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29:18.9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34 3808,'-1'-1'111,"0"1"1,1-1-1,-1 0 0,0 0 1,1-1-1,0 1 1,-1 0-1,1 0 0,0 0 1,-1 0-1,1 0 1,0 0-1,0 0 0,0-1 1,0 1-1,0 0 1,0 0-1,0-1-111,1-7 763,-13 5 2533,39 19-2641,-21-11-548,-1-1 0,0 0-1,1 0 1,0 0 0,1 0-107,18 4 440,0-2 0,0 0 0,25 1-440,78-1 605,258-8 776,180 6-863,-292 16-614,20 13 96,-240-24-64,-1 3 0,0 1 0,-1 3 0,0 2 0,-1 3 0,2 3 64,-45-19-17,0 0 0,-1 0 0,0 1 0,0 0 0,0 0 1,1 2 16,-6-6-10,-1 1 0,0-1 0,1 1 1,-1-1-1,0 1 0,0-1 0,0 1 1,0 0-1,0-1 0,0 1 0,-1 0 1,1 0-1,-1 0 0,1 0 0,-1 0 1,0-1-1,1 1 0,-1 0 0,0 0 1,0 0-1,0 0 0,-1 0 0,1 0 1,0 0-1,-1 0 0,1-1 0,-1 1 1,0 0-1,0 1 10,-3 4-12,0-1 0,-1 0 0,0 0 0,0 0 1,0 0-1,-1-1 0,1 0 0,-1 0 0,0 0 0,-1-1 1,1 0-1,-1 0 0,-1 0 12,-17 7-36,0 0 0,-1-1 1,-1-1 35,-86 23-30,-24 8 44,-29 22-1054,-17 17 1040,176-76-16,-16 9 44,22-12-31,0 1-1,0-1 1,1 1 0,-1 0-1,0-1 1,1 1-1,-1 0 1,0-1 0,1 1-1,-1 0 1,1-1 0,-1 1-1,1 0 1,-1 0-1,1 0 1,0 0 0,-1-1-1,1 1 1,0 0-1,0 0 1,0 1 3,0-2 1,0 0-1,0 1 1,0-1 0,0 1-1,0-1 1,0 0 0,0 1 0,0-1-1,1 1 1,-1-1 0,0 0-1,0 1 1,0-1 0,1 0-1,-1 1 1,0-1 0,0 0-1,1 1 1,-1-1 0,0 0 0,1 0-1,-1 1 1,0-1 0,1 0-1,-1 0 1,1 0 0,-1 1-1,0-1 1,1 0-1,13 2 148,-8-1-92,34 3 162,0-2 1,27-3-219,-1 1 38,464 15-108,331 0 753,-527-8-192,313 10 607,-514-8-1319,-1 6 0,71 20 221,-182-31-167,-13-3 113,1 0-1,-1 1 1,0 0 0,0 1 54,1-1-118,-1 0 1,1-1-1,0 1 1,0-2 0,0 1-1,0-1 1,7-1 117,3 0-122,46 0 302,-22 0-185,-1 1 0,9 3 5,29 2 161,71-4-161,-62-3 69,-26 0-23,1-4 0,-1-2 0,4-3-46,-46 6 19,-13 3-34,1 0 0,-1 1-1,1 0 1,1 0 15,-8 1 9,-2 0-7,0 0 0,1 1 0,-1-1 0,0 0 0,1 0 0,-1 0 0,0-1 0,0 1 0,1 0 0,-1 0 0,0 0-1,1 0 1,-1 0 0,0 0 0,1 0 0,-1 0 0,0-1 0,0 1 0,1 0 0,-1 0 0,0 0 0,0-1 0,1 1-1,-1 0 1,0 0 0,0 0 0,0-1 0,1 1 0,-1 0 0,0-1 0,0 1-2,1-1 53,-1 1-42,0 0-102,0 0 33,0 0 74,-2-1-24,1 1 1,0-1-1,-1 0 1,1 0 0,0 0-1,0 0 1,0 0 0,0 0-1,0-1 1,0 1-1,0 0 1,0-1 7,-7-7 83,-40-31 210,-38-23-293,7 4 593,62 47-489,0 1 1,-4-1-105,7 5 25,1-1 0,1-1 0,-1 0 0,1-2-25,2 5-183,9 6 152,0-1-1,0 0 1,-1 1 0,1-1-1,1 1 1,-1-1-1,0 0 1,0 0 0,0 0-1,0 0 1,0 0 31,1 1-2,0 0 1,0-1-1,0 1 1,0 0-1,0 0 1,0 0-1,0 0 1,0 0-1,0-1 0,0 1 1,0 0-1,0 0 1,0 0-1,0 0 1,0 0-1,0-1 1,0 1-1,0 0 1,0 0-1,0 0 0,0 0 1,0 0-1,0 0 1,0-1-1,1 1 1,-1 0-1,0 0 1,0 0-1,0 0 1,0 0-1,0 0 0,0 0 1,0 0-1,1-1 1,-1 1-1,0 0 1,0 0-1,0 0 1,0 0-1,0 0 1,1 0-1,-1 0 0,0 0 1,0 0-1,0 0 1,0 0-1,0 0 1,1 0-1,-1 0 1,0 0-1,0 0 1,0 0-1,0 0 0,0 0 1,1 1-1,-1-1 1,0 0-1,0 0 2,13 3-2,-9-2-29,27 6 2,-1 2 0,0 1 1,-1 2-1,0 1 0,10 7 29,-20-10-4,-1 1 1,-1 1 0,0 1 0,-1 0-1,0 1 1,-1 1 0,0 1 0,6 9 3,-14-16 4,-4-5-14,0-1 0,-1 0 0,1 1-1,-1-1 1,0 1 0,0 0 0,0-1 0,0 1-1,-1 0 1,0 0 0,1 0 0,-1 1 0,0 1 10,-1 0 11,0 0 1,0 0-1,0 0 1,-1 0 0,0 0-1,0 0 1,0 0-1,-1 0 1,0-1 0,0 1-1,0 0 1,-1-1-1,0 0 1,0 1-1,0-1 1,-1 0 0,1-1-1,-1 1 1,0-1-1,-1 0 1,1 1 0,-1-2-1,-1 2-11,-15 8 61,-1-1-1,-1-1 0,0 0 1,-1-2-1,-2 0-60,3 0-88,-74 21-942,62-20-1185,1 1 0,-1 2 0,-1 3 2215,10-1-3989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38:03.65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9709 1755 832,'-1'2'213,"1"0"-1,0 0 1,-1 0-1,0 0 1,1 0 0,-1 0-1,0 0 1,0 0-1,0 0 1,-1 0 0,1-1-1,0 1 1,-1-1 0,1 1-1,-2 1-212,-31 26 147,17-16 208,9-7-357,0 0 1,0-1 0,-5 3 1,-8 3 110,16-8-48,0-1 0,0 1-1,0-1 1,-1-1 0,1 1-1,-2-1-61,-16 6 121,-1 0-118,0-1-1,0-1 1,-1-1 0,0-1-3,-10 2 21,-3-1 58,0-2 0,-32-2-79,-12 0 178,9 0 206,1-4 0,-11-4-384,-1 0 581,-23 3-581,-274-7-110,309 9 156,-132 0-24,67 2-60,37 0-106,-139-6 405,-89-10-363,97 6-116,15 3 469,47 3-491,-83-17 240,-122-43 412,260 43-253,-93-28-141,29 6 134,-32 6-226,-94-21 47,168 24-99,-89-20 81,171 43 102,-40-9 148,-77-29-205,130 33 32,1-2 1,-11-7-33,-3-3 15,-44-21 390,-23-21-405,74 41 0,2-2 0,1-3 0,-18-19 0,-11-16-147,10 7 279,-3 3 0,-58-38-132,50 50-135,-51-22 135,54 32-1,2-4-1,-8-9 2,-15-23-55,5 2 147,45 43-57,-1 1-1,-1 2 1,-1 2 0,-1 2-1,-2 3 1,-47-14-35,84 29-23,-114-33-55,-73-11 78,122 36 28,-2 2 1,1 4-1,-15 4-28,22-1 353,44 2-371,-1 0 1,1 1 0,0 2 0,-1 0 0,-2 3 17,-23 2 1,38-6 22,-1 1-1,1 1 1,-11 3-23,-29 6-246,40-9 281,1 0-1,-1 1 1,1 0 0,-13 6-35,-9 8 32,1 2 0,1 1 0,1 1 0,1 2 0,1 1 0,-1 3-32,-6 8 49,-34 30-225,3 4-1,-12 22 177,68-76-168,1 1 0,-7 15 168,-10 14 64,-54 76-490,73-108 413,1-1 0,-2 8 13,-9 14-49,-16 28 276,-5 17-227,20-36 77,-3-1 1,-1-1-1,-25 32-77,-18 7 197,5-11 363,49-53-562,-2-1-1,-10 10 3,-15 17 58,11-4-174,19-25 361,0-1 0,-12 13-245,21-25 55,0 0 0,-1 0 1,1 0-1,0 0 1,-1-1-1,1 1 0,0 0 1,-1-1-1,1 1 0,-1-1-55,1 0 2,1 1 0,0-1 0,-1 0-1,1 0 1,0 0 0,-1 0 0,1 0 0,0 0-1,-1 0 1,1 0 0,0 0 0,-1 0-1,1 0 1,0 0 0,-1 0 0,1-1-1,0 1 1,-1 0 0,1 0 0,0 0-1,0 0 1,-1 0 0,1-1 0,0 1-1,-1 0 1,1 0 0,0-1 0,0 1 0,0 0-1,-1 0 1,1-1 0,0 1 0,0 0-1,0-1 1,-1 1 0,1 0 0,0-1-1,0 1 1,0 0 0,0-1 0,0 1-1,0 0 1,0-1 0,0 1 0,0 0-1,0-1 1,0 1 0,0 0 0,0-1-2,-2-19-24,1 16-23,0-1-1,1 0 1,0 1-1,0-1 0,0-4 48,5-30-12,-2 8 104,5-17-92,12-49 171,26-103-138,-36 166-80,2 0 0,1 1 0,1 0 0,13-20 47,-15 35-19,0-1 0,1 2 0,1 0 1,0 0-1,1 1 0,1 1 0,0 0 0,2 2 0,7-6 19,-18 15-9,-3 1-24,1 0-1,-1 0 0,0 1 0,0-1 0,1 1 0,0 0 1,-1 1-1,1-1 0,0 1 0,1 0 34,-6 1-4,1 0 0,-1 0 0,1 0 0,-1 0 0,1 0 0,-1 0 0,0 0 0,1 0 0,-1 1 0,1-1 0,-1 0 0,0 0 0,1 0 0,-1 1 1,1-1-1,-1 0 0,0 1 0,0-1 0,1 0 0,-1 1 0,0-1 0,1 0 0,-1 1 0,0-1 0,0 0 0,0 1 0,1-1 0,-1 1 0,0-1 0,0 1 0,0-1 0,0 0 0,0 1 0,0-1 0,0 1 0,0-1 0,0 1 0,0-1 0,0 1 0,0-1 0,0 0 4,0 3-4,0-1-1,-1 0 1,1 0 0,-1 0-1,1 0 1,-1-1-1,0 1 1,0 0-1,0 0 5,-219 379-234,192-333 172,3-7 230,-15 36-168,14-22 646,-20 28-646,38-67-48,0 0 1,2 0 0,-3 10 47,-9 20-162,1 7 112,7-21-103,6-17 118,-4 10 353,7-24-94,1-1-64,0 0 64,0 0-91,5-10 59,8-12-184,2 0 1,0 1-1,1 1 1,1 0-1,0 1 0,2 1 1,15-11-9,-15 15-118,0 1 0,1 1 0,0 1 0,21-9 118,23-5-189,1 3 189,-3 0 703,9-5-703,-70 26-10,12-4 80,-2-1 0,1 0 0,-1-1 1,1 0-71,-9 5 23,-1-1 0,1 1 1,0 0-1,-1 0 0,0-1 0,1 0 1,-1 1-1,0-1 0,-1 0 1,1 0-1,0 0 0,-1 0 1,0 0-1,1-1 0,-1 1 1,0 0-1,0-3-23,1-17 21,-1 1 1,-1-1-1,-1 0 0,-1 1 1,-3-11-22,2 18-32,-1-1-1,0 1 1,-1-1 0,-1 2 0,-1-1 0,0 0 0,-4-4 32,6 10-143,-1 0 1,0 0-1,-1 0 1,0 1 0,0 0-1,-1 1 1,0 0-1,-1 0 1,1 0-1,-1 1 1,-5-2 142,3 2-257,-17-9-1488,27 15 1576,-1-1 1,1 0-1,-1 1 0,1-1 0,-1 1 0,1 0 0,-1 0 0,1-1 0,-1 1 0,1 0 0,-1 0 0,0 1 1,1-1-1,-1 0 0,1 0 0,-1 1 169,-8 8-2384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38:12.068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8329 2517 1728,'0'0'560,"0"4"389,-1-4-938,1 0-1,0-1 1,0 1-1,0 0 1,0 0-1,0-1 1,0 1 0,0 0-1,-1-1 1,1 1-1,0 0 1,0 0-1,0-1 1,-1 1-1,1 0 1,0 0-1,0-1 1,-1 1-1,1 0 1,0 0-1,-1 0 1,1 0 0,0-1-1,0 1 1,-1 0-1,1 0 1,0 0-1,-1 0 1,1 0-1,0 0 1,-1 0-11,-12-1 1341,11 1-1046,-7-5 35,-61 10-143,52-4 63,1 0 1,-10 3-251,-18 2 374,-13 3 20,42-5-410,0-2 0,-1 1 0,-9-2 16,-2 0 119,10-1-105,0 0 0,0-1-1,-11-2-13,-40-10 251,2-3 0,0-3-1,1-3 1,1-3 0,-18-12-251,51 20-22,1-2 1,-8-7 21,22 13 4,2 0 1,0-1-1,-10-12-4,-20-20-2,13 19 9,-1 1 0,-1 1 0,-1 2 0,-1 2 0,0 1 0,-2 2 1,0 1-1,-2 2 0,-10-1-7,-209-68-144,185 60 96,-1 2 0,-45-5 48,-60-14 76,71 15-14,5-2-74,61 15 68,-1 2 0,0 2-1,-2 1-55,-220-23-144,67 0 219,73 9-108,24 4 108,40 9-52,-109-13-248,86 15 62,0 0 63,0 3 0,-55 7 100,30 3 66,-1-5 0,0-5-1,-24-7-65,-384-57-410,418 49 303,1-5 0,-67-26 107,18 5 64,-68-19 566,-2-11-630,-3 0 236,93 34-120,-33-20-116,-151-92-353,174 82 44,67 35 256,1-3 0,-17-16 53,84 52-15,-78-58-5,67 48 120,0 0 1,1-2-1,-12-14-100,-4-3 76,23 26-124,1-1 0,-1 0-1,1 0 1,1-1 0,-2-1 48,-17-26 276,17 25-318,0 1 0,0-1-1,-2-6 43,2 3 33,-1 0-1,0 1 0,-1 0 1,0 1-1,-1 0 0,-1 0 1,0 1-1,0 0-32,-17-13-193,-2 2-1,-23-13 194,12 11 57,-1 3 0,-5-1-57,22 11-82,-23-9-22,-1 3 0,-27-5 104,68 19 14,0 0-1,-1 0 1,1 1-1,-6 0-13,11 1 7,0 0 0,1 0-1,-1 0 1,0 1 0,1-1-1,-1 1 1,1 0-1,-1 0 1,1 0 0,-1 0-1,1 0 1,0 0 0,-1 1-1,1-1 1,0 1-1,-1 0-6,-1 2 27,1-2-47,0 0 1,1 1-1,-1-1 0,1 0 1,0 1-1,0 0 0,0-1 1,0 1-1,0 0 0,0 0 0,1 0 1,-1 0-1,0 4 20,-6 16 63,-2 1 0,0-1 0,-2-1 1,0 0-1,-2 0 0,-10 11-63,6-5-3,12-18-70,0 0 0,-1 0 1,0-1-1,-2 2 73,-4 3 121,1 0 0,0 1 0,0 2-121,-16 15 95,21-26 42,1 1 0,1-1-1,-1 1 1,1 0 0,-4 7-137,6-9 171,-1 1 0,1-1 1,-1 0-1,-1-1 0,1 1 0,-1-1 1,-4 4-172,3-3 43,-4 0 19,9-5-54,1 0-1,-1 0 0,1 0 1,0 0-1,-1 1 0,1-1 1,-1 0-1,1 0 0,0 0 1,-1 1-1,1-1 0,-1 0 1,1 0-1,0 1 0,-1-1 1,1 0-1,0 1 0,0-1 1,-1 1-1,1-1 0,0 0 1,0 1-1,-1-1 0,1 1 1,0-1-8,0 1 19,-1 0 0,0 0 0,0 1 0,1-1 1,-1 0-1,0 0 0,0-1 0,0 1 0,0 0 1,0 0-1,0 0 0,0-1 0,0 1 0,0 0 1,0-1-1,-1 1 0,1-1 0,0 1 0,0-1 1,0 0-1,-1 0 0,1 1 0,0-1 0,-1 0 1,1 0-1,0 0 0,0 0 0,-1 0 0,1-1 1,0 1-1,-1 0 0,1-1 0,0 1 0,0-1 1,0 1-1,-1-1 0,1 1 0,0-1 0,0 0 1,0 1-1,0-1 0,0 0 0,0 0 0,0 0 1,1 0-1,-1 0 0,0 0 0,0 0 0,1 0 1,-1-1-20,-3-8 24,1 0 0,1 1 0,-1-1 0,2 0 1,-1 0-1,2 0 0,-1-1-24,1-24-70,3-14 70,-3 42-19,7-61-227,2 1 1,19-64 245,-22 109-31,1 1 0,1 1 0,1-1 0,1 1 0,3-3 31,-11 19-70,1 0-1,-1 1 1,1-1-1,0 1 1,0 0-1,0 0 1,0 0-1,0 0 1,3-1 70,-1 12-171,-2-1 171,0 1 0,0 0 1,-1-1-1,0 1 0,-1 0 0,0 0 0,0 5 0,0 60-198,-1-45 128,-1 40 41,-4 0 0,-7 29 29,9-66 200,2-1 1,1 20-201,1-15 191,-1-33-173,0 0 0,0 0 1,1 0-1,-1 0 0,1 0 1,-1-1-1,1 1 0,0 1-18,3 9-88,-4-10 147,0-2-16,0 0-11,6 8 42,-1-9-37,0 1 0,0-1 0,0 0-1,0 0 1,0-1 0,0 0 0,0 0 0,-1 0-1,1 0 1,0-1-37,46-31 54,-33 22 84,-13 9-95,-1-1 0,1 1 0,-1-1 0,0 1 0,0-1 0,0 0 0,1-3-43,-4 6 13,0 0 1,0-1-1,-1 1 1,1-1-1,0 1 1,-1-1-1,0 1 0,1-1 1,-1 1-1,0-1 1,1 0-1,-1 1 1,0-1-1,0 0 1,0 1-1,-1-1 1,1 1-1,0-1 1,-1 0-1,1 1 0,-1-1 1,1 1-1,-1-1 1,0 1-1,1-1 1,-1 1-1,0 0 1,0-1-14,-6-6 57,0 1 1,-1-1 0,0 1 0,0 1-1,0 0 1,-1 0 0,0 0-1,-7-3-57,-17-11 72,24 14-72,-14-9-240,1-1 0,0-1 0,-13-15 240,34 31-134,0-1 0,-1 1 0,1 0 0,0-1 0,0 0-1,0 1 1,0-1 0,0 0 0,0 1 0,0-1 0,1 0 0,-1 0 0,1 0 0,-1 0 134,0-16-2512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38:29.68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4996 563 3552,'-12'1'1373,"10"-1"-1226,1 0 1,-1 1-1,0-1 1,1 0-1,-1 0 1,0 0-1,1-1 1,-1 1-1,0 0 1,1 0-1,-1-1 1,0 1 0,1-1-1,-1 0 1,1 1-1,-1-2-147,-4 0 20,1 0 1,-1 1-1,1-1 0,-1 1 0,1 0 0,-1 1 1,0-1-1,-4 1-20,-15-2 57,17 2 142,-1-1 1,1 1-1,0 1 0,-3 0-199,4 0 124,-1-1 0,0 0 0,1 0 0,-1 0 0,0-1 0,0 0-124,-161-31 1227,19 7-435,-45-10-171,-162-31-744,118 24 81,-81-2 234,119 20-38,-106-23-112,-123-16-73,340 51-72,-416-52-290,297 34 593,42 5-139,-143-8 141,237 29-296,0 4 0,0 2 0,-22 6 94,62-2-56,0 1-1,0 1 1,1 2-1,0 2 0,1 0 1,0 2-1,-13 9 57,-45 30-503,-60 48 503,141-95-13,-22 15-63,2 2 0,0 1 0,-19 22 76,29-26 29,1 1-1,1 0 1,1 1-1,1 0 1,-6 15-29,9-15-97,1 1 0,1 0-1,1 1 1,1 0 0,1 0 0,1 0 0,1 1 0,1 0-1,1 2 98,2-7-101,0 1 0,1 0-1,1 0 1,1-1 0,1 1-1,1-1 1,1 0 0,0 0-1,1 0 1,9 15 101,-9-24-23,1 0 0,0-1 0,1 0 0,0 0 0,0-1 0,1 0 0,0 0 0,1-1 0,1 1 23,28 16-76,39 19 76,-52-30 48,69 38 90,113 59-175,-134-75 48,70 22-11,14-6 187,3-7 0,1-6-1,122 10-186,-14-19 630,70-9-630,-247-18 233,317 1-18,747-31 163,-879 14-187,-164 2-238,44-13 47,-108 13 73,-1-3 0,-1-1-1,0-3 1,-1-2-1,33-20-72,56-37 392,24-24-392,-72 44-61,-41 26 17,10-11 44,-38 26-67,-1-1-1,0-1 1,13-17 67,-18 20 28,18-25 163,8-12-191,-38 47 78,1 1 0,-1-1 0,0 0 1,0 0-1,0 0 0,-1 0 0,0 0 0,0 0 0,0 0 0,0 0 1,-1-3-79,0-11 181,-1 0-1,-1-10-180,0 5-37,1 13 92,0 0-1,-1 0 1,0 0 0,-1 0-1,0 0 1,0 1 0,-1 0-1,-1-1 1,1 1 0,-2 1-1,1-1 1,-2 1 0,1 0-1,-1 0 1,0 1 0,-1 0-1,0 0 1,0 1 0,-1 0-1,0 1 1,0-1 0,0 2-1,-1-1 1,-3 0-55,-23-9 19,0 2 0,-1 1 0,-2 2-19,-116-24-126,24 12-691,-26 4 817,-131-3-1447,97 8-999,140 8 292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38:31.01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47 981 4064,'-9'5'1303,"6"-4"-1144,0 0 1,0 0 0,1 1 0,-1-1 0,1 1-1,-1-1 1,1 1-160,-4 15-149,5-14 120,-1 0 1,1 1-1,-1-1 0,1 0 1,0 1-1,1-1 1,-1 1-1,0-1 1,1 1-1,0 0 0,0-1 1,0 1-1,0-1 1,1 1-1,-1-1 1,1 1-1,1 2 29,0 4 19,2-1 1,-1 1-1,1 0 0,1-1 0,2 4-19,1 0 11,0 0-1,1-1 1,0-1-1,1 0 1,0 0-1,1 0 1,0-2-1,6 5-10,0-2 17,1-1-1,0-1 0,1 0 1,0-1-1,16 4-16,98 34 426,2-6 1,16-3-427,455 99 446,-374-83-135,-135-32-117,318 69 167,-101-36 39,125 0-400,-176-39 811,58-13-811,301-42 656,-298-6-150,7-16-506,69-30 158,-151 32 223,189-44-67,-3-21-121,-352 93-36,44-23-157,75-46 225,-29 13-79,193-84 190,-200 92-322,80-41-125,-140 64-75,23-21 186,73-64-352,-28 18 86,-117 86 68,1 3 1,9-1 197,284-132-3435,-320 151 2006,-3-3-1899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50:12.43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2743 1085 1824,'-18'14'656,"18"-14"-657,0 1-1,0-1 1,-1 0 0,1 0 0,0 0-1,0 0 1,0 0 0,0 0 0,0 0-1,0 0 1,0 0 0,-1 0-1,1 0 1,0 0 0,0 0 0,0 0-1,0 0 1,0 0 0,0 0 0,0 0-1,-1 0 1,1 0 0,0 0 0,0 0-1,0 0 1,0 0 0,0 0-1,0 0 1,-1 0 0,1 0 0,0 0-1,0 0 1,0 0 0,0 0 0,0 0-1,0 0 1,0-1 0,0 1 0,0 0-1,-1 0 1,1 0 0,0 0-1,0 0 1,0 0 0,0 0 0,0-1-1,0 1 1,0 0 0,0 0 0,0 0-1,0 0 1,0 0 0,0 0 0,0 0-1,0-1 1,0 1 0,0 0-1,0 0 1,0 0 0,0 0 1,-5-38-52,-8-141-7,13 174 52,-1-1-1,1 1 1,-1 0-1,-1-1 1,-1-3 7,3 9-1,0-1 0,0 1 1,0 0-1,0 0 0,0 0 0,0 0 1,0-1-1,0 1 0,0 0 0,-1 0 1,1 0-1,0 0 0,0 0 0,0 0 1,0-1-1,0 1 0,-1 0 0,1 0 1,0 0-1,0 0 0,0 0 1,0 0-1,-1 0 0,1 0 0,0 0 1,0 0-1,0 0 0,0 0 0,-1 0 1,1 0-1,0 0 0,0 0 0,0 0 1,-1 0-1,1 0 0,0 0 0,0 0 1,0 0-1,0 0 0,-1 0 0,1 1 1,0-1-1,0 0 0,0 0 0,0 0 1,0 0-1,0 0 0,-1 0 0,1 0 1,0 1 0,-43 31 236,0 3 1,0 4-237,-1 1 1249,-29 18-1249,49-40 225,-1 0 251,-1 0-1,-1-2 1,-4 1-476,21-12 95,0 0 0,0-2 0,-1 1 0,0-1 0,0-1 0,1 0 1,-2 0-1,1-1 0,0-1 0,-8 0-95,-5-2 12,0-1 0,0-1 0,-13-5-12,-69-23-10,104 31 5,-31-10-188,1-1 0,0-2 0,1-2 0,1 0 0,-28-21 193,35 20-208,1-1 0,0-1 0,2 0 0,0-2 0,1-1 0,1 0 0,-5-10 208,-30-47-320,53 78 323,-1-1-1,0 1 1,1 0 0,-1 0 0,0 0-1,0 0 1,0 0 0,0 0 0,0 0 0,0 0-1,0 0 1,0 1 0,-1-1-3,2 1 1,0 0 0,0 0 0,-1 0 0,1 0 0,0 0 1,-1 0-1,1 0 0,0 0 0,0 0 0,-1 0 0,1 0 0,0 1 0,0-1 0,-1 0 1,1 0-1,0 0 0,0 0 0,0 0 0,-1 1 0,1-1 0,0 0 0,0 0 0,0 0 1,-1 1-1,1-1 0,0 0 0,0 1-1,-6 15 30,-18 126 109,19-127-70,5-15-67,0 1 0,0-1 0,0 0 1,0 0-1,0 0 0,-1 0 0,1 0 0,0 0 0,0 1 0,0-1 0,0 0 0,0 0 1,0 0-1,-1 0 0,1 0 0,0 0 0,0 0 0,0 0 0,0 0 0,0 0 0,-1 1 1,1-1-1,0 0 0,0 0 0,0 0 0,0 0 0,-1 0 0,1 0 0,0 0 0,0 0 1,0 0-1,0 0 0,-1 0 0,1-1 0,0 1 0,0 0 0,0 0 0,0 0 1,0 0-3,-2-2 18,1 1 1,-1-1 0,1 0-1,0 0 1,0 0 0,0 0-1,0 0 1,0 0 0,1 0-19,-52-128 526,-16-36-98,51 131-412,-1 0 0,-2 1 0,-15-18-16,-21-18-136,-4 2-1,-21-16 137,12 13 380,45 46-220,-1 0-1,0 2 1,-5 0-160,21 15 39,-2 1 0,1 1 0,-1 0 0,0 1 0,0 0 0,-1 0 0,0 1 0,1 1 0,-1 0 0,-7-1-39,0 2-33,-1 1 1,0 1-1,0 1 0,1 0 0,-1 1 1,1 2-1,-1 0 0,1 0 1,-5 4 32,-7 3-63,-1 2 0,2 1 1,0 1-1,1 1 0,-1 3 63,1 2-25,2 0-1,0 2 0,1 1 1,1 1-1,-20 28 26,29-33 7,1 2 0,1 0 0,1 0-1,1 1 1,1 1 0,-1 4-7,-15 48-143,-4 25 143,26-83-31,-4 14 9,1-1 0,2 1 1,1 0-1,0 16 22,4-33-108,1 0 0,1-1 0,0 1 0,1 0-1,1-1 1,0 1 0,1-1 0,0 0 0,1 0 0,6 11 108,9 13-240,1 0 0,2-2 0,2 0 0,8 7 240,-16-25 3,0 0 0,2-1 1,0-1-1,1-1 0,0 0 1,1-2-1,1 0 0,14 5-3,12 4 62,1-3 1,1-2-1,31 6-62,-47-15 36,0-1 0,1-2 0,0-2 0,0-1 0,0-1-1,1-2 1,-1-2 0,0-1 0,-1-2 0,1-1 0,5-3-36,85-27 125,-95 27-27,-1-2 1,0-1-1,7-6-98,-22 11 49,-1 0 0,0-1 1,0-1-1,-1 0 0,0-1 1,-1 0-1,2-3-49,-6 5 27,0 0 1,-1-1-1,0 1 1,-1-1-1,0 0 1,0 0-1,-1-1 1,0 1-1,-1-1 1,1-10-28,-1 4 67,0 1 0,-2-1 0,0 0-1,-1 0 1,-1 1 0,0-1 0,-1 0 0,-1 1 0,-1-1 0,0 1 0,-2-2-67,-35-83 22,18 47-2348,-16-57 2326,32 73-1808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45:23.13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2454 11 1408,'-1'0'20,"1"0"0,0 0 0,0 0 1,0 0-1,0 0 0,0-1 0,0 1 0,-1 0 0,1 0 0,0 0 0,0 0 1,0 0-1,0 0 0,0-1 0,0 1 0,0 0 0,0 0 0,0 0 1,0 0-1,0 0 0,-1-1 0,1 1 0,0 0 0,0 0 0,0 0 1,0 0-1,0 0 0,0-1 0,0 1 0,1 0 0,-1 0 0,0 0 1,0 0-1,0-1 0,0 1 0,0 0 0,0 0 0,0 0 0,0 0 1,0 0-1,0 0 0,0-1 0,0 1 0,1 0 0,-1 0 0,0 0 0,0 0 1,0 0-1,0 0-20,1-2 1138,-6-1-564,3 3-543,0 0 0,0 0 0,0 1 0,0-1 0,1 0 1,-1 1-1,0-1 0,0 1 0,0 0 0,1-1 1,-1 1-1,0 0 0,1 0 0,-1 0 0,1 0 1,-1 0-1,1 1 0,-1 0-31,-11 7 36,-136 80 319,117-69-102,-79 45 483,99-56-626,0 0 0,1 0 0,0 1 0,-4 6-110,6-7 8,-12 14-66,2 1 1,-16 24 57,24-32-67,5-7 63,0 2 0,1-1 0,-4 11 4,-9 15 2,-23 43-4,29-53 25,10-22 2,0 0 0,-1 1 0,1-1 0,-1-1 0,0 1-1,0 0 1,0-1 0,0 1 0,-4 2-25,2-1 32,1-1 1,0 1-1,1 0 1,-1 0-1,-2 5-32,-8 11-199,2-7 235,0-1 0,-1 0-1,-1 0 1,-10 6-36,-63 41 420,54-38-55,-39 33-195,59-46-146,-106 76 48,94-59 23,14-12-312,4-6 201,1 0 0,1 0 1,-1 0-1,-1 5 16,3-5 44,-1 0-1,-1 1 1,1-2 0,-2 2-44,4-6 29,1 0 0,-1 1 1,1-1-1,0 1 0,0 0 0,1-1 1,-1 1-1,0 2-29,1-2 1,-1 1 0,0 0 0,0-1 0,-1 0 0,1 0 0,-3 4-1,-9 16-5,13-20-13,-1 0 0,0 0 0,-1 0 0,1 0 1,0 0-1,-2 0 18,-24 39-86,11-14 139,14-23-87,-1 0 0,1-1 0,-1 1 0,0-1 0,-1 2 34,-38 36 187,-1-1-1,-29 19-186,63-54-32,-1 0-1,0-1 0,-1-1 0,-4 3 33,-12 5 51,16-8-55,1 0 0,0 0 0,-1-1-1,0-1 1,-10 2 4,15-4 43,-1 0-1,1 0 1,-1 1 0,1 0-1,0 0 1,0 1 0,-4 2-43,6-3 6,-1 0 0,1 0-1,-1 0 1,-3 0-6,3-1 4,0 0-1,1 1 1,-1 0-1,-2 2-3,-2 0-28,0-1 0,1 1 0,-1-2-1,-4 2 29,-23 6 92,20-6 37,14-4-104,0 1 1,0-1 0,1 1 0,-1 0 0,0 0 0,1 0 0,-1 0 0,-1 1-26,-15 9 17,-1-1 0,-8 2-17,-12 6-205,32-14 233,0-1 0,-1 0 1,1 0-1,0-1 0,-1 0 0,0-1 0,-3 0-28,-15 8 225,24-8-185,0 1 0,-1-1 0,1 0 0,-1 0-1,1 0 1,-1-1 0,1 1 0,-1-1-40,-44 9-48,48-9-74,0 0 47,0-1 70,1 0-1,0 0 1,0 0 0,0 0 0,0 0-1,0 1 1,-1-1 0,1 0-1,0 1 1,1-1 0,-1 1 0,0-1-1,0 1 1,0-1 0,0 1-1,0 0 1,1 0 5,6-4 101,35-20-85,-28 16 37,0 0-1,-1-1 0,0-1 1,0 0-1,-1-1 0,1-1-52,6-5-137,-17 15 139,1 0 0,-1-1 1,0 1-1,-1-1 0,1 1 0,0-1 1,-1 0-1,1 0 0,0-1-2,5-5 61,-7 8-109,1 0-1,-1 0 0,0 0 0,1-1 0,-1 1 1,0 0-1,0-1 0,0 1 0,0-1 0,0 0 49,1-6 121,-3 7-293,1 6-49,0-4 216,0 0-1,-1 1 1,1-1-1,-1 0 0,1 0 1,-1 0-1,0 1 1,1-1-1,-1 0 0,0 0 1,0 0-1,0 0 1,0 0-1,0-1 0,0 2 6,-21 15 57,11-8 72,3-3-142,0 0 0,-1-1 0,1 0 0,-1 0 0,-2 0 13,-25 14 97,-80 52 123,-61 40-131,87-48-73,81-59 12,4-2 30,14-5-123,22-6 81,0 0 1,4 2-17,8-3 111,133-37 615,-116 30-518,28-2-208,-84 19 34,0 0 0,0-1 0,0 2 0,0-1 1,0 0-1,0 1 0,0 0 0,-1 0 0,1 0 1,0 0-1,0 0 0,-1 1 0,1 0 0,-1 0 1,1 0-1,-1 0 0,3 2-34,-5-3 60,0 1 0,0-1 1,0 0-1,-1 1 0,1-1 0,0 1 1,0-1-1,-1 1 0,1 0 0,-1-1 0,1 1-60,4 13-1051,-1-8-464,0 0 438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47:04.17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21 45 1056,'0'-1'33,"0"0"0,0 0-1,0 0 1,0 1 0,0-1 0,0 0 0,-1 0-1,1 0 1,0 1 0,0-1 0,-1 0 0,1 0-1,-1 1 1,1-1 0,-1 0 0,1 1 0,-1-1-1,1 0 1,-1 1 0,0-1-33,0 0 68,1 1 1,0-1 0,0 1-1,0-1 1,-1 1-1,1-1 1,0 0-1,0 1 1,0-1-1,0 1 1,0-1-1,0 0 1,0 1-1,0-1 1,0 1 0,0-1-1,0 1 1,0-1-1,1 0-68,-1 0 6,0 0 0,0 1 0,0-1 0,1 0 0,-1 0 0,0 0 0,0 1 0,0-1 0,-1 0 0,1 0 0,0 1 1,0-1-1,0 0 0,-1 0-6,1 1 9,0 0-1,0-1 1,0 1 0,0 0 0,0 0 0,0 0 0,0-1 0,0 1 0,0 0 0,0 0 0,0 0 0,0 0 0,0-1 0,0 1 0,-1 0 0,1 0 0,0 0 0,0 0-1,0-1 1,0 1 0,0 0 0,-1 0 0,1 0 0,0 0 0,0 0 0,0 0 0,-1-1 0,1 1 0,0 0 0,0 0 0,0 0 0,-1 0 0,1 0 0,0 0 0,0 0-1,0 0 1,-1 0 0,1 0 0,0 0 0,0 0 0,0 0 0,-1 0 0,1 0 0,0 0 0,0 1 0,0-1 0,-1 0 0,1 0 0,0 0 0,0 0 0,0 0 0,0 0-1,-1 0 1,1 1 0,0-1 0,0 0 0,0 0 0,0 0 0,0 0 0,-1 1 0,1-1 0,0 0-9,-3 14 1654,24-14-668,7-2-800,-23 1-166,0 0 1,0 1 0,0 0 0,0 0 0,0 0 0,0 1 0,-1-1 0,1 1-1,4 1-20,1 2-24,0 1 0,0-1-1,-1 1 1,0 1 0,0 0-1,0 0 1,-1 1-1,0 0 1,4 4 24,13 16 75,-2 1 1,3 5-76,9 11 298,-21-26-292,2-1 96,-2 1 1,0 1-1,-1 0 0,-1 1 0,3 7-102,-14-23-21,1 0-1,-1-1 1,0 1-1,0 0 1,-1 0-1,1 0 1,-1 0-1,0 0 1,0-1-1,0 1 1,-1 2 21,-1 7-177,-1 0 1,-3 9 176,-2 9 141,0 5 53,3-18-226,1 1 1,1 0 0,0 1-1,2-1 1,0 0-1,1 4 32,1-14-21,1 0-1,0-1 0,0 1 0,1 0 0,0-1 0,0 0 0,1 0 0,0 0 0,1 0 0,-1 0 0,2-1 0,-1 0 1,1 0-1,3 3 22,6 4-48,0-1 1,0-1-1,1 0 1,0-1-1,1-1 0,2 0 48,2 1-12,12 6 216,-24-10-181,1 0 0,0-1-1,1-1 1,-1 0-1,1 0 1,0-1-1,0 0 1,0-1-1,1-1 1,0 0-1,-1 0 1,1-1-1,0 0 1,-1-1-1,1 0 1,0-1-1,-1-1 1,7-1-23,29-8 67,-1-2 1,-1-3-1,43-20-67,-75 30 59,-1-1-1,-1 0 1,1 0-1,-1-2 1,1 0-59,51-50 221,-59 56-207,24-28-136,-1-1-1,-1-1 1,12-23 122,6-7 213,-41 59-185,14-19 381,17-18-409,24-10-11,-58 50-63,0 1 127,0 0 0,0 0 27,0 0-32,0 0-85,-18 1-416,12 1 465,1 0 1,0 0 0,-1-1-1,1 1 1,-1-1 0,1 0-1,-1-1 1,-3 1-13,-57 2-203,35-2 226,20 0 68,-1-1-1,0 0 0,0-1 1,1 0-1,-6-2-90,7 1-491,15 2 59,12 2 294,2-2 163,-1-1 0,1 0-1,-1-2 1,1 0 0,-1-1 0,9-4-25,-7 3 93,-1 0 1,2 2-1,-1 0 0,0 1 1,0 1-1,2 0-93,21-3-53,-41 4 58,1 16 107,-6-4-43,-1 0 0,0-1 0,-1 0 0,0 0 0,-1 0 0,0 0 0,-5 5-69,-15 30 205,8-1-66,13-31-1078,-1 0 0,0 0 1,-4 5 938,7-16-1440,6-12-880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48:00.11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80 1595 832,'-7'3'240,"4"-2"-221,1-1 0,0 1 0,0 0 0,0 0 0,0 0 0,0 0 0,1 0 0,-1 0 0,0 1 0,0-1 0,1 1 1,-1-1-1,1 1 0,-1 0-19,-12 10-219,12-11 180,1 1 0,-1-1 0,0 1 0,0-1 0,1 1 0,-1-1 0,1 1 0,0 0 1,-1 0-1,1 0 39,-1 1 148,-7 18 594,7-5 2928,3-16-3665,0 0 0,0 0 1,-1-1-1,1 1 0,0 0 1,0 0-1,0 0 0,0-1 1,-1 1-1,1 0 0,0-1 1,0 1-1,-1 0 0,1-1-5,2-3 131,-1-1-1,-1 1 1,1-1 0,-1 1-1,1-1 1,-1 0-1,0 1 1,-1-1-1,1 0-130,0-47 567,-2 32-458,7-67-275,1 1 342,-7 76-164,1 0-1,0 0 1,0 0-1,1 0 1,0 0-1,1 1 0,0-2-11,29-95-16,-2-6 208,-8 36-890,5-39 698,-8 31-187,-10 46 97,-4 9 26,3 1 0,0-1 0,2 1-1,10-21 65,40-82-250,-59 129 223,1-7-32,-2 9 150,10 15-102,16 61 257,-16-43-308,4 14-174,2 0 0,7 10 236,-6-17-36,-9-20-2,0-2 1,1 1-1,1-1 1,1 0-1,6 6 38,-6-9 57,2-1 0,-1-1 0,10 7-57,-18-16-22,1 0-1,0-1 1,0 0-1,0 0 0,0 0 1,0-1-1,0 1 1,1-1-1,-1 0 1,1-1-1,0 0 0,-1 0 1,3 0 22,-1 0-3,0 0 0,0-1 0,0-1 0,0 1 0,0-1 1,0 0-1,5-2 3,-9 2 8,1 0 0,-1-1 0,0 1 1,0-1-1,0 0 0,0 0 0,0 0 1,-1 0-1,1-1 0,0 1 1,-1-1-1,0 0 0,0 1 0,0-1 1,0 0-1,1-2-8,6-12-20,0-1 1,-1 0-1,-1-1 0,4-17 20,15-78 233,-13 53-494,-10 42 195,0 0 0,-1-13 66,3-21 255,-3 14 61,-1 36-273,-1 0 0,0 0 0,-1 0 0,1 0 0,-1 0 0,1 0 0,-1 0 0,0 0 0,0 0 0,-1-2-43,1 1 18,-1 1-1,2 0 1,-1-1-1,0 1 1,1 0-1,-1-1 1,1 1-1,0-1 1,0 1-1,0-1 1,1 1-1,-1-2-17,1-9-162,0 8 93,-1 1-1,1-1 0,0 1 0,0-1 0,2-2 70,-1 3 7,-1-1 0,0 1 0,0-1 0,0 1 0,-1-4-7,5-9-176,-5 18 261,8-13-826,5-30 1077,-8 0-283,-4 34-25,0 0 0,-1 0-1,0 0 1,-1-2-28,1-9 497,-3 11-193,3 9-300,0 0-1,0-1 1,0 1-1,-1 0 1,1 0-1,0-1 1,0 1-1,0 0 1,0-1-1,0 1 0,0 0 1,0 0-1,0-1 1,0 1-1,0 0 1,0-1-1,0 1 1,0 0-1,0-1 0,0 1 1,0 0-1,0 0 1,0-1-1,0 1 1,0 0-1,0-1 1,1 1-1,-1 0 1,0 0-1,0-1 0,0 1 1,0 0-1,1 0 1,-1-1-1,0 1 1,0 0-1,1 0-3,-1-1 0,0 1 1,0-1-1,0 1 1,0-1-1,0 1 0,1-1 1,-1 1-1,0 0 0,0-1 1,0 1-1,-1-1 0,1 1 1,0-1-1,0 1 1,0-1-1,0 1 0,0-1 1,0 1-1,-1 0 0,1-1 1,0 1-1,0-1 0,-1 1 1,1-1-1,-2-4-30,2-3 110,-1 8-68,1 0 0,0 0 0,0 0 0,-1 0 0,1 0 0,0 0 0,0 0 1,-1 0-1,1 0 0,0 0 0,-1 0 0,1 0 0,0 0 0,0 0 0,-1 0 0,1 0 0,0 1 1,0-1-1,-1 0 0,1 0 0,0 0 0,0 0 0,0 0 0,-1 1 0,1-1 0,0 0 0,0 0 1,0 0-1,-1 1 0,1-1 0,0 0 0,0 0 0,0 1 0,0-1 0,0 0 0,0 0 0,0 1 0,0-1 1,0 0-1,-1 0 0,1 1-12,0 2-18,-1 1 0,0-1 1,1 0-1,-2 0 0,1 1 1,-1 0 17,-4 13-33,-16 45-20,1 1 191,18-52-169,0 1-1,-1-1 1,-1 1-1,1-1 1,-2-1-1,1 1 0,-1-1 1,-1 1-1,0-2 1,-1 1-1,1-1 0,-2 0 1,-3 3 31,19-19-38,-1 1 1,0-1-1,0 0 1,0-1-1,-1 1 1,0-1-1,0 0 1,-1-1-1,3-7 38,5-16-63,-1-1-1,-1-4 64,11-34-165,-6 25 288,-3 9-80,2 1-1,6-11-42,-18 43-63,-2 3 68,0 0 1,1 1-1,-1-1 0,0 1 0,0-1 0,1 0 0,-1 1 0,0-1 0,1 1 1,-1-1-1,0 1 0,1-1 0,-1 1 0,1-1 0,-1 1 0,1-1 0,-1 1 1,1 0-1,-1-1 0,1 1 0,-1 0 0,1-1 0,0 1 0,-1 0 1,1 0-1,0 0 0,-1 0 0,1-1 0,-1 1 0,2 0-5,-1 1 41,0 0-1,0 0 0,-1 0 1,1 0-1,0 0 1,0 0-1,0 1 1,-1-1-1,1 0 0,-1 0 1,1 0-1,-1 1 1,1-1-1,-1 1-40,1 0 111,2 7 32,-1 0 0,0 0 0,0 0-1,-1 0 1,0 1 0,-1-1 0,0 2-143,1 10 78,4 141-105,-4-142-68,-1-9-307,1 0-1,0-1 1,0 1 0,1 0-1,2 4 403,5 6-3034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48:09.86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3247 1056,'5'-6'485,"-4"5"-493,0 0 59,0 1 1,0-1-1,-1 0 0,1 1 1,0-1-1,0 0 1,-1 0-1,1 1 0,-1-1 1,1 0-1,0 0 1,-1 0-1,0 0 0,1 0 1,-1 0-1,0 0 1,1 0-1,-1 0 0,0 0 1,0 0-1,0 0 1,0 0-1,0 0 0,0 0 1,0 0-1,0 0-51,5-47 251,-5 28-41,2-1 1,1 1 0,0 0-1,1-1-210,24-80 763,-11 40-213,27-86 107,-15 54-557,5-41-100,11-78 328,39-215 474,-76 377-570,2 0-1,1 1 0,12-28-231,-11 45-21,-7 14 42,2 1 0,0 0 0,2-2-21,4-10 19,-9 21-28,0-1 1,0 1 0,1 0-1,0 0 1,0 0-1,1 0 9,-5 7-4,0 0-1,1-1 0,-1 1 0,0-1 0,0 1 0,-1-1 0,1 1 1,0-1-1,0 0 0,-1 0 5,4-7-122,-4 8 112,0 1 0,0 0 1,1-1-1,-1 1 0,0-1 0,0 1 1,1-1-1,-1 1 0,0 0 0,0-1 1,1 1-1,-1 0 0,0-1 0,1 1 0,-1 0 1,1-1-1,-1 1 0,0 0 0,1 0 1,-1-1-1,1 1 0,-1 0 0,1 0 1,-1 0-1,1 0 0,-1 0 0,1-1 1,-1 1-1,0 0 0,1 0 0,-1 0 1,1 0-1,-1 1 0,1-1 0,-1 0 1,1 0-1,-1 0 0,1 0 0,-1 0 1,1 1-1,-1-1 0,0 0 0,1 0 1,-1 1-1,1-1 0,-1 0 0,0 0 1,1 1 9,2 2 55,0 0 0,0 0 0,0 1 1,0-1-1,0 2-55,4 4-70,-1-3 105,-4-3-18,0 0 0,0-1-1,1 1 1,0-1-1,-1 0 1,1 0 0,1 1-17,-3-3-6,1 1 0,-1-1 0,1 1-1,0-1 1,-1 1 0,1-1 0,-1 0 0,1 0 0,0 0 0,-1 0 0,1 0 0,0 0 0,-1 0 0,1 0 0,0-1 0,-1 1-1,2-1 7,1-2 14,0 1 0,0 0 1,0-1-1,-1 0 0,1 0 0,-1 0 0,0 0 0,1-1 0,-2 1 0,1-1 0,0 0-14,5-6 11,38-47-38,-3-3-1,9-19 28,50-70-84,70-53 505,-141 164-353,-1-2-1,-2-1 0,-2-1 0,-2-1-67,-23 41 9,9-16-40,-2-1 1,0-1-1,-1 1 31,13-31-122,-8 17 170,-1-1-1,-1 0 0,-2 0 0,-1-6-47,3-10 190,-7 18-136,-2 26-74,-1 0 0,1-1 0,0 1-1,1-4 21,-2-9-70,0 19 57,-1-1-1,1 0 0,0 1 1,0-1-1,0 0 0,0 1 0,0-1 1,0 0-1,0 1 0,0-1 1,0 0-1,0 1 0,0-1 0,0 0 1,1 1-1,-1-1 0,0 0 0,0 1 1,1-1 13,-1 1 3,0 0 1,0 0-1,0 0 1,0 0-1,1 0 1,-1 0-1,0 0 1,0 0-1,0 0 1,0 0-1,0 0 1,0 0-1,0 0 1,1-1-1,-1 1 1,0 0-1,0 0 1,0 0-1,0 0 1,0 0-1,0 0 1,0 0-1,0 0 1,0 0-1,0 0 1,0 0-1,1-1 1,-1 1-1,0 0 1,0 0-1,0 0 1,0 0-1,0 0 1,0 0-1,0 0 1,0-1-1,0 1 1,0 0-1,0 0 1,0 0-1,0 0 1,0 0-1,0 0 1,0 0-1,0-1 1,0 1-1,0 0 1,0 0-4,1-3 98,0 2-44,-19 5-289,16-4 254,-1 0 0,1 1 0,0-1 0,0 1 0,0 0 0,0 0 0,0-1 0,0 2 0,0-1 0,0 0-19,-16 7 146,13-6-113,0 0 0,1 0-1,-1 1 1,0 0 0,1 0 0,-2 0-33,2 1 35,0-1 0,-1 0 0,0-1 0,0 1 0,0-1 1,0 0-1,-2 0-35,-8 2-8,1-1 0,-1-1 0,1 0 0,-8-1 8,19-1 31,0 0 0,0 0 0,0 0 0,0-1 0,0 1 0,0-1 0,0 1 0,1-1 0,-1 0 0,0 0 0,-2-1-31,0 0 92,5 2-94,-1 0 0,1 0 0,0 0 1,0 0-1,-1 0 0,1 0 0,0 0 1,-1 0-1,1 0 0,0 0 0,0 0 0,-1-1 1,1 1-1,0 0 0,0 0 0,-1 0 1,1 0-1,0 0 0,0-1 0,-1 1 1,1 0-1,0 0 0,0 0 0,0-1 1,-1 1-1,1 0 0,0 0 0,0 0 1,0-1-1,0 1 0,0 0 0,-1 0 0,1-1 1,0 1-1,0 0 0,0-1 0,0 1 1,0 0-1,0 0 0,0-1 0,0 1 1,0 0-1,0-1 0,0 1 0,0 0 1,0 0-1,0-1 0,1 1 0,-1 0 1,0 0-1,0-1 0,0 1 0,0 0 1,0 0-1,1-1 2,1-2-42,0 1 1,1-1 0,-1 1-1,1-1 1,0 1-1,-1 0 1,1 0 0,0 0-1,1 0 1,1 0 41,11-8-56,25-23-59,-1-1-1,34-39 116,-45 43 103,-17 18 23,-1 0 0,2 1 0,-1 1-1,2 0 1,-1 0 0,1 1-1,10-4-125,-24 13 17,1 0 0,-1-1-1,1 1 1,-1 0 0,1-1-1,0 1 1,-1 0 0,1 0-1,-1 0 1,1-1 0,0 1-1,-1 0 1,1 0 0,-1 0-1,1 0 1,0 0 0,-1 0-1,1 0 1,0 0 0,-1 0-1,1 1 1,-1-1 0,1 0-17,0 1 12,0 1 0,-1-1 1,1 0-1,-1 1 0,0-1 1,1 0-1,-1 1 1,0-1-1,0 0 0,0 1 1,0-1-1,0 1 0,0 0-12,-2 41 191,-3 11-191,1-11 33,1 12-33,3-35-383,1 0 1,0 0-1,1-1 0,1 1 0,4 11 383,1-3-1152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49:19.913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19 44 736,'12'-14'449,"-12"14"-448,0-1 1,1 1-1,-1-1 1,0 1-1,0-1 1,0 1-1,1-1 0,-1 1 1,0-1-1,0 0 1,0 1-1,0-1 0,0 1 1,0-1-1,0 1 1,0-1-1,0 1 1,0-1-1,0 1 0,0-1 1,-1 1-1,1-1 1,0 1-1,0-1 1,-1 1-1,1-1 0,0 1 1,0-1-1,-1 1 1,1-1-1,-1 1 1,1 0-1,0-1-1,-14-10-16,13 11 272,-2 0 360,3 0-592,-1-1 0,1 1 1,0 0-1,0 0 0,-1 0 0,1 0 1,0 0-1,-1 0 0,1 0 1,0 0-1,0 0 0,-1 0 0,1 0 1,0 0-1,-1 0 0,1 0 0,0 0 1,0 0-1,-1 0 0,1 0 0,0 0 1,0 0-1,-1 0 0,1 1 0,0-1 1,0 0-1,-1 0 0,1 0 0,0 0 1,0 1-1,-1-1 0,1 0 0,0 0 1,0 1-1,0-1 0,0 0 1,-1 0-1,1 1 0,0-1 0,0 0 1,0 1-25,0 0 16,1 1 1,-1-1-1,1 1 1,0-1 0,-1 1-1,1-1 1,0 1 0,0-1-1,0 0 1,0 1-1,0-1 1,0 0 0,0 0-1,1 0 1,-1 0 0,0 0-1,1 0 1,-1 0-1,1 0 1,-1 0 0,1 0-17,35 15 179,-11-8-146,1-2 1,0 0 0,-1-2 0,19 0-34,-13-1 158,170 13 185,-1-9 0,2-9 0,9-10-343,-112 7 71,0 5-1,0 4 0,0 4 1,-1 4-1,13 8-70,-69-11-4,-1 2 0,0 2 0,-1 1 0,-1 2-1,0 2 1,-1 2 0,-1 2 0,-1 1 0,2 4 4,-13-8 21,-4-3 52,0 1 1,-1 1-1,-1 0 0,12 16-73,-31-33-1,0 0 0,0 0 0,-1 0 0,1 0 0,0 0 0,-1 0 0,1 0 0,0 0 0,-1 1 0,0-1 0,1 0 0,-1 0 0,0 1 0,1-1 0,-1 0 0,0 0 0,0 1 0,0-1 0,0 0 0,0 1 0,-1-1 0,1 0 0,0 0 0,0 1 0,-1-1 0,1 0 0,-1 1 1,-1 2-72,-1-1 1,0 1-1,1-1 1,-1 0-1,0 1 1,-1-1-1,0 0 72,-8 9-127,1-2 133,0-1 1,0 0-1,-1-1 1,0 0-1,-3 1-6,-30 20-22,21-13 15,16-11 35,0 0 0,1 0-1,0 1 1,0 0 0,1 0-1,-1 0 1,-2 6-28,-35 43-37,43-53 54,0-1 1,0 0-1,0 1 1,0-1-1,0 1 1,0 0-1,1-1 1,-1 1-1,1-1 1,-1 1 0,1 0-1,0-1 1,0 1-1,-1 0 1,1 0-1,0-1 1,0 1-1,1 0 1,-1-1-1,0 1 1,1 0 0,-1-1-1,1 1 1,-1 0-1,1-1 1,0 1-1,-1-1 1,1 1-1,0-1 1,0 1 0,1 0-18,2 3 76,0 0 1,0 0 0,1 0 0,0-1 0,0 1 0,0-1 0,2 1-77,17 10 202,-1-2 1,2 0-1,14 5-202,79 25 600,-48-18-452,127 42 54,-102-30 72,3-5 0,0-4 0,45 5-274,-29-9 16,-1 5 0,54 24-16,-106-35 5,2-4 0,0-2 0,35 1-5,38 6 139,-114-15-178,22 4 189,0 1 1,24 10-151,-50-14 8,-7-2 8,-1 1 1,1 0 0,0 1-1,8 5-16,19 9-28,-30-15 28,0 0-1,0 0 0,0 0 1,-1 1-1,0 0 0,5 4 1,-11-7 10,1-1-1,0 0 0,0 0 0,0 0 1,0 0-1,0 0 0,0 0 0,0 0 1,0 0-1,0-1 0,0 1 1,0-1-1,2 0-9,13 5 103,0 4 172,0 1-1,0 1 1,12 10-275,-13-9-129,0-1 0,1 0 1,8 3 128,83 41 144,-87-45-93,-1 2 0,-1 0 0,4 4-51,2 1 12,13 6-12,-8-9-70,7 5 124,-12-6-223,7 5 7,-27-15 163,-1 0 0,1 0-1,1-1 1,-1 1-1,5 0 0,19 11-35,-4-3 119,-19-9-95,-1 1 0,0-1-1,0 1 1,0 0 0,0 0-1,1 1 12,-5-3 13,0-1-1,1 1 1,-1 0 0,0-1-1,0 1 1,1-1-1,-1 1 1,0-1-1,1 0 1,-1 0-1,1 0 1,-1 0-1,0 0 1,1 0 0,0 0-13,0 0 9,-1 0-8,-1 0 1,1 0 0,-1 1 0,1-1-1,-1 0 1,0 0 0,1 0 0,-1 1-1,1-1 1,-1 0 0,1 0 0,-1 1-1,0-1 1,1 0 0,-1 1 0,0-1-1,1 0 1,-1 1-2,2 1 1,8 3-104,-8-4 95,0 0 0,0 0 0,0 0-1,0 0 1,0 0 0,0-1 0,0 1 0,0-1 0,0 0 0,0 1 0,1-1 8,-2 0-43,-1 0 80,0 0 11,0 0 27,0 0-11,0 0 59,0 0-49,0-1-79,0 1-1,0-1 0,0 0 1,0 1-1,0-1 0,0 1 1,0-1-1,0 0 0,0 1 1,-1-1-1,1 1 0,0-1 1,0 1-1,0-1 0,-1 1 1,1-1-1,0 0 0,-1 1 0,1 0 1,-1-1-1,1 1 0,0-1 1,-1 1-1,0-1 6,-1-3 72,-4-5-115,-1-1 1,0 1-1,0 0 0,-8-7 43,-15-20-186,16 14 399,1 0 0,1-1 0,0-4-213,-22-41-79,9 26 1,-25-46 188,46 80-89,0 0 0,-1 0 0,-1 1-1,1-1 1,-1 1 0,0 1 0,-1-1 0,0 1 0,0 0 0,0 0-1,-8-4-20,-1-4-134,12 7 59,5 7 62,-1-1 0,0 1 0,0 0 0,0 0 0,0 0 0,0 0 0,0 0 0,0 0 0,1 0 0,-1 0 1,0-1-1,0 1 0,0 0 0,0 0 0,0 0 0,0 0 0,1 0 0,-1 0 0,0 0 0,0 0 0,0 0 1,0 0-1,1 0 0,-1 0 0,0 0 0,0 0 0,0 0 0,0 0 0,0 0 0,1 0 0,-1 0 0,0 0 1,0 0-1,0 0 0,0 0 0,0 1 0,0-1 0,1 0 0,-1 0 0,0 0 0,0 0 0,0 0 13,7 3-58,-1 0-1,1 0 0,-1 1 0,0 0 1,0 0-1,0 0 0,4 6 59,7 7 93,11 14-93,-7-8-28,-8-7 139,0 1 0,-1 1 1,7 15-112,9 12 519,8 14-499,-31-50-17,0 1 1,-1-1-1,0 1 1,-1 0-1,2 6-3,-5-14 25,1 1-1,-1-1 1,0 0-1,0 0 1,0 0 0,0 1-1,0-1 1,0 0-1,0 0 1,-1 0-1,1 0 1,-1 1-1,0-1 1,1 0-1,-1 0 1,0 0-1,-1 0-24,1-1 27,0 1 0,0-1 0,0 0 0,-1 0 0,1 1 0,-1-1-1,1 0 1,-1 0 0,1-1 0,-1 1 0,0 0 0,1 0 0,-1-1-1,0 1 1,1-1 0,-1 0 0,0 1 0,0-1 0,0 0 0,1 0-1,-1 0 1,0 0-27,-19 1 34,0 1 0,-14 3-34,-15 3 66,-52 4-1165,2 5 0,-3 5 1099,87-18-506,0 0-1,0 1 0,0 1 1,-1 1 506,-15 11-1936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30:23.2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3 416,'0'0'2,"-1"0"1,1 0-1,0 0 0,0 1 1,0-1-1,0 0 0,-1 0 1,1 0-1,0 0 0,0 0 0,0 0 1,-1 0-1,1 0 0,0 0 1,0 0-1,0 0 0,-1 0 1,1 0-1,0 0 0,0 0 1,0 0-1,-1 0 0,1 0 1,0 0-1,0-1 0,0 1 1,0 0-1,-1 0 0,1 0 1,0 0-1,0 0 0,0 0 0,0 0 1,0-1-1,-1 1 0,1 0 1,0 0-1,0 0 0,0-1-2,-1 1 651,1 5 1653,20 12-394,-18-14-1780,0 0 0,0 0 0,0 0 0,-1 0 0,1 0 0,-1 1 1,0-1-1,0 0 0,0 3-130,3 8 130,5 18-24,-1 1 1,-1 0-1,-2 1 1,0 27-107,1-6-26,24 202 410,-3 112 690,-17-182-612,-7-140-316,-2 0 1,-5 43-147,4-88-16,0 0 0,0 0 0,0 0 0,0 0 0,0 0 0,0-1 0,0 1 0,0 0 0,1 0 0,-1 0 0,1 0 0,-1 0 0,2 1 16,-1-2-245,12-18-262,-10 14 472,-1-1 0,1 0 0,0 1 0,0 0 0,0 0 0,0 0 0,1 0 0,-1 0 0,1 1 0,1-2 35,-3 4 1,0-1 0,-1 0-1,1 1 1,0-1 0,0 1 0,-1-1-1,1 1 1,0 0 0,0-1 0,0 1-1,0 0 1,-1 0 0,1 1 0,0-1-1,0 0 1,0 1 0,-1-1 0,1 1-1,0-1 1,0 1 0,-1 0-1,1 0 1,-1 0 0,1 0 0,-1 0-1,1 0 0,6 6 1,-1-1-1,0 1 0,0 1 0,-1-1 0,0 1 1,4 8-1,6 11 116,6 14-116,-6-2 100,-1 0-1,-2 0 1,-2 2 0,1 16-100,10 29 369,-6-28-100,3-1 0,26 54-269,-15-41-5,-3 1 0,-2 1-1,-5 2 1,2 21 5,10 64 576,-13-100-336,-19-57-214,1 0 0,-1-1 1,1 1-1,0 0 0,0 0 0,0-1 0,0 1 0,1 1-26,-1-2-1,0 0-1,-1 0 1,1 0 0,0 1-1,-1-1 1,1 0-1,0 0 1,-1 1-1,0-1 1,1 0-1,-1 1 1,0 0 1,5 26 523,-5-27-363,0-1-22,0 0 65,0 0-27,0 0 149,0 0-111,0 0-113,0 0-5,0 0 171,-8-8-182,-31-41-318,22 30 397,-12-19-164,-96-148 538,110 162-506,-9-19-32,7 12-197,11 20 137,6 9 39,-1 0-1,0 0 1,0 0 0,0 0 0,0 0 0,-1 0-1,1 1 1,0-1 0,-1 1 0,0-2 21,2 3-10,-1 0-1,1 0 1,0 0-1,0 0 1,-1-1-1,1 1 1,0 0 0,0 0-1,-1 0 1,1-1-1,0 1 1,0 0 0,0 0-1,0-1 1,-1 1-1,1 0 1,0-1 0,0 1-1,0 0 1,0 0-1,0-1 1,0 1-1,0 0 1,0-1 0,0 1-1,0 0 1,0-1-1,0 1 1,0 0 0,0-1 10,0 1-2,1 0 1,-1 0-1,0 0 1,0 0-1,1 0 1,-1-1-1,0 1 1,1 0 0,-1 0-1,0 0 1,0 0-1,1 0 1,-1 0-1,0 0 1,1 0-1,-1 0 1,0 0-1,1 0 1,-1 0 0,0 0-1,1 0 1,-1 1-1,0-1 1,0 0-1,1 0 1,-1 0-1,0 0 1,1 0 0,-1 1-1,0-1 1,0 0 1,8 5-7,0 0 1,-1 0 0,0 0 0,0 1 0,-1 0 0,1 1 0,1 2 6,10 13 108,10 18-108,-19-25-37,0-2 1,1 1-1,1-1 0,0-1 1,1 0-1,9 7 37,-20-18 26,0 1-1,1-1 1,0 0 0,-1 0-1,1 0 1,0-1 0,-1 1-1,1 0 1,0-1-1,0 1 1,-1-1 0,1 1-1,0-1 1,0 0 0,0 0-1,0 0 1,0 0 0,-1 0-1,1 0 1,1-1-26,-1 0 19,0 1 0,0-1 0,0 0 0,-1 0-1,1 0 1,0-1 0,-1 1 0,1 0 0,-1-1 0,1 1 0,-1-1 0,0 1 0,0-1 0,1 1 0,-1-1-1,0 0 1,-1 0 0,2 0-19,3-11 47,0-1 0,-1 1 0,-1-1 0,1-5-47,4-14 26,14-60-61,12-41 75,-22 92 2,-8 25-137,1 0 1,0 0-1,1 1 1,2-2 94,-4 7-23,-9 14 105,-16 22 142,16-19-203,-11 11-5,0-2 1,-1 0 0,-1 0-1,0-2 1,-19 11-17,-25 12 269,-16 3-269,68-34 48,-112 51-1056,119-54 748,0-1 0,1 0 0,-1 0 0,0 0 1,0 0-1,0 0 0,0-1 0,0 0 0,0 1 0,0-1 0,-1 0 260,4 0-97,0 0 0,-1 0-1,1 0 1,0 0 0,0 0-1,-1 0 1,1 0 0,0 0-1,-1 0 1,1-1-1,0 1 1,0 0 0,-1 0-1,1 0 1,0 0 0,0 0-1,-1 0 1,1-1 0,0 1-1,0 0 1,0 0-1,-1 0 1,1-1 0,0 1-1,0 0 1,0 0 0,0 0-1,0-1 1,-1 1 0,1 0-1,0 0 1,0-1 0,0 1-1,0 0 98,4-12-1953,8-10-650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54:35.01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404 84 832,'-5'-5'249,"8"3"-95,2-2 824,-18-13 649,8 13-1371,1-1 0,-1 1 0,1-1 0,-1 1 0,0 1 0,-1-1 0,-4-2-256,-18-2 326,6 3-103,15 3-171,-1 0 0,1 1 0,-1 0 0,0 0 0,1 1 0,-1 0 0,0 0-1,1 1 1,-1 0 0,1 0 0,-1 1 0,1 0 0,-1 0 0,1 0 0,0 1 0,-2 1-52,-3 2 22,1 1 0,-1 0 0,1 0 0,0 1 1,1 1-1,0-1 0,0 2 0,-8 9-22,9-6 80,0 1 0,1 0 0,1 0 0,0 0 0,1 1 0,1 0 0,0 0 0,0 2-80,4-12 28,0 0 1,0 0-1,0 1 1,1-1-1,0 0 0,0 1 1,0-1-1,1 0 0,-1 0 1,1 1-1,1-1 0,-1 0 1,1 0-1,0 0 1,0 0-1,0 0 0,0-1 1,1 1-1,0-1 0,0 1 1,0-1-1,2 2-28,5 4 37,0-1-1,1 0 1,-1 0-1,2-1 1,-1 0-1,1-1 1,12 5-37,47 27 1526,29 24-1526,-55-34 277,-36-23-325,43 29 486,-45-31-645,-1 1-1,0 0 1,-1 1 0,1 0 0,-1 0-1,2 3 208,2 8-2528,-9-9 1478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54:36.46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 1 1824,'-1'18'2807,"0"-5"-2519,0 1-1,1-1 1,1 0 0,0 1-1,1-1 1,1 6-288,28 84 933,-13-42-810,-1-17-68,-2 0 0,-1 1 0,6 46-55,12 65 758,-24-126-496,-6-25-142,0 0 0,0 0 0,-1 0 0,0 1-1,0-1 1,0 3-120,3-14 453,-2 2-401,0 0 0,0-1 0,-1 1 0,0 0 0,0-1 0,0 1 0,0-1 0,-1 0-52,3-14-64,1 0-72,23-90-475,-20 86 489,1-1-1,1 1 1,6-10 122,-3 12 37,0 1 0,14-18-37,-22 33-3,0 0-1,1 0 0,-1 1 0,1-1 0,0 1 1,0 0-1,0 1 0,1-1 0,-1 1 0,1 0 0,0 1 1,0-1-1,0 1 0,2 0 4,-8 1-10,1 1 1,0 0-1,0 0 1,0 0-1,0 0 0,0 0 1,0 1-1,0-1 1,0 0-1,0 0 1,0 1-1,-1-1 0,1 0 1,0 1-1,0-1 1,0 1-1,-1-1 0,1 1 1,0-1-1,0 1 1,-1 0-1,1 0 10,13 19 56,-8-9 99,-2-6-188,-1 0 0,0 0-1,0 1 1,-1-1 0,0 1 0,0 0-1,0-1 1,0 1 0,-1 0 33,2 12 7,-1 1 1,-1 4-8,5 34 215,-3-18-61,-2-31-1,-1 1 0,1 0 0,2 6-153,-2-8 37,-1-6 11,1-1-10,6 4 20,-6-3 92,1-2 36,0-1-99,-1 1 0,1-1 0,0 0 1,-1 0-1,1 1 0,-1-1 0,0 0 0,1 0 0,-1-1 0,0 1 0,0-1-87,11-27 380,-12 28-358,19-44 563,2 1 0,1 1 0,12-14-585,-10 15 69,-8 14-171,49-87-158,-26 37-2684,-32 61 1130,-7 13 118,-4 11-1722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54:38.81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349 0 2144,'-4'6'4055,"-11"22"-3924,0 5-23,2 1-1,-2 10-107,-18 46 255,-33 74 1505,-9 49-1760,51-121 127,17-61-159,-1-1 0,-1 0 0,-2 0 1,-6 10 31,10-27-152,0 1-1401,1-1 0,0 2 0,1-1 1553,0 4-2021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54:40.01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4 251 1664,'0'-2'112,"0"-1"0,1 0-1,-1 0 1,1 1 0,0-1 0,-1 1 0,1-1 0,0 0 0,1 0-112,3-9 540,-1-16 233,4-1-355,-7 23-315,0 0 0,1 0 1,-1 0-1,1 1 0,0-1 1,1 1-1,0-1-103,2-6 405,-6 9-139,-3 7-206,-1 3 16,1 1 0,-1 0 0,2 0 0,-1 1 0,1-1 0,0 1 0,1-1 0,-1 4-76,-4 11 528,4-22 0,6-1-187,-2 0-289,0 0 0,-1 0 0,1 0 0,-1 0 0,1 0 0,-1-1 0,1 1 0,0 0 0,-1 0 0,1 0 0,-1-1 0,1 1 0,-1 0-1,1-1 1,-1 1 0,1 0 0,-1-1 0,1 1 0,-1-1 0,0 1 0,1 0 0,-1-1 0,0 1 0,1-1 0,-1 1 0,0-1 0,0 0 0,1 1 0,-1-1 0,0 1 0,0-1 0,0 0-52,7-11 625,-4 6-480,-3 5-141,0 0 1,0 1-1,0-1 1,0 0-1,0 1 1,1-1-1,-1 0 1,0 1-1,0-1 1,1 0-1,-1 1 1,1-1-1,-1 1 1,0-1-1,1 1 1,-1-1-1,1 1 1,-1-1-1,1 1 1,0-1-5,-2-7-27,0 8 6,0 0-1,0 0 1,0 0-1,0 0 1,0 1-1,0-1 1,1 0-1,-1 0 1,0 1-1,0-1 1,0 1-1,0-1 1,0 1 0,1-1-1,-1 1 1,0-1-1,0 1 1,1 0-1,-1-1 1,0 1-1,1 0 1,-1 0-1,1 0 1,-1-1-1,1 1 1,-1 0 0,1 0-1,0 0 1,-1 0-1,1 0 1,0 0-1,0 0 1,0 0-1,-1 0 1,1-1-1,0 1 1,0 0-1,0 0 1,1 0-1,-1 0 1,0 0 21,0 1-16,0 0 1,0 0-1,0 0 1,0 0-1,1 0 0,-1 0 1,0-1-1,1 1 0,0 0 1,-1 0-1,1 0 1,0-1-1,0 1 0,0 0 1,0-1-1,0 1 16,0-1 3,0-1-1,0 1 1,0-1-1,0 1 1,0-1-1,0 1 1,0-1 0,0 0-1,0 1 1,0-1-1,0 0 1,0 0-1,0 0 1,0 0-1,0 0 1,0 0-1,0 0 1,0 0 0,0 0-1,0 0 1,0 0-1,0-1 1,0 1-1,0 0 1,0-1-1,0 1 1,0-1-1,0 0 1,0 1-3,4-3 36,0 0-1,-1-1 1,1 1 0,-1-1-1,0 0 1,0 0 0,-1 0-1,1 0 1,-1-1 0,0 0-1,0 1 1,2-4-36,4-11-51,-1 0-1,4-13 52,-3 9-77,-6 18-77,0-1 0,-1 1-1,0-1 1,0 0 0,-1 0-1,0 0 1,1-6 154,-2 12-53,0 0-1,0 0 1,0-1 0,0 1-1,0 0 1,0-1 0,0 1-1,0 0 1,0 0 0,0-1-1,0 1 1,-1 0 0,1-1-1,0 1 1,0 0 0,0 0-1,0-1 1,-1 1 0,1 0-1,0 0 1,0 0 0,0-1-1,-1 1 1,1 0 0,0 0-1,0 0 54,-9 1-970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51:12.97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2 624 576,'-1'-6'165,"0"6"-42,2 0-121,-1 1 0,1-1 0,-1 0 0,1 1 0,-1-1 0,1 0 0,-1 0 0,1 0 0,-1 0 0,1 0 1,-1 1-1,1-1 0,0 0 0,-1 0 0,1 0 0,-1-1 0,1 1 0,0 0 0,-1 0 0,1 0 0,-1 0 0,1 0 0,-1-1-2,2 1 28,29 2 662,-26-1-430,1 0 0,-1-1-1,1 0 1,-1 0 0,1 0 0,-1 0 0,1-1 0,0 0 0,2-1-260,18-2 768,-7 1-560,-8 1-150,-1 0 0,0 1 0,1 0 0,-1 1 0,0 1 0,1-1 0,-1 1 0,5 2-58,39 1-91,93 0 441,-121-1-263,1 0 0,-1 2 1,0 0-1,13 7-87,-27-9 46,0-1-1,0 0 1,0 0 0,0-1-1,6-1-45,-2 1 65,0 0-1,12 3-64,66 16 384,-1-8-443,59 8 107,-39 1 81,-66-11 119,1-2-1,14-1-247,59-4 171,62-9-171,-65 1 123,-32-1-43,8-5-80,35-3 192,-80 10-173,248-23-287,-221 17 382,-1-4-1,65-21-113,153-60 950,-219 70-859,5 4-91,-46 13-2,1 1 0,0 2 0,22 1 2,-16 5 21,0 1 1,1 3-1,-1 1 0,17 6-21,0-1 230,32 2-230,-11-9 546,8-4-546,66 3-24,-74-1 143,0-4 0,50-9-119,-30 3 162,215 1-155,-13 2-30,18-11 3,148-11 328,-246 0-223,-80 9 220,31 4-305,-29 12-152,1 7 0,14 7 152,126 5 290,66-13-290,-340-4 14,183-9-48,-50 2 116,-142 7-81,218-3-92,-161 6-51,1 2 0,44 9 142,177 25 388,-93-16-418,153 21 21,-199-31 146,59-6-137,87-15 789,-220 4-699,334-15 49,-257 16-5,0-7-1,103-21-133,-163 13 33,-1-4 1,57-23-34,-33 9 162,-48 21-240,0 2 1,24 0 77,25-6-255,106-17 313,50 5-58,24 15-44,-85 8 174,57-14-492,141-7 244,-242 28 336,93 14-218,-99 7 132,-18-1-152,-45-9 273,-8 0-31,6-3-222,52-7 309,63-11-309,-179 10-213,-7 0 75,-1 0-1,1-1 0,0-1 139,161-33-1216,-159 33 1227,1 0 0,-1 2 0,1 0 0,7 2-11,-7-1 239,-4-3-429,-16 2 36,-9 0 130,-88-4 168,47 1 90,31 2-257,-1-2-1,1 0 0,0-1 1,0-2-1,-15-6 24,2 2-111,-91-40 15,34 25 296,29 9-149,29 10 22,-7-2 19,31 8 102,8 1-201,0 0 0,0 1 1,-1-1-1,1 0 0,0 0 0,0 0 0,0 0 1,0 0-1,-1 0 0,1 0 0,0 0 1,0 0-1,0 0 0,0 0 0,-1 0 0,1 0 1,0 0-1,0 0 0,0 0 0,0-1 1,-1 1-1,1 0 0,0 0 0,0 0 0,0 0 1,0 0-1,0 0 0,-1 0 0,1 0 1,0-1-1,0 1 0,0 0 0,0 0 1,0 0-1,0 0 0,0 0 0,0-1 0,-1 1 1,1 0-1,0 0 0,0 0 0,0 0 7,0-1-181,3 1 108,0 1 1,0-1-1,0 1 0,0 0 1,0 0-1,0 0 1,-1 0-1,1 0 73,8 4-86,23 4-83,24 5 169,-5-2 153,71 15 775,-30-6-560,10-3-368,-57-10-213,7 0-747,2-2 960,-53-5-40,0-1 0,0 1 0,0 0 0,0 0 0,-1 0 0,1 0 0,0 0 0,0 1 0,-1-1 0,2 2 40,12 6-53,-16-9 34,0 1 1,0-1-1,0 1 1,0-1 0,0 1-1,0-1 1,0 1-1,-1-1 1,1 1 0,0-1-1,0 1 1,-1-1-1,1 0 1,0 1 0,-1-1-1,1 0 1,0 1-1,-1-1 1,1 0 0,-1 1 18,-3 2 31,-1 0-1,1 0 1,-1-1 0,0 1 0,0-1 0,-1 0 0,-2 1-31,-11 3 13,-14 9 18,0 1-1,1 2 0,1 0 1,0 3-1,2 0 1,1 2-1,-7 7-30,-30 28-1090,-3-3-1,-2-3 1091,55-40-561,-16 11-1624,30-22 1954,-1 0-1,0 0 0,0 0 0,0 0 0,0 0 0,0 0 0,0-1 1,0 1-1,0-1 0,0 1 0,0-1 0,0 0 0,-2 1 232,3-2-90,1 1 0,-1 0 1,0-1-1,0 1 0,1 0 0,-1-1 0,0 1 0,0-1 0,1 1 0,-1-1 0,1 1 0,-1-1 0,0 0 0,1 1 0,-1-2 90,1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52:28.19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1 576,'5'35'263,"0"13"-263,-2-17 25,3 10 8,-3-20-4,-1 0 0,0 1-29,2 342 1573,-2-49-192,16 18-1381,8-68 171,27 372 85,-18-120 1346,4 88-671,-32-191-863,-4-120 147,-2 34 662,9 189-421,-4-380-540,4 60-109,7 26 67,11 124 492,20 240 348,-45-535-640,7 350 226,-10-356-101,-3 245 151,-3-165-323,-10 38-27,4-35 74,6 1 1,5 5-75,1-117 11,0 54 79,9 67-90,-4-91 8,9 47-154,-2-10-178,-3 13 324,9 66 52,-9-91 5,-4 1-1,-3 0 1,-5 54-57,-19 84-896,9-39 779,8-146 211,3-16-102,1 0 0,-1 0 0,2 0 0,0 0-1,0 6 9,1 18-165,-1-35 156,0 0 0,0 0 0,0 0 0,0 0 0,0 0 0,1 0 0,-1-1 0,0 1 0,0 0 0,0 0 0,0 0 1,0 0-1,0 0 0,0 0 0,0 0 0,1 0 0,-1 0 0,0 0 0,0 0 0,0 0 0,0 0 0,0-1 0,0 1 0,1 0 0,-1 0 0,0 0 0,0 0 0,0 0 0,0 0 0,0 0 0,0 0 0,1 0 0,-1 1 0,0-1 0,0 0 0,0 0 1,0 0-1,0 0 0,0 0 0,1 0 0,-1 0 0,0 0 0,0 0 0,0 0 0,0 0 0,0 0 0,0 1 0,0-1 0,0 0 0,0 0 0,1 0 0,-1 0 0,0 0 0,0 0 0,0 0 0,0 1 0,0-1 0,0 0 0,0 0 0,0 0 0,0 0 0,0 0 10,7-9-81,-5 2 93,0 0 0,0 1 0,-1-1 0,0 0 0,0 0 0,-1 0-1,0 1 1,0-8-13,-1 2-49,-3-87-36,-6-25 85,8 105-11,-1-2 2,-1 1 0,0 0 0,-2 0 0,0 0 0,-2 0 1,0 1-1,-1 1 0,-4-7 9,-8-10 159,-1 1-1,-2 1 1,-21-21-159,24 37 251,5 5-230,15 11 24,0 0-1,0 1 1,0-1-1,0 1 1,0-1 0,0 1-1,-1-1 1,1 1-1,0 0 1,0 0 0,0 0-1,-1-1 1,1 1-1,0 0 1,-1 1-45,-14-4 312,10-1-330,2 2 96,0 0-1,0 0 1,0 0 0,0 1-1,-3-1-77,6 1-5,1 1 0,-1 0 0,1 0 0,-1 0 0,0 0-1,1 0 1,-1 0 0,0 0 0,1 0 0,-1 0 0,0 0 0,1 0 0,-1 0 0,0 0-1,1 1 1,-1-1 0,1 0 0,-1 0 0,0 1 0,1-1 0,-1 0 0,1 1 0,-1-1 0,1 1-1,-1-1 1,1 0 0,-1 1 0,1-1 0,0 1 0,-1 0 0,1-1 0,0 1 0,-1-1 0,1 1-1,0-1 1,0 1 0,-1 0 0,1-1 0,0 1 5,0 1-20,0-1 0,0 1 1,0-1-1,0 1 0,0-1 0,0 1 0,1-1 1,-1 1-1,0-1 0,1 1 0,-1-1 0,1 0 1,0 1-1,-1-1 0,1 1 20,15 21-114,-9-14 56,20 31 26,-1 1 0,-3 1 0,-1 1 0,11 32 32,57 195 853,-82-248-787,2-1 0,2 4-66,11 22 135,-23-46-116,0-1 0,0 1 0,0 0 0,1-1 0,-1 1 1,0 0-1,1-1 0,-1 1 0,0-1 0,1 1 0,-1-1 0,1 1 1,-1-1-1,1 1 0,-1-1 0,1 1 0,-1-1 0,1 1 0,0-1 1,-1 0-1,1 1 0,0-1 0,-1 0 0,1 0-19,0 0 15,0 0 1,-1 0-1,1 0 1,0 0-1,-1-1 0,1 1 1,0 0-1,-1-1 0,1 1 1,0 0-1,-1-1 0,1 1 1,-1-1-1,1 1 0,-1-1 1,1 1-1,-1-1 1,1 1-1,-1-1-15,4-4 48,-1 0 0,0-1 0,-1 1 0,1-1 1,0-2-49,11-36 522,0-12-522,-5 23 91,0-1 0,2 1-1,3-3-90,-5 16 9,1 1-1,0 1 0,1 0 0,1 0 1,1 1-1,1 1 0,0 0 1,1 1-1,16-13-8,70-45-451,-61 46-714,-1-2 0,-1-2-1,8-10 1166,11-17-1386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4T22:37:54.49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10872 1022 1472,'0'0'475,"0"0"-461,0 0 0,0 0 1,1 0-1,-1 0 0,0 0 0,0 0 1,0 0-1,0 0 0,0 0 1,0 0-1,0-1 0,0 1 1,1 0-1,-1 0 0,0 0 0,0 0 1,0 0-1,0 0 0,0 1 1,0-1-1,0 0 0,1 0 1,-1 0-1,0 0 0,0 0 0,0 0 1,0 0-1,0 0 0,0 0 1,0 0-1,0 0 0,1 0 1,-1 0-1,0 0 0,0 0 0,0 1 1,0-1-1,0 0 0,0 0 1,0 0-1,0 0 0,0 0 1,0 0-1,0 0-14,-11 24-72,9-18 103,0-1 0,-1 0-1,0 1 1,0-1 0,0 0 0,0 0 0,-2 1-31,-58 76 459,49-66-409,-1-2 0,-1 1 0,0-2 0,-1 0 0,-17 9-50,-76 33 328,64-33-246,0 2-1,-21 15-81,-63 56-138,75-52 71,-3-3 0,-56 30 67,21-27 302,-72 23-302,87-36-153,-11 1 121,-1-3 0,-54 8 32,-186 22 166,259-49-78,-1-4-1,-37-2-87,-143-12 611,250 9-603,-128-10-2,0-5-1,1-6 0,1-6 1,-33-15-6,58 6-41,1-4 1,-9-9 40,-41-18 123,-220-79 171,162 71 973,-14 5-1267,161 52 130,-150-56 305,-11-15-435,188 74-25,-122-57 124,-50-35-99,86 43 45,-19-2-6,-112-34-39,48 21-1,12 3 1,-181-81-16,353 147-14,-230-109 4,151 76-169,-56-14 195,-10 8-82,-2 7 1,-1 8-1,-141-10 82,187 31 118,-40-4 41,-15 7-159,-79 14-299,-54 15 299,243-13-64,1 3-1,-61 16 65,102-19-6,0 2 1,0 1-1,1 2 0,0 0 0,0 1 0,1 2 0,1 0 0,-14 12 6,12-5 35,2 1-1,0 1 0,-4 8-34,-57 75 11,12-14 121,-61 71-74,107-131 27,1 1-1,2 2 0,-5 11-84,-55 111 61,47-86-76,10-17 122,14-26-134,-13 20 27,-14 24-45,23-41 89,0-1 0,-8 7-44,11-15 42,0 0 1,1 1-1,1 0 1,-1 6-43,-33 101 125,-3 8-42,33-103-150,-3-1-1,0-1 0,-22 30 68,-2-6-26,-34 33 26,31-33 276,2 1-1,-29 54-275,59-91 89,-71 129 818,56-90-625,21-55-57,7-5-217,0 0 1,0 0-1,0 1 1,0-1-1,-1 0 1,1 0-1,0 0 1,0 0-1,0 0 1,0 0-1,0 0 1,0 0-1,-1 0 1,1 0-1,0 0 1,0 0-1,0 0 1,0 0-1,0 0 1,-1 0-1,1 0 1,0 0-1,0 0 1,0 0-1,0 0 1,0 0-1,0 0 0,-1 0 1,1 0-1,0-1 1,0 1-1,0 0 1,0 0-1,0 0 1,0 0-1,0 0 1,0 0-1,-1 0 1,1 0-1,0-1 1,0 1-1,0 0 1,0 0-1,0 0 1,0 0-1,0 0 1,0 0-1,0-1 1,0 1-1,0 0 1,0 0-1,0 0 1,0 0-1,0 0-8,1-89 16,0-3-491,-4-10 475,-15-47-181,17 136 237,-1 1 1,-1-1-1,0 0 0,0 1 1,-1 0-1,-1 0 0,0 0 0,-1 0 1,-6-9-57,1-4-32,10 21 9,0 1-1,0 0 1,-1 0-1,1 0 1,-1 1-1,1-1 1,-1 0-1,0 0 1,0 1-1,-2-3 24,3 5-45,0-1 1,1 1-1,-1-1 1,0 1-1,1-1 0,-1 0 1,0 0-1,1 1 0,-1-1 1,1 0-1,-1 0 0,1 1 1,-1-1-1,1 0 1,0 0-1,-1 0 0,1 0 1,0 0-1,0 0 45,9 23-533,-2 10 566,7 33-194,5 65 161,20 290-219,-33-373 218,-1-8 23,-1 34-22,-8-53 322,4-15 240,4-16-374,0 1-202,1 1-1,1-1 0,0 1 0,0 0 0,1 1 0,0-1 0,3-2 15,10-13-2,78-100 158,-18 20 802,17-10-958,-85 101 97,45-48 158,19-13-255,-71 70-16,0 0 11,0 0-1,0-1 1,-1 0 0,0 0 0,1 0-1,1-4 6,-5 8 25,-1 0-1,1 0 0,-1 0 0,0 0 0,0-1 0,1 1 0,-1 0 1,0 0-1,0 0 0,0 0 0,0 0 0,0 0 0,0 0 0,0 0 1,-1 0-1,1-1 0,0 1 0,-1 0 0,1 0 0,-1 0 0,1 0 1,-1 0-1,1 0 0,-1 1 0,1-1 0,-1 0 0,0 0 0,0 0 1,0 0-25,-3-3-32,0 1 1,0-1 0,0 1 0,-1 0-1,-2-1 32,-28-13-482,0 2 0,0 1 1,-35-9 481,29 10-752,38 12 571,-1 0-103,0 0 0,0 0 0,0 0 0,0-1-1,0 0 1,0 0 0,1 0 0,-1 0 0,1-1 0,-1 1 0,0-2 284,3 3-149,1 0 1,0 0-1,-1 1 1,1-1-1,0 0 1,0 1 0,0-1-1,0 0 1,0 0-1,0 0 1,0 1-1,0-1 1,0 0 0,0 0-1,0 1 1,0-1-1,0 0 1,1 0 148,-1 1-27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FDC4-CC40-41E6-BD59-172659380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FC8AD-A0B3-4B43-8CCA-59A9D86E2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B9A8-DDE1-4816-9F71-B2098EF8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AA704-4772-4620-8D53-F08B2AB2E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6CBD-2C9C-4D4B-9F9D-14467710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8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C7DE-037F-4FBB-B2E0-9EA67925D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C028F-8136-4CED-8932-E9AD7DA74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D4888-C798-457F-9884-9E1720AB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9A3A6-CECB-4254-9E3D-F101C1812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58E72-9FB7-4148-833A-67D2B2184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96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FF91FE-41D8-4132-821C-09D5F69C7F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8232E-4E20-40D7-AF6B-14EA05C55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79519-2393-465D-8230-59E00921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3B120-9D78-462B-B509-56058470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3621E-9DE0-41E6-8C7C-AEEAEBFC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31B7-AB2C-42E3-A6C2-74A5CF04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847D1-13A1-44BA-BCC2-683102277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9DA3F-0A62-4EB7-8A1B-181AB1D6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5FED9-170E-41FD-8D14-46EA9674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985F5-7DC6-48AC-95F9-5B8412BD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7CA93-1D82-4F6E-B604-E4316309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C1DA5-10EE-4D9F-980C-599354B17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19D71-3998-4799-AC13-B64A77DD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13729-A517-4A83-B530-B139B14D8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C5B72-4011-4CB1-9E3B-51EC6A86D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0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A4876-C028-4421-B2D4-E693EDB7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89B69-4D4F-48C0-9804-04DB94E94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F1EEF-9878-4CD1-B490-15D99FB34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C2137-A416-4617-AB49-DC602EB80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EB550-A91D-49C5-B080-4854FCBB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9B87A-EFCC-4622-990E-5B400C37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7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3D7EA-5F1A-4F24-82D8-7BA00C35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727A4-BE31-4CCA-89CE-E55B6A4C4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A40CE-2126-433A-99D6-AB53C80D6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AD924-DDFB-47BE-9CC5-4ABAF7F83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607209-2346-4CFD-A425-0054E6836C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AB8222-9C87-4F3F-98A6-E90423AE6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7C27F4-7615-4C2E-AC65-BCC22CCCD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5ED37-44AE-4113-87B3-39AF52C2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5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D883A-1C8D-4847-ADA0-7B40DFF6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05AC9-108D-4243-BC56-442CC2881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0B6B2-B41E-4D61-B39D-B071B85A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20559-1C31-4505-ADF0-F44B43F61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57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F01779-1498-4E94-B5D4-9258402A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E9CBF-1C9D-4605-9EDF-7168078C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A07C9-2B39-4203-892F-4EBBEB530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0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7BF8-E5D7-4C51-BEC8-7CE412A93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3094C-FF49-4315-B09A-219A4AA2D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2B7D7-ED4A-4CED-A6DD-972BBA01C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2968D-51CA-4D8A-B405-322F1500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A4B55-C3E0-4298-B58E-92C8F38D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FECBB-93A2-4704-BAF5-6CD9CB7A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9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44190-B3E5-432F-B819-4CC9E37F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0AFF94-D812-4A9F-B2E1-05AD9E388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2F273-8E70-4EDF-902E-85FC02F66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1C05A-5559-4CAA-AC0E-70167094B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6FC21-27AE-48E9-94EF-5B7FD766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9639C-888A-4816-B74F-F9107467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1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F55B39-8443-4E87-8F88-4CE84BA4D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0CDA0-5B9E-4872-B9FD-80BCA5586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A7472-E3F8-474F-BDB5-53ACC126E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E4A44-1BDF-404F-8FE2-D1DEB426557E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B6D96-B458-429C-A57E-E6C527F51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B482B-4F20-4C77-B93F-939FF1B9F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97DC7-DF0B-4C44-8F6B-BA96BD4AC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customXml" Target="../ink/ink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9.xml"/><Relationship Id="rId7" Type="http://schemas.openxmlformats.org/officeDocument/2006/relationships/customXml" Target="../ink/ink11.xml"/><Relationship Id="rId12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customXml" Target="../ink/ink13.xml"/><Relationship Id="rId5" Type="http://schemas.openxmlformats.org/officeDocument/2006/relationships/customXml" Target="../ink/ink10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customXml" Target="../ink/ink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12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customXml" Target="../ink/ink19.xml"/><Relationship Id="rId5" Type="http://schemas.openxmlformats.org/officeDocument/2006/relationships/customXml" Target="../ink/ink16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customXml" Target="../ink/ink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B2652-229E-47C6-A8B7-1A84FAC7F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Truventic QCL SOP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A21ED-3897-4FB1-8805-09E63BC36B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24 Sep 2020</a:t>
            </a:r>
          </a:p>
        </p:txBody>
      </p:sp>
    </p:spTree>
    <p:extLst>
      <p:ext uri="{BB962C8B-B14F-4D97-AF65-F5344CB8AC3E}">
        <p14:creationId xmlns:p14="http://schemas.microsoft.com/office/powerpoint/2010/main" val="1146875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6A340-63CE-412B-AC37-71603D587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026" y="785373"/>
            <a:ext cx="7114997" cy="5794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9FAACC-3A93-4200-879A-045DDFDF26D9}"/>
              </a:ext>
            </a:extLst>
          </p:cNvPr>
          <p:cNvSpPr txBox="1"/>
          <p:nvPr/>
        </p:nvSpPr>
        <p:spPr>
          <a:xfrm>
            <a:off x="4033458" y="286105"/>
            <a:ext cx="331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Truventic QCL Emission Spectrum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236E8-0E2D-4BDE-8464-DE6A8F0D49EC}"/>
              </a:ext>
            </a:extLst>
          </p:cNvPr>
          <p:cNvSpPr txBox="1"/>
          <p:nvPr/>
        </p:nvSpPr>
        <p:spPr>
          <a:xfrm>
            <a:off x="6877634" y="1918557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4.45 </a:t>
            </a:r>
            <a:r>
              <a:rPr lang="en-US" sz="3600" dirty="0">
                <a:latin typeface="Symbol" panose="05050102010706020507" pitchFamily="18" charset="2"/>
              </a:rPr>
              <a:t>m</a:t>
            </a:r>
            <a:r>
              <a:rPr lang="en-US" sz="36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18203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84CBA7-98AC-44F8-8328-D3C76CB13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23" y="415127"/>
            <a:ext cx="7653324" cy="627456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C5CB73-2A82-4027-9573-543AFA46A803}"/>
              </a:ext>
            </a:extLst>
          </p:cNvPr>
          <p:cNvCxnSpPr>
            <a:cxnSpLocks/>
          </p:cNvCxnSpPr>
          <p:nvPr/>
        </p:nvCxnSpPr>
        <p:spPr>
          <a:xfrm flipH="1">
            <a:off x="9054243" y="3332231"/>
            <a:ext cx="39269" cy="24851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01F34F8-9762-406A-A865-E571C3DAC66D}"/>
              </a:ext>
            </a:extLst>
          </p:cNvPr>
          <p:cNvSpPr txBox="1"/>
          <p:nvPr/>
        </p:nvSpPr>
        <p:spPr>
          <a:xfrm>
            <a:off x="9357173" y="3736138"/>
            <a:ext cx="208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Safe operating point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D61ABD9-D4FD-4A89-8F28-8FBAF8050326}"/>
                  </a:ext>
                </a:extLst>
              </p14:cNvPr>
              <p14:cNvContentPartPr/>
              <p14:nvPr/>
            </p14:nvContentPartPr>
            <p14:xfrm>
              <a:off x="8080708" y="1526502"/>
              <a:ext cx="2001240" cy="380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D61ABD9-D4FD-4A89-8F28-8FBAF80503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62708" y="1508502"/>
                <a:ext cx="2036880" cy="416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A2F8E87-1057-41C8-8CE1-2DA6A3453B63}"/>
              </a:ext>
            </a:extLst>
          </p:cNvPr>
          <p:cNvSpPr txBox="1"/>
          <p:nvPr/>
        </p:nvSpPr>
        <p:spPr>
          <a:xfrm flipH="1">
            <a:off x="6468190" y="1341836"/>
            <a:ext cx="167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go here!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52BD8-D9D7-4AC6-96BC-7FAF64B6FC60}"/>
              </a:ext>
            </a:extLst>
          </p:cNvPr>
          <p:cNvSpPr txBox="1"/>
          <p:nvPr/>
        </p:nvSpPr>
        <p:spPr>
          <a:xfrm>
            <a:off x="5901526" y="4162484"/>
            <a:ext cx="212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Threshold = 1.1 Amp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9E4F4A2-112E-4F42-9F10-F1266692257F}"/>
                  </a:ext>
                </a:extLst>
              </p14:cNvPr>
              <p14:cNvContentPartPr/>
              <p14:nvPr/>
            </p14:nvContentPartPr>
            <p14:xfrm>
              <a:off x="7317868" y="4733742"/>
              <a:ext cx="286200" cy="941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9E4F4A2-112E-4F42-9F10-F126669225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0228" y="4716102"/>
                <a:ext cx="321840" cy="9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3EA7A95-AB14-46F7-90A4-3A31C7BE50C3}"/>
              </a:ext>
            </a:extLst>
          </p:cNvPr>
          <p:cNvGrpSpPr/>
          <p:nvPr/>
        </p:nvGrpSpPr>
        <p:grpSpPr>
          <a:xfrm>
            <a:off x="11097603" y="971024"/>
            <a:ext cx="799560" cy="576360"/>
            <a:chOff x="11097603" y="971024"/>
            <a:chExt cx="799560" cy="57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CBBD7C6-1D0E-47E0-AD02-A0D185EE7045}"/>
                    </a:ext>
                  </a:extLst>
                </p14:cNvPr>
                <p14:cNvContentPartPr/>
                <p14:nvPr/>
              </p14:nvContentPartPr>
              <p14:xfrm>
                <a:off x="11097603" y="1023584"/>
                <a:ext cx="166320" cy="236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CBBD7C6-1D0E-47E0-AD02-A0D185EE704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034963" y="960944"/>
                  <a:ext cx="29196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30757C2-0B13-42B4-9A70-2021F56D29EB}"/>
                    </a:ext>
                  </a:extLst>
                </p14:cNvPr>
                <p14:cNvContentPartPr/>
                <p14:nvPr/>
              </p14:nvContentPartPr>
              <p14:xfrm>
                <a:off x="11374443" y="996944"/>
                <a:ext cx="274320" cy="263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30757C2-0B13-42B4-9A70-2021F56D29E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11443" y="934304"/>
                  <a:ext cx="39996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600F94D-9E6F-486A-8D98-6C75DF73FEAE}"/>
                    </a:ext>
                  </a:extLst>
                </p14:cNvPr>
                <p14:cNvContentPartPr/>
                <p14:nvPr/>
              </p14:nvContentPartPr>
              <p14:xfrm>
                <a:off x="11771523" y="971024"/>
                <a:ext cx="125640" cy="343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600F94D-9E6F-486A-8D98-6C75DF73FE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708883" y="908024"/>
                  <a:ext cx="25128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A2F07CA-8F32-4CF9-B909-A7E809BFF96D}"/>
                    </a:ext>
                  </a:extLst>
                </p14:cNvPr>
                <p14:cNvContentPartPr/>
                <p14:nvPr/>
              </p14:nvContentPartPr>
              <p14:xfrm>
                <a:off x="11682963" y="1456664"/>
                <a:ext cx="56520" cy="90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A2F07CA-8F32-4CF9-B909-A7E809BFF96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620323" y="1394024"/>
                  <a:ext cx="182160" cy="216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84662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E3828-E2CD-45BE-8995-79AA21C5D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919" y="286101"/>
            <a:ext cx="7512479" cy="6246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260DC1-E5F4-428C-AA87-5BBE7B30A635}"/>
                  </a:ext>
                </a:extLst>
              </p14:cNvPr>
              <p14:cNvContentPartPr/>
              <p14:nvPr/>
            </p14:nvContentPartPr>
            <p14:xfrm>
              <a:off x="3434283" y="583664"/>
              <a:ext cx="5266440" cy="275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260DC1-E5F4-428C-AA87-5BBE7B30A6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1283" y="520664"/>
                <a:ext cx="5392080" cy="4010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FEA34D1-FE19-4F3B-A047-15334411D5AD}"/>
              </a:ext>
            </a:extLst>
          </p:cNvPr>
          <p:cNvSpPr txBox="1"/>
          <p:nvPr/>
        </p:nvSpPr>
        <p:spPr>
          <a:xfrm>
            <a:off x="3674430" y="536698"/>
            <a:ext cx="42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Voltage compliance set here at danger zone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7CC2CC1-9301-43C0-86CD-AD13C8DFF6DB}"/>
                  </a:ext>
                </a:extLst>
              </p14:cNvPr>
              <p14:cNvContentPartPr/>
              <p14:nvPr/>
            </p14:nvContentPartPr>
            <p14:xfrm>
              <a:off x="6747363" y="2237504"/>
              <a:ext cx="331200" cy="3371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7CC2CC1-9301-43C0-86CD-AD13C8DFF6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4363" y="2174864"/>
                <a:ext cx="456840" cy="34966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A201050-5AFC-4F3E-858C-03A2D982F235}"/>
              </a:ext>
            </a:extLst>
          </p:cNvPr>
          <p:cNvSpPr txBox="1"/>
          <p:nvPr/>
        </p:nvSpPr>
        <p:spPr>
          <a:xfrm>
            <a:off x="6912963" y="3556623"/>
            <a:ext cx="2209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Usual operating point</a:t>
            </a:r>
          </a:p>
        </p:txBody>
      </p:sp>
    </p:spTree>
    <p:extLst>
      <p:ext uri="{BB962C8B-B14F-4D97-AF65-F5344CB8AC3E}">
        <p14:creationId xmlns:p14="http://schemas.microsoft.com/office/powerpoint/2010/main" val="275880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kitchen, sitting&#10;&#10;Description automatically generated">
            <a:extLst>
              <a:ext uri="{FF2B5EF4-FFF2-40B4-BE49-F238E27FC236}">
                <a16:creationId xmlns:a16="http://schemas.microsoft.com/office/drawing/2014/main" id="{DC0DCA2D-1CC4-4AA0-9420-B902EBA9D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4" t="7525" r="32433" b="27771"/>
          <a:stretch/>
        </p:blipFill>
        <p:spPr>
          <a:xfrm>
            <a:off x="2041973" y="173808"/>
            <a:ext cx="5968844" cy="6621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9ADCE-FC5C-4939-84AA-5CEBFBD0145C}"/>
              </a:ext>
            </a:extLst>
          </p:cNvPr>
          <p:cNvSpPr txBox="1"/>
          <p:nvPr/>
        </p:nvSpPr>
        <p:spPr>
          <a:xfrm>
            <a:off x="8195941" y="136858"/>
            <a:ext cx="39960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supply for Temperature </a:t>
            </a:r>
            <a:r>
              <a:rPr lang="en-US" dirty="0" err="1"/>
              <a:t>contoller</a:t>
            </a:r>
            <a:r>
              <a:rPr lang="en-US" dirty="0"/>
              <a:t>.</a:t>
            </a:r>
          </a:p>
          <a:p>
            <a:r>
              <a:rPr lang="en-US" dirty="0"/>
              <a:t>AC connections. </a:t>
            </a:r>
          </a:p>
          <a:p>
            <a:endParaRPr lang="en-US" dirty="0"/>
          </a:p>
          <a:p>
            <a:r>
              <a:rPr lang="en-US" dirty="0"/>
              <a:t>Hot (usually black, here brown) measures 120 VAC to ground. </a:t>
            </a:r>
          </a:p>
          <a:p>
            <a:endParaRPr lang="en-US" dirty="0"/>
          </a:p>
          <a:p>
            <a:r>
              <a:rPr lang="en-US" dirty="0"/>
              <a:t>Return (usually white, here blue) measures zero volts AC to ground (green).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86B82E-FD33-41B6-A98F-C35E571F34AD}"/>
                  </a:ext>
                </a:extLst>
              </p14:cNvPr>
              <p14:cNvContentPartPr/>
              <p14:nvPr/>
            </p14:nvContentPartPr>
            <p14:xfrm>
              <a:off x="4195683" y="882104"/>
              <a:ext cx="3915720" cy="965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86B82E-FD33-41B6-A98F-C35E571F34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33043" y="819104"/>
                <a:ext cx="4041360" cy="10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E0E43CA-9C62-4302-B3E2-49BB8BA0FE40}"/>
                  </a:ext>
                </a:extLst>
              </p14:cNvPr>
              <p14:cNvContentPartPr/>
              <p14:nvPr/>
            </p14:nvContentPartPr>
            <p14:xfrm>
              <a:off x="4652883" y="1360184"/>
              <a:ext cx="3495240" cy="691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E0E43CA-9C62-4302-B3E2-49BB8BA0FE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90243" y="1297544"/>
                <a:ext cx="3620880" cy="81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B43A1BC-D5B6-4490-A602-29232EACFCDB}"/>
                  </a:ext>
                </a:extLst>
              </p14:cNvPr>
              <p14:cNvContentPartPr/>
              <p14:nvPr/>
            </p14:nvContentPartPr>
            <p14:xfrm>
              <a:off x="5240763" y="1638104"/>
              <a:ext cx="2998440" cy="916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B43A1BC-D5B6-4490-A602-29232EACFC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77763" y="1575464"/>
                <a:ext cx="3124080" cy="104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91AE30C6-E10D-470A-8935-36484B860607}"/>
              </a:ext>
            </a:extLst>
          </p:cNvPr>
          <p:cNvGrpSpPr/>
          <p:nvPr/>
        </p:nvGrpSpPr>
        <p:grpSpPr>
          <a:xfrm>
            <a:off x="3703563" y="5858384"/>
            <a:ext cx="5076000" cy="708840"/>
            <a:chOff x="3703563" y="5858384"/>
            <a:chExt cx="5076000" cy="70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52B7E14-04CA-4AE8-98C0-496CAF6E9435}"/>
                    </a:ext>
                  </a:extLst>
                </p14:cNvPr>
                <p14:cNvContentPartPr/>
                <p14:nvPr/>
              </p14:nvContentPartPr>
              <p14:xfrm>
                <a:off x="3703563" y="5962424"/>
                <a:ext cx="1953720" cy="604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52B7E14-04CA-4AE8-98C0-496CAF6E943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40923" y="5899784"/>
                  <a:ext cx="2079360" cy="73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24C1737-B82B-4A74-980A-F2C0E548D2B8}"/>
                    </a:ext>
                  </a:extLst>
                </p14:cNvPr>
                <p14:cNvContentPartPr/>
                <p14:nvPr/>
              </p14:nvContentPartPr>
              <p14:xfrm>
                <a:off x="5640363" y="5858384"/>
                <a:ext cx="3139200" cy="673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24C1737-B82B-4A74-980A-F2C0E548D2B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77723" y="5795384"/>
                  <a:ext cx="3264840" cy="798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CC4A9AB-5741-4A80-B94B-E5AA22517C69}"/>
              </a:ext>
            </a:extLst>
          </p:cNvPr>
          <p:cNvSpPr txBox="1"/>
          <p:nvPr/>
        </p:nvSpPr>
        <p:spPr>
          <a:xfrm>
            <a:off x="8981315" y="5497620"/>
            <a:ext cx="257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Temperature </a:t>
            </a:r>
            <a:r>
              <a:rPr lang="en-US" dirty="0" err="1"/>
              <a:t>Contoller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1A799E-5AEC-4CF8-B742-363ADDF2A34C}"/>
              </a:ext>
            </a:extLst>
          </p:cNvPr>
          <p:cNvSpPr txBox="1"/>
          <p:nvPr/>
        </p:nvSpPr>
        <p:spPr>
          <a:xfrm>
            <a:off x="168294" y="1847264"/>
            <a:ext cx="1688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PS is kaput.  Needs to be replaced.</a:t>
            </a:r>
          </a:p>
        </p:txBody>
      </p:sp>
    </p:spTree>
    <p:extLst>
      <p:ext uri="{BB962C8B-B14F-4D97-AF65-F5344CB8AC3E}">
        <p14:creationId xmlns:p14="http://schemas.microsoft.com/office/powerpoint/2010/main" val="2125530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7AF07984-8E91-4EFD-BDE7-A76D0ECB8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D43865-1802-48C8-9796-E89B094DFF97}"/>
              </a:ext>
            </a:extLst>
          </p:cNvPr>
          <p:cNvSpPr txBox="1"/>
          <p:nvPr/>
        </p:nvSpPr>
        <p:spPr>
          <a:xfrm flipH="1">
            <a:off x="7029940" y="39269"/>
            <a:ext cx="28265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Temperature controller.  Operating Temperature = 20 </a:t>
            </a:r>
            <a:r>
              <a:rPr lang="en-US" sz="3200" baseline="30000" dirty="0" err="1">
                <a:solidFill>
                  <a:srgbClr val="FFFF00"/>
                </a:solidFill>
              </a:rPr>
              <a:t>o</a:t>
            </a:r>
            <a:r>
              <a:rPr lang="en-US" sz="3200" dirty="0" err="1">
                <a:solidFill>
                  <a:srgbClr val="FFFF00"/>
                </a:solidFill>
              </a:rPr>
              <a:t>C.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DB9C1-0FBD-45A4-8B4A-081B1C244E7C}"/>
              </a:ext>
            </a:extLst>
          </p:cNvPr>
          <p:cNvSpPr txBox="1"/>
          <p:nvPr/>
        </p:nvSpPr>
        <p:spPr>
          <a:xfrm>
            <a:off x="3220034" y="5895917"/>
            <a:ext cx="301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Thermister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551E5EB-5F77-4FE0-9F93-C0F468270E4D}"/>
                  </a:ext>
                </a:extLst>
              </p14:cNvPr>
              <p14:cNvContentPartPr/>
              <p14:nvPr/>
            </p14:nvContentPartPr>
            <p14:xfrm>
              <a:off x="2190483" y="5773424"/>
              <a:ext cx="987840" cy="511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551E5EB-5F77-4FE0-9F93-C0F468270E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27483" y="5710784"/>
                <a:ext cx="1113480" cy="63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3161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nk, sitting&#10;&#10;Description automatically generated">
            <a:extLst>
              <a:ext uri="{FF2B5EF4-FFF2-40B4-BE49-F238E27FC236}">
                <a16:creationId xmlns:a16="http://schemas.microsoft.com/office/drawing/2014/main" id="{F266C92E-B00B-4BC7-8E18-44D52DE40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r="-450" b="7484"/>
          <a:stretch/>
        </p:blipFill>
        <p:spPr>
          <a:xfrm>
            <a:off x="1722214" y="0"/>
            <a:ext cx="8911820" cy="6810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0CC274-5E23-4DC1-90AB-5B735FA6F7AB}"/>
              </a:ext>
            </a:extLst>
          </p:cNvPr>
          <p:cNvSpPr txBox="1"/>
          <p:nvPr/>
        </p:nvSpPr>
        <p:spPr>
          <a:xfrm>
            <a:off x="10804507" y="600251"/>
            <a:ext cx="110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T-control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7C04733-0163-4E88-A373-620EECAACD71}"/>
                  </a:ext>
                </a:extLst>
              </p14:cNvPr>
              <p14:cNvContentPartPr/>
              <p14:nvPr/>
            </p14:nvContentPartPr>
            <p14:xfrm>
              <a:off x="10339083" y="1038704"/>
              <a:ext cx="883800" cy="674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7C04733-0163-4E88-A373-620EECAACD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76083" y="975704"/>
                <a:ext cx="1009440" cy="7999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61B3635-7D85-43D0-9ED7-CA55B018D6E9}"/>
              </a:ext>
            </a:extLst>
          </p:cNvPr>
          <p:cNvSpPr txBox="1"/>
          <p:nvPr/>
        </p:nvSpPr>
        <p:spPr>
          <a:xfrm>
            <a:off x="10780983" y="2137340"/>
            <a:ext cx="1358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 for when laser not in use.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AA137-3244-47E7-A0D7-3CF5CC6757DD}"/>
              </a:ext>
            </a:extLst>
          </p:cNvPr>
          <p:cNvSpPr txBox="1"/>
          <p:nvPr/>
        </p:nvSpPr>
        <p:spPr>
          <a:xfrm>
            <a:off x="1823190" y="5559328"/>
            <a:ext cx="188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Plug in when laser is to be used.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35EDB6-E613-4089-9EB1-EB5535DA8094}"/>
                  </a:ext>
                </a:extLst>
              </p14:cNvPr>
              <p14:cNvContentPartPr/>
              <p14:nvPr/>
            </p14:nvContentPartPr>
            <p14:xfrm>
              <a:off x="3232323" y="6004184"/>
              <a:ext cx="556200" cy="336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35EDB6-E613-4089-9EB1-EB5535DA80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69323" y="5941184"/>
                <a:ext cx="681840" cy="4626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2F8F660-25B6-4996-8601-D8CF30F8AB2F}"/>
              </a:ext>
            </a:extLst>
          </p:cNvPr>
          <p:cNvSpPr txBox="1"/>
          <p:nvPr/>
        </p:nvSpPr>
        <p:spPr>
          <a:xfrm>
            <a:off x="7646179" y="4661757"/>
            <a:ext cx="2440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To light wave laser driver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3DC05DE-D052-4947-B65D-A7699AB28E9C}"/>
                  </a:ext>
                </a:extLst>
              </p14:cNvPr>
              <p14:cNvContentPartPr/>
              <p14:nvPr/>
            </p14:nvContentPartPr>
            <p14:xfrm>
              <a:off x="8274123" y="4023464"/>
              <a:ext cx="337680" cy="606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3DC05DE-D052-4947-B65D-A7699AB28E9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11483" y="3960464"/>
                <a:ext cx="463320" cy="73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94DB14F-E968-4D2D-90BB-D03A549351CA}"/>
                  </a:ext>
                </a:extLst>
              </p14:cNvPr>
              <p14:cNvContentPartPr/>
              <p14:nvPr/>
            </p14:nvContentPartPr>
            <p14:xfrm>
              <a:off x="9367803" y="3437024"/>
              <a:ext cx="506520" cy="1169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94DB14F-E968-4D2D-90BB-D03A549351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04803" y="3374024"/>
                <a:ext cx="632160" cy="129492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E326D39-E4E4-4342-898A-C0F8AF5F6131}"/>
              </a:ext>
            </a:extLst>
          </p:cNvPr>
          <p:cNvSpPr txBox="1"/>
          <p:nvPr/>
        </p:nvSpPr>
        <p:spPr>
          <a:xfrm>
            <a:off x="61890" y="46253"/>
            <a:ext cx="2142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thermistor is used with T-controller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A7C26D2-8251-43AF-B0E5-C3BC5F83260B}"/>
                  </a:ext>
                </a:extLst>
              </p14:cNvPr>
              <p14:cNvContentPartPr/>
              <p14:nvPr/>
            </p14:nvContentPartPr>
            <p14:xfrm>
              <a:off x="1748043" y="432464"/>
              <a:ext cx="1747800" cy="666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A7C26D2-8251-43AF-B0E5-C3BC5F8326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85403" y="369824"/>
                <a:ext cx="1873440" cy="79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6387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A3870F-ED1F-45C9-BB16-466A60171814}"/>
              </a:ext>
            </a:extLst>
          </p:cNvPr>
          <p:cNvSpPr txBox="1"/>
          <p:nvPr/>
        </p:nvSpPr>
        <p:spPr>
          <a:xfrm>
            <a:off x="1357574" y="-61710"/>
            <a:ext cx="8695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Lightwave laser driver</a:t>
            </a:r>
          </a:p>
          <a:p>
            <a:r>
              <a:rPr lang="en-US" dirty="0"/>
              <a:t>Make adjustments with output off.  Choose 2000 mA range.  Set knob to zero. Operate in current mode with limit 2.02 Amp.  Set compliance voltage to 11.5 V. </a:t>
            </a:r>
          </a:p>
          <a:p>
            <a:r>
              <a:rPr lang="en-US" dirty="0"/>
              <a:t>Turn output on</a:t>
            </a:r>
          </a:p>
          <a:p>
            <a:r>
              <a:rPr lang="en-US" dirty="0"/>
              <a:t>Slowly increase current knob to 2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D9A2A-B15F-4C50-898C-888DB39EF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57" y="2277593"/>
            <a:ext cx="11217597" cy="43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57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170</Words>
  <Application>Microsoft Office PowerPoint</Application>
  <PresentationFormat>Widescreen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Symbol</vt:lpstr>
      <vt:lpstr>Office Theme</vt:lpstr>
      <vt:lpstr>Truventic QCL SOP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Truventic QCL SOP</dc:title>
  <dc:creator>Robert Peale</dc:creator>
  <cp:lastModifiedBy>Robert Peale</cp:lastModifiedBy>
  <cp:revision>6</cp:revision>
  <dcterms:created xsi:type="dcterms:W3CDTF">2020-09-24T22:22:36Z</dcterms:created>
  <dcterms:modified xsi:type="dcterms:W3CDTF">2020-09-25T22:51:24Z</dcterms:modified>
</cp:coreProperties>
</file>