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" y="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32:59.5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641 359 2240,'1'-1'54,"-1"1"1,0-1-1,1 0 1,-1 0-1,0 0 1,1 0-1,-1 0 1,0 0-1,0 0 1,0 0-1,0 0 1,0 0-1,0 0 1,0 0-1,0 0 1,0 0-1,-1 0 1,1 0-1,0 0 1,-1 0-1,1 1 1,-1-2-1,-1-9 1473,2 9-1401,0 0-1,0 0 0,0 0 1,-1 0-1,1-1 1,-1 1-1,0 0 1,1 0-1,-1 0 0,-2-3 1,-1 0 2,0 0 0,-1 1 0,1-1 0,-1 1-1,0 0 1,0 0 0,-1 1 0,1-1 0,-1 1 0,0 0 0,1 1 0,-1 0 0,0 0 0,-1 0 0,-7-1 0,-8-1 132,0 1 0,-1 1 0,-24 1 1,31 1-221,-1 2 1,1 0-1,0 1 1,-1 1-1,2 0 1,-1 1-1,0 1 1,1 1 0,0 0-1,0 0 1,1 2-1,0 0 1,0 0-1,-13 14 1,10-8-52,0 2 0,1 0 1,0 1-1,2 0 0,0 1 1,1 1-1,1 0 0,1 1 1,-13 32-1,18-34 29,0 0-1,1 0 1,-4 37 0,8-44-21,0 1 1,1 0-1,1-1 1,0 1-1,0 0 1,7 23-1,-3-21 50,1-1 0,1 0 0,0 0 0,1-1-1,0 0 1,1-1 0,1 0 0,0 0-1,0-1 1,1 0 0,0 0 0,1-2 0,1 1-1,-1-2 1,1 1 0,1-2 0,-1 0 0,1 0-1,1-2 1,-1 1 0,21 3 0,-26-8 26,1 0 0,-1 0 0,0-1 1,1-1-1,-1 1 0,0-2 1,0 1-1,0-1 0,0-1 0,0 1 1,0-2-1,13-6 0,-2 0 50,-1-2 1,0 0-1,33-30 0,49-36 128,-62 51-236,-25 19 48,19-17-1,-30 23-60,0-1 0,0 1-1,-1-1 1,0 0-1,1 0 1,-1 0 0,0 0-1,0 0 1,-1 0-1,1 0 1,2-8 0,-4 11-13,0 0 0,-1 1 0,1-1 1,0 0-1,0 0 0,0 0 1,0 0-1,-1 0 0,1 0 0,0 0 1,0 0-1,0 0 0,0 0 1,-1 0-1,1 0 0,0 0 0,0 0 1,0 0-1,-1 0 0,1 0 1,0 0-1,0 0 0,0 0 1,0 0-1,-1 0 0,1 0 0,0 0 1,0 0-1,0-1 0,0 1 1,-1 0-1,1 0 0,0 0 0,0 0 1,0 0-1,0 0 0,0-1 1,0 1-1,-1 0 0,1 0 0,0 0 1,0 0-1,0-1 0,0 1 1,0 0-1,0 0 0,0 0 0,0 0 1,0-1-1,0 1 0,0 0 1,0 0-1,0 0 0,0-1 0,0 1 1,0 0-1,0 0 0,-16 14-417,14-12 422,-5 7-61,-1 0 1,1 0-1,1 1 0,0-1 1,0 2-1,1-1 1,0 1-1,0-1 1,-3 19-1,2-8 34,2 0 0,1 1-1,0 0 1,1 26 0,2-39 120,0 0 0,1 0-1,0 0 1,1 0 0,0 0 0,6 16 0,-7-23-59,-1 1 0,1-1 0,0 0 0,1 0 0,-1 0 0,0 0 0,1 0 0,-1 0 0,1 0 0,-1-1 0,1 1 0,0 0 0,0-1 1,0 0-1,0 1 0,0-1 0,0 0 0,0 0 0,0 0 0,1 0 0,-1 0 0,0-1 0,1 1 0,-1-1 0,0 1 0,1-1 0,-1 0 0,1 0 0,-1 0 0,5-1 0,-1 0 26,1-1 0,-1 0 0,0 0 1,0-1-1,0 0 0,0 0 0,0 0 0,-1-1 0,10-7 0,4-6 124,20-22 0,-32 32-158,92-104 47,-24 26-246,-71 81 176,1-1-39,0 0 0,-1-1-1,1 1 1,-1-1 0,0 0 0,4-8 0,-8 14 33,0 0 1,-1 0 0,1 0 0,0 0 0,0 0 0,0 0 0,0 0-1,0 0 1,0 0 0,0 0 0,0 0 0,0 0 0,0 0 0,0 0-1,0 0 1,0 0 0,0 0 0,0 0 0,0 0 0,0 0-1,0 0 1,0 0 0,0 0 0,0 0 0,0 0 0,0 0 0,-1 0-1,1-1 1,0 1 0,0 0 0,0 0 0,0 0 0,0 0 0,0 0-1,0 0 1,0 0 0,0 0 0,0 0 0,0 0 0,0 0-1,0 0 1,0 0 0,0 0 0,0 0 0,0 0 0,0 0 0,0 0-1,0 0 1,0 0 0,0 0 0,0 0 0,0 0 0,0 0 0,0 0-1,0-1 1,0 1 0,0 0 0,0 0 0,0 0 0,0 0 0,0 0-1,0 0 1,-5 4-293,-5 10 81,5-3 173,1 0 0,0 0-1,0 0 1,1 1 0,1 0 0,0-1 0,-1 22-1,3-26 101,0-1 0,0 1-1,1-1 1,0 1 0,1-1-1,-1 0 1,1 0 0,0 0-1,1 0 1,-1 0-1,1 0 1,0 0 0,1-1-1,-1 1 1,1-1 0,7 7-1,-10-11-24,0 1-1,1-1 1,-1 0-1,1 0 0,-1 0 1,1 0-1,-1-1 1,1 1-1,-1 0 0,1 0 1,0-1-1,-1 1 1,1-1-1,0 0 1,0 0-1,-1 1 0,1-1 1,0 0-1,0 0 1,-1 0-1,1-1 1,0 1-1,0 0 0,-1-1 1,1 1-1,0-1 1,-1 0-1,1 1 0,-1-1 1,1 0-1,-1 0 1,1 0-1,2-2 1,3-3 46,0 0 1,0-1 0,0 0 0,-1-1 0,8-9 0,40-67 102,-33 51-45,-17 26-113,-1 1-1,1-1 1,-1 1 0,3-12-1,-5 14-14,0 1 0,0-1 0,-1 1-1,1-1 1,-1 1 0,0-1 0,0 1-1,0-1 1,-1 1 0,1-1 0,-2-4 0,1 6-28,1 1 1,0 0 0,-1 0 0,1-1 0,0 1 0,0 0-1,0-1 1,0 1 0,0 0 0,0 0 0,0-1 0,1 1-1,-1 0 1,0 0 0,1-1 0,-1 1 0,1 0 0,-1 0-1,1 0 1,0 0 0,-1 0 0,1 0 0,0 0 0,0 0 0,0 0-1,0 0 1,0 0 0,0 0 0,0 0 0,0 1 0,0-1-1,0 0 1,0 1 0,2-1 0,6-3-74,1 0 0,-1 1 0,1 1 0,0-1 0,0 2 0,0-1 0,14 1 0,-19 1 78,0 0 0,-1 0 0,1 0 0,0 1 0,0 0-1,-1 0 1,1 0 0,-1 1 0,1-1 0,-1 1 0,1 0 0,-1 0 0,0 1-1,0-1 1,0 1 0,0 0 0,4 4 0,-7-6 30,0 0 0,-1 1-1,1-1 1,0 0 0,-1 0 0,1 1 0,0-1 0,-1 0 0,0 1-1,1-1 1,-1 0 0,0 1 0,0-1 0,0 1 0,0-1-1,0 0 1,0 1 0,0-1 0,0 1 0,0-1 0,-1 2-1,-1 4 32,-1-1-1,0 1 0,-4 7 0,-1 3 63,2-2-65,1-1 0,0 1 1,1 0-1,-4 30 1,8-39-10,0 0 0,0-1 0,0 1 0,1-1 0,-1 1 1,1-1-1,3 10 0,-2-12 1,-1 0 1,1 1 0,0-1-1,-1 0 1,1 0-1,1 0 1,-1-1-1,0 1 1,1 0-1,-1-1 1,1 1-1,0-1 1,3 2 0,-3-2-1,-1-1 0,0 0 0,1 0 0,-1 0 0,0-1 0,1 1 0,-1 0 0,1-1 0,-1 0 0,1 1 0,0-1 0,-1 0 0,5-1 0,-1 0 23,0 0 0,0-1 0,0 0-1,0 0 1,8-4 0,3-3 52,0-2 1,23-17-1,-39 28-105,34-29 79,-2-1 0,35-38 0,-62 61-81,0-2 0,0 1 0,-1-1 0,0 1 0,0-1-1,-1-1 1,0 1 0,-1-1 0,5-19 0,-7 2-295,-2 15-410,19 16-30,-10 0 635,1-1 1,-1 1 0,0 0-1,9 7 1,-15-9 84,2 1 17,-1-1 0,1 1 0,-1 0 0,0 0 0,0 0 0,-1 1 0,1-1 0,-1 1 0,1 0 0,-1-1 0,0 1 0,-1 0 0,1 0 0,-1 0 0,2 7 0,-2-6 14,1 1 0,0 0 0,-1-1 0,2 0 0,-1 1 0,1-1 0,4 8 0,-5-10 24,0-1 1,1 1 0,-1 0-1,0 0 1,1-1 0,0 0-1,-1 1 1,1-1 0,0 0-1,0 0 1,0-1 0,0 1 0,1-1-1,2 2 1,3-1 45,-1-1-1,1 0 1,0 0-1,0-1 1,-1 0 0,14-2-1,52-12 368,-73 13-445,38-8 108,0-3 0,0-1 0,-2-2 0,41-22 1,-71 33-93,-1 0 1,0 0-1,0-1 1,0 1-1,0-1 1,-1-1-1,0 1 1,0-1-1,-1 0 1,1 0-1,-1 0 1,0 0-1,-1-1 1,0 0-1,0 0 1,4-12 0,-7 18-46,0-1 0,1 1 0,-1-1 0,0 1 0,0-1 0,0 1 0,0-1 0,0 1 0,0-1 0,-1 1 0,1 0 0,0-1 0,-1 1 0,1-1 0,-1 1 0,-1-2 0,2 2 8,-1 1-1,1 0 1,-1-1-1,1 1 1,-1 0-1,1-1 1,-1 1 0,0 0-1,1-1 1,-1 1-1,0 0 1,1 0-1,-1 0 1,1 0-1,-1 0 1,0 0-1,1 0 1,-1 0 0,0 0-1,1 0 1,-1 0-1,0 0 1,1 0-1,-1 1 1,0-1-1,1 0 1,-1 0-1,1 1 1,-1-1 0,0 0-1,1 1 1,-1-1-1,1 1 1,-1-1-1,1 1 1,0-1-1,-1 1 1,-16 12-246,-2 1 83,-29 27 0,44-37 187,0 0-1,1 0 1,-1 1-1,1 0 1,-1-1-1,1 1 0,1 0 1,-1 0-1,1 1 1,0-1-1,0 1 1,-2 7-1,5-10 15,-1 0-1,0 0 1,1 0-1,-1 0 0,1 1 1,0-1-1,0 0 1,0-1-1,0 1 1,0 0-1,1 0 0,0 0 1,-1-1-1,1 1 1,0-1-1,4 4 1,-3-2 40,1 0 1,1 0 0,-1 0 0,0 0-1,1-1 1,0 0 0,0 0 0,7 3 0,-8-4 26,1-1 1,-1-1-1,1 1 1,-1 0 0,1-1-1,-1 0 1,1 0-1,-1 0 1,1-1 0,-1 1-1,0-1 1,1 0-1,7-4 1,6-2-7,-1-1 1,17-11-1,-9 6-114,-4 1-105,41-20-97,-55 29 126,0 1 0,0-1 0,0 1 0,0 1 0,0-1 0,0 1 0,8 0 0,-14 1 95,-1 0 0,1-1 0,-1 1 0,1 0 0,-1 0 0,1 0 0,-1 0 0,1 0 0,-1 0 0,1 0 0,-1 0 0,1 0 0,-1 1 0,1-1 0,-1 0 0,0 0 0,1 0 0,-1 1 0,1-1 0,-1 0 0,1 0 0,-1 1 0,0-1 0,1 0 0,-1 1 0,1-1 0,-1 0 0,0 1 0,0-1 0,1 1 0,-1-1 0,0 0 0,0 1 0,1-1 0,-1 1 0,0-1 1,0 1-1,0 1 26,0 0 0,-1 0 0,1 0 0,-1 0 0,0 0 0,1 0 0,-3 3 0,0 2-37,-5 13 191,0 0 1,-4 25 0,12-45-151,-1 0 1,1 0 0,0 1-1,0-1 1,0 0 0,0 1 0,0-1-1,-1 0 1,1 0 0,0 1-1,0-1 1,0 0 0,0 1 0,0-1-1,0 0 1,0 1 0,0-1-1,0 0 1,0 0 0,0 1 0,0-1-1,0 0 1,1 1 0,-1-1-1,0 0 1,0 0 0,0 1 0,0-1-1,0 0 1,1 1 0,-1-1 0,0 0-1,0 0 1,0 0 0,1 1-1,-1-1 1,0 0 0,0 0 0,1 1-1,17-8 463,217-109-717,-202 101 15,-31 15 175,-1-1 1,1 0-1,-1 1 0,1-1 1,0 1-1,-1 0 1,1 0-1,-1-1 1,1 1-1,0 0 1,-1 0-1,1 1 1,0-1-1,-1 0 1,1 0-1,-1 1 1,4 0-1,-5 0 31,1 0 1,-1 0-1,0 0 0,0 0 1,1-1-1,-1 1 0,0 0 0,0 0 1,0 0-1,0 0 0,0 0 1,0-1-1,0 1 0,-1 0 0,1 0 1,0 0-1,0 0 0,-1 0 1,1-1-1,0 1 0,-1 1 0,-1 1-5,1 2 32,0 0 1,1 0 0,-1-1-1,1 1 1,0 0 0,0 0-1,0 0 1,1 0 0,1 6-1,-2-9-1,1 0-1,0 0 1,0 0 0,0 0-1,0 0 1,1 0 0,-1 0-1,0-1 1,1 1 0,-1 0-1,1-1 1,0 1-1,-1-1 1,1 0 0,0 1-1,0-1 1,0 0 0,0 0-1,0 0 1,0 0 0,0-1-1,4 2 1,-3-2 48,0 1 0,0-1-1,0 0 1,0 0 0,0 0 0,0 0 0,0 0 0,0-1-1,0 1 1,6-3 0,28-13 258,-34 15-305,10-7 21,-1 1 0,0-1 0,-1-1 0,1 0-1,10-12 1,45-55 39,130-203 192,-102 135-356,-74 113 60,-1-1 0,-2 0 1,-1-2-1,22-62 0,-39 94-4,1 0 0,0 0 0,-1-1 0,1 1 0,-1 0 0,0-1 0,0 1 0,0 0 0,0-5 0,0 7 21,0 0 1,-1 0-1,1-1 0,0 1 1,0 0-1,0 0 1,0-1-1,0 1 1,0 0-1,-1 0 1,1 0-1,0 0 0,0-1 1,0 1-1,0 0 1,-1 0-1,1 0 1,0 0-1,0 0 0,0-1 1,-1 1-1,1 0 1,0 0-1,0 0 1,-1 0-1,1 0 1,0 0-1,0 0 0,-1 0 1,1 0-1,0 0 1,-1 0-1,0 0-39,-1 1 0,1-1 0,0 1 0,-1-1 0,1 1 0,0 0 0,0 0 0,0-1 0,-3 3 0,-7 7-35,0 0 0,1 1 0,0 1-1,-11 16 1,-30 55 150,38-55 3,1-1 0,1 1 0,-11 46 0,11-22 58,-5 59 0,14-94-110,1 0-1,1 0 1,1 0 0,0 0-1,1 0 1,0 0 0,2-1 0,6 21-1,-7-28 36,0-1 0,2 1 0,-1-1 0,1 0 0,0 0 0,0 0 0,1 0-1,0-1 1,0 0 0,1-1 0,0 1 0,0-1 0,1 0 0,0-1 0,0 0 0,10 5-1,-4-4 123,0 0 0,0-2 0,1 1 0,-1-2-1,25 4 1,38-3-3014,-54-4 1494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33:17.9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9 3712,'-13'0'1696,"18"4"-1472,-1-4 1504,5 4-992,4-4 1056,9 0-1056,9-4 416,0 4-672,3-8-64,6 8-256,-9-5-96,0 10-32,-10-5-256,2 0 128,-7 0-2080,2 0 1216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43:30.2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511 2 3488,'-3'-2'1775,"-4"5"-555,-11 10 129,6-4-701,-33 14 845,-1-1 0,-69 22-1,52-21-898,27-9-365,-3 0-37,-41 22 0,77-34-268,-24 10 36,26-12-241,0 0 0,-1 1 1,1-1-1,-1 0 0,1 0 1,0 0-1,-1 0 1,1 0-1,-3-1 0,4 1 243,0 0 1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6:17.9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17 2496,'-6'-1'1562,"14"-1"1520,3 0-1369,-3 0-1250,-1 0-1,1 1 1,0 1-1,-1-1 1,1 1 0,12 2-1,10-1 108,120 2 577,-148-3-1267,1 0 1,-1 0 0,1-1 0,0 1-1,-1-1 1,1 1 0,-1-1-1,1 0 1,-1 0 0,4-2 0,2 0-921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6:18.7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141 14 1472,'-16'-14'2101,"-31"44"3526,36-21-4778,0 1 0,-19 22 0,27-28-761,0 0-1,1 0 1,-1 0 0,1 0 0,0 0-1,0 0 1,0 1 0,0-1 0,1 1 0,0-1-1,0 1 1,0-1 0,0 6 0,1-5-38,1 0 0,-1-1 0,1 1 1,0 0-1,0-1 0,0 1 1,1-1-1,0 0 0,-1 1 0,2-1 1,-1 0-1,0 0 0,4 4 1,-4-5-8,0-1 0,1 1 0,-1-1 0,1 1 1,-1-1-1,1 0 0,0 0 0,0-1 1,0 1-1,0 0 0,0-1 0,0 0 1,0 0-1,0 0 0,1 0 0,-1 0 0,0-1 1,7 1-1,9-2 108,0-1 1,0-1 0,30-9-1,-36 9-74,6-2 61,0-2 0,-1 0 0,1-1 0,-2 0 0,1-2 0,-1 0 0,26-20 0,-41 28-139,0 1 1,0-1 0,0 1 0,-1-1 0,1 0 0,-1 0 0,1 0 0,-1 1-1,1-2 1,-1 1 0,0 0 0,0 0 0,0 0 0,0 0 0,-1-1 0,1-2 0,-1 3 3,0 0 0,0 1 0,-1-1 0,1 0 1,-1 0-1,1 1 0,-1-1 0,0 0 0,1 1 0,-1-1 1,0 0-1,0 1 0,-1-1 0,1 1 0,0 0 1,0-1-1,-1 1 0,1 0 0,0 0 0,-1 0 1,1 0-1,-1 0 0,-2-1 0,-8-5-28,0 1-1,-1 0 1,1 1-1,-1 0 1,-1 1 0,1 1-1,0 0 1,-1 1-1,0 0 1,1 1-1,-1 0 1,-16 2 0,-30 0 710,36-1-2990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6:21.3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12 343 1568,'-1'-10'630,"1"10"-601,-1-1 1,1 0 0,0 0-1,0 0 1,0 1 0,0-1 0,0 0-1,0 0 1,0 0 0,0 1 0,0-1-1,0 0 1,0 0 0,0 1 0,0-1-1,1 0 1,-1 0 0,1-1 0,12-30 580,-11 24-486,2-1 1,-1 1 0,7-11 0,39-51 114,-41 61-211,0 0 0,0 1-1,1 0 1,0 0 0,13-7-1,-5 3 509,33-14-1,-45 24-490,0 0-1,0 0 1,0 0-1,1 1 1,-1 0-1,0 0 1,1 0-1,-1 1 1,0-1-1,1 1 1,9 2-1,-1-1-118,-13-1 100,0 0 0,0 0 0,0 0 0,0 0 0,1 0 0,-1 0 0,0 1 1,0-1-1,0 0 0,0 1 0,0-1 0,0 0 0,0 1 0,0 0 0,0-1 0,0 1 1,0 0-1,1 0 0,29 23 326,35 44 272,-63-64-564,0-1 1,0-1 0,0 1-1,0 0 1,1-1 0,-1 1-1,1-1 1,0 0 0,0-1-1,0 1 1,0-1 0,0 1-1,0-1 1,0 0 0,8 0-1,-11-1-30,0 0 0,0 0 1,0-1-1,0 1 0,1-1 0,-1 1 0,0-1 0,0 1 0,0-1 0,0 0 0,0 1 0,0-1 0,0 0 0,-1 0 0,1 0 0,0 0 0,0 1 0,-1-1 0,1 0 0,0 0 0,-1-1 0,1 1 0,-1 0 0,1 0 0,-1-2 0,3-5 95,0-1-1,1-13 0,-2 15-19,-1 2-97,-1 0-1,1 0 0,-1 0 1,0 0-1,0 0 1,0 0-1,-1 0 1,0 1-1,0-1 1,0 0-1,0 0 1,-1 1-1,0-1 1,0 0-1,0 1 1,0 0-1,-1 0 1,0-1-1,-4-4 0,4 6-57,0 0 0,-1 0 0,1 0 0,0 1 0,-1 0 0,1-1 0,-1 1 0,0 0 0,0 1 0,0-1-1,0 1 1,0 0 0,0 0 0,0 0 0,0 0 0,0 1 0,0-1 0,-1 1 0,1 0 0,0 0 0,0 1 0,-8 1-1,7-1 7,1 0-1,-1 1 0,1 0 0,-1-1 1,1 1-1,0 1 0,0-1 0,0 1 1,0-1-1,0 1 0,1 0 0,-1 1 1,1-1-1,0 1 0,0-1 0,0 1 1,0 0-1,0 0 0,1 0 0,0 1 1,0-1-1,-2 7 0,-17 74 604,-5 19 429,22-94-786,0 0 0,-1-1 0,-7 12 0,4-9 8,5-7-97,0-1-1,-1 0 0,1 0 1,-1 0-1,0-1 0,0 1 0,-1-1 1,1 0-1,-1 0 0,1-1 1,-7 4-1,4-3 7,2 0-61,1-1 1,-1 0-1,-1-1 1,1 1-1,0-1 1,0 0-1,0 0 1,-1-1-1,1 0 1,0 1-1,-1-2 1,1 1-1,0-1 1,0 1-1,-1-2 1,1 1-1,-6-3 1,5 2-71,1 0 0,-1 0 0,1-1 0,0 0 0,0-1 0,0 1 1,0-1-1,0 1 0,1-2 0,0 1 0,0 0 0,0-1 0,0 0 0,-5-9 1,7 11-298,1 0 1,0-1 0,0 1 0,0-1-1,0 1 1,0-1 0,1 1 0,0-1-1,-1-6 1,4-11-1313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6:23.9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191 1 1728,'-2'1'657,"0"0"1,0 0-1,0 0 1,0 0-1,0 1 1,1-1-1,-1 0 0,0 1 1,-2 3-1,-18 19 369,5-2-388,1 1 0,0 1 0,2 1 1,1 0-1,-18 47 0,24-49-302,1 0 1,-6 40-1,0 51 405,11-105-678,-1 29 234,3 60 1,1-76-154,1-1 1,0 0-1,2 1 1,9 26 0,-10-36-28,2 0 1,-1 0 0,1 0 0,1-1-1,0 0 1,1 0 0,0-1 0,0 0-1,1 0 1,1-1 0,13 12 0,-18-18-857,5 5 2030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6:24.4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28 1728,'-25'11'12225,"26"-12"-11927,0 1 1,0-1-1,-1 1 0,1 0 0,1-1 0,12-8 253,-11 6-453,0 1-1,1 0 1,0-1 0,0 1 0,-1 0-1,1 1 1,1-1 0,-1 1 0,0-1 0,0 1-1,5 0 1,5-1 23,1 0 0,15 1 0,-14 1-75,-1 2 1,0-1 0,1 2-1,-1 0 1,0 0 0,0 2-1,27 11 1,-39-14-39,0-1 0,1 0 0,-1 1 0,0-1 0,0 0 0,6 0 0,3-2-2725,-3 1 1064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6:24.9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 3712,'-3'2'1484,"3"-2"-1410,0 0 0,0 0 0,0 1 0,0-1 0,0 0 1,0 0-1,0 0 0,0 1 0,0-1 0,0 0 1,0 0-1,0 0 0,0 0 0,0 1 0,0-1 1,0 0-1,0 0 0,0 0 0,0 1 74,1-1-73,3 13 2560,-2-3-1826,3 39 1082,-2 1 0,-4 51 0,0-30-887,1 0-559,12 95 0,-9-154-1051,0 5-3257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6:25.5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2560,'0'0'832,"9"12"2640,32 3-731,15 12-1133,-37-19-1263,-1 1 1,-1 0-1,1 1 0,-2 1 1,27 21-1,-31-20-103,-1 1 0,0 0 0,-1 0 0,-1 1 0,0 0 0,12 27-1,-3 2 462,13 52 0,-22-66-417,-2 1 0,-1 0 0,3 31 0,-8-45-97,-1-1 0,0 1 0,-1 0 0,0-1 0,-2 1 0,1-1 0,-11 29-1,-3-1-220,-1-1 0,-3-1 0,-1-1 0,-49 69 0,50-88-2330,6-4 661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6:26.6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3072,'-1'16'5225,"5"21"-3605,-3-23-1276,7 159 2664,-2-27-1371,-2-98-1163,2 65 1676,0-155-2124,-4 21-122,2 0 0,9-32 1,-11 45 84,1 0-20,-1 0 0,1 1 0,0-1 0,1 1 0,5-9-1,-3 8-10,0 0 0,0 0 0,1 1-1,-1 0 1,2 0 0,-1 1 0,1 0-1,0 0 1,0 1 0,0 0 0,1 0-1,10-3 1,-7 3-44,0 1-1,1 0 1,-1 1 0,25-3-1,-33 6 63,0-1 1,0 1-1,0 0 0,0 0 1,0 1-1,0-1 0,0 1 0,0 0 1,0 0-1,0 0 0,-1 1 0,1-1 1,0 1-1,-1 0 0,1 0 0,-1 0 1,0 0-1,0 1 0,4 3 1,-6-5 21,-1-1 0,0 1 0,1-1 0,-1 1 0,0-1 1,0 1-1,0-1 0,1 1 0,-1-1 0,0 1 0,0 0 1,0-1-1,0 1 0,0-1 0,0 1 0,0 0 1,0-1-1,0 1 0,-1-1 0,1 1 0,0 0 0,0-1 1,0 1-1,-1-1 0,1 1 0,0-1 0,-1 1 1,1-1-1,0 1 0,-1-1 0,1 1 0,0-1 0,-1 0 1,0 1-1,-18 14 135,7-9-94,-1-1 1,0 0-1,0-1 1,0 0-1,-25 3 1,35-7-53,-30 5-114,-11 2-157,44-7 291,0 1 0,0-1 0,0 0 0,0 0-1,0 0 1,0 0 0,0 0 0,0 0 0,0 0-1,0 1 1,0-1 0,0 0 0,0 0 0,0 0 0,0 0-1,0 0 1,0 0 0,0 0 0,0 1 0,0-1 0,0 0-1,0 0 1,0 0 0,0 0 0,0 0 0,0 0 0,0 0-1,1 1 1,-1-1 0,0 0 0,0 0 0,0 0-1,0 0 1,0 0 0,0 0 0,0 0 0,0 0 0,0 0-1,1 0 1,-1 0 0,0 1 0,0-1 0,0 0 0,0 0-1,0 0 1,0 0 0,0 0 0,1 0 0,11 8 557,13 6 292,-10-9-417,28 12-390,0 2 0,43 26 0,-67-32-705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6:32.5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9 188 2304,'0'0'752,"-8"0"464,11-7 1317,-3 3-2243,1 0 1,0 0-1,0 0 1,0 0-1,0 0 0,0 0 1,1 1-1,0-1 0,0 0 1,0 1-1,0 0 1,0-1-1,6-5 0,3-2-79,0 0 1,16-12-1,-15 13-153,1 2 1,0-1 0,0 1-1,0 1 1,1 0 0,0 1-1,0 1 1,1 0 0,0 1-1,19-3 1,-30 7-63,2-1 57,1 0-1,0 1 0,9 1 0,-13-1-18,0 1-1,0 0 1,-1-1-1,1 1 1,0 0 0,0 1-1,-1-1 1,1 0-1,-1 1 1,1 0-1,2 1 1,-4-1-17,0-1 1,0 1-1,0-1 0,1 1 0,-1-1 1,-1 1-1,1 0 0,0-1 1,0 1-1,-1 0 0,1 0 1,-1 0-1,1-1 0,-1 1 0,0 0 1,1 0-1,-1 0 0,0 0 1,-1 0-1,1 0 0,0 0 1,-1 2-1,-1 6 96,-1 1 1,-7 17-1,6-17-62,-10 21 94,-1 1 0,-1-2 0,-2 0 0,-2-2 0,-28 35 0,26-38 210,-1-2 0,-42 34 0,47-43-124,6-4 188,17-13 74,20-7-323,5 2 100,0 0 0,61-4 0,-77 11-158,-1 0 0,1 1 0,0 0 0,0 1 0,-1 0 1,1 2-1,-1-1 0,0 2 0,15 6 0,-18-7-215,-4-1-154,0-1-1,-1 1 1,1 0 0,-1 1-1,0-1 1,5 5 0,-10-8 208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6:33.5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0 2496,'1'2'449,"-1"-1"0,1 1-1,-1-1 1,1 1 0,-1 0 0,0-1 0,1 1 0,-1 0-1,0-1 1,0 1 0,0 0 0,0 0 0,-1 2 0,-4 40 518,3-19-138,-9 242 1944,10-237-2232,-9 49 1,5-62 716,10-26-927,3-8-424,2 0 1,0 0-1,1 1 0,1 1 1,22-24-1,-28 33 51,0 1 0,1-1 0,-1 1 0,1 0 0,0 1 0,1-1 1,-1 1-1,1 1 0,0 0 0,-1 0 0,1 0 0,1 1 0,-1 0 0,0 1 0,15-2 0,-21 3 42,0 0 0,0 0 0,0 0 0,0 1 0,-1-1-1,1 0 1,0 1 0,0-1 0,0 1 0,0 0 0,0 0 0,-1-1-1,1 1 1,0 0 0,-1 0 0,1 1 0,-1-1 0,1 0 0,-1 0-1,0 1 1,1-1 0,-1 1 0,0-1 0,0 1 0,0 0 0,0-1-1,0 1 1,0 0 0,0 2 0,0-1 23,-1 0 0,1 0 0,-1 0 0,0 0 0,1 0 0,-1 0 0,-1 0 0,1 0 0,0 0 1,-1 0-1,0 0 0,1 0 0,-1 0 0,-1 0 0,1 0 0,0-1 0,-3 4 0,1-1 22,-1 0 0,0-1 0,0 0 0,0 0 0,0 0 0,-1-1 1,0 1-1,1-1 0,-1 0 0,0 0 0,-1-1 0,1 1 0,-10 1 0,11-2-44,0-1 0,-1 0 0,1 0 0,0 0 1,-1-1-1,1 1 0,-1-1 0,1 0 0,-1-1 0,1 1 0,-1-1 0,1 0 0,-1 0 0,1 0 0,0-1 0,0 1 0,-8-5 1,16 5-291,6 3 1052,27 16 890,55 36 1,-48-27-2470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43:31.3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181 31 2240,'0'-1'170,"1"0"0,-1 0 0,1 0 0,-1 0 0,1 0 0,0-1 0,-1 1 0,1 1-1,0-1 1,0 0 0,0 0 0,0 0 0,9-11 5272,-10 12-5404,-7 0 993,-4 6-667,0 0 0,1 0 1,-1 1-1,1 1 0,1 0 0,-15 14 1,5-1-64,-28 41 0,40-52-224,0 1 0,1-1-1,0 1 1,-4 13 0,9-21-51,0 0 0,0 1-1,0-1 1,1 0 0,-1 0-1,1 1 1,0-1 0,1 7-1,-1-9-3,0 1-1,1-1 1,-1 1-1,1-1 1,-1 1-1,1-1 1,0 1-1,-1-1 1,1 0-1,0 1 1,0-1-1,0 0 1,0 0-1,0 0 0,0 0 1,0 0-1,1 0 1,-1 0-1,3 1 1,1 1 51,0-1 1,1 0-1,0-1 1,-1 1 0,1-1-1,0 0 1,-1-1-1,1 1 1,0-1-1,0 0 1,0-1-1,8-1 1,4-1 11,-1-1 0,29-11 0,-24 5-53,0-1 0,-1 0 0,-1-2-1,0 0 1,29-27 0,-45 37-116,0 0 0,0 0-1,1 0 1,8-3-1,-13 5 72,1 1 0,-1 0 0,1-1 0,-1 1 0,1 0 0,-1 0 0,1 0 0,-1-1 0,1 1 0,-1 0 0,1 0 0,0 0 0,-1 0 0,1 0 0,-1 0 1,1 0-1,-1 0 0,1 0 0,-1 0 0,1 1 0,-1-1 0,1 0 0,-1 0 0,1 0 0,-1 1 0,1-1 0,-1 0 0,1 1 0,-1-1 0,1 0 0,-1 1 0,0-1 0,1 0 0,-1 1 0,1-1 0,-1 1 0,0-1 0,0 1 0,1-1 0,-1 1 0,0-1 0,0 1 0,0-1 0,1 1 0,-1-1 0,0 1 0,0-1 0,0 1 0,0-1 0,0 1 0,0 0 0,0-1 0,0 1 1,0 0-1,0 7-1,0 0 1,1 0 0,0 0-1,0-1 1,1 1 0,0 0-1,0-1 1,7 15 0,-8-20 51,1 1 1,-1 0-1,1-1 0,0 1 1,0-1-1,0 0 1,0 1-1,0-1 0,1 0 1,-1 0-1,0-1 1,1 1-1,0 0 1,-1-1-1,1 0 0,0 1 1,0-1-1,0 0 1,-1-1-1,1 1 0,0 0 1,0-1-1,0 1 1,1-1-1,-1 0 0,3-1 1,7 0 79,0-1 0,0-1 0,-1 0 0,1-1 0,-1 0 0,0-1 0,0 0 0,0-1 0,-1 0 0,0-1 0,0-1 0,10-8 0,-14 9-61,1 0 0,-1 0 0,-1-1 0,1 1 0,-1-1 0,-1-1 0,6-9 0,-8 12-55,0-1-1,-1 1 0,0-1 1,0 0-1,0 1 0,-1-1 1,0 0-1,0 0 0,-1 0 1,0-13-1,0 18-18,-1-1 0,1 0 0,-1 1-1,1-1 1,-1 1 0,0-1 0,0 0 0,0 1-1,0 0 1,0-1 0,-1 1 0,1 0 0,-1 0-1,1-1 1,-1 1 0,0 0 0,0 1 0,0-1-1,0 0 1,0 1 0,-1-1 0,1 1 0,0-1-1,-1 1 1,1 0 0,-5-1 0,4 1-42,-1 0 1,1 1 0,-1-1-1,0 1 1,1 0 0,-1 0-1,0 0 1,0 0 0,1 1-1,-1-1 1,1 1-1,-1 0 1,0 0 0,1 1-1,0-1 1,-1 1 0,1 0-1,-6 3 1,6-3-341,-1 1 1,1 0-1,0-1 1,-1 1 0,1 0-1,0 1 1,1-1-1,-1 0 1,1 1-1,-1 0 1,1-1-1,0 1 1,0 0-1,1 0 1,-1 0-1,1 0 1,0 1-1,0-1 1,0 0 0,0 7-1,5 13-3494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6:34.2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4 2976,'-8'-3'4224,"8"4"-4088,0-1 0,0 1 1,1 0-1,-1-1 0,0 1 1,0 0-1,0 0 0,0-1 0,0 1 1,0 0-1,0-1 0,0 1 1,0 0-1,0 0 0,-1 3 246,9 101 3794,-4-16-2120,3 80 602,-5-57-4481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6:34.6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24 3328,'-14'-1'4231,"20"2"-1748,-3 0-1936,1 0-1,-1 0 1,1-1-1,-1 1 1,1-1-1,-1 0 1,5-1-1,4 0 105,0-1 0,14-5-1,15-2-19,26 7-66,-17 1-3488,-18-2-5732,-24 2 6287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6:35.0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5216,'0'0'124,"1"0"0,-1 0 0,1 0 0,-1 0 0,1 0 0,-1 0 0,0 1 0,1-1 0,-1 0 0,1 0 0,-1 0 0,0 1 0,1-1 0,-1 0 0,0 0 1,1 1-1,-1-1 0,0 0 0,0 1 0,1-1 0,-1 0 0,0 1 0,0-1 0,0 1 0,1-1 0,-1 0 0,0 1 0,0-1 0,0 1 0,0-1 0,0 1 0,1 19 2414,0-9-1525,4 62 2375,-3 75 0,-2-91-3162,-4-21 53,1-5-3539,5-27 2519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6:36.2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152 4 2656,'11'-4'6173,"-17"13"-4053,-6 4-1425,0 0 0,1 1 0,0 0 0,1 0 0,-12 24 1,13-19-286,0 0 0,2 0 0,-8 32 0,-8 60 401,23-109-804,-6 30 288,2 1 0,1-1 0,1 1 1,2-1-1,6 55 0,-3-76-186,0-1 1,0 1 0,1-1-1,0 0 1,0 0 0,1 0-1,1-1 1,0 1 0,0-1-1,1-1 1,0 1 0,0-1-1,1 0 1,0-1 0,11 9-1,-18-16-100,0 1-1,-1-1 0,1 0 0,-1 1 0,1-1 1,0 0-1,-1 1 0,1-1 0,0 0 0,-1 0 1,1 1-1,0-1 0,0 0 0,-1 0 0,1 0 1,1 0-1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6:36.9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188 24 3808,'-1'-1'140,"-7"-14"2603,8 15-2663,0 0 1,0 0-1,0 0 1,0-1-1,0 1 1,0 0 0,2-5 2255,-2 4-2256,0 1 1,1 0-1,-1 0 1,0 0-1,0 0 1,1 0-1,-6 2 435,0 1 0,1 0 0,-1 0 0,1 1 0,0-1 0,0 1 0,0 0 0,-4 5 0,-106 154 2850,110-157-3319,0 1 0,1 0 0,0 0 0,1 0 0,0 0 0,0 0 0,0 0 0,1 1 0,-1 14 0,2-18-13,0 0 0,0-1 0,1 1 0,-1 0 0,1 0 0,0-1 0,0 1 0,1 0 0,-1-1-1,1 1 1,-1-1 0,1 1 0,0-1 0,1 0 0,-1 0 0,0 0 0,1 0 0,0-1 0,-1 1 0,6 3 0,-6-4 8,0-1 1,0 0-1,-1 0 0,1 0 1,0 0-1,0 0 0,0 0 0,0-1 1,0 1-1,1 0 0,-1-1 1,0 0-1,0 1 0,0-1 1,0 0-1,0 0 0,1 0 0,-1-1 1,0 1-1,0 0 0,3-2 1,-3 1-53,1 0-1,-1-1 1,1 0 0,-1 1 0,0-1 0,1 0 0,-1 0 0,0 0 0,0 0 0,-1-1 0,1 1 0,0 0-1,-1-1 1,1 0 0,-1 1 0,1-5 0,8-19-519,6-31-1,6-20 29,-19 70 49,-3 12 327,-1 9 327,1 5 117,1 1 0,1-1-1,5 21 1,-6-34-293,0 0 0,1 0-1,0 0 1,0 0-1,1 0 1,-1-1 0,1 1-1,1-1 1,-1 1-1,1-1 1,0-1 0,0 1-1,8 7 1,-12-12-20,6 5-587,0-1 1,0 0-1,6 3 0,-9-6-54,-1 0 0,0 0-1,1-1 1,-1 1 0,1-1 0,-1 1 0,0-1 0,1 0 0,-1 0-1,1 0 1,-1 0 0,4-1 0,8 0-1945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6:37.3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 3808,'1'0'128,"0"-1"0,-1 0-1,1 1 1,0-1 0,0 1 0,0-1 0,0 1-1,0-1 1,0 1 0,0 0 0,1-1 0,-1 1 0,0 0-1,0 0 1,0 0 0,0 0 0,0 0 0,0 0 0,0 0-1,0 0 1,0 1 0,1-1 0,-1 0 0,0 1-1,0-1 1,0 1 0,0-1 0,0 1 0,0 0 0,5 2 511,0 1 1,0 0 0,7 8-1,-10-9-520,11 10 736,-1 0 0,-1 1 0,0 0 0,19 32 0,28 68 1552,-46-85-1904,-1 0-1,-2 1 1,0 1-1,7 46 1,-14-56-295,-1 0 1,-1 0-1,-1 0 1,-1 0 0,-1 0-1,0-1 1,-11 40-1,-3-4-490,-3-1-1,-35 71 0,39-94-565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6:40.3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274 43 2144,'0'-23'4208,"0"15"-1515,0 0-1344,-10 6-1238,0 1-1,0 0 0,0 1 0,0 0 0,-15 2 1,11 3 2,-1 1 1,1 0-1,0 1 0,1 0 1,-1 1-1,1 1 1,1 0-1,0 1 1,0 0-1,-18 21 1,25-26-60,1 0-1,1 0 1,-1 0 0,1 1 0,0-1 0,0 1 0,0 0 0,-1 7 0,3-11-41,0 0 1,1 0 0,0 0-1,-1 0 1,1 0 0,0 0 0,0 0-1,0 1 1,0-1 0,0 0-1,0 0 1,1 0 0,-1 0-1,1 0 1,0 0 0,-1 0 0,1-1-1,0 1 1,0 0 0,0 0-1,0-1 1,0 1 0,1 0-1,-1-1 1,1 1 0,-1-1-1,1 1 1,-1-1 0,3 2 0,6 2 14,-1 0 1,1-1 0,0 0 0,0 0 0,18 3 0,57 6 59,-42-7-13,-7 0-143,0 1 0,54 18 1,-84-23 137,-1 0-1,1 0 1,-1 1 0,0 0 0,0 0 0,0 0-1,0 1 1,-1-1 0,1 1 0,-1 0-1,4 6 1,-7-10-54,-1 0 0,0 1 0,0-1 0,0 0 0,0 1 0,0-1 0,0 0 0,0 1 0,1-1 0,-1 1 0,0-1 0,0 0 0,-1 1 0,1-1 0,0 1 0,0-1 0,0 0 0,0 1 0,0-1 0,0 1 0,0-1 0,-1 0 0,1 1 0,0-1 0,0 0 0,0 1 0,-1-1 0,-12 10 342,-20 1 52,9-7 63,-47 2 1,5 0 24,-95 20-12,152-25-600,36-17-7713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6:40.6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1 4800,'0'0'64,"0"0"-1,-1 0 1,1 0 0,0 0 0,-1 0 0,1 0-1,0 0 1,0 0 0,-1 1 0,1-1 0,0 0-1,-1 0 1,1 0 0,0 0 0,0 1-1,-1-1 1,1 0 0,0 0 0,0 0 0,0 1-1,-1-1 1,1 0 0,0 0 0,0 1 0,0-1-1,0 0 1,-1 1 0,1-1 0,0 0-1,0 1 1,0-1 0,0 0 0,0 1 0,0-1-1,0 0 1,0 0 0,0 1 0,0-1 0,0 0-1,0 1 1,4 19 1952,-1-2-205,1 86 1395,-4-93-3181,1 0 0,3 21 0,3-13-3002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6:41.0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43 2912,'-13'-28'1312,"17"20"-1152,-4 5 832,5-1-1024,-1 8 0,0-1 32,6 5 32,3 3-1152,0 6 608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6:41.4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3808,'0'0'1227,"1"1"-742,12 23 2619,-11-20-2666,1-1 0,-1 1 0,0 0 0,0-1 0,0 1 0,-1 0 0,1 0 0,-1 0 0,0 0 0,0 0 0,0 0 0,-1 1 0,1-1 0,-1 0 0,0 5 0,-3 4 303,2-10-575,0 1 0,1-1 0,-1 0 0,1 1 0,0-1-1,-1 1 1,2-1 0,0 7 0,0-1 97,3 3 337,-4-12-590,0 0 0,0 0 1,1 0-1,-1 0 1,0 0-1,0 0 1,1 1-1,-1-1 1,0 0-1,0 0 0,1 0 1,-1 0-1,0 0 1,1 0-1,-1 0 1,0 0-1,0 0 0,1 0 1,-1-1-1,0 1 1,0 0-1,1 0 1,-1 0-1,0 0 1,0 0-1,1 0 0,-1 0 1,0-1-1,0 1 1,0 0-1,1 0 1,-1 0-1,0-1 0,0 1 1,0 0-1,1 0 1,-1 0-1,0-1 1,0 1-1,11-10-615,22-15 0,5-5-238,-23 16 621,23-20-189,-34 31 380,-1 1 0,1-1 0,0 1 0,0 0 0,0 0-1,0 1 1,0-1 0,0 1 0,5-1 0,-8 2 75,1 0 0,-1 0 0,1 0 1,0 0-1,-1 0 0,1 1 0,-1-1 0,1 1 1,-1-1-1,1 1 0,-1-1 0,0 1 0,1 0 1,-1 0-1,0 0 0,1 0 0,-1 0 0,0 0 0,0 0 1,0 0-1,0 0 0,0 0 0,0 1 0,0-1 1,0 1-1,0-1 0,-1 0 0,2 4 0,1 1 294,-1 1 0,0 0 0,0 0 0,2 14-1,-3-9-116,1 0 0,6 20 0,2-11-2388,-8-18 987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43:31.9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13 2976,'-1'-1'39,"1"1"0,0 0 0,0 0 0,0 0 0,0 0 0,-1 0 0,1 0 0,0 0 0,0-1 0,0 1 0,0 0-1,0 0 1,0 0 0,0 0 0,-1-1 0,1 1 0,0 0 0,0 0 0,0 0 0,0 0 0,0-1 0,0 1 0,0 0 0,0 0 0,0 0 0,0-1 0,0 1 0,0 0 0,0 0 0,0 0 0,0 0 0,0-1 0,0 1 0,0 0 0,0 0 0,0 0 0,1-1 0,6-1 1393,-4 2-1108,-1 1 1,0-1-1,0 0 1,0 0-1,0 1 1,0-1 0,3 2-1,1 3-136,-1-1 0,0 1 0,0 0 0,0 0 0,0 0-1,-1 0 1,0 1 0,0 0 0,0 0 0,-1 0 0,0 0 0,0 1 0,-1-1 0,1 1 0,-2 0-1,3 11 1,0 10 213,-1 0 0,-1 50-1,-2-64-92,0 1 19,0-9-63,0-9 244,2-18-268,0-1 1,2 0 0,7-27-1,-4 22-205,-5 18-60,1-1 1,1 1-1,-1 0 0,1 0 1,1 1-1,-1-1 1,1 1-1,1 0 0,0 0 1,0 1-1,0 0 0,11-9 1,-13 13 51,0 0 0,0 1 0,1-1 1,0 1-1,-1 0 0,1 0 0,0 0 0,0 1 1,0 0-1,0 0 0,10-1 0,-11 2-219,0 0-1,0 0 1,0 0 0,1 1-1,-1-1 1,0 1-1,0 0 1,0 0-1,0 1 1,0-1 0,-1 1-1,1 0 1,0 0-1,5 4 1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6:44.8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401 7 1248,'4'0'5589,"-27"0"-1690,12 1-3725,7-1-135,-1 0 0,1 0-1,0 0 1,0 0 0,-1-1-1,1 0 1,0 0 0,-4-1-1,5 1-1,0 0 1,0 1-1,0 0 0,0-1 0,0 1 0,0 0 0,0 1 0,0-1 0,-3 1 1,-23 1 150,3 0-176,-44 7 0,18 0-25,18-2 279,23-5-163,-1 1 1,-21 1-1,31-4-97,0 0-1,1 0 1,-1 0-1,0 0 1,1 1 0,-1-1-1,1 1 1,-1-1-1,0 1 1,1-1 0,-1 1-1,-1 1 1,3-2 9,0 1 0,-1-1 0,1 0 0,-1 1 1,1-1-1,-1 1 0,1-1 0,0 0 0,-1 1 0,1-1 1,0 1-1,0-1 0,-1 1 0,1-1 0,0 1 1,0 0-1,0-1 0,0 1 0,-1-1 0,1 1 0,0-1 1,0 1-1,0-1 0,0 1 0,0 0 0,0-1 0,1 1 1,-1-1-1,0 2 0,1 0 71,0 1 1,-1-1-1,0 1 1,1 0-1,-1-1 1,0 1-1,0-1 1,-1 5-1,1-3 10,-1-1 0,1 0 0,0 0 0,0 0 1,1 6-1,22 135 1035,-7-36-614,61 233 1189,-61-282-1345,-3 1 1,-3 0-1,3 67 0,-11-102-285,-1 0 0,-2-1 0,-1 1-1,-6 33 1,7-53-48,-1 0-1,0-1 1,0 1 0,0 0-1,-1 0 1,0-1 0,0 0-1,0 1 1,0-1-1,-6 5 1,9-9-23,-1 0-1,1 0-1,0 0 1,0 0 0,0 0 0,0 0 0,-1 0-1,1 0 1,0 0 0,0 0 0,0 0-1,0 0 1,0 1 0,-1-1 0,1 0-1,0 0 1,0 0 0,0 0 0,0 0 0,0 0-1,0 0 1,-1 0 0,1 1 0,0-1-1,0 0 1,0 0 0,0 0 0,0 0-1,0 0 1,0 1 0,0-1 0,0 0-1,0 0 1,0 0 0,0 0 0,0 1 0,0-1-1,0 0 1,0 0 0,0 0 0,0 0-1,0 1 1,0-1 0,0 0 0,0 0-1,0 0 1,0 0 0,0 0 0,0 1 0,0-1-1,0 0 1,0 0 0,1 0 0,-1 0-1,0 0 1,0 0 0,0 1 0,0-1-1,0 0 1,0 0 0,1 0 0,0 1-68,-9 7-128,9-8 202,-1 1 1,0 0-1,0-1 0,1 1 1,-1-1-1,0 1 1,1-1-1,-1 1 0,1-1 1,-1 1-1,0-1 1,1 1-1,-1-1 1,1 1-1,-1-1 0,1 0 1,0 1-1,-1-1 1,1 0-1,-1 1 1,1-1-1,0 0 0,-1 0 1,1 0-1,-1 1 1,1-1-1,0 0 0,21 3 234,-20-3-198,265 19 818,-249-18-3381,-4-1 671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6:45.7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166 6 2496,'0'-1'45,"0"1"0,0 0 0,0 0 0,0-1 0,0 1 0,0 0 0,0 0 0,0-1 0,-1 1 0,1 0 0,0 0 0,0-1 0,0 1 0,0 0 0,-1 0 0,1 0 0,0 0 0,0-1 0,0 1 0,-1 0 0,1 0 0,0 0 0,0 0 0,-1 0 0,1 0 0,0 0 0,0 0 0,-1-1 0,1 1 0,0 0 0,0 0 0,-1 0 0,1 0 0,0 0 0,0 0 0,-1 1 0,0-1 173,-41 52 4981,29-32-4565,1 0-1,1 0 0,1 1 1,1 1-1,0-1 0,-9 43 0,6-7 345,-7 91 1,17-128-800,1 0 0,1 0 1,1 0-1,1 0 0,1-1 1,0 1-1,2-1 1,0 1-1,1-1 0,12 26 1,-4-16 208,1-1 0,1 0 1,1-1-1,22 25 0,-38-50-354,1 0 0,-1 0 0,1-1 0,0 1 0,0-1 0,0 1 0,3 1 0,-4-3-154,-1 1-1,1-1 1,-1 0 0,1 0-1,-1 0 1,1 0 0,-1 0-1,1 0 1,-1 0 0,1 0-1,0 0 1,-1 0 0,1 0-1,-1 0 1,1 0 0,-1 0 0,1 0-1,-1-1 1,1 1 0,-1 0-1,1 0 1,-1-1 0,1 1-1,-1 0 1,1-1 0,-1 1-1,0 0 1,1-1 0,-1 1-1,1 0 1,-1-1 0,0 1-1,1-1 1,-1 1 0,0-1-1,0 1 1,0-1 0,1 1 0,-1-1-1,0 0 1,5-13-3731,3-3 1249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6:46.6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81 3072,'-13'-8'4394,"18"-1"-2404,0 4-1708,1-1 1,0 2-1,0-1 1,0 0-1,1 1 1,-1 1-1,1-1 1,10-3-1,-6 3-163,0 0 0,0 0-1,1 1 1,21-2 0,-28 5-94,1 0 1,-1 0-1,0 0 1,1 0-1,-1 1 1,1 0-1,-1 0 1,0 1-1,0-1 1,1 1-1,5 4 1,-8-5-15,-1 0 0,1 1 0,-1 0 0,0-1 0,0 1 0,0 0 0,0 0 0,0 0 0,-1 1 0,1-1 0,0 0 0,-1 1 0,0-1 0,1 0 0,-1 1 0,0 0 0,0-1 0,-1 1 0,1 0 0,0-1 0,-1 1 0,0 0 0,0 4 0,0 1 50,-1-1 0,0 1 0,0 0-1,-1 0 1,0-1 0,0 1-1,-7 13 1,-3 2 227,-15 23-1,17-30-212,2-5 6,0-1 0,-1 1 0,0-1-1,0-1 1,-1 0 0,-22 16 0,-67 49 697,85-70-396,10-5-100,9-1-55,16-5-117,1 1-1,0 1 1,0 1 0,1 2-1,-1 0 1,1 1 0,-1 1 0,1 1-1,-1 1 1,1 1 0,-1 0-1,0 2 1,28 10 0,-28-7-110,-20-7-699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6:47.8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 3136,'0'0'35,"0"-1"0,0 1 0,0 0 0,0 0 0,0 0 0,1-2 667,-1 2-667,0 0 0,0 0 0,0 0 0,0 0 0,0 0 0,1 0 0,-1 0 0,0 0 0,0 0 1,0 0-1,0 0 0,0 0 0,0 0 0,0 0 0,0 0 0,0 0 0,1 0 0,-1 0 0,1 1 491,-1-1-491,4 7 2546,4 253 3435,-7-102-4359,-2-86-898,-2-45 62,4-32-792,1 0-1,-1-1 1,1 1 0,1 0-1,-1 0 1,1 0 0,0 0 0,6-8-1,35-44-436,-35 48 371,1-1 0,1 2-1,0 0 1,0 0 0,0 1-1,23-11 1,-23 12 5,0 1 0,1 0 0,0 1 0,0 0 0,0 1 0,0 0 0,1 1 0,18-1 0,-28 3 36,0 0 0,0 1 0,1-1 0,-1 1 0,0 0 0,0 0 0,0 0 0,0 1 0,0-1 0,0 1 0,0 0 0,0-1 0,0 1-1,-1 0 1,5 5 0,-6-6 18,1 1 0,-1 0-1,1-1 1,-1 1-1,1 0 1,-1 0-1,0 0 1,0 0 0,0 0-1,0 1 1,-1-1-1,1 0 1,0 0 0,-1 1-1,0-1 1,1 0-1,-1 1 1,0-1 0,0 0-1,0 0 1,-1 1-1,1-1 1,-1 4-1,-1-3 3,0-1 0,1 1 0,-1 0-1,0-1 1,0 0 0,0 1 0,-1-1-1,1 0 1,-1 0 0,1 0-1,-1 0 1,0 0 0,-3 1 0,-3 2 5,-1 0 1,-17 5 0,17-8-168,1 0-1,-1-1 1,0 0 0,1 0 0,-1-1-1,-12-2 1,-11 1-489,23 0 602,8 1 16,0 0 0,0-1 1,0 1-1,0 0 0,0 0 0,0 0 1,0 1-1,0-1 0,0 0 0,0 1 1,0-1-1,1 1 0,-1 0 0,0-1 1,-3 3-1,5-3 9,0 0 0,0 0 1,0 0-1,0 0 0,0 1 1,0-1-1,0 0 0,-1 0 0,1 0 1,0 0-1,0 0 0,0 0 0,0 0 1,0 0-1,0 0 0,-1 1 1,1-1-1,0 0 0,0 0 0,0 0 1,0 0-1,0 0 0,-1 0 1,1 0-1,0 0 0,0 0 0,0 0 1,0 0-1,0 0 0,-1 0 0,1 0 1,0 0-1,0 0 0,0-1 1,0 1-1,0 0 0,-1 0 0,1 0 1,0 0-1,0 0 0,0 0 0,0 0 1,-1-1-1,3 1 208,4 2 190,9 8 593,1-1-1,30 13 0,68 26-1891,-112-46 548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6:48.3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3 3648,'-5'-3'4149,"5"3"-4112,1 3 467,-1-1 0,1 1-1,-1-1 1,0 1-1,0 0 1,0-1-1,0 1 1,-1 2 0,1 4 105,0 334 5636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6:48.7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6 3136,'-9'9'10207,"18"-10"-8457,64-1 3673,-1 0-4708,-33-3-341,1 1-3350,-36 6 1721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6:49.2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10 2560,'-2'-10'5305,"7"16"-3257,6 17-489,-5 12-20,0-1 1,-3 1-1,-1 68 1,-3-73-1059,10 138 1066,-7-123-1055,-2-37-2919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6:49.7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2912,'9'11'7200,"10"22"-5491,-7-12-832,11 25 1098,28 74 0,-32-74-1280,-2-1 145,17 62 0,-29-88-599,-2 0-1,0 1 1,-1-1 0,0 1 0,-2 0 0,-2 23 0,-7 14-35,-3-1 0,-29 87 0,36-129-767,0-1 0,-10 16 0,-6 5-3649,7-14 1704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6:52.3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186 145 1984,'1'-3'161,"2"-3"345,-3 6-495,0 0 1,0 0 0,-1 0 0,1-1 0,0 1-1,0 0 1,0 0 0,0 0 0,0 0-1,0 0 1,0 0 0,0 0 0,0 0 0,0-1-1,0 1 1,0 0 0,0 0 0,0 0-1,0 0 1,-1 0 0,1 0 0,0 0 0,0 0-1,0 0 1,0 0 0,0 0 0,0-1 0,-10-2 4002,10 2-3905,0 1-20,-1 0-1,0 0 1,1 0 0,-1 0 0,1 0 0,-1-1-1,0 1 1,1 0 0,-1 0 0,1 0 0,-1 1 0,0-1-1,1 0 1,-1 0 0,0 0 0,1 0 0,-1 1-1,1-1 1,-1 0 0,0 1 0,-12 5 655,13-6-649,-15 8 464,0 0-1,1 1 1,0 1 0,-20 18 0,28-23-431,1 1 1,-1 0-1,1 1 1,0-1-1,0 1 1,0 0-1,1 0 1,1 1-1,-1-1 1,1 1-1,-3 11 1,5-17-95,1 0 1,-1 0 0,1 1-1,0-1 1,0 0 0,0 0-1,0 0 1,0 0 0,1 0-1,-1 0 1,1 0 0,-1 0-1,1 1 1,0-2 0,-1 1-1,1 0 1,0 0 0,0 0-1,1 0 1,-1 0 0,0-1-1,1 1 1,-1-1 0,1 1-1,-1-1 1,1 1 0,0-1-1,-1 0 1,1 0 0,0 0-1,4 2 1,0 0 36,1-1-1,0 0 1,0 0 0,0 0-1,0-1 1,0 0 0,1 0-1,-1-1 1,9 0-1,-2-1 42,1-1-1,0-1 1,22-6-1,-31 7-112,-1 0 0,0 0 0,0-1 0,0 0 1,-1 0-1,1 0 0,-1 0 0,7-6 0,2-4-268,13-17-1,-14 14-95,-11 20 300,-1 0 1,0 1 0,1-1-1,0 0 1,0-1-1,0 1 1,1 0 0,-1 0-1,1 0 1,0-1-1,0 1 1,3 3 0,-3-4 133,0-1 1,0 0-1,1 0 1,-1 0-1,1 0 1,-1 0-1,1-1 1,0 1-1,0-1 1,0 1-1,0-1 1,0 0 0,0 0-1,0-1 1,0 1-1,0-1 1,5 1-1,-3-1-2,-1-1 1,1 1-1,0-1 0,0 0 0,0-1 1,0 1-1,-1-1 0,1 0 0,-1 0 0,6-3 1,0-2 1,0 1 1,-1-1 0,0-1 0,-1 0-1,1 0 1,-1-1 0,-1 0-1,11-17 1,-12 16-18,-2-1 0,0 1-1,0-1 1,0 0 0,-2 0-1,1 0 1,-2 0 0,1-1-1,-1 1 1,-1 0 0,0-1-1,-2-12 1,1 18-100,0 1 0,0 0 0,0 0 0,-1 0 0,0 0 0,0 1 0,0-1 0,0 0 0,-1 1 0,0-1 0,0 1 0,0 0 0,0 0 0,-7-6 0,10 10-44,-1-1 0,0 1 0,0-1 1,0 1-1,0-1 0,0 1 0,0 0 0,0-1 0,0 1 0,0 0 0,0 0 0,0 0 0,0 0 1,0-1-1,0 1 0,0 1 0,0-1 0,0 0 0,0 0 0,0 0 0,0 1 0,0-1 1,0 0-1,0 1 0,0-1 0,0 1 0,0-1 0,0 1 0,1-1 0,-1 1 0,0 0 0,0-1 1,-1 3-1,1-2-322,-1 1 1,1 0 0,-1 0 0,1 0 0,0 0-1,0 0 1,0 0 0,0 0 0,0 0 0,1 1 0,-1-1-1,1 0 1,-1 0 0,1 3 0,3 11-1379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6:53.0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63 3808,'4'1'4721,"1"10"-3304,1 15-330,5 47-1,-2-10 48,-8-47-433,-1-16-303,0-10 119,0-23-56,-1 5-505,5-46 0,-4 66 41,2 1 0,-1-1 0,1 1 0,1-1 1,-1 1-1,1 0 0,0-1 0,1 1 0,0 1 0,8-13 0,-10 18 92,0-1 0,0 0 0,0 1 0,0 0 0,0-1 0,0 1 0,0 0 0,0 0 0,1 0 0,-1 1 0,0-1 1,1 0-1,-1 1 0,0 0 0,1-1 0,-1 1 0,1 0 0,-1 0 0,1 0 0,3 2 0,7 0 406,-1 0-1,20 8 1,-30-9-468,6 2 75,1 1-1,-1 0 0,-1 1 1,1 0-1,12 10 0,-18-13-725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43:19.9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242 7 1984,'-2'-6'4898,"-9"6"-3034,5 2-1706,0 0 0,0 1-1,0-1 1,0 1-1,0 0 1,1 1 0,-7 5-1,-10 5 54,4-2-7,2 1 0,0 0 0,0 2-1,-19 22 1,30-30-132,-1 0 0,1 0 0,1 1 0,-1 0 1,2 0-1,-1 0 0,1 0 0,0 1 0,0-1 0,1 1 0,-1 10 0,-1 12 224,2 58-1,2-70-156,0 6 125,1-1 1,2 0-1,0 0 1,2 0-1,1 0 1,0-1-1,2 0 1,0 0-1,13 21 1,-17-37 943,-1-8-1409,-2-12-3007,0 4-282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6:54.0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113 1 2080,'0'0'4997,"-6"8"-1722,2-1-2363,2-2-452,-1 0-1,1 0 0,0 0 1,0 1-1,-1 5 1,-5 28 704,-44 240 1170,26-120-1555,25-145-673,0-1-1,0 1 1,2 18-1,0-28-68,-1 1-1,1 0 1,0 0-1,0-1 1,0 1-1,1 0 0,0-1 1,0 1-1,0-1 1,0 0-1,1 0 1,3 5-1,-2-5 12,-3-1-14,1-1 0,0 0-1,-1 0 1,1 0 0,0-1 0,0 1-1,0 0 1,0-1 0,1 1 0,-1-1 0,0 0-1,1 0 1,-1 1 0,0-2 0,1 1 0,-1 0-1,1 0 1,0-1 0,-1 0 0,4 1-1,22-3-175,-1-2 0,0-1 1,0-1-1,30-10 0,-44 12-503,12-6-2344,-5-3-3707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6:54.4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 3136,'2'-5'6204,"-3"5"-6114,18-3 2496,23 2-122,1 3-581,36 4-172,106 24-1087,-160-28-2117,-5 1 384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6:55.6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 3488,'4'5'5383,"-3"-5"-5149,10 3 1394,9-1-1087,64-6 1886,-34 0-1765,-41 2-553,0 1-1,1 0 0,0 0 0,-1 1 1,11 2-1,-14-1-39,-5-1-48,0 0 0,0 0 0,0 0 0,0 0 0,0 0 0,-1 1 0,1-1 0,0 0 0,0 1 0,0-1 0,0 0 0,0 1 0,-1-1 0,1 1 0,0-1 0,0 1 0,-1 0 0,1-1 0,0 1 0,-1 0 0,1 0 0,0-1 0,-1 1 0,1 0 0,-1 0 0,0 0 0,1-1 0,-1 1 0,1 1 0,-1 1 56,1 0 0,-1-1 0,1 1 1,-1 0-1,0-1 0,0 1 1,0 0-1,0-1 0,-1 1 1,1 0-1,-1-1 0,0 4 1,0-2-13,0 0 0,0 1 1,1-1-1,0 1 0,0 5 1,5 54 142,1 10-80,30 173 693,-25-181-732,35 184 915,-30-171-571,9 125-1,-17 82 495,-8-286-783,-8 12 123,7-11-230,0 0 0,0 0 0,0 0 0,0 0 0,0 0 0,0 0 1,0-1-1,0 1 0,0 0 0,0-1 0,0 1 0,0-1 0,-1 1 0,1-1 0,0 1 0,0-1 0,-1 0 0,1 0 0,-2 1 0,-37 5 75,15-6-550,1-1-1,0-1 0,-44-8 0,18 1-7491,40 9 5504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7:01.5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201 46 992,'0'0'116,"1"-1"1,-1 1-1,0-1 0,1 1 0,-1-1 1,0 1-1,1-1 0,-1 1 1,0-1-1,0 1 0,0-1 0,0 0 1,1 1-1,-1-1 0,0 1 1,0-1-1,0 1 0,0-1 1,0 0-1,0 1 0,0-1 0,-1 1 1,1-1-1,0 0 0,0 1 1,0-1-1,0 1 0,-1-1 0,1 1 1,0-1-1,-1 1 0,1-1 1,0 1-1,-1-1 0,0 0 221,0 0-169,1 0 0,-1 0-1,1 0 1,-1 0 0,0 0 0,0 0-1,1 0 1,-1 0 0,0 0 0,0 0-1,0 1 1,0-1 0,0 0 0,0 1-1,0-1 1,0 0 0,0 1 0,-2-1-1,-9-4 248,10 4-363,1 1 0,0-1-1,0 1 1,-1-1 0,1 1 0,0-1 0,0 1-1,-1 0 1,1-1 0,0 1 0,-1 0-1,1 0 1,-1 0 0,1 0 0,0 0-1,-1 0 1,1 1 0,0-1 0,-1 0-1,1 1 1,0-1 0,-2 2 0,-8 4 266,1 2 0,-1-1 0,2 1 0,-1 0 0,1 1 0,-9 12 0,-7 5 181,22-22-420,-1 0 1,1 0-1,0 0 0,0 0 1,0 0-1,1 0 0,0 1 1,-1 0-1,2-1 1,-1 1-1,0 0 0,1 0 1,0 0-1,0 0 0,0 8 1,1-9-18,0 0 0,1 0 0,-1-1 0,1 1 0,0 0 0,0-1 0,0 1 0,0 0 0,1-1 0,0 0 0,-1 1 0,1-1 0,0 0 0,1 0 0,-1 0 0,0 0 0,1 0 0,0-1 0,-1 1 0,1-1 0,7 5 1,-3-3 102,0-1 0,1 1 0,0-1 1,-1 0-1,1-1 0,0 0 1,1 0-1,-1-1 0,9 1 1,-3-1 29,0-1 0,0-1 0,0 0 1,21-5-1,-31 5-161,0 0-1,-1 0 1,1 0 0,-1-1 0,1 0-1,-1 1 1,0-1 0,6-5 0,21-29-14775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7:02.0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144 12 3136,'-19'-10'1029,"19"10"-1016,-1 0 0,1 0 0,0 0 0,0 0 0,0 0 0,-1 0 0,1-1-1,0 1 1,0 0 0,0 0 0,-1 0 0,1 0 0,0 0 0,0 0 0,0 0 0,-1 0 0,1 0-1,0 0 1,0 0 0,0 0 0,-1 0 0,1 0 0,0 0 0,0 0 0,-1 0 0,1 0 0,0 0-1,0 0 1,0 1 0,-1-1 0,-17 8 863,12-6-386,0 1-1,0 0 0,1 0 0,-1 0 0,1 1 0,0-1 0,-6 6 0,5-3 24,-1 1 0,1 0 0,0 0-1,0 1 1,-8 15 0,13-22-438,0 1 0,1 0 0,-1 0 0,1-1 0,-1 1-1,1 0 1,0 0 0,-1 0 0,1-1 0,0 1 0,0 0 0,1 0 0,-1 0 0,0 0 0,1 2 0,0-2-22,0 0 0,0 0 0,1 0 0,-1 0 0,0-1 1,1 1-1,-1 0 0,1-1 0,-1 0 0,1 1 0,0-1 0,0 0 0,-1 0 1,1 1-1,0-1 0,3 1 0,11 4 151,1 0 0,-1 0 1,1-2-1,0 0 0,0-1 0,0-1 1,0 0-1,1-1 0,16-2 0,-31 1-177,-1 0 0,1 0-1,0-1 1,-1 1 0,1 0-1,-1-1 1,1 0 0,-1 0-1,0 0 1,1 0 0,-1 0-1,0 0 1,0-1 0,0 1-1,0-1 1,0 1 0,0-1-1,0 0 1,0 0-1,0 0 1,-1 0 0,1 0-1,-1 0 1,0 0 0,0 0-1,1-1 1,-1 1 0,0-3-1,0 2-42,-1-1 0,0 1 0,0-1-1,0 1 1,0-1 0,0 1 0,-1-1-1,1 1 1,-1 0 0,0-1 0,0 1 0,-1 0-1,1 0 1,0-1 0,-1 1 0,0 0-1,0 1 1,0-1 0,0 0 0,-5-4-1,1 2-36,0 0-1,-1 0 0,0 0 0,0 1 0,0 0 0,0 0 0,-1 1 0,1 0 0,-1 0 1,0 1-1,0 0 0,0 0 0,0 1 0,0 0 0,0 1 0,0-1 0,-1 1 0,-12 3 1,7 0-1887,34 0-3971,0-1 4242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7:02.4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223 6 3904,'7'-6'4125,"-13"9"-3226,-2 2-130,-25 13 963,21-13-1355,1 1 1,1 0-1,-1 1 1,1 0-1,0 0 1,1 1-1,0 1 1,-13 13-1,22-21-369,-1-1-1,1 1 0,-1 0 1,1-1-1,-1 1 1,1 0-1,0 0 0,-1-1 1,1 1-1,0 0 0,-1 0 1,1 0-1,0 0 1,0-1-1,0 1 0,0 0 1,0 0-1,0 0 0,0 0 1,0 0-1,0-1 1,0 1-1,1 0 0,-1 0 1,0 0-1,0 0 0,1-1 1,-1 1-1,1 0 1,-1 0-1,0-1 0,1 1 1,0 0-1,-1-1 1,1 1-1,-1 0 0,1-1 1,0 1-1,-1-1 0,1 1 1,1-1-1,3 4-22,1-1 0,-1-1 0,1 1-1,10 2 1,-7-2-21,-2-1 168,1 1 1,-1 0 0,0 0 0,0 0 0,-1 1 0,1 0-1,-1 0 1,1 1 0,-2 0 0,7 6 0,-12-11-109,1 0 1,-1 1-1,0-1 1,1 1 0,-1-1-1,0 0 1,0 1-1,1-1 1,-1 1-1,0-1 1,0 0-1,0 1 1,0-1 0,0 1-1,1-1 1,-1 1-1,0-1 1,0 1-1,0-1 1,0 1-1,0-1 1,0 1 0,-1-1-1,1 0 1,0 1-1,0-1 1,0 1-1,0-1 1,0 1-1,-1-1 1,1 0 0,0 1-1,0-1 1,-1 1-1,1-1 1,0 0-1,-1 1 1,0-1-1,-19 11 754,10-6-652,-14 5 20,-1 0 0,-45 11-1,41-19-1864,24-2 598,1 0 0,0 0-1,0 1 1,0-1-1,-7 2 1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7:04.3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306 0 2656,'1'2'1194,"-5"2"8,-10 7 741,4-4-1376,-6 7 115,1 0-1,0 2 1,1-1-1,0 1 1,1 1-1,1 1 1,1-1-1,-10 23 1,1 0-104,-70 160 1459,82-177-1760,0 0-1,2 1 0,1 0 0,1 0 0,1 0 1,0 48-1,5-42-80,2 0-1,1 0 1,1 0 0,2-1 0,0 0 0,20 41-1,-19-49-192,19 39 423,-25-55-663,0 0 1,0 0-1,0 0 0,1-1 1,0 0-1,0 0 0,0 0 1,9 7-1,2-6-3096,2-5 976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7:05.1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183 3 2656,'-1'-1'181,"0"1"0,0 0-1,0-1 1,0 1 0,-1 0 0,1-1-1,0 1 1,0 0 0,-1 0 0,1 0 0,0 0-1,0 0 1,-1 1 0,1-1 0,0 0 0,0 0-1,-1 1 1,1-1 0,0 1 0,0-1 0,0 1-1,0-1 1,0 1 0,0 0 0,0 0 0,0-1-1,0 1 1,0 0 0,0 0 0,0 1-1,-13 9 813,-3 3-159,0 1 0,1 0-1,0 2 1,2-1 0,-23 34 0,34-47-736,1 1 1,0 0 0,1 0 0,-1-1 0,1 1 0,-1 0 0,1 0 0,0 1 0,1-1-1,-1 0 1,1 0 0,-1 0 0,2 8 0,-1-10-72,0 0 0,1 1 1,0-1-1,-1 0 0,1 0 0,0 1 0,0-1 0,0 0 0,0 0 1,0 0-1,1 0 0,-1 0 0,1-1 0,-1 1 0,1 0 1,-1-1-1,1 1 0,0-1 0,0 1 0,0-1 0,0 0 1,0 0-1,0 0 0,0 0 0,5 1 0,4 1 43,1-1-1,-1 0 1,1-1-1,0 0 0,0-1 1,-1 0-1,23-3 1,-13-1-198,0-1-1,0 0 1,27-12 0,22-15-1216,-71 33 1348,-1 0-1,1 0 1,0 0-1,-1 0 1,1 0 0,0 1-1,0-1 1,0 1 0,0-1-1,1 1 1,-1-1 0,0 1-1,0-1 1,1 1-1,-1 0 1,1-1 0,0 1-1,-1 0 1,1-1 0,0 1-1,0 0 1,0 0 0,0-1-1,0 1 1,1 2-1,-1-1 125,1 0-1,-1 0 1,1 0-1,0 0 1,-1 0-1,1 0 1,1 0-1,-1 0 1,0 0-1,1 0 0,-1-1 1,1 1-1,0 0 1,0-1-1,0 0 1,4 5-1,-2-5-28,0 1 1,0-1-1,-1 0 0,1 0 0,1 0 1,-1 0-1,0-1 0,0 0 0,1 0 1,-1 0-1,0 0 0,1-1 0,7 0 1,-6 0-1,0-1 0,0 0 1,0 0-1,-1 0 1,1-1-1,0 0 0,-1-1 1,1 1-1,6-5 1,-4 2-40,0 0 0,0-1-1,-1 0 1,0-1 0,0 0 0,0 0 0,-1 0 0,0-1 0,-1 1 0,0-1 0,0-1 0,6-13 0,-10 17-170,1 0 0,-1 0 0,0 0 1,-1 0-1,1 0 0,-1 0 0,0 0 1,0 0-1,0 1 0,-1-1 0,0 0 0,0 0 1,0 0-1,-1 0 0,1 0 0,-1 1 1,0-1-1,0 1 0,-1-1 0,0 1 0,1 0 1,-1 0-1,-4-4 0,4 6-275,1 1 0,0-1 0,-1 1 0,1 0 1,-1-1-1,0 1 0,1 1 0,-1-1 0,0 0 0,0 0 0,1 1 0,-1 0 0,0 0 0,0-1 0,0 2 0,0-1 1,1 0-1,-1 0 0,0 1 0,0 0 0,0-1 0,-3 3 0,-8 7-1684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7:05.8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184 21 1824,'27'-19'6895,"-27"19"-6871,0 0 1,0 0-1,0 0 1,0 0-1,-1 0 1,-6-2 992,-14 2 396,5 3-775,0 1 0,1 0 1,0 1-1,-19 8 0,27-10-527,1 0 0,-1 1 0,1 0 0,0 0 0,0 0 0,1 1 0,-1 0 0,1 0-1,0 0 1,0 1 0,-7 11 0,10-13-75,1-1-1,-1 1 1,1 0 0,0 0-1,0 0 1,0 0 0,1 1-1,-1-1 1,1 0-1,0 0 1,0 0 0,1 0-1,-1 0 1,1 1-1,0-1 1,0 0 0,2 5-1,3 7 221,1 0-1,15 26 0,-17-34-201,3 6 238,-1-1 0,-1 2 0,0-1 0,-1 1 0,5 21 0,-9-30-217,0-1 0,0 1 0,-1-1 0,0 1 0,0-1 0,0 1 1,-1 0-1,1-1 0,-1 1 0,-1-1 0,1 0 0,-1 1 0,0-1 0,0 0 1,-1 0-1,1 0 0,-1 0 0,-4 5 0,6-9-166,1 0 1,-1 0-1,0-1 1,1 1-1,-1 0 1,0 0-1,0-1 0,0 1 1,0 0-1,0-1 1,0 1-1,0-1 0,0 1 1,0-1-1,0 0 1,-1 1-1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7:06.2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83 5408,'-4'-8'5216,"13"8"-4160,4-8 768,0 5-1056,8-8 256,2 2-576,8-2-128,4 3-192,-4-3-32,-2 6-32,2-3-1728,-3 8 896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43:20.5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109 55 2400,'3'-6'320,"0"3"204,-1-1 0,0 1 0,-1 0 0,1-1 0,0 1 0,0-6 0,-2 9-432,1-1 1,-1 0-1,0 0 1,0 1-1,0-1 0,0 0 1,-1 0-1,1 1 0,0-1 1,0 0-1,0 1 1,-1-1-1,1 0 0,0 1 1,0-1-1,-1 0 0,1 1 1,-1-1-1,1 0 1,-1 1-1,1-1 0,-1 1 1,1-1-1,-1 1 1,1-1-1,-1 1 0,0 0 1,1-1-1,-1 1 0,1 0 1,-1-1-1,0 1 1,0 0-1,1 0 0,-1-1 1,0 1-1,1 0 1,-1 0-1,0 0 0,0 0 1,-1 0-55,0 0 1,1 0 0,-1 1 0,1-1 0,-1 0-1,1 1 1,-1-1 0,1 1 0,-1-1 0,1 1-1,-1 0 1,1-1 0,0 1 0,-1 0 0,1 0-1,0 0 1,0 0 0,0 0 0,-1 2 0,-21 25 211,22-27-215,-7 10 88,0-1-1,2 2 1,-1-1-1,1 1 1,1 0 0,-7 21-1,11-29-102,0 0 0,0 0-1,1 0 1,-1 0 0,1 1-1,0-1 1,0 0-1,1 0 1,-1 0 0,1 1-1,0-1 1,0 0 0,0 0-1,0 0 1,1 0 0,0-1-1,0 1 1,0 0-1,0-1 1,1 1 0,-1-1-1,1 0 1,0 1 0,5 3-1,-5-4 25,0 0 0,0-1 0,1 0 0,-1 0 0,1 0 0,0 0 0,0 0 0,-1-1 0,1 1 1,0-1-1,0 0 0,0 0 0,0-1 0,1 1 0,-1-1 0,0 0 0,0 0 0,0 0 0,0-1 0,0 1 0,0-1 0,0 0 0,6-2 0,-4 0 9,-1 1 0,1-1 1,-1 0-1,0-1 0,0 1 1,0-1-1,0 0 0,0 0 0,-1 0 1,0-1-1,0 0 0,0 0 1,0 0-1,-1 0 0,3-6 1,-1 0 41,0 1-1,-1-1 1,0 0 0,-1 0 0,3-22 0,-5 28-94,-1 0-1,1 1 0,-1-1 1,0 1-1,-1-1 0,1 0 1,-1 1-1,0-1 0,0 1 1,0-1-1,-1 1 0,0 0 1,1-1-1,-1 1 0,-1 0 1,1 0-1,-6-7 1,6 9-15,0 0 1,0 1-1,0-1 1,0 1 0,0-1-1,0 1 1,0 0 0,-1 0-1,1 0 1,0 0 0,-1 0-1,1 0 1,0 1 0,-1-1-1,1 1 1,-1-1 0,1 1-1,-1 0 1,1 0 0,-1 1-1,0-1 1,1 0 0,0 1-1,-1-1 1,1 1-1,-1 0 1,1 0 0,0 0-1,-1 0 1,1 0 0,-3 2-1,1 0-8,-1 0-1,1 0 0,0 1 1,0-1-1,0 1 0,1 0 0,-1 0 1,1 1-1,0-1 0,0 0 0,0 1 1,1 0-1,0 0 0,-3 5 1,4-5-279,0 1-1,1-1 1,-1 0 0,1 0 0,0 0 0,0 1 0,0-1 0,1 0 0,0 0 0,0 0 0,3 10 0,-3-12-76,0 0-1,1 0 1,-1 0 0,1 0 0,-1 0 0,1 0-1,0-1 1,0 1 0,0 0 0,0-1 0,1 0-1,-1 1 1,1-1 0,-1 0 0,1 0-1,0 0 1,0-1 0,0 1 0,6 1 0,12-1-1522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7:06.8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90 1 2816,'-5'11'7696,"6"-10"-7346,-5 25 804,3-17-232,-1 7-134,-2 0 0,-6 19-1,-3 12 317,-10 42 153,-3 23-269,25-106-912,0 0 0,1 1-1,-1-1 1,2 0 0,-1 0 0,0 1-1,1-1 1,1 0 0,-1 0 0,1 0 0,0 0-1,0 0 1,5 9 0,-5-11-29,0 0-1,1 0 1,-1-1 0,1 1 0,0-1-1,0 0 1,0 0 0,1 0 0,-1 0-1,1-1 1,-1 1 0,1-1 0,0 0-1,0 0 1,0 0 0,0 0 0,0-1-1,0 0 1,1 0 0,3 1 0,27-1-1474,1-6-3983,-20 0 3426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7:07.1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20 6656,'-13'-3'3008,"23"6"-2624,-2-3 2624,5 0-1728,10 0 1311,3 0-1503,4-3 192,6 3-768,-7-3-160,2 3-224,-3-8-160,-2 8 0,-5-5-3999,-4 5 2207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7:07.8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64 16 3072,'0'-15'11706,"-1"37"-10310,-2 0-1,-8 36 0,1-4-792,2-7-179,-15 131 555,19-150-782,3-23-221,0 1 0,0-1 0,0 1 0,1-1 0,0 1 0,0-1 0,2 6 0,-1-4-2525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7:08.1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12 6048,'-5'-5'2752,"13"13"608,7-8-2080,6 0 1440,5 0-1569,2 0 929,-2 0-1184,4-3 96,1 3-608,0-5-96,-5 5-160,-5-3-160,-3 3 0,-5-3-1792,0 3 960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7:09.3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76 40 2240,'-12'-7'8399,"4"15"-7512,0 0 1,-7 10-1,10-9-683,0 0 0,1 0 0,0 0 0,1 1-1,0 0 1,0-1 0,1 1 0,1 0 0,-1 0 0,2 1 0,-1-1 0,1 0 0,1 0 0,0 0 0,0 0 0,6 18-1,-7-27-200,25 70 527,-21-62-396,0 0 1,1 0-1,1-1 0,-1 1 1,12 11-1,-10-13-46,0 1-1,0-1 1,1-1-1,0 0 1,1 0-1,-1 0 0,14 6 1,-18-10-47,1-1 0,-1 1 0,1-1 0,-1 0 1,1 0-1,0 0 0,0 0 0,-1-1 0,1 0 0,0 0 0,0 0 0,-1-1 0,1 1 1,0-1-1,-1 0 0,1-1 0,7-2 0,3-3-12,-1-1 1,1-1-1,-1 0 0,-1 0 1,1-2-1,-2 0 0,1 0 1,-2-1-1,12-15 0,-11 11-111,-1-1 0,0-1 0,-2 0 0,0 0 0,-1-1 0,-1 0-1,0 0 1,-2-1 0,4-21 0,-8 35 32,-1-1-1,1 1 1,-1 0-1,0-1 1,-1 1-1,0 0 1,0-1-1,0 1 1,-1 0-1,0 0 1,0 0-1,-3-7 1,3 10 14,1 1 0,-1-1 1,0 0-1,0 1 0,0 0 1,0-1-1,-1 1 0,1 0 1,-1 0-1,1 0 0,-1 1 1,1-1-1,-1 1 0,0-1 1,0 1-1,0 0 0,0 0 1,0 0-1,0 0 0,0 1 1,0-1-1,0 1 0,-1 0 0,1 0 1,-6 1-1,2-1 59,0 1-1,0 1 1,0-1-1,0 1 1,0 1-1,0-1 1,1 1-1,-1 0 0,1 1 1,0-1-1,0 1 1,0 0-1,1 1 1,-1 0-1,1 0 1,-9 10-1,5-2 123,0 0 0,1 1 0,0-1 0,1 1 0,1 1 0,-8 23 0,6-13 59,2-10-39,2 1 0,-6 29 0,5-11 57,2-10 46,0 1 1,1-1 0,3 37-1,0-54-133,0 1 0,1 0 0,0-1 0,0 1 0,0-1 0,1 0 0,0 1 0,1-1 0,-1-1 0,1 1 0,1 0 0,-1-1 0,1 0 0,0 0 0,8 6 0,4 2 121,-16-13-293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7:09.8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 45 4320,'-12'-4'8330,"11"5"-8085,-1 0 138,0 0 1,0 0-1,-1 1 1,1-1-1,0 1 1,-3 3-1,2-2-230,1 0-1,-1 0 0,0 0 1,1 1-1,0-1 1,0 1-1,0-1 1,0 1-1,-1 6 0,2-7-86,2 0-1,-1 0 0,0 0 0,0 0 0,1 0 0,0 0 0,0 0 0,0 0 0,0-1 0,0 1 0,0 0 0,1 0 0,-1-1 0,1 1 0,0-1 0,0 1 0,0-1 0,0 0 1,4 4-1,2 0 71,-1 1 1,1-2-1,1 1 1,15 7-1,-20-11-88,0 0-1,1-1 0,-1 0 0,1 0 0,-1 0 0,1 0 0,-1-1 0,1 1 0,0-1 0,-1 0 0,1-1 1,-1 1-1,1-1 0,0 0 0,-1 0 0,0 0 0,1-1 0,-1 0 0,8-3 0,-9 3-34,0 0-1,0 0 0,0 0 1,0 0-1,-1 0 1,1-1-1,-1 1 0,1-1 1,-1 1-1,0-1 1,0 0-1,0 0 0,0 0 1,-1 0-1,1-1 0,-1 1 1,0 0-1,0 0 1,0-1-1,0 1 0,0-1 1,-1 1-1,0-1 1,0 1-1,0-4 0,0 2-47,-1 1 0,0-1 1,0 1-1,-1-1 0,1 1 0,-1 0 0,0 0 0,0 0 0,0 0 0,0 0 0,-1 0 0,0 1 0,0-1 0,0 1 0,0 0 0,0 0 0,-1 0 0,1 0 0,-1 0 0,0 1 0,1 0 0,-1 0 0,-5-2 0,-2-1-528,0 2 0,0-1 0,-1 1 0,0 1 0,1 0 0,-1 1 0,-19 0 0,31 1 548,-4 0-652,1 0-1,-1 0 1,0 0-1,1 1 1,-1-1-1,1 1 1,-6 1-1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7:10.4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 2816,'4'-1'6957,"4"10"-5205,4 2-1370,-1 1-1,0 0 1,-1 0-1,-1 1 1,0 0 0,-1 1-1,0 0 1,8 20 0,16 47 690,-3 2-1,21 97 1,-44-152-769,-1 1 0,-2 0 0,-1 0 0,-1 0-1,-1 0 1,-2 0 0,-1 0 0,-8 37 0,1-17 20,-3 0 0,-1-1 0,-2 0 0,-40 77 1,34-88-683,20-34-159,0-1 1,0 0-1,0 1 0,0-1 1,0 0-1,0 0 0,-1 0 1,1 0-1,-1-1 0,-5 4 0,-2-1-1993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7:12.3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 2912,'-7'-1'1126,"0"2"1422,21 2 1688,17 7-2168,14 4-1145,20 0 106,-2 0 12,95 33 0,-138-39-884,0 1 1,0 0-1,-1 2 0,-1 0 1,0 1-1,0 1 1,-1 1-1,24 24 1,-17-12 25,-2 2 0,0 0 1,18 33-1,-30-44-74,-1 0 1,-1 1 0,-1 0 0,0 1-1,-1-1 1,-1 1 0,3 23-1,-8-35-57,0 1 0,0-1 0,0 0 0,-1 0 0,0 0 0,-1 0 0,1 0-1,-1 0 1,-1 0 0,1 0 0,-1-1 0,-6 11 0,-5 5 77,-1 0 1,-19 21-1,15-20-34,15-18-78,-179 239 462,176-234-455,0 0 0,1 1 0,0 0 0,1 0 0,0 1 0,1-1 0,0 1 0,1 0 0,0 0 0,1 1 0,-1 18 0,3-27-15,0 0 1,1 1 0,-1-1-1,1 0 1,0 1 0,1-1-1,-1 0 1,1 0 0,-1 0-1,1 0 1,0 0 0,1-1-1,-1 1 1,1 0 0,5 5-1,3 1 42,0 0-1,1 0 1,17 9-1,-19-13-61,-1 0 0,-1 0 0,1 1-1,-1 0 1,0 0 0,-1 1 0,8 9-1,-14-15 13,0 0 0,0 1-1,0-1 1,0 1 0,-1-1 0,1 1-1,-1 0 1,1-1 0,-1 1-1,0 0 1,0-1 0,0 1-1,0 0 1,-1-1 0,1 1-1,-1-1 1,1 1 0,-1-1 0,0 1-1,0-1 1,-2 5 0,-4 4-11,1 1 1,-2-1-1,-8 11 1,14-20 15,-111 153-22,72-87-82,36-58 96,0 1 0,1-1-1,0 0 1,1 1 0,-3 13-1,5-19 9,1 0 0,0 0 0,0 0 0,0 0 0,1 0 0,0 0 0,0 0 0,0-1 0,0 1-1,1 0 1,0-1 0,0 1 0,0-1 0,0 1 0,1-1 0,4 6 0,6 5 31,-1-1 0,2-1 1,14 13-1,-10-11-52,-5-4 8,0 1-1,-1 0 1,0 1-1,-1 1 1,-1-1-1,0 2 1,-1-1-1,0 1 1,8 20-1,-10-15 179,-1 1-1,0 1 0,-1-1 0,-2 0 0,0 1 0,-1 0 1,-1 0-1,-2 0 0,0 0 0,-6 36 0,5-51-108,0 0 1,0 0-1,0-1 0,-1 1 0,0-1 1,-1 1-1,1-1 0,-1 0 0,0 0 0,-1-1 1,1 1-1,-1-1 0,0 0 0,0 0 1,-1-1-1,1 0 0,-11 6 0,-4 1-56,0-2 0,0 0 1,-1-1-1,0-2 0,0 0 0,-33 5 0,-73 1-2435,123-12 2277,-52 4-1454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7:29.281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5 59 1248,'0'0'11,"0"0"0,0 0 0,-1 0 0,1 0 0,0 0 1,0 0-1,0 0 0,0 0 0,0 0 0,-1 0 0,1 0 0,0 0 0,0 0 0,0 0 1,0 0-1,0 0 0,-1 0 0,1 0 0,0-1 0,0 1 0,0 0 0,0 0 0,0 0 0,0 0 1,-1 0-1,1 0 0,0 0 0,0 0 0,0-1 0,0 1 0,0 0 0,0 0 0,0 0 0,0 0 1,0 0-1,-1 0 0,1-1 0,0 1 0,0 0 0,0 0 0,0 0 0,0 0 0,0 0 1,0-1-1,0 1 0,0 0 0,0 0 0,0 0 0,0 0 0,0-1 0,0 1 0,1 0 0,4-10 214,6-11 2706,-10 21-2895,17 4 364,-17-4-383,5 1 6,1-1 0,-1 1 0,0-1 0,0-1-1,1 1 1,8-3 0,11 0 68,183-10 671,109 19-551,-311-5-182,124 3 109,102 7-57,36 13 282,-232-24-220,0-1 0,-1-1 0,1-2 1,-1-2-1,0-1 0,55-19 0,-87 25-146,1-1-1,0 1 1,0-1-1,-1 1 1,1 1-1,0-1 1,0 1-1,8 0 0,-7 3-705,-6 5 176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7:30.136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88 2400,'5'-18'2758,"-5"11"-2364,10 7 70,0 0 0,0-1 0,10-2 0,50-9-48,73-10-246,124 12-160,-45 4 167,-51-3-166,243 19-1,-328-4 83,74 7 390,-134-10-327,-9-1-305,26 5 0,-36-5-484,-1 0 0,0 0 0,1 0 1,5 5-1,1 1-871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43:21.2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4 354 1408,'-3'7'2843,"6"-8"-2587,1-1 0,0 0 0,-1 0 1,0 0-1,1-1 0,-1 1 0,0-1 1,0 1-1,0-1 0,3-5 1,25-37 848,-18 26-747,11-15-97,1 1-1,2 1 1,1 1 0,2 2-1,1 1 1,1 1 0,41-26-1,-73 53-249,0 1 0,0-1-1,0 0 1,0 0-1,0 0 1,0 1 0,0-1-1,0 0 1,0 0 0,0 1-1,0-1 1,0 0 0,0 0-1,0 0 1,0 1-1,0-1 1,0 0 0,0 0-1,0 0 1,0 1 0,0-1-1,1 0 1,-1 0-1,0 0 1,0 0 0,0 1-1,0-1 1,0 0 0,1 0-1,-1 0 1,0 0-1,0 0 1,0 1 0,0-1-1,1 0 1,-1 0 0,0 0-1,0 0 1,1 0-1,-1 0 1,0 0 0,0 0-1,0 0 1,1 0 0,-1 0-1,0 0 1,0 0 0,0 0-1,1 0 1,-1 0-1,0 0 1,0 0 0,0 0-1,1 0 1,-1 0 0,0-1-1,0 1 1,0 0-1,1 0 1,-1 0 0,0 0-1,0 0 1,-9 23 384,7-16-222,-4 8-63,1 1 1,1 0 0,0 1-1,1-1 1,1 0-1,1 1 1,1 32 0,1-41-73,0-1 0,0 1 0,1-1 0,0 1 0,0-1 0,1 0 0,0 1 0,6 9 0,-6-13 0,0 0 0,0 1 0,1-1 0,-1 0 0,1-1 0,0 1 0,0-1 0,0 1 0,1-1 0,-1-1 0,1 1 0,0-1 1,6 3-1,-5-2 10,0-2 1,0 1-1,0-1 1,1 0-1,-1 0 1,0 0-1,0-1 1,11-1 0,-3-1 132,0 0 0,23-9 1,-31 9-197,-1 0 0,1-1 0,-1 0 1,0 0-1,0 0 0,0-1 0,7-6 0,5-6-3146,-8 4 1124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7:30.873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3 171 1824,'-2'2'351,"2"-2"-316,0 1 0,0-1 0,0 0 0,0 0 0,0 1 0,0-1 0,0 0 0,0 1 0,0-1 0,0 0 0,0 0 0,0 1 0,0-1 0,2 4 526,-2-4-526,14 0 1688,21-11 307,-32 9-2154,55-15 1009,108-19-1,-114 27-711,224-40 472,253-7-48,-167 62-202,-263 4-18,-85-8-518,0 1 0,-1 1 0,0 0 0,0 0 0,15 8 0,-7 0-547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7:31.562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3 1984,'1'-1'92,"0"1"0,0-1 0,-1 1 0,1 0 0,0 0 0,0 0 0,0-1 0,0 1 0,-1 0 0,1 0 0,0 0 0,0 0 0,0 0 0,0 0 0,-1 0 0,1 1 0,0-1 0,0 0 0,0 0 0,-1 1 0,1-1 0,1 1 0,24 10 1367,-18-7-1573,4 0 332,0 0-1,0 0 0,0-1 1,0-1-1,15 1 0,64 1 266,-46-4-403,41 4 153,178 0 787,66-17-327,165-5-287,-485 18-478,-5-1-326,1 1 0,-1 0 0,0 0 1,0 0-1,8 2 0,1 5-951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7:32.423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54 1 1984,'-8'0'2272,"8"5"-1728,-9-2 128,4 0-384,-3-3-64,8 5-128,-8-2-64,8 9 0,-10-4-1376,5 3 736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7:41.7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18 1888,'-1'-3'117,"-3"-3"417,4 6-524,0 0 0,0-1 0,0 1 0,0 0 0,0 0 1,0 0-1,0 0 0,0 0 0,0 0 0,0 0 1,0-1-1,0 1 0,0 0 0,0 0 0,1 0 0,-1 0 1,0 0-1,0 0 0,0 0 0,0 0 0,0 0 1,0-1-1,0 1 0,1 0 0,-1 0 0,0 0 0,0 0 1,0 0-1,0 0 0,0 0 0,0 0 0,1 0 1,-1 0-1,0 0 0,0 0 0,0 0 0,0 0 0,0 0 1,0 0-1,1 0 0,-1 0 0,0 0 0,0 0 1,1 0 575,0-6 1225,-1 8-1271,-2 11-539,-1-3 100,0-1 0,0 1 0,1 0-1,-2 15 1,1 46 271,1-16-245,-1-29-39,1-17 34,1 1 0,0-1 0,1 0 0,2 17 0,-1-12 313,-1-11-85,0-7 471,1-11-397,5-26 1,0 0-336,-4 26-100,1 1 0,5-14 0,1-9-158,-7 27 123,-1 0-72,0 1 0,1 0-1,1-1 1,0 1 0,0 0-1,0 0 1,9-14 0,-12 23 100,0-1 0,1 1 1,-1 0-1,0 0 0,0 0 0,0-1 1,0 1-1,0 0 0,1 0 1,-1 0-1,0 0 0,0 0 0,0-1 1,1 1-1,-1 0 0,0 0 1,0 0-1,0 0 0,1 0 0,-1 0 1,0 0-1,0 0 0,1 0 1,-1 0-1,0 0 0,0 0 0,1 0 1,-1 0-1,0 0 0,0 0 1,1 0-1,-1 0 0,0 0 0,0 0 1,0 0-1,1 0 0,-1 1 1,8 9-103,2 16 268,-9-25-186,2 10 282,0 1-1,-1-1 1,0 1-1,0-1 1,-1 18-1,-1-29-181,1-1-1,-1 1 1,1-1-1,-1 1 1,0-1-1,1 1 1,0-1-1,-1 1 0,1-1 1,-1 1-1,1 0 1,-1-1-1,1 1 1,0 0-1,0-1 1,4-1 42,33-29-61,-25 20-57,0 1 0,19-12-1,-23 17-122,-1 0-1,2 1 1,-1 0-1,11-3 1,-18 6 113,0 0 1,0 1-1,0-1 1,0 1-1,0 0 1,0 0-1,0 0 1,0 0-1,0 0 1,0 0-1,0 0 1,1 1-1,-1-1 0,0 1 1,-1 0-1,1-1 1,0 1-1,0 0 1,0 0-1,0 0 1,-1 0-1,1 0 1,0 1-1,-1-1 1,1 1-1,2 2 1,-2 1 74,1 0 1,-1 0-1,0 0 1,0 1-1,-1-1 1,0 0-1,0 1 1,1 5 0,3 17 161,-2-13-408,0 0-1,-2 1 1,1-1 0,-2 18 0,0-29-317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7:42.1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7 3328,'-3'-7'1382,"6"27"393,-3 7-765,-1-7-691,1 0-1,1 0 1,1 0 0,1 0 0,5 24 0,-2-21-2021,-4-19 620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7:42.5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17 3136,'-8'-17'1440,"3"17"-1248,2 0-320,6 0 32,-3 4-256,0 1 224,0-2-1152,10 5 704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7:42.9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236 2 1728,'-1'0'90,"0"0"-1,0-1 1,0 1-1,0 0 1,0 0-1,0-1 1,0 1-1,0 0 1,0 0 0,0 0-1,0 0 1,0 0-1,0 1 1,0-1-1,-1 0 1,-22 5 1255,22-4-1078,-11 2 77,0 1 0,1 0 0,0 1 0,0 0 0,0 1 0,1 0 0,-21 15 0,30-20-344,1 0 1,-1 1-1,1-1 0,0 0 0,-1 1 1,1-1-1,0 1 0,0 0 0,0-1 0,0 1 1,0 0-1,0 0 0,1-1 0,-1 1 1,1 0-1,-1 0 0,1 0 0,0 0 1,0 0-1,-1 0 0,1 0 0,0 0 0,1 0 1,-1 0-1,0-1 0,1 1 0,-1 0 1,1 0-1,-1 0 0,1 0 0,0 0 1,0-1-1,0 1 0,2 2 0,2 3 2,0 0 0,1-1 0,0 0 0,0 0 0,1 0 0,9 6-1,18 11-69,-21-14 178,0-1 0,0 2-1,-1 0 1,18 19-1,-29-27-43,1-1 0,-1 1 1,0-1-1,0 1 0,1 0 0,-1 0 0,-1-1 0,1 1 0,0 0 0,0 0 0,-1 0 0,1 0 0,-1 0 0,1 0 0,-1 3 0,0-4-14,-1 0 0,1 1 0,-1-1 0,1 0 0,-1 0 0,1 0-1,-1 0 1,0 0 0,1 0 0,-1 0 0,0 0 0,0 0 0,0 0 0,0 0 0,0 0 0,0 0 0,0-1 0,0 1 0,0 0 0,0-1-1,-1 1 1,1-1 0,0 1 0,0-1 0,-1 0 0,-1 1 0,-11 2 80,0 0 1,0 0-1,-1-2 0,1 1 1,-1-2-1,1 0 1,0-1-1,-1 0 0,1-1 1,-18-5-1,28 6-381,1-1-1,-1 1 1,1-1-1,-1 0 1,1 0-1,0 0 1,0 0 0,0 0-1,0-1 1,0 1-1,0-1 1,-3-5-1,6 8 148,0-1-1,0 1 0,0-1 0,0 1 0,0-1 0,0 1 0,0-1 0,0 1 0,0-1 0,0 0 1,1 1-1,-1-1 0,0 1 0,0-1 0,0 1 0,1-1 0,-1 1 0,0 0 0,1-1 1,-1 1-1,0-1 0,1 1 0,-1-1 0,1 1 0,-1 0 0,0-1 0,1 1 0,-1 0 0,1 0 1,0-1-1,12-5-1566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7:43.2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294 18 2080,'-1'-1'153,"-1"-1"0,0 1-1,1-1 1,-1 1 0,0-1 0,0 1-1,0 0 1,0 0 0,0 0 0,0 0 0,0 0-1,0 1 1,-1-1 0,1 1 0,0-1 0,0 1-1,-1 0 1,1 0 0,0 0 0,0 0-1,-1 0 1,-2 1 0,-13-1 466,10 0-392,0 1 0,0-1 0,0 2 0,0-1 0,-14 5 0,20-6-226,0 1 0,1-1 0,-1 1 0,1 0 0,-1-1 0,0 1 0,1 0 0,0 0 0,-1 0 0,1 0 0,-1 0 0,1 0 0,0 1 0,0-1 0,0 0 0,0 1 0,0-1 0,0 0 0,0 1 0,0-1 0,0 1 0,1 0 0,-1-1 0,1 1 0,-1 0 0,1-1 0,0 1 0,-1 0 0,1-1 0,0 1-1,0 0 1,0-1 0,1 1 0,-1 0 0,1 2 0,1 0 10,0 1-1,0-1 1,1 0-1,-1 0 1,1 0-1,0 0 1,1 0-1,-1 0 1,0-1-1,1 0 1,8 6-1,8 9-146,-1 0 428,-2 0 0,0 1 1,-2 1-1,16 25 0,-31-45-255,1 0 0,-1 0 0,0 1-1,0-1 1,0 0 0,1 1 0,-1-1 0,0 0 0,0 1 0,0-1-1,0 0 1,0 1 0,0-1 0,0 1 0,0-1 0,0 0 0,0 1-1,0-1 1,0 0 0,0 1 0,0-1 0,0 0 0,0 1 0,0-1-1,0 1 1,0-1 0,-1 0 0,1 1 0,0-1 0,0 0-1,0 0 1,-1 1 0,1-1 0,0 0 0,0 1 0,-1-1 0,1 0-1,0 0 1,-1 0 0,1 1 0,0-1 0,-1 0 0,1 0 0,0 0-1,-1 0 1,1 0 0,0 1 0,-1-1 0,1 0 0,0 0 0,-1 0-1,1 0 1,0 0 0,-1 0 0,-22-1 314,21 1-340,-89-15 371,61 9-431,1 1 0,-45-1 0,71 7-199,0-1 0,-1 0 0,1 1-1,0 0 1,0-1 0,0 1 0,0 1 0,-3 1 0,5-3 124,1 0 1,-1 0 0,1 1 0,-1-1 0,1 1-1,-1-1 1,1 0 0,-1 1 0,1-1-1,-1 1 1,1-1 0,0 1 0,-1-1-1,1 1 1,0-1 0,0 1 0,-1-1 0,1 1-1,0 0 1,0 0-50,0 0 0,0-1 0,0 1 1,0 0-1,1-1 0,-1 1 0,0 0 0,0-1 0,1 1 0,-1-1 1,0 1-1,1 0 0,-1-1 0,1 1 0,-1-1 0,1 1 0,-1-1 0,1 0 1,-1 1-1,1-1 0,1 1 0,10 7-1699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7:43.6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54 189 4064,'-12'-14'1307,"8"6"502,5 15 211,-1 1-1997,0 40 624,9 76 0,-9-110-1432,0-13 485,0 0 0,0 1 0,0-1 0,0 0 0,0 1 0,0-1 0,0 0 0,0 1 0,1-1 0,0 2 0,3 4-1172</inkml:trace>
  <inkml:trace contextRef="#ctx0" brushRef="#br0" timeOffset="1">31 25 2720,'-21'-24'1248,"16"24"-1088,0 0-288,10 0 32,-5 5-96,5-2 96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7:44.0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8 2400,'-5'12'3558,"-2"26"-2380,8-10-699,-1-10-113,-2 25-1,2 8 915,0-51-1268,0 0-1,0 0 1,0 0-1,0 0 0,0 0 1,0 0-1,0 0 1,0 0-1,0 0 0,1 0 1,-1 0-1,0 0 1,0 0-1,0 0 0,0 0 1,0 0-1,0 0 1,0 0-1,0 0 0,1 0 1,-1 0-1,0 0 1,0 0-1,0 0 0,0 0 1,0 0-1,0 0 1,0 0-1,0 0 0,1 0 1,-1 0-1,0 0 1,0 0-1,0 0 0,0 0 1,0 1-1,0-1 1,0 0-1,0 0 0,0 0 1,0 0-1,0 0 1,0 0-1,0 0 1,0 0-1,0 0 0,1 0 1,-1 1-1,0-1 1,0 0-1,0 0 0,0 0 1,0 0-1,0 0 1,0 0-1,0 0 0,0 0 1,0 1-1,0-1 1,0 0-1,-1 0 0,1 0 1,0 0-1,10-12 430,-9 11-433,11-17 374,12-25 0,-13 22-503,15-22 1,-20 35 28,0 1 0,0 0 0,13-11 1,-15 16-15,-1-1 1,1 0 0,-1 1 0,1 0 0,0 0 0,0 0 0,0 0-1,0 1 1,9-3 0,-12 4 84,0 0 1,1 0-1,-1 0 1,0 0-1,1 0 0,-1 1 1,0-1-1,1 0 1,-1 1-1,0-1 0,0 1 1,1-1-1,-1 1 1,0-1-1,0 1 0,0 0 1,0 0-1,0-1 1,0 1-1,0 0 1,0 0-1,0 0 0,0 0 1,0 0-1,0 2 1,3 3 182,-1 0 0,0 0 0,4 12 0,-1-4-24,10 29 443,-12-30-329,0-1 1,12 21-1,-5-11 258,-9-16-420,0-1 0,1-1 0,0 1 0,0 0 0,5 6 0,-6-9-471,0 0 1,0 0-1,0-1 0,0 1 1,1-1-1,-1 1 0,1-1 0,-1 0 1,3 1-1,8 2-1096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43:23.1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106 373 2240,'18'0'2715,"-14"0"-2464,19 0 1322,32-4 1,-48 3-1439,-1 0 0,1 0 1,-1-1-1,0 0 1,1 0-1,-1-1 0,0 0 1,0 0-1,9-6 0,-9 4-62,-1 0 0,1 1 0,-1-2 0,0 1 0,0-1-1,-1 0 1,1 0 0,-1 0 0,5-12 0,-7 14-53,-1 0 0,0 1 0,0-1-1,0 0 1,0 0 0,-1 0 0,1 0 0,-1 0 0,0 0 0,-1 0 0,1 0 0,-1 0 0,1 0 0,-1 0 0,0 1-1,-1-1 1,1 0 0,0 0 0,-1 1 0,-2-4 0,2 4-35,0 0-1,-1 1 1,1 0 0,0-1 0,-1 1-1,1 0 1,-1 0 0,0 0-1,0 1 1,0-1 0,0 1 0,0-1-1,0 1 1,0 0 0,0 0-1,0 0 1,-1 1 0,1-1-1,-6 1 1,-2-1-28,0 1-1,0 0 1,0 1 0,-19 4-1,18-2 101,1 0-1,0 1 0,0 0 0,0 1 0,0 0 0,0 0 0,1 1 1,0 1-1,1 0 0,-1 0 0,1 1 0,0 0 0,1 1 1,0 0-1,1 0 0,-13 20 0,18-26-22,0 1 0,1-1 0,0 0 0,-1 1 0,1-1 0,1 1 0,-1-1 0,0 1 0,1 0 0,0-1 0,0 1 0,0 0 0,0-1 0,0 1 0,2 5 0,0-4 0,-1-1 1,1 0 0,0 0 0,0 0 0,1 0-1,-1 0 1,1 0 0,0-1 0,0 1 0,7 5-1,1 0 30,1 0-1,1-1 1,-1-1-1,1 0 1,1-1-1,21 8 1,-22-10 33,0 0 0,1-1 1,-1 0-1,23 1 0,-29-4-42,0 0-1,0 0 0,0 0 0,0-1 0,0 0 0,0-1 1,-1 0-1,1 0 0,0 0 0,11-7 0,-6 2-32,-1 0 1,-1 0-1,1-2 0,-1 1 0,9-11 1,-9 9-6,0 1-1,16-11 1,4-3-313,-28 21 265,-1 0 0,1 1 0,0-1 1,0 1-1,1 0 0,-1-1 0,0 1 0,0 0 0,0 0 0,3 0 0,-4 1 25,-1 0 1,1 0-1,-1 0 0,1 0 0,-1 0 0,1 0 1,0 0-1,-1 0 0,1 0 0,-1 0 0,1 0 1,-1 1-1,1-1 0,-1 0 0,1 0 0,-1 1 1,1-1-1,-1 0 0,1 1 0,0 0 14,0 0 0,-1 0 0,1 0 0,0 0 0,-1 0 0,1 0 0,-1 0 0,0 1 0,1-1 0,-1 0 0,0 0 0,1 2 0,0 14 75,-1-1-1,-1 1 0,0 0 1,-1-1-1,-8 32 0,6-31-90,-1 0 233,1-3 116,3-11 16,3-3 192,58-63-170,-1 2-460,23-4-201,-71 57 205,1 0-1,0 1 1,1 1-1,-1 0 1,19-6 0,-27 11 61,-1 0 1,1 0-1,0 1 1,-1-1 0,1 1-1,0 0 1,0 0-1,-1 0 1,5 1 0,-7-1 17,0 0 1,0 1 0,0-1-1,0 1 1,0-1 0,0 1 0,0-1-1,0 1 1,0 0 0,0-1 0,0 1-1,0 0 1,0 0 0,-1 0-1,1 0 1,0 0 0,-1-1 0,1 1-1,-1 0 1,1 1 0,-1-1 0,1 0-1,-1 0 1,0 0 0,1 0-1,-1 0 1,0 0 0,0 0 0,0 1-1,0-1 1,0 0 0,0 2 0,-1 6 38,0 0 1,0 0-1,-1 0 1,0 0-1,-1 0 1,0 0 0,0-1-1,-10 16 1,1-2 102,-1-1-1,-19 21 1,21-29-63,2-1 618,10-12-670,0 0 1,0-1-1,0 1 1,0 0-1,1-1 0,-1 1 1,0-1-1,0 1 1,0-1-1,0 1 1,-1-1-1,1 0 0,0 1 1,1-2-1,47-26-124,-26 16-124,23-17 0,-17 6 204,-17 13-53,0 1 0,1 0-1,26-14 1,-38 23 64,0-1 0,0 1 0,0-1 0,0 1 0,0-1 0,0 1 0,0 0 0,0 0 0,0 0-1,0-1 1,1 1 0,-1 0 0,0 0 0,0 1 0,0-1 0,0 0 0,0 0 0,0 0 0,0 1 0,0-1 0,0 0 0,0 1 0,0-1 0,0 1 0,0 0 0,0-1 0,0 1 0,0 0 0,0-1 0,-1 1 0,1 0 0,0 0 0,0 0 0,-1 0 0,1-1-1,-1 1 1,1 0 0,-1 0 0,1 0 0,-1 0 0,0 1 0,1-1 0,-1 0 0,0 1 0,2 7 40,0-1-1,-1 1 1,0-1-1,-1 13 1,0-18-27,0 94 242,0-96-233,0 0 0,0 0 0,0 0 0,0-1 0,0 1 0,0 0 0,0 0 0,0 0 0,1 0 0,-1-1 0,0 1 0,0 0 0,1 0 0,-1 0 0,1-1 0,-1 1 0,1 0 0,-1-1 0,1 1 0,-1 0 0,1-1 0,0 1 0,0 0 0,0-1 14,0 0 0,0 1 0,0-1-1,0 0 1,1 0 0,-1 0-1,0 0 1,0 0 0,0 0 0,0 0-1,0 0 1,0 0 0,0 0-1,0-1 1,0 1 0,0 0 0,0-1-1,0 1 1,0-1 0,1 0-1,8-6 63,0-1 0,-1 0-1,0 0 1,-1-1-1,1 0 1,-2 0-1,8-11 1,-1 1-128,3-5-225,-14 18 172,1 0 1,0 1 0,0-1-1,1 1 1,-1 0 0,9-7-1,-13 19-233,-10 26 258,6-22 118,1 0 0,0 0 0,1 0 0,0 0 0,0 0 0,1 0 1,1 0-1,1 15 0,-1-24-38,0-1 1,0 1 0,1-1 0,-1 1-1,1-1 1,-1 0 0,1 1-1,0-1 1,-1 0 0,1 1-1,0-1 1,0 0 0,0 0-1,0 0 1,0 0 0,0 0-1,0 0 1,0 0 0,3 1-1,-2-1 22,0 0 0,0 0 0,1-1 0,-1 1-1,0 0 1,1-1 0,-1 0 0,0 0 0,1 0-1,-1 0 1,3 0 0,4-1 33,-1-1 0,0 0 1,0 0-1,0-1 0,14-6 0,4-4-25,-1-1 0,-1-1 0,0 0 0,-1-2 0,-1-1 0,-1-1 0,0-1 0,-1-1 0,-2 0 0,19-27 0,1-8 80,-3-2 0,32-69 0,-30 32-581,-35 89 285,-5 6-152,-5 10-179,6-4 449,0 1 0,0-1-1,1 0 1,0 1-1,0-1 1,0 1 0,1-1-1,0 1 1,1 6-1,0 7 97,-2 30 77,6 167 175,1-167-268,-3-34 77,1 30 1,0-11-2097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7:44.7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324 32 3968,'-2'-8'454,"-3"-8"698,5 15-1125,0 1-1,0 0 1,-1-1-1,1 1 1,0 0-1,0-1 1,0 1-1,0 0 1,0-1-1,0 1 1,-1 0-1,1 0 0,0-1 1,0 1-1,-1 0 1,1 0-1,0-1 1,0 1-1,-1 0 1,1 0-1,0 0 1,0 0-1,-1-1 1,1 1-1,0 0 1,-1 0-1,1 0 0,0 0 1,-1 0-1,1 0 1,0 0-1,-1 0 1,-16 5 820,14-5-758,0 1-1,1-1 1,-1 1-1,0 0 1,0 0 0,1 0-1,-1 0 1,1 1-1,-1-1 1,1 1-1,0 0 1,-1-1 0,1 1-1,-4 4 1,3 0-90,-1-1 1,1 1-1,0 0 0,0 0 1,1 0-1,-1 0 1,2 1-1,-1-1 0,-1 7 1,3-10 34,-1-1 1,1 0 0,0 1-1,0-1 1,0 0-1,0 0 1,0 1 0,0-1-1,0 0 1,1 1-1,-1-1 1,1 0 0,0 0-1,0 0 1,0 1-1,0-1 1,0 0 0,0 0-1,0 0 1,1-1-1,-1 1 1,1 0-1,-1 0 1,1-1 0,0 1-1,0-1 1,-1 1-1,5 1 1,-5-3-11,0 1-1,1-1 1,-1 0-1,0 0 1,1 1-1,-1-1 1,0 0-1,1 0 1,-1-1 0,0 1-1,1 0 1,-1 0-1,0 0 1,1-1-1,-1 1 1,0-1-1,0 1 1,1-1 0,-1 0-1,0 1 1,0-1-1,0 0 1,0 0-1,0 0 1,1-1-1,4-3 138,0-1-1,-1-1 1,5-6-1,-1 2-81,4-11-527,-8 14-186,-6 26 292,-20 104 498,5-41 115,-53 477 1366,67-535-1529,2-11 80,-1 0-1,0 0 0,-1-1 0,-1 1 1,0 0-1,-4 11 0,7-22-155,-7 8 549,6-9-547,1 0-1,-1 0 1,1 0 0,-1 0-1,1 0 1,-1 0-1,1 0 1,-1 0 0,1 0-1,-1-1 1,1 1-1,-1 0 1,1 0 0,-1-1-1,1 1 1,-1 0-1,1-1 1,0 1 0,-1 0-1,1-1 1,0 1-1,-1-1 1,1 1 0,0 0-1,0-1 1,-1 1-1,1-1 1,0 1 0,-1-2-1,-17-31 389,-22-52 0,22 44-354,-10-25-21,-21-41-280,43 97 91,-1-2 88,0-1 0,-5-13 0,11 23 12,0 1 0,0-1 1,0 0-1,1 1 0,-1-1 0,1 0 0,-1 1 1,1-1-1,0 0 0,0 0 0,0 1 0,1-1 1,-1 0-1,0 1 0,1-1 0,0 0 0,1-3 1,0 4 14,-1 0 0,0 1 0,1-1 1,-1 1-1,1-1 0,0 1 1,0 0-1,-1-1 0,1 1 0,0 0 1,0 0-1,0 0 0,0 1 1,0-1-1,0 0 0,3 0 0,38-4 271,-32 4-236,18 0 229,1 1 1,-1 1-1,31 6 0,-59-7-261,0 0-1,1 0 0,-1 0 1,0 1-1,1-1 1,-1 0-1,0 1 0,0-1 1,1 1-1,-1 0 1,0-1-1,0 1 0,0 0 1,2 1-1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7:45.2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 1 2976,'-5'3'2105,"5"-3"-1988,0 1 0,0-1 0,0 0 0,-1 1 0,1-1 0,0 0 0,0 0 0,0 1 0,0-1 0,0 0 0,0 1 0,0-1 0,0 1 0,-6 21 971,-1-1-597,-4 16 91,1 0-1,-8 59 0,18-83-1207,1-6-2524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7:45.6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28 2912,'0'-28'1312,"5"36"-1152,0-8-352,-2 5 64,2-1-1024,0 7 672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7:45.9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9 2400,'-1'-3'262,"1"3"-234,0 0 0,0 0-1,0 0 1,0 0 0,1 0-1,-1 0 1,0 0 0,0 0-1,0 0 1,0 0 0,0 0-1,0 0 1,1 0 0,-1 0-1,0 0 1,0 0 0,0 0-1,0 0 1,0 0 0,0 0-1,1 0 1,-1 0-1,0-1 1,0 1 0,0 0-1,0 0 1,0 0 0,0 0-1,0 0 1,0 0 0,0 0-1,0-1 1,0 1 0,0 0-1,0 0 1,0 0 0,0 0-1,0 0 1,0 0 0,0-1-1,0 1 1,0 0 0,0 0-1,0 0 1,0 0 0,0 0-1,0-1 1,0 1-1,0 0 1,0 0 0,0 0-1,0 0 1,0 0 0,0 0-1,0 0 1,0-1 0,0 1-1,0 0 1,-1 0 0,1 0-1,0 0 1,0 0 0,0 0-1,0 0 1,0 0 0,0 0-1,0 0 1,-1-1 0,1 13 2297,3 123-896,-3-37 160,2-97-926,3-4-269,7-9-17,-12 12-376,53-62 655,-41 45-869,1 1 0,1 1-1,25-23 1,-36 36 88,0 0 1,-1 0-1,1 0 1,0 1-1,0-1 1,0 1-1,4-2 0,-6 3 119,0 0-1,-1 0 0,1-1 0,0 1 1,-1 0-1,1 0 0,0 0 0,0 0 1,-1 1-1,1-1 0,0 0 0,0 0 1,-1 0-1,1 1 0,0-1 0,-1 0 0,1 0 1,0 1-1,-1-1 0,1 1 0,-1-1 1,1 1-1,-1-1 0,1 1 0,-1-1 1,1 1-1,-1-1 0,1 1 0,-1-1 0,1 1 1,-1 0-1,0-1 0,0 1 0,1 0 1,-1-1-1,0 1 0,1 1 0,9 40 812,6 49 0,-11-56-159,3-4-3686,-4-17 1094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7:47.3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23 3072,'3'-22'1701,"7"37"0,-8-7-1642,0 1-1,-1-1 0,0 1 0,0-1 0,-1 1 1,0 0-1,-2 12 0,1-3 26,-5 85 459,-4 134 727,10-219-1142,-1 5 354,2 0-1,5 37 1,-4-51 362,-3-11 54,2-15-202,3 10-715,0 0 0,0 0 0,0 0 0,0 1 0,1-1 0,1 1 1,-1 0-1,1 1 0,0 0 0,0-1 0,0 2 0,7-5 0,-10 7-60,0 1 0,1 0 0,-1 0-1,0 0 1,0 0 0,0 0 0,1 1 0,-1 0-1,0-1 1,1 1 0,-1 0 0,0 1-1,1-1 1,-1 1 0,0-1 0,1 1 0,-1 0-1,0 0 1,0 0 0,0 1 0,4 1-1,-5-2 77,0 1-1,0-1 1,0 0-1,0 1 1,0 0-1,0-1 1,0 1-1,-1 0 1,1 0-1,-1 0 1,1 0-1,-1 0 0,0 0 1,0 1-1,0-1 1,0 0-1,0 1 1,0-1-1,-1 0 1,1 1-1,-1-1 1,1 1-1,-1-1 1,0 1-1,0-1 1,0 1-1,0-1 1,-2 5-1,1-2 169,0-1 1,0 1-1,-1 0 0,1 0 1,-1-1-1,0 1 0,-1-1 1,1 0-1,-1 1 0,0-1 1,0 0-1,0-1 0,0 1 1,-6 4-1,4-5-30,0 0-1,-1 0 1,1-1-1,-1 0 1,1 0-1,-1 0 1,0-1 0,0 1-1,0-1 1,-11 0-1,13-1-77,0 0 0,-1-1 0,1 1 0,0-1 0,0 0 0,0 0 0,0 0 0,0-1 0,0 1-1,0-1 1,0 0 0,1 0 0,-1-1 0,1 1 0,-1-1 0,-3-3 0,1-1-3090,29 25-4243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7:47.7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93 157 3904,'3'-11'487,"7"-10"770,-9 20-1230,-1 1-1,0 0 1,0-1 0,0 1 0,0 0-1,1-1 1,-1 1 0,0 0-1,0-1 1,0 1 0,0-1 0,0 1-1,0 0 1,0-1 0,0 1 0,0 0-1,0-1 1,0 1 0,0-1 0,-1 1-1,1 0 1,0-1 0,0 1 0,0 0-1,0-1 1,-1 1 0,1 0-1,0-1 1,0 1 0,-1 0 0,1-1-1,0 1 1,0 0 0,-1 0 0,1-1-1,0 1 1,-1 0 0,1 0 0,0 0-1,-1 0 1,1-1 0,0 1 0,-1 0-1,1 0 1,-1 0 0,1 0 0,0 0-1,-1 0 1,1 0 0,-1 0-1,0 0 1,-2 0 161,0-1-1,0 1 1,0 0 0,0 0-1,-1 0 1,-2 1 0,2 0-120,0 0 0,0 0 0,0 1 0,0-1 0,0 1 0,1 0 0,-1 0 0,0 0 0,1 0 0,0 1 0,-1 0 0,1-1 0,0 1 0,0 0 0,1 1 0,-5 4 0,6-5-48,-1-1-1,1 1 1,0 0-1,0-1 1,0 1-1,1 0 1,-1 0-1,1-1 1,-1 1-1,1 0 1,0 0-1,0 0 1,0 0-1,1-1 1,-1 1-1,0 0 1,1 0-1,0 0 1,0-1 0,0 1-1,0 0 1,0-1-1,0 1 1,1-1-1,2 4 1,-2-4 17,0 1-1,-1-1 1,1 0 0,1 0 0,-1 0 0,0 0 0,1 0-1,-1-1 1,0 1 0,1-1 0,0 1 0,-1-1 0,1 0-1,0 0 1,0 0 0,0-1 0,0 1 0,-1 0 0,1-1 0,0 0-1,4 0 1,-3 0 26,0-1 0,-1 1 0,1-1-1,-1 0 1,1 0 0,-1 0 0,1 0 0,-1-1 0,0 1-1,1-1 1,-1 0 0,0 0 0,0 0 0,-1 0 0,1-1-1,0 1 1,4-5 0,-2-1 73,0 0 0,0-1-1,-1 1 1,0-1 0,-1 0 0,0 1 0,0-2 0,0 1 0,-1 0-1,-1 0 1,0-1 0,0 1 0,-1-1 0,0 1 0,0-1-1,-4-17 1,3 24-137,0 0 0,0 1 0,0-1 0,0 1 0,0-1 0,-1 1 0,1-1 0,-1 1 0,0 0 0,1 0 0,-1 0 0,0 0 0,0 0 0,-1 0-1,1 0 1,0 1 0,-1-1 0,-3-1 0,2 1-2,0 0-1,0 1 0,1 0 1,-2 0-1,1 0 0,0 0 1,0 0-1,0 1 0,0 0 1,0 0-1,-8 1 0,12-1-28,0 0 0,-1 0 1,1 0-1,0 0 0,-1 0 0,1 0 0,-1 0 0,1 0 0,0 1 0,-1-1 0,1 0 0,0 0 0,-1 0 0,1 1 1,0-1-1,-1 0 0,1 0 0,0 1 0,0-1 0,-1 0 0,1 0 0,0 1 0,0-1 0,0 0 0,-1 1 1,1-1-1,0 0 0,0 1 0,0 0 0,3 12-1395,-1-10 880,1 1 0,0-1 0,-1 1 0,6 4-1,10 8-1478,2 0 698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7:48.1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126 116 3072,'-1'-2'113,"0"0"0,0 0 0,-1 1 0,1-1 0,0 1 0,-1-1 0,1 1 0,-1 0 0,0-1 1,1 1-1,-1 0 0,0 0 0,0 0 0,0 0 0,0 1 0,0-1 0,0 0 0,0 1 0,0 0 0,0-1 0,0 1 0,0 0 0,0 0 0,-3 0 0,-3 2 438,1-1-148,1 1 0,-1 0-1,1 0 1,-7 3 0,10-3-403,1-1 1,0 0 0,0 1 0,-1 0 0,1-1-1,0 1 1,1 0 0,-1 0 0,0 0-1,0 1 1,1-1 0,0 0 0,-1 0 0,-1 5-1,3-5 18,-1 1-1,0 0 0,1 0 1,-1 0-1,1 0 0,0 0 0,0 0 1,0 0-1,1 0 0,-1-1 1,0 1-1,1 0 0,0 0 0,0 0 1,0 0-1,0-1 0,0 1 1,1 0-1,-1-1 0,1 1 0,0-1 1,-1 0-1,5 5 0,-2-3 56,1 1 0,-1-1 0,1 0 0,0 0-1,0-1 1,0 1 0,1-1 0,-1 0 0,1-1 0,10 4-1,-12-5-20,0 0 0,0-1 0,0 1 0,0-1 0,0 0 0,0 0 0,0-1 0,0 1 0,0-1 0,0 0 0,0 0 0,0 0-1,0-1 1,0 1 0,-1-1 0,1 0 0,5-3 0,-7 3 0,0 0 1,0 1-1,0-1 0,0 0 1,0-1-1,0 1 0,0 0 1,0 0-1,-1-1 0,1 1 1,-1-1-1,0 1 0,0-1 1,0 0-1,0 1 0,0-1 1,-1 0-1,1 0 0,-1 0 1,0 1-1,0-1 0,0 0 1,0 0-1,0 0 0,0 0 1,-1 1-1,0-4 0,-2-4-35,-1 1 0,0-1 0,0 1 0,-1 0 0,0 0 0,-1 1 0,0-1 0,0 1 0,-1 0 0,0 1-1,0 0 1,-1 0 0,1 0 0,-2 1 0,1 0 0,-1 1 0,0 0 0,0 0 0,0 1 0,-1 0 0,1 1 0,-17-4 0,15 6-1882,40 10-4243,-4-6 4545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7:48.7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65 3808,'-4'-44'1227,"5"31"-613,3 9-537,-2 1-22,2 35 1155,1 11-559,-8 55 459,-16 117-1,6-86-289,6-47 355,6-74-957,0 9 1422,6-24-576,2-4-1068,1 0 0,0 0 0,1 1 1,0 0-1,0 0 0,1 1 0,0 0 0,1 1 0,0 0 0,0 1 0,1 0 0,0 1 0,0 0 0,19-6 1,-31 12-8,1 0 0,0-1 0,-1 1 0,1 0 0,0-1 1,-1 1-1,1 0 0,0 0 0,-1 0 0,1 0 0,0 0 0,0 0 1,-1 0-1,1 0 0,0 0 0,-1 0 0,1 0 0,0 0 1,0 0-1,-1 1 0,1-1 0,0 0 0,-1 0 0,1 1 1,-1-1-1,1 0 0,0 1 0,-1-1 0,1 1 0,-1-1 0,1 1 1,-1-1-1,1 1 0,-1-1 0,1 1 0,-1 0 0,1 0 1,-1 1-26,0-1 1,0 1 0,0 0 0,0-1-1,0 1 1,0 0 0,0 0 0,0-1-1,-1 1 1,1 0 0,-1-1 0,1 1-1,-1-1 1,0 1 0,-1 1 0,-10 22-277,0 1 1,-15 48 0,26-70 405,1-1 1,-1 0-1,0 1 0,1-1 0,0 0 1,0 1-1,0-1 0,0 1 0,0-1 0,1 1 1,-1-1-1,1 0 0,0 0 0,0 1 0,3 5 1,12 14-2936,-7-12 964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7:52.263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1 298 2400,'23'-6'2598,"-15"5"-2087,21-4 295,30-2 0,24-4 142,-7-1-587,1 3 0,82 1 0,179-11 508,-63-1-437,-59 6-17,11-1 23,130-12 14,-59 5-274,-79 13 251,79-10 267,271-37-40,-413 39-495,63-3-82,219 19 260,-205 2 26,74 17-311,-84-3 127,-48-3-176,-158-12-25,290 15 653,-256-14-757,-41-2-1079,0 0 0,18-4 0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7:53.478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0 246 416,'10'5'7562,"136"-1"-5845,59-1-623,34-22-347,423-70 991,-411 62-1420,-149 18-257,794-45 291,-730 50-37,226 0 367,42-3-727,-215-1 400,36-5-154,87-1-333,-15 13 249,27-7-21,-203 9 135,-44 1-750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43:23.5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278 109 5632,'-18'-4'2112,"26"4"-1664,18 0-96,-4 0 768,9 0-672,8 4 320,10-1-448,-1 2-32,4-2-192,-8 2 96,-3-2-128,-11-3-32,-4 3 0,-8 2-2784,-5 3 1504,-5 4-3232</inkml:trace>
  <inkml:trace contextRef="#ctx0" brushRef="#br0" timeOffset="1">5 31 4480,'-5'-11'1664,"15"6"-1312,11-7-64,-3 9-512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7:54.475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49 4160,'16'2'6051,"18"3"-5964,116-6 1596,-17-1-843,-82 3-538,0-2 0,0-2 0,-1-3-1,51-11 1,34-3-277,-88 14-71,-35 6-123,-12 0 166,0 0 0,0 0 0,0 0 0,0 0 0,0 0-1,0 0 1,0 0 0,0 0 0,0 1 0,0-1 0,0 0-1,0 0 1,0 0 0,0 0 0,0 0 0,0 0 0,0 0-1,0 0 1,0 0 0,0 0 0,0 1 0,0-1 0,0 0-1,0 0 1,0 0 0,0 0 0,0 0 0,0 0 0,0 0-1,0 0 1,0 0 0,0 0 0,0 0 0,0 0 0,0 1-1,0-1 1,0 0 0,-1 0 0,1 0 0,0 0 0,0 0-1,0 0 1,0 0 0,0 0 0,0 0 0,0 0 0,0 0-1,0 0 1,0 0 0,0 0 0,-1 0 0,1 0-1,0 0 1,0 0 0,0 0 0,-24 11-194,10-5 329,-8 5 30,-39 11 0,61-22-160,-1 1-26,-1 0 0,1 0 1,-1-1-1,1 1 1,0 1-1,-1-1 1,1 0-1,0 0 1,-2 3-1,-11 10 68,-1-2-101,1 1 0,0 1 1,1 0-1,0 1 0,1 1 1,1 0-1,-17 32 0,27-46 64,0 0 0,0 0 0,0 0 0,0 0 1,0 0-1,1 0 0,-1 0 0,1 0 0,-1 0 0,1 1 0,0-1 0,0 0 0,0 0 0,0 0 0,1 0 0,-1 1 0,0-1 0,1 0 0,-1 0 0,2 3 0,0-3 28,-1 0 0,1 0 0,0 0-1,0 0 1,-1 0 0,1-1 0,0 1-1,1-1 1,-1 1 0,0-1-1,0 0 1,0 0 0,1 0 0,-1 0-1,1 0 1,-1 0 0,5 0 0,86 23-419,-67-16-80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59:16.27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0 212 1664,'2'1'4995,"2"-10"-3611,-3 4-1384,1 0 0,1 0 0,-1 0 0,6-8-1,2 2 78,3-4 71,18-15 1,-13 14-92,34-22 1,-42 32-89,1 1-1,0 0 0,0 0 0,0 1 1,17-5-1,9-2 170,-29 8-139,0 0 1,-1 0-1,1 1 1,0 1-1,0-1 1,0 1-1,1 1 1,12 0-1,-4 1-54,-14-1 30,1 0 0,-1 0-1,0 1 1,0-1 0,0 1 0,0 0-1,0 0 1,5 2 0,-5-1 24,0-1-5,-1 0 1,1 0-1,0 0 0,-1 1 1,0-1-1,1 1 1,-1 0-1,0-1 1,0 1-1,0 0 0,0 0 1,0 1-1,0-1 1,0 0-1,-1 1 1,1-1-1,1 5 0,-1 0 46,0-1-1,0 1 0,0-1 0,-1 1 0,0 0 0,0 12 0,-5 44-102,2-43 82,0 17 41,-9 81-3,-11-17-52,15-80 118,-1 0 0,-18 34-1,23-50-95,-1 0 0,1 0 0,-1 0-1,0 0 1,0-1 0,-1 1 0,-7 5-1,-38 23 315,28-20-288,-87 49 145,108-61-169,-9 6 174,9-7-199,1 0 1,0 0-1,0 0 0,0 0 0,0 0 0,0 0 1,0 1-1,-1-1 0,1 0 0,0 0 0,0 0 1,0 0-1,0 0 0,-1 0 0,1 0 1,0 0-1,0 0 0,0 0 0,0 0 0,-1 0 1,1 0-1,0 0 0,0 0 0,0 0 0,0 0 1,-1 0-1,1 0 0,0 0 0,0 0 0,0 0 1,0 0-1,-1 0 0,1 0 0,0-1 0,0 1 1,0 0-1,0 0 0,0 0 0,-1 0 1,1 0-1,0 0 0,0-1 0,0 1 0,0 0 1,0 0-1,0 0 0,0 0 0,0 0 0,0-1 1,0 1-1,-1 0 0,1 0 0,0 0 0,0-1 1,2 0-7,-1-1 1,1 0 0,-1 1 0,1-1-1,-1 1 1,1 0 0,0-1-1,0 1 1,0 0 0,0 0 0,0 0-1,3-1 1,2-1-41,9-6-3,-10 5 57,-1 1 0,1 0 0,0 0 0,0 0 1,0 1-1,1 0 0,-1 0 0,10-1 0,24 1 209,68 4 1,-94 1-123,0-1 0,0 2 0,-1 0 0,0 1-1,1 0 1,-2 1 0,1 0 0,21 16 0,-27-18-12,-1-1-1,1 0 1,0 0-1,13 4 0,-17-7 99,7 1 183,-6-13-3303,-3 11 2656,-1-5-2361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59:18.98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173 6 1824,'0'0'128,"-1"-1"-1,1 1 1,0 0-1,-1-1 1,1 1 0,-1-1-1,1 1 1,-1 0-1,1-1 1,-1 1 0,1 0-1,-1 0 1,0-1-1,1 1 1,-1 0 0,1 0-1,-1 0 1,0 0-1,1 0 1,-1 0 0,1 0-1,-1 0 1,0 0-1,1 0 1,-1 0 0,1 0-1,-1 0 1,0 1-1,1-1 1,-1 0 0,1 0-1,-1 1 1,1-1-1,-1 1 1,-21 14 526,15-9-73,2-2-457,-5 2 70,1 0 0,0 1 0,0 0 1,1 1-1,0 0 0,-9 12 0,5-3-278,5-8 187,2-1 0,-1 1 1,1 0-1,-5 11 1,9-17-85,0-1 1,0 1-1,1 0 1,-1-1 0,1 1-1,-1 0 1,1-1-1,0 1 1,0 0 0,0 0-1,1-1 1,-1 1-1,1 0 1,-1-1 0,1 1-1,0-1 1,0 1-1,0-1 1,0 1 0,0-1-1,2 3 1,3 4 127,1 0 0,0 0 0,13 13-1,-17-20-95,0 0 0,0 1-1,0-1 1,0-1-1,0 1 1,0 0 0,1-1-1,-1 0 1,1 1-1,-1-1 1,1-1 0,-1 1-1,1 0 1,0-1-1,3 0 1,-1 0-1,0-1-1,-1 1 1,1-1-1,-1-1 1,0 1-1,1-1 1,-1 0-1,0 0 1,8-5-1,5-4 160,20-17-1,-20 15-144,-4 1-87,-1 0 1,0-1-1,21-27 0,-26 28-134,-11 17-854,2-2 976,0 1 0,0-1 0,0 0 0,0 1-1,1-1 1,-1 6 0,-1 5 159,2-11-97,0 0 0,0 1 0,0-1 0,0 0 0,0 0 0,1 0 0,0 0 0,-1 0 0,1 1 1,0-1-1,1-1 0,-1 1 0,0 0 0,1 0 0,0 0 0,0-1 0,-1 1 0,2-1 0,-1 1 0,0-1 0,0 0 1,1 0-1,4 4 0,-2-3 49,0 0 1,0 1-1,1-1 1,-1-1-1,1 1 1,-1-1-1,1 0 1,0-1-1,0 1 1,0-1-1,11 1 1,-9-2 40,1-1 0,-1 1 0,0-1 0,0-1 0,0 0 0,15-5 1,-21 6-97,0 1 1,-1-1 0,1 0 0,0 0 0,0 0 0,-1 0 0,1 0 0,-1 0-1,1 0 1,-1-1 0,1 1 0,-1 0 0,0-1 0,0 1 0,1-1 0,-1 0-1,0 1 1,-1-1 0,1 0 0,0 1 0,0-1 0,-1 0 0,1 0 0,-1 0-1,1 0 1,-1 0 0,0 0 0,0 0 0,0 1 0,0-1 0,-1-4 0,1 4-30,-1 1 0,0-1 0,0 1 1,0-1-1,-1 1 0,1-1 0,0 1 1,0-1-1,-1 1 0,1 0 0,-1 0 1,1 0-1,-1 0 0,0 0 0,-2-1 1,-25-10-173,20 10 83,0 0 1,-1 0-1,1 1 0,0 1 1,-20 0-1,7 1-219,19 0-41,6 4 98,10 2 411,-2-4 11,-1 0 0,1-1 1,0-1-1,-1 1 0,1-2 1,0 0-1,14-1 0,-14 0-77,0-1 0,0-1-1,0 0 1,-1 0 0,1-1 0,-1 0-1,0-1 1,0 0 0,0-1-1,-1 0 1,0 0 0,0-1 0,12-13-1,-17 17-104,6-7-32,0 0-1,0-1 0,-1-1 1,11-17-1,-6 9-284,-6 13-37,-8 7 357,0 0-1,0 0 1,0 0 0,0 0-1,0 0 1,1 0-1,-1 0 1,0 0 0,0 0-1,0 0 1,0 0 0,0 0-1,1 0 1,-1 0 0,0 0-1,0 0 1,0 0-1,0 0 1,0 0 0,0 0-1,1 0 1,-1 0 0,0 1-1,0-1 1,0 0 0,0 0-1,0 0 1,0 0-1,0 0 1,1 0 0,-1 0-1,0 0 1,0 1 0,0-1-1,0 0 1,0 0 0,0 0-1,0 0 1,0 0-1,0 0 1,0 1 0,0-1-1,0 0 1,0 0 0,10 21-368,-8-17 392,0-1 1,0 0-1,-1 1 1,3 7-1,2 17 154,-1-1-1,-2 1 0,1 41 1,-4-66-61,0 1 0,-1-1 0,1 1 0,-1-1 0,0 0 0,-1 6 0,2-8-70,-1-1 0,1 1-1,0-1 1,0 1 0,-1 0 0,1-1-1,0 1 1,-1-1 0,1 1 0,-1-1 0,1 1-1,0-1 1,-1 1 0,1-1 0,-1 1 0,1-1-1,-1 0 1,0 1 0,1-1 0,-1 0-1,1 0 1,-1 1 0,0-1 0,1 0 0,-1 0-1,0 0 1,1 0 0,-1 0 0,0 0 0,1 0-1,-1 0 1,1 0 0,-1 0 0,0 0-1,1 0 1,-1 0 0,-1-1 0,-24-4 346,22 4-359,0 0 1,-1 1-1,1-2 1,-8-2-1,-9-7 59,16 8-110,0 0-1,0 0 0,0 0 1,-1 1-1,1 0 0,-1 0 1,-8-2-1,13 4-365,5 0-101,10 3 93,2 2 510,22 5 1,-25-7 62,-1 0 1,1 1-1,-1 0 1,12 6 0,-20-8-125,19 10 329,32 13 0,-46-26-1128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59:23.34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209 4 1728,'0'-4'3760,"-1"12"-2987,-2 1-567,-2-1 0,1 0 0,-1 0 0,0-1 0,0 1 0,-1-1 0,-10 10 0,6-6-64,0 0 1,-13 21-1,8-4-101,1 1 1,1 0-1,-12 43 1,10-20 48,-8 64 0,18-85 167,2 0 0,0 56 0,4-72-152,1 0 0,0 0 0,1 0 0,0 0 0,2-1 0,-1 1 0,13 24 0,45 70 884,-54-96-808,1-2 0,0 1 0,1-1 0,0 0 0,1-1 0,15 11 0,-25-20-140,0 0 1,1 0 0,-1-1-1,0 1 1,1 0-1,-1-1 1,0 1-1,1-1 1,-1 0-1,0 1 1,1-1-1,-1 0 1,1 0-1,-1 0 1,0 0-1,1 0 1,-1 0-1,3-1 1,-3 1-107,0-1-1,0 1 1,0-1-1,0 1 1,0-1-1,-1 1 1,1-1-1,0 1 1,-1-1-1,1 1 1,0-1-1,-1 0 1,1 0 0,0 1-1,-1-1 1,1 0-1,-1 0 1,0 0-1,1 1 1,-1-1-1,0 0 1,1 0-1,-1 0 1,0 0-1,0 0 1,0 0 0,0 0-1,0-1 1,-2-15-2911,1 0 912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59:24.34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2 117 1472,'-1'-1'150,"1"1"-1,0-1 1,0 1 0,0-1 0,0 0 0,0 1-1,0-1 1,0 1 0,0-1 0,0 1-1,0-1 1,0 1 0,0-1 0,0 0 0,0 1-1,1-1 1,-1 1 0,0-1 0,0 1-1,1-1 1,-1 0 0,13-18 1531,20-15-1041,-27 27-568,1 2 0,0-1 1,0 1-1,0 0 0,0 0 1,1 1-1,0 0 0,15-5 0,-22 9-66,0-1-1,0 1 0,1 0 1,-1 0-1,0 0 0,0 0 1,1 1-1,-1-1 0,0 0 1,0 0-1,1 1 0,-1-1 0,0 1 1,0-1-1,0 1 0,0-1 1,0 1-1,0 0 0,0-1 1,0 1-1,0 0 0,0 0 1,0 0-1,0 0 0,0 0 0,-1 0 1,1 0-1,0 0 0,-1 0 1,1 0-1,-1 0 0,1 0 1,0 3-1,1 3 125,0 1 0,0 0 0,1 16-1,-2-22-93,-1 10 59,0 0-1,0 0 0,-1 0 0,0 0 0,-1 0 0,-1 0 1,1 0-1,-2-1 0,-8 21 0,-4 1 433,-39 59-1,48-79-339,6-10-108,0 0 0,-1-1 0,1 1-1,-1-1 1,1 0 0,-1 1 0,0-1-1,-3 3 1,12-7 177,1 0 1,0 1-1,0-1 0,12 1 1,9-2 109,-9 0-261,-4 1-93,0 0 1,0 1-1,25 1 1,-38 0-1,2 1 35,0-1 0,0 0-1,0 0 1,6 0 0,-10-1-286,0 1 1,0 0-1,0 0 1,0-1-1,0 1 1,0 0-1,0-1 1,0 1-1,0-1 0,-1 1 1,1-1-1,0 0 1,0 1-1,0-1 1,-1 0-1,1 1 1,0-1-1,-1 0 1,1 0-1,-1 0 1,1 1-1,-1-1 1,1 0-1,0-2 0,3-4-1579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59:25.12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 2400,'1'0'71,"0"0"0,0 0 0,0 1 0,0-1 0,-1 1 0,1-1 0,0 1 0,0-1 0,-1 1 1,1-1-1,0 1 0,-1 0 0,1-1 0,0 1 0,-1 0 0,1-1 0,-1 1 0,1 0 0,-1 0 0,0 0 0,1 1 0,7 21 590,4 31 468,-2 1 0,-3 1 1,0 82-1,-7 36 1138,1-177-2115,0-1 1,0 1-1,0 0 1,0-1-1,1 1 1,-1 0-1,1 0 1,0 0-1,0 0 1,1 0-1,-1 0 1,5-3-1,40-39-584,-38 37 492,-3 3-138,0 0-1,0 0 0,1 0 1,-1 1-1,1 0 0,1 0 1,-1 1-1,0 0 0,1 0 1,-1 1-1,9-2 0,-15 4 54,0 0-1,0 0 0,0 0 1,0 0-1,0 0 1,0 0-1,0 1 0,0-1 1,0 0-1,0 1 0,0-1 1,0 0-1,0 1 0,0-1 1,0 1-1,0-1 1,0 1-1,-1 0 0,1-1 1,0 1-1,0 0 0,-1 0 1,1-1-1,0 1 0,-1 0 1,1 0-1,-1 0 1,1 0-1,-1 0 0,0 0 1,1 0-1,-1 0 0,0 0 1,0 0-1,1 0 1,-1 0-1,0 2 0,0-2 70,0 1 0,1 0 0,-1 0 0,0-1 0,0 1 0,0 0 0,-1 0 1,1-1-1,0 1 0,-1 0 0,1-1 0,-1 1 0,1 0 0,-1-1 0,0 1 0,1-1 0,-1 1 0,0-1 0,0 1 0,0-1 0,-3 3 0,-4 2 69,7-6-144,0 1-1,1 0 1,-1-1-1,0 1 1,0-1 0,0 1-1,0-1 1,0 1-1,0-1 1,0 0-1,0 1 1,0-1-1,0 0 1,0 0 0,0 0-1,-2 0 1,6 12 527,2-5-209,0 1 0,1-1 0,0 0 1,0 0-1,0-1 0,9 7 0,-7-8 534,-5-4-1511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59:26.13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81 0 2656,'4'3'4192,"-6"-2"-4005,1 1 0,-1-1 0,1 0 0,0 0 0,-1 1 0,1-1 0,0 0 0,0 1 0,0-1 0,0 1 0,0 0 0,0-1 0,-1 4 1,-7 11 313,-4-2-135,10-11-267,0 0-1,-1 0 1,2 0-1,-1 1 1,0-1-1,1 1 1,-1 0-1,-2 6 1,4-7-34,-11 40 411,11-39-427,0 1 1,0-1-1,1 0 1,0 1-1,0-1 1,0 0 0,0 1-1,1 3 1,3 23 910,-4-31-941,0 0 0,1 0 0,-1 1 0,0-1 0,0 0 1,1 0-1,-1 0 0,0 0 0,1 1 0,-1-1 1,0 0-1,1 0 0,-1 0 0,0 0 0,1 0 0,-1 0 1,0 0-1,1 0 0,-1 0 0,0 0 0,1 0 0,-1 0 1,0 0-1,1 0 0,-1-1 0,0 1 0,1 0 0,8-3 453,-3-1-389,-1 0 0,0 0 0,0 0 0,0-1 0,0 0 0,7-9 0,2-2-51,-3 5-487,0 0 0,20-14 0,-28 33 121,1-1 1,0 1 0,7 8-1,-8-13 402,1 0 0,-1 0 0,1-1 0,0 1 0,0-1 0,0 0 0,0 0 0,0 0 0,0-1 0,1 1 0,-1-1 0,9 1 0,-4-1 53,1 0 0,-1 0 0,1-1 0,-1-1 1,12-1-1,-10 0 20,1 0-1,-1-1 1,0 0 0,0-1-1,0 0 1,19-10-1,-27 12-117,1-1 0,-1 1-1,0-1 1,0 1-1,0-1 1,0 0 0,0 0-1,-1 0 1,1-1-1,-1 1 1,0 0-1,0-1 1,0 0 0,0 1-1,-1-1 1,0 0-1,1 0 1,-1 0 0,-1 0-1,1 0 1,-1 0-1,1-6 1,-1 7-79,0 0 0,-1 0 1,1 0-1,-1 1 0,1-1 0,-1 0 1,0 1-1,0-1 0,0 0 0,-1 1 0,1-1 1,0 1-1,-1 0 0,0-1 0,0 1 1,1 0-1,-4-3 0,4 4-89,0 0 1,-1 0-1,1 1 1,0-1-1,-1 0 0,1 0 1,-1 1-1,1-1 0,-1 1 1,1-1-1,-1 1 1,1 0-1,-1-1 0,0 1 1,1 0-1,-1 0 0,1 0 1,-1 0-1,0 1 1,1-1-1,-1 0 0,1 1 1,-1-1-1,1 1 0,-1-1 1,1 1-1,-1 0 1,1-1-1,0 1 0,-1 0 1,-1 2-1,-8 4-1775,5 0 635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59:26.71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41 3232,'4'4'4535,"14"23"-3636,-13-15-648,-1 0 0,0 1-1,-1-1 1,-1 1 0,0 0-1,-1 0 1,0-1 0,-1 15-1,2-1 619,0-19 79,-1-15-301,4-106-252,-5 103-465,0 1 0,1 0 0,4-17 0,-4 23 96,0 0 0,0 0 0,1 0 0,-1 1 0,1-1 0,0 1 0,0-1 0,0 1 0,0 0 0,1-1 0,0 1 1,4-4-1,-5 6-5,-1 1 0,1 0 1,0 0-1,-1 0 1,1 0-1,0 0 0,-1 0 1,1 0-1,0 1 1,-1-1-1,1 1 1,3 0-1,-5-1-22,1 1-58,0-1 44,-1 1-1,1-1 1,0 1 0,-1-1-1,1 1 1,-1-1-1,1 0 1,0 1-1,-1-1 1,1 0 0,0 1-1,-1-1 1,1 0-1,0 0 1,0 0 0,-1 0-1,1 0 1,0 0-1,0 0 1,-1 0-1,2 0 1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59:27.29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76 1 3072,'0'0'976,"5"9"570,-4-2-1159,1-1-1,-2 1 0,1 0 0,-1-1 0,0 1 0,-1 8 0,-8 42 416,6-37-456,-46 184 1367,37-159-1271,9-34-330,1 1 0,0-1 0,0 1 0,1-1 0,1 1 0,0 0 0,0-1 0,5 22 0,-4-30-63,0 1 0,1-1 0,-1 0 0,1 1 0,0-1 1,0 0-1,0 0 0,0 0 0,1 0 0,-1-1 0,1 1 1,0-1-1,-1 1 0,1-1 0,0 0 0,5 2 0,5 4 161,1-2-1,23 9 1,-29-12-165,14 3-83,0 0 0,33 3 0,-45-7-376,4-1-887,-1-1 405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59:27.71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25 3808,'0'0'1712,"0"0"-1596,1-1 1,-1 1 0,0 0-1,0-1 1,1 1-1,-1-1 1,1 1-1,-1 0 1,0 0 0,1-1-1,-1 1 1,1 0-1,-1 0 1,0-1-1,1 1 1,-1 0-1,1 0 1,-1 0 0,1 0-1,0 0 1,183-20 4811,-76 22-4738,-93-1-436,0 1 0,0 1 0,0 0 0,0 1 0,15 7 0,-27-10-150,7 4-596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43:49.6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17 2560,'-2'0'3412,"5"-8"-676,-2 7-2736,-1 1 0,0-1 1,0 1-1,1 0 1,-1-1-1,0 1 1,0-1-1,1 1 1,-1 0-1,1-1 1,-1 1-1,0-1 1,1 1-1,-1 0 1,1 0-1,-1-1 1,0 1-1,1 0 1,-1 0-1,1 0 1,-1-1-1,1 1 1,-1 0-1,1 0 1,-1 0-1,1 0 1,-1 0-1,1 0 1,0 0-1,-1 0 1,1 0-1,-1 0 1,1 0-1,-1 0 1,1 1-1,3 1 31,0-1-1,-1 1 0,1-1 1,0 0-1,0 0 1,0 0-1,0-1 1,6 1-1,-6-1 13,1 1-1,-1-1 0,0 1 1,0 0-1,1 0 1,-1 1-1,8 3 0,-5 0-53,0 1-1,0 0 0,0 1 0,-1 0 0,0 0 0,0 0 0,-1 1 1,5 9-1,-4-5 14,0 1 0,-1 0 0,-1 0 0,0 0 0,-1 0 0,2 17 0,-2-12 21,3 20 198,-2 0-1,-1 0 1,-3 0 0,-1 0-1,-10 66 1,-55 186 2167,49-227-1942,9-28-316,-1-1 0,-2 0 0,-20 40-1,22-54-91,-1 0-1755,-23 34-1,33-53 1550,0-1 0,-1 1 0,1-1 0,0 1 0,-1-1 0,1 1 0,-1-1 0,1 0 0,-1 1 0,1-1 0,-1 0 0,1 1 0,-1-1 0,0 0 0,1 1 0,-1-1 0,1 0 0,-1 0 0,0 0 0,1 0 0,-1 0 0,1 0 0,-1 0 0,0 0 0,1 0 0,-1 0 0,0 0 0,1 0 0,-1 0 0,1 0 0,-1 0 0,0-1 0,1 1 0,-1 0 0,1 0 0,-1-1 0,1 1 0,-1 0 0,0-1 0,-12-10-2189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59:28.18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5 2816,'0'-1'83,"1"1"-1,0 0 1,-1-1-1,1 1 1,-1-1 0,1 1-1,0 0 1,-1 0 0,1-1-1,0 1 1,0 0-1,-1 0 1,1 0 0,0 0-1,-1 0 1,1 0 0,0 0-1,0 0 1,-1 0 0,1 0-1,0 0 1,0 0-1,-1 0 1,1 1 0,0-1-1,-1 0 1,2 1 0,19 13 1621,-9-6-1402,-3-3-35,-1 1 1,0 1-1,0-1 1,-1 1-1,0 1 1,0-1-1,-1 1 1,0 0-1,6 11 1,1 3 147,-1 1 0,12 34 0,-3 7 467,26 133 1,-40-160-698,-3 1 0,-1 1 0,-1-1 0,-2 0 1,-2 1-1,-10 55 0,5-57-923,-1-1 0,-23 65 1,20-72-671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59:29.88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208 4 1824,'-1'-1'103,"0"1"-1,1-1 1,-1 1-1,0 0 1,0-1 0,0 1-1,0 0 1,0 0 0,0 0-1,0 0 1,1-1-1,-1 1 1,0 0 0,0 1-1,0-1 1,0 0-1,0 0 1,0 0 0,0 0-1,0 1 1,-1-1 0,-22 11 1054,16-8-972,-24 10 151,14-7-4,0 2 1,1 0 0,0 1 0,-29 19 0,45-27-330,1-1 0,0 0 0,-1 0 1,1 1-1,-1-1 0,1 0 0,0 1 0,-1-1 1,1 0-1,0 1 0,0-1 0,-1 1 1,1-1-1,0 0 0,0 1 0,-1-1 0,1 1 1,0-1-1,0 1 0,0-1 0,0 1 1,0-1-1,0 0 0,0 1 0,0-1 0,0 1 1,0-1-1,0 1 0,0-1 0,0 1 0,0-1 1,0 1-1,0-1 0,0 1 0,1-1 1,-1 1-1,0-1 0,0 0 0,1 1 0,-1-1 1,0 0-1,1 1 0,0 0 0,19 11 239,-16-10-204,23 10 151,47 14 1,-43-16 130,32 15 0,-59-23-229,0 0 1,0 1-1,-1-1 1,1 1-1,3 4 1,-6-6-47,0 0 1,0-1 0,-1 1-1,1 0 1,0 0 0,-1 0-1,1 0 1,-1 0 0,1 0-1,-1 0 1,0 0 0,1 1-1,-1-2-24,0 1-1,0-1 1,0 1-1,0-1 1,0 1 0,-1-1-1,1 1 1,0-1-1,0 1 1,0-1-1,0 1 1,-1-1-1,1 0 1,0 1 0,0-1-1,-1 1 1,1-1-1,0 0 1,-1 1-1,1-1 1,0 0-1,-1 0 1,1 1 0,-1-1-1,1 0 1,0 0-1,-1 1 1,0-1-1,-11 4 85,0 0-1,0 0 0,-1-1 0,0-1 0,1 0 1,-14-1-1,4 1-39,-8-2-611,28 0 48,1 0-1,0 0 0,0 0 0,-1-1 0,1 1 0,0-1 0,0 1 0,-1-1 0,1 1 0,0-1 0,-2-1 0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59:30.26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 3328,'4'5'616,"-1"0"0,1 0-1,-1 1 1,-1-1 0,4 10 0,2 3-125,-5-12-411,-1 0-1,0 0 0,0 0 1,-1 0-1,0 0 0,0 0 0,0 1 1,0-1-1,-1 0 0,-1 1 1,1-1-1,-1 0 0,0 1 0,-1 5 1,-1-26-5904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59:30.74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0 3136,'2'2'164,"-1"-1"0,0 1 0,0-1-1,1 1 1,-1 0 0,-1 0 0,1 0 0,0-1 0,0 1 0,-1 0 0,1 0 0,-1 0-1,1 3 1,-1 28 1547,-1-27-1460,1 0 0,0 0-1,0 0 1,2 8-1,-2-14-224,0 0-1,0 0 1,0 0-1,0 1 1,0-1-1,0 0 1,0 0-1,0 0 1,0 0-1,1 1 1,-1-1-1,0 0 1,0 0-1,0 0 1,0 0-1,0 0 1,1 0-1,-1 1 1,0-1-1,0 0 1,0 0-1,0 0 1,0 0-1,1 0 1,-1 0-1,0 0 1,0 0-1,0 0 1,1 0-1,-1 0 0,0 0 1,0 0-1,0 0 1,0 0-1,1 0 1,-1 0-1,10-4 425,14-13-367,-16 11-119,-3 2-53,1 0 0,0 1 0,0 0 0,0 0 0,13-5 0,-16 8 124,1-1 0,0 0 0,-1 1 0,1-1 0,0 1 0,0 0 0,-1 1 0,1-1 0,0 1-1,-1-1 1,1 1 0,5 2 0,-7-2 62,0 0-1,0 1 1,-1-1-1,1 0 0,-1 1 1,1-1-1,-1 1 0,1 0 1,-1-1-1,0 1 1,0 0-1,2 3 0,9 24 683,-12-28-745,3 8 264,0 0 0,-1 1 1,1 13-1,-3-23-316,0 0 1,0 0-1,0 1 0,0-1 0,0 0 1,0 0-1,0 0 0,0 0 1,0 0-1,0 0 0,0 1 1,0-1-1,0 0 0,0 0 1,0 0-1,0 0 0,0 0 0,0 0 1,0 0-1,0 1 0,0-1 1,-1 0-1,1 0 0,0 0 1,0 0-1,0 0 0,0 0 1,0 0-1,0 0 0,0 0 0,0 0 1,-1 0-1,1 1 0,0-1 1,0 0-1,0 0 0,0 0 1,0 0-1,0 0 0,-1 0 1,1 0-1,0 0 0,0 0 0,0 0 1,0 0-1,-1 0-91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59:31.69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140 0 3072,'0'0'2405,"-6"1"-741,3 1-1429,0 0 0,0 0 0,0 1-1,0-1 1,0 1 0,-4 5 0,-6 5 265,12-12-476,-49 47 1377,43-41-1322,1 1 1,0 0 0,0 0 0,-9 18 0,14-25-29,0 0-1,1 1 1,-1-1-1,1 0 1,0 0-1,-1 1 1,1-1-1,0 1 1,0-1-1,0 0 1,0 1-1,0-1 1,0 1-1,0-1 1,0 0-1,1 1 1,-1-1-1,0 0 1,1 1 0,-1-1-1,2 2 1,-1-2-2,-1 0 1,1 0-1,0-1 1,0 1-1,0 0 1,0-1 0,-1 1-1,1-1 1,0 1-1,0-1 1,0 1-1,0-1 1,0 1 0,1-1-1,-1 0 1,0 0-1,0 0 1,0 0 0,0 0-1,0 0 1,0 0-1,0 0 1,0 0-1,0 0 1,0 0 0,0-1-1,1 1 1,0-1-1,43-17 291,-32 12-576,22-7-1,-34 12 200,0 1 0,0-1 0,0 1 0,0 0 0,0 0 0,0 0 0,1 0 0,-1 0 0,0 0 0,0 0 0,0 0 0,0 0 0,0 0 0,0 0 0,0 1 0,0-1 0,0 0 0,0 1 0,0-1 0,0 1 0,0-1 0,0 1 0,1 0 0,0 2-58,0-1 0,-1 0 0,1 1 0,-1-1 0,1 1 0,-1-1 0,1 4 0,11 17 180,-12-21 4,1 1 0,1-1 1,-1 1-1,0-1 0,1 0 0,-1 0 0,1 0 0,-1 0 0,1 0 0,0 0 0,0-1 0,0 0 1,0 1-1,0-1 0,0 0 0,0 0 0,1-1 0,-1 1 0,0-1 0,0 0 0,1 1 0,-1-1 0,0-1 1,0 1-1,1 0 0,-1-1 0,0 0 0,0 0 0,0 0 0,0 0 0,0 0 0,0 0 0,3-3 1,0 1-2,0-1 1,0 1-1,-1-2 1,0 1-1,0 0 1,0-1-1,0 0 1,-1 0-1,1-1 1,-2 1 0,1-1-1,6-12 1,-7 11-137,0 0 1,0 0-1,-1 0 1,0-1-1,0 1 1,0-1-1,-1 1 1,0-1-1,-1 0 1,0 1-1,-1-13 1,1 19-22,0-1-1,-1 0 1,1 0 0,-1 1 0,1-1 0,-1 0-1,0 1 1,0-1 0,1 1 0,-1-1-1,0 1 1,0-1 0,-1 1 0,1 0 0,0 0-1,0-1 1,-1 1 0,1 0 0,0 0 0,-1 0-1,-2-1 1,3 2-95,0-1 1,-1 1-1,1 0 0,0-1 1,-1 1-1,1 0 0,-1 0 0,1 0 1,0 0-1,-1 0 0,1 0 1,0 1-1,-1-1 0,1 0 1,0 1-1,-1-1 0,1 1 0,0-1 1,-1 1-1,1 0 0,0-1 1,0 1-1,0 0 0,0 0 1,0 0-1,0 0 0,-1 1 0,-17 17-3516,10-12 2246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59:32.36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117 12 3488,'10'-11'1708,"-2"10"1363,-8 1-3029,-13 1 2443,7 3-2375,-1 0-1,1 0 0,0 0 1,0 0-1,1 1 0,-1 0 1,1 0-1,0 1 0,0-1 1,1 1-1,-1 0 0,1 0 1,1 1-1,-1-1 0,1 1 1,0 0-1,1 0 0,0 0 1,0 0-1,0 0 0,1 0 1,0 1-1,0-1 0,1 0 1,1 14-1,1 4 1,2 0 0,7 27 1,-8-37-17,-1-1 0,0 0 0,-1 0 0,0 1 1,-1-1-1,-1 1 0,-1-1 0,-4 19 1,6-29-17,-1-1 0,0 1 0,-1-1 0,1 0 0,-1 1 0,1-1 0,-4 5 0,4-8-180,1 1-1,-1 0 1,1 0-1,-1 0 0,0 0 1,1-1-1,-1 1 1,0 0-1,1 0 1,-1-1-1,0 1 1,0-1-1,0 1 1,0-1-1,0 1 1,0-1-1,0 1 0,0-1 1,1 0-1,-1 0 1,0 1-1,-1-1 1,1 0-1,0 0 1,0 0-1,-2 0 1,-5-20-7914,12 11 5952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59:32.73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32 3392,'-4'0'6304,"142"-12"-2474,-78 5-4183,-56 6-95,0 1 0,0-1 0,0 0 0,0 0 0,6-3 0,3 0-949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59:33.20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54 1 3552,'0'0'1147,"0"5"511,0 11-1116,-1-1 0,0 1 0,-1-1 0,0 0 0,-1 1 0,-1-1 0,-7 16 0,5-16-245,1 1 0,0 0 0,1 0 1,1 0-1,0 1 0,0 26 0,3-33-161,0-1 1,1 1 0,0-1-1,0 1 1,1-1 0,1 1-1,-1-1 1,2 0-1,-1 0 1,1 0 0,0 0-1,10 13 1,-13-20-153,0-1-1,0 1 1,0-1 0,0 0-1,0 0 1,0 0 0,0 0-1,1 0 1,-1 0 0,0 0-1,1 0 1,-1 0 0,0 0-1,1-1 1,-1 1 0,1 0 0,-1-1-1,1 1 1,-1-1 0,1 0-1,0 0 1,-1 1 0,1-1-1,-1 0 1,1 0 0,0-1-1,2 1 1,0-2-696,0 1 0,0-1 0,-1 0 1,1-1-1,0 1 0,-1 0 0,1-1 0,5-5 0,-1 2-957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59:33.57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 1 4224,'-2'2'3239,"13"0"-329,7 2-1541,0 0 1,18 0-1,77-1 314,-89-3-1543,-7-4-1796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59:33.96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74 5 3648,'2'-1'134,"-2"1"-88,0 0 0,0-1 0,0 1-1,0 0 1,0 0 0,1-1 0,-1 1 0,0 0-1,0 0 1,0 0 0,1-1 0,-1 1 0,0 0-1,0 0 1,9 1 3906,-13 15-880,-20 62-696,1-8-1275,13-35-856,4-17 31,1 0-1,-5 31 1,6-21-2761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43:51.0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90 3136,'10'-10'5418,"-10"8"-4746,-10 15 411,5 4-796,0 0 0,1 0 1,1 0-1,1 0 0,0 1 0,2 34 1,-5 45 848,5-96-939,2-2-177,-1 1 0,1-1 0,0 0 0,-1 0 0,1 0 0,-1-1-1,1 1 1,-1 0 0,0 0 0,0-1 0,1 1 0,-1-1 0,0 1 0,0-1 0,0 1 0,0-4 0,2 1-7,6-12-121,-1 0 0,12-33 0,-12 29 145,14-27-1,-15 31 10,11-29-1,-14 32-74,2-1-1,-1 1 1,12-18 0,-11 19-120,-5 11 158,-1 0 1,1-1-1,-1 1 0,1 0 0,-1 0 0,1-1 0,0 1 1,0 0-1,-1 0 0,1 0 0,0 0 0,0 0 1,0 0-1,0 0 0,1 0 0,-1 0 0,0 1 1,0-1-1,0 0 0,1 1 0,-1-1 0,0 1 1,1-1-1,-1 1 0,2-1 0,-2 2 5,0 0-1,0 0 1,-1-1 0,1 1-1,0 0 1,-1 0 0,1 0-1,-1-1 1,1 1-1,-1 0 1,1 0 0,-1 0-1,1 0 1,-1 0-1,0 0 1,0 0 0,1 0-1,-1 1 1,0 1 37,4 14 244,0 0 0,-2 0 0,0 1 0,-1-1 0,-2 29 0,-1-14-197,-2-1 0,-10 45 0,13-72-509,0-1 0,0 1 1,0 0-1,0 0 0,1 0 1,0 0-1,-1 0 0,2 0 1,-1 0-1,2 8 0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59:34.38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 1 4320,'-10'0'4730,"56"0"387,15 0-2359,-36 0-2636,0 1 0,0 2 0,38 8 0,-39-7-120,-20-4-91,0 1-1,0 0 1,1 0-1,-1 0 1,0 0-1,4 2 1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59:35.02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122 0 2816,'-2'1'438,"-1"0"0,0 0 0,1 0 0,-1 0 1,0 0-1,1 0 0,-1 1 0,1-1 0,0 1 0,-1 0 0,1 0 1,0 0-1,0 0 0,-2 3 0,-4 4 428,-14 20 0,5-6-137,13-18-590,0 1 0,0-1-1,1 1 1,-1-1 0,1 1 0,-2 8 0,2-7-53,1 1 0,1-1 1,0 1-1,0-1 0,0 1 0,1 0 0,0-1 1,0 1-1,1-1 0,0 1 0,1-1 1,-1 1-1,1-1 0,1 0 0,0 1 0,0-1 1,0-1-1,0 1 0,1 0 0,1-1 1,-1 0-1,1 0 0,8 8 0,-11-12-24,1 1 0,0-2 0,0 1 0,0 0-1,0-1 1,0 1 0,1-1 0,-1 0 0,0 0 0,1 0-1,-1 0 1,0-1 0,1 1 0,-1-1 0,1 0 0,4-1 0,6 0 182,-1-1 1,25-7-1,-35 8-221,30-9-15,-1-1-1,1-1 1,-2-2 0,0-1-1,-1-1 1,42-31-1,-65 42-94,0-1 0,-1 0 0,0 0 0,0-1 0,0 0 0,-1 0 0,6-10 0,-10 15 57,1-1-1,-1 0 0,1-1 0,-1 1 0,0 0 0,0 0 0,0 0 0,-1-1 0,1 1 0,-1 0 0,0-1 1,0 1-1,0 0 0,0-1 0,0 1 0,-1 0 0,1-1 0,-1 1 0,0 0 0,0 0 0,-2-4 1,2 5-11,-1 1 1,1-1 0,0 1 0,0-1 0,-1 1 0,1 0 0,-1-1-1,1 1 1,-1 0 0,0 0 0,0 0 0,1 0 0,-1 1 0,0-1 0,0 0-1,0 1 1,0-1 0,1 1 0,-1 0 0,0 0 0,0-1 0,0 1-1,0 1 1,0-1 0,0 0 0,0 0 0,-3 1 0,-2 1-78,-1 0 1,0 0-1,1 1 0,-1 0 1,-11 6-1,5-1 32,-56 34 398,62-36-213,0 0 1,1 1-1,0 0 1,0 0 0,0 1-1,-7 11 1,9-11-27,-1 0 1,1 0-1,1 1 1,-1 0-1,2 0 1,-1 0-1,1 1 0,1-1 1,-1 1-1,2-1 1,-1 1-1,1 14 1,1-13 37,0-1 1,1 1-1,0-1 1,1 1-1,0-1 1,1 0-1,0 0 1,0 0 0,1 0-1,0-1 1,12 18-1,-15-26-129,-1 1-1,1-1 1,0 0 0,1 0-1,-1 0 1,0 0 0,0 0-1,0 0 1,1 0 0,-1 0-1,0 0 1,1-1 0,-1 1-1,1 0 1,-1-1 0,1 1-1,-1-1 1,1 0 0,-1 1-1,1-1 1,-1 0 0,1 0-1,0 0 1,-1 0 0,1 0-1,-1-1 1,3 1 0,2-2-661,0 0 1,0-1 0,0 0-1,0 0 1,6-4 0,3-1-1603,6-2 63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59:35.41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75 1 4224,'-4'4'327,"1"0"0,0 0 0,0 1 0,1-1 0,-1 1 0,1 0 0,0 0 0,0 0 1,1 0-1,-1 0 0,1 0 0,0 0 0,1 0 0,-1 0 0,1 1 0,0 6 0,1-2-39,0-1-1,0 0 1,1 1 0,0-1-1,0 0 1,1 0 0,0 0-1,6 11 1,-5-13 16,0 0 0,0 0-1,1-1 1,7 9 0,-11-13-244,0-1 0,1 0 0,-1 0 0,0 0 1,0 0-1,1 0 0,-1 0 0,0 0 0,1 0 0,-1-1 0,1 1 0,-1 0 1,1-1-1,-1 1 0,1-1 0,0 0 0,-1 1 0,1-1 0,-1 0 0,1 0 0,0 0 1,-1 0-1,1 0 0,0-1 0,-1 1 0,1 0 0,-1-1 0,1 1 0,1-2 1,-1 0 18,1 0 0,-1 0 1,0 0-1,0-1 0,0 1 1,0-1-1,0 1 1,-1-1-1,1 0 0,1-4 1,2-2 1,-4 6-65,0 0 0,0 1 1,0-1-1,0 0 0,0 0 0,0 0 0,-1 0 0,0 0 0,1 0 1,-1 0-1,0 0 0,0 0 0,-1 0 0,1 0 0,-1 0 1,1 0-1,-1 0 0,-2-5 0,2 6-26,0 0-1,0 1 1,0-1-1,0 0 1,0 1 0,0-1-1,0 0 1,-1 1-1,1 0 1,-1-1 0,1 1-1,-1 0 1,1 0-1,-1-1 1,0 1 0,1 1-1,-1-1 1,0 0-1,0 0 1,0 1-1,0-1 1,0 1 0,1-1-1,-1 1 1,0 0-1,0 0 1,0 0 0,0 0-1,-2 0 1,-6 2-370,1 1 0,0 0 0,1 1 0,-1 0-1,0 0 1,1 1 0,0 0 0,-11 8 0,-3 2-3266,8-4 1620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59:36.05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246 5 1984,'-1'-1'90,"0"0"1,0 1-1,0-1 0,0 1 1,-1-1-1,1 1 0,0 0 1,0 0-1,-1-1 0,1 1 0,0 0 1,0 0-1,-1 0 0,1 0 1,0 1-1,0-1 0,-1 0 1,1 0-1,0 1 0,0-1 1,-1 1-1,1-1 0,0 1 1,0-1-1,0 1 0,-2 1 1,0 2 259,-1 0-1,0 0 1,1 0 0,0 0 0,-4 7 0,2-3-248,-22 37 879,2 0 0,1 2 1,3 1-1,-17 56 0,26-61-602,1 0-1,-8 70 1,16-80-237,1 0 0,2 0 0,1 0 0,7 40 0,-6-58-219,2 0 1,0-1 0,0 0-1,2 1 1,-1-1 0,2-1-1,0 1 1,1-1 0,0-1-1,1 1 1,0-1 0,1-1-1,0 0 1,1 0 0,16 12-1,20 13-1197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59:36.57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 3392,'23'39'1915,"-6"-9"-494,1 0 0,2-2 1,26 32-1,-17-31-664,-2 1 0,-2 1 1,38 58-1,-42-49-428,-2 1 0,-2 1 0,-2 0 0,-1 1 0,-3 1 0,-1 0 0,-2 0 0,-2 1 0,-1 57 0,-5-86-236,0 0-1,-2 1 0,-7 30 1,7-38-348,-1-1 1,0 1 0,0-1-1,-1 0 1,0 0 0,0-1-1,-1 1 1,-10 11 0,-4 1-1154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59:37.95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 14 2912,'-3'0'7077,"17"-2"-5994,9-3-885,0 2 1,1 1 0,29 1-1,129 5 645,-19-1-4219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59:38.45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62 3392,'0'1'10151,"4"-3"-11246,3-3 1515,0 3 1336,4 1-1489,0 0 1,0-1-1,14-3 1,19-4 70,111 1-127,30-5 111,-146 6-936,-3 0-5193,-26 7 3375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59:45.49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345 47 1248,'0'0'2459,"-6"-4"-1761,6 3-676,0 1 5,0-1 0,0 1 0,0 0 0,0 0 0,-1-1 0,1 1 0,0 0 0,0 0 0,0-1 0,0 1 1,0 0-1,0 0 0,0-1 0,-1 1 0,1 0 0,0 0 0,0-1 0,0 1 0,-1 0 0,1 0 0,0 0 0,0 0 0,0-1 0,-1 1 0,1 0 0,0 0 0,0 0 1,-1 0-1,1 0 0,0 0 0,-1 0 0,1 0 0,0 0 0,0 0 0,-1 0 0,1 0 0,-5 0 267,3 0-241,0-1 0,0 1 0,0-1 0,0 1 0,0-1 0,0 0 0,0 0 0,0 0 0,0 0 0,1 0 0,-1 0 0,0 0 0,-2-3 0,2 2 6,0 1-1,0-1 1,-1 1 0,1-1-1,0 1 1,-1 0-1,-3-2 1,-1 1 40,1 0 0,-1 1 0,1 0 0,-1 0-1,0 0 1,1 1 0,-1 0 0,0 0 0,0 1 0,1 0 0,-1 0 0,-10 3-1,-8 3-12,19-6-54,1 0 0,0 0 0,0 1 0,0 0 0,-10 5 0,0 3 185,0 1 1,0 0 0,1 2-1,-15 15 1,6-1-16,23-27-197,0 0-1,-1 1 0,1-1 1,0 0-1,0 1 0,0-1 1,0 0-1,0 0 1,0 1-1,0-1 0,0 0 1,0 1-1,0-1 0,0 1 1,0-1-1,0 0 0,0 1 1,0-1-1,0 0 0,0 1 1,0-1-1,0 1 0,2 6 259,-2-6-151,2-2-82,0 1 1,0 0-1,0 0 0,1 1 1,-1-1-1,0 0 0,0 1 1,0-1-1,4 3 0,12 1 83,35-5-167,-18 0-7,40 3 0,-66 0 50,0-1-1,0 2 1,-1-1-1,1 1 1,-1 0-1,0 1 1,0 0 0,8 5-1,4 4 0,32 28-1,-48-38 29,0 1 1,-1-1-1,1 1 1,-1 0-1,0 0 1,0 0-1,0 0 1,-1 1-1,0-1 0,0 1 1,0-1-1,0 1 1,0 0-1,-1 0 1,0-1-1,0 1 1,-1 0-1,1 0 0,-1 0 1,0 0-1,0 0 1,-1 0-1,0 6 1,0-7 40,-1 0 0,1 0 1,-1 0-1,1 0 0,-1 0 1,0-1-1,-1 1 1,1-1-1,0 1 0,-1-1 1,0 0-1,0 0 0,-6 5 1,-3 1 103,-1 0 1,-16 8 0,28-16-149,-7 4 40,-2-1 1,1 0-1,0 0 0,-1-1 1,1 0-1,-1-1 0,0 0 1,0-1-1,0 0 0,0 0 1,0-1-1,0 0 0,0-1 1,0 0-1,-17-4 0,22 4-42,-1-1 0,0 1-1,1-1 1,-1 0 0,1-1-1,0 1 1,-1-1 0,1 0-1,0 0 1,-5-5 0,8 6-244,1 0 0,0 1 0,0-1 1,-1 0-1,1 1 0,0-1 0,1 0 1,-1 0-1,0 0 0,0 0 0,1 0 1,-1 0-1,1 0 0,0 0 1,0 0-1,-1 0 0,1 0 0,1 0 1,-1 0-1,0 0 0,0 0 0,1 0 1,-1 0-1,2-4 0,6-2-1356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59:46.01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2 1888,'5'-1'4056,"-4"1"-3965,1 10 1679,-2 20-1113,0-22-5,0 20-138,1 1 0,8 43 0,-8-58-417,1 28 0,-2-31 19,0 0-1,1 0 1,0 0 0,6 21 0,-6-20-1204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59:46.38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12 992,'4'-12'448,"-8"12"-384,0 0-32,8 0-32,0 0-928,1 4 640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33:18.6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369 1 2816,'4'3'4848,"-5"-3"-4758,1 12 1363,-4 16-904,4-28-524,-13 58 1563,-30 84 1,-4 11 194,31-80-895,-9 77 0,25-109-594,1-15 308,-1-26-589,0 0-1,0 0 1,0 1 0,0-1 0,0 0-1,0 0 1,0 0 0,0 1 0,0-1 0,-1 0-1,1 0 1,0 0 0,0 1 0,0-1-1,0 0 1,0 0 0,0 0 0,-1 0-1,1 1 1,0-1 0,0 0 0,0 0 0,-1 0-1,1 0 1,0 0 0,0 0 0,0 0-1,-1 0 1,1 0 0,0 1 0,-1-1-1,-10 0 168,-18-7-152,21 5-10,-8 0-96,-1 0-1,0 0 0,1 2 1,-1 0-1,0 1 0,0 1 1,-20 4-1,20-6 143,17 0-63,0 0 1,0 0-1,0 0 1,0 0-1,0 0 1,0 0-1,0 0 0,0 0 1,0 0-1,0 0 1,1 0-1,-1 0 1,0 0-1,0 0 1,0 0-1,0 0 1,0 0-1,0-1 0,0 1 1,0 0-1,0 0 1,0 0-1,0 0 1,0 0-1,0 0 1,-1 0-1,1 0 1,0 0-1,0 0 0,0 0 1,0 0-1,0 0 1,0 0-1,0 0 1,0 0-1,0 0 1,0 0-1,0 0 0,0 0 1,0 0-1,0 0 1,0 0-1,0 0 1,0 0-1,0 0 1,0 0-1,0 0 1,0 0-1,0 0 0,0 0 1,0 0-1,11-2 212,72-14 943,-30 4-813,211-27-50,-220 39-974,-21 1-3016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44:00.8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8 2560,'0'-8'6314,"-16"20"-4116,39-24-1281,-28 20-378,5-8-470,0 1-1,-1 0 0,1 0 1,0 0-1,-1 0 0,1 0 1,-1 0-1,1 0 1,-1-1-1,1 1 0,-1 0 1,0 0-1,1-1 1,-1 1-1,0 0 0,0-1 1,1 1-1,-1-1 0,0 1 1,0-1-1,0 1 1,-1 0-1,0-13 743,3 6-1137,-1 10 289,8 4-120,-6-7-310,11 10-3762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59:46.97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61 2976,'2'1'195,"0"1"-1,-1 0 1,1-1 0,-1 1-1,1 0 1,-1 0 0,0 0-1,0-1 1,0 1 0,0 1-1,0-1 1,0 0 0,0 0-1,-1 0 1,1 3 0,4 39 970,-3-24-587,3 98 1262,-3-128-1500,1 0 0,0 0 1,7-15-1,-6 14-234,8-26-163,-4 15 99,16-36 0,-20 51-107,0 0 1,0 0-1,1 1 1,0-1 0,1 1-1,-1 0 1,1 1-1,0 0 1,0 0 0,1 0-1,0 0 1,7-3-1,-11 7 5,2-2 7,-1 1 0,1 0 0,0 1 0,0-1 0,10-1 0,-13 3 118,0 0 1,-1 1-1,1-1 1,0 0-1,0 0 1,0 1-1,0-1 1,0 1-1,-1 0 1,1-1-1,0 1 1,-1 0 0,1 0-1,0 0 1,-1 0-1,1 0 1,-1 1-1,0-1 1,1 0-1,1 3 1,4 6 206,0 1 0,-1 0 0,0 0 0,-1 1 0,7 22 0,-6-12-69,-2-1 0,4 37 0,-4-23-2,-3-29-208,5 40 85,1 54 1,-7-97-1049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59:54.13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294 1 1728,'0'0'3413,"-8"5"-2154,6-2-1140,1 0 0,-1-1 0,1 1 1,-1-1-1,0 1 0,0-1 0,0 0 1,0 0-1,-4 3 0,-32 29 358,20-18-236,1 1 1,0 0-1,-27 39 0,29-35-44,1 0 0,0 1-1,2 0 1,1 1-1,0 0 1,-13 49-1,15-34-16,2 1-1,1 0 1,2 0-1,1 43 1,4-59-56,1 0-1,0-1 1,2 1 0,1-1-1,0 0 1,2 0 0,0-1-1,17 33 1,-17-42-17,-1 0-1,2-1 1,0 1 0,0-2-1,1 1 1,0-1 0,0-1-1,1 0 1,1 0 0,13 8-1,-22-16-145,-1 1 1,1-1-1,0-1 0,0 1 0,0 0 0,1 0 1,-1-1-1,0 1 0,0-1 0,0 0 0,0 1 0,0-1 1,1 0-1,-1 0 0,0-1 0,0 1 0,3-1 1,3-2-794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59:55.60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56 17 1728,'0'-3'5568,"-1"3"-5506,0 0 0,0 0 0,0 0 0,0 0 0,0 0-1,0 0 1,0 1 0,0-1 0,0 0 0,0 1 0,0-1 0,-1 1 0,-1 2 42,0-1 0,0 0 0,0 1 0,1 0 0,-1 0 0,1 0 0,0 0 0,0 0 0,0 0 0,0 0 0,0 1 0,1-1 0,-3 8 0,2-4-46,1 0 0,-1 0 0,1 1 0,0-1 0,1 1 0,1 13-1,0 13 65,-1-23-71,0-1 0,1 1 0,2 11 0,2 9-75,-4-24 89,0 1 0,1 0 0,0 0 1,0-1-1,1 1 0,4 10 0,-7-18-38,1 1 0,-1 0 1,0-1-1,1 1 1,-1 0-1,1-1 0,-1 1 1,0 0-1,1-1 0,-1 1 1,1-1-1,0 1 1,-1-1-1,1 1 0,-1-1 1,1 0-1,0 1 1,-1-1-1,1 0 0,0 1 1,-1-1-1,1 0 0,0 0 1,0 0-1,-1 0 1,1 1-1,0-1 0,-1 0 1,1 0-1,0 0 0,0-1 1,-1 1-1,1 0 1,0 0-1,0 0 0,-1 0 1,1-1-1,0 1 0,-1 0 1,1-1-1,0 1 1,-1 0-1,1-1 0,-1 1 1,1-1-1,0 1 1,0-2-1,3-3 61,1 0 0,-1 0 1,0 0-1,4-8 0,-7 10-73,21-33 5,-2-2-1,31-78 1,-48 100-607,-3 14 246,0 11-48,0 0 391,1 1-1,1-1 1,-1 1 0,1-1 0,1 1 0,0-1 0,0 0-1,9 16 1,-11-22 77,1 1 0,1-1 0,-1 0 0,1 0-1,-1 0 1,1 0 0,0 0 0,0 0 0,0-1-1,6 4 1,-7-5-36,0 0-1,1 0 1,-1 0-1,1 0 1,-1-1-1,1 1 1,-1-1-1,1 1 1,-1-1-1,1 0 0,-1 0 1,1 0-1,-1-1 1,1 1-1,-1-1 1,1 1-1,-1-1 1,3-1-1,1 0 33,-1 0 1,0-1-1,0 0 0,0 0 0,0 0 1,0 0-1,-1-1 0,1 0 0,-1 0 0,5-6 1,1-4 22,0 0 0,9-18 0,-10 16-89,-7 12-19,0 1 1,0 0-1,0-1 0,-1 0 0,1 1 1,-1-1-1,0 0 0,0 1 1,0-1-1,-1 0 0,0 0 1,1 0-1,-1 0 0,0 0 0,-1 0 1,1 1-1,-1-1 0,0 0 1,0 0-1,0 0 0,-2-4 1,2 7-18,1 0 1,-1 0 0,0 0-1,0 0 1,0 0 0,0 0 0,0 0-1,0 0 1,0 0 0,0 0-1,0 0 1,0 0 0,0 1 0,-1-1-1,1 1 1,0-1 0,-1 1-1,-1-1 1,-2 0-288,1 1 0,0 0 0,0 0 0,-8 1 0,-3-1-1766,4 2 198,5 3 634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59:56.37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165 17 1824,'-3'-7'1011,"2"7"-968,1 0 0,0-1 1,0 1-1,0 0 1,0 0-1,0 0 0,0 0 1,-1 0-1,1 0 1,0 0-1,0-1 0,0 1 1,0 0-1,0 0 1,0 0-1,0 0 0,0-1 1,0 1-1,0 0 0,0 0 1,0 0-1,0 0 1,0-1-1,0 1 0,0 0 1,0 0-1,0 0 1,0 0-1,0 0 0,0-1 1,0 1-1,0 0 1,0 0-6,0 0 0,-2-1 804,2 1-804,0 0 1,0 0-1,0-1 0,0 1 1,-1 0-1,1 0 0,0 0 0,0 0 1,0 0-1,0 0 0,0 0 0,0 0 1,0-1-1,1 0 804,0 0-804,-1 1 1,0 0-1,0 0 0,0 0 0,0 0 1,0 0-1,0 0 0,0 0 1,-9 4 1003,4-3-774,3 1-178,-1-1 0,1 0 0,0 0-1,-1 1 1,1 0 0,0-1 0,0 1-1,0 0 1,0 0 0,0 0 0,-2 3-1,-17 31 592,10-17-401,4-5-161,0-1 1,0 1-1,1 0 0,1 0 1,-4 18-1,7-25-111,1 1-1,0 0 0,0 0 1,1-1-1,0 1 1,1 0-1,-1 0 0,1 0 1,1-1-1,-1 1 1,6 12-1,2 5 285,-5-12-91,10 19-1,-13-29-121,0-1 1,0 0-1,0 1 0,0-1 0,0 0 0,-1 1 0,1-1 1,-1 1-1,0-1 0,0 1 0,0-1 0,0 1 0,0-1 1,-1 1-1,1-1 0,-1 1 0,1-1 0,-1 0 0,0 1 1,0-1-1,0 0 0,-2 4 0,1-3-36,0 0-1,0-1 1,-1 1-1,1-1 1,0 1-1,-1-1 1,0 0-1,1 0 1,-1 0-1,0 0 1,0-1 0,0 1-1,0-1 1,0 0-1,-1 0 1,-4 2-1,-3-1-71,-2 0-900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59:56.73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 45 3072,'-2'4'1642,"13"-4"482,21-4 769,-28 3-2896,135-27 3117,-117 24-2977,-6 1-87,1 1 0,0 1-1,33 1 1,-44 0-347,-1 0 0,0 0 0,1-1-1,5-1 1,15 0-6131,-13 4 3980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59:59.56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107 0 1728,'6'5'6149,"-3"-3"-6453,-2 0 418,-1 1-1,1-1 0,-1 0 1,0 1-1,0-1 1,0 0-1,0 1 1,0-1-1,0 0 0,-1 1 1,1-1-1,-2 4 1,0 4 107,-4 18 287,-1-1 1,-1 0-1,-20 44 1,-10 36 577,30-78-737,2 0-1,-4 48 1,9-63-224,1 0-1,0 0 1,1 0-1,1 0 1,0 0-1,1-1 1,8 24 0,-10-34-87,0 0 1,0 0-1,1 0 1,-1 0 0,1 0-1,0 0 1,0-1 0,0 1-1,0-1 1,0 0-1,1 1 1,-1-1 0,1 0-1,-1 0 1,1-1 0,0 1-1,0 0 1,0-1-1,0 0 1,0 0 0,0 0-1,0 0 1,0 0 0,0 0-1,0-1 1,1 0-1,-1 1 1,0-1 0,0 0-1,1-1 1,-1 1 0,3-1-1,9-3-198,-1 0-1,0 0 1,0-1-1,-1-1 1,0 0-1,0-1 1,0-1-1,-1 0 1,0 0-1,13-13 1,-24 20-288,0-1 0,0 1 0,0-1 0,0 0 0,0 1 0,0-1 0,-1 0 0,1 1 0,-1-1 0,1 0 0,-1 0 0,0 0 0,0 0 0,1 1 0,-1-1 0,0 0 0,-1-2 0,1 0-522,0-2-705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59:59.95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17 16 2400,'-17'4'4762,"31"-4"-1940,52-7-320,-13 2-1666,7 0-119,61 3 0,-93 2-663,-11 0-110,-3-1-129,1 1 0,0 1 0,-1 1 0,19 3 0,-27-4-2615,2-1 763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00:00.58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41 1 3488,'-6'8'4968,"6"-7"-4769,-2 16 237,1-9 115,-18 78 1481,15-50-1466,0 52-1,1-38-384,2-31-83,0-1 0,2 19 0,0 2 994,-1-25-2250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00:00.97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 73 2400,'-8'-5'2896,"22"-4"1683,20-6-2774,-1 4-1247,1 2 1,0 1-1,0 2 0,0 2 1,0 0-1,48 3 1,9 12-863,-73-5-1390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00:02.21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95 33 2816,'-1'-6'5450,"-6"13"-5466,2-2 255,-36 39 1677,37-39-1752,1 0-1,-1 0 0,1 1 0,0-1 1,0 1-1,1-1 0,-3 9 1,1 1 89,0 0 1,-1 20-1,5-29-196,0-1-1,0 1 1,0 0 0,1-1 0,0 1 0,0 0-1,0-1 1,1 1 0,3 8 0,-2-7 20,1 0 1,0 0 0,0 0 0,1 0 0,-1-1 0,9 9-1,-9-11-21,0-1-1,-1 0 1,2 0-1,-1 0 1,0-1-1,0 0 1,1 1-1,0-1 1,-1-1-1,1 1 1,8 1-1,-4-2 20,0 0-1,0-1 1,0 0-1,0 0 1,1-1 0,-1 0-1,17-5 1,-5 0 5,0-1 0,21-11 1,-13 3 42,-1-1 0,0-2 0,47-41 0,-51 40-151,-23 18 28,4-2 13,0-1 0,0 0 0,0 0 0,-1 0 0,0-1 0,0 0 0,0 0 0,0 0 0,-1 0 0,6-10 1,-6 6-37,-1 1 0,1-1 0,-1 1 0,1-17 0,-2 21-33,-1 1 0,0-1 1,0 1-1,-1-1 0,1 1 0,-1-1 0,0 1 0,0-1 0,0 1 1,0 0-1,-1-1 0,1 1 0,-1 0 0,0 0 0,-2-3 1,3 5 26,-1 0 1,1 0 0,0 0 0,-1 0-1,1 0 1,-1 0 0,1 1 0,-1-1 0,0 1-1,1-1 1,-1 1 0,1-1 0,-1 1-1,0 0 1,1 0 0,-1 0 0,0 0-1,1 0 1,-1 0 0,0 0 0,-3 2 0,0-1-24,-1 0 0,0 1 0,0 0 0,-7 4 1,-3 3-10,2 1 0,-1 1 0,2 0 0,-18 18 1,24-22 122,0 1 1,1 1-1,0 0 1,0 0-1,1 0 1,0 0-1,0 1 1,1 0-1,0 0 1,1 0-1,0 0 1,1 0-1,0 1 1,-1 16-1,2 2 268,1 0 0,1 0 0,2 0-1,6 31 1,-4-32-68,2 0-1,11 33 0,-12-44-184,-3-9 2,-1 0 1,1-1 0,1 1-1,0-1 1,5 8 0,3 11-22,-11-25 300,25-9-11110,-13 5 8907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44:07.2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189 66 1984,'0'-3'2885,"0"5"-2474,-2 13 53,0-1-1,0 1 1,-2-1 0,-6 21-1,-1 3 29,-40 138 876,36-133-978,-1-2 1,-25 45-1,10-27 266,27-50-538,6-7 140,9-14 102,3-13-379,-1-1 1,-1 0-1,-1-1 1,8-33-1,9-22-5,39-77 28,-48 120 0,2 1 0,25-35 0,-38 64 38,-8 9-40,0 0-1,0-1 0,0 1 0,0 0 1,1 0-1,-1 0 0,0 0 0,0-1 1,0 1-1,0 0 0,0 0 1,1 0-1,-1 0 0,0 0 0,0 0 1,0-1-1,1 1 0,-1 0 0,0 0 1,0 0-1,1 0 0,-1 0 1,0 0-1,0 0 0,0 0 0,1 0 1,-1 0-1,0 0 0,0 0 0,1 0 1,-1 0-1,0 0 0,0 0 1,0 0-1,1 1 0,-1-1 0,0 0 1,0 0-1,0 0 0,1 0 0,-1 0 1,0 0-1,0 1 0,0-1 1,0 0-1,0 0 0,1 0 0,-1 0 1,0 1-1,0-1 0,0 0 0,0 0 1,0 0-1,0 1 0,0-1 1,0 0-1,0 0 0,0 1 0,0-1 1,1 0-1,-1 0 0,0 0 0,-1 1 1,1-1-1,0 0 0,0 0 1,0 1-1,0-1 8,1 8 54,0 1 0,0-1-1,-2 14 1,1 10-58,2 37 1,4 74 239,-5-131 8,7 23 1,-8-35-240,0 1 1,0-1 0,0 1 0,0 0-1,0-1 1,0 1 0,1 0-1,-1-1 1,0 1 0,1-1 0,-1 1-1,0-1 1,1 1 0,-1-1 0,0 1-1,1-1 1,-1 1 0,1-1-1,-1 1 1,1-1 0,0 1 0,0-1 1,-1 0 1,1 0 0,-1 0 0,1 0 0,-1 0 0,1-1-1,-1 1 1,0 0 0,1 0 0,-1 0 0,1-1 0,-1 1-1,1 0 1,-1 0 0,0-1 0,1 1 0,-1 0-1,0-1 1,1 1 0,-1-1 0,1 0 0,2-3 80,-1-1 0,1 1 0,3-11 0,36-115 13,-29 83-330,36-84 0,-42 114 168,-6 14 15,0 0-1,0 0 0,0 0 1,1 0-1,-1 0 1,1 1-1,0-1 1,3-3-1,-5 6 36,1-1 0,-1 1-1,0 0 1,1 0 0,-1 0-1,1 0 1,-1-1 0,1 1-1,-1 0 1,1 0 0,-1 0-1,0 0 1,1 0 0,-1 0-1,1 0 1,-1 0-1,1 1 1,-1-1 0,1 0-1,-1 0 1,0 0 0,1 0-1,-1 1 1,1-1 0,-1 0-1,0 0 1,1 1 0,-1-1-1,1 0 1,-1 1 0,0-1-1,0 0 1,1 1 0,0 1 22,1-1 1,-1 0 0,0 1-1,0-1 1,0 1 0,-1-1 0,1 1-1,1 2 1,1 12 276,0 0-1,0 23 1,-1-16-62,5 170 728,-2-22-320,-4-67 178,-1-102-1248,1-11-3098,3-1 389,4-2 1003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00:02.60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47 88 3488,'-3'1'1702,"3"-1"-1668,0 0 0,0 0 0,0 0 0,-4 9 1309,0 13 452,4-14-1448,0 0 1,1 0 0,0 0-1,1 0 1,3 12-1,-5-19-274,1 1-1,-1-1 0,1 1 0,-1-1 0,1 1 1,0-1-1,-1 1 0,1-1 0,0 0 0,0 1 1,0-1-1,0 0 0,0 0 0,1 0 1,-1 0-1,0 0 0,0 0 0,1 0 0,-1 0 1,1 0-1,-1-1 0,0 1 0,1 0 1,-1-1-1,1 1 0,0-1 0,-1 0 0,1 0 1,-1 1-1,1-1 0,0 0 0,-1 0 1,1 0-1,1-1 0,1 0 16,-1 0-1,1 0 1,-1 0 0,1 0 0,-1 0 0,0-1-1,0 0 1,1 0 0,-1 1 0,-1-2-1,1 1 1,0 0 0,3-4 0,-3 2-60,-1 1-1,0-1 1,0 0 0,0 0 0,0 1 0,0-1-1,-1 0 1,0-1 0,0 1 0,0 0 0,1-8 0,-1 3-1,-1 0 0,0 0 0,0 0 0,0-1 0,-1 1 0,-1 0 1,0 0-1,0 0 0,-1 0 0,-5-13 0,7 21-48,1 0 1,-1 0-1,1 0 0,-1 0 0,0 0 0,1 1 1,-1-1-1,0 0 0,0 0 0,0 1 1,1-1-1,-1 0 0,0 1 0,0-1 0,0 1 1,0-1-1,0 1 0,0-1 0,0 1 0,0 0 1,-3-1-1,3 1-12,-1 1 1,0-1-1,0 0 1,1 0-1,-1 1 1,0-1-1,1 1 1,-1 0-1,0-1 0,1 1 1,-1 0-1,-1 2 1,-5 2-42,1 1 1,1 0 0,-1 1-1,-5 8 1,10-13 88,-4 5-529,0 1 0,0 0 0,-7 16 0,8-14-1096,1 1 0,1-1 0,-3 12 1,1 5-1266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00:17.53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31 75 1824,'-9'4'5674,"-13"-16"-2906,43 6-2069,1 1 0,25-2-1,150-22 449,-73 12-1001,-100 14-207,11 3 316,-8 1-1710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00:18.47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1 2144,'-5'0'6016,"10"12"-5190,3 132 961,9 123 341,-11-212-1349,-6-53-475,3-12-694,-5 0-1546,1-1 518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00:20.99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62 1568,'0'0'5072,"1"-1"-4794,0 0 1,0 0-1,0 0 1,0 0-1,0 0 1,1 1-1,-1-1 1,3-1-1,3 0-26,-1 1 0,1-2 0,7-3 0,9-3 106,-1 3-244,-12 4-69,0-1 1,0 0-1,0-1 1,12-6-1,-20 9-61,0 1 0,0-1 0,0 0 0,0 1 0,0 0 0,0-1 0,0 1 0,1 0 0,-1 0 0,0 0 0,0 1 0,0-1 0,0 0 0,0 1 0,0-1 0,0 1 0,0 0 0,0 0 0,3 1 0,7 3-21,-10-4 38,-1 0 1,0 0 0,0 0 0,0 0-1,0 0 1,0 0 0,0 0 0,0 0-1,0 0 1,-1 0 0,1 1-1,0-1 1,-1 0 0,1 1 0,-1-1-1,1 0 1,-1 1 0,1-1 0,-1 3-1,1-1 11,-1 1 0,1 0 0,-1 0 0,0-1-1,0 1 1,-1 6 0,-1 3 99,0-3 2,0 1 0,-1-1 0,0 1 0,-1-1-1,0 0 1,-7 13 0,-20 32 215,19-32-167,-1 0 0,-23 30 0,2-16-9,23-26 153,0 0 0,-15 23 0,38-39 17,1 0 1,-1 1 0,26-6-1,-32 9-311,1 0 1,0 0-1,-1 0 0,1 1 0,0-1 1,-1 2-1,1-1 0,0 1 0,-1 0 0,1 0 1,-1 1-1,1 0 0,-1 0 0,0 0 1,0 1-1,0 0 0,0 0 0,8 7 1,-9-7-177,-2 0-6,0-1 1,0 0-1,0 1 0,1-1 0,-1-1 0,5 3 1,-3-1-822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00:24.32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64 1408,'1'-5'311,"0"-1"1,1 1-1,0-1 1,0 1-1,1 0 1,-1 0-1,1 0 1,0 0-1,5-5 1,-8 10-293,8-6 1506,-8 15-470,0 0-967,-3 88 1051,1 38-123,4 159 1090,-4-153-1039,1-130-582,1-11-472,-1 0 1,1 0-1,0 0 0,0 0 0,0 0 1,0 0-1,-1 0 0,1 0 0,0 0 1,0 0-1,0-1 0,0 1 0,0 0 1,-1 0-1,1 0 0,0 0 0,0 0 1,0 0-1,0 0 0,0 0 0,0 0 1,-1-1-1,1 1 0,0 0 0,0 0 1,0 0-1,0 0 0,0 0 0,0 0 1,0-1-1,0 1 0,0 0 0,0 0 0,0 0 1,0-1-1,-2-2 69,0-1 0,1 0-1,0 0 1,-1-7 0,-1-5-11,2-1 0,0 1 0,1-1 1,1 1-1,0-1 0,4-16 0,-3 25-93,0-1 1,1 0-1,0 1 1,0 0 0,1 0-1,0 0 1,0 0-1,1 0 1,0 1-1,1 0 1,-1 0-1,14-12 1,-10 11-49,0 0 0,0 1 0,1 1 0,0 0 0,0 0 0,1 1 0,0 0 0,-1 1 0,2 0 0,-1 1 0,0 0 0,1 1 0,-1 0 0,1 1 0,12-1 0,-22 2 24,1 1 0,-1-1 0,0 0 0,1 1 1,-1-1-1,0 1 0,0-1 0,1 1 0,-1 0 1,0 0-1,0 0 0,0 0 0,0 1 0,0-1 0,0 0 1,2 3-1,-3-3 46,0 0 1,-1 0-1,1 0 0,-1 0 0,1 0 1,-1 0-1,1 0 0,-1 0 1,1 0-1,-1 1 0,0-1 1,0 0-1,1 0 0,-1 0 0,0 0 1,0 0-1,0 1 0,0-1 1,-1 0-1,1 0 0,0 0 1,0 0-1,-1 0 0,1 0 1,0 1-1,-1-1 0,0 0 0,1 0 1,-1 0-1,1 0 0,-1-1 1,0 1-1,0 0 0,-1 1 1,0 1 49,-1-1 0,1 0 1,-1 0-1,0 0 0,0 0 1,0-1-1,0 1 0,0-1 1,0 1-1,0-1 0,0 0 1,-1 0-1,-5 0 0,-6 1 22,-30-1-1,-1 0 170,35-1-189,-6 2-458,16-2 396,1 1 0,-1-1 0,1 0 0,0 0 0,-1 1 0,1-1 0,-1 0 0,1 1 0,0-1 0,0 1 0,-1-1 0,1 0 0,0 1 0,-1-1 0,1 1 0,0-1 0,0 1 0,0-1 0,0 1 1,0-1-1,-1 1 0,1-1 0,0 1 0,0-1 0,0 1 0,0-1 0,0 1 0,0-1 0,1 0 0,-1 1 0,0-1 0,0 2 0,3 7 222,1 0 0,-1 0 1,2 0-1,-1 0 0,1-1 0,0 0 1,1 0-1,0 0 0,8 7 0,14 22 375,38 53 618,-66-90-1245,0 1-1,0-1 1,0 0-1,0 0 0,0 1 1,1-1-1,-1 0 0,0 1 1,0-1-1,0 0 0,1 0 1,-1 1-1,0-1 1,0 0-1,1 0 0,-1 1 1,0-1-1,1 0 0,-1 0 1,0 0-1,1 0 0,-1 0 1,0 1-1,1-1 1,-1 0-1,0 0 0,1 0 1,-1 0-1,0 0 0,1 0 1,-1 0-1,0 0 0,1 0 1,-1 0-1,0 0 1,1 0-1,-1-1 0,0 1 1,1 0-1,-1 0 0,0 0 1,1 0-1,-1 0 0,0-1 1,0 1-1,1 0 0,-1 0 1,0-1-1,1 1 1,3-3-1304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00:25.52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148 9 2560,'0'-8'4704,"-8"8"-2523,1 4-1729,4-2-308,1-1-1,-1 0 0,1 0 1,-1 0-1,0 0 1,-4 1-1,3-1-69,1 0 1,0 0-1,-1 1 1,1-1-1,0 1 1,0 0-1,0 0 1,0 0-1,0 0 1,0 1-1,1-1 1,-1 1-1,1-1 0,-4 5 1,-9 9 339,10-10-341,0 0 0,1 0 0,-1 0-1,1 1 1,1 0 0,-1 0 0,1 0 0,0 0 0,1 0 0,0 0 0,0 1 0,0-1 0,1 1 0,0-1 0,1 1 0,0 0 0,0-1 0,0 1 0,1-1 0,0 1 0,5 14 0,-6-22-45,0 0-1,0 1 1,0-1 0,0 1 0,1-1-1,-1 0 1,0 1 0,0-1-1,1 1 1,-1-1 0,0 0 0,1 1-1,-1-1 1,0 0 0,1 0 0,-1 1-1,1-1 1,-1 0 0,0 0-1,1 0 1,-1 1 0,1-1 0,-1 0-1,1 0 1,-1 0 0,1 0 0,0 0-1,0 0 10,0 0 0,0 0 0,1-1 0,-1 1 0,0 0 0,0-1 0,0 1 0,0-1-1,0 0 1,2 0 0,4-5 41,0 1-1,9-11 0,-9 8-14,22-18 48,63-54-942,-92 79 808,0 1-1,0 0 1,1 0 0,-1 0-1,0 0 1,1 0 0,-1 0-1,0 0 1,0-1-1,1 1 1,-1 0 0,0 0-1,1 0 1,-1 0 0,0 0-1,0 0 1,1 0-1,-1 1 1,0-1 0,1 0-1,-1 0 1,0 0 0,0 0-1,1 0 1,-1 0 0,0 0-1,1 1 1,-1-1-1,0 0 1,0 0 0,0 0-1,1 1 1,-1-1 0,0 0-1,0 0 1,0 1-1,1-1 1,8 15 100,-4-6-98,2-1 84,1 0 0,-1-1 0,1 0 0,0 0 0,1-1 0,0 0 0,0-1 0,0 0 0,0 0 1,16 5-1,-21-9-23,0 0 0,0-1 0,1 1 0,-1-1 0,0 0 0,0 0 0,1 0 0,-1 0 0,0-1 0,0 1 0,0-1 0,1 0 0,-1-1 0,0 1 0,0-1 0,0 0 0,-1 0 0,1 0 0,0 0 0,-1-1 0,1 1 0,-1-1 0,0 0 0,0 0 0,4-5 0,-2 1 5,0-1 1,0 0 0,-1 1 0,0-1 0,-1-1 0,1 1 0,3-17 0,-7 22-84,1 1 1,-1 0 0,1-1-1,-1 1 1,0-1 0,0 1 0,0-1-1,0 1 1,-1-1 0,1 1-1,-1-1 1,0 1 0,1 0-1,-1-1 1,0 1 0,0 0-1,0 0 1,-1 0 0,1-1 0,0 1-1,-1 1 1,0-1 0,1 0-1,-1 0 1,0 0 0,0 1-1,0-1 1,0 1 0,0 0-1,0-1 1,0 1 0,-1 0 0,-3-1-1,-17-3-1666,22 5 1373,0 0 1,0 0-1,0-1 1,0 1-1,0 0 1,0 0-1,0 0 1,0 1-1,0-1 1,0 0-1,0 0 1,0 0-1,0 1 1,0-1-1,0 1 1,0-1-1,0 0 1,0 1-1,-1 1 1,2 2-1190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00:26.13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 77 2976,'7'7'4052,"-7"-7"-3933,0 0 0,0 1-1,1-1 1,-1 0 0,0 1 0,0-1 0,0 0 0,0 1 0,0-1 0,0 0 0,0 1 0,0-1 0,0 1 0,-3 38 1455,2-27-1242,0 0 0,2 18 1,-1-21-91,0 1 1,0-1 0,-4 16-1,3-19-97,0 1 0,0 0 0,1 0-1,0 0 1,0 0 0,2 11 0,-1-4 775,0-28 133,3-14-775,1-48 0,-4 51-337,1 1 0,8-43 0,-5 41-123,-4 20 36,0-1 0,0 1 0,1 0 0,4-10 0,-6 16 145,0-1 1,0 1-1,1 0 1,-1-1 0,0 1-1,0-1 1,1 1-1,-1 0 1,0-1 0,1 1-1,-1 0 1,0-1-1,1 1 1,-1 0 0,0 0-1,1 0 1,-1-1 0,1 1-1,-1 0 1,1 0-1,-1 0 1,0 0 0,1 0-1,-1-1 1,1 1-1,-1 0 1,1 0 0,-1 0-1,1 1 1,1-1 23,-1 0 1,1 1-1,-1-1 1,0 1 0,0 0-1,1-1 1,-1 1-1,0 0 1,2 1-1,1 2 77,0 0 0,0 1 0,6 7 1,-7-6-6,-2-4-110,0-1 0,0 1 0,0-1 0,0 1 0,0-1 0,1 0 1,-1 1-1,0-1 0,1 0 0,-1 0 0,1 0 0,-1 0 0,1 0 0,2 1 1,-4-2-158,1 0 0,0 0 1,-1 0-1,1 0 1,-1 0-1,1-1 0,-1 1 1,1 0-1,-1 0 1,1 0-1,0-1 0,-1 1 1,1 0-1,-1 0 1,1-1-1,-1 1 0,0 0 1,1-1-1,-1 1 1,1-1-1,-1 1 0,0-1 1,1 1-1,-1-1 1,0 1-1,1-1 1,-1 1-1,0-1 0,0 1 1,0-1-1,1 0 1,0-1-920,8-6-823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00:26.64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98 8 2496,'10'-7'3421,"-8"14"-2101,-1-1-1014,0-1 0,-1 1 0,0-1-1,0 1 1,0-1 0,-1 0 0,0 1 0,0-1-1,0 1 1,0-1 0,-4 8 0,-3 4 190,-1 0-1,-12 17 1,10-17 123,-11 24 0,16-26-468,1 0 0,0 0 0,1 1 0,1 0 0,0 0 0,1 0 0,1 0 0,0 0 1,1 0-1,1 0 0,0 0 0,1 0 0,1 0 0,6 19 0,-5-24-57,1-1-1,0 0 0,0-1 1,1 1-1,0-1 0,0 0 0,1 0 1,0-1-1,1 0 0,0 0 1,11 7-1,-17-13-123,1-1 0,-1 1 0,1-1 0,0 0 0,0 0 0,-1 0-1,1 0 1,0 0 0,0-1 0,0 1 0,0-1 0,0 0 0,3 0 0,-2-1-424,-1 1 1,0-1 0,1 0 0,-1 0-1,0 0 1,0 0 0,0-1-1,0 1 1,0-1 0,5-4-1,5-2-1300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00:27.02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17 5152,'-5'-5'2336,"13"10"-2048,-3-5 1344,8 0-960,10-5 992,3 5-960,13-8 64,1 8-448,4-3-224,0 6-32,-9-3-160,-1 0 64,-3 0-128,-8 5 96,-5-2-3264,-5 2 1792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00:27.53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7 2496,'0'0'63,"0"-1"-1,0 1 1,1 0-1,-1-1 1,0 1-1,0 0 1,1-1 0,-1 1-1,0 0 1,1-1-1,-1 1 1,0 0 0,1 0-1,-1-1 1,0 1-1,1 0 1,-1 0-1,0-1 1,1 1 0,-1 0-1,1 0 1,-1 0-1,1 0 1,-1 0 0,0 0-1,1 0 1,-1 0-1,1 0 1,-1 0-1,1 0 1,-1 0 0,0 0-1,1 0 1,-1 0-1,1 0 1,-1 1 0,0-1-1,1 0 1,-1 0-1,1 0 1,-1 1 0,0-1-1,1 0 1,-1 0-1,0 1 1,1-1-1,-1 0 1,0 1 0,0-1-1,1 0 1,-1 1-1,0-1 1,0 1 0,15 25 503,-12-20-326,64 150 2135,-20-40-1283,-33-86-648,-1 2 0,-1 0 0,13 64 0,4 141 1423,-27-204-1618,-1 0 1,-4 46 0,0-59-169,0-1 1,-1 1-1,-1-1 0,-1 0 1,-11 25-1,2-13-997,-1-1 1,-29 38-1,18-29-774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44:08.1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342 11 2720,'-8'-10'3928,"-3"13"-2326,-21 11-1046,0 2-1,1 1 0,2 1 1,-1 1-1,2 2 0,1 1 1,-47 49-1,69-66-551,0 1-1,1 0 1,-1 0-1,1 0 1,1 0-1,-1 1 1,1 0-1,-3 7 1,6-14 4,0 0 1,0 1-1,0-1 1,-1 1-1,1-1 1,0 1-1,0-1 0,0 1 1,0-1-1,0 1 1,0-1-1,0 1 1,0-1-1,0 1 0,0-1 1,0 1-1,1-1 1,-1 1-1,0-1 1,0 1-1,0-1 1,1 0-1,-1 1 0,0-1 1,0 1-1,1-1 1,-1 0-1,0 1 1,1-1-1,-1 0 0,0 1 1,1-1-1,-1 0 1,1 1-1,-1-1 1,0 0-1,1 0 0,-1 0 1,1 1-1,-1-1 1,1 0-1,-1 0 1,1 0-1,-1 0 0,1 0 1,-1 0-1,1 0 1,-1 0-1,1 0 1,-1 0-1,1 0 1,-1 0-1,1 0 0,0-1 1,27-7 178,-15 2-147,-1 0 0,0 0-1,-1-1 1,0-1 0,13-10 0,47-50-59,-15 13-297,-56 54 296,1 1 1,-1-1 0,1 0-1,0 1 1,-1-1 0,1 1-1,0-1 1,-1 1 0,1-1-1,0 1 1,0-1 0,0 1-1,-1 0 1,1-1 0,0 1-1,0 0 1,0 0 0,0 0-1,0-1 1,0 1 0,0 0-1,-1 0 1,1 0 0,0 1-1,0-1 1,0 0 0,0 0-1,1 1 1,-1 0 14,1 0 0,-1 1 0,1-1 1,-1 1-1,0 0 0,0-1 0,0 1 0,0 0 0,0 0 0,0 0 0,0-1 1,0 4-1,16 46 208,-13-35-5,1-1 0,1 0 0,0 0 0,1 0 0,0-1 0,11 15 0,-11-20-60,0 0 1,0 0 0,1-1-1,0 0 1,14 10-1,-19-16-103,-1-1-1,0 1 1,0-1-1,0 0 0,1 0 1,-1 0-1,1 0 1,-1-1-1,0 1 1,1 0-1,-1-1 0,1 0 1,0 1-1,-1-1 1,1 0-1,-1-1 1,1 1-1,-1 0 0,1-1 1,-1 1-1,1-1 1,-1 0-1,1 0 1,-1 0-1,0 0 0,1 0 1,-1 0-1,0-1 1,0 1-1,3-4 1,5-5 32,0-1 1,-1 0 0,0 0 0,-1-1 0,10-19 0,-8 15-232,-1 1-1,22-26 1,-30 40 143,-1 0-1,1 0 1,0 1-1,-1-1 1,1 0-1,0 1 1,0-1-1,0 1 1,0-1-1,0 1 1,-1-1-1,1 1 1,0 0-1,0-1 1,0 1-1,0 0 1,0 0-1,0 0 1,0 0-1,0 0 1,0 0-1,0 0 1,0 0-1,0 0 1,0 0-1,0 0 1,0 1-1,0-1 1,0 0-1,2 1 1,1 2 28,0 0 0,0 0 1,-1 0-1,1 0 1,4 5-1,3 3 125,19 11 287,61 37 1,-91-59-417,23 12 220,1-1-1,-1-2 1,31 9 0,-51-17-202,3 0-121,0 1 0,0-1 0,0 0 0,10 0 0,10-4-5853,-18 0 3308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00:31.82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0 1152,'0'0'4299,"6"12"-3089,2 11-738,-1 1-1,-1 0 0,-1 1 1,3 32-1,-5-9 57,-1-23-261,5 34 0,3 3 1061,-19-73-4614,8 7 2044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00:32.40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39 2976,'0'0'1339,"13"6"847,-1-2-1383,-10-3-662,1 0 0,0 0-1,0 0 1,0 0 0,0-1-1,0 1 1,0-1 0,4 0-1,41-2 1014,62-11 0,19-2-283,-81 13-577,81-7 420,-126 8-701,-2 2-71,-1-1 0,0 0 0,1 0 0,-1 0-1,1 0 1,-1-1 0,0 1 0,1 0 0,-1 0 0,1 0 0,-1 0 0,0 0-1,1 0 1,-1-1 0,0 1 0,1 0 0,-1 0 0,0 0 0,1-1 0,-1 1-1,0 0 1,0 0 0,1-1 0,-1 1 0,0 0 0,0-1 0,1 1 0,-1 0-1,0-1 1,0 1 0,0-1 0,0 1 0,0 0 0,1-1 0,1-5-1174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00:33.85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272 1 1152,'0'0'3509,"-15"0"-1360,8 0-1926,0 1 0,0 0 0,0 1-1,0 0 1,0 0 0,-11 5-1,-18 5 262,-25 8 1,57-19-467,-1 1-1,1-1 1,-1 1-1,1 0 1,-1 1 0,-7 5-1,12-8-10,0 1 0,0-1 0,0 0 0,-1 0 0,1 1 0,0-1 1,0 0-1,0 1 0,0-1 0,0 0 0,0 0 0,0 1 0,0-1 0,-1 0 0,1 1 0,0-1 0,0 0 0,1 1 0,-1-1 1,0 0-1,0 1 0,0-1 0,0 0 0,0 1 0,0-1 0,0 0 0,0 1 0,1-1 0,-1 1 0,10 10 111,15 7-75,8 4-83,38 33 0,-66-51 2,0 1 0,-1-1 0,0 0 0,0 1 0,0 0 0,6 10 0,-9-12 66,1 1 0,-1 0 0,0-1 0,0 1 0,0 0 0,0 0 0,-1-1 0,1 1 0,-1 0 0,0 0 0,-1 7 0,1-6 57,0-1 0,-1 0 1,0 0-1,0 0 0,0 1 1,0-1-1,0 0 0,-1 0 1,0 0-1,0-1 0,0 1 1,0 0-1,-1-1 0,1 1 1,-1-1-1,0 0 0,0 0 1,0 0-1,0 0 0,-1-1 1,1 1-1,-1-1 0,-4 3 1,7-5-73,-7 4 80,0 0 0,0 0 0,-1-1 0,1 0 0,0-1 0,-1 0 0,-13 1 0,-52-2 375,41-1-195,64-16-4683,-15 7 1924,1 3 812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00:34.24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 1 1056,'-1'0'2277,"2"4"-808,6 13-175,4 9-500,-5 10-104,4 71-1,-10-60-4670,0-51 2509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00:34.64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 20 2912,'-8'-11'1312,"16"8"-1152,-8-2-352,0 10 64,8 1-192,2-1 160,3 3 64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00:34.99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 1248,'2'127'5948,"1"-3"-4744,-3-49-596,0-75-577,-1 0 0,1 1 1,0-1-1,0 0 1,0 0-1,0 1 0,0-1 1,0 0-1,0 1 1,0-1-1,0 0 0,0 0 1,1 1-1,-1-1 0,0 0 1,0 0-1,0 1 1,0-1-1,0 0 0,0 0 1,0 0-1,1 1 0,-1-1 1,0 0-1,0 0 1,0 0-1,1 1 0,4-5 430,5-15-94,11-36-256,9-23-328,-25 68 154,0 0 0,1 0-1,0 0 1,1 1 0,9-11 0,-15 19 77,0-1 0,1 0-1,-1 1 1,1-1 0,0 1 0,0 0 0,-1-1 0,1 1-1,0 0 1,0 0 0,0 0 0,0 1 0,0-1-1,1 0 1,-1 1 0,3-1 0,-4 1 35,1 0 0,0 1 0,0-1 0,0 0 0,-1 1 0,1 0 0,0-1 0,-1 1 0,1 0 0,-1 0 0,1 0 1,-1 0-1,1 0 0,-1 0 0,0 1 0,1-1 0,-1 0 0,0 1 0,2 2 0,1 3 91,-1 0 0,1 0 0,-1 0 0,-1 0 0,1 1 0,-1-1 1,0 1-1,-1-1 0,1 15 0,4 14 166,17 97-568,-21-116-3620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00:36.36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273 0 2144,'0'0'1813,"-6"8"-202,3 0-1353,0 0 0,-1 0 0,0-1 0,-1 1 0,1-1 0,-8 9-1,-15 22 220,-57 123 782,60-112-1051,8-14-48,1 1 0,2 1-1,2 0 1,-7 39 0,9-24-25,2-1 1,0 79-1,6-100 54,2 0-1,1 0 1,2 0-1,1 0 1,11 37-1,-10-52 7,1-2 0,0 1 0,2-1 0,-1 0 0,2 0 0,17 17 0,-27-29-167,0-1 0,1 1 0,-1 0-1,1-1 1,-1 1 0,1-1 0,-1 1 0,1-1-1,-1 1 1,1-1 0,0 0 0,-1 1 0,1-1-1,0 0 1,-1 1 0,1-1 0,0 0 0,-1 0-1,1 0 1,0 1 0,0-1 0,-1 0 0,1 0-1,0 0 1,0 0 0,-1 0 0,2-1-1,-1 1-235,0-1 0,-1 0 0,1 1 0,0-1-1,-1 0 1,1 0 0,0 0 0,-1 0-1,1 0 1,-1 1 0,1-1 0,-1 0-1,0 0 1,1 0 0,-1 0 0,0 0-1,0 0 1,0 0 0,0-2 0,3-10-1424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00:37.35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73 6 1568,'0'-1'85,"0"1"1,0 0-1,1-1 1,-1 1-1,0 0 1,1-1-1,-1 1 1,1 0-1,-1-1 1,0 1-1,1 0 0,-1 0 1,1-1-1,-1 1 1,1 0-1,-1 0 1,1 0-1,-1 0 1,1 0-1,-1-1 1,1 1-1,1 1 484,-2 0-472,0-1-1,0 0 1,0 0 0,1 1-1,-1-1 1,0 0 0,0 0-1,0 1 1,0-1 0,0 0-1,0 1 1,0-1 0,0 0-1,0 0 1,0 1 0,0-1-1,0 0 1,0 1 0,0-1-1,0 0 1,0 0 0,0 1-1,0-1 1,0 0 0,0 0-1,-2 3 871,2-3-870,-1 0-1,-17 26 737,11-16-643,0 0 0,-5 11 0,6-10-124,0 2 0,1-1 0,1 0 0,0 1 0,0 0 0,1 0 0,1 0 0,0 0 1,1 0-1,1 0 0,0 0 0,3 25 0,-2-33-4,0-1 1,1 0 0,-1 1-1,1-1 1,0 0 0,0 0-1,0 0 1,1 0 0,4 5-1,-6-7-25,1 0 1,-1 0-1,1-1 0,-1 1 0,1-1 1,0 1-1,0-1 0,0 0 0,-1 0 0,1 0 1,0 0-1,1 0 0,-1 0 0,0-1 0,0 1 1,0 0-1,0-1 0,1 0 0,-1 0 1,0 1-1,4-2 0,6-2 40,1 0 1,-1-1-1,0-1 0,0 0 0,-1 0 1,14-9-1,6-3-314,-30 17 206,0-1 0,0 1 0,0-1 1,0 1-1,0-1 0,1 1 0,-1 0 0,0-1 0,0 1 0,0 0 1,1 0-1,-1 0 0,0 0 0,0 0 0,1 0 0,-1 0 1,0 0-1,0 1 0,0-1 0,1 0 0,-1 1 0,0-1 0,0 1 1,0-1-1,0 1 0,0 0 0,0-1 0,0 1 0,0 0 0,0 0 1,1 1-1,1 3-33,1 0 0,-1 0 0,0 0 0,0 0 0,2 9 0,7 11 96,-7-18 13,0 0 0,0 0-1,0 0 1,1-1 0,0 0 0,0-1-1,12 10 1,-16-14-10,0 0-1,0 0 1,0 1 0,0-1-1,0 0 1,0 0 0,0-1-1,1 1 1,-1 0 0,0-1-1,0 1 1,1-1 0,-1 0-1,0 0 1,1 0 0,-1 0-1,0 0 1,0 0-1,1-1 1,-1 1 0,0-1-1,0 0 1,1 1 0,-1-1-1,0 0 1,0 0 0,0-1-1,0 1 1,0 0 0,-1-1-1,1 1 1,0-1 0,2-2-1,4-6 34,-1 0 0,0-1 1,-1 0-1,0 0 0,0 0 0,-1-1 0,-1 0 0,5-18 0,-2-2 49,-1 0 1,2-38 0,-7 60-162,0-1 0,-1 0 0,0 0 0,-1 0 0,-1 0 1,1 1-1,-2-1 0,-4-14 0,6 24-31,1-1 1,-1 1-1,0 0 0,0-1 1,0 1-1,0 0 0,0-1 1,0 1-1,0 0 0,-1 0 1,1 0-1,0 0 0,-1 0 1,1 0-1,0 0 0,-1 1 1,1-1-1,-1 0 0,0 1 1,1-1-1,-1 1 0,1 0 1,-1-1-1,0 1 0,1 0 1,-1 0-1,0 0 0,1 0 1,-1 1-1,1-1 0,-1 0 1,0 1-1,1-1 0,-1 1 1,1-1-1,-1 1 0,1 0 1,-1-1-1,1 1 0,-1 0 1,1 0-1,0 0 0,0 0 1,-1 0-1,-1 3 0,3-3-161,0 0-1,-1 0 0,1 0 1,0-1-1,0 1 0,-1 0 1,1 0-1,0 0 0,0 0 1,0 0-1,0 0 0,0 0 1,1 0-1,-1 0 0,0 1 1,5 9-1396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00:37.95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211 11 1568,'-2'-1'291,"0"-1"0,0 1 0,0 0 0,0 0 0,0 0 0,0 1 0,-1-1 0,1 0 0,0 1 0,0 0 0,0-1 0,-1 1 0,1 0 0,0 0 0,-1 0 0,1 0 0,0 1 0,-3 0 0,0-1-139,0 1 1,0 1 0,1-1-1,-1 1 1,0 0 0,1 0 0,-1 0-1,1 1 1,-4 2 0,-3 3-10,0 1 0,1 0 0,0 1 1,1 0-1,-11 14 0,17-19-119,0 1 0,0-1 1,0 0-1,1 1 0,-1 0 0,1 0 0,1-1 0,-1 1 0,1 0 0,0 0 1,0 0-1,1 1 0,0-1 0,1 10 0,1-6 70,0 1 0,1-1 0,0 0-1,1 0 1,0-1 0,0 1 0,1-1 0,1 0 0,9 13 0,-12-18-25,-1 0 0,0 0 1,0 0-1,0 0 0,-1 0 1,1 0-1,-1 1 0,0-1 0,0 0 1,0 1-1,-1 6 0,0-10-37,0 1-1,0-1 1,0 1-1,0 0 1,0-1 0,-1 1-1,1-1 1,-1 1-1,1 0 1,-1-1-1,0 1 1,1-1-1,-1 0 1,0 1-1,0-1 1,0 0-1,0 1 1,0-1-1,0 0 1,0 0-1,-1 0 1,1 0-1,0 0 1,-1 0-1,1 0 1,-1 0-1,1-1 1,-1 1 0,1 0-1,-1-1 1,1 0-1,-4 1 1,-3 0-604,0 0 0,0-1 0,-17-1 0,19 1-324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00:38.35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 30 2560,'-15'0'832,"12"0"-37,12-4 2031,27 2-356,-2 0-1820,74-7 84,-54 5-620,18 3 69,-50 2-184,0-1 1,36-6-1,-49 4-1561,-3 5 410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44:08.4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570 0 3808,'-2'1'123,"0"1"1,0-1-1,1 0 1,-1 1-1,0-1 1,1 1-1,0 0 1,-1 0-1,1-1 1,0 1-1,0 0 1,0 0-1,0 0 1,-1 3-1,-4 5 275,-10 16 1050,-1 0-1,-2-2 1,0 0-1,-45 41 1,-38 15 598,-10 9-867,85-65-1093,-47 54 0,51-49 151,10-11-1205,-1-2 0,-19 19 0,24-29-2237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00:39.47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75 2 2144,'3'-2'799,"-6"9"1207,3-5-1754,0 1-1,0-1 0,0 0 1,0 0-1,0 0 0,0 1 1,-1-1-1,1 0 1,-2 4-1,1-1 62,-26 94 1885,16-66-1887,-8 45 1,13-39-100,1 0 0,2 0 0,3 45 0,0-79-149,1-1-1,-1 0 1,1 0-1,0 0 1,0 0-1,1 0 1,-1 0-1,1 0 1,0 0-1,0 0 1,3 4-1,-4-7-25,0 1-1,1-1 0,-1 0 0,0 0 0,1 1 0,-1-1 0,1 0 0,-1 0 0,1 0 0,0-1 0,-1 1 0,1 0 0,0 0 0,-1-1 0,1 1 0,0-1 0,0 0 0,0 0 0,-1 1 0,1-1 1,0 0-1,0 0 0,0-1 0,0 1 0,-1 0 0,1-1 0,3 0 0,4-2-792,-1-1 0,0 0 1,0-1-1,11-6 0,-10 4-1646,0 3 690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00:39.86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 79 2080,'-18'-13'2448,"19"13"-2297,-1 0 1,0-1 0,1 1-1,-1 0 1,0-1-1,1 1 1,-1 0-1,1 0 1,-1-1 0,1 1-1,-1 0 1,1 0-1,-1 0 1,1 0-1,-1-1 1,0 1 0,1 0-1,-1 0 1,2 0-1,2 0 274,29-11 939,0 2 0,39-5 0,70-4-644,-60 9-327,-45 9-464,-17 0-2013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00:40.25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 2560,'0'0'832,"2"0"-517,1 1 123,1 0 1,-1 1 0,0-1-1,0 0 1,0 1 0,6 4-1,-7-5-246,0 1-1,-1 0 0,0 0 0,1 0 0,-1 0 1,0 1-1,0-1 0,0 0 0,0 0 0,0 1 1,0 3-1,4 15 302,-1 0 1,1 40-1,-5 46 201,-1-49-404,1 64-1458,0-121 980,1 0 48,-1-1-1,0 1 0,0-1 0,0 0 0,0 1 1,0-1-1,0 1 0,0-1 0,0 0 0,-1 1 0,1-1 1,0 1-1,0-1 0,0 0 0,0 1 0,0-1 1,-1 0-1,1 1 0,0-1 0,0 1 0,-3 1-704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00:40.61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17 3712,'0'0'54,"0"-1"0,-1 1 0,1 0 0,0-1 1,0 1-1,0 0 0,0-1 0,0 1 0,0 0 0,0-1 0,0 1 0,0-1 1,0 1-1,0 0 0,1-1 0,-1 1 0,0 0 0,0-1 0,0 1 0,0 0 1,0 0-1,1-1 0,-1 1 0,0 0 0,0-1 0,1 1 0,-1 0 0,0 0 1,0 0-1,1-1 0,-1 1 0,0 0 0,0 0 0,1-1 0,18-4 1683,20 4 850,33 5-437,48 5-1836,-35 4-852,-72-11 42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00:41.56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39 43 2816,'0'0'59,"0"0"1,0 0-1,-1 0 0,1 0 1,0 0-1,0 0 1,0 0-1,-1 0 0,1 0 1,0 0-1,0 0 1,0 0-1,-1 0 0,1 0 1,0 0-1,0 1 1,-1-1-1,1 0 0,0 0 1,0 0-1,0 0 0,0 0 1,-1 0-1,1 1 1,0-1-1,0 0 0,0 0 1,0 0-1,0 0 1,-1 1-1,1-1 0,0 0 1,0 0-1,0 0 1,0 1-1,0-1 0,0 0 1,-6 14 1160,0-1-559,3-8-511,0 1 0,0 0 0,1 0 0,0 0 0,0 0 0,0 0 0,1 1 0,0-1-1,0 0 1,1 1 0,0-1 0,0 1 0,0-1 0,1 0 0,2 9 0,-2-7-92,1-1 0,0 1 0,0 0 0,1-1 0,0 0-1,1 0 1,0 0 0,0 0 0,0 0 0,1-1 0,0 1 0,9 8 0,-10-12-18,-1-1 0,1 1 0,0-1 0,0 1 0,0-1 0,1-1 0,-1 1-1,0-1 1,1 1 0,-1-1 0,1 0 0,-1-1 0,1 1 0,0-1 0,-1 0-1,1 0 1,-1 0 0,1-1 0,-1 0 0,1 0 0,-1 0 0,6-2 0,47-23 249,-1-2 1,59-40 0,-104 61-257,0 0 0,0-1 0,-1 0-1,14-15 1,-22 21-40,1-1 0,-1 0 0,0 0 0,0 0 0,0 0 0,0 0 0,0 0 0,-1 0 0,0-1 0,1 1 0,-1-1 0,-1 1 0,1-1 0,0 1 0,-1-1 1,0 0-1,1 1 0,-1-1 0,-1 1 0,1-1 0,-1-4 0,0 5-22,0 1 1,-1-1-1,1 1 0,0-1 1,-1 1-1,1 0 1,-1 0-1,0 0 1,1-1-1,-1 2 1,0-1-1,0 0 1,-1 0-1,1 1 0,0-1 1,-1 1-1,1-1 1,0 1-1,-1 0 1,0 0-1,1 0 1,-4 0-1,2 0 31,-1 0 0,0 0 0,0 0-1,1 1 1,-1 0 0,0 0 0,0 0 0,1 0 0,-1 1-1,0 0 1,-6 2 0,3 0 32,0 0-1,0 1 1,1 0 0,0 0-1,-1 1 1,2 0 0,-1 0-1,0 1 1,1-1 0,0 1-1,1 1 1,-1-1-1,1 1 1,0 0 0,1 1-1,0-1 1,0 1 0,0-1-1,1 1 1,0 0 0,1 0-1,0 1 1,0-1 0,1 0-1,0 1 1,0-1 0,1 1-1,1 14 1,16 98 489,10 15 250,-24-112-595,-3-20-119,0 0 0,1 0 0,-1 1 0,1-1 0,0 0 0,0 0 0,0 0 0,5 9 672,11-27-7344,-8 8 4512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00:41.98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43 0 4576,'-18'7'1450,"18"-7"-1436,0 0 0,0 0 0,0 0 0,-1 0 0,1 0 0,0 0-1,0 0 1,0 0 0,0 0 0,-1 0 0,1 0 0,0 1-1,0-1 1,0 0 0,0 0 0,0 0 0,-1 0 0,1 0-1,0 0 1,0 1 0,0-1 0,0 0 0,0 0 0,0 0 0,0 0-1,0 0 1,0 1 0,0-1 0,0 0 0,0 0 0,-1 0-1,1 0 1,0 1 0,0-1 0,0 0 0,0 0 0,0 0-1,0 0 1,1 1 0,-1-1 0,0 0 0,-1 5 97,1 0 1,0 0 0,0 0 0,1 1-1,-1-1 1,1 0 0,0 0-1,0 0 1,1 0 0,0-1-1,0 1 1,0 0 0,0-1-1,1 1 1,-1-1 0,6 7-1,1-3 66,0-1-1,0 0 1,1 0-1,0-1 1,0 0-1,0-1 1,1 0-1,-1 0 1,1-1-1,13 2 1,-22-5-107,1-1-1,-1 1 1,0-1 0,0 0 0,0 0 0,0 0 0,0 0 0,0 0-1,1 0 1,-1 0 0,0-1 0,0 1 0,0-1 0,0 0-1,0 0 1,0 0 0,0 0 0,0 0 0,0 0 0,2-3 0,-2 2 5,0 0 1,0 0-1,0 0 1,-1-1 0,1 1-1,-1-1 1,0 1 0,0-1-1,0 0 1,0 1-1,0-1 1,-1 0 0,1 0-1,-1-3 1,1 1-30,-1 0-1,0 1 1,0-1 0,0 0 0,-1 0 0,0 0 0,1 0-1,-2 1 1,1-1 0,-1 0 0,1 1 0,-1-1 0,-1 1-1,1 0 1,-1-1 0,1 1 0,-1 0 0,-4-4 0,4 6-51,0 0 0,0 0 1,0 0-1,0 1 1,-1-1-1,1 1 1,0 0-1,-1 0 0,1 0 1,0 0-1,-6 0 1,-2 1-45,-23 0 0,28 1 42,-4 0-34,0 0 1,0 1-1,0 0 1,0 0-1,-11 5 1,15-4-650,0-1 0,0 1-1,1 1 1,-1-1 0,-4 5 0,34 0-5774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00:42.34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 4 3968,'-18'-3'6266,"48"5"-1538,17-3-4029,-9 0-456,-37 1-253,189 7-2082,-159-3 706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00:43.57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52 2912,'3'-5'4378,"-3"4"-4330,0 0 0,1 1-1,-1-1 1,0 0-1,0 1 1,1-1-1,-1 0 1,1 1 0,-1-1-1,1 1 1,-1-1-1,0 1 1,1-1-1,0 1 1,-1-1 0,1 1-1,-1-1 1,1 1-1,0 0 1,-1-1-1,1 1 1,1 0 0,18-7 31,-16 5 6,18-5-36,-12 3-34,0 1 1,0 0-1,0 0 0,0 1 1,0 1-1,0 0 0,1 0 0,13 1 1,-11 1-59,-1 1 1,22 6 0,-31-8 59,0 1 0,-1 0 0,1 0 0,0 0 0,-1 1 0,1-1 0,-1 0 0,1 1 0,-1 0 0,0-1 1,1 1-1,-1 0 0,0 0 0,0 0 0,-1 1 0,1-1 0,0 0 0,2 5 0,-4-5-2,0 0 0,1 1 0,-1-1-1,0 0 1,0 0 0,0 0 0,0 0 0,-1 0-1,1 1 1,-1-1 0,1 0 0,-1 0 0,0 0 0,1 0-1,-1 0 1,0 0 0,0-1 0,-1 1 0,1 0-1,-2 2 1,-6 6 19,0 0 1,-13 11-1,5-5 75,-15 18 157,-82 95 908,99-110-886,10-13-188,0 0 0,0 0 0,-6 11 0,14-21 21,1 1 0,-1 0 1,1 0-1,-1 0 0,1 0 1,5-2-1,35-21 566,-33 20-540,1 0 0,1 1 0,-1 1 0,1 0 0,18-3 0,-8 3-169,0 2 0,29-1 0,-43 3 16,0 1 1,0 0 0,0 0-1,-1 0 1,1 1 0,-1 1-1,1-1 1,-1 1 0,0 1-1,0-1 1,0 2 0,0-1-1,8 7 1,-14-9-811,1 1 0,-1-1 1,-1 0-1,1 1 0,3 4 1,-1-1-1528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00:44.54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31 7 2400,'0'0'32,"-1"-1"1,1 1-1,0-1 0,0 1 0,0 0 1,-1-1-1,1 1 0,0 0 1,0-1-1,-1 1 0,1 0 1,0 0-1,0-1 0,-1 1 0,1 0 1,0 0-1,-1-1 0,1 1 1,-1 0-1,1 0 0,0 0 1,-1 0-1,1 0 0,0-1 1,-1 1-1,3 11 693,3 6-125,-2 15 903,0 44 0,-1-6-648,0-23-223,-2-1-1,-10 83 0,-7-47 441,16-74-776,0-3 313,-2-12-136,2 4-433,-1-3-40,1 1 0,0-1 0,0 0-1,0 1 1,1-1 0,0 0 0,0 0 0,0 1-1,1-1 1,-1 0 0,1 0 0,1 1 0,-1-1-1,1 1 1,0-1 0,0 1 0,5-8 0,-3 7-39,0 0 1,1 0 0,-1 0 0,1 0 0,0 1-1,1 0 1,-1 0 0,1 1 0,0-1-1,0 1 1,0 0 0,1 1 0,11-5 0,59-17-329,-68 23 308,0 0 0,0 0 1,1 1-1,-1 1 0,1 0 0,12 1 0,-21-1 45,0 0 0,0 0-1,0 0 1,0 0 0,0 0 0,0 0-1,0 1 1,0-1 0,0 0 0,0 1-1,0-1 1,0 1 0,0-1 0,0 1 0,-1 0-1,1-1 1,0 1 0,0 0 0,-1-1-1,1 1 1,0 0 0,-1 0 0,1 0 0,0 0-1,-1 0 1,0 0 0,1-1 0,0 3-1,-1-2 13,0 0 0,-1 0 0,1 1 0,0-1 0,0 0 0,-1 0 0,1 0 0,0 0 0,-1 0 0,1 1 0,-1-1 0,0 0 0,1 0 0,-1 0 0,0 0-1,0-1 1,1 1 0,-1 0 0,0 0 0,0 0 0,0 0 0,0-1 0,0 1 0,-1 0 0,-12 8 105,-1-2 0,1 1-1,-1-2 1,0 0 0,-1 0 0,1-2-1,-1 0 1,0-1 0,0 0 0,-18 0 0,33-3-126,0 0 1,0 0-1,0 0 1,1 0 0,-1 0-1,0 0 1,0 0 0,1 0-1,-1 0 1,0 0-1,0 0 1,1 1 0,-1-1-1,0 0 1,0 1-1,1-1 1,-1 1 0,0-1-1,1 0 1,-1 1 0,1-1-1,-1 1 1,1 0-1,-1-1 1,1 1 0,-1-1-1,1 1 1,-1 0-1,1-1 1,0 1 0,-1 0-1,1 0 1,0-1 0,0 1-1,-1 0 1,1 0-1,0-1 1,0 1 0,0 0-1,0 0 1,0 0-1,0-1 1,0 1 0,0 0-1,1 0 1,-1-1-1,0 1 1,0 0 0,1 1-1,1 5 152,1 0-1,0-1 1,0 1-1,5 7 1,-7-14-106,4 8 154,1 0-1,1-1 0,-1 0 1,1 0-1,0 0 1,14 9-1,7 6 109,-22-17-106,0-1-1,13 7 1,-8-4 85,-9-6-381,-1-18-7056,3 1 3477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00:45.39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168 44 2144,'-9'-4'7098,"6"10"-6764,-1-1-1,0 1 0,0-1 0,0 1 0,-1-1 0,1-1 0,-1 1 0,-1-1 0,1 1 1,0-2-1,-10 6 0,5-3-93,1 1 1,0 0 0,-8 8-1,9-7-147,1 0 1,1 0-1,-11 18 0,15-23-65,1 0 0,-1 0 0,1 0 0,0 0 0,0 0 0,0 0 0,0 0 0,0 1 0,1-1 0,-1 0 0,1 0 0,0 1-1,0-1 1,0 0 0,1 1 0,0 3 0,0-6 1,-1 0 0,1 1-1,-1-1 1,1 0 0,-1 0-1,1 0 1,0 1 0,0-1-1,0 0 1,0 0 0,-1 0-1,1 0 1,1 0 0,-1-1 0,0 1-1,0 0 1,0 0 0,0-1-1,0 1 1,1 0 0,-1-1-1,0 0 1,1 1 0,-1-1-1,0 0 1,1 1 0,-1-1 0,0 0-1,1 0 1,-1 0 0,1 0-1,-1-1 1,0 1 0,1 0-1,1-1 1,4-1 38,0 0 0,0 0 0,0-1 0,0 0 0,8-5 0,57-39 135,-70 45-264,1 1-1,-1-1 0,1 1 0,0-1 1,0 1-1,0 0 0,0 0 0,4 0 1,-7 1 41,1-1 0,-1 1 0,1 0 0,0 0 0,-1 0 0,1 0 0,0 0 0,-1 0 0,1 0 0,0 0 0,-1 0 0,1 0 0,0 1 0,-1-1 0,1 0 0,0 0 0,-1 1 0,1-1 0,-1 0 0,1 1 0,-1-1 0,1 0 0,-1 1 0,1-1 0,-1 1 0,1-1 0,-1 1 0,1-1 0,-1 1 0,0-1 0,1 1 0,-1 0 0,0-1 0,0 1 0,1-1 0,-1 1 0,0 0 0,0-1 0,0 1 0,0 0 0,0-1 0,0 1 0,0 0 0,0 0 0,1 11-2,1 0 0,0-1 0,0 1 0,1-1 0,8 20 0,-10-30 53,-1 1 0,0-1 0,1 0 1,-1 0-1,1 0 0,-1 0 1,1 0-1,0 0 0,-1 0 1,1 0-1,0 0 0,0 0 0,0 0 1,0-1-1,0 1 0,-1 0 1,1-1-1,1 1 0,-1 0 0,0-1 1,2 1-1,-2-1-5,0 0 0,1 0 0,-1 0 0,0 0 0,1 0 0,-1-1 0,0 1 0,0 0 0,0-1 0,0 1 0,1-1 0,-1 1 0,0-1 0,0 0 0,0 0 0,0 1 1,1-2-1,5-5 43,-1 0 0,1-1 0,-2 1 0,7-11 0,-9 14-70,26-36 214,-16 23-15,21-35 0,-31 46-213,-1 1 0,1 0 0,-1-1 1,0 0-1,0 0 0,-1 1 0,0-1 1,0 0-1,0 0 0,-1 0 0,0-9 1,-1 12-88,0-1 1,0 1-1,-1-1 1,1 1-1,-1-1 1,0 1-1,0 0 1,0 0-1,0-1 1,-1 2-1,1-1 1,-1 0-1,1 0 1,-1 1-1,0 0 1,0-1-1,0 1 1,-1 0 0,1 0-1,0 1 1,-1-1-1,1 1 1,-1 0-1,0 0 1,1 0-1,-1 0 1,-4 0-1,8 1-79,-1 0 0,0 0 0,1 0-1,-1 0 1,0 0 0,1 0 0,-1 0 0,0 1 0,1-1-1,-1 0 1,0 0 0,1 0 0,-1 1 0,1-1-1,-1 0 1,0 1 0,1-1 0,-1 1 0,1-1-1,-1 0 1,1 1 0,-1-1 0,1 1 0,0 0-1,-1-1 1,1 1 0,0-1 0,-1 1 0,1-1-1,0 1 1,-1 0 0,1-1 0,0 1 0,0 0-1,0-1 1,0 2 0,11 7-4373,-8-8 3985,14 10-838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44:10.8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12 446 3552,'-4'-14'1147,"3"11"-332,3 6-410,0 0-1,0 0 1,0-1-1,-1 1 1,3 6-1,3 10 33,-1 0 1,-1 0-1,0 1 0,-2 0 1,0 0-1,-2 0 0,0 32 0,-22 143 1276,16-162-1303,-4 6 252,4-33-349,2-8-53,-2-14-49,3-11-217,2-1 1,0 0 0,2 0-1,1 1 1,11-48 0,-8 53-79,1 0 1,1 0 0,0 1 0,19-31 0,-8 21-56,1 0 0,27-29 1,-39 50 94,1 0 1,12-10 0,-17 17 23,0 0-1,1-1 0,-1 2 1,1-1-1,-1 1 1,1-1-1,0 1 0,7-2 1,-10 4 17,-1 0 0,0-1 0,1 1 0,-1 0 1,0 0-1,1 0 0,-1 0 0,0 0 0,1 0 0,-1 0 0,0 1 0,1-1 1,-1 0-1,0 1 0,0-1 0,1 1 0,-1-1 0,0 1 0,0 0 0,2 1 1,-2-1 28,1 1 1,0 0 0,-1 0 0,0 0-1,1-1 1,-1 1 0,0 0 0,0 1 0,0-1-1,-1 0 1,2 2 0,0 3 73,-1 0 0,0 0-1,0 0 1,-1 0 0,0 0 0,-1 13 0,0-8 45,-1-1 1,0 0-1,0 0 0,-1 0 1,-1-1-1,0 1 0,-9 16 1,0-7 30,0-2 0,-25 27-1,36-44-164,-1 2-18,1-1 1,-1 1-1,1 0 0,-1 0 0,1 0 0,0 0 1,0 0-1,1 0 0,-1 1 0,-1 3 1,3-6 10,1-1 1,-1 0 0,0 1-1,1-1 1,-1 0 0,0 0-1,1 1 1,-1-1 0,0 0 0,1 0-1,-1 1 1,0-1 0,1 0-1,-1 0 1,1 0 0,-1 0-1,1 0 1,-1 0 0,0 0 0,1 1-1,-1-1 1,1 0 0,0-1-1,10 2 37,-11-1-40,8 0 2,-1-1-1,0 0 0,1 0 1,-1-1-1,0 0 0,0 0 1,0-1-1,0 0 0,9-5 1,6-6 77,28-21 1,-27 18 22,-8 6-52,-1 0 0,1-1-1,21-25 1,-32 32-37,0-1-1,0 1 1,0-1-1,-1 1 1,0-1-1,0 0 1,-1 0-1,1 0 1,-1-1-1,-1 1 1,1 0-1,-1-1 0,0 1 1,0-9-1,-2 9-36,1 6 11,0-1-1,0 1 1,0-1 0,0 1 0,0-1-1,0 1 1,0-1 0,0 0 0,0 1 0,0-1-1,0 1 1,0-1 0,0 1 0,0-1 0,0 1-1,0-1 1,1 0 0,-1 1 0,0-1 0,0 1-1,1 0 1,-1-1 0,0 1 0,1-1 0,-1 1-1,0-1 1,1 1 0,-1 0 0,1-1 0,-1 1-1,1 0 1,-1-1 0,1 1 0,-1 0 0,1 0-1,-1-1 1,1 1 0,-1 0 0,2 0-1,11-3-21,1 1-1,0 1 0,-1 0 0,1 1 0,0 0 0,20 3 0,-27-2 11,0 1 0,1 0 0,-1 0 0,0 0 0,0 1 0,0 0 0,-1 0 0,1 1 0,-1-1-1,0 2 1,0-1 0,0 1 0,8 7 0,-12-8 56,0-1 0,0 0 0,0 1 0,0-1 0,0 1 0,-1 0 0,1-1 0,-1 1 0,0 0 0,-1 0 0,1 0 0,0 0 0,-1 0 0,0 5 0,-1 4 81,0-1 1,0 0-1,-4 14 0,3-20-55,1 0-1,0 0 0,1-1 0,-1 11 0,1-15-38,0 0 1,0 0 0,0 1 0,0-1 0,1 0-1,-1 0 1,0 0 0,1 0 0,-1 0 0,0 0-1,1 0 1,-1 0 0,1 0 0,0 0 0,-1 0-1,1 0 1,0-1 0,-1 1 0,1 0 0,0 0-1,0 0 1,0-1 0,0 1 0,0-1 0,0 1 0,0-1-1,0 1 1,0-1 0,0 1 0,0-1 0,0 0-1,2 1 1,3-1 23,0 0 1,1 0-1,-1-1 0,0 0 1,1 0-1,-1 0 0,0-1 0,0 0 1,0 0-1,0 0 0,0-1 0,9-5 1,3-4-79,-1 0 0,24-22 1,-25 18 28,0 0 1,19-28-1,3-3-292,-37 47 97,-1 3 109,-4 11 125,-5 14 131,1-10-35,4-11-158,1 1 1,0-1-1,0 1 0,1 0 1,-1 0-1,2 0 0,-1 0 1,1 0-1,1 0 0,0 16 0,0-20 42,0-2 15,0 1 0,0-1 0,1 0-1,-1 1 1,0-1 0,1 0 0,0 1 0,-1-1-1,1 0 1,0 0 0,0 0 0,1 0 0,-1 0-1,0 0 1,0 0 0,3 2 0,-3-3-3,0-1 1,-1 0-1,1 0 0,0 0 1,0 0-1,-1 1 0,1-1 1,0 0-1,0 0 0,-1 0 1,1-1-1,0 1 1,-1 0-1,1 0 0,0 0 1,0 0-1,-1-1 0,1 1 1,0 0-1,-1-1 0,1 1 1,0-1-1,-1 1 1,1 0-1,-1-1 0,1 1 1,-1-1-1,1 0 0,0 0 1,14-19 178,-14 19-129,2-5-76,0 1 0,-1-1 0,0 1 0,0-1 1,0 0-1,-1 0 0,1 0 0,-1 0 0,0-10 0,-1 5 19,0-1 0,-1 1-1,0 0 1,-4-16 0,3 18-24,-1 0 0,0 0 0,-1 0 0,0 0 0,0 1 0,-9-14 0,10 17-48,-1 1-1,0-1 1,0 1 0,0 0 0,0 0-1,-1 0 1,0 1 0,0-1-1,0 1 1,0 0 0,-9-3-1,14 5 44,-1 1-1,1 0 1,-1 0-1,1 0 1,0 0-1,-1 0 1,1 0-1,-1-1 1,1 1-1,0 0 1,-1 0-1,1 0 1,-1 1-1,1-1 1,-1 0-1,1 0 1,0 0-1,-1 0 1,1 0-1,-1 0 1,1 1-1,0-1 1,-1 0-1,1 0 1,0 0-1,-1 1 1,1-1-1,0 0 1,-1 1-1,1-1 1,0 0-1,0 1 1,-1-1-1,1 0 1,0 1-1,0-1 1,0 0-1,-1 1 1,1-1-1,0 1 1,0-1-1,0 0 1,0 1-1,0-1 1,0 1-1,0-1 1,0 1-1,0-1 1,0 0-1,0 1 1,0-1-1,0 1 1,0 0-1,5 21-311,-3-17 307,0 0 0,1 0-1,-1-1 1,1 1 0,0-1-1,1 0 1,-1 0-1,5 4 1,-6-7 40,-1 1-1,1-1 1,0 0 0,-1 0 0,1 0-1,0 0 1,0 0 0,0 0-1,0 0 1,0-1 0,0 1-1,0-1 1,0 1 0,0-1 0,0 0-1,0 0 1,0 0 0,0 0-1,0 0 1,0 0 0,0-1-1,0 1 1,4-2 0,7-4 63,0 0 1,0-1-1,-1 0 1,14-11-1,44-39-65,-61 49 31,153-145 335,-92 84-184,-60 58-195,0-1 0,0-1 1,11-19-1,-6 8-110,-14 24 90,-1-1 1,1 1 0,-1-1-1,0 1 1,1-1-1,-1 1 1,0-1 0,1 1-1,-1-1 1,0 0 0,0 1-1,0-1 1,0 1-1,1-1 1,-1 0 0,0 1-1,0-1 1,0 0-1,-1 0 2,1 1-1,0 0 0,0 0 0,-1 0 0,1 0 1,0 0-1,0 0 0,-1 0 0,1 0 0,0 0 1,-1 0-1,1 0 0,0 0 0,-1 0 0,1 0 0,0 0 1,0 0-1,-1 0 0,1 0 0,0 0 0,-1 0 1,1 0-1,0 0 0,0 1 0,-1-1 0,-2 1-32,0 1-1,0 0 0,1-1 0,-1 1 0,1 0 1,-4 3-1,0 4 17,0-1 0,0 1 0,1 0 1,0 0-1,1 0 0,0 1 0,0 0 0,-2 11 1,-1 11 61,-4 39 1,9-50-54,-13 126-27,14-116 179,1-1 1,7 57-1,-6-82-54,0-1-1,0 1 0,0 0 1,1 0-1,-1-1 0,4 7 0,-4-10-51,0 0 0,-1 0 0,1 0 0,0 0 0,0 0-1,0 0 1,0 0 0,0 0 0,0 0 0,0 0 0,0-1-1,0 1 1,0 0 0,0-1 0,0 1 0,0-1 0,1 1 0,-1-1-1,0 0 1,0 1 0,1-1 0,-1 0 0,0 0 0,1 0-1,-1 0 1,0 0 0,0 0 0,1 0 0,-1 0 0,2-1-1,1-1-16,0 0-1,0 1 0,0-1 0,0-1 1,-1 1-1,1-1 0,-1 1 1,1-1-1,-1 0 0,0 0 0,0 0 1,0-1-1,-1 1 0,1-1 0,-1 1 1,2-6-1,1 0 10,0-1-1,-1 1 1,-1-1-1,1-1 1,2-14-1,-6 24-20,2-10-13,0-1 0,0 0 0,-1 0 0,-1 0 0,0 0 0,-2-19 0,2 20-800,6 14 482,14 21 341,-12-13-86,20 15 617,-26-25-486,0 1-1,0-1 0,0 1 1,0-1-1,1 0 1,-1 0-1,0 0 1,1 0-1,-1 0 1,1-1-1,4 1 0,5 2 326,-11-3-363,0 1 0,0-1 0,0 0 0,0 1 0,0-1 0,0 0 0,-1 0 0,1 0 1,0 0-1,0 0 0,0 0 0,0 0 0,2-1 0,0 0-2,0 1 1,-1-2-1,1 1 0,-1 0 0,1-1 1,-1 1-1,1-1 0,-1 1 1,0-1-1,0 0 0,0 0 0,0 0 1,0-1-1,1-2 0,0 2-32,-1 0-1,0 0 1,1 0-1,-1 0 0,1 0 1,4-3-1,1-1 19,0-2-492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00:46.04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0 143 2304,'4'5'422,"-2"0"0,1 0 1,0 0-1,-1 1 0,0-1 1,-1 1-1,3 9 0,-1-2-76,1 0 0,7 14 0,-7-12 27,0-2 166,-2-13 247,1-5 577,0-5-1251,0 0 1,-2 0-1,1 0 1,-1 0-1,0-17 0,1-19-109,2 20 207,-2 8-56,1 0 0,0 0 1,12-31-1,-15 48-125,1 0 1,-1 0-1,1 0 1,0-1-1,-1 1 1,1 0-1,0 0 1,0 0-1,0 0 1,0 1-1,0-1 1,0 0-1,0 0 1,0 1-1,0-1 1,0 0-1,0 1 0,0-1 1,1 1-1,-1-1 1,0 1-1,0 0 1,1 0-1,-1-1 1,0 1-1,1 0 1,-1 0-1,0 0 1,0 0-1,1 1 1,-1-1-1,0 0 1,0 0-1,1 1 0,-1-1 1,2 1-1,5 3 46,0-1 0,0 1 0,-1 0 0,9 7 0,-8-6 12,7 4 16,15 10-39,-28-18-109,0 0-1,0 1 0,0 0 0,0-1 1,-1 1-1,1 0 0,0 0 0,-1 0 0,0 0 1,2 2-1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00:46.74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47 3 2080,'0'0'22,"0"0"-1,0 0 23,0 0-23,-1 0 1,1 0 0,0 0 0,0 0-1,0 0 1,0 0 0,0 0-1,0 0 1,0 0 0,0 0 0,0 0-1,0-1 1,0 1 0,0 0-1,0 0 1,0 0 0,0 0-1,0 0 1,0 0 0,0 0 0,0 0-1,0 0 1,0 0 0,0 0-1,0 0 1,0 0 0,0-1 0,0 1-1,0 0 1,0 0 0,0 0-1,0 0 1,1 0 0,-1 0 21,0 0-21,0 0 0,0 0-1,0 0 1,0 0 0,0 0-1,0 0 1,0 0 0,0 0 0,0 0-1,0 0 1,0 0 0,0 0-1,0 0 1,1 0 0,-1 0-1,0 0 1,0 0 0,0 0 0,0 0-1,0 0 1,0 0 0,0 0-1,0 0 1,0 0 0,0 0 0,0 0-1,0 0 1,0 0 0,1 0-1,3 6 2527,2 10-701,-5 1-1257,0-1 0,-1 1 0,0-1 0,-6 28 0,2-21-14,-13 37 1,10-39-380,1-1 0,-4 28 0,10-43-166,-5 30 280,2 0-1,1 0 1,3 37 0,0-68-328,-1 4 101,1 0 1,0-1-1,1 1 1,4 14-1,-5-20-46,0 0 0,0 0 0,0 0 0,0 0-1,0-1 1,1 1 0,-1 0 0,1 0 0,-1-1 0,1 1-1,0-1 1,-1 1 0,1-1 0,0 0 0,0 0 0,0 0-1,0 0 1,0 0 0,0 0 0,0 0 0,4 0 0,3 0-8,0 0 1,1 0 0,-1-1-1,0-1 1,0 1 0,0-1-1,13-4 1,64-20-658,-71 20 17,-13 4 600,7-2-1115,-1 0 1,0 0 0,1-1-1,7-5 1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00:47.14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32 4224,'2'0'1365,"3"2"-850,-1 0 0,1-1-1,0 1 1,0-1 0,0-1 0,0 1 0,6-1-1,40-1 2676,-38 0-2685,142-16 1831,-94 8-2405,71 0 0,-108 7 89,-4 1-2899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00:47.86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8 2656,'4'-8'6528,"7"23"-5168,22 26-497,-1 0 0,35 61 0,41 98-449,-68-124-159,-18-28-139,-2 0-1,-1 2 1,-3 0-1,-3 0 1,9 55 0,-17-76 35,-1 1 1,-2-1-1,0 1 1,-2-1 0,-2 1-1,-8 54 1,6-70-107,-1 0-1,0 0 1,0 0 0,-1 0 0,-1-1 0,0 0-1,-1 0 1,-1-1 0,0 0 0,0-1 0,-1 0-1,-1 0 1,0-1 0,0 0 0,-1-1 0,0-1-1,0 0 1,-1 0 0,-27 11 0,33-16-672,-1-1-1,0 0 1,0 0 0,0 0 0,0-1 0,0-1 0,0 1-1,0-1 1,-12-2 0,-2-4-1362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03:04.14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55 365 1728,'-2'1'303,"1"-1"0,-1 1 0,0-1 0,1 1 0,-1-1 0,0 1 0,0-1 0,1 0 0,-1 0 0,0 0 0,0 0 0,1 0-1,-1 0 1,0 0 0,0-1 0,1 1 0,-1-1 0,0 1 0,1-1 0,-1 1 0,0-1 0,1 0 0,-1 0 0,1 0 0,-2-2 0,1 0-35,1 2-192,0 0 0,0 0-1,1 0 1,-1 0-1,1 0 1,-1 0 0,1 0-1,-1-1 1,1 1-1,0 0 1,-1 0 0,1-1-1,0 1 1,0 0-1,0 0 1,0-1 0,0 1-1,0 0 1,0 0-1,1-2 1,1-17 534,-2 15-464,1-1 1,-1 1-1,1-1 0,0 1 1,3-9-1,2 1 2,1-1-1,0 1 1,2 0 0,13-18 0,46-43-82,-57 62-48,2 1 0,0 1 0,0 0 0,1 0 0,0 1 1,0 1-1,1 1 0,0 0 0,1 0 0,-1 2 0,1 0 0,17-3 0,-31 8-7,0-1 0,-1 1 0,1 0-1,0 0 1,0-1 0,0 1 0,0 1 0,0-1 0,0 0 0,0 0 0,0 1-1,0-1 1,0 1 0,0 0 0,0-1 0,3 3 0,-4-2-3,1 1 0,-1-1 1,0 1-1,0-1 0,0 1 0,1-1 1,-2 1-1,1 0 0,0-1 0,0 1 1,0 0-1,-1 0 0,1-1 0,-1 1 1,1 0-1,-1 2 0,2 12 15,-2 0 0,1 1 0,-5 28 0,2-14 163,-3 11-141,-1-1-1,-2 0 1,-1 0 0,-3-1 0,-1-1 0,-27 55 0,33-78-9,-2 0 0,0-1-1,0 0 1,-2 0 0,0-1 0,0-1-1,-1 1 1,-1-2 0,-22 18 0,-12 4 657,57-39-557,1 0 1,0 0 0,0 2-1,0-1 1,0 1-1,1 1 1,-1 0-1,1 0 1,0 1 0,0 1-1,15 1 1,5 1 132,0 2 0,0 1 0,40 12-1,-32-8 94,-29-7-909,1 0 0,11 5-1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03:10.41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231 73 992,'3'-2'3224,"-5"-7"-1638,-3 2-1281,4 5-247,0 0 0,0 0 1,0 0-1,-1 0 0,1 0 0,0 1 0,-1-1 0,0 1 0,1-1 0,-4-1 0,-3-3 127,3 1-45,-1 1 0,0 0 0,0 1 1,-9-4-1,13 6-94,-1 0 1,0 0-1,0 0 1,0 1-1,0-1 1,0 1-1,0 0 1,0 0-1,0 0 1,0 0-1,0 1 0,0-1 1,-5 3-1,2-1 24,1 0 0,0 0-1,0 1 1,0 0 0,0 0-1,0 0 1,1 0 0,-1 1-1,1 0 1,-7 8 0,3-2 94,1 0 1,0 0 0,1 0-1,-6 13 1,7-13-80,3-6-59,0 1 0,0-1 0,1 0 0,-3 8 0,4-10-16,0 0-1,0 0 0,0 0 1,0 0-1,0 1 0,0-1 1,1 0-1,-1 0 1,1 0-1,-1 0 0,1 0 1,0 0-1,1 2 0,0-1 8,-1 0-1,1 0 0,0 0 0,0 0 1,0-1-1,0 1 0,1-1 0,-1 1 1,0-1-1,1 0 0,0 0 0,0 0 0,0 0 1,5 2-1,0-1-2,1 0 0,0-1 0,0 0 0,10 0 1,-16-1-47,15 1 126,31-2 1,-39 0-69,1-1 1,0 2-1,0-1 0,-1 1 1,1 1-1,0 0 1,17 6-1,-18-4 33,4 2 27,0 0-1,18 12 1,-29-16-41,0 0 1,0 0-1,0 0 1,0 0 0,-1 1-1,1 0 1,-1-1-1,1 1 1,-1 0 0,0 0-1,0 0 1,0 0 0,-1 1-1,1-1 1,0 5-1,-1-7-1,-1 1-1,0-1 0,0 0 0,0 1 0,0-1 1,0 1-1,0-1 0,0 0 0,0 1 1,-1-1-1,1 0 0,0 1 0,-1-1 0,1 0 1,-1 1-1,0-1 0,0 1 0,-1 1 61,0 0-1,-1-1 0,1 1 1,0-1-1,-1 0 1,-5 4-1,0-1 170,0 0-1,0-1 1,-18 7-1,-23 5 302,-1-2 1,-66 10-1,71-23-483,29-1-1158,37-8-6954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03:10.84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 0 2912,'0'1'62,"-1"-1"0,1 0 1,0 0-1,0 1 0,-1-1 0,1 0 0,0 0 0,0 1 1,0-1-1,-1 0 0,1 1 0,0-1 0,0 0 1,0 1-1,0-1 0,0 0 0,0 1 0,-1-1 1,1 0-1,0 1 0,0-1 0,0 1 0,0-1 1,0 0-1,1 1 0,-1 16 1000,0-10-125,-1 24 972,0-16-1345,1 1-1,2 26 1,-1-40-536,0 1 0,-1-1 0,1 0 0,0 0 0,0 0 0,1 0 1,-1 0-1,2 3 0,3 4-329,-6-9 272,0 0-1,0 0 1,0 0 0,0 0 0,0 0 0,0 1-1,0-1 1,0 0 0,0 0 0,1 0 0,-1 0-1,0 0 1,0 0 0,0 0 0,0 0 0,0 0 0,0 1-1,0-1 1,1 0 0,-1 0 0,0 0 0,0 0-1,0 0 1,0 0 0,0 0 0,1 0 0,-1 0-1,0 0 1,0 0 0,0 0 0,0 0 0,0 0 0,0 0-1,1 0 1,-1 0 0,0 0 0,0 0 0,0 0-1,0 0 1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03:11.20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26 28 992,'-18'-16'448,"15"13"-384,-2-5-32,10 16-32,-2-8-160,2 0 96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03:11.60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 0 1824,'-1'1'39,"1"-1"0,-1 1-1,1-1 1,-1 1 0,1-1 0,-1 1 0,1 0 0,0-1-1,-1 1 1,1 0 0,0-1 0,-1 1 0,1 0-1,0 0 1,0-1 0,0 1 0,0 0 0,0 0 0,0-1-1,0 2 1,4 17 1100,1 6 1248,-3 33 1453,32-89-4164,-19 18 103,0-1-1,1 2 0,29-19 0,-42 30 332,0 0-1,-1 0 0,1 0 0,0 0 0,0 0 0,0 1 1,0-1-1,-1 1 0,1 0 0,0 0 0,0 0 0,0 0 1,0 0-1,0 1 0,0-1 0,0 1 0,0 0 0,-1 0 1,1 0-1,0 0 0,-1 0 0,1 1 0,0-1 0,-1 1 0,0 0 1,1 0-1,-1 0 0,0 0 0,0 0 0,0 0 0,3 4 1,6 13 521,-1 1 1,-1 0 0,0 0 0,-2 1 0,8 29 0,-9-29-759,-2-9-1767,5-4 508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03:14.95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269 5 1984,'-1'0'86,"1"0"1,-1-1-1,1 1 0,0-1 1,-1 1-1,1 0 0,-1-1 0,0 1 1,1 0-1,-1 0 0,1 0 1,-1-1-1,1 1 0,-1 0 1,1 0-1,-1 0 0,0 0 1,1 0-1,-1 0 0,1 0 1,-1 0-1,0 0 0,1 0 1,-1 0-1,1 0 0,-1 0 1,1 1-1,-1-1 0,0 0 1,1 0-1,-1 1 0,1-1 0,-1 0 1,0 1-1,-2 1 88,-23 8 1077,0-1 1,-35 7-1,56-15-1177,1 1 0,0-1 0,-1 1 0,1 0 0,0 0 0,0 0-1,0 1 1,-4 3 0,6-4-14,0 0 1,0 0-1,0 0 0,0 0 0,0 0 0,0 0 1,1 1-1,-1-1 0,1 0 0,0 1 0,0 0 0,0-1 1,0 1-1,-1 4 0,-1 19 119,2-1 0,1 1 1,3 30-1,-1-16 0,-12 595 1853,-11-447-1611,4-119 289,9-41-497,2-13-71,5-14-110,1-1-1,-1 1 1,0 0-1,1 0 1,-1 0-1,1 0 1,0 0-1,-1 0 1,1 1-1,0-1 1,-1 0 0,1 0-1,0 0 1,0 0-1,0 0 1,0 0-1,0 0 1,1 2-1,0-2-26,0-1-1,0 0 0,0 0 1,0 1-1,0-1 0,0 0 1,0 0-1,0 0 0,0 0 1,1 0-1,1-1 0,1 1-40,35-2 56,-29 1 10,0 0 0,0 1 0,1 0 0,-1 1 0,0 0 0,15 3 0,-16-1 42,-1-2 1,0 1 0,16 0 0,10 2-999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44:13.9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224 361 2080,'14'-1'3267,"-21"2"-1846,-3 0-1091,1 1 1,-1 0 0,0 1-1,1 0 1,-1 0 0,1 1-1,0 0 1,0 1 0,1 0-1,-10 7 1,7-3-131,0 0-1,1 1 1,0 0-1,-10 15 1,2-4-67,14-15-111,0-1 1,0 1-1,0 0 1,0 0-1,1 1 1,0-1 0,0 0-1,1 1 1,0 0-1,0 0 1,1 0-1,-2 10 1,3-15-6,0-1 0,0 0 1,0 1-1,-1-1 0,1 0 1,1 1-1,-1-1 0,0 0 0,0 0 1,0 1-1,1-1 0,-1 0 0,1 1 1,-1-1-1,1 0 0,-1 0 0,1 0 1,0 0-1,-1 0 0,1 0 0,0 0 1,0 0-1,0 0 0,0 0 1,0 0-1,0 0 0,0 0 0,0-1 1,0 1-1,1 0 0,0 0 0,1-1 29,-1 1 0,1-1-1,-1 1 1,1-1 0,0 0-1,-1 0 1,1 0 0,0-1-1,-1 1 1,1-1 0,-1 1-1,1-1 1,0 0 0,2-1-1,0 0-16,4-2-12,-1 1-1,0-1 1,0-1 0,11-7-1,-18 11-17,31-22 26,-29 22-47,-1-1-1,1 1 1,0 0 0,0-1 0,0 1 0,0 0 0,0 1 0,0-1 0,6 0 0,-9 1 14,0 0 0,1 0-1,-1 0 1,0 0 0,1 0 0,-1 1 0,0-1 0,1 0 0,-1 0-1,0 0 1,0 0 0,1 1 0,-1-1 0,0 0 0,0 0-1,1 1 1,-1-1 0,0 0 0,0 0 0,0 1 0,1-1-1,-1 0 1,0 1 0,0-1 0,0 0 0,0 1 0,0-1 0,0 0-1,0 1 1,0-1 0,1 0 0,-1 1 0,0 12 46,0-11 1,0-1-25,0 1 0,0 0-1,0-1 1,0 1 0,1-1 0,-1 1 0,1 0 0,-1-1-1,1 1 1,0-1 0,-1 1 0,1-1 0,0 1 0,0-1-1,0 0 1,0 1 0,0-1 0,0 0 0,1 0 0,-1 0-1,0 0 1,0 0 0,1 0 0,-1 0 0,1 0 0,-1-1-1,1 1 1,-1 0 0,1-1 0,0 1 0,-1-1 0,1 0-1,-1 0 1,4 1 0,1-1 76,0 0 0,0 0 1,0 0-1,0-1 0,0 0 0,-1 0 0,1 0 1,10-4-1,3-3-28,0-1 0,-1 0 1,34-24-1,-41 24-37,0 0 1,0-1-1,-1 0 0,0-1 1,0 0-1,11-19 1,8-21 82,-2-2 0,35-98 1,-54 130-59,-2 0 0,0-1 1,0 0-1,-2 0 0,-1 0 1,0-23-1,-3 43-32,0 1 1,0-1-1,0 1 0,0-1 1,-1 1-1,1-1 0,-1 1 1,1-1-1,-1 1 0,0-3 1,0 4-20,1 0 1,0-1-1,0 1 1,0 0-1,-1 0 1,1-1-1,0 1 1,-1 0-1,1 0 0,0 0 1,0 0-1,-1-1 1,1 1-1,0 0 1,-1 0-1,1 0 1,0 0-1,-1 0 1,1 0-1,0 0 1,-1 0-1,1 0 1,0 0-1,-1 0 1,1 0-1,0 0 0,-1 0 1,1 0-1,0 1 1,-1-1-1,1 0 1,0 0-1,0 0 1,-1 0-1,1 0 1,0 1-1,0-1 1,-1 0-1,1 0 1,0 1-1,0-1 1,-1 0-1,1 0 0,0 1 1,0-1-1,0 0 1,0 1-1,-1-1 1,-2 5 4,-1 0 0,1 1 0,0-1 0,0 0 0,1 1 0,-4 9 0,-7 38 74,12-48-72,-26 193 426,23-142-235,4 80 1,0-130-112,1 0 1,0 0-1,0 1 1,0-1 0,4 9-1,-5-14-61,1-1 0,-1 1 0,1 0 0,-1 0 0,1 0 0,-1 0 0,1-1 0,-1 1 1,1 0-1,0-1 0,-1 1 0,1 0 0,0-1 0,-1 1 0,1-1 0,0 1 0,0-1 0,1 1 0,-1-1-7,0 0 0,0 0-1,0 0 1,0 0 0,0 0 0,0 0 0,0-1 0,0 1 0,1 0 0,-2-1-1,1 1 1,0-1 0,0 1 0,0-1 0,0 1 0,0-1 0,0 0 0,0 1-1,-1-1 1,2-1 0,5-6 50,-1 1-1,0-1 0,-1 0 1,10-17-1,3-7-52,-10 19-81,10-24 0,-12 24-127,15-25 1,-20 36 187,0 1 0,0-1 0,1 1 0,-1-1 1,1 1-1,-1-1 0,1 1 0,-1 0 0,1-1 1,0 1-1,0 0 0,0 0 0,0 0 0,-1 1 0,1-1 1,0 0-1,0 1 0,0-1 0,1 1 0,-1 0 0,0 0 1,0 0-1,0 0 0,0 0 0,0 0 0,0 0 0,0 1 1,0-1-1,0 1 0,0-1 0,0 1 0,0 0 1,0 0-1,0 0 0,0 0 0,-1 0 0,1 0 0,0 0 1,-1 1-1,1-1 0,2 3 0,17 22-335,21 21-6962,-22-29 3947,3-8-330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03:16.00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235 0 1312,'-11'4'1541,"9"3"230,1-5-1634,0-1 0,0 0 0,1 0 0,-1 0 0,0 0 1,0 0-1,0 0 0,0 0 0,0 0 0,0 0 0,-1-1 0,0 2 0,-6 4 283,-10 13 35,1 1 0,1 1 0,1 1 0,0 0 0,2 1 0,-11 27 0,4-3 46,2 2 0,-14 61 0,28-93-292,1 0 1,1 1-1,0-1 0,2 1 0,0 0 0,5 34 1,3-7 319,21 64 0,-21-88-358,1-1-1,1 0 1,1 0 0,0-1-1,19 22 1,-27-36-70,2 5-1519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03:16.63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4 113 2720,'0'-1'113,"-1"0"1,1 0-1,-1 0 0,1 0 1,0 0-1,-1 0 1,1 0-1,0 0 0,0 0 1,-1 0-1,1 0 1,0 0-1,0 0 0,0 0 1,0 0-1,0 0 1,1 0-1,-1 0 0,0 0 1,0 0-1,1 0 1,-1 0-1,0 0 0,1 0 1,-1 1-1,1-1 1,1-2-1,1 0 249,1-1-1,-1 1 1,1-1 0,8-4-1,-5 3-363,6-4 233,-1 1 0,2 1 0,-1 0-1,1 0 1,0 2 0,15-5 0,-27 9-208,0 1 0,0-1 0,0 1 0,0-1 0,0 1 0,0 0 0,0 0 0,0 0 0,0 0 0,0 0 0,0 0 0,0 1 0,0-1 1,0 1-1,0-1 0,0 1 0,0 0 0,0 0 0,0 0 0,-1 0 0,1 0 0,0 0 0,0 0 0,-1 1 0,1-1 0,-1 0 0,0 1 0,1 0 0,-1-1 0,0 1 0,0 0 0,0-1 0,0 1 0,1 2 0,0 1 17,-1-1 0,0 1 1,0 0-1,0-1 0,0 1 0,-1 0 0,0-1 0,0 1 0,0 0 0,-1-1 1,1 1-1,-1 0 0,0-1 0,-2 6 0,-6 12 282,-1 1 1,-1-1-1,-24 35 0,-51 57 1315,61-82-1214,24-31-391,0-1 0,1 1-1,-1 0 1,1 0 0,-1 0-1,0 0 1,1-1 0,0 1-1,-1 0 1,1 0 0,0 0-1,-1 0 1,1 0 0,0 0-1,0 0 1,0 0 0,0 0-1,0 0 1,0 2 0,0-3-3,0 1 0,1 0 0,-1-1 0,1 1 0,-1 0 0,1-1 0,-1 1 0,1-1 0,-1 1 0,1-1 0,-1 1 0,1-1 0,-1 1 0,1-1 0,0 0 0,-1 1 0,1-1 0,0 0 1,1 1-1,2 0 33,0 0 0,1 0 0,-1-1 0,0 0 1,0 1-1,1-2 0,4 1 0,3-2 43,8-1 80,1 1-1,0 1 0,37 2 1,-39 5-1184,-18-6 760,-1 0-1,1 1 1,0-1 0,0 0-1,-1 1 1,1-1-1,-1 1 1,1-1-1,0 1 1,-1-1-1,1 1 1,-1-1-1,1 1 1,-1-1 0,1 1-1,-1 0 1,0-1-1,1 1 1,-1 0-1,0-1 1,1 3-1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03:17.51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 1 1472,'0'0'16,"0"0"-1,0 0 1,0 0-1,0 0 1,0 0-1,0 0 1,0 0-1,0 0 1,-1 0-1,1 0 1,0 0 0,0 0-1,0 0 1,0 0-1,0-1 1,0 1-1,0 0 1,0 0-1,0 0 1,-1 0-1,1 0 1,0 0 0,0 0-1,0 0 1,0 0-1,0 0 1,0 0-1,0 0 1,0 0-1,0 0 1,-1 1 0,1-1-1,0 0 1,0 0-1,0 0 1,0 0-1,0 0 1,0 0-1,0 0 1,0 0-1,0 0 1,0 0 0,0 0-1,-1 0 1,1 0-1,0 0 1,0 0-1,0 1 1,0-1-1,0 0 1,0 0-1,0 0 1,0 0 0,0 0-1,0 0 1,0 0-1,0 0 1,0 1-1,0-1 1,-1 11 1231,2 17 621,10 37 286,-5-41-1194,2 37 0,-3 192 2139,-8-223-2862,2-25-135,0 0 1,0 0-1,1-1 1,0 1 0,0 0-1,1 5 1,7-25 14,2 0 0,0 0 1,1 1-1,13-13 0,-11 14-214,2 0-1,0 0 1,0 2-1,1 0 1,0 1-1,29-14 1,-40 23 21,0-1 1,0 0 0,1 1-1,-1 0 1,1 0 0,7 0-1,-11 1 72,0 0-1,-1 0 1,1 0-1,-1 0 1,1 0-1,-1 1 1,1-1-1,0 0 1,-1 1-1,1-1 0,-1 1 1,1 0-1,-1-1 1,0 1-1,1 0 1,-1 0-1,0 0 1,1 0-1,-1 0 1,0 0-1,0 0 0,0 0 1,0 1-1,0-1 1,1 2-1,-2-2 15,0 0 0,0 1 0,0-1 0,0 0 0,0 0 0,0 0 0,0 0 0,0 0 0,-1 0 0,1 0 0,0 0 0,-1 0 0,1 0 0,-1 0 0,1 0 0,-1 0 0,1 0 0,-1 0 0,0 0 0,0 1 0,-1 0 24,0 0 0,0 0 0,0 0 0,0 0 0,0 0 0,-4 3 0,-4 0 29,-1 0 1,1 0-1,-1-1 0,0 0 0,0-1 1,-20 3-1,5-3-175,26 1 80,8 5 561,1 0 1,-1 0-1,1-1 1,15 10-1,8 7 72,29 29-564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03:17.99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37 0 2304,'0'5'5018,"-6"21"-1691,-5 50 0,-2 5-760,10-61-2273,1 1-1,0 0 1,3 40-1,0-13-1808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03:18.38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78 3392,'0'-10'5944,"0"9"-5791,17-9 2528,24-4-569,172-21-250,-176 32-2015,15-1-5998,-40 3 4279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03:18.76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 0 3232,'-2'52'7000,"-1"6"-4144,-3 74-350,5-100-1993,2 44 3,1-63-430,-1 0-1,-1 0 0,0 0 1,-3 17-1,4-13-2414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03:19.37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3 2912,'3'-3'3280,"-2"3"-3229,8 9 1639,7 13-237,1 13-84,21 62 0,-1-1 43,-31-84-1258,53 137 2658,-54-131-2515,0 0 0,-1-1 0,-2 1 0,1 1 0,-2-1 0,-2 34 0,-4 4-86,-3 0 0,-2-1 0,-3 0 1,-26 72-1,22-79-167,-3 8-2113,-3-4-3447,13-32 3340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03:20.91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140 30 3392,'-1'0'91,"1"0"0,-1-1 0,1 1 1,0 0-1,-1 0 0,1-1 0,-1 1 0,1 0 1,0 0-1,0-1 0,-1 1 0,1 0 0,0-1 0,-4-4 2140,-2 10-314,-28 27 1354,16-16-2006,-21 25 1,35-37-1183,0 1 42,-1 0 1,1 1-1,1-1 1,-1 1-1,-3 7 1,7-12-111,0 0 0,-1-1 0,1 1 0,0 0 1,-1 0-1,1 0 0,0 0 0,0 0 0,0 0 0,0 0 1,0 0-1,0 0 0,0 0 0,0 0 0,0 0 0,1 0 1,-1 0-1,0 0 0,1 0 0,-1 0 0,0 0 1,1 0-1,-1 0 0,1 0 0,0-1 0,-1 1 0,1 0 1,-1 0-1,1-1 0,0 1 0,0 0 0,0-1 0,-1 1 1,1-1-1,0 1 0,0-1 0,0 1 0,0-1 0,0 0 1,0 1-1,0-1 0,1 0 0,3 2 42,-1-1 0,1 0 0,0-1 0,-1 1 0,1-1 0,0 0 0,-1 0 0,1 0 0,0-1 0,-1 0 0,1 0 0,6-2 0,2-2-103,0 0 0,21-13 0,-23 11-75,1 1 0,22-9 0,-33 15 98,0 0 0,0 0 0,0-1 0,-1 1 0,1 0 0,0 0 0,0 0 0,0 0 0,0 0 0,0 0 0,-1 0 0,1 1 0,0-1 0,0 0 0,0 0 0,0 1 0,-1-1 0,1 0 0,0 1 0,0-1 0,-1 1 0,1-1 0,0 1 0,-1-1 0,1 1 0,0 0 0,0 0 0,2 3 4,-1 0 0,0 0 0,1 0-1,1 7 1,-3-8 89,0 0 1,1 0 0,-1 0-1,1 0 1,-1 0-1,1-1 1,4 6-1,-4-7 1,-1 0-1,1 0 1,-1 0-1,1 0 1,-1 0-1,1 0 1,-1-1-1,1 1 1,0-1-1,0 1 1,-1-1-1,1 0 1,0 1-1,0-1 1,0 0-1,-1 0 1,1 0-1,0 0 1,0-1-1,-1 1 1,1 0-1,0-1 1,0 0-1,-1 1 1,4-2-1,2-2 33,0-1-1,0 1 0,-1-1 1,9-9-1,-2 4 108,-10 6-194,1 1 1,-1 0-1,0-1 1,0 1-1,-1-1 0,1 0 1,-1 0-1,0 0 1,0 0-1,0 0 1,0-1-1,-1 1 0,1 0 1,-1-1-1,1-8 1,-2 4-162,1 0 0,-2 0 0,1 0 0,-1 0 0,0 0 0,-5-18 0,6 27 35,0 0 1,0-1-1,-1 1 1,1 0 0,0-1-1,0 1 1,0 0-1,0 0 1,0-1-1,0 1 1,-1 0-1,1-1 1,0 1 0,-2-1-658,2 1 658,0-1-1,-1 1 1,1 0 0,0 0-1,-1 0 1,1 0-1,0 0 1,-1 0-1,1 0 1,0 0-1,-1 0 1,1 0 0,0 0-1,-1 0 1,1 0-1,0 0 1,-1 0-1,1 0 1,0 0-1,-1 0 1,1 0-1,0 0 1,0 0 0,-1 1-1,1-1 1,0 0-1,-1 0 1,1 0-1,-1 2-656,0-2 657,1 1-1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03:21.41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94 1824,'0'0'587,"4"12"2458,0-8-2476,-1 0 1,0 1 0,0 0-1,0-1 1,0 1-1,-1 0 1,0 0 0,2 6-1,0 1-15,28 79 2859,-32-91-3400,0 0-1,0 0 1,0 0 0,0 0 0,0 0 0,0 0-1,0 0 1,0 0 0,0 0 0,0-1 0,0 1-1,0 0 1,0 0 0,0 0 0,1 0 0,-1 0-1,0 0 1,0 0 0,0 0 0,0 0-1,0 0 1,0 0 0,0 0 0,0 0 0,0 0-1,0 0 1,1 0 0,-1 0 0,0 0 0,0 0-1,0 0 1,0 0 0,0 0 0,0 0 0,0 0-1,0 0 1,0 0 0,1 0 0,-1 0 0,0 0-1,0 0 1,0 0 0,0 0 0,0 0-1,0 0 1,0 0 0,0 0 0,0 0 0,0 0-1,0 0 1,0 0 0,1 0 0,-1 0 0,0 1-1,0-1 1,3-17 476,11-119 50,-11 116-597,-3 12 7,1 0 0,1 0 1,-1 0-1,1 0 1,5-13-1,-6 20 83,0-1-1,-1 1 1,1-1 0,0 1-1,0 0 1,0-1 0,1 1-1,-1 0 1,0 0 0,0 0-1,1 0 1,-1 0 0,0 0-1,1 0 1,-1 0 0,1 1-1,-1-1 1,1 0 0,0 1-1,-1-1 1,1 1 0,0 0-1,-1-1 1,1 1 0,0 0-1,-1 0 1,1 0 0,0 0-1,-1 1 1,1-1 0,0 0-1,-1 1 1,3 0-1,5 2 114,0 0-1,0 1 0,14 8 1,11 4-2205,-18-16-5081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03:22.02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45 1 3488,'0'8'4647,"-1"55"-1353,-41 360 3239,41-407-6308,0 0 0,2 1 0,0-1 0,1 0 0,4 19-1,-5-34-200,-1 1-1,1-1 0,-1 0 1,1 1-1,-1-1 0,1 0 1,0 0-1,-1 0 0,1 1 1,0-1-1,0 0 0,0 0 1,0 0-1,0 0 0,0 0 1,0-1-1,0 1 0,2 1 1,0-1 10,-1 0-1,1 0 1,-1-1 0,1 1 0,0 0-1,-1-1 1,1 0 0,5 1 0,2-2-185,1 0 0,-1-1 0,18-4 0,56-21-6211,-63 23 4693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44:14.2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132 4 8480,'-39'-3'3136,"21"3"-2432,-5 0-224,15 3-160,0 2-288,-6 3-32,1-5 32,5 1-896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03:22.39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 45 5984,'-3'3'2688,"11"-3"-2336,1 0 1664,4 0-1184,9 0 1152,3 0-1152,3-3-160,3-2-416,0-3 128,3 4-256,-4-4 96,1 8-129,-5-8-2014,-3 5 1023,-2-5-3168,-3 8 2304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03:23.44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 9 2656,'0'0'22,"0"0"-1,0 0 1,0 0-1,-1 0 1,1 0 0,0 0-1,0 0 1,0 0 0,0 0-1,0 0 1,0 0 0,-1 0-1,1-1 1,0 1-1,0 0 1,0 0 0,0 0-1,0 0 1,0 0 0,0 0-1,0 0 1,0 0 0,0-1-1,-1 1 1,1 0-1,0 0 1,0 0 0,0 0-1,0 0 1,0-1 0,0 1-1,0 0 1,0 0 0,0 0-1,0 0 1,0 0-1,0 0 1,0-1 0,0 1-1,0 0 1,0 0 0,1 0-1,-1 0 1,0 0 0,0 0-1,0-1 1,0 1-1,0 0 1,8-3 2774,-6 3-2409,1 1 0,-1-1-1,1 1 1,0-1 0,-1 0 0,1 0 0,-1 0 0,5-1 0,5 0 237,14 1-210,0 1-1,0 1 0,0 1 1,0 1-1,0 2 0,-1 0 1,47 19-1,-67-23-359,-1 1 0,0-1 1,0 1-1,0 0 0,-1 0 0,1 0 1,-1 0-1,0 1 0,1-1 0,-2 1 1,1 0-1,0 0 0,-1 0 0,0 0 1,1 1-1,-2-1 0,1 1 0,0-1 0,0 7 1,2 9 150,-1-1 0,-1 1-1,-1 29 1,0-9-2,3 30 200,6 175 516,-4-158-415,0-22-331,3 235 627,-6-226-569,14 82-1,-15-147-179,-1-1 30,-1 0-1,1 1 1,-1-1 0,0 0-1,-3 16 1,2-22-40,1 0 1,-1 0 0,0 0 0,1 0 0,-1 0-1,0-1 1,0 1 0,0 0 0,0 0 0,-1-1-1,-1 3 1,2-3-7,0-1 1,1 1-1,-1 0 0,0-1 0,-1 1 0,1-1 0,0 1 0,0-1 0,0 1 1,0-1-1,0 0 0,0 0 0,0 0 0,-1 1 0,1-1 0,0 0 1,0 0-1,0-1 0,0 1 0,-3 0 0,-46-10 183,-66-16-4276,86 16-1008,19 8 2890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03:27.70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210 15 2816,'-38'1'6490,"22"5"-5923,1 0 0,1 2-1,-1-1 1,1 2 0,1 0-1,-1 1 1,-17 16 0,27-22-419,0 0 0,0 1 1,0-1-1,1 1 1,0 0-1,0 0 0,0 0 1,1 0-1,-1 0 1,-2 10-1,4-12-110,1-1 1,0 1-1,-1 0 0,1-1 1,0 1-1,0-1 0,0 1 0,0 0 1,1-1-1,-1 1 0,1-1 1,0 1-1,0-1 0,-1 0 1,2 1-1,-1-1 0,0 0 0,0 1 1,1-1-1,-1 0 0,1 0 1,0 0-1,-1 0 0,1 0 1,0-1-1,3 3 0,1 0 41,1 0 0,-1-1 0,0 0 1,1 0-1,-1-1 0,1 1 0,0-1 0,0-1 0,0 0 0,0 0 0,0 0 0,0-1 0,0 1 1,0-2-1,14-1 0,-10 0-129,-1 0 1,0-1-1,0 0 0,0-1 1,0 0-1,0 0 1,-1-1-1,0 0 0,0-1 1,9-7-1,-12 8-113,0 0-1,0-1 0,0 0 1,-1 0-1,5-8 1,-8 8-149,-5 7-104,-10 11-104,11-10 572,1 1 0,0-1 0,0 0 0,0 0 0,0 1 0,0-1 0,0 0 0,0 1 0,1-1 1,-1 1-1,1-1 0,0 1 0,0-1 0,0 1 0,0-1 0,0 1 0,1-1 0,-1 1 0,1-1 0,-1 0 0,1 1 0,0-1 0,0 0 0,0 1 1,0-1-1,0 0 0,1 0 0,-1 0 0,4 4 0,-3-3 16,1-1 0,0 1 0,0-1 0,0 0 0,0 0 0,0 0 0,0 0 1,1 0-1,-1-1 0,1 1 0,-1-1 0,1 0 0,-1 0 0,1-1 0,0 1 0,-1-1 0,1 1 1,0-1-1,-1 0 0,5-1 0,-2 0 37,-1 0 0,1 0 1,-1 0-1,9-4 0,-13 4-89,1 1 1,0-1-1,-1 0 0,1 0 0,-1 0 0,1 0 0,-1-1 0,0 1 0,1 0 0,-1-1 0,0 1 0,0 0 0,0-1 0,0 0 0,0 1 1,0-1-1,-1 1 0,2-4 0,-1 2-32,0-1 0,0 0 0,-1 0 0,0 1 0,1-1 0,-1 0 0,0 0 0,-1 0 0,1 0 1,-2-5-1,1 7-25,1 0 1,-1 0 0,0 0 0,0 0 0,0 0 0,0 1-1,0-1 1,0 0 0,0 0 0,0 1 0,-1-1 0,1 1-1,-1-1 1,1 1 0,-1 0 0,0-1 0,0 1 0,1 0-1,-1 0 1,-2-1 0,3 2 32,1 0 1,-1-1-1,1 1 0,-1 0 0,1 0 1,-1 0-1,1-1 0,-1 1 0,1 0 1,-1 0-1,1 0 0,-1 0 0,1 0 1,-1 0-1,1 0 0,-1 0 0,1 0 0,-1 0 1,0 0-1,1 0 0,-1 0 0,1 0 1,-1 1-1,1-1 0,-1 0 0,1 0 1,-1 1-1,1-1 0,0 0 0,-1 0 1,1 1-1,-1-1 0,1 1 0,0-1 1,-1 0-1,1 1 0,0-1 0,-1 1 1,1-1-1,0 1 0,0-1 0,-1 1 1,1-1-1,0 1 0,0-1 0,0 1 1,0-1-1,0 2 0,-1 0 61,1 0 1,1 0-1,-1 0 1,0 0-1,0 0 1,1 0-1,-1 0 1,1 0-1,0 0 1,1 3-1,-1-2 14,1 0-1,0 0 1,0 0-1,0 0 1,0-1-1,0 1 1,0-1-1,0 0 1,1 1-1,0-1 1,-1 0-1,1 0 1,0-1-1,0 1 1,0-1-1,0 1 1,0-1-1,0 0 1,0 0-1,0 0 1,1 0-1,-1-1 1,0 0-1,1 1 1,-1-1-1,0 0 1,1 0-1,-1-1 1,0 1-1,0-1 1,5-1-1,4-2 44,-1-1 0,1 0 0,-1 0 0,0-1 0,0-1 0,-1 0 0,13-10 0,-9 4-108,0-1 1,-1 0-1,0-1 0,-1-1 1,-1 0-1,11-21 0,-15 27-7,-4 5-94,1 0 0,0 0 0,8-6 0,-7 5-103,-5 6 191,1 0 0,-1 0 0,0 0-1,0 0 1,0 0 0,0 0-1,0 0 1,1 0 0,-1 0-1,0 0 1,0 0 0,0 0 0,0 0-1,1 0 1,-1 0 0,0 0-1,0 0 1,0 0 0,0 0 0,0 0-1,1 0 1,-1 0 0,0 0-1,0 0 1,0 0 0,0 1 0,0-1-1,0 0 1,1 0 0,-1 0-1,0 0 1,0 0 0,0 0 0,0 0-1,0 1 1,0-1 0,0 0-1,0 0 1,0 0 0,1 0 0,-1 0-1,0 1 1,0-1 0,0 0-1,0 0 1,0 0 0,0 0 0,0 0-1,0 1 1,0-1 0,0 0-1,0 0 1,0 0 0,0 0-1,0 1 1,-1-1 0,3 9-23,-3 15 57,-1-1 0,-1-1 0,0 1-1,-2 0 1,-1-1 0,-14 39 0,19-59 32,0-1 0,0 1 0,0 0 0,0 0 0,0 0 0,0-1 0,0 1 0,-1-1 0,1 1 0,0-1 1,-1 1-1,1-1 0,-1 0 0,0 1 0,1-1 0,-1 0 0,0 0 0,-3 1 0,4-2-84,0 0 1,-1 0 0,1 0-1,0 0 1,-1 0-1,1 0 1,0 0 0,-1 0-1,1-1 1,0 1 0,-1-1-1,1 1 1,0-1-1,0 1 1,0-1 0,-1 1-1,1-1 1,0 0-1,0 0 1,0 0 0,0 0-1,0 1 1,0-1-1,0-1 1,1 1 0,-1 0-1,-1-2 1,0 0-74,1 1 26,0 1 1,0-1-1,0 1 0,0-1 0,0 1 0,0-1 0,0 0 0,1 1 0,-1-1 0,1 0 1,0 0-1,-1-2 0,1 4 61,0 0 0,0 0 1,0-1-1,0 1 1,0 0-1,0 0 0,1 0 1,-1 0-1,0-1 0,0 1 1,0 0-1,0 0 0,0 0 1,0 0-1,0 0 1,1 0-1,-1-1 0,0 1 1,0 0-1,0 0 0,0 0 1,1 0-1,-1 0 0,0 0 1,0 0-1,0 0 1,0 0-1,1 0 0,-1 0 1,0 0-1,0 0 0,0 0 1,0 0-1,1 0 0,-1 0 1,12 1 196,10 6 728,-22-7-894,13 5 249,-1 0 0,1 1 0,-1 0 0,0 1-1,14 11 1,-7-10 579,-11-5-3506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03:28.41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175 1 3232,'0'0'2704,"-6"8"410,-10 22-911,7-14-1618,1 1 0,-9 23 0,-76 329 3429,87-345-3719,-1 9-45,2 0 0,1 1-1,1-1 1,2 1 0,2 0 0,5 45 0,1-26-61,-5-28-163,2 1 0,0-1 0,11 29 0,-14-48-101,10 21-1684,-5-17-668,11-17-3679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03:29.08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54 43 2496,'2'-16'4436,"-5"25"-728,-17 41-781,14-39-2543,1 0 0,1 0 0,0 1 0,0-1 0,1 1 0,1 0 0,-2 16 0,4-24-316,0-1 0,0 0 0,0 0 0,0 0 0,1 0 0,0 0 0,0 0 0,-1 0 0,2 0 0,-1-1 0,2 5 0,-2-6-29,0 1 0,0-1-1,0 0 1,0-1 0,0 1 0,0 0 0,0 0 0,0 0 0,0-1 0,1 1 0,-1 0 0,0-1 0,0 1 0,1-1 0,-1 0 0,0 1 0,1-1 0,-1 0 0,0 0 0,1 0-1,-1 0 1,0 0 0,1 0 0,-1 0 0,1 0 0,0-1 0,6-1-101,-1 0-1,0-1 1,-1 0-1,1 0 1,0 0-1,-1-1 1,0 0-1,7-5 1,-4 2-252,-1 1 0,14-6 0,-22 12 295,1 0 0,-1 0 0,1 0 0,-1 0 0,0 0 0,1-1-1,-1 1 1,0 0 0,1 0 0,-1 0 0,1 0 0,-1 0 0,0 0 0,1 1 0,-1-1 0,1 0 0,-1 0-1,0 0 1,1 0 0,-1 0 0,0 0 0,1 1 0,-1-1 0,0 0 0,1 0 0,-1 1 0,1-1-1,7 11-107,-1-1 53,-2-5 200,0-1 0,1 0 0,-1 0 0,1 0 0,0-1 1,0 0-1,0 0 0,0 0 0,0-1 0,12 3 0,-11-3 10,-1-1 0,1 1 0,0-1 0,0 0 1,-1-1-1,1 1 0,0-1 0,0-1 0,0 1 0,-1-1 0,1-1 1,0 1-1,-1-1 0,1 0 0,-1 0 0,9-5 0,-10 4-99,0-1 0,-1 1 0,1-1-1,-1 0 1,0 0 0,0 0-1,0-1 1,0 1 0,-1-1-1,0 0 1,0 0 0,0 0 0,0 0-1,-1-1 1,0 1 0,3-12-1,-2 7-95,-1-2 0,0 1 0,0 0 0,-1 0-1,0 0 1,-1-1 0,-1 1 0,1 0 0,-4-14-1,4 23-113,-1 1 0,1-1-1,-1 1 1,1 0-1,-1-1 1,0 1 0,0 0-1,1-1 1,-1 1 0,0 0-1,0 0 1,0 0-1,0 0 1,0 0 0,-1 0-1,1 0 1,0 0-1,0 0 1,-1 1 0,1-1-1,0 0 1,-1 1 0,1-1-1,-1 1 1,1-1-1,0 1 1,-1 0 0,1 0-1,-1 0 1,1-1 0,-1 2-1,1-1 1,-1 0-1,1 0 1,-1 0 0,1 1-1,-1-1 1,1 0-1,-1 1 1,1 0 0,0-1-1,-1 1 1,1 0 0,0 0-1,0-1 1,-1 1-1,1 0 1,-2 2 0,-1 1-735,1-1 1,-1 1 0,1 0-1,-1 0 1,1 0 0,0 0 0,-2 5-1,0 5-1001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03:29.53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104 18 3072,'1'0'131,"-1"0"1,0 0-1,1-1 0,-1 1 1,1 0-1,-1 0 0,1-1 1,-1 1-1,0 0 0,1 0 1,-1-1-1,0 1 0,1 0 1,-1-1-1,0 1 0,0-1 1,1 1-1,-1 0 0,0-1 1,0 1-1,1-1 0,-1 1 1,0-1-1,0 1 0,0 0 1,0-1-1,0 0 0,0 1-35,0 0 0,0-1-1,0 1 1,0 0-1,0 0 1,0-1 0,0 1-1,0 0 1,0-1 0,0 1-1,0 0 1,0 0 0,-2-3 1243,2 2-1244,0 1 1,-1 0 0,1 0-1,0 0 1,0 0-1,-1 0 1,1 0 0,0 0-1,0-1 1,-1 1 0,1 0-1,0 0 1,0 0 0,-1 0-1,1 0 1,0 0 0,-1 0-1,1 0 1,0 0-1,0 1 1,-1-1 0,1 0-1,0 0 1,0 0 0,-1 0-1,-2 2 116,0-1 0,0 1 0,0-1 0,0 1 0,1 0 0,-1 0 0,0 1 0,1-1-1,0 0 1,-1 1 0,1 0 0,0-1 0,0 1 0,1 0 0,-4 6 0,-1 3 186,1 1 0,-8 23 0,5-5 81,2 0 0,-4 47 0,1 70 50,8-140-1081,-1 18-1887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03:29.91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73 5216,'0'-6'2368,"0"-7"-2048,3 6 1088,7 7-832,3-8 1184,0 0-992,5-3 32,0 6-480,-2-3-288,2 5-32,0-1-288,-1 8 160,-4-4-2496,0 0 1440,10 0-5472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03:30.34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129 4 3328,'-3'-3'1120,"4"3"-991,-1 1 1,0-1-1,0 0 0,1 1 1,-1 0-1,0-1 0,0 1 1,1-1-1,-1 1 0,0-1 1,0 1-1,0-1 0,0 1 1,0-1-1,0 1 0,0 0 1,0-1-1,0 1 0,0 0 0,-7 16 2216,-5 25 0,1-2-891,-23 51 460,18-48-610,-19 70 1,31-96-1040,1-6-74,1 0 1,0 0 0,0 15-1,2-22-144,0 0 0,1 0 0,-1 0 0,1 0 0,0-1 0,0 1 0,0 0 0,0 0 0,1 0 0,0-1 0,0 1 0,4 6 0,1-2 7,-1 1 0,2-1 0,-1 0 0,11 8-1,-13-12-562,-1-1-1,1 0 0,0 0 1,1 0-1,6 2 0,-10-4 133,-1-1-1,1 1 1,-1-1-1,1 0 1,0 0-1,-1 0 0,1 0 1,-1 0-1,1 0 1,-1 0-1,1 0 1,-1-1-1,1 1 1,-1-1-1,1 1 1,-1-1-1,1 1 1,1-2-1,6-1-1387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03:30.71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 56 3904,'-18'-5'1760,"18"-10"256,10 15-1248,3-8 1472,5 8-1280,3-8 416,1 8-800,4-8-96,5 8-320,0-8-160,-5 8-32,-3-3-672,-2 6 384,-4-3-2976,6 8 1824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03:31.06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67 0 4480,'-9'45'7472,"4"-20"-5583,0-1 0,-11 30 0,8-30-1288,0 1 1,-4 33-1,9-8-486,2-28-5029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44:16.8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100 435 1728,'1'-3'210,"-1"1"-112,1 0 1,-1 0-1,1 0 1,0 0-1,-1 0 1,1 0 0,0 0-1,1 0 1,-1 1-1,0-1 1,0 0-1,1 1 1,1-3-1,5-9 2125,-8 7-747,-8 7-402,5 0-873,1 1 0,-1 0 0,0 0 0,1 0 0,-1 0 0,1 0 0,0 0 0,-1 1 0,-1 2-1,-16 26 757,11-13-690,1 0 0,0 1 1,-7 29-1,-6 61 8,20-105-258,-5 57 81,5-54-41,1-1-1,0 1 0,1-1 0,0 1 0,0-1 1,0 0-1,3 8 0,-4-13-44,0 0 1,1 0-1,-1-1 1,0 1-1,0 0 1,1-1-1,-1 1 1,1 0-1,-1-1 1,1 1-1,-1-1 1,1 1-1,-1 0 0,1-1 1,0 1-1,-1-1 1,1 0-1,0 1 1,-1-1-1,1 0 1,0 1-1,-1-1 1,1 0-1,0 1 1,0-1-1,-1 0 1,1 0-1,0 0 0,0 0 1,0 0-1,-1 0 1,1 0-1,0 0 1,0 0-1,-1 0 1,1-1-1,0 1 1,0 0-1,-1 0 1,1-1-1,0 1 1,1-1-1,1-1 8,0-1-1,1 1 1,-1 0 0,0-1-1,0 0 1,0 0 0,3-5-1,5-9 54,0-1-1,-2 0 1,0-1-1,9-26 1,-8 19-217,18-35 0,-23 56-222,-2 9 176,-2 13 26,-1-16 162,0 13-44,0-1 1,1 1-1,1 0 1,4 18 0,-1-11-47,-3-11 102,1-1 1,0 1 0,0-1 0,1 0 0,0 0 0,1 0-1,6 10 1,-8-16 44,-1 0-1,1 0 1,0 0-1,0 0 1,0 0-1,0-1 1,1 1-1,-1-1 1,1 0-1,-1 0 1,1 0-1,0 0 1,0-1 0,0 1-1,0-1 1,0 0-1,0 0 1,0-1-1,0 1 1,1-1-1,-1 0 1,0 0-1,8-2 1,-6 1 2,1 0 0,-1-1 0,0 0 0,1 0 0,-1-1 0,0 0 1,-1 0-1,1 0 0,0-1 0,-1 0 0,0 0 0,0 0 0,0 0 0,7-9 1,-6 6-8,-1 0 1,0-1 0,0 1 0,-1-1-1,6-13 1,-9 17-39,1-1 0,-1 0 0,0 0 0,0 0 0,0 0 0,-1 0 0,0 0 0,0 0 0,0 0 0,-1 0 0,-1-7 0,0 4-12,-1-1 1,0 1 0,0 0-1,-1 0 1,0 1 0,0-1 0,-8-9-1,8 12-53,3 3 36,-1 0 1,1 0 0,0 0 0,0 0 0,0 0 0,0-1-1,0 1 1,0 0 0,1 0 0,-1-1 0,1 1-1,-1 0 1,1-1 0,0 1 0,0 0 0,0-1 0,0 1-1,1 0 1,0-4 0,0 4-22,0-1 0,1 1 1,-1-1-1,1 1 0,-1-1 0,1 1 0,0 0 1,0-1-1,0 1 0,0 0 0,1 1 0,-1-1 1,1 0-1,3-2 0,3 0 22,-1 0 1,0 0-1,1 1 0,9-3 1,-12 4 13,45-18 306,-37 15-296,-1-1-1,-1 0 1,1-1 0,-1 0 0,0-1 0,0 0-1,-1-1 1,-1 0 0,1-1 0,-1 0 0,-1-1-1,10-14 1,-14 18 32,-1 0-1,-1-1 1,1 1-1,-1-1 1,0 1 0,2-16-1,3-3 47,-1 4-90,0 0-1,-2 0 1,0 0 0,2-29 0,0 14-177,-6 32 9,1-1 0,-1 0-1,1-10 1,-28 575 2044,18-487-1773,-5 94 789,11-153-451,1-5 67,4-13-320,66-174-957,-67 175 726,0-1 0,0 1 1,0 0-1,1 0 0,-1 0 1,1 0-1,0 1 0,0-1 1,0 1-1,0 0 0,7-5 1,-9 8 32,-1 0 1,1 0-1,0 0 0,-1 0 1,1 1-1,-1-1 0,1 0 1,-1 1-1,1-1 0,-1 0 1,1 1-1,-1-1 1,0 0-1,1 1 0,-1-1 1,1 1-1,-1-1 0,0 1 1,1-1-1,-1 1 1,0 0 6,3 4 52,-1 1 1,1 0-1,-1 0 1,-1 0-1,1 0 1,-1 0 0,1 10-1,0 0 70,0-3 53,0 0-137,0 0 0,1 0 0,1 0 0,5 13 0,-8-23-3,1 0 1,-1 0-1,1 0 1,0 0 0,0 0-1,0-1 1,0 1-1,1 0 1,-1-1 0,1 0-1,0 0 1,-1 0-1,1 0 1,0 0 0,0 0-1,0-1 1,0 1-1,0-1 1,1 0 0,5 2-1,-1-2 34,0-1 1,0 1-1,0-1 0,0-1 0,0 1 1,0-1-1,0-1 0,0 1 1,0-1-1,-1-1 0,13-4 0,-10 2-7,0 0 0,1-1-1,-2 0 1,1-1-1,-1 0 1,0 0-1,11-12 1,-11 9-1,-2 0 0,1-1 0,-2 1 1,1-1-1,-1 0 0,-1-1 0,0 0 0,4-15 0,-7 19-49,0 0 0,0 1 0,-1-1 0,0 0-1,0 0 1,-1 0 0,0 0 0,0 0 0,-1 1 0,0-1 0,0 0-1,-1 0 1,0 1 0,-4-10 0,5 15-22,0-1 0,0 1 0,-1 0-1,1-1 1,-1 1 0,1 0 0,-1 0 0,0 0-1,0 0 1,0 1 0,0-1 0,0 0 0,0 1 0,0-1-1,-1 1 1,1 0 0,0 0 0,-1 0 0,1 0-1,-1 0 1,1 1 0,-1-1 0,0 1 0,-2-1 0,1 1-17,1 0 1,0 1 0,0-1 0,-1 1-1,1 0 1,0 0 0,0 0 0,0 0-1,0 1 1,0-1 0,0 1 0,0 0-1,0 0 1,1 0 0,-1 0 0,1 0-1,-1 0 1,-2 5 0,-1 0-19,1 1 0,0-1 0,1 1 0,0 0 0,0 1 0,1-1 0,0 1 0,1-1 0,-1 1 0,2 0 0,-2 13 0,2-14 43,1 0 1,0 0 0,0 0-1,1 0 1,0 0-1,0 0 1,1 0 0,0 0-1,0 0 1,1-1 0,0 1-1,0-1 1,5 8-1,-5-10 49,0-1-1,1 1 1,-1-1-1,1 0 1,0 0-1,0 0 1,1 0-1,-1-1 1,1 0-1,0 0 1,0 0-1,0 0 1,0-1-1,0 0 0,0 0 1,1 0-1,-1-1 1,1 0-1,-1 0 1,1 0-1,-1-1 1,1 1-1,0-1 1,-1-1-1,1 1 1,-1-1-1,1 0 0,0 0 1,5-3-1,-1 1-18,0-1 0,0-1 0,-1 1-1,0-2 1,0 1 0,0-1-1,9-9 1,5-6-45,22-27 0,-13 14 29,-31 33 0,2-3-24,0 1 1,0-1 0,1 1 0,0 0-1,0 0 1,0 0 0,0 1-1,4-3 1,-7 5 12,-1 1-1,1-1 1,0 1 0,-1-1 0,1 0-1,-1 1 1,1-1 0,-1 1-1,0-1 1,1 1 0,-1-1-1,1 1 1,-1-1 0,0 1-1,1 0 1,-1-1 0,0 1-1,0-1 1,0 1 0,1 1-1,-1-2 7,1 9 40,0 1 1,0 0-1,-1-1 1,0 1-1,-1 0 1,-3 16-1,2-14 7,-18 96 689,20-108-727,0 0 0,0 0 0,0 0-1,0 0 1,0 0 0,0 0 0,1 0-1,-1 0 1,0 0 0,0 0 0,0 0-1,0 0 1,0 0 0,0 0 0,0 0-1,0 0 1,0 0 0,0 0 0,1 0-1,-1 0 1,0 0 0,0 0 0,0 0-1,0 1 1,0-1 0,0 0 0,0 0-1,0 0 1,0 0 0,0 0 0,0 0-1,0 0 1,0 0 0,0 0-1,0 0 1,0 0 0,1 0 0,-1 0-1,0 1 1,0-1 0,0 0 0,0 0-1,0 0 1,0 0 0,0 0 0,0 0-1,0 0 1,0 0 0,0 0 0,0 0-1,0 1 1,0-1 0,0 0 0,-1 0-1,1 0 1,0 0 0,0 0 0,0 0-1,0 0 1,9-9 145,10-16-171,-6-1-139,-3 7-3,18-28-1,-25 43 126,0 0 1,1 0-1,-1 0 0,1 0 0,0 0 0,0 1 1,0-1-1,0 1 0,1 0 0,-1 1 1,8-4-1,-10 5 11,1 1-1,-1-1 1,0 1 0,0 0 0,1 0 0,-1 0 0,0 0 0,1 0 0,-1 0 0,0 1-1,1-1 1,-1 1 0,0-1 0,0 1 0,0 0 0,1 0 0,-1 0 0,0 0-1,0 0 1,-1 1 0,1-1 0,0 1 0,0-1 0,-1 1 0,4 3 0,4 6 147,-1 0 0,0 0 0,9 16 0,-8-11 119,-2-4-136,1 0 0,1-1 0,-1 0 0,15 13-1,-19-20-314,1 0-1,0-1 1,1 1 0,-1-1-1,0 0 1,1 0-1,0-1 1,0 1-1,0-1 1,0-1-1,0 1 1,6 0-1,51 6-6489,-35-8 709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03:31.49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 12 5888,'-12'5'8789,"13"-6"-8453,1 1 1,0-1 0,0 1-1,0 0 1,0 0-1,0 0 1,0 0-1,0 0 1,3 1-1,12-1-165,44-8-340,1 4-3646,-36 1 802,0 3 1013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03:31.89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126 6 3808,'-4'-5'2622,"4"5"-2484,-1 0 0,1 0 0,0 0 0,-1 0 0,1 0 0,0 0 0,-1 0 0,1 0-1,0 0 1,-1 0 0,0 0 0,-8 8 2364,-8 25-503,12-22-1391,-47 92 2367,45-86-2603,0 1-1,1 0 0,1 0 1,-3 21-1,8-33-313,-1 0 0,1 0 0,0 0-1,1 0 1,0 0 0,0 0 0,0 0 0,0 0-1,1 0 1,0-1 0,0 1 0,1-1 0,-1 1-1,1-1 1,0 0 0,1 0 0,-1 0 0,1-1 0,0 1-1,0-1 1,1 0 0,-1 0 0,1 0 0,10 6-1,-9-7 34,0 0 1,1 0-1,-1 0 0,1-1 0,0 1 0,7 0 0,-10-3-118,0 1 0,0-1 0,0 0 0,0 0 1,0-1-1,0 1 0,0-1 0,0 0 0,-1 0 0,1 0 0,0-1 0,5-2 0,-2 0-95,0-1 0,0 0 0,-1 0 0,0 0 0,0-1 0,0 0 0,-1 0 0,0 0 0,0-1-1,0 1 1,6-15 0,-4 6 17,0 1 0,-2-1 0,0 0 0,0 0 0,3-24-1,-7 25 37,-1 1 0,0-1-1,0 0 1,-1 0 0,-1 1-1,-1-1 1,0 0 0,-5-13-1,8 26 66,0 0 0,-1 0 0,1 0 0,0 1 0,-1-1 0,1 0 0,-1 0-1,1 0 1,-1 0 0,0 1 0,1-1 0,-1 0 0,0 1 0,1-1-1,-1 0 1,0 1 0,-1-2 0,1 2 15,1 0 1,-1 0-1,0 0 0,1 0 1,-1 0-1,0 0 0,1 0 1,-1 0-1,1 0 0,-1 0 1,0 0-1,1 0 0,-1 1 1,1-1-1,-1 0 0,0 0 1,1 1-1,-1-1 0,1 0 1,-1 1-1,-2 1 67,1 1-1,-1-1 1,1 1-1,0-1 1,0 1-1,0 0 1,-3 6-1,-7 20 615,1 1-1,2 0 1,-10 53-1,17-73-630,-5 36 143,2 0 0,3 1 1,3 51-1,-1-31-461,3-18-3526,0-27-375,-3-21 3970,0 0-62,0-1 0,0 1 1,0 0-1,1 0 0,-1 0 1,0 0-1,0 0 1,1-1-1,-1 1 0,0 0 1,1 0-1,-1 0 0,1-1 1,-1 1-1,1 0 0,-1-1 1,1 1-1,-1 0 0,1-1 1,0 1-1,-1-1 0,1 1 1,0-1-1,0 1 0,-1-1 1,1 0-1,1 1 0,14 6-2448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03:32.28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23 132 5728,'-15'6'1840,"14"-6"-1818,1 0 0,0 0 0,0 0 0,0 1 0,0-1 1,-1 0-1,1 0 0,0 0 0,0 0 0,0 0 0,0 0 0,0 0 1,-1 0-1,1 1 0,0-1 0,0 0 0,0 0 0,0 0 0,0 0 1,0 0-1,0 1 0,-1-1 0,1 0 0,0 0 0,0 0 0,0 0 1,0 1-1,0-1 0,0 0 0,0 0 0,0 0 0,0 1 0,-1 5 35,0-3 332,0 1 1,1-1 0,-1 0-1,1 1 1,0-1 0,1 7-1,-1-8-278,0 2 54,1 0 0,-1 0 0,1-1 0,0 1 1,0 0-1,0 0 0,1-1 0,0 1 0,-1 0 0,1-1 0,0 0 0,0 1 0,1-1 0,-1 0 0,4 3 0,-2-3-43,0 0 0,0 0 0,0 0 1,0-1-1,0 1 0,1-1 0,-1 0 0,1 0 0,-1-1 0,1 0 0,0 1 0,6 0 0,-9-2-68,1 0 0,-1 0 0,1 0 0,-1 0 0,0 0 0,1-1 1,-1 1-1,1-1 0,-1 1 0,0-1 0,0 0 0,1 0 0,-1 0 0,0 0 0,0-1 0,0 1 0,0 0 0,0-1 0,0 1 0,0-1 0,-1 0 0,1 0 0,-1 0 0,1 1 0,1-4 0,0-1-27,0-1-1,0 0 0,-1 0 1,1 0-1,-1 0 0,-1 0 1,1 0-1,-1-1 0,-1 1 1,1 0-1,-1-1 0,-1 1 1,1 0-1,-1-1 0,-4-13 1,4 15-278,-1 0 1,0 0 0,-1 0-1,1 1 1,-1-1-1,0 1 1,-1-1-1,1 1 1,-1 0 0,0 0-1,0 1 1,-1-1-1,1 1 1,-1 0 0,0 0-1,0 0 1,0 1-1,-1 0 1,-5-3 0,-2 2-1726,11 3 1506,0 1 1,1-1-1,-1 1 0,0-1 1,1 1-1,-1-1 0,0 0 1,-1-2-1,-2-1-1247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03:32.67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0 2912,'15'11'2985,"11"10"-925,-7 1-1314,-2 1-1,0 0 1,-1 1 0,12 27-1,-12-22-233,124 253 3637,-123-240-3602,-2 2 1,-2-1-1,-1 2 0,-3 0 1,-2 0-1,-1 1 0,-1 61 1,-5-90-483,-1 1 1,-1-1 0,0 0-1,-1 0 1,-1-1 0,-6 20 0,5-25-195,1-1 0,-1 0 1,0 0-1,-1-1 1,0 1-1,-1-1 0,0-1 1,-1 1-1,1-1 1,-14 11-1,-24 11-3119,5-6 902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03:33.55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 14 1664,'-13'-8'12672,"14"7"-12608,-1 1 1,1-1-1,-1 1 1,1 0-1,-1-1 1,1 1 0,-1 0-1,1-1 1,-1 1-1,1 0 1,-1 0 0,1 0-1,-1-1 1,1 1-1,0 0 1,-1 0-1,1 0 1,-1 0 0,1 0-1,0 0 1,-1 0-1,1 0 1,0 0 0,21 1 388,-21-1-393,49 2 645,-24-1-425,37 5-1,-15 2-130,105 23 198,-140-28-102,-1-1-1,26 2 0,-4-2-5072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03:33.95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 4 2656,'-2'3'1833,"13"-2"1118,-3-3-1735,1 0 1,0 1-1,0 0 0,0 0 1,14 2-1,7-2-93,18 1-198,69 6 1,-7 7-4430,-80-9 1584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05:09.57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327 21 1728,'0'-2'98,"0"2"-79,0 0 0,0-1-1,0 1 1,0 0 0,0 0-1,0 0 1,0-1-1,0 1 1,0 0 0,0 0-1,0 0 1,0-1-1,0 1 1,0 0 0,0 0-1,0 0 1,0 0-1,0-1 1,-1 1 0,1 0-1,0 0 1,0 0 0,0-1-1,0 1 1,0 0-1,0 0 1,0 0 0,-1 0-1,1 0 1,0 0-1,0-1 1,0 1 0,0 0-1,-1 0 1,1 0 0,0 0-1,0 0 1,0 0-1,0 0 1,-1 0 0,1 0-1,0 0 1,0 0-1,0 0 1,-1 0 0,1 0-1,0 0 1,-2-2 346,-1 1 1,1-1-1,0 1 1,-1 0-1,1 0 1,0 0-1,-1 0 1,1 0-1,-1 1 1,1-1-1,-1 1 1,0 0-1,1-1 1,-5 2-1,-5 2-163,7-2-160,0 0 0,0 1 0,0 0 0,0 0 0,0 1 0,-6 3 0,-8 7 188,1 1-1,0 1 0,-17 21 1,31-33-215,-10 12 174,-13 17-1,24-27-115,-1 1-1,1-1 0,0 1 0,0-1 1,1 1-1,0 0 0,-3 10 0,4-14-60,1 0 0,-1 0-1,1-1 1,0 1 0,-1 0-1,1 0 1,0 0 0,0 0-1,1 0 1,-1 0 0,0 0-1,0 0 1,1 0 0,0 0-1,-1 0 1,1-1 0,0 1-1,0 0 1,0 0 0,0-1-1,0 1 1,0-1 0,0 1-1,0-1 1,1 1 0,-1-1-1,1 0 1,-1 1 0,1-1-1,-1 0 1,3 1 0,17 9 16,24 8 1,-25-11 172,30 16-1,-28-13-58,-18-10-84,-1 0-1,0 1 1,1 0 0,-1 0-1,0 0 1,0 0-1,0 0 1,0 0 0,0 1-1,0-1 1,-1 1-1,5 5 1,-7-7-26,1-1-1,-1 1 1,0-1-1,1 1 1,-1 0 0,1-1-1,-1 1 1,0 0 0,0-1-1,1 1 1,-1 0-1,0 0 1,0-1 0,0 1-1,0 0 1,0-1-1,0 1 1,0 0 0,0 0-1,0 0 1,-1 0 31,0 0-1,0 0 1,0 0 0,0 0-1,0 0 1,0-1 0,0 1 0,0 0-1,-1-1 1,-1 2 0,-1 0-14,-1-1 24,0 1 1,1-1-1,-1 0 1,0-1 0,0 1-1,0-1 1,0 0-1,0 0 1,0 0 0,-6-2-1,3 1 46,-1 1 0,1 0 0,-9 0 0,-46 4 105,43-4-278,-38 5 1,39-3 365,4-1-2274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05:09.98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19 992,'1'-1'64,"-1"0"0,0 1 0,0-1 0,0 0 0,1 0 0,-1 0 0,1 1 0,-1-1 0,0 0 0,1 1 0,-1-1 0,1 0 0,-1 1 0,1-1 0,0 0 0,-1 1 0,1-1 0,0 1 0,-1-1 0,1 1 0,0 0 0,0-1 0,-1 1 0,1 0 1,0-1-1,0 1 0,0 0 0,1-1 0,16 0 5673,-16 3-5534,0 0 0,0 0 0,0 0 0,-1 0 0,1 0 0,-1 1 0,0-1 0,1 1 0,-1-1 0,1 6 0,7 30 766,-2-2-699,-2-19-276,-4-13 17,0 1 1,0 0 0,1 0 0,-1-1 0,5 8-1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05:10.33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 15 3392,'-9'-11'1536,"14"8"-1216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05:10.88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 0 2496,'-1'1'53,"0"0"0,0 0 0,1-1 1,-1 1-1,0 0 0,1 0 0,-1 0 0,1 0 0,-1 0 1,1 0-1,-1 0 0,1 0 0,0 0 0,0 0 0,-1 0 0,1 1 1,0-1-1,0 0 0,0 0 0,0 0 0,0 0 0,0 0 1,1 0-1,-1 0 0,0 0 0,1 0 0,-1 0 0,0 0 1,1 0-1,1 2 0,6 19 1147,-1 0 0,-1 1 0,5 39 0,-10-58-1148,-1 0 1,1 1-1,0-1 1,0 0 0,0 0-1,4 9 779,-4-14-812,-1 1-1,1-1 0,-1 1 0,1-1 0,0 1 1,-1-1-1,1 1 0,-1 0 0,1-1 1,0 1-1,-1 0 0,1-1 0,0 1 0,-1 0 1,1 0-1,1 0 0,6-4 30,-5 0-78,0 1 1,0-1 0,-1-1 0,0 1-1,4-8 1,-4 6 30,1 0 0,0 1 0,0-1 0,4-4 0,-3 4-38,0 1-1,1 0 1,0 0 0,-1 1-1,2 0 1,-1-1 0,0 2-1,10-6 1,-1 1 286,-11 6-148,0 0 0,0 0-1,0 1 1,1-1 0,5-1-1,-7 3-47,1-1 0,-1 0 0,1 1 0,-1 0 1,1-1-1,-1 1 0,1 0 0,-1 0 0,1 1 0,0-1 0,-1 0 0,1 1 0,-1 0 0,0-1 0,1 1 0,-1 0 0,1 0 0,-1 1 0,0-1 0,0 0 0,0 1 0,0-1 0,0 1 0,0 0 0,0-1 0,0 1 0,-1 0 0,1 0 0,-1 0 0,1 1 0,-1-1 0,0 0 1,0 0-1,0 1 0,1 2 0,1 5 191,-1-1 0,0 0 0,0 11 1,3 13 298,-5-30-500,1 1 1,-1-1-1,0 0 1,-1 0 0,1 1-1,-1 3 1,0-5-17,1 1 1,-1-1-1,1 0 1,0 0-1,0 0 1,0 0-1,0 0 1,0 1-1,0-1 1,1 2 0,0-2 100,-1 4 330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44:18.4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35 1056,'-3'-12'2917,"19"-10"6635,-11 45-8373,-6-11-996,0-1 1,-4 18 0,-1 2 65,1 25 282,4 82 1,2-71-262,-1 164 1148,0-231-1404,0 0 0,1 0 0,-1 0 0,0 1 0,0-1 0,0 0 0,1 0 0,-1 0 0,0 0 0,0 0-1,0 1 1,1-1 0,-1 0 0,0 0 0,0 0 0,0 0 0,1 0 0,-1 0 0,0 0 0,0 0 0,1 0-1,-1 0 1,0 0 0,0 0 0,1 0 0,-1 0 0,0 0 0,0 0 0,1 0 0,-1 0 0,0 0-1,0 0 1,0 0 0,1 0 0,-1-1 0,0 1 0,11-4 111,54-55-7,-44 39-217,41-32 0,-47 42 103,1-2-177,30-15 1,-42 25 112,1-1 0,-1 1 0,1 1 0,0-1 0,0 1 0,0 0 0,-1 0 0,1 0 0,0 1 0,1-1 0,8 2 0,-12-1 46,1 1 0,-1-1-1,0 1 1,0 0 0,0 0 0,0 0 0,0 0-1,0 0 1,0 0 0,-1 1 0,1-1 0,0 0-1,-1 1 1,4 3 0,-2-2 13,-1 1-1,1 0 1,-1 1-1,0-1 1,0 0-1,3 8 1,-2-1 74,-1 1 1,1 0-1,-2 0 1,1 21-1,-1-10 91,0-15-66,-1-1 1,0 1-1,0 0 1,-1 0-1,0 0 1,-2 8-1,1-6-204,-3 9 106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05:11.78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246 0 896,'-4'13'6773,"2"-4"-6242,-1-1 1,-6 14 0,-27 31 736,16-25-716,1 1 1,2 1-1,-22 50 0,15-11-293,4 1-1,3 1 1,-9 82 0,17-60 102,8-80-316,1 0 1,1 0-1,0 0 1,1 0 0,4 14-1,6 18 116,3 0 0,1-1 0,3-1 0,37 64 1,-56-107-162,36 53 64,-33-48-52,1-1 1,1 1-1,-1-1 1,0 0-1,1 0 0,0 0 1,0-1-1,8 5 1,-11-7-106,-2-1 44,0 0 1,0 0 0,0 0 0,0 1 0,1-1 0,-1 0-1,0 0 1,0 0 0,0 0 0,0 0 0,1 0-1,-1 0 1,0 0 0,0 0 0,0 0 0,1 0-1,-1 0 1,0 0 0,0 0 0,0 0 0,0 0-1,1 0 1,-1 0 0,0 0 0,0 0 0,0 0 0,1 0-1,-1 0 1,0 0 0,0 0 0,0 0 0,0 0-1,1 0 1,-1 0 0,0-1 0,0 1 0,0 0-1,0 0 1,0 0 0,0 0 0,1 0 0,-1-1-1,0 1 1,4-5-1258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05:14.85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95 0 2144,'-10'2'7640,"2"7"-8000,-5 16 1099,8-16-631,0 1 0,0-1 1,1 1-1,-3 10 0,-19 114 462,23-112-474,0-5 3,0 1 0,2 0-1,0 0 1,1 0 0,2 25-1,-2-42-79,0 0 0,1 0 0,-1 0-1,0 0 1,0 0 0,0 0 0,1 0 0,-1-1-1,0 1 1,1 0 0,-1 0 0,1 0-1,-1-1 1,1 1 0,-1 0 0,1 0-1,-1-1 1,1 1 0,0-1 0,-1 1 0,1 0-1,0-1 1,0 1 0,-1-1 0,1 0-1,0 1 1,1 0 0,-1-1 15,1-1 1,-1 1-1,1 0 1,-1 0-1,0-1 0,1 1 1,-1 0-1,0-1 1,1 0-1,-1 1 0,0-1 1,0 0-1,0 1 1,1-1-1,0-2 0,5-2 4,-1-2 0,0 1-1,0-1 1,6-10-1,2-1-106,-11 13 5,1 0 0,0-1 0,-1 1 0,4-10 0,-7 15 57,0 0 0,0 0 0,0 0 0,0 0 0,0 0 0,0-1 0,0 1 1,0 0-1,0 0 0,1 0 0,-1 0 0,0 0 0,0 0 0,0 0 0,0 0 0,0 0 0,0-1 0,0 1 0,0 0 0,0 0 1,1 0-1,-1 0 0,0 0 0,0 0 0,0 0 0,0 0 0,0 0 0,0 0 0,0 0 0,1 0 0,-1 0 0,0 0 0,0 0 1,0 0-1,0 0 0,0 0 0,0 0 0,1 0 0,-1 0 0,0 0 0,0 0 0,6 5-246,8 15-78,-6-9 289,-4-5 97,1-1 1,-1 0-1,1 0 1,1 0 0,-1 0-1,1-1 1,0 0 0,0 0-1,0 0 1,0-1-1,0 0 1,1 0 0,13 3-1,-17-6-7,0 1 0,-1-1 0,1-1 0,0 1 0,0 0 0,0-1 0,-1 1 0,1-1 0,0 0 0,-1 0-1,1 0 1,0 0 0,-1 0 0,0-1 0,1 1 0,-1-1 0,0 1 0,1-1 0,-1 0 0,0 0 0,-1 0 0,1 0 0,0-1 0,1-2-1,4-4 120,-1-1 0,-1 0 0,1 0-1,4-15 1,-7 17-132,0-1 0,-1 1 1,0-1-1,-1 0 0,0 0 0,0 0 0,-1 1 0,0-1 0,0 0 0,-1 0 1,-3-10-1,2 7-81,-2 0 1,0 0 0,0 1-1,-1 0 1,-1 0 0,0 0-1,-10-14 1,-10-10-1091,39 31-3531,-10 4 4147,0 0-1,0 0 0,0 0 1,0 0-1,0 0 0,0 0 1,3 1-1,11 6-1228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05:15.43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98 31 2720,'1'-11'1795,"-1"-9"4039,-10 24-4551,2 2-941,1 0 0,0 0 0,-13 15 0,-4 2-9,22-20-300,-1 1 1,1-1-1,0 0 0,0 1 1,0 0-1,0-1 0,1 1 1,-1 0-1,1 0 0,0 0 1,0 0-1,1 0 0,-1 0 1,1 0-1,0 0 0,0 0 1,0 0-1,0 1 0,1-1 1,0 0-1,-1 0 0,2 0 1,1 4-1,1 4 105,0 0 0,0 0 0,-1 0 0,3 22-1,2 9 107,-8-42-230,1-1-1,-1 1 0,0 0 1,0 0-1,0-1 0,0 1 1,0 0-1,0 0 0,0 0 1,0-1-1,0 1 0,0 0 1,0 0-1,0 0 0,0-1 1,-1 1-1,1 0 0,0 0 1,-1-1-1,1 1 0,0 0 1,-1-1-1,0 2 0,0-1 51,-4-21-7013,5 12 3760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05:15.82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 11 3808,'-5'0'1699,"16"0"-191,17 0 479,107-4 1320,-59-1-3899,-70 3-60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05:16.82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127 1 2400,'1'0'147,"-1"0"0,0 0 0,1 0 0,-1 0 0,1 0 0,-1 0 1,1 1-1,-1-1 0,0 0 0,1 0 0,-1 1 0,2 0 441,-2-1-441,0 1 0,0-1 1,1 0-1,-1 1 0,0-1 0,0 1 0,1-1 0,-1 0 0,0 1 0,0-1 0,0 1 0,0-1 0,0 1 1,0-1-1,0 1 0,0-1 0,0 1 0,0-1 0,0 0 0,0 1 0,0-1 0,0 1 0,0-1 0,0 1 0,0-1 1,-1 1-1,1-1 0,0 1 0,-9 22 818,4-13-799,-10 22 474,1 2-1,-13 43 1,-21 133-91,43-181-434,-5 32 225,9-54-281,0 0-1,1-1 1,1 1-1,-1 0 0,1 0 1,2 10-1,-2-15-34,0 0 0,0 0-1,0-1 1,0 1-1,0 0 1,0 0 0,0-1-1,1 1 1,-1-1 0,0 1-1,1-1 1,0 0-1,-1 1 1,1-1 0,0 0-1,-1 0 1,1 0 0,0 0-1,0-1 1,0 1 0,0 0-1,3 0 1,-1 0-8,1 0 1,0-1 0,0 1-1,-1-1 1,1 0 0,0 0-1,0-1 1,6-1 0,2 0-100,22-1 0,-26 3 101,-1-1 0,1 0-1,-1 0 1,1-1 0,13-4 0,-12 2-858,1 1 1,14-3-1,9-3-6817,-29 9 5796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05:17.32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56 3072,'3'-7'5088,"-3"7"-4986,18-2 2173,23 6-887,-14 1-610,0-2 0,44-1 0,57-8-26,-127 6-745,20-1-17,0-1-1,0-2 0,0 0 1,0-1-1,26-10 0,-43 13-777,0 0-1,0 0 1,-1 0-1,7-5 1,-7 4-619,6-2-454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05:17.88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 2656,'0'70'7843,"0"13"-4651,0 185-3235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05:18.30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53 1984,'8'1'648,"-11"-6"-5,17-3 4961,-7 5-4961,1 0 0,-1 1 0,15-3-1,-6 3-59,-1 0-173,0 1-1,0 0 0,0 1 0,27 3 1,-6 2 94,73 1 0,-91-8-1237,-17 2 498,0-1 1,-1 1 0,1-1-1,0 1 1,-1 0 0,1-1-1,0 0 1,-1 1 0,1-1-1,-1 1 1,1-1 0,-1 0 0,0 1-1,1-1 1,-1 0 0,1 0-1,-1 1 1,0-1 0,0 0-1,1 0 1,-1-1 0,1-8-3414,3 2 1168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05:19.52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124 1 1984,'-1'3'4968,"-10"9"-3243,-5 2-721,7-7-603,0 0 0,1 1 0,-12 14 0,14-13-352,0-1-1,1 1 1,0 1 0,0-1-1,1 1 1,0-1 0,1 1-1,0 0 1,0 1 0,1-1-1,1 0 1,-1 1 0,2-1-1,-1 1 1,3 17 0,-1-18 6,1 0 1,0 0 0,1 1 0,0-2 0,1 1 0,0 0-1,0-1 1,1 1 0,0-1 0,9 11 0,-9-13-32,0-1 1,0-1-1,1 1 1,-1-1-1,1 0 1,0 0-1,0-1 1,1 1-1,-1-1 1,1-1-1,0 0 0,0 1 1,1-2-1,12 4 1,-14-5 3,-1 0-1,1-1 1,0 0-1,0 0 1,0 0 0,-1-1-1,1 0 1,0 0 0,-1 0-1,1-1 1,-1 1-1,1-1 1,-1-1 0,0 1-1,1-1 1,-1 0-1,-1 0 1,1 0 0,0-1-1,-1 0 1,0 0 0,0 0-1,0 0 1,0-1-1,-1 1 1,1-1 0,4-10-1,-1-1-8,0-2-1,-2 1 1,0 0-1,0-1 1,-2 0-1,0 0 0,-1-1 1,-1 1-1,-1 0 1,0 0-1,-1-1 1,-5-20-1,4 30-18,0 1 0,-1-1-1,-1 0 1,-4-9 0,7 15-28,-1 0 0,0 0 0,1 0 0,-1 1 0,0-1 0,0 1 0,-1 0 0,1-1 0,0 1 0,-1 0 0,1 0 0,-1 1 0,0-1 0,-3-1 0,5 2 14,-1 1 0,1 0 0,-1-1 0,1 1 0,0 0 0,-1 0 0,1 0 0,-1 0-1,1 0 1,0 1 0,-1-1 0,1 0 0,-1 1 0,1-1 0,0 1 0,-1-1 0,1 1 0,0-1 0,0 1 0,0 0 0,-1 0 0,1 0 0,0 0 0,0 0 0,-1 1 0,-1 1 25,1 0 1,0 0 0,0-1-1,0 1 1,0 1 0,1-1-1,-3 7 1,-2 17 46,1 1 1,1 0-1,0 57 1,3-43 0,-1-6-62,0 96 346,3-118-251,1 0 0,0 0 1,1 0-1,0-1 0,1 1 0,1 0 0,6 13 1,-6-15 97,-4-10-164,0 1-1,0-1 1,0 0-1,0 0 1,1 1-1,-1-1 1,3 3-1,4 6 72,-6-9-63,-1 0-1,0 0 0,1 0 1,-1-1-1,1 1 0,-1 0 1,1-1-1,0 1 1,-1-1-1,3 2 0,1-1 201,6 3-16,-10-5-616,-1 0 318,0 0 0,0 0 0,0 0 1,1 0-1,-1 0 0,0 0 0,0 0 0,0 0 1,0 0-1,1 0 0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05:19.97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140 9 3904,'-2'0'104,"1"0"1,0 0-1,-1 1 1,1-1-1,0 0 0,0 1 1,-1-1-1,1 1 1,0 0-1,0-1 1,0 1-1,0 0 0,0-1 1,0 1-1,0 0 1,0 0-1,0 0 1,0 0-1,0 0 0,0 0 1,1 0-1,-1 0 1,0 1-1,1-1 1,-1 0-1,1 0 0,-1 0 1,1 1-1,0-1 1,-1 0-1,1 1 1,0 1-1,0-1 9,0 0 0,-1 0 0,1 0 0,0 0 1,1 0-1,-1 0 0,0 0 0,1 0 0,-1 0 0,1 0 0,-1 0 0,1-1 1,0 1-1,0 0 0,0 0 0,0-1 0,0 1 0,0 0 0,0-1 0,1 1 0,-1-1 1,2 2-1,5 2 72,-1-1 0,0-1 0,1 1 1,0-1-1,0 0 0,0-1 0,0 0 1,0 0-1,1-1 0,13 1 0,-11-2-5,0 0 0,-1-1 1,1 0-1,0 0 0,-1-1 0,1-1 0,-1 0 0,11-4 0,-18 5-61,1 0 0,-1 1 0,0-1 0,0 0-1,1-1 1,-2 1 0,6-5 0,-8 7-87,1-1-1,0 0 1,-1 0 0,1 1-1,-1-1 1,1 0-1,-1 0 1,1 0 0,-1 0-1,1 0 1,-1 0 0,0 0-1,1 0 1,-1 0 0,0 0-1,0 0 1,0 0 0,0 0-1,0 0 1,0 0-1,0 0 1,0 0 0,-1 0-1,1 0 1,0 0 0,0 0-1,-1 0 1,1 0 0,-1 0-1,1 1 1,-1-1 0,1 0-1,-2-1 1,-1-1 15,0 0 1,-1 0-1,1 1 1,-1-1-1,0 1 1,1 0-1,-1 0 0,0 0 1,0 0-1,0 1 1,-1 0-1,-5-2 1,-12-1-84,-23-2 0,35 5-29,-6 0-34,0 0 0,1 1 0,-1 1 0,0 0 0,0 1 0,1 1 0,-1 0 0,-17 7 0,-7 8-742,37-17 418,0 1 1,0-1 0,1 1 0,-1 0-1,1 0 1,0 0 0,-1 0 0,1 0 0,0 0-1,0 1 1,1-1 0,-4 5 0,4 4-1178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44:18.8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657 1 3136,'-1'5'1429,"-75"50"4319,-48 18-2245,28-18-1885,-72 37-48,128-73-1743,-1-3 0,-56 16 0,84-30-846,43-33-8778,0-2 6464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05:26.60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 1 2144,'-5'8'3381,"15"-4"-2608,10 33 838,-20-37-1572,1 1 0,0-1-1,-1 1 1,1-1 0,-1 1-1,1-1 1,0 0 0,0 1 0,-1-1-1,1 0 1,0 0 0,-1 1-1,1-1 1,0 0 0,0 0 0,-1 0-1,1 0 1,1 0 0,15 0 391,-12-1-289,44 6 595,36 1-282,0-1 409,-17-10-414,-4 0-7,-21 7-90,-43-2-347,0 0 1,1 0-1,-1 0 1,0 0-1,0 0 1,0 0-1,1 0 1,-1 0 0,0 0-1,0 0 1,0 0-1,1-1 1,-1 1-1,0 0 1,0 0-1,0 0 1,0 0 0,1 0-1,-1-1 1,0 1-1,0 0 1,0 0-1,0 0 1,0-1-1,0 1 1,1 0 0,-1 0-1,0-1 1,0 1-1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05:27.11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14 2560,'2'-2'286,"-1"1"-164,0 0 0,0 0 0,0 0 0,0 0 0,0 1 0,0-1 0,0 0-1,0 0 1,0 1 0,0-1 0,1 1 0,-1-1 0,0 1 0,0 0 0,1-1 0,-1 1 0,0 0 0,0 0 0,3 0 0,-2 1 87,-1 0 0,1 0-1,0 1 1,-1-1 0,1 1 0,-1-1-1,0 1 1,0 0 0,1-1 0,-1 1-1,0 0 1,-1 0 0,1 0 0,0 0-1,0 0 1,-1 0 0,1 2 0,8 42 77,-8-38 6,5 92 517,-3-23-402,-1-51-323,7 56 88,-8-64 70,-1-16-229,0 0 0,0 0 0,0 0-1,0-1 1,1 1 0,-1 0-1,0 0 1,1-1 0,-1 1-1,1 0 1,0 1 0,0-1-520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05:28.22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19 110 1984,'-9'-8'3542,"8"8"-3465,1 0 1,-1-1-1,1 1 1,-1 0-1,1-1 1,-1 1 0,0 0-1,1-1 1,0 1-1,-1-1 1,1 1-1,-1-1 1,1 1-1,-1-1 1,1 1 0,0-1-1,0 1 1,-1-1-1,1 1 1,0-1-1,0 0 1,-1 1-1,1-1 1,0 0 0,0 1-1,0-1 1,0 1-1,0-1 1,0 0-1,0 1 1,0-1 0,1-1-1,1-1 1,0-1-1,0 0 1,0 1 0,1 0-1,0-1 1,0 1 0,0 0-1,0 0 1,0 1 0,1-1-1,-1 1 1,5-3 0,-1 1-13,1 0 1,-1 1-1,1-1 1,0 2-1,15-5 1,-1 1-15,8-1-140,-10 5 80,-11 1-4,1 0 1,-1 0 0,0 1-1,1 0 1,-1 1 0,12 2-1,-18-2 22,0-1-1,0 1 1,0 0-1,0 0 1,0 0-1,0 0 1,-1 1-1,6 3 1,-6-4 4,-1 1-1,0-1 1,0 1 0,0 0 0,0-1 0,0 1 0,0 0 0,0 0 0,0-1 0,-1 1 0,1 0-1,0 0 1,-1 0 0,0 0 0,1 2 0,-1 4-5,0 0 0,-1 0 0,0 0 1,0 0-1,-1 0 0,1 0 0,-2-1 0,1 1 0,-4 7 1,0 2 0,-6 10 31,-1 0 1,-1 0 0,-22 29 0,16-24-12,-12 13 7,13-19-14,6-9 53,-2-1 0,-20 19 0,16-16-38,9-12 108,8-7-38,6-3-45,-2 2-43,-1 0 0,1 1 0,-1-1 1,1 1-1,0 0 0,0 0 0,-1-1 0,1 1 0,0 0 0,1 1 0,15-3 1,-2-3-39,1 1 0,17-2 1,-27 6 47,-1-1 0,1 1 1,-1 0-1,1 1 0,-1-1 1,1 1-1,-1 1 0,11 2 1,0 3 75,0 0-1,0 0 1,0 2 0,-1 0 0,17 13 0,-32-21-25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05:29.18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 19 2400,'-5'-11'782,"5"11"-766,0 0 1,0 0-1,0-1 0,0 1 1,-1 0-1,1 0 0,0 0 1,0-1-1,0 1 1,0 0-1,0 0 0,0-1 1,0 1-1,0 0 0,0 0 1,0 0-1,1-1 0,-1 1 1,0 0-1,0 0 0,0 0 1,0-1-1,0 1 0,0 0 1,0 0-1,0 0 0,1-1 1,-1 1-1,0 0 1,0 0-1,0 0 0,0 0 1,1 0-1,-1-1 0,0 1 1,0 0-1,0 0 0,1 0 1,-1 0-1,0 0 0,0 0 1,0 0-1,1 0 0,-1 0 1,0 0-1,0 0 0,1 0 1,-1 0-1,0 0 1,1 0-1,-1 0 85,1 0 1,0 1-1,-1-1 1,1 1-1,0-1 0,-1 1 1,1-1-1,0 1 1,-1-1-1,1 1 0,-1 0 1,1-1-1,-1 1 1,1 0-1,-1-1 0,0 1 1,1 0-1,-1 0 1,1 1-1,5 16 980,3 11-398,-2-9-335,-1 0 0,-2 1 0,5 34 0,-2 171 1060,-9-161-616,-15 94 0,17-159-779,0 1 0,0-1 0,0 0 0,0 1 0,0-1 0,0 0 0,0 0 0,0 1 0,0-1 0,0 0 0,0 0 0,0 1 0,0-1 0,0 0 0,0 1 0,0-1 0,-1 0 0,1 0 0,0 0 0,0 1 0,0-1 0,0 0 0,-1 0 0,1 1 0,0-1 0,0 0 0,-1 0 0,1 0 0,0 0 0,0 0 0,-1 1 0,-5-8 323,-1-12-251,6 10-89,0-1-1,1 1 1,0-1 0,1 1-1,0-1 1,1 1 0,4-15-1,-2 4-109,-1 4 75,1 1 1,1-1-1,0 1 1,1 0 0,1 0-1,0 0 1,11-15 0,-13 23 8,0 0 0,0 1 0,0-1 0,1 1 1,0 0-1,0 1 0,1 0 0,-1 0 0,1 0 0,0 1 1,1 0-1,-1 0 0,1 0 0,-1 1 0,15-3 1,-17 5-1,0 0 1,0 1-1,0-1 0,0 1 1,0 1-1,0-1 1,0 1-1,0-1 1,0 1-1,0 1 1,0-1-1,8 5 1,-11-6 36,0 1 1,-1 0-1,1 0 1,-1 0-1,1 0 1,-1 1-1,0-1 1,1 0-1,-1 1 1,0-1-1,0 0 1,0 1-1,0 0 1,0-1-1,0 1 1,0 0-1,0-1 1,-1 1-1,1 0 1,-1 0-1,1-1 1,-1 1-1,0 0 1,1 0-1,-1 0 0,0 0 1,0 0-1,-1-1 1,1 1-1,0 0 1,-1 0-1,1 0 1,-1-1-1,1 1 1,-1 0-1,-1 1 1,-1 3 27,0 0 0,0 0 0,0 0 0,-1-1 0,0 0 0,0 0 0,-1 0 0,1 0 0,-9 6 0,-3 1 47,-33 17 0,9-5-36,38-23-27,-13 11-162,14-12 141,1 1-1,0-1 0,0 1 1,0-1-1,0 1 1,0-1-1,-1 1 1,1-1-1,0 1 1,0 0-1,0-1 1,1 1-1,-1-1 0,0 1 1,0-1-1,0 1 1,0-1-1,0 1 1,1-1-1,-1 1 1,0-1-1,0 0 1,1 1-1,-1-1 1,0 1-1,0-1 0,1 0 1,-1 1-1,1-1 1,0 1-1,18 25 495,-14-18-353,0-1-1,10 10 0,4 0 270,21 15 0,11 10-211,-22-24 107,-28-17-453,8-24-6107,-5 10 4491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05:29.73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0 1984,'1'0'343,"0"0"0,0 0 0,0 0 0,0 1 0,0-1 0,0 0 0,0 0 0,-1 1 0,1-1 0,0 0-1,0 1 1,0-1 0,0 1 0,0 0 0,-1-1 0,2 2 0,0-1-94,-1 1 0,0-1 1,0 1-1,0-1 0,0 1 0,0 0 0,-1-1 0,2 4 0,0 3-249,0 1 1,0 0-1,-1 10 1,1-1 709,8 93 627,-6-64-782,9 52 1,7 36 500,-19-129-1258,-3-12-2465,-4-12-2038,5 6 3255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05:30.22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83 2400,'0'-1'172,"0"1"-1,0-1 1,0 1-1,0 0 1,5-11 4633,-5 10-4634,1 1 1,-1 0-1,0 0 1,1 0 0,-1 0-1,1-1 1,-1 1-1,1 0 1,0 0 0,27-4 688,-12 3-129,-5 0-481,0 0 0,1 1-1,-1 1 1,0 0-1,0 0 1,13 4 0,-8-1-35,0-2 1,18 1 0,-32-3-220,0 0 0,1 0 1,-1-1-1,0 1 0,0-1 0,1 1 1,-1-1-1,0 0 0,0 0 0,0 0 0,0 0 1,0 0-1,0 0 0,0 0 0,0-1 1,0 1-1,0-1 0,-1 1 0,1-1 1,1-2-1,-1 1-643,0 0 0,-1 0 0,1 0 0,-1 0 0,1 0 0,-1-1 0,0 1 0,0 0 0,-1-1 0,1 1 0,-1-1 0,1-4 0,-1-1-1268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05:30.65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4 2976,'3'-4'1390,"2"7"264,9 13 1142,-9-11-2311,-2-1-251,1 0 0,-1 1 1,0-1-1,0 1 0,-1 0 0,0-1 0,0 1 1,0 0-1,3 10 0,-2 3 361,2 29 1,-2-15-113,13 264 130,-20-257-2954,3-23 992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05:31.68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230 6 1248,'0'-5'4032,"-1"13"-2155,-2-1-1693,-1-1 0,1 0 0,-1 0 1,0 0-1,-1 0 0,1-1 0,-1 0 0,0 0 0,-11 8 0,1 1 188,3-3-247,2 1-1,0 1 1,0 0-1,1 0 1,1 1-1,0 0 1,1 0-1,1 1 1,-9 27-1,1 9 322,-10 85-1,14-72-159,2-20 51,-1 62 1,8-89-179,2-1 1,0 1-1,1 0 1,0 0-1,2-1 1,9 31 0,1-7 95,-8-22-65,1 1-1,1-1 0,11 19 1,-10-21-49,24 27 0,-30-38-127,1-1-1,0 0 1,0 0 0,0-1-1,1 1 1,-1-1-1,1 0 1,0 0 0,0 0-1,9 2 1,-13-4-206,0-1-1,1 1 1,-1-1 0,1 0 0,-1 0-1,0 0 1,1 0 0,-1 0 0,1 0 0,-1 0-1,0 0 1,1-1 0,-1 1 0,1 0-1,-1-1 1,0 1 0,1-1 0,-1 1-1,0-1 1,0 0 0,2-1 0,7-6-1584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05:32.52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 4 1056,'0'0'7,"0"0"1,0 0-1,0 0 1,0 0-1,0 0 1,0 0-1,-1 0 0,1 0 1,0 0-1,0 0 1,0 0-1,0 0 1,0 0-1,0 0 0,0 0 1,0 0-1,0 0 1,0 0-1,0 0 1,0 0-1,0-1 0,0 1 1,0 0-1,0 0 1,0 0-1,0 0 1,0 0-1,0 0 0,0 0 1,0 0-1,0 0 1,0 0-1,0 0 0,0 0 1,0 0-1,0 0 1,0 0-1,0-1 1,0 1-1,0 0 0,0 0 1,0 0-1,0 0 1,0 0-1,0 0 1,0 0-1,0 0 0,0 0 1,0 0-1,0 0 1,0 0-1,1 0 1,-1 0-1,0 0 0,0 0 1,0 0-1,0 0 1,0 0-1,0 0 1,0 0-1,0 0 0,0 0 1,0 0-1,0 0 1,0 0-1,0 0 1,1 0-1,7-2 965,15 4 1082,-17 2-1886,1-1 1,-1 1 0,0 0 0,0 0 0,0 0 0,0 1 0,-1 0 0,0 0 0,5 7 0,40 57 999,-41-56-970,6 11 148,0 2 0,-2 0 0,-1 0 0,14 46 0,-11-14 512,11 70 0,-20-89-464,-2 0 1,-1 46 0,-4-63-272,-1 1 1,-1 0-1,0-1 1,-2 0-1,-9 26 1,-61 134-983,61-147 321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05:36.57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129 6 2912,'-9'-6'8033,"9"7"-7904,-9 1 231,7-2-323,0 1 0,1-1 0,-1 1 0,0 0 0,0 0 0,1 0 0,-1 0 0,0 0 0,1 0 0,-1 0 0,-1 2 0,-15 16 223,6-6-155,8-9-85,0 0 1,1 1 0,-1-1 0,-3 8-1,0 3-2,1 0 0,1 1 0,0-1-1,1 1 1,1 0 0,0 1 0,1-1 0,1 27-1,1-34 14,0 0 0,1 0-1,0 1 1,0-1 0,1 0 0,5 13-1,-6-19 3,-1-1 0,1 0 0,0 0 0,1 0 0,-1 0 0,0 0 0,1 0 0,-1 0 0,1 0 0,0 0 0,-1-1 0,1 1 0,0 0 0,0-1 0,0 0 0,0 1 0,0-1 0,0 0 0,1 0 0,-1 0 0,0-1 0,1 1 1,-1 0-1,0-1 0,1 1 0,-1-1 0,1 0 0,-1 0 0,5 0 0,0-2 11,0 1 0,-1-1 1,1 0-1,0 0 0,-1-1 1,1 0-1,-1 0 0,0-1 1,0 1-1,11-10 0,-3 1-37,1-1-1,21-27 0,38-60 58,-71 96-119,0-1-50,0 1 1,0 0-1,1 0 1,-1 0-1,6-5 1,-6 9-138,-1 6 103,-2 9 28,0-12 91,0 21-50,5 49 1,-3-64 115,0-1 0,0 0 0,0 0-1,1 0 1,1 0 0,-1 0 0,1-1 0,1 1 0,6 8 0,-9-13 21,1 1 0,0-1 0,0 0 0,0 0 0,0 0 0,1 0 0,-1 0 0,6 3 0,-7-6-31,-1 1 0,1-1 0,-1 1 0,1-1 0,-1 0 0,1 1 0,-1-1 0,1 0 0,-1 0 0,1 0 0,-1 0 0,1 0 0,-1 0 0,1-1 0,-1 1 0,1 0 0,-1-1-1,1 1 1,-1-1 0,0 0 0,1 1 0,-1-1 0,0 0 0,1 0 0,-1 0 0,0 0 0,2-2 0,2-3 25,0 0-1,0 0 1,0 0-1,-1 0 1,0-1-1,0 0 1,3-9 0,0-2 102,8-33 0,-12 39-137,-1-1 0,0 0-1,-1 1 1,0-1 0,-1 0 0,-2-16 0,1 22-80,0 1 0,0 0-1,0-1 1,-1 1 0,0 0 0,0 0 0,-1 0 0,0 0 0,0 1 0,0-1 0,-1 1 0,1-1 0,-9-7 0,10 11-18,0-1 1,-1 1-1,1 0 1,-1 0 0,1 1-1,-1-1 1,1 0-1,-1 1 1,0 0-1,0-1 1,0 1-1,0 0 1,0 1-1,-6-2 1,9 2 8,0 0 0,0 0 0,-1 0 0,1 0 0,0 0 0,-1 0 0,1 0 0,0 0 0,0 0 0,-1 0 0,1 0 0,0 0 0,0 0 0,-1 0 0,1 0 0,0 0 0,-1 0 0,1 1 0,0-1 0,0 0 0,-1 0 0,1 0 0,0 0 0,0 1 0,0-1 0,-1 0 0,1 0 0,0 0 0,0 1 0,0-1 0,0 0 0,0 0 0,-1 1 0,1-1 0,0 0 0,0 0 0,0 1 0,0-1 0,0 0 0,0 1 0,0-1 0,0 0 0,0 0 0,0 1 0,0-1 0,0 0 0,0 1 0,0-1 0,0 0 0,0 0 0,0 1 0,0-1 0,1 0 0,-1 0 0,0 1 0,0-1 0,0 0 0,13 19-3876,-12-17 3452,11 9-1038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33:19.0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77 3552,'-1'-2'308,"-5"-12"331,6 14-528,-1-1 1,1 1 0,0 0-1,0-1 1,0 1 0,-1-1-1,1 1 1,0 0 0,0-1-1,0 1 1,0-1 0,0 1-1,0-1 1,0 1 0,0 0 0,0-1-1,0 1 1,0-1 0,0 1-1,0 0 1,1-1 0,-1 1-1,0-1 1,0 1 0,1-1-1,55-19 6273,-37 14-5767,0 1 0,31-3 0,74-2-113,-101 10-593,1 0 1,-1 2-1,30 5 0,-43-4-742,1-1-1,18 9 1,2 4-3576,-9-3 1890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44:20.0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157 9 2400,'-1'-1'186,"1"1"0,-1-1 1,0 0-1,1 1 0,-1-1 1,0 1-1,0-1 0,1 1 0,-1-1 1,0 1-1,0 0 0,0-1 1,0 1-1,0 0 0,1-1 0,-1 1 1,0 0-1,-2 0 0,2 0 3,0 1 0,0-1 0,-1 1 0,1-1 0,0 1 0,0 0 0,-1-1 0,1 1 0,0 0-1,0 0 1,0 0 0,0 0 0,0 0 0,-1 1 0,-14 18 798,0 1 0,2 1 0,-22 40 0,30-51-802,1-1-120,0-1 0,0 1 0,2 0 0,-1 0 0,1 0 0,0 0 0,1 1 0,0-1 0,1 1 0,0 12 0,1-21-51,0-1 0,0 1 0,1 0 0,-1-1 0,1 1 0,-1-1 0,1 1 0,-1 0 0,1-1 0,0 1 0,0-1 0,-1 0 0,1 1 0,0-1 0,1 0 0,-1 1 0,0-1 0,3 2 0,-2-2 20,0 0 0,0 0 1,0 0-1,1 0 1,-1 0-1,0 0 0,0-1 1,1 0-1,-1 1 0,1-1 1,4 0-1,4-1 57,0-1 0,1 0 0,-1 0 0,16-7 0,-21 7-125,42-15 125,26-7-374,-73 24 270,0 0 0,0 0 0,0-1 1,0 1-1,0 0 0,0 0 1,0 1-1,0-1 0,0 0 0,1 0 1,-1 0-1,0 1 0,0-1 1,0 1-1,0-1 0,0 1 0,0-1 1,-1 1-1,1-1 0,1 2 1,15 18-222,-6-5 4,-5-9 273,0-1 0,1 0 0,-1 0 0,1 0 0,0-1 0,0 0 0,0 0 0,1-1 0,14 5 0,-19-7 21,1 0 0,-1-1 0,1 1 0,-1-1 0,1 1 1,0-1-1,-1 0 0,1-1 0,-1 1 0,1-1 0,-1 1 0,1-1 0,-1 0 0,0-1 0,1 1 0,-1 0 0,0-1 0,0 0 0,0 1 0,0-1 1,0-1-1,0 1 0,0 0 0,-1-1 0,3-2 0,0-2-1,1-1 0,-2 1 0,1-1-1,-1 0 1,0 0 0,-1 0 0,0-1 0,0 1 0,0-1 0,1-13 0,-3 11-24,0 0 0,0 0 1,-1 0-1,-1 1 0,0-1 0,0 0 1,-1 0-1,-4-13 0,5 23-66,1-1 0,0 1 0,-1 0 0,1 0-1,-1-1 1,1 1 0,-1 0 0,0 0 0,0 0 0,1 0 0,-1 0 0,0 0-1,0 0 1,0 0 0,-2-1 0,3 1-62,-1 1 0,1 0 0,-1 0 0,1 0 0,-1 0 0,1 0 0,-1 0 0,1 0 0,-1 0 0,1 0 0,-1 0 0,1 0 0,-1 0 0,1 0 0,-1 0-1,1 0 1,-1 0 0,1 1 0,-1-1 0,1 0 0,0 0 0,-1 1 0,1-1 0,-1 0 0,1 1 0,0-1 0,-1 1 0,-1 0-382,1 1 0,0 0 1,0 0-1,-1 0 0,1 0 0,0 0 0,1 0 0,-1 0 0,0 0 1,0 0-1,1 0 0,0 0 0,-1 1 0,1-1 0,0 0 1,0 0-1,0 3 0,3 9-2601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05:37.18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70 2656,'1'0'307,"0"0"-1,0 1 1,-1-1 0,1 0-1,0 0 1,0 0 0,6 5 2759,-6-4-2759,9 15 1732,-7-6-2012,0-1 0,1 13 0,-2-11 573,-9-31 1655,-10-35-2005,15 51-241,1-1 0,0 1 0,1-1 1,-1 1-1,1-1 0,0 1 0,0-1 0,0 1 1,2-9-1,-1 11 15,-1 1 0,1 0 0,0 0 0,-1 0 0,1 0 0,0 1 1,0-1-1,0 0 0,0 0 0,0 0 0,0 1 0,0-1 0,0 0 0,0 1 0,0-1 0,0 1 1,0-1-1,0 1 0,0 0 0,1-1 0,-1 1 0,0 0 0,0 0 0,0 0 0,1 0 0,-1 0 0,0 0 1,0 0-1,2 1 0,2-1 64,1 1 1,-1 0-1,0 1 0,0-1 1,7 4-1,94 42 926,-92-43-951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05:37.95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83 14 3488,'6'-13'2890,"-6"13"-2846,0 0 1,0 0 0,0 0 0,0-1-1,0 1 1,0 0 0,0 0 0,1 0 0,-1 0-1,0 0 1,1 1 448,-1-1-448,2 9 1839,-1-8-1797,-1 0 1,0 0-1,1 0 1,-1 0-1,0 0 0,0 1 1,1-1-1,-1 0 1,0 0-1,0 0 1,-1 3-1,-40 171 2784,-2 15-2163,40-173-582,0 1 0,1 0 0,0-1 0,2 1 0,0 0 0,1 0 0,5 25 0,-5-40-97,0 0 0,0 0 0,1 0 0,-1 0 0,1 0 0,-1-1 0,1 1 0,0 0 0,0-1 0,0 1 0,1-1 0,-1 0 0,1 0 0,-1 0 0,1 0 0,-1 0 1,1-1-1,0 1 0,0-1 0,0 1 0,0-1 0,0 0 0,0 0 0,0-1 0,7 2 0,-1-1 26,0 0 1,0-1-1,-1 0 0,1 0 1,0-1-1,0 0 0,0 0 1,12-4-1,14-10-559,-33 14 144,1 0 0,-1-1 0,0 1-1,0-1 1,0 1 0,0-1 0,0 0-1,0 0 1,0 0 0,0 0 0,1-4-1,2-3-1073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05:38.34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 21 3712,'-16'-13'3829,"74"13"228,185-4-599,-207 4-3269,-24 0-231,1-1 1,18-1-1,-15 1-631,-5 2-2617,-6-1 1477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05:39.07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8 3136,'-5'-8'4480,"10"10"-3200,4 3-1056,-2 1 0,1 0 0,-1 1 1,0 0-1,8 10 0,29 44 781,-14-19-646,132 148 286,-141-166-527,-3-3-3,-2 1 1,-1 0-1,0 1 0,-2 1 1,-1 0-1,-1 1 1,0 0-1,10 44 1,-3 12 525,12 120 1,-30-201-639,5 41 269,-2 52 0,-3-74-146,-2 0 1,0 0-1,-1 0 0,-1-1 0,-6 21 0,2-17-68,-1 0 0,0-1 0,-2 0-1,0-1 1,-21 29 0,7-19-1688,-47 43 1,1-12-4205,40-34 3450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05:55.79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 47 2496,'-10'-15'9941,"24"15"-8346,13 0-1059,-1 2 1,32 4 0,56 13 279,-107-18-694,1 0 0,0-1 0,0 1 1,0-2-1,0 1 0,0-1 0,0-1 0,8-1 0,-11 1-242,-1 0 0,1 0 0,-1 0-1,0 0 1,8-6 0,-9 6-487,1-1 0,-1 0 0,0 0 0,0-1-1,0 1 1,4-8 0,-2 4-1158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05:58.87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269 69 1248,'0'0'15,"3"-5"2007,6-6 495,-11 7-2315,1 1-1,0-1 0,-1 1 1,0 0-1,0-1 0,0 1 1,0 0-1,0 0 0,-1 0 1,1 0-1,-1 1 0,0-1 1,0 1-1,0-1 0,-3-1 1,1 3-152,-1 0 0,1 1 1,0 0-1,-1 0 0,1 0 0,-11 2 1,0 2 62,0 1 0,0 0 0,0 1 0,-24 13 0,34-15-46,0 0 0,1 1-1,-1-1 1,1 1 0,0 0 0,-7 10 0,-6 5-71,16-17 9,-1-1 0,1 1-1,0 0 1,0-1 0,0 1 0,1 0 0,-1 0 0,1 0-1,-1 0 1,-1 6 0,2-1 19,0 0 0,0 0 0,1 13 0,0-12 10,-1-5 16,1 0 0,0 0 1,0 0-1,0 0 0,1 0 0,-1 0 0,1 0 0,0 0 1,0 0-1,0-1 0,1 1 0,-1 0 0,4 4 0,3 4-192,-6-9 168,0 0 0,0 0 0,0-1 0,1 1 0,-1 0 1,1-1-1,-1 0 0,1 1 0,0-1 0,0 0 0,0 0 1,3 1-1,7 2 28,0 0 0,20 3 0,1 2 45,-21-6-112,-7-3-6,-1 0-1,1 1 0,-1 0 0,0 0 1,0 0-1,0 1 0,0 0 1,0 0-1,-1 0 0,5 4 1,10 13 19,-12-16 10,-6-3 5,0 0 0,0-1-1,0 1 1,-1 0-1,1 0 1,0 0 0,0 0-1,-1-1 1,1 1 0,0 0-1,-1 0 1,1 0-1,-1 1 1,1-1 0,-1 0-1,0 0 1,1 2 0,1 19 25,-7 19 467,5-39-492,-1 1-1,1-1 1,-1 0-1,0 0 1,0 0-1,0 0 1,0 0-1,0 0 1,0 0-1,0 0 1,0 0 0,-1 0-1,1 0 1,-1-1-1,0 1 1,1-1-1,-1 1 1,0-1-1,0 0 1,0 0 0,0 1-1,-3 0 1,-2 0 54,-1 0 1,1-1 0,0 0 0,-1 0 0,-10 0 0,9-1-21,0 1 0,-16 3 0,23-4-41,-1 0-1,0 0 0,1 1 1,-1-1-1,0-1 0,1 1 1,-1 0-1,0-1 0,1 1 1,-5-2-1,-17-3 158,9 4-187,12 1 5,0-1 0,0 1-1,0 0 1,0 0 0,0 0-1,0 0 1,-4 2 0,-4-2-279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06:00.46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 0 2080,'0'16'5479,"4"69"-3662,0 119-81,-4-154-1558,-1-25 17,1-24-339,0 0 1,0 1 0,0-1-1,-1 1 1,1-1 0,0 1-1,-1-1 1,1 0 0,-1 1-1,1-1 1,-1 0-1,-1 3 1,-8-19-5105,9 0 2827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06:01.22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0 1664,'22'51'4720,"-13"-20"-3764,-1 0 0,-1 0 0,3 39 0,-9-40-396,-1-29-432,0-13 570,1-4-907,1 1 0,1-1-1,0 0 1,9-23 0,-5 18 167,-5 13-41,1 0-1,0 0 0,1 0 0,5-9 0,-8 15 100,1 0 0,-1 0-1,1 0 1,-1 0-1,1 0 1,0 0-1,0 0 1,0 0 0,0 1-1,0-1 1,0 1-1,0 0 1,0-1-1,1 1 1,-1 0 0,0 0-1,5 0 1,-6 1 19,0 0 1,0 0-1,0 0 1,0 0-1,0 0 1,0 0-1,0 1 1,0-1 0,0 0-1,0 1 1,-1-1-1,1 1 1,0-1-1,0 1 1,0-1-1,0 1 1,-1-1-1,1 1 1,0 0-1,0 0 1,-1-1-1,2 2 1,11 21 531,-12-21-501,12 28 876,13 43-1,-17-45-754,-7-20-117,0 1 1,1 14 0,3 9 133,-6-20-494,0-12 139,0 0 0,0 1 0,0-1 0,0 1 0,0-1 1,0 0-1,0 1 0,0-1 0,0 1 0,0-1 0,0 0 0,0 1 0,0-1 1,0 1-1,-1-1 0,1 0 0,0 1 0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06:22.01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242 1 1248,'-6'3'7155,"-1"1"-6898,1 1 0,-11 11-1,-65 81 1067,72-85-1255,0 0 1,1 0 0,0 0 0,1 1 0,0 1-1,1-1 1,1 1 0,0 1 0,-5 18 0,-1 23 218,2 1 1,-2 61-1,7 116 621,8-166-500,3 0 0,17 69 0,-6-36 22,-11-67-276,13 36 0,-10-36 12,-6-24-50,0 0-1,1 0 0,1 0 1,-1-1-1,1 0 0,1 1 1,6 7-1,-4-10-2258,-8-7 2053,1 0 0,-1 0 0,0 0 0,1 0 0,-1 0 1,0 0-1,0 0 0,1 0 0,-1-1 0,0 1 0,0 0 0,0 0 1,1 0-1,0-2-450,-1 2 451,0 0-1,0 0 0,0-1 0,0 1 0,0 0 0,0 0 0,1-1 1,-1 1-1,0 0 0,0 0 0,0-1 0,0 1 0,0 0 0,0 0 0,0-1 1,0 1-1,0 0 0,-1-1 0,7-34-5910,-1 5 3435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06:25.70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114 57 1408,'5'-16'5216,"-23"20"-4256,12 2-498,4-5-352,0 1-1,0 0 1,0 0 0,0 1 0,0-1-1,1 0 1,-1 0 0,1 1 0,-1-1-1,-1 6 1,-17 29 210,7-3-247,2-6 167,1 1 1,-9 46 0,19-71-220,-1-1 1,1 1-1,0 0 1,0-1 0,1 1-1,-1 0 1,1-1-1,0 1 1,0-1-1,0 1 1,0-1 0,0 0-1,1 1 1,0-1-1,-1 0 1,1 0-1,1 0 1,-1 0 0,0 0-1,1 0 1,4 4-1,-5-6 19,0 0-1,0 0 1,0 0-1,0 0 1,0 0 0,0 0-1,0-1 1,0 1-1,0-1 1,0 1-1,0-1 1,1 0-1,-1 0 1,0 0-1,0 0 1,4-1-1,-2 1 10,1-1 0,-1 0-1,0 0 1,1 0 0,-1 0-1,0-1 1,7-3 0,42-32 226,-47 32-326,-1 1 0,0-1 0,0 0-1,0 0 1,-1-1 0,0 0 0,5-7 0,-3 5-351,-6 8 393,0 0-1,0 0 0,0 0 0,1 0 0,-1 0 0,0-1 0,0 1 0,0 0 0,0 0 0,0 0 0,0 1 0,1-1 0,-1 0 0,0 0 0,0 0 1,0 0-1,0 0 0,0 0 0,0 0 0,1 0 0,-1 0 0,0 0 0,0 0 0,0 0 0,0 0 0,0 0 0,0 0 0,0 1 0,0-1 0,0 0 0,1 0 1,-1 0-1,0 0 0,0 0 0,0 0 0,0 0 0,0 1 0,0-1 0,4 22-569,-1-6 470,1-4 7,8 20 95,-11-30 74,0 1 0,1-1 0,-1 0 1,0 0-1,1 0 0,0 0 0,-1 0 0,1 0 0,0 0 0,3 2 0,-4-3-36,0-1-1,0 0 0,0 1 1,-1-1-1,1 0 1,0 1-1,0-1 0,0 0 1,0 0-1,0 0 0,0 0 1,0 0-1,0 0 1,-1 0-1,1 0 0,0 0 1,0 0-1,0-1 0,0 1 1,0 0-1,0-1 1,-1 1-1,1 0 0,0-1 1,0 1-1,0-1 0,-1 0 1,1 1-1,0-1 0,-1 1 1,1-1-1,0 0 1,-1 0-1,1 1 0,-1-1 1,1-1-1,2-4 35,0 1 0,0 0 1,4-12-1,-7 16-68,6-19 75,-1-1 0,-1 0 1,-1 0-1,0-26 1,-1 30-30,-2-2-107,-2-30 0,0 1 0,2 41 10,-1 0 0,1 1 0,-1-1 0,0 0 0,-1 1 0,0-1 0,-4-9 0,4 14-970,0 8-71,1 10-871,1-13 1414,0 1 0,0 0 0,1-1 0,-1 1 0,1-1 0,0 1 0,1 4 0,7 5-1496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44:20.6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1 135 2912,'0'0'15,"0"0"0,0 0 0,0 0 0,0 0 0,0 0 0,0 0-1,0 0 1,0 0 0,0 0 0,0 0 0,0 0 0,1 0 0,-1 0 60,0 0-60,0 0 0,0 0 0,0 0 0,0 0-1,0 0 1,0 0 0,0 0 0,0 0 0,0 0 0,0 0 0,0 0 0,0-1 0,0 1 0,0 0 0,0 0 0,0 0 0,0 0 0,0 0 0,0 0 0,0 0-1,0 0 1,0 0 0,0 0 0,0 0 0,0 0 0,0 0 0,0 0 0,0 0 0,0 0 0,0 0 0,0 0 0,0 0 30,0-1-31,0 1 1,0 0 0,0 0 0,-1 0 0,1 0 0,0 0 0,0 0 0,0 0 0,8-4 908,10-5 2038,-12 8-1932,0 0-1,1 1 0,-1 0 0,11 1 0,-1-1 2812,-12 10-3434,-2-4-344,0 1 1,-1-1-1,0 1 0,-1 0 1,1 0-1,-1 0 1,0-1-1,-1 1 0,-1 9 1,-5-1 129,6-14 32,1-7 272,1-1-446,-1 0 1,2-1-1,-1 1 0,1 0 1,0 0-1,0 0 0,5-10 1,2-1-10,18-27 0,-22 37-105,1 0 0,0 1 0,0-1 0,1 1 0,0 1 0,0-1 0,13-8 0,-16 12 9,1 1 1,-1 0 0,0 0 0,1 0 0,-1 0-1,1 1 1,-1-1 0,1 1 0,0 0 0,0 1 0,-1-1-1,1 1 1,0 0 0,0 0 0,0 1 0,0-1-1,5 2 1,10 4-2116,35 15-1,-29-10-3098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06:26.44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127 8 1984,'-2'-1'274,"1"0"1,-1 1-1,1-1 0,-1 0 1,0 0-1,0 1 1,1-1-1,-1 1 0,0 0 1,0-1-1,-3 1 0,-23-1 1653,23 1-1744,2 0-56,-1 0 0,1 0-1,-1 1 1,1-1-1,0 1 1,-1 0 0,1 0-1,0 0 1,-1 0 0,1 0-1,0 1 1,0 0-1,0-1 1,0 1 0,0 0-1,-2 3 1,3-3-84,1-1 0,0 1 0,0 0 0,0-1 0,0 1 1,0 0-1,0 0 0,0 0 0,1 0 0,-1 0 0,1 0 0,-1 0 0,1 0 1,0 0-1,0 0 0,0 0 0,0 0 0,0 0 0,0 1 0,1-1 0,-1 0 1,1 0-1,-1 0 0,1 0 0,0-1 0,0 1 0,2 4 0,2 5 131,1 1 0,-2 0-1,7 24 1,-9-28-3,-1 0 0,0 0 1,-1 0-1,0 0 0,0 0 0,-1 0 0,-2 13 0,-3 14 269,4-21-311,0 0 0,-6 16 0,6-17 14,2-12-144,0 1-1,-1-1 0,1 1 0,0-1 1,0 0-1,-1 1 0,1-1 1,-1 1-1,1-1 0,-1 0 0,-1 2 1,2-2-319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06:26.95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72 2912,'0'-5'4960,"19"5"-3446,-12-2-1214,1 0-1,-1 0 1,14-7 0,10-3 352,25-3-113,62-8-1,-100 22-1275,-40 28-10008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06:28.79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58 9 2720,'-1'-8'7199,"1"8"-7108,1 0 187,-19 71 1002,-12 160-342,22-113-148,7-62-663,1-33 44,0-22-157,0 1 1,1-1-1,-1 0 0,0 1 0,0-1 0,1 0 1,-1 1-1,1-1 0,0 2 0,3 11 367,0-12-353,-1-1-1,0 1 1,1-1 0,-1 0 0,0-1-1,1 1 1,-1 0 0,1-1-1,6 0 1,-4-2 20,-5 1-37,1 1 0,-1-1 1,1 1-1,-1-1 0,1 1 0,-1 0 0,1-1 0,0 1 1,-1 0-1,1 0 0,0 0 0,-1 0 0,1 1 0,-1-1 0,1 0 1,0 1-1,-1-1 0,1 1 0,-1-1 0,1 1 0,1 1 1,-1-1-23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06:29.56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79 2912,'8'3'6106,"-6"-3"-5908,-1 0 1,1 0-1,-1 0 1,0 0 0,1 0-1,-1 0 1,1 0 0,-1 0-1,0-1 1,1 1-1,-1-1 1,3 0 0,16-12 485,2 2 0,37-16 1,-49 23-662,-1 1 1,1 0-1,0 1 0,-1 0 1,1 0-1,0 1 0,11 0 1,-11 1-2,16 0 184,-25 0-210,0 0 1,-1 0 0,1 0-1,0 0 1,0 0 0,0 0-1,0 0 1,0 0-1,0-1 1,0 1 0,0-1-1,0 1 1,0 0-1,0-1 1,-1 1 0,3-2-1,2-2 711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06:30.04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35 10 3072,'-4'-9'5072,"-1"60"-2579,0-6-1813,-5 45 457,5-56-537,-1 42-1,7-50-444,0-14-763,-3 22 0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06:30.42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 39 1568,'-2'-1'87,"-10"-3"275,11 5-125,6 3 1269,41-7 2750,99-7-1514,-25 1-1218,-92 8-1220,0-1 0,35-6 0,-50 6-179,-1 0 0,22 1 0,-1 0-1017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06:31.40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106 47 2496,'-1'-1'107,"0"1"-1,0-1 1,0 1-1,0-1 1,0 1 0,0 0-1,0-1 1,0 1-1,0 0 1,0 0 0,0 0-1,-1 0 1,1 0-1,0 0 1,0 0 0,0 0-1,0 1 1,0-1 0,0 0-1,0 1 1,0-1-1,0 0 1,0 1 0,0-1-1,0 1 1,0 0-1,0-1 1,0 1 0,0 0-1,0 0 1,0-1-1,1 1 1,-1 0 0,-1 2-1,-2 3 409,-1 1 0,1 0-1,-6 12 1,7-15-369,-4 12 113,0 0 1,1 1-1,0 0 0,1 0 1,1 0-1,1 0 0,1 1 1,0-1-1,1 1 1,2 21-1,-1-33-222,0 0 0,1 0 0,0 0 0,1 0 0,-1 0 0,1 0 0,0 0-1,0-1 1,1 1 0,0-1 0,0 0 0,0 1 0,1-1 0,-1-1 0,1 1 0,1 0 0,-1-1 0,0 0 0,1 0 0,0 0 0,0-1 0,0 0 0,0 0-1,1 0 1,-1 0 0,7 1 0,1 0 36,-1-1 0,1 0-1,-1-1 1,1-1-1,0 0 1,0 0 0,-1-2-1,19-1 1,-16-1 3,1 0-1,-1 0 1,1-2 0,-1 0 0,0 0-1,18-11 1,-26 12-73,-1-1 0,1 1 0,-1-2 0,0 1 0,0-1 0,0 0 0,-1 0 0,0 0-1,0-1 1,0 1 0,-1-1 0,6-15 0,-3 5 17,-1 0 0,0-1 1,-1 0-1,3-27 0,-5 24-73,-1 0 0,-1-32 0,-2 46 20,1 0-1,-1 0 1,0 0 0,0 0-1,-1 0 1,0 0-1,0 1 1,-1-1-1,0 0 1,0 1-1,-5-8 1,6 12 20,1 1 0,0-1 0,-1 1 0,1-1 0,-1 1 0,1 0 1,-1-1-1,0 1 0,0 0 0,1 0 0,-1 0 0,0 1 0,0-1 0,0 0 0,0 1 0,0-1 1,-4 0-1,3 1-23,0 0 1,0 1 0,-1-1 0,1 0 0,0 1 0,0 0 0,-1 0 0,1 0 0,0 0-1,-4 2 1,1 0-5,1 0 0,0 1 0,0-1-1,0 1 1,1 0 0,-1 0 0,1 0 0,0 1-1,0 0 1,0 0 0,1 0 0,-4 5 0,0 9 123,0-1 1,1 1 0,1 0 0,1 1-1,1-1 1,1 1 0,0-1-1,1 1 1,3 31 0,2-32 41,0-1 1,1 0-1,0 1 0,2-1 1,15 31-1,-14-36-52,-1 0 0,2 0 0,18 21 0,34 30 716,-51-54-675,-6-3 391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06:31.79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105 74 3904,'-2'2'157,"0"-1"0,1 1 0,-1-1 0,0 1 0,0 0 0,1 0 0,-1 0 0,1 0 0,-1 0 0,1 0 0,0 1 0,0-1 0,0 0 0,0 1-1,0-1 1,1 0 0,-1 1 0,1-1 0,-1 1 0,1-1 0,0 1 0,0-1 0,0 1 0,0-1 0,1 1 0,-1-1 0,1 1 0,-1-1 0,2 4 0,-1-5-99,-1 1 0,1-1 0,0 0 0,-1 1 0,1-1 0,0 0 0,-1 0 0,1 0 0,0 0 0,0 0 0,0 0 0,0 0 0,0 0 0,1 0 0,-1 0 0,0 0 0,0-1 0,0 1 0,1-1 0,-1 1 0,0-1 0,1 1 0,-1-1 0,0 0 0,1 1 0,-1-1 0,1 0 0,2 0 0,-2 0 16,0-1-1,0 1 1,0-1-1,0 0 0,0 1 1,0-1-1,0 0 1,0 0-1,0 0 1,0 0-1,-1-1 0,1 1 1,0 0-1,-1-1 1,1 1-1,-1-1 0,1 0 1,1-2-1,0-1 56,-1 1-1,1-1 1,-1 1-1,0-1 1,0 0-1,0 0 1,-1 1-1,0-1 1,0 0-1,0-1 1,0 1-1,-1-8 1,0 10-110,-1 0 0,1-1 0,-1 1 0,0 0 0,0 0 0,0 0 0,0 0 0,-1 0 0,1 0 0,-1 0 0,0 0 0,0 0 0,0 1 0,0-1 0,0 1 0,-1 0 0,1-1 0,-1 1 0,1 0 0,-5-2 0,4 2-74,0 1 0,0-1 0,-1 1 0,1-1 0,0 1 0,-1 0 0,1 0 0,-1 1 0,1-1 0,-1 1 0,0 0 0,-4 0 0,-3 1-937,1 0-1,-19 6 1,17-4-298,-14 3-192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06:32.23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 0 2656,'-6'9'2443,"5"-8"-2273,1 0 0,-1 0 0,0 0 0,1 0 0,-1 0 0,1 0 0,-1 1 0,1-1 0,0 0 0,-1 0 1,1 0-1,0 1 0,0-1 0,0 2 0,-1 20 1706,1-23-1861,0 10 513,1 94 2482,1-62-2873,11 70 1,-12-108-533,0 0 0,0 0-1,0-1 1,0 1 0,1 0-1,-1-1 1,4 6 0,5 1-1445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06:34.84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 31 1728,'-23'11'11168,"31"-14"-10336,35-4-571,-32 4-98,0 2 0,16-1 0,1 0 89,68-4 146,5 0-54,5-4-25,-62 9-3550,-62 1-2929,10 0 2704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44:22.5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60 2560,'7'-5'8340,"-4"2"-8574,1-3 630,1 1-1,-1 0 1,1 0-1,0 0 0,0 1 1,6-4-1,-8 6-340,-1 0 0,1 1-1,0-1 1,0 1-1,0 0 1,0 0 0,0 0-1,1 0 1,-1 1 0,4-1-1,34 1-67,-18 1 124,47-2 483,105 4 769,-172-2-1307,0-1 0,0 0-1,0 1 1,0 0 0,0-1-1,0 1 1,0 0 0,3 2-1,-5-2 73,-10 6 283,6-6-904,0 0 0,0-1 0,-1 0 0,1 1 0,0-1 0,0 0 0,-4-1 0,0 0-2297,4 1 1395,0 0 0,-1 0 0,1 0 0,-9 3-1394,8-3 1338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06:36.03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33 1408,'8'-12'5330,"-8"12"-5236,0-5 570,0 5-619,0 0 1,0 0-1,1-1 0,-1 1 1,0 0-1,0-1 0,0 1 1,0 0-1,0-1 0,0 1 1,0 0-1,0-1 0,0 1 1,0-1-1,0 1 0,0 0 1,0-1-1,0 1 0,0 0 1,-1 0-1,1-1 0,0 1 1,0 0-1,0-1 0,0 1 0,-1 0 1,1-1-1,0 1 0,0 0 1,-1 0-1,1 0 0,0-1 1,0 1-1,-1 0 0,1 0 1,0 0-1,-1-1 0,1 1 1,-1-1 93,-1-2 873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06:38.92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158 1 2656,'-6'9'5349,"-23"44"-2848,2 22-1245,-32 150 0,50-186-1037,-1 4 58,3 1 1,1 1-1,2-1 0,4 89 1,6-68 14,15 73 0,-12-101-89,0-1 1,3-1-1,23 52 0,-28-74-82,-1-1 1,1 0-1,16 20 0,-22-31-515,12-31-11366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06:39.77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1 153 3136,'0'-1'218,"0"0"0,0 0 0,-1 0 0,1 0 0,0 0 0,0 0 1,1 1-1,-1-1 0,0 0 0,0 0 0,0 0 0,1 0 0,-1 1 0,0-1 0,1 0 0,0-1 0,11-21 1554,-1 3-729,-7 12-918,1 0 0,-1 0 0,2 1 0,-1-1-1,1 1 1,0 0 0,0 1 0,1-1 0,14-9-1,-19 14-110,0 1 0,1 0 0,-1 0 0,0-1-1,1 1 1,-1 0 0,1 1 0,-1-1 0,1 0-1,-1 1 1,1 0 0,0-1 0,-1 1 0,1 0 0,0 0-1,-1 1 1,1-1 0,0 0 0,-1 1 0,1 0-1,-1-1 1,1 1 0,-1 0 0,1 0 0,-1 1 0,3 1-1,-2-1-21,0 0 1,-1 0-1,1 0 0,-1 1 0,1-1 0,-1 1 0,0-1 0,0 1 1,0 0-1,-1 0 0,1 0 0,-1 0 0,1 0 0,-1 0 0,0 1 1,0-1-1,-1 0 0,1 1 0,0-1 0,-1 5 0,0 2 54,-1-1 0,0 0 0,-1 0 0,0 0 0,0 0 0,-1 0 0,0 0 0,0 0 0,-1-1 0,-7 11 0,-5 6 215,-37 42-1,15-19-129,3-11 249,26-28 72,31-17-10,4-2-268,34-11 282,-49 18-383,10-2-89,-1 0 0,1 1 1,0 1-1,22 0 0,-36 5-3066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06:40.72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27 13 2976,'-2'-11'769,"2"11"-756,0 0 0,0-1 1,0 1-1,0 0 1,0 0-1,0 0 1,0 0-1,0 0 0,0 0 1,1 0-1,-1 0 1,0 0-1,0 0 0,0 0 1,0 0-1,0 0 1,0 0-1,0 0 0,0 0 1,0 0-1,0 0 1,0 0-1,0 0 1,1 0-1,-1 0 0,0 0 1,0 0-1,0 0 1,0 0-1,0 0 0,0 0 1,0 0-1,0 0 1,0 0-1,0 0 0,0 0 1,1 0-1,-1 0 1,0 0-1,0 0 1,0 0-1,0 0 0,0 0 1,0 0-1,0 0 1,0 0-1,0 0 0,0 1 1,0-1-1,0 0 1,0 0-1,0 0 1,0 0-1,0 0 0,0 0 1,13 20 1154,-8-4-678,-1-1 1,-1 1-1,0 0 1,-1 0-1,0 24 1,0-11-160,2 22 131,6 144 1162,-10-163-1240,-2 1 0,-1-1 0,-1 0 0,-10 32 0,14-62-329,-1 0 1,1 0-1,-1-1 1,0 1-1,0 0 1,0 0-1,0 0 1,0-1-1,0 1 1,-1 0-1,1-1 1,-3 3-1,3-3-36,1-1 0,-1 0 1,0 1-1,1-1 0,-1 0 0,0 0 0,0 0 0,1 0 0,-1 0 1,0 0-1,1 1 0,-1-2 0,0 1 0,0 0 0,1 0 1,-1 0-1,0 0 0,1 0 0,-1 0 0,0-1 0,1 1 1,-1 0-1,0-1 0,1 1 0,-1 0 0,0-1 0,1 1 1,-1-1-1,1 1 0,-1-1 0,1 1 0,-1-1 0,1 0 1,0 1-1,-1-1 0,1 1 0,0-1 0,-1 0 0,1 0 1,-2-2-3,0 0 1,1 0-1,-1 0 1,1 0-1,-1 0 1,1-1-1,1 1 1,-1 0 0,0-1-1,1 1 1,-1-1-1,1 1 1,0-6-1,1 4-31,0 0-1,0-1 0,0 1 1,1 0-1,0 0 0,0 0 1,5-9-1,0 3-79,0 0 1,1 1-1,0 0 0,1 0 0,0 1 0,14-11 1,-17 15 21,1 0 1,1 1 0,-1 0 0,1 0 0,-1 1 0,1 0-1,16-4 1,-21 6 50,1 1-1,-1-1 1,1 1-1,0 0 1,-1 0 0,1 0-1,0 0 1,-1 1-1,6 1 1,-8-2 17,1 1 0,0 0 0,0-1 0,-1 1 0,1 0 0,0 0 0,-1 0 0,1 1 0,-1-1 0,0 0 0,1 0 0,-1 1 1,0-1-1,0 1 0,0-1 0,0 1 0,0 0 0,2 2 0,-3-2 7,1 0-1,0 0 1,-1 0 0,1 0 0,-1 0 0,0 0-1,1 0 1,-1 0 0,0 0 0,0 0-1,-1 0 1,1 0 0,0 0 0,0 0-1,-1 0 1,0 0 0,1 0 0,-1 0-1,0-1 1,0 1 0,0 0 0,0 0-1,-1 1 1,0 0 14,0-1-1,-1 0 1,1 1 0,-1-1-1,1 0 1,-1 0-1,0 0 1,1-1 0,-1 1-1,0-1 1,0 1-1,0-1 1,-4 1 0,-22 6-54,-18 4 287,45-12-297,-1 1 0,1-1 0,0 1-1,0 0 1,-1 0 0,1 0 0,0 0 0,0 0 0,0 1 0,0-1 0,-3 4 0,6-4 35,-1 1 0,1-1 0,0 0 0,0 1 0,0-1 0,0 0 0,0 0 0,0 1 0,0-1 0,2 1 0,-3-2 10,16 12 415,1 0 0,0-1-1,36 16 1,-38-20-80,-8-4-191,-5-2-60,0-1 0,0 1 0,0 0 0,-1 0 0,1 0 0,0 0 0,0 0 0,2 3 0,-1-8-341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06:41.11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95 4224,'39'-28'6608,"-25"20"-5849,1 0-1,0 1 1,21-7 0,-8 5-617,-1 2 0,48-6 0,-51 14-308,-19-1-175,-1 0 0,0 0 0,0 0-1,9-1 1,-18 8-2603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06:41.52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 2304,'13'39'3600,"-8"-9"-2020,8 30 168,-9-39-1282,-1 0 1,-1 0 0,0 0-1,-4 43 1,1-11 400,-7 71-1481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06:42.10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 1 3552,'0'6'387,"1"0"0,-1 0 0,2 0 0,1 7 1,3 21 801,-2 35 1435,-6 73 0,0-111-2138,-10 103 991,9-101-1210,4-26-266,-2-1 1,1 1 0,-1 0 0,0 0-1,-4 11 1,1-9-458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06:42.85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 3552,'35'26'5242,"-27"-18"-5055,0 1 1,-1 0-1,0 0 0,-1 1 0,0-1 0,0 2 0,4 10 0,25 78 380,-35-98-567,54 152 482,-4-7 658,-43-127-918,-1 0 0,-2 1 0,0-1 0,-1 1 0,0 0 0,-2 0 0,-2 35 0,-3-7 184,-3 0 1,-1-1 0,-17 50-1,15-63-428,1-4 281,-17 37 0,23-58-504,-1-2 0,-1 1 0,0 0 1,0-1-1,0 0 0,-1 0 0,0 0 1,0-1-1,-9 8 0,14-14 98,1 1-1,-1-1 1,0 1 0,1-1-1,-1 1 1,0-1-1,0 1 1,1-1-1,-1 1 1,0-1-1,0 0 1,0 0 0,0 1-1,0-1 1,1 0-1,-1 0 1,0 0-1,0 0 1,0 0 0,0 0-1,0 0 1,0 0-1,0 0 1,1-1-1,-1 1 1,0 0 0,0 0-1,0-1 1,0 1-1,1-1 1,-1 1-1,0-1 1,0 1 0,1-1-1,-1 1 1,0-1-1,1 0 1,-1 1-1,1-1 1,-1 0-1,1 1 1,-1-1 0,1 0-1,-1-1 1,-4-25-3821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06:45.91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119 144 2304,'4'-16'9239,"-4"16"-9218,0 0 0,-1 0 0,1 0 0,0 0 1,-1 0-1,1 0 0,0-1 0,0 1 0,-1 0 0,1 0 0,0 0 1,-1 0-1,1 0 0,0 0 0,0 1 0,-1-1 0,1 0 0,0 0 1,0 0-1,-1 0 0,1 0 0,0 0 0,0 0 0,-1 0 0,1 1 1,0-1-1,0 0 0,-1 0 0,1 0 0,0 1 0,0-1 0,0 0 1,0 0-1,-1 0 0,1 1 0,0-1 0,0 1 0,-4 8 235,0 1 0,-1-1 0,0 0 0,0 0 0,-12 13 0,0 3 86,10-14-213,-3 2-7,2 1-1,-1 1 0,-5 15 0,12-27-98,1 1 0,0-1-1,0 0 1,0 1 0,0-1 0,0 1 0,1-1-1,0 1 1,0 0 0,0-1 0,0 1 0,0-1-1,0 1 1,1 0 0,0-1 0,0 1 0,0-1-1,0 0 1,1 1 0,1 3 0,-2-6 7,1 1 0,0-1 0,-1 1 1,1-1-1,0 0 0,0 0 0,0 0 0,-1 0 1,1 0-1,0 0 0,1 0 0,-1 0 0,0-1 0,0 1 1,0-1-1,0 0 0,0 1 0,1-1 0,1-1 1,4 2 111,0-2 1,0 1 0,0-1-1,10-3 1,-11 2-122,1 0-1,-1 0 1,0-1-1,0 0 1,0-1-1,0 1 1,0-1-1,-1 0 1,0-1-1,0 0 1,0 0-1,10-11 1,-11 10-185,0 0-1,1 0 1,-1 0 0,12-8 0,-16 28-316,-2-1 251,1-7 303,0 1 0,0-1 1,0 0-1,1 1 1,1 7-1,-1-13-40,-1 0-1,1 1 1,-1-1-1,1 0 0,-1 0 1,1 1-1,0-1 1,-1 0-1,1 0 0,0 0 1,0 0-1,0 0 1,0 0-1,0 0 0,0 0 1,0-1-1,0 1 1,1 0-1,-1-1 0,0 1 1,0 0-1,1-1 1,-1 0-1,0 1 0,0-1 1,1 0-1,-1 1 1,1-1-1,-1 0 0,2 0 1,1-1 41,-1 1 1,1-1-1,-1 1 1,0-1-1,1 0 1,-1 0-1,0-1 1,0 1-1,0-1 1,0 1-1,0-1 1,0 0-1,0 0 1,0 0-1,-1-1 1,1 1-1,2-4 1,2-2 49,0-1 0,0-1 0,-1 1 0,5-12 0,-4 5-152,-1-1 0,0 1 1,-1-1-1,-1-1 0,-1 1 1,0 0-1,-1-1 0,-1 0 1,-1 1-1,0-1 0,-1 1 1,-1-1-1,-1 1 0,-5-21 1,7 35-85,0 1 0,0-1 1,0 1-1,0 0 1,0-1-1,-1 1 0,1 0 1,-1 0-1,-3-4 0,5 6 53,0 0 0,-1-1-1,1 1 1,0 0 0,-1 0-1,1-1 1,-1 1 0,1 0-1,-1 0 1,1 0-1,0-1 1,-1 1 0,1 0-1,-1 0 1,1 0 0,-1 0-1,1 0 1,-1 0 0,1 0-1,0 0 1,-1 0 0,1 0-1,-1 0 1,0 1-52,0-1 0,0 1 0,1-1-1,-1 1 1,0 0 0,1-1 0,-1 1 0,1 0 0,-1 0 0,1-1 0,-1 1 0,1 0 0,-1 0 0,1-1-1,0 1 1,-1 2 0,-1 4-548,0 0 0,0 0 0,1 0-1,0 0 1,1 1 0,-1-1 0,1 0 0,1 0-1,-1 1 1,1-1 0,3 10 0,9 11-2686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06:46.43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0 164 4224,'25'39'6805,"-20"-26"-6402,-1 0 1,-1 1-1,0-1 0,-1 1 1,-1-1-1,0 1 0,-1 15 1,-8-44 572,4-2-909,1-1 1,0-1 0,2 1 0,0 0 0,1 0-1,3-21 1,-2 29-29,0 0 0,1 0 0,0 0-1,1 0 1,0 0 0,1 0 0,0 0 0,7-12-1,-8 17 34,-1 1-1,1-1 1,1 1-1,-1 0 1,1 0-1,-1 1 0,1-1 1,0 1-1,0-1 1,1 1-1,-1 0 1,0 1-1,1-1 1,0 1-1,0 0 0,0 0 1,0 1-1,7-2 1,-7 3-104,0 0 0,0 0 0,0 0 0,1 1 0,-1 0 0,0 0 0,0 1 0,0-1 0,-1 1 0,1 0 0,0 1 0,-1-1 0,1 1 0,-1-1 0,0 1 0,6 5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44:23.1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9 2144,'-3'0'1084,"1"0"-569,0 0 0,0 0 0,0 0 0,0 0 0,0 0 0,0 0 0,0 1 0,0-1 0,-2 2 0,4-2-484,0 0-1,0 0 0,0 0 0,0 0 0,0 0 1,-1 0-1,1 0 0,0 0 0,0 1 1,0-1-1,0 0 0,0 0 0,0 0 0,0 0 1,0 0-1,0 0 0,0 0 0,0 1 0,0-1 1,0 0-1,0 0 0,0 0 0,0 0 0,0 0 1,0 1-1,0-1 0,0 0 0,0 0 0,0 0 1,0 0-1,0 0 0,0 0 0,0 1 1,0-1-1,0 0 0,0 0 0,0 0 0,0 0 1,0 0-1,0 0 0,0 0 0,1 1 0,-1-1 1,0 0-1,0 0 0,0 0 0,0 0 0,0 0 1,0 0-1,0 0 0,1 0 0,-1 0 0,0 0 1,0 0-1,0 0 0,0 0 0,0 0 1,0 0-1,1 0 0,-1 0 0,8 3 501,11-2-243,1 0 0,-1-1 0,1-2 1,20-3-1,39-1-33,-70 6-213,1 0 0,0 1-1,-1 0 1,1 1 0,-1 0 0,11 4 0,5-1 725,-21-4-1634,0-1 0,0 0-1,0 0 1,0 0 0,0-1 0,0 0 0,0 1-1,0-1 1,-1-1 0,1 1 0,0 0 0,4-3 0,13-11-760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06:47.52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56 1 2240,'18'9'11935,"-23"26"-11625,3-18 2,0 0 0,0 0 0,-10 30 1,-1 11-74,-8 96 243,11-65-191,6-61-79,1 35-1,3-52-131,1-1 0,0 1-1,0-1 1,1 0 0,1 0 0,5 17-1,-7-25-43,0-1-1,0 1 0,0-1 0,0 1 0,1-1 0,-1 0 0,0 1 0,0-1 1,1 0-1,-1 0 0,1 0 0,-1 0 0,1 0 0,0 0 0,-1 0 1,1-1-1,0 1 0,-1-1 0,1 1 0,0-1 0,0 0 0,-1 1 0,1-1 1,0 0-1,0 0 0,3-1 0,1 1-4,0-1-1,0 0 1,0 0 0,-1-1 0,1 1 0,0-1-1,5-3 1,-3 1 30,-5 2-166,1 1 0,0-2 0,0 1-1,-1 0 1,4-3 0,-6 4-69,0-1 0,0 1 0,0 0 0,0 0 0,0-1 0,0 1 0,-1 0 0,1-1 0,0 1 0,-1-1 1,1 1-1,-1-1 0,0 1 0,1-1 0,-1 1 0,0-1 0,0-2 0,-1-20-4439,-3 12 309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06:48.00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 83 3808,'-2'0'5786,"10"0"-4699,0-1-1,14-4 1,5 0 101,136-31 2207,-12 1-2950,-108 35-4397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06:49.34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 3136,'1'6'6608,"96"102"-2224,-2-3-3510,-1 32 191,-81-113-934,-1 0 1,0 1 0,-2 1-1,8 29 1,1 20 444,-3 2-1,11 122 1,-25-158-398,-2 0-1,-1-1 1,-2 1-1,-2-1 1,-2 0 0,-21 74-1,13-73-509,-2 0-1,-24 43 1,27-59-952,-1-1 1,-23 27 0,30-42-621,-18 15 0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4:26.4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45 3904,'0'0'1253,"-6"-6"603,12 3 805,-4 1-2473,-1 1-1,1 0 0,0 0 1,-1 1-1,1-1 0,0 0 0,-1 0 1,1 1-1,0-1 0,2 1 0,-2-1-114,0 1-1,0-1 0,1 0 0,-1 0 0,0 1 0,0-2 0,0 1 0,3-2 1,-2 1-80,-1 0 0,0 0-1,1 1 1,-1-1 0,1 1 0,0 0 0,-1 0 0,1-1 0,0 2 0,0-1 0,4-1 0,-6 2-2,1 0 0,0 0 0,-1 0 0,1 0 0,0 0 0,-1 0 0,1 1 0,0-1 0,-1 1 0,1-1 0,-1 1 0,1-1 0,-1 1 0,1 0 0,-1 0 0,1-1 0,-1 1 0,1 0 0,-1 1 0,0-1 0,2 1 0,-3 0-3,1-1 0,-1 0 0,0 0 1,1 0-1,-1 0 0,0 0 0,0 0 0,1 0 0,-1 1 1,0-1-1,0 0 0,0 0 0,-1 0 0,1 2 0,-1 3-2,0 8 115,-1-1 0,-1 0 1,0 1-1,-1-1 0,0-1 0,-1 1 0,-7 12 0,-3 12 263,-8 10 158,7-16-153,-1-10 810,73-46 927,-49 23-2124,0-1 0,1 1 0,-1 0 0,1 1-1,-1 0 1,1 0 0,0 1 0,-1 0 0,13 1 0,-15 0 523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4:27.3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2496,'-1'1'5365,"3"18"-3821,2 25-512,-9 247 2563,5-194-854,18-112-2624,10-23-44,-19 26 2,21-23 1,-10 14-51,52-47-82,-35 43-163,-34 23 128,1 0 1,-1 0-1,1 1 0,-1 0 1,1 0-1,0 0 1,-1 0-1,1 0 1,5 0-1,-8 2 75,0-1-1,0 0 1,-1 0-1,1 1 1,0-1-1,0 1 0,-1-1 1,1 1-1,0-1 1,-1 1-1,1-1 1,-1 1-1,1-1 1,0 1-1,-1 0 1,0-1-1,1 1 1,-1 0-1,1 0 1,-1-1-1,0 1 1,1 0-1,-1 0 0,0 0 1,0-1-1,0 1 1,0 0-1,0 0 1,1 0-1,-2 1 1,1 27-266,-1-25 318,1 0 1,-1 0-1,0 0 1,0 0-1,-1 0 1,1 0-1,-1 0 1,0-1 0,0 1-1,0-1 1,0 1-1,-1-1 1,1 0-1,-1 0 1,0 0-1,0 0 1,-7 5 0,7-6-12,-2 1 4,0 0 0,0 0 0,0 0 0,-1 0 0,1-1 0,-1 1 0,1-2 0,-1 1 0,-6 1 0,13 1-306,3 1 421,0-1 0,1 1 0,0-1 0,0 0 1,0 0-1,1 0 0,6 3 0,19 14 99,-19-11-262,-1-2-5,-1 0-1,22 13 1,-29-20-295,-1 0-379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4:29.3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277 4 2240,'-9'-4'5502,"8"5"-5319,-18 1 308,14 0 341,-6 0-410,1 0-1,-1 2 1,1-1 0,0 1 0,-14 8 0,16-8-276,-5 2 20,-1 2 0,2 0 0,-1 1 0,1 0 0,0 0 0,1 2 0,0-1 0,-11 14 0,18-19-123,0 0 0,0 1-1,0 0 1,1-1 0,0 1 0,0 1 0,0-1 0,1 0 0,0 1 0,0-1 0,1 1-1,0-1 1,0 1 0,0 0 0,1-1 0,0 1 0,0 0 0,1 0 0,-1-1 0,4 10 0,-4-13 13,1-1 0,0 0 1,0 1-1,0-1 0,0 0 0,0 0 1,1 0-1,-1 0 0,1 0 1,-1 0-1,1 0 0,0 0 1,0-1-1,0 1 0,0-1 1,0 1-1,0-1 0,0 0 1,0 1-1,1-1 0,-1 0 0,0-1 1,1 1-1,-1 0 0,0-1 1,1 1-1,-1-1 0,1 0 1,-1 0-1,1 0 0,4 0 1,0-1 4,-1 0 1,1-1 0,0 1-1,-1-1 1,1-1-1,-1 1 1,1-1 0,-1 0-1,0 0 1,5-5-1,0 0-42,0-1-1,-1 0 0,0-1 0,0 0 0,-2 0 0,1-1 0,-1 0 1,-1-1-1,9-15 0,-10 15-424,1 1 1,7-11 0,-13 22 382,-1-1 1,0 1 0,0 0-1,0 0 1,0 0-1,1 0 1,-1 0-1,0 0 1,0 0 0,0 0-1,0 0 1,1 1-1,-1-1 1,0 0-1,0 0 1,0 0 0,0 0-1,0 0 1,1 0-1,-1 0 1,0 0-1,0 0 1,0 0 0,0 0-1,0 1 1,0-1-1,1 0 1,-1 0-1,0 0 1,0 0-1,0 0 1,0 1 0,0-1-1,0 0 1,0 0-1,0 0 1,0 0-1,0 0 1,0 1 0,0-1-1,0 0 1,0 0-1,0 0 1,0 0-1,0 1 1,0-1 0,0 0-1,3 10-111,3 42 769,-5-38-499,1 0-1,0-1 0,0 1 1,7 19-1,-2-16-119,0-1-468,-1 1 1,6 27 0,-8-28-509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4:29.7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192 8 1984,'-26'-6'640,"26"6"-628,-1-1 0,1 1 0,-1 0 0,1 0 0,-1 0 0,1 0-1,-1 0 1,1 0 0,-1 0 0,1 0 0,-1 0 0,0 0 0,1 0 0,-1 0 0,1 0 0,-1 1 0,1-1 0,0 0 0,-1 0 0,0 1 0,-8 3 476,0 1 0,0 0 0,1 0 1,0 1-1,0 0 0,0 1 1,0-1-1,-6 10 0,5-4-114,1 1 0,1 0-1,0 1 1,1 0 0,0 0-1,1 0 1,0 1 0,2 0-1,-3 17 1,0 12 163,0 82 0,7-108-439,-1 0 0,2 0 1,0 0-1,2-1 0,0 1 1,0-1-1,12 27 0,-12-35-111,1 0-1,0 0 0,0 0 1,1-1-1,0 0 0,0 0 0,1 0 1,0-1-1,1 0 0,0 0 1,0-1-1,0 0 0,0 0 1,16 7-1,25 7-487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4:30.0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3328,'13'11'1268,"0"0"0,1-1 0,17 10 0,-17-11-498,0 0-1,0 1 0,18 18 0,-20-14-464,0 0 1,-1 2-1,0-1 0,-1 1 1,-1 1-1,-1 0 0,0 0 1,-1 1-1,-1-1 0,-1 2 1,0-1-1,-1 0 0,1 25 1,-3-20-165,-1 1 0,-1 0 1,-1 0-1,-1-1 0,-1 1 1,-2-1-1,0 0 0,-1 0 1,-1 0-1,-13 26 0,15-39-983,-1 0 0,0 0 0,-9 10 0,-1 2-5854,10-8 3134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4:32.5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159 6 1248,'-2'-1'515,"-1"0"-1,1 0 1,0 1 0,0-1-1,0 1 1,-1-1 0,1 1-1,0 0 1,-1 0 0,1 0-1,0 0 1,-5 1 0,3-1-284,0 1 0,1 0 0,-1 0 1,0 0-1,0 0 0,-5 3 0,3 0-53,1-1 0,-1 1 0,1 0 0,0 1 0,0-1-1,0 1 1,1 0 0,0 0 0,0 0 0,0 1 0,0-1 0,1 1 0,-3 8 0,0-2 14,2 1 0,-1 0 0,2 0 1,-4 23-1,6-28-91,1 0-1,0 0 1,0 0 0,1 0-1,0 0 1,0 0 0,1 0-1,0-1 1,5 13 0,-4-12 32,1 1 0,1-1 0,-1 0 0,1 0 0,0-1 0,1 0 0,0 0 0,10 10 1,-13-14-86,1 0 0,-1 0 0,1-1 0,0 0 0,0 0 0,0 0 0,0 0 0,0 0 0,0-1 1,0 0-1,1 0 0,-1 0 0,0 0 0,1 0 0,-1-1 0,1 0 0,-1 0 0,0-1 0,8 0 1,0-2-521,-1 0 1,1 0 0,-1-2 0,0 1 0,0-1 0,0-1 0,-1 0 0,19-14 0,4-7-1052,45-48 0,-68 61 1600,-17 23 268,5-6-234,0 1-1,0 0 1,0-1 0,0 1 0,1 0 0,0 0-1,0 0 1,0 0 0,0 0 0,0 0 0,1 0-1,0 0 1,0 7 0,0-8-44,1 0 0,-1-1 0,1 1 0,0 0 0,0 0 0,0-1 0,0 1 0,1 0-1,-1-1 1,1 1 0,-1-1 0,1 0 0,0 0 0,0 1 0,0-1 0,0 0 0,0 0 0,0-1 0,1 1 0,-1 0 0,4 0 0,3 3 62,2 0 0,-1-1 0,1 0 1,-1-1-1,1 0 0,0-1 0,0-1 1,0 1-1,16-1 0,-22-1-68,0-1 0,0 1 0,0-1 0,-1 0-1,1-1 1,0 1 0,-1-1 0,1 1 0,-1-1 0,8-5-1,-10 5-12,1 0 1,0-1-1,0 1 0,-1-1 0,1 0 0,-1 0 0,0 0 0,0 0 0,0 0 0,0 0 0,0 0 0,-1-1 0,0 1 0,1-1 0,0-5 0,-1 3-46,-1-1-1,0 1 0,0 0 1,-1 0-1,1 0 0,-1-1 1,0 1-1,-1 0 0,0 0 1,0 1-1,0-1 0,0 0 1,-1 0-1,0 1 0,-1 0 1,1 0-1,-1 0 0,0 0 1,0 0-1,0 1 0,0-1 1,-1 1-1,-7-5 0,7 7-94,1 0 1,-1 0-1,0 1 0,1 0 0,-1 0 1,0 0-1,0 0 0,0 1 0,0-1 1,1 1-1,-1 1 0,0-1 0,0 1 1,0-1-1,0 1 0,1 1 0,-1-1 1,0 1-1,1 0 0,-1 0 0,1 0 1,0 0-1,-1 1 0,1 0 0,1 0 0,-1 0 1,-6 7-1,5-2-2296,11 0 725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4:33.0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245 7 3328,'0'0'93,"0"0"0,0-1-1,0 1 1,-1 0 0,1-1 0,0 1 0,0 0 0,0-1 0,-1 1-1,1 0 1,0-1 0,0 1 0,-1 0 0,1 0 0,0 0 0,-1-1 0,1 1-1,0 0 1,-1 0 0,1 0 0,0-1 0,-1 1 0,1 0 0,0 0-1,-1 0 1,1 0 0,-1 0 0,1 0 0,0 0 0,-1 0 0,1 0-1,0 0 1,-1 0 0,1 0 0,-1 0 0,1 0 0,0 1 0,-1-1-1,1 0 1,0 0 0,-1 0 0,1 1 0,-17 5 1599,-9 9 288,-33 26-1,29-20-1303,24-17-615,-1 1 1,1 0 0,0 1 0,0-1-1,1 1 1,-1 0 0,1 0 0,1 1 0,-1 0-1,1-1 1,-4 9 0,8-13-63,0 0 1,0-1-1,0 1 0,0-1 1,0 1-1,0 0 0,0-1 0,1 1 1,-1 0-1,0-1 0,1 1 1,-1-1-1,1 1 0,0-1 1,0 1-1,-1-1 0,1 1 1,0-1-1,0 0 0,0 1 1,0-1-1,2 1 0,3 4 19,0 0-1,12 8 1,-18-14-18,80 59 1360,-79-59-1318,0 1-1,0-1 1,-1 1 0,1 0-1,0 0 1,0-1 0,0 1-1,-1 0 1,1 0 0,-1 0-1,1 0 1,0 0 0,-1 0-1,0 0 1,1 2 0,-1-3-20,0 1 1,0-1 0,0 1 0,0-1 0,0 1 0,0 0 0,0-1 0,0 1 0,-1-1 0,1 0 0,0 1-1,0-1 1,-1 1 0,1-1 0,0 1 0,-1-1 0,1 0 0,0 1 0,-1-1 0,1 1 0,-1-1 0,1 0-1,-1 0 1,1 1 0,-1-1 0,1 0 0,-1 0 0,1 0 0,-1 1 0,1-1 0,-1 0 0,1 0 0,-1 0-1,-13 4 303,0-1 0,0 0 0,-21 1-1,29-4-664,-1 0-1,1 0 0,-1-1 0,1 0 0,-12-3 0,-4-7-4363,16 6 2651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44:24.4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 3232,'8'-6'4117,"-7"9"-3861,11 44 2325,-11-41-2431,0 0 1,-1 0-1,1 0 0,-2 12 0,1 6 209,3 135 1833,6-171-1867,6-27-192,-8 20-202,15-31 0,-14 35 11,1 0-1,1 1 1,0 0 0,0 0 0,2 1 0,-1 0 0,2 1 0,13-10 0,-25 21 62,0 0 1,0 1-1,1-1 1,-1 1-1,0-1 1,0 1-1,0-1 0,0 1 1,1 0-1,-1 0 1,0-1-1,0 1 1,1 0-1,-1 0 0,0 0 1,1 1-1,-1-1 1,0 0-1,0 0 1,1 1-1,-1-1 1,0 0-1,0 1 0,0-1 1,0 1-1,0 0 1,1-1-1,0 2 1,4 3 168,-1-1 0,0 1 0,0 0 0,4 7 0,-4-6-138,7 10 136,0 1-1,-2 0 1,16 32-1,1 4 34,-24-48-151,-1 0 1,0 0 0,0 0 0,-1 0-1,0 0 1,0 0 0,0 0-1,0 0 1,-1 0 0,0 1 0,0 5-1,0-9 7,13-12-5623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4:33.7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189 1 2496,'-9'14'5303,"-21"23"-3382,25-30-1300,-20 27 619,-24 40 0,39-54-1080,0 1 1,1 0-1,1 1 1,0 0-1,2 0 1,1 1-1,-3 28 1,4-7 332,2 1 0,6 77 0,-2-97-306,1 0 0,2-1 0,0 1 0,2-1 0,1 0 0,0 0 0,2-1 0,1 0 0,1-1 1,0 0-1,24 29 0,-31-43-496,12 12 1095,-16-19-980,0 0-1,0 0 0,0 0 0,0 0 0,0 0 0,0 0 0,1-1 1,-1 1-1,0-1 0,0 1 0,1 0 0,-1-1 0,0 0 1,1 1-1,1-1 0,5 0-1682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16:00.6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323 805 1568,'-1'-1'236,"0"0"0,0 0 1,0 0-1,0 0 0,0 0 0,-1 0 1,1 0-1,0 0 0,0 1 0,-1-1 0,1 0 1,0 1-1,-1-1 0,1 1 0,-1 0 1,-1-1-1,-1-1-74,1-1 0,-1 1 1,1-1-1,-1 0 0,1 0 0,0 0 1,1-1-1,-1 1 0,-3-6 1,-3-2 240,-5-7-162,0-1-1,2-1 1,0 0-1,1 0 1,1-1-1,1-1 1,1 1-1,1-1 1,1-1-1,-5-32 1,6 24-240,-5-44 179,-2-41 108,4 46 80,8-55 160,1 120-550,0 0 0,0 0 0,1 0-1,0 0 1,0 1 0,0-1 0,1 0 0,-1 1 0,1 0-1,0 0 1,0 0 0,7-7 0,-8 11-12,0-1 0,0 1 0,1-1 0,-1 1 0,0 0 0,1 0 0,-1 0 0,0 1 1,0-1-1,4 1 0,23 16-9,-7-5 72,21 16 1,-2-1-201,-26-18 211,17 14 0,-14-9-9,-7-5 43,1 0 0,-1 1 0,-1 0 0,0 1 0,0 0 0,13 21 0,-13-14 4,0 2-1,-2-1 0,0 1 1,-1 0-1,4 23 0,-1 37-164,-8-66 78,-2-7 45,0 0 0,0 0 0,-2 8 0,1 19 215,2-23-190,0 0 0,-1-1-1,0 1 1,-3 20 0,-2 3-18,4-20-28,-2 0 0,1-1-1,-1 1 1,-9 21 0,5-20 129,-1 0 0,-12 18 0,-64 96 422,7 9-741,18-30 371,-14 16-137,60-104-65,-19 30 449,31-49-415,1-1 0,-1 1 1,0 0-1,1 0 0,-1 0 1,0 0-1,0-1 0,0 1 1,0 0-1,0-1 0,1 1 0,-1-1 1,0 1-1,0-1 0,-1 1 1,1-1-1,0 0 0,0 1 0,0-1 1,0 0-1,0 0 0,-2 0 1,3 0-24,0 0 1,0 0 0,-1 0 0,1 0 0,0 0 0,-1-1 0,1 1-1,0 0 1,-1 0 0,1 0 0,-1 0 0,1 0 0,0 0 0,-1 0 0,1 0-1,0 0 1,-1 0 0,1 1 0,0-1 0,-1 0 0,1 0 0,0 0-1,-1 0 1,1 0 0,0 1 0,-5 0 7,3-2 3,-1 0 0,1 0 1,0 0-1,0 0 0,1 0 0,-1-1 0,0 1 1,0-1-1,1 1 0,-1-1 0,0 0 1,1 1-1,-2-4 0,-18-29 247,17 26-246,-1-4-56,-1 0 0,2 0 1,0 0-1,0-1 0,2 1 1,-1-1-1,1 0 0,1 0 1,0 0-1,1 1 0,2-20 1,0 21 20,0-1 0,1 1 0,0-1 0,0 1 0,2 0 0,-1 0 0,9-14 0,-5 11-50,-5 8 29,0 0 0,1 0 0,-1 1 0,1-1-1,0 1 1,0 0 0,1 1 0,0-1 0,5-4 0,-1 3 43,0 1 0,0 0 0,0 0 0,1 0 0,0 1 0,0 1 0,0 0 0,0 0 0,1 1 0,-1 1 0,19-2 0,5 3-79,0 2 1,43 8 0,-57-8-71,73 18-4244,-71-17-651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16:06.3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458 770 1728,'5'4'2773,"-6"-6"-2629,1 1-1,-1 0 0,0 0 1,0 1-1,0-1 0,0 0 1,0 0-1,0 0 0,0 1 1,0-1-1,0 0 1,0 1-1,0-1 0,0 1 1,-2-1-1,0-1 38,1 1 1,-1 0-1,1 0 0,-1-1 0,1 0 1,0 1-1,-3-4 0,-4-9 27,1 0 0,1-1 0,0 0 0,1 0 0,1-1 0,0 1 0,1-1 0,-2-19 0,-12-45 171,12 32-134,0-58 0,5 53-300,2-59 521,7 58-493,-8 45-13,2 1-1,-1-1 0,1 0 0,0 1 0,1-1 1,4-9-1,6-21-74,-12 36 87,-1 0 0,2 0 0,-1 0 0,0 0 0,1 0 0,-1 1 0,4-5 0,-4 7 7,1-1 1,-1 1-1,0 0 0,1 0 0,-1 0 0,1 0 0,-1 0 1,1 0-1,-1 0 0,1 0 0,-1 0 0,0 1 0,1-1 1,-1 1-1,1-1 0,1 2 0,2 0 2,-2-1 10,0 0 1,0 1-1,-1-1 1,1 1-1,0 0 1,-1 0-1,0 0 1,1 0-1,-1 0 1,0 1-1,0-1 1,0 1-1,-1-1 1,1 1-1,1 4 1,11 13 69,-6-12 14,-3-4-75,-1 1 0,0-1 0,0 1 0,-1 0 0,1 0 0,-1 0 0,0 0 0,-1 0 0,3 7 0,5 17 143,-5-15-100,6 25 0,-3 19 166,-3-1-1,-4 100 0,-2-79 186,-3 102 113,3-162-458,-1 1 0,0-1 0,-6 23 0,-19 55 374,18-69-381,-6 24-70,-5 18 222,-2-2 0,-39 80 1,55-137-103,0 0 0,0 0 0,-1-1 0,0 0 1,0 0-1,-1-1 0,0 0 0,-18 13 0,19-16-43,-1 0 0,1-1 0,-1 0 0,0 0 0,0-1 0,0 0 0,-1 0 0,1-1 0,-1 0 0,1-1 0,-1 0 0,-10 0 0,16-1-47,-18 1 109,-1-2-1,1 0 0,-22-5 0,31 3-91,9 3-9,0 0 0,1-1 1,-1 1-1,1-1 0,-1 1 0,1-1 0,-1 0 1,1 0-1,-1-1 0,1 1 0,0 0 0,-1-1 1,1 1-1,0-1 0,0 0 0,0 1 0,-2-4 1,2 3-20,0 0 0,0-1 0,1 1 0,-1-1 0,0 1 0,1-1 0,0 1 0,0-1 0,0 0 0,0 0 0,0 0 0,0 0 0,1 0 0,-1 0 0,1 0 0,0 0 0,0 0 0,0 0 0,0 0 0,0 0 0,2-4 0,1-2-45,1 1 0,1-1 0,-1 1-1,2-1 1,-1 1 0,10-11 0,4-5 28,99-131 69,-94 121-47,2 1 0,38-39 1,-58 67-83,-1 0 1,1 0-1,0 1 1,0-1-1,0 2 1,0-1-1,1 1 1,11-5-1,-14 7 66,0 0 1,1 0-1,-1 0 0,1 1 0,-1 0 0,1 0 0,-1 0 0,1 0 0,-1 0 0,1 1 0,-1 0 1,1 0-1,-1 0 0,0 1 0,5 1 0,53 25-4503,-31-17-367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16:10.7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406 870 2144,'-8'-8'5778,"-11"-6"-4055,-23-14-1007,42 28-667,-15-10 135,2-1 0,-1 0-1,2-1 1,0-1 0,0 1 0,1-2-1,0 0 1,-12-22 0,17 23-120,0 0 0,1 0 0,0-1 0,1 1 1,-3-19-1,-6-72 171,11 87-231,1 8 43,-5-80 6,6 76-36,1 0 0,0 0 1,0 0-1,7-23 0,-2 15 3,16-32 0,-19 45-29,1 1 0,1 0 0,-1 0 0,1 0 0,1 0 0,-1 1 0,9-8 0,61-40 144,-14 11-126,-43 27 84,-13 12-48,0-1 0,0 1 0,0 0 0,1 0 0,11-5 0,-16 8-81,0 1 0,1 0 0,-1 0 0,0 0 0,1-1 0,-1 1 0,0 0 0,1 1 1,-1-1-1,0 0 0,1 0 0,-1 0 0,0 1 0,1-1 0,-1 1 0,0-1 0,0 1 0,0 0 0,1-1 0,-1 1 0,0 0 0,0 0 1,0 0-1,1 1 0,4 3 25,-1 1 0,1 1 1,4 6-1,-1 0 67,1 0-67,-1 0 1,0 1 0,-1 1-1,-1-1 1,0 1-1,-1 1 1,0-1 0,-2 1-1,5 25 1,-1 13 108,1 84-1,-5-65 4,-2 1 299,-9 110 0,-3-90-327,-27 120 1,26-170 40,-2 0 1,-2 0-1,-2-1 1,-39 70 0,42-91 78,-2-1 1,-28 32-1,-8 7 48,20-16 148,-59 59 1,85-97-223,0 0 1,0-1 0,-1 0 0,-10 6 0,16-10-150,-1 0 1,0 0-1,0-1 0,1 1 0,-1 0 1,0-1-1,0 1 0,0-1 0,0 0 1,0 1-1,0-1 0,0 0 0,0 0 1,0 0-1,0-1 0,1 1 0,-1 0 1,0-1-1,0 1 0,0-1 0,0 0 1,0 1-1,1-1 0,-4-2 0,-4-5-8,1 0-1,1 0 0,-1-1 1,2 0-1,-1 0 0,1 0 1,-6-12-1,6 10-15,0-1 0,1 1 0,1-1-1,-1 0 1,-3-21 0,7 26-20,0-1-1,0 1 1,1 0 0,-1 0 0,2-1 0,-1 1-1,1 0 1,0 0 0,1 0 0,0 0-1,3-9 1,1 4-55,0 1 0,0 1 0,1-1 0,1 1 0,-1 0-1,2 0 1,-1 1 0,2 0 0,-1 1 0,1 0 0,0 1 0,0 0 0,1 0 0,14-6-1,18-6 89,0 2 0,69-18-1,-49 16-110,-5 0-739,81-40 1,-99 36-1825,-4 0 774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2:52.9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135 56 1728,'0'0'560,"6"1"1221,-6-2-1570,1-1 0,0 1 1,-1 0-1,1-1 0,-1 1 0,0 0 0,1-1 0,-1 1 0,0-1 0,0 1 0,0-1 1,0 1-1,0 0 0,0-1 0,0 1 0,-1-1 0,1 1 0,-1-2 0,1 0 31,-1 1-1,0-1 1,0 0-1,0 1 1,0-1 0,0 1-1,-1-1 1,1 1-1,-3-3 1,5 10-15,0 0 1,0 0-1,1 0 1,-1-1-1,4 8 1,90 206 1580,-81-173-1361,-2 0 1,8 58-1,-18-89-349,1-2 133,-1 1 1,-1 1-1,-1-1 1,0 16-1,0-28-199,0 0 0,-1 0 0,1 1 0,0-1 0,0 0 0,-1-1 0,1 1 0,-1 0 0,1 0 0,-1 0 0,1 0 0,-1 0 0,1 0 0,-1 0 0,0-1 0,0 1 0,1 0 0,-1 0 0,0-1 0,-1 2 0,0-1 45,0-1 1,0 1-1,0 0 1,0-1-1,0 1 1,0-1-1,-1 0 1,1 1-1,-4-1 1,-5-1 197,0-1 1,0 0-1,-14-4 1,17 4-233,-35-9 176,-61-8-1,65 19-2234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2:53.5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 70 2240,'-2'-3'538,"1"-1"0,-1 1-1,0 0 1,0 0 0,0 0 0,-1 0 0,1 1-1,-1-1 1,-4-3 0,-7-7 2270,8 12-706,14-1-785,-2 0-1105,0 1 1,0 0-1,1 0 0,-1 1 1,0 0-1,12 1 0,9-1 238,-20 0-376,86-1 1249,-48 3-847,33 3 200,1 7 39,-77-11-681,0 0 0,0-1 0,0 1 0,0-1 1,0 0-1,0 0 0,0 1 0,0-1 0,0-1 0,4 1 0,-1-9-3995,-4 8 3601,-1 0 0,0 0 0,0 0 0,0 0 0,0 0 0,0 0 0,0 0 0,0 0 0,0 0-1,0-2 1,0-7-3565,4 4 1344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2:54.3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218 1 2976,'4'3'5246,"-4"-3"-5158,-1 14 1421,-8 20-848,-6 1 503,-2 0 0,-40 62 1,37-66-788,1 1 0,2 1 1,-20 51-1,29-59-220,2-1-1,1 1 1,0 0-1,2 0 1,1 1 0,1-1-1,1 0 1,6 44-1,-3-54-77,0 1 0,2 0-1,-1-1 1,2 0 0,0 0-1,11 19 1,-11-24-31,1 0 0,0 0 1,1-1-1,0 1 0,0-2 1,1 1-1,0-1 0,1-1 1,11 8-1,-15-11-82,0 0 0,0-1 0,0 0 0,1 0 0,-1-1 0,8 3 0,-12-5-310,0 1 1,0-1-1,0 0 0,0 0 1,0 0-1,0 0 0,0 0 1,0 0-1,0-1 0,0 1 1,0-1-1,0 1 0,0-1 1,0 0-1,-1 1 0,1-1 1,0 0-1,0 0 0,-1-1 1,1 1-1,-1 0 0,1 0 1,-1-1-1,1 1 0,1-3 1,7-13-3449,3 5 1264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2:54.9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96 1 3488,'-4'3'5770,"-6"13"-3860,-12 23-492,12-17-1074,0 0-1,2 1 0,0 0 1,2 0-1,0 1 1,2-1-1,0 1 0,2 0 1,1 0-1,1 1 0,0-1 1,8 42-1,-6-58-274,0 1 1,0-1-1,1 0 0,0 0 0,0 0 0,1 0 0,0 0 1,1 0-1,-1-1 0,1 0 0,1 0 0,-1-1 1,9 8-1,-9-10-34,1 1 0,-1-2 1,1 1-1,0-1 1,0 1-1,0-2 0,0 1 1,0-1-1,1 0 0,-1 0 1,1 0-1,-1-1 1,1 0-1,0-1 0,0 1 1,-1-1-1,11-2 0,-11 2-612,-1-1-1,1 0 0,-1 0 0,1 0 0,-1-1 0,0 1 0,0-2 0,1 1 0,-1 0 0,7-6 0,0 4-1096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2:55.3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10 156 2976,'-1'0'228,"0"-1"0,1 0 0,-1 0 0,0 1 0,0-1 0,1 0 0,-1 0 0,1 0 1,-1 0-1,0 0 0,1 0 0,0 0 0,-1 0 0,1 0 0,0 0 0,-1 0 0,1 0 0,0 0 0,0 0 0,0 0 0,0 0 0,0-1 0,0 1 1,0 0-1,1-1 0,0-1 174,0 1 0,1 0 0,-1 0 0,1 0 0,-1 0 0,1 0 0,0 0 0,0 0 0,0 0 0,4-2 0,7-5 291,1 0 0,0 1 0,1 0 0,-1 2 1,1-1-1,24-5 0,96-15-49,-118 25-503,31-6-767,-17 1-2956,-18 6 1881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2:55.7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15 2720,'0'0'66,"0"-1"0,-1 0 0,1 1 0,0-1 0,0 1 0,0-1 0,0 1 1,0-1-1,1 1 0,-1-1 0,0 1 0,0-1 0,0 1 0,0-1 0,0 1 0,1-1 0,-1 1 0,0-1 0,1 1 0,-1-1 0,0 1 1,1-1-1,-1 1 0,0 0 0,1-1 0,-1 1 0,1 0 0,-1-1 0,1 1 0,0-1 0,0 1 132,0 0 1,0 0-1,0 1 0,0-1 0,0 0 1,0 0-1,0 1 0,0-1 0,-1 0 1,1 1-1,0-1 0,0 1 1,0-1-1,1 2 0,4 2 470,-1 0 0,-1 1 0,1 0 0,5 6 0,17 27 1856,32 61-1,-49-80-1990,-1 1 0,-1 0 0,0 1 0,-2-1 0,6 34 0,-3 18-10,-3 0 0,-3 1-1,-11 123 1,-9-105-99,9-56-2549,7-16 743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44:59.4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70 4896,'-21'-19'2208,"11"7"192,10 4 1088,0 5-2400,0-5-32,0 3-640,0 2-480,0 0 0,5-2-768,3 2 448,23 11-6336,-18 6 2336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2:57.5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66 3072,'-19'-16'11109,"29"16"-10256,17-1 62,1-2-1,33-7 0,13-2-260,179-1 360,-244 13-929,-1 0 0,1-1 1,-1 0-1,1 0 0,12-5 1,-19 6-301,2-1 50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2:58.0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1 139 3328,'5'-18'14071,"3"15"-13807,1 0 77,1 0-1,0 0 1,0 1-1,0 1 0,1 0 1,10 0-1,26-4 200,30-6-75,65-12 43,-110 16-429,0-1 0,37-14 1,-66 20-74,0 1 0,0-1-1,0 1 1,0-1 0,-1 0 0,4-2 0,-5 3-269,0 0-1,0 0 0,-1 0 1,1 0-1,0 0 0,0 0 1,-1 0-1,1 0 0,-1 0 1,2-2-1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3:08.5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280 3 2560,'1'-2'6559,"-15"4"-4385,-15 6-822,2 4-116,16-7-969,0-1 0,1 2 0,0-1 0,-12 10 0,9-6-92,1 1 0,0 0 1,0 0-1,1 1 1,1 0-1,0 1 1,1 1-1,0-1 1,-9 19-1,12-20-104,1 1 0,1 1 0,0-1 0,1 1 0,0-1 0,-2 27 0,5-35-39,0 0 1,0 0 0,1 1-1,-1-1 1,1 0-1,0 0 1,0 0 0,1 0-1,-1 0 1,1 0-1,2 4 1,-3-6-5,1 1 1,1 0-1,-1-1 1,0 0-1,0 1 0,1-1 1,-1 0-1,1 0 1,0-1-1,0 1 0,0 0 1,0-1-1,0 0 1,0 1-1,0-1 0,3 0 1,-2 0-1,-1-1 0,1 1 0,-1-1 0,1 0 1,-1-1-1,1 1 0,-1-1 0,1 1 0,-1-1 0,1 0 1,-1 0-1,0 0 0,0-1 0,1 1 0,-1-1 0,0 0 1,0 0-1,0 0 0,-1 0 0,1 0 0,4-6 0,3-2 8,-1 0 1,-1-1-1,0 0 0,8-15 0,-5 6-149,0-1 0,-1 1 0,-1-2 1,-1 0-1,-1 0 0,6-32 0,-11 43-209,-3 32 660,1-7-5,1 0 0,1 1 0,7 26-1,18 42 355,-12-41-545,-4-13-315,-5-16-3557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3:08.9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231 4 3072,'-5'-1'359,"-1"0"-1,0 0 1,0 1-1,0 0 1,0 0 0,0 0-1,0 1 1,0 0 0,0 0-1,1 1 1,-1-1 0,0 1-1,1 0 1,-1 1-1,1 0 1,0-1 0,0 2-1,0-1 1,0 0 0,-7 8-1,4-2 35,0 0-1,1 1 1,-1 0-1,2 0 0,0 0 1,0 1-1,1 0 1,0 0-1,-4 17 1,-2 7 262,3 0 0,-9 71 0,15-80-480,1 0 1,2 0-1,0 0 1,2 0 0,5 26-1,-5-44-188,-1 1-1,1-1 0,0 0 1,1 0-1,0 0 0,0 0 1,1-1-1,0 1 0,0-1 1,1 0-1,0-1 1,0 1-1,1-1 0,9 7 1,-3-4-968,0-1 0,1 0-1,0 0 1,1-2 0,-1 0 0,1 0 0,18 3 0,6 2-1248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3:09.3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3136,'2'0'140,"-1"0"1,1 1 0,0-1-1,-1 1 1,1-1-1,-1 1 1,1-1-1,-1 1 1,1 0-1,-1 0 1,1 0-1,-1 0 1,2 1-1,10 7 1061,8 1-22,-1 1 0,-1 1 0,0 1 1,30 26-1,-32-24-665,-1 2 0,-1 0 0,-1 1 0,-1 0 0,0 1 0,-1 0 0,-1 1 0,8 21 0,-4-5 290,-2 1-1,13 56 0,-21-72-563,-2 1-1,-1-1 0,0 1 0,-2-1 1,0 1-1,-4 21 0,1-17-333,-2 0-1,-1 0 0,-1-1 1,-1 0-1,-1 0 0,-1-1 1,-17 30-1,26-52-314,0 1 0,-1-1 0,0 1 0,1-1 0,-1 0 0,0 0 0,0 1 0,0-1 0,0-1 0,0 1 0,-1 0 0,-4 2 0,-4 0-2076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3:11.6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271 18 1984,'2'-6'4229,"-2"6"-4124,-8-6 1685,-11 0-597,-44 13 439,53-5-1573,0 0-1,0 0 1,0 1 0,0 1-1,0 0 1,1 0 0,0 1-1,0 0 1,0 0 0,0 1-1,1 0 1,0 1 0,0 0-1,0 0 1,1 1 0,-11 15-1,15-19-65,1 0-1,-1 0 0,1 0 0,0 0 1,1 1-1,-1-1 0,1 0 1,0 1-1,0-1 0,0 1 0,0-1 1,1 1-1,0 0 0,0-1 1,0 1-1,1-1 0,-1 1 0,1-1 1,0 1-1,0-1 0,1 1 0,-1-1 1,1 0-1,0 1 0,0-1 1,1 0-1,-1-1 0,1 1 0,0 0 1,0-1-1,0 1 0,0-1 1,1 0-1,-1 0 0,1 0 0,0-1 1,8 5-1,14 5 24,0-2 0,1 0 1,0-2-1,35 6 0,-30-7-15,-1 1 1,52 21-1,-81-29 67,1 1 0,-1 0 1,0 1-1,0-1 0,0 0 0,0 1 0,0-1 0,0 1 0,0 0 0,-1-1 0,1 1 0,0 0 0,-1 0 1,0 0-1,1 0 0,-1 0 0,0 1 0,0-1 0,1 3 0,-2-2-2,1-1 1,-1 0-1,0 0 0,0 0 0,-1 0 0,1 1 0,0-1 1,-1 0-1,1 0 0,-1 0 0,1 0 0,-1 0 1,0 0-1,0 0 0,0 0 0,0 0 0,-1 0 1,1-1-1,0 1 0,-4 2 0,-4 5 96,-1-1-1,0 0 1,-1-1 0,1 0-1,-14 6 1,3-2-44,-7 4 23,0-1 0,-1-2 0,0 0-1,-52 11 1,71-21-162,0 0 0,-15 0 0,22-2-527,-1 0 0,1 0 0,0-1 0,-1 1 0,1-1 0,-5-1 1,16-17-7229,1 13 6064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3:12.0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 1888,'0'0'35,"0"-1"1,0 1-1,1 0 0,-1 0 1,0 0-1,0-1 0,1 1 0,-1 0 1,0 0-1,0 0 0,1 0 1,-1-1-1,0 1 0,1 0 1,-1 0-1,0 0 0,1 0 1,-1 0-1,0 0 0,1 0 1,-1 0-1,0 0 0,1 0 1,-1 0-1,0 0 0,0 0 1,1 0-1,-1 0 0,0 0 1,1 0-1,-1 1 0,8 9 1565,1 17 464,-2 11-1250,-2 1-1,-1-1 0,-3 53 1,-2-72-1820,1-18 926,0-1-1,0 0 0,0 1 1,0-1-1,0 0 1,0 0-1,-1 1 0,1-1 1,0 0-1,0 0 1,0 1-1,0-1 0,0 0 1,0 0-1,-1 0 1,1 1-1,0-1 0,0 0 1,0 0-1,-1 0 0,1 0 1,0 1-1,0-1 1,-1 0-1,1 0 0,0 0 1,0 0-1,-1 0 1,1 0-1,0 0 0,0 0 1,-1 0-1,1 0 1,0 0-1,0 0 0,-1 0 1,1 0-1,0 0 1,-1 0-1,1 0 0,0 0 1,0 0-1,-1 0 1,1 0-1,0 0 0,0-1 1,-1 1-1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3:12.3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1 832,'-13'0'352,"8"3"-288,5 2-32,9-2-32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3:12.7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41 3392,'9'25'2274,"10"42"1,-15-35-497,-1 0 0,-2 49 0,-1-55-1240,14-45-21,22-46-1017,18-29 162,-43 77 259,1 0-1,0 1 0,20-18 0,-32 34 79,5-6 115,1 1 0,0 0-1,0 0 1,0 0 0,13-6 0,-18 10-46,1 0 0,0 1 0,-1-1 0,1 1 1,0-1-1,-1 1 0,1 0 0,0 0 1,0 0-1,-1 0 0,1 0 0,0 0 1,0 0-1,-1 1 0,1-1 0,0 0 0,-1 1 1,1 0-1,0-1 0,-1 1 0,1 0 1,-1 0-1,1 0 0,-1 0 0,0 0 1,1 0-1,-1 0 0,0 0 0,1 1 0,-1-1 1,0 0-1,1 3 0,2 1 136,-1 1 0,1 0 0,-1 0 0,0 1 1,-1-1-1,0 1 0,0-1 0,0 1 0,1 7 0,0 11 189,0 30 1,-1-8-209,2 31-2099,-7-65-1669,1-3-375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3:13.2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327 18 2080,'0'-3'230,"-1"-8"674,1 11-858,0 0-1,0 0 1,0-1 0,0 1-1,0 0 1,0 0 0,0 0-1,0 0 1,0 0 0,0 0-1,-1-2 549,1 2-549,0 0 1,0 0 0,0 0-1,0 0 1,0 0 0,-1 0-1,1 0 1,0 0 0,0 0-1,0 0 1,0 0 0,0 0-1,0 0 1,-1 0-1,1 0 1,0 0 0,0 0-1,0 0 1,0 0 0,0 0-1,-1 0 1,1 0 0,0 0-1,0 0 1,0 0 0,0 0-1,0 0 1,0 0 0,-1 0 45,1 0-46,-20 7 3310,7 3-2530,0 1 0,1 1 0,-18 21 0,-29 44 1201,51-66-1661,-65 101 1399,61-90-1501,2 0 0,0 1 0,-9 35-1,6-9 10,3-1-1,2 2 0,2-1 0,2 1 0,5 97 0,1-130-154,1 1 0,0-1 0,10 31 1,-10-40-42,0 0 1,1 0 0,0 0 0,0 0 0,1-1 0,-1 0 0,2 0 0,-1 0-1,12 10 1,-16-16-280,0 0-1,1-1 1,-1 1-1,0 0 0,1 0 1,-1-1-1,0 1 1,1-1-1,-1 1 0,1-1 1,-1 0-1,1 0 1,0 1-1,-1-1 0,1 0 1,-1 0-1,1 0 1,-1-1-1,1 1 0,-1 0 1,3-1-1,-1 0-629,0 0 0,0-1 0,0 1-1,0-1 1,0 0 0,0 1 0,0-1-1,3-4 1,7-5-1508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44:27.6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150 13 1568,'0'-7'7273,"1"7"-7149,-35-5 1983,33 5-2065,0 0 1,-1 0 0,1 0-1,0-1 1,0 1 0,0 1-1,0-1 1,0 0 0,0 0-1,-1 0 1,1 0 0,0 1-1,0-1 1,0 1 0,0-1-1,0 1 1,0-1 0,0 1-1,0-1 1,0 1 0,0 0-1,0 0 1,1-1 0,-1 1-1,0 0 1,0 0 0,1 0-1,-1 0 1,1 0 0,-1 0-1,1 0 1,-1 2 0,1-2 181,8 14 613,-7-15-803,0 0 0,0 0 0,0 0 0,0 0 0,-1 0 0,1 0 1,0 0-1,0 0 0,0 0 0,-1-1 0,1 1 0,0 0 0,0 0 0,0-1 0,-1 1 0,1 0 1,0-1-1,-1 1 0,1-1 0,0 1 0,-1-1 0,1 0 0,0 1 0,0-2 0,-1 2-9,1 0 1,-1-1-1,1 1 0,-1 0 0,0-1 0,1 1 0,-1 0 0,0-1 0,1 1 1,-1-1-1,0 1 0,0 0 0,1-1 0,-1 1 0,0-1 0,0 1 0,0-1 1,0 1-1,0-1 0,0 1 0,0-1 0,1 1 0,-1-1 0,0 1 0,-1-1 1,1 1-1,0-1 0,0 1 0,0 0 0,0-1 0,0 1 0,0-1 0,-1 1 1,1-1-1,0 1 0,0-1 0,0 1 0,-1 0 0,1-1 0,-1 0 1,0 1 69,-1 0 0,1 0 0,-1 0 0,1 1 0,-1-1 0,1 0 0,-1 1 0,1-1 0,-1 1 0,-2 0 0,-5 3 321,1-3-165,0 2 0,1-1 1,-13 7-1,12-6-104,-27 5 93,33-7-508,5-4-22,6-3-907,8-2-2461,4-2 1034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3:14.0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132 47 2976,'-1'0'305,"0"0"-1,1 1 1,-1-1-1,-7 6 3048,8-5-3048,-1-1 1,0 2-1,-18 22 2057,11-13-1560,-3 3-277,1 1 1,1 0-1,0 1 0,2 0 0,-1 1 1,-6 23-1,8-19-323,1 1 1,1 0-1,0 0 1,0 39-1,4-54-150,0 1 1,1-1-1,0 0 0,0 1 1,4 13-1,-4-19-23,0 0-1,0 0 1,0 0 0,0 0-1,0 0 1,0 0 0,1 0-1,-1 0 1,1 0 0,-1-1-1,1 1 1,0 0 0,-1-1-1,1 1 1,0-1 0,0 0-1,0 0 1,0 0 0,0 0-1,0 0 1,1 0-1,3 1 1,-5-2-43,1 0 0,-1-1 1,1 1-1,-1 0 0,1 0 0,0-1 0,-1 1 0,1-1 1,-1 0-1,0 1 0,1-1 0,-1 0 0,1 0 0,-1 0 0,0 0 1,0 0-1,1 0 0,-1 0 0,0 0 0,0 0 0,0-1 1,1-1-1,4-5-211,-1-1-1,6-11 1,-8 14 126,71-144-950,-71 159 425,2 15 721,-1 0 65,3 12 374,-6-26-401,0-1-1,1 1 1,0-1 0,5 11-1,-6-17-74,1 0 0,-1 0-1,1 0 1,0-1 0,0 1 0,0-1-1,0 1 1,0-1 0,0 0 0,1 0-1,-1 0 1,1 0 0,-1 0 0,1-1 0,0 1-1,0-1 1,3 2 0,-2-2 10,1 0 1,-1 0-1,1 0 0,0 0 1,-1-1-1,1 0 0,-1 0 1,1 0-1,0-1 1,-1 1-1,1-1 0,-1 0 1,1 0-1,-1-1 1,1 1-1,-1-1 0,0 0 1,0 0-1,0 0 0,0-1 1,0 0-1,0 0 1,4-4-1,3-4 42,0 0 0,-1 0 0,0-1 0,-1 0 0,13-24-1,-14 21-49,4-4 44,-1-1 0,-2 0-1,12-34 1,-13 31-74,-1 1 71,6-31 0,-12 48-115,0 0 0,0 0 0,-1-1 0,1 1 0,-2 0 1,1-1-1,0 1 0,-1 0 0,0 0 0,0-1 0,-4-7 0,4 10-74,0 1-1,0 0 1,-1 1-1,1-1 0,0 0 1,-1 0-1,0 0 0,1 1 1,-1-1-1,0 1 1,0 0-1,0-1 0,0 1 1,0 0-1,0 0 0,0 0 1,-1 0-1,1 1 1,0-1-1,-1 1 0,-2-1 1,1 0-539,-1 1-1,1 0 1,0 0 0,-1 0 0,1 1 0,0 0-1,-1-1 1,1 1 0,0 1 0,-5 1 0,0 4-1134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3:16.2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224 1 2400,'-3'4'5173,"-3"-5"-4842,2 2-54,-1-1 0,0 1 0,0 0 0,0 0 1,1 1-1,-1 0 0,1-1 0,-1 2 0,1-1 1,-7 5-1,-6 5 357,-17 16 0,31-26-541,-16 14 377,7-7-308,1 1 0,1-1 1,-1 2-1,2-1 0,-1 2 0,-7 12 1,16-23-156,0 0-1,1 1 1,-1-1 0,1 0 0,0 1 0,-1-1 0,1 1 0,0-1 0,0 0 0,0 1 0,0-1 0,0 0 0,0 1 0,0-1 0,0 1-1,1-1 1,-1 0 0,0 1 0,1-1 0,-1 0 0,1 1 0,0-1 0,-1 0 0,1 0 0,0 0 0,0 0 0,0 1 0,0-1 0,1 1 0,5 4 68,0 0 0,0 0 1,14 7-1,0 2 130,-19-13-146,0-1-1,-1 1 1,0-1 0,1 1-1,-1-1 1,0 1 0,0 0-1,0 0 1,0-1-1,0 1 1,0 0 0,0 0-1,0 0 1,-1 0-1,1 0 1,-1 0 0,0 0-1,0 0 1,1 0 0,-2 3-1,1-1 30,-1 0 0,0 0 0,0 0 1,0 0-1,0 0 0,-1 0 0,0-1 0,0 1 0,-3 5 0,1-3-44,-1 0-1,0 0 1,0 0-1,0 0 1,-7 5-1,-7 0-2298,19-11 2101,0 0 0,-1 1 1,1-1-1,-1 0 1,1 0-1,-1 0 0,1 0 1,-1 1-1,1-1 1,-1 0-1,1 0 0,-1 0 1,1 0-1,-1 0 1,1 0-1,-1 0 0,1-1 1,-1 1-1,1 0 1,-1 0-1,1 0 0,0 0 1,-1-1-1,0 1 1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3:16.5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17 6400,'5'-5'2880,"16"2"-2496,-3-2 1568,0 5-1152,12-3 384,1 3-704,0 0-96,0 3-224,-5-3-32,0 5-64,-4-5-128,0 0 32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3:17.2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101 1 3072,'6'-1'3535,"-6"2"-3468,5 11 2186,0 16-130,-6-18-1649,-1 0 1,0 0-1,0 0 0,-1 0 0,-1-1 0,1 1 0,-6 9 0,-3 9 48,-9 24-45,9-25-224,2-1-1,1 2 1,-9 41 0,15-48-183,0 0 1,1 0 0,2 1-1,0-1 1,4 29 0,-2-41-51,-1-1 0,2 0 1,-1-1-1,1 1 0,0 0 0,1-1 1,5 10-1,-6-12 27,1 0 0,0-1 0,-1 0 1,1 0-1,1 0 0,-1 0 0,0-1 0,1 1 0,0-1 0,0 0 1,9 4-1,-9-6-120,0 1-1,0-1 1,0 0 0,0 0-1,0 0 1,0-1 0,1 1 0,-1-1-1,0 0 1,9-2 0,-6 0-757,0 0 0,1 0 0,-1-1 0,0 0-1,13-7 1,-3 1-764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3:17.5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50 5408,'0'4'5152,"8"-4"-4128,5-4 928,5 4-1152,7-8 64,1 5-512,15-8 0,-2 6-224,5-3 0,-5 4-64,1-4-1888,-6 8 992,-3-3-4160,-4 3 2784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3:19.5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0 3392,'-4'2'8119,"3"9"-5539,5 16-3308,-4-22 1546,5 52 384,-5 73 0,-1-60-758,1-41-304,4 96 674,-3-95-267,-1-23-1953,0-19-3489,0 3 3066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3:20.0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4 136 3904,'-2'-1'1115,"1"0"-1046,1 1 1,0 0 0,0 0-1,0 0 1,0 0 0,0-1-1,0 1 1,0 0 0,0 0-1,0 0 1,0-1 0,0 1 0,0 0-1,0 0 1,0 0 0,0 0-1,0-1 1,0 1 0,0 0-1,0 0 1,0 0 0,1-2 557,-1 2-558,11-7 2942,-4 3-2236,1 0-348,1 1 0,-1 0-1,0 0 1,1 1 0,-1 0-1,1 0 1,0 1 0,0 0 0,12 1-1,23-4 326,232-46 816,-268 49-1848,-1-1 0,1 0 0,-1-1 0,9-4 1,-14 6-262,1-1 1,-1 1 0,1-1 0,-1 0 0,1 0-1,-1 0 1,0 0 0,2-3 0,2-4-1604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3:21.1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92 39 3392,'-2'0'296,"1"0"0,-1 0 1,0 0-1,0 0 0,0 1 0,0-1 1,1 0-1,-1 1 0,0 0 0,0-1 1,1 1-1,-1 0 0,0 0 0,1 0 1,-1 0-1,1 0 0,-1 0 0,1 0 1,0 1-1,-1-1 0,1 0 0,0 1 1,0-1-1,0 1 0,-1 2 0,-7 8 66,4-5-179,0 0 0,0 1 0,1 0 0,0 0 0,1 1 0,0-1 0,0 1 0,0-1 1,1 1-1,1 0 0,-1 0 0,1 0 0,1 0 0,0 0 0,0 0 0,1 0 0,0 0 1,0 0-1,1 0 0,5 13 0,-7-20-175,1 0 0,0 0 0,0 0 0,0 0 0,0 0 0,0 0-1,0-1 1,1 1 0,-1 0 0,1-1 0,-1 1 0,1-1 0,-1 1 0,1-1 0,0 0 0,2 1 0,-1 0 13,1 0 0,0 0 0,0-1 0,1 0 0,-1 0 0,0 0 0,7 0 0,2 0 101,0-2 0,0 1-1,0-2 1,16-3 0,11-5-28,-1-2-1,-1-1 1,0-2 0,-1-2-1,-1-1 1,61-42 0,-87 54-110,-1-2 1,0 1-1,0-1 0,14-17 1,-21 22 8,0 1-1,0-1 1,0 1 0,-1-1-1,1 0 1,-1 0 0,1 0 0,-1 1-1,0-1 1,0-1 0,0 1 0,-1 0-1,1 0 1,-1 0 0,0 0-1,0 0 1,0-1 0,0 1 0,0 0-1,-1 0 1,1 0 0,-3-6 0,3 7-13,-1 1 1,0-1 0,0 0 0,0 1 0,0-1 0,0 1 0,0-1 0,0 1 0,-1 0 0,1-1 0,0 1 0,-1 0 0,1 0-1,-1 0 1,1 0 0,-1 0 0,0 0 0,1 1 0,-1-1 0,0 0 0,0 1 0,1-1 0,-1 1 0,0 0 0,0 0 0,0-1 0,0 1-1,1 0 1,-1 1 0,0-1 0,0 0 0,-2 1 0,-6 2-83,0 0-1,0 0 0,0 1 1,-14 8-1,12-6 115,3-2 65,0 1 0,0 0 0,1 1 0,0 0-1,0 0 1,0 0 0,1 1 0,-1 1 0,2-1 0,-1 1 0,1 0 0,0 0 0,1 1 0,0 0 0,0 0 0,1 0 0,0 0-1,1 1 1,0 0 0,1-1 0,0 1 0,0 0 0,1 0 0,0 0 0,1 20 0,1-12 28,1-1 0,1 1-1,1 0 1,0-1 0,1 0 0,1 0 0,0 0 0,2-1 0,-1 0 0,2-1 0,20 29-1,-22-37-8,-1 1-1,2-1 0,-1 0 1,1 0-1,0-1 0,0 0 1,18 9-1,-25-15-524,0 0 1,0 0-1,0 0 1,0 0-1,0 0 1,0 0-1,0 0 0,0 0 1,1 0-1,-1-1 1,0 1-1,0 0 0,0-1 1,0 1-1,6-5-2571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3:21.5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0 5632,'-2'7'562,"0"-1"0,1 0 0,-1 0 0,1 1 0,0-1 1,0 1-1,1-1 0,0 1 0,2 11 0,-1-7 62,1 1 1,0 0-1,2 0 1,6 18-1,-9-28-534,0 1-1,1 0 1,0-1 0,-1 1-1,1-1 1,0 1 0,0-1-1,0 0 1,0 0 0,5 3-1,-6-4-15,1 0-1,0 0 0,0 0 1,-1 0-1,1-1 0,0 1 1,0-1-1,0 1 1,0-1-1,0 0 0,0 0 1,0 0-1,0 0 1,0 0-1,0 0 0,0 0 1,4-2-1,-2 1 7,0 0 0,0 0 1,0-1-1,0 0 0,0 1 0,-1-1 0,1-1 0,0 1 0,-1 0 0,0-1 1,6-6-1,-7 7-29,0 0 0,0-1 0,-1 1 0,0-1 1,1 0-1,-1 1 0,0-1 0,0 0 0,0 0 0,-1 0 1,1 0-1,-1 1 0,0-1 0,1 0 0,-1 0 0,0 0 1,-2-6-1,2 4-43,-1 1 0,-1-1 0,1 0 0,-1 1 0,0-1 0,0 1 0,0 0 0,0 0 0,-1-1 1,0 2-1,-5-7 0,6 8-68,0 0 0,1 0 1,-1 0-1,-1 0 1,1 1-1,0-1 0,0 1 1,-1 0-1,1-1 0,0 1 1,-1 0-1,0 1 0,1-1 1,-1 0-1,1 1 1,-1-1-1,0 1 0,1 0 1,-1 0-1,0 0 0,1 0 1,-5 1-1,-11 4-2346,2 2-3673,10-4 3738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3:22.2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2496,'11'9'2607,"-1"1"1,18 20-1,24 34-243,-29-30-1721,-1 1-1,-1 1 1,-3 0-1,0 2 0,-3 0 1,-1 0-1,-2 1 1,-1 1-1,-3 0 1,-1 1-1,-1 0 1,-1 60-1,-13 76 387,4-143-876,-1 1 1,-2-2-1,-12 35 1,11-43-413,-1 0 0,-15 25 1,17-37-884,0-1 0,-1-1 0,-12 13 0,-7 3-3162,5-2 1387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44:29.0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45 151 1568,'-9'4'3075,"6"-3"-2620,1 1 0,-1-1 0,0 0-1,1 0 1,-1 0 0,-3 0 0,5-1-411,1 0 0,-1 0 1,0 0-1,1 0 0,-1 0 1,1 0-1,-1-1 0,1 1 1,-1 0-1,1 0 0,0 0 1,-1-1-1,1 1 0,-1 0 1,1 0-1,-1-1 0,1 1 1,0 0-1,-1-1 0,1 1 1,0-1-1,-1 1 0,1 0 1,0-1-1,-1 1 0,1-1 1,0 1-1,0-1 0,0 1 1,-1-1-1,1 1 0,0-1 1,0 1-1,0-1 0,0 1 1,0-1-1,0 1 0,0-1 1,0 1-1,0-1 0,0 1 1,1-1-1,-1-2 0,0 0 0,0 0 1,1 1-1,-1-1 0,1 0 0,0 1 1,0-1-1,0 0 0,0 1 0,1-1 1,-1 1-1,0 0 0,1 0 0,0-1 0,0 1 1,-1 0-1,4-2 0,3-3 41,1 0 0,0 1 0,10-6 0,-7 5 70,0 0-63,-1 1 1,1 1 0,0 0-1,24-6 1,56-7-71,-53 11 58,-33 6-53,-1 0-1,1 1 1,-1-1 0,1 1-1,0 0 1,-1 1 0,1-1-1,6 2 1,6 2 39,-14-4-68,-1 1 1,0 0-1,1 0 0,-1 0 0,0 0 0,0 0 0,4 2 1,-6-2 24,1 0 1,-1 0 0,0 0 0,0 0 0,0 0 0,-1 1-1,1-1 1,0 0 0,0 0 0,-1 1 0,1-1 0,-1 0-1,1 1 1,-1-1 0,1 0 0,-1 1 0,0-1 0,0 1-1,0-1 1,0 0 0,0 4 0,0 22 51,-1 0-1,-1 0 1,-8 39 0,0-26-40,-1-2 0,-24 56 0,26-74-1,-1 0 0,-1-1-1,-1-1 1,0 0 0,-2-1-1,-19 21 1,-80 62 370,29-27-51,82-71-361,0 0 0,0-1 0,0 1 0,0 0 0,0-1 0,-1 1 0,1-1 0,0 0 0,-5 2 0,7-4 5,0 1 1,0 0-1,0 0 0,-1 0 0,1 0 0,0-1 0,0 1 0,0 0 1,0 0-1,0 0 0,0-1 0,0 1 0,-1 0 0,1 0 1,0-1-1,0 1 0,0 0 0,0 0 0,0-1 0,0 1 0,0 0 1,0 0-1,0 0 0,0-1 0,1 1 0,-1 0 0,0 0 1,0-1-1,0 1 0,0 0 0,0 0 0,0 0 0,0-1 0,1 1 1,4-9 187,14-4-260,-17 11 77,1 0 0,0 0-1,0 0 1,0 0-1,0 1 1,0-1-1,0 1 1,0-1-1,5 0 1,15-2 202,1 0 0,0 2 0,1 1-1,-1 0 1,45 6 0,-33 1 177,0 1 0,-1 1 0,43 17-1,-26 2-124,-50-26-698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3:30.7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249 55 2144,'0'0'981,"-8"0"1297,6-6-540,2 6-1655,0 0 0,0 0 1,0-1-1,-1 1 0,1 0 0,0 0 0,0-1 0,0 1 0,-1 0 0,1 0 1,0 0-1,0 0 0,-1-1 0,1 1 0,0 0 0,0 0 0,-1 0 1,1 0-1,0 0 0,0 0 0,-1 0 0,1-1 0,0 1 0,0 0 0,-1 0 1,1 0-1,0 0 0,-1 0 0,1 0 0,0 0 0,0 1 0,-1-1 1,1 0-1,-2 1 459,2-1-516,0 0-1,0-1 1,0 1 0,0 0-1,0 0 1,0-1 0,0 1-1,0 0 1,0 0-1,0 0 1,0-1 0,0 1-1,0 0 1,0 0-1,0-1 1,-1 1 0,1 0-1,0 0 1,0 0-1,0-1 1,0 1 0,-1 0-1,1 0 1,0 0 0,0 0-1,0 0 1,-1-1-1,1 1 1,-2-1-47,2 2 51,0-1 1,0 0-1,0 0 0,0 0 1,0 0-1,1 0 0,-1 0 1,0 0-1,0 0 1,0 0-1,0 0 0,0 0 1,0 0-1,0 0 0,0 0 1,0 0-1,0 0 1,1-1 394,0 1-395,-1 0 1,0 0-1,0 0 0,0-1 1,0 1-1,0 0 0,0 0 1,0 0-1,0 0 1,0 0-1,0 0 0,0 0 1,0 0-1,0 0 1,0 0-1,0-1 0,0 1 1,0 0-1,0 0 0,0 0 1,0 0-1,0 0 1,0 0-1,70 1-371,-38 1 403,-1-2 1,48-6 0,-27 2 138,36-7-68,16 1 145,-95 10-323,-8 0 48,0 0 0,-1 0 0,1 0-1,0 0 1,-1 0 0,1 0 0,0 0 0,0-1-1,-1 1 1,1 0 0,0 0 0,-1 0-1,1-1 1,0 1 0,0-1 0,1-2 32,-3 3 133,-7 2 368,-3 1-32,11-3-505,0 1-1,0-1 1,-1 0-1,1 0 1,0 0-1,0 0 1,0 0-1,0 0 1,0 0-1,-1 0 1,1 0-1,0 0 1,0 0-1,0 0 1,0 0-1,-1 0 1,1 0-1,0 0 1,0 0-1,0 0 1,0 0-1,0 0 1,-1 0-1,1 0 1,0 0-1,0-1 1,0 1-1,0 0 1,0 0-1,-1 0 1,1 0-1,0 0 1,0 0-1,0 0 1,0 0 0,0-1-1,0 1 1,0 0-1,-1 0 198,1 0-196,0 0 0,-1 1 0,1-1-1,0 0 1,0 0 0,0 0 0,-1 0 0,1 0 0,0 0-1,0 0 1,-1 0 0,1 0 0,0 0 0,0 0-1,-1 0 1,1 0 0,0 0 0,0 0 0,-1 0 0,1 0-1,0 0 1,0-1 0,-1 1 0,1 0 0,0 0-1,0 0 1,0 0 0,-1 0 0,1-1 0,0 1 0,-4-1 1,1-1 1,0 1 0,-1 0 0,1 1-1,0-1 1,-1 1 0,1-1 0,-1 1-1,1 0 1,-1 0 0,1 1 0,-5 0 0,-14 0-95,-10 1 86,-58 10 0,27-2 101,-47 3-497,-137 20 220,212-29-223,47-3 341,1 0 1,-1 0-1,0 1 0,0 1 0,24 8 1,-16-3 26,0 1 1,34 21-1,-7 2 110,75 69 0,-117-96 8,0-1-50,0 0-1,-1 0 0,1 0 0,-1 1 1,0 0-1,-1 0 0,7 10 1,-5-5 314,-2-4 316,-11 6-304,-2-1-360,-9 15-58,-1-2 0,-1-1 1,-48 40-1,47-45 47,7-6 64,-1-1 0,0 0 0,-29 14 0,22-14-9,0 0-1,0 1 1,1 1-1,-25 20 1,42-28-55,1 0 0,-1 0 0,1 0 0,0 1 0,-5 11 0,3-7 270,4-8-166,3-3-57,0 1 36,0 9 127,-1-8-184,1 0 1,-1 0 0,0 0-1,1 0 1,-1 0 0,1 0-1,0 0 1,-1 1-1,1-2 1,0 1 0,-1 0-1,1 0 1,0 0-1,0 0 1,0 0 0,0-1-1,0 1 1,0 0 0,0-1-1,0 1 1,0-1-1,0 1 1,1-1 0,-1 1-1,0-1 1,0 0-1,2 0 1,3 2 52,0-1 0,0 0 0,13 1 0,92-10 154,-72 4-249,65 2-1,-71 3 25,-24-2-4,1 1-1,-1 0 1,0 1 0,1 0 0,-1 1 0,11 3-1,-18-4 12,0 0-1,0 0 1,0 1-1,0-1 1,-1 1-1,1-1 1,0 1-1,-1-1 1,1 1-1,-1 0 1,0 0-1,0 0 0,0 0 1,0 0-1,1 3 1,11 34-125,-11-32 115,9 52 135,-9-42 23,7 26 0,-7-37 597,-2-8-1468,0-12-5166,7 10 3111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4:08.6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3 3648,'2'-2'5327,"1"9"-3614,-18 304 4346,6-195-5031,9-88-992,-3 19-56,3-30 44,1-6-773,-1-9-21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4:08.9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 5568,'6'-3'2990,"-5"3"-2840,0 0 0,1 0 0,-1 0 0,0 0 0,1 0 0,-1 0 0,0 0 0,1 0 0,-1 0 0,2 1 0,10 4 921,-1-1 0,1 0 0,0-1 0,0 0 0,18 1 0,68-1 870,31 0-1711,-121-5-2236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4:13.8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24 2816,'0'0'917,"1"1"-530,-1 0 1,1 1-1,0-1 0,-1 0 0,1 0 0,0 0 1,0 0-1,0 0 0,1 1 0,6 2 189,-1-2 0,1 1 0,0-1 0,0 0 0,0-1 0,10 1 0,-3-1-139,-1 0 0,1-1 0,-1-1 0,27-5 0,54-18 533,-21 3-685,-72 21-293,-1-1 0,0 1 0,1 0 0,-1 0 1,1-1-1,-1 1 0,1 0 0,-1 0 0,0 0 0,1 0 0,-1 1 1,1-1-1,-1 0 0,1 1 0,-1-1 0,0 0 0,1 1 0,-1 0 1,0-1-1,1 1 0,-1 0 0,0 0 0,0 0 0,0-1 0,0 1 1,0 1-1,0-1 0,0 0 0,0 0 0,0 0 0,0 0 0,-1 1 1,1-1-1,0 0 0,-1 0 0,1 1 0,0 1 0,0 6-60,1-1-1,-1 1 0,0-1 1,-1 1-1,-1 10 0,1-4 39,0 5 29,-1 39-18,15 110 1,60 303 221,-44-235 268,-26-180-175,-3 1 1,-6 62-1,2-99-109,0 0 0,-11 35 0,11-45-91,-1 0 1,-1-1 0,1 0-1,-2 0 1,1 0 0,-12 14-1,14-21-45,-1 0-1,0 1 1,1-1 0,-1-1-1,-1 1 1,1-1 0,0 1-1,-1-1 1,1 0 0,-1-1-1,0 1 1,1-1-1,-1 0 1,0 0 0,0-1-1,0 1 1,0-1 0,-7 0-1,-3-1-113,0 0 0,0-2-1,1 1 1,-30-10-1,32 7-1275,-21-10 0,31 13 1111,-18-7-1201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3:47.9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440 0 1984,'5'4'5573,"-8"-4"-5380,1 0-1,0 0 1,0 1-1,0-1 1,0 1 0,0-1-1,-4 3 1,-14 3 79,-258 44 1920,273-49-2195,-14 2 44,-20 6 0,34-8-42,0 1-1,0 0 1,0 0-1,0 0 1,1 0-1,-1 1 1,1 0-1,0 0 1,-5 4-1,7-5 13,1 0 1,0 0-1,0-1 0,0 1 0,0 0 0,0 0 0,1 0 0,-1 0 1,0 0-1,1 0 0,-1 0 0,1 0 0,0 0 0,0 0 0,0 3 1,4 35 170,-3-30-143,18 167 475,-1-11-89,-1 123 182,-4-48 183,0 201 1458,-14-325-2101,0-89-31,-2-1 1,-1 1-1,-9 30 1,3-12 137,10-46-232,0 0 1,0 0-1,0 0 1,0 1-1,0-1 1,0 0-1,0 0 1,0 0-1,0 0 1,0 1-1,0-1 1,0 0-1,0 0 1,0 0-1,1 0 1,-1 0-1,0 1 1,0-1-1,0 0 1,0 0-1,0 0 1,0 0-1,0 0 1,0 0-1,1 1 1,-1-1-1,0 0 1,0 0-1,0 0 1,0 0-1,0 0 1,1 0-1,-1 0 1,0 0-1,0 0 1,0 0-1,0 0 1,1 0-1,-1 0 1,0 0-1,0 0 1,13-1 291,18-7-406,-24 6 162,34-10 51,1 2-1,0 2 1,1 2-1,58-1 1,-72 10 1,-25-2-151,0-1 0,0 1 0,1 0 0,-1-1 0,0 0-1,0 0 1,0 0 0,1-1 0,-1 1 0,0-1 0,0 0 0,6-2 0,-10 3-18,0-1 1,0 1-1,0 0 1,1 0-1,-1-1 1,0 1-1,0 0 1,0-1-1,0 1 1,0 0-1,0 0 1,0-1-1,0 1 1,0 0-1,0-1 1,0 1-1,0 0 1,0 0-1,0-1 1,0 1-1,-1 0 1,1 0-1,0-1 1,0 1-1,0 0 1,0 0-1,0-1 1,-1 1-1,1 0 1,0 0-1,0-1 0,0 1 1,-1 0-1,1 0 1,0 0-1,0 0 1,-1-1-1,1 1 1,0 0-1,0 0 1,-1 0-1,1 0 1,0 0-1,-1 0 1,1 0-1,-2-2-501,-5-6-849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3:50.2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360 21 2400,'0'-1'251,"0"0"0,0 1 0,0-1 0,0 0 0,0 0 0,0 0-1,-1 0 1,1 0 0,0 0 0,-1 0 0,1 0 0,0 0 0,-1 1 0,1-1 0,-1 0 0,-1-1 0,2 1-154,-1 1-1,0-1 1,0 1 0,0-1 0,0 1 0,0-1 0,0 1-1,0 0 1,0 0 0,0-1 0,-1 1 0,1 0 0,0 0-1,0 0 1,0 0 0,0 0 0,0 0 0,0 1 0,-2-1-1,-31 2 745,26-3-614,0 1 0,0 1 0,-13 1 1,-1 3-55,0 1 1,1 0 0,0 2 0,-32 16 0,42-18-155,1 0 0,0 0 1,1 1-1,-1 1 1,1-1-1,1 2 1,-1-1-1,1 1 0,1 0 1,-10 16-1,16-23-8,0 0-1,0 0 1,0 0-1,1 0 1,-1 0-1,1 0 1,0 1-1,0-1 1,-1 0-1,1 0 1,1 0-1,-1 0 1,0 0 0,0 0-1,1 1 1,-1-1-1,1 0 1,0 0-1,-1 0 1,1 0-1,0-1 1,0 1-1,1 0 1,-1 0-1,0 0 1,0-1-1,1 1 1,2 2-1,3 3 29,0-1 0,0 0 0,1 0 0,0-1 0,12 7 0,221 111 244,-228-117-189,-7-3 38,0-1-1,0 2 1,-1-1 0,11 8-1,-15-10-110,0-1 0,-1 1-1,1 0 1,0-1-1,-1 1 1,1 0-1,-1-1 1,1 1 0,-1 0-1,1 0 1,-1 0-1,0-1 1,1 1 0,-1 0-1,0 0 1,1 0-1,-1 0 1,0 0 0,0 0-1,0 0 1,0-1-1,0 1 1,0 0-1,0 0 1,0 0 0,-1 0-1,1 0 1,0 0-1,0-1 1,-1 1 0,1 0-1,-1 0 1,1 0-1,-1 0 1,1-1 0,-1 1-1,1 0 1,-1-1-1,1 1 1,-1 0-1,0-1 1,0 1 0,0 0-1,-9 6 47,1-1 0,-1 0 0,0 0-1,-1-1 1,1 0 0,-1-1 0,-15 4-1,8-2 19,-92 21 207,74-19-241,-51 16 1,105-28-5823,4 1 2822,7-2 965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3:50.6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 1 4064,'-1'0'133,"1"1"1,-1-1-1,1 1 0,-1-1 1,1 1-1,-1-1 1,1 1-1,0 0 0,-1-1 1,1 1-1,0 0 1,0-1-1,0 1 0,-1 0 1,1-1-1,0 1 0,0 0 1,0-1-1,0 1 1,0 0-1,0-1 0,0 2 1,1 26 1392,-1-20-1000,0 11-12,-1 0 0,0 0 0,-1 0 0,-8 28 0,-11 47-290,21-93-378,0 0 0,-1-1-1,1 1 1,0 0 0,0 0 0,-1-1-1,1 1 1,0 0 0,-1-1-1,1 1 1,-1 0 0,1-1 0,-1 1-1,1-1 1,-1 1 0,0 0 0,1-1-1,-1 0 1,0 1 0,1-1-1,-1 1 1,0-1 0,1 0 0,-1 1-1,0-1 1,0 0 0,-1 0-1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3:50.9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39 3232,'-10'-26'1472,"7"21"-1280,-2 2 256,10 3-288,-5-5 160,8 10-576,0-2-352,6 5 320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3:51.3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6 1824,'0'0'18,"0"0"0,0 0 0,0 0 0,0 0 0,0 0 0,0 0 0,-1 0 0,1 0 0,0 0 0,0 1 0,0-1 1,0 0-1,0 0 0,0 0 0,0 0 0,-1 0 0,1 0 0,0 0 0,0 0 0,0 0 0,0 1 0,0-1 0,0 0 0,0 0 0,0 0 0,0 0 0,0 0 0,0 0 0,0 1 0,0-1 0,0 0 0,0 0 1,0 0-1,0 0 0,0 0 0,0 0 0,0 1 0,0-1 0,0 0 0,0 0 0,0 0 0,0 0 0,0 0 0,0 0 0,0 1 0,0-1 0,0 0 0,0 0 0,0 0 0,1 0 0,4 12 127,1-2 1286,-2 1-268,-1 0 0,0-1 0,0 1 0,1 20 0,-3-15-547,0 0-1,-1-1 1,-1 1 0,-1-1-1,-5 24 1,1-22 925,7-18-1428,0-1 0,-1 1-1,1 0 1,0 0 0,0-1 0,-1 1-1,1 0 1,0 0 0,2-2 0,5-7-73,27-60-470,-22 43 189,19-32 0,-21 42 137,-8 11 20,0 1 0,0 0 0,0 0 0,1 1 0,7-8 0,-11 11 69,1 1 0,0-1-1,-1 1 1,1-1 0,-1 1 0,1-1 0,0 1-1,-1 0 1,1-1 0,0 1 0,-1 0-1,1-1 1,0 1 0,-1 0 0,1 0-1,0 0 1,0 0 0,-1 0 0,1 0-1,0 0 1,0 0 0,-1 0 0,1 0-1,0 0 1,0 0 0,-1 0 0,2 1 0,-1 0 40,0 0 1,0 0 0,0 0 0,0 0-1,0 0 1,0 0 0,0 0-1,0 0 1,0 1 0,0-1 0,-1 0-1,2 3 1,0 2 137,0 1-1,0-1 0,0 1 1,1 12-1,-2 35 436,-2-40-508,1 1 1,1 0 0,0-1-1,6 25 1,-7-39-155,1 1 1,-1-1-1,0 0 1,0 0-1,0 0 1,0 0-1,0 1 1,0-1-1,0 0 1,0 0-1,1 0 1,-1 1-1,0-1 0,0 0 1,0 0-1,0 1 1,0-1-1,0 0 1,0 0-1,0 0 1,0 1-1,0-1 1,0 0-1,-1 0 1,1 0-1,0 1 1,0-1-1,0 0 1,0 0-1,0 0 1,0 1-1,0-1 0,0 0 1,-1 0-1,1 0 1,0 0-1,0 1 1,0-1-1,-1 0 1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3:53.3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165 0 3552,'0'0'1147,"5"9"2543,-5-4-3394,-1 0 0,1-1 1,-1 1-1,0 0 0,-1-1 0,1 1 0,-1 0 0,-3 5 1,-22 35 376,12-21-183,6-8-329,1 1-1,1-1 1,-8 28-1,-10 55 185,20-79-292,-14 83 617,-7 134-1,25-207-467,2 1-1,0-1 1,2 1 0,2-1-1,0 0 1,2-1 0,2 1-1,0-1 1,2-1 0,15 29-1,-24-53-136,0 0 0,0 0 0,0 0 0,0 0 0,1 0-1,0 0 1,0-1 0,0 1 0,0-1 0,0 0-1,1 0 1,4 3 0,-7-7-116,0 1-1,-1 0 0,1-1 1,0 1-1,0 0 1,-1-1-1,1 1 0,0-1 1,-1 1-1,1-1 1,-1 0-1,1 1 1,0-1-1,-1 0 0,1 1 1,-1-1-1,0 0 1,1 0-1,-1 1 0,0-1 1,1 0-1,-1-1 1,2 0-629,5-7-584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44:29.9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 99 1248,'-5'0'3835,"5"9"-1089,0-7-2567,0-1 0,0 1 0,0-1 0,1 1 0,-1-1 0,0 1 0,1-1 0,-1 0 0,1 1 0,0-1 0,-1 0 0,1 1 0,0-1 0,0 0 0,0 0 0,0 0 0,2 2 0,-1-1-54,1 0 0,0 0 0,0 0 1,0 0-1,0-1 0,0 1 0,5 1 0,2-1-73,0 0 1,-1 0-1,1-1 1,16 1-1,-12-2 51,0-1-1,-1 0 0,26-6 0,-33 5-55,0 1 0,0-2-1,0 1 1,-1 0 0,1-1-1,-1 0 1,1-1 0,-1 1 0,0-1-1,8-8 1,-11 10-38,-1 1 0,1-1-1,-1 0 1,1 0 0,-1 0 0,0 0 0,0 0 0,0 0 0,0 0-1,0 0 1,-1 0 0,1 0 0,-1 0 0,1-1 0,-1 1 0,0 0-1,0 0 1,0-1 0,0 1 0,0 0 0,0 0 0,-1-1 0,1 1-1,-1 0 1,1 0 0,-1 0 0,0 0 0,0 0 0,-2-4 0,0 2-17,1 1 0,-1-1 1,0 1-1,0 0 1,0 0-1,0 0 0,-1 1 1,1-1-1,-1 1 1,1 0-1,-1 0 0,0 0 1,0 0-1,0 1 1,-7-3-1,4 3-1,0 1 0,-1-1 0,1 1 0,0 0 0,-1 1 0,1 0 0,0 0 0,-1 0 0,1 1 0,0 0-1,0 1 1,0 0 0,0 0 0,1 0 0,-1 1 0,-6 5 0,-1 0 417,0 1 1,1 1-1,0 1 0,1 0 0,1 0 1,-12 16-1,21-25-348,0 0 0,1 1 0,-1-1 0,1 0 1,-1 1-1,1 0 0,0-1 0,0 1 0,1 0 0,-1-1 0,1 1 1,-1 0-1,2 4 0,-1-5-22,0 0 0,0-1 0,1 1 0,-1 0-1,1 0 1,0-1 0,0 1 0,0 0 0,0-1 0,0 1 0,0-1 0,1 1 0,-1-1 0,1 0 0,0 1 0,0-1 0,0 0 0,3 2-1,5 3 13,1 0-1,1-1 0,-1 0 0,1-1 1,0 0-1,0-1 0,1-1 0,14 3 1,14 0 227,49 1 1,-58-6-98,-10-1-1499,0-1 0,40-6 0,-27 0-3150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3:54.6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0 671 3904,'1'0'3667,"-1"0"-3638,23-8 1416,-2-1-785,28-16-1,-6 2-559,-15 10-76,-2-2 0,0-1 0,-1 0 0,0-2 0,-2-1 0,0-1 0,-1-1 0,36-46 0,-41 45-4,-1-1 0,-1-1 0,-2-1 0,0 0 0,-1-1 0,-2 0 0,0 0 0,-2-1 0,8-48 0,-16 70-57,1-1-1,-1 1 1,0-1 0,0 0 0,-1 1 0,1-1 0,-1 1 0,0-1 0,-1 1-1,0 0 1,1-1 0,-4-4 0,4 8 26,0 0 1,0 1-1,0-1 1,0 1-1,-1-1 0,1 1 1,0-1-1,-1 1 1,1 0-1,-1-1 0,1 1 1,-1 0-1,1 0 1,-1 0-1,0 1 0,0-1 1,0 0-1,1 1 1,-1-1-1,0 1 0,0-1 1,0 1-1,0 0 1,0 0-1,0 0 1,0 0-1,0 0 0,0 0 1,1 1-1,-1-1 1,0 1-1,0-1 0,0 1 1,0-1-1,1 1 1,-1 0-1,-1 1 0,-5 2 109,0 1 0,1 0 0,0 0-1,0 1 1,0 0 0,1 0 0,0 0-1,0 1 1,1 0 0,0 0-1,0 0 1,0 1 0,1 0 0,-5 12-1,-2 8 128,2 1-1,-12 57 0,-1 58 702,19-117-613,2 0-1,1 0 0,6 39 1,-5-55-163,2 0 1,-1 0-1,2 0 0,-1-1 1,1 1-1,1-1 1,0 0-1,0 0 0,1-1 1,1 1-1,-1-1 1,1-1-1,1 1 0,12 10 1,-19-18-168,1 0 0,-1 0 0,0 0 0,0-1 0,0 1 0,1-1 0,-1 1 0,0-1 0,1 1 0,-1-1 0,0 0 0,1 0 0,-1 0 0,0 0 0,1 0 0,-1 0 0,0 0 0,3 0 0,-3-1-256,0 1 1,0 0 0,0-1 0,0 1 0,0-1 0,0 1 0,0-1-1,-1 1 1,1-1 0,0 1 0,0-1 0,-1 0 0,2-1 0,3-2-1408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3:56.4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161 76 3072,'-5'-17'4226,"5"17"-4001,-1-1 0,0 1 0,1 0 1,-1 0-1,1-1 0,-1 1 0,1 0 0,-1 0 0,0 0 1,1 0-1,-2 0 0,1-1-54,-1 1 0,0 0 0,0 0 0,0 0 1,0 0-1,1 0 0,-1 0 0,0 0 0,0 0 0,-2 2 0,0 0-102,-1 0 0,1 1 0,1-1 0,-1 1 0,0 0 0,1 0 0,-1 1-1,1-1 1,0 1 0,0-1 0,-2 5 0,-7 11 132,-9 19 0,16-28-96,-3 6 103,0-1 0,1 1 1,-7 30-1,12-40-139,1 1 1,0-1-1,0 1 0,0-1 0,1 1 0,0-1 1,1 1-1,-1-1 0,1 1 0,0-1 1,1 1-1,0-1 0,3 9 0,-4-13-11,-1-1 0,1 1 0,0-1 0,0 1 1,0-1-1,0 1 0,0-1 0,0 0 0,1 0 0,-1 1 0,0-1 0,1 0 0,-1 0 0,1 0 0,-1 0 0,1-1 0,-1 1 0,1 0 0,-1-1 0,3 1 1,-1 0 0,0-1 1,0 0 0,0 0 0,0 0-1,0 0 1,0-1 0,0 1 0,0-1-1,0 0 1,0 0 0,3-1 0,6-4 24,0-1 0,0 0 0,0-1 1,10-9-1,-20 15-85,26-23 50,-19 17-190,-1 0 1,14-8-1,-22 15 109,1 1 0,-1-1-1,1 1 1,-1 0 0,0-1 0,1 1-1,-1 0 1,1-1 0,-1 1 0,1 0 0,0 0-1,-1 0 1,1-1 0,-1 1 0,1 0-1,-1 0 1,1 0 0,-1 0 0,1 0-1,0 0 1,-1 0 0,1 0 0,-1 0-1,1 0 1,-1 0 0,1 1 0,0-1-1,-1 0 1,1 0 0,-1 0 0,1 1-1,-1-1 1,1 0 0,-1 1 0,0-1 0,1 0-1,-1 1 1,1 0 0,0 1-54,1 1 1,-1 0 0,0-1-1,-1 1 1,1 0-1,1 5 1,-2-5 113,0 0 0,1-1 0,0 1 0,0 0 0,0 0 0,2 5 1,-1-6 4,1 1 1,-1-1-1,1 0 1,-1 0 0,1 0-1,0 0 1,-1 0-1,1 0 1,0-1 0,0 1-1,0-1 1,1 0 0,-1 0-1,0 0 1,0 0-1,1-1 1,-1 1 0,6-1-1,-5 0 28,1 0-1,-1 0 0,1-1 1,0 1-1,-1-1 1,1 0-1,-1-1 0,0 1 1,1-1-1,-1 1 1,0-1-1,7-5 0,-6 3 11,-1 0-1,1-1 0,-1 1 0,0-1 0,0 0 0,0-1 0,-1 1 0,6-11 0,17-50 39,-26 64-107,6-13-117,-2 0 0,0 0 1,-1-1-1,0 1 0,-2-1 1,0 0-1,0 0 1,-1 1-1,-1-1 0,-1 0 1,-5-20-1,7 36 76,0 0 0,1 0-1,-1 0 1,0-1 0,0 1 0,0 0 0,0 0 0,0 0-1,-1 0 1,1 0 0,0 0 0,0 0 0,0 0 0,0 0-1,0-1 1,-10 22-5953,8-5 3982,4-2 714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3:58.0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45 3904,'2'-5'7510,"4"5"-5757,4 8-1603,16 31 909,-18-29-882,-1 0 1,0 1-1,0 0 1,8 21 0,-4-10 829,-11-22-990,0 0 1,0 0-1,0 0 1,0 0-1,0 0 0,0 0 1,0 0-1,0 0 0,0 0 1,0 0-1,0 1 1,0-1-1,0 0 0,0 0 1,0 0-1,1 0 0,-1 0 1,0 0-1,0 0 1,0 0-1,0 0 0,0 0 1,0 0-1,0 0 0,0 0 1,0 0-1,0 0 1,0 0-1,0 0 0,1 0 1,-1 0-1,0 0 0,0 0 1,0 0-1,0 0 1,0 0-1,0 0 0,0 0 1,0 0-1,0 0 0,0 0 1,1 0-1,-1 0 0,0 0 1,0 0-1,0 0 1,0 0-1,0 0 0,0 0 1,0 0-1,0 0 0,0-1 1,0 1-1,0 0 1,0 0-1,0 0 0,0 0 1,0 0-1,0 0 0,0 0 1,0 0-1,1 0 1,-3-16 759,0 1-569,-1 5-169,1-1 0,1 1 1,0-1-1,0 0 0,2-17 0,0 8-214,-1 17 92,0-1-1,1 1 1,-1-1 0,1 1-1,-1-1 1,1 1 0,0-1 0,0 1-1,3-5 1,-3 7 101,1-1-1,-1 1 0,1 0 1,0 0-1,-1 0 0,1 0 1,0 1-1,0-1 1,-1 0-1,1 1 0,0-1 1,0 1-1,0-1 1,0 1-1,0 0 0,0 0 1,0 0-1,2 0 0,4 0 72,0 1-1,1 0 0,8 2 0,82 20 130,-90-23-1937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3:59.1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 3136,'5'-11'9616,"-2"31"-8968,-2 0 0,0 0 0,-2 22 0,0-1-227,1 357 875,-3-422-9781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3:59.5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 4224,'2'4'6485,"8"-2"-5764,1-1-1,1 0 1,-1 0-1,0-1 1,0-1-1,14-2 1,2 0-75,190-2 1280,-190 7-2012,-7-1-334,0 0 0,0-1 0,25-4 0,-32 0-3574,-8 3 2277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4:00.1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58 106 3648,'0'-1'127,"-1"-1"0,1 1 0,0 0 0,0 0-1,0 0 1,0 0 0,0 0 0,0 0 0,0 0 0,0 0 0,1 0 0,-1 0 0,0 0 0,1 0-1,-1 0 1,1 0 0,-1 0 0,1 0 0,-1 0 0,1 0 0,1-1 0,4-9 3811,-31 82 112,14-33-3501,-8 47-1,14-56-430,1-5 2,-2 26 1,6-42-8,0-1 0,0 1 0,1 0 0,0-1 0,0 1 1,1-1-1,4 13 0,-5-19-80,-1 0 1,0 0 0,1 0-1,-1-1 1,0 1-1,1 0 1,-1 0 0,1-1-1,-1 1 1,1 0-1,0 0 1,-1-1-1,1 1 1,0-1 0,0 1-1,-1-1 1,1 1-1,0-1 1,0 1 0,-1-1-1,1 0 1,0 1-1,0-1 1,1 0 0,0 0 16,0 0 1,-1 0 0,1 0-1,0 0 1,-1-1 0,1 1-1,0-1 1,-1 1 0,1-1 0,-1 0-1,1 0 1,1-1 0,5-3 82,0-1 0,-1 0 0,13-15 1,50-70-168,0 0-828,-57 80 141,-13 11 709,0-1-1,0 1 0,1 0 0,-1 0 0,0 0 1,0 0-1,0 0 0,1 0 0,-1-1 0,0 1 1,0 0-1,1 0 0,-1 0 0,0 0 0,0 0 0,1 0 1,-1 0-1,0 0 0,0 0 0,1 0 0,-1 0 1,0 0-1,0 0 0,0 0 0,1 1 0,-1-1 1,0 0-1,0 0 0,0 0 0,1 0 0,-1 0 1,0 0-1,0 1 0,0-1 0,1 0 0,-1 0 0,0 0 1,0 0-1,0 1 0,0-1 0,0 0 0,1 0 1,-1 0-1,0 1 0,0-1 0,0 0 0,0 0 1,0 1-1,0-1 0,0 0 0,0 0 0,0 1 0,0-1 1,0 0-1,0 0 0,0 0 0,0 1 0,0-1 1,0 0-1,0 0 0,0 1 0,0 7-43,0-1 0,1 1 0,0-1 0,0 1 1,0-1-1,1 1 0,1-1 0,-1 0 0,1 0 0,7 13 0,-7-16 162,0 0 0,0 0 1,1 0-1,-1 0 0,1-1 0,0 0 0,0 1 0,0-1 1,0-1-1,0 1 0,1 0 0,-1-1 0,1 0 0,0 0 1,0-1-1,-1 1 0,10 1 0,-6-2 14,0 0-1,0-1 1,0 0-1,0 0 1,0 0 0,0-1-1,0-1 1,-1 1-1,1-1 1,0 0-1,0-1 1,-1 0 0,0 0-1,1-1 1,-1 0-1,-1 0 1,1 0 0,12-11-1,-9 3-78,-1 1 1,0-1-1,0-1 1,-1 0-1,-1 0 0,0-1 1,10-27-1,-11 22-84,-1 0 1,0-1-1,-2 0 0,0 1 0,0-32 1,-3 49-63,0-1 0,0 1 0,-1 0 0,1 0 0,0-1 0,-1 1 0,1 0 0,-1 0 0,0 0 0,0-1 0,0 1 0,0 0 0,0 0 0,0 0 0,-1 1 0,1-1 0,0 0 0,-3-2 0,2 3-73,1 0 0,0 1-1,-1-1 1,1 0 0,-1 1 0,1-1 0,-1 1-1,1 0 1,-1-1 0,0 1 0,1 0 0,-1 0-1,1 0 1,-1 0 0,1 0 0,-1 0 0,0 1-1,1-1 1,-1 1 0,1-1 0,-1 1 0,1-1-1,-1 1 1,1 0 0,0-1 0,-1 1 0,1 0-1,-2 2 1,-5 4-1062,0 0 0,0 1-1,0 0 1,1 0 0,1 1-1,-8 12 1,-5 7-1336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4:02.3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194 5 3552,'12'-4'5575,"-21"4"-3726,3 0-1576,-1 1 0,0 0 1,0 0-1,1 1 0,-1 0 1,0 0-1,1 1 0,0 0 1,-9 4-1,-7 7 449,-22 17 1,34-24-560,7-4-124,0-1 0,0 1 0,0 0 0,1-1 1,-1 2-1,1-1 0,0 0 0,-1 0 0,1 1 0,1-1 1,-1 1-1,0-1 0,1 1 0,0 0 0,-1 5 0,0 4 127,1-1-1,0 0 1,2 20-1,-1-6 83,1 2 118,-1 18 286,-1 7-149,2-37-287,-1 0 1,-3 21-1,2-36-307,1 1 0,0-1 0,-1 1 0,1-1-1,-1 0 1,1 1 0,-1-1 0,0 1 0,-1 1-1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4:02.7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70 7136,'4'-2'882,"0"-1"0,-1 1-1,1-1 1,0 1 0,1 1 0,-1-1 0,0 0 0,9-1 0,39-6 2220,-18 4-2968,44-7 1368,-42 3-3753,-3-4-4477,-26 12 4696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4:03.2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 3392,'1'-4'4817,"8"11"-2515,19 20-1579,-10-10 85,-3-3-567,0 0 0,-2 1-1,0 1 1,-1 1-1,0-1 1,-1 2 0,11 23-1,47 135 839,-58-145-872,2 9 258,-1 0-1,-2 1 1,-2 0-1,-2 0 1,-1 0 0,-3 1-1,-2 52 1,-3-50-179,-1-1 0,-3 1 0,-1-1 0,-18 54-1,-19 18-210,38-101-15,0 0 1,-1 0-1,-1 0 1,0-1-1,-18 20 1,22-29-192,1 0 1,-1-1 0,1 1-1,-1-1 1,0 0 0,-6 3-1,8-5-190,0 1 0,1-1 0,-1 0 0,0-1 0,0 1 0,0 0 0,0-1 0,0 0-1,0 0 1,0 0 0,0 0 0,1 0 0,-4-1 0,-9-3-1508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4:07.3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185 8 2400,'5'-8'8618,"-5"13"-7935,-1 3-503,0-1-1,-1 1 1,1 0 0,-2-1-1,-4 13 1,0-2 107,-117 329 1383,114-321-1432,1 1 1,0 0 0,-6 45-1,15-70-193,0 1-1,-1-1 0,1 0 0,0 0 1,1 0-1,-1 0 0,0 0 1,0 0-1,1 0 0,0 0 1,-1 0-1,1 0 0,0 0 1,0 0-1,0-1 0,0 1 1,0 0-1,0 0 0,0-1 1,1 1-1,-1-1 0,1 1 1,-1-1-1,1 0 0,-1 1 1,1-1-1,0 0 0,0 0 1,3 1-1,5 2 103,0-1 0,-1 0 1,1-1-1,20 2 0,-11-2-37,-5 1-94,0-2 0,1 0 0,-1 0 0,0-1 0,1-1 0,21-4 0,-30 4-1082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44:30.6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169 1 1888,'-1'0'156,"0"0"0,0 0 0,0 1 0,0-1 0,0 1 0,0-1 0,0 1 0,0-1 0,0 1 0,0 0 0,0 0 0,1-1 0,-1 1 0,0 0 0,0 0 0,1 0 0,-1 0 0,-1 1 0,-11 23 778,10-19-539,-10 19 572,4-9-434,2 0 0,0 0 0,-6 19 0,-52 292 1982,57-278-2214,2-15-223,3 0 0,0 1 0,2-1 0,2 0 0,1 1 0,2-1 0,1 0 0,1-1 0,2 1 0,17 43 0,-22-70-456,0-1-1,0 1 1,1 0-1,0-1 0,0 0 1,9 11-1,-9-13-50,-1-1-1,1 0 0,0 0 1,0 0-1,0 0 1,1-1-1,-1 1 0,1-1 1,-1 0-1,10 2 0,-3-2-648,1 0-1,12 0 1,-24-2 1071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4:07.7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8 4480,'-8'-8'5328,"17"8"-2950,31 2-611,-1 2 0,57 13-1,-63-10-1637,-1-1-1,1-2 0,0-1 0,46-2 0,-58-5-797,0 1-6101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4:22.7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290 0 1472,'-9'8'741,"7"-7"-592,1 1-1,-1-1 0,1 0 0,0 1 1,-1-1-1,1 1 0,0-1 0,0 1 1,-1 2-1,-5 8 325,-1-1 0,-1 0 1,1 0-1,-2-1 0,-13 12 0,-11 13-11,14-9-49,0 1-1,1 0 0,2 2 1,1 0-1,-14 35 1,22-42-161,1 0 1,1 0-1,-6 40 1,2 67 587,7 50 252,6-137-683,1-1 1,11 53-1,0-33-201,3-1 0,2 0 0,55 110 0,-25-74-1834,-17-33-2598,-7-16 1520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4:10.1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82 38 3808,'0'-13'4693,"-6"21"-2912,3 2-1424,0 0 1,0 0-1,-8 14 0,-6 16 172,5 7 351,-13 92 0,24-127-757,0 1 0,1-1 1,0 0-1,1 1 1,1-1-1,0 0 1,5 18-1,-6-26-70,1 1 0,-1 0 0,1-1 0,1 1 0,-1-1 0,1 1 0,0-1 0,-1 0 0,2 0 1,-1 0-1,0-1 0,1 1 0,0-1 0,0 0 0,0 0 0,0 0 0,0-1 0,1 1 0,-1-1 0,10 3 0,-6-3 62,-1 0 1,1-1-1,0 0 1,0-1-1,0 0 1,0 0-1,13-2 1,-1-1 134,37-12 0,-32 6-202,0-1 0,-1-1 0,0-1 0,33-23 0,-40 22-14,-2 1 1,1-2-1,-1 0 1,-1-1 0,-1-1-1,15-20 1,-12 12 39,-1-1 0,-1-1 0,17-44 0,-25 54-131,6-29-1,-10 39-30,-2 1-1,1-1 1,0 1-1,-1-1 1,0 0-1,-1 1 1,1-1-1,-3-8 0,3 12 43,-1 0-1,1 1 0,-1-1 0,1 0 1,-1 1-1,0-1 0,0 1 1,0-1-1,0 1 0,0 0 0,0-1 1,-1 1-1,1 0 0,0 0 0,-1-1 1,1 1-1,-1 0 0,1 1 0,-1-1 1,1 0-1,-1 0 0,0 1 0,1-1 1,-1 1-1,0-1 0,1 1 0,-1-1 1,0 1-1,0 0 0,0 0 0,1 0 1,-1 0-1,0 1 0,0-1 0,1 0 1,-1 1-1,-2 0 0,-4 1 3,1 1 0,-1 0 0,0 0 0,1 0 0,0 1 0,0 1 0,-7 4 1,-1 4 33,0 0 1,2 0 0,-1 1 0,-16 25 0,8-8 224,-24 46 0,37-61-84,1 0 0,1 1 0,1-1 0,0 1 0,1 0 0,-4 24 0,8-35-62,1 0 1,-1 0-1,1 0 0,0 0 0,1 0 0,-1 0 0,1 0 0,1-1 0,-1 1 0,1 0 0,0 0 0,0-1 0,0 1 0,1-1 1,0 0-1,0 0 0,0 0 0,1 0 0,-1-1 0,1 1 0,0-1 0,7 6 0,3 1 100,1-1 1,0-1-1,0 0 1,26 11-1,-31-16-134,0-1 0,-1 0-1,1 0 1,0-1 0,0 0 0,1-1-1,-1 0 1,0-1 0,15-1 0,-22 1-655,1-1 0,-1 0 1,0 0-1,0 0 1,5-2-1,5-5-4841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4:10.5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0 3072,'0'0'48,"0"1"0,0-1-1,0 0 1,0 1 0,0-1 0,-1 0 0,1 0-1,0 1 1,0-1 0,0 0 0,0 0 0,0 1 0,-1-1-1,1 0 1,0 0 0,0 1 0,0-1 0,0 0-1,-1 0 1,1 0 0,0 0 0,0 1 0,-1-1-1,1 0 1,0 0 0,0 0 0,-1 0 0,1 0 0,0 0-1,-1 0 1,1 0 0,0 0 0,-1 0-1,1 0 1,0 0 0,0 1 0,-1-1-1,1 0 1,0 0 0,0 0-1,-1 0 1,1 0 0,0 0-1,0 0 1,-1 0 0,1 0-1,0 1 1,0-1 0,0 0-1,0 0 1,-1 0 0,1 0 0,0 1-1,0-1 1,0 0 0,0 0-1,0 1 1,-1-1 0,1 0-1,0 0 1,0 0 0,0 1-1,0-1 1,0 1 0,0 2 566,-1 1 1,0 0 0,1 0-1,-1-1 1,0 1-1,-1 0 1,-1 4 0,1-5-460,1 0 1,-1 1 0,1-1-1,0 1 1,0-1 0,1 1-1,-1 0 1,1 0 0,-1-1-1,2 6 1,-1-7-85,0 0 0,0 0 0,1 0 0,-1 0-1,1 0 1,-1 0 0,1 0 0,0 0 0,0 0 0,0-1 0,0 1 0,0 0 0,0-1 0,0 1-1,1 0 1,-1-1 0,0 0 0,1 1 0,0-1 0,-1 0 0,1 0 0,2 2 0,-2-2 2,1-1 1,-1 1 0,1 0 0,-1-1 0,1 0 0,-1 1 0,1-1-1,-1 0 1,1 0 0,0-1 0,-1 1 0,1 0 0,-1-1-1,1 1 1,-1-1 0,1 0 0,2-1 0,1-1 109,1-1 0,-1 1 0,1-1-1,10-10 1,-15 13-153,0 0-21,-1 0 0,0 0 0,0 0 1,1 0-1,-1 0 0,0 0 0,0 0 0,0 0 0,0-1 1,0 1-1,-1 0 0,1-1 0,0 1 0,0-1 1,-1 1-1,1 0 0,-1-1 0,0 0 0,1 1 1,-1-1-1,0 1 0,0-1 0,0 1 0,0-1 0,0 1 1,0-1-1,0 0 0,0 1 0,-1-1 0,1 1 1,-1-1-1,1 1 0,-1-1 0,0 1 0,-1-3 0,1 2-47,-1 0 1,1 0-1,-1-1 0,0 1 0,0 0 0,0 0 0,0 1 0,0-1 0,0 0 0,0 1 0,-1-1 0,1 1 0,-1 0 0,1-1 0,-1 1 0,1 1 0,-1-1 0,0 0 0,1 1 0,-1-1 0,0 1 0,0 0 0,0 0 0,1 0 0,-1 0 0,0 0 0,0 0 0,1 1 0,-1 0 0,0-1 0,1 1 0,-5 2 0,-7 4-88,-14 7-757,27-13 656,0-1 0,0 1-1,1-1 1,-1 1 0,0 0 0,1-1-1,-1 1 1,1-1 0,-1 1 0,1 0-1,-1 0 1,1-1 0,-1 1-1,1 0 1,0 0 0,-1 0 0,1-1-1,0 1 1,0 0 0,-1 0 0,1 0-1,0 0 1,0 0 0,0-1 0,0 1-1,0 0 1,0 0 0,1 1-1,3 5-1718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4:23.9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1472,'8'10'3639,"2"8"-2766,-5-6-421,1 0 0,1-1 0,11 16 0,23 38 164,57 119 0,-72-126-44,35 117 0,-1 67 1835,-48-188-1804,-1-3-276,-2 1 0,-3 0 1,-1 0-1,-4 1 0,-7 89 0,3-121-457,0-1 0,-1 1 1,-2-1-1,0 0 0,-1 0 0,-1-1 0,0 0 1,-16 24-1,5-7-947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4:27.6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8 2720,'-9'0'11224,"7"0"-12066,5 0 2086,-3 0-1181,0 0 0,1 1-1,-1-1 1,0 0 0,0 0-1,1 1 1,-1-1 0,0 0-1,0 0 1,1 0 0,-1 0-1,0 1 1,1-1 0,-1 0-1,0 0 1,1 0 0,-1 0-1,0 0 1,1 0 0,-1 0-1,0 0 1,1 0 0,-1 0-1,0 0 1,1 0 0,-1 0-1,1 0 1,45-6 501,0 3 0,52 2 1,93 15 19,-136-8-623,71 4 814,-125-10-841,15-2 739,-16 2-815,1 0 0,-1 0 1,1 0-1,-1-1 0,0 1 1,1 0-1,-1 0 0,1 0 0,-1-1 1,0 1-1,1 0 0,-1-1 1,0 1-1,1 0 0,-1-1 0,0 1 1,1 0-1,-1-1 0,0 1 0,0-1 1,1 1-1,-1 0 0,0-1 1,0 1-1,0-1 0,0 1 0,0-1 1,0 1-1,0-1 0,0 0 1,5-14-5971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4:28.2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343 5 2144,'0'0'81,"0"-1"1,0 1-1,0 0 0,-1 0 1,1-1-1,0 1 0,0 0 1,-1-1 243,1 1-243,0 0-1,0 0 0,0 0 1,-1-1-1,1 1 0,0 0 1,0 0-1,-1 0 1,1 0-1,0 0 0,0 0 1,-1 0-1,1 0 0,0 0 1,0 0-1,-1 0 0,1 0 1,0 0-1,0 0 1,-1 0-1,1 0 0,0 0 1,0 0-1,-1 0 0,1 0 1,0 0-1,0 0 0,0 0 1,-1 1-1,1-1 0,0 0 1,-1 0 243,1 1-243,0-1-1,0 0 0,0 0 1,-1 0-1,1 1 0,0-1 1,0 0-1,0 0 1,0 1-1,0-1 0,-7 8 665,-67 45 1836,61-42-2355,0 0-1,1 0 1,0 1 0,1 0 0,0 1 0,1 1 0,0-1 0,1 2 0,1-1 0,-10 24 0,-8 23 435,3 2 1,3 1 0,-21 110-1,36-144-518,1 0-1,1 0 0,2 1 0,3 46 1,0-64-64,0 1 1,0-1 0,1 1-1,1-1 1,0 0 0,1 0-1,1 0 1,0-1 0,0 1-1,1-2 1,1 1 0,9 11-1,-13-19-119,-1 0-1,1 0 0,0-1 0,0 1 1,1-1-1,-1 0 0,1 0 1,0 0-1,-1-1 0,1 0 0,8 3 1,-7-4-413,-1 0 1,1 0-1,-1 0 1,1-1 0,-1 0-1,1 0 1,-1-1 0,1 1-1,-1-1 1,1 0 0,5-3-1,23-9-3713,1 1 1392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4:28.6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16 3328,'-5'-10'9902,"24"7"-7388,24 3-1293,26 4 663,40 4-1043,-95-6-836,23 0 1,-37-17-6145,3 11 4417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4:29.0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15 3808,'0'0'136,"0"-1"1,0 0-1,0 0 1,0 0-1,1 0 0,-1 0 1,0 0-1,0 0 1,1 1-1,-1-1 0,0 0 1,1 0-1,-1 0 1,1 1-1,0-2 1,5 1 1513,1 9-198,-5-1-1061,1 0 0,-1-1 0,0 1 0,0 0 0,-1 0 0,0 0 0,0 9 0,-2 53 977,0-54-1059,-15 165 1829,3-41-1321,9-105-775,2-23-7,1 0 1,0 0 0,1 0-1,0 0 1,1 12 0,0-16-1199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4:29.5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4 3072,'1'-3'2953,"6"13"-1858,1-1-650,0 0 1,0 0 0,-1 1-1,0 0 1,-1 1-1,0 0 1,0 0 0,4 14-1,8 31 306,-2 1-1,-3 0 0,-2 2 0,-3-1 0,1 83 1,-9-106-377,-2 0 0,-1 0 0,-11 49 0,-1-23 166,-23 60-1,27-88-470,-8 23 68,17-51-232,-1 1-1,1-1 0,-1 1 1,0-1-1,-1 0 0,-6 8 0,9-13-98,1 1-1,-1 0 0,1-1 1,-1 1-1,1-1 0,-1 1 0,1-1 1,-1 1-1,0-1 0,1 1 1,-1-1-1,0 0 0,0 1 0,1-1 1,-1 0-1,0 1 0,0-1 1,1 0-1,-1 0 0,0 0 0,0 0 1,0 0-1,1 0 0,-1 0 1,0 0-1,0 0 0,0 0 1,1 0-1,-1-1 0,0 1 0,0 0 1,1 0-1,-1-1 0,0 1 1,1-1-1,-1 1 0,0 0 0,1-1 1,-1 1-1,0-1 0,1 0 1,-1 1-1,1-1 0,-1 1 0,1-1 1,-1 0-1,1 0 0,0 1 1,-1-1-1,1-1 0,-2-17-3042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33:32.0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396 1 2496,'0'0'784,"8"4"501,-22-3-556,1 0-1,0 1 0,-16 4 1,-18 4-299,-72 12 246,100-17-604,1 1 0,-1 1-1,1 0 1,-20 12 0,34-17-66,0 1 1,0 0-1,0 0 1,1 0 0,-1 0-1,1 1 1,-1 0-1,1-1 1,1 1-1,-1 0 1,0 0 0,1 0-1,0 1 1,0-1-1,0 1 1,0-1-1,1 1 1,0 0 0,0-1-1,0 1 1,0 0-1,1 0 1,0 0-1,0 0 1,0-1 0,1 1-1,0 6 1,1-1 65,1 0 1,0 0-1,0-1 0,0 1 1,2-1-1,-1 0 1,1 0-1,0-1 0,1 1 1,0-1-1,0 0 1,8 7-1,-4-6 40,1 0 0,0 0 0,0-1 0,0-1 1,1 0-1,0 0 0,19 6 0,-26-11-53,1 0 0,1 0 0,-1 0 0,0-1 0,0 0-1,1 0 1,-1-1 0,0 1 0,1-2 0,-1 1 0,0-1 0,1 1 0,-1-2 0,0 1 0,0-1-1,0 0 1,12-5 0,-7 0 17,0-1-1,0 0 0,-1-1 1,18-18-1,31-44 164,-35 41-156,122-127 120,-146 157-203,2-2-28,16-17 5,-18 18 5,1 1 0,-1-1 0,1 1 0,-1-1 1,1 1-1,-1-1 0,1 1 0,-1-1 0,0 0 0,1 1 0,-1-1 0,0 0 1,0 1-1,1-1 0,-1 0 0,0 1 0,0-1 0,0 0 0,0 1 0,0-1 1,0 0-1,0 1 0,0-1 0,0 0 0,0 1 0,0-2 0,-2 2-56,0 0 0,0 0 0,0 1 0,0-1-1,0 0 1,1 1 0,-1 0 0,0-1 0,0 1-1,-2 2 1,1-1 24,0 0-1,0 0 1,0 1-1,0 0 0,0-1 1,1 1-1,-1 0 1,1 0-1,0 1 0,0-1 1,-2 4-1,-16 41-125,20-48 175,-4 14 115,0-1 0,1 0-1,1 1 1,0 0-1,0-1 1,2 1 0,-1 0-1,2 0 1,3 23-1,-4-35-73,1 0-1,-1 0 1,1 0 0,0 1-1,-1-1 1,1 0-1,0 0 1,0 0-1,0 0 1,1-1-1,-1 1 1,0 0-1,1 0 1,-1-1 0,1 1-1,-1-1 1,1 1-1,0-1 1,0 1-1,0-1 1,3 2-1,-2-3 11,0 1-1,0 0 0,0-1 1,0 1-1,0-1 0,1 0 0,-1 0 1,0 0-1,0 0 0,0-1 1,0 1-1,0-1 0,0 0 0,0 0 1,5-2-1,14-7 122,-1-1 0,-1-1 0,35-26 0,51-50 193,-104 85-351,11-9-57,19-26-1,-26 30-63,-5 8 81,-1-1 0,1 1 0,-1-1 1,0 1-1,1 0 0,-1-1 0,0 1 0,0-1 0,1 1 0,-1-1 1,0 1-1,0-1 0,0 1 0,1-1 0,-1 1 0,0-1 1,0 0-1,0 1 0,0-1 0,0 1 0,0-1 0,0 1 0,0-1 1,0 1-1,-1-1 0,1 1 0,0-1 0,0 1 0,-1-1 1,1 1-5,-1 0 1,0 0-1,0 0 1,1 1 0,-1-1-1,0 0 1,0 1-1,1-1 1,-1 1 0,0-1-1,1 1 1,-1-1 0,1 1-1,-1 0 1,1-1-1,-1 1 1,1-1 0,-1 1-1,0 1 1,-1 0-66,-4 6 35,-1 1 1,2-1-1,-1 1 0,1 0 1,0 0-1,1 1 1,0-1-1,1 1 1,0 0-1,0 0 1,-2 18-1,4-18 125,0-1 0,1 0-1,0 0 1,0 0 0,1 0-1,0 1 1,1-1 0,0 0-1,0 0 1,1-1 0,0 1 0,1-1-1,7 15 1,-10-21-7,1 0 1,-1 0-1,1 0 0,0 1 1,-1-1-1,1-1 0,0 1 1,0 0-1,0 0 0,1-1 1,-1 1-1,0-1 0,1 0 1,-1 0-1,1 0 1,-1 0-1,1 0 0,-1 0 1,1-1-1,0 1 0,-1-1 1,1 0-1,0 0 0,4 0 1,-3-1-9,1 0 1,-1 0-1,0 0 1,1-1 0,-1 1-1,0-1 1,0 0-1,0 0 1,0-1 0,0 0-1,-1 1 1,1-1-1,5-6 1,0-2 32,-1 1 1,13-23-1,-5 7 34,-5 7 11,13-27 1,2-5-79,-23 45-104,1 0 1,-1-1 0,0 1 0,0-1-1,0 0 1,-1 0 0,0 0 0,-1 0 0,0-1-1,0 1 1,0-10 0,11 15-547,1-1 477,22-2 1,6 9-45,-37-4 116,-1 1-1,1 0 1,0 0-1,-1 0 1,1 0-1,-1 1 1,0 0-1,6 3 1,-8-4 36,0 0 0,0 0 0,0 0 0,0 0 0,-1 1 0,1-1 0,0 0 0,-1 0 0,1 1 0,-1-1 1,1 0-1,-1 1 0,1-1 0,-1 1 0,0-1 0,0 0 0,0 1 0,0-1 0,0 1 0,0-1 0,0 2 0,-9 31 98,6-24-165,-3 9 94,-1 5 50,0-1 0,2 1-1,1 0 1,-2 37 0,6-59-29,0 0 0,0 0 1,0 1-1,0-1 0,1 0 1,-1 0-1,1 0 1,-1 0-1,1 0 0,0 0 1,0 0-1,0 0 0,0 0 1,0 0-1,1 0 1,-1-1-1,0 1 0,1 0 1,0-1-1,-1 1 0,1-1 1,0 0-1,-1 1 0,1-1 1,0 0-1,0 0 1,0 0-1,0 0 0,0-1 1,0 1-1,1-1 0,-1 1 1,0-1-1,0 0 1,0 1-1,0-1 0,1 0 1,-1-1-1,0 1 0,0 0 1,0 0-1,3-2 1,10-4 96,0 0 0,0-2 0,-1 1 0,-1-2 1,22-16-1,-11 5 70,41-44 0,-28 25-51,-17 19-241,29-40 1,-31 39-301,-11 15-120,-7 6 497,0 0 0,0 0 0,0 0 0,0 0 0,1 0 0,-1 0 0,0 0 0,0 0 0,0 1 0,0-1 0,0 0 0,0 0 1,0 0-1,0 0 0,1 0 0,-1 0 0,0 0 0,0 0 0,0 0 0,0 0 0,0 0 0,0 1 0,0-1 0,0 0 1,0 0-1,0 0 0,0 0 0,0 0 0,0 0 0,0 0 0,0 1 0,0-1 0,0 0 0,0 0 0,0 0 0,0 0 1,0 0-1,0 0 0,0 0 0,0 1 0,0-1 0,0 0 0,0 0 0,0 0 0,0 0 0,0 0 0,0 0 0,0 0 1,0 0-1,0 0 0,0 1 0,-1-1 0,1 0 0,0 0 0,0 0 0,0 0 0,-7 27 20,1-1-1,2 2 0,0-1 1,2 0-1,1 1 0,1-1 1,5 31-1,-4-50 140,0 0 0,1 0-1,0 0 1,1 0 0,-1-1 0,2 1 0,-1-1-1,9 13 1,-12-19-116,1-1 0,-1 1 0,1-1 0,0 1 0,-1-1 0,1 1 0,0-1 0,-1 0 0,1 1 0,0-1 0,-1 0 0,1 0-1,0 0 1,0 1 0,-1-1 0,1 0 0,0 0 0,0 0 0,-1 0 0,1 0 0,0 0 0,0-1 0,-1 1 0,1 0 0,0 0 0,0 0 0,-1-1 0,1 1 0,0 0 0,-1-1-1,1 1 1,0-1 0,-1 1 0,1-1 0,-1 1 0,1-1 0,-1 1 0,1-1 0,3-3 67,0 0 0,0 0 0,-1 0-1,4-6 1,9-18 97,-1 0 0,-2-2 1,11-34-1,-19 50-188,6-20 3,-9 24-35,1 0 1,9-20-1,-9 25-85,0-1 0,-1 0 0,0 0 0,0-1 0,0 1 1,-1 0-1,0-1 0,0 1 0,-1-1 0,0-11 0,1 19 47,-1 0 0,1 0 0,-1 0 0,1-1-1,0 1 1,0 0 0,-1 0 0,1 0 0,0-1 0,0 1 0,0 0 0,0-1 0,0 1 0,1 0 0,24 13 130,-8-4-171,-12-7 160,0 0 1,0-1-1,0 0 0,0 0 1,1 0-1,-1-1 0,0 0 0,1 0 1,-1-1-1,1 1 0,0-2 1,6 0-1,10-1 262,0-2 0,22-6-1,-7 0-99,-1-2-1,71-32 0,-104 42-210,-1 0 0,1 0 0,0-1 0,5-4 0,-8 7-14,0-1 0,-1 0 0,1 1-1,0-1 1,-1 0 0,1 0 0,-1 1 0,1-1 0,-1 0 0,1 0 0,-1 0 0,0 0 0,1 1 0,-1-1 0,0 0 0,0 0 0,0 0 0,0 0 0,0 0 0,0 0 0,0 0 0,0 0 0,0 0 0,0-1 0,0 1-3,-1 1 0,1-1 0,0 1-1,0-1 1,0 1 0,-1 0 0,1-1 0,0 1-1,-1-1 1,1 1 0,0 0 0,-1-1 0,1 1-1,0 0 1,-1-1 0,1 1 0,-1 0 0,1 0-1,-1-1 1,1 1 0,0 0 0,-1 0 0,0-1-1,-14 1-182,9 0 127,-20 2-220,0 2 0,1 0 0,-1 2 0,-46 17 0,58-17 248,-1 0 0,-13 8 0,24-11 67,-1 0 0,1 0 0,0 0-1,0 0 1,0 1 0,0-1 0,0 1 0,1 0-1,-4 6 1,6-9 3,0 1-1,0-1 1,0 1 0,0-1-1,0 1 1,1 0 0,-1-1-1,1 1 1,-1 0 0,1-1-1,0 1 1,0 0 0,-1 0-1,1-1 1,0 1-1,1 0 1,-1-1 0,0 1-1,0 0 1,1 0 0,-1-1-1,1 1 1,-1 0 0,1-1-1,0 1 1,0-1-1,0 1 1,0-1 0,0 1-1,0-1 1,0 0 0,0 0-1,0 1 1,1-1 0,-1 0-1,0 0 1,1 0 0,2 1-1,5 3 98,1-1-1,-1 0 0,1 0 1,0-1-1,11 2 1,-14-4-78,19 6 80,1-1-1,0-2 1,50 2 0,-34-5-18,-17 0-468,41-3 1,-75 18-4303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44:31.2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22 1408,'0'-1'33,"1"0"0,-1 0-1,0 0 1,1 0 0,-1 0 0,1 0 0,-1 0-1,1 0 1,-1 1 0,1-1 0,0 0 0,-1 0-1,1 1 1,0-1 0,0 0 0,-1 1 0,1-1-1,0 1 1,0-1 0,0 1 0,0-1 0,0 1-1,1-1 1,0 0 99,-1 1-1,0-1 0,1 1 0,-1 0 1,1-1-1,-1 1 0,1 0 0,-1 0 1,1 0-1,0 0 0,-1 0 0,1 0 1,-1 0-1,1 1 0,-1-1 0,3 1 1,3 3 274,0 1 1,-1 0-1,1 0 1,-1 1 0,0-1-1,6 9 1,1 2 591,15 25 0,-22-30-711,0 1 0,0 0 0,-1 0 0,6 21 0,7 53 576,-15-68-729,-3-17-127,25 150 1362,-22-120-1021,-2-1 0,0 1 0,-5 32 0,-4-2 66,-3-1 0,-34 105 1,40-147-1165,-1-1 0,-1 0 0,0-1 1,-1 0-1,-1 0 0,-16 22 1,-5-6-4787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4:30.2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0 417 3392,'16'-1'1968,"0"0"0,19-4 0,-18 1-1366,0 0 0,22-9 0,-29 9-559,1 0 1,-1-1-1,-1 0 0,1-1 0,-1 0 1,0-1-1,0 0 0,0 0 0,-1-1 1,-1 0-1,14-17 0,-7 1 0,-2 0-1,16-41 1,-23 50-77,1 1 0,-2-1 1,0 0-1,0 0 0,-2 0 0,0-1 1,0 1-1,-2-26 0,0 40-1,0 0 0,0-1 0,0 1 0,0 0 0,-1 0 0,1-1 0,0 1 0,-1 0 0,1 0 0,-1 0 0,1 0 0,-1 0 0,0-1 0,1 1 0,-1 0 0,-1-1 0,2 2 17,-1 0 0,1 0 0,-1 0 0,1-1 0,-1 1-1,1 0 1,-1 0 0,1 0 0,-1 0 0,1 0 0,-1 0 0,1 0 0,-1 0 0,1 0 0,-1 0 0,1 0-1,-1 0 1,1 0 0,-1 0 0,1 1 0,-1-1 0,1 0 0,-1 0 0,1 0 0,-1 1 0,-3 2 30,0 0 0,0 0 0,1 1 0,-1-1 0,1 1 0,-4 5 0,-4 7 399,1 0 1,1 1 0,0 0-1,1 1 1,-8 26 0,6-11 388,2 1-1,-5 38 1,12-61-625,0 1 1,1-1-1,0 0 0,1 0 1,0 1-1,5 18 0,-4-22-382,1 0-1,-1-1 1,2 1-1,-1-1 0,1 1 1,0-1-1,0 0 1,1-1-1,0 1 0,6 6 1,6 2-1366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4:32.6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303 73 1728,'0'-3'252,"-1"-1"-1,0 0 1,0 1 0,0-1 0,0 1 0,-1-1-1,0 1 1,1 0 0,-1 0 0,0 0-1,0 0 1,-1 0 0,1 0 0,-1 0-1,1 1 1,-1-1 0,0 1 0,0 0 0,0 0-1,0 0 1,-1 0 0,1 0 0,-5-1-1,2 2-139,0 0-1,0 0 0,-1 1 0,1 0 0,0 0 1,-1 0-1,1 1 0,0 0 0,0 0 0,0 1 1,0 0-1,0 0 0,0 0 0,0 1 1,0-1-1,-8 7 0,1-1 41,0 2 1,0-1-1,1 2 1,0 0-1,-12 15 1,18-19-131,0 1 1,1 0-1,0 0 1,0 0-1,1 1 1,0-1-1,-3 12 1,5-15-28,1-1-1,0 0 1,1 1 0,-1-1-1,1 1 1,0-1 0,0 8-1,1-10 14,-1 1-1,1-1 0,-1 1 0,1-1 0,0 0 0,0 1 1,0-1-1,0 0 0,1 0 0,-1 0 0,0 0 0,1 0 1,0 0-1,2 2 0,2 1 32,1 0 0,-1 0 1,1-1-1,1 0 0,-1 0 0,0-1 1,12 4-1,58 12 311,-56-14-299,9 1 42,145 30 1414,-136-25-894,-39-11-602,0 0 1,0 0-1,0 0 0,0 0 0,0 0 1,0 0-1,-1 0 0,1 0 1,0 0-1,0 0 0,0 0 0,0 1 1,0-1-1,0 0 0,0 0 1,0 0-1,0 0 0,-1 0 0,1 0 1,0 0-1,0 0 0,0 0 1,0 0-1,0 0 0,0 0 1,0 0-1,0 1 0,0-1 0,0 0 1,0 0-1,0 0 0,0 0 1,0 0-1,0 0 0,0 0 0,0 0 1,0 1-1,0-1 0,0 0 1,0 0-1,0 0 0,0 0 1,0 0-1,0 0 0,0 0 0,0 0 1,0 1-1,0-1 0,0 0 1,0 0-1,0 0 0,0 0 0,0 0 1,0 0-1,0 0 0,0 0 1,0 0-1,1 0 0,-1 0 1,0 1-1,0-1 0,0 0 0,0 0 1,0 0-1,0 0 0,0 0 1,0 0-1,-17 3 146,0 0 0,-20 0 0,7 0-143,-199 35 549,208-34-486,0 2-251,-2 0-2926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4:32.9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28 4224,'11'-16'1365,"-11"15"-1325,1 0-1,-1 1 1,1-1-1,-1 0 0,1 1 1,0-1-1,-1 1 1,1-1-1,0 1 1,-1-1-1,1 1 1,0-1-1,0 1 1,-1-1-1,1 1 1,0 0-1,0 0 0,0-1 1,0 1-1,1 0 1,0 0 155,0-1-85,-1 1 1,0 0-1,1 0 0,-1 0 0,0-1 1,1 1-1,-1 1 0,0-1 1,1 0-1,-1 0 0,0 0 0,1 1 1,-1-1-1,0 1 0,1-1 0,-1 1 1,0-1-1,0 1 0,0 0 1,0-1-1,1 1 0,-1 0 0,0 0 1,0 0-1,-1 0 0,1 0 0,0 0 1,0 0-1,0 0 0,-1 1 0,2 1 1,1 2 164,-1 1 0,0 0 0,0-1 0,0 1 0,1 9 0,-1-1-65,0 0 1,-2 0-1,0 0 0,0 1 1,-1-1-1,-1 0 1,-1 0-1,0 0 1,0-1-1,-2 1 1,1-1-1,-11 19 1,14-29-33,-8 13-2016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4:33.3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11 3808,'0'-11'1728,"-5"18"-1504,2-7-32,6 0-160,-3 4-288,10 5 128,-2 5-96,0 6 128,1-1-1344,4 5 800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4:33.7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3648,'4'5'473,"0"-1"0,0 1 0,-1 1 0,0-1 0,0 0 0,0 1 0,-1-1 0,0 1 0,2 7 0,-1-2 739,-1 1 0,-1 0 0,0 21 0,0-33-1166,-1 0 0,1 0 1,-1 0-1,1 0 0,-1 0 0,1 0 0,-1 0 0,1 0 0,0 0 0,-1 0 0,1 0 1,-1-1-1,1 1 0,-1 0 0,1 0 0,-1-1 0,1 1 0,-1 0 0,0-1 0,1 1 0,-1 0 1,1-1-1,0 0 0,14-10 330,24-26-105,-1-1-470,-34 35 131,0 0 0,1 0 1,-1 0-1,1 0 1,-1 1-1,1 0 0,8-3 1,-11 4 143,0 1 0,0-1 1,0 1-1,1 0 1,-1 0-1,0 0 1,0 0-1,1 1 1,-1-1-1,0 0 0,0 1 1,0 0-1,0-1 1,0 1-1,0 0 1,0 0-1,0 0 1,0 0-1,0 1 0,0-1 1,0 0-1,-1 1 1,1-1-1,-1 1 1,1 0-1,-1 0 0,0-1 1,2 4-1,3 5 127,0 1 0,-1-1 0,0 1 0,3 12 0,-3-10-80,-3-7-54,0-1 1,0 1-1,-1 0 0,0 0 1,0 0-1,0 0 0,-1 7 1,2-4 313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4:36.9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280 1 1472,'2'4'510,"-1"-4"-467,-1 0 1,0 1 0,0-1-1,0 0 1,0 0-1,1 0 1,-1 0 0,0 0-1,0 0 1,0 1-1,0-1 1,0 0 0,0 0-1,0 0 1,1 0-1,-1 1 1,0-1 0,0 0-1,0 0 1,0 0 0,0 1-1,0-1 1,0 0-1,0 0 1,0 0 0,0 0-1,0 1 1,0-1-1,0 0 1,0 0 0,0 0-1,0 1 1,0-1-1,0 0 1,-1 0 0,1 0-1,0 0 1,0 1-1,0-1 1,0 0 0,0 0-1,-8 17 1664,6-12-1464,-1-1-1,1 1 1,-7 8-1,-84 115 2766,80-110-2819,2 0 0,0 1 0,1 1 0,1 0 0,-11 38-1,8-25-30,-8 25 498,2 1 1,-16 99-1,30-132-443,2 0-1,0 0 0,2 0 0,1 0 0,1 0 0,1 0 0,1-1 0,1 1 0,10 25 1,1-10 377,3-1 0,45 73 0,-53-97-382,1 0 0,0-1 0,1-1 0,1 0 0,0-1 0,0 0 0,1-1 0,20 11 0,-34-22-182,0 0-1,0 0 1,1-1-1,-1 1 1,0 0-1,0-1 1,1 1-1,-1-1 1,0 1-1,1-1 1,-1 1-1,1-1 1,-1 0-1,1 0 1,-1 0-1,0 0 1,1 0-1,-1 0 1,1 0-1,-1-1 1,0 1-1,1 0 1,-1-1-1,3 0 1,-3 0-11,0 0 1,0 0 0,0 0-1,0-1 1,0 1-1,0 0 1,0 0 0,-1-1-1,1 1 1,0 0-1,-1-1 1,1 1 0,-1 0-1,1-1 1,-1 1-1,0-1 1,0 1 0,1-1-1,-1 1 1,0-3-1,0-16-3793,-4-30-1,-1 26 1481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4:38.9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1 616 2304,'6'4'3594,"-4"-3"-3441,0-1 0,0 1 0,0 0 0,0-1 0,1 1 0,-1-1 0,0 0 0,0 0 0,0 0 0,1 0 0,-1 0 0,0 0 0,0-1 0,1 1 0,-1-1 0,0 1 0,0-1 0,0 0 0,3-2 0,6-2 292,0-1-1,12-9 0,-19 12-383,40-29 156,-2-2 0,68-70 0,56-94 49,-148 175-297,-2-1 0,0-1 0,-2 0 0,-1-2-1,16-42 1,-29 68 7,0 1-1,1-1 0,-1 0 1,0 1-1,1-1 0,-1 0 1,0 0-1,0 1 0,0-1 1,0 0-1,0 1 0,0-1 0,0 0 1,0 0-1,0 1 0,0-1 1,0 0-1,0 0 0,0 1 1,-1-1-1,1 0 0,0 1 1,-1-1-1,1 0 0,0 1 1,-1-1-1,1 0 0,-1 1 1,1-1-1,-1 1 0,1-1 0,-1 1 1,1-1-1,-1 1 0,1-1 1,-1 1-1,-1-1 0,0 1-42,-1-1-1,1 1 1,0 0 0,-1 0-1,1 0 1,-1 0-1,1 0 1,0 0-1,-1 1 1,-3 1-1,-3 1 137,1 0 0,-1 1-1,1 0 1,0 0 0,1 1 0,-1 0-1,1 1 1,0 0 0,0 0-1,1 0 1,-10 13 0,-1 2 356,2 1 1,-20 39 0,25-41-211,1 0 0,1 1 0,0 0 1,2 1-1,1-1 0,1 1 1,0 0-1,2 0 0,0 1 0,3 30 1,0-41-132,1 0 0,1-1 0,0 1 1,0-1-1,1 0 0,1 0 0,0 0 1,0-1-1,1 1 0,1-1 0,-1-1 1,1 1-1,1-1 0,11 11 1,-17-19-203,0 1 1,0 0 0,0 0-1,0-1 1,0 1 0,1-1-1,-1 0 1,0 0 0,4 2-1,7 0-724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4:39.6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58 110 3072,'-6'-9'4473,"3"18"-3517,-11 43 1211,4-17-949,-10 68 0,18-89-977,1-6-80,0-1-1,1 15 1,0-20-114,0 0 0,0-1 0,0 1 0,1 0-1,-1 0 1,1-1 0,-1 1 0,1 0 0,0-1 0,-1 1 0,1 0 0,0-1 0,0 1 0,0-1 0,0 0 0,0 1 0,3 1 0,-3-3-11,0 1 0,-1-1 0,1 1 0,0-1 0,0 0 0,0 1 0,0-1 1,0 0-1,0 0 0,0 0 0,0 0 0,-1 0 0,1 0 0,0 0 0,0 0 0,0 0 1,0 0-1,0 0 0,0-1 0,0 1 0,0 0 0,0-1 0,-1 1 0,1-1 1,0 1-1,0-1 0,0 1 0,-1-1 0,1 1 0,1-2 0,3-3 66,0 0-1,0 0 1,4-7 0,-8 11-92,36-58 127,-9 12-466,-22 37 255,2-1-739,-8 11 791,1 0 1,-1 1 0,0-1-1,1 0 1,-1 0-1,0 0 1,1 0-1,-1 0 1,0 0-1,1 1 1,-1-1-1,0 0 1,1 0 0,-1 0-1,0 1 1,0-1-1,1 0 1,-1 1-1,0-1 1,0 0-1,1 0 1,-1 1-1,0-1 1,0 0 0,0 1-1,0-1 1,1 1-1,-1-1 1,0 0-1,0 1 1,0-1-1,0 1 1,3 8-20,1-1 0,0 0 0,1 0 0,0 0 0,10 13 0,-10-17 135,-1 0 0,1 1 0,0-1 0,0-1 0,0 1 0,0-1-1,1 0 1,0 0 0,8 3 0,-3-3 58,0 1-1,0-1 1,1-1-1,-1 0 1,1-1-1,-1 0 1,1 0 0,-1-1-1,1-1 1,20-3-1,-24 2-99,0-1 0,0 1 1,0-1-1,-1 0 0,1-1 0,-1 0 0,0 0 0,0 0 0,0-1 1,0 0-1,-1-1 0,0 1 0,0-1 0,-1 0 0,10-14 0,-9 10-5,0 0 0,-1-1 0,0 1 0,-1-1 0,0-1 0,3-19 0,-4 13-96,0 0 0,-2 0 1,0-33-1,-2 46-30,1 1 1,-1-1-1,0 1 1,0-1-1,0 1 1,-1 0-1,1 0 1,-1-1-1,-3-3 1,4 7-23,1-1 1,-1 2-1,0-1 0,0 0 1,1 0-1,-1 0 0,0 0 1,0 0-1,0 1 0,0-1 1,0 0-1,0 1 0,0-1 1,0 1-1,-1-1 0,1 1 1,0 0-1,0-1 0,0 1 1,0 0-1,-1 0 0,1 0 1,0 0-1,0 0 0,-1 0 1,1 0-1,0 0 0,0 0 1,0 1-1,0-1 1,-1 0-1,1 1 0,0-1 1,0 1-1,0-1 0,0 1 1,0 0-1,0-1 0,0 1 1,-1 1-1,0 0-287,0 0-1,0 0 1,0 0 0,1 0-1,-1 0 1,1 1-1,-1-1 1,1 0 0,0 1-1,-1 2 1,-4 14-1329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4:40.2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62 3712,'-9'4'6618,"22"13"-5208,-10-13-1172,0 0 0,-1 1 0,1-1 0,-1 0 0,4 9 0,11 56 2060,-15-64-755,-1-5-1505,0-9 418,0-5-301,0 1-1,-1 0 1,-2-16-1,1 15-258,1 0-1,2-27 0,-2 39 68,0 0-1,1 0 0,-1 0 0,1 0 0,-1 0 0,1 1 0,-1-1 0,1 0 0,0 0 1,0 0-1,0 1 0,0-1 0,1 0 0,-1 1 0,0-1 0,1 1 0,-1-1 0,0 1 0,1 0 1,0 0-1,-1-1 0,3 0 0,0 1 67,0 0 0,0 0 0,0 0 0,0 1 0,0-1 0,0 1 0,0 0 0,0 0 0,6 1 0,29 4 103,-17-2-1443,25 0 0,-37-2-2071,-2 1 1020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4:42.5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 13 2912,'-1'0'166,"1"0"1,-1 0-1,0 0 0,1 0 1,-1 0-1,0 0 0,1 0 1,-1 0-1,0 0 1,1 0-1,-1 1 0,1-1 1,-1 0-1,0 1 0,1-1 1,-1 0-1,1 1 0,-1-1 1,1 0-1,-1 1 0,1-1 1,-1 1-1,0 0 1,0 0 30,1 0 0,-1-1 1,1 1-1,-1-1 1,1 1-1,-1-1 1,0 1-1,1-1 1,-1 1-1,0-1 0,0 1 1,1-1-1,-1 0 1,0 0-1,-1 1 1,-1 0 312,-11 3 1981,11-4-1321,8-4-568,-2 3-511,0 0 0,0 0 0,0 0 1,0 1-1,0-1 0,0 1 0,5 0 0,11-3 284,11-3 196,1 0-1,0 2 1,0 1-1,50 3 1,58 4-91,-138-4-517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44:33.4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11 224,'0'-1'8,"1"1"1,-1-1-1,0 0 1,1 1-1,-1-1 0,1 1 1,-1-1-1,1 1 0,-1 0 1,1-1-1,-1 1 1,1-1-1,-1 1 0,1 0 1,0 0-1,23-4 10624,-19 5-9574,6 22-611,-1 1 0,0 0 0,-2 0 0,9 45 0,0-4-336,31 134 496,-31-119-264,-14-52-79,-3-24-236,0 0 0,0 0 0,0 1 0,1-1 1,0-1-1,-1 1 0,2 0 0,1 6 0,-2-8-37,0 0 0,0 1-1,0-1 1,0 1 0,0-1 0,0 1 0,-1-1 0,1 1-1,-1-1 1,0 1 0,0 0 0,0 3 0,0-3 64,5 15 62,0 4 1,-5-21-60,1 22 625,0-23-677,0-1 0,0 1-1,0 0 1,0 0 0,1-1 0,-1 1 0,0-1 0,0 1 0,0-1 0,-1 0-1,1 1 1,0-1 0,0 0 0,0 1 0,0-1 0,-1 0 0,1 0 0,0 0 0,-1 0-1,1 0 1,0 0 0,-1 0 0,1-1 0,11-32 154,-7 17-237,12-26 8,35-104-76,-17 40 199,4-19-289,-34 91-353,-4 12-3485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4:43.2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210 14 3712,'2'-13'6124,"-10"21"-4520,-11 9-956,1 2 0,0 0 0,2 0 0,0 2 0,-21 37 0,21-30-364,1 1 0,2 0 0,-18 58 0,29-81-235,1 0 1,0-1-1,0 1 1,1 0-1,0 11 1,0-16-13,0 0 1,1 1 0,-1-1-1,0 0 1,0 0 0,1 0 0,-1 1-1,1-1 1,-1 0 0,1 0-1,0 0 1,-1 0 0,1 0-1,0 0 1,0 0 0,-1 0 0,1 0-1,0 0 1,0-1 0,0 1-1,0 0 1,0 0 0,0-1-1,1 1 1,-1-1 0,0 1 0,0-1-1,0 0 1,0 1 0,1-1-1,-1 0 1,2 0 0,3 0 45,0 0 1,0 0-1,0-1 0,0 0 1,0 0-1,-1-1 1,1 1-1,0-1 0,-1-1 1,1 1-1,-1-1 1,0 0-1,6-4 0,6-5-42,0-1 0,19-21 0,0-5-166,-28 29-77,1 0 0,0 0 0,1 1 0,14-11-1,-23 20 182,-1 0 0,0-1 0,0 1 0,1 0 0,-1 0 0,0 0 0,1 0 0,-1 0 0,0-1 1,0 1-1,1 0 0,-1 0 0,0 0 0,1 0 0,-1 0 0,0 0 0,1 0 0,-1 0 0,0 0 0,1 0 0,-1 0 0,0 0 0,0 0 0,1 1 0,-1-1 0,0 0 0,1 0 0,-1 0 0,0 0 0,0 0 0,1 1 0,-1-1 0,6 13-407,-3 23 128,-3-27 302,2-1 23,-1-1 0,1 1 0,0-1 0,1 1 0,0-1 0,0 0 0,0 0 0,1 0 0,0 0 0,6 7 0,-7-10 33,-1-1 1,0 0-1,1-1 1,0 1 0,-1 0-1,1-1 1,0 0-1,0 1 1,1-1-1,-1 0 1,0-1-1,1 1 1,-1-1-1,1 1 1,-1-1-1,1 0 1,0 0-1,0-1 1,-1 1 0,1-1-1,0 1 1,6-2-1,-7 0-33,0 0 0,0 0 0,0 0 1,0 0-1,-1-1 0,1 1 0,0-1 0,-1 0 0,1 0 0,-1 0 0,1 0 0,-1 0 1,0 0-1,0-1 0,0 1 0,0-1 0,3-5 0,0-1 49,0-1-1,-1 0 1,6-18 0,18-82 419,-25 92-552,-1 0 0,0-1-1,-2 1 1,-1-20 0,1 35 13,-1-5-117,1 0 0,-1 0-1,-1 0 1,0 0 0,-4-10-1,6 16 34,-1 1 0,1 0-1,-1-1 1,0 1 0,0 0-1,1 0 1,-1 0 0,0 0-1,0 0 1,0 0 0,0 0-1,-1 0 1,1 0 0,0 0-1,0 1 1,0-1 0,-1 0-1,1 1 1,0-1 0,-1 1-1,1-1 1,0 1 0,-1 0-1,1-1 1,-1 1 0,1 0-1,0 0 1,-1 0 0,1 0-1,-1 0 1,1 1 0,-1-1-1,1 0 1,0 1 0,-1-1-1,1 1 1,-2 0 0,-13 7-2633,7 7 902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4:43.8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198 70 2816,'27'-16'2396,"-10"6"-222,-16 10-2046,0-1-1,-1 1 0,1-1 0,0 0 1,-1 1-1,1-1 0,0 0 1,-1 1-1,1-1 0,-1 0 0,1 0 1,-1 1-1,1-1 0,-1 0 0,0 0 1,1 0-1,-1 0 0,0 0 0,0 0 1,0 1-1,1-1 0,-1 0 0,0 0 1,0 0-1,0 0 0,-1 0 1,1 0-1,0-1 0,-1 1-16,1-1 1,-1 1-1,1 0 0,-1 0 1,0 0-1,0 0 1,1 0-1,-1 0 0,0 0 1,0 0-1,0 1 0,0-1 1,0 0-1,0 0 0,0 1 1,0-1-1,0 0 0,0 1 1,-1 0-1,1-1 0,0 1 1,0-1-1,-1 1 1,0 0-1,-4 0 20,0 0-1,0 0 1,0 1-1,1 0 1,-1 0 0,0 1-1,1-1 1,-10 5-1,-44 21 535,51-23-558,0 0 0,1 1 1,-1 0-1,1 0 0,-1 1 0,2 0 0,-1 1 1,-10 11-1,14-13-48,0 0 0,1 0 0,-1 0 0,1 0 0,0 0 0,0 0 0,0 1 0,1-1 0,0 1 0,0-1 0,0 1 0,1 0 0,-1-1 0,2 12 0,2 8 165,0 3 130,-1 1 0,-4 46 0,0-28-207,2-31-118,-1 1 0,-5 30 0,1-41-1782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4:44.2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20 6720,'0'-3'3040,"15"3"-2624,-7 0 1888,0 0-1344,15-3 800,8 3-1024,8-9 287,1 9-575,7-4-352,-3 8-64,-3-4-96,-7 0 0,-7 0-160,-6 0 128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4:47.4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293 6 1248,'0'0'29,"1"-1"0,-1 1 0,0 0 0,0 0 0,0 0 0,0 0 0,0-1 0,0 1 0,0 0 0,0 0 0,0 0 0,0-1 0,0 1 0,0 0 0,-1 0 0,1 0 0,0 0 0,0-1 0,0 1 0,0 0 0,0 0 0,0 0 1,0 0-1,0-1 0,0 1 0,-1 0 0,1 0 0,0 0 0,0 0 0,0 0 0,0 0 0,-1 0 0,1 0 0,0-1 0,0 1 0,0 0 0,-7 3 1222,3-1-771,-4 2-194,1 0-1,0 0 0,-11 10 1,-2 0 44,11-7-125,0 1 0,0 0-1,1 0 1,0 1 0,0 0-1,1 0 1,-6 12 0,6-11-51,-4 6 62,2 0 0,0 1 0,1 0 0,-9 28 0,-15 72 694,30-107-820,-44 234 1296,41-205-1028,3 1-1,1 0 0,2 0 1,7 49-1,-4-65-184,2 18 159,2-1 1,17 52 0,-22-82-245,2 1 1,0-1-1,0 0 1,1-1-1,0 0 0,1 1 1,0-2-1,0 1 1,1-1-1,0 0 0,1-1 1,16 12-1,-14-13-102,0 0-1,0-1 0,23 9 0,1-6-2438,-29-8 966,0-1 1,0 1-1,11-2 1,4 0-1810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4:48.4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5 2496,'-4'-5'3322,"9"11"-2559,9 6-381,7 5-104,-1 1-1,-1 1 1,0 1 0,-2 1-1,17 23 1,-11-4 91,-1 1-1,-2 1 1,21 65 0,25 140 1895,-60-209-1925,0-1-1,-3 1 1,-1 0 0,-5 60 0,-2-43 181,-4 1-1,-21 76 1,24-111-401,-1 0 0,-10 21 0,14-35-65,-1 0 0,1 0 0,-2 0 0,1-1 0,-1 0-1,0 0 1,0 0 0,-1 0 0,-7 5 0,12-10-108,1-1-1,0 1 1,0-1 0,-1 0-1,1 0 1,0 1 0,-1-1-1,1 0 1,0 0 0,-1 1-1,1-1 1,0 0 0,-1 0-1,1 0 1,-1 1 0,1-1-1,0 0 1,-1 0 0,1 0-1,-1 0 1,1 0 0,-1 0-1,1 0 1,0 0 0,-1 0-1,1 0 1,-1 0 0,1 0 0,0 0-1,-1 0 1,1-1 0,-1 1-1,1 0 1,0 0 0,-1 0-1,1-1 1,0 1 0,-1 0-1,1 0 1,0-1 0,-1 1-1,1 0 1,0-1 0,-1 0-1,1 0-396,-1-1 1,1 0-1,0 1 0,-1-1 0,1 0 0,0 0 0,0 1 0,0-1 0,0 0 0,1 1 0,0-3 0,5-16-2034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4:49.5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227 7 2496,'-8'-4'9706,"4"3"-9051,4 1-628,-1 0-1,1 0 0,0 0 1,-1-1-1,1 1 0,-1 0 0,1 0 1,-1 0-1,1 0 0,0 0 1,-1 0-1,1 0 0,-1 0 1,1 0-1,0 0 0,-1 0 0,1 0 1,-1 0-1,1 1 0,0-1 1,-1 0-1,1 0 0,-1 1 1,-1 1-9,0 0 1,0 1 0,0-1 0,0 1 0,1 0 0,-3 4 0,-38 84 624,-47 147-1,42-94-359,44-137-200,1 1-1,0-1 1,1 1 0,-1 0-1,1 13 1,1-19-40,0 0 1,0 1-1,0-1 0,1 0 0,-1 1 1,1-1-1,0 0 0,-1 0 0,1 0 1,2 3-1,-3-4-15,1 0 1,0 0-1,0 0 1,-1 0-1,1 0 1,0-1-1,0 1 1,0 0-1,0 0 0,0-1 1,0 1-1,1-1 1,-1 1-1,0-1 1,0 1-1,0-1 1,0 1-1,1-1 1,1 0-1,23 1 193,0-1-1,36-4 1,-5-1-147,56-3 278,-86 3-268,2 0-184,-21-2-2405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4:50.0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11 113 1824,'-10'3'10839,"29"-4"-11245,-1-1 1304,0-1 0,-1-1-1,32-10 1,4-1-181,296-58 253,-332 70-2889,-12 5 767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4:51.3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 48 2816,'-23'-4'3226,"19"5"-2373,1 0-1,0 0 1,-1-1-1,1 0 1,-6-1 1697,9 1-2516,9-5 562,15-4-161,22-1 110,0 1 1,0 3 0,1 2 0,0 1-1,47 5 1,2-1-230,-54-2 312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4:51.7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 1 3328,'-1'0'121,"1"0"0,0 0 0,-1 1 0,1-1 0,0 0 0,-1 0 0,1 1 0,0-1 0,-1 0 0,1 1 0,0-1 0,0 0 0,-1 1 0,1-1 0,0 0 0,0 1 0,0-1 0,0 1 0,0-1 0,-1 0 0,1 1 0,0-1 0,0 1 0,0-1 0,0 1 0,0-1 0,0 0 0,0 1 0,1 19 1419,-1-13-1085,0-7-455,-9 212 5157,-9-25-3484,13-128-1362,5-44-139,0-1 0,3 22 0,0 10-112,28-59-11041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4:52.5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1 150 1568,'0'7'1997,"0"21"3015,4 21-2794,-3-42-2114,1 1 0,0 0 0,0-1 1,0 1-1,1-1 0,0 0 0,1 0 1,8 13-1,-5-10 50,0-2 0,0 1 0,1-1-1,0 0 1,1-1 0,0 0 0,0 0 0,1-1 0,-1 0 0,14 6 0,-18-10-103,1 0 0,-1 0 0,1-1 1,-1 0-1,1 0 0,0 0 1,0 0-1,-1-1 0,1 0 1,0 0-1,0 0 0,-1-1 1,1 0-1,0 0 0,-1-1 0,1 0 1,-1 1-1,1-2 0,-1 1 1,0-1-1,9-5 0,-1-2 47,-1 0 0,0-2-1,0 1 1,-1-1 0,0-1-1,-1 0 1,-1 0 0,9-16-1,0-5-66,-1-1-1,16-50 1,-30 77-66,0-1 0,-1 0 0,0 0 0,1-16 0,-3 22-14,0 0 0,-1 0 0,1 0 0,0 0 0,-1 0 0,1 1 0,-1-1 0,-2-5 0,2 7-9,1 0 0,-1 0 0,0-1-1,0 1 1,0 0 0,0 0 0,0 0-1,0 0 1,0 0 0,0 0 0,0 0-1,-1 0 1,1 0 0,0 1 0,0-1-1,-1 0 1,-2 0 0,1 0 7,1 1 0,-1 0-1,0 0 1,0 0 0,1 0 0,-1 0 0,0 1-1,0-1 1,1 1 0,-1-1 0,0 1 0,-3 2-1,-1 0 99,0 0-1,0 1 1,-7 5-1,7-3 36,0 0 0,0 1 1,1 0-1,0 0 0,0 0 0,1 1 0,0 0 1,0 0-1,0 0 0,1 1 0,-3 11 1,-1 3 55,1 1 1,1 0 0,-3 24-1,-2 77 598,10-105-549,1 0-1,2 0 1,0 0 0,5 22-1,-4-30 18,1 0-1,1 0 1,0 0-1,12 20 0,32 39 1004,-48-69-1165,0-1-1,0 1 0,0-1 0,1 0 0,-1 1 0,0-1 0,1 0 0,-1 1 0,1-1 0,-1 0 0,1 0 1,-1 0-1,1-1 0,0 1 0,0 0 0,-1-1 0,1 1 0,0-1 0,0 1 0,0-1 0,-1 0 1,1 0-1,0 1 0,0-1 0,0-1 0,0 1 0,0 0 0,-1 0 0,1-1 0,0 1 0,0-1 1,0 0-1,2-1 0,-4 2-82,1 0 1,-1-1-1,1 1 0,0 0 1,-1-1-1,0 1 1,1-1-1,-1 1 1,1-1-1,-1 1 1,1-1-1,-1 1 0,0-1 1,1 1-1,-1-1 1,0 0-1,0 1 1,0-1-1,1 1 0,-1-1 1,0 0-1,0 1 1,0-1-1,0 0 1,0 1-1,0-1 0,0 0 1,0 1-1,0-1 1,0 1-1,-1-1 1,1 0-1,0 1 1,0-1-1,0 1 0,-1-1 1,1 0-1,0 1 1,-1-1-1,0 0 1,-1-1-749,0 0 0,0 0 0,0 0 0,0 0 1,0 0-1,0 1 0,0-1 0,-4-1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44:34.3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46 576,'26'-18'1507,"-20"15"-683,-1 0 1,0-1 0,9-7-1,-13 10-729,0 1 0,0-1-1,1 0 1,-1 1 0,0-1 0,0 0 0,1 1-1,-1 0 1,0-1 0,1 1 0,-1 0-1,0 0 1,1-1 0,-1 1 0,1 0-1,-1 0 1,0 1 0,1-1 0,0 0-1,14 1-53,-15-1 194,-2 1-137,0 0 0,-1 1 0,1-1 0,0 0 0,0 1 0,0 0 0,0-1 0,0 1 0,-1 2 0,-3 4 122,-6 9 181,1 0 1,0 1 0,2 0 0,0 0 0,-6 22-1,-4 13-277,-14 47 236,29-84-1300,0 0 0,-1 19 0,3-9-750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4:53.3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96 5 3488,'0'-4'8100,"-8"6"-6851,3 1-1127,0 0 0,1 0 1,-1 0-1,1 1 0,0-1 0,0 1 1,0 0-1,1 0 0,-1 0 0,1 1 0,0-1 1,0 1-1,0 0 0,1 0 0,0 0 1,0 0-1,-3 10 0,4-12-68,1 1-1,-1 0 1,1-1-1,0 1 1,0 0 0,0-1-1,0 1 1,0 0 0,1-1-1,0 1 1,0-1-1,0 1 1,0-1 0,0 1-1,1-1 1,0 0-1,-1 1 1,1-1 0,0 0-1,1 0 1,-1 0-1,0-1 1,1 1 0,0-1-1,-1 1 1,1-1 0,5 4-1,-4-4-15,1 0 0,-1-1 0,0 1-1,0 0 1,1-1 0,-1 0 0,1 0-1,-1-1 1,1 1 0,-1-1 0,1 0 0,-1 0-1,6-1 1,-3 0 45,0 0-1,1-1 0,-1 0 0,0 0 1,0-1-1,0 0 0,-1 0 1,8-5-1,-9 6-42,-1-1-1,0 0 1,0 0 0,0-1 0,-1 1 0,1-1 0,-1 0-1,0 0 1,0 0 0,0 0 0,4-9 0,-6 10-53,0 0 0,0 0 0,0 0 0,0 0 0,-1 0 0,1-1 0,-1 1 0,0 0 0,0 0 0,0-1 0,0 1 0,-1 0 0,0 0 0,1 0 0,-1-1 0,0 1 0,0 0 0,-1 0 0,-1-4 0,1 4-31,-1-1 1,1 1-1,0 0 0,-1 0 1,0 0-1,0 1 0,1-1 1,-2 1-1,1-1 0,0 1 1,0 0-1,-1 0 0,1 1 0,-1-1 1,0 1-1,1-1 0,-1 1 1,0 0-1,0 1 0,-7-2 1,-4 2-183,-1 0 1,1 0-1,-29 6 1,42-6 156,-5 1-492,0 1-1,1 0 1,-1 0-1,-8 4 1,-10 7-4226,16-6 2835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4:55.6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2496,'2'13'5226,"1"2"-4682,-2-10-381,0 1-1,1-1 0,0 1 0,0-1 0,0 0 0,1 0 0,0 0 0,0 0 1,5 6-1,18 25 524,-6-11-218,-2 1 0,20 35 0,14 56 26,-22-46-262,1 2 587,-3 1 1,26 108-1,-49-152-591,-1 0 0,-1 0 0,-2 0 0,-1 1 0,-1-1 0,-2 0-1,-1 0 1,-8 32 0,-12 27 128,-46 112 0,57-170-296,-1-1 1,-37 57-1,38-67-1393,4-3 336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4:56.9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 1984,'-7'2'5403,"15"1"-4665,0-1-1,15 3 1,256-9 2296,-237 2-2607,-34 1-384,3 1 81,1-1 1,0 1-1,16 3 1,-25-3-107,0 1 0,-1-1 0,1 1 0,-1 0 0,1 0-1,-1 0 1,1 0 0,-1 0 0,1 1 0,-1-1 0,0 1 0,0 0 0,0-1 0,0 1 0,0 0 0,0 0 0,0 0-1,-1 0 1,1 1 0,1 1 0,1 7 69,-1-1-1,0 1 0,0 0 0,-1 0 1,-1 0-1,1 0 0,-2 17 1,2-1-15,2 165 260,5 52 83,29 41-205,-2-22-63,-20-79-14,-11-123-58,2 87 182,8 81 590,-6-140 380,-4 134 0,-6-152-567,6-46 87,-14-25-633,-1 1 58,-14 3 0,-6 2-129,-159 13-2837,123-11-1633,3-1 1297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5:08.1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89 156 1056,'4'0'7738,"-7"0"-7463,1 0 0,0 1 0,0-1 0,-1 1 0,1-1 0,0 1 0,0 0 0,0 0 0,0 0-1,0 0 1,0 1 0,0-1 0,1 0 0,-1 1 0,0-1 0,1 1 0,-3 3 0,-1 0-72,1 1-1,1-1 1,-1 1 0,1 0 0,-3 7 0,1 2 69,-1-1 0,2 1 0,0 1 0,0-1 0,2 0-1,-2 26 1,4-40-258,0 1 0,0-1 0,0 1 0,0-1-1,0 0 1,0 1 0,1-1 0,-1 1-1,0-1 1,1 0 0,-1 1 0,1-1 0,0 0-1,-1 0 1,1 1 0,0-1 0,0 0-1,0 0 1,0 0 0,0 0 0,0 0 0,0 0-1,0 0 1,0 0 0,0-1 0,1 1-1,-1 0 1,2 0 0,-1 0 25,1-1 0,-1 1 0,1-1 1,0 0-1,-1 0 0,1 0 0,0 0 0,-1 0 0,1 0 0,-1-1 1,1 1-1,0-1 0,-1 0 0,3-1 0,13-5 1,-2-2 1,1 0-1,-1 0 0,-1-1 1,0-1-1,0-1 0,-1 0 0,14-16 1,-28 27-65,1 0 1,0 0 0,0 0 0,0 0-1,0 0 1,1 0 0,-1 0 0,0 1-1,0-1 1,0 0 0,1 1-1,-1-1 1,0 1 0,1-1 0,-1 1-1,0 0 1,1-1 0,1 1-1,-2 0 1,0 1-1,0-1 0,0 0 1,0 1-1,0-1 0,0 1 1,0-1-1,0 1 0,0 0 1,0-1-1,0 1 0,-1 0 1,1 0-1,0-1 0,0 1 1,-1 0-1,1 0 0,-1 0 1,1 0-1,-1 0 0,1 0 1,0 2-1,4 7 178,0 1 0,12 16 1,-14-23-59,0-1 0,0 0 0,0 1 0,0-1 0,0-1 0,1 1 1,-1 0-1,1-1 0,0 0 0,7 3 0,-4-2 31,0 0 1,0-1-1,1-1 0,-1 1 1,1-1-1,-1 0 0,1-1 1,-1 0-1,1 0 0,12-2 1,-14 1-94,-1 0 0,0-1 0,0 0 0,1 0 0,-1 0 0,0 0 1,-1-1-1,1 0 0,0 0 0,-1 0 0,1 0 0,-1-1 0,0 0 0,0 0 1,5-7-1,-1-2 16,0 0 1,0-1 0,-1 0-1,-1-1 1,-1 1 0,0-1-1,-1 0 1,0 0 0,-1-1-1,-1 1 1,-1-1 0,0 1-1,-1-1 1,0 0 0,-5-23-1,5 38-62,-8-33-64,8 32-98,-1 1 0,1 0 0,-1-1-1,1 1 1,-1-1 0,0 1 0,1 0-1,-1 0 1,0-1 0,0 1-1,0 0 1,0 0 0,0 0 0,0 0-1,0 0 1,-1 0 0,1 0 0,0 0-1,-3 0 1,4 1-25,-1 0-1,1 0 1,-1 0 0,0 0-1,1 0 1,-1 0 0,1 1-1,-1-1 1,1 0-1,-1 0 1,1 1 0,-1-1-1,1 0 1,-1 1 0,-2 3-1596,2-4 1596,1 1-1,0 0 1,0-1 0,0 1-1,-1-1 1,1 1 0,0-1-1,0 1 1,0 0-1,0 0 1,-1 3-843,1 0 0,-1-1-1,1 1 1,0 0 0,0 5 0,3 6-1225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5:08.9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70 9 2240,'-4'-8'7252,"7"13"-6505,-1 1 0,0-1 0,-1 1-1,2 9 1,-2 35 681,-2-1 0,-12 77 0,10-104-1269,-33 183 1302,16-106-906,16-67 63,14-42-962,0-1-1,9-12 0,-18 21 351,13-15-277,15-15 0,-25 28 219,-1 1 0,1-1 0,0 1 1,0 1-1,0-1 0,0 0 0,0 1 0,0 0 1,1 0-1,-1 0 0,7-1 0,-10 3 103,1-1-1,0 1 0,0 0 0,0 0 0,0 0 1,-1 1-1,1-1 0,0 0 0,0 1 0,-1-1 1,1 1-1,0 0 0,0-1 0,-1 1 0,1 0 1,-1 0-1,1 0 0,-1 0 0,1 0 0,-1 1 1,0-1-1,1 0 0,-1 1 0,0-1 0,0 1 1,0-1-1,0 1 0,0-1 0,0 1 0,-1 0 1,2 2-1,0 2 161,0 1 0,0 0-1,-1 0 1,1 0 0,-2 0 0,1 12 0,-1-5 12,0-5-156,0 0 1,0 0-1,1 0 1,2 13-1,-2-21 118,1 5-2452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5:09.7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1 101 5152,'0'1'139,"0"0"0,0 0 0,1-1 1,-1 1-1,1 0 0,-1-1 0,1 1 0,-1 0 1,1-1-1,-1 1 0,1-1 0,-1 1 0,1-1 1,0 1-1,-1-1 0,1 1 0,0-1 1,-1 0-1,1 1 0,0-1 0,-1 0 0,1 0 1,0 1-1,0-1 0,0 0 0,-1 0 0,1 0 1,0 0-1,0 0 0,-1 0 0,3 0 0,29-2 1425,-29 2-1412,5 0 121,0-1-1,0-1 0,0 1 0,0-1 1,-1 0-1,12-5 0,-17 6-249,1-1 1,-1 1-1,0 0 0,0-1 0,0 1 0,0-1 0,-1 0 0,1 1 0,0-1 0,-1 0 0,1 0 1,-1 0-1,1 0 0,-1-1 0,0 1 0,0 0 0,0 0 0,0-1 0,-1 1 0,1-1 0,-1 1 1,1-1-1,-1 1 0,0-1 0,0-2 0,0 3 11,0 0-1,0 1 1,0-1 0,0 0-1,0 0 1,-1 0 0,1 0-1,-1 0 1,1 1 0,-1-1-1,0 0 1,1 1-1,-1-1 1,0 0 0,0 1-1,0-1 1,-1 1 0,1-1-1,0 1 1,-1 0 0,-1-2-1,2 2 33,0 1 0,0 0 0,0-1 0,-1 1 0,1 0 0,0-1 0,0 1 0,-1 0 0,1 0 0,0 0 0,-1 0 0,1 0 0,0 0 0,0 0 0,-1 1 0,1-1 0,0 0 0,0 1 0,0-1 0,-1 1 0,1-1 0,0 1 0,0 0 0,0-1 0,0 1 0,0 0 0,0 0 0,0 0 0,-1 2 0,-4 3 328,0 1 1,0 0 0,1 0-1,0 0 1,0 1 0,1-1-1,0 1 1,-6 17 0,8-21-303,1 0 0,0 0 0,1 0 0,-1 0 1,1 0-1,-1 0 0,1 0 0,0 1 0,1-1 1,-1 0-1,1 0 0,0 0 0,0 0 0,0 0 0,0 0 1,1 0-1,-1 0 0,1 0 0,0-1 0,5 7 1,-6-8-53,1 0 0,0 0 1,-1 0-1,1 0 0,0 0 1,0-1-1,0 1 0,0-1 1,1 1-1,-1-1 1,0 0-1,1 0 0,-1 0 1,1 0-1,-1 0 0,1-1 1,3 1-1,-2 0-44,0-2 1,0 1-1,0 0 0,-1-1 1,1 0-1,0 0 0,0 0 1,0 0-1,-1-1 1,1 0-1,4-2 0,12-8-1333,-4 3-2134,1 0 1,22-8-1,-24 12 160,26-14-1,11-11 738,-7 4 5164,-43 25-2251,0 0 1,-1 0 0,1 0 0,-1 1-1,1-1 1,0 1 0,0-1 0,-1 1-1,1-1 1,3 1 0,-4 0-208,0 0 0,-1 1 0,1-1 0,0 0 0,-1 0 0,1 1 1,0-1-1,-1 1 0,1-1 0,0 0 0,-1 1 0,1-1 0,-1 1 0,1 0 0,-1-1 0,1 1 0,-1-1 0,1 1 0,-1 0 1,0-1-1,1 1 0,-1 0 0,0-1 0,0 1 0,1 0 0,-1 0 0,0-1 0,0 2 0,2 19 1950,-2-18-1848,0 0 1,0 0-1,0 0 1,0 0-1,1 0 1,-1 0-1,1-1 1,0 1-1,0 0 1,2 5-1,-3-8-207,1 0 0,-1 0 0,1 1 0,-1-1-1,0 0 1,1 0 0,-1 0 0,1 0-1,-1 0 1,1 0 0,-1 0 0,1 0-1,-1 0 1,1 0 0,-1 0 0,1 0-1,-1 0 1,1 0 0,-1 0 0,0-1-1,1 1 1,-1 0 0,1 0 0,-1 0-1,1-1 1,-1 1 0,1-1 0,13-10 115,-10 8-74,4-3-234,-2 1 233,0 0 0,0 1 0,1 0 0,-1 0 1,13-5-1,-17 9 23,-1-1 0,1 1 0,-1 0 0,1 0 0,-1-1 0,1 1 0,0 0 0,-1 0 0,1 0 0,-1 1 0,1-1 0,-1 0 0,1 1 0,-1-1 0,1 1 0,-1-1 0,1 1 0,-1-1 0,1 1 0,-1 0 0,0 0-1,0 0 1,1 0 0,-1 0 0,0 0 0,0 0 0,0 0 0,0 1 0,0-1 0,0 0 0,0 0 0,-1 1 0,2 2 0,0 0 44,-1 0-1,1 0 0,-1 0 1,0 0-1,0 0 0,0 7 1,-1-7-229,1 0 0,-1-1 1,1 1-1,0 0 0,0-1 1,0 1-1,3 5 0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5:10.2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67 4576,'3'7'4216,"11"0"-1008,-12-6-3108,1-1 1,-1 1 0,0-1 0,1 1 0,-1-1-1,1 0 1,0 0 0,-1-1 0,1 1-1,-1 0 1,0-1 0,1 1 0,-1-1 0,1 0-1,-1 0 1,0 0 0,1 0 0,-1 0-1,0-1 1,0 1 0,0-1 0,0 1 0,0-1-1,-1 0 1,1 0 0,0 1 0,-1-1-1,3-4 1,-4 4-98,1 1-1,-1-1 1,1 0 0,-1 0-1,0 0 1,0 0-1,0 0 1,0 0-1,0 0 1,0 0 0,0 0-1,-1 0 1,1 0-1,-1 0 1,1 0-1,-1 0 1,0 1 0,0-1-1,-2-3 1,3 4 38,-1 0 0,1 0 0,-1 0 1,0 0-1,1 1 0,-1-1 0,0 0 0,0 0 1,0 1-1,1-1 0,-1 0 0,0 1 0,0-1 1,0 1-1,0-1 0,0 1 0,0-1 0,0 1 1,0 0-1,0 0 0,0-1 0,0 1 1,0 0-1,-1 0 0,1 0 0,0 0 0,0 0 1,0 0-1,0 1 0,0-1 0,0 0 0,0 0 1,0 1-1,0-1 0,0 1 0,0-1 0,0 1 1,-1 0-1,-1 3 217,-1-1 1,1 0-1,1 1 1,-1 0-1,0 0 1,1-1 0,0 2-1,0-1 1,0 0-1,1 0 1,-1 1-1,1-1 1,0 0-1,0 1 1,0-1-1,1 1 1,0 0-1,0-1 1,0 1-1,1 8 1,0-10-183,1 1 0,-1-1 0,1 1 0,0-1 0,-1 0 1,1 0-1,1 0 0,-1 0 0,5 6 0,-5-8-151,0 0 0,-1 0 0,1 0 1,0-1-1,0 1 0,-1 0 0,1-1 0,0 1 0,0-1 1,0 1-1,0-1 0,0 0 0,0 0 0,0 0 1,0 0-1,0 0 0,0-1 0,-1 1 0,1 0 0,0-1 1,2 0-1,44-17-8042,-30 13 5701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5:10.6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72 4224,'0'9'10005,"1"-8"-9705,-1 1 0,0-1-1,1 1 1,-1-1 0,1 1 0,0-1 0,-1 1-1,1-1 1,2 3 0,4 10 851,-2 4-510,2-1 0,0 1-1,1-1 1,1 0 0,0-1 0,15 19-1,-24-34-601,1 0-1,0 0 0,-1 0 1,1 0-1,0-1 0,0 1 1,-1 0-1,1-1 0,0 1 1,0 0-1,0-1 1,0 1-1,0-1 0,0 1 1,0-1-1,0 1 0,0-1 1,0 0-1,1 1 0,-1-2-10,0 1 1,0 0-1,0 0 0,0 0 0,0-1 0,0 1 0,-1 0 1,1-1-1,0 1 0,0-1 0,0 1 0,-1-1 0,1 1 1,0-1-1,-1 0 0,1 1 0,1-2 0,2-4 66,-1 1 0,1-1 0,-1 0 0,4-12 0,-5 12-62,40-123-73,-28 80-147,-8 21-591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5:11.1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76 4320,'1'1'450,"0"0"0,0-1 0,0 1 0,0 0 0,1-1 0,-1 1 0,0 0 0,1-1 0,-1 0 0,0 1 0,1-1 0,-1 0 0,0 0 0,1 0 0,2 0 0,-1 0-259,1-1 1,-1 0-1,1-1 1,-1 1-1,1-1 1,-1 1-1,0-1 1,0 0-1,0 0 1,0 0-1,0-1 1,0 1-1,4-6 1,-6 7-88,1-1 0,-1 0 0,0 1 0,1-1 0,-1 0 0,0 0 0,0 0 0,0 0 0,0 0 0,-1 0 0,1 0 0,0-1 1,-1 1-1,0 0 0,1 0 0,-1-1 0,0 1 0,0 0 0,0 0 0,-1 0 0,1-1 0,0 1 0,-2-2 0,2 3-64,0 1-1,0 0 1,0 0-1,-1 0 1,1 0 0,0-1-1,0 1 1,0 0-1,-1 0 1,1 0 0,0 0-1,0 0 1,-1 0-1,1-1 1,0 1-1,-1 0 1,1 0 0,0 0-1,0 0 1,-1 0-1,1 0 1,0 0-1,0 0 1,-1 0 0,1 1-1,0-1 1,-1 0-1,1 0 1,0 0-1,0 0 1,-1 0 0,1 0-1,0 0 1,0 1-1,0-1 1,-1 0 0,1 0-1,0 0 1,0 1-1,-10 6 597,4 0-393,0 0 1,1 0 0,-1 1-1,2 0 1,-1 0 0,1 0 0,0 0-1,1 1 1,-1-1 0,2 1-1,-1 0 1,0 11 0,3-16-186,-1 0 1,1 0-1,1 0 1,-1 0-1,2 7 1,-2-10-52,0-1 0,1 1 1,-1 0-1,0 0 0,1 0 0,-1 0 1,0 0-1,1 0 0,-1 0 1,1 0-1,0-1 0,-1 1 0,1 0 1,0 0-1,-1-1 0,1 1 0,0 0 1,0-1-1,0 1 0,-1-1 0,1 1 1,0-1-1,0 0 0,0 1 1,0-1-1,0 0 0,1 1 0,4-1-19,0 0 0,0 0-1,0-1 1,0 1 0,0-1 0,11-4-1,37-15-736,-32 10 582,10-3-64,-15 5 128,-1 1 0,1 1 0,0 0-1,32-5 1,-44 11 258,0 0 0,0 0 1,0 1-1,0-1 0,0 1 0,-1 0 0,1 1 0,0-1 1,0 1-1,-1 0 0,8 4 0,4 4 842,28 21 1,-29-19-407,20 11 1,-30-20-557,0 0-1,1 0 1,-1-1 0,0 0-1,1 0 1,-1 0 0,1-1 0,0 0-1,0 0 1,-1 0 0,1-1 0,0 0-1,9 0 1,-9-1-535,1-1-1,-1 0 1,1 1-1,6-5 1,41-20-7580,-24 13 4278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5:12.4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120 143 3328,'4'-13'1030,"-4"-14"7911,0 27-8878,-7 10 1693,4-6-1290,-13 18 392,1 2 1,1 0-1,1 0 1,-20 52 0,28-62-811,0 0 1,1 0-1,-4 25 1,8-34-41,0-1 0,0 1 0,0-1 0,0 1 0,1-1 1,-1 1-1,3 5 0,-2-8 12,-1 0 0,1 1 0,0-1 0,1 0 0,-1 0 0,0 0 0,1 0 0,-1 0 0,1 0 0,0 0 0,-1-1 1,1 1-1,0 0 0,3 1 0,-3-2 7,0 0 0,0 0 0,0-1 1,0 1-1,0 0 0,0-1 0,0 0 1,1 1-1,-1-1 0,0 0 0,0 0 1,0 0-1,1-1 0,-1 1 0,0 0 1,0-1-1,0 0 0,0 1 0,0-1 1,0 0-1,0 0 0,0 0 0,3-2 0,2-2-85,-1 1 0,1-1 0,-1 0 0,10-12-1,-15 16 40,56-68-671,-57 69 673,0-1 0,0 1-1,0-1 1,1 1 0,-1 0-1,0-1 1,0 1 0,1 0 0,-1-1-1,0 1 1,0 0 0,1-1 0,-1 1-1,1 0 1,-1 0 0,0-1-1,1 1 1,-1 0 0,0 0 0,1 0-1,-1 0 1,1-1 0,-1 1 0,1 0-1,-1 0 1,0 0 0,1 0-1,-1 0 1,1 0 0,-1 0 0,1 0-1,-1 0 1,0 0 0,1 0 0,-1 1-1,1-1 1,-1 0 0,1 0-1,-1 0 1,0 0 0,1 1 0,-1-1-1,0 0 1,1 0 0,-1 1 0,0-1-1,1 0 1,-1 1 0,1 0 0,10 21-304,-10-20 364,2 9 82,1-1 1,1 0-1,0-1 0,8 14 1,-10-20-50,-1-1 0,0 1 0,1 0 0,0-1 0,0 1 0,-1-1 0,1 0 0,1 0 0,-1 0 0,0 0 0,0-1 0,1 1 0,-1-1 1,1 0-1,-1 0 0,8 1 0,0-1 114,0 0 1,0 0 0,0-2-1,0 1 1,0-1 0,15-4-1,-19 4-97,-1-1 0,1 0 0,0-1 0,-1 0-1,0 0 1,1 0 0,-1-1 0,0 0-1,-1 0 1,1 0 0,7-8 0,-5 2-45,-1 0 1,0 0 0,0-1 0,-1 1 0,0-1-1,7-20 1,-4 6-22,-1 0-1,4-30 1,-9 36-49,-1 0 0,0 0-1,-2 0 1,-1-1 0,-5-36 0,6 53-102,-1-1 0,0 1 1,0-1-1,0 1 0,0-1 1,-1 1-1,1 0 1,-4-6-1,4 8-71,0 0-1,0 0 1,0 0-1,0 0 1,-1 0 0,1 0-1,0 0 1,0 0-1,-1 0 1,1 0 0,0 1-1,-1-1 1,1 0-1,0 1 1,-1-1 0,1 1-1,-1 0 1,1-1 0,-1 1-1,-1 0 1,-7 2-1555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45:02.2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 2720,'1'0'158,"0"-1"-1,-1 1 1,1-1-1,-1 1 1,1 0-1,0-1 1,-1 1 0,1 0-1,0 0 1,-1-1-1,1 1 1,0 0 0,0 0-1,-1 0 1,1 0-1,0 0 1,0 0 0,-1 0-1,1 0 1,0 0-1,0 0 1,0 1 0,22 3 3902,-15-1-3247,7 5 1590,-15-8-2361,1 1-1,-1-1 0,0 0 1,0 1-1,1-1 0,-1 1 1,0-1-1,0 1 0,0-1 1,0 0-1,0 1 0,1-1 0,-1 1 1,0-1-1,0 1 0,0-1 1,0 1-1,0-1 0,0 1 1,-1-1-1,1 1 0,0-1 1,0 1-1,0-1 0,0 0 1,0 1-1,-1-1 0,1 1 1,0-1-1,0 0 0,-1 1 1,1 0 2,-1 0 1,1 0-1,0-1 1,0 1-1,0 0 1,0 0 0,0 0-1,0-1 1,0 1-1,0 0 1,0 0 0,0-1-1,0 1 1,1 1-1,-1-2-15,0 0-1,0-1 1,0 1-1,0 0 1,0 0-1,0 0 1,0 0-1,0 0 1,0 0-1,0 0 1,0 0-1,1 0 1,-1 0-1,0-1 1,0 1-1,0 0 1,0 0-1,0 0 1,0 0-1,0 0 1,0 0-1,1 0 1,-1 0-1,0 0 1,0 0-1,0 0 1,0 0-1,0 0 1,0 0-1,0 0 1,1 0-1,-1 0 1,0 0-1,0 0 1,0 0-1,0 0 1,0 0-1,0 0 1,0 1-1,0-1 1,1 0-1,-1 0 1,0 0-1,0 0 1,0 0-1,0 0 1,0 0-1,0 0 1,0 0-1,0 0 1,0 0-1,0 1 1,0-1-1,2-10 185,-2 9-228,0 0 0,0-1 1,1 1-1,-1-1 1,0 1-1,1 0 1,-1 0-1,1-1 1,-1 1-1,1 0 0,1-3 1,2-5-486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5:13.5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143 31 2144,'5'-23'10934,"-7"22"-10716,0 0 30,0 0 1,0 0 0,0 0-1,0 0 1,0 1 0,0-1-1,0 1 1,-1 0 0,1-1-1,0 1 1,0 0 0,-1 0-1,1 0 1,0 1 0,0-1-1,-1 0 1,1 1 0,0 0-1,0-1 1,-4 3 0,-5 1 286,1 1-1,-19 12 1,25-15-471,-1 1 0,1 0 0,1 0 0,-1 0-1,0 0 1,1 1 0,0-1 0,-5 7 0,7-7-60,-1 0 0,1-1-1,0 1 1,0 0 0,0-1 0,1 1 0,-1 0 0,1 0-1,-1 0 1,1 0 0,0-1 0,0 1 0,0 0 0,1 0-1,-1 0 1,1 3 0,5 14 64,1-1-1,1-1 1,13 24 0,-9-17 66,2 4 209,-1 0 0,13 48-1,-23-65-216,0-1 0,-1 1 0,0 0 0,-1 0 0,-1 0 0,0 0 0,0 0 0,-1 0 0,-6 23 0,6-29-36,-1 0 0,0 0-1,-1 0 1,-5 10 0,7-15-183,0 0 0,0 1 0,0-1 0,0 0 0,0 0 1,0 0-1,0 0 0,-1 0 0,1 0 0,-2 1 0,2-2-139,0 0 0,1 0 0,-1 1 0,0-1 0,1 0 0,-1 0-1,0 0 1,0 0 0,0 0 0,1 0 0,-1 0 0,0 0 0,0 0 0,1 0-1,-1-1 1,0 1 0,1 0 0,-1 0 0,0-1 0,1 1 0,-2-1-1,1 0-201,-1 0 0,1 0 0,0 0-1,0 0 1,0 0 0,0 0-1,0 0 1,1 0 0,-1-1-1,0 1 1,0-2 0,0 3 142,0-9-1900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5:13.8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51 6976,'-4'0'535,"-2"0"1320,6 1-1825,-1-1 0,1 0 1,0 0-1,0 0 1,0 0 182,0 0-183,0 0 0,0 0 1,-1 0-1,1 1 1,0-1-1,0 0 1,0 0-1,0 0 0,0 0 1,0 0-1,0 0 1,0 0-1,0 0 0,0 0 1,0 1-1,0-1 1,0 0-1,0 0 1,0 0-1,0 0 0,0 0 1,0 0-1,0 0 1,0 0-1,0 0 1,0 0-1,0 1 0,1-1 1,-1 0 182,0 0-183,0 0 1,0 0-1,1 1 242,0-1 1,0 0-1,1 0 1,-1 0-1,0 0 1,0 1-1,0-2 1,0 1-1,0 0 1,0 0-1,0 0 0,0 0 1,0-1-1,0 1 1,0 0-1,2-1 1,2-1 759,38-4 1792,56-9 117,-57 7-2797,23-5 364,-23 4-6291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5:16.0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72 1888,'-19'-9'13699,"34"4"-12177,17-1 100,24-3-215,14 6-400,-30 2-300,63-11 0,-77 7-636,-1 1 1,35-1-1,-50 7-126,-2-1 283,-5-12-4881,-3 7 3730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5:16.4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0 1664,'-32'15'8247,"37"-8"-4982,-4-7-3116,-1 1 0,0-1-1,1 0 1,-1 0 0,0 0 0,1 0-1,-1 1 1,1-1 0,-1 0-1,1 0 1,-1 0 0,0 0 0,1 0-1,-1 0 1,1 0 0,-1 0 0,1 0-1,-1 0 1,0 0 0,1 0-1,-1-1 1,1 1 0,240 0 5604,-173 0-5389,91 8 239,-158-8-900,-1 0 0,1 1 1,0-1-1,0 0 0,0 0 1,0 0-1,0 0 1,0-1-1,0 1 0,0 0 1,-1 0-1,1 0 0,0-1 1,0 1-1,0 0 1,0-1-1,-1 1 0,1-1 1,0 1-1,0-1 0,-1 1 1,4-5-1484,-4 5 1483,1-1 1,-1 0-1,1 0 1,-1 0-1,0 1 0,1-1 1,-1 0-1,0 0 0,0 0 1,0 0-1,0 0 1,0 0-1,0 0 0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5:17.2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64 9 2912,'4'-8'11866,"-24"78"-8052,12-37-3078,-5 44-1,3-14-96,-1 17 77,8-51-390,2-16-157,0 0 0,0 0 1,2 20-1,0-27-141,0-1 1,-1 1 0,0-1 0,-1 9 0,1-14-122,0 0 0,0-1 1,0 1-1,0 0 0,0 0 1,1-1-1,-1 1 1,0 0-1,0 0 0,4-3-1389,-4 3 1380,0 0 1,1 0-1,-1 0 0,0 0 0,0 0 1,1 0-1,2-6-2340,-3 4 1657,0-1 1,0 1-1,0 0 0,0-1 0,0 1 1,1 0-1,-1-1 0,1 1 1,0 0-1,0-1 0,0 1 0,0 0 1,1-3-1,6-1-1519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5:17.6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77 4736,'0'0'119,"-1"0"1,0 0 0,1 0-1,-1-1 1,1 1-1,-1 0 1,1 0-1,-1-1 1,0 1 0,1 0-1,0-1 1,-1 1-1,1-1 1,-1 1-1,1 0 1,-1-1 0,1 1-1,0-1 1,-1 1-1,1-1 1,0 1-1,-1-1 1,1 0 0,0 0-1,0 1 48,0-1-1,0 0 1,1 1-1,-1-1 1,0 1-1,0-1 0,1 1 1,-1-1-1,0 1 1,1-1-1,-1 1 1,1-1-1,-1 1 1,1 0-1,-1-1 1,1 1-1,-1 0 1,1-1-1,0 1 1,5-4 1162,1 1 1,13-4-1,-18 7-1327,34-11 2178,0 2 0,53-5 0,77 5-198,-20 12-1571,-127-6-1842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5:18.0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59 3968,'-4'-13'5894,"4"13"-5842,14-7 5601,13 2-2520,-5 2-1775,-2 0-224,36-1 0,-35 3-951,38-6 1,-32 1-204,13-2-3843,-37 7 2952,0 1 0,-1 0 0,1 0 0,0 0 1,0 0-1,0 0 0,0 0 0,0 1 0,6 1 0,13 6-3126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5:18.5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8 6048,'-4'-7'2743,"1"19"-1163,-2 30 561,5-37-1693,-2 34 960,-5 41 821,0-35-797,-2 71 0,13-87-232,0-33-1310,0 1 0,0-1 1,-1 0-1,0 0 1,4-6-1,-1 3-208,12-22-461,0 0 1,24-57-1,-27 53 883,39-64 0,-51 93 41,1-1 1,-1 1-1,0 0 0,1 0 1,0 1-1,7-6 1,-10 8-101,0 0-1,0 1 1,0-1 0,0 1 0,0-1 0,0 1 0,0 0 0,0-1 0,0 1-1,0 0 1,0 0 0,0 0 0,0-1 0,0 1 0,0 0 0,0 1-1,0-1 1,0 0 0,0 0 0,1 0 0,-1 1 0,0-1 0,0 0 0,0 1-1,-1-1 1,1 1 0,0-1 0,0 1 0,0-1 0,0 1 0,0 0 0,-1 0-1,1-1 1,0 1 0,0 0 0,-1 0 0,1 0 0,0 1 0,4 6 232,-1 0 0,0 1-1,0-1 1,-1 1 0,-1-1 0,3 13 0,7 57 636,-10-63-820,-1-4-101,2 12-139,0 0 0,13 42 1,-16-63-643,1 0 0,0 1 1,0-1-1,0 0 0,1 0 1,-1 0-1,0 0 1,1 0-1,0 0 0,7 6-3154,-5-5 3154,9 5-3525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5:19.9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103 57 3072,'-12'5'7728,"11"-4"-7213,-11 16 2775,-7 25-2630,13-28 560,-6 18-166,1 1-1,-7 37 1,15-58-850,0 0-75,1-1 1,0 1-1,1-1 0,1 1 1,0 18-1,0-25-94,1 0-1,0-1 1,0 1 0,0-1-1,0 1 1,1-1 0,0 1-1,0-1 1,0 0 0,0 0-1,0 0 1,1 0 0,0 0-1,0-1 1,0 1 0,5 4-1,-6-7-14,0 0 0,0 1-1,1-1 1,-1 0 0,0 0-1,0 0 1,1-1 0,-1 1-1,0-1 1,1 1 0,-1-1-1,0 0 1,1 1 0,-1-1-1,1-1 1,-1 1 0,0 0-1,4-1 1,3-1 51,1-1 0,-1 0 0,10-5 0,-12 5-19,5-3-17,-1-1 1,1 0-1,-1-1 1,-1 0-1,0 0 0,0-1 1,0 0-1,12-17 1,-3 5-131,-18 20 82,-1 0 0,1 1 1,-1-1-1,1 1 0,-1 0 1,1-1-1,-1 1 0,1-1 0,-1 1 1,1 0-1,-1-1 0,1 1 1,0 0-1,-1 0 0,1-1 1,1 1-1,-2 0 10,0 0 1,1 0-1,-1 0 1,0 0-1,1 1 1,-1-1-1,0 0 1,0 0-1,1 0 1,-1 0-1,0 1 1,0-1-1,0 0 1,1 0-1,-1 1 1,0-1-1,0 0 1,0 0-1,0 1 1,1-1-1,-1 0 1,0 1-1,0-1 1,0 0-1,0 1 1,2 28 164,-1-12 47,0-12-119,1-1-1,0 1 0,0-1 0,0 0 0,1 0 1,-1 0-1,1 0 0,0 0 0,0 0 1,0-1-1,1 1 0,-1-1 0,1 0 0,0 0 1,0 0-1,0-1 0,0 1 0,0-1 0,1 0 1,-1 0-1,6 1 0,1 0 75,-1 0-1,1-1 1,0 0-1,0 0 1,0-1-1,0-1 1,0 0-1,13-2 1,-18 1-131,1 0 0,-1 0 0,0-1 1,1 0-1,-1 0 0,0-1 0,0 0 0,-1 0 0,1 0 1,0 0-1,9-9 0,-9 5-25,1 1 1,-1-1-1,-1 0 1,1-1 0,-1 1-1,0-1 1,6-14-1,-4 2 10,0 0 0,-1-1 0,-1 1 0,-1-1 0,-1 0 0,1-33 0,-5 26-635,-1 0-1,-11-53 1,12 79 522,1-1-318,-1-1 0,0 1 0,0 0 0,0 0 0,0 1 0,-4-7 0,5 9 257,-1-1 0,1 1 0,0-1 0,-1 0 1,1 1-1,-1 0 0,1-1 0,-1 1 0,1-1 1,-1 1-1,1-1 0,-1 1 0,0 0 0,1 0 1,-1-1-1,1 1 0,-1 0 0,0 0 0,1 0 0,-1-1 1,0 1-1,1 0 0,-1 0 0,0 0 0,1 0 1,-1 0-1,0 0 0,1 1 0,-1-1 0,1 0 1,-1 0-1,0 0 0,1 1 0,-1-1 0,0 0 1,1 0-1,-1 1 0,1-1 0,-1 1 0,0 0 1,-2 1-331,1 0 0,0 0 0,0 1 0,0-1 0,0 1 1,0-1-1,0 1 0,1-1 0,-1 1 0,1 0 1,-2 6-1,0 1-878,0 1 1,-1 12 0,-1 23-1101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5:20.5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4 139 4224,'-4'-3'8480,"8"17"-7325,-1-1 0,0 0 0,-1 1 0,1 21 0,-2-15-365,5 23-1,-2-15 342,4-55-273,3-16-528,-5 19-314,0 0 1,2 0-1,11-24 0,-13 37 172,0 0 0,1 0-1,0 1 1,0 0 0,1 0 0,14-12 0,-17 17-141,0 1 0,0 1 0,0-1 0,0 1 0,0 0 0,1 0 0,0 0 1,-1 1-1,1-1 0,0 2 0,0-1 0,0 1 0,0-1 0,12 1 0,-6 2-536,1 0-1,-1 1 0,0 0 1,18 6-1,-9-1-918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45:03.5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19 1728,'2'-18'7280,"-1"19"-7174,1 1 0,0 0 0,-1 0 0,1 0 0,-1 0 0,0 0 0,1 0-1,-1 0 1,0 0 0,0 0 0,-1 0 0,2 5 0,4 32 624,-5-26-475,11 204 2106,3 23-82,-11-174-1879,1-35-597,-5-52-8336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6:01.8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208 12 2560,'0'-1'39,"0"1"-1,0-1 1,0 1-1,0-1 1,0 1 0,0 0-1,0-1 1,1 1 0,-1-1-1,0 1 1,0-1-1,0 1 1,1-1 0,-1 1-1,0 0 1,0-1 0,1 1-1,-1 0 1,0-1 0,1 1-1,-1 0 1,1-1-1,-1 1 1,0 0 0,1 0-1,-1-1 1,1 1 0,-1 0-1,0 0 1,1 0-1,-1 0 1,1 0 0,-1 0-1,1-1 1,-1 1 0,3 0 1130,-3 1-1034,1 0-1,0 0 1,-1 0 0,1 0 0,-1 0-1,1-1 1,0 1 0,0 0 0,0 0-1,-1-1 1,1 1 0,0-1 0,0 1-1,1 0 1,-1 0-29,1 0 0,-1-1 0,0 1-1,0 0 1,0 0 0,0 0 0,0 1 0,0-1-1,0 0 1,0 0 0,-1 0 0,1 1 0,0-1 0,-1 0-1,1 1 1,-1-1 0,1 0 0,-1 1 0,0-1-1,1 1 1,-1-1 0,0 3 0,0 3 160,-1 0 0,0-1 1,-3 13-1,2-10 38,0 1-155,-2 0 0,1 0 1,-1 0-1,-1 0 0,0-1 1,-9 14-1,1-5 39,0-1 1,-18 18-1,21-25-29,0 0 0,0 0 0,-1-1 0,0 0-1,-1-1 1,1 0 0,-2-1 0,-18 8 0,3-4 1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6:02.6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30 3552,'1'0'117,"-1"1"1,1-1-1,-1 1 0,1 0 1,-1-1-1,1 1 1,-1-1-1,0 1 0,1 0 1,-1-1-1,0 1 0,0 0 1,1-1-1,-1 1 1,0 0-1,0-1 0,0 1 1,0 0-1,0 0 0,0-1 1,0 1-1,0 1 1,-1 25 801,1-19-512,0 17 126,-5 178 1532,5-139 457,1-79-2271,1 0 0,5-23 0,-3 17-289,3-11-144,1 0-1,14-37 1,-16 54 170,0 0 1,2 0-1,0 0 0,0 1 0,1 0 0,13-14 1,-18 24 62,-1 0 1,1 0 0,0 1-1,1 0 1,-1-1 0,8-3-1,-10 6-40,0 0 0,0 0 0,-1 1 0,1-1 0,1 1 0,-1-1 0,0 1 0,0-1 0,0 1 0,0 0 0,0 0 0,0 0 0,0 0 0,0 1 0,0-1 0,0 0 0,0 1 0,0 0 0,3 1 0,0 1 57,0 0 1,0 0-1,-1 1 1,1-1-1,-1 1 1,0 0-1,0 1 1,-1-1-1,1 1 1,4 8-1,2 5 265,13 33 0,7 38 212,6 16 163,-32-95-476,-4-10-254,-1 0 0,1 1 0,0-1-1,0 1 1,0-1 0,1 0 0,-1 1 0,0-1-1,0 0 1,0 1 0,0-1 0,0 1-1,0-1 1,0 0 0,1 1 0,-1-1-1,0 0 1,0 1 0,0-1 0,1 0-1,-1 0 1,0 1 0,0-1 0,1 0-1,-1 0 1,0 1 0,1-1 0,-1 0-1,0 0 1,1 0 0,-1 0 0,1 1 0,7-2-922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6:03.1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13 132 2976,'-13'-4'6209,"21"-4"-3704,-5 6-2358,6-4 61,1 0-1,-1 0 1,1 1 0,0 0-1,0 1 1,1 0 0,11-2-1,54-8-186,-35 7 491,0-1 0,44-17 1,-68 16-1892,-15-4-4170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6:03.4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95 4896,'-6'-1'1982,"12"-1"-994,17-2 1663,-5 1-1848,-1-2-1,0 0 1,21-9 0,7-3-414,35-5 109,-6 2-2681,-70 19 1655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6:03.8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42 2720,'-8'-13'891,"8"13"-884,0 0 1,0-1 0,0 1 0,0 0 0,0 0 0,0 0 0,0 0 0,-1 0-1,1 0 1,0 0 0,0 0 0,0-1 0,0 1 0,0 0 0,0 0 0,0 0-1,0 0 1,0 0 0,0 0 0,0 0 0,0-1 0,0 1 0,0 0 0,0 0 0,0 0-1,0 0 1,0 0 0,0 0 0,0-1 0,0 1 0,0 0 0,0 0 0,0 0-1,0 0 1,0 0 0,1 0 0,-1 0 0,0 0 0,0-1 0,0 1 0,0 0-1,0 0 1,0 0 0,7-10 539,-7 9-278,1 0 0,0 0-1,-1 0 1,1 0 0,0 0 0,-1 0 0,1 0 0,0 0-1,0 0 1,0 0 0,0 1 0,1-2 0,-2 2-208,0 0 0,1 0 0,-1 0 1,0 0-1,0 0 0,1 0 0,-1 0 0,0 0 1,0 0-1,0 0 0,1 0 0,-1 0 0,0 1 0,0-1 1,1 0-1,-1 0 0,0 0 0,0 0 0,0 0 1,0 1-1,1-1 0,-1 0 0,0 0 0,0 0 1,0 1-1,1-1 0,5 15 698,-4-2-406,0 1 0,0 0-1,-1 0 1,-1 0 0,-2 15-1,1 8-121,2 6 100,-1 17-1985,4-78-2625,-3 8 2457,6-13-823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6:04.2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24 3968,'-5'-7'1824,"5"2"-1600,0 2 96,0-2-480,10 5 64,-2-3-672,10 3 448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6:04.7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70 2560,'-4'63'4493,"1"-24"-3258,-3 0-343,4-32-684,0 0 1,1 0-1,0 0 1,1 1-1,0-1 1,0 0-1,1 8 1,0-9 472,0-3-108,0-4-186,2-5-135,18-29 11,24-55-1,-31 60-647,1 1 0,34-52 1,-48 80 350,0 0 1,-1 1 0,1-1 0,-1 0 0,1 0 0,0 0 0,0 1-1,-1-1 1,1 0 0,0 1 0,0-1 0,0 1 0,0-1 0,0 1-1,0-1 1,0 1 0,0-1 0,0 1 0,0 0 0,2-1 0,-3 2 32,1-1 1,0 0 0,-1 0 0,1 1 0,0-1-1,-1 1 1,1-1 0,0 0 0,-1 1 0,1-1-1,-1 1 1,1 0 0,-1-1 0,1 1 0,-1-1-1,1 1 1,-1 0 0,1-1 0,-1 1 0,0 0-1,1 0 1,1 4 93,-1 0 1,1 0-1,-1 0 0,0 1 0,-1-1 0,1 7 1,-1 183-494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6:05.2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14 4736,'-5'-11'1345,"4"9"-462,3 7-77,0 4-509,-1 0-1,0 0 0,0-1 0,-1 1 0,0 0 0,0 0 1,-4 16-1,1 5 102,-12 130 1373,6-82-1167,4 0 1,4 79-1,1-57 772,13-115-7594,-8 6 4458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6:05.6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35 5216,'-5'-1'460,"5"1"-416,0 0 0,0 0 0,0 0-1,-1 0 1,1 0 0,0 0 0,0 0-1,0 0 1,-1 0 0,1 0 0,0 0-1,0 0 1,0 0 0,-1 0 0,1 0-1,0 0 1,0 0 0,0 0 0,0-1-1,-1 1 1,1 0 0,0 0 0,0 0-1,0 0 1,0 0 0,0 0 0,0-1-1,-1 1 1,1 0 0,0 0 0,0 0 0,0 0-1,0-1 1,0 1 0,0 0 0,0 0-1,0 0 1,0 0 0,0-1 0,0 1-1,0 0 1,0 0 0,0 0 0,0-1-1,0 1 1,0 0 0,0 0 0,0 0-1,0-1 1,0 1 0,0 0 0,0 0-1,0 0 1,0 0 0,0-1 0,11 0 4533,24 2-3077,-13-1-851,154-6 2215,-89 2-2331,-48 3-423,47-4 52,-68-2-219,-12 3-2448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6:05.9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39 146 2720,'-6'5'917,"11"-2"-557,-4-3-258,0 0 1,-1 1-1,1-1 1,0 1-1,0-1 1,0 1-1,-1 0 1,1-1-1,0 1 1,0 0-1,0 1 1,0-2 21,0 1 1,-1-1 0,1 1-1,0-1 1,-1 1 0,1-1-1,0 0 1,0 1 0,0-1-1,0 0 1,-1 0 0,1 0-1,0 1 1,0-1 0,0 0-1,0 0 1,0 0 0,0 0-1,-1 0 1,1-1 0,0 1 0,0 0-1,0 0 1,0-1 0,-1 1-1,1 0 1,0-1 0,1 0-1,20-11 911,-19 9-913,0-1 1,0 0-1,0 1 1,-1-1-1,1 0 0,-1-1 1,0 1-1,-1 0 1,1 0-1,-1-1 0,0 1 1,0-1-1,1-5 1,-1 2-6,0 0 1,-1 0 0,0-1 0,-1 1 0,1 0 0,-4-14 0,3 22-120,1-1 0,0 0 1,0 0-1,0 0 1,0 1-1,-1-1 0,1 0 1,0 0-1,-1 1 0,1-1 1,-1 0-1,1 1 1,-1-1-1,1 0 0,-1 1 1,1-1-1,-1 1 0,0-1 1,1 1-1,-1-1 1,0 1-1,1 0 0,-1-1 1,0 1-1,0 0 0,-1-1 1,1 1 11,-1 0 0,1 0 0,-1 1 0,1-1 0,-1 0 0,1 1 0,-1-1 0,1 1 0,-1-1 1,1 1-1,0 0 0,-1 0 0,1 0 0,0 0 0,-2 1 0,-1 2 93,0 0-1,0 0 1,0 1 0,0 0 0,1 0-1,0 0 1,-5 10 0,-16 43 856,17-40-644,4-8-101,0 0 0,0 0 1,0 1-1,2-1 0,-1 1 0,1 16 0,1-24-134,0 0-1,0 0 0,1 0 0,-1-1 0,1 1 1,0 0-1,0 0 0,0 0 0,0-1 0,0 1 1,0 0-1,3 2 0,-3-3-43,1-1 0,-1 1 0,1-1 0,-1 0 0,1 0 0,0 1 0,-1-1 0,1 0-1,0-1 1,0 1 0,0 0 0,0 0 0,0-1 0,0 1 0,0-1 0,0 0 0,0 1 0,0-1 0,3 0 0,-1 0-4,0-1 1,0 1-1,0-1 0,0 0 1,0 0-1,0 0 1,0 0-1,0-1 0,-1 1 1,1-1-1,3-2 1,3-3-1100,-1 0 0,12-12 1,-5 5-2203,-3 6 1168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45:03.9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54 2912,'-1'-1'74,"0"0"1,0 0-1,0 0 0,1 0 0,-1 0 1,0-1-1,0 1 0,1 0 1,-1-1-1,0 1 0,1-1 1,-1-1-1,1 2 16,0 1 0,1-1-1,-1 0 1,0 0 0,0 0 0,1 1 0,-1-1 0,0 0 0,1 0 0,-1 1 0,1-1-1,-1 0 1,1 1 0,-1-1 0,1 1 0,-1-1 0,1 0 0,0 1 0,-1-1-1,1 1 1,0 0 0,-1-1 0,1 1 0,0-1 0,0 1 0,-1 0 0,2-1-1,7-2 279,0-1-1,1 1 0,-1 1 0,1 0 0,0 0 0,12 0 0,-17 2-289,0 0 1,0 0 0,0 0-1,1 1 1,-1-1-1,0 1 1,0 1-1,0-1 1,0 1-1,0 0 1,-1 0 0,1 0-1,8 6 1,-4 0 99,0 0 1,-1 1-1,1 0 1,-2 0-1,1 1 1,-1 0-1,-1 0 1,0 1-1,0 0 1,-1 0-1,-1 0 1,6 21-1,0 10 373,-2 0 1,4 52-1,-10-67-269,3 10 234,-3 0 0,-1 0 0,-5 48-1,4-79-421,-1 1 0,-1-1 0,1 0-1,-1 1 1,0-1 0,-1 0-1,0 0 1,1-1 0,-2 1-1,1 0 1,-1-1 0,-8 10-1,9-12-110,0 0 0,0-1 0,-1 1 0,1 0 0,-1-1-1,0 0 1,1 0 0,-1 0 0,0 0 0,0-1 0,0 0-1,-1 1 1,1-2 0,0 1 0,0 0 0,-1-1 0,1 0-1,0 0 1,-9-1 0,-9-2-2457,0-2-1,-36-13 0,24 7 65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6:06.8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432 29 4064,'0'-2'184,"0"1"-1,-1-1 1,1 1-1,0 0 1,-1-1 0,1 1-1,-1 0 1,0 0 0,1-1-1,-1 1 1,0 0 0,0 0-1,0 0 1,0 0 0,0 0-1,0 0 1,0 0 0,0 0-1,0 0 1,0 1 0,-1-1-1,1 0 1,0 1 0,0-1-1,-1 1 1,1-1-1,0 1 1,-1 0 0,1 0-1,0-1 1,-1 1 0,1 0-1,-1 0 1,1 0 0,0 0-1,-1 1 1,1-1 0,-2 1-1,-6 0-53,1 1 0,0 0-1,0 0 1,0 1 0,0 0-1,0 1 1,1-1 0,-10 7-1,-5 6 123,-27 22-1,42-31-219,-1-1 1,1 1-1,-6 9 0,11-14-12,0 1 0,0-1-1,1 0 1,0 1-1,-1-1 1,1 1-1,0 0 1,0-1-1,0 1 1,1 0 0,-1 0-1,1-1 1,-1 1-1,1 0 1,0 3-1,0-5 17,0 1 0,1-1-1,-1 0 1,1 1 0,-1-1 0,1 0-1,-1 0 1,1 1 0,0-1 0,-1 0-1,1 0 1,0 0 0,0 0 0,0 0-1,0 0 1,0 0 0,0 0 0,0 0-1,0-1 1,1 1 0,-1 0-1,0-1 1,0 1 0,1-1 0,-1 1-1,0-1 1,1 1 0,-1-1 0,0 0-1,1 0 1,-1 0 0,0 0 0,3 0-1,4 0 61,1 0 0,0-1-1,16-3 1,-23 3-99,5 0 73,-1-1 1,1 0-1,0-1 1,-1 0 0,0 0-1,1 0 1,-1 0-1,-1-1 1,1 0-1,0-1 1,-1 1-1,9-10 1,-7 6-119,-1 0 1,0-1 0,-1 1-1,0-1 1,0 0 0,-1-1-1,0 1 1,4-14 0,-20 64-916,-45 165-868,14 5 2513,7 19 1280,34-212-1809,-11 53 926,13-71-1015,0 1 1,-1 0-1,1 0 0,0 0 1,-1 0-1,1-1 0,0 1 1,-1 0-1,1 0 0,-1-1 1,1 1-1,-1 0 0,1 0 1,-1-1-1,0 1 0,1-1 1,-2 2-1,1-2-33,0 0 1,1 0-1,-1 1 1,1-1-1,-1 0 1,0 0-1,1 0 0,-1 0 1,0 0-1,1 0 1,-1 0-1,1 0 1,-1-1-1,0 1 0,1 0 1,-1 0-1,1 0 1,-1-1-1,0 1 0,-2-2 25,0 0 0,1 0 0,-1-1-1,1 1 1,-1 0 0,1-1 0,0 1-1,-3-5 1,-10-19 46,-17-39 0,20 38-88,-1 1 0,-20-30-1,-55-50-605,87 105 568,0-1-1,0 1 0,0 0 0,0-1 1,0 1-1,0-1 0,0 1 0,1-1 1,-1 1-1,1-1 0,-1-2 0,1 3 19,0 0-1,0 1 0,0-1 1,0 1-1,0-1 1,0 0-1,0 1 0,0-1 1,0 0-1,0 1 0,1-1 1,-1 1-1,0-1 0,0 1 1,1-1-1,-1 0 1,0 1-1,1-1 0,-1 1 1,1-1-1,-1 1 0,0 0 1,1-1-1,-1 1 0,1-1 1,-1 1-1,1 0 1,0-1-1,-1 1 0,1 0 1,-1 0-1,1-1 0,0 1 1,19-5 299,31-4 1,-13 4-188,52-9 235,-51 10-127,65-17-1,-101 20-180,-2 1-192,1-1 0,-1 1 0,0-1-1,0 1 1,0 0 0,0-1 0,0 0 0,0 1-1,0-1 1,0 0 0,2-1 0,5-2-966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6:07.5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1 255 5408,'12'14'2747,"-10"-12"-2480,0 1-1,0-1 1,0 0-1,0 1 1,1-1 0,-1 0-1,0 0 1,1-1 0,0 1-1,-1 0 1,1-1-1,0 0 1,0 1 0,0-1-1,0-1 1,6 2 0,-7-1-175,0-1 1,0 0-1,0 0 1,-1 0-1,1 0 1,0 0-1,0 0 1,0 0-1,-1-1 1,1 1-1,0-1 1,0 1-1,-1-1 1,1 0-1,0 0 1,-1 0-1,1 0 1,0 0-1,-1 0 1,0 0-1,3-3 1,-2 1-29,0 0 1,0 0 0,0 0-1,-1 0 1,1 0 0,-1-1-1,0 1 1,0-1-1,0 1 1,-1-1 0,1-3-1,0-2-100,-1-1-1,0 1 0,0 0 1,-1 0-1,0-1 1,-3-10-1,4 19 4,0 1 0,0-1 1,-1 1-1,1-1 0,0 1 0,0-1 0,0 1 0,0-1 0,-1 1 0,1-1 0,0 1 1,0-1-1,-1 1 0,1-1 0,0 1 0,-1-1 0,1 1 0,-1 0 0,1-1 0,0 1 1,-1 0-1,1-1 0,-1 1 0,1 0 0,-1 0 0,1 0 0,-1-1 0,0 1 0,0 0-2,0 0-1,0 1 1,0-1-1,0 0 1,1 1-1,-1-1 1,0 1-1,0-1 0,1 1 1,-1-1-1,0 1 1,1-1-1,-1 1 1,1 0-1,-2 0 1,-1 4 26,-1-1-1,1 1 1,1 0 0,-4 7 0,-3 11 366,2 0-1,-7 28 1,13-44-267,-1 0-1,2 0 1,-1-1-1,1 1 1,0 0 0,0 0-1,1 0 1,0 0-1,0 0 1,0 0 0,1-1-1,5 12 1,-6-16-57,0 0 1,0-1 0,1 1-1,-1 0 1,0-1 0,1 1-1,0-1 1,-1 1 0,1-1-1,0 0 1,0 1 0,0-1-1,0 0 1,0 0 0,0-1-1,0 1 1,0 0-1,0-1 1,0 1 0,0-1-1,0 0 1,1 1 0,-1-1-1,0 0 1,5-1 0,5 0 52,0-1 1,0-1 0,19-5 0,-12 2-397,62-12-829,166-14 1,-243 32 1116,14-3 570,-18 3-505,1 0 0,-1-1 0,1 1 0,-1 0 1,1-1-1,-1 1 0,1 0 0,-1-1 1,0 1-1,1-1 0,-1 1 0,1 0 0,-1-1 1,0 1-1,0-1 0,1 1 0,-1-1 1,0 0-1,0 1 0,1-1 0,-1 1 1,0-1-1,0 1 0,0-1 0,0 1 0,0-1 1,0 0-1,0 1 0,0-1 0,0 1 1,0-2-1,-4-13 831,-6-21-1,-6-20-108,16 54-732,-4-18 218,1 1 1,0-1-1,2 1 1,1-21-1,0 36-233,1 1-1,0-1 0,0 1 1,0-1-1,0 1 0,0 0 1,1 0-1,0-1 0,-1 1 1,1 0-1,0 0 0,1 1 0,-1-1 1,0 0-1,1 1 0,0-1 1,-1 1-1,1 0 0,0 0 1,0 0-1,0 0 0,1 1 1,4-2-1,6-3-46,1 2 1,0-1 0,0 2-1,16-2 1,-22 4-22,5-1 14,2-1-1551,28-1 0,-23 6-258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6:10.2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170 20 3136,'0'-1'67,"0"1"1,0-1-1,0 0 1,0 1-1,1-1 0,-1 1 1,0-1-1,0 1 1,0-1-1,0 1 1,1-1-1,-1 1 0,0-1 1,1 1-1,-1-1 1,0 1-1,1 0 0,-1-1 1,0 1-1,1-1 1,-1 1-1,1 0 1,-1-1-1,0 1 0,1 0 1,-1 0-1,1-1 1,-1 1-1,1 0 1,0 0-1,-1 0 0,1 0 1,-1-1-1,1 1 1,0 0-1,0 0 132,0 0 1,0 0-1,-1 0 0,1-1 1,0 1-1,7-4 3135,-8 18-2322,-3 22 0,-3-17-884,-1-1 1,0 0-1,-2 0 1,0 0-1,-1-1 1,-13 17-1,-20 37 66,26-36-71,-18 49 0,29-65 0,0 0-1,1 1 1,1 0-1,-1 25 1,4-41-69,1-1 0,0 1 0,1-1 0,-1 0-1,1 0 1,-1 1 0,1-1 0,0 0 0,0 0 0,0 0 0,1 1 0,-1-1 0,1-1 0,0 1-1,-1 0 1,1 0 0,4 3 0,-3-3 12,1 0 1,0 0-1,0 0 0,0 0 0,0-1 1,0 0-1,0 0 0,1 0 0,-1 0 1,1-1-1,8 2 0,11 1-18,0-1 1,1-1-1,0-1 0,-1-2 1,1 0-1,-1-2 0,34-7 0,-29 3-2291,36-14-1,-48 17 655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6:10.6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62 6816,'-3'-4'3072,"11"0"-2656,-4 0 1088,5 4-896,8-8 192,6 5-480,11-5 128,2 8-224,8-8-128,-1 4-64,1-4 320,0 8-192,-5-8-1216,-4 5 576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6:10.9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123 1 3552,'0'0'1147,"0"5"-683,-1 23 1679,-7 45 1,-49 167 544,46-180-2319,-35 230 2201,46-279-2144,2-9-130,7-17-107,-1-1-343,-7 13 100,21-37-659,1 0-1,31-41 1,-45 71 656,0-1 1,0 1 0,1 0 0,0 1-1,1 0 1,-1 0 0,2 2 0,-1-1 0,1 1-1,1 1 1,23-9 0,-35 14 88,1 1 1,0-1-1,-1 1 1,1-1-1,0 1 1,0 0-1,-1 0 1,1 0-1,0 0 1,0 0-1,0 0 0,-1 0 1,1 1-1,0-1 1,0 1-1,1 0 1,-1 0 8,-1 0 0,0 0 0,0-1 0,0 1 0,0 0 0,0 0 0,0 1 1,0-1-1,0 0 0,0 0 0,-1 0 0,1 1 0,0-1 0,-1 0 0,1 0 0,-1 2 0,2 4 118,-1 0 0,0 0 0,-1 0 0,0 0 0,0 0 0,-2 12 0,-3 15 390,-14 48 1,-2 8-279,11-52-671,10-37 264,-1 0-1,1 0 1,0 0 0,0 0-1,0 0 1,0-1 0,0 1-1,0 0 1,0 0 0,0 0-1,0 0 1,0 0 0,0-1-1,0 1 1,0 0 0,1 0-1,-1 1 1,21 2-8620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6:11.4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5 146 3808,'0'0'37,"0"-1"0,0 1 0,0 0 0,0 0-1,0 0 1,0 0 0,0 0 0,-1 0 0,1 0 0,0 0 0,0 0 0,0 0 0,0 0 0,0 0 0,0 0-1,0 0 1,-1 0 0,1 0 0,0 0 0,0 0 0,0 0 0,0 0 0,0 0 0,0 0 0,0 0 0,0 0 0,-1 0-1,1 0 1,0 0 0,0 1 222,0-1-222,-1 0-1,1 0 1,0 0 0,0 0 0,0 0 0,0 0 0,0 1 0,0-1 0,0 0 0,0 0 0,0 0 0,0 0 0,0 0-1,0 0 1,0 0 0,0 1 0,0-1 0,0 0 0,0 0 0,7 5 2663,13 5-272,-17-9-2313,1 0 0,-1 0 1,1 0-1,-1 0 1,1-1-1,-1 0 1,1 0-1,0 0 0,-1 0 1,1 0-1,-1-1 1,1 1-1,-1-1 0,1 0 1,-1 0-1,0-1 1,1 1-1,-1-1 0,0 1 1,0-1-1,0 0 1,0 0-1,0 0 0,3-4 1,-2 1-23,1 0 1,-1 0-1,0 0 1,0-1-1,-1 0 1,0 1-1,0-1 1,0-1-1,-1 1 1,1 0-1,-2-1 1,1 1 0,-1-1-1,1-9 1,-2 14-131,0-1 1,0 1 0,0-1 0,-1 1 0,0 0 0,1-1-1,-1 1 1,0 0 0,0-1 0,0 1 0,0 0 0,0 0-1,-1 0 1,-1-3 0,2 5 11,0-1-1,0 0 1,0 0-1,1 1 1,-1-1 0,0 0-1,0 1 1,0-1-1,0 1 1,-1-1 0,1 1-1,0 0 1,0-1-1,0 1 1,0 0-1,0 0 1,0 0 0,-1 0-1,1 0 1,0 0-1,0 0 1,0 0-1,0 0 1,0 0 0,-1 1-1,1-1 1,0 0-1,0 1 1,0-1-1,0 1 1,0-1 0,-1 2-1,-4 2 69,1 1 0,0-1-1,0 1 1,1 0 0,-1 1-1,1-1 1,-4 7 0,-2 5 429,-10 21 0,15-28-299,1 0 0,1 0 0,0 1 1,-2 14-1,4-19-35,0 0 0,0 0-1,1 0 1,0 0 0,0 1 0,1-1 0,0 0-1,2 10 1,-1-12-65,-1-1 1,1 0-1,0 1 0,0-1 1,0 0-1,1 0 0,-1 0 1,1 0-1,-1 0 0,1-1 0,0 1 1,0-1-1,0 0 0,0 0 1,1 0-1,-1 0 0,1 0 0,-1-1 1,1 0-1,3 2 0,2-1-14,-1 0 0,1-1 0,-1 0 0,1 0 0,-1 0 0,1-1 0,15-2 0,36-10-2705,-33 5 1047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6:12.7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231 1 1568,'10'4'5748,"-9"-3"-5518,-1 12 1677,-12 20-2419,9-25 1112,-21 35-144,2-5-128,-75 178 964,18 8-125,78-220-1098,0 1 1,0-1 0,0 0 0,1 1 0,0-1 0,0 6 0,0-9-41,0 0 0,0 0 0,0 1 0,0-1 1,1 0-1,-1 0 0,0 0 0,1 0 0,-1 0 1,1 1-1,0-1 0,-1 0 0,1 0 0,0 0 1,-1-1-1,1 1 0,0 0 0,0 0 0,0 0 1,0 0-1,0-1 0,0 1 0,0-1 0,0 1 1,0 0-1,0-1 0,2 1 0,3 0 136,1 1 0,-1-2 0,0 1 0,1 0 0,-1-1 0,11-1 0,40-9 323,-15 2-189,1 2-124,57-6 167,-39 9-401,-53 2 147,-8 1-90,1 1 0,0-1 0,-1-1 1,1 1-1,0 0 0,-1 0 0,1 0 0,0 0 0,-1 0 1,1 0-1,0-1 0,-1 1 0,1 0 0,-1-1 1,3 0 758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6:13.4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80 3488,'-1'-3'9258,"15"-3"-7191,23-7-2043,16-2 488,55-7 0,-78 18-415,-1 1 1,1 1-1,45 4 0,-64 0-11,-1-2-1,1 1 0,-1-1 0,0-1 1,1 1-1,-1-2 0,20-5 1,-18 1-2884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6:15.1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5 218 2656,'0'0'44,"0"0"0,0 0 0,0 0 0,0 0 0,0 0 0,0 0 0,-1 0 0,1 0 0,0 0 0,0 0 0,0 0-1,0 0 1,0 0 0,-1 0 0,1 0 0,0 0 0,0 0 0,0 0 0,0 0 0,0 0 0,-1 0 0,1 0 0,0 0 0,0 0 0,0 0 0,0 0 0,0 0 0,0 0 0,-1 0 0,1 0 0,0 0 0,0 0 0,0 1 0,0-1 0,0 0 0,0 0 0,0 0 0,0 0 0,0 0-1,-1 0 1,1 1 0,0-1 0,0 0 0,0 0 0,0 0 0,0 0 0,0 0 0,0 1 0,0-1 0,0 0 0,0 0 0,0 0 0,0 0 0,0 0 0,0 1 0,9 6 1829,-6-5-1629,0-1-1,0 1 1,-1-1-1,1 0 0,0 0 1,0 0-1,5 1 0,-1-3-62,0 1-1,0-1 1,0-1 0,0 1-1,0-1 1,0-1-1,-1 1 1,1-1-1,-1 0 1,0-1-1,1 1 1,-2-1 0,1-1-1,6-4 1,-5 2-116,0 1 1,-1-1-1,0 0 1,0-1-1,0 1 1,-1-1-1,0 0 1,-1-1 0,0 1-1,4-11 1,-7 14-60,0 1 1,0-1 0,0 1 0,-1-1 0,0 1-1,0-1 1,0 1 0,0-1 0,-1 1-1,-1-8 1,1 10-39,0-1 0,1 1 0,-1 0 0,0 0 0,0-1 0,0 1 0,0 0 0,-1 0 0,1 0 0,-1 0 0,1 0 0,-1 0 0,0 0 0,1 1 0,-1-1 0,0 1 0,0-1 0,0 1 0,0 0 0,-1 0 0,-1-1 0,1 1-19,0 0-1,0 0 0,0 1 1,0-1-1,0 1 0,0 0 1,0 0-1,0 0 0,0 0 1,-1 1-1,1-1 0,0 1 0,0 0 1,1 0-1,-7 2 0,5 0 52,-1 0 0,1 0 0,-1 0 0,1 0 0,0 1 0,0-1 0,1 1 0,-6 7-1,1 0 76,2 0-1,-1 0 0,1 1 0,1 0 0,0 0 0,1 0 0,-3 14 1,4-13 66,1 0 1,0 0 0,1 0 0,1 0 0,2 23 0,-2-31-65,1 1 0,0-1 0,0 1 0,1-1 0,-1 1 1,1-1-1,0 0 0,1 0 0,-1 0 0,1 0 0,0 0 0,0 0 1,1-1-1,-1 1 0,8 5 0,-7-7-3,-1-1 0,1 0 1,0 0-1,0-1 0,0 1 0,1-1 1,-1 0-1,0 0 0,0 0 0,1 0 1,-1-1-1,1 0 0,-1 0 0,0 0 1,1-1-1,-1 1 0,7-2 0,3-2 122,1 0-1,-1 0 0,22-11 0,-22 8-124,-1-1-1,1 0 1,-1-1-1,-1 0 1,17-17-1,50-60 149,6-5-1143,-84 91 900,-1 0 1,0-1 0,0 1 0,1 0 0,-1 0 0,0-1 0,1 1 0,-1 0 0,0 0 0,1 0-1,-1-1 1,0 1 0,1 0 0,-1 0 0,0 0 0,1 0 0,-1 0 0,0 0 0,1 0-1,-1 0 1,1 0 0,-1 0 0,0 0 0,1 0 0,-1 0 0,0 0 0,1 0 0,-1 0 0,1 1-1,6 9-255,1 23 302,-7-28-17,1 9 102,4 15 181,9 30 0,-13-51-159,1-1-1,0 1 0,1 0 1,0-1-1,0 0 0,0 0 1,1 0-1,9 10 0,-13-16-80,1 1 0,-1-1 0,0 0 0,1 1 0,-1-1 0,1 0 0,0 0 0,-1 0 0,1 0 0,0-1 0,0 1-1,-1 0 1,1-1 0,0 1 0,0-1 0,0 0 0,0 1 0,0-1 0,3 0 0,-3-1-13,1 1-1,-1-1 1,0 0 0,1 0-1,-1 0 1,0 0 0,0 0-1,0-1 1,0 1 0,0-1-1,0 1 1,0-1 0,2-2 0,4-7 4,0 0 1,0 0 0,-1 0 0,8-20 0,-8 18-39,112-176-66,-118 187 14,1 0-1,-1 0 0,1 0 0,0 0 0,-1 0 0,1 1 0,3-3 0,-4 4 38,-1 0 1,0-1-1,1 1 0,-1 0 0,1 0 0,-1 0 0,0 0 1,1 0-1,-1 0 0,1 0 0,-1-1 0,1 1 1,-1 0-1,1 0 0,-1 1 0,0-1 0,1 0 1,-1 0-1,1 0 0,0 0 0,-1 1 2,1-1 0,0 1 0,-1-1 0,1 1 0,-1-1 0,1 1 0,-1-1 0,1 1 0,-1 0 0,0-1 0,1 1 0,-1 0 0,0-1 0,1 1 0,-1 0 0,0 1-1,2 6-7,0 0-1,-1 0 0,0 0 1,0 0-1,-2 14 0,-7 43 180,5-42-29,-2 33 0,9 8 99,-5-64-219,1 0 1,0 0 0,0 0-1,0 1 1,0-1 0,0 0 0,0 0-1,0 0 1,0 1 0,0-1-1,0 0 1,0 0 0,0 0-1,0 1 1,0-1 0,0 0-1,0 0 1,0 0 0,0 1-1,0-1 1,0 0 0,0 0-1,0 0 1,1 1 0,-1-1-1,0 0 1,0 0 0,0 0-1,0 0 1,0 0 0,0 1-1,1-1 1,-1 0 0,0 0-1,0 0 1,0 0 0,0 0-1,1 0 1,-1 0 0,0 1-1,0-1 1,0 0 0,1 0 0,-1 0-1,0 0 1,0 0 0,0 0-1,1 0 1,-1 0 0,0 0-1,0 0 1,0 0 0,1 0-1,-1 0 1,0 0 0,0-1-1,0 1 1,1 0 0,-1 0-1,0 0 1,0 0 0,0 0-1,0 0 1,1 0 0,-1-1-1,0 1 1,0 0 0,11-11 213,-11 10-188,38-46 203,-20 23-315,1 1 0,23-22 1,-41 44 55,0 0 0,0 0-1,0 0 1,0 0 0,0 0 0,1 0 0,-1 1 0,0-1 0,0 0 0,0 1 0,1-1-1,-1 1 1,0-1 0,1 1 0,-1 0 0,0-1 0,1 1 0,-1 0 0,0 0 0,1 0-1,-1 0 1,1 0 0,-1 0 0,0 0 0,1 1 0,-1-1 0,0 0 0,3 2 0,-2-1-13,0 1 1,0 0-1,-1-1 1,1 1 0,-1 0-1,1 0 1,-1 0 0,1 0-1,-1 0 1,0 0 0,0 0-1,0 1 1,0-1 0,-1 0-1,2 5 1,-1 1 55,0 1 1,-1 0-1,0 0 0,0-1 1,-1 1-1,-2 14 0,-2 23 62,5-46-73,0 0 0,0 1 1,0-1-1,0 1 0,0-1 0,0 0 1,-1 1-1,1-1 0,0 1 0,1-1 1,-1 0-1,0 1 0,0-1 0,0 1 1,0-1-1,0 1 0,0-1 0,0 0 1,1 1-1,-1-1 0,0 0 0,0 1 1,0-1-1,1 0 0,-1 1 0,0-1 1,1 0-1,-1 1 0,0-1 0,1 0 1,-1 0-1,0 1 0,1-1 0,-1 0 1,0 0-1,1 0 0,-1 0 0,0 1 1,1-1-1,-1 0 0,1 0 0,-1 0 1,1 0-1,-1 0 0,0 0 0,1 0 1,-1 0-1,1 0 0,-1 0 0,0 0 1,1-1-1,-1 1 0,1 0 0,-1 0 1,0 0-1,1 0 0,-1-1 0,0 1 1,1 0-1,-1 0 0,1-1 0,4-2 51,0-1-1,0 0 0,6-5 0,-7 4-65,25-26-158,1-3 127,-27 31 5,-1 1 1,1 0-1,0 0 1,0 0-1,1 0 1,-1 0-1,0 1 0,1-1 1,-1 1-1,5-1 1,-6 2 8,-1 0 1,1 0-1,0 0 1,0 0-1,-1 0 1,1 0-1,0 0 0,0 1 1,-1-1-1,1 1 1,0-1-1,-1 1 1,1 0-1,0-1 1,-1 1-1,1 0 0,-1 0 1,0 0-1,1 0 1,-1 1-1,0-1 1,1 0-1,-1 0 1,0 1-1,1 1 1,3 5 23,0 1 0,0-1 1,5 14-1,-3-7 125,2 6 166,-7-16-197,0 0-1,0 1 0,1-1 1,-1 0-1,1 0 1,1 0-1,-1-1 0,1 1 1,4 3-1,-8-7-68,0-1-66,0 0 1,0 0 0,1 1 0,-1-1 0,0 0-1,0 0 1,0 0 0,1 1 0,-1-1 0,0 0-1,0 0 1,1 0 0,-1 1 0,0-1-1,0 0 1,1 0 0,-1 0 0,0 0 0,0 0-1,1 0 1,-1 0 0,0 0 0,1 0 0,-1 0-1,0 0 1,0 0 0,1 0 0,-1 0 0,0 0-1,1 0 1,-1 0 0,0 0 0,0 0-1,1 0 1,-1 0 0,0 0 0,0-1 0,1 1-1,-1 0 1,0 0 0,0 0 0,1 0 0,-1-1-1,0 1 1,0 0 0,0 0 0,1-1-1,-1 1 1,0 0 0,0 0 0,0-1 0,0 1-1,0-1 1,8-7-1191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6:16.4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 21 2144,'12'-14'7488,"-16"22"-4512,-5 11-2848,0 1 0,1-1 0,0 1 0,2 1 0,1-1 0,0 1 0,-2 28 0,5-32 96,1 0 0,0 0 0,1 1 0,4 21 0,-4-38-200,0-1 1,0 1-1,0-1 1,0 1 0,0-1-1,0 1 1,0-1-1,0 1 1,0-1 0,0 1-1,1-1 1,-1 1-1,0-1 1,0 1 0,1-1-1,-1 0 1,0 1-1,1-1 1,-1 1 0,0-1-1,1 0 1,-1 1-1,0-1 1,1 0 0,-1 0-1,1 1 1,-1-1-1,1 0 1,-1 0 0,1 0-1,-1 1 1,0-1-1,1 0 1,-1 0 0,1 0-1,-1 0 1,1 0-1,-1 0 1,1 0 0,-1 0-1,1 0 1,-1 0-1,1 0 1,-1 0 0,1-1-1,-1 1 1,1 0-1,-1 0 1,1 0 0,-1-1-1,1 1 1,-1 0-1,1-1 1,3-2 92,0 0 0,0 0 1,-1 0-1,7-8 0,38-52 447,-31 38-592,23-24-1,22-24-585,-50 62 252,-12 11 341,0 0 0,0 0 1,0-1-1,0 1 0,0 0 1,0 0-1,1 0 0,-1 0 1,0 0-1,0 0 0,0 0 1,0 0-1,1 0 0,-1 0 0,0 0 1,0 0-1,0 0 0,0 0 1,1 0-1,-1 0 0,0 0 1,0 0-1,0 0 0,0 0 0,1 0 1,-1 0-1,0 0 0,0 0 1,0 0-1,0 0 0,0 0 1,1 0-1,-1 1 0,0-1 1,0 0-1,0 0 0,0 0 0,3 8-302,-2 10 76,-1-17 201,0 12 25,0 9 0,1 0 0,4 29 0,-4-45 93,0-1 0,0 0 0,1 1-1,-1-1 1,1 0 0,1 0-1,-1 0 1,1 0 0,0 0 0,0-1-1,0 1 1,0-1 0,1 0-1,7 7 1,-9-10-22,0 1-1,0-1 1,0 0-1,0 1 0,0-1 1,1 0-1,-1 0 1,0-1-1,1 1 1,-1 0-1,0-1 1,1 0-1,-1 1 0,1-1 1,-1 0-1,5-1 1,-3 1-15,0-1 1,0-1-1,-1 1 1,1 0 0,0-1-1,-1 0 1,1 1-1,-1-1 1,5-4-1,1-2 52,-1 1 0,0-2-1,0 1 1,-1-1-1,0 0 1,6-10 0,-3 2 3,-1 1 0,0-1 0,10-31 0,-17 42-139,-1 0 0,1 0 0,-1 0 0,0 0-1,0 0 1,-1 0 0,0-1 0,0 1 0,0 0-1,-1 0 1,0 0 0,0 0 0,0 0 0,-1 0-1,-3-8 1,5 13 29,-1 1 0,1-1 0,-1 0 0,1 0 0,-1 0 0,0 0 1,1 0-1,-1 1 0,0-1 0,0 0 0,0 0 0,1 1 0,-1-1 0,0 1 0,0-1 0,0 1 0,0-1 0,0 1 0,0 0 0,0-1 0,0 1 0,0 0 0,0 0 0,0 0 0,-1 0 1,1 0-1,0 0 0,0 0 0,0 0 0,-1 0 0,-5 0-599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45:04.9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1 151 2144,'-1'-5'3257,"1"5"-3189,11-3 1317,20 3-922,-24 0 28,8 0-346,0-1 0,0 0 0,0-1 0,-1-1 1,1 0-1,-1-1 0,1-1 0,15-8 0,-24 11-118,-2-1-1,1-1 0,0 1 0,-1-1 0,1 1 0,-1-1 0,4-5 0,-6 7-17,0-1 0,0 0-1,0 1 1,-1-1 0,1 0-1,0 0 1,-1 0 0,0 0 0,0 0-1,0 0 1,0 0 0,-1 0-1,1-6 1,-1 8-13,0 0 0,0-1 0,0 1 1,0-1-1,-1 1 0,1 0 0,0-1 0,-1 1 0,1 0 0,-1 0 0,0-1 1,1 1-1,-1 0 0,0 0 0,0 0 0,0 0 0,0 0 0,0 0 0,0 0 1,0 0-1,0 0 0,0 0 0,0 1 0,0-1 0,-1 0 0,1 1 0,0-1 1,0 1-1,-1-1 0,1 1 0,-1 0 0,1-1 0,0 1 0,-1 0 0,-1 0 1,-4 0-20,1 0 0,0 0 0,0 1 1,-1 0-1,1 0 0,-9 3 0,1 1 269,0 0-1,1 2 0,0 0 1,0 0-1,0 1 0,1 1 1,0 0-1,-19 19 0,28-25-160,1-1 0,-1 1 0,1 0 0,-1 0 0,1 1-1,0-1 1,0 0 0,1 1 0,-1-1 0,1 1 0,0-1 0,0 1-1,0 0 1,0 0 0,0-1 0,1 1 0,0 0 0,0 0 0,0 0-1,0 0 1,0-1 0,1 1 0,1 5 0,0-4 12,0 0-1,0 1 1,1-1 0,-1 0-1,1-1 1,0 1 0,1 0 0,-1-1-1,1 0 1,0 0 0,0 0-1,0 0 1,1 0 0,-1-1 0,7 4-1,1-1-55,-1-1 0,1 0-1,0-1 1,1 0 0,-1-1 0,1 0 0,-1-1-1,1 0 1,0-1 0,0-1 0,0 0-1,-1-1 1,14-2 0,-16 1-1364,-1-1-1,0 0 1,1-1 0,-1 1-1,-1-2 1,1 0 0,10-6 0,-4-8-1584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6:16.7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71 325 6400,'0'0'194,"-1"0"1,0 1 0,1-1-1,-1 1 1,0-1 0,1 1-1,-1-1 1,1 1-1,-1-1 1,1 1 0,-1 0-1,1-1 1,-1 1 0,1 0-1,-1-1 1,1 1 0,0 0-1,0 0 1,-1-1-1,1 3 1,-7 23 1707,4-15-1166,-18 80 1121,10-34-1458,-6 52-575,15-100-1615,4-17-1465,3-12-6,3-4 846</inkml:trace>
  <inkml:trace contextRef="#ctx0" brushRef="#br0" timeOffset="1">217 47 2400,'3'-22'1088,"-6"6"-960,3 7-320,3 9 64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6:17.1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0 4736,'0'0'257,"0"0"-218,-1 0 0,1 0 0,0 0 0,-1 0 0,1 0 0,0 0 0,-1 0 0,1 0 0,0 0 0,-1 0 0,1 0 0,0 1 0,-1-1 0,1 0 0,0 0 0,-1 0 0,1 0 0,0 1-1,0-1 1,-1 0 0,1 0 0,0 0 0,0 1 0,0-1 0,-1 0 0,1 0 0,0 1 0,0-1 0,0 0 0,0 1 0,-1-1 0,1 0 0,0 1 0,0-1 0,0 0 0,0 1 0,0-1 0,0 0 0,0 1 0,0-1 0,0 0 0,0 1 0,0-1 0,0 0 0,0 0 0,0 1 0,1 0 0,1 56 2385,-5 78 0,0-61-1347,3-62-944,-1 262 1942,3-212-2018,9 128 521,-10-185-576,2 26-12,-3-29-69,0 0-1,0 1 1,0-1 0,0 0-1,-1 0 1,1 0 0,-1 1-1,1-1 1,-1 0 0,-1 3 0,-14-29-7547,15 20 6916,-8-19-1898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6:17.5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48 6400,'-18'-11'2880,"18"2"-2496,0 5 1696,10 4-1216,-2-4 576,10 0-864,8-3-192,0 7-224,9-5-128,1 5 0,-2-3-128,2 6 64,-5-6-1248,-1 3 704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6:17.8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118 0 4576,'-1'1'88,"0"-1"0,0 1 0,0 0-1,0 0 1,0-1 0,1 1 0,-1 0 0,0 0 0,1 0 0,-1 0 0,0 0-1,1 0 1,-1 0 0,1 0 0,0 0 0,-1 0 0,1 0 0,0 0 0,-1 0 0,1 1-1,0-1 1,0 0 0,0 0 0,0 2 0,0 5 280,-4 19 1099,2-14-946,0 1 1,-1 0-1,0-1 1,-7 16 0,-9 22 427,-22 96 0,34-116-661,-5 26 356,11-53-494,1 1-1,-1 0 1,1 0-1,0 0 1,0 0-1,1-1 1,0 1-1,1 7 1,-2-11-120,1-1 0,-1 0 0,0 1 0,0-1 1,0 1-1,0-1 0,1 1 0,-1-1 1,0 0-1,1 1 0,-1-1 0,0 0 0,0 1 1,1-1-1,-1 0 0,1 0 0,-1 1 1,0-1-1,1 0 0,-1 0 0,1 1 1,-1-1-1,0 0 0,1 0 0,-1 0 0,1 0 1,-1 0-1,1 0 0,-1 0 0,1 0 1,-1 0-1,0 0 0,1 0 0,-1 0 0,1 0 1,-1 0-1,1 0 0,-1 0 0,1 0 1,-1-1-1,0 1 0,1 0 0,17-13 72,-16 11-48,7-5-17,3-3-183,0 1 0,1 0-1,0 1 1,19-10 0,-29 17 109,0 0 1,0-1-1,1 1 1,-1 0-1,0 1 1,1-1-1,-1 0 1,0 1 0,1 0-1,-1 0 1,1 0-1,-1 0 1,0 0-1,1 1 1,-1 0-1,1-1 1,-1 1-1,0 1 1,0-1 0,0 0-1,1 1 1,-1-1-1,-1 1 1,1 0-1,5 4 1,0 2 82,-1 1 0,0 0-1,0 0 1,-1 0 0,0 1 0,0 0 0,-1 0 0,0 1 0,3 11 0,-3-9 66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6:18.7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15 866 3328,'-12'9'1061,"12"-9"-962,-1 1 1,1 0-1,0-1 0,0 1 0,-1-1 0,1 1 0,0-1 1,0 1-1,0-1 0,0 1 0,0 0 0,0-1 1,0 1-1,0-1 0,0 1 0,0-1 0,0 1 0,0 0 1,1-1-1,-1 1 0,0-1 0,0 1 0,1-1 1,-1 1-1,0-1 0,0 1 0,1-1 0,-1 1 0,1 0 1,0 0-32,-1-1 33,1 1-1,-1 0 0,1 0 0,0-1 1,-1 1-1,1 0 0,0-1 0,-1 1 1,1 0-1,0-1 0,0 1 0,0-1 1,-1 1-1,1-1 0,0 0 0,0 1 1,0-1-1,0 0 0,0 0 0,0 1 0,0-1 1,0 0-1,0 0 0,0 0 0,0 0 1,0 0-1,0-1 0,-1 1 0,1 0 1,0 0-1,0-1 0,0 1 0,0 0 1,1-1-1,2-2 165,0 1 1,0-1 0,0 0-1,-1 0 1,6-5-1,-5 4-160,22-24 552,27-37 0,-2 2-419,64-53 87,-62 65-224,-18 15-126,-2-1 0,-1-2-1,28-45 1,-41 53-68,-2-1 0,0 0 0,-2-2 0,-2 0 0,-1 0 0,12-61 0,-22 89-9,-2-1-1,1 1 1,-1-12-1,0 17 70,0-1 0,0 1-1,0 0 1,0 0 0,0 0-1,-1 0 1,1 0 0,0 0-1,-1 0 1,1 0-1,-1 0 1,1 0 0,-1 0-1,0 0 1,1 0 0,-1 0-1,0 0 1,1 0 0,-1 1-1,0-1 1,0 0-1,0 0 1,0 1 0,0-1-1,0 1 1,0-1 0,-1 0-1,1 1 14,0 0-1,0 0 0,0 0 0,0-1 1,0 1-1,0 0 0,0 1 0,0-1 1,0 0-1,0 0 0,1 0 0,-1 0 1,0 1-1,0-1 0,0 0 0,0 1 1,-1 0-1,-5 3-8,0 1 1,1 0-1,-1 0 0,1 1 1,0 0-1,-10 12 0,-29 46 303,45-64-272,-100 163 730,87-137-351,0 1 1,2 1-1,1-1 1,-9 41 0,16-53-265,1 0 0,1 0 1,0 1-1,1-1 0,1 1 1,0-1-1,7 30 0,-5-35-58,0 0 0,0 0-1,0-1 1,2 1-1,-1-1 1,1 0 0,0 0-1,1 0 1,0 0 0,1-1-1,-1 0 1,13 10 0,-16-15-155,0-1-1,0 1 1,1-1 0,-1 0-1,1 0 1,0 0 0,-1 0 0,1-1-1,0 1 1,0-1 0,0 0-1,0 0 1,0-1 0,0 1 0,1-1-1,-1 0 1,0 0 0,6-1 0,16-2-1360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6:19.4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35 3904,'-22'0'12590,"32"0"-11975,115-6 540,-36 1-1089,117 8 307,-113-3-26,-72-6-635,-16-14-8149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6:19.8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26 3072,'-4'1'10912,"18"-5"-8538,27-5-2375,-3 3 415,0 2 1,61 1 0,79 15-219,-103-7-521,-24-5-3812,-44 0 2978,6 0-905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6:28.0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17 2144,'-7'-3'311,"6"3"-180,1 0 0,-1-1-1,1 1 1,-1 0 0,1 0-1,-1 0 1,1 0 0,-1 0-1,1-1 1,0 1 0,-1 0 0,1-1-1,-1 1 1,1 0 0,0 0-1,-1-1 1,0-8 3939,0 9-4025,5 2 667,-2-1-579,0 1 1,0-1-1,0 0 1,-1 1 0,1 0-1,0-1 1,-1 1-1,1 0 1,-1 0-1,0 0 1,3 3 0,-1 0 68,-1 1-1,1-1 1,2 10 0,2 15 276,-2 1 0,-1 0 0,-1 44 0,-1-33-358,-2 62 904,1-96-119,1-10-483,1-10-69,1-20-78,1-8-131,11-42 0,-13 69-182,1 1 1,1 0-1,-1 1 0,2-1 1,-1 1-1,2 0 0,13-18 0,-13 20 38,0 0 0,1 0-1,0 0 1,1 1-1,-1 1 1,2-1-1,-1 2 1,1-1-1,0 1 1,12-5-1,-20 10 41,1 0 0,-1 0-1,1 1 1,-1-1 0,1 1 0,0 0 0,-1 0-1,1 0 1,-1 0 0,1 0 0,-1 0-1,1 0 1,0 1 0,-1 0 0,1-1 0,-1 1-1,4 2 1,-3-1 3,1 0 0,-1 0 0,0 1 0,1 0 0,-1-1 0,0 1 0,-1 0 0,1 0 0,-1 1 0,3 3 0,0 2 73,0 0 0,-1 0 0,0 1 1,-1-1-1,0 1 0,0 0 0,-1-1 1,1 12-1,2 77 157,1 13 19,-5-86-207,-2-13-1406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6:47.1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175 17 3392,'0'-16'1888,"-6"99"2770,-13 53-3888,17-125-524,-11 47 351,-31 92 0,4-20-153,19-59-216,-7 26 909,27-90 208,8-23-813,3 1-538,1 0-1,1 1 0,0 0 1,1 1-1,1 0 0,0 1 1,23-15-1,50-39-164,-83 63 162,0 1 0,0-1 0,0 1 0,0 0 0,0 0-1,0 1 1,0-1 0,1 1 0,-1 0 0,1 0 0,6 0 0,-9 1 22,-1 0 1,1 0 0,0 0 0,-1 0 0,1 0 0,-1 1 0,1-1-1,-1 1 1,1-1 0,-1 1 0,1 0 0,-1-1 0,1 1 0,-1 0-1,0 0 1,1 0 0,-1 0 0,0 0 0,0 0 0,0 1 0,0-1-1,0 0 1,0 0 0,0 1 0,0-1 0,-1 1 0,1-1 0,0 1 0,-1-1-1,1 1 1,-1-1 0,0 1 0,1-1 0,-1 1 0,0 2 0,2 11 119,-1 1 0,-1-1 1,-2 28-1,0-12 113,2 52 0,2-30-2,-3-52-242,1-1-1,0 0 1,0 0 0,0 0-1,0 0 1,0 0 0,0 0 0,0 0-1,0 1 1,0-1 0,0 0 0,0 0-1,0 0 1,0 0 0,-1 0 0,1 0-1,0 0 1,0 0 0,0 0 0,0 0-1,0 1 1,0-1 0,0 0-1,-1 0 1,1 0 0,0 0 0,0 0-1,0 0 1,0 0 0,0 0 0,-1 0-1,1 0 1,0 0 0,0 0 0,0 0-1,0 0 1,0 0 0,0 0 0,-1 0-1,1-1 1,0 1 0,0 0-1,0 0 1,0 0 0,0 0 0,0 0-1,0 0 1,-1 0 0,1 0 0,0 0-1,0 0 1,0 0 0,0-1 0,0 1-1,0 0 1,0 0 0,0 0 0,0 0-1,0 0 1,0-1 0,-6-2-1111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6:47.7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228 10 2144,'2'-10'3448,"-16"15"352,6-4-3443,0 1 1,0 1-1,1 0 1,-1 0-1,1 0 0,-1 1 1,-8 6-1,0 1-35,0 0-1,-16 17 1,23-19-196,0 1 0,1 1 0,-1 0 1,2 0-1,-9 17 0,12-21-80,1-1 0,-1 1 0,2 0 0,-1 1 0,1-1 0,0 0 0,1 1 0,0-1 0,0 1 1,0 14-1,1-21-4,1 1 0,-1-1-1,0 1 1,0 0 0,1-1 0,-1 1 0,1-1 0,-1 1 0,1-1 0,0 1 0,0-1 0,-1 0 0,1 1 0,2 1 0,-2-2-8,0-1 1,-1 1-1,1-1 0,0 0 0,-1 1 0,1-1 0,0 0 1,0 0-1,-1 1 0,1-1 0,0 0 0,0 0 1,0 0-1,-1 0 0,1 0 0,0 0 0,0 0 0,0 0 1,0 0-1,1-1 0,2 0 52,0-1 0,0 0 0,-1 0 1,1 0-1,0-1 0,-1 1 0,1-1 0,4-5 0,5-6-28,-1 0 1,18-27-1,-7 9-68,-10 15-36,-1 0-552,19-20 0,-31 37 580,1 0 0,-1-1 0,0 1 0,1 0 0,-1 0 0,0-1 0,1 1 0,-1 0 0,0 0 0,1 0 0,-1-1 0,1 1 0,-1 0 1,0 0-1,1 0 0,-1 0 0,1 0 0,-1 0 0,1 0 0,-1 0 0,0 0 0,1 0 0,-1 0 0,1 0 0,-1 0 0,0 0 0,2 1 0,8 8-92,5 19 227,5 27 172,4 10 259,-24-63-631,1 0-1,0-1 0,0 1 1,-1-1-1,1 1 1,0-1-1,0 1 0,0-1 1,1 0-1,-1 0 1,0 1-1,0-1 0,1 0 1,-1 0-1,1 0 1,-1 0-1,1 0 0,-1-1 1,1 1-1,-1 0 1,1-1-1,0 1 0,-1-1 1,1 0-1,0 1 0,0-1 1,2 0-1,-1-1-316,1 1 0,-1-1 0,0 0 0,0 0 0,0 0 0,0-1 0,0 1 0,0-1 0,-1 1 0,1-1 0,0 0 0,-1 0 0,1 0 0,3-4 0,8-12-2608,3 3 1019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45:05.6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378 65 3552,'-1'-1'41,"1"1"0,0 0 0,0 0 0,0-1-1,-1 1 1,1 0 0,0 0 0,0-1 0,0 1 0,0 0 0,0 0 0,-1-1 0,1 1 0,0 0 0,0-1 0,0 1-1,0 0 1,0-1 0,0 1 0,0 0 0,0-1 0,0 1 0,0 0 0,0 0 0,0-1 0,1 1 0,-1 0 0,0-1-1,2-6 2619,-3 6-2515,0 0 0,1 0-1,-1 0 1,0 0 0,1 0-1,-1 0 1,0 1 0,0-1 0,0 0-1,0 0 1,1 1 0,-1-1-1,0 1 1,0-1 0,0 1 0,-1-1-1,1 1 1,-1-1 0,-2 0 261,-11-5 18,1 0 1,-1 1-1,0 1 0,0 1 1,-19-3-1,10 4 57,-1 1-1,-38 2 1,57 0-439,0-1 0,0 1 1,0 0-1,1 1 1,-1 0-1,0 0 1,1 0-1,-1 0 0,1 1 1,0 0-1,0 0 1,0 0-1,0 1 1,0 0-1,1 0 1,-7 7-1,6-4 17,0-1 0,1 1 1,1 0-1,-1 0 0,1 0 0,0 0 1,0 0-1,1 1 0,0-1 0,1 1 0,-1 0 1,1 11-1,0 5 128,1 0 1,7 38 0,13 49 203,-11-68-332,2 2 91,2 0 0,19 44 1,21 23-1,-52-111-576,7-33-13124,-3 9 11391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6:48.1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158 1 2816,'-4'12'4869,"-13"13"-2331,-1 3-1460,12-15-759,4-10-286,0 1-1,0-1 1,0 0 0,1 1 0,0 0 0,0-1 0,0 1 0,0 0-1,0 0 1,1 0 0,0-1 0,-1 1 0,2 4 0,2 6 198,0-1 1,1 1 0,8 17 0,-5-13 507,7 28-1,-13-41-598,0 0-1,0 0 0,-1 0 0,1-1 0,-1 1 1,-1 0-1,1 0 0,-1 0 0,1 0 0,-4 8 1,4-11-92,-1 0 1,0 0 0,0 0 0,0 0 0,0 0 0,0 0 0,0-1 0,-1 1 0,1 0 0,-1-1 0,1 1 0,-1-1 0,1 1 0,-1-1 0,0 0 0,0 0 0,0 0 0,0 0 0,0 0 0,0 0 0,0 0 0,0-1 0,0 1 0,0-1 0,0 0 0,0 1 0,-3-1 0,-4 0-53,-1-1 1,1 0-1,0 0 0,0-1 1,-12-4-1,21 5-170,-1 1 0,0 0 0,0 0 0,0-1 0,0 1 0,0 0 1,1 0-1,-1 0 0,0 0 0,0 0 0,0 0 0,0 0 0,0 0 0,0 0 0,1 0 0,-1 1 1,0-1-1,0 0 0,0 1 0,0-1 0,1 0 0,-1 1 0,0-1 0,0 1 0,1-1 0,-1 1 1,-1 1-1,1 9-1346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6:48.7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172 33 3072,'0'-2'202,"0"1"0,-1-1 0,1 1 0,0 0 0,-1-1 0,1 1 0,-1 0-1,0-1 1,1 1 0,-1 0 0,0 0 0,0-1 0,0 1 0,0 0 0,0 0 0,0 0 0,0 0 0,0 1 0,0-1 0,0 0 0,0 0 0,-1 0 0,1 1 0,0-1 0,-1 1-1,1-1 1,0 1 0,-1 0 0,1-1 0,-1 1 0,0 0 0,-5-1 69,-1 0 1,1 0-1,0 1 0,-13 1 0,15-1-332,1 1-1,-1-1 0,1 1 1,0 0-1,-1 0 1,1 1-1,0-1 0,0 1 1,0 0-1,0 0 0,0 0 1,0 1-1,0-1 1,1 1-1,-1 0 0,1 0 1,-3 4-1,-5 2-1613,5 2 481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6:56.6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377 9 2560,'7'-8'6549,"-9"8"-6332,-1-1 1,1 1-1,-1 0 0,1 0 1,-1 0-1,1 1 0,-1-1 0,1 0 1,-5 2-1,-5 0 213,-5 1-170,0 1 0,0 1 0,0 1 0,1 0 0,-1 1 0,1 0 0,1 1 0,-27 19 0,25-14-146,0 1-1,1 1 1,0 0 0,1 1-1,1 1 1,-23 34 0,30-39-65,1-1 0,-10 24 0,15-32-16,-1 1 0,1-1 0,0 1 1,0 0-1,1-1 0,-1 1 0,1 0 0,0 0 1,0-1-1,0 1 0,0 0 0,1 0 0,-1-1 1,3 6-1,-3-8-17,0 0 0,1-1 0,-1 1 0,0 0 0,1-1-1,-1 1 1,1-1 0,-1 1 0,1-1 0,0 1 0,-1-1 0,1 1 0,-1-1 0,1 0 0,0 1 0,-1-1 0,1 0 0,0 1 0,0-1-1,-1 0 1,1 0 0,0 0 0,0 0 0,-1 1 0,1-1 0,0 0 0,0 0 0,-1-1 0,1 1 0,0 0 0,0 0 0,-1 0 0,1 0-1,0-1 1,-1 1 0,2-1 0,3-1 57,0 0-1,-1-1 1,1 1-1,-1-1 0,6-5 1,27-26-86,56-64-1,21-22-188,-111 117 154,-2 2 48,0 0 1,0 0-1,0 0 0,0 0 0,0 0 1,0 1-1,0-1 0,1 0 1,-1 0-1,0 1 0,3-1 1,0 5 249,-1 10 114,3 67 566,-5-55-777,1-1 0,1 1 1,1-1-1,7 27 0,-10-50-184,6 19 118,11 26 1,-15-41-505,0 0 0,0 0 0,1-1 0,0 1 0,0-1 0,0 0 0,1 0 0,-1-1 0,7 5 0,6 0-1439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6:57.2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39 2304,'-7'-14'752,"7"14"-706,0-1 0,0 0 0,0 1 0,0-1 0,0 0 0,0 1 0,-1-1 0,2 0 0,-1 1 0,0-1 0,0 0 0,0 1 0,0-1 0,0 0 0,1 1 0,-1-1 0,0 0 0,0 1 0,1-1 0,-1 1 0,0-1 0,1 1 0,9-11 4234,-10 12-4094,1-1 0,-1 1 0,1-1 0,-1 1 0,1 0 0,-1-1 0,1 1 0,-1-1 0,1 1 0,-1 0 0,0-1 0,1 1 0,-1 0-1,0-1 1,0 1 0,0 0 0,1 0 0,-1-1 0,0 2 0,5 18 938,-5-19-1017,3 19 568,-1 0 0,-1 0 1,-1 1-1,-5 38 1,1 15 128,0 74-170,10-76-165,-2-38-2131,-2-2-5011,-2-48 3452,3-1 1077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6:57.6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21 117 4224,'-17'-16'1365,"17"16"-1348,-1 0 0,1 0 0,0 0-1,0-1 1,-1 1 0,1 0 0,0 0 0,0 0 0,0 0-1,0-1 1,-1 1 0,1 0 0,0 0 0,0-1 0,0 1-1,0 0 1,0 0 0,0 0 0,0-1 0,0 1 0,0 0-1,-1 0 1,1-1 0,0 1 0,0 0 0,0 0 0,0-1-1,0 1 1,1 0 0,-1 0 0,0-1 0,1-8 920,0 1-1,1-1 1,0 1 0,7-16 0,-8 22-810,0 0 1,0 0-1,0-1 0,0 1 1,0 0-1,1 1 0,-1-1 1,1 0-1,0 0 0,-1 1 0,1-1 1,0 1-1,0-1 0,0 1 1,0 0-1,0 0 0,0-1 1,0 2-1,1-1 0,-1 0 1,0 0-1,0 1 0,1-1 1,-1 1-1,4 0 0,0 0-10,0 1 0,0 0 0,0 0 0,0 0-1,0 1 1,0 0 0,11 6 0,39 24 538,-41-22-351,110 74 955,-112-74-1040,0 1-1,-1 1 1,0 0-1,-1 1 1,0 0-1,16 26 1,-24-32-104,1 1 0,-1-1 0,0 1 0,0-1 0,-1 1 0,0 0 0,0 0 0,-1 0 0,0 0 0,-1 1 1,0 15-1,-2-14-21,1 0 1,-1 0 0,-1-1-1,0 1 1,0 0 0,-1-1-1,-1 0 1,-8 16 0,2-11-56,1 1 1,-2-2 0,0 0 0,0 0 0,-1-1 0,-1 0 0,0-1 0,0-1 0,-1-1 0,-30 15 0,21-14-444,11-5-1077,-22 13 0,24-7 9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6:58.0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274 43 6464,'-3'-8'1219,"2"4"-706,-1 1 0,1-1 0,-1 0 0,0 1 0,0 0 0,0-1-1,-4-4 1,5 8-377,0-1-1,0 1 1,-1 0-1,1 0 1,0-1-1,0 1 0,0 0 1,-1 0-1,1 0 1,0 0-1,0 1 1,-1-1-1,1 0 1,0 0-1,0 1 0,0-1 1,0 1-1,0-1 1,-1 1-1,1-1 1,0 1-1,0 0 1,-1 0-1,-2 1 156,-5 4 76,0 0 1,0 0-1,0 0 1,1 1-1,-10 11 1,-37 44 579,43-49-681,-3 6 85,0 1-1,-17 28 0,28-40-232,-1 0-1,2 0 0,-1 1 0,1-1 1,1 1-1,-1 0 0,2 0 1,-1 0-1,0 16 0,3-9 89,0 0 1,1 1-1,0-1 1,1-1-1,7 21 1,-6-24-128,1-1 0,0 0 0,0 0 0,1 0 0,0-1 1,1 0-1,15 17 0,-18-22-93,1-1 0,0 0 1,0-1-1,0 1 0,0-1 0,0 0 0,1 0 0,0 0 1,0-1-1,-1 0 0,1 0 0,0-1 0,1 1 1,-1-1-1,0-1 0,0 1 0,0-1 0,1 0 1,-1 0-1,0-1 0,8-2 0,5-1-821,-1-1 1,0 0-1,0-2 0,0 0 1,28-17-1,7-4-1175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7:01.7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216 561 2816,'-1'-5'607,"-1"1"0,2-1 0,-1 0 0,-6-14 3703,6 19-4125,-13-5 1254,9 4-1222,0 1 0,0 0-1,0 0 1,0 0-1,0 1 1,0 0 0,0 0-1,0 0 1,0 1 0,0-1-1,0 1 1,-7 4-1,-2 2 147,0 0 0,-21 17-1,30-21-311,0 0 0,0 1-1,0-1 1,1 1 0,0 1 0,0-1-1,0 0 1,1 1 0,0 0 0,-3 6 0,4-8-20,1-1 0,0 1 0,0 0 0,1-1 0,-1 1 0,1 0 0,-1-1 0,1 1 0,0 0 0,0 0 0,1-1 0,-1 1 0,1 0 0,0 0 0,0-1 0,0 1 0,1-1 0,-1 1 0,3 3 0,-1-2 11,1 1 1,0-1 0,0 0-1,0 0 1,0-1-1,1 1 1,0-1-1,0 0 1,0 0 0,1-1-1,-1 1 1,1-1-1,0-1 1,0 1 0,0-1-1,0 0 1,0 0-1,0 0 1,8 0-1,-5-1-50,0 0-1,1-1 1,-1 0-1,1-1 1,-1 0 0,0 0-1,0-1 1,0 0-1,0-1 1,0 0-1,0 0 1,14-9-1,-4 1-9,-1-1 0,-1 0-1,0-2 1,0 0 0,-1-1-1,21-26 1,-24 19 32,-11 11-72,-2 11 59,0 0 0,0-1 0,0 1 0,0 0 0,0 0 0,0 0 1,0-1-1,-1 1 0,1 0 0,0 0 0,0 0 0,0 0 0,-1-1 0,1 1 0,0 0 1,0 0-1,0 0 0,-1 0 0,1 0 0,0 0 0,0 0 0,0 0 0,-1 0 0,1 0 1,0-1-1,0 1 0,-1 0 0,1 0 0,0 0 0,0 0 0,-1 1 0,1-1 0,0 0 0,0 0 1,-1 0-1,1 0 0,0 0 0,0 0 0,-1 0 0,0 1 9,0-1-1,-1 1 1,1 0-1,0 0 1,0-1 0,0 1-1,-1 0 1,1 0-1,0 0 1,0 0-1,0 0 1,0 1-1,1-1 1,-1 0 0,0 0-1,0 1 1,1-1-1,-1 0 1,1 1-1,-1-1 1,1 0 0,0 1-1,-1-1 1,1 1-1,0-1 1,0 1-1,0-1 1,0 0-1,0 3 1,0-1 26,1 1 0,-1-1 1,0 0-1,1 0 0,0 1 0,0-1 0,0 0 1,0 0-1,0 0 0,1 0 0,-1 0 0,4 4 0,-1-2 46,1-1-1,0 0 1,-1 0-1,1-1 0,1 1 1,-1-1-1,0 0 1,1-1-1,0 1 1,-1-1-1,1 0 0,0 0 1,0-1-1,0 0 1,0 0-1,0 0 0,1-1 1,8 0-1,-9-1-3,1 1-1,0-1 1,-1 0-1,1-1 1,-1 0-1,0 0 1,1 0-1,-1-1 1,0 0-1,-1 0 0,1 0 1,0-1-1,-1 0 1,0 0-1,0 0 1,8-8-1,-12 10-77,1 0-1,-1-1 0,1 1 1,-1 0-1,0 0 1,1-1-1,-1 1 0,0-1 1,-1 1-1,1-1 0,0 1 1,-1-1-1,1 0 0,-1 1 1,0-1-1,0 1 0,0-1 1,0 0-1,-1 1 0,1-1 1,-1 0-1,1 1 1,-1-1-1,0 1 0,0-1 1,0 1-1,0 0 0,0-1 1,-1 1-1,1 0 0,-1 0 1,-3-4-1,0 1-64,0 1 1,-1 0-1,0 0 1,0 0-1,0 0 0,0 1 1,0 0-1,-1 1 0,-7-3 1,10 4 6,-1-1 1,1 1-1,-1 1 1,1-1-1,-1 1 1,1-1-1,-1 1 0,1 0 1,-1 1-1,0-1 1,1 1-1,-1 0 1,1 0-1,-8 4 1,11-5 45,0 0 1,0 1-1,0-1 1,1 1-1,-1-1 1,0 1-1,0-1 0,1 1 1,-1-1-1,0 1 1,1 0-1,-1-1 1,0 1-1,1 0 1,-1 0-1,1 0 1,-1 0-1,1 0 14,0-1 0,0 0-1,0 1 1,0-1 0,0 1 0,0-1 0,0 1-1,0-1 1,1 0 0,-1 1 0,0-1-1,0 0 1,0 1 0,0-1 0,1 1 0,-1-1-1,0 0 1,0 0 0,1 1 0,-1-1 0,0 0-1,1 1 1,-1-1 0,0 0 0,1 1 0,2 0 26,0 1 0,0-1 0,0 0 0,0 0 0,0 0 0,0 0 1,7 1-1,17-1 84,1-1 0,36-4 0,-26 2-48,66-10 7,-65 6-75,-1 2 0,64 1-1,-99 3 26,0 1-1,0-1 1,1 1-1,-2 0 0,1-1 1,0 1-1,0 1 1,0-1-1,0 0 1,-1 1-1,5 2 0,-5-3 8,-1 0-1,0 1 1,1-1-1,-1 1 1,0-1-1,0 1 1,1-1-1,-1 1 1,-1 0-1,1 0 1,0-1-1,0 1 1,-1 0-1,1 0 1,-1 0-1,1 0 1,-1 0-1,0 0 1,1 2-1,-2 5 100,0-1 1,0 1-1,-1-1 0,0 1 0,0-1 0,-5 10 1,2-3 349,5-12 8,11-22 251,4-6-808,-9 17-1,-1 1 1,1 0-1,0 0 0,1 0 0,-1 1 0,1 0 0,1 0 0,11-7 0,-19 13 58,0 0 0,1-1 0,-1 1-1,0 0 1,1 0 0,-1-1 0,1 1-1,-1 0 1,0 0 0,1 0-1,-1-1 1,1 1 0,-1 0 0,1 0-1,-1 0 1,1 0 0,-1 0 0,1 0-1,-1 0 1,0 0 0,1 0 0,-1 0-1,1 0 1,-1 0 0,1 0 0,-1 1-1,1-1 1,-1 0 0,0 0 0,1 0-1,-1 1 1,1-1 0,-1 0 0,0 0-1,1 1 1,-1-1 0,0 0-1,1 1 1,-1-1 0,0 0 0,1 1-1,-1-1 1,0 1 0,0-1 0,0 1-1,1-1 1,-1 0 0,0 1 0,0-1-1,0 1 1,0-1 0,0 1 0,0-1-1,0 1 1,0 0 0,0 5 32,0 0 1,-1 0-1,-2 11 1,1-1 89,1-15-83,1 0-1,1 0 1,-1 1 0,0-1 0,0 0-1,0 0 1,1 0 0,-1 0 0,0 0-1,1 1 1,-1-1 0,1 0-1,1 1 1,-2-1-4,0-1-1,1 0 0,-1 1 1,1-1-1,-1 0 1,0 1-1,1-1 0,-1 0 1,1 0-1,-1 1 0,1-1 1,-1 0-1,1 0 1,-1 0-1,1 0 0,-1 0 1,1 0-1,-1 0 1,1 0-1,-1 0 0,1 0 1,-1 0-1,1 0 1,-1 0-1,1 0 0,-1 0 1,1-1-1,-1 1 1,1 0-1,0-1 0,21-10 93,-4 1-169,29-11 0,-43 20 7,1-1 0,-1 1-1,1 0 1,0 0 0,-1 0-1,1 1 1,0 0 0,0-1 0,-1 2-1,1-1 1,0 0 0,4 2-1,-6-1 35,-1 0 0,1 0 0,-1 0 0,0 0 0,0 0 0,1 0 0,-1 1 0,0-1 0,0 1 0,0 0 0,-1-1 0,1 1 0,0 0 0,-1 0 0,2 2 0,1 2 61,-1 1 1,0-1-1,-1 0 0,2 7 0,-2-7-4,0 0 0,0 0 0,1 0 0,-1-1 0,1 1-1,4 5 1,-6-10-83,0-1-1,0 1 0,0 0 0,0 0 0,0-1 1,0 1-1,0 0 0,0-1 0,0 1 0,1-1 1,-1 0-1,0 1 0,0-1 0,0 0 1,1 0-1,-1 1 0,0-1 0,0 0 0,1 0 1,-1-1-1,0 1 0,0 0 0,1 0 0,-1 0 1,2-2-1,4 0-686,1-1 1,13-7-1,-15 7 257,109-65-5271,-77 43 4611,-37 24 1146,0 0 0,0 1 0,1-1 1,-1 1-1,0-1 0,0 1 0,0-1 0,0 1 0,0-1 0,1 1 0,-1 0 0,0 0 0,0 0 0,0 0 0,3 0 0,-4 0 32,1 0 1,-1 0-1,1 1 1,0-1-1,-1 0 1,1 1-1,-1-1 0,1 1 1,-1-1-1,1 0 1,-1 1-1,1-1 1,-1 1-1,1-1 0,-1 1 1,0 0-1,1-1 1,-1 1-1,0-1 1,1 1-1,-1 0 0,1 5 251,1 1 0,-2-1 1,1 0-1,-1 0 0,0 8 0,0-12-291,-11 166 2306,-1-14-918,11-128-1142,2 108 1555,2-121-1164,1-13 2,1-10-8,13-53-66,25-132-688,-33 155-29,1 0-1,2 0 1,2 1 0,23-44 0,-36 80 92,0-1 12,-1 1 0,1-1 1,0 1-1,0 0 0,0 0 0,1 0 0,-1 0 0,1 0 0,-1 1 1,1-1-1,0 1 0,0 0 0,6-4 0,-9 6 41,0 0 0,0 0 0,1 0 0,-1 0 0,0 0 0,0 0 0,0 0 0,0 0 0,1 0 0,-1 0 0,0 0 0,0 0 0,0 0 0,1 0 0,-1 0 0,0 0 0,0 0 0,0 0 0,1 0 0,-1 0 0,0 0 0,0 0 0,0 0 0,0 0 0,1 1 0,-1-1 0,0 0 0,0 0 0,0 0 0,0 0 0,0 0 0,0 1 0,1-1 0,-1 0 0,0 0 0,0 0 0,0 0 0,0 1 0,0-1 0,0 0 0,0 0 0,0 0 0,0 0 0,0 1 0,0-1 0,0 0 0,-1 17 64,-9 25 140,8-35-182,-20 49 106,16-42-52,0 1 0,1 0 0,-6 24 0,11-27-142,0-12 55,1 0 0,-1 0 0,0 0 0,0 0 0,0 1-1,0-1 1,0 0 0,0 0 0,0 0 0,1 0-1,-1 0 1,0 0 0,0 0 0,0 0 0,0 0-1,1 0 1,-1 0 0,0 0 0,0 1 0,0-1 0,0 0-1,0 0 1,1 0 0,-1 0 0,0 0 0,0 0-1,0-1 1,0 1 0,1 0 0,-1 0 0,0 0 0,0 0-1,0 0 1,1 0 0,15-13-1165,-11 9 905,15-12-111,1 0-1,1 2 0,0 0 0,31-13 0,98-33 527,-66 28 172,-68 26 258,24-6 1,-47 17-61,-4 4-297,0 0 1,-10 14-1,19-21-204,0-1 0,0 0-1,0 1 1,0-1 0,1 1 0,-1-1-1,1 1 1,-1 0 0,1-1-1,0 1 1,-1-1 0,1 1-1,0 0 1,0-1 0,0 1-1,1 3 1,-1-4 16,1 0-1,-1 0 1,1 0-1,-1 0 1,1-1-1,-1 1 1,1 0-1,0 0 1,0 0 0,-1-1-1,1 1 1,0 0-1,0-1 1,0 1-1,0 0 1,0-1-1,0 1 1,0-1-1,1 1 1,2 0 59,0 0-1,0-1 1,0 1 0,0-1 0,0 0-1,0 0 1,0 0 0,0 0 0,-1-1-1,1 1 1,0-1 0,5-2 0,-4 1-41,-1 0 1,0 0 0,0 0 0,0-1 0,-1 1 0,1-1 0,0 0-1,-1 0 1,0 0 0,0-1 0,0 1 0,0-1 0,0 0 0,3-6 0,-4 6-68,0 1 0,-1-1 0,0 0 1,1 1-1,-1-1 0,-1 0 1,1 1-1,0-1 0,-1 0 0,0 0 1,0 0-1,0 0 0,-1 1 1,1-1-1,-1 0 0,0 0 0,0 1 1,-1-5-1,0 5-9,0-1 1,0 1-1,0 0 0,0 0 0,-1 0 1,-5-5-1,8 8 35,0 0-1,-1-1 1,1 1-1,0 0 1,0-1-1,0 1 1,0 0-1,-1-1 1,1 1-1,0 0 1,0-1-1,0 1 1,0 0 0,0-1-1,0 1 1,0 0-1,0-1 1,0 1-1,0 0 1,0-1-1,0 1 1,0 0-1,0-1 1,1 1 0,-1 0-1,0-1 1,0 1-1,0 0 1,0-1-1,1 1 1,-1 0-1,0-1 1,0 1-1,1 0 1,7-9 87,0 5-103,-1-1 0,1 1 1,-1 1-1,1 0 0,11-3 1,-16 5 7,1 0 0,-1 0 1,1 1-1,-1-1 0,1 1 1,0 0-1,-1 0 0,1 1 1,-1-1-1,1 1 0,0 0 1,-1 0-1,1 0 0,-1 0 1,4 2-1,3 2 23,1 1 0,12 10 1,-21-14-10,1 0 1,-1 0 0,0 0-1,0 0 1,0 0 0,0 1-1,0-1 1,0 1 0,-1 0-1,1-1 1,-1 1 0,0 0-1,2 5 1,1 16 239,2-30-176,1 0 0,0 1 1,0-1-1,0 2 1,1-1-1,14-6 1,-21 11-108,0-1 1,-1 1 0,1 0-1,0 0 1,-1-1 0,1 1-1,0 0 1,-1 0 0,1 0-1,0 0 1,0 0-1,-1 0 1,1 0 0,0 0-1,-1 1 1,1-1 0,0 0-1,-1 0 1,1 0 0,0 1-1,-1-1 1,1 0 0,0 1-1,-1-1 1,1 1 0,-1-1-1,2 1 1,-1 1 14,0 0 0,0 0 0,-1 0 0,1 0-1,0 0 1,-1 0 0,1 4 0,5 15 229,-5-20-201,-1 0-1,1 0 1,-1-1-1,1 1 1,0 0-1,-1 0 1,1-1-1,0 1 1,0 0-1,0-1 1,-1 1-1,1-1 1,0 1 0,0-1-1,0 1 1,0-1-1,0 0 1,0 1-1,0-1 1,1 0-1,7 1 25,-1-1 0,1-1-1,-1 0 1,1 0 0,-1 0-1,12-4 1,6-1-11,170-36-51,-195 42 30,0 0-1,0 0 1,-1-1 0,1 1-1,0 0 1,0-1-1,-1 1 1,1-1 0,0 1-1,-1-1 1,1 1-1,-1-1 1,1 1 0,-1-1-1,1 0 1,-1 1-1,1-1 1,-1 0 0,1 1-1,-1-1 1,0 0-1,1 0 1,-1 1 0,0-1-1,0 0 1,1 0-1,-1 0 1,0 1 0,0-1-1,0 0 1,0 0-1,0 0 1,0 1-1,0-1 1,-1-1 0,1 0-25,0 1 1,-1 0 0,1 0 0,-1-1 0,1 1-1,-1 0 1,1 0 0,-1 0 0,0 0-1,1 0 1,-1 0 0,0 0 0,0 0-1,0 0 1,0 0 0,0 0 0,0 0 0,0 1-1,0-1 1,0 0 0,0 1 0,0-1-1,-1 1 1,1-1 0,-3 0 0,1 1-25,-1 0 0,0 1 0,1-1 0,-1 1 0,0-1 0,1 1 0,-1 0 0,1 1 0,-1-1 0,1 0 0,0 1 0,-1 0 0,1 0 0,0 0 0,0 0 0,0 0 0,-3 4 0,2-3 60,1 1-1,-1-1 1,1 1-1,0 0 1,0-1 0,0 1-1,0 1 1,1-1 0,-1 0-1,1 1 1,0-1-1,-2 8 1,4-10 1,0-1 0,-1 1 0,1-1 0,0 1 0,0-1 0,0 0 0,0 1 0,1-1 0,-1 1 0,0-1 1,0 1-1,1-1 0,-1 0 0,1 1 0,-1-1 0,1 0 0,0 1 0,0-1 0,-1 0 0,1 0 0,0 0 0,0 0 0,0 0 0,0 0 0,0 0 0,0 0 0,1 0 0,-1 0 0,0 0 0,0-1 1,1 1-1,-1-1 0,0 1 0,1-1 0,-1 1 0,1-1 0,-1 0 0,0 1 0,3-1 0,5 1 25,0-1 0,0 0 0,0 0 0,16-3 0,-22 2-26,16-2 5,33-12 0,-39 11-111,0 0 1,0 0-1,1 2 0,-1-1 1,15 1-1,-28 2 77,0 0-1,1 0 1,-1 0-1,1 1 1,-1-1-1,0 0 1,0 0-1,1 1 1,-1-1 0,0 0-1,1 0 1,-1 1-1,0-1 1,0 0-1,1 1 1,-1-1-1,0 0 1,0 1 0,0-1-1,0 1 1,1-1-1,-1 0 1,0 1-1,0-1 1,0 1-1,0-1 1,0 0 0,0 1-1,0 0 1,-1 12 99,-8 1 62,7-10 214,9-8 78,-4 2-422,1-1 0,-1 0 0,0 0 0,6-7-1,-6 7-125,-1 0 1,1 0-1,0 0 0,0 1 0,-1-1 0,2 1 0,3-2 0,-7 4 90,1 0 0,-1 0 0,0 0 1,1 0-1,-1 0 0,1 0 0,-1 0 0,0 1 0,1-1 0,-1 0 0,0 0 0,1 1 0,-1-1 0,0 0 0,1 1 0,-1-1 0,0 0 0,0 0 0,1 1 0,-1-1 0,0 1 0,0-1 0,0 0 1,0 1-1,1-1 0,-1 0 0,0 1 0,0-1 0,0 1 0,0-1 0,0 1 0,0-1 0,0 1 0,4 17-116,-4-17 124,1 3 1,-1-1 54,0-1-1,1 0 1,-1 0-1,1 0 1,-1 0 0,1 0-1,2 4 1,-3-6-20,1 1 1,-1-1 0,1 0 0,-1 1 0,1-1 0,-1 1 0,1-1 0,-1 0 0,1 1 0,0-1 0,-1 0 0,1 0 0,0 0 0,-1 1 0,1-1 0,0 0-1,-1 0 1,1 0 0,0 0 0,-1 0 0,1 0 0,0 0 0,-1 0 0,1 0 0,0-1 0,-1 1 0,1 0 0,0-1 0,10-2 101,0-1 1,0-1 0,0 0 0,-1-1 0,0 0 0,12-9-1,53-48-72,-58 46 22,0 0-1,-2-1 1,0-1 0,-1 0-1,22-40 1,64-145 176,-40 61-145,-39 101-314,-21 35 107,-1 7 38,-3 7-13,-30 71-100,-64 238 54,89-284 124,1 0 1,2 1 0,2 0-1,1 0 1,2 62 0,7-57-508,-6-37 358,1 1 0,-1 0 0,1 0 0,0-1-1,-1 1 1,1-1 0,0 1 0,2 1-1,-3-3 67,0 1 0,0-1 0,1 0 0,-1 1 0,0-1 0,1 0 0,-1 0 0,0 0 0,1 1-1,-1-1 1,0 0 0,1 0 0,-1 0 0,1 0 0,-1 0 0,0 0 0,1 0 0,-1 0 0,0 0-1,1 0 1,-1 0 0,1 0 0,-1 0 0,0 0 0,1 0 0,-1 0 0,1 0 0,-1 0 0,0 0-1,1-1 1,-1 1 0,0 0 0,1-1 0,1 0-133,-1 0 0,0 0-1,0 0 1,0-1 0,0 1-1,0 0 1,0-1 0,0 1 0,0-1-1,0 1 1,-1-1 0,1 1 0,-1-1-1,1 0 1,-1 1 0,0-1 0,1 0-1,-1 1 1,0-1 0,0 0 0,0-1-1,-1-3-269,1 0-1,-1 0 1,0 0 0,-2-8-1,-1 5 297,0 0 0,0 0 0,-1 0 0,0 0 0,0 1 0,-1 0 0,0 0 0,-8-8 0,-60-52 3101,61 58-2102,-61-46 5013,74 56-5790,-1 0 0,1 0 0,0 0 0,0 0 0,-1 0 0,1 0 0,0 0 0,0 0 0,0-1 0,-1 1 0,1 0 0,0 0-1,0 0 1,0 0 0,0-1 0,-1 1 0,1 0 0,0 0 0,0 0 0,0-1 0,0 1 0,0 0 0,0 0 0,0-1 0,0 1 0,-1 0 0,1 0 0,0 0 0,0-1 0,0 1 0,0 0 0,0 0 0,0-1 0,0 1-1,0 0 1,1 0 0,-1-1 0,0 1 0,0 0 0,0 0 0,0-1 0,0 1 0,0 0 0,0 0 0,0 0 0,1-1 0,-1 1 0,0 0 0,0 0 0,0 0 0,1 0 0,-1-1 0,0 1 0,0 0 0,0 0-1,1 0 1,14-3 422,-14 3-431,36-1-110,0 1 1,0 1-1,43 9 1,46 16-6063,-116-23 4828,1 0 0,-1 1 0,0 0 0,0 0 0,13 9-1,8 6-1906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7:02.1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0 7968,'-5'8'3616,"-8"12"-3136,10-12 1344,3 3-1088,-5 1-288,0-1-288,-3-3-2720,8 0 1408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7:07.2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290 33 2560,'0'0'141,"0"-1"-1,0 0 1,0 1 0,1-1-1,-1 1 1,0-1 0,0 0-1,0 1 1,0-1 0,0 0-1,0 1 1,-1-1 0,1 1-1,0-1 1,0 0 0,0 1-1,-13-18 7505,13 18-7599,0 0 0,0 0 0,0 0 0,0 0 0,0-1 1,0 1-1,0 0 0,0 0 0,0 0 0,0 0 0,0 0 1,0-1-1,0 1 0,0 0 0,0 0 0,0 0 0,0 0 0,0 0 1,0-1-1,0 1 0,0 0 0,0 0 0,0 0 0,0 0 1,0 0-1,-1 0 0,1-1 185,0 1-185,0 0 0,0 0 0,0 0 0,-1 0 1,1 0-1,0 0 0,0-1 0,0 1 0,0 0 0,0 0 1,0 0-1,-1 0 0,1 0 0,0 0 0,0 0 0,0 0 1,0 0-1,0 0 0,-1 0 0,1 0 0,0 0 0,0 0 1,0 0-1,0 0 0,0 0 0,-1 1 0,1-1 0,0 0 1,0 0-1,0 0 0,-1 0 185,1 1-185,-6 0 2077,6-1-2098,0 0 0,0 0 0,-1-1-1,1 1 1,0 0 0,0 0 0,0 0-1,0 0 1,-1 0 0,1 0 0,0 0 0,0 0-1,0 1 1,-1-1 0,1 0 0,0 0-1,0 0 1,0 0 0,0 0 0,-1 0 0,1 0-1,0 0 1,0 0 0,0 0 0,0 1 0,0-1-1,-1 0 1,1 0 0,0 0 0,0 0-1,0 0 1,0 1 0,0-1 0,0 0 0,0 0-1,0 0 1,0 0 0,-1 1 0,1-1-1,0 0 1,0 0 0,0 0 0,0 1 0,0-1-1,0 0 1,0 0 0,0 0 0,0 1-1,0-1 1,0 0 0,1 0 0,-1 0 0,0 0-1,0 1 1,0-1 0,0 0 0,3 64 353,2 0 1,4-1 0,2 0-1,25 81 1,-23-106-302,1 0 0,3-1-1,0 0 1,27 38 0,-40-69-27,-1 1 0,1-1 0,-1 0 0,-1 1 0,1-1-1,1 9 1,-4-13-37,1 1 0,-1-1 0,0 1 0,0-1 0,0 1 0,0-1 0,0 1 0,0-1 0,-1 1 0,1-1 0,-1 1 0,0-1-1,0 0 1,0 1 0,0-1 0,0 0 0,0 0 0,-1 0 0,-1 4 0,-2-1 41,-1-1-1,1 1 1,0-1-1,-1 0 1,0 0-1,0-1 1,0 0 0,-1 0-1,1 0 1,-1-1-1,1 1 1,-1-2 0,-13 3-1,-7-1 35,-1-1-1,-32-2 1,29 0-114,-165 0-1820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7:07.6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 5888,'0'8'9466,"1"16"-5262,-2 69-2451,-2 71-964,3-161-783,-4 43-3809,3-29 1500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45:06.0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35 5408,'0'0'79,"-1"-1"0,1 1 1,0 0-1,0-1 0,0 1 1,0 0-1,0-1 0,0 1 0,0 0 1,0-1-1,0 1 0,0 0 0,0-1 1,0 1-1,0-1 0,0 1 1,0 0-1,0-1 0,0 1 0,0 0 1,0-1-1,1 1 0,-1 0 1,0-1-1,0 1 0,0 0 0,1-1 1,-1 1-1,0 0 0,1-1 1,13-8 2589,23-2 545,-28 10-2963,0-1-1,0 2 1,0-1 0,1 2-1,-1-1 1,15 3 0,52 17-160,-8-1-956,0-1-2543,15 2-4927,-63-19 6468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7:08.3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 3232,'0'-3'6249,"8"2"-4229,15 3-55,5 3 8,21 5-300,0-3 0,66 2 0,18-17-2264,-44-3-5007,-79 9 4427,34-2-2071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7:11.3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 3648,'2'-8'813,"2"9"653,-3 0-1102,0 0 0,0 1 0,0-1 0,0 1 0,-1-1 0,1 1 0,0-1 1,-1 1-1,1 2 0,3 22 840,-2 1 0,-1-1 0,-3 30 1,1-5 308,1-29-462,9-43 170,0-1-1297,0 1-1,20-35 1,-13 24 7,-14 27-16,1-1-1,0 1 1,0-1 0,0 1-1,0 0 1,1 0-1,5-5 1,-9 9 99,1 0 0,0 1-1,-1-1 1,1 1 0,0-1 0,0 1 0,0-1 0,-1 1 0,1-1 0,0 1 0,0 0-1,0-1 1,0 1 0,0 0 0,0 0 0,0 0 0,0 0 0,0 0 0,0 0 0,0 0-1,0 0 1,-1 0 0,1 0 0,0 0 0,0 1 0,0-1 0,0 0 0,0 1 0,0-1 0,0 1-1,-1-1 1,1 1 0,0-1 0,0 1 0,1 1 0,0 0 111,0 1 0,1-1 0,-1 1 1,0 0-1,-1 0 0,1-1 0,0 1 0,1 5 0,24 85 238,-23-76-1920,0-6 64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7:12.2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194 3 2144,'2'-3'7232,"-2"3"-7152,-2 1 162,-1 0 1,1 0-1,0 0 1,0 1 0,0-1-1,0 0 1,0 1-1,0 0 1,0-1-1,0 1 1,0 0 0,-2 4-1,-1 0 178,0-1-116,-5 5 188,1 0 1,0 0-1,1 1 1,0 0-1,-9 19 1,-1 11-82,1 0 1,3 1-1,2 1 1,1 0-1,-7 68 1,15-90-255,1 1-1,2 0 1,0-1 0,1 1 0,1 0 0,1 0-1,1-1 1,1 0 0,10 26 0,-9-31 61,2-1 0,-1 0-1,2 0 1,0-1 0,1 0 0,16 18 0,-12-13 54,-12-15-248,0-1 1,0 0 0,1 0-1,-1 0 1,1 0 0,0-1 0,5 5-1,-7-7-40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7:12.8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325 25 3648,'0'-2'370,"0"1"0,0-1 0,0 1 0,0-1 0,-1 1 0,1-1 0,-1 1 0,1-1 0,-1 1 0,1 0 0,-1-1 0,0 1 0,0 0 0,1 0 0,-3-2 0,3 3-305,0 0-1,-1 0 1,1 0 0,0-1 0,-1 1 0,1 0-1,-1 0 1,1 0 0,0 0 0,-1 0 0,1 0-1,-1 0 1,1 0 0,0 0 0,-1 0 0,1 0-1,-1 1 1,1-1 0,0 0 0,-1 0 0,1 0-1,-1 0 1,1 1 0,0-1 0,-1 0 0,1 0 0,0 1-1,0-1 1,-1 0 0,1 1 0,0-1 0,-1 0-1,1 1 1,0-1 0,0 0 0,-1 1 0,-1 2 315,-96 70 3757,22-18-2546,43-31-1061,17-12-307,-1 1 1,1 0-1,-16 18 1,31-29-202,0-1 0,-1 1 1,1 0-1,0-1 0,0 1 0,0 0 0,0 0 0,1 0 0,-1 0 1,0 0-1,1 0 0,-1 3 0,1-4-1,0 0-1,0 0 0,0 0 1,0 0-1,0 0 1,1 0-1,-1 1 1,0-1-1,1 0 1,-1 0-1,1 0 1,-1 0-1,1 0 1,-1 0-1,1-1 1,-1 1-1,1 0 1,0 0-1,0 0 1,0 0-1,-1-1 1,1 1-1,0 0 1,1 0-1,2 1 36,1 0 0,-1 0 0,1-1 1,-1 1-1,1-1 0,-1 0 0,1 0 0,0-1 0,0 1 0,-1-1 0,1 0 1,0-1-1,0 1 0,-1-1 0,1 0 0,0 0 0,5-2 0,7-3-76,0 0-1,-1-1 1,19-12-1,-17 8 1,-13 7-140,1 0 0,1 1 0,-1-1 1,14-4-1,-19 8 144,0-1 0,1 1 1,-1 0-1,1 0 0,-1-1 0,1 1 1,-1 0-1,1 0 0,-1 1 1,0-1-1,1 0 0,-1 0 0,1 1 1,-1-1-1,0 1 0,1-1 1,-1 1-1,0-1 0,1 1 1,-1 0-1,0 0 0,0 0 0,0 0 1,0 0-1,0 0 0,0 0 1,0 0-1,0 0 0,1 2 0,18 23 759,-15-20-636,0 0 1,0 1-1,-1 0 0,0 0 1,6 13-1,-9-18-307,0 1-1,1-1 1,-1 0 0,1 1 0,-1-1-1,1 0 1,0 0 0,2 2-1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7:13.3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3392,'38'30'7649,"-23"-17"-6631,0 1 0,23 30 1,-11-5-163,-2 2 1,-2 1-1,-1 1 1,16 48-1,-22-50-508,19 59 659,-32-87-852,0-1 0,-1 1-1,-1 0 1,0 0-1,0-1 1,-3 19-1,-3 3 304,-19 64-1,5-28-305,6-23 2,-30 74-1,12-51-5271,19-51-321,2-4 1679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7:21.0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278 23 2656,'12'-22'8826,"-17"22"-8543,-1 0 0,1 0-1,0 1 1,-1 0 0,1 0-1,0 0 1,0 1 0,0-1-1,0 1 1,0 1 0,-9 4-1,-29 15 140,25-14-220,-20 13 1,26-14-37,-6 4-16,1 0 0,-1 2 1,2 0-1,-17 17 0,32-30-148,1 1 0,0-1-1,-1 0 1,1 1 0,-1-1-1,1 1 1,0-1 0,-1 1 0,1-1-1,0 1 1,-1-1 0,1 1 0,0-1-1,0 1 1,-1 0 0,1-1-1,0 1 1,0-1 0,0 1 0,0 0-1,0-1 1,0 1 0,0-1-1,0 1 1,0 0 0,0-1 0,0 1-1,1-1 1,-1 1 0,0-1-1,0 1 1,1 0 0,-1-1 0,0 1-1,1-1 1,-1 1 0,0-1-1,1 1 1,-1-1 0,0 0 0,1 1-1,-1-1 1,1 1 0,-1-1 0,1 0-1,0 1 1,4 2-3,1-1 0,-1 0 0,0 0 0,8 2-1,-4-2 39,26 7 75,44 6 0,-47-10 227,61 18-1,-80-19-76,0 2-1,0 0 0,-1 0 1,0 1-1,12 10 0,-23-17-223,0 1 0,-1-1-1,1 1 1,0-1-1,-1 1 1,1-1 0,-1 1-1,1 0 1,-1-1-1,1 1 1,-1 0-1,1-1 1,-1 1 0,1 0-1,-1 0 1,0-1-1,0 1 1,1 0 0,-1 0-1,0 0 1,0-1-1,0 1 1,0 0-1,0 0 1,0 0 0,0 0-1,0-1 1,0 1-1,0 0 1,0 0 0,-1 0-1,1 0 1,0-1-1,-1 1 1,1 0-1,0 0 1,-1-1 0,1 1-1,-1 0 1,1-1-1,-1 1 1,1 0 0,-1-1-1,0 1 1,1-1-1,-1 1 1,0-1-1,1 1 1,-1-1 0,-1 1-1,-3 2 121,1-1 1,-1 0-1,0 1 0,0-1 0,0-1 0,-5 2 0,-34 4-2,0-3-1,0-1 1,-50-4-1,26 0-1299,61 0-555,34-6-8191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7:21.3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 6560,'-3'3'2859,"1"7"-472,2 20 737,-1-15-2444,-1 78 585,2-91-1250,0 13-317,0 6-1588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7:21.7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20 4576,'-13'-19'2976,"18"27"-3168,3 3 96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7:22.0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0 6720,'-11'14'2170,"11"-14"-2144,0 0 0,-1 0-1,1 0 1,0 0 0,0 0 0,0 1-1,0-1 1,0 0 0,0 0-1,0 0 1,-1 0 0,1 0-1,0 1 1,0-1 0,0 0 0,0 0-1,0 0 1,0 0 0,0 1-1,0-1 1,0 0 0,0 0-1,0 0 1,0 1 0,0-1 0,0 0-1,0 0 1,0 0 0,0 0-1,0 1 1,0-1 0,1 0-1,-1 5 611,0 0-1,1-1 0,-2 1 1,1 0-1,0-1 0,-1 1 1,-2 9-1,-2 11 1210,5 14-186,43-76-2758,-21 14 654,-14 15 402,-1 0 1,10-7 0,-15 14 99,0-1 1,0 0 0,1 1-1,-1 0 1,1-1 0,-1 1-1,1 0 1,-1 0 0,1 1-1,-1-1 1,1 0-1,0 1 1,3 0 0,-4 0 105,0 0 1,0 0-1,1 1 0,-1-1 1,0 1-1,0 0 1,0 0-1,0 0 0,0 0 1,0 0-1,0 0 1,0 0-1,0 1 0,-1-1 1,1 1-1,0-1 1,-1 1-1,1 0 1,-1-1-1,0 1 0,0 0 1,1 0-1,-1 0 1,0 0-1,-1 0 0,2 3 1,2 6 157,-1-1 0,-1 0 0,3 21 0,-4-2-1679,-1-19-1252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7:24.5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85 120 2144,'8'-7'8004,"-8"7"-7939,0-37 5487,-7 29-4726,6 10-527,-9-2 640,-8 28-91,6 3-396,2 0 0,1 0 1,1 1-1,-4 38 0,10-56-415,0-1 0,1 1 0,1 0 1,0 0-1,3 23 0,-2-33-17,-1 0 1,1 1-1,0-1 1,1 0-1,-1 0 1,1 0-1,0 0 1,0 0-1,0 0 0,0 0 1,1-1-1,-1 1 1,1-1-1,0 0 1,0 0-1,0 0 1,1 0-1,-1 0 1,1-1-1,0 1 0,-1-1 1,5 2-1,3 0 24,0-1-1,0-1 0,0 0 0,0 0 0,0-1 1,0 0-1,13-1 0,4-2 96,45-8 0,-46 5-201,-1-1 0,0-2 0,-1-1 0,0 0 0,0-2 0,-1-1 0,25-16 0,-39 20-61,-1 1 0,0-2 0,0 1 0,-1-1 0,0 0 0,-1-1 0,0 1 0,11-20 0,-8 8 48,0 0 0,-2-1 0,10-37-1,-14 44 83,-1 0-1,-1 0 0,1-24 1,-3 34-58,0 1 1,0-1 0,0 1 0,-1-1-1,0 1 1,0 0 0,0-1-1,0 1 1,0 0 0,-1 0-1,0 0 1,0 0 0,0 0 0,0 0-1,-1 1 1,1-1 0,-4-3-1,4 6 46,0-1-1,-1 1 0,1 0 1,0 0-1,0 0 0,-1 0 1,1 0-1,-1 0 0,1 1 1,-1-1-1,1 1 1,-1 0-1,1-1 0,-1 1 1,1 0-1,-1 1 0,1-1 1,-1 0-1,-4 2 0,-4 1 214,-1 1 0,-20 10 0,32-14-201,-14 7 171,1 1 1,0 0-1,1 1 1,0 0-1,0 1 1,1 0 0,0 1-1,-16 21 1,11-9 179,0 0 0,2 0 0,-22 52 1,31-64-286,0 0 1,2 1 0,-1-1 0,1 1-1,1 0 1,0 0 0,1 0 0,1 24-1,0-29-19,1 0 0,1 0 0,-1 0 0,1-1 0,0 1-1,1 0 1,0-1 0,0 1 0,0-1 0,1 0-1,0 0 1,0 0 0,0 0 0,1-1 0,0 0-1,7 6 1,8 5 114,0-2-1,0-1 1,2 0-1,22 9 1,18 10 386,-50-29 218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45:06.3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1 235 5056,'0'7'1888,"3"1"-1472,2 3-128,0 2 1120,-5 2-832,0 4 128,0-3-416,0 4-128,-5-6-96,5 3-64,0-1 32,-5-5-1664,2-8 896</inkml:trace>
  <inkml:trace contextRef="#ctx0" brushRef="#br0" timeOffset="1">78 5 64,'-8'-5'32,"13"5"-32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7:25.1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75 30 6816,'5'-6'4930,"-8"15"-860,-3 8-2185,5-11-1700,0 0 0,1 1 0,0-1 0,0 1 0,0-1 0,1 1 1,0-1-1,0 1 0,1-1 0,0 0 0,5 12 0,-5-14-146,0 1 0,0-1-1,1 0 1,-1 1 0,1-1 0,0 0-1,1-1 1,-1 1 0,1-1-1,-1 1 1,1-1 0,0 0 0,0 0-1,1-1 1,-1 1 0,5 1 0,-6-3-11,0-1 1,-1 0-1,1 1 1,0-1 0,0 0-1,-1-1 1,1 1-1,0 0 1,-1-1 0,1 1-1,0-1 1,-1 0-1,1 0 1,-1 0 0,1 0-1,-1 0 1,0-1-1,1 1 1,2-3 0,1 0 45,0-1 1,0 0-1,0-1 0,-1 1 1,7-10-1,-9 11-55,0 1 0,-1-1 0,1 0 0,-1 0 0,0 0-1,0 0 1,0 0 0,-1 0 0,0-1 0,0 1 0,0 0-1,0-1 1,0 1 0,-1-9 0,0 9-6,-1 0 0,0 1 0,0-1-1,0 1 1,0-1 0,-1 1 0,0 0 0,1-1 0,-1 1 0,0 0 0,0 0-1,-1 0 1,1 1 0,-1-1 0,1 0 0,-1 1 0,0 0 0,0 0 0,0-1-1,0 2 1,0-1 0,-1 0 0,1 1 0,0-1 0,-1 1 0,1 0 0,-1 0-1,-6 0 1,3-1 2,-1 2-1,1-1 1,-1 1-1,0 0 1,1 0-1,-1 1 1,1 0-1,-1 1 1,1-1-1,0 2 1,-1-1-1,1 1 1,-12 6-1,15-6-306,-1 0-1,1 0 1,-1 1 0,1 0-1,0 0 1,1 0 0,-1 0-1,1 0 1,0 1 0,-5 9-1,3-5-1805,1 1 0,0 0 0,1 0 0,-4 18 0,3 5-2174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7:45.4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331 1 992,'-5'0'505,"1"0"0,-1-1 0,0 1 0,0 1 0,1-1 1,-1 1-1,-7 1 0,-3 1 78,-6-1-158,1 1 0,-1 1 0,1 1 1,-1 1-1,2 0 0,-1 2 0,1 0 0,0 1 1,1 1-1,-25 18 0,40-26-397,1 0-1,0-1 1,-1 1-1,1 0 1,0 0 0,0 1-1,1-1 1,-1 0-1,0 0 1,1 1-1,-1-1 1,1 1 0,0 0-1,0-1 1,0 1-1,0 0 1,0 3 0,1-4 14,0 1 1,1 0 0,-1 0-1,0 0 1,1-1-1,0 1 1,0 0 0,0 0-1,0-1 1,0 1 0,0-1-1,1 1 1,-1-1-1,1 0 1,0 1 0,0-1-1,2 2 1,12 11 148,0-2 0,0 0 0,2-1-1,-1-1 1,24 11 0,14 9 8,-18-8 8,-16-12 4,-1 2 1,0 0-1,-1 2 0,26 24 1,-43-37-156,1 1-1,-1 0 1,1 1 0,-1-1-1,2 4 1,-4-6-29,1 0 0,-1 0-1,1 0 1,-1 0 0,0 1 0,0-1-1,1 0 1,-1 0 0,0 0 0,0 1-1,0-1 1,0 0 0,0 0 0,-1 0-1,1 0 1,0 1 0,0-1 0,-1 0-1,1 0 1,-1 0 0,0 2 0,-1 0 10,-1-1 1,1 1-1,-1-1 1,1 0 0,-1 0-1,0 0 1,0 0 0,1 0-1,-1 0 1,-1-1 0,1 0-1,-6 2 1,-3 1 9,1-1-1,-20 1 1,-5-1 62,-1-1 1,0-3-1,-45-5 0,66 5 6,13 2-105,0-1 0,0 0 0,1 0 0,-1 0 0,0-1 0,0 1 0,1-1 0,-1 1 0,0-1 0,1 0 0,-1 0 0,-3-2 1,5 2-93,1 1 1,-1 0 0,1-1 0,0 1 0,0 0 0,-1-1 0,1 1 0,0-1 0,-1 1 0,1 0 0,0-1 0,0 1 0,0-1 0,0 1 0,-1-1 0,1 1 0,0-1 0,0 1 0,0-1 0,0 1 0,0-1 0,0 1 0,0-1 0,0 1-1,0-1 1,1 1 0,-1 0 0,0-1 0,0 1 0,0-1 0,0 1 0,1-1 0,-1 1 0,0-1 0,0 1 0,1 0 0,-1-1 0,0 1 0,1 0 0,-1-1 0,1 1 0,-1 0 0,0-1 0,1 1 0,-1 0 0,1 0 0,2-3-602,0 1 1,1 0-1,-1 0 1,0 1-1,6-3 1,20-6-3222,6 2 1296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7:45.8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5216,'6'39'5977,"2"11"-4792,-6-22-767,-1 1 0,-5 46-1,2-60-2238,-6 23 0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7:46.1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14 2304,'3'-5'1056,"-6"2"-896,-2-2-320,10 10 64,-5-2-32,8 5 64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7:46.5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22 2400,'0'0'22,"0"0"1,0 0-1,0 0 1,0-1-1,0 1 0,0 0 1,0 0-1,0 0 0,0 0 1,0 0-1,0 0 1,0-1-1,0 1 0,0 0 1,0 0-1,0 0 1,0 0-1,0 0 0,0 0 1,0 0-1,0-1 1,1 1-1,-1 0 0,0 0 1,0 0-1,0 0 1,0 0-1,0 0 0,0 0 1,0 0-1,0 0 1,1 0-1,-1 0 0,0 0 1,0 0-1,0 0 1,0 0-1,0 0 0,0 0 1,1 0-1,-1 0 1,0 0-1,0 0 0,0 0 1,0 0-1,0 0 1,0 0-1,1 0 0,-1 0 1,0 0-1,0 0 1,0 0-1,0 0 0,0 0 1,0 0-1,11 8 2058,-8-5-1607,0 0 0,0 0-1,0 0 1,0 1 0,2 3-1,-2 0-56,-1-1-1,0 1 0,0-1 0,0 1 1,-1-1-1,0 1 0,0 11 0,-1 1 788,-4 27 0,2-32-872,1-9-212,1-4-83,0 0-1,-1 0 0,1-1 0,0 1 0,0 0 1,0 0-1,0 0 0,0 0 0,0 0 0,0 0 1,0 0-1,0 0 0,0-1 0,0 1 0,1 0 1,-1 0-1,0 0 0,1 0 0,-1 0 0,1 0 1,0-1 23,0 0 1,0 0-1,0 0 1,1 0 0,-1-1-1,0 1 1,-1 0 0,1-1-1,0 1 1,0-1-1,0 1 1,0-1 0,0 1-1,0-1 1,0 0 0,-1 1-1,1-1 1,0 0 0,1-1-1,18-19 87,129-150-674,-148 170 560,0-1 0,0 1 1,0 0-1,0 0 0,1 0 0,-1 0 0,0 0 0,0 1 0,1-1 0,-1 0 0,1 0 1,-1 1-1,0-1 0,1 1 0,-1 0 0,1-1 0,-1 1 0,1 0 0,-1 0 1,1 0-1,0 0 0,-1 0 0,1 0 0,-1 0 0,1 0 0,-1 1 0,1-1 0,-1 1 1,1-1-1,-1 1 0,0-1 0,1 1 0,-1 0 0,0 0 0,1 0 0,-1 0 1,0 0-1,0 0 0,0 0 0,0 0 0,0 0 0,0 0 0,0 0 0,1 3 0,2 6 179,0 1-1,-1 0 1,0-1-1,-1 1 0,0 0 1,-1 0-1,0 14 0,1-6 77,4 24-1,-3-15-396,1 5 1123,1-19-4486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7:38.3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41 104 2496,'0'0'50,"0"0"-1,-1 0 1,1 0 0,0-1 0,-1 1 0,1 0-1,-1 0 1,1 0 0,0 0 0,-1 0 0,1 0-1,0 0 1,-1 0 0,1 0 0,0 0-1,-1 0 1,1 0 0,-1 0 0,1 0 0,0 0-1,-1 0 1,1 0 0,-10 6 4195,10-7-4174,-12-10 3029,3 4-1755,9 6-1289,0 1 0,0 0-1,0 0 1,0 0 0,0 0 0,0-1 0,-1 1 0,1 0 0,0 0 0,0-1 0,0 1 0,0 0 0,0 0 0,0 0 0,0-1 0,0 1 0,0 0 0,0 0 0,0-1-1,0 1 1,0 0 0,0 0 0,0 0 0,0-1 0,0 1 0,0 0 0,1 0 0,-1 0 0,0-1 0,0 1 0,0 0 0,0 0 0,0 0 0,0 0 0,1-1 0,4-3 255,0 0 0,0 0 1,0 1-1,1-1 0,-1 1 1,1 0-1,0 1 0,0-1 1,11-2-1,8 0 244,31-3 1,-33 5-226,151-13 780,-46 5-1468,-107 8-1955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7:39.2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254 1 3648,'-2'3'4305,"-12"14"-2653,-56 34 977,58-39-2297,0 0-1,1 0 0,1 1 1,0 1-1,0 0 0,1 0 0,1 0 1,-6 18-1,2-2-102,2 0 0,1 1 1,-6 39-1,8-34-127,0-4 510,-4 65 0,11-88-528,0 0 0,0 0-1,1-1 1,0 1 0,1 0-1,0 0 1,0 0 0,1-1-1,0 1 1,0-1 0,10 15-1,-9-16-5,1-1 0,1 0 0,-1 0 0,1 0 0,0-1 1,0 0-1,0 0 0,1-1 0,0 1 0,0-2 0,12 6 0,-9-5-540,0 0 1,0-2 0,14 3-1,-14-3-1510,0-1-1,0-1 0,13 0 1,-1-1-908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7:39.8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23 3968,'1'-4'4989,"0"4"-4896,10-5 2029,16-1-116,-11 3-1502,0 1-1,1 0 1,-1 2 0,0 0-1,0 1 1,31 5-1,-43-5-743,1 0-1,0 0 1,0 0-1,-1-1 0,1 1 1,0-1-1,6-1 0,-2 1-873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7:40.2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4064,'2'22'5029,"1"21"-2730,-4 43 737,0-3-1322,12 116-1,-7-181-2095,-4-18 207,1 1-1,-1-1 1,0 1 0,0-1-1,0 0 1,11 5-4386,-11-5 4385,1 0 1,7 0-1926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7:40.6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14 2816,'-1'0'83,"0"0"-53,1 0-1,0 0 1,0 0-1,-1 0 1,1 0-1,0-1 1,0 1-1,-1 0 1,1 0-1,0 0 1,0 0-1,-1 0 0,1 0 1,0 0-1,0-1 1,0 1-1,-1 0 1,1 0-1,0 0 1,0-1-1,0 1 1,-1 0-1,1 0 1,0-1-1,0 1 1,0 0-1,0 0 1,0-1-1,0 1 0,0 0 1,0 0-1,0-1 1,0 1-1,-1 0 1,1 0-1,0-1 1,1 1-1,-1 0 1,0 0-1,0-1 1,0 1-1,0 0 1,0 0-1,0-1 1,0 1-1,0 0 1,0 0-1,0-1 0,1 1 1,-1 0-1,0-1 1,1 1 61,-1 0 1,1-1 0,-1 1-1,0 0 1,1 0-1,-1 0 1,1-1 0,-1 1-1,1 0 1,-1 0-1,1 0 1,-1 0 0,1 0-1,0 0 1,-1 0-1,1 0 1,-1 0 0,1 0-1,-1 0 1,1 0-1,-1 1 1,1-1 0,0 0-1,21 7 1451,-7-2-648,13 3 19,0 1 0,-1 1 1,0 2-1,47 27 0,-61-31-698,-1 1 0,-1 0 0,0 0-1,0 1 1,-1 1 0,0 0 0,0 0 0,-2 1 0,1 0 0,-1 0 0,-1 1 0,-1 0 0,1 1 0,-2-1 0,6 21 0,-5-11 13,-1 0 1,0 1-1,-2-1 0,-1 1 0,-1 0 0,-1 0 0,-1-1 1,-7 43-1,6-55-161,-1 1 1,-1 0-1,0-1 1,-1 0-1,-8 15 1,-35 48 250,34-54-257,2-4-321,-1-1 0,0 0 0,-21 17 0,32-29-181,-1-1 1,0 0-1,1 0 1,-1 0 0,0 0-1,0 0 1,0 0-1,0-1 1,0 1-1,0-1 1,-5 1 0,-8 3-2264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33:38.2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374 640 640,'-2'-5'9336,"-6"3"-10390,-1 0 1178,0 1-1,1 0 1,-1 1 0,0 0-1,0 0 1,0 1-1,0 0 1,-12 4-1,-10-1 109,19-1-198,1-1-1,-1 1 1,1 1-1,0 0 1,0 0-1,0 1 1,0 1-1,1 0 0,0 0 1,0 1-1,1 0 1,0 1-1,0 0 1,0 0-1,1 1 1,1 0-1,-1 0 1,2 1-1,-1 0 0,1 0 1,-5 14-1,10-23-36,-23 69 173,22-62-31,1-1 1,-1 1 0,1-1 0,1 1 0,-1-1 0,1 1 0,2 14 0,-1-20-74,0 0 1,-1 1-1,1-1 1,0 0-1,0 0 1,0 1-1,3 2 1,-4-4-43,1-1 0,-1 1 0,1 0 0,-1-1 0,1 1 0,-1-1 0,1 1 0,-1-1 0,1 1 0,0-1 0,-1 1 0,1-1 0,0 0 0,-1 1 0,1-1 0,0 0 0,0 0 0,-1 1 0,1-1 1,0 0-1,0 0 0,-1 0 0,1 0 0,0 0 0,0 0 0,0 0 0,-1 0 0,1 0 0,1-1 0,7-4 108,-1 0 1,1-1 0,-1 0-1,0-1 1,-1 1-1,9-10 1,101-121 127,-60 66-616,-50 63 209,-5 7 104,-1-1-1,1 1 0,-1-1 0,1 1 0,-1-1 1,0 1-1,0-1 0,0 0 0,0 1 0,0-1 1,0-2-1,-1 5-47,-1 1 1,1 0-1,-1-1 1,0 1-1,0-1 1,1 1-1,-1-1 1,0 1-1,-1-1 1,0 2 0,-7 10-104,6-5 191,1-1 0,0 0 0,0 1 0,1 0 1,0-1-1,0 1 0,1 0 0,0 0 0,0-1 0,1 1 1,0 0-1,0 0 0,4 10 0,-4-15 55,0 0-1,0 0 0,0 0 1,0 0-1,1 0 0,0 0 1,-1 0-1,1 0 0,0-1 1,0 1-1,1-1 0,-1 1 1,0-1-1,1 0 1,0 0-1,-1 0 0,1 0 1,0 0-1,0-1 0,0 1 1,0-1-1,0 0 0,0 0 1,1 0-1,-1 0 0,0-1 1,0 1-1,1-1 0,-1 0 1,0 0-1,1 0 1,-1 0-1,5-2 0,1 0 16,-1 0 0,1-1 0,-1 0 0,0 0 0,0-1 0,-1 0 0,1-1-1,-1 0 1,0 0 0,11-10 0,6-8 115,29-37-1,-51 58-165,23-28 80,-1-1 0,-1-2 0,22-44 0,-26 39-61,-2-2 1,21-75 0,59-222-314,-96 333 164,0-1-1,1 0 0,-1 1 1,-1-1-1,1 0 0,-1 1 1,0-1-1,0 0 0,-1-7 1,1 11 97,0 1 0,0 0 0,0 0 0,0 0 0,0 0 0,0 0 1,0 0-1,0 0 0,0 0 0,0 0 0,0-1 0,-1 1 0,1 0 1,0 0-1,0 0 0,0 0 0,0 0 0,0 0 0,0 0 0,0 0 0,0 0 1,0 0-1,-1 0 0,1 0 0,0 0 0,0 0 0,0 0 0,0 0 1,0 0-1,0 0 0,0 0 0,-1 0 0,1 0 0,0 0 0,0 0 1,0 0-1,0 0 0,0 0 0,0 0 0,0 0 0,0 0 0,-1 0 1,1 0-1,0 0 0,0 0 0,0 0 0,0 0 0,0 1 0,0-1 1,-8 8-397,-8 16 111,2 9 348,1 0 0,-10 40 1,-13 77 598,29-115-517,-3 9 304,-6 83 1,15-99-303,1 0 0,2 1 0,0-1 0,7 29 0,-5-39-68,2 10 81,0 0 1,12 28-1,-16-49-50,1 0-1,1 0 1,-1 0-1,1 0 1,0-1 0,1 1-1,0-1 1,0 0-1,0 0 1,1-1 0,-1 1-1,11 6 1,-13-10-127,0-1 0,0 1 0,1-1 0,-1 0 0,1 0 0,-1 0 0,1 0 0,-1 0 0,1-1 0,-1 1 0,1-1 1,-1 0-1,1 0 0,0-1 0,-1 1 0,1-1 0,-1 1 0,1-1 0,-1 0 0,1-1 0,5-2 0,2-1-1208,-1-1-1,0 0 0,-1-1 1,1 0-1,-1 0 0,16-18 1,-4 4-1510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45:06.7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0 2912,'-1'1'65,"1"-1"1,-1 0-1,1 1 0,-1-1 1,1 1-1,0-1 0,-1 1 0,1-1 1,0 1-1,-1-1 0,1 1 1,0-1-1,0 1 0,0-1 1,-1 1-1,1-1 0,0 1 1,0 0-1,0-1 0,0 1 1,0-1-1,0 1 0,0 0 1,0 0-1,1 23 1303,-1-18-124,-1 22 1137,0 21-880,1-45-1393,1 0-1,-1 0 0,1 0 1,0 0-1,0 0 0,0 0 0,0 0 1,4 6-1,4-30 5,-5 7-271,1 0-1,1 1 1,0 0 0,1 0-1,0 0 1,0 1 0,16-18-1,-22 28 206,1-1-1,-1 1 0,0 0 0,1 0 0,-1-1 1,0 1-1,1 0 0,-1 0 0,1 1 1,0-1-1,1-1 0,-2 2 10,0 0 0,0 0 1,0 0-1,0-1 0,0 1 0,-1 0 0,1 0 0,0 1 1,0-1-1,0 0 0,0 0 0,0 0 0,-1 0 1,1 1-1,0-1 0,0 0 0,1 1 0,0 1 78,0 0 0,0 0 0,-1 0 0,1 0 0,0 0 0,-1 0 0,1 0 0,-1 0 0,0 1 0,1-1 0,-1 1 0,0-1 0,0 3 0,4 11 459,-2 0 0,3 18 0,-5-22-465,1 0 0,0-1 0,1 1 0,0-1 0,8 18 0,-11-29-281,0 1-1,0-1 1,1 0 0,-1 1-1,0-1 1,0 1-1,0-1 1,1 0 0,-1 1-1,7 3-3087,-6-4 3088,-1 0-1,0 0 1,1 0 0,-1 0-1,1 0 1,-1 0-1,1-1 1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7:41.6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18 2240,'1'-3'131,"0"3"-92,-1 0 0,0-1 0,0 1 0,0 0-1,1-1 1,-1 1 0,0 0 0,0-1 0,0 1-1,0-1 1,0 1 0,1-1 0,-1 1 0,0 0-1,0-1 1,0 1 0,0-1 0,0 1 0,-1-1-1,-4-5 2717,6 10-871,0 10-518,-1 100 2292,5-82-1636,-4-40-1196,3-7-679,1 0 0,9-18 0,-4 7-161,-7 18-74,0 1 1,1-1-1,-1 1 0,1 0 1,1 1-1,9-13 1,-14 18 117,1 1 0,0-1 0,-1 1 0,1-1 0,0 1 0,0 0 0,-1-1 0,1 1 0,0 0 0,0-1 0,-1 1 0,1 0 0,0 0 0,0 0 0,0-1 0,-1 1 0,1 0 0,0 0 0,0 0 1,0 1-1,0-1 0,-1 0 0,1 0 0,0 0 0,0 1 0,0-1 0,-1 0 0,1 1 0,0-1 0,0 0 0,-1 1 0,1-1 0,0 1 0,-1-1 0,1 1 0,-1 0 0,1-1 0,-1 1 0,2 1 0,2 4 363,1 1 0,-1-1 0,6 13 0,-1-2 167,-2-6-295,46 67 200,-47-69-1068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8:08.9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231 5 1984,'-1'0'59,"1"0"1,-1 0-1,1 0 0,-1 0 1,1 0-1,-1 0 1,1 0-1,-1 0 0,1 0 1,0-1-1,-1 1 1,1 0-1,-1 0 0,1-1 1,-1 1-1,1 0 1,0 0-1,-1-1 0,1 1-28,0 0-1,0-1 1,0 1-1,-1 0 1,1 0-1,0 0 1,0 0-1,0 0 1,0 0-1,0 0 1,0 0-1,-1 0 1,1-1-1,0 1 1,0 0 0,0 0-1,0 0 1,-1 0-1,1 0 1,0 0-1,0 0 1,0 0-1,0 0 1,-1 0-1,1 0 1,0 0-1,0 0 1,0 0-1,0 0 1,0 1-1,-1-1 1,1 0-1,0 0 1,0 0-1,0 0 1,0 0-1,-1 0 1,-2 2 377,-1-1 0,0 1-1,-1-1 1,-6 1 0,-8 3 113,-20 8 24,28-11-382,0 1 1,0 1-1,0 0 0,1 1 0,-1 0 0,1 0 0,-15 12 0,23-15-160,0 1-1,-1-1 1,1 1-1,1 0 0,-1 0 1,0 0-1,1 0 0,-1 0 1,1 0-1,0 1 0,-1 3 1,-5 39 161,7-41-101,-3 53 231,3 1 0,9 66 0,-1 3 19,-6-71 103,17 105 0,-4-55-335,-8-44 179,-1-5 223,-3 74 0,-3-104-334,-1-26-79,1 0-1,0 0 1,0 0 0,1 0-1,-1 0 1,0 0 0,0 0-1,1 0 1,0 0 0,-1 0 0,1-1-1,0 1 1,0 0 0,2 3 293,-2-8 90,10-1-329,-1-1 0,12-7-1,19-9-302,-27 15 253,1 1-1,1 1 1,-1 0 0,1 1 0,30-3 0,-19 5 135,1 0 0,-1 1 0,0 2 0,53 10 0,-73-10 26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8:10.0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36 2144,'0'-2'308,"-1"0"0,0-1 0,1 1 0,-1 0 0,1 0 0,0-1 0,0-3-1,0 5-188,0 0 0,1 1-1,-1-1 1,0 0 0,1 1-1,-1-1 1,0 0 0,1 1-1,-1-1 1,1 1-1,-1-1 1,1 1 0,-1-1-1,1 1 1,0-1 0,-1 1-1,1-1 1,-1 1-1,1 0 1,0-1 0,0 1-1,-1 0 1,1-1 0,0 1-1,-1 0 1,1 0-1,0 0 1,0 0 0,3 0-32,0 0-1,0 0 1,-1 0 0,1 1 0,0 0 0,-1 0 0,1 0 0,-1 0-1,1 0 1,-1 1 0,0-1 0,1 1 0,-1 0 0,0 0-1,3 3 1,11 5 172,28 12 450,38 22-91,-74-38-520,0 0 1,0 1-1,0 0 0,-1 0 1,0 1-1,9 11 1,-14-15-84,-1 0 0,1 0 1,-1 1-1,0-1 1,0 1-1,0 0 0,-1 0 1,0-1-1,0 1 1,0 0-1,0 0 0,-1 0 1,0 10-1,-2 4-4,0 0 0,-8 26 0,-1 15 114,-8 189 319,16-175-50,11 102 0,13-3 246,-15-106-475,11 203 406,-22-183-33,2-57-73,3-28-404,0 1 1,-1 0-1,1-1 1,-1 1-1,1-1 1,-1 1-1,0-1 1,0 1-1,0-1 1,-1 0-1,1 1 0,0-1 1,-1 0-1,0 0 1,1 0-1,-1 0 1,0 0-1,0-1 1,0 1-1,0-1 1,0 1-1,-1-1 1,1 1-1,0-1 1,-1 0-1,1 0 1,0 0-1,-1-1 1,1 1-1,-1 0 1,-4-1-1,-11 3 115,0-2 0,0 0 0,0-2 0,0 1 0,0-2 0,-27-6 0,34 5-207,-1-1 0,2 0-1,-1-1 1,0 0 0,-11-8 0,-21-19-6731,33 25 4544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8:13.3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68 98 2144,'-3'-17'6109,"-11"27"-4965,8-2-1015,0 1 0,0 0 0,1 0 0,0 1 0,1 0 0,0-1 0,1 1 1,0 0-1,0 1 0,1-1 0,0 1 0,1-1 0,0 1 0,1-1 0,0 1 0,1-1 0,0 1 0,1-1 0,2 11 0,-1-11-42,0 0 0,0-1 0,1 1 0,0-1 0,0 0 0,1 0 0,1 0 0,-1-1 0,1 0 0,1 0 0,0-1-1,0 1 1,0-1 0,1-1 0,0 1 0,0-1 0,0-1 0,1 0 0,17 8 0,-21-11-35,1 0 0,0 0 1,-1-1-1,1 0 0,0 0 0,0-1 1,-1 1-1,1-1 0,0 0 0,0-1 1,8-1-1,-6 0 20,0 0 1,-1-1 0,1 0 0,-1 0-1,0 0 1,0-1 0,10-7-1,3-5 57,-1-1-1,-1-1 1,-1 0-1,18-24 1,46-66 270,-66 85-346,-1-1 1,21-48 0,-34 69-66,1-1 1,-1 0-1,0 0 1,0 0-1,0 0 1,-1 0-1,1 0 1,-1 0 0,0 0-1,0 0 1,0 0-1,-1 0 1,0 0-1,1 0 1,-3-6 0,2 8-32,-1 0 1,1 0 0,0-1 0,-1 1 0,1 1-1,-1-1 1,0 0 0,1 0 0,-1 1-1,0-1 1,0 1 0,0-1 0,0 1 0,0 0-1,-1 0 1,1 0 0,0 0 0,-1 0 0,1 0-1,0 1 1,-1-1 0,1 1 0,-1 0 0,1-1-1,-1 1 1,-2 1 0,-3-1-15,0 0 0,0 1 0,0 0 0,0 1 0,0 0 0,1 0 0,-1 0 0,1 1 0,0 0 0,-9 6 0,6-3 82,1 0 0,0 1-1,1 0 1,-1 1-1,2-1 1,-12 16-1,4-3 128,2 1-1,0 1 0,2 0 1,0 0-1,-14 46 0,13-28 19,-10 51-1,19-72-56,1 1-1,0 0 1,1 0-1,4 35 1,-2-48-18,0 0 1,1 0 0,-1 0 0,1-1 0,1 1 0,0-1 0,0 0 0,0 0-1,8 12 1,-8-15-47,0 1-1,0-1 1,1 1-1,-1-1 0,1 0 1,0 0-1,0 0 1,0-1-1,0 1 0,0-1 1,1 0-1,-1 0 1,1-1-1,-1 1 0,8 0 1,1 1 23,0-1 1,1-1-1,-1 0 1,1-1-1,-1-1 1,1 0-1,-1 0 1,0-1 0,19-6-1,-23 5-2152,1 2 518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8:13.8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 12 3968,'-1'-3'226,"-2"-6"929,2 21 578,-6 27 1430,7-36-3054,1 0-1,-1 0 1,0 0-1,1-1 1,0 1 0,-1 0-1,1-1 1,0 1-1,0-1 1,1 1-1,-1-1 1,1 1 0,-1-1-1,1 0 1,-1 0-1,1 0 1,0 0-1,0 0 1,0 0 0,1 0-1,-1 0 1,0-1-1,1 1 1,-1-1 0,4 2-1,-1-2 30,-1 1 0,0-1 0,1 0 0,-1 0 0,1 0-1,-1 0 1,1-1 0,0 0 0,-1 0 0,1 0 0,-1 0 0,1-1 0,0 0-1,-1 0 1,5-2 0,-5 2-46,-1 0-1,0 0 1,0-1-1,0 0 0,0 1 1,-1-1-1,1 0 1,0 0-1,-1-1 1,1 1-1,2-4 1,-4 5-72,-1 0 0,1 0 0,0-1 0,-1 1 0,1-1 1,-1 1-1,1 0 0,-1-1 0,0 1 0,0-1 0,1 1 1,-1-1-1,0 1 0,0-1 0,-1 1 0,1-1 0,0 1 1,0 0-1,-1-1 0,1 1 0,-1-1 0,1 1 0,-1 0 1,1-1-1,-1 1 0,0 0 0,0 0 0,0-1 0,0 1 1,-1-1-1,0-1-48,0 1 0,-1-1 1,0 1-1,1-1 0,-1 1 1,0 0-1,0 0 0,-1 0 0,1 1 1,0-1-1,0 1 0,-1 0 1,1 0-1,-1 0 0,1 0 0,-1 0 1,1 1-1,-1 0 0,0 0 0,1 0 1,-6 0-1,3 1-94,0 0 1,0 1-1,0-1 0,0 1 1,0 0-1,0 1 0,1-1 0,-1 1 1,1 0-1,0 1 0,0-1 1,-8 8-1,-11 15-3633,5 4 1025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9:14.5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272 26 2144,'-3'0'3424,"2"-11"-934,-3 8-2306,0 1-1,0 1 1,0-1-1,0 1 1,0-1-1,-1 1 1,1 0-1,0 1 1,-1-1-1,1 1 1,-1 0-1,1 0 1,0 0-1,-1 0 1,1 1-1,-5 1 1,1 0-92,1 0 1,-1 1-1,1-1 1,-1 2-1,1-1 1,0 1-1,0 0 1,-9 8-1,3 0 9,0 1-1,1 0 1,0 1 0,2 1-1,-1 0 1,-15 31-1,23-40-83,0 0-1,1-1 0,0 1 0,0 0 0,0 0 1,1 1-1,0-1 0,0 0 0,0 12 1,1-14 3,0-1 0,1 1 0,0-1 0,-1 0 0,1 1 1,0-1-1,1 0 0,-1 1 0,1-1 0,-1 0 0,1 0 0,0 0 1,0-1-1,0 1 0,0 0 0,1-1 0,-1 1 0,1-1 0,3 3 1,5 3 134,0 0 0,0-1 0,19 8 1,-26-13-86,-1-1-1,1 0 1,0 1 0,0-2 0,0 1 0,0 0 0,0-1-1,0 0 1,0 0 0,0 0 0,0 0 0,0-1 0,0 0 0,0 0-1,6-2 1,-4 1-52,0-1 0,-1 0 0,1 0 0,-1 0 0,0-1 1,0 0-1,0 0 0,0 0 0,-1-1 0,0 1 0,0-1 0,0 0 0,0 0 0,-1-1 0,0 1 0,0-1 0,0 1 0,-1-1 0,0 0 0,0 0 0,0 0 0,-1 0 0,0-1 0,0 1 0,0-8 1,-1 9-135,-1 0 0,1 1 1,-1-1-1,0 0 1,-4-9-1,5 14 104,0 0 0,0 0-1,0 0 1,0 0 0,0 1-1,0-1 1,0 0 0,0 0-1,0 0 1,0 0 0,0 0-1,0 0 1,0 0 0,0 0-1,0 0 1,0 0 0,0 0-1,0 1 1,0-1 0,0 0-1,-1 0 1,1 0 0,0 0-1,0 0 1,0 0 0,0 0-1,0 0 1,0 0 0,0 0 0,0 0-1,0 0 1,0 0 0,0 0-1,-1 0 1,1 0 0,0 0-1,0 0 1,0 0 0,0 0-1,0 0 1,0 0 0,0 0-1,0 0 1,0 0 0,-1 0-1,1 0 1,0 0 0,0 0-1,0 0 1,0 0 0,0 0-1,0 0 1,0 0 0,0 0-1,0-1 1,0 1 0,0 0-1,0 0 1,0 0 0,-1 0 0,1 0-1,0 0 1,0 0 0,0 0-1,0 0 1,-2 6-67,2-6 75,-2 9 115,1-1-1,0 0 1,1 1 0,0-1-1,0 0 1,0 1 0,1-1-1,1 0 1,3 15-1,-3-16 17,1 0-1,-1 0 0,1-1 0,0 1 0,1-1 1,-1 0-1,1 0 0,1 0 0,-1 0 0,1-1 0,0 0 1,6 6-1,-9-10-171,0 0 0,-1 0 0,1 0 0,0 0 0,-1 0 0,1-1 0,0 1 0,0 0 0,0-1 0,-1 1 0,1-1-1,0 0 1,0 0 0,3 0 0,-1 0-983,0-1 0,0 0 0,0 0 0,0 0 0,-1 0 0,5-2 0,5-1-1313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9:15.1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47 3712,'-3'-1'901,"-1"-1"0,1 1 0,-1 0-1,1 0 1,-6-1 2424,14-5-2397,19-1-832,0 1 0,0 1 0,0 2 0,28-2 0,-29 6-9,0 1 0,40 6 1,-28-2 7,-21-5 362,6 2-1679,-19-2 1073,-1 0 0,1 1 0,-1-1 0,0 0 0,1 1 0,-1-1 0,0 0 0,1 1 0,-1-1 0,0 0 0,1 1 0,-1-1 0,0 1 0,1-1 1,-1 0-1,0 1 0,0-1 0,0 1 0,0-1 0,1 1 0,-1-1 0,0 1 0,0-1 0,0 1 0,0-1 0,0 1 0,0-1 0,0 1 0,0-1 0,0 1 0,-1-1 0,1 1 0,0-1 0,0 1 0,0 0 0,-4 10-2581,3 5 874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9:15.4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34 3392,'-7'-4'2254,"20"1"498,-4 2-2372,122-11 2607,25 0-2731,-126 11-342,-16 4-2183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9:15.8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4 4480,'-5'-3'2016,"20"3"-1728,-7 0 1088,0 3-800,10-3 1056,-1 5-960,1-5 160,3 3-480,2-3-160,3 5-96,-8-2-96,4 0 32,-5-3-896,5 0 480,-4 5-4064,3 3 2464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9:17.1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158 42 2080,'5'-7'669,"-4"6"-520,-1 1 1,0 0 0,1-1 0,-1 1 0,0-1 0,1 1 0,-1 0 0,0-1-1,0 1 1,1-1 0,-1 1 0,0-1 0,0 1 0,0-1 0,0 1 0,0-1-1,0 1 1,1-1 0,-1 1 0,0-1 0,-1 1 0,1-1 0,0-3 768,0 4-870,0 0 0,0-1-1,0 1 1,0 0 0,0 0-1,0-1 1,0 1 0,0 0 0,0 0-1,0 0 1,0-1 0,0 1-1,0 0 1,-1 0 0,1 0-1,0-1 1,0 1 0,0 0-1,0 0 1,0 0 0,-1 0-1,1-1 1,0 1 0,0 0-1,0 0 1,-1 0 0,1 0-1,0 0 1,0 0 0,0 0-1,-1 0 1,1 0 0,0-1-1,0 1 1,-1 0 0,1 0-1,0 0 1,0 0 0,0 0-1,-1 0 1,1 1 0,0-1-1,0 0 1,-1 0 0,1 0-1,-11 4 630,10-4-645,-10 5 144,1 1 0,-1-1 0,1 2 0,0 0 0,1 0 0,0 0 0,0 1 0,1 1 0,-1 0 0,2 0 0,-1 0 0,2 1 0,-8 12 0,12-17-105,-1 1-44,0 0 1,0 0 0,-2 9 0,5-14-15,0 0-1,0 0 1,-1 0 0,1 0 0,0 0 0,0 0 0,0 0 0,0 0 0,1 0 0,-1 0 0,0 0 0,1 2 0,-1-3 3,0 0 0,1 1 0,-1-1 0,0 1 0,1-1 0,-1 0 0,0 1 0,1-1 0,-1 0 0,1 1 0,-1-1 1,1 0-1,-1 1 0,0-1 0,1 0 0,-1 0 0,1 0 0,0 1 0,-1-1 0,1 0 0,-1 0 0,1 0 0,-1 0 0,1 0 1,0 0-1,15-2 217,0 0 1,-1 0 0,1-2 0,-1 0 0,19-7-1,16-5-243,-35 11-121,-11 3 14,1 1 0,-1 0 0,0 0 0,1 0 1,6-1-1,-9 3 89,-1-1 0,1 0 1,-1 1-1,1 0 1,-1-1-1,1 1 0,-1 0 1,0 0-1,1 0 1,-1 0-1,0 0 0,0 0 1,1 0-1,-1 0 1,0 0-1,1 2 0,10 9-100,2-2 192,0-1 0,1-1 0,0 0 0,0 0 0,1-2 0,0 0 0,17 4 0,-29-9 2,1-1 1,-1 1-1,1-1 0,-1 0 0,1 0 0,-1-1 1,1 0-1,-1 1 0,1-1 0,-1-1 0,0 1 1,0 0-1,1-1 0,-1 0 0,0 0 0,4-3 1,-2 1-19,0-1 0,0 1 0,-1-1 0,1 0 0,-1 0 0,0-1 0,-1 1 0,8-12 0,-10 13-28,0-1 1,0 1 0,0 0 0,-1-1 0,1 0 0,-1 1-1,0-1 1,-1 0 0,1-7 0,-1-2-34,-4-27 0,2 32 1,2 6-6,-1 1 0,1-1 0,-1 1 0,0-1 0,0 1 0,0 0 0,-1-1-1,1 1 1,0 0 0,-1 0 0,1 0 0,-1 0 0,0 0 0,0 0 0,0 1 0,-3-4 0,3 4-134,1 1 0,0-1 0,-1 0 0,1 0 0,-1 0 0,1 1 0,-1-1 0,0 1 0,1-1 0,-1 1 0,1 0 0,-1-1 0,0 1 0,1 0 0,-1 0 0,0 0 0,1 0 0,-1 1 0,1-1 0,-1 0 0,0 1 1,1-1-1,-1 1 0,-1 1 0,-4 13-4072,7-4 2608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45:07.1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92 3808,'2'1'1227,"1"1"-1072,-1 0 1,1 0-1,-1-1 1,1 0 0,0 1-1,0-1 1,0 0-1,0 0 1,0-1 0,0 1-1,0-1 1,0 1 0,0-1-1,3 0 1,1 0 88,0 0-1,0 0 1,0-1 0,0 1 0,12-4 0,-14 2-218,0 0-1,0-1 1,0 1 0,0-1 0,0 0 0,-1 0 0,1 0-1,-1 0 1,7-8 0,-10 9-22,1 1-1,-1-1 1,0 0-1,1 0 1,-1 1-1,0-1 1,0 0-1,-1 0 1,1 0-1,0 0 1,-1 0 0,1 0-1,-1 0 1,1 0-1,-1 0 1,0 0-1,0 0 1,0 0-1,0-1 1,0 1-1,-1 0 1,1 0-1,-1 0 1,1 0-1,-1 0 1,0 0 0,-1-3-1,1 4 19,1 1 1,-1-1-1,1 0 1,-1 1-1,1-1 1,-1 1-1,0-1 0,1 1 1,-1-1-1,0 1 1,0-1-1,0 1 1,1-1-1,-1 1 0,0 0 1,0 0-1,0-1 1,1 1-1,-1 0 1,0 0-1,0 0 0,0 0 1,0 0-1,0 0 1,0 0-1,1 0 1,-1 0-1,0 1 0,0-1 1,0 0-1,0 0 1,1 1-1,-1-1 0,0 1 1,0-1-1,0 1 1,-4 2 201,-1 0 1,1 0-1,-7 8 1,7-7 0,1 1-1,0 0 1,0 1-1,0-1 1,1 1 0,0-1-1,0 1 1,0 0-1,1 0 1,0 1-1,0-1 1,0 0 0,1 1-1,0-1 1,0 1-1,1-1 1,0 8 0,0-11-193,1 0 0,0 1 0,0-1 0,0 0 0,0 0 0,1 0 0,-1 0 0,1 0 0,0-1 0,0 1 0,0 0 0,0-1 0,0 1 0,0-1 0,1 0 0,-1 0 0,1 0 0,0 0 0,-1 0 0,1 0 0,0-1 0,0 1 0,0-1 0,0 0 0,0 0 0,1 0 0,-1-1 0,0 1 0,0-1 0,1 1 0,-1-1 0,0 0 0,0 0 0,4-1 0,-1 0-419,-1 1-478,0-1 0,0 0 0,0 0 0,0-1 0,0 1 0,0-1 0,8-4 0,0-3-2692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9:17.6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163 23 2656,'0'-23'6480,"-33"26"-4294,27-2-2001,-1-1-1,0 1 1,0 1-1,1-1 0,-1 1 1,1 0-1,0 1 1,-10 4-1,11-4-108,0-1 1,1 1-1,-1 0 0,1 0 1,0 1-1,0-1 1,0 1-1,0 0 0,1 0 1,-1 0-1,-3 7 0,6-8-24,-1 0 0,1 1-1,0-1 1,0 1 0,0-1 0,0 1-1,1-1 1,-1 1 0,1-1-1,0 1 1,1 5 0,0 3 12,2 0 1,3 13-1,4 18 141,-5 0-163,3 28-11,-2-24-6141,-3-36 4494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9:18.0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4 165 4160,'-3'-24'1856,"3"8"-1600,0 5 1280,3 7-896,6-12 800,4 5-832,9-9 224,0 9-480,14-5-128,-2 4-128,10 1-288,-4 3 96,-1 3 96,0 5 32,-3 0-2336,-5 5 1248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9:18.4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6 134 3232,'-6'-2'3108,"6"1"-3046,0 1 0,9-6 1801,17-5-345,7 1-989,1 2-1,0 1 1,39-2 0,-43 5-425,155-23 328,218-21-150,-350 48-356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9:19.2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140 69 2816,'0'0'92,"0"0"0,0-1 0,0 1 1,0 0-1,0-1 0,0 1 0,0 0 0,0-1 1,0 1-1,0 0 0,0-1 0,-1 1 0,1 0 1,0-1-1,0 1 0,0 0 0,0-1 0,-1 1 1,1 0-1,0-1 0,0 1 0,0 0 0,-1 0 1,1-1-1,0 1 0,-1 0 0,1 0 0,0 0 1,-1-1-1,1 1 0,-1 0 0,-12 3 1800,-11 13-212,14-6-1348,1-1-1,1 1 0,-1 1 0,2-1 1,-1 1-1,1 1 0,-6 15 0,8-17-187,1 1-1,0 0 1,1-1-1,0 1 1,1 0-1,0 0 1,1 1-1,0 21 1,1-30-98,0 0 1,1-1 0,-1 1 0,1 0 0,0 0 0,0 0 0,0-1-1,0 1 1,0 0 0,0-1 0,1 1 0,0-1 0,-1 1 0,1-1-1,4 4 1,-4-4-13,-1-1-1,1 0 0,0 1 1,0-1-1,0 0 1,1 0-1,-1 0 0,0-1 1,0 1-1,0 0 0,1-1 1,-1 0-1,0 1 1,0-1-1,1 0 0,-1 0 1,0 0-1,1 0 0,-1-1 1,4 0-1,4-2 40,0-1 0,0-1-1,0 1 1,0-2 0,-1 1-1,18-14 1,-12 8-210,18-10 0,-32 20 103,1 1 1,-1-1-1,0 1 1,0-1-1,0 1 1,0-1-1,0 1 0,1 0 1,-1 0-1,0-1 1,0 1-1,1 0 1,-1 0-1,0 0 1,0 0-1,0 1 0,1-1 1,-1 0-1,0 0 1,0 1-1,0-1 1,1 1-1,-1-1 1,0 1-1,0-1 0,0 1 1,0 0-1,0 0 1,1 1-1,2 2-15,-1 0-1,0 0 0,0 1 1,0-1-1,3 9 0,2 1 48,2 5-195,-7-12 238,1 0-1,0 0 1,0 0 0,1-1 0,5 7 0,-9-12-5,1 0 0,-1 1-1,0-1 1,1 0 0,0 0 0,-1 0-1,1 0 1,0 0 0,-1-1 0,1 1-1,0 0 1,0-1 0,-1 0 0,1 1-1,0-1 1,0 0 0,0 0 0,0 0-1,0 0 1,-1 0 0,1 0 0,0 0 0,0-1-1,0 1 1,0-1 0,1 0 0,2-1 19,-1 0 1,0-1-1,0 1 1,-1-1-1,1 0 1,0 0-1,-1 0 1,0-1-1,0 1 1,0-1-1,0 0 1,0 1-1,-1-1 1,5-9-1,1-5 52,-1-1 1,6-21-1,-12 36-83,5-15 34,-2 0 0,0 0 1,-1-1-1,-2 1 0,0-1 0,0 1 0,-2-1 0,-1 0 0,-3-21 0,3 36-162,0 0 0,0 0-1,-1 0 1,0 1-1,1-1 1,-6-6 0,7 10 11,0 0 0,0 0 0,0 0 0,0 0 0,0 0 0,0 0 0,0 0 1,-1 0-1,1 0 0,0 1 0,0-1 0,-4-1 0,5 2-28,-1 0 1,0 0-1,1 0 1,-1 0-1,0 0 0,1 1 1,-1-1-1,0 0 0,1 0 1,-1 0-1,1 1 1,-1-1-1,0 0 0,1 1 1,-1-1-1,1 0 0,-1 1 1,1-1-1,-1 1 1,1-1-1,-1 1 0,1-1 1,-1 1-1,1-1 0,0 1 1,-1-1-1,1 1 1,0 0-1,-1 1 0,-3 9-2332,3 5 816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9:19.6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23 255 3552,'-19'0'1147,"19"0"-1121,0 0 0,0 0 0,-1 1 0,1-1 1,0 0-1,0 0 0,-1 0 0,1 0 1,0 1-1,0-1 0,0 0 0,-1 0 0,1 0 1,0 1-1,0-1 0,0 0 0,0 0 1,0 1-1,-1-1 0,1 0 0,0 0 1,0 1-1,0-1 0,0 0 0,0 0 0,0 1 1,0-1-1,0 0 0,0 1 0,0-1 1,0 11 1144,1-10-708,-1 1-290,1 0-1,0 0 0,-1 0 0,1 0 0,0 0 0,0-1 0,1 1 0,-1 0 0,0-1 1,3 3-1,1 2 329,-1-1-153,1 0 1,0 0-1,0 0 0,1-1 0,-1 0 1,1 0-1,0 0 0,0 0 0,7 2 1,-12-6-297,-1 0 0,1 1 0,-1-1 0,1 0 0,-1 0 0,1 0 0,-1 0 0,1 0 0,-1 0 0,1 0 0,-1 1 1,1-1-1,-1-1 0,1 1 0,0 0 0,-1 0 0,1 0 0,-1 0 0,1 0 0,-1 0 0,1-1 0,-1 1 0,1 0 0,-1 0 0,1-1 1,0 0 9,0 0 0,-1 0 0,1 0 0,0 1 0,-1-1 0,1 0 0,0-1 0,-1 1 0,0 0 0,1 0 0,0-2 0,0-4 60,0-1-1,0 1 1,0-9 0,0 7-41,2-32-98,12-52 1,-11 79 106,-1 0 1,2 0 0,0 1 0,1-1 0,0 1 0,1 0 0,9-14 0,-14 25-74,0-1 0,1 1 1,-1 0-1,1-1 1,-1 1-1,1 0 1,-1 0-1,1 1 1,0-1-1,0 1 1,0-1-1,0 1 1,0 0-1,0 0 1,1 0-1,-1 0 1,0 1-1,0-1 0,1 1 1,-1 0-1,0 0 1,5 1-1,-3-1-122,-1 1-1,1 0 1,-1 0 0,0 0-1,0 1 1,1-1-1,-1 1 1,0 0-1,0 0 1,-1 1-1,1-1 1,0 1 0,-1 0-1,0 0 1,6 5-1,17 28-5462,-12-13 2822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9:21.3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10 255 2144,'-1'0'24,"1"0"0,0 0 0,0 0 0,0 0 0,-1 0 0,1 0 0,0 0 0,0 1-1,-1-1 1,1 0 0,0 0 0,0 0 0,0 0 0,-1 0 0,1 0 0,0 0 0,0 0 0,-1 0 0,1 0 0,0 0 0,0 0 0,-1 0 0,1-1 0,0 1 0,0 0 0,0 0 0,-1 0-1,1 0 1,0 0 0,0 0 0,0 0 0,-1-1 0,1 1 0,0 0 0,0 0 0,0 0 0,0-1 0,-1 1 0,1 0 0,0 0 0,0 0 0,0-1 0,0 1 0,0 0 0,0 0 0,0 0 0,0-1-1,0 1 1,0 0 0,0-1 0,0-11 2014,1 8-1894,1 1 0,0 0 1,1 0-1,-1 1 1,0-1-1,1 0 1,-1 1-1,1 0 1,0-1-1,0 1 1,4-2-1,17-14 192,80-81 650,-103 98-998,0 0 0,0 0 0,0 0-1,0 0 1,1 0 0,-1 1 0,0-1-1,0 0 1,1 1 0,-1-1 0,0 0-1,1 1 1,-1 0 0,1-1 0,-1 1-1,0 0 1,1 0 0,-1-1 0,1 1-1,-1 0 1,1 1 0,-1-1 0,1 0-1,-1 0 1,0 1 0,3 0 0,-2 0 20,0 1 0,0-1 1,-1 0-1,1 1 0,-1-1 0,0 1 1,1 0-1,-1-1 0,0 1 0,0 0 1,0 0-1,0 0 0,0 0 0,0 0 1,-1 0-1,1 0 0,-1 0 1,1 0-1,-1 3 0,4 30 642,-2 45-1,-3-50 26,2 0-1,8 49 1,-9-78-637,0 1 1,0-1 0,1 1-1,-1 0 1,1-1 0,-1 1 0,1-1-1,0 1 1,-1-1 0,1 0-1,0 1 1,0-1 0,0 0-1,0 1 1,0-1 0,0 0 0,1 0-1,-1 0 1,0 0 0,0 0-1,1 0 1,-1 0 0,1-1 0,-1 1-1,1 0 1,-1-1 0,1 1-1,-1-1 1,1 0 0,0 1-1,-1-1 1,1 0 0,-1 0 0,1 0-1,0 0 1,-1 0 0,1-1-1,-1 1 1,1 0 0,0-1-1,2 0 1,5-2 72,0-1 1,-1 0-1,1 0 0,-1-1 1,15-11-1,-8 6-46,-1-1 1,0-1-1,-1 0 0,-1-1 1,0 0-1,0-1 0,11-19 1,0-6 10,34-53 3,-46 77-262,0-1 0,2 1 0,21-19 1,-29 30 205,0 0 0,0 0 0,1 1 0,0 0 0,0 0 0,0 0 0,0 1 0,0 0 0,0 0 0,0 0 1,1 1-1,-1 0 0,11 0 0,-8 0 58,1 2 1,-1-1-1,0 1 0,1 1 1,-1-1-1,0 2 1,0-1-1,15 7 1,-18-6-142,-1 0 1,0 0 0,0 0 0,0 0 0,-1 1 0,1 0-1,-1 0 1,7 7 0,11 23-6555,-13-23 4353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9:21.7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44 3712,'11'1'1758,"0"0"1,17-2-1,2 0-804,177-8 1659,-180 6-2463,232-24 623,-175 22-896,94 7 1,-163-2-188,0 1-812,1 1 1,19 3-1,-17-1-499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9:22.4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5 164 2816,'-4'-12'917,"4"12"-801,0-1 0,1 0 0,-1 1 0,0-1 0,1 1 0,-1-1 0,1 0 0,-1 1 0,1-1 0,-1 1 0,1-1-1,-1 1 1,1 0 0,-1-1 0,1 1 0,-1-1 0,1 1 0,0 0 0,-1 0 0,1-1 0,0 1 0,0 0 0,0 0 22,0 0 1,0 1 0,0-1-1,0 1 1,0-1-1,0 1 1,0 0 0,0-1-1,0 1 1,-1 0 0,1-1-1,0 1 1,0 0-1,-1 0 1,1 0 0,0 0-1,-1 0 1,1 0-1,-1 0 1,1 1 0,4 6 230,6 7 5,-2 1-1,0 1 1,-1-1 0,0 1 0,7 27 0,19 94 373,-23-87-351,81 284 2490,-65-276-2108,-26-58-706,0 1-1,0 0 1,0-1-1,0 1 0,0-1 1,0 1-1,0-1 1,1 1-1,1 0 1,-3-1-46,1-1 0,-1 0 0,1 0 0,-1 0 1,1 1-1,-1-1 0,1 0 0,-1 0 0,0 0 1,1 0-1,-1 0 0,1 0 0,-1 0 0,1 0 0,-1 0 1,1 0-1,-1 0 0,1 0 0,-1 0 0,1 0 1,-1 0-1,1 0 0,-1-1 0,1 1 0,-1 0 0,1 0 1,-1-1-1,0 1 0,1 0 0,-1-1 0,1 1 1,-1 0-1,0-1 0,1 1 0,-1 0 0,0-1 0,0 1 1,1-1-1,-1 1 0,0-1 0,0 1 0,0 0 1,1-2-1,16-36 227,-1-1-1,14-53 1,-27 82-227,19-54-56,43-91 1,24-15-155,9-21-533,-87 165-1509,7-33 1,-11 35-1596,-2 10 1448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9:22.9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95 5216,'-29'37'2869,"28"-34"-2660,0 1-1,-1-1 1,1 0-1,0 0 0,1 0 1,-1 1-1,1-1 1,-1 0-1,1 1 1,0-1-1,0 1 1,0-1-1,1 0 1,-1 1-1,1-1 1,0 0-1,0 0 1,0 1-1,0-1 1,1 0-1,2 4 1,-2-4-117,0 0 1,1 0-1,0 0 1,-1-1 0,1 1-1,0-1 1,0 0-1,1 0 1,-1 0 0,0 0-1,1-1 1,-1 1 0,1-1-1,-1 0 1,1 0-1,0 0 1,-1 0 0,1-1-1,0 1 1,0-1-1,0 0 1,6-1 0,-6 1-20,1 0 1,-1-1-1,0 0 1,0 0-1,0 0 1,0-1-1,1 1 1,-2-1-1,1 0 1,0 0-1,0 0 1,-1-1-1,1 1 1,-1-1-1,1 0 1,-1 0-1,0 0 1,0 0-1,3-6 1,-4 5-41,0-1 0,0 0 0,0 0 0,-1 0 0,0 0 0,0 0 1,0 0-1,-1 0 0,1 0 0,-1 0 0,0 0 0,-1 0 0,0-1 1,1 1-1,-4-9 0,1 3-111,-1 0 0,-1 0 0,1 1 0,-2-1 0,1 1 0,-9-11 0,13 19-79,-1 0 1,1 1 0,0-1 0,-1 0 0,1 1 0,-1-1-1,0 1 1,1 0 0,-1-1 0,0 1 0,0 0 0,0 0 0,0 0-1,0 0 1,0 1 0,0-1 0,0 0 0,0 1 0,0-1 0,-1 1-1,1 0 1,0 0 0,0 0 0,0 0 0,0 0 0,-1 0 0,1 1-1,0-1 1,0 1 0,0-1 0,0 1 0,0 0 0,0 0 0,0 0-1,-3 2 1,-6 8-1390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9:29.7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18 1728,'3'-8'9711,"4"7"-10740,13-3 1182,-1 2-1,1 0 1,0 2-1,-1 0 1,28 3-1,-19 1 14,-1 1 0,0 1 0,33 13 0,-28-6-68,14 5 572,-43-17-588,1 0 1,0 0 0,0-1-1,0 1 1,0-1 0,0 0 0,0 0-1,0-1 1,7 0 0,-10 0-39,0 1 0,0-1 0,0 1 1,0-1-1,0 0 0,1 1 0,-1-1 1,-1 0-1,1 0 0,0 0 0,0 1 1,0-1-1,0 0 0,-1 0 1,1 0-1,0-1 0,-1 1 0,2-1 1,-2 0-194,0 1 0,1 0 1,-1 0-1,0-1 1,0 1-1,0 0 1,0-1-1,0 1 1,0 0-1,0-1 0,0 1 1,0 0-1,0 0 1,-1-1-1,0 0 1,1 1-147,-1 0 0,1 1 1,-1-1-1,1 0 1,-4-2-1474,3 2 1473,0 1 1,0-1-1,1 1 1,-1 0-1,0-1 1,0 1-1,0 0 0,0 0 1,-1 0-1,-4-1-1470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45:07.5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202 11 5152,'-1'-1'145,"0"0"0,0 0-1,0 0 1,1 0 0,-2 0 0,1 1 0,0-1 0,0 0-1,0 1 1,0-1 0,0 1 0,-2-1 0,1 1 2,1 0 1,-1 0-1,0 0 1,0 1-1,1-1 1,-1 1 0,0-1-1,-2 2 1,-1 0 97,-37 12 1505,23-9-1017,1 2 0,-1 0 0,-29 17 0,47-23-735,-1 0-1,1-1 1,0 1-1,0 0 1,-1 0-1,1 1 1,0-1-1,0 0 1,0 0 0,0 0-1,0 1 1,1-1-1,-1 0 1,0 1-1,0 1 1,1-2 6,0 0 1,-1 1-1,1-1 1,0 0-1,1 0 1,-1 0-1,0 0 1,0 0 0,0 0-1,1 0 1,-1 0-1,0 0 1,1 0-1,-1 0 1,1 0-1,-1 0 1,1 0-1,-1-1 1,1 1-1,0 0 1,0 0 0,-1 0-1,2 0 1,7 6 198,1 0 0,-1 0 0,20 9 0,-22-13-45,0 0 0,0 1 0,-1 0 0,1 1 0,-1-1-1,0 1 1,0 0 0,-1 0 0,1 1 0,7 11 0,-12-17-134,-1 1-1,1 0 1,-1 0 0,1 0-1,-1 0 1,0 0 0,1 0 0,-1 0-1,0 0 1,0 0 0,0 0 0,0 0-1,0 0 1,0 0 0,0 0-1,0 0 1,0 0 0,0 0 0,0 0-1,0 0 1,-1 0 0,1 0-1,-1 1 1,0-1-76,0 0 0,0 1 0,0-1 1,-1 0-1,1 0 0,0 0 0,-1 0 0,1 0 0,0 0 0,-1 0 0,1 0 0,-3 1 0,-3 0-415,0 0 1,-1 0-1,1 0 0,0-1 0,-10 0 0,-16 0-2573,2-1 950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9:30.1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9 3136,'-17'0'6277,"22"0"-5162,74-7 1242,17 5-1034,26 6-1195,-90-3-349,34 4-1393,-54-2 345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9:49.5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18 117 2144,'-18'0'5285,"24"1"-4650,30 10 34,-23-6-321,22 5 0,-8-7-42,-1-1-1,1-1 1,0-1 0,35-4-1,-38 2-233,254-12 381,52 12-453,-307 1-44,360-13 712,-71-21 406,-168 18-814,-91 11-180,345-36 69,-290 33-227,0 5-1,214 20 1,-300-12 132,0 0-1,-1 2 0,26 10 1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9:50.8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210 167 2976,'1'0'79,"-1"0"-1,0 0 1,0 0 0,1 0 0,-1 0-1,0 0 1,0 0 0,1-1 0,-1 1-1,0 0 1,0 0 0,0 0 0,1 0 0,-1-1-1,0 1 1,0 0 0,0 0 0,1 0-1,-1-1 1,0 1 0,0 0 0,0 0-1,0-1 1,0 1 0,0 0 0,0 0-1,0-1 1,0 1 0,0 0 0,1 0-1,-1-1 1,0 1 0,0 0 0,-1 0-1,1-1 1,0 1 0,0 0 0,0 0 0,0-1-1,0 1 1,0 0 0,0 0 0,0-1-1,0 1 1,-1 0 0,1-1 0,-1 1 89,1-1 1,-1 1 0,0 0-1,1-1 1,-1 1 0,0 0 0,0-1-1,0 1 1,1 0 0,-1 0 0,0 0-1,0 0 1,-1 0 0,-9 6 1409,2-3-1230,0 1 0,0 0-1,0 0 1,0 1-1,1 0 1,0 1-1,-10 8 1,-3 4 379,-25 28 0,40-39-571,1 0 1,0 1 0,0-1-1,-6 14 1,8-17-71,2 0 0,-1 1-1,0-1 1,1 0 0,0 1 0,0-1 0,0 1 0,1-1 0,0 1 0,0 6 0,0-8-50,1 1 0,0-1 0,0 1 1,1-1-1,-1 0 0,1 0 0,-1 0 0,1 0 0,0 0 1,0 0-1,0 0 0,1 0 0,-1-1 0,1 1 0,-1-1 1,1 0-1,0 0 0,0 0 0,5 3 0,-2-2 48,0 0-1,1-1 0,-1 0 1,1 1-1,0-2 1,-1 1-1,1-1 0,0 0 1,8-1-1,0 1 14,0-2-1,-1 0 1,1-1-1,-1-1 1,1 0 0,-1 0-1,0-2 1,22-9-1,-19 4-27,-1 1 0,23-20-1,-32 24-59,0-1 0,-1 0 0,0-1 0,-1 0 0,1 0 0,-1 0 0,8-15 0,-8 13-126,1-2-163,-6 10-86,-2 3-242,0 0 583,0 1 0,1-1 0,-1 1 0,1 0-1,0-1 1,0 1 0,0 0 0,0 0 0,1 0 0,-1 0 0,1 0-1,-1 0 1,1 0 0,0 0 0,0 0 0,0 0 0,1-1 0,-1 1 0,1 0-1,0 0 1,0 0 0,0 0 0,0 0 0,0-1 0,0 1 0,1 0-1,1 2 1,-1-2 65,0 0 1,0-1-1,0 1 0,0-1 0,0 1 0,1-1 1,-1 0-1,0 0 0,1 0 0,0 0 0,0 0 1,-1-1-1,1 1 0,0-1 0,0 0 0,0 0 1,0 0-1,1 0 0,-1 0 0,0-1 0,0 1 1,1-1-1,-1 0 0,0 0 0,6-1 0,0-1 34,0-1 0,-1 0 0,0 0 0,1-1 0,-1 0 0,0 0 0,-1-1-1,1 0 1,-1 0 0,0-1 0,0 0 0,-1 0 0,8-10 0,-7 7-50,-1 1 0,0-1 0,0-1 1,-1 1-1,0-1 0,-1 1 1,0-2-1,-1 1 0,0 0 0,3-19 1,-4 16-53,-1 0 0,-1 0 0,1 0 0,-2 0 0,0 0 0,-1 1 0,0-1 1,-1 0-1,0 1 0,-1-1 0,0 1 0,-10-18 0,13 28-120,0 0 1,0 0-1,-1 1 0,1-1 0,-1 0 1,1 1-1,-1-1 0,1 1 0,-1-1 1,0 1-1,0 0 0,0 0 0,0 0 1,-3-2-1,4 3 31,0 0 0,1 0 0,-1-1 0,0 1 0,1 0 0,-1 0 0,1 0 0,-1 0 0,0 0 0,1 1 0,-1-1 0,1 0 0,-1 0 0,0 0 0,1 1 0,-1-1 0,1 0-1,-1 0 1,1 1 0,-2 0 0,2-1-87,-1 1 0,0 0 0,0 0 0,1 0 0,-1 0 0,0 0 0,1 0 0,-1 0 0,1 1 0,0-1 0,-1 0 0,1 0 0,-1 3 0,1 11-1124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9:51.5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14 111 2976,'-7'-5'897,"0"-2"2060,7 7-2929,1 0 208,0 1-1,0 0 0,0-1 0,0 1 0,0 0 0,0-1 0,0 1 0,0 0 1,-1 0-1,1 0 0,0 0 0,-1 0 0,1 0 0,0 0 0,-1 0 1,1 0-1,-1 0 0,0 1 0,1-1 0,-1 2 0,10 33-268,-8-28 483,11 42 563,9 37 321,-20-76-508,-3-16-249,-5-21 14,2 9-381,-4-16-9,-4-36 0,11 59-195,0 0 1,1 1 0,0-1 0,0 0-1,1 1 1,0-1 0,1 0-1,5-15 1,-6 22 64,1-1 1,-1 1-1,1 0 0,0 0 0,0 0 1,0 0-1,0 0 0,1 1 0,-1-1 1,1 1-1,0-1 0,-1 1 0,1 0 1,4-2-1,-2 1 7,0 1 1,1 0-1,-1 0 1,1 0-1,-1 1 1,1-1-1,-1 1 1,8 0-1,-1 1-30,-1 0 1,1 1-1,-1 0 0,0 1 0,1 0 0,-1 1 0,0 0 0,13 6 0,-20-7-161,-1-1 0,1 1 0,-1-1 0,1 0 0,0 0 0,7 0 0,11-4-6621,-15 3 4297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9:53.1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1 182 3136,'3'0'4165,"-2"-7"-1168,21-9-1788,-16 11-1079,1-1 0,0 2 0,0-1 0,1 1 0,-1 0 0,1 0 0,0 1 0,16-5 0,-23 8-140,1 0 1,0 0-1,-1 0 0,1 0 1,0 0-1,-1 0 0,1 1 1,0-1-1,-1 0 0,1 1 1,-1-1-1,1 1 0,0 0 1,-1 0-1,0-1 0,1 1 0,-1 0 1,1 0-1,-1 0 0,0 0 1,0 1-1,0-1 0,1 0 1,-1 0-1,0 1 0,-1-1 1,1 1-1,0-1 0,0 1 1,0 2-1,2 3 187,0 1 1,-1 0-1,-1 0 0,3 16 1,-2 6 262,-1-15-220,1-1 0,-1 0 0,2 1 0,0-1 0,10 25 0,-8-27-27,1 0 0,1 0 0,10 14-1,-14-22-138,0 0-1,0-1 0,0 1 0,0-1 0,1 0 0,-1 0 0,1 0 0,0-1 0,0 1 0,0-1 0,0 0 0,1 0 0,5 2 0,-7-4-12,1 1-1,-1-1 1,1 0 0,-1 0-1,1 0 1,-1 0 0,1-1-1,-1 0 1,0 1-1,1-1 1,-1 0 0,0 0-1,1-1 1,-1 1 0,0-1-1,0 0 1,0 0-1,0 0 1,5-4 0,1-3 97,0 0 0,0-1 0,15-20 0,4-15-48,-1-1 0,29-69-1,-17 31-491,-35 76 358,1 1 0,-1-1 0,1 1 0,11-12 0,-14 17 126,0 0 1,1-1-1,-1 1 1,0 1 0,1-1-1,-1 0 1,1 0 0,0 1-1,-1 0 1,1-1-1,0 1 1,0 0 0,0 0-1,0 1 1,0-1-1,4 0 1,4 2-16,-1 0 0,1 1 1,-1 0-1,1 0 0,-1 1 0,0 1 0,0-1 1,0 2-1,11 6 0,-16-9-240,-1 1 0,1 0 0,-1 0 0,0 1 0,7 7 0,-9-9-400,0 0 0,-1 0 0,1 0 1,-1 1-1,0-1 0,0 0 0,0 1 0,0-1 0,0 1 0,0-1 0,-1 1 0,1-1 0,-1 1 0,0 4 0,0 4-1837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9:53.5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3 109 4160,'-3'0'2856,"11"-2"-448,-2 1-1882,-1 0 0,1 0 0,-1 0 0,1-1 0,6-2 0,9-3 142,106-23 0,2 6 0,165-10 1,-285 34-886,32-2-1294,-39 2 1071,1 0-1,0 1 1,0-1 0,0 1 0,0-1 0,0 1-1,-1 0 1,1 0 0,0 0 0,3 2-1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9:54.8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59 3488,'0'-17'993,"0"16"-856,0 0 1,0 1-1,0-1 0,0 0 1,0 0-1,1 0 0,-1 1 1,0-1-1,0 0 0,1 0 1,-1 0-1,0 1 0,1-1 1,-1 0-1,0 0 0,2 0 1,7 8 2944,-6-6-2936,0 1-1,0 0 1,0 0-1,-1 0 1,1 0 0,-1 1-1,1-1 1,-1 1-1,0-1 1,0 1-1,0 0 1,0 0-1,2 6 1,2 4 69,-1 0-1,3 16 1,-2-10 42,12 40 72,35 102 462,-38-123-407,2 0 0,24 40 0,91 121 1045,-129-196-1356,0 1 0,-1-1 0,1 0 1,1 0-1,-1 0 0,4 2 0,-6-4-36,0 0 0,0-1 0,0 1 0,0-1 1,0 1-1,1-1 0,-1 0 0,0 1 0,0-1 0,0 0 0,0 0 1,0 0-1,1 0 0,-1 0 0,0 0 0,0 0 0,0 0 0,0 0 1,0-1-1,1 1 0,-1 0 0,0-1 0,0 1 0,0-1 0,0 1 1,1-2-1,3-2 62,-1 0 1,0 0-1,-1-1 0,1 0 1,-1 1-1,5-10 0,1-1-16,2-4 2,-1-1-1,-1-1 0,0 1 0,-2-1 0,5-25 0,-3 14-13,45-180 332,-4 14-656,-48 186 93,1 0-1,0-15 1,2-11-2309,-4 27-276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9:55.2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55 3328,'-1'0'97,"0"0"0,0 1 0,0-1 0,0 0 0,0 1 0,0-1 0,0 1 0,0-1 0,0 1 1,0 0-1,1-1 0,-1 1 0,0 0 0,0-1 0,1 1 0,-1 0 0,0 0 0,1 0 0,-1 0 0,1 0 0,-1 0 0,1-1 0,0 1 0,-1 0 0,1 0 1,0 0-1,0 0 0,0 0 0,-1 0 0,1 1 0,0-1 0,0 0 0,1 0 0,-1 1 0,1 5 447,0 0 0,0 1 0,-1-1 0,0 0 0,-1 8 0,0-6-160,1 0 0,0 0 0,1 11 0,0-12-117,1-1 0,0 1 0,0 0 0,1 0 0,0-1 0,0 1 0,8 12-1,-10-18-194,1 0 0,-1-1 0,0 1-1,1 0 1,-1-1 0,1 1-1,-1-1 1,1 0 0,0 1 0,0-1-1,-1 0 1,1 0 0,0 0-1,0-1 1,0 1 0,0 0-1,0-1 1,0 1 0,0-1 0,0 1-1,1-1 1,-1 0 0,0 0-1,0 0 1,0 0 0,0-1 0,0 1-1,0 0 1,0-1 0,0 1-1,0-1 1,0 0 0,0 0-1,4-2 1,0-1 20,0 1-1,0-2 1,0 1 0,0-1-1,-1 0 1,1 0 0,-1 0-1,-1-1 1,1 0-1,-1 0 1,0 0 0,0 0-1,-1-1 1,1 1 0,2-10-1,-4 10-90,0 0-1,-1-1 1,0 1 0,0 0-1,0 0 1,0-1 0,-1 1-1,0-1 1,-1 1-1,0 0 1,1-1 0,-2 1-1,1 0 1,-1 0 0,0 0-1,0 0 1,-6-10-1,5 11-79,-1 1-1,1 0 0,-1 0 1,0 0-1,0 1 0,0-1 1,0 1-1,0 0 0,-1 0 0,1 0 1,-1 1-1,0 0 0,0 0 1,0 0-1,0 0 0,0 1 1,-7-1-1,10 2-67,1-1 0,-1 1 0,0 1 0,0-1 0,0 0 0,1 0 0,-1 1 1,0-1-1,1 1 0,-1-1 0,0 1 0,1 0 0,-1 0 0,1-1 0,-1 1 0,1 0 0,-1 0 0,-1 2 0,1-1-431,1 0-1,-1-1 0,0 1 0,1 0 0,0 0 0,-1 0 0,1 0 0,0 0 1,0 0-1,0 1 0,0-1 0,1 0 0,-2 4 0,2 10-2306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9:59.6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70 22 2976,'-1'0'73,"1"0"-1,0 0 1,0 0 0,-1 0-1,1 0 1,0 0 0,-1 0 0,1 0-1,0 0 1,0 0 0,-1 0-1,1-1 1,0 1 0,0 0-1,-1 0 1,1 0 0,0 0 0,0-1-1,0 1 1,-1 0 0,1 0-1,0 0 1,0-1 0,-1 1 0,0-1 453,-2 4 292,2-2-360,-1 1-1,1-1 0,-1 0 0,0 0 0,1-1 0,-1 1 1,0 0-1,0-1 0,0 1 0,0-1 0,1 1 0,-4-1 0,-7 3 896,10-3-1216,1 1 0,-1-1-1,1 1 1,-1-1 0,1 1-1,0 0 1,-1-1 0,1 1 0,0 0-1,0 0 1,-1 0 0,1 0-1,-1 2 1,1-3-92,1 0 0,0 0 0,0 1 0,0-1 0,0 0 0,0 0 0,0 0 0,0 1 0,0-1 0,-1 0 0,1 0 0,0 1 0,0-1-1,0 0 1,0 0 0,0 1 0,0-1 0,0 0 0,1 0 0,-1 0 0,0 1 0,0-1 0,0 0 0,0 0 0,0 1 0,0-1 0,0 0 0,1 0 0,9 5 460,5-4-198,1 0 1,-1-2-1,31-3 0,-28 2-171,135-21 220,22-2-115,-136 23-164,0 1-1,44 5 1,-46-3 88,-37-1-128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20:00.1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51 1888,'-17'3'9297,"17"-3"-9229,0-1 0,0 1 0,0 0 0,0 0 0,0 0 0,0 0 0,0-1 0,0 1 0,0 0 0,0 0 0,0 0 0,0-1 0,0 1 0,0 0 0,0 0 0,-2-3 1292,2 3-1292,0 0 0,0-1 0,0 1 0,0 0 0,-1 0 0,1 0 0,0 0 0,0 0 0,0 0 0,0 0 0,-1 0 0,1 0 0,5-1 358,1 0-1,0 0 1,-1 1 0,12 0 0,5-1 154,95-12 1549,55-4-1671,-101 15-318,38-3-1134,-90 0-2323,-10 5 1627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45:09.0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1 109 2720,'3'-9'7039,"2"14"-5438,1 2-1369,0-1 1,0 1-1,-1 0 1,0 0-1,0 1 1,-1-1-1,0 1 1,-1 0-1,6 16 1,-1 6-113,7 45 1,-11-53 70,40 213 641,-33-190-503,-6-28-173,5 31-1,-2-17-48,-6-27-86,0 0 0,-1 1 1,0 0-1,0-1 0,1 8 1,-2-10-65,10 21 1136,-9-41-970,1-1 0,7-31 0,0 6-113,4-30 122,23-74 0,-26 116-170,1 0 0,2 0 0,2 1 0,30-50 0,-20 47-133,-14 20 67,-1 0 0,-1-1-1,0 0 1,11-29-1,-18 39-137,-1 0 0,1 0-1,-1 0 1,0-9 0,-1 13 72,0 0 1,0 0 0,0 0-1,0 0 1,0 1 0,0-1-1,0 0 1,0 0 0,0 0-1,0 0 1,-1 0 0,1 0-1,0 0 1,-1 1-1,1-1 1,-1 0 0,1 0-1,-1 0 1,1 1 0,-1-1-1,0 0 1,1 1 0,-1-1-1,0 0 1,1 1 0,-1-1-1,0 1 1,0-1 0,1 1-1,-1 0 1,0-1 0,-1 1-1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20:16.7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18 1664,'5'-11'5642,"-4"8"-4685,0-1-429,0 7 419,-1 2-770,1-1-1,0 1 0,-1-1 0,2 1 0,1 5 0,4 15 629,-1 25 114,-2 0 0,-2 52 0,-9-78-3986,11-24 1761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20:17.2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37 3904,'0'-5'5590,"9"4"-4546,12-5-128,-11 3-640,0 0-1,0 1 1,1 0-1,15 0 1,69-6 161,-79 6-608,-15 1-166,1 1 0,-1-1 0,1 1 0,-1 0-1,0 0 1,1 0 0,-1 0 0,1 0-1,-1 0 1,0 0 0,1 0 0,1 1-1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20:17.7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 2656,'-1'3'7286,"16"-1"-5228,34-7-518,2 0-963,-18 6-609,43 9 0,-67-8-1125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20:19.2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64 3072,'0'0'36,"-1"-1"0,1 1 1,0 0-1,0 0 0,0 0 1,0-1-1,0 1 0,-1 0 0,1 0 1,0 0-1,0-1 0,0 1 1,0 0-1,0 0 0,0-1 1,0 1-1,0 0 0,0 0 0,0-1 1,0 1-1,0 0 0,0-1 1,0 1-1,0 0 0,0 0 0,0-1 1,0 1-1,0 0 0,0 0 1,1 0-1,-1-1 0,0 1 0,0 0 1,0 0-1,0 0 0,1-1 1,-1 1-1,0 0 0,0 0 0,0 0 1,1 0-1,-1-1 0,0 1 1,2-1 78,-1 0-35,-1 1 1,0 0-1,0 0 1,0 0-1,1 0 1,-1 0 0,0 0-1,0 0 1,0 0-1,1 0 1,-1 0-1,0 0 1,0 0-1,1 0 1,-1 0-1,0 0 1,4 2 1449,-4-2-1450,0 0 1,0 0-1,0 1 1,7 14 1412,0 19-469,-1 156 1275,-6-178-2092,0 0 0,1 1 0,1-1 0,4 16 0,-6-38 180,0 0 0,2 0 0,-1 0 0,5-15 0,1-8-285,-2 5-185,1 0 1,1 0-1,1 1 0,1 0 1,14-25-1,-13 31 43,7-14-96,-15 33 75,-1-1-1,1 1 0,0 0 1,0-1-1,0 1 1,0 0-1,0 0 0,0 0 1,1 1-1,3-3 1,-5 4 91,0-1 0,0 1 0,1 0-1,-1 0 1,0 0 0,1-1 0,-1 1 0,0 1 0,0-1 0,1 0 0,-1 0 0,0 0 0,0 1 0,1-1 0,-1 1 0,0-1 0,0 1 0,0-1 0,0 1 0,1 0 0,-1-1 0,0 1 0,0 0 0,0 0 0,-1 0 0,1 0 0,0 0 0,1 1 0,4 5 280,-1 1 1,9 13-1,-12-18-287,9 20 16,0-1-1,-1 2 0,-1 0 0,-1 0 0,-1 0 0,4 29 0,-7-29-2171,5-4 560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20:20.8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 21 2144,'5'-8'6970,"-17"17"-4324,6 0-1949,1 1-1,-1-1 1,1 1 0,-6 19 0,7-18-543,1 1 0,1-1-1,0 1 1,0-1 0,1 1 0,1 0-1,0-1 1,0 1 0,1 0 0,1-1 0,0 1-1,1 0 1,5 15 0,-8-26-122,1 0 0,-1 0 0,0 1 0,1-1 0,-1 0 0,1 0 0,0 0 0,-1 0 0,1 0 0,0-1 0,0 1 0,-1 0 0,1 0 0,0 0 0,0-1 1,0 1-1,0 0 0,0-1 0,0 1 0,0-1 0,0 1 0,0-1 0,2 1 0,-1-1 2,0 0 0,0 0 1,0 0-1,0-1 0,0 1 1,-1 0-1,1-1 0,0 1 0,0-1 1,0 0-1,-1 0 0,1 1 1,2-3-1,4-3 3,0 0 0,0-1 0,0 0 0,8-10 0,53-64-490,-69 81 434,0 0-1,0 0 1,0 0-1,0 0 1,0 0 0,0 0-1,0-1 1,0 1-1,0 0 1,1 0-1,-1 0 1,0 0 0,0 0-1,0 0 1,0 0-1,0 0 1,0 0-1,0 0 1,1 0 0,-1 0-1,0 0 1,0 0-1,0 0 1,0 0-1,0 0 1,0 0 0,1 0-1,-1 0 1,0 0-1,0 0 1,0 0-1,0 0 1,0 0 0,0 0-1,1 0 1,-1 0-1,0 0 1,0 0-1,0 0 1,0 0 0,0 0-1,4 7-347,1 16 339,-4-14 39,0-7 53,0 1 0,0 0-1,0-1 1,0 1 0,0-1-1,0 1 1,1-1 0,-1 0 0,1 0-1,0 1 1,-1-1 0,1 0-1,0-1 1,0 1 0,1 0 0,-1 0-1,0-1 1,0 0 0,1 1-1,-1-1 1,1 0 0,-1 0 0,1 0-1,0 0 1,-1-1 0,1 1-1,4 0 1,-2-1 12,0 0-1,1 0 1,-1-1 0,0 0-1,0 1 1,0-2-1,0 1 1,0-1 0,0 1-1,0-1 1,-1-1-1,1 1 1,8-6 0,-3-1-44,1 0 1,-1-1 0,-1 0 0,1-1 0,-2 0-1,0 0 1,0-1 0,-1 0 0,0 0-1,-1-1 1,-1 1 0,0-2 0,4-13-1,-9 23-95,1 1 0,-1 0 1,0 0-1,0-1 0,0 1 0,0 0 0,-2-5 0,2 7 39,0 1 1,0-1 0,0 0-1,0 1 1,0-1-1,0 1 1,0-1 0,0 0-1,-1 1 1,1-1-1,0 1 1,-1-1 0,1 1-1,0-1 1,-1 1-1,1-1 1,0 1 0,-1-1-1,1 1 1,-1-1-1,1 1 1,-1 0 0,1-1-1,-1 1 1,1 0-1,-1 0 1,1-1 0,-1 1-1,1 0 1,-1 0-1,0 0 1,1-1 0,-1 1-1,1 0 1,-1 0-1,0 0 1,1 0 0,-1 0-1,1 0 1,-1 0 0,0 1-1,1-1 1,-1 0-1,1 0 1,-1 0 0,1 1-1,-2-1 1,0 2-307,-1-1 1,1 0-1,-1 1 1,1 0-1,0 0 1,0-1-1,-1 1 1,1 0-1,1 1 1,-1-1-1,0 0 1,0 1-1,1-1 1,0 0-1,-1 1 1,1 0-1,0-1 1,0 1-1,0 0 1,1 0-1,-1-1 1,0 6-1,0-3-326,1 1 0,0 0 0,0-1 0,0 1 0,2 8 0,6 10-794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20:21.1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0 173 3808,'4'2'673,"0"0"1,0 0-1,0 0 0,-1 1 1,1-1-1,-1 1 0,0 0 1,1 0-1,-1 0 1,-1 1-1,6 6 0,-1 0 669,-1 1 0,9 19 0,-11-26-53,-2-9-761,2-14-41,-1-44 81,-3 48-449,1 0 1,0-1 0,0 1 0,2 0-1,0 0 1,1 0 0,6-18-1,-8 30-82,-1-1 0,1 1-1,-1 0 1,1 0 0,0 0-1,0 0 1,1 0 0,-1 0-1,6-4 1,-7 6-36,1 0 0,-1 1 0,1-1 0,0 0 0,0 1 0,-1-1 1,1 1-1,0 0 0,0-1 0,0 1 0,-1 0 0,1 0 0,0 0 0,0 0 0,0 1 0,0-1 0,-1 0 0,1 1 1,0-1-1,3 3 0,8 0-17,10 6-3845,-10 3 1557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20:23.3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12 2400,'-5'-11'8405,"5"96"-953,0 126-6334,8-136-920,-8-101-10630,0 20 8875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20:23.7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23 114 3072,'-7'-3'285,"5"3"-34,1 0-1,0-1 1,0 1-1,-1-1 0,1 1 1,0-1-1,0 0 1,-1 1-1,0-3 1,1 3-113,1-1 0,0 1 0,0-1 0,0 1 0,0-1 0,-1 1 0,1-1 0,0 1 0,0-1 0,0 0 1,0 1-1,0-1 0,1 1 0,-1-1 0,0 1 0,0-1 0,0 1 0,0-1 0,0 1 0,1-1 1,-1 1-1,0-1 0,1 1 0,-1-1 0,0 1 0,1 0 0,-1-1 0,1 0 0,1-1 146,1-1 0,0 1 0,-1-1 0,1 1 0,0 0 1,0 0-1,0 0 0,0 1 0,0-1 0,1 1 0,-1 0 0,4-1 0,44-9 1550,-46 10-1665,126-16 2439,-70 14-2506,-36 2-95,0 0-1,1-2 0,-1-1 0,26-8 0,-15 2-6672,-26 9 4757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20:24.1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55 3488,'2'-3'7816,"7"1"-4146,20-2-2628,-12 2 253,39-9 101,128-18-690,-164 27-810,-4 1-931,-1 0-1,22 2 0,-14 3-702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20:26.0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 3808,'0'-12'4557,"4"21"-4128,6 92 1876,-6-48-1575,5 165 1926,-9-218-2639,0 0 1,1 0 0,-1 0-1,0 0 1,0 0-1,0 0 1,0 0-1,0 1 1,0-1-1,1 0 1,-1 0-1,0 0 1,0 0 0,0 0-1,0 0 1,0 0-1,0 0 1,1 0-1,-1 0 1,0 0-1,0-1 1,0 1-1,0 0 1,0 0 0,0 0-1,1 0 1,-1 0-1,0 0 1,0 0-1,0 0 1,0 0-1,0 0 1,0 0-1,0 0 1,0-1 0,1 1-1,-1 0 1,0 0-1,0 0 1,0 0-1,0 0 1,0 0-1,0 0 1,0-1 0,0 1-1,0 0 1,0 0-1,0 0 1,0 0-1,9-12 199,48-97-49,-41 75-276,1 1 0,24-33 0,-35 57 47,1-1 0,1 1 0,-1 0-1,2 1 1,14-13 0,-21 19 82,0 1-1,0 0 1,1-1-1,-1 1 1,0 0-1,1 0 1,-1 0-1,1 1 1,-1-1-1,1 0 1,-1 1-1,1 0 1,-1-1-1,1 1 0,0 0 1,-1 0-1,1 1 1,-1-1-1,1 0 1,-1 1-1,1 0 1,-1-1-1,1 1 1,-1 0-1,0 0 1,1 1-1,-1-1 1,0 0-1,0 1 1,0-1-1,3 4 1,1 1 113,-1 0-1,1 1 1,-2 0 0,1 0-1,-1 0 1,0 0 0,0 1 0,3 8-1,-7-15-94,10 25 575,11 45 0,-9-25-463,-9-35-201,-1-1 0,0 1 0,0 20 1,-2-4-4888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45:10.4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 1248,'0'3'9389,"0"5"-9274,0 123 1703,0-129-1588,2-3-113,5-5-231,0 0 0,0 0 0,0 0 0,-1-1 0,9-11 0,16-17-743,10 4 408,-29 22 578,-9 7-130,2-2 91,0 1 0,0 0 0,0 0-1,11-5 1,-15 8-12,1-1 0,0 1 0,-1 0 0,1-1 0,0 1 0,0 0 0,-1 0 0,1 0 0,0 0 0,0 1 0,-1-1 0,1 0-1,0 1 1,0-1 0,-1 1 0,1 0 0,-1-1 0,1 1 0,-1 0 0,4 2 0,1 2 147,-1 1 1,1-1 0,-1 1-1,0 0 1,0 1-1,0 0 1,-1-1-1,0 1 1,-1 1-1,5 10 1,9 18-1555,-5-20-4772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20:28.9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7 169 1984,'-7'-4'8406,"7"4"-8190,5-11 2143,16-10-3013,-19 19 1292,11-8-463,0 0 1,0 1-1,1 1 1,0 0-1,0 0 0,1 2 1,0 0-1,28-7 1,-40 12-172,0 0 1,0 0 0,1 1 0,-1 0 0,1-1 0,-1 1-1,0 0 1,1 1 0,-1-1 0,1 1 0,-1-1 0,0 1-1,0 0 1,1 0 0,-1 1 0,0-1 0,0 1 0,5 3 0,-5-3 29,1 1 0,-1 0 0,0 0 0,-1 0 0,1 0 0,-1 1 0,1-1 0,-1 1 0,0 0 0,0-1 0,-1 1 0,1 0 0,-1 0 0,2 8 0,1 17 467,-1-1 0,-2 58 0,-1-5 135,0-75-527,1 1 1,0-1-1,0 0 1,0 0 0,1 0-1,0 0 1,0 0-1,1 0 1,3 6-1,-5-10-63,0 0-1,1 0 0,-1 0 0,1 0 0,0 0 0,-1 0 0,1-1 0,0 1 1,0 0-1,0-1 0,0 0 0,0 1 0,1-1 0,-1 0 0,0 0 1,1 0-1,-1 0 0,0-1 0,1 1 0,-1-1 0,1 1 0,-1-1 0,1 0 1,3 0-1,-1-1-7,1 0 1,0-1-1,-1 1 1,1-1-1,-1 0 1,1 0-1,-1-1 1,0 0-1,0 0 1,0 0-1,0-1 1,-1 1-1,1-1 1,-1 0-1,0 0 0,0-1 1,5-7-1,6-9-10,-2-1-1,20-41 0,-22 41 20,26-62-8,18-32-243,-53 112 186,0 1 0,1-1 0,-1 1 0,1 0 0,0 0 0,0 0 0,0 0 0,0 1 0,0-1 0,1 1 0,-1 0 1,1 0-1,-1 0 0,1 0 0,5-1 0,3 0 195,0 0 1,0 1 0,21-1-1,-15 2-8,65 1 197,-36 1-279,-36-1-124,2-1-269,-1 1 0,1 1 0,-1 0-1,19 5 1,-22-1-2872,-4 2 874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20:29.7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117 131 2144,'-6'-2'721,"0"1"0,0-1 0,0 1 0,1 0 0,-1 1 1,0 0-1,0 0 0,0 0 0,-8 1 0,-5 0 873,16-1-1055,-20 0 1889,18-1-1364,14-1-172,14 0-522,343-48 1889,136-6-1715,-432 49-610,-21 3 40,76 1 0,-69 3-1430,-68 33-12271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20:30.3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0 168 2976,'2'-6'564,"0"0"0,1 0 0,-1 0 0,1 1 0,5-7 0,-7 10-354,0 1 0,0-1 0,1 1 0,-1-1 1,1 1-1,-1 0 0,1 0 0,-1-1 0,1 1 0,0 0 0,0 1 1,-1-1-1,1 0 0,0 0 0,0 1 0,0-1 0,0 1 1,0 0-1,0-1 0,2 1 0,-3 0-150,0 0 0,0 0 1,0 1-1,0-1 0,0 0 0,0 1 0,0-1 0,0 0 1,0 1-1,0-1 0,0 1 0,0 0 0,-1-1 1,1 1-1,0 0 0,0-1 0,-1 1 0,1 0 0,0 0 1,-1-1-1,1 1 0,-1 0 0,1 0 0,0 1 1,8 26 792,-7-21-651,45 137 2065,-3 63-431,-13-49-1251,-29-141-408,-2-13-83,1-1-1,-1 0 1,1 0 0,-1 1 0,1-1 0,0 0 0,2 5 0,-3-8-87,0 0 0,0 0 0,0 1 0,0-1 1,1 0-1,-1 0 0,0 0 0,0 0 0,0 0 0,0 0 0,0 0 1,0 0-1,0 0 0,0 1 0,1-1 0,-1 0 0,0 0 0,0 0 1,0 0-1,0 0 0,0 0 0,0 0 0,1 0 0,-1 0 1,0 0-1,0 0 0,0 0 0,0 0 0,0 0 0,0 0 0,1 0 1,-1 0-1,0 0 0,0 0 0,0 0 0,0 0 0,0-1 1,0 1-1,1 0 0,-1 0 0,0 0 0,0 0 0,0 0 0,6-8 271,4-11 82,-9 17-336,35-93 456,-13 48-406,2 1 1,3 1 0,40-50-1,-8 20-811,-4-1-1,54-97 0,-100 153-971,-3 6-1505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20:30.8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 19 3808,'-14'3'1227,"14"-3"-1213,0 0 1,0 0 0,-1 0-1,1 0 1,0 0 0,0 0-1,0 0 1,-1 0 0,1 0 0,0 0-1,0 1 1,0-1 0,0 0-1,-1 0 1,1 0 0,0 0 0,0 0-1,0 0 1,0 1 0,0-1-1,0 0 1,-1 0 0,1 0-1,0 1 1,0-1 0,0 0 0,0 0-1,0 0 1,0 0 0,0 1-1,0-1 1,0 0 0,-5 12 599,0 0 1,2 1-1,-1-1 1,1 1-1,1-1 1,0 1-1,1 0 1,1 20-1,1-17-226,1 0 1,0 0-1,7 21 0,-8-33-276,0 0 0,0 0 1,1 0-1,0 0 0,0-1 0,0 1 1,0-1-1,1 1 0,-1-1 0,1 0 1,0 0-1,0 0 0,0 0 0,0 0 1,0 0-1,1-1 0,-1 0 0,6 3 1,-7-5-50,-1 1 1,1 0-1,0-1 0,0 1 1,0-1-1,0 1 1,0-1-1,0 0 1,0 0-1,0 0 1,0 0-1,-1 0 1,1 0-1,0-1 1,0 1-1,0-1 1,0 1-1,0-1 1,-1 0-1,1 0 1,0 0-1,0 0 1,-1 0-1,1 0 1,-1 0-1,1 0 1,-1 0-1,1-1 1,-1 1-1,1-2 0,5-8 7,0 0 0,-1 0 0,0 0-1,-1-1 1,-1 0 0,1 0-1,-2 0 1,0-1 0,0 1 0,-1-1-1,-1 1 1,0-1 0,-2-22-1,0 29-63,0-1 0,0 1 0,0 0-1,-1-1 1,0 1 0,-1 0 0,1 0-1,-1 1 1,-6-10 0,7 13-49,1-1 0,-1 1 0,0-1 0,0 1 1,-1 0-1,1 0 0,0 0 0,-1 0 0,1 0 0,-1 0 1,1 1-1,-1-1 0,0 1 0,0 0 0,0 0 0,0 0 0,0 0 1,0 0-1,0 1 0,0 0 0,0-1 0,-5 1 0,3 0-241,1 1-1,-1 0 0,1 0 0,0 0 0,-1 0 0,1 0 0,0 1 0,0 0 0,0 0 0,0 0 1,0 0-1,0 1 0,0-1 0,1 1 0,0 0 0,-1 0 0,1 1 0,-4 4 0,-2 11-1581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20:33.7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2912,'0'0'4178,"4"13"-2430,15 49-757,-2 18 483,92 500 4102,-106-557-5676,4 53-4002,-7-69 2561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20:34.1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22 189 4224,'-19'-42'1365,"19"41"-1341,0 1-1,-1-1 0,1 1 1,0-1-1,-1 0 1,1 1-1,0-1 1,0 0-1,0 1 0,-1-1 1,1 0-1,0 0 1,0 1-1,0-1 0,0 0 1,0 1-1,0-1 1,1 0-1,-1 1 1,0-1-1,0 0 0,1 0 1,3-12 551,10-25-1,-11 33-263,0-1-1,-1 1 0,2 0 0,-1 0 0,1 1 1,-1-1-1,1 1 0,8-7 0,-7 7-206,1 1-1,-1-1 1,1 1-1,0 1 1,0-1-1,0 1 1,0 0-1,1 0 1,-1 1 0,0 0-1,1 0 1,-1 0-1,1 1 1,-1 0-1,1 0 1,-1 1-1,1-1 1,-1 2 0,0-1-1,1 1 1,-1 0-1,0 0 1,7 4-1,3 2 37,0 0 0,-1 2 0,0 0 0,0 0 0,-1 1 0,-1 1 0,16 18 0,-5-4 286,-2 0 0,-1 2 0,21 36 0,-33-48-152,0 2-1,-1-1 1,0 1 0,-2 0-1,0 1 1,-1 0 0,4 29-1,-8-19 52,0 0-1,-2 0 0,-1 0 0,-8 44 0,-1-25 212,-32 90 1,38-125-453,0-1 0,-1 0 0,0 0 0,-1 0 0,-10 12 0,14-20-116,0 0 0,-1 0 0,1-1-1,-1 1 1,0-1 0,0 0 0,0 0 0,-1 0 0,1 0-1,-1-1 1,1 0 0,-1 0 0,0 0 0,0-1-1,0 1 1,-9 0 0,-31-1-6538,39-1 4570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20:34.7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275 50 4896,'-4'-30'1584,"4"30"-1564,0 0 0,0-1 1,0 1-1,0 0 0,0-1 0,0 1 1,0 0-1,0 0 0,0-1 0,0 1 1,0 0-1,0 0 0,0-1 1,0 1-1,0 0 0,0 0 0,0-1 1,-1 1-1,1 0 0,0 0 0,0 0 1,0-1-1,0 1 0,-1 0 0,1 0 1,0 0-1,0-1 0,0 1 1,-1 0-1,-3-2 437,1 0 0,-1 0 1,0 1-1,-1 0 0,1-1 0,0 1 1,-5 0-1,7 1-292,-1 0 0,1 0 0,-1 0 0,1 1 0,-1-1 0,1 1 0,-1 0 0,1-1 0,-1 1 0,1 0 0,0 0 0,0 1 0,0-1 0,-1 0 0,-1 3 0,-67 61 2068,41-36-1580,22-21-526,0 0 0,0 1 0,1 0 0,0 1 1,1 0-1,0 0 0,0 0 0,1 1 1,1 0-1,-1 0 0,2 0 0,0 0 1,-4 21-1,4-7 74,1-1 1,0 1 0,2-1 0,1 1-1,1 0 1,1-1 0,8 30-1,-7-39-108,0-1 0,1 0 0,1 1-1,0-2 1,1 1 0,0-1 0,1 0-1,1 0 1,0-1 0,0 0-1,2-1 1,-1 0 0,13 10 0,-13-14-82,0-1 0,0 0 0,1-1 0,0 0 0,0 0 1,0-1-1,0-1 0,1 0 0,-1 0 0,1-1 0,0-1 0,15 1 1,-4-2-1516,40-4 0,20-10-5724,-39 6 3842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20:41.5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 8 3488,'-12'-7'1678,"8"7"-387,5 7 129,-1-4-1033,1 0 1,-1-1-1,0 1 0,0 0 1,0 0-1,0 0 1,-1 0-1,1 0 0,-2 3 1,0 5 95,-1 56 1474,2-44-1610,0 1 0,-7 32 0,-3 11 298,9-57-641,2-4-1130,1-30-6205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20:41.9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46 4576,'0'-26'2048,"8"10"-1760,-8 13-384,5 3 0,3 6-608,5 7 448,5-2 160,4 4-2976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20:42.3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330 0 3968,'0'1'132,"1"-1"-1,-1 0 1,0 1 0,1-1 0,-1 1-1,0-1 1,0 0 0,1 1 0,-1-1-1,0 1 1,0-1 0,0 1 0,1-1 0,-1 1-1,0-1 1,0 1 0,-5 4 317,0 0-1,0-1 1,-1 0 0,1 0 0,-1-1-1,0 1 1,0-1 0,-1-1 0,-6 3-1,-15 8 323,21-9-598,0 0-1,0 0 1,0 1-1,0 1 0,-11 11 1,15-14-130,1-1 0,0 1 0,0 0 0,0 0 0,0 1 0,0-1 0,0 0 0,1 1 0,0-1 0,0 0 0,0 1 0,0 0 0,0-1 0,1 1 0,-1 0 0,1 4 0,1 0 159,0 0 0,1 0 0,0 0 0,1 0 1,-1 0-1,7 10 0,26 46 1444,-22-43-1193,-2-3-43,-7-13-250,-1 1 0,1 0 0,-1 0 0,0 0 0,0 0 0,-1 1 0,1-1 0,-1 1 1,-1-1-1,0 1 0,1 8 0,-2-14-133,0 1-1,0-1 1,0 0 0,0 0 0,-1 0 0,1 0 0,-1 1-1,1-1 1,-1 0 0,1 0 0,-1 0 0,1 0 0,-1 0-1,0 0 1,0 0 0,1 0 0,-1-1 0,0 1 0,0 0-1,0 0 1,0-1 0,0 1 0,0 0 0,0-1-1,0 1 1,0-1 0,0 0 0,-1 1 0,0-1 0,-5 2-45,0-1 0,0 0 0,-13 1 0,9-2 10,-43 3-214,-7 0-2120,49-2 429,0 1 0,-22 5-1,7 4-880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0:58:19.27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 0 992,'12'1'5763,"-5"11"-4988,-6-10-739,0 1 0,0-1-1,0 1 1,-1-1 0,1 1-1,-1 0 1,1-1 0,-1 1-1,0-1 1,0 1 0,0 0-1,0-1 1,0 1 0,-1 0-1,-1 4 1,1 5 138,-2 3-17,-2-6-55,1 1 0,0 0 0,1-1-1,0 1 1,1 1 0,-1-1 0,2 0 0,-1 20 0,4 32-3,10 63-1,-8-104-59,0 0-1,2-1 0,0 0 0,1 0 0,1 0 0,1-1 0,1 0 1,0-1-1,2 0 0,0-1 0,1 0 0,21 22 0,-25-32 76,0 0 0,1-1 0,0 0 0,0 0 0,0-1 0,1-1 0,10 4 0,20 10 249,-39-18-59,-2 0-402,1 1-1,-1-1 1,1 0 0,-1-1 0,1 1-1,-1 0 1,1 0 0,-1 0 0,1 0-1,-1 0 1,1 0 0,-1-1 0,1 1-1,-1 0 1,1 0 0,-1-1 0,1 1-1,-1 0 1,0-1 0,1 1 0,-1 0-1,1-1 1,-1 1 0,0 0 0,1-2-1,0-11-2125,2-11-1514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20:40.5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180 473 2240,'5'-6'740,"-9"3"-312,-1 0-321,1 0 927,-3-5 1915,4 7-2658,0 1 0,-1 0 0,1 0 0,0 0 0,0 0 0,0 1 0,-3 0 0,3-1-128,-1 1-22,0 1 1,0-1-1,0 1 1,1 0-1,-1 1 1,0-1-1,1 0 1,-6 6-1,3-3 31,-2 1-121,1 0-1,-1 1 1,2 1-1,-1-1 0,1 1 1,0 0-1,0 0 1,1 1-1,1-1 1,-1 1-1,1 0 0,1 1 1,-1-1-1,2 1 1,-1-1-1,2 1 0,-1 0 1,1 0-1,0 0 1,1 0-1,1 10 1,0-16-5,0 1 1,-1-1-1,2 0 0,-1 0 1,0 1-1,1-1 1,0 0-1,0 0 1,0 0-1,1-1 1,-1 1-1,1-1 1,0 1-1,0-1 1,0 0-1,0 0 1,1 0-1,4 3 0,-5-4-7,0-1 0,0 1 0,0-1 0,0 1 0,1-1-1,-1 0 1,1 0 0,-1-1 0,0 1 0,1-1 0,-1 1-1,1-1 1,0 0 0,-1-1 0,1 1 0,-1-1 0,0 1-1,1-1 1,-1 0 0,1 0 0,-1 0 0,6-4 0,7-5 50,-1-1 1,-1-1 0,0 0-1,-1-1 1,0 0 0,13-18-1,4-3 52,-4 6-67,-10 12-141,16-22 1,-31 37 48,-1 1-1,1 0 1,-1-1-1,0 1 1,1-1 0,-1 1-1,0-1 1,1 1-1,-1 0 1,0-1 0,0 1-1,0-1 1,1 1 0,-1-1-1,0 0 1,0 1-1,0-1 1,0 1 0,0-1-1,0 1 1,0-1 0,0 1-1,0-1 1,0 1-1,0-1 1,0 1 0,-1-1-1,1 0 1,0 0 0,-1 1-7,1 0 1,-1 0 0,0-1-1,1 1 1,-1 0 0,1 0-1,-1 0 1,0 0 0,1 0-1,-1 0 1,1 0 0,-1 0 0,1 0-1,-1 1 1,0-1 0,1 0-1,-1 0 1,1 0 0,-1 1-1,1-1 1,-1 0 0,1 1-1,-1-1 1,1 0 0,-1 1 0,1-1-1,-1 1 1,-2 2 34,-1 1 0,1-1 1,0 1-1,1-1 0,-1 1 0,1 0 0,-1 0 1,-2 7-1,-10 34 517,12-33-426,0 1 1,2 0-1,-1 0 1,1 0 0,1 0-1,1 0 1,-1 0 0,2 0-1,3 15 1,-3-22-46,-1-1 0,1 0-1,1 1 1,-1-1 0,1 0 0,-1 0 0,2 0 0,-1-1 0,0 1-1,5 3 1,-5-5-1,1 0 0,-1 0 0,1-1 0,-1 1-1,1-1 1,0 0 0,0 0 0,0 0 0,0-1 0,0 1-1,1-1 1,-1 0 0,0-1 0,7 1 0,-1 0-3,0-2 1,-1 1 0,1-2 0,0 1-1,0-1 1,0-1 0,-1 1-1,0-2 1,1 1 0,-1-1-1,0-1 1,-1 0 0,15-10-1,-17 10-32,-1 1 0,1-1 0,-1 0 0,-1 0 0,1 0 0,-1-1 0,0 0 0,0 0 0,3-6 0,-5 7-27,0 0 1,-1 1-1,1-1 0,-1 0 0,0 0 1,0 0-1,-1 0 0,1 0 0,-1 0 1,0 0-1,-1 0 0,1 0 0,-3-8 0,2 7 6,-1 0-1,0 0 0,-1 1 0,1-1 0,-1 1 0,0-1 0,0 1 0,-1 0 1,0 0-1,1 1 0,-2-1 0,1 1 0,0 0 0,-1 0 0,0 0 0,-7-4 0,-4-1-75,0 1-1,-30-10 0,39 15 45,-1 1 0,0 0-1,1 1 1,-1-1 0,0 2 0,0-1 0,0 1 0,0 0-1,-9 2 1,8 1 191,17-1-18,28 1 31,-29-3-160,346-9 1521,-336 8-1347,-5 0-92,-3 0-26,0 0 0,0 1 0,0 0 1,12 2-1,-20-2-58,1 0 1,-1 0 0,1 1-1,-1-1 1,0 1-1,1-1 1,-1 1-1,1-1 1,-1 1-1,0 0 1,0-1-1,1 1 1,-1 0-1,0 0 1,0 0-1,0 0 1,0 0-1,0 1 1,0-1-1,0 0 1,0 0-1,0 1 1,-1-1-1,1 0 1,0 1-1,-1-1 1,1 0-1,-1 1 1,0-1-1,1 1 1,-1-1-1,0 1 1,0 1-1,-2 29 250,-11 60 0,7-61 119,5-25-108,1-7 6,6-10-64,26-31-262,-17 22 94,33-36-1,-39 47-74,0 1-1,0 1 1,1-1 0,0 2-1,0-1 1,0 1 0,15-5-1,-25 10 31,1 1-1,-1 0 0,1-1 0,-1 1 1,0 0-1,1 0 0,-1 0 0,1-1 1,-1 1-1,1 0 0,-1 0 0,1 0 0,-1 0 1,1 0-1,-1 0 0,1 0 0,-1 0 1,1 0-1,-1 0 0,1 0 0,-1 0 1,1 0-1,-1 1 0,0-1 0,1 0 1,-1 0-1,1 0 0,-1 1 0,1-1 1,-1 0-1,0 1 0,1-1 0,-1 0 1,0 1-1,1-1 0,-1 0 0,0 1 1,1-1-1,-1 1 0,0-1 0,0 0 1,0 1-1,1-1 0,-1 1 0,0-1 0,0 1 1,0-1-1,0 1 0,0 0 1,0 4 3,0-1 1,0 1 0,-1-1-1,-1 9 1,0-2-41,-9 42 26,8-40 58,0 0 0,1 0-1,-1 17 1,3-30-36,0 0 0,0 0 0,0 0 1,1 0-1,-1 0 0,0 0 0,0 0 0,0 0 0,0 0 0,0 0 1,0 0-1,0 0 0,1 0 0,-1 0 0,0 0 0,0 0 1,0 0-1,0 0 0,0 0 0,0 0 0,1 0 0,-1 0 0,0 0 1,0 0-1,0 0 0,0 0 0,0 0 0,0 0 0,0 0 0,1 0 1,-1 0-1,0 0 0,0 0 0,0 0 0,0 0 0,0 0 0,0 0 1,0 1-1,0-1 0,0 0 0,1 0 0,-1 0 0,0 0 0,0 0 1,0 0-1,0 0 0,0 1 0,0-1 0,0 0 0,0 0 0,0 0 1,0 0-1,0 0 0,0 0 0,0 1 0,0-1 0,0 0 0,0 0 1,0 0-1,0 0 0,0 0 0,0 0 0,0 0 0,0 1 1,5-8 84,-5 6-66,57-76 351,-51 69-435,1 1 1,0 0-1,0 1 0,1 0 0,0 0 0,0 0 0,15-7 0,-21 12 39,-1 0 0,1 0-1,0 1 1,-1-1 0,1 1 0,0-1-1,0 1 1,-1 0 0,1-1-1,0 1 1,0 0 0,0 0-1,-1 0 1,1 1 0,0-1 0,0 0-1,0 1 1,-1-1 0,1 1-1,0 0 1,-1-1 0,1 1-1,0 0 1,2 2 0,0 1 0,0 0 0,0 1 0,0-1 0,0 1 0,-1 0 0,4 6-1,1 2 47,-7-12-21,-1-1 0,1 1 0,0 0 1,0 0-1,0 0 0,0-1 0,0 1 0,0-1 1,0 1-1,0-1 0,0 1 0,0-1 1,0 1-1,0-1 0,1 0 0,-1 0 0,0 0 1,0 1-1,0-1 0,0 0 0,0 0 1,1-1-1,-1 1 0,0 0 0,0 0 0,0 0 1,0-1-1,0 1 0,0-1 0,0 1 1,1-1-1,0 0 0,7-4 31,0 0 0,15-11 0,-10 6 58,-4 3-49,-6 4-74,-1 1 0,0-1 0,1 1-1,-1 0 1,1 0 0,0 0 0,-1 1 0,1-1-1,0 1 1,0 0 0,0 0 0,0 0 0,7 0-1,-9 2 10,-1-1-1,1 1 0,-1-1 1,1 1-1,-1 0 0,0 0 1,1 0-1,-1 0 0,0 0 1,1 0-1,-1 0 0,0 0 1,0 0-1,0 1 0,0-1 0,0 0 1,-1 1-1,1-1 0,0 1 1,0-1-1,-1 1 0,1-1 1,-1 1-1,1 2 0,2 8-28,-1-1-1,1 16 1,-2-18 28,3 75-99,-10 138 1,2-141 234,4-69 65,-1 0 1,-1 0-1,0 0 1,-6 17-1,14-77 430,8-61-604,5-31-201,-12 105 139,1 0 0,13-34 1,-13 47 28,1-4 32,13-25 0,-19 44-66,1 1 0,-1 0 0,1 0-1,1 0 1,-1 1 0,1-1 0,-1 1 0,2 0 0,6-5 0,-12 10 38,1-1 0,0 0 0,-1 1 0,1 0 0,0-1 0,0 1 0,0-1 0,-1 1 0,1 0 0,0-1 0,0 1 0,0 0 0,0 0 0,0 0 0,-1 0 0,1 0 0,0 0 0,0 0 0,0 0 0,1 0 1,-1 1 5,-1-1 1,1 0 0,0 1 0,-1-1 0,1 1 0,-1-1-1,1 1 1,-1 0 0,1-1 0,-1 1 0,1-1 0,-1 1-1,1 0 1,-1-1 0,0 1 0,1 0 0,-1 0 0,0 1-1,1 2 5,0 0 0,-1 1-1,1-1 1,-1 0-1,0 1 1,-2 8 0,-2 7 120,-1 0 0,0-1 0,-2 1 0,-1-1 0,-19 36 0,85-103-720,-34 34 468,1 1 1,50-19 0,-54 24 98,-8 2 40,-8 3-27,1 1-1,-1 0 1,1 0-1,0 0 1,-1 0-1,1 1 1,0 0-1,0 0 0,0 1 1,6 0-1,-11 0 27,0 0-1,0 0 0,-1 0 0,1 0 1,0 0-1,-1 1 0,1-1 0,0 0 0,-1 0 1,1 1-1,0-1 0,-1 1 0,1-1 1,-1 0-1,1 1 0,-1-1 0,1 1 1,-1-1-1,1 1 0,-1 0 0,1-1 0,-1 1 1,1-1-1,-1 1 0,0 0 0,0-1 1,1 1-1,-1 0 0,0 0 0,0-1 1,0 1-1,0 0 0,0 1 0,0 2-29,0 0-1,-1 0 1,0 0 0,1 0-1,-3 4 1,-1 5 54,3-6-3,-1 1 1,2-1-1,-1 1 1,1-1-1,0 1 1,0-1 0,1 1-1,-1-1 1,2 0-1,-1 1 1,1-1-1,1 0 1,-1 0-1,8 13 1,-9-18-7,0-1-1,0 1 1,0-1 0,1 0-1,-1 1 1,1-1 0,-1 0-1,1 0 1,-1 0 0,1 0-1,0-1 1,-1 1 0,1 0-1,0-1 1,0 1 0,-1-1-1,1 1 1,0-1 0,0 0-1,0 0 1,0 0 0,-1 0-1,1 0 1,0 0 0,0 0-1,0-1 1,-1 1 0,1-1-1,0 1 1,2-2 0,1 0 6,0 0 0,0 0 1,0-1-1,-1 0 1,1 0-1,0 0 0,-1 0 1,0-1-1,5-5 1,-4 2-4,0 0 0,-1 0 1,0 0-1,0 0 0,-1 0 0,0-1 1,0 0-1,-1 1 0,0-1 0,0 0 1,-1 0-1,0 0 0,0-1 1,-1 1-1,0 0 0,0 0 0,-1 0 1,-3-12-1,3 17-31,0 0 0,0 0 0,0 0 0,-1 0 0,1 1 0,-1-1-1,0 0 1,1 1 0,-2-1 0,1 1 0,0-1 0,0 1 0,-1 0 0,1 0 0,-1 0 0,-3-2 0,-4-1-43,0 0 0,-1 0 0,-13-3 0,6 2 157,18 6-97,0 0 0,0-1 0,-1 1 0,1 0 0,0 0 1,0 0-1,-1 0 0,1 0 0,0 0 0,0 0 0,-1 0 1,1 0-1,0 0 0,0-1 0,0 1 0,0 0 0,-1 0 1,1 0-1,0 0 0,0-1 0,0 1 0,0 0 0,-1 0 1,1 0-1,0-1 0,0 1 0,0 0 0,0 0 0,0 0 0,0-1 1,0 1-1,6-4 39,15 0 9,23-4 18,-28 5-102,23-2 0,-22 3-24,0 1 1,1 2-1,-1-1 1,0 2-1,0 0 1,0 1-1,-1 1 1,33 11-1,-46-13 57,0 0-1,-1 0 0,1-1 1,-1 2-1,1-1 0,-1 0 1,0 0-1,0 1 0,0-1 1,0 1-1,0-1 0,-1 1 0,1 0 1,-1 0-1,1 0 0,-1 0 1,0 0-1,0 0 0,-1 0 1,1 0-1,-1 0 0,1 1 1,-1-1-1,0 4 0,0 1 64,-1 0-1,1-1 1,-1 1 0,-1 0-1,1 0 1,-1-1-1,-1 1 1,-5 11-1,6-17 252,2-7-116,2-12 45,1 6-257,0 1 0,1-1 0,0 1-1,0 0 1,9-14 0,-11 20-27,1 0-1,-1 1 1,1-1 0,0 0 0,0 1-1,0 0 1,1 0 0,-1 0-1,1 0 1,0 0 0,0 1-1,-1-1 1,2 1 0,-1 0 0,8-2-1,-10 3 31,-1 1 0,0 0 0,0 0 0,0 0 1,0 0-1,1 0 0,-1 0 0,0 0 0,0 0 0,0 1 0,0-1 0,0 0 0,0 1 0,0-1 0,1 1 0,-1-1 0,0 1 0,0 0 0,-1-1 0,1 1 0,0 0 0,0 0 0,0-1 0,0 1 0,-1 0 0,1 0 0,0 0 0,-1 0 0,1 0 0,0 0 0,-1 0 0,0 0 0,1 0 0,-1 1 0,1 0 0,1 7-51,0 0 0,0 0-1,0 16 1,1-6 241,-3-15-159,1 0 0,0-1 0,0 1 0,0 0 0,0-1 0,1 1 0,0-1 0,-1 1 0,1-1 0,0 0 0,4 4 0,-4-5 3,0 0 0,0-1 0,0 1 0,1-1 0,-1 0 0,0 1 0,1-1 0,-1 0 0,1 0 0,-1-1 0,1 1 0,-1-1 0,1 1 0,-1-1 0,1 0 0,5 0 0,10-1 33,1-1-1,0-1 0,0-1 1,-1 0-1,0-2 0,0 0 0,0-1 1,-1-1-1,0 0 0,25-17 1,-36 20-59,1 1 1,-1-2-1,1 1 0,-2-1 1,1 0-1,-1 0 1,0 0-1,0-1 1,0 0-1,-1 0 1,5-12-1,-8 18-9,-1 0 1,1 1-1,-1-1 0,0 0 1,1 0-1,-1 0 0,0 0 1,0 0-1,0 0 0,0 0 1,0 0-1,0 0 1,0 0-1,0 0 0,0-1 1,0 1-1,0 1 0,-1-1 1,1 0-1,0 0 0,-1 0 1,1 0-1,-1 0 0,1 0 1,-1 0-1,0 0 0,1 1 1,-1-1-1,0 0 0,1 0 1,-1 1-1,0-1 0,0 1 1,0-1-1,0 0 1,1 1-1,-1 0 0,0-1 1,0 1-1,0 0 0,0-1 1,0 1-1,0 0 0,-2 0 1,-1-1 0,0 1 0,0 0 1,0 1-1,1-1 0,-1 1 1,0-1-1,0 1 0,0 1 1,1-1-1,-1 0 0,-5 4 1,4-2-9,0 1 1,0 0-1,0 0 0,1 1 1,-1-1-1,1 1 1,0 0-1,1 0 1,-1 0-1,1 1 0,0-1 1,1 1-1,-1 0 1,1 0-1,0 0 1,0 0-1,1 0 1,-1 9-1,1-9 28,0-1 0,1 1 0,-1-1 0,1 1 0,1-1 0,-1 1-1,1-1 1,0 0 0,0 1 0,1-1 0,-1 0 0,1 0 0,0 1 0,1-1 0,-1-1 0,1 1 0,0 0 0,0-1 0,1 1-1,-1-1 1,7 6 0,-7-8 24,-1 0-1,1-1 0,0 1 1,-1-1-1,1 1 0,0-1 1,0 0-1,0 0 0,0 0 1,0 0-1,0-1 0,1 1 1,-1-1-1,0 0 0,0 0 1,0 0-1,0 0 0,1-1 1,-1 1-1,0-1 0,0 1 1,0-1-1,0 0 0,5-3 1,5-3 3,-1-1 0,0 1 0,0-2 1,14-13-1,7-5-141,-22 19 106,2-1-117,0 0-1,0 1 1,20-9-1,-33 17 114,0 0 0,0 0 0,0 0 0,1 0 0,-1 0 0,0 0-1,0 0 1,0 0 0,1 0 0,-1 0 0,0 0 0,0 0 0,0 0-1,1 1 1,-1-1 0,0 0 0,0 0 0,0 0 0,0 0 0,1 0 0,-1 0-1,0 1 1,0-1 0,0 0 0,0 0 0,0 0 0,0 0 0,0 1-1,1-1 1,-1 0 0,0 0 0,0 0 0,0 1 0,0-1 0,0 0-1,0 0 1,0 0 0,0 1 0,0-1 0,0 0 0,0 0 0,0 1 0,0-1-1,0 0 1,0 0 0,0 0 0,-1 1 0,1-1 0,0 0 0,0 0-1,0 0 1,-3 17-11,2-14 5,0 1 43,1 0 0,-1 0 0,1 0 0,0 0 0,1 8 0,-1-10 52,18-18 502,-13 11-455,4-2-478,-6 10 101,-2 8 101,-2 8 101,-1 1 0,-7 27-1,1-6 115,-10 73 159,16-101-167,2-8 35,2-7 173,0-5-174,0 0 0,-1-1 0,2-7 0,2-13-21,42-95-8,-39 103-78,-5 11-53,1 1 0,1 0 1,-1 0-1,12-15 0,-16 23 55,0-1 1,1 1-1,-1-1 1,0 1-1,1 0 1,-1-1-1,1 1 1,-1-1-1,0 1 1,1 0-1,-1-1 1,1 1-1,-1 0 1,1 0-1,-1-1 1,1 1-1,0 0 1,-1 0-1,2 0 1,-2 0-3,0 0 1,1 0-1,-1 0 1,0 0 0,0 1-1,1-1 1,-1 0-1,0 0 1,0 0 0,1 1-1,-1-1 1,0 0-1,0 0 1,1 1-1,-1-1 1,0 0 0,0 1-1,0-1 1,0 0-1,1 0 1,-1 1-1,0-1 1,0 1 0,2 21-287,2 43 353,-3-57-46,1 1 0,-1-1 0,2 0 0,-1 0-1,7 14 1,-8-20-1,0 0-1,0 0 1,0 0-1,1 0 1,-1 0-1,1-1 0,-1 1 1,1 0-1,0-1 1,0 1-1,-1-1 1,1 1-1,0-1 1,0 0-1,1 0 0,-1 0 1,0 0-1,0 0 1,3 0-1,-2-1 9,0 0 0,0 1 0,-1-1 0,1-1-1,0 1 1,0 0 0,0-1 0,0 1 0,-1-1 0,1 0 0,0 0 0,-1 0-1,1 0 1,0-1 0,2-1 0,16-12 84,-2-1 1,0-1-1,31-34 1,-23 22-1,4-4 15,50-70 1,-66 80-84,0 0 0,-2-1 0,-1-1 0,13-38 0,-11 9-70,12-81-1,-17 79 41,-3 28-7,-4 17-132,1 0 1,-2 0-1,1-1 0,-1 1 1,-2-23-1,-2 41 39,1 0 0,0-1 0,-2 11 0,-16 98 67,-8 160 0,28-237 294,9 70 0,-1-28-3275,-7-73 2720,-1-5-302,0 1 0,0 0 0,0 0 0,0-1 0,1 1 1,0 0-1,-1 0 0,1-1 0,0 1 0,0-1 0,0 1 1,1-1-1,-1 1 0,3 3 0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20:40.9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 63 11456,'-44'-43'4256,"39"35"-3297,10 5-287,8-2 0,5 5-512,21-3-352,9 3 96,-4 0 96,0 3 0,-5 2 96,1 2-64,-9 1-2911,-2 3 1567,2 5-6432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20:42.7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 10 2656,'-7'-1'1103,"1"-1"0,-1 2 0,-16 0 8644,142 1-6074,-56-2-3341,-4-3-112,-38 2-764,37 1 1,-49 2-635,0 1 0,0-1 0,0 1 0,9 4 0,19 8-5734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2:58.8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210 8 4064,'-9'-7'6385,"9"14"-5325,0 2-345,0 26 1146,8 66 0,3-31-1113,10 56 179,18 37-32,19 96 460,-57-252-1291,0-1 0,-1 0-1,0 1 1,0-1 0,0 0 0,0 1-1,-3 9 1,2-14-33,1 0 0,-1 0 0,1-1 0,-1 1 0,0 0 0,0 0 0,0-1 0,0 1 0,0-1 0,0 1 0,0-1 0,0 1 1,-1-1-1,1 1 0,-1-1 0,1 0 0,-1 0 0,1 0 0,-1 0 0,0 0 0,1 0 0,-1 0 0,0-1 0,0 1 0,0-1 0,1 1 0,-1-1 0,0 0 0,0 0 0,-4 1 0,-6-2 16,0 0 0,-1-1 0,1-1 1,0 1-1,0-2 0,-18-7 0,-71-37-81,63 28 122,34 18-308,0 0-1,0 0 1,0-1-1,0 1 1,1-1-1,-1 0 0,1 0 1,0 0-1,-5-7 1,7 9-88,0-1 0,0 0 0,0 1 0,1-1 0,-1 0 0,0 1 0,1-1 0,0 0 0,-1 0 0,1 0 0,0 1 0,0-1 0,0 0 0,0 0 0,0 0 0,1 1 0,-1-1 0,0 0 0,1 0 0,-1 1 0,1-1 0,0 0 0,0 1 0,-1-1 0,3-1 0,6-11-2806,4 2 1082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2:59.3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9 134 3552,'-8'-20'8872,"13"19"-7078,-2 2-1463,16 0 1059,-1 0-1,34-3 1,-23 0-738,18-3 83,-1-2 1,87-25-1,-36 8-301,27-15-875,-116 36 173,-8 3 137,1 0 0,-1 0 0,1-1 0,-1 1 0,1 0 0,-1 0 0,0 0 0,1 0 0,-1 0 0,1-1 0,-1 1 0,1 0 0,-1 0 0,1 0 0,-1 0 0,1 0 0,-1 1 0,1-1 0,-1 0 0,1 0 0,-1 0 0,1 0 0,-1 0 0,0 1 0,1-1 0,-1 0 0,1 0 0,-1 1 0,0-1 0,1 1 0,-1 13-5664,-4 0 3150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2:59.8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20 5408,'0'-20'3136,"0"40"4106,0 38-3183,-16 55-1633,16-78-2994,1-15-5658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3:02.6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587 1 1728,'-2'1'487,"0"-1"0,0 1 0,0 0 0,0-1 0,0 1 1,0-1-1,-1 0 0,-3 1 0,2-1-191,0 1 1,0 0 0,0 0-1,0 0 1,1 1-1,-1 0 1,0-1-1,1 1 1,-1 0 0,1 1-1,-5 3 1,-18 10 741,-124 71 1469,78-46-1926,61-35-481,0 0-1,1 0 1,0 1-1,0 0 1,0 1 0,1 0-1,0 0 1,-13 17 0,18-20-62,1 0 1,-1 0 0,1 1-1,0 0 1,0-1 0,1 1 0,0 0-1,0 0 1,0 0 0,1 0-1,0 1 1,0-1 0,0 0-1,1 0 1,0 1 0,0-1-1,1 0 1,1 10 0,1-5 4,-1 2 49,1 0 0,0 0 0,1-1 0,1 1 0,0-1 0,0 0 0,10 14-1,10 11 205,24 28-170,-20-33 119,-19-22-228,0 1 0,-1 0 0,0 0 0,-1 1 0,8 14-1,-11-16 45,0 0 0,-1 1-1,4 18 1,-7-26-14,0 1 0,-1 0 0,0-1 1,0 1-1,0 0 0,0-1 0,0 1 0,-1 0 0,0-1 0,0 1 0,0 0 0,0-1 1,0 1-1,-4 6 0,1-4-11,-1-1 0,0 1 0,0-1 0,0 0 0,-1 0 0,-11 8 0,-8 8 138,-7 9 80,-22 21 260,52-49-487,0 0 0,1 0-1,-1 0 1,1 0 0,-1 0-1,1 1 1,0-1 0,-1 1-1,1-1 1,0 1-1,1-1 1,-1 1 0,0 0-1,1-1 1,-1 6 0,1-6-11,1 0 1,-1 0-1,0 0 1,1 0-1,0 0 1,-1 0-1,1 0 1,0 0-1,0 0 1,0 0-1,0 0 1,0-1-1,0 1 1,1-1-1,-1 1 1,1 0-1,-1-1 1,1 0-1,-1 1 1,1-1-1,2 1 1,8 4 38,1 0 0,-1 0 0,1-2 0,0 0 0,15 3 0,-11-3-78,-1 1-1,30 12 0,-41-15 32,0 1-1,-1-1 0,1 1 1,-1 1-1,0-1 1,0 0-1,0 1 0,0 0 1,-1 0-1,1 0 0,-1 0 1,0 1-1,3 6 0,-4-7 19,0 1-1,-1 0 1,1 0-1,-1 0 1,0 0-1,-1 0 0,1 0 1,-1 0-1,0 0 1,-1 0-1,1 0 1,-1 0-1,0 0 0,0 0 1,0 0-1,-1 0 1,1-1-1,-1 1 1,-4 7-1,-3 3 3,0-1 1,0 1-1,-2-2 1,-16 19-1,-74 64 493,69-68-339,0 2 0,-33 42 0,43-44-78,3 1 0,-27 51-1,37-62-78,1 0-1,1 1 1,1 0-1,1 0 1,-5 38-1,9-51 1,0 0 0,1 1 0,0-1-1,1 0 1,-1 0 0,1 0-1,0 0 1,1 0 0,-1 0 0,1 0-1,1 0 1,-1 0 0,1-1 0,0 1-1,0-1 1,0 0 0,1 0 0,0 0-1,5 5 1,-1-3 31,0 0 0,0-1 0,1 0 0,0 0-1,0-1 1,1 0 0,0 0 0,0-1 0,0-1 0,10 3 0,-13-4-185,44 10 641,-17-9-3797,-33-3 2929,0 0 0,0 0 0,0 0 0,0 0-1,0-1 1,0 1 0,0 0 0,0 0 0,0-1-1,0 1 1,0 0 0,-1-1 0,1 1-1,0-1 1,0 1 0,2-3-713,7-2-2226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3:05.0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133 31 2912,'-11'-1'4876,"11"2"-4754,-16 16 3021,14-14-2747,-1 1 0,1 0 0,0 0 0,0 0 1,0 0-1,1 0 0,-1 0 0,-1 9 0,3-11-323,0 0-1,1-1 1,-1 1 0,0 0-1,1 0 1,-1-1 0,1 1-1,-1 0 1,1-1-1,0 1 1,0 0 0,0-1-1,0 1 1,0-1 0,0 0-1,2 3 1,0-2 26,0 1 0,0-1 0,0 0 0,0 0 0,0-1 0,0 1 0,7 2 0,0-1 49,-1-1 1,1 0-1,0 0 1,0-1-1,12 0 0,-10-2-7,0 0-1,0-1 0,-1 0 0,1-1 0,-1 0 1,15-7-1,-23 9-90,0 0 1,0-1-1,0 0 1,1 1-1,-1-1 0,-1 0 1,1-1-1,5-4 1,-7 6-47,0 0 0,0 0 0,-1 0 1,1 0-1,0-1 0,0 1 0,-1 0 1,1-1-1,-1 1 0,1 0 0,-1-1 1,0 1-1,1-1 0,-1 1 0,0-1 1,0 1-1,0-1 0,0 1 0,0-1 1,0 1-1,0 0 0,-1-1 0,1 1 0,-2-3 1,0-1 1,0 1 1,-1 0 0,1 0-1,-1 0 1,0 0-1,0 0 1,-1 1-1,1 0 1,-1-1 0,0 1-1,0 0 1,0 1-1,0-1 1,0 1 0,-1 0-1,1 0 1,-1 0-1,1 0 1,-1 1 0,-6-2-1,-4 1-27,0-1 0,-1 2-1,1 0 1,0 1 0,-22 2-1,14 1 50,-26 6 0,13 2-927,4 4-3345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3:26.3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 5 1568,'3'-5'7386,"-9"16"-5890,-1 4-933,1-1-181,1 0 1,0 1-1,1 0 1,1-1-1,0 2 1,-1 17-1,3 95 501,3-63-480,-2-27 96,2-1 1,8 48-1,-8-76 369,-2-15-2527,-1-7-1608,1 0 1475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3:26.7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58 3072,'-8'-5'6773,"8"5"-6641,0-1 1,1 1-1,-1-1 0,0 1 1,0 0-1,0-1 0,1 1 1,-1 0-1,0-1 0,1 1 1,-1 0-1,0-1 0,1 1 0,-1 0 1,0 0-1,1-1 0,-1 1 1,1 0-1,-1 0 0,0 0 1,1 0-1,-1 0 0,1-1 1,0 1-1,15-3 877,-9 2-654,22-6 253,-5 1-131,36-3 1,-15 5-163,-5 0-67,71 2-1,-38 4-109,-63-2-379,0-1 0,0 0 0,0-1 0,19-5 1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0:58:20.61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170 47 2144,'-1'0'118,"1"0"-1,0 0 1,-1-1 0,1 1 0,0 0-1,0-1 1,-1 1 0,1 0 0,0-1 0,0 1-1,-1 0 1,1-1 0,0 1 0,0 0-1,0-1 1,0 1 0,0-1 0,0 1-1,0 0 1,0-1 0,0 1 0,0 0-1,0-1 1,0 1 0,0-1 0,0-4 1360,0 7-1496,0-1 301,0-4 212,0 6-286,0 2-107,-1-1-1,0 1 1,0-1-1,0 0 1,0 0-1,-1 1 1,-3 6-1,-18 28 543,16-29-440,0-1-1,-15 13 1,4-4 38,-7 18-87,16-21 16,5-9-83,-1-1 0,1 1 0,-11 7 0,3-1 258,9-12 405,3-6-684,2-4-191,3-8 303,15-33 0,-16 43-164,3-8 6,-4 10-54,0-1 0,-1 0-1,3-11 1,21-76-506,-26 67 630,0 26-208,1 3 21,38 47 48,-25-29 240,15 20 1,-19-27-125,-1-2-101,1-2 1,11 11-1,0-1 67,-11-8 118,-5-7 140,0 1 0,0-1 0,-1 1 0,0 1 0,7 10 0,-32-16 604,10-1-757,0 0 0,-14-3 1,15 2-134,-1 0 1,-14 0-1,7 1-28,11 1-224,1-1 0,0 1 0,-1 0 0,1 0 0,0 1 0,-7 1 0,9 0-412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3: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8 387 1568,'-1'1'81,"0"0"0,1 1 0,-1-1-1,0 0 1,0 1 0,1-1 0,-1 1 0,1 0 0,-1-1 0,1 1 0,-1 4 842,1 7 1317,0-12-2184,0-1 0,0 1 0,1 0-1,-1 0 1,0 0 0,0 0 0,0 0 0,1-1 0,-1 1-1,0 0 1,1 0 0,-1-1 0,1 1 0,-1 0 0,1 0-1,-1-1 1,1 1 0,-1-1 0,1 1 0,0 0 0,-1-1-1,1 1 1,0-1 0,0 0 0,-1 1 0,1-1-1,0 0 1,0 1 0,0-1 0,-1 0 0,3 1 0,-2-1 30,1 0 0,0 0 0,0 0-1,0 0 1,-1 0 0,1 0 0,0 0 0,0-1 0,-1 1 0,1-1 0,0 1 0,0-1 0,-1 0 0,1 1 0,-1-1 0,3-2 0,10-8 179,0-1 1,-1-1-1,13-15 1,35-49-97,-20 23 77,22-27-48,-52 65-173,-1-1 0,0 0 1,7-19-1,-15 32-6,-1-1 0,1 0 1,-1 1-1,0-1 0,0 0 0,0-9 1,-1 13-17,0 0 1,0-1 0,0 1 0,0 0-1,0 0 1,0 0 0,-1 0-1,1 0 1,0 0 0,-1 0 0,1 0-1,0 0 1,-1 0 0,1 0 0,-1 0-1,0 0 1,1 0 0,-1 0-1,0 0 1,1 1 0,-1-1 0,0 0-1,0 0 1,0 1 0,0-1 0,0 1-1,0-1 1,0 1 0,0-1-1,0 1 1,0-1 0,0 1 0,-2-1-1,-2 1 80,-1 0 0,1 0-1,-1 0 1,1 1 0,0-1 0,-1 1-1,1 1 1,0-1 0,-1 1-1,1 0 1,0 0 0,0 0-1,1 1 1,-1 0 0,0 0-1,1 0 1,0 0 0,0 1 0,0-1-1,0 1 1,-6 9 0,3-5 59,1 1 0,1 0 0,-1 1 0,2-1 0,-1 1 0,1 0 0,1 0 0,0 1 0,0-1 0,-1 14 0,3-6-24,0 0 0,1 0 0,1 1 0,1-1 0,1 0 0,0 0 1,1-1-1,1 1 0,1-1 0,0 0 0,2 0 0,13 24 1,-20-39-203,1 0 0,-1-1 0,0 1 1,1 0-1,-1-1 0,1 1 1,-1-1-1,1 0 0,0 1 1,0-1-1,-1 0 0,1 0 1,0 0-1,3 1 0,-3-2-196,-1 1 0,1-1 0,-1 0 0,1 0 0,-1 1 0,1-1 0,0 0 0,-1-1 0,1 1 0,-1 0 0,1 0 0,0-1 0,-1 1 0,1-1 0,-1 1 0,1-1 0,-1 1 0,2-2 0,10-6-1768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3:34.3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37 5056,'0'-1'117,"0"1"1,0-1-1,0 1 0,1-1 1,-1 1-1,0-1 0,0 1 1,0-1-1,0 1 0,0-1 1,1 1-1,-1-1 1,0 1-1,0-1 0,1 1 1,-1 0-1,0-1 0,1 1 1,-1-1-1,0 1 1,1 0-1,-1-1 0,1 1 1,-1 0-1,0 0 0,1-1 1,-1 1-1,1 0 0,-1 0 1,1 0-1,-1 0 1,1-1-1,-1 1 0,1 0 1,-1 0-1,1 0 0,-1 0 1,1 0-1,-1 0 0,1 0 1,-1 0-1,1 1 1,-1-1-1,1 0 0,9-1 804,31-7 20,0 2-1,48-1 1,-65 6-380,-4 0-3032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3:34.7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32 4800,'-5'0'2176,"10"3"-1888,0-3 1760,3 0-1184,10-3 928,0 3-1056,0-5 32,-1 2-448,0-6-128,5 9-128,-9-8-64,0 8 32,0-6-736,5 6 384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3:35.0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 5472,'5'0'2496,"-5"16"-2176,0-8 2080,0-2-1376,0 11 800,0 2-1088,-5 4 512,5 4-736,-4 1-128,8 3-225,-4 1-63,0-1-32,0-4-128,0-4 32,0-3-2239,5-4 1247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3:36.9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0 336 2720,'1'-1'225,"0"-1"-1,-1 0 1,1 0 0,0 0 0,0 1-1,0-1 1,1 0 0,-1 1 0,0-1-1,0 1 1,1-1 0,-1 1 0,1 0-1,0-1 1,3-1 0,3-3 605,46-51 1037,-7 7-1435,-11 13-217,-27 25-107,2 1 0,0 0 0,0 0 0,1 2 0,0-1 0,21-11 0,-32 20-84,1 0 1,0 1-1,-1-1 0,1 0 1,-1 1-1,1-1 1,0 1-1,0 0 1,-1 0-1,1-1 0,0 1 1,0 0-1,-1 0 1,1 1-1,0-1 1,0 0-1,-1 1 1,1-1-1,0 1 0,-1-1 1,1 1-1,0 0 1,-1-1-1,1 1 1,-1 0-1,1 0 1,-1 0-1,0 1 0,1-1 1,1 2-1,2 4 85,0 0 0,-1 1 0,0-1 0,0 1 1,3 10-1,6 9-7,-1-3-4,-6-11 63,1 0 0,0-1-1,0 0 1,19 22 0,-24-32-99,0 1 0,0-1 1,1-1-1,-1 1 0,0 0 1,1 0-1,-1-1 0,1 0 1,0 1-1,-1-1 1,1 0-1,0 0 0,0 0 1,0-1-1,0 1 0,0-1 1,4 1-1,-5-2-22,1 1 0,-1-1 0,0 1 0,1-1-1,-1 0 1,0 0 0,0 0 0,0 0 0,0 0 0,0-1 0,0 1 0,0-1 0,0 1-1,0-1 1,0 1 0,-1-1 0,1 0 0,-1 0 0,1 0 0,-1 0 0,2-4 0,0-1-1,0-1 1,0 1 0,-1-1-1,0 1 1,0-1 0,-1 0 0,0 0-1,0 0 1,-1 0 0,0 0 0,-2-12-1,-1-4-84,-1 0 0,-11-34 0,13 53 22,0-1 0,0 1 0,0 0 0,-5-8 0,6 12-15,0 0 0,1-1 0,-1 1 0,0 0-1,0 0 1,0 0 0,0 0 0,0 0 0,-1 0-1,1 0 1,0 0 0,0 0 0,-1 1 0,1-1 0,0 0-1,-1 1 1,1-1 0,-1 1 0,1 0 0,-1-1-1,-1 1 1,1 0 11,0 1 0,0-1-1,0 1 1,0 0 0,0 0-1,0 0 1,0 0-1,0 0 1,0 0 0,1 0-1,-1 0 1,0 1 0,1-1-1,-1 1 1,1-1 0,-1 1-1,1 0 1,0-1 0,0 1-1,0 0 1,0 0 0,-1 4-1,-4 7 49,0 0 0,-4 18-1,8-23-66,-13 48 273,-10 30 677,21-75-725,-1 0-1,0 0 1,-1 0-1,0 0 1,-7 9 0,10-16-109,-1 0 0,1-1 1,-1 0-1,1 1 1,-1-1-1,0-1 1,0 1-1,-1-1 1,1 1-1,-1-1 0,1 0 1,-1-1-1,1 1 1,-1-1-1,0 0 1,0 0-1,0 0 1,1-1-1,-10 0 0,-6-1-21,0-1-1,1-1 1,-31-8-1,17 3-477,1-1-2243,21 5 1419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3:41.0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1 392 2656,'0'0'837,"13"2"3312,-8-4-3682,1-1 0,-1 0 0,0 0 0,0-1 0,0 1 0,8-9 0,4-3-141,23-15 287,1 0-287,48-47 0,-80 68-297,0 0 1,0-1-1,-1-1 1,0 0-1,0 0 1,-2 0-1,1-1 1,-1 0-1,-1 0 1,4-15-1,-7 23-41,-2-1 0,1 1-1,0-1 1,-1 0 0,0 0 0,0 1-1,-1-7 1,1 10-20,-1-1-1,1 0 1,0 0-1,-1 1 1,1-1-1,-1 0 1,0 0 0,0 1-1,0-1 1,1 1-1,-1-1 1,-1 1-1,1-1 1,0 1-1,0 0 1,0-1 0,-1 1-1,-2-2 1,3 2 3,-1 1 1,1 0-1,0-1 0,-1 1 1,1 0-1,-1 0 1,1-1-1,-1 1 1,1 0-1,0 1 1,-1-1-1,1 0 1,-1 0-1,1 1 0,0-1 1,-1 0-1,1 1 1,-2 1-1,0-1-42,-8 3 88,1 1 0,0 1 0,0 0 0,0 0 0,1 1 0,0 0-1,1 0 1,-1 1 0,-7 10 0,10-11 140,0 0 0,0 1 0,1 0 0,0 1 0,0-1 0,1 1 0,0 0 0,0 0 0,1 0 0,0 0 1,-1 11-1,3-17-91,1 0 0,0 0 0,0 0 0,0 0 1,0 0-1,1 0 0,-1 0 0,1 0 0,0 0 0,-1-1 1,1 1-1,0 0 0,1 0 0,-1-1 0,3 5 1,-1-4-4,0 0 0,-1 0 0,1 0 0,1 0 0,-1-1 0,0 1 0,1-1 0,-1 0 0,1 0 1,3 2-1,7 1 130,0-1 0,0 0 0,0-1 0,1-1 0,17 2 0,-14-4-212,0 1 0,0-2 0,20-3 0,23-6-6587,-39 8 3929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3:41.8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308 8 2720,'3'-8'5653,"-9"9"-5349,1 0 1,-1 0-1,1 1 0,0 0 0,0 0 1,0 0-1,-7 5 0,-10 3 233,-14 6 137,5-3 52,-39 22-1,61-29-627,0 0 0,0 0 0,1 1 0,-1 0 0,1 1 0,1 0 1,0 0-1,-9 12 0,13-16-46,1 1 1,0-1 0,-1 0-1,1 1 1,1 0 0,-1-1-1,1 1 1,-1 0 0,2 0 0,-1-1-1,0 1 1,1 0 0,0 0-1,0 0 1,0 0 0,2 6 0,-2-10-21,0-1 1,1 1-1,-1 0 1,1 0-1,-1 0 1,1-1-1,-1 1 1,1 0-1,0-1 1,-1 1-1,1 0 1,0-1-1,0 1 1,-1-1-1,1 1 1,0-1-1,0 1 1,0-1-1,-1 0 1,1 1-1,0-1 1,0 0-1,0 0 1,0 0-1,0 0 1,0 0-1,0 0 1,0 0-1,0 0 1,-1 0-1,1 0 1,0 0 0,0 0-1,1-1 1,4 0 102,0-1 1,0 0-1,9-4 0,-7 2-53,1-1 0,-1 0 0,0 0-1,0-1 1,11-11 0,32-38-97,-26 27-290,-19 22 210,1-3-237,-4 8-846,-2 3 1203,-1 0 1,1 0-1,0 0 0,0 1 1,0-1-1,0 0 1,2 3-1,2 6 156,1 0 9,0 1 0,1-1 1,0 0-1,1 0 0,12 14 0,-1-6-1606,35 30 0,-45-41 30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3:42.2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142 0 3648,'-26'10'1173,"25"-10"-1143,0 0-1,1 1 0,-1-1 1,0 0-1,1 1 0,-1-1 1,0 0-1,1 1 0,-1-1 1,1 1-1,-1-1 0,1 1 1,-1 0-1,1-1 0,-1 2 1,-3 2-84,-6 8 748,0 0-1,1 0 0,-12 20 0,12-12-207,1 0-1,0 1 0,2 0 0,0 0 0,1 0 0,1 0 0,2 1 0,-1 42 0,3-38-393,2-1-1,1 1 1,1-1 0,1 0-1,1 0 1,1 0-1,14 31 1,-15-43-235,1 0-1,0-1 1,1 1-1,0-1 1,1-1 0,0 0-1,0 0 1,13 10-1,12 7-666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3:42.6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3136,'3'5'368,"0"-1"0,1 0 0,0 1 0,-1-1 0,8 5 0,-5-4 134,-1 0-1,1 0 0,-2 1 0,6 6 0,11 19 2068,20 39-1,-33-53-2096,0 0-1,-2 1 0,0 0 0,6 27 1,-6-2-120,-2-1 0,-2 1 0,-1 0-1,-3 0 1,-1 0 0,-2-1 0,-22 83 0,24-114-994,0 0-1,-1 0 1,-7 15-1,0-6-962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25:20.051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9 9 640,'-8'0'2016,"25"12"-64,-13-9-1833,0-1 0,-1 1 0,1 0 0,-1 1-1,0-1 1,0 1 0,0-1 0,-1 1 0,1 0 0,-1 0 0,0 0 0,0 0 0,0 0 0,-1 1 0,3 7-1,-1 2 33,-1 0 0,-1 1 0,0 24 0,0-34-95,-1-1-1,1 1 0,-1-1 0,1 0 0,1 1 0,-1-1 0,1 0 0,-1 0 0,1 0 0,0 0 0,1 0 0,2 4 0,-4-7-21,0 1 0,0-1 0,0 0 0,0 0 0,0 0 0,1 1-1,-1-1 1,0 0 0,1 0 0,-1-1 0,1 1 0,-1 0 0,1 0 0,-1-1 0,1 1-1,-1-1 1,1 1 0,0-1 0,-1 0 0,1 0 0,0 1 0,-1-1 0,1 0 0,0-1 0,-1 1-1,1 0 1,0 0 0,-1-1 0,1 1 0,0-1 0,-1 1 0,1-1 0,-1 0 0,1 0 0,1-1-1,3-1-83,-1-1-1,1-1 1,-1 1-1,0-1 1,0 0-1,0 0 0,-1-1 1,0 1-1,0-1 1,0 0-1,0 0 1,2-8-1,2-6-386,-2 0 0,8-37 0,-10 23-341,-3 2-1334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0:58:27.33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184 501 832,'0'0'2139,"5"-11"-630,-4-12-874,-1 14-448,1-1-1,-2 1 1,1-1-1,-1 1 1,-4-15-1,-6-18 41,-7-18 613,10 36-642,-8-41 0,4 11-157,10 48-23,1 0 0,0 0-1,0 0 1,0 0-1,0 0 1,1 0 0,0 0-1,0 0 1,3-11-1,0 8-112,-3 8 60,0-1 1,1 1 0,-1 0-1,0 0 1,1-1 0,0 1 0,-1 0-1,1 0 1,0 0 0,0 0-1,-1 0 1,1 0 0,2-2-1,1-3 7,-4 6 29,0 0 0,0-1 1,0 1-1,0 0 1,1-1-1,-1 1 0,0 0 1,0-1-1,0 1 1,1 0-1,-1-1 0,0 1 1,0 0-1,1 0 1,-1-1-1,0 1 0,1 0 1,-1 0-1,0 0 1,1-1-1,-1 1 0,0 0 1,1 0-1,-1 0 1,1 0-1,-1 0 0,0 0 1,1 0-1,-1 0 1,0 0-1,1 0 0,15 4 303,-15-3-234,1-1-113,3 2 59,-4-1 80,9 23 555,-2 104-358,-8-116-219,1 7-22,-1 1 1,-1-1-1,-1 1 1,-9 34-1,5-27 91,1 0 0,-3 32-1,1-4 81,3-25-197,-3 0 1,0 0 0,-2 0-1,-17 37 1,18-48 36,6-12-11,0-1 0,-1 0 1,0-1-1,0 1 0,0-1 1,-1 1-1,0-1 0,-7 7 0,3-3 51,7-8-87,1 0 0,-1-1 0,1 1 1,-1 0-1,0-1 0,1 1 1,-1-1-1,0 1 0,0-1 0,1 1 1,-1-1-1,0 1 0,0-1 0,0 0 1,-1 1-1,-5 1-77,-7 0 421,14-2-356,-1 0 1,1 0-1,0-1 0,-1 1 1,1 0-1,0 0 1,-1-1-1,1 1 1,-1 0-1,1-1 1,0 1-1,0-1 1,-1 1-1,1 0 1,0-1-1,0 1 1,0-1-1,-1 1 1,1-1-1,0 1 1,0-1-1,0 1 1,0 0-1,0-1 0,0 1 1,0-1-1,0 1 1,0-1-1,0 1 1,0-2-1,1-7-63,0-1 0,0 0 1,1 1-1,0-1 0,1 1 0,0-1 0,0 1 0,1 0 0,7-12 0,4-4 124,1 2 0,19-23 0,-11 17-151,2 0 0,40-33-1,-47 46 13,0 1 0,1 2 0,1 0 0,42-20-1,-34 19 152,-21 10-96,0 0 0,0 0 0,0 0 0,1 1 0,0 0 0,0 1 1,10-2-1,-17 4 205,-10 15 204,-17 14-381,19-24-88,1 1-1,0-1 0,-8 13 0,9-11 8,0 1 0,0 0-1,1 0 1,0 0-1,-3 14 1,5-18 58,1 0 1,-1 1-1,1-1 1,0 0-1,0 0 1,0 0-1,1 0 1,-1 0-1,1 0 0,0 0 1,0 0-1,1 0 1,2 6-1,22 31 198,-22-35-58,-3-6-111,-1 1-1,0-1 1,1 1 0,-1-1 0,0 0 0,1 1 0,-1-1 0,0 0 0,1 0 0,-1 1-1,1-1 1,-1 0 0,1 0 0,-1 1 0,0-1 0,1 0 0,-1 0 0,1 0 0,-1 0-1,1 0 1,-1 0 0,1 0 0,-1 0 0,1 0 0,-1 0 0,1 0 0,13-8 265,-12 6-234,1 0 0,-1-1 0,0 1 0,0-1 0,0 1 0,0-1 0,1-4 0,-1 0-30,0 0-1,0 0 1,-1 0 0,0 0-1,-1-1 1,0 1-1,0 0 1,0 0-1,-1-1 1,0 1-1,0 0 1,-1 0 0,0 0-1,0 0 1,-1 0-1,0 1 1,0-1-1,0 1 1,-1-1-1,0 1 1,0 1 0,-1-1-1,-8-8 1,17 15-1177,-2 0 1114,-1-1-1,1 0 1,-1 1 0,1-1-1,-1 0 1,1 0 0,0 0-1,1 0 1,2 0-4,2 2 109,-1 0-1,1-1 0,0 0 1,-1 0-1,1-1 0,0 0 0,9 0 1,-13-1-29,0 0 0,0 1 1,0-1-1,0 0 0,0 0 1,0-1-1,0 1 1,-1-1-1,1 1 0,0-1 1,-1 0-1,1 0 0,-1 0 1,0 0-1,1-1 0,-1 1 1,3-6-1,1 1 33,-4 4 14,0 0 0,0-1 0,0 1-1,-1 0 1,3-5 0,2-3-247,-6 10 168,1 0 0,0 0 0,-1 0 0,1 0 0,0 0 0,-1 0 0,0 0 0,1 0-1,-1 0 1,0-1 0,1-1 0,-1 2-279,1 1-81,1 1 362,-1-1 1,1 0-1,-1 1 1,1-1-1,-1 0 1,1 1-1,-1 0 1,0-1 0,1 1-1,-1 0 1,0 0-1,0 0 1,0-1-1,1 1 1,-1 0 0,0 1-1,1 1 1,15 24 99,-12-18-62,-3-4 25,-1-1 0,1 1 1,-1-1-1,0 1 0,0 0 0,0-1 1,-1 1-1,1 0 0,-1 0 0,0 0 0,-1 0 1,1-1-1,-1 1 0,0 0 0,0-1 1,-1 1-1,1 0 0,-1-1 0,0 1 0,0-1 1,0 0-1,-1 0 0,0 0 0,0 0 1,0 0-1,-6 5 0,8-8-41,0 0 1,-1 0-1,1-1 0,0 1 0,-1 0 1,1-1-1,-1 1 0,1-1 1,-1 0-1,0 1 0,1-1 1,-1 0-1,1 0 0,-1 0 0,1 0 1,-1 0-1,-2-1 0,-1 0-6,0 0-1,0-1 0,-9-4 0,2 0-113,3 0-560,14 3 217,19 0-55,-13 2 271,10-2 152,1 1-1,0 1 1,37 2 0,-13 0 163,-39-1-40,0 1 0,-1-2 0,1 1 0,0-1-1,-1 0 1,1 0 0,0-1 0,-1 0 0,0 0 0,1-1-1,-1 0 1,8-5 0,-12 8-28,34-26 804,-33 24-799,-1 0 0,0-1 0,0 1 0,0 0 0,0-1 0,0 0 0,-1 1 0,1-1-1,-1 0 1,0 0 0,2-5 0,-3 7-29,0-1 1,0 0-1,0 1 0,0-1 0,-1 0 0,1 1 0,0-1 0,-1 0 1,0 1-1,1-1 0,-1 1 0,0-1 0,0 1 0,-1-3 1,0 1 29,0 0 0,0 1 1,0-1-1,-1 1 1,1-1-1,-3-1 1,2 2-41,0 0 0,0 1 0,0-1 0,0 1 0,0 0 0,-1 0 1,1 0-1,0 0 0,0 0 0,-1 1 0,1-1 0,-1 1 1,-3 0-1,4 1-39,1-1 1,-1 1 0,0-1 0,1 1 0,-1 0-1,1 0 1,-1 0 0,1 1 0,0-1 0,-1 0-1,1 1 1,0 0 0,0-1 0,0 1-1,0 0 1,-3 4 0,4-5 13,0 1-1,1-1 1,-1 1 0,0-1 0,1 1-1,-1-1 1,1 1 0,0-1-1,-1 1 1,1-1 0,0 1 0,0 0-1,0-1 1,0 1 0,0-1-1,0 1 1,1-1 0,-1 1 0,0 0-1,1-1 1,-1 1 0,1-1-1,1 2 1,-1 0 16,1 1-1,0-1 1,0 0 0,0 0-1,0 0 1,0 0 0,1 0-1,5 4 1,-4-4 54,0 0 0,0 0 0,1 0 0,-1 0 0,1-1 0,0 0 0,0 0 0,0 0 0,0 0 0,0-1 0,0 0 0,0 0 0,1-1 0,-1 1 0,0-1 0,0 0 0,1 0 0,-1-1 0,0 0 0,0 0 0,9-2 0,-1-1 98,2-1-21,1 0 0,-1 0-1,26-15 1,-10-11 329,-29 30-445,0-1-1,0 1 1,0-1 0,-1 0 0,1 1 0,0-1 0,-1 0 0,1 0 0,-1 0 0,0 0-1,0 0 1,0-1 0,0 1 0,1-2 0,-2 3-89,0 10-69,-2 59 255,-19 127 1,14-166 34,-16 46 0,6-22 313,16-51-381,1 0 0,-1 0-1,0 0 1,0 0 0,0 0 0,0 0 0,-3 2 0,4-3-49,0-1 1,0 0-1,-1 0 1,1 0 0,0 1-1,0-1 1,0 0-1,-1 0 1,1 0-1,0 0 1,0 0 0,-1 0-1,1 1 1,0-1-1,0 0 1,-1 0 0,1 0-1,0 0 1,0 0-1,-1 0 1,1 0 0,0 0-1,0 0 1,-1 0-1,1 0 1,-1-1-4,1 1 1,-1 0-1,1-1 0,0 1 0,-1-1 1,1 1-1,0-1 0,-1 1 1,1 0-1,0-1 0,0 0 0,-1 1 1,1-1-1,0 1 0,0-1 1,0 1-1,-1-2 0,0-8 49,0 0 1,1-1-1,0 1 0,2-20 0,-2 23-26,3-18-56,0 0 0,2 1-1,1-1 1,10-27 0,-10 36-60,0 1 0,2 0 1,0 0-1,0 1 0,1 0 1,1 0-1,15-16 0,-20 26 9,0-1 0,1 1 0,-1 0 0,1 0 0,0 0 1,0 1-1,0 0 0,7-3 0,-12 6 81,0-1 0,0 1 0,0-1 1,1 1-1,-1-1 0,0 1 0,1 0 1,-1 0-1,0 0 0,1 0 0,-1 0 1,0 0-1,1 0 0,-1 0 0,0 0 1,1 0-1,-1 1 0,0-1 0,0 1 1,1-1-1,-1 1 0,0-1 0,0 1 1,0 0-1,0 0 0,1-1 0,-1 1 1,0 0-1,-1 0 0,1 0 0,0 0 1,0 0-1,0 0 0,0 0 0,-1 1 1,1-1-1,-1 0 0,1 0 0,-1 0 1,1 1-1,-1-1 0,0 0 0,1 1 1,-1-1-1,0 0 0,0 1 0,0 1 1,1 5 102,-1 0 1,0 1 0,0-1 0,0 1-1,-1-1 1,-1 1 0,-2 11-1,2-15-37,1-1-1,-1 1 0,0-1 1,0 1-1,-1-1 0,1 0 1,-1 0-1,0 0 0,0-1 1,0 1-1,-1-1 1,1 1-1,-1-1 0,-6 4 1,9-6-78,0-1 0,0 1 0,0-1 0,0 1 0,0-1 0,0 0 0,0 0 0,0 0 0,0 1 0,0-1 0,0 0 0,0 0 0,0-1 0,-1 1 0,1 0 0,0 0 0,0 0 0,0-1 0,0 1 0,0 0 1,0-1-1,1 1 0,-1-1 0,0 1 0,0-1 0,0 1 0,0-1 0,0 0 0,1 0 0,-1 1 0,0-1 0,1 0 0,-1 0 0,0 0 0,1 0 0,-1 1 0,1-1 0,0 0 0,-1 0 0,1 0 0,0 0 0,-1 0 1,1 0-1,0 0 0,0 0 0,0 0 0,0 0 0,0-1 0,0 1 0,0 0 0,0 0 0,0 0 0,1 0 0,-1 0 0,0 0 0,1 0 0,-1 0 0,1 0 0,0-1 0,1 0-16,0 0 0,0 0-1,0 0 1,1 0-1,-1 0 1,1 1 0,-1-1-1,1 1 1,0-1 0,-1 1-1,1 0 1,0 0 0,0 0-1,0 1 1,0-1 0,5 0-1,9-3-186,32-11 0,-37 9 310,1 0 1,-1 0-1,0-1 1,-1-1-1,22-17 1,44-53 495,-71 72-577,-1 0 0,0-1 0,0 0 0,-1 0 0,0 0-1,0 0 1,-1-1 0,4-9 0,-4 5 20,0 0-1,-1 1 1,-1-1 0,0 0 0,0-13 0,-2-15 96,2-52-419,7 54-785,-1 95 704,-4-22 416,-2-1 0,-1 1 0,-2 0 0,-12 65 0,5-60 19,-1 8 348,-2-1 0,-31 80 0,32-107 130,6-15-280,5-5-261,-1-1 1,1 1-1,0 0 1,0 0-1,0-1 1,-1 1-1,1 0 1,0-1-1,0 1 1,0 0-1,0-1 1,0 1-1,-1 0 1,1-1-1,0 1 1,0 0-1,0-1 1,0 1 0,0 0-1,0-1 1,0 1-1,0 0 1,0-1-1,1 0 1,-1-7-41,1 0 1,0 0 0,1 0 0,0 1 0,0-1 0,0 0-1,6-10 1,-2 5-45,1 0 0,1 1-1,11-16 1,-13 20 35,1 1 1,0-1 0,1 1-1,-1 0 1,1 0-1,1 1 1,-1 1-1,13-7 1,-18 10 19,0 1 0,0-1 0,0 1 0,0 0 1,0 0-1,0 0 0,1 1 0,-1-1 0,0 1 1,0-1-1,1 1 0,-1 0 0,0 1 0,1-1 0,-1 0 1,0 1-1,1 0 0,-1 0 0,0 0 0,0 0 0,0 0 1,0 1-1,0-1 0,0 1 0,0 0 0,-1 0 1,1 0-1,4 4 0,63 82-66,-43-52 294,-26-33-174,1-1 0,0 0 1,1 1-1,-1-1 0,0 0 0,1 0 1,-1 0-1,1 0 0,0-1 0,-1 1 0,1-1 1,0 0-1,0 0 0,0 0 0,0 0 1,4 1-1,-5-2-11,0 0 0,0 0 0,0 0 0,-1 0 0,1-1 1,0 1-1,0 0 0,0-1 0,0 1 0,0-1 0,-1 0 0,1 0 1,0 0-1,-1 0 0,1 0 0,0 0 0,-1 0 0,1 0 0,-1 0 1,0-1-1,1 1 0,-1-1 0,0 1 0,0-1 0,0 0 0,1-2 1,13-20 190,-7 10-33,0 0-1,5-16 1,31-79-171,-43 107-69,-1 0 0,1 1 1,0-1-1,0 0 0,0 1 0,0-1 1,0 1-1,0-1 0,0 1 1,1-1-1,-1 1 0,0 0 0,1 0 1,-1 0-1,1 0 0,-1 0 0,1 0 1,0 0-1,1-1 0,-1 3 50,0 0-1,-1 0 1,0 0-1,1 1 1,-1-1-1,0 0 1,1 0-1,-1 1 1,2 2-1,-2-2 6,2 3 58,0 1 1,0-1 0,0 1-1,0 0 1,-1 0 0,0 0-1,-1 1 1,1-1 0,-1 0-1,-1 1 1,1-1 0,-1 0-1,0 1 1,0-1 0,-2 8-1,1-8 142,0 1-1,-1 0 1,0-1-1,-5 13 1,7-17-153,-1-1 1,0 1-1,0-1 1,0 1-1,0-1 1,0 0-1,0 1 1,0-1-1,0 0 1,0 0-1,-1 0 1,1 0-1,-1 0 1,1 0-1,0 0 1,-1 0-1,1-1 0,-1 1 1,0 0-1,1-1 1,-1 1-1,0-1 1,1 0-1,-3 1 1,-28-1-818,38-6 254,13-5 303,-8 4 132,3-3 84,16-7 1,-19 11 56,0-1 0,0 1 1,14-13-1,8-6-144,-32 25 83,-1 0-1,0 0 0,0 0 0,0 0 1,1 0-1,-1 0 0,0 0 1,0 0-1,1 0 0,-1 0 1,0 0-1,0 0 0,0 0 1,1 0-1,-1 0 0,0 0 1,0 0-1,1 0 0,-1 1 1,0-1-1,0 0 0,0 0 0,0 0 1,1 0-1,-1 0 0,0 0 1,0 1-1,0-1 0,0 0 1,1 0-1,-1 0 0,0 0 1,0 1-1,0-1 0,0 0 1,6 13-83,1 15 21,-5-18-4,0 0 1,6 18-1,-7-24 85,0-1-1,1 1 1,-1-1-1,1 1 1,0-1-1,0 0 1,0 0-1,0 0 1,1 0-1,4 5 1,-6-8 25,1 0 1,-1 1 0,0-1-1,0 0 1,0 0 0,0 0-1,0 0 1,0 0 0,0 0-1,0 0 1,0 0 0,0 0-1,1 0 1,-1 0 0,0-1-1,0 1 1,0-1 0,0 1-1,0 0 1,0-1 0,0 0-1,-1 1 1,1-1 0,0 0-1,0 1 1,0-1 0,0 0-1,-1 0 1,1 0 0,0 1-1,0-3 1,0 1-9,0-1 1,-1 1-1,1-1 1,-1 1-1,1-1 1,-1 1-1,0-1 0,0 0 1,0 1-1,0-1 1,-1 1-1,1-1 1,-1 1-1,1-1 1,-1 1-1,0-1 1,0 1-1,0-1 0,0 1 1,-1 0-1,1 0 1,0 0-1,-1 0 1,-3-4-1,-3-3 65,-1 0 0,0 0-1,-17-12 1,22 19-104,0 0 0,0 0 0,0 0 0,0 1 0,0 0 0,0-1 1,0 2-1,0-1 0,-6 0 0,-18 0-1442,41 0 1356,0-1 1,21-4-1,6-2-53,7 2-84,-26 2 177,-1 1-1,1 1 1,0 1-1,33 2 1,-52-1 76,1 0 0,-1 1 1,0-1-1,0 0 1,0 1-1,0 0 0,0-1 1,0 1-1,0 0 1,0 0-1,0 0 0,-1 0 1,1 1-1,0-1 1,-1 0-1,1 1 0,-1-1 1,1 1-1,-1-1 1,1 1-1,0 2 0,0 1 98,0 0-1,-1-1 1,0 1-1,0 0 1,0-1-1,-1 1 1,0 0-1,0 7 1,13-20 296,0-4-459,0 1 1,0 1 0,2 0 0,-1 1 0,18-8 0,-30 16 28,0 0 0,0 0-1,0 0 1,0 1 0,0-1 0,0 1 0,0-1 0,0 1 0,0 0-1,0 0 1,0 0 0,0 0 0,1 0 0,-1 1 0,0-1 0,0 0-1,0 1 1,0 0 0,0-1 0,0 1 0,0 0 0,0 0 0,-1 0-1,1 0 1,0 1 0,0-1 0,-1 0 0,1 1 0,-1-1 0,1 1-1,1 2 1,3 4 318,0 0-1,-1 1 1,0 0-1,8 19 1,-10-20-637,-1-3 485,0 0-1,0-1 1,0 1-1,1-1 1,0 1 0,4 4-1,-6-7-323,1-1 0,0 0-1,-1 1 1,1-1 0,0 0 0,-1 0-1,1-1 1,0 1 0,0 0-1,0 0 1,0-1 0,0 1 0,0-1-1,0 0 1,0 0 0,0 1-1,0-1 1,0-1 0,0 1 0,2 0-1,15-3-2616,5 3-2742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25:20.758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136 0 3488,'-4'6'583,"1"-1"0,1 1 0,-1-1-1,1 1 1,-3 10 0,4-10-181,-1 1 0,-1-1-1,1 0 1,-1 0 0,0 0-1,-4 6 1,-17 19 750,-35 35 0,58-65-1188,-6 6 127,7-5 71,4-4-38,0-1-128,1 0-1,-1-1 1,0 0-1,0 0 0,0 0 1,0 0-1,-1-1 1,5-8-1,2-4-82,8-22 0,-3 7 30,-10 22 187,-6 15 262,-7 15 297,-1 0-345,-14 23 0,19-37-298,0 0 0,0-1 0,-1 0 0,1 0 0,-1 0 0,0 0 0,-11 7 0,7-4 95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25:21.676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251 0 1824,'-9'13'6690,"-18"16"-5900,19-21-62,-1 0-305,0 0 0,-18 12 0,6-5-23,-41 25 501,57-37-920,-4 3 183,0 0-1,-1-1 1,-14 5-1,23-9-152,0-1 0,0 1 0,0-1 1,0 0-1,0 1 0,0-1 0,0 0 0,0 0 1,0 0-1,0 0 0,0 0 0,0 0 0,0 0 1,0 0-1,0 0 0,0 0 0,-1-1 0,2 1 6,0-1 0,-1 1 0,1-1 0,0 1 0,0 0 0,-1-1 0,1 1 0,0 0 0,0-1 0,0 1 0,0-1 0,0 1 0,0-1 0,0 1 0,0 0 0,0-1 0,0 1 0,0-1-1,0 1 1,0 0 0,0-1 0,0 1 0,0-1 0,0 1 0,1 0 0,-1-1 0,0 0 0,3-5 106,1 0 0,-1-1 0,8-7 0,-7 8-368,-1 2 183,6-11-920,0 1 0,1 0 1,1 0-1,1 1 1,-1 1-1,25-19 0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25:34.8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386 328 576,'2'-11'5737,"-13"9"-4872,3 1-570,7 1-255,-1 0 1,1 0 0,-1 0-1,1 0 1,0 0-1,-1 0 1,1 0 0,-1 0-1,1 0 1,-3 1 0,-37 14 363,19-7-185,0 0 0,1 1 0,-39 24 0,40-19-109,1 1 1,0 0-1,-29 33 1,37-35-50,1 0 0,1 0 0,0 1 0,0 0 0,1 0 0,-9 25 0,16-36-20,0 0 0,0 1 0,0-1 0,0 1 0,1-1 0,0 1 0,-1-1 0,1 1 0,1-1 0,-1 1 0,1 4 0,-1-7-7,1 0-1,-1 1 1,1-1 0,0 0 0,-1 0 0,1 1 0,0-1 0,-1 0-1,1 0 1,0 0 0,0 0 0,0 0 0,0 0 0,0 0 0,0 0-1,1-1 1,-1 1 0,0 0 0,0-1 0,0 1 0,1-1 0,-1 1-1,0-1 1,1 1 0,-1-1 0,0 0 0,1 0 0,-1 0 0,0 0-1,3 0 1,2 0 61,-1-1 0,1 0 0,-1 0 0,1 0-1,-1-1 1,0 0 0,0 0 0,10-5 0,37-27 395,-49 32-479,15-12 12,0 0-1,-1-2 1,15-18 0,43-56 128,-60 71-84,3-6 55,0 0-1,-2 0 1,0-2 0,18-43-1,-30 57-167,0-1-1,3-17 0,-1 3-58,-4 19 62,-1-1 0,0 0-1,-1 0 1,0 0 0,-2-15 0,0-13 115,3 37-84,-1 0 0,0-1 0,0 1-1,-1 0 1,1-1 0,0 1 0,0 0-1,-1-1 1,1 1 0,0 0 0,-1 0 0,1-1-1,-1 1 1,0 0 0,1 0 0,-3-2-1,3 3-2,0 0 0,-1-1 0,1 1 0,0 0 0,0 0 0,-1 0 0,1 0 0,0 0 0,-1 0 0,1 0 0,0 0 0,-1 0 0,1 0-1,0 0 1,-1 0 0,1 0 0,0 0 0,-1 0 0,1 0 0,0 0 0,-1 0 0,1 0 0,0 0 0,0 0 0,-1 1 0,-10 10-399,2 5 456,1 1 0,1 0-1,0 0 1,-7 30 0,2-10 96,-10 38 59,18-62-92,0 0 0,1 0 0,0 0 1,1 1-1,0 15 0,3 67 85,-1-87-136,1 0 0,0-1 0,1 1-1,0-1 1,0 1 0,1-1 0,0 0-1,0 0 1,1 0 0,0 0 0,6 8 0,-9-16-3,-1 1 0,1 0 1,0 0-1,0 0 0,0 0 0,0-1 1,0 1-1,0 0 0,0-1 1,0 1-1,0-1 0,0 1 1,0-1-1,0 1 0,0-1 1,0 0-1,0 0 0,0 0 1,1 1-1,1-1 0,-1-1 6,0 1 1,0-1-1,0 1 0,0-1 1,-1 0-1,1 1 0,0-1 0,0 0 1,0 0-1,-1 0 0,3-2 1,4-4 70,-1-1 1,0 0 0,11-15-1,-13 16-120,9-11 43,73-101-208,-87 118 149,1 1-1,-1-1 1,0 0 0,1 1 0,-1-1 0,0 0-1,1 1 1,-1-1 0,0 0 0,0 0-1,0 1 1,1-1 0,-1 0 0,0 0 0,0 1-1,0-1 1,0 0 0,0 0 0,-1 1 0,1-1-1,0 0 1,0 0 0,0 1 0,-1-1-1,1 0 1,0 1 0,-1-1 0,1 0 0,-1 1-1,1-1 1,-1 0 0,1 1 0,-1-1-1,1 1 1,-1-1 0,0 0 0,0 1 93,2-1-134,0 1-1,1 0 1,-1 0 0,0 0-1,0 0 1,0 0 0,1 0-1,-1 0 1,0 0-1,0 1 1,1-1 0,-1 0-1,0 1 1,0-1-1,0 1 1,0-1 0,0 1-1,0 0 1,0-1 0,0 1-1,0 0 1,0 0-1,1 1 1,-1-1 16,0 1 1,0 0-1,0 0 0,0 0 0,-1 0 1,1 0-1,0 1 0,-1-1 0,0 0 1,1 0-1,-1 0 0,0 4 1,-2 23 140,-5 34 1,3-35-220,4-24 156,0 0 1,0 1-1,0-1 0,0 1 0,1-1 0,-1 0 0,1 1 0,0-1 1,1 0-1,-1 0 0,1 0 0,2 6 0,-3-8-9,0 0-1,0-1 0,1 1 1,-1 0-1,0-1 0,1 1 1,-1-1-1,1 0 1,-1 0-1,1 1 0,-1-1 1,1 0-1,0 0 0,0 0 1,0-1-1,0 1 0,-1 0 1,1-1-1,0 1 1,0-1-1,0 1 0,0-1 1,0 0-1,0 0 0,0 0 1,0 0-1,0-1 0,0 1 1,3-1-1,4-2 43,0 0 1,0 0-1,0-1 0,0 0 1,13-9-1,40-33 181,-3 3-332,-39 31 135,-12 8-162,-1-1 0,1 0 0,-1 0 1,7-7-1,-13 12-92,-5 8-112,-4 4 163,0 0 0,-9 22 0,15-28 111,0-1 1,0 1-1,1-1 0,0 1 1,0-1-1,0 1 0,1 0 0,0-1 1,0 11-1,1-14 59,-1-1 0,0 1-1,1-1 1,-1 1 0,1 0 0,-1-1 0,1 1 0,0-1-1,0 1 1,0-1 0,-1 1 0,1-1 0,1 0 0,-1 0-1,0 1 1,0-1 0,0 0 0,1 0 0,-1 0 0,0 0-1,1 0 1,-1-1 0,1 1 0,-1 0 0,1-1 0,0 1-1,-1-1 1,1 1 0,-1-1 0,1 0 0,0 1 0,-1-1-1,1 0 1,0 0 0,-1-1 0,3 1 0,0 0 3,0-1 1,0 0 0,0 1-1,0-1 1,0 0 0,-1-1 0,1 1-1,0-1 1,-1 0 0,1 0-1,-1 0 1,0 0 0,1 0-1,3-4 1,-5 2-2,0 1-1,0-1 1,0 0-1,0 0 1,0 1 0,-1-1-1,1 0 1,-1 0-1,0-1 1,-1 1-1,1 0 1,-1 0 0,1 0-1,-1 0 1,0-1-1,-1 1 1,1 0-1,-1 0 1,-2-8-1,2 7-67,-1 0-1,0-1 0,0 1 0,0 0 0,0 0 0,-1 0 0,0 0 0,0 1 0,0-1 0,-1 1 0,0 0 1,0 0-1,0 0 0,-7-5 0,6 6 0,1 0 0,-1 1 0,0 0 1,0-1-1,0 2 0,0-1 0,0 1 0,0 0 0,0 0 1,-6 0-1,-10-4-309,20 5 251,2 1 59,5 0 62,0 1 1,0-1-1,0 0 1,0 0-1,0-1 0,0 0 1,0 0-1,12-1 1,1 0 12,1 0 10,-7 1-37,0 0-1,1 0 1,16 4-1,-27-4-52,0 1 0,0 0 1,-1 0-1,1 0 0,0 0 0,0 0 0,0 1 0,-1-1 0,1 1 0,-1-1 1,1 1-1,-1 0 0,1 0 0,-1 0 0,0 1 0,0-1 0,0 0 1,-1 1-1,3 3 0,0 2 3,-1 1 1,0-1-1,-1 1 0,0-1 1,0 1-1,-1 0 1,1 10-1,-3 64 149,0-70-87,-3 36-18,-2 1 1,-18 72-1,20-105 0,2-9 56,0 1 1,0-1-1,-5 8 1,3-2 292,4-13-292,0 0 0,0 0 0,0 0 0,-1 0 0,1 1 0,0-1 0,-1 0 0,1 0 0,-1 0 0,0 0 0,0 1 0,13-30 1133,3-9-1050,-3 0 0,9-40 1,-11 37-113,35-110-377,-37 130 239,0 0 0,2 0-1,0 1 1,1 0 0,15-19-1,2 9-324,-17 18-207,-11 20 419,-4 3 146,0 0 0,0-1 1,-1 1-1,-11 17 0,-7 17 473,17-33-162,0-1-1,-13 19 0,14-25-116,2-7 100,3 0-218,0 0 1,0 1 0,0-1 0,0 1-1,0-1 1,0 0 0,0 1-1,0-1 1,0 1 0,0-1 0,1 0-1,-1 1 1,0-1 0,0 1-1,1-1 1,-1 1 0,0-1 0,1 1-1,-1-1 1,1 0 0,0 0-20,-1 0 1,1 0-1,0 1 1,-1-1 0,1 0-1,0 0 1,0 0-1,0 1 1,0-1-1,0 0 1,0 1-1,0-1 1,0 1-1,0-1 1,0 1 0,0-1-1,0 1 1,0 0-1,0 0 1,0-1-1,0 1 1,0 0-1,0 0 1,1 0 0,-1 0-1,0 0 1,0 0-1,0 1 1,0-1-1,0 0 1,2 1-1,-1 1-22,0 0-1,0 0 1,0 0 0,0 0-1,0 0 1,0 0-1,0 1 1,-1-1-1,1 1 1,-1-1-1,2 6 1,2 3-1,-1 0-1,-1 1 1,0 0 0,-1 0-1,2 15 1,-2-6-4,-2 1-1,-1 24 1,-1-25 44,-1 0 0,0-1 0,-2 1 0,-8 23 0,12-41 79,-1 1 1,1-1-1,-1 0 0,0 0 1,0 0-1,0-1 0,0 1 1,0 0-1,-1-1 0,1 0 1,-3 3-1,4-5-37,1-1 0,0 1 0,-1 0-1,1-1 1,0 1 0,-1 0 0,1-1 0,0 1-1,0 0 1,-1-1 0,1 1 0,0 0 0,0-1 0,0 1-1,0-1 1,0 1 0,0-1 0,0 1 0,-1 0-1,1-1 1,0 1 0,0-1 0,0 1 0,1-1 0,-1 1-1,0 0 1,0-1 0,1-16 52,2-5-112,2 0 0,0 0 0,11-25 0,-11 32 101,6-17-99,1 1 0,2 1 0,1 1 0,1 0 0,26-35 0,-29 47-122,1 1 0,0 0 0,1 0-1,1 2 1,0 0 0,1 1 0,1 0 0,0 2 0,24-13 0,-38 22 67,0 1 1,0-1-1,1 1 1,-1 0-1,0 0 1,1 0-1,-1 0 1,9 1-1,-12 0 56,0 0-1,0 0 1,0 0 0,-1 0-1,1 0 1,0 0-1,0 1 1,-1-1-1,1 0 1,0 1 0,0-1-1,-1 1 1,1-1-1,0 1 1,-1-1-1,1 1 1,0-1 0,-1 1-1,1-1 1,0 2-1,-1 0 12,1-1 0,-1 0 0,0 1 0,1-1 0,-1 0 0,0 1 0,0-1 0,0 0 0,0 1 0,0-1 0,0 0 0,-1 1 0,1-1 0,0 0 0,-1 1 0,0 1-1,-4 9 26,0-1 0,0 0-1,-1-1 1,-1 0 0,1 0-1,-2 0 1,-13 14-1,16-19 45,1 0-1,-1-1 1,0 0-1,-1 0 0,1 0 1,-1-1-1,1 0 0,-1 0 1,0 0-1,0-1 0,0 0 1,-1 0-1,1 0 0,0-1 1,-13 1-1,17-1-61,1-1 0,0 0 0,-1 0 1,1 0-1,0 0 0,-1 0 0,1 0 0,-1-1 0,1 1 0,0 0 0,0-1 0,-1 1 0,1-1 1,0 1-1,0-1 0,-1 0 0,1 0 0,0 1 0,0-1 0,0 0 0,0 0 0,-2-2 0,3 3-8,0 0 0,0-1 0,0 1-1,0 0 1,0 0 0,0-1 0,0 1-1,0 0 1,0 0 0,1 0 0,-1-1-1,0 1 1,0 0 0,0 0 0,0-1-1,0 1 1,0 0 0,0 0-1,0 0 1,1-1 0,-1 1 0,0 0-1,0 0 1,0 0 0,0 0 0,1 0-1,-1-1 1,0 1 0,0 0 0,0 0-1,1 0 1,-1 0 0,0 0 0,0 0-1,1 0 1,-1 0 0,0 0-1,0 0 1,0 0 0,1 0 0,-1 0-1,13-2-179,14 2 159,111-3-161,-114 1 223,1-1-1,-1-1 1,38-12 0,-48 10 71,-1 0-1,1-1 1,-1-1 0,-1 0 0,1 0 0,-1-1-1,-1-1 1,0 0 0,16-18 0,-24 24-98,-1 0 1,1 0 0,-1 0 0,1 0-1,-1-1 1,-1 1 0,1 0-1,2-10 1,-4 12-31,1 0 0,-1 0 1,0 1-1,0-1 0,0 0 0,0 0 1,0 0-1,0 0 0,-1 1 0,1-1 1,-2-3-1,2 4-11,-1 0 0,1 0 0,-1 0 0,0 0 0,1 1 0,-1-1 0,0 0 0,0 0 0,1 1 0,-1-1-1,0 0 1,0 1 0,0-1 0,0 1 0,0 0 0,0-1 0,0 1 0,0-1 0,0 1 0,0 0 0,0 0 0,-1 0 0,-1-1-8,0 1 0,0 0 0,1 0 0,-1 0 0,0 0-1,0 0 1,0 1 0,1-1 0,-1 1 0,0 0 0,1 0 0,-1 0 0,1 0 0,-1 0-1,1 1 1,-1-1 0,1 1 0,0-1 0,0 1 0,0 0 0,0 0 0,0 0 0,0 0-1,0 0 1,0 1 0,1-1 0,-1 0 0,1 1 0,0-1 0,0 1 0,0 0 0,0-1-1,0 1 1,0 5 0,0-3 82,0-1 0,1 1 0,-1 0 0,1-1 0,0 1 0,1 0 0,-1 0 0,1-1 0,0 1 0,0 0 0,0-1 0,1 1 0,-1-1 0,1 0 0,0 1 0,1-1 0,-1 0 0,1 0 0,-1 0 0,6 4-1,-6-6-22,0-1-1,0 1 1,0-1-1,0 0 1,0 0-1,1 0 1,-1 0-1,0 0 1,1 0-1,-1-1 1,0 1-1,1-1 1,-1 1-1,1-1 1,-1 0-1,1 0 1,-1 0-1,1-1 1,-1 1-1,1-1 0,3 0 1,5-3 60,1 0 0,-1 0 1,13-9-1,-9 6-35,99-42 203,-33 16-461,-71 29-30,-16 8-259,-6 5 380,-6 5 73,0 2-1,-21 23 1,32-31 34,1 0 0,0 1 0,0 0 0,1-1 1,0 2-1,0-1 0,-6 19 0,11-27 34,-1 1 0,1-1 0,0 1 1,0-1-1,-1 0 0,1 1 0,0-1 0,0 1 0,0-1 0,0 0 0,0 1 0,1-1 1,-1 1-1,0-1 0,1 0 0,-1 1 0,1-1 0,-1 0 0,1 1 0,0-1 0,0 0 1,-1 0-1,1 0 0,0 0 0,2 2 0,-2-2 20,1 0 0,-1 0 1,1 0-1,0 0 0,-1-1 1,1 1-1,0-1 0,-1 1 0,1-1 1,0 1-1,0-1 0,-1 0 0,1 0 1,0 0-1,0 0 0,0 0 0,-1 0 1,1-1-1,2 0 0,4-1 19,-1-1 0,0 0 1,1 0-1,-2-1 0,1 1 0,8-7 0,37-33 120,-36 29-164,13-12 158,42-47 0,-61 62-107,0-2 0,-1 0-1,-1 0 1,0 0-1,-1-1 1,12-29-1,14-83-279,-31 111 132,1 1 0,-2-1 0,0 0-1,-1 1 1,-1-1 0,-4-26 0,5 40 55,0 0 0,0-1-1,0 1 1,-1 0 0,1-1-1,0 1 1,-1 0 0,0 0 0,1 0-1,-1-1 1,1 1 0,-1 0-1,0 0 1,0 0 0,-1-1 0,1 2 17,1-1 1,0 1 0,0 0 0,-1 0 0,1 0 0,0 0 0,-1 0 0,1 0 0,0 0 0,0 0-1,-1 0 1,1 0 0,0 0 0,-1 0 0,1 1 0,0-1 0,0 0 0,-1 0 0,1 0 0,0 0 0,0 0-1,-1 1 1,1-1 0,0 0 0,0 0 0,-9 12-70,0 7 38,1 0 1,1 0-1,1 0 0,1 1 1,0 0-1,2 0 0,-2 29 1,5-40 41,0 1 0,1-1 1,0 1-1,0-1 0,1 1 1,0-1-1,1 0 0,0 0 0,1 0 1,4 9-1,-2-7-669,0-1-1,1 1 1,0-1-1,1 0 1,0-1-1,0 0 1,14 12 0,-16-17-107,0 1 0,0-1 1,12 6-1,28 6-4318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25:36.3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36 2976,'0'-1'100,"1"-1"1,0 1 0,0 0-1,0 0 1,0-1-1,0 1 1,0 0-1,0 0 1,1 0-1,-1 0 1,0 1-1,1-1 1,-1 0-1,0 1 1,1-1 0,-1 0-1,1 1 1,-1 0-1,2-1 1,12-4 1088,-2-7 3979,-15 13-4961,-3 3-29,-1 1-1,2-1 0,-1 1 1,0 0-1,1 0 1,0 0-1,-4 7 0,4-5-36,0 1 0,1-1 0,0 1 0,1 0 0,-1-1 0,2 1 0,-1 0 0,1 0 0,-1 9 0,2-13-49,0 0-1,0-1 1,1 1 0,-1 0 0,1-1-1,-1 1 1,1-1 0,0 1 0,0-1-1,1 1 1,-1-1 0,1 0 0,0 1-1,0-1 1,0 0 0,0 0 0,0 0-1,0-1 1,1 1 0,0-1 0,-1 1-1,5 2 1,-4-4-38,-1 0 0,0 0 1,1 0-1,-1-1 0,1 1 0,-1-1 0,0 1 0,1-1 0,0 0 1,-1 0-1,1 0 0,-1 0 0,1-1 0,-1 1 0,0-1 0,1 1 1,-1-1-1,1 0 0,-1 0 0,0 0 0,1 0 0,-1 0 0,0-1 1,3-1-1,5-4 26,-1-1 0,0 1 1,14-16-1,43-48-118,-59 64-104,1 0 0,15-10 0,-23 37-296,-7 17 237,4-23 288,0 0 0,1 0-1,0 0 1,1 0 0,1 0-1,2 23 1,-2-37-75,0 1 0,0-1 0,0 0 0,0 1 0,0-1 0,0 0 0,1 1 0,-1-1 0,0 1 0,0-1 0,0 0 0,0 0 0,0 1 0,1-1 0,-1 0 0,0 1 0,0-1 0,1 0 0,-1 0 0,0 1 0,0-1 0,1 0 0,-1 0 0,0 0 0,1 1 0,-1-1 0,0 0 0,1 0 1,-1 0-1,0 0 0,1 0 0,-1 0 0,0 1 0,1-1 0,-1 0 0,1 0 0,-1 0 0,0 0 0,1-1 0,-1 1 0,0 0 0,1 0 0,-1 0 0,1 0 0,15-9 390,-13 6-401,39-28 268,-23 17-254,33-21-1,-39 28-102,1 0 0,0 1 0,17-5-1,-27 10 59,0 0-1,-1 0 0,1 0 0,0 1 1,0-1-1,0 1 0,0 0 0,0 0 1,0 1-1,0-1 0,-1 1 0,1 0 1,0 0-1,0 0 0,-1 0 0,1 1 1,4 2-1,2 3 76,0 1 1,-1 1-1,0 0 0,-1 0 1,0 0-1,14 21 0,-13-16 52,1-1 0,1 0-1,15 14 1,-21-23-73,-3-1-364,1 0 0,1 0 0,-1-1 0,0 0 0,6 3 0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25:36.7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71 101 6144,'-44'-67'2272,"31"61"-1760,5-7-160,3 10 192,5-5-384,0 4-640,8 4 256,2 7-1632,7 14 1056,14 2-2912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25:39.2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117 60 4224,'-4'-27'1365,"4"26"-1342,0 1 1,0-1-1,0 1 0,0-1 0,-1 1 0,1-1 1,0 0-1,0 1 0,0-1 0,1 1 1,-1-1-1,0 1 0,0-1 0,0 1 0,0-1 1,0 0-1,1 1 0,-1-1 0,0 1 0,0-1 1,1 1-1,-1-1 0,0 1 0,1 0 0,-1-1 1,1 1-1,-1-1 0,2-6 3060,0 35-2027,-9 110 368,5-74-640,-14 87 0,3-85 160,-4-1 0,-45 119 0,59-179 44,4-14-546,5-13-224,-2 15-252,1 0 0,-1 1-1,1 0 1,0 0 0,1 1 0,-1-1 0,1 1-1,0 0 1,9-4 0,-10 5-72,-3 2 68,0 0 0,0 1 0,1-1-1,-1 1 1,1 0 0,-1 0 0,1 0 0,0 0 0,-1 0-1,1 0 1,0 1 0,0-1 0,0 1 0,3 0 0,-4 0 12,0 0 1,0 1 0,0-1 0,0 1-1,0 0 1,0-1 0,0 1 0,0 0-1,0 0 1,0 0 0,-1 1 0,1-1 0,0 0-1,-1 1 1,1-1 0,-1 1 0,1-1-1,-1 1 1,2 2 0,-2-1 21,1 1 0,-1 0 1,1-1-1,-1 1 0,0 0 1,0-1-1,-1 1 0,1 0 0,-1 7 1,0 0 99,0-1 0,-3 17-1,2-22-32,-1 0 0,1 0 0,-1 1 0,0-1-1,0 0 1,-1 0 0,1-1 0,-1 1-1,0-1 1,0 1 0,-5 4 0,5-7-54,1 1 0,-1 0 0,0-1 0,0 0 0,0 0 0,-1 0 0,1 0 0,0 0 0,-1-1 0,1 1 0,-1-1 0,1 0 0,-1 0 0,0-1 0,1 1 0,-8 0 0,-17-3 181,28 2-182,0 0 1,0 0-1,-1 0 1,1 0-1,0 0 1,0 0 0,-1 0-1,1 0 1,0 0-1,0 0 1,-1 0 0,1 0-1,0 0 1,0 0-1,-1-1 1,1 1-1,0 0 1,0 0 0,0 0-1,-1 0 1,1 0-1,0-1 1,0 1 0,0 0-1,0 0 1,-1 0-1,1-1 1,0 1-1,0 0 1,13-7 83,198-53-167,-187 54 91,260-57-128,-284 63 108,1 0-1,-1 0 1,0 0-1,0 0 1,0 0 0,0 0-1,0 0 1,0 0-1,0 0 1,0 0-1,1 0 1,-1 0-1,0 0 1,0 0 0,0 0-1,0 0 1,0 0-1,0-1 1,0 1-1,1 1 1,-1-1 0,0 0-1,0 0 1,0 0-1,0 0 1,0 0-1,0 0 1,0 0 0,1 0-1,-1 0 1,0 0-1,0 0 1,0 0-1,0 0 1,0 0 0,0 0-1,0 0 1,0 0-1,1 0 1,-1 1-1,0-1 1,0 0-1,0 0 1,0 0 0,0 0-1,0 0 1,0 0-1,0 0 1,0 1-1,0-1 1,0 0 0,0 0-1,0 0 1,0 0-1,-6 8-140,-19 12 38,17-14 91,-3 3 24,-6 4 68,1 1 1,-14 16 0,27-26-86,-1-1 0,1 1 0,0 0 0,0 0 0,1 1-1,0-1 1,-1 1 0,1-1 0,1 1 0,-1-1 0,1 1 0,-1 0 0,1 0 0,0 7-1,1-10 31,1 1-1,-1-1 1,0 0-1,1 1 0,0-1 1,0 0-1,0 0 1,0 1-1,0-1 0,0 0 1,0 0-1,0 0 0,1 0 1,-1 0-1,1-1 1,0 1-1,0 0 0,-1-1 1,1 1-1,0-1 0,0 0 1,0 1-1,1-1 1,-1 0-1,4 1 0,0 0 41,-1 0 0,1 0-1,0-1 1,0 0-1,0 0 1,0 0 0,0-1-1,0 0 1,10-1-1,-7 0-38,0-1 0,0 0-1,-1-1 1,1 0-1,0 0 1,-1-1-1,0 0 1,0 0-1,0-1 1,-1 0-1,8-7 1,-11 9 4,0-1 1,-1 1 0,0-1-1,1 0 1,-2 0-1,1 0 1,0 0-1,-1 0 1,1-1-1,-1 1 1,-1-1 0,1 0-1,-1 1 1,1-1-1,-1 0 1,-1 0-1,1 0 1,-1 0-1,1 0 1,-2 0 0,1 0-1,-1-5 1,0 5-54,-1-1 0,1 1 0,-1 0 0,0 1 0,-1-1 0,1 0 0,-1 1 0,0-1 0,0 1 0,0 0 0,0 0 0,-1 0 0,0 0 0,0 1 0,0-1 0,0 1 0,0 0 0,-1 0 0,0 1 0,-8-5 0,-5 0 12,1 1 1,-1 1-1,0 0 0,-30-3 1,38 7 169,13 2-17,17 1-127,-6-1-13,137 8 262,-123-8-260,0-2-1,0-2 0,36-7 1,-50 6-30,7 0-63,-24 12 50,-4 1 14,1 1 0,0-1 0,1 1 0,0 0 0,0 0 0,1 0 0,1 1 0,-5 18 0,7-20 71,-1 1-1,1-1 1,0 1 0,1 0-1,1-1 1,-1 1 0,1-1 0,1 1-1,0-1 1,4 13 0,-6-20-37,1-1 1,-1 0 0,1 1 0,-1-1-1,1 0 1,0 1 0,0-1 0,0 0-1,0 0 1,0 0 0,0 0 0,0 0-1,0 0 1,0 0 0,0 0 0,1 0-1,-1-1 1,0 1 0,0 0 0,1-1-1,-1 1 1,1-1 0,-1 1 0,0-1-1,1 0 1,-1 0 0,1 0 0,-1 1-1,1-1 1,-1-1 0,1 1 0,-1 0-1,1 0 1,-1 0 0,0-1 0,1 1-1,-1-1 1,1 1 0,-1-1 0,2-1-1,1 0 21,1 0 1,-1 0-1,0-1 0,0 0 0,0 0 0,0 0 0,0 0 0,-1-1 1,1 0-1,-1 1 0,4-7 0,-3 3 4,0 0-1,-1-1 1,1 1-1,-1-1 1,-1 0-1,0 0 1,0 0-1,0 0 1,0-14-1,-2 17-70,0 0 0,0 0 1,-1 0-1,0-1 0,0 1 0,0 0 0,-1 0 0,1 0 0,-1 0 0,-1 1 0,1-1 1,0 0-1,-1 1 0,0-1 0,0 1 0,-5-5 0,3 4 39,-1 1 1,1 0-1,-1 0 0,0 1 0,0-1 1,0 1-1,-8-3 0,-15-8-107,25 13-8,3 1-64,18-1 307,-7 2-87,77-13 252,93-23-1,-167 32-264,0-1 0,0 0-1,0-1 1,0 0 0,-1-1-1,0 0 1,0-1 0,-1 0-1,0-1 1,0 0 0,0-1-1,-1 0 1,-1-1 0,0 0-1,15-22 1,-9 9-21,-2-1 0,-1 0 1,-1-1-1,13-45 0,18-110-99,-35 150 82,-6 24-5,3-15-221,-4 20 216,0 1 1,0-1-1,0 1 0,0-1 1,0 0-1,0 1 1,0-1-1,0 0 1,0 1-1,0-1 0,0 1 1,-1-1-1,1 0 1,0 1-1,0-1 1,-1 1-1,1-1 0,0 1 1,-1-1-1,1 1 1,0-1-1,-1 1 1,1-1-1,-1 0 0,0 1 10,1 0 0,0 0 0,0 0 0,0 0 0,-1 0 0,1 0 0,0 0 0,0 0 0,0 0 0,-1 0 0,1 1 0,0-1 0,0 0 0,0 0 0,-1 0 0,1 0 0,0 0 0,0 0 0,0 0 0,0 1 0,-1-1 0,1 0 0,0 0-1,0 0 1,0 0 0,0 1 0,0-1 0,0 0 0,0 0 0,0 0 0,-1 0 0,1 1 0,0-1 0,0 0 0,-4 10-33,0-1-1,1 1 1,0 0-1,0 0 1,1 0 0,-1 18-1,-1 1 33,-11 46 61,-37 110-1,-47 68 546,63-179-171,35-72 105,2-7-292,4-8-48,1 3-191,0 0 1,1 1-1,1 0 1,-1 0-1,1 1 1,1 0-1,-1 0 0,1 1 1,1 0-1,14-8 1,2 1-25,1 1 0,53-18 0,-78 30 11,-1 1 0,0-1-1,0 1 1,0 0 0,0-1-1,1 1 1,-1 0 0,0 0-1,0 0 1,1 0-1,-1 0 1,0 0 0,0 0-1,0 1 1,1-1 0,-1 0-1,0 1 1,0-1 0,0 1-1,0-1 1,0 1-1,1-1 1,-1 1 0,0 0-1,0 0 1,-1-1 0,1 1-1,0 0 1,0 0 0,0 0-1,0 1 1,0 0 2,0 0-1,0 0 1,-1-1 0,1 1 0,-1 0 0,1 0-1,-1 0 1,0 0 0,0 0 0,0-1 0,0 1-1,0 0 1,0 0 0,0 0 0,-1 0 0,1 0 0,-1 0-1,1-1 1,-1 1 0,-1 2 0,-25 44 235,13-26 46,-13 31-1,25-47-185,-1 1-1,1 0 1,0-1-1,0 1 1,1 0-1,0 0 1,0 0-1,1 0 1,0 11-1,1-11 9,0-1-1,0 1 1,0-1-1,1 1 1,0-1-1,1 1 1,0-1-1,3 7 1,-4-11-201,-1 0 0,0 0 0,1 0-1,-1 0 1,1 0 0,0 0 0,0-1 0,0 1 0,0-1-1,0 1 1,0-1 0,0 0 0,0 0 0,0 0 0,1 0-1,-1 0 1,0 0 0,1 0 0,-1-1 0,0 0 0,1 1-1,-1-1 1,1 0 0,-1 0 0,6-1 0,29-7-6959,-13 1 3995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25:48.7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5675 260 1984,'-4'1'282,"1"0"0,-1 0 0,1 0 0,-1 1 0,1-1 0,-1 1 0,1 0 0,0 0 0,0 0 0,0 0 0,0 0 0,-4 4 0,3-1 33,-1-2 1,0 1-1,-1 0 0,-6 3 0,-41 12 1026,30-11-815,0 2 0,0 0 1,-21 13-1,29-14-477,-6 5 108,-2-1 0,1 0 0,-35 12 0,-172 40 759,38-14-611,129-32-267,-79 13-1,27-12 133,-175 27-80,192-35 81,-101-2 1,-78-15 294,199 0-467,-122-25 0,187 28 11,-264-61 10,5-22 120,-180-83-321,124 32 309,-27-1-389,146 75-22,192 57 190,-1 2 1,0 0 0,0 1-1,0 1 1,-21 1-1,9 2 31,1 1 0,-39 10 0,-5 4 143,0-1 46,-137 48 1,188-54-40,-23 13 0,6-2-3,19-10-77,0 1 0,1 1 0,0 0 1,1 1-1,0 1 0,1 1 0,-17 22 0,-86 132 141,84-117-16,-8 18-262,19-31 79,-31 40-1,0-4 270,18-23-240,26-36 78,1 1 0,1 0 0,-9 25 0,13-33 3,-21 71-71,14-46-37,8-23 226,0 0-1,-12 23 1,10-24-188,0 1-1,1 0 0,1 0 1,0 1-1,-3 13 0,6-23 8,0 0 0,0-1 0,0 1 0,0 0 0,-1-1 0,1 1 1,-3 2-1,3-3-7,-1-1 0,1 1 1,-1 1-1,1-1 1,0 0-1,0 0 0,0 0 1,0 1-1,1-1 1,-1 0-1,0 5 1,1-6 37,0 1 0,0 0 1,-1 0-1,1-1 1,-1 1-1,1-1 1,-1 1-1,1 0 1,-1-1-1,0 1 0,0-1 1,0 1-1,0-1 1,0 0-1,-2 3 1,-3 3 76,2 6-186,0-2-94,-5 9 100,-1-7 48,9-9 14,-1 0-1,0 1 0,-1-1 0,1 0 1,-1 0-1,-3 4 0,5-8-108,-13 18 404,-7 7-148,20-23-177,1 1 11,-4 3 37,4-5 16,0-1 0,-1 1-1,1 0 1,-1-1 0,1 1 0,-1-1-1,1 1 1,-1-1 0,1 1 0,-1-1-1,1 1 1,-1-1 0,0 0-1,1 1 1,-1-1 0,0 0 0,1 1-1,-1-1 1,-1 0 0,-1-2 720,6-4-585,1 0-152,-1 1 0,0-1 0,0 0 0,-1 0 0,0 0 0,2-7 0,5-14-37,0 4 61,-2 0 1,0-1 0,-2 0-1,5-43 1,-5-100 155,-5 138-212,-5-33 76,5 56-106,0 1 1,-1-1 0,1 0 0,-1 1 0,-1-1 0,1 1 0,-1 0 0,0-1 0,-4-7 0,7 18-167,-1 0-1,1 0 1,-1 0 0,0 0 0,0-1 0,-2 8-1,1 14 120,-4 68 297,2-41-234,1-33-30,2 34 0,1-35 129,-3 26 1,0-3-189,-3 8 489,3-35-364,-1 23 0,6-23-85,-2-14 121,-1 1-1,1-1 1,-1 1-1,1 0 1,-1-1-1,0 1 1,0-1-1,0 1 1,0 0-1,0-1 1,0 1-1,0-1 1,-1 1-1,1 0 0,0-1 1,-1 1-1,1-1 1,-1 1-1,0-1 1,-1 3-1,1-2-22,-1 1 10,0 5-281,17-47 1067,38-69 0,33-27-889,-81 128 46,-3 3-74,1 1-1,-1 0 1,1-1 0,-1 1-1,1 0 1,0 1 0,5-5 0,-3 6 738,-10-3-342,-78-85 518,71 77-900,-1 1 0,-1 1 0,-16-10 0,17 15 12,13 5 81,0 0-1,-1 0 0,1 0 1,0 0-1,-1 0 0,1 1 1,0-1-1,-1 0 1,1 0-1,0 0 0,0 0 1,-1 0-1,1 1 0,0-1 1,0 0-1,-1 0 1,1 0-1,0 1 0,0-1 1,0 0-1,-1 0 1,1 1-1,0-1 0,0 0 1,0 1-1,-1 0-187,1 1 0,0-1 0,0 0 0,0 1 0,0-1 0,0 1 0,0-1 0,0 1 0,0-1 0,1 1 0,-1-1 0,0 1 1,1-1-1,0 3 0,12 22-2237,7 9-2064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25:53.005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6 144 1312,'-6'0'3435,"18"3"-3042,1-2 0,-1 1 0,0-2 0,1 0 0,-1 0 0,14-3 0,323-16 1351,-92 6-1250,-87 3 255,61-3-475,-81 3-175,-51 4-6,222-7 326,354 8 717,-294 2-373,-270 2-487,90 1 35,58-1-212,115 5 138,-237 4-53,143-10 0,280-22 1021,-306 19-841,28-2 418,100-12-142,-155 14-421,-190 3-447,14 1-4082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25:54.034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79 3072,'11'-7'1118,"-9"6"-937,-1 0 0,1 0 0,0 0 0,-1 0 0,1 0 0,0 0 0,0 1 0,0-1 0,3 0 0,29-3 1843,55 0 0,146-6 247,43 1-1316,309 15 147,52 0-182,-477 0-689,735 3 556,-718-14-372,182-8-147,-152-1-256,306-16 385,-1 30-44,-55 20-358,-69 4 416,-371-22-360,19 5 0,-22-4-281,-1 0 1,24 0-1,-39-3 227,7 1-658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25:56.089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2 276 2976,'0'-1'46,"0"1"0,-1-1 1,1 1-1,0 0 0,0-1 0,0 1 1,-1-1-1,1 1 0,0-1 1,0 1-1,0-1 0,0 1 0,0-1 1,0 1-1,0-1 0,0 1 0,0-1 1,0 1-1,0-1 0,1 1 0,-1 0 1,0-1-1,0 1 0,0-1 1,0 1-1,1-1 0,-1 1 0,1-1 1,13-5 960,-2 2-476,1-2 103,0-1 1,0 0-1,-1-1 1,0 0-1,18-17 1,22-15 235,-20 21-504,0 1 0,53-21 0,75-18 83,-148 53-434,1 0 1,-1 1-1,1 1 1,-1 0 0,1 0-1,0 2 1,0-1-1,-1 2 1,1-1 0,0 2-1,0 0 1,16 4-1,-28-5-26,4 0 11,0 0-1,0 1 0,1 0 0,-2 0 1,1 1-1,7 4 0,-10-6 54,1 1-1,-1-1 1,0 0-1,1 1 0,-1-1 1,0 0-1,1 0 1,-1-1-1,1 1 0,0 0 1,-1-1-1,1 0 1,-1 1-1,1-1 0,0 0 1,-1 0-1,1-1 1,0 1-1,-1-1 0,1 1 1,-1-1-1,5-1 1,7-3-79,-11 4 25,-1 0-1,0 0 0,1 0 0,-1 0 1,0 0-1,1-1 0,-1 1 0,0 0 1,3-3-1,-5 4 1,0-1 1,0 1 0,1 0-1,-1 0 1,0 0-1,0 0 1,1 0-1,-1-1 1,0 1 0,1 0-1,-1 0 1,0 0-1,0 0 1,1 0-1,-1 0 1,0 0 0,1 0-1,-1 0 1,0 0-1,1 0 1,-1 0-1,0 0 1,1 0 0,-1 1-1,0-1 1,0 0-1,1 0 1,-1 0-1,0 0 1,0 0 0,1 1-1,-1-1 1,0 0-1,0 0 1,1 0-1,-1 1 1,0-1 0,0 0-1,0 0 1,0 1-1,1-1 1,5 11 13,-5-3-37,0 0 1,0 0-1,-1 1 1,0-1 0,0 0-1,-1 0 1,-3 16-1,2-12 57,-32 243 1009,29-184-270,5 116 1,1-84 178,-1-58-1412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0:58:31.84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298 192 1472,'-12'-2'6170,"-19"0"-5156,16 3-803,0-1 1,1 2-1,-1 0 1,1 1-1,0 0 1,0 1 0,0 1-1,-21 9 1,25-9-98,1 0 0,-1 0 0,1 0 0,-11 9 0,16-10-128,1-1 0,-1 1-1,1 0 1,0 0 0,0 0 0,0 0 0,0 0-1,0 1 1,1-1 0,0 1 0,-2 6 0,2-3 69,0-1 1,0 1-1,0 0 1,1 0-1,1 1 1,-1-1-1,2 11 1,-1-15-29,1 0 1,-1 0 0,1 0 0,0 0 0,1-1-1,-1 1 1,1 0 0,-1-1 0,1 1-1,0-1 1,0 0 0,0 1 0,1-1 0,-1 0-1,1-1 1,0 1 0,4 4 0,-1-3-2,1 1 1,-1-1-1,1-1 1,0 1-1,0-1 1,0 0-1,10 3 1,-12-5-5,-1-1 1,1 1-1,-1-1 1,1 0-1,0 0 1,-1 0 0,1-1-1,-1 1 1,1-1-1,-1 0 1,0-1-1,1 1 1,7-4 0,-2-1 82,-1 0 0,0 0 1,0-1-1,0 0 0,-1 0 1,0-1-1,0 0 0,-1 0 1,8-13-1,-1-1-99,-1 1 0,21-47 1,-12 18 115,-21 49-94,3-6-696,-3 19 439,3 69 74,1-45 344,-2-24-121,-1 0 1,0 18 0,-2-26-33,0 1 0,1-1 0,-1 1-1,1-1 1,0 1 0,0-1 0,1 1 0,-1-1 0,1 0 0,3 5 0,-5-7 150,2-3 230,1-1-356,0 0-1,0 0 0,0 0 1,-1-1-1,1 1 0,0-1 1,-1 0-1,0 0 1,0 1-1,0-2 0,0 1 1,0 0-1,0 0 1,1-6-1,6-9-24,19-30 0,2-3-142,-20 35 120,-8 13 7,0 0 0,-1 0-1,1 1 1,0-1-1,-1-1 1,0 1-1,0 0 1,0 0 0,0 0-1,1-5 1,-2 7-84,-1 1 27,0 1 0,0-1 0,1 1 1,-1 0-1,0-1 0,1 1 0,-1-1 0,1 1 0,-1 0 1,0 0-1,1-1 0,0 1 0,-1 0 0,1 0 1,-1 0-1,1 0 0,0 0 0,0-1 0,-1 1 0,1 0 1,0 0-1,0 0 0,0 0 0,0 0 0,0 1 0,2 23-221,-1-19 250,-1-1 0,2 1 0,-1-1 0,0 1 0,1-1 0,0 0 0,1 0 0,-1 0 0,1 0 0,0 0 0,3 4 0,-4-6 58,0 0 0,0-1 0,1 0 0,-1 1 0,0-1 0,1 0 0,0 0 0,-1 0 0,6 3 0,-6-5-35,0 1 0,-1-1-1,1 0 1,0 0 0,-1 1 0,1-1 0,0 0-1,-1 0 1,1-1 0,0 1 0,0 0-1,-1 0 1,1-1 0,0 1 0,-1-1 0,1 0-1,-1 1 1,1-1 0,-1 0 0,3-2 0,17-12 224,-1 0 0,26-27 0,16-13 222,-48 43-482,0 0 0,14-16-1,-23 14-36,-5 14 40,0-1 1,0 1 0,0 0-1,0 0 1,0-1 0,0 1-1,0 0 1,0 0 0,0 0-1,0-1 1,1 1 0,-1 0-1,0 0 1,0 0 0,0-1-1,0 1 1,0 0 0,0 0-1,0 0 1,1 0 0,-1-1-1,0 1 1,0 0 0,0 0-1,0 0 1,1 0 0,-1 0-1,0-1 1,0 1 0,0 0-1,1 0 1,-1 0 0,0 0-1,0 0 1,0 0 0,1 0-1,-1 0 1,0 0 0,0 0-1,1 0 1,-1 0 0,0 0-1,0 0 1,0 0 0,1 0-1,-1 0 1,0 0 0,0 0-1,0 1 1,1-1 0,-1 0-1,1 0 1,-1 0 0,1 1 0,0-1 0,-1 0 0,1 1 0,0-1 0,-1 1 0,1-1 0,-1 0 0,1 1 0,-1-1 0,1 1 0,-1 0 0,0-1 0,1 1 0,6 19 68,-4-15-32,-1 1 1,-1-1-1,1 0 1,-1 0-1,0 1 0,1 5 1,-1-3-38,0 0-1,0-1 1,1 1-1,0-1 1,1 1 0,0-1-1,0 0 1,7 11 0,-10-16 39,1-1 0,0 0 0,0 0 0,-1 0 0,1 0 0,0 0 0,0 0 1,0 0-1,0 0 0,0 0 0,1 0 0,-1 0 0,0-1 0,0 1 1,0-1-1,1 1 0,-1-1 0,0 1 0,0-1 0,1 1 0,-1-1 0,1 0 1,-1 0-1,0 0 0,1 0 0,-1 0 0,0 0 0,1 0 0,-1 0 0,0-1 1,1 1-1,-1 0 0,0-1 0,1 1 0,-1-1 0,0 0 0,0 1 1,1-1-1,0-1 0,5-3 116,1-1 1,-1 1-1,0-2 0,9-10 1,-13 14-166,14-17 101,25-39 0,-36 49-81,-2 5 51,-3 4-43,1-1 1,-1 0 0,0 0-1,0 1 1,0-1 0,0 0-1,1-3 1,-2 24-1494,0-14 1443,0 3 16,0 0 1,0 0-1,1 0 0,3 13 0,6 23 37,-8-33-10,0-1 1,1-1-1,0 1 0,0 0 1,9 16-1,-2-8 50,-8-13 9,0 0-1,1 0 1,0-1 0,0 1 0,7 7 0,-9-11-35,1 1 1,0-1 0,-1 0 0,1 0-1,0 0 1,0 0 0,0 0 0,0 0 0,0-1-1,0 1 1,0 0 0,0-1 0,0 0-1,0 1 1,0-1 0,1 0 0,-1 0 0,0 0-1,3-1 1,-1 0 47,0 0 0,0 0 1,-1 0-1,1-1 0,0 1 0,0-1 0,-1 0 0,5-3 0,26-21 79,-24 18-95,2-2 65,0-2-1,-1 1 1,-1-1 0,0-1 0,14-22-1,-22 33-85,-1-1 0,0 0-1,0 1 1,0-1-1,0 0 1,0 1-1,0-1 1,-1 0-1,1 0 1,-1 1 0,0-1-1,0 0 1,0 0-1,0 0 1,-1 0-1,0-4 1,0 5-49,1 0 0,-1 0 0,0 0 1,0 0-1,0 0 0,0 0 0,0 1 0,0-1 0,-1 0 1,1 1-1,0-1 0,-1 1 0,1-1 0,-1 1 0,0 0 1,1-1-1,-1 1 0,0 0 0,0 0 0,0 0 1,0 1-1,-2-2 0,2 2-19,1 0 1,-1 0 0,0 0-1,1 0 1,-1 0-1,0 0 1,1 1 0,-1-1-1,1 0 1,-1 1-1,1-1 1,-1 1 0,1 0-1,-1 0 1,1-1-1,-1 1 1,1 0 0,0 0-1,0 0 1,-1 0-1,1 1 1,0-1 0,-2 3-1,1-1-18,-1 0 0,1 1 1,0-1-1,0 1 0,0 0 0,0 0 0,0 0 0,0 4 0,1-4 35,1-1 0,0 1-1,0-1 1,0 1 0,1 0-1,-1-1 1,1 0 0,0 1-1,0-1 1,0 1 0,1-1-1,-1 0 1,1 0 0,-1 0-1,1 0 1,0 0 0,0 0-1,1 0 1,-1-1 0,0 1-1,1-1 1,4 4 0,-4-3 65,1 0 0,-1-1 0,1 1 0,-1-1 0,1 0 0,0 0 0,0 0 0,0-1 0,0 1 0,0-1 0,0 0 0,1 0 0,-1-1 0,0 1 0,0-1 0,1 0 0,-1 0 0,6-1 0,6-4 93,-1 0 1,1-1-1,15-9 0,-11 5-238,22-7 1,-28 12-41,-7 2 96,0 0 1,0 1-1,0 0 0,0 1 0,15-2 0,-20 3 59,-1 0 1,1 0-1,0 0 1,-1 0-1,1 1 1,-1-1-1,1 1 1,-1-1-1,1 1 1,-1 0-1,1-1 1,-1 1-1,0 0 0,1 0 1,-1 0-1,0 0 1,0 0-1,1 0 1,-1 0-1,0 1 1,0-1-1,0 0 1,-1 0-1,1 1 0,0-1 1,0 1-1,-1-1 1,1 1-1,-1-1 1,1 1-1,-1-1 1,0 1-1,1 3 1,0 5 243,-1 1 1,0 16-1,0-7 9,0-20-248,0 1-1,0-1 1,0 0-1,0 0 1,0 1 0,0-1-1,0 0 1,0 1-1,0-1 1,0 0-1,0 1 1,0-1 0,0 0-1,0 1 1,0-1-1,0 0 1,0 1-1,0-1 1,0 0 0,0 1-1,-1-1 1,1 0-1,0 0 1,0 1-1,0-1 1,-1 0 0,1 1-1,0-1 1,0 0-1,0 0 1,-1 0-1,1 1 1,0-1 0,-1 0-1,1-1-3,0 1 0,0-1 0,0 1 0,0-1 0,0 0 0,0 1 0,0-1 0,0 0 0,0 1 0,0-1 0,0 1 0,1-1 0,-1 0 0,0 1 0,0-1 0,1 1 0,-1-1 0,0 1 0,1-1 0,0 0 0,6-11-109,0 1-1,1 1 0,1-1 0,0 1 1,0 1-1,15-13 0,-23 22 59,1 0 0,-1 1-1,0-1 1,0 0 0,0 1 0,0-1-1,0 1 1,0-1 0,0 1-1,0-1 1,0 1 0,-1 0 0,1 0-1,0-1 1,0 1 0,1 2 0,2 3 52,1 1 0,-2 0 1,7 12-1,-1 0 216,-2-2-196,-6-14-34,0 0 1,0 0-1,0 0 1,1-1-1,-1 1 1,1 0-1,2 2 1,-3-4 10,0-1-1,-1 0 1,1 0 0,-1 0 0,1 1 0,0-1-1,-1 0 1,1 0 0,0 0 0,-1 0-1,1 0 1,0 0 0,-1-1 0,1 1-1,-1 0 1,1 0 0,0 0 0,-1 0 0,1-1-1,-1 1 1,1 0 0,-1-1 0,1 1-1,0 0 1,-1-1 0,0 1 0,1-1 0,-1 1-1,1-1 1,-1 1 0,1-1 0,-1 0-1,1 0 35,24-24 552,31-41 1,-14 14-321,-27 35-234,-1-2 0,0 0 1,-1 0-1,13-26 0,-21 33-83,1-1-1,-2 0 0,0-1 1,0 1-1,-1 0 0,-1-1 1,0 0-1,-1-19 0,-2 21-720,-3 21 339,-3 22 219,6-5 360,1 28 0,0-18 83,1-26-91,0 0 0,0 0 0,1 0 0,0 0 0,1 0 0,4 10 0,29 56-488,-29-62 407,3 8 60,1-2 1,1 0-1,1 0 0,18 20 1,-28-36-282,0-1 1,0 0-1,0 0 1,1-1-1,-1 1 1,1-1-1,0 1 0,0-1 1,0-1-1,6 3 1,-9-3-205,1-1-1,0 0 1,0 1 0,0-1 0,0 0 0,0 0-1,0 0 1,0 0 0,0-1 0,0 1 0,0 0 0,0-1-1,0 0 1,-1 1 0,1-1 0,0 0 0,0 0-1,0 0 1,-1 0 0,1 0 0,-1 0 0,1-1-1,-1 1 1,3-3 0,4-6-3584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25:57.303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 5 2976,'-2'-5'2243,"5"14"-1137,1 26 102,-2 0 1,-3 51-1,0-26-881,9 246 1294,-8-263-330,1-44-1225,0 0 1,0 0-1,0-1 0,-1 1 1,1 0-1,0 0 0,-1-1 1,1 1-1,-1-1 0,1 1 1,-1 0-1,0-1 1,1 1-1,-1-2 0,0 1-21,1-8-37,0 0 0,0 0 1,-2-14-1,0 1-676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25:58.298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1 429 2976,'2'-1'179,"0"-1"1,0 1-1,0 0 0,0 0 0,1 0 1,-1 0-1,0 1 0,1-1 1,-1 0-1,0 1 0,1 0 1,-1-1-1,1 1 0,-1 0 1,0 0-1,4 1 0,-2-1 68,1 0-1,-1 0 1,1 0 0,-1-1-1,7-1 1,12-4 410,143-33 691,-100 29-1100,55-6 357,226-34 252,-112 14-562,-77 13-75,304-29 664,73 44-446,-512 8-434,309-8 477,166-3 169,-465 11-484,80 1 203,184-6-77,-154-2-279,137-13 236,-101-3 368,107-12-370,92-16 318,-314 42-601,0 4-1,1 2 1,-1 3 0,99 13-1,-156-13-63,102 18 456,-93-14-1016,21 8 1,-29-9-513,28 17-2342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25:59.217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15 2976,'2'1'4901,"0"0"-4702,-1 0-1,1 0 1,0 0 0,0 0-1,0 0 1,-1-1 0,1 1-1,0-1 1,0 1-1,0-1 1,0 0 0,0 0-1,2 0 1,33-3 936,-21 2-854,355-16 471,-312 15-778,99 6-2284,-115 3 326,-11 4-2490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20:45.8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224 73 2496,'-1'0'213,"1"-1"0,-1 0 0,1 0-1,-1 0 1,1 0 0,-1 1 0,1-1 0,0 0 0,-1 0 0,1 0 0,0 0-1,0 0 1,-1 0 0,1 0 0,0 0 0,0 0 0,0 0 0,0 0-1,1-2 1,6-22 4373,-5 21-3717,-1 0 0,1 0 1,-1 0-1,-1 0 0,2-4 1727,0 13-2370,0 0 1,-1-1-1,0 1 0,1 8 1,0 13-168,0-1 1,2 0 0,11 40 0,6 30 106,-1 17 67,1 11 57,1-3-394,2 20 352,-24-136-212,1-1 0,-1 0 0,0 1 0,0-1 1,-1 1-1,1-1 0,-1 1 0,1-1 0,-1 1 1,-1 3-1,1-6-23,0 0 1,0 0 0,0 1-1,0-1 1,0 0-1,0 0 1,0 0 0,0 0-1,0 0 1,-1 0-1,1 0 1,0-1 0,-1 1-1,1 0 1,0-1 0,-1 1-1,1-1 1,-1 1-1,1-1 1,-1 0 0,1 0-1,-1 0 1,1 1-1,-1-1 1,-2-1 0,-34 1 195,-1-2 1,-45-8 0,64 7-130,1-2 0,-30-10 0,26 8-284,18 6-232,0-1 0,0 1 0,0-1 0,0 0-1,1 0 1,-1-1 0,1 1 0,-1-1 0,-6-6 0,10 9 244,1-1 1,-1 1-1,1-1 1,-1 0-1,1 1 1,-1-1-1,1 1 1,0-1-1,-1 0 1,1 1-1,0-1 1,0 0-1,-1 1 1,1-1-1,0 0 1,0 0-1,0 1 0,0-1 1,0 0-1,0 1 1,0-1-1,0 0 1,0 0-1,0 1 1,0-1-1,1 0 1,0-1-220,0 0 0,0 1 0,0-1 0,0 1 0,0 0 0,0-1 1,1 1-1,1-2 0,11-8-4325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20:46.4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60 42 4224,'-4'0'455,"1"-1"-1,-1 0 1,1 1 0,-1 0-1,1 0 1,-1 0 0,-4 1-1,7-1-132,-1 0-1,1 1 0,-1-1 1,1 1-1,-1 0 1,1-1-1,-1 1 0,1 0 1,0 0-1,0 0 0,-1 0 1,1 0-1,0 0 1,0 0-1,0 0 0,0 0 1,0 1-1,-1 0 1,2-1-263,-1 0-1,1-1 1,0 1 0,0 0 0,0-1 0,-1 1 0,1 0 0,0-1 0,0 1 0,0 0 0,0 0 0,0-1 0,0 1 0,0 0 0,1-1-1,-1 1 1,0 0 0,0-1 0,0 1 0,1 0 0,-1-1 0,0 1 0,1-1 0,-1 1 0,1 0 0,-1-1 0,0 1 0,1-1 0,-1 1 0,1-1-1,0 1 1,-1-1 0,1 0 0,0 1 0,3 2 100,-1-1 1,1 0-1,0 0 0,6 2 0,0-2 15,0 1 0,0-2 1,0 1-1,0-1 0,-1-1 0,20-1 0,61-11 831,67-21-85,58-8-619,-177 34-182,-25 5-319,1-1 1,17 0-1,-32 4-159,0-1 0,0 0 0,0 1-1,0-1 1,0 1 0,0-1 0,0 1-1,0 0 1,0 0 0,0-1 0,0 1-1,1 0 1,-1 0 0,0 0-1,0 0 1,1 0 0,-2 1 0,-9 19-5078,7-3 2381,7-1 144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20:47.0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1 5216,'-8'3'7047,"8"-2"-6887,-5 18 2233,3 21-884,-1 101 1419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20:49.8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38 3968,'-3'-7'264,"3"6"83,-1 0-1,1 0 1,0 0-1,-1 0 1,1 0-1,0 0 1,-1 0 0,1 0-1,9-21 8901,-8 22-9141,2 7 1733,0 17-1295,0-5-5,22 108 896,-25-127-1420,0 0 0,0 1 0,0-1 0,0 0 0,0 0 0,0 0 0,0 0 0,0 0 0,0 0 0,0 0 0,0 1 0,0-1 0,0 0 0,0 0 0,0 0 0,1 0 0,-1 0 0,0 0 0,0 0 0,0 0 0,0 0 0,0 1 0,0-1 0,0 0 1,0 0-1,1 0 0,-1 0 0,0 0 0,0 0 0,0 0 0,0 0 0,0 0 0,0 0 0,0 0 0,1 0 0,-1 0 0,0 0 0,0 0 0,0 0 0,0 0 0,0 0 0,0 0 0,1 0 0,-1 0 0,0 0 0,7-7 45,11-16-743,-10 12 487,16-22-336,-15 19 441,2 0 0,14-15 0,-21 25 109,-1 1 1,1 0 0,0-1-1,1 1 1,-1 1-1,0-1 1,1 1 0,0-1-1,-1 1 1,1 1 0,10-3-1,-14 4 0,1-1 1,-1 1-1,0 0 0,1 1 0,-1-1 0,1 0 0,-1 0 0,1 1 0,-1-1 1,1 0-1,-1 1 0,0 0 0,1-1 0,-1 1 0,0 0 0,0-1 0,1 1 0,-1 0 1,0 0-1,0 0 0,0 0 0,0 0 0,0 0 0,0 1 0,-1-1 0,1 0 1,0 0-1,0 1 0,-1-1 0,1 2 0,3 6 94,-1-1 0,-1 0 0,3 16 0,-3-16-71,1 12-438,0 1-1,0 21 1,-3 13-4771,0-32 1528,-1-1 419,-3-6-1344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21:33.5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303 14 2560,'0'-1'133,"0"1"1,0-1-1,0 1 1,0-1-1,0 1 0,0-1 1,0 1-1,0-1 1,0 0-1,0 1 1,0-1-1,0 1 0,0-1 1,1 1-1,-1-1 1,0 1-1,0-1 1,1 1-1,-1 0 0,0-1 1,1 1-1,-1-1 1,0 1-1,1 0 0,-1-1 1,1 0-1,0 2-38,-1-1 1,0 0-1,1 1 0,-1-1 0,1 1 0,-1-1 0,0 0 0,1 1 0,-1-1 0,0 1 1,0-1-1,1 1 0,-1-1 0,0 1 0,0-1 0,0 1 0,0-1 0,0 1 0,0 0 1,0-1-1,1 1 0,-2-1 0,1 1 0,0-1 0,0 1 0,0 0 0,1 20 305,1-1 0,8 36 0,11 58-288,-1-40 267,31 82-1,-48-148-367,23 65 229,20 95 0,-45-162-224,0 1 0,0-1 0,0 0 0,-1 0 0,0 0 0,0 1 0,-1-1-1,-2 10 1,3-13 35,-1-1-1,0 0 0,1 0 0,-1 0 0,0 0 1,-1 0-1,1 0 0,0-1 0,0 1 0,-1 0 1,1-1-1,-1 1 0,0 0 0,1-1 0,-1 0 1,0 1-1,0-1 0,0 0 0,0 0 0,0 0 1,0 0-1,0-1 0,0 1 0,0 0 1,0-1-1,-5 1 0,-5 0 139,0-1 0,0 0 1,0 0-1,0-1 0,-13-4 0,-59-16 206,53 12-378,15 4 64,-1-1 1,1-1 0,0 0-1,1-1 1,-24-16 0,-64-58 10,88 69-466,5 5-506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21:34.2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76 2240,'1'-13'8896,"0"13"-8747,6-6-288,3-2 662,0-1-1,14-7 1,-19 13-464,-1 1 0,1-1 1,0 1-1,0 1 0,0-1 1,0 1-1,0 0 0,9-1 1,388-4 190,-379 7-352,124 6 615,-140-7-738,12 2 1103,-18-2-977,-1 0 0,0 0 1,1 0-1,-1 0 0,0 0 0,1 1 1,-1-1-1,1 0 0,-1 0 1,0 0-1,1 0 0,-1 0 0,0 1 1,1-1-1,-1 0 0,0 0 0,0 1 1,1-1-1,-1 0 0,0 1 1,0-1-1,1 0 0,-1 1 0,0-1 1,0 0-1,0 1 0,1-1 1,-1 0-1,0 1 0,0-1 0,0 0 1,0 1-1,0-1 0,0 1 1,0-1-1,0 0 0,0 1 0,0-1 5,0 1 0,0-1 0,0 0-1,0 0 1,-1 1 0,1-1 0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21:36.2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9 1888,'-9'-8'7770,"9"24"-7418,1-12-271,0 1 0,-1-1 0,2 1 0,-1-1 0,0 0 0,1 0-1,0 1 1,3 4 0,7 20 45,-9-14 89,0-1 1,0 0-1,-1 1 1,-1 18-1,0-25-185,-2-1 695,-5-13-2847,-2-3-1551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0:58:32.20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19 42 4224,'-18'-3'1568,"18"-2"-1216,0-3-96,5 5 1408,3 3-960,6-3 576,-1-2-768,8-3-416,10 5-96,8-1-96,10 4 32,-1 0 704,4 0-384,-3 0-2464,-9 4 1184,-9 4-3584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21:37.3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122 0 2144,'-1'7'2309,"-29"28"-234,-15 24-1361,39-48-575,0-1 0,1 0-1,0 1 1,1 0 0,0 0-1,-4 19 1,4-8-29,2 0 0,1 0 0,0 1 0,2-1-1,0 0 1,2 0 0,0 0 0,1-1 0,9 25 0,-10-35 7,1 0 0,1 0 1,0-1-1,0 0 0,1 0 1,0 0-1,1 0 0,0-1 1,0 0-1,9 8 0,12 2 1185,-28-19-1322,0 1 1,1-1-1,-1 0 1,0 1-1,1-1 1,-1 0-1,1 1 1,-1-1-1,0 0 1,1 1-1,-1-1 1,1 0-1,-1 0 1,1 0-1,-1 0 1,1 1 0,-1-1-1,1 0 1,-1 0-1,1 0 1,-1 0-1,1 0 1,-1 0-1,1 0 1,0-1-1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21:37.9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 2496,'1'-1'113,"-1"1"-1,1-1 1,0 1 0,0-1-1,-1 1 1,1-1 0,0 1-1,0 0 1,0-1 0,0 1-1,0 0 1,-1-1 0,1 1-1,0 0 1,0 0 0,0 0-1,0 0 1,0 0 0,0 0-1,0 0 1,0 0 0,1 1-1,0 0-7,-1 0-1,1-1 0,-1 1 0,1 0 0,-1 0 0,0 0 0,1 1 0,-1-1 0,0 0 0,0 0 0,2 3 1,1 3 146,1 1 0,-1 0 1,5 14-1,-9-21-207,5 14 111,-1-1-1,0 1 1,-2 0-1,3 22 1,-3 63 288,-2-70-155,0 70 2070,-3-90-2016,-3-11-2958,5 1 2257,0-1 0,0 0 0,0 0 0,0 0 0,1 0 0,-1 0 0,0 0 0,0 0 0,1 0 0,-1-1 0,0 0 1,-6-16-2325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21:38.3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29 2976,'1'-2'83,"0"0"0,1 0 0,-1 0 0,0 1 0,0-1 1,1 1-1,-1-1 0,1 1 0,0-1 0,-1 1 0,1 0 0,0 0 0,0 0 0,0 0 0,0 0 1,-1 0-1,1 0 0,0 1 0,1-1 0,-1 1 0,0 0 0,3-1 0,7 0 262,0 0-1,20 2 0,-28 0-195,8-1-29,0 2 0,1 0 1,-1 0-1,0 2 0,0-1 0,0 1 0,18 9 0,-22-8-67,0 0 1,0 0-1,-1 0 0,1 1 0,-1 0 1,0 0-1,-1 1 0,0 0 0,0 0 1,10 16-1,-9-11 48,-1 0 0,0 0 0,-1 1 0,7 21 1,-10-25 35,-1 0 1,1 0-1,-2 0 1,1 0-1,-1 0 1,0 1 0,-1-1-1,-2 12 1,0-9 61,0 0 1,0-1-1,-1 1 1,-1-1-1,-8 18 1,10-25-121,1 0 1,-1 0 0,0 0 0,0-1 0,0 1 0,0-1 0,-1 0 0,1 0 0,-1 0-1,0 0 1,0 0 0,0-1 0,0 0 0,0 0 0,-1 0 0,1 0 0,-1-1-1,-4 1 1,4-1-53,1-1 0,-1 0-1,1 0 1,-1 0 0,0-1-1,1 1 1,0-1 0,-1-1-1,1 1 1,-1 0 0,1-1-1,0 0 1,0 0 0,0 0-1,0 0 1,-4-5 0,4 3-1987,4 3 1742,0 1 0,0-1 0,0 0 1,-1 1-1,1-1 0,0 1 0,0-1 1,0 0-1,0 1 0,0-1 0,0 1 1,0-1-1,0 0 0,0 1 0,1-1 0,-1 0 1,0 1-1,0-1 0,1 1 0,-1-1 1,0 1-1,1-2 0,0 0-152,3-8-2579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21:38.7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113 44 2496,'0'-2'127,"0"1"0,1-1 0,-1 1-1,1-1 1,-1 1 0,1-1 0,0 1 0,0-1 0,1-1 0,-1 2 14,-1 0 0,1 0 0,-1 1 0,1-1 0,-1 0 0,1 0 0,-1 0 0,0 1 0,1-1 0,-1 0 0,0 0 0,1 0 0,-1 0 0,0 0 0,0 0 0,0 0 0,0 0 0,0 0 0,0 0 0,0 0 0,0 0 0,-1-1 0,0 2-86,1-1 0,-1 1-1,0-1 1,1 1 0,-1 0 0,0-1 0,1 1 0,-1 0 0,0 0 0,0-1 0,1 1-1,-1 0 1,0 0 0,0 0 0,1 0 0,-1 0 0,0 0 0,0 0 0,0 0 0,1 0-1,-1 1 1,0-1 0,0 0 0,1 0 0,-1 1 0,-1 0 0,-20 9 212,17-7-220,0 0-1,0 0 1,0 1-1,1 0 0,-1 0 1,1 0-1,0 1 1,0-1-1,0 1 1,1 0-1,-4 6 1,3-2 22,0-1 0,0 1 0,1 0 0,0 1 0,1-1-1,-2 14 1,2-6 22,1 0 0,1 0-1,1 0 1,0 0-1,1 0 1,1 0 0,6 23-1,-5-28 117,0-1-1,1 1 0,0-1 0,0 0 0,2 0 0,11 15 1,-15-21-204,0-2 1,1 1 0,0 0-1,0-1 1,0 0-1,0 0 1,0 0 0,1 0-1,7 3 1,-8-4-305,0-1 1,-1 0-1,1 0 0,0-1 1,-1 1-1,1-1 0,0 0 0,7 0 1,15-4-4484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21:39.1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2496,'13'1'566,"0"0"-1,1 1 1,-1 0 0,22 7-1,50 23 1287,-82-31-1834,9 4 78,1 1 0,-2 0 0,1 0-1,-1 1 1,0 1 0,0 0-1,-1 0 1,0 1 0,0 0-1,-1 1 1,0 0 0,-1 1 0,0 0-1,-1 0 1,0 0 0,-1 1-1,7 17 1,-5-6 94,0 2 0,-2-1 0,-1 1-1,5 49 1,-9-55-55,-1 0 0,-1 0-1,0 0 1,-2 1 0,0-1-1,-1-1 1,-7 23 0,7-31-17,-1 1 0,0-1 0,-1 0 1,0-1-1,0 1 0,-12 12 0,-49 45-362,18-21-5395,26-23 2215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21:40.3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81 3328,'-1'0'102,"0"-1"0,0 1 0,1 0 0,-1-1 0,0 1 0,1 0 0,-1-1 0,1 1 0,-1-1 0,1 1 0,-1-1 1,1 1-1,-1-1 0,1 1 0,-1-1 0,1 1 0,-1-1 0,1 0 0,-1-1 0,0-16 4331,1 15-4043,0 2-60,1 1-111,19-5 672,22-3 1,-34 7-782,15-3 171,145-21 518,-129 22-752,-1 1 0,56 5 1,-57 0-2,97 5 436,-132-8-296,-3 15-3535,0-13 2790,0 0 0,0 0 1,0 0-1,0 0 0,0 0 0,-1 0 0,1-1 1,-4 4-1,-11 7-2817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21:40.7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6 103 2976,'-5'-3'3200,"15"-13"2224,-2 10-5009,0 1 0,0 0 0,1 1 0,0 0 1,0 0-1,18-5 0,-11 4-153,21-6-142,1 2 0,-1 1 0,2 2 0,-1 2 0,41 1 0,-58 3-1022,0 1 1,0 1 0,35 9-1,-7 4-1252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21:46.7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47 160,'-4'-5'2288,"3"5"-2165,0 0 0,0 0 0,0 0-1,1 0 1,-1 0 0,0 0 0,0-1 0,0 1 0,1 0 0,-1 0 0,0-1 0,1 1-1,-1-1 1,-1 0 0,1 0 77,0 1-164,1 0 0,0 0-1,0 0 1,-1 0 0,1 0 0,0 0 0,0 0 0,-1 0 0,1-1 0,0 1 0,0 0 0,-1 0 0,1 0 0,0 0 0,0-1 0,-1 1 0,1 0 0,0 0 0,0-1 0,0 1 0,0 0 0,-1 0 0,1-1 0,0 1 0,0 0 0,0 0 0,0-1 0,0 1 0,0 0 0,0-1 0,0 1 0,0 0 0,0 0 0,0-1 0,0 1 0,1-16 1545,0 7-111,-1 9-1437,0-1-1,0 1 1,0 0-1,0 0 1,0 0-1,0 0 1,0-1-1,0 1 1,0 0-1,0 0 1,0 0-1,0 0 1,0 0-1,0-1 1,0 1 0,-1 0-1,1 0 1,0 0-1,0 0 1,0 0-1,0 0 1,0-1-1,0 1 1,0 0-1,0 0 1,0 0-1,-1 0 1,1 0-1,0 0 1,0 0-1,0 0 1,0 0-1,0 0 1,0-1 0,-1 1-1,1 0 1,0 0-1,0 0 1,0 0-1,0 0 1,0 0-1,-1 0 1,1 0-1,0 0 1,0 0-1,0 0 1,0 0-1,-1 0 1,1 1-1,0-1 1,0 0 0,0 0-1,0 0 1,0 0-1,0 0 1,-1 0-1,1 0 1,0 0-1,0 0 1,0 0-1,0 0 1,0 1-1,0-1 1,0 0-1,0 0 1,-1 0-1,-6 9-222,6-3 238,0 0-1,1 0 0,0 0 1,0 0-1,1 0 0,-1 0 1,3 7-1,1 22 646,-4 105 449,0-133-674,1-12 364,1-12 316,-2 8-1178,0 1 0,0 0 0,1-1 0,0 1 0,1 0 0,0-1 0,0 1 1,0 0-1,1 1 0,1-1 0,-1 0 0,1 1 0,0 0 0,11-14 1,-14 21 28,3-6-108,1 0-1,0 1 0,0-1 0,11-7 0,-14 12 77,1-1-1,0 1 0,-1 0 1,1 0-1,0 0 0,0 0 1,0 0-1,0 0 0,-1 1 1,1 0-1,0-1 0,0 1 1,0 0-1,0 1 0,4 0 1,0-1 146,-1 1 0,0 0 1,0 1-1,0-1 0,-1 1 1,1 1-1,0-1 0,-1 1 1,1 0-1,-1 0 0,0 0 1,0 1-1,0 0 0,0 0 1,-1 0-1,0 0 0,1 1 1,-2 0-1,8 10 0,-9-10-38,1 0 1,-1 1-1,0-1 0,0 1 1,0 0-1,0 6 0,-1-7-37,8 15 624,-6-9-316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21:53.011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22 76 1984,'7'-17'11669,"-1"14"-11511,3 0 170,0-1 1,0 1-1,18-3 1,62-5 167,119-1 0,1 4-261,-1 0-65,-176 8-144,68 2 245,-86-1-225,0 1 0,0 0 1,0 1-1,24 9 0,-36-11 61,-31 5 627,4 0-540,-99 8 401,0-1-428,-76 8-357,48-7-25,100-7 176,-89 22 0,121-23-59,1 0 1,1 2-1,-1 0 1,1 1-1,0 0 0,1 2 1,-28 22-1,44-33 84,0 1-1,1 0 0,-1 0 0,0-1 0,0 1 0,1 0 0,-1 0 1,1 0-1,-1 0 0,1 0 0,-1 0 0,1 0 0,-1 0 0,1 0 0,0 0 1,0 0-1,0 0 0,-1 0 0,1 0 0,0 0 0,0 0 0,0 0 0,1 0 1,-1 0-1,0 0 0,0 0 0,0 0 0,1 0 0,-1 0 0,1 0 1,-1 0-1,1 0 0,-1 0 0,1 0 0,-1 0 0,1 0 0,0-1 0,-1 1 1,1 0-1,1 0 0,2 3 20,-1-1 0,1 1-1,0-1 1,1 0 0,-1-1 0,1 1 0,7 3 0,22 5 57,2-2-1,-1-1 1,53 5 0,-29-5 16,143 10-1,3-16 730,-154-2-134,-51 1-655,0-1-1,0 1 0,0-1 0,0 0 1,0 1-1,0-1 0,0 1 1,-1-1-1,1 1 0,0-1 0,0 0 1,0 1-1,0-1 0,-1 0 0,1 1 1,0-1-1,0 1 0,-1-1 1,1 0-1,-1 1 0,-5 4-20,1 1 1,-1-1-1,-1-1 0,1 1 1,-1-1-1,1 0 0,-9 3 1,-55 19 60,40-17-52,-261 80 59,239-74-237,28-9-64,0 2 0,0 1 0,-27 15 0,50-24 215,0 1 0,1-1-1,-1 0 1,0 0 0,1 1 0,-1-1 0,0 1-1,1-1 1,-1 1 0,1-1 0,-1 1 0,1-1-1,-1 1 1,1-1 0,-1 1 0,1-1 0,0 1-1,-1 0 1,1-1 0,0 1 0,-1 0-1,1-1 1,0 2 0,0-1 13,0-1 1,1 1-1,-1 0 0,0-1 0,1 1 1,-1-1-1,1 1 0,-1-1 1,0 1-1,1-1 0,-1 1 0,1-1 1,-1 0-1,1 1 0,0-1 0,-1 0 1,1 1-1,-1-1 0,1 0 1,0 1-1,8 1 32,-1 1-1,17 2 1,-20-4-32,112 11 274,-34-5 44,-45-4-90,0-1-1,-1-2 0,1-2 1,72-13-1,-56 4 50,-1-3 0,91-37 0,-127 44-229,-1 0 1,0-1-1,-1-1 0,0 0 1,0-1-1,-1-1 0,-1 0 0,24-25 1,-6-3 21,-15 19-147,34-35 1,-47 52 37,0 1 47,0-1 0,0 0 1,0-1-1,0 1 1,4-6-1,-7 8 17,1 0 1,-1 0-1,1-1 1,-1 1-1,1 0 1,-1 0-1,0 0 0,0 0 1,0 0-1,0 0 1,0-1-1,0 1 0,0 0 1,0 0-1,0 0 1,0 0-1,0 0 1,-1-1-1,1 1 0,-1 0 1,1 0-1,-1 0 1,1 0-1,-1 0 0,1 0 1,-1 0-1,-1-1 1,0 0-17,0-1 1,0 1 0,-1-1-1,1 1 1,-1 0 0,0 0 0,1 0-1,-1 1 1,0-1 0,-5-1-1,6 2-32,0 0-1,1 1 0,-1 0 1,0-1-1,0 1 1,0 0-1,0 0 0,0 0 1,1 0-1,-1 0 1,0 0-1,0 1 0,0-1 1,1 1-1,-1-1 0,0 1 1,0 0-1,1 0 1,-1-1-1,-2 3 0,-53 43 123,56-46-114,1 1 1,-1-1-1,1 1 0,-1-1 0,1 0 1,-1 1-1,1-1 0,-1 0 1,1 1-1,-1-1 0,0 0 0,1 0 1,-1 0-1,1 1 0,-1-1 0,0 0 1,1 0-1,-1 0 0,1 0 1,-1 0-1,0 0 0,1 0 0,-1 0 1,0-1-1,1 1 0,-1 0 0,1 0 1,-1 0-1,1-1 0,-1 1 1,0 0-1,1-1 0,-1 1 0,1 0 1,-1-1-1,1 1 0,0-1 0,-1 1 1,1-1-1,-1 1 0,1-1 1,0 1-1,-1-2 0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22:11.8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131 346 2560,'0'-1'81,"0"1"0,1-1 0,-1 1 0,0-1 0,0 0 1,0 1-1,0-1 0,0 1 0,0-1 0,0 0 0,0 1 0,0-1 0,0 1 0,0-1 0,0 1 1,-1-1-1,1 0 0,0 0 0,-1-5 1295,2 6-1290,-1-1 0,0 0 0,0 1-1,1-1 1,-1 0 0,0 0 0,0 1 0,0-1 0,0 0-1,0 1 1,0-1 0,0 0 0,0 0 0,0 1 0,0-1-1,0 0 1,0 0 0,0 1 0,-1-1 0,1 0 0,0 1-1,0-1 1,-1 0 0,1 1 0,-1-1 0,1 1 0,0-1-1,-1 0 1,1 1 0,-1-1 0,1 1 0,-2-1 0,1 0 5,0 0 1,0 0 0,0 1 0,0-1 0,0 0-1,0 1 1,-1-1 0,1 1 0,0-1 0,0 1 0,-1 0-1,1 0 1,0-1 0,0 1 0,-1 0 0,1 0 0,-2 0-1,0 1-63,0 1 0,0-1-1,0 1 1,0-1-1,0 1 1,0 0-1,1 0 1,-1 0 0,1 0-1,-1 1 1,1-1-1,0 1 1,0-1 0,0 1-1,0 0 1,0 0-1,-1 3 1,-6 12 179,-11 30 0,18-42-200,-4 9 24,2 1 0,-1-1 0,-3 31 0,7-38-1,1 0 1,0 0 0,0 0 0,0 0 0,1 0-1,0 0 1,1 0 0,0-1 0,5 16 0,-7-22 0,1 0 0,-1 0 0,1 0 1,-1 0-1,1 0 0,-1 0 1,1 0-1,0 0 0,0 0 0,-1-1 1,1 1-1,0 0 0,0 0 0,0-1 1,0 1-1,0 0 0,0-1 1,0 1-1,0-1 0,0 1 0,0-1 1,0 0-1,2 1 0,-1-1 8,-1 0 1,1 0-1,-1-1 0,1 1 1,-1-1-1,0 1 0,1-1 1,-1 1-1,1-1 0,-1 0 0,0 1 1,0-1-1,1 0 0,-1 0 1,0 0-1,2-2 0,0 0 20,0-1-1,-1 1 0,1-1 0,-1 0 1,0 0-1,0 1 0,0-1 0,-1-1 1,2-3-1,7-40 341,-7 33-341,-1 4-21,2-6-38,-1-1 0,-1 0 0,0 0 1,-2 0-1,-2-27 0,2 31-77,0 12-32,0-1 0,0 1 1,0 0-1,-1-1 0,1 1 0,0 0 1,-1-1-1,0 1 0,0 0 1,-1-4-1,-2 14-290,6 18 350,1-1-1,1 1 1,11 33-1,-10-41 61,-3-7 10,1 2 141,1 1-1,0-1 0,1 0 0,8 18 0,-12-30-125,-1 0-1,1 0 1,0 0-1,-1 1 1,1-1 0,0 0-1,0 0 1,0-1-1,-1 1 1,1 0-1,0 0 1,0 0-1,0 0 1,0-1 0,0 1-1,1 0 1,-1-1-1,0 1 1,0-1-1,0 0 1,1 1-1,-1-1 1,0 0-1,0 0 1,1 1 0,-1-1-1,0 0 1,0 0-1,1 0 1,-1-1-1,0 1 1,0 0-1,1 0 1,-1-1 0,0 1-1,0-1 1,0 1-1,0-1 1,1 1-1,-1-1 1,2-1-1,4-4 37,1-1 0,0 0 0,-1 0-1,9-12 1,0 1 71,38-46-57,-27 31-55,-19 23-5,0-1 1,13-11 0,-12 10-154,-9 12 125,0 0 1,0 0 0,0 0-1,1 0 1,-1-1-1,0 1 1,0 0-1,0 0 1,0 0 0,0-1-1,0 1 1,0 0-1,0 0 1,0 0-1,0-1 1,0 1 0,0 0-1,0 0 1,0-1-1,0 1 1,0 0-1,0 0 1,0 0 0,0-1-1,0 1 1,0 0-1,0 0 1,0-1-1,0 1 1,0 0-1,-1 0 1,1 0 0,-4 0-21,5 0 3,-5 3-54,1 0-1,1 0 1,-1 1-1,0-1 1,1 1-1,0 0 1,0 0-1,0 0 1,-2 7-1,-3 4-17,-8 15 153,5-10-154,0 0 0,-12 42-1,21-61 85,-2 8 40,1 1 1,0-1 0,1 1 0,-1 12 0,2-21-27,0-1 1,0 1 0,0 0 0,0-1 0,0 1 0,0-1-1,0 1 1,1 0 0,-1-1 0,0 1 0,0 0 0,0-1-1,1 1 1,-1-1 0,0 1 0,1-1 0,-1 1 0,1 0-1,-1-1 1,0 0 0,1 1 0,-1-1 0,1 1 0,-1-1-1,1 1 1,0-1 0,-1 0 0,1 0 0,-1 1 0,1-1-1,0 0 1,-1 0 0,1 1 0,-1-1 0,1 0 0,0 0 0,-1 0-1,1 0 1,0 0 0,-1 0 0,1 0 0,0 0 0,-1 0-1,1-1 1,-1 1 0,1 0 0,0 0 0,-1 0 0,1-1-1,0 1 1,3-2 61,0 0 0,0 1 0,0-1 0,0-1-1,6-3 1,1-4-1,-2-1 0,0 1 0,0-1 0,-1-1 0,0 0 0,10-22 0,-6 13 6,6-13 9,-1 0 0,-1-1 1,12-41-1,-24 61-51,-1 0 0,0 0 1,-1-1-1,0 1 0,-1-1 0,-3-27 1,1 32-60,-1-1 0,0 1 1,0 0-1,-1 0 0,-1 0 1,0 0-1,-1 0 0,0 1 1,-10-17-1,13 25-42,1 1-1,0-1 1,0 0-1,-1 1 1,1 0-1,-1-1 1,0 1-1,1 0 1,-1 0-1,0-1 1,1 1-1,-1 1 1,-4-3-1,6 3 45,-1 0 1,0 0-1,0 0 0,0 0 0,0 0 0,0 0 0,0 0 0,0 0 0,0 0 1,1 1-1,-1-1 0,0 0 0,0 1 0,0-1 0,0 0 0,1 1 0,-1-1 0,0 1 1,0-1-1,1 1 0,-1-1 0,0 1 0,1 0 0,-1-1 0,0 1 0,1 0 1,-1-1-1,1 1 0,-1 0 0,1 0 0,0 0 0,-1 1 0,-3 7-56,1 1-1,0 0 0,0 0 0,1 0 1,0 0-1,1 1 0,0-1 0,1 0 1,0 1-1,0-1 0,1 0 1,4 17-1,2 1 112,1 0 0,1-1 0,17 34 0,-18-43 59,1-1 1,0 0-1,19 24 0,-24-36-8,0 0 0,0 0-1,0-1 1,1 1 0,0-1 0,0 0 0,0 0-1,1 0 1,-1-1 0,1 0 0,0 0 0,0 0-1,0-1 1,8 2 0,-10-3-51,0-1-1,0 0 1,0 0-1,0-1 1,1 1 0,-1-1-1,0 0 1,0 0 0,0 0-1,-1-1 1,1 1 0,0-1-1,0 0 1,-1 0-1,1-1 1,-1 1 0,0 0-1,0-1 1,0 0 0,4-4-1,5-6 79,-1 0-1,0-1 1,12-22 0,-19 30-130,0 0 2,-1 1-1,1-1 1,-1 1 0,0-1 0,-1 0 0,1 0 0,-1-1 0,-1 1-1,2-8 1,-4 11-286,-3 7 60,-3 7 20,-3 15 96,1 0 0,1 1 0,-4 30-1,11-53 129,0 2 33,-1 1 1,1 0-1,0 0 0,1 0 1,0 0-1,0 0 0,2 14 1,-2-21-20,0 0 1,0 0 0,0 1-1,0-1 1,1 0-1,-1 1 1,0-1 0,0 0-1,0 0 1,0 1 0,1-1-1,-1 0 1,0 0 0,0 1-1,0-1 1,1 0-1,-1 0 1,0 0 0,0 0-1,1 1 1,-1-1 0,0 0-1,0 0 1,1 0 0,-1 0-1,0 0 1,1 0 0,-1 0-1,0 0 1,1 0-1,-1 0 1,0 0 0,1 0-1,-1 0 1,0 0 0,0 0-1,1 0 1,-1 0 0,0 0-1,1 0 1,-1 0-1,0 0 1,0-1 0,1 1-1,-1 0 1,0 0 0,0 0-1,1-1 1,-1 1 0,0 0-1,0 0 1,0 0 0,1-1-1,-1 1 1,0 0-1,0 0 1,0-1 0,0 1-1,0 0 1,1-1 0,13-23 464,-9 15-458,2-6 79,-1-1-1,0 0 1,-1-1-1,-1 0 1,4-26 0,-3 18-14,0-7 71,-1 0 0,-1-55 0,-13-63-612,9 146 390,1 0-1,-1 0 1,-1 0 0,1-1-1,0 1 1,-1 0 0,-3-6-1,5 10 57,0 0-1,-1 0 1,1 0 0,0 0-1,0 0 1,0 0-1,0 0 1,0 0 0,0-1-1,0 1 1,0 0-1,0 0 1,0 0-1,0 0 1,0 0 0,-1 0-1,1 0 1,0 0-1,0 0 1,0 0 0,0 0-1,0 0 1,0 0-1,0 0 1,-1 0 0,1 0-1,0 0 1,0 0-1,0 0 1,0 0 0,0 0-1,0 0 1,0 0-1,0 0 1,-1 0 0,1 0-1,0 0 1,0 0-1,0 0 1,0 0-1,0 0 1,0 0 0,0 0-1,0 0 1,0 1-1,-1-1 1,1 0 0,0 0-1,0 0 1,0 0-1,0 0 1,0 0 0,-5 10-407,-2 12 46,-2 68 358,8-75 69,1-1 0,1 1 0,0 0-1,5 23 1,1 9 35,6 20 109,-1-7 257,-11-52-381,1 1 0,1-1 0,-1 0 1,1 0-1,5 9 0,4 12-315,0-7 372,-10-19-115,0 0 1,0 0-1,-1 0 0,1 0 0,-1 0 1,0 1-1,0-1 0,0 0 1,0 4-1,-1-6 124,4 6 4,-4-6-118,1-1 0,-1 1 0,0-1 0,0 1 0,0-1 0,0 1 0,0-1 0,1 0-1,-1 1 1,0-1 0,0 1 0,1-1 0,-1 0 0,0 1 0,0-1 0,1 0 0,-1 1-1,1-1 1,-1 0 0,0 1 0,1-1 0,-1 0 0,1 1 0,2-2 36,0 1 1,0-1-1,0 1 0,0-1 1,0 0-1,0 0 1,0 0-1,0-1 1,-1 1-1,1-1 0,0 1 1,-1-1-1,3-2 1,6-6-48,16-17 1,-11 10 61,-12 13-79,12-11 68,-1 0-1,-1-1 1,-1-1 0,21-32-1,-31 42-21,1 1 0,-2-1 0,1 0 0,0 1 0,-1-1 0,-1 0 0,2-9-1,-3 13-54,1 1 0,-1-1 0,0 1 0,0-1-1,-1 1 1,1 0 0,0-1 0,-1 1-1,1 0 1,-1-1 0,0 1 0,0 0-1,0-1 1,0 1 0,0 0 0,0 0-1,-1 0 1,1 0 0,-1 0 0,1 1-1,-1-1 1,0 0 0,0 1 0,-3-3-1,4 3-20,0 1-1,0 0 0,0-1 0,0 1 0,0 0 0,0 0 0,0 0 1,0 0-1,0 0 0,0 0 0,0 0 0,0 0 0,0 0 0,0 0 0,0 0 1,0 1-1,0-1 0,0 0 0,0 1 0,0-1 0,0 1 0,1-1 0,-1 1 1,0-1-1,0 1 0,0 0 0,1-1 0,-1 1 0,-1 1 0,-2 2-48,1 0-1,0 0 0,0 0 1,-3 6-1,4-7 74,0 1-1,0-1 0,1 1 1,-1 0-1,1-1 0,0 1 1,0 0-1,1 0 0,-1 0 1,1 0-1,0-1 0,0 1 1,0 0-1,0 0 1,1 0-1,0 0 0,-1 0 1,1-1-1,1 1 0,-1 0 1,0-1-1,1 1 0,0-1 1,0 1-1,0-1 0,0 0 1,1 0-1,4 5 1,-3-3 29,1 0 1,0-1 0,0 0 0,1 0 0,-1 0 0,1-1-1,0 0 1,0 0 0,0 0 0,0-1 0,1 0 0,-1 0 0,0 0-1,1-1 1,0 0 0,8 0 0,-4-1 42,0-1 0,1-1 0,-1 1 1,0-2-1,0 0 0,0 0 0,-1-1 0,17-7 0,-4-2 91,0-1 0,30-24-1,-48 34-153,0-1 1,0 0-1,5-6 0,-7 7 13,1-1-1,-1 2 1,1-1 0,6-5-1,-9 9-49,-10 16-663,7-12 579,-3 8 68,-1 0 1,2 1-1,-1-1 1,2 1 0,0 0-1,0 0 1,1 0 0,1 0-1,0 1 1,2 17 0,-1-27 87,0-1 1,1 1-1,-1-1 1,1 1-1,0-1 1,0 1-1,0-1 1,1 0-1,-1 1 1,3 2-1,-4-5-20,1-1-1,-1 1 1,1-1-1,-1 1 1,1-1-1,-1 0 1,1 1-1,-1-1 1,1 1-1,-1-1 1,1 0-1,-1 0 1,1 1-1,0-1 1,-1 0-1,1 0 1,-1 0-1,1 1 1,0-1-1,-1 0 1,1 0-1,0 0 1,0 0-1,0-1 17,1 1-1,-1-1 0,1 0 1,-1 1-1,1-1 1,-1 0-1,0 0 0,0 0 1,1 0-1,-1 0 1,0 0-1,0 0 0,0 0 1,1-2-1,5-6 57,0-1-1,0-1 1,-1 1-1,-1-1 1,0 0-1,6-18 1,-3 1 98,8-46 0,-13 46-158,0 0 1,-2 0-1,-1 0 0,-1 0 1,-2-1-1,-1 1 0,-14-51 1,9 53-604,9 26 555,0-1 0,0 1 0,0 0 0,-1 0 0,1 0 0,0 0 0,0 0 0,0 0 0,0 0 0,0 0 0,0 0 1,0 0-1,-1 0 0,1 0 0,0 0 0,0 0 0,0 0 0,0 0 0,0 0 0,-1 0 0,1 0 0,0 0 0,0 0 0,0 0 0,0 0 0,0 0 0,0 0 1,0 0-1,-1 0 0,1 0 0,0 0 0,0 1 0,0-1 0,0 0 0,0 0 0,0 0 0,0 0 0,0 0 0,0 0 0,-1 0 0,1 0 0,0 1 0,0-1 1,0 0-1,0 0 0,0 0 0,0 0 0,0 0 0,0 0 0,0 1 0,0-1 0,0 0 0,0 0 0,0 0 0,0 0 0,0 1 0,-3 8-193,2 6 172,0 1 0,0 0 1,1-1-1,1 1 0,6 29 0,25 60 522,-30-98-410,2 5-582,1 0 0,0-1 1,1 0-1,10 16 1,-13-22-145,0 0 1,1-1 0,0 1 0,0-1-1,0 0 1,1-1 0,-1 1 0,1-1-1,0 1 1,0-2 0,10 6 0,16 1-2620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33:38.5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26 5632,'9'-25'2560,"26"31"-2208,-14-6 512,2 5-544,13-5 480,-2 0-448,10 0-160,-1 8-128,6-5 192,-5 5-128,-4 0-1248,-6-1 608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0:58:35.84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189 41 2720,'0'-16'4186,"0"18"-3834,-1 4-145,0-1 0,-1 1 0,1-1-1,-1 1 1,0-1 0,-3 6 0,-3 10 463,-1 3 107,-17 32 1,0 0-200,4-4-341,-35 91 779,30-59 467,36-101-1458,0 1 1,1 0-1,1 0 0,0 1 1,1 0-1,17-16 0,-22 25-98,0 0 0,0 1-1,0-1 1,1 1-1,-1 1 1,1 0-1,0 0 1,1 0 0,-1 1-1,1 0 1,0 1-1,-1-1 1,1 2-1,0-1 1,12 1 0,-16 1 70,-1 0 1,0 1 0,1-1 0,-1 1-1,0 0 1,0 1 0,0-1 0,0 1-1,0-1 1,0 1 0,6 4-1,-9-5 45,1 0 0,0 1-1,0-1 1,-1 1 0,1-1-1,-1 1 1,1 0-1,-1 0 1,0-1 0,0 1-1,0 0 1,0 0-1,0 0 1,0 0 0,0 0-1,0 1 1,-1-1 0,1 0-1,-1 0 1,0 0-1,0 1 1,0-1 0,0 0-1,0 3 1,-2 2 69,1-1 0,-1 1-1,-1-1 1,1 1 0,-1-1 0,0 0 0,0 0 0,-1 0 0,0-1 0,0 1-1,0-1 1,-1 0 0,0 0 0,0 0 0,-9 6 0,2-2-20,0-1 0,-1 0 0,-1-1 0,1 0 0,-29 9 0,33-13-60,1-1 0,-1-1 0,1 1 0,-1-1 0,-13-1 0,16-2-235,11-1-111,9-4-19,126-35-28,-112 31 529,0-1 0,46-28 0,-44 22-117,60-41 104,-76 48-49,1-1 0,-2 0 0,22-24 0,-29 29-44,-1 0 0,0 0 1,6-11-1,-9 11-201,0 4-787,3 10 976,-3-3-61,-1 1 1,1 0 0,-1 0 0,0 0 0,0 0 0,0 0 0,-1 0 0,1 0 0,-1 0 0,-1 9 0,0 0-86,1 107 593,0-117-416,1 0 0,-1-1 1,1 1-1,-1 0 0,1 0 0,3 6 1,-4-9-77,0-1 1,0 1 0,0 0-1,1-1 1,-1 1 0,0-1 0,1 1-1,-1 0 1,0-1 0,1 1-1,-1-1 1,1 1 0,-1-1-1,1 1 1,-1-1 0,1 0 0,-1 1-1,1-1 1,-1 0 0,1 1-1,0-1 1,-1 0 0,1 0-1,0 1 1,-1-1 0,1 0 0,0 0-1,-1 0 1,1 0 0,0 0-1,-1 0 1,1 0 0,0 0-1,-1 0 1,1 0 0,-1 0 0,1 0-1,0-1 1,-1 1 0,1 0-1,0 0 1,-1-1 0,1 1-1,0-1 1,56-43 253,-40 30-176,33-21-1,176-77-177,-177 88 262,-66 32-108,-23 19-251,26-18 149,-21 17 0,30-21 25,0-1 0,1 1 0,0 0 1,0 0-1,0 0 0,1 1 0,-6 10 0,7-10 3,0 0-1,0 0 0,0 0 1,1 1-1,0-1 0,0 1 1,0-1-1,1 8 0,0-13 41,0 0-1,0 1 0,0-1 1,0 1-1,0-1 0,0 1 0,1-1 1,-1 1-1,1-1 0,-1 0 1,1 1-1,-1-1 0,1 0 1,0 0-1,-1 1 0,1-1 1,0 0-1,0 0 0,0 0 0,0 0 1,0 0-1,0 0 0,0 0 1,1 0-1,-1 0 0,0-1 1,0 1-1,1 0 0,-1-1 0,1 1 1,-1-1-1,0 1 0,1-1 1,-1 0-1,1 0 0,-1 1 1,1-1-1,-1 0 0,0 0 0,3-1 1,2 0 62,-1-1 1,0 1-1,0-1 1,1 0 0,-2 0-1,1-1 1,0 1-1,0-1 1,-1 0-1,1-1 1,-1 1-1,0-1 1,0 0-1,3-4 1,6-7 22,-1-1 1,16-25-1,28-36-194,-55 75 6,0 0 1,0 1-1,0 0 0,0-1 1,1 1-1,-1 0 0,0-1 1,1 1-1,-1 0 0,1 0 1,2-1-1,-3 22-1057,3 8 887,-3-19 288,0-1 1,0 1 0,4 10-1,-1-6 120,-4-11-95,0 0-1,1 0 0,-1-1 1,1 1-1,0 0 0,-1 0 1,1 0-1,1 1 0,-1-3-43,-1 1 0,1-1 0,-1 0 0,1 1-1,-1-1 1,1 0 0,-1 1 0,1-1 0,-1 0 0,1 0 0,-1 0-1,1 0 1,0 1 0,-1-1 0,1 0 0,-1 0 0,1 0-1,0 0 1,-1 0 0,1 0 0,-1-1 0,1 1 0,-1 0 0,1 0-1,0 0 1,-1 0 0,1-1 0,-1 1 0,1 0 0,0-1-1,14-7 40,-1 0 0,19-16 0,18-10-161,-45 31 93,-5 2-34,1 0 0,0 0 0,-1 0 0,1 0 0,0 1 0,0-1 0,0 0 0,3 0 0,-4 1 38,-1 0 0,1 0 0,0 1 0,-1-1 0,1 0 0,0 0 0,-1 1 0,1-1 0,-1 0 0,1 1 0,-1-1 0,1 1 1,-1-1-1,1 0 0,-1 1 0,1-1 0,-1 1 0,1 0 0,-1-1 0,0 1 0,1-1 0,-1 1 0,0-1 0,0 1 0,1 0 0,-1-1 0,0 1 0,0 0 0,0-1 0,0 1 0,0 0 0,1 5 60,-1 0 0,1-1 0,-2 1 0,1 0 0,0-1 0,-1 1 0,0-1 0,-3 9 0,2-5 96,0-1 0,1 0 0,-1 10 0,2-18-135,0 0 1,0 0-1,0 0 0,1 0 1,-1 0-1,0 1 0,0-1 1,0 0-1,0 0 0,0 0 0,0 0 1,0 0-1,0 1 0,0-1 1,0 0-1,0 0 0,0 0 1,0 0-1,0 0 0,0 1 1,0-1-1,0 0 0,0 0 0,0 0 1,0 0-1,0 0 0,0 1 1,0-1-1,-1 0 0,1 0 1,0 0-1,0 0 0,0 0 0,0 0 1,0 1-1,0-1 0,0 0 1,0 0-1,-1 0 0,1 0 1,0 0-1,0 0 0,0 0 1,0 0-1,0 0 0,-1 0 0,1 0 1,2-11 341,2 2-425,1 0-1,0 0 1,0 0-1,1 1 0,0 0 1,1 0-1,10-10 1,-11 13 0,-1 0 0,1 0 0,0 1 0,1 0 0,-1 0 0,1 1 0,-1 0 0,1 0 0,0 0 0,0 1 0,9-2 0,-14 4 54,-1 0-1,1 0 1,0 0 0,-1 0-1,1 0 1,0 0-1,-1 0 1,1 1-1,0-1 1,-1 1-1,1-1 1,0 1-1,-1-1 1,1 1-1,-1 0 1,0 0-1,1 0 1,-1 0-1,1 0 1,-1 0-1,0 0 1,0 1-1,0-1 1,0 0-1,0 1 1,0-1 0,0 1-1,0-1 1,0 1-1,-1-1 1,1 1-1,0 2 1,2 6 30,0 1 1,-1-1-1,0 1 1,0 10 0,-1-10 88,-1-9-96,1-1 0,-1 1 0,0-1 1,1 1-1,-1 0 0,0-1 0,1 1 1,0-1-1,-1 1 0,1-1 0,0 1 0,0-1 1,0 1-1,0-1 0,0 0 0,0 0 1,0 0-1,0 1 0,1-1 0,-1 0 0,0 0 1,1-1-1,-1 1 0,1 0 0,-1 0 1,1-1-1,-1 1 0,1-1 0,-1 1 0,1-1 1,0 1-1,-1-1 0,1 0 0,0 0 1,-1 0-1,1 0 0,0 0 0,1-1 1,7 0 23,0-1 0,0-1 1,0 0-1,18-8 0,3-2-1,68-25 388,-27 10-476,-39 14-194,-29 12 808,-9 3-416,-11 4-280,10 0-41,0 0 0,0 1 0,1 0 0,-8 10 0,5-8 55,4-2 99,0-1 1,0 1 0,0-1-1,1 1 1,0 0-1,0 0 1,0 1-1,1-1 1,0 1 0,0-1-1,-2 11 1,4-13 32,0 0 0,0-1 0,0 1 0,0 0 0,1 0 0,0-1 0,-1 1 0,1 0 0,0-1 0,1 1-1,-1-1 1,1 1 0,-1-1 0,1 0 0,0 1 0,1-1 0,-1 0 0,0 0 0,1-1 0,-1 1 0,1 0 0,4 2 0,-5-3-8,0-1 1,0 1-1,1-1 0,-1 1 1,1-1-1,-1 0 0,1 0 1,0 0-1,-1 0 0,1-1 1,0 1-1,-1-1 0,1 0 1,0 1-1,4-1 0,-3-1 24,0 0-1,0 0 0,0 0 1,-1 0-1,1 0 0,0-1 1,0 0-1,-1 1 1,6-5-1,4-4 67,-1-1-1,0 0 1,-1 0 0,13-18-1,-18 22-88,25-29 227,51-45 1,-66 67-187,-1-2 0,0 0 1,-1 0-1,-1-1 1,0-1-1,15-29 0,-21 32-68,0 0 1,-1 0-1,-1-1 0,0 0 0,-1 0 0,0 0 0,-2-1 1,2-32-1,-6 35-239,2 14 249,0 0 0,0 0-1,0 0 1,0-1-1,0 1 1,-1 0 0,1 0-1,0 0 1,0-1 0,0 1-1,0 0 1,0 0-1,0 0 1,-1 0 0,1 0-1,0-1 1,0 1-1,0 0 1,0 0 0,-1 0-1,1 0 1,0 0-1,0 0 1,0 0 0,-1 0-1,1 0 1,0 0 0,0 0-1,-1 0 1,0 0-20,1 1-1,-1-1 1,0 1 0,0 0 0,1-1-1,-1 1 1,0 0 0,1 0 0,-1-1 0,1 1-1,-1 0 1,1 0 0,-1 0 0,1 0 0,-1 0-1,1 0 1,0 0 0,0 0 0,-1 2-1,-47 152-163,13-49 404,9-14-35,24-83-211,0-1 68,0 1 1,1 0 0,-1 15 0,4 0 612,-1-21-625,-1 1 1,1-1-1,-1 0 1,0 1-1,0-1 1,0 1-1,-1-1 1,1 0-1,-1 1 1,-1 4-1,1-5-20,0 1-1,-1-1 0,1 0 0,-1 0 1,1 0-1,-1 0 0,0 0 0,0-1 0,-1 1 1,1 0-1,-5 3 0,-5 7 43,11-11 14,-1 0 0,1 0 0,-1 0 0,0 0 0,0 0 0,0-1 0,0 1 0,-3 2 0,5-4-42,0 0 0,0 0 0,0 0 0,-1 0 0,1 0 0,0 0 1,0 0-1,0 0 0,0 0 0,0 0 0,0 0 0,0 0 0,-1 0 0,1 0 0,0 0 0,0 0 0,0 0 0,0 0 0,0 0 0,0 0 0,0 0 1,-1 0-1,1 0 0,0 0 0,0 0 0,0 0 0,0 0 0,0-1 0,0 1 0,0 0 0,0 0 0,-1 0 0,1 0 0,0 0 0,0 0 0,0 0 0,0 0 1,0 0-1,0-1 0,0 1 0,0 0 0,0 0 0,0 0 0,0 0 0,0 0 0,0 0 0,0-1 0,0-8 67,5-11-182,5 4-95,1 2-1,1-1 0,18-17 0,-24 26 173,0 1-1,0-1 1,1 1 0,0 1-1,0-1 1,0 1-1,1 1 1,-1-1 0,1 1-1,8-2 1,-13 5 14,0-1 0,-1 1-1,1 0 1,0 0 0,0 0 0,-1 0 0,1 1 0,0-1 0,-1 1 0,1 0 0,0 0-1,-1-1 1,1 2 0,-1-1 0,1 0 0,-1 0 0,1 1 0,-1-1 0,0 1 0,0 0 0,0 0-1,0 0 1,3 3 0,3 6 40,0 0 0,0 1 0,9 19-1,-3-5 288,-8-17-218,0 0 0,0-1 1,0 0-1,1 0 1,0 0-1,1-1 0,11 9 1,-16-14-104,-1 0 1,1 0 0,0-1 0,0 1 0,0-1-1,0 0 1,1 0 0,-1 0 0,0 0 0,0 0-1,1-1 1,-1 0 0,0 1 0,1-1 0,-1 0-1,0-1 1,1 1 0,-1-1 0,0 1 0,0-1-1,0 0 1,1 0 0,-1 0 0,0-1-1,0 1 1,4-4 0,8-5-2685,-1-1-1,21-21 1,-29 26 1397,12-13-4490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22:12.4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11 4736,'-1'-1'394,"0"0"-259,0 0 0,0 0 0,1 0 0,-1 1 0,0-1 0,0 0 0,0 1 0,0-1 0,0 1 0,0-1 0,0 1 0,0-1 0,0 1 0,0 0 0,-1-1 0,1 10 1236,1-6-1299,0 61 1977,10 78 1,-2-9-839,-8-95-900,2 1 0,9 47 0,-4-38 859,-4-28-1935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22:12.9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11 6048,'-11'-3'444,"-7"-3"5229,27 7-5182,45 8-167,87 17-328,-22 0 352,-93-21-302,-19-3-82,0 1 0,0-1 0,-1 1 0,0 0 0,1 1-1,8 6 1,-10-6 61,1-1-1,0 1 0,0-1 0,1 0 1,9 3-1,-13-5 29,0-1 0,-1 1 0,1-1-1,0 0 1,-1 0 0,1 0 0,0 0-1,-1-1 1,1 1 0,0-1 0,-1 0 0,1 0-1,-1 1 1,1-2 0,-1 1 0,1 0 0,-1 0-1,4-4 1,-2 2 98,1 0 0,-1-1 0,0 0 0,0 1 0,0-2 0,5-7 0,-8 11-111,0 0 0,-1 0-1,1 0 1,0-1 0,-1 1 0,1 0 0,-1 0-1,1-1 1,-1 1 0,0 0 0,0-1 0,1 1 0,-1 0-1,0-1 1,0 1 0,0 0 0,0-1 0,-1 1 0,1 0-1,0 0 1,-1-1 0,1 1 0,0 0 0,-1-1-1,0 1 1,1 0 0,-1 0 0,0 0 0,1 0 0,-1 0-1,0 0 1,0 0 0,-2-2 0,-2-1 14,0 1-1,-1-1 1,0 1 0,0 1 0,0-1 0,0 1-1,0 0 1,0 0 0,-1 0 0,1 1 0,-1 0-1,1 1 1,-1-1 0,-7 1 0,3 1-99,-1-1 0,1 2 0,0 0 0,0 0 0,0 1 1,0 0-1,-16 7 0,25-9-87,-1 1 1,0-1-1,1 1 1,0 0-1,-1 0 0,1-1 1,0 1-1,0 1 1,0-1-1,0 0 0,-2 3 1,3-4-114,1 1-1,-1-1 1,1 0 0,-1 1-1,1-1 1,-1 0 0,1 1-1,0-1 1,-1 1 0,1-1-1,0 1 1,0-1 0,0 1 0,0-1-1,1 1 1,-1-1 0,0 0-1,0 1 1,1-1 0,-1 1-1,1-1 1,0 0 0,-1 1-1,2 1 1,2 1-1029,-1 1 0,1-2 0,7 8 0,-10-11 1181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22:14.7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164 232 3392,'-7'0'439,"0"0"0,0 1 0,1 0-1,-1 0 1,0 1 0,1-1 0,-1 2 0,1-1 0,0 1 0,-12 6 0,12-5-329,0 1 0,0 0 0,0 0 1,1 0-1,0 0 0,0 1 0,1-1 1,0 1-1,0 1 0,0-1 0,0 0 1,1 1-1,0 0 0,1 0 0,-4 13 1,4-9-51,0 0 0,1 0 0,0 0 0,0 0-1,3 18 1,-2-25 2,0 0-1,1 1 0,0-1 0,0 0 0,0 0 1,0 0-1,1 0 0,0 0 0,0 0 0,0 0 1,0 0-1,0-1 0,1 1 0,-1-1 0,1 0 1,0 0-1,4 3 0,-6-5-22,1 0-1,-1 0 1,0 0 0,1-1-1,-1 1 1,1-1 0,-1 1 0,1-1-1,-1 1 1,1-1 0,0 0-1,-1 0 1,1 0 0,-1 0-1,1 0 1,0 0 0,-1 0 0,1 0-1,-1-1 1,1 1 0,-1-1-1,1 1 1,-1-1 0,1 1-1,-1-1 1,0 0 0,1 0 0,-1 0-1,0 0 1,1 0 0,0-1-1,4-4 103,-1 1-1,0-1 1,0 0 0,7-14-1,-5 8-28,-1 0-1,-1-1 1,0 0-1,0 0 1,-1-1-1,-1 1 1,0-1 0,-1 1-1,0-27 1,-2 4-66,-2 0 0,-11-58 0,10 76-174,-2-1 1,0 1 0,-1 0 0,-1 0 0,-14-26 0,21 44 106,0-1 0,0 0-1,-1 1 1,1-1 0,0 1 0,-1-1 0,1 0 0,0 1 0,-1-1-1,1 1 1,-1-1 0,1 1 0,-1 0 0,1-1 0,-1 1 0,1-1-1,-1 1 1,0 0 0,1 0 0,-1-1 0,1 1 0,-2 0 0,2 0 2,-1 0 0,1 0 0,-1 1 1,1-1-1,-1 0 0,1 1 0,0-1 1,-1 0-1,1 1 0,0-1 0,-1 0 1,1 1-1,0-1 0,0 1 0,-1-1 1,1 1-1,0-1 0,0 1 0,0-1 1,-1 1-1,1 0 0,-1 5-53,0-1-1,0 1 0,0 10 1,4 21 334,1-1 0,1 0 0,3 0 0,11 37 1,8 35 36,-22-84-296,11 45 492,-14-62-422,0 1 0,1-1 0,1 0 1,-1 0-1,1-1 0,0 1 0,5 6 0,-8-12-195,0 0 0,0 0 0,0 0 0,-1-1 0,1 1-1,0 0 1,0 0 0,0-1 0,0 1 0,0 0 0,1-1 0,-1 1 0,0-1 0,0 1 0,0-1 0,0 0 0,1 1 0,-1-1 0,0 0-1,0 0 1,1 0 0,-1 0 0,0 0 0,0 0 0,0 0 0,2-1 0,15-6-3963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22:15.1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79 6048,'-5'-13'2240,"10"18"-1728,0-2 224,-5 5-640,0 3 672,0 1-416,0 1-160,0 1-128,0 6 192,0-1-128,0-3 256,4 0-256,-4-1-1248,0-4 608,0-3-2848</inkml:trace>
  <inkml:trace contextRef="#ctx0" brushRef="#br0" timeOffset="1">19 12 3904,'-13'-11'1440,"8"14"-1120,5-6-96,8 3-864,6 3-960,3 0 896,5 2-960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22:15.5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159 1 4736,'1'1'145,"0"0"1,0 0 0,0 0-1,0 0 1,0 0-1,0 1 1,0-1 0,-1 0-1,1 1 1,0-1-1,-1 0 1,1 1 0,-1-1-1,1 1 1,-1-1-1,0 1 1,0-1 0,0 1-1,0-1 1,0 1-1,0-1 1,0 1 0,0-1-1,0 1 1,-1-1-1,1 1 1,-1-1 0,1 0-1,-2 3 1,1-1-33,0 0 0,0 0 0,1-1 0,-1 1 0,1 0 0,-1 0 0,1 0 0,0 0 0,0 0 0,0 0 0,1 0-1,-1 0 1,1 0 0,-1-1 0,1 1 0,0 0 0,0 0 0,1 0 0,-1-1 0,0 1 0,1-1 0,0 1 0,3 3 0,3 3 186,1 0 0,0-1 0,0 0-1,15 9 1,-14-10 274,-9-7-532,0 1-1,0-1 0,-1 1 0,1-1 1,0 1-1,-1-1 0,1 1 1,0 0-1,-1 0 0,1-1 1,-1 1-1,1 0 0,-1 0 1,1-1-1,-1 1 0,0 0 0,1 0 1,-1 0-1,0 0 0,0 0 1,0 0-1,0 0 0,0 0 1,1-1-1,-2 1 0,1 0 0,0 0 1,0 0-1,0 0 0,0 0 1,0 0-1,-1 0 0,1 0 1,-1-1-1,1 1 0,0 0 1,-1 0-1,0 1 0,-3 2 58,0 1 0,1-1-1,-2 0 1,1 0 0,-5 3 0,5-4-70,-22 18 248,-2-2 0,0 0 0,-38 18 0,60-35-531,0 1 0,0-1 1,0 0-1,-12 1 0,16-2-21,0-1 1,0 0-1,0 0 0,1 0 1,-1 0-1,0-1 0,0 1 1,0 0-1,-2-2 0,3 2 93,1 0-1,-1-1 1,0 1-1,1-1 1,-1 1-1,0 0 1,1-1-1,-1 0 1,1 1-1,-1-1 1,1 1 0,-1-1-1,1 0 1,-1 1-1,1-1 1,-1 0-1,1 1 1,0-1-1,0 0 1,-1 0-1,1 1 1,0-2-1,-1-12-4610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22:15.8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40 4576,'-8'-7'449,"4"3"-100,0 0 0,0 0 0,0-1 1,0 1-1,-4-7 3386,9 12-3620,0 0-1,0 0 0,-1 0 0,1 0 1,0 1-1,-1-1 0,1 0 1,-1 1-1,0-1 0,1 0 0,-1 2 1,2 6 49,45 154 1933,-33-108-1879,5 30-95,11 34 954,-13-60-5349,-15-55 2996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22:16.1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80 6656,'-18'-10'2144,"18"10"-2104,0 0 0,-1 0 0,1 0 0,0-1 0,0 1 0,0 0 0,-1 0 0,1 0 0,0-1 0,0 1 0,0 0 0,-1 0 1,1-1-1,0 1 0,0 0 0,0-1 0,0 1 0,0 0 0,0 0 0,0-1 0,0 1 0,0 0 0,0-1 0,0 1 0,0 0 0,0 0 0,0-1 1,0 1-1,0 0 0,0-1 0,0 1 0,0 0 0,0 0 0,0-1 0,0 1 0,1 0 0,-1 0 0,0-1 0,0 1 0,0 0 0,0 0 0,1-1 0,-1 1 1,0 0-1,0 0 0,1 0 0,-1-1 0,13-7 631,-12 7-577,15-7 46,-1 1 1,1 0 0,0 2 0,0-1 0,1 2-1,0 0 1,-1 1 0,1 1 0,33-1 0,-35 4-546,0 1 0,0 0 1,0 1-1,-1 1 0,0 0 1,1 1-1,24 12 0,-35-15 391,1 1 0,-1 0-1,0 0 1,0 0-1,0 0 1,0 0-1,0 1 1,0 0 0,-1 0-1,0 0 1,0 0-1,0 0 1,0 1 0,2 6-1,-2-4 178,0 1-1,0 1 0,-1-1 1,0 0-1,0 0 0,-1 1 1,0 15-1,-1 20 745,0-43-1014,6-20-7573,1 8 5419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22:16.9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3392,'9'16'2800,"-2"-5"-1941,0 1 1,-1 0-1,-1 0 0,0 0 1,-1 1-1,4 15 1,-8-28-830,0 1 0,0-1 1,0 0-1,0 0 0,0 0 1,0 0-1,0 0 0,1 1 1,-1-1-1,0 0 1,0 0-1,0 0 0,0 0 1,0 0-1,0 1 0,0-1 1,0 0-1,0 0 0,0 0 1,0 0-1,1 0 0,-1 0 1,0 0-1,0 0 0,0 0 1,0 1-1,0-1 1,0 0-1,1 0 0,-1 0 1,0 0-1,0 0 0,0 0 1,0 0-1,0 0 0,1 0 1,-1 0-1,0 0 0,0 0 1,0 0-1,0 0 0,0 0 1,1 0-1,-1 0 1,0 0-1,0 0 0,0 0 1,0-1-1,10-6 638,12-18-495,-18 19-117,3-1-92,-1 0 1,1 0 0,0 0 0,12-8 0,-18 14 59,1 0-1,-1 0 1,1 0 0,-1 0-1,1 0 1,-1 0-1,1 1 1,0-1-1,-1 0 1,1 1 0,0 0-1,0-1 1,-1 1-1,1 0 1,0 0-1,0 0 1,-1 0 0,1 0-1,0 0 1,0 0-1,-1 1 1,1-1-1,0 1 1,-1-1 0,1 1-1,0 0 1,-1 0-1,1 0 1,-1-1-1,1 1 1,-1 1 0,2 0-1,15 19 406,-15-16-434,1-1 0,-1 0-1,1 0 1,8 7 0,-10-10-220,0 0-1,0 0 0,1 0 1,-1 0-1,0 0 1,1 0-1,-1-1 0,0 1 1,1-1-1,-1 1 0,1-1 1,-1 0-1,1 0 1,4 0-1,21-5-3242,1-1 1,42-15-1,-59 18 3247,-9 2 563,20-8 1755,-22 9-1964,0-1 0,-1 1 0,1 0 0,0 0 0,-1-1 1,1 1-1,-1-1 0,1 1 0,0 0 0,-1-1 0,1 1 0,-1-1 0,0 1 0,1-1 1,-1 0-1,1 1 0,-1-1 0,0 1 0,1-1 0,-1 0 0,0 1 0,0-1 0,1 0 0,-1 1 1,0-1-1,0 0 0,0 1 0,0-1 0,0-1 0,0 2-58,-1-1 0,1 1 0,0 0 1,-1-1-1,1 1 0,0 0 0,-1-1 0,1 1 0,0 0 0,-1-1 1,1 1-1,-1 0 0,1 0 0,-1 0 0,1 0 0,0-1 0,-1 1 1,1 0-1,-1 0 0,1 0 0,-1 0 0,1 0 0,-1 0 0,1 0 0,-1 0 1,1 0-1,-1 0 0,0 1 0,-15 2 587,14-3-543,-1 1 63,-30 10 868,32-10-1004,-1-1 1,1 1-1,0-1 0,0 1 0,0-1 0,0 1 1,0 0-1,0-1 0,0 1 0,0 0 1,0 0-1,0 0 0,1 0 0,-1 0 0,0 0 1,1 0-1,-1 0 0,0 0 0,1 0 0,-1 0 1,1 0-1,0 0 0,-1 3 0,19 5 616,-16-8-588,1 0 1,0 0-1,-1-1 1,1 1 0,0-1-1,0 1 1,4-1 0,-4 0-81,0 0 1,0 1 0,0-1-1,0 1 1,0-1 0,0 1 0,0 0-1,4 2 1,-4-1-13,0-1 0,-1 1 0,1 0 1,-1 0-1,1 1 0,-1-1 0,0 0 0,0 1 0,0-1 1,0 1-1,-1 0 0,1-1 0,1 5 0,1 4 6,0 0-1,3 17 0,-4-18 61,17 77 421,-3 1 1,5 95-1,-21-173-261,-1-1 1,0 1-1,-1 0 1,0-1 0,0 1-1,-4 12 1,4-20-139,1 0 1,-1 0-1,0 0 1,0 1 0,0-1-1,0 0 1,0 0 0,-1 0-1,1 0 1,0-1 0,-1 1-1,0 0 1,1-1-1,-1 1 1,0-1 0,0 1-1,0-1 1,0 0 0,0 0-1,0 0 1,0 0-1,0 0 1,-1 0 0,1 0-1,0-1 1,0 1 0,-1-1-1,1 0 1,-3 0-1,-7 0 58,1-1-1,0-1 1,-1 0-1,1 0 1,0-1-1,0-1 1,0 0-1,1 0 1,-1-1 0,-17-12-1,8 4-97,1-1 0,1-1 0,0-1-1,-18-21 1,30 29-99,-1 0-1,1 0 0,1 0 0,-8-16 0,11 20 26,0 0-1,0 0 1,1 0-1,0 0 1,0-1-1,0 1 1,0 0-1,0-1 1,1 1-1,0-1 0,0 1 1,1-9-1,0 10 33,0 0 0,1-1 0,-1 1 0,1 0 0,-1 0 0,1 1 0,0-1 0,0 0-1,0 1 1,1-1 0,-1 1 0,1-1 0,-1 1 0,1 0 0,0 0 0,4-2 0,1 0-22,0-1 1,1 2-1,0-1 1,14-3-1,-12 4-567,1 1 0,0 0 0,15 0 0,15 3-5181,-20 1 2795,-4-4-1594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22:17.2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28 5984,'-7'-7'1209,"-3"-3"437,10 10-1608,0 0-1,0-1 0,0 1 1,0 0-1,0 0 1,0 0-1,0 0 0,0 0 1,-1-1-1,1 1 1,0 0-1,0 0 0,0 0 1,0-1-1,0 1 1,0 0-1,0 0 0,0 0 1,0 0-1,0-1 1,0 1-1,0 0 1,1 0-1,-1 0 0,0-1 1,0 1-1,0 0 1,0 0-1,0 0 0,0 0 1,0 0-1,0-1 1,0 1-1,1 0 0,-1 0 1,0 0-1,0 0 1,0 0-1,0 0 0,0-1 1,1 1-1,-1 0 1,0 0-1,0 0 0,2 0 68,-1-1-1,0 1 1,0-1-1,0 1 0,1 0 1,-1 0-1,0 0 1,1 0-1,-1 0 0,0 0 1,0 0-1,1 0 1,-1 0-1,0 0 0,0 1 1,1-1-1,-1 0 1,0 1-1,0-1 0,0 1 1,0 0-1,0-1 1,0 1-1,0 0 0,2 1 1,2 3 46,0 0 0,0 0 1,6 10-1,-3-5 524,49 59 2711,-51-72-2255,-5 1-1137,0 0-1,1 0 0,-1 0 1,0-1-1,0 1 1,0 0-1,-1-1 1,1 1-1,0 0 1,-1-1-1,1 1 1,-1-1-1,0 1 1,0-1-1,0 1 0,0 0 1,-1-5-1,0 4-628,1-1-1,0 0 1,0 1-1,0-1 1,1 1-1,-1-1 1,1 0-1,0 1 1,0-1-1,0 1 1,2-5-1,-2 6 192,0 1-1,0 0 1,0 0 0,0 0-1,0 0 1,0 0-1,0 0 1,0 0-1,0 0 1,0 0 0,1 0-1,-1 0 1,0 1-1,3-2 1,12-5-2260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22:17.6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7136,'17'11'3872,"-16"-10"-3616,0 0-1,0 1 1,0-1 0,1 0 0,-1 1 0,-1-1 0,1 1 0,0-1 0,0 1 0,0-1-1,-1 1 1,1 0 0,0 2 0,0 1 103,1-1-107,-1 0 0,1 0 0,-1 1 0,0-1 0,-1 0 0,1 1 0,-1 6 0,0-10-151,-26-43-14831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0:59:12.09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193 1470 1728,'0'-1'102,"0"1"0,0-1 0,0 1 0,0-1 1,-1 1-1,1-1 0,0 1 0,0 0 0,0-1 0,0 1 0,0-1 0,-1 1 0,1 0 1,0-1-1,0 1 0,-1 0 0,1-1 0,0 1 0,-1 0 0,1-1 0,0 1 1,-1 0-1,1-1 0,0 1 0,-1 0 0,1 0 0,0 0 0,-1-1 0,1 1 0,-1 0 1,-17 0 952,11 1-935,0 1 1,0 0 0,-8 4 0,-13 5 347,21-9-332,-1 1 0,1 0 0,0 0-1,1 0 1,-1 1 0,-7 6-1,10-7-121,0 0-19,1-1 0,0 0 0,0 1 0,1 0-1,-1 0 1,0 0 0,1 0 0,0 0 0,0 0 0,0 0-1,0 1 1,-2 5 0,2-4 1,1 1-1,0-1 0,-1 1 1,2-1-1,-1 1 1,1-1-1,0 1 1,0 0-1,0-1 0,1 1 1,0-1-1,0 1 1,3 8-1,-2-7 35,-2-4-8,1 1-1,0-1 1,0 0-1,0 0 1,0 0-1,0-1 0,0 1 1,1 0-1,-1 0 1,1-1-1,0 1 1,0-1-1,0 1 1,0-1-1,3 3 0,-2-3 18,0 1-1,1-1 1,-1 0-1,0 0 1,0-1-1,1 1 1,-1-1-1,7 2 1,-7-2 9,-1-1 1,0 0 0,1 0 0,-1 0-1,0-1 1,1 1 0,-1 0-1,0-1 1,1 0 0,-1 1-1,0-1 1,0 0 0,0 0-1,0 0 1,3-2 0,0-1 29,0 0 0,0-1 1,0 1-1,-1-1 1,1 0-1,-1 0 0,0 0 1,5-11-1,3-5-7,7-22 1,-16 35-49,-1 0 0,0-1 0,0 1 0,-1 0 0,0-1 0,-1 1 0,0-14 0,-1 8-122,-3-18-829,3 28 766,-2 8 107,-1 9-85,2 3 263,1 0 1,2 28 0,0 13 27,-9 19-47,-1 64 422,9 128 674,0-266-1030,1 7-495,-1-9 370,0 1-1,0-1 1,1 0 0,-1 1 0,0-1-1,0 0 1,1 1 0,-1-1-1,0 0 1,1 0 0,-1 1-1,1-1 1,-1 0 0,0 0 0,1 0-1,-1 0 1,1 0 0,-1 1-1,0-1 1,1 0 0,-1 0-1,1 0 1,-1 0 0,1 0 0,-1 0-1,0 0 1,1 0 0,-1-1-1,1 1 1,-1 0 0,1 0 0,17-11 300,-11 5-324,0-1 1,9-11-1,3-7 43,-2 0 0,-1-1 0,-1-1 0,-2-1 0,0 0 0,-2 0 0,12-45 0,-14 41 15,-1 7-70,-1-1-1,-2 1 1,0-1 0,1-37 0,-6 44-65,1-1-5,-2 0-1,-3-23 1,3 7-574,1 36 432,0 16-847,1 27 1100,2 1 0,2-1 0,2 0 0,17 60 0,-12-76 158,-12-27-193,0 1-1,0-1 0,1 0 1,-1 0-1,0 0 0,0 1 1,1-1-1,-1 0 0,0 0 1,0 0-1,1 0 1,-1 0-1,0 0 0,1 0 1,-1 0-1,0 0 0,1 0 1,-1 0-1,0 0 0,0 0 1,1 0-1,-1 0 0,0 0 1,1 0-1,-1 0 0,0 0 1,1 0-1,-1 0 1,0 0-1,0 0 0,1-1 1,-1 1-1,9-5 259,-4 1-215,-1-1 0,-1 1 0,1-1 1,-1 0-1,1 0 0,-1-1 0,-1 1 0,1-1 0,2-8 0,-1 3 12,9-24 38,-2 0 0,9-50 1,-18 68-129,-1 13 27,-1 0 0,1 0 0,0 0 0,-1 0-1,4-6 1,8-33-359,-11 32 94,-1 5-599,4 11 340,8 18 504,-1 1 0,15 46-1,-26-70 17,2 7-372,-2-6 424,0 0 0,1 1 0,-1-1 0,1 0 1,-1 1-1,1-1 0,-1 0 0,1 0 0,1 2 0,-1-2-23,0-1 0,-1 0 0,1 1-1,-1-1 1,1 0 0,-1 0 0,1 0 0,0 0-1,-1 0 1,1 0 0,-1 0 0,1 0-1,0 0 1,-1 0 0,1 0 0,0 0-1,-1 0 1,1 0 0,-1 0 0,1-1 0,-1 1-1,1 0 1,0 0 0,-1-1 0,1 1-1,-1 0 1,1-1 0,1-1 2,-1 1 0,1 0 0,-1-1 0,0 1 0,1-1 0,-1 1 1,0-1-1,0 0 0,0 0 0,0 1 0,-1-1 0,1 0 0,0 0 0,0-3 0,5-10 170,4-2-42,-7 9-152,2 0 1,-1 1-1,1 0 0,0-1 1,0 2-1,10-11 0,-7 11-71,0-1 0,1 1 0,-1 0-1,11-5 1,-13 9-45,-1-1 0,1 1 1,0 1-1,-1-1 0,1 1 0,0 0 0,0 0 0,10 0 1,-1 2 69,0 0 1,1 1-1,-1 1 0,-1 0 1,24 9-1,-41-12 1336,-12-4-1093,0 1 0,-16 0-1,20 2-359,0 2 1,0 0-1,1 0 0,-1 1 0,-18 6 0,23-6 97,1 0 0,0 0-1,-1 1 1,1 0 0,0 0 0,0 1 0,1-1-1,-1 1 1,1 0 0,0 0 0,0 0-1,-5 7 1,6-5 27,-1 1-1,1-1 1,0 1-1,1 0 1,0 0-1,0 0 1,0 0-1,1 0 1,0 0-1,0 0 1,1 1-1,0-1 1,0 0-1,0 0 1,1 1-1,0-1 1,1 0-1,0 0 1,0 0-1,0 0 1,1-1-1,0 1 1,0-1-1,1 1 1,0-1-1,0 0 1,0 0-1,1-1 0,5 7 1,-7-10 97,0 0 0,0 0 0,0 0 1,0 0-1,0 0 0,1-1 0,6 3 0,-9-4-42,1 1 1,0-1-1,0 0 0,0 1 1,0-1-1,0 0 0,0 0 1,-1 0-1,1 0 0,0-1 0,0 1 1,0 0-1,0-1 0,0 0 1,-1 1-1,1-1 0,2-1 1,3-3 81,0-1 1,0 1-1,0-1 1,-1-1-1,1 1 1,-2-1 0,1-1-1,-1 1 1,6-10-1,-1-4 42,0 1 0,10-34 1,-17 41-209,0 1 0,-1-1-1,-1 0 1,0 0 0,-1-18 0,0 24-180,10 24-1133,0-6 1227,21 17 0,6 5-133,-35-31 262,6 7 63,0-1 0,1 0 0,18 13 0,-25-20 1,1 1 1,-1-1-1,1 0 1,0 0 0,-1 0-1,1 0 1,0 0-1,0 0 1,4 0-1,-5-1-3,-1 0 0,1 0 0,-1-1 0,1 1 0,0 0 0,-1-1 0,1 1 0,0-1-1,-1 1 1,1-1 0,-1 0 0,1 0 0,-1 1 0,0-1 0,1 0 0,-1 0 0,2-3 0,-1 2-16,1 1 8,-1-2 0,0 1 0,0 0 0,1 0 0,-2-1 0,1 1 0,0-1 0,0 0 0,-1 1 0,0-1 0,1 0 1,-1 0-1,0 0 0,0 0 0,-1 0 0,1-3 0,5-14 346,-5 17-384,0-1 0,0 1 0,-1 0 0,1-1 0,0-6 0,-1-29-427,-3 36 338,3 3 78,0 0 1,0 0-1,-1 0 0,1 0 1,0-1-1,0 1 1,0 0-1,0 0 0,0 0 1,0 0-1,-1 0 1,1 0-1,0 0 1,0 0-1,0-1 0,0 1 1,0 0-1,0 0 1,0 0-1,0 0 1,0 0-1,0-1 0,-1 1 1,1 0-1,0 0 1,0 0-1,0 0 0,0-1 1,0 1-1,0 0 1,0 0-1,0 0 1,0 0-1,0 0 0,0-1 1,0 1-1,1 0 1,-1 0-1,0 0 0,0 0 1,0-1-1,0 1 1,0 0-1,0 0 1,0 0-1,0 0 0,0 0 1,1-1-1,4-5 202,-4 5-173,-1 0-1,1 0 1,0 0 0,-1 1 0,1-1-1,-1 0 1,1 0 0,-1 0 0,0 0-1,1 0 1,-1 0 0,0 0 0,1 0-1,-1 0 1,0 0 0,0 0 0,0 0-1,0-2 1,5-24-60,-5 27 24,0 0 0,0 0 1,0 0-1,0 0 0,0 0 1,0 0-1,0 0 1,0 0-1,0-1 0,0 1 1,0 0-1,0 0 0,0 0 1,0 0-1,0 0 0,0 0 1,0 0-1,0 0 1,1 0-1,-1 0 0,0 0 1,0-1-1,0 1 0,0 0 1,0 0-1,0 0 1,0 0-1,0 0 0,0 0 1,0 0-1,1 0 0,-1 0 1,0 0-1,0 0 0,0 0 1,0 0-1,0 0 1,0 0-1,0 0 0,0 0 1,1 0-1,-1 0 0,0 0 1,0 0-1,0 0 1,0 0-1,0 0 0,0 0 1,0 1-1,0-1 0,0 0 1,1 0-1,-1 0 0,0 0 1,0 0-1,0 0 1,0 0-1,0 0 0,0 0 1,0 1-1,11 7-439,13 18 334,-20-21 45,2 2 91,0 1 0,0 0 1,-1 0-1,0 0 0,-1 1 0,0-1 0,0 1 0,-1 0 0,0 0 0,3 14 0,-6-21 58,0-1 0,0 1-1,0-1 1,0 1 0,-1-1-1,1 1 1,0-1 0,-1 1 0,1-1-1,-1 0 1,1 1 0,-2 1-1,1-2-18,1 0 0,-1 0 0,1 0 0,-1 0 0,1-1 0,-1 1 0,1 0 0,-1 0 0,0-1 0,0 1 0,1-1 0,-1 1 0,0 0 0,0-1 0,0 0 0,1 1 0,-1-1 0,0 1 0,0-1 0,-2 1 0,-31-4 790,22 2-1185,1 1 0,-23 0 0,34 1 333,0-1 0,0 0 0,-1 0 0,1 0 0,0 0 0,0 1 0,0-1-1,0 0 1,0 0 0,0 0 0,0 1 0,0-1 0,0 0 0,0 0 0,0 0 0,0 1-1,0-1 1,0 0 0,0 0 0,0 1 0,0-1 0,0 0 0,0 0 0,0 0 0,0 1 0,0-1-1,0 0 1,1 0 0,-1 0 0,0 0 0,0 1 0,0-1 0,0 0 0,0 0 0,1 0 0,-1 0-1,0 0 1,0 1 0,0-1 0,0 0 0,1 0 0,5 7-206,-1-3 197,-1 0-1,1-1 1,0 0-1,0 0 1,0 0-1,0-1 0,1 1 1,7 1-1,-10-3 36,0-1-1,-1 1 1,1-1-1,0 0 0,0 0 1,0 0-1,0-1 1,0 1-1,0-1 1,0 1-1,-1-1 1,1 0-1,0 0 0,0 0 1,-1-1-1,1 1 1,-1 0-1,5-4 1,51-46 916,-23 20-792,-21 18-34,-1 0 1,21-27 0,-29 33-115,-1 1 1,0-1 0,0 0-1,-1 0 1,0 0 0,0 0-1,-1-1 1,2-8 0,-1 0-188,-1 0 0,0-31 0,-2 69-1026,0-13 1183,0 0-1,0 0 1,1 0 0,0 0 0,1 0 0,4 12 0,-3-13 4,0 0-1,1 0 1,1-1 0,-1 1 0,1-1-1,1 0 1,5 7 0,-7-10 64,0 0 0,0 0 0,0-1 0,1 1 0,-1-1 1,1 0-1,0 0 0,-1-1 0,2 1 0,-1-1 0,0 0 0,8 2 0,0-3 159,0 0 0,0 0 0,0-2-1,19-1 1,-28 1-170,-1 0 0,1 0-1,-1-1 1,0 1 0,5-3-1,11-5 132,-17 8-106,1 0 0,0-1 0,0 1 1,0-1-1,-1 0 0,1 0 1,-1 1-1,1-2 0,-1 1 0,0 0 1,4-5-1,17-31 511,-19 32-612,-2 0 58,0 1 1,-1-1-1,1 1 0,-1-1 1,0 0-1,-1 0 0,1 0 1,-1 0-1,0 1 1,-1-1-1,1 0 0,-3-6 1,0-23-457,3 34 241,-2 10-378,1 3 361,0 0-1,3 22 1,0 16 131,-6 236-207,5-168 971,-1-113-579,0 1-1,0-1 1,0 1 0,-1-1 0,0 1-1,0-1 1,-1 0 0,-2 7 0,4-12-78,0 0 1,0 0 0,0 0 0,0 0 0,0-1 0,0 1-1,0 0 1,0 0 0,0 0 0,0 0 0,0 0 0,0 0 0,0 0-1,0 0 1,0 0 0,0-1 0,0 1 0,0 0 0,0 0-1,0 0 1,-1 0 0,1 0 0,0 0 0,0 0 0,0 0 0,0 0-1,0 0 1,0 0 0,0 0 0,0 0 0,0 0 0,-1 0-1,1 0 1,0 0 0,0 0 0,0 0 0,0 0 0,0 0-1,0 0 1,0 0 0,0 0 0,0 0 0,-1 0 0,1 0 0,0 0-1,0 0 1,0 0 0,0 0 0,0 0 0,0 0 0,0 0-1,0 0 1,0 0 0,0 0 0,-1 0 0,1 0 0,0 0-1,0 0 1,0 1 0,0-1 0,0 0 0,0 0 0,0 0 0,0 0-1,0 0 1,0 0 0,0 0 0,0 1 0,-1-8 101,-7-269 787,7 225-1029,2-1 0,3 1-1,10-53 1,-7 59-132,3 1 0,24-72 0,-32 111 202,0 0 0,1 0 0,-1 0 0,1 1 0,0-1 0,0 1-1,0 0 1,1 0 0,-1 0 0,1 0 0,4-3 0,-7 7 44,0-1 0,0 1 1,0 0-1,0 0 0,-1-1 0,1 1 1,0 0-1,0 0 0,0 0 0,0 0 1,0 0-1,-1 0 0,1 0 0,0 0 1,0 0-1,0 0 0,0 1 0,0-1 1,-1 0-1,1 1 0,0-1 0,0 0 1,0 1-1,-1-1 0,1 1 0,0-1 1,-1 1-1,1 0 0,0-1 0,-1 1 1,1 0-1,-1-1 0,1 1 0,0 1 1,2 3-28,0 0 0,0 0 0,0 0 0,1 5 1,5 12 119,-1 0 0,-1 0 0,-1 1 0,-1 0 0,-1 0 0,-1 1 0,-1-1 0,-3 47 0,1-62 89,-2-1 1,1 0-1,-1 0 0,0 0 0,0-1 1,-7 13-1,8-16-140,0-1 1,0 0-1,0 0 1,-1 0-1,1 0 1,-1 0-1,1-1 1,-1 1-1,0 0 1,0-1-1,0 1 1,0-1-1,0 0 1,0 1-1,0-1 1,0 0-1,0 0 1,0-1-1,-1 1 1,1 0-1,0-1 1,-1 1-1,-2-1 1,0 0-5,0 1 1,0-1 0,1-1-1,-1 1 1,0-1-1,1 0 1,-1 0-1,0 0 1,1-1-1,-1 1 1,-4-4 0,9 5-36,0 0 1,-1 0 0,1-1 0,0 1 0,0 0-1,0 0 1,0-1 0,0 1 0,-1 0 0,1 0 0,0-1-1,0 1 1,0 0 0,0 0 0,0-1 0,0 1 0,0 0-1,0-1 1,0 1 0,0 0 0,0 0 0,0-1 0,0 1-1,0 0 1,0 0 0,0-1 0,0 1 0,1 0-1,-1 0 1,0-1 0,0 1 0,0 0 0,0 0 0,0-1-1,1 1 1,-1 0 0,0 0 0,0 0 0,1-1 0,-1 1-1,0 0 1,0 0 0,0 0 0,1 0 0,-1 0 0,0 0-1,0-1 1,1 1 0,13-7-564,30 3 152,-25-2 529,-6 3-35,0-1-1,-1-1 1,1 0-1,-1-1 1,21-13 0,-9 4-51,-13 7 56,1 0-1,-1 0 0,0-1 1,11-12-1,3-9 97,-2 0 0,0-1 0,24-46 0,-47 77-167,6-13-187,1 0 0,1 0 0,0 0 0,1 1 0,19-21 0,-27 33 187,-1-1 0,1 1 0,-1-1 0,1 1 0,0 0 1,0-1-1,-1 1 0,1 0 0,0 0 0,0-1 0,-1 1 0,1 0 0,0 0 0,0 0 0,-1 0 0,1 0 0,0 0 0,1 0 0,3 0-15,-5 0 4,1 0 1,0 0-1,-1 0 1,1 0 0,0 0-1,0 0 1,-1 0 0,1 0-1,0 1 1,-1-1-1,1 0 1,0 0 0,-1 1-1,1-1 1,0 0 0,-1 1-1,1-1 1,0 0 0,-1 1-1,1-1 1,-1 1-1,1-1 1,-1 1 0,1-1-1,-1 1 1,0 0 0,1-1-1,-1 1 1,1-1-1,-1 1 1,0 0 0,1 0-1,0 2-27,-1-2 58,1 0 1,-1 0-1,1 0 1,-1 0-1,0 0 1,1 0-1,-1 0 1,0 0-1,0 0 0,0 0 1,1 0-1,-1 0 1,0 0-1,0 0 1,-1 0-1,1 0 1,0 0-1,0 0 0,0 0 1,-1 0-1,1 0 1,-1 0-1,0 2 1,0-1 15,-1-1 0,1 1 0,-1-1 1,0 1-1,1-1 0,-1 0 1,0 1-1,-2 0 0,-2 2-23,-34 23 214,-7 5-659,-20 27-124,58-49 508,0 0 0,0 0 1,1 1-1,-11 20 0,17-28 18,1 1 0,-1-1 0,1 1 0,0-1 0,0 1 0,0-1 0,1 1 0,-1-1 0,1 1 0,0 0 0,0-1 0,0 1-1,0 0 1,1-1 0,0 1 0,-1 0 0,1-1 0,1 1 0,0 2 0,-1-4 76,0 0 1,0 0-1,1 0 0,-1-1 0,0 1 0,1 0 1,-1-1-1,1 1 0,-1-1 0,1 0 0,0 0 1,-1 1-1,1-1 0,0 0 0,0 0 0,0-1 1,0 1-1,0 0 0,0-1 0,0 1 0,0-1 1,0 1-1,0-1 0,0 0 0,1 0 0,-1 0 1,0 0-1,0-1 0,0 1 0,0 0 0,0-1 1,0 0-1,2 0 0,0-1-13,0 0 1,0 0-1,-1 0 0,1 0 1,-1-1-1,1 0 0,-1 0 1,0 0-1,0 0 0,0 0 1,0 0-1,-1-1 0,1 1 1,2-7-1,-1 3-12,0 0-1,-1-1 1,0 1-1,-1-1 1,0 1 0,0-1-1,1-9 1,3-30 182,-2 24-511,0-30-1,3 56-481,34 55-54,-30-43 748,-3-3 137,1-1 1,0 1 0,0-1-1,20 16 1,-14-14 124,-11-10-175,0 1-1,1 0 1,8 4-1,-11-7 56,0 0 1,0 0-1,0-1 0,0 1 0,0 0 1,1-1-1,-1 0 0,0 1 0,0-1 0,0 0 1,1 0-1,-1-1 0,3 1 0,-3-1 1,0 1 0,0 0 0,-1 0 0,1-1 0,0 1 0,-1-1-1,1 0 1,0 1 0,-1-1 0,1 0 0,-1 0 0,1 0 0,-1 0 0,1 0 0,1-2-1,-1-1-14,0 1 0,-1-1 1,1 1-1,-1-1 0,0 1 0,1-8 0,2-8 76,-2-1 1,0 0 0,-2 0 0,0 1 0,-1-1 0,-4-21 0,3 15-127,-1 10-168,-1 1 0,0 1 1,-1-1-1,-9-19 1,14 33 171,0 1 1,0-1-1,0 1 0,0-1 1,0 1-1,0-1 0,0 1 1,0 0-1,1-1 0,-1 1 1,0-1-1,0 1 0,0-1 1,0 1-1,1 0 0,-1-1 1,0 1-1,0 0 0,1-1 1,-1 1-1,0-1 0,1 1 1,-1 0-1,0 0 0,1-1 1,-1 1-1,0 0 0,1 0 1,-1-1-1,1 1 0,-1 0 1,1 0-1,-1 0 1,1 0-1,20-7-154,-16 6 100,1-1-13,1 1 1,-1 0 0,0 0 0,1 0 0,7 1-1,-11 0 70,0 0 1,-1 0-1,1 1 0,0-1 0,0 1 0,-1-1 0,1 1 0,0 0 1,-1 0-1,1 0 0,0 1 0,-1-1 0,5 3 0,-5-2 18,0 0-23,0 0 0,1 0 1,-1 0-1,0 1 0,0-1 0,0 0 0,0 1 1,-1-1-1,1 1 0,-1 0 0,0 0 1,1-1-1,-1 1 0,0 0 0,-1 0 0,1 0 1,0 0-1,-1 0 0,1 6 0,-1 18 83,3 1-1,7 41 1,-9-68-49,-1 1-1,0-1 1,0 1 0,1 0-1,-1-1 1,1 1 0,0-1 0,-1 1-1,1-1 1,0 0 0,0 1-1,0-1 1,0 0 0,0 0 0,0 1-1,0-1 1,0 0 0,1 0-1,-1 0 1,0 0 0,1 0 0,-1-1-1,1 1 1,-1 0 0,1-1-1,-1 1 1,3 0 0,-2-1 4,1 0 1,-1 0-1,1 0 0,-1-1 1,1 1-1,-1-1 0,0 1 1,1-1-1,-1 0 0,0 0 1,1 0-1,-1 0 0,0-1 1,0 1-1,0 0 0,0-1 1,3-2-1,10-10 121,-2 0 0,1-1 0,21-33 0,27-57-38,-47 79-143,-13 23 39,65-128 358,-60 115-317,-1-2 1,0 1 0,-1 0-1,-1-1 1,-1 0-1,2-19 1,-3-44-279,-13-128 1,9 191 160,-2 0 1,0 0 0,-1 0 0,0 1 0,-2 0 0,-10-22 0,17 39 35,0-1 1,-1 0 0,1 1 0,0-1-1,-1 0 1,1 1 0,0-1 0,-1 1 0,1-1-1,-1 1 1,1-1 0,-1 1 0,1-1-1,-1 1 1,0-1 0,1 1 0,-1 0 0,1-1-1,-2 1 1,2 0 16,0 0 1,-1 0-1,1 0 0,0 0 0,-1 0 0,1 0 0,0 1 1,-1-1-1,1 0 0,0 0 0,-1 0 0,1 1 1,0-1-1,-1 0 0,1 0 0,0 1 0,0-1 0,-1 0 1,1 1-1,0-1 0,0 0 0,0 1 0,-1-1 1,1 1-1,-8 29-377,7-27 407,-3 29-193,2 0 0,1 0 0,4 49 0,4-12 155,21 92 0,-22-138 71,0-1-1,1 0 1,1 0 0,1 0 0,1-1 0,23 35 0,-14-25 178,-12-19-158,15 21 0,-20-30-26,0-1 1,0 1 0,1-1 0,-1 1-1,1-1 1,0 0 0,0 0 0,0 0-1,0 0 1,0-1 0,0 1 0,5 0-1,-6-1 26,0-1-1,1 0 1,-1 0-1,0 0 1,0 0-1,1-1 1,-1 1-1,0 0 1,1-1-1,-1 0 1,0 0-1,0 1 1,0-1-1,0-1 1,0 1-1,0 0 1,0 0-1,0-1 1,0 1-1,0-1 1,-1 1-1,1-1 1,2-3-1,0-1-21,1 1 0,-1-1 0,0-1-1,-1 1 1,1-1 0,2-8 0,-3 7-67,1-2 126,0-1-1,-1 0 1,0 0 0,-1 0 0,2-19-1,-9 6-487,6 40-1584,1-10 1846,-1 1 0,1 0 0,-1 9 0,0-9 161,0 1-1,0-1 1,2 8-1,7 28-256,-10-37 284,1 1 1,1 0-1,-1 0 0,1-1 0,1 1 1,-1-1-1,1 1 0,0-1 0,5 8 1,-7-13 268,1-1-276,1-1-1,-1 1 0,1-1 1,-1 0-1,0 1 0,1-1 1,-1 0-1,0 0 0,0 0 1,0-1-1,0 1 0,0-1 1,0 1-1,0-1 0,0 1 1,0-1-1,-1 0 0,1 0 1,-1 0-1,1 0 0,-1 0 1,2-4-1,17-30 317,26-41-79,-31 56-302,-7 9-91,0 1 1,1 0 0,18-18-1,-24 26 63,0 0 0,0 1 0,1 0 0,-1-1 0,0 1 0,1 1 1,0-1-1,-1 0 0,1 1 0,0 0 0,0 0 0,0 0 0,0 0 0,0 1 0,0 0 0,0 0 0,0 0 0,4 0 0,48 3-116,-55-3 305,-2 4 58,0-2-192,-1-1 1,1 1-1,-1-1 1,0 1 0,0-1-1,0 0 1,0 1 0,0-1-1,0 0 1,0 0 0,0-1-1,0 1 1,0 0 0,-3 0-1,-11 5 108,-34 24-207,25-13-357,20-14 390,1 0 0,-1 1 0,1 0 0,0 0 0,0 0 0,0 1-1,1-1 1,-1 1 0,-3 7 0,6-10 47,0 0-1,0 0 1,0 0 0,0 0 0,0 0-1,0 0 1,1 1 0,-1-1-1,1 0 1,-1 1 0,1-1 0,0 0-1,0 1 1,0-1 0,0 0-1,1 1 1,-1-1 0,1 0 0,-1 1-1,1-1 1,0 0 0,0 0-1,0 0 1,0 0 0,2 3 0,-2-3 16,0-1 1,1 0 0,-1 1-1,1-1 1,-1 0 0,1 0 0,0 0-1,-1 0 1,1 0 0,0-1-1,0 1 1,0 0 0,-1-1 0,1 1-1,0-1 1,0 0 0,0 1-1,0-1 1,0 0 0,0 0 0,0-1-1,0 1 1,0 0 0,0 0-1,2-2 1,6-1 110,0 0-1,-1-1 1,16-9 0,-13 7-90,16-8 87,15-7-8,50-33-1,-81 46-77,0-1-1,-1 0 1,0-1-1,0 0 0,-1-1 1,0 0-1,-1 0 0,12-20 1,-6 2 67,-1-1 0,-2-1 1,17-61-1,11-101 47,-27 117-334,-7 42 137,3-53-1,-9 72 9,0-1-1,-1 0 0,0 0 0,-2 0 1,-7-26-1,3 27-344,7 14 361,-1 1 1,1 0 0,0-1 0,0 1 0,-1 0 0,1 0 0,0-1 0,-1 1-1,1 0 1,0 0 0,-1-1 0,1 1 0,0 0 0,-1 0 0,1 0 0,-1 0 0,1 0-1,0 0 1,-1-1 0,1 1 0,-1 0 0,1 0 0,0 0 0,-1 0 0,1 1-1,0-1 1,-1 0 0,1 0 0,-1 0 0,1 0 0,0 0 0,-1 0 0,1 0-1,0 1 1,-1-1 0,1 0 0,0 0 0,-1 1 0,1-1 0,0 0 0,-1 0 0,1 1-1,0-1 1,0 0 0,-1 1 0,1-1 0,-3 4-81,0 1 1,0-1-1,1 0 1,-1 1-1,1-1 0,0 1 1,0 0-1,-1 5 1,-8 43-292,7-27 431,-5 39-211,3 1 0,3 92 0,3-130 162,2 17 123,1 0 1,3-1 0,14 53-1,-19-90-77,1 0-1,0 0 0,0 0 1,1 0-1,0-1 1,0 1-1,1-1 0,0 0 1,0 0-1,0 0 0,1 0 1,0-1-1,10 9 1,-14-13 17,1 0 0,0 0 0,-1-1 0,1 1 1,0 0-1,0-1 0,-1 0 0,1 1 0,0-1 1,0 0-1,0 0 0,0 0 0,0 0 0,-1 0 1,1 0-1,0-1 0,0 1 0,0-1 0,2 0 1,5-3 8,0 1 0,12-9-1,-14 9-28,8-5 118,-1-1 0,0 0 0,0-1-1,-1-1 1,14-13 0,-22 18-108,1 0 0,-2 0 0,1 0-1,-1-1 1,0 0 0,0 1 0,0-2 0,-1 1 0,0 0 0,-1-1 0,0 1 0,0-1 0,1-10 0,-2 10-46,-1 1 1,0-1-1,-1-12 1,1 18-16,-1 0-1,1 0 1,0 0 0,-1 0-1,1 1 1,-1-1 0,0 0-1,1 0 1,-1 1 0,0-1-1,0 1 1,0-1 0,0 1-1,-1-1 1,1 1 0,0-1 0,0 1-1,-1 0 1,1 0 0,-4-2-1,4 3-20,0-1-1,0 1 0,0 0 1,0 0-1,0 0 0,0 0 1,0 0-1,0 1 0,0-1 1,0 0-1,0 0 0,0 1 1,0-1-1,0 0 0,0 1 1,0-1-1,0 1 0,0-1 1,0 1-1,0 0 0,0-1 1,1 1-1,-1 0 0,-1 1 1,-16 21-332,14-17 327,1 1 0,-1 0-1,2 0 1,-1 1-1,1-1 1,0 0 0,0 1-1,1 0 1,0-1 0,0 13-1,1-16 56,0-1 0,0 1-1,1 0 1,-1 0 0,1-1 0,0 1-1,0-1 1,1 1 0,-1-1-1,1 1 1,0-1 0,-1 0 0,1 0-1,1 0 1,-1 0 0,0 0-1,1 0 1,0-1 0,-1 1-1,1-1 1,0 0 0,0 0 0,7 4-1,0-2 151,1-1-1,0 0 1,0 0 0,0-1-1,0 0 1,0-1-1,0-1 1,1 1-1,-1-2 1,14-1 0,66-14 522,-73 12-1927,21-8 0,-37 11 829,1 0-1,-1 0 0,1 0 1,-1 0-1,1 0 0,-1-1 1,0 1-1,0-1 0,1 1 1,-1-1-1,0 0 0,-1 0 1,1 0-1,0 0 0,2-5 1,-3 4-122,0 0 1,-1 0 0,1 0-1,-1 0 1,0 0-1,0-5 1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22:18.0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2976,'3'2'251,"1"0"0,-1 0 0,1 1 0,-1-1 0,0 1 1,0 0-1,0 0 0,-1 0 0,1 0 0,-1 1 0,3 3 0,-5-5-6,1-1 0,-1 1 0,0 0 0,0-1-1,1 1 1,-1-1 0,0 1 0,-1-1 0,1 1 0,0-1-1,0 1 1,-1-1 0,1 1 0,-1-1 0,1 1 0,-2 2 0,1-3-190,1 0 1,-1 0-1,1 0 1,-1 0-1,1 0 0,0 0 1,-1 0-1,1 1 1,0-1-1,0 0 1,0 0-1,0 0 1,0 1-1,0-1 1,0 0-1,0 0 1,0 0-1,0 1 1,1-1-1,-1 0 1,1 0-1,-1 0 1,1 0-1,-1 0 1,2 2-1,1 1 34,1-1 0,-1 0 0,1 0 0,0-1 0,0 1-1,0-1 1,1 1 0,-1-1 0,0-1 0,10 4 0,-9-4 40,0 1 1,0 0-1,0 0 0,-1 0 1,1 0-1,-1 1 1,1 0-1,-1 0 1,5 5-1,-8-7-98,-1-1 0,1 1 0,-1-1-1,1 1 1,-1-1 0,1 1 0,-1 0-1,0-1 1,1 1 0,-1 0 0,0-1-1,0 1 1,1 0 0,-1-1 0,0 1 0,0 0-1,0 0 1,0-1 0,0 1 0,0 0-1,0 0 1,0-1 0,0 1 0,0 0-1,-1-1 1,1 1 0,0 0 0,-1 0 0,0 1 29,0 0 1,-1 0 0,1-1 0,0 1 0,-1-1 0,1 1 0,-1-1 0,0 0 0,0 0 0,-2 2-1,0 0-208,-1-1 0,0 0 0,0 0 0,0 0 0,0 0 0,-1-1 0,1 0 0,-6 1 0,7-2-820,-1-1 0,0 1 0,1-1 0,-1 1 0,-5-3 0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22:18.4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 0 7136,'-7'14'620,"1"0"0,0 0 0,2 0 0,-1 1 0,-2 15 0,-6 24 2166,11-49-2563,0 1-1,1-1 1,0 0-1,0 0 1,0 0-1,1 1 1,0-1 0,0 0-1,0 1 1,2 7-1,-2-13-178,1 0-1,0 0 1,-1 0-1,1 0 1,0 0-1,-1 0 1,1 0-1,0 0 1,0 0-1,-1 0 1,1 0-1,0 0 1,-1 0-1,1-1 1,0 1-1,-1 0 1,1-1-1,0 1 1,0-1-2,28-18-125,-23 14-64,1 0 1,1 0 0,9-4-1,-15 8 109,-1 0-1,0 1 1,1-1-1,-1 1 1,1-1-1,-1 1 0,1 0 1,-1-1-1,1 1 1,0 0-1,-1 0 1,1 0-1,-1 0 0,1 1 1,-1-1-1,1 0 1,-1 1-1,1-1 1,-1 1-1,1-1 1,-1 1-1,0 0 0,3 1 1,1 2 46,0 0-1,-1 1 1,1-1 0,-1 1-1,0 1 1,0-1 0,-1 0-1,1 1 1,-1 0 0,0 0-1,2 6 1,5 25-3476,-3-14-2697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22:38.2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103 32 3648,'4'-7'2375,"-4"7"-2289,1 0 1,-1-1-1,0 1 1,0 0-1,1 0 1,-1 0-1,0-1 1,0 1-1,0 0 1,1 0 0,-1 0-1,0-1 1,0 1-1,0 0 1,0-1-1,0 1 1,0 0-1,1 0 1,-1-1-1,0 1 1,0 0-1,0-1 1,0 1-1,0 0 1,0 0 0,0-1-1,0 1 1,0 0-1,0-1 1,-1 1-1,1 0 1,0 0-1,0-1 1,0 1-1,0 0 1,0-1-1,0 1 1,-1 0-1,1 0 1,0-1-1,0 1 1,0 0 0,-1 0-1,1 0 1,0-1-1,0 1 1,-1 0-1,1 0 1,0 0-1,0 0 1,-1-1-1,-1 0 29,0 0 0,0-1 0,0 1 0,0 0 0,0 0 0,0 0 0,0 1 0,-1-1 0,1 0 0,0 1 0,0 0 0,-1-1 0,1 1 0,0 0 0,-1 0 0,1 0 0,0 0 0,-1 1 0,1-1 0,0 1-1,-1-1 1,1 1 0,0 0 0,0 0 0,0 0 0,0 0 0,0 0 0,0 0 0,0 1 0,0-1 0,0 1 0,1-1 0,-1 1 0,0 0 0,-2 3 0,0 1-14,1 1 1,-1 0-1,1 0 1,0 0-1,1 1 1,0-1-1,0 1 1,0-1-1,1 1 0,0-1 1,1 16-1,2 1 144,0-1-1,10 37 1,3 23 321,16 79 72,-27-146-465,9 54 99,-11-59-754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22:38.5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85 5408,'-9'-8'7168,"24"-4"-5864,-1 0 1,23-13 0,-29 20-1283,1 1 1,-1 1-1,1-1 0,0 2 0,0-1 1,0 1-1,0 0 0,0 1 0,1 0 1,10 1-1,-10 0-813,-1 1 1,1 1-1,9 2 1,-8-2-2510,1 2 1,14 6 0,-17-7 1160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22:39.0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0 148 4160,'1'2'186,"-1"0"0,1 0 1,-1 0-1,1-1 0,0 1 0,0 0 0,0 0 1,0 0-1,0-1 0,0 1 0,0 0 0,3 2 1,4 6 746,1 5 85,2 0-1,0 0 0,23 23 1,-4-6 1595,-28-41-986,-4-11-1137,-5-37 0,3 42-481,2-1 0,0 0-1,1-1 1,2-23-1,-1 38-55,0-1-1,0 1 1,1 0-1,-1-1 1,1 1-1,0 0 0,0 0 1,0-1-1,0 1 1,0 0-1,0 0 0,1 0 1,-1 0-1,1 0 1,-1 1-1,1-1 0,0 0 1,0 1-1,-1-1 1,1 1-1,0-1 0,5-1 1,-3 1 3,0 1-1,0 0 1,0 0 0,1 0 0,-1 1 0,0-1-1,1 1 1,-1 0 0,0 0 0,0 1 0,1-1-1,4 2 1,-4 0 12,1-1 0,-1 1 0,1 0 0,-1 1 0,0-1 0,0 1 0,0 0 0,0 0 0,-1 1 0,1 0 0,-1-1-1,4 6 1,-1-1 17,0 0 0,0 1 0,-1 0 1,-1 0-1,8 16 0,-12-21 142,2 0 1,-1-1-1,0 1 1,1 0-1,0-1 1,-1 1-1,1-1 1,1 0-1,-1 0 1,5 3-1,-8-6-104,0 0-1,0 1 1,1-1-1,-1 0 1,0 0-1,1 0 1,-1 0 0,0 0-1,0 0 1,1 0-1,-1 0 1,0 0-1,1 0 1,-1 0-1,0 0 1,0 0 0,1 0-1,-1 0 1,0 0-1,1-1 1,-1 1-1,0 0 1,0 0-1,1 0 1,-1 0-1,0-1 1,0 1 0,1 0-1,-1 0 1,0 0-1,0-1 1,0 1-1,0 0 1,1 0-1,-1-1 1,0 1 0,0 0-1,0 0 1,0-1-1,4-9 265,-2-1-52,-1-1-1,0 1 0,-1 0 0,0-1 0,-1 1 0,0 0 0,-4-12 0,4 16-205,-1 0-1,0 0 1,-1 0 0,0 0-1,0 1 1,0-1 0,-1 1-1,0 0 1,0 0 0,0 0-1,-1 1 1,-5-6 0,9 11-63,1-1 1,-1 1-1,0 0 1,1-1-1,-1 1 1,0 0-1,1-1 1,-1 1 0,0 0-1,1 0 1,-1 0-1,0 0 1,0 0-1,1-1 1,-1 1-1,0 1 1,1-1-1,-1 0 1,0 0-1,0 0 1,1 0-1,-1 0 1,0 1-1,1-1 1,-1 0 0,0 1-1,1-1 1,-1 0-1,0 1 1,1-1-1,-1 1 1,1-1-1,-1 1 1,1-1-1,-1 1 1,1-1-1,-1 1 1,1 0-1,0-1 1,-1 1-1,1-1 1,0 1 0,0 0-1,-1 0 1,1-1-1,0 1 1,0 0-1,0-1 1,0 1-1,0 0 1,0 0-1,0-1 1,0 1-1,0 0 1,0-1-1,0 1 1,1 1-1,-1 3-657,1-1 0,1 1 0,-1 0-1,1-1 1,0 1 0,0-1 0,0 0-1,0 1 1,1-1 0,-1 0 0,1 0-1,5 5 1,9 7-3922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22:39.7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16 6656,'-10'0'4949,"16"9"-3002,2 10-1143,0 0 1,-2 1 0,0-1 0,5 36 0,1-2-168,3-65 323,-10 5-924,0 0 0,0 0 0,-1 0 0,0 0 0,-1-1 0,5-12 0,1-1-96,-1 2 145,15-24 1,-20 39-26,0-1 0,1 0 0,-1 1 1,1 0-1,0 0 0,0 0 0,0 0 1,0 1-1,10-6 0,-13 8-47,0 0 0,1 0 0,-1 1-1,1-1 1,-1 1 0,0 0 0,1-1 0,-1 1 0,1 0-1,-1 0 1,1 0 0,-1 0 0,1 0 0,-1 0 0,1 0-1,-1 0 1,1 1 0,-1-1 0,0 1 0,1-1 0,1 2-1,0-1 13,-1 1 0,0 0-1,0-1 1,0 1-1,-1 0 1,1 0 0,0 0-1,-1 0 1,1 1-1,-1-1 1,2 3 0,1 4 62,-1 0 1,0 0 0,-1 0 0,1 0-1,0 16 1,2 19 643,-4-36-562,0-3 46,6-10-55,31-43-267,-29 35 75,1 1 0,0-1 0,1 2 0,12-11 0,-20 20 3,0 0 1,0 0-1,0 0 1,0 0-1,0 1 1,0 0-1,1 0 1,-1 0-1,0 0 0,5-1 1,-6 2 36,-1 0 1,1 0-1,-1 0 1,0 0-1,1 0 1,-1 0-1,1 0 1,-1 0-1,0 1 1,1-1-1,-1 0 1,0 1-1,1 0 1,-1-1-1,0 1 0,1 0 1,-1-1-1,0 1 1,0 0-1,0 0 1,0 0-1,0 0 1,0 0-1,0 0 1,0 0-1,1 3 1,5 11 185,8 29 1,-13-36-171,0 0 0,-1-1 0,0 1 1,-1 8-1,4 21 47,-2-4-818,1 4-4692,-1-32 3654,1 8-1929,-30-16-5555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22:42.2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69 36 3136,'-1'-23'11208,"2"22"-10907,-1 0-222,0 1 1,0 0 0,1 0-1,-1-1 1,0 1 0,0 0-1,0 0 1,0-1 0,0 1 0,0 0-1,0 0 1,0-1 0,0 1-1,1 0 1,-1-1 0,0 1-1,0 0 1,0 0 0,-1-1-1,1 1 1,0 0 0,0 0-1,0-1 1,0 1 0,0 0 0,0-1-1,0 1 1,0 0 0,0 0-1,-1 0 1,1-1 0,0 1-1,0 0 1,0 0 0,-1-1-1,1 1 1,0 0 0,0 0-1,0 0 1,-1 0 0,1 0 0,0-1-1,0 1 1,-1 0 0,1 0-1,0 0 1,-1 0 0,1 0-1,0 0 1,-1 0 0,6 20 48,11 19-151,2 0 0,29 44 0,13 29 204,67 179 981,-127-290-1151,2 3 112,-1 0 0,1-1 0,-1 1 1,0 0-1,1 7 0,-2-10-92,0 0 0,0 0 0,0-1 0,0 1 0,0 0 0,0 0-1,-1-1 1,1 1 0,0 0 0,0 0 0,-1-1 0,1 1 0,0 0 0,-1-1 0,1 1 0,-1 0 0,1-1 0,0 1 0,-1-1 0,0 1 0,1-1 0,-1 1 0,1-1 0,-1 1 0,0-1 0,1 1 0,-1-1 0,0 0 0,1 1 0,-1-1 0,0 0 0,0 0 0,1 0 0,-1 1 0,0-1 0,0 0 0,1 0 0,-2 0 0,-10 0 153,0-1 1,0 0-1,1-1 0,-1 0 1,1 0-1,-17-7 1,4 2-52,-108-41-109,98 34-134,-5-5-882,101-5-17418,-24 12 15941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22:43.3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 5216,'-1'-5'11170,"2"16"-11679,8 138 4605,-7-74-3233,0-14-1567,-2-20-4426,-13-88-8208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22:44.2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59 4480,'-32'11'14575,"39"-9"-12725,20 7-2254,-7-9 641,0 0 1,0-2 0,30-5 0,-7 1-32,134-21 73,-127 18-115,44-10 57,-55 9-4090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22:57.102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91 344 3904,'4'-4'730,"-3"4"-649,-1-1 0,1 1 0,-1 0 0,1-1 0,0 1 0,-1 0 1,1 0-1,0-1 0,-1 1 0,1 0 0,0 0 0,-1 0 0,2 0 0,0 0 182,29-13 3868,-26 11-3735,0-1-1,0 1 0,0 0 0,0 1 0,0-1 1,0 1-1,0 0 0,0 0 0,1 1 1,-1-1-1,6 1 0,4 1-180,1-1 0,-1-1-1,1-1 1,-1 0 0,26-7 0,0 0 16,23-2 144,231-45 423,-224 38-529,12-2-106,42-2 19,0 5-1,143 1 0,142-11-24,-118 3-26,440 2 83,-127 22 95,-279-14-267,-236 8 60,63-9 102,68-2 120,160 25-495,-306-9 151,149 6 328,-93-2-202,-82-3-60,82 9 0,-116-7-51,0 1 1,-1 0-1,21 9 1,-29-10-20,1 2 1,0-1-1,-1 1 1,0 0-1,0 0 1,0 1-1,-1 0 1,11 10-1,-11-7 45,0 0 0,0 0 0,-1 0-1,0 1 1,-1-1 0,1 1 0,-2 0-1,4 14 1,-4-7 46,-1-1-1,0 1 0,-2-1 1,-2 26-1,2-28-35,0-5-19,-2 19 13,3-26-22,0 0 0,-1 1-1,1-1 1,0 0 0,-1 0-1,1 1 1,-1-1 0,1 0-1,-1 0 1,0 0-1,1 0 1,-1 0 0,0 1-1,0-2 1,-1 3 0,1-3-29,0 0 1,0 1-1,-1-1 1,1 0-1,0 0 1,0 0-1,0 0 1,0 0-1,0 0 1,0-1-1,0 1 1,0 0-1,-1-1 1,1 1-1,0 0 1,0-1-1,0 1 1,0-1-1,1 1 0,-2-2 1,-11-3 43,-3 1 22,-27-4 42,-47-4-1,-208 7 158,197 6-190,-533 25 75,346-10-99,161-8 57,-102 3 66,214-11-136,-327 5-307,-292-2 731,318-6-547,-682 6 26,927-2-26,1 4 0,-112 20 0,133-14 28,1 2 1,0 2-1,1 2 0,-64 33 0,-100 55 147,184-93 6,-27 8-1,34-13-101,0 0 0,1 1 0,-21 13 0,33-17 34,3-3-14,1 1 1,0 0-1,0 0 1,0 0-1,0 1 1,0-1 0,0 1-1,0-1 1,1 1-1,-1 0 1,1 0-1,0 0 1,0 0 0,0 0-1,-2 6 1,-5 17-69,2 1 0,-8 45 0,9-35 150,1-11 31,-1 29 0,-22 302 352,-18-90-53,36-213-362,3 0 0,3 1 1,1 0-1,3 0 0,8 55 0,10-16-132,-15-77 92,23 69-19,-25-85 22,11 39 148,-11-38-119,0 1 0,0-1 0,0 0 0,0 1 0,1-1 0,-1 0 0,1 0 0,-1 0 0,1 0 0,0 0 0,0 0 1,0 0-1,2 1 0,-2-2-7,1-1 1,0 1 0,0-1-1,-1 0 1,1 0-1,0 0 1,0 0 0,0-1-1,-1 1 1,1-1 0,2 0-1,4-1 3,72-15 189,13-3 13,335-19-250,-330 35 48,35-1 66,212-7 155,-45-1-169,19 3-53,86-2 51,-209 11-201,201 2-198,215 18-231,-61-41 90,-312 15 157,-103 6 150,184 1 237,-232 7-269,40 0-310,-115-7 495,5 0 73,0 0 0,0 1 0,0 1 0,36 8 0,-36-5-322,-12-5-88,-13-13-699,0 2 760,0-1 0,0 1 0,2-1 1,-1 0-1,-4-24 0,2 11 116,-29-98-423,-13-45 299,39 126 291,-6-74 1,7-43 82,8 138-72,1-348 252,7 312 27,28-103 0,-12 64-79,-10 43-52,-7 30 81,0 0 1,-2 1 0,3-45-1,-7 67-251,0 0-1,0 0 0,0 0 0,0 0 1,0 0-1,0-1 0,0 1 1,0 0-1,0 0 0,0 0 0,0 0 1,0 0-1,0 0 0,-1 0 0,1-1 1,0 1-1,0 0 0,0 0 0,0 0 1,0 0-1,0 0 0,0 0 0,0 0 1,0 0-1,0 0 0,0 0 0,0 0 1,0-1-1,-1 1 0,1 0 1,0 0-1,0 0 0,0 0 0,0 0 1,0 0-1,0 0 0,0 0 0,-1 0 1,1 0-1,0 0 0,0 0 0,0 0 1,0 0-1,0 0 0,0 0 0,0 0 1,0 0-1,-1 0 0,1 0 1,0 0-1,0 0 0,0 0 0,0 1 1,0-1-1,0 0 0,0 0 0,-10 7-320,-8 12 127,-8 20 12,-35 48-299,52-76 492,-1 0 0,-1-1 0,1 0 0,-2 0 0,-16 10 0,6-7 86,-1 0 0,0-2 1,-39 13-1,-78 13 279,-249 53 53,83-31-120,104-22 22,-337 48 301,474-76-613,-108 10 11,-213-3 0,-174-47 387,245 7-369,151 13 102,-78-15 317,42 5-150,157 17-305,-35-4-94,-85 4 0,78 6 125,-38 2-49,94-2-130,0 2 0,-34 9 0,56-12 102,0 1 0,0 1 0,0 0 0,0 0 0,1 0 0,-1 0 0,1 1 1,0 0-1,0 1 0,0-1 0,0 1 0,1 1 0,0-1 0,0 1 0,0-1 0,1 1 0,0 0 0,0 1 0,0-1 0,1 1 0,-5 13 0,1-1 81,1-1-1,0 1 0,1 1 0,2-1 0,-4 34 0,7-46-5,0 1 0,0 0-1,0-1 1,1 1-1,0-1 1,1 1 0,0 0-1,0-1 1,0 0 0,1 0-1,0 0 1,0 0-1,1 0 1,0 0 0,0-1-1,1 0 1,9 10-1,-4-6 13,1-2-1,0 0 1,0 0 0,1-1-1,-1 0 1,2-1-1,-1-1 1,1 0-1,0 0 1,0-1-1,0-1 1,22 3 0,-16-4 82,0-1 0,0-1 0,0-1 0,0 0 0,0-2 0,0 0 0,0-1 0,31-11 0,1-6 74,-1-2 0,75-46 0,90-74-58,-184 122-94,255-186-124,-336 238-122,-49 49-54,62-48 192,-256 218-239,102-70 196,101-93 70,86-83 31,-10 9-86,2-1 1,-20 26-1,25-25-17,7-13 104,0 0 0,0 0 0,0 0 0,-1 0 0,1 0 0,0 0-1,0 0 1,0 0 0,0 0 0,0 0 0,0 0 0,0 1 0,0-1-1,0 0 1,0 0 0,0 0 0,1 0 0,-1 0 0,0 0 0,0 0-1,0 0 1,0 0 0,0 0 0,0 0 0,0 0 0,0 1 0,0-1-1,0 0 1,0 0 0,0 0 0,0 0 0,0 0 0,0 0-1,0 0 1,0 0 0,0 0 0,1 0 0,-1 0 0,0 0 0,0 0-1,0 0 1,0 0 0,0 0 0,0 0 0,0 0 0,0 0 0,0 0-1,0 0 1,0 0 0,1 0 0,-1 0 0,0 0 0,0 0 0,0 0-1,0 0 1,0 0 0,0 0 0,0 0 0,0 0 0,0 0 0,0 0-1,0 0 1,0 0 0,1 0 0,-1 0 0,0-1 0,28-18 54,77-69 5,209-163-256,-100 93 145,-146 114 99,89-42 0,-17 22-15,-100 50-10,-33 14 53,-6 3-33,-11 9-33,7-9-18,-126 147-350,62-69 477,-113 105 0,132-147-106,32-28-70,2 1 0,-1 1 0,1 0 0,1 0 0,-19 27 0,31-39 50,0 0-1,0 0 1,1 0-1,-1 0 0,1 0 1,-1 0-1,1 0 1,-1 0-1,1 0 0,-1 0 1,1 0-1,0 0 1,0 0-1,0 0 0,-1 0 1,1 0-1,0 0 1,0 0-1,0 1 0,1-1 1,-1 0-1,0 0 1,1 1-1,0-1 2,0 0-1,0 0 1,0 0-1,0-1 1,0 1-1,0 0 1,0-1 0,1 1-1,-1-1 1,0 0-1,0 1 1,0-1-1,1 0 1,-1 0-1,0 0 1,1 0-1,-1 0 1,0 0 0,0 0-1,3 0 1,13-3-10,0 0 0,-1-1 0,1-1 0,23-10 0,-17 7 16,72-28-127,-2-4 0,125-74 0,127-66 203,-21 44 53,-241 101-165,127-33-1,-198 65 41,26-5 6,-36 7-2,0 1 0,1 0 0,-1 0 0,0 0 0,0 1 0,0-1 0,1 0 0,-1 1 1,0-1-1,0 1 0,0 0 0,0 0 0,0-1 0,3 3 0,-5-2-4,1-1 0,0 1 0,0 0 0,0 0 0,-1-1 0,1 1 0,-1 0 0,1 0 0,0 0 0,-1 0 1,0 0-1,1 0 0,-1 0 0,1 0 0,-1 0 0,0 0 0,0 0 0,0 0 0,0 0 0,1 0 0,-1 0 0,-1 0 0,1 0 1,0 0-1,0 1 0,-3 14 13,-1-2 1,-1 1 0,0 0-1,-1-1 1,-1 0 0,0 0-1,-14 20 1,-9 7 12,-50 55 0,-52 40 138,62-64-29,-175 206 856,124-136-708,81-96-436,27-27-400,24-35 39,1-1 420,0 0 1,1 1-1,1 0 0,0 1 1,30-24-1,120-72 75,-61 44 11,48-37-83,230-148 181,-37 68-21,-248 141-167,168-50 1,-250 89 117,38-10 112,-48 13-118,1 1 1,-1-1-1,1 0 1,-1 1 0,1 0-1,-1 0 1,8 2-1,-12-2-15,1 0 0,-1 0 0,0 0 0,1 0-1,-1 0 1,0 0 0,0 0 0,1 1 0,-1-1-1,0 0 1,1 0 0,-1 0 0,0 1-1,0-1 1,1 0 0,-1 0 0,0 1 0,0-1-1,0 0 1,0 0 0,1 1 0,-1-1 0,0 0-1,0 0 1,0 1 0,-3 11 37,-6 2-10,-15 18 0,-24 30 46,7-6 54,-3-2 1,-69 65 0,-92 39 559,47-39-23,-22 34-1279,177-151 547,-5 5-266,11-8 137,23-13-39,134-46 32,-17 7 207,33-12-108,127-54 72,-268 103 47,221-96-60,4 24 126,-251 85-74,66-14 48,-66 16-49,0-1 0,0 2 0,0-1 0,0 1 0,15 2 0,-22-2-2,0 1 0,-1-1-1,1 0 1,-1 1 0,1-1-1,0 1 1,-1-1 0,1 1 0,-1 0-1,0 0 1,1 0 0,-1 0-1,1 0 1,-1 0 0,0 0-1,0 0 1,0 0 0,0 1-1,0-1 1,0 0 0,0 1-1,1 2 1,-1-2 11,0 1 1,-1-1-1,0 1 0,1-1 1,-1 1-1,0 0 0,0-1 0,-1 1 1,1-1-1,0 1 0,-1-1 1,0 1-1,1-1 0,-3 4 0,-1 2 22,0 1 0,-1-1 0,0 1 0,0-1 0,-12 12 0,-38 37 158,46-49-166,-143 135 839,-86 85 256,221-208-1306,18-16-8,5-5-17,0-2 137,0 0-1,1-1 0,10-8 0,10-6 51,-3 4 33,1 2 0,41-15 0,54-10 63,-75 24-63,41-12 88,90-25-216,-130 39 107,88-8-1,-127 18 52,0 0 0,1 1 0,-1 0 0,1 0 0,-1 1-1,0 0 1,1 0 0,11 5 0,-18-6-31,0 1 0,0-1 1,0 1-1,0 0 0,0-1 0,0 1 0,0 0 1,0 0-1,0 0 0,-1 0 0,1 0 1,0 0-1,-1 0 0,1 0 0,-1 0 0,1 0 1,-1 0-1,1 0 0,-1 0 0,0 0 1,1 0-1,-1 0 0,0 1 0,0-1 0,0 0 1,0 0-1,0 0 0,0 0 0,-1 2 1,0 3 1,0 0 0,-1 0 1,0 0-1,-3 7 0,3-7-72,-22 54-1868,-3-1-1,-35 59 1,57-110 1145,0-1 0,0 1 0,0-1 1,-1-1-1,0 1 0,0-1 0,-1 0 0,1 0 0,-1 0 0,-1-1 1,1 0-1,-9 3 0,-22 2-3940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0:59:12.46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17 5408,'0'-5'1984,"10"1"-1536,-5-4-128,-2 8-320,2 0-160,3 5 96,7 2-448,-7 6 288,5 1-3712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22:58.156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534 13 6304,'-35'-12'2032,"33"12"-1974,0 0-1,1 0 1,-1 0 0,0 0 0,0 0 0,0 0 0,0 0 0,1 1-1,-1-1 1,0 1 0,0-1 0,1 1 0,-1 0 0,0 0-1,1-1 1,-1 1 0,0 0 0,1 1 0,0-1 0,-1 0 0,1 0-1,0 1 1,-3 1 0,0 1 148,-25 22 472,-16 15 330,11-7 102,-73 58 1,-49 17 641,154-107-1736,-70 48 91,72-50-113,-1 0 0,1 0 0,-1 1 0,1-1 0,-1 0 0,1 1 1,0-1-1,-1 1 0,1-1 0,-1 1 0,1-1 0,0 1 0,-1-1 1,1 1-1,0-1 0,-1 1 0,1-1 0,0 1 0,0-1 1,0 1-1,0 0 0,0-1 0,-1 1 0,1-1 0,0 1 0,0-1 1,0 1-1,0 0 0,1-1 0,-1 1 0,0-1 0,0 2 0,1-1 0,1 1 0,-1 0 0,0 0 0,1-1-1,-1 1 1,1 0 0,2 1 0,11 13-77,-14-13 58,0 1-1,-1 0 1,1 0 0,0 0-1,-1 0 1,0 0-1,0 0 1,0 0 0,-1-1-1,1 1 1,-1 0-1,0 0 1,-1 4 0,-2 12-1156,-1 15 99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22:19.3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82 10 2912,'1'-10'10005,"3"17"-9625,-1 0 1,-1 1-1,4 10 0,1 5-152,22 86 532,-6-20-240,-18-74-478,61 183 775,-64-193-822,9 20 339,-2 1 0,7 36 0,-15-62-318,-1 1-1,0 0 1,0 0 0,0 0-1,0-1 1,0 1-1,0 0 1,0 0 0,-1 0-1,1-1 1,0 1-1,0 0 1,-1 0 0,1-1-1,0 1 1,-1 0 0,1-1-1,-1 1 1,1 0-1,-1-1 1,1 1 0,-1 0-1,0 0 1,-1 0 19,0 0-1,1 0 1,-1 0 0,0 0 0,0 0 0,0 0-1,0 0 1,-4 0 0,-3 1 37,0-1 0,0 0 0,-10-1 0,-11 2 230,0 1-1,-54 14 1,60-12-343,23-5-115,-1 0 0,1 0 1,0 0-1,-1 0 0,1 0 0,0 0 0,-1 0 0,1-1 0,0 1 1,-1 0-1,1-1 0,0 1 0,0-1 0,-1 0 0,1 1 1,0-1-1,-1-1 0,16-6-5542,-8 4 4667,0 0-1,0 0 1,0-1 0,-1 0-1,0 0 1,7-9 0,9-15-1289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22:19.6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86 5408,'0'-1'91,"-1"1"1,1 0-1,0-1 0,0 1 1,-1 0-1,1 0 0,0 0 1,-1-1-1,1 1 1,-1 0-1,1 0 0,0 0 1,-1 0-1,1 0 0,0 0 1,-1 0-1,1 0 1,-1 0-1,1 0 0,0 0 1,-1 0-1,1 0 0,-1 0 1,1 0-76,0 0-1,0 0 1,-1 0 0,1 0-1,0 0 1,0 0 0,0 0-1,0 0 1,0 0 0,0 0 0,-1 0-1,1 0 1,0 0 0,0 0-1,0 0 1,0 0 0,0 0-1,0 0 1,-1 0 0,1 0 0,0 0-1,0 0 1,0 0 0,-1-6 2278,11 6 276,11-1-1569,0-1 0,35-9 0,-14 2-377,-1 2-317,62-9 47,26 3-373,-45 2-3066,-45 4-3789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22:20.1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5408,'3'39'1984,"7"-12"-1536,-7-4-128,2-7 1664,0-1-1152,-2 4 1152,7 1-1152,-2-1 0,-3-2-512,0-6 64,-5-3-224,3 3 480,-3-6-352,-3-10-800,-7-9-5600,2-22 480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22:31.7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3136,'5'2'4875,"3"8"-2598,8 35-813,-2 0 1,9 53-1,-1-6-380,-20-80-1009,4 10 405,-5-21-81,-1-20-7678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22:32.1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9 3552,'-5'0'5328,"42"-9"-2395,-32 10-2802,1 0 0,0 0 0,0 0 0,-1 1 0,1-1-1,-1 1 1,1 1 0,-1-1 0,9 6 0,6 5 513,18 15 0,-30-21-426,0 1 0,-1 0 0,1 0 0,-2 1 0,1 0 0,-1 0 0,8 17 0,-12-23-124,-1 0 1,0 0-1,0 1 0,0-1 0,0 0 1,-1 0-1,1 0 0,-1 1 0,0-1 1,0 0-1,0 1 0,0-1 0,0 0 1,-1 0-1,1 1 0,-1-1 0,0 0 0,0 0 1,0 0-1,-1 0 0,1 0 0,-4 4 1,3-4-28,0 0 1,0 0 0,-1 0-1,1 0 1,-1-1 0,1 1 0,-1-1-1,0 0 1,0 0 0,0 0-1,-1 0 1,1 0 0,0-1-1,0 0 1,-1 1 0,1-1 0,-1-1-1,0 1 1,1 0 0,-7 0-1,0-2-1296,1 0 0,0-1 0,-9-2-1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22:32.8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200 7 2720,'-7'-7'7317,"3"8"-7023,-1-1-1,0 1 1,1 0-1,-1 0 1,1 1 0,-1 0-1,1 0 1,0 0-1,-1 0 1,1 0-1,-7 6 1,-4 4 480,-22 22 1,25-22-443,1 0 0,0 1 1,1 0-1,-12 19 0,20-28-281,-1 1-1,2-1 1,-1 1-1,0-1 1,1 1-1,0 0 1,0 0-1,-1 7 1,2-9-27,0 0 1,0 0-1,1 0 1,-1 0-1,1 0 0,0 0 1,0 0-1,0 0 1,0 0-1,0 0 0,0-1 1,1 1-1,0 0 1,-1-1-1,3 3 0,-1-2 32,0 0 0,1 0-1,-1-1 1,0 1 0,1-1-1,0 0 1,0 0 0,0 0-1,0 0 1,0-1 0,0 1-1,0-1 1,0 0 0,0-1-1,5 1 1,6 1 170,1-2 0,27-1-1,-8-4-1459,66-16-1,-97 20 560,0 0 0,0 0 0,-1 1 0,1-1 0,0 1 1,0 0-1,0 0 0,4 1 0,10 4-5037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23:02.4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 24 1056,'0'0'357,"9"-12"1158,-9 11-1307,1 0 0,-1 0 1,1 0-1,-1 0 0,1 1 0,0-1 1,-1 0-1,1 0 0,0 0 0,0 0 1,0 1-1,1-2 0,-2 3-34,0 0 1,0 0-1,0 0 0,0 0 1,0 0-1,0 0 1,0 0-1,0 0 0,0 0 1,0 0-1,-1 0 0,1 0 1,0 0-1,-1 1 0,-1 5 134,1 1-1,1-1 0,-1 10 1,-1 12 270,-20 89 1449,12-77-1606,2 1 1,-4 78-1,12-113-542,1-1 0,-1 1 0,1-1 0,0 0 0,1 1 0,-1-1 0,1 0 0,1 0 0,-1 0 0,1 0 0,0 0 0,4 5 0,-4-6-420,1-1-1,-1 0 0,1 0 1,0 0-1,1 0 0,-1-1 0,0 0 1,10 6-1,21 6-1847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23:03.1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8 2976,'-3'-2'-422,"-6"-2"3188,18 2 218,-7 2-2822,0 1 1,0-1-1,0 1 1,0 0-1,0-1 1,0 1-1,0 0 1,0 0-1,0 0 1,-1 0-1,1 1 1,0-1-1,-1 0 1,1 1-1,0-1 1,-1 1-1,0 0 1,1-1-1,1 4 1,3 5 328,0 0 0,6 15 0,-8-17-228,11 28 641,-1 0 0,-1 0 0,14 74 0,-25-94-972,-1-1-1,0 1 1,-1 0-1,-1 0 1,0-1-1,-4 16 1,2-14-2473,-1 0 1,-11 27-1,-2-5-1656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21:00.0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245 0 2496,'8'3'6229,"-17"19"-4197,-25 34-657,-39 87-1,-12 67-454,73-176-749,2 0 0,1 0-1,2 1 1,1 0 0,2 0-1,2 0 1,1 0 0,1 1-1,2-1 1,2 0 0,1 0-1,1 0 1,3-1-1,12 34 1,18 31 276,-33-86-372,1-1 0,1 1-1,0-1 1,0 0 0,12 11 0,-3-4 78,-2-1 0,16 24 0,-22-25-1780,-6 1-5018,-3-6 3360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0:59:12.87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23 176 5216,'-23'-20'1952,"33"24"-1536,6-4-96,7-4-448,8-7 0,13-8-96,25-6 128,16 3 128,5-1 0,3-5 320,-9 1-160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21:01.0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46 1568,'-1'-2'347,"0"-1"0,0 1 0,0 0 1,1 0-1,-1-1 0,1 1 0,0 0 0,-1-1 0,1-2 1,0 4-174,0 0 0,0 0 1,0 0-1,0 1 1,0-1-1,0 0 1,0 0-1,0 0 1,0 1-1,0-1 1,0 0-1,0 0 0,1 0 1,-1 1-1,0-1 1,1 0-1,-1 0 1,0 1-1,1-1 1,-1 0-1,1 1 0,-1-1 1,2-1-1,-1 23 1421,3 9-882,0 0 0,-1 32 0,3 31 503,-1-53-713,-3-16-200,8 34 0,-9-54-422,0 0-1,0-1 1,0 1 0,-1 0-1,0-1 1,0 1 0,0 5-1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21:01.4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64 3968,'-3'-1'224,"-10"-9"3670,20 5-1714,9-2-1415,1 0 0,0 2 0,0 0 0,0 0 0,25-2 0,91-3-483,-91 9-188,45 1 130,-65 3 236,-15 1-750,-7-4 41,0 0 199,0 0 0,0 1 0,0-1 0,0 0 0,0 0 0,0 0 0,1 0 0,-1 0 0,0 1 0,0-1 1,0 0-1,0 0 0,0 0 0,0 0 0,0 0 0,-1 1 0,1-1 0,0 0 0,0 0 0,0 0 0,0 0 1,0 0-1,0 1 0,0-1 0,0 0 0,0 0 0,-1 1-299,-2 3-883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21:01.8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18 2816,'52'-1'9535,"106"-11"-7556,-127 9-1970,0 2 0,49 3 0,-62 0-414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21:02.4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39 4160,'-4'-7'1333,"3"6"-821,2 14 1435,3 8-1117,-1 1 0,0-1 1,-2 1-1,-2 42 0,0-17 160,-2-32-674,1-5 227,7-16 673,-1-5-1127,0 0 0,0-1 0,2-15 0,2-4-264,1 2-49,22-50 0,-28 73 138,0 0 0,1 0 0,0 0-1,5-5 1,-7 8 60,1 1 0,-1-1-1,0 1 1,1 0 0,0 0-1,-1 0 1,1 0 0,0 1 0,0-1-1,4-1 1,-5 3 53,0 0-1,-1 0 1,1 0-1,0 0 1,0 0 0,0 0-1,0 1 1,0-1 0,0 1-1,-1-1 1,1 1 0,0 0-1,0 0 1,-1 0-1,1 0 1,0 0 0,-1 0-1,1 0 1,-1 0 0,0 1-1,3 1 1,4 5 175,-1 1 1,9 12-1,-13-17-147,17 25 478,-2 1 1,-1 1-1,17 39 0,-30-55-1541,0-11 358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21:04.9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1 223 3072,'9'-17'9312,"-9"16"-9223,0 0 0,0 0 0,0 0 1,0 0-1,1 0 0,-1 0 0,0 0 1,0 0-1,1 0 0,-1 1 0,0-1 1,1 0-1,-1 0 0,1-1 0,3-5-7,0 0 0,1 1 0,-1-1-1,1 1 1,0 0 0,1 0 0,0 1-1,-1 0 1,2 0 0,-1 0 0,12-7 0,-13 9-81,0 0-1,1 0 1,-1 0 0,0 1 0,1 0 0,-1 0 0,1 0 0,0 1 0,0 0 0,9-1 0,-15 2-8,1 0-1,-1 0 1,1 0-1,-1 0 1,1 0-1,-1 0 1,1 0-1,-1 0 1,1 1-1,-1-1 1,0 0-1,1 0 1,-1 1-1,1-1 1,-1 0-1,1 1 1,-1-1-1,0 0 1,1 1-1,-1-1 1,0 0-1,1 1 1,-1-1-1,0 1 1,1 0-1,2 14 135,-8 18 364,5-33-487,-5 31 65,-2 47 0,5-40-90,-1 1 138,2 47-1,3-70 27,-1 0-1,2 0 1,0 0-1,1-1 1,11 28-1,-14-41-95,0 0 0,1 0-1,-1 0 1,1 0 0,0 0 0,-1 0 0,1 0-1,0 0 1,0 0 0,0-1 0,1 1-1,-1-1 1,0 0 0,1 0 0,-1 1-1,0-1 1,1-1 0,-1 1 0,1 0 0,-1-1-1,1 1 1,0-1 0,-1 0 0,1 0-1,0 0 1,-1 0 0,1 0 0,-1-1-1,1 1 1,0-1 0,-1 1 0,1-1 0,-1 0-1,0 0 1,1 0 0,-1-1 0,0 1-1,3-2 1,0-1 18,-1-1 0,1 1 0,-1-1 0,0 0 1,0-1-1,0 1 0,-1-1 0,0 1 0,0-1 0,2-7 0,2-7-18,7-35 0,-12 46-52,8-39 60,-3 0 0,-2 0-1,-2-65 1,-3 84 8,-1 18-101,0 0 0,1 0 0,1 0-1,2-14 1,-2 22 18,0 1 0,0-1 0,0 0 0,0 0 0,0 1 0,1-1 0,0 1 0,-1-1 0,1 1 0,0 0 0,0 0 0,0 0 0,0 0 0,5-4 0,-3 4 19,0 0 0,0 0 0,0 0-1,0 1 1,1-1 0,-1 1 0,1 0 0,7-1 0,4 1 108,0 1 1,0 1 0,1 0-1,17 5 1,-32-6-91,20 3 22,7 2 50,0 0 0,0 2 0,36 12 0,-64-18-165,1 0 1,0-1-1,0 1 1,0 0-1,-1 0 0,1 0 1,0 0-1,-1 1 1,1-1-1,-1 0 0,0 1 1,1-1-1,-1 1 1,0-1-1,0 1 0,2 3 1,2 6-619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21:05.7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38 210 2560,'-3'0'326,"1"0"0,-1-1 0,1 1 1,0-1-1,-1 0 0,-3-1 0,-4-5 3936,10 7-3996,-1-1 1,1 0-1,-1 0 0,-2-7 1527,3 8-1731,0 0 0,0 0-1,0-1 1,-1 1 0,1 0-1,0-1 1,0 1 0,0 0-1,0-1 1,-1 1 0,1 0-1,0-1 1,0 1 0,0 0-1,0-1 1,0 1 0,0 0-1,0-1 1,0 1 0,0 0-1,0-1 1,0 1 0,0 0 0,1-1-1,-1 1 1,0 0 0,0-1-1,1 0 20,0-1-1,-1 1 1,1 0-1,0 0 1,0 0-1,0 0 1,0 0-1,1 0 0,-1 0 1,0 1-1,0-1 1,2-1-1,24-4 224,26 0 219,101 5 0,-74 2-236,174 7 27,-164-6 62,0-5-1,158-25 0,-182 16-38,119-24 275,-5-15-559,-174 49-59,22-9 20,-27 11-19,0 0 0,0-1 0,0 1 0,0-1 1,0 1-1,0-1 0,0 1 0,0-1 0,0 0 0,-1 1 0,1-1 0,0 0 0,0 0 1,-1 1-1,1-1 0,0 0 0,-1 0 0,1-1 0,-1 1-90,-1 1 0,1-1 0,-1 1-1,1-1 1,-1 1 0,1 0 0,-1-1 0,0 1-1,1 0 1,-1 0 0,0-1 0,1 1 0,-1 0-1,0 0 1,1 0 0,-1 0 0,0 0 0,1 0-1,-2 0 1,-3 1-649,0 0 0,-1 0 0,1 0 0,0 1 0,0 0 0,-1 0 0,1 0 0,1 0 0,-6 5 0,-1-2-317,-19 11-3552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21:06.8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4 113 3072,'-3'-3'8149,"7"4"-6625,8 6-1704,-7-3 344,0 1-1,0 0 1,-1 0-1,0 0 1,0 1 0,0-1-1,-1 1 1,6 12 0,17 54 547,-20-52-612,10 29 87,85 225 1100,-91-253-1238,2 0 0,0-1 0,1-1-1,28 33 1,-39-51 72,-1 1-1,1 0 1,0 0-1,0-1 1,0 1-1,0-1 1,0 0-1,0 1 1,0-1-1,0 0 1,0 0-1,0 0 1,1 0-1,3 0 0,-5-1-94,0-1-1,0 1 0,0-1 0,0 0 1,-1 1-1,1-1 0,0 0 0,0 1 0,-1-1 1,1 0-1,0 0 0,-1 0 0,1 1 1,-1-1-1,1 0 0,-1 0 0,1 0 0,-1 0 1,0 0-1,1-1 0,0-1 22,22-54 97,-2-1 0,21-99 1,-25 87-98,33-86 1,29-63-1295,-76 211-551,-10 46-10903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21:07.2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 85 4480,'-2'0'87,"1"0"0,0 0 0,-1 1 1,1-1-1,-1 0 0,1 1 0,0-1 0,-1 1 1,1 0-1,0-1 0,0 1 0,-1 0 1,1 0-1,0 0 0,0 0 0,0 0 0,0 0 1,0 0-1,0 0 0,0 0 0,1 0 0,-1 1 1,0-1-1,1 0 0,-1 1 0,0-1 0,1 0 1,0 1-1,-1-1 0,1 1 0,0-1 0,0 0 1,0 1-1,0-1 0,0 1 0,0 2 0,-3 22 1668,2-24-1603,1 1 0,-1-1 0,1 1 0,-1 0 1,1-1-1,0 1 0,0-1 0,0 1 0,1 0 1,-1-1-1,1 1 0,-1-1 0,1 1 0,2 4 1,-2-3 17,1-1 0,0 1 1,1-1-1,-1 1 1,1-1-1,-1 0 0,1 0 1,0 0-1,0 0 1,0 0-1,1-1 0,6 5 1,-7-6-74,0 0 1,0 0-1,0 0 1,0 0-1,1 0 0,-1-1 1,0 0-1,1 1 1,-1-1-1,0 0 1,1-1-1,-1 1 1,0 0-1,1-1 1,-1 0-1,5-1 1,-4 0-39,1 0 1,-1 0 0,1-1 0,-1 1 0,0-1 0,0 0 0,0 0-1,-1 0 1,1-1 0,-1 1 0,5-6 0,-6 6-19,0 0 0,0 0 0,0 0 1,-1 0-1,1 0 0,-1 0 0,0 0 0,1-1 1,-2 1-1,1 0 0,0-1 0,-1 1 0,1-1 1,-1 1-1,0-1 0,-1-5 0,-1-1-29,0 1 1,-1 0-1,-1-1 0,0 1 0,0 1 0,0-1 0,-1 1 1,0 0-1,-1 0 0,0 0 0,0 1 0,-1-1 1,-8-6-1,13 13-27,0-1 0,1 1-1,-1-1 1,0 1 0,-1 0 0,1 0 0,0 0 0,0 0 0,0 0 0,-1 1-1,1-1 1,0 1 0,-1-1 0,1 1 0,0 0 0,-1 0 0,1 0-1,0 0 1,-1 0 0,1 1 0,-1-1 0,1 1 0,0-1 0,-4 3 0,0 0-98,0 0 0,1 0 1,0 1-1,0 0 0,0 0 1,0 1-1,1-1 0,-5 6 1,-5 9-341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21:13.1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 4 2912,'-8'-4'2769,"12"15"1551,0 1-4231,-2-4 164,1-1 0,1 1 0,-1-1-1,1 0 1,0 0 0,1 0 0,0-1 0,7 9-1,17 24 471,8 28 14,52 136 1,-40-85-587,-19-47 265,-2 2 0,-4 1 0,29 145 0,-44-156-33,-2 0 0,-3 1 0,-3 0 1,-2 0-1,-20 121 0,11-137-201,-1 0 0,-3-1-1,-2-1 1,-32 65 0,32-81-77,-1 0 0,-1-1 0,-2-1 0,0-1 0,-2 0 0,-2-2 0,-31 28 0,-58 32-3404,82-64-1588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21:14.8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424 13 2912,'8'-13'8346,"-21"17"-7540,-57 24 541,13-5-1030,15-7 246,-59 28 1,84-34-454,0 0 0,0 1 0,1 0-1,1 1 1,-26 27 0,38-36-91,0 0-1,1 0 1,-1 1-1,1-1 1,0 1-1,0-1 1,0 1-1,1 0 1,-1-1-1,0 6 1,2-7 5,-1-1 0,1 1-1,0 0 1,0 0 0,0-1 0,0 1 0,0 0 0,0 0 0,1-1 0,-1 1 0,0 0 0,1-1 0,0 1 0,-1 0 0,1-1 0,0 1 0,0-1 0,0 1 0,0-1 0,0 1 0,0-1 0,0 0 0,0 1 0,1-1 0,0 1 0,5 2-44,0 1 1,0-2-1,0 1 1,0-1-1,14 5 1,43 8-232,-43-12 310,232 46 810,-226-44-757,26 6 317,-47-10-324,0 0 0,0 0-1,0 1 1,-1 0 0,1 0 0,5 4-1,-10-7-82,-1 1 0,1-1 0,0 1 0,-1-1 0,1 1 0,0-1 0,-1 1 0,1 0 0,-1-1 0,1 1 0,-1 0-1,1-1 1,-1 1 0,1 0 0,-1 0 0,0-1 0,1 1 0,-1 0 0,0 0 0,0 0 0,0-1 0,0 1 0,0 0 0,0 0-1,0 1 1,0-1 10,-1 0-1,1 0 1,-1 0-1,0 0 0,1 0 1,-1 0-1,0 0 1,0 0-1,1 0 0,-1 0 1,0 0-1,0-1 1,0 1-1,0 0 1,-2 0-1,-3 2 75,-1 0-1,1 0 1,-1-1 0,0 0-1,-8 1 1,-10 0 18,1-1 0,-1-2 0,-30-3 1,-36 1-169,38 3-52,-69 6-282,105-8-425,4 1-1887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0:59:16.49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178 722 2144,'-3'0'368,"1"1"1,0-1-1,-1 1 0,1 0 1,-1-1-1,1 1 0,0 0 1,0 1-1,-4 1 1,-21 17 124,19-14-148,-3 3-139,0 1 0,1 1 0,0-1-1,1 1 1,0 1 0,-10 18-1,13-20-102,1 1 0,0 0 0,1 0 0,0 0 0,0 1-1,2-1 1,-1 1 0,2 0 0,-1 0 0,1 0 0,2 20-1,0-26-90,-1 0-1,2 1 1,-1-1-1,1 0 1,0 0-1,0 0 1,0 0-1,1-1 1,0 1-1,5 6 1,-5-8 51,0 0 1,1 0 0,-1-1-1,1 1 1,0-1-1,0 0 1,0 0 0,0-1-1,1 1 1,-1-1 0,1 0-1,-1 0 1,1-1-1,7 3 1,-7-4 2,1 1 0,-1 0 0,0-1 0,1 0 0,-1 0 0,1-1 0,-1 0 0,0 0 0,1 0 0,-1 0 0,0-1-1,0 0 1,0 0 0,0 0 0,0 0 0,-1-1 0,1 0 0,-1 0 0,1 0 0,4-6 0,4-4-11,0 0-1,-2 0 1,0-1 0,18-29 0,-20 28 43,-1 0 0,-1 0 0,0-1 0,-1 1 0,-1-1 0,0-1 0,4-32 0,-4 13 2,-3 25-238,0 0-1,0-14 1,0 11 37,-2 12 50,1 1 1,-1-1 0,0 0 0,1 1 0,-1-1 0,0 0 0,0 1 0,0-1 0,0 0 0,0 1 0,-1-1 0,0-3 0,-1 6-638,-1 5 508,1 7 93,11 155-131,-8-155 325,1 0 1,6 23-1,-6-31-70,0 0 0,0 0 1,0 0-1,0 0 0,1-1 0,0 1 0,0-1 0,0 1 0,7 6 0,-10-10-8,1 0 0,0-1 0,-1 1 0,1-1 0,0 1 0,-1-1-1,1 1 1,0-1 0,-1 0 0,1 1 0,0-1 0,0 0 0,-1 0 0,1 1 0,0-1 0,0 0 0,0 0 0,-1 0-1,1 0 1,0 0 0,0 0 0,0 0 0,0 0 0,-1-1 0,1 1 0,0 0 0,1-1 0,-1 0 8,1 0 0,0 0 0,-1 0 0,1-1 0,-1 1 0,0-1 0,1 1 1,-1-1-1,0 1 0,0-1 0,1-2 0,4-6 102,-2-1-1,1 0 1,2-11 0,-6 20-93,11-40 164,-1 0-1,5-45 1,-15 34-475,-1 31-190,0 22 441,0 0 1,0 0-1,0 0 0,0 0 0,0 0 0,0 0 1,0-1-1,0 1 0,0 0 0,0 0 0,0 0 1,0 0-1,0 0 0,0 0 0,0 0 0,0-1 1,0 1-1,0 0 0,-1 0 0,1 0 0,0 0 1,0 0-1,0 0 0,0 0 0,0 0 0,0 0 0,0 0 1,0-1-1,0 1 0,0 0 0,-1 0 0,1 0 1,0 0-1,0 0 0,0 0 0,0 0 0,0 0 1,0 0-1,0 0 0,0 0 0,-1 0 0,1 0 1,0 0-1,0 0 0,0 0 0,0 0 0,0 0 1,0 0-1,0 0 0,-1 0 0,1 0 0,0 0 0,0 0 1,0 0-1,0 0 0,0 1 0,0-1 0,0 0 1,0 0-1,0 0 0,-1 0 0,1 0 0,0 0 1,0 0-1,0 0 0,0 0 0,0 0 0,0 1 1,0-1-1,-1 0 0,1 1 0,0-1 0,-1 1 0,1-1 0,-1 1 0,1-1 0,0 1 0,-1-1 0,1 1 1,0 0-1,0-1 0,0 1 0,-1-1 0,1 1 0,0 0 0,1 21-174,0-1 1,2 0-1,0 0 0,7 23 0,-6-32 163,0 0 0,10 20 0,-12-28 91,0 0 1,0-1-1,0 0 1,0 1 0,1-1-1,-1 0 1,1 0-1,0 0 1,0 0-1,0-1 1,0 1-1,7 3 1,-9-6-23,1 0 1,-1 0 0,1 0-1,-1 1 1,1-2 0,-1 1-1,1 0 1,0 0 0,-1 0-1,1-1 1,-1 1 0,1-1-1,-1 1 1,0-1 0,1 0-1,-1 1 1,1-1 0,0-1-1,25-18 366,-12 4-265,0 0 0,-1-1 0,-1 0-1,-1-1 1,0 0 0,17-39 0,-26 47-162,0 0 0,0 0 0,-1-1 0,0 0 1,-1 1-1,0-1 0,0 0 0,-3-20 0,1 2-818,3 28 797,-1 1-1,0-1 1,0 1 0,0-1 0,0 1 0,1 0-1,-1-1 1,0 1 0,0 0 0,1 0 0,-1 0-1,0 0 1,1 0 0,1 0 0,-3 0 3,8 0-132,-3 0 114,-1-1 0,0 1 1,1 1-1,-1-1 0,0 0 0,1 1 1,-1 0-1,0 0 0,0 0 0,0 1 1,8 3-1,3 3-161,-13-7 229,1 0-1,-1 0 1,0 0-1,0 1 1,0-1 0,0 0-1,0 1 1,0-1-1,0 1 1,-1 0-1,1-1 1,-1 1-1,1 0 1,-1 0-1,1 0 1,-1 0-1,1 3 1,5 17 7,7 45-1,-4-15-197,-8-46 208,-2-3 28,1 0 1,0 1-1,-1-1 0,1 0 0,1 0 1,-1 0-1,0-1 0,1 1 1,-1 0-1,1 0 0,0-1 0,3 4 1,-5-5-33,1-1-1,-1 1 1,1-1 0,0 1 0,-1-1 0,1 1 0,-1-1 0,1 1 0,0-1 0,-1 0 0,1 1 0,0-1 0,0 0 0,-1 0-1,1 1 1,0-1 0,0 0 0,-1 0 0,1 0 0,0 0 0,0 0 0,-1 0 0,1 0 0,0 0 0,0-1 0,1 1 23,0-1-1,0 0 1,-1 0 0,1 1 0,-1-1 0,1-1 0,-1 1-1,1 0 1,-1 0 0,2-2 0,1-2 44,1 0 0,-1-1 0,-1 1 0,6-11 0,6-10 197,1-6-88,-4 4-121,-9 23-102,0 0 0,-1 0 0,0-1 1,0 1-1,0-1 0,-1 0 1,1 1-1,0-11 0,3-59-850,-5 75 854,0 0 0,-1-1 0,2 1-1,-1 0 1,0 0 0,0-1 0,0 1 0,0 0 0,0 0 0,0 0 0,0-1 0,0 1-1,0 0 1,0 0 0,0-1 0,0 1 0,1 0 0,-1 0 0,0 0 0,0-1 0,0 1-1,0 0 1,1 0 0,-1 0 0,0 0 0,0 0 0,0-1 0,1 1 0,-1 0 0,0 0-1,0 0 1,1 0 0,-1 0 0,0 0 0,1 0 0,10 2-441,7 8 101,-16-9 357,0 1-1,-1 0 0,1 0 1,0 0-1,-1 1 1,0-1-1,1 0 0,-1 1 1,0-1-1,0 0 1,0 1-1,0-1 0,0 4 1,0 2 18,0 1-1,-2 15 1,1-16-10,0 0-1,0 0 1,3 13 0,-3-20 18,0 0 0,0 0 1,0 0-1,0 0 0,1 0 1,-1 0-1,0 0 0,1 0 1,-1 0-1,1 0 0,-1 0 1,1 0-1,-1 0 0,1 0 1,0-1-1,0 1 0,-1 0 1,1 0-1,0-1 0,0 1 1,0 0-1,-1-1 0,1 1 1,0-1-1,0 1 0,0-1 1,0 0-1,0 1 0,0-1 1,0 0-1,0 1 0,0-1 1,0 0-1,1 0 0,-1 0 1,0 0-1,0 0 0,0 0 1,0-1-1,0 1 0,0 0 1,0 0-1,0-1 0,0 1 1,0-1-1,0 1 0,1-2 1,18-5 265,-15 5-229,0 1 0,0-2 0,10-4 0,-8 2 43,0 0-1,1 0 0,-2-1 0,1 0 1,-1 0-1,0-1 0,0 1 0,7-13 1,-11 16-112,0 0-1,0-1 1,-1 1 0,1 0 0,-1-1-1,0 1 1,0-1 0,0 0 0,-1 1-1,1-1 1,-1 0 0,0 0 0,0 1 0,0-1-1,0 0 1,-1 1 0,0-1 0,0 0-1,0 1 1,0-1 0,0 1 0,-1-1-1,-2-4 1,3 7-20,1 0-1,-1-1 0,1 1 1,-1 0-1,0 0 1,0 0-1,0 0 1,0 0-1,1 0 0,-1 1 1,0-1-1,0 0 1,-1 0-1,1 1 0,0-1 1,0 0-1,0 1 1,0-1-1,-1 1 1,1 0-1,-2-1 0,1 1-12,1 0 0,0 1 1,-1-1-1,1 0 0,0 1 0,0-1 0,-1 1 0,1-1 0,0 1 0,0 0 0,-1-1 0,1 1 0,0 0 0,0 0 0,0 0 0,0 0 0,0 0 0,0 0 0,-1 2 0,-3 3-171,0 0 0,1 1 0,0 0-1,-6 12 1,9-17 183,0 0 0,1 0 1,-1 1-1,0-1 0,1 0 0,0 1 0,-1-1 0,1 0 1,0 1-1,0-1 0,0 0 0,1 1 0,-1-1 0,0 0 1,1 1-1,0-1 0,-1 0 0,1 0 0,0 1 0,2 2 1,0-1 67,0 0 0,-1-1 1,1 0-1,1 1 1,-1-1-1,0 0 0,1 0 1,0-1-1,-1 1 1,1-1-1,0 0 0,0 0 1,0 0-1,1 0 1,-1-1-1,0 0 1,10 2-1,-5-2 80,1 0 0,-1-1 0,1-1 0,-1 1 0,0-1 0,1-1 0,14-4 0,-14 2-24,0 0 1,-1 0-1,1-1 1,-1 0-1,0-1 1,8-7-1,20-11-32,-27 19-269,-1-1 1,0 0 0,14-12-1,-22 17-22,-2 23-394,0-21 614,1 1 1,-1-1-1,0 0 1,1 1 0,-1-1-1,1 1 1,-1 0 0,1-1-1,0 3 1,-1-2 8,1 0 1,0 0-1,-1 0 1,1 0-1,-1-1 1,1 1-1,-1 0 1,0 0-1,0-1 1,-1 3-1,1-2 29,1 1 0,-1-1 1,0 1-1,1 0 0,-1-1 0,1 1 0,0-1 0,0 5 0,0-6 6,0 0 200,4 5-287,-4-6 94,0 1 0,0-1 0,0 1 0,0-1 0,0 1 0,1-1 0,-1 1 0,0-1 0,0 0 0,1 1 0,-1-1 0,0 1 0,1-1 0,-1 0 0,0 1 0,1-1 0,-1 0 0,1 1 0,-1-1 0,1 0 0,-1 1 1,1-1-1,2 0 23,-1-1 1,0 1-1,0 0 1,0-1-1,1 0 1,-1 0 0,0 0-1,0 0 1,0 0-1,0 0 1,0 0-1,-1 0 1,1-1 0,2-1-1,25-29 61,-9 10-344,-16 18 244,0 0 1,-1-1-1,6-7 1,1-3-265,-1 66-1506,-1-24 1697,-5-20 57,-3-6 2,0 0-1,1-1 1,-1 1-1,0 0 1,0-1-1,1 1 1,-1 0 0,1-1-1,-1 1 1,1-1-1,-1 1 1,1 0-1,-1-1 1,1 1-1,-1-1 1,1 0 0,-1 1-1,1-1 1,1 1-1,-1 0 230,17-2 292,-15 0-470,-1 1 1,1-1-1,0 0 0,-1-1 0,1 1 1,0 0-1,-1-1 0,0 0 0,1 1 1,-1-1-1,0 0 0,0 0 0,0 0 1,0-1-1,0 1 0,-1 0 0,1-1 1,2-4-1,1-3-46,-1 0 1,-1 0-1,5-17 1,5-32 143,8-94 0,-9-61-45,-9 61-2099,-3 165 1364,-1 79 1131,2 93-135,1-128-154,14 72 0,-11-106-48,15 38 0,-14-45-92,-5-12-67,0-1 0,0 1 0,1 0 0,-1-1 0,1 1 0,0-1 0,-1 1 0,1-1 0,0 0-1,1 0 1,-1 0 0,0 0 0,1 0 0,-1-1 0,1 1 0,-1-1 0,1 1 0,0-1 0,-1 0 0,1 0 0,5 1 0,-6-1-383,1-1-1,0 0 0,-1 0 1,1 0-1,0 0 1,4-1-1,-5 1-497,1-1-1,0 0 0,-1 0 1,1 0-1,-1 0 0,5-3 1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21:15.2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3 1408,'-3'-2'401,"4"3"-278,-1-1-106,0 0 1,0 1 0,0-1-1,0 0 1,0 0 0,1 0-1,-1 0 1,0 1 0,0-1-1,0 0 1,1 0-1,-1 0 1,0 0 0,0 0-1,0 0 1,1 0 0,-1 0-1,0 0 1,0 0-1,1 0 1,-1 0 0,0 0-1,0 0 1,0 0 0,1 0-1,-1 0 1,0 0-1,0 0 1,1 0 0,-1 0-1,0 0 1,13 11 4750,-9-7-4241,0 0 0,-1 1 0,1-1 0,-1 1 1,0 0-1,0 0 0,0 0 0,-1 0 0,0 0 1,0 1-1,1 5 0,-1-1-80,-1 0 0,0 1 0,0-1 0,-1 0 0,-2 14-1,-7 37 278,5-42-546,1 0 1,-1 25-1,3-28-160,-3-35-7730,4 15 6858,1-3 0,6-17-3594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21:15.8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0 4224,'0'0'54,"0"0"0,0 0 0,-1 1 0,1-1 0,0 0 0,0 0 0,0 0 0,0 0 0,-2 1 486,2-1-486,0 0 0,0 0 0,0 0 0,0 0 0,0 1 0,0-1 0,0 0 0,0 0 0,0 0 0,0 0 0,0 1 0,0-1 0,0 0 0,0 0 0,0 0 0,0 0 0,0 0 0,0 1 0,2 10 1666,7 13 572,-8-21-2036,3 7 386,-1 1 0,0 0 1,0-1-1,-2 1 0,2 20 1,-4 55 895,1-85-1533,-7 100 1541,8-94-976,3-10-238,4-14-119,4-20-237,-1 4-200,19-42 0,-26 65 190,1 1 0,0 0 0,1 1 0,0 0 1,0-1-1,1 2 0,0-1 0,0 1 0,10-8 0,-15 14 76,0-1 0,0 1 0,1-1 0,-1 1 0,0 0-1,1 0 1,-1 0 0,1 0 0,-1 0 0,1 0-1,0 1 1,-1-1 0,1 1 0,-1 0 0,4 0-1,-4 0 17,1 1-1,-1-1 1,0 1-1,0 0 1,0 0-1,0 0 0,0 0 1,0 0-1,0 1 1,-1-1-1,1 0 0,0 1 1,-1 0-1,1-1 1,-1 1-1,1 0 1,-1 0-1,2 3 0,2 5 78,0-1-1,-1 1 1,0 0-1,-1 1 0,0-1 1,0 1-1,1 21 1,1 79 327,-6-101-448,2 11 50,-1-5-114,0 0 1,-5 29-1,4-38-1421,3-25-6380,6-14 1563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21:16.7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137 6 3328,'-14'-6'5503,"13"7"-5423,-6 5 1846,1 6-1231,-1 0 0,2 0 0,0 0 0,0 1 0,-4 18 1,-2 7 18,-30 91 773,33-98-1252,1-1 0,-3 43 0,10-63-158,0 0 0,0 1-1,1-1 1,0 0 0,1 0-1,0 0 1,5 13 0,-5-19-28,-1 1 0,1-1 0,0 1 0,1-1-1,-1 1 1,1-1 0,-1 0 0,1 0 0,1-1 0,-1 1 0,0 0 0,1-1 0,0 0 0,0 0 0,0 0-1,8 4 1,-8-6-13,-1 0 0,1 0 0,0 0 0,-1-1 1,1 0-1,0 1 0,-1-1 0,1-1 0,0 1 0,-1 0 0,6-2 0,42-14 133,-37 11-136,33-13 47,0-2 0,-1-1 0,49-33 0,-87 49-66,-1-1 1,1 0-1,-1 0 1,0 0-1,-1-1 0,0 0 1,0 0-1,0-1 0,-1 0 1,0 1-1,0-2 1,-1 1-1,0-1 0,-1 1 1,0-1-1,0 0 0,-1 0 1,0 0-1,-1 0 1,1-1-1,-2 1 0,0-10 1,0 4-25,-1 1 0,-5-26 0,4 33-20,0-1 0,0 1 0,-1 0 0,0-1 0,0 1 0,-7-11 0,9 16 0,-1 0 1,0 0-1,1 0 1,-1 0-1,0 0 1,0 0-1,-1 0 1,1 1-1,0-1 1,0 1-1,-1 0 1,1-1-1,-1 1 1,1 0-1,-1 0 1,1 1-1,-4-2 1,2 2-10,0 0 0,1 0 0,-1 0 0,0 0 0,0 1 0,0-1 0,1 1 0,-1 0 0,0 0 0,1 1 0,-5 1 0,-1 2-24,-1 1 0,0 0 0,1 0 0,0 1-1,1 0 1,0 1 0,-11 12 0,3-1 187,2 1 1,0 1-1,-18 37 0,-22 73 792,47-108-785,0 0 1,2 0-1,1 0 0,1 1 0,0-1 1,2 25-1,2-13 43,2-1 0,1 0 1,13 49-1,-14-71-62,0-1-1,1 0 1,7 13-1,-10-20-88,1-1 1,0 1-1,0-1 1,0 0-1,1 0 0,-1 0 1,1 0-1,0 0 0,0 0 1,0-1-1,0 0 1,0 1-1,5 1 0,-6-3-82,0 0 0,0-1-1,-1 0 1,1 1-1,0-1 1,0 0 0,0 0-1,0 0 1,0 0-1,0 0 1,0-1 0,0 1-1,0-1 1,2 0-1,28-13-3180,-16 6 486,19-8-5086,-21 5 3350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21:17.1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188 7 7456,'0'0'96,"0"-1"0,0 1 0,-1-1-1,1 1 1,-1-1 0,1 1 0,0 0 0,-1-1 0,1 1 0,-1 0 0,1 0 0,-1-1 0,1 1 0,-1 0-1,1 0 1,-1 0 0,1-1 0,-1 1 0,1 0 0,-1 0 0,1 0 0,-1 0 0,0 0 0,1 0 0,-1 0-1,1 0 1,-1 0 0,1 0 0,-1 0 0,0 1 0,-1 1 60,1-1 0,0 1 1,0-1-1,0 1 0,0 0 0,1-1 0,-1 1 0,-1 3 0,0-1-12,-3 9 349,-6 15 1061,-8 31 0,16-49-1374,1-1 0,1 1 0,0-1-1,0 1 1,1-1 0,0 1 0,2 15 0,-1-21-128,0 0 0,0 0 0,1-1 0,-1 1-1,1-1 1,0 0 0,0 1 0,0-1 0,0 0 0,4 4 0,-5-6-5,0 0 0,0 0 0,0 1 0,0-1 1,0 0-1,1 0 0,-1 0 0,0 0 0,1-1 1,-1 1-1,1 0 0,-1-1 0,1 1 0,-1 0 0,1-1 1,-1 0-1,1 1 0,-1-1 0,1 0 0,0 0 1,-1 0-1,1 0 0,0 0 0,-1 0 0,3-1 0,0-1 27,0 0 0,-1 0-1,1 0 1,0-1-1,-1 1 1,1-1 0,-1 0-1,0 0 1,0 0-1,0-1 1,-1 1 0,1-1-1,-1 1 1,1-1-1,-1 0 1,-1 0 0,1 0-1,0 0 1,1-8-1,1-3-56,-2 0 0,1 0 1,-2 0-1,0-20 0,-1 28-73,0 0 0,0 1 0,-1-1 1,0 0-1,-1 1 0,1-1 0,-1 1 1,0 0-1,-1-1 0,-3-5 0,5 11 25,1-1 0,-1 1 0,0 0 0,0 0 0,0 0 0,0 0-1,0 0 1,0 0 0,0 1 0,0-1 0,-1 0 0,1 0 0,0 1-1,0-1 1,-1 1 0,1-1 0,0 1 0,-1-1 0,1 1-1,-1 0 1,1 0 0,0 0 0,-1 0 0,1 0 0,-1 0 0,1 0-1,0 0 1,-1 0 0,1 1 0,-1-1 0,-1 1 0,-5 2-286,1 0 0,-1 0 1,-13 9-1,19-11 260,-15 10-1562,0 1 0,-25 23 0,12-8-867,-9 3-2938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25:59.0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87 0 1408,'3'5'9341,"-6"-1"-10234,2-3 1078,0 0 0,0 0 0,0 0 1,0 0-1,0 0 0,-1-1 0,1 1 1,0 0-1,0-1 0,-1 1 0,1-1 1,0 1-1,-1-1 0,-1 1 0,2-1 162,-22 0 2032,-20 8-678,62 0-9574,-18-8 7613,0 0 0,1 0 0,-1 0 0,2 0 0,12-7-2831,-9 3 1782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24:54.2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254 9 2720,'-2'-9'8893,"1"10"-8389,-2 3-301,3-2-142,0 1 0,-1-1 0,1 0 0,0 1 0,0-1 0,0 0 0,0 1 0,1 2 0,0 12 78,8 278 602,20-51-408,-5-64 635,-18-131-766,11 193 679,-19-206-383,2-34-388,-1 0-1,1 0 1,0 0-1,-1 0 1,0 0-1,1 0 1,-1-1-1,0 1 1,0 0 0,0 0-1,0 0 1,0-1-1,-2 3 1,2-4-73,0 1 1,1-1-1,-1 1 0,0-1 1,0 1-1,0-1 0,0 0 1,0 0-1,0 0 1,0 1-1,0-1 0,1 0 1,-1 0-1,0 0 1,0 0-1,0 0 0,0-1 1,0 1-1,0 0 0,0 0 1,0-1-1,-1 1 1,-2-2 83,-12-2-36,0 0 1,1-1-1,0-1 0,-27-15 1,-53-41-294,21 4 501,60 44-420,13 14-80,1-1-1,-1 1 1,1-1 0,-1 1-1,1-1 1,-1 0 0,1 1-1,-1-1 1,1 0 0,0 1-1,-1-1 1,1 0 0,0 1-1,0-1 1,0 0 0,-1 0-1,1 0 1,0 1 0,0-1-1,0 0 1,0 0 0,0-1-1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24:54.7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46 3392,'-5'-33'2529,"7"20"1427,0 18-1914,-1 7-1572,-1 8 80,-4 152 1897,3-76-1739,2-43-2386,-1-49-34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24:57.1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3 4640,'1'-3'4151,"2"13"-2953,1 17-585,-4 22 1406,-9 74 0,9-121-1935,0-1 1,-1 1 0,1 0-1,0 0 1,0-1 0,1 1-1,-1 0 1,0-1 0,0 1-1,1 0 1,0 1 0,-1-2-57,0-1 0,1 0 1,-1 0-1,0 0 0,0 1 0,0-1 1,0 0-1,0 0 0,1 0 1,-1 0-1,0 1 0,0-1 1,0 0-1,0 0 0,1 0 1,-1 0-1,0 0 0,0 0 1,0 0-1,1 0 0,-1 1 1,0-1-1,0 0 0,1 0 1,-1 0-1,0 0 0,0 0 1,0 0-1,1 0 0,8-9 448,24-41-126,-24 34-497,2 0-1,0 1 0,18-20 1,-29 34 149,1 0 0,0 0 0,0 0-1,0 1 1,0-1 0,0 0 0,0 0 0,0 1 0,0-1 0,0 0 0,0 1 0,0-1 0,0 1 0,1 0 0,-1-1-1,0 1 1,0 0 0,1 0 0,-1 0 0,0 0 0,0 0 0,1 0 0,-1 0 0,0 0 0,0 0 0,0 0 0,1 1-1,-1-1 1,0 0 0,0 1 0,0-1 0,0 1 0,1 0 0,-1-1 0,0 1 0,0 0 0,0 0 0,-1-1 0,1 1-1,0 0 1,0 0 0,0 0 0,0 1 0,5 6 130,-1 0 0,-1 0-1,1 0 1,4 15 0,-7-18-97,1 1-17,-1 1-1,-1 0 0,1 0 0,-1 0 0,-1 0 0,1 0 0,-2 12 0,1-9 204,0 3 13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27:35.4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18 4224,'6'-4'13084,"14"0"-10736,27 0-3354,-47 4 1059,168 2 186,-59 2 40,-95-4-247,1 1 0,-1 0 0,26 7 0,-32-7 550,-17-2-370,-204-8-1020,183 7 806,-21 2 70,37 1-150,-1-1 0,0 0 0,0-1 0,-16-4 0,115 0 754,-43 5-559,0 3-1,-1 1 0,1 2 0,40 12 1,-53-9-2450,43 18 1,-57-20-1664,-2 0 1248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7:57.7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5 2912,'0'0'37,"0"0"0,1 0 0,-1 1 0,0-1 0,0 0 0,0 0 0,0 0 0,1 1 0,-1-1 0,0 0 0,0 0 0,0 0 0,1 0 0,-1 1 0,0-1 0,0 0 0,1 0 0,-1 0 0,0 0 0,0 0 0,1 0 0,-1 0 0,0 0 1,0 0-1,1 0 0,-1 0 0,0 0 0,0 0 0,1 0 0,-1 0 0,0 0 0,0 0 0,1 0 0,-1 0 0,0 0 0,0 0 0,1-1 0,-1 1 0,0 0 0,0 0 0,0 0 0,1 0 0,-1-1 0,0 1 0,0 0 0,0 0 0,0 0 0,1-1 0,-1 1 0,0 0 0,0 0 0,0 0 0,0-1 0,0 1 0,0 0 0,0 0 0,0-1 0,1 1 0,-1 0 0,0 0 0,0-1 0,0 1 1,0 0-1,0-1 0,-1 1 0,1 0 0,0 0 0,0-1 0,15 18 896,-10-9-789,-1 0 1,0 1-1,-1 0 1,0 0-1,0 0 1,0 0 0,-1 0-1,0 11 1,1 5 719,-4 47 0,0-57-660,-1-1 1,-1 1-1,-1-1 0,0 0 0,-1 0 1,0 0-1,-1 0 0,0-1 0,-11 15 1,16-25-194,-1 0 0,1-1 0,-1 1 0,0-1 0,0 1 0,0-1 0,0 0-1,0 0 1,-1 0 0,1 0 0,-1 0 0,1 0 0,-1-1 0,0 1 0,0-1 0,-5 2 0,3 0-469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0:59:16.86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18 105 6880,'-17'-22'2560,"26"22"-1984,4-12-160,-5 8-320,5-5-128,2 3 96,1-7-32,7 5-96,3-3 32,0 2 224,1 3-96,7 1-1440,2 5 736,0 11-4288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7:58.3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84 20 3488,'-2'-1'216,"0"0"1,0 0-1,-1 1 1,1-1-1,0 1 1,-1-1-1,1 1 1,0 0-1,-1 0 1,1 0-1,-1 0 1,1 0-1,0 0 1,-1 1-1,1-1 1,0 1-1,-1 0 1,1 0-1,0 0 1,-3 1-1,3-1-141,-1 1-1,1-1 1,0 1 0,0-1-1,0 1 1,0 0-1,0-1 1,1 1 0,-1 0-1,1 0 1,-1 0-1,1 1 1,0-1-1,-1 0 1,1 0 0,0 1-1,1-1 1,-1 1-1,0-1 1,1 1-1,-1-1 1,1 1 0,0-1-1,0 1 1,0-1-1,0 1 1,0-1 0,0 1-1,2 4 1,-1-4-32,0-1 0,1 0 0,-1 0 0,1 1 0,-1-1 0,1 0 0,0 0 0,0-1 0,0 1 0,0 0 0,0-1 0,0 1 0,0-1 0,1 1 1,2 0-1,0 1 30,0-1 0,1 0 0,-1-1 0,0 1 0,1-1 0,7 1 0,-7-2 24,-1 0 0,1 0 0,0-1 0,0 0 0,-1 0 0,1 0 0,0-1 0,-1 1 0,1-1 0,-1-1 0,0 1 0,0-1 0,0 0 0,6-4 0,-9 5-77,1 0 0,-1 0 0,0 0 0,1 0 0,-1-1-1,-1 1 1,1 0 0,0-1 0,0 0 0,-1 1 0,1-1 0,-1 0 0,0 1-1,0-1 1,0 0 0,0 0 0,-1 0 0,1 0 0,-1 0 0,0 0 0,0 0-1,0 0 1,0 0 0,0 0 0,0-1 0,-1 1 0,0 1 0,-1-5 0,1 5-53,0 1 1,0-1-1,0 1 0,0-1 1,0 1-1,0-1 1,0 1-1,-1 0 1,1-1-1,-1 1 1,1 0-1,-1 0 1,0 0-1,1 0 1,-4-1-1,4 2 12,0-1 0,0 1 1,0-1-1,0 1 0,0-1 0,-1 1 1,1 0-1,0 0 0,0 0 0,0 0 1,0-1-1,-1 2 0,1-1 0,0 0 1,0 0-1,0 0 0,0 0 0,-1 1 1,1-1-1,0 1 0,0-1 0,0 1 1,-2 0-1,3 0-101,-1 0 0,1-1 0,-1 1 0,1 0 0,0-1 0,-1 1 0,1 0 0,0 0 0,0 0 0,0-1 0,-1 1 0,1 0 0,0 0 0,0 0 0,0-1 0,0 1 0,0 0 0,0 0 0,0 0-1,1 0 1,-1-1 0,0 1 0,0 0 0,1 0 0,6 10-1344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17:58.7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96 2816,'13'-12'9582,"-12"0"-9538,1 8 48,-1 0-1,1-1 0,0 1 1,1 0-1,-1 0 0,1 1 1,0-1-1,0 0 0,0 1 1,0 0-1,1 0 0,-1 0 1,1 0-1,0 0 0,0 1 1,0-1-1,0 1 0,0 0 1,0 0-1,1 1 0,-1 0 1,0-1-1,8 0 0,1 2-58,0 0 0,0 0 0,0 1 1,-1 1-1,17 4 0,-13-3 121,0 0 0,25 1 1,-22-7 344,-2 0-3180,-9 6 959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27:36.6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47 2656,'-9'0'4341,"13"8"-2437,5-1-1461,-1 1-1,-1 0 1,1 0 0,-1 1-1,-1 0 1,1 0 0,-2 1-1,1-1 1,6 19 0,4 18-5,-10-29-143,11 25 1,-17-46-217,1 1-1,-1-1 1,1 1-1,-1 0 1,0-1 0,-1 1-1,0-4 1,1-2 39,-1-27-121,2-39 15,0 66 5,0 0 0,0 0 0,1 1 0,0-1 0,1 0 0,4-9 0,-5 15 37,0 0 0,0 0 0,0 1 0,0-1 0,0 1 0,1-1 0,-1 1 0,1 0 0,0-1 0,0 1 0,0 1 0,-1-1 0,2 0 0,-1 1 0,0 0 0,0-1 0,0 1 0,1 0 1,-1 1-1,0-1 0,5 0 0,4 0 25,1 0 0,0 1 0,-1 1 0,20 3-1,-25-3-180,0 1-1,-1 0 0,1 1 0,-1 0 0,0 0 0,0 0 1,0 1-1,0-1 0,-1 1 0,1 1 0,-1-1 0,0 1 0,6 7 1,2-1-778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27:37.5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135 12 1472,'-2'4'560,"-2"-8"-292,2 1-77,-1 4 601,1 1 0,-1 0 1,0 0-1,1 0 0,-1 0 1,1 1-1,-3 3 0,-31 32 716,32-34-1083,2-1-369,-8 6 294,2 1-1,-9 12 1,15-18-267,-1 0 1,1 1-1,0-1 1,0 1-1,0 0 1,1-1-1,0 1 1,-2 9-1,3-6-33,0-1 0,0 0 0,0 0 0,1 0 0,0 0 0,0 0 0,1 0 0,0 0 0,0 0 0,1 0 0,0 0 0,0-1 0,0 0 0,1 1 0,5 5 0,-9-11-19,1 0 0,0 0 1,-1-1-1,1 1 0,0 0 0,0 0 0,0-1 0,-1 1 0,1-1 0,0 1 1,0-1-1,0 1 0,0-1 0,0 0 0,0 1 0,0-1 0,0 0 0,0 0 1,0 0-1,0 1 0,1-1 0,-1 0 0,0-1 0,0 1 0,0 0 0,0 0 0,0 0 1,0-1-1,0 1 0,0 0 0,0-1 0,0 1 0,0-1 0,0 1 0,0-1 1,-1 0-1,1 1 0,0-1 0,0 0 0,0 1 0,0-2 0,5-4 63,-1 0 0,1 0 0,-2-1 0,6-7 0,-8 11-100,7-11 102,0-1 0,0-1 0,10-29 0,-16 38-5,-1 0-1,0 0 0,-1-1 0,0 1 0,0 0 0,0-1 1,-1 1-1,0 0 0,-1-1 0,1 1 0,-4-14 0,3 19-83,0-1-1,0 0 0,0 1 0,0-1 0,0 1 1,-1-1-1,1 1 0,-1 0 0,1-1 0,-1 1 1,0 0-1,0 0 0,0 0 0,0 1 0,0-1 0,-1 0 1,1 1-1,0-1 0,-1 1 0,1 0 0,-1 0 1,1 0-1,-1 0 0,0 0 0,1 0 0,-1 1 0,0 0 1,0-1-1,1 1 0,-1 0 0,-5 1 0,2-1-196,0 1-1,0 0 1,0 1-1,-1-1 1,1 1-1,1 0 1,-1 1-1,0 0 1,0 0-1,1 0 1,0 0-1,0 1 1,-6 4-1,2 4-811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27:39.8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1 3232,'0'0'78,"-1"0"0,1 0-1,0 0 1,0 0 0,0 0 0,-1 0 0,1-1-1,0 1 1,0 0 0,-1 0 0,1 0 0,0 0-1,0 0 1,-1 0 0,1 0 0,0 0 0,0 0-1,-1 1 1,1-1 0,0 0 0,0 0 0,-1 0-1,1 0 1,0 0 0,0 0 0,0 0 0,-1 1-1,1-1 1,0 0 78,0 0-78,-1 0-1,1 1 1,0-1 0,0 0 0,0 0 0,0 0-1,0 1 1,0-1 0,-1 0 0,1 0 0,0 1-1,0-1 1,0 0 0,0 0 0,0 1 0,0-1-1,0 0 1,0 0 0,0 1 0,0-1 0,0 0-1,0 0 1,0 1 0,0-1 0,1 0 0,-1 0-1,0 0 1,0 1 0,0-1 0,0 0 0,0 0-1,0 1 1,1-1 0,-1 0 0,2 10 973,-2-10-1005,0 0-1,0 0 1,0 0 0,0 1-1,0-1 1,0 0-1,0 0 1,0 1-1,0-1 1,0 0-1,0 0 1,0 1-1,0-1 1,0 0-1,1 0 1,-1 0 0,0 1-1,0-1 1,0 0-1,0 0 1,0 0-1,0 0 1,1 1-1,-1-1 1,0 0-1,0 0 1,0 0-1,1 0 1,-1 0-1,0 1 1,0-1 0,0 0-1,1 0 1,-1 0-1,0 0 1,0 0-1,0 0 1,1 0-1,10-4 531,7-10-464,-18 14-110,0 0-1,0-1 1,0 1-1,0 0 0,0 0 1,0 0-1,0 0 1,0 0-1,0 0 0,1 0 1,-1-1-1,0 1 1,0 0-1,0 0 0,0 0 1,0 0-1,0 0 1,0 0-1,0-1 0,0 1 1,0 0-1,0 0 1,0 0-1,0 0 0,0 0 1,0 0-1,0-1 1,0 1-1,0 0 0,0 0 1,0 0-1,0 0 1,-1 0-1,1 0 1,0-1-1,0 1 0,0 0 1,0 0-1,0 0 1,0 0-1,0 0 0,0 0 1,0 0-1,-1 0 1,1 0-1,0 0 0,0-1 1,0 1-1,0 0 1,0 0-1,-1 0 0,1 0 5,0 0 1,-1 0-1,1 0 0,0 0 0,0 0 0,-1 0 0,1 0 0,0 1 0,-1-1 0,1 0 0,0 0 0,0 0 0,-1 0 0,1 0 0,0 1 0,0-1 1,-1 0-1,1 0 0,0 0 0,0 1 0,-1-1 0,1 0 0,0 1 0,-6 8 154,3-2 99,-1 0-1,-1-1 1,-8 11 0,13-17-259,0 0 0,0 0 0,0 0 0,0 0 0,0-1 0,0 1 0,1 0 0,-1 0 0,0 0 0,0 0 0,0 0 0,0 0 0,0 0 0,0-1 0,0 1 0,0 0 0,0 0 0,0 0 0,0 0 0,0 0 0,0 0 0,0 0 0,0-1 0,0 1 0,0 0 0,-1 0 0,1 0 0,0 0 0,0 0 0,0 0 0,0 0 0,0 0 0,0-1 0,0 1 0,0 0 0,0 0 0,0 0 0,0 0 0,0 0 0,-1 0 0,1 0 0,0 0 0,0 0 0,0 0 0,0 0 0,0 0 0,0 0 0,0 0 0,0 0 0,-1 0 0,1 0 0,0 0 0,0 0 0,0 0 0,0 0 0,0 0 0,0 0 0,0 0 0,-1 0 0,1 0 0,0 0 0,0 0 0,0 0 0,0 0 0,0 0 0,3-9-99,6-13-118,-8 21 217,-1 1-1,0-1 0,0 1 1,1-1-1,-1 1 1,0-1-1,1 1 0,-1 0 1,1-1-1,-1 1 0,1-1 1,-1 1-1,1 0 1,-1-1-1,1 1 0,-1 0 1,1 0-1,-1-1 0,1 1 1,0 0-1,-1 0 1,1 0-1,-1 0 0,1 0 1,0 0-1,-1 0 0,1 0 1,-1 0-1,1 0 1,-1 0-1,1 0 0,1 0 1,-1 2 32,0-1-1,1 0 1,-1 1 0,0-1 0,0 1 0,0 0 0,0-1 0,0 1 0,-1-1 0,1 1 0,0 2 0,3 4 97,-2-3-31,1 1 1,-1-1-1,0 0 1,-1 1-1,2 7 1,-3-11-68,1-1 1,-1 1-1,0 0 1,1 0-1,-1 0 1,0 0-1,0 0 1,0 0-1,-1 0 0,1 0 1,0 0-1,-1 0 1,1 0-1,-1 0 1,0-1-1,0 1 0,-1 2 1,2-4-27,-1 0 0,1 0-1,-1 0 1,1 0 0,0 0 0,-1 0 0,1 0 0,-1-1-1,1 1 1,0 0 0,-1 0 0,1 0 0,0-1 0,-1 1-1,1 0 1,0-1 0,-1 1 0,1 0 0,0 0 0,0-1 0,-1 1-1,1-1 1,0 1 0,0 0 0,0-1 0,-7-9-179,-7-49-445,9 48 527,1 10 8,0 8 26,-7 23 447,11-30-383,0 0-1,0 1 1,0-1 0,0 0 0,0 1 0,0-1-1,0 0 1,0 0 0,0 1 0,0-1-1,-1 0 1,1 0 0,0 1 0,0-1-1,0 0 1,0 0 0,0 0 0,-1 1 0,1-1-1,0 0 1,0 0 0,0 0 0,-1 1-1,1-1 1,0 0 0,0 0 0,0 0-1,-1 0 1,1 0 0,0 1 0,0-1 0,-1 0-1,1 0-3,0 0 0,0 0-1,0 0 1,0 0 0,-1 0 0,1 0-1,0 0 1,0 0 0,0 0-1,0 0 1,0 0 0,0 0 0,0 0-1,0 0 1,0-1 0,0 1 0,0 0-1,0 0 1,0 0 0,-1 0-1,1 0 1,0 0 0,0 0 0,0 0-1,0 0 1,0 0 0,0 0-1,0 0 1,0 0 0,0 0 0,0 0-1,0-1 1,0 1 0,0 0-1,0 0 1,0 0 0,0 0 0,0 0-1,0 0 1,0 0 0,0 0-1,0 0 1,0 0 0,0 0 0,0 0-1,0-1 1,0 1 0,0 0 0,0 0-1,0 0 1,0 0 0,0 0-1,0 0 1,0 0 0,0 0 0,1 0-1,-1 0 1,0 0 0,0 0-1,0 0 1,0 0 0,0 0 0,0-2 8,1 1 1,-1 0 0,0-1 0,1 1 0,-1 0 0,0-1 0,0 1 0,0 0 0,0-1 0,-1-1 0,2-5 194,-1 8-177,1 0 0,-1-1-1,1 1 1,-1 0 0,1 0 0,0 0 0,-1 0 0,1 0-1,0 0 1,-1 0 0,1 0 0,-1 1 0,1-1 0,-1 0-1,1 0 1,0 0 0,-1 1 0,1-1 0,-1 0 0,1 0-1,-1 1 1,1-1 0,-1 1 0,1-1 0,-1 0 0,1 2-1,1-1 70,0 1-1,0 0 0,0-1 0,0 1 0,0 0 0,3 5 0,3 9 285,-1 1 0,0 1 0,8 34 0,3 57 553,-18-105-950,2 33 288,-2-36-303,0 1 0,0-1 0,0 1 0,0 0-1,-1-1 1,1 1 0,0-1 0,-1 1 0,1-1 0,-1 1 0,0-1-1,1 1 1,-1-1 0,0 1 0,0-1 0,0 0 0,0 0 0,-2 3-1,-11 3-2227,0 0 0,-20 7 0,19-8 221,-3 2 246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16:23.8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476 811 1728,'-1'-7'981,"-17"-2"1041,10 4-1786,0-1 0,1-1 1,0 1-1,0-1 1,0 0-1,1-1 1,0 0-1,1 0 0,0 0 1,0 0-1,-6-15 1,-2-7-61,8 19-3,-8-22 0,-1-16 129,4 18-60,1-2 0,2 1 0,-4-42 0,9 44-201,-1-3 102,2 0 0,1 0 1,1-1-1,7-36 0,-3 52-245,1 1 1,1 0-1,0 0 0,12-19 1,-15 28 92,-2 3-43,1 1 0,-1 0 0,1 0 0,0 0 0,0 0 0,0 1 0,0-1 0,1 1 1,0 0-1,-1 0 0,1 0 0,0 0 0,1 1 0,6-4 0,-9 6 53,-1 0 0,0 0-1,0 0 1,1 1 0,-1-1 0,0 0 0,0 1 0,1-1-1,-1 1 1,0-1 0,0 1 0,0 0 0,0-1-1,1 1 1,-1 0 0,0 0 0,0 0 0,-1-1-1,2 3 1,18 21 90,-10-5 65,-1 0 0,0 1 0,10 36 0,-10-27 94,-1 0-83,0 0 0,-3 1 0,4 31 0,-1 93 352,-6-83-314,-3 97-16,-2-59-186,1-70 180,-8 52 0,1-25 273,5-36-377,-1 0 0,-2 0 1,-1 0-1,-1-1 1,-1 0-1,-1-1 0,-2 0 1,-18 28-1,24-46-3,-1 0 0,-1 0 0,1 0-1,-1-1 1,-17 12 0,2-4 126,-33 19 0,46-30-125,-1 0 1,0-1-1,0 0 0,-1-1 1,1 0-1,-22 3 1,26-6-62,0 0 0,-1-1 0,1 0 0,0 0 1,-1 0-1,1-2 0,0 1 0,-1-1 0,1 0 1,0 0-1,-10-5 0,14 4-15,0 1 0,1-1 0,-1 0 0,1 0 0,-1 0 0,1 0-1,0 0 1,0-1 0,1 1 0,-1-1 0,1 0 0,-1 0 0,1 0 0,1 0 0,-1 0 0,0-1 0,1 1 0,0 0 0,0-1 0,-1-8 0,2 5-47,-1-1 0,1 1 0,0-1 0,0 1 0,1-1 0,0 1 0,1 0 0,0-1 0,0 1 0,5-10 1,-2 9 1,0 1 1,0 0-1,1 0 1,1 0 0,-1 1-1,1-1 1,0 2 0,1-1-1,0 1 1,0 0-1,0 1 1,0 0 0,16-7-1,5 0 31,0 0-1,0 3 1,34-7-1,-35 9 347,54-11-1815,-62 15-471,1 0 0,22 1 0,-9 4-1529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16:29.0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357 874 1568,'-4'-14'4123,"-14"-36"-2988,-5-1-313,-3 0-1,-39-56 0,55 91-750,0-1 1,1 0-1,1-1 0,0 0 0,2 0 0,0-1 0,1 1 0,0-2 0,2 1 0,0 0 1,1-28-1,2 9 8,2 0 1,9-49-1,-7 69-147,0 0 1,1 0-1,1 0 1,1 1-1,0 0 1,18-29-1,-23 43 49,0 0 0,0 0 0,1 0 0,-1 1 0,1-1 0,0 1 0,0-1 0,0 1 0,0 0 0,0 0 0,0 0 0,1 1 0,-1-1 0,1 1 0,-1-1 0,1 1-1,-1 1 1,1-1 0,0 0 0,-1 1 0,1 0 0,5 0 0,-4 0 37,0 1 1,0-1-1,1 1 0,-1 1 0,0-1 0,0 1 0,0 0 1,0 0-1,0 0 0,-1 1 0,1 0 0,-1-1 0,0 2 1,8 6-1,-7-5-11,0 0 1,0 0-1,-1 0 1,0 1-1,0 0 1,0 0 0,-1 0-1,1 0 1,-2 0-1,1 1 1,3 12-1,6 55 168,-6-33-184,-4-15 200,1 37 0,-1 1 168,0 88-283,-3-81 40,-5 94 306,3-108-407,-11 93 82,11-125 4,0-9-29,0 0 1,-1 0 0,-1-1-1,0 1 1,-12 23 0,-45 70 96,20-39 314,41-68-474,-10 18 77,-25 36 1,31-51-32,1 1-1,-1-1 1,0 0 0,0-1-1,-1 1 1,1-1 0,-1 0-1,0 0 1,0-1 0,-11 5 0,13-6-19,0-2 0,0 1 0,1 0 1,-1-1-1,0 0 0,0 1 0,0-2 1,0 1-1,0 0 0,1-1 0,-1 0 1,0 1-1,0-2 0,1 1 0,-1 0 1,1-1-1,-1 1 0,1-1 0,-6-4 1,0 0 49,1-1 0,0 0 0,0 0 1,1-1-1,-13-16 0,16 17-138,1 1 1,0-1-1,0 1 0,1-1 0,0 0 0,0 0 1,1 0-1,-1 0 0,2-1 0,-1 1 0,1 0 1,0 0-1,1-9 0,0 12 34,0 0 0,0 0 0,1 0 1,-1 0-1,1 0 0,0 0 0,0 0 0,0 0 1,0 1-1,1-1 0,5-5 0,-1 2-99,1 0 0,0 0-1,17-10 1,-15 12 78,0 0-1,1 0 1,0 1-1,0 0 1,0 1 0,13-2-1,14-4 28,27-7 244,-33 9-1797,0-2 0,50-20-1,-47 13-2316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16:36.4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190 674 2144,'0'0'144,"-1"0"-69,1 0 1,0 1 0,0-1-1,0 0 1,0 1-1,0-1 1,0 0 0,-1 1-1,1-1 1,0 0-1,0 1 1,0-1 0,-1 0-1,1 1 1,0-1 0,0 0-1,-1 0 1,1 1-1,0-1 1,-1 0 0,1 0-1,0 0 1,-1 0 0,1 1-1,0-1 1,-1 0-1,1 0 1,-1 0 0,1 0-1,0 0 1,-1 0 0,1 0-1,0 0 1,-1 0-1,1 0 1,0 0 0,-1 0-1,1 0 1,-1 0 0,1-1-1,0 1 1,-1 0-1,1 0 1,0 0 0,-1 0-1,1-1 1,0 1 0,0 0-1,-1 0 1,1-1-1,0 1 1,-1 0 0,1 0-1,0-1 1,0 1 0,0 0-1,-1-1 1,1 1-1,0 0 1,0-1 0,0 1-1,0 0 1,0-1 0,0 1-1,0 0 1,0-1-1,-6-19 842,5 17-750,1-1 0,-1 1 1,0-1-1,-1 1 0,-2-6 0,-2-5 184,0 0-1,-8-29 0,11 32-259,-2-11 37,0-1 1,1 1-1,2 0 0,0-1 1,3-38-1,20-112-296,-13 136 267,15-43 0,-21 74-133,0 1 0,0 0 0,1-1 0,0 1 0,0 1 0,1-1 1,-1 0-1,1 1 0,0 0 0,0 0 0,1 0 0,8-6 0,-4 2-5,-7 7 17,-1 0 1,0 1 0,1-1 0,-1 0-1,1 1 1,-1-1 0,1 1 0,0-1-1,-1 1 1,1 0 0,-1 0-1,1 0 1,0 0 0,-1 0 0,1 0-1,-1 0 1,1 0 0,0 1 0,-1-1-1,1 1 1,-1-1 0,1 1-1,-1-1 1,1 1 0,-1 0 0,0 0-1,3 1 1,2 3 88,1 0 0,-1 0 0,0 0 0,7 8-1,-8-7-38,0-1 0,-1 1 0,0 0 0,0 0 0,0 1 0,-1-1 0,0 1 0,0-1 0,0 1 0,-1 0 0,2 10 0,5 30 181,-2 1 0,-2 0 0,-2-1 0,-2 1 0,-8 68 0,-18 19 60,0 1-53,11-47 16,-37 129 0,41-184-211,-18 54 259,24-78-220,0 0 0,-1-1 0,0 1-1,-1-1 1,0 0 0,-9 10 0,12-16 1,0 0 0,0-1 0,0 1 0,0-1 0,0 0 0,-1 0 1,1 0-1,-1 0 0,1-1 0,-1 1 0,0-1 0,1 0 0,-1 0 0,0 0 0,0-1 0,0 1 0,0-1 1,0 0-1,0 0 0,-4-1 0,2 0-47,0 0 0,0-1 0,0 1 0,0-1 0,0 0 0,0-1 0,1 0 0,-1 0 0,1 0 0,0 0 0,-9-8 0,12 9-26,1 0 1,-1 0 0,1 0 0,0 0 0,0 0 0,-1 0 0,1 0 0,1 0 0,-1 0 0,0 0 0,0-1 0,1 1 0,-1 0 0,1-1 0,0 1 0,0 0 0,0-1 0,0 1-1,0 0 1,0-1 0,1 1 0,-1 0 0,1-1 0,1-2 0,2-6-76,0 0-1,1 1 1,9-16 0,-13 25 62,6-10-100,1 0-1,0 1 1,0-1 0,17-14-1,46-33-114,-9 7-2,-28 24-1834,1 1 0,1 2 1,1 1-1,43-18 0,-9 7 151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16:41.5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405 835 2080,'2'2'1070,"-6"2"353,4-4-1295,-1 1 0,0-1 0,1 1 1,-1-1-1,0 1 0,0-1 0,1 0 0,-1 1 1,0-1-1,0 0 0,0 0 0,1 1 0,-1-1 1,-1 0-1,-3-2 133,0 0 0,1 0 0,-1 0 1,0-1-1,1 1 0,0-1 0,-1 0 0,-5-6 1,-29-30 362,34 33-533,-9-12 193,1-1 0,0 0 0,1 0 0,1-1 0,-11-31 0,10 26 103,5 5-212,0 0-1,2 0 1,0-1 0,-2-25 0,3 23-30,1-4 33,1-53 1,2 55-179,1 4-23,2 0 1,0 1 0,1 0-1,11-33 1,-5 21 43,-7 21-13,1 1-1,0 0 0,1 0 1,0 0-1,0 0 0,1 1 1,12-14-1,-13 17-75,0 0 1,0 1-1,1-1 1,0 1-1,0 1 1,0-1-1,1 1 0,0 0 1,-1 0-1,1 1 1,13-4-1,-18 7 66,0-1 0,0 1-1,0 0 1,0 0 0,1 0-1,-1 1 1,0-1 0,0 0 0,0 1-1,0 0 1,0-1 0,0 1-1,0 0 1,0 0 0,0 0-1,0 0 1,2 3 0,-1-3 11,-1 1-1,0 0 1,0 0 0,0 0-1,0 0 1,0 0 0,0 0-1,-1 0 1,1 1 0,-1-1-1,1 1 1,-1-1 0,1 4-1,3 16 76,4 11-147,4 35 0,0 126 192,-10-131 19,-2-20-129,3 28-193,-3-36 362,-1 1 0,-2 0 0,-7 44 0,2-21 148,-1-10-186,-2 0 0,-24 66 0,25-84-56,-60 151 358,45-125-706,20-45 284,-57 148 276,50-128-186,-1-1 0,-1 1 0,-2-2 0,-1 0 0,-36 50 0,51-78-78,-1 1 0,0-1 0,0 0 0,-1 0 0,1-1 0,0 1 0,-1 0 1,-2 1-1,4-3-28,0 1 0,1-1 0,-1 0 0,0 1 0,0-1 1,0 0-1,0 0 0,0 0 0,1 0 0,-1 0 0,0 0 0,0 0 1,0 0-1,0 0 0,0 0 0,1 0 0,-1 0 0,0-1 1,0 1-1,0 0 0,1-1 0,-1 1 0,0-1 0,0 1 0,1-1 1,-1 1-1,0-1 0,1 1 0,-1-1 0,0 1 0,0-2 1,-2-3-3,-1 0 1,1 0-1,1-1 1,-1 1-1,1-1 1,0 1-1,-2-12 1,-6-44-228,8 44 148,0 0 36,-5-60-193,7 66 201,0 1 0,1-1-1,0 1 1,1-1 0,3-13 0,3-1-14,-4 9-81,1 0 1,9-20-1,-11 31 93,0-1 0,1 1 0,-1 0 0,1 0 0,0 1 0,0-1 0,0 1 0,1-1 0,9-6 0,1 3 23,1 0 1,0 0 0,0 2 0,1 0-1,-1 1 1,24-4 0,21-7 303,35-5-2665,-78 14-1839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16:58.8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405 722 1312,'-5'2'1027,"-3"1"2047,6-3-2899,0 0-1,0 0 0,0 0 1,1 0-1,-1-1 1,0 1-1,0 0 0,0-1 1,1 1-1,-1-1 1,0 1-1,1-1 0,-1 0 1,0 0-1,1 0 0,-1 0 1,1 0-1,-1 0 1,-1-2-1,2 2-92,-4-3 85,1 0 0,-1 0 0,1 0 0,0 0 0,0-1 0,0 0 1,-4-7-1,-96-203 1147,68 134-1044,31 69-242,0 0 1,1 0 0,1 0 0,0-1 0,1 1-1,0-1 1,1 1 0,0-1 0,1 0 0,1 1-1,0-1 1,0 0 0,1 1 0,5-17 0,-4 19-5,-1 0-62,2-1 0,-1 0 0,8-13 0,6-10 114,-9 17-130,11-18 0,-17 34 24,-1-1 0,1 0 1,-1 1-1,1-1 1,0 1-1,0 0 0,0-1 1,-1 1-1,1 0 0,0 0 1,0 0-1,1 1 1,-1-1-1,0 0 0,0 1 1,0-1-1,0 1 1,1 0-1,-1 0 0,0 0 1,0 0-1,1 0 1,-1 0-1,0 1 0,0-1 1,0 1-1,0-1 0,0 1 1,1 0-1,-1 0 1,0 0-1,0 0 0,-1 0 1,1 0-1,0 1 1,0-1-1,2 3 0,8 12 24,0 0-1,-1 1 1,-1 1 0,-1 0-1,14 34 1,18 36 332,-33-75-229,-1 1 0,-1-1 0,0 1-1,-1 1 1,0-1 0,3 17 0,-6-19-12,0 1 33,0 0-1,0 19 0,2 65-294,-2-51 362,-1-1 0,-8 59 1,2-64-118,-2 0 0,-2-1 0,-18 49 0,-66 122 750,55-127-772,21-48 159,-1-1 0,-1 0 1,-2-2-1,-2 0 0,-33 37 1,47-61-145,1 0 1,-1-1 0,-1 0 0,-10 6 0,18-12-27,0 0-1,1 0 1,-1 0 0,0 0-1,0-1 1,0 1 0,0-1 0,1 1-1,-1-1 1,0 0 0,0 0 0,0 0-1,0 0 1,0 0 0,0 0-1,0-1 1,0 1 0,0 0 0,1-1-1,-1 0 1,0 1 0,0-1 0,0 0-1,1 0 1,-1 0 0,1 0 0,-1 0-1,1 0 1,-1-1 0,1 1-1,-1 0 1,1-1 0,0 1 0,0-1-1,0 1 1,-2-4 0,-1-2-25,1-1 0,-1 1 0,1-1 0,1 1 0,-1-1 0,1 0 0,-1-12 0,2 2 32,1 1 0,3-34 0,0 22-104,-2 18 19,1 1-1,0-1 1,1 1-1,0 0 1,0 0-1,1 0 1,1 0-1,0 1 1,0 0-1,1 0 1,0 0-1,11-12 1,-5 10-18,1 1 1,1 0 0,-1 1-1,1 1 1,25-12-1,-3 5 165,45-12 0,-41 16-49,2 3 0,-1 1-1,45-1 1,-85 7-86,6 1-280,0 0 0,-1 0 0,1 0-1,7 1 1,-12 0-41,0-1 0,0 1 0,0-1 0,0 1 0,-1 0 0,1 0-1,0 0 1,-1 0 0,1 0 0,0 0 0,-1 0 0,1 0 0,-1 0 0,0 1-1,1-1 1,-1 1 0,0-1 0,0 1 0,2 2 0,-2 0-125,0-1 0,1 0 0,-1 0 0,0 1 0,-1-1 0,1 5 0,-3 20-2328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0:59:21.38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0 640 2912,'3'-22'1376,"-2"12"2618,-1 18-3487,1 2-341,0 0-1,1 0 1,0 0 0,1 0-1,5 13 1,-2-7-72,-5-11-38,16 45 671,14 67-1,-16-42-433,7 41 209,-21-89 1983,4-57-2799,-2 18 438,2-4-8,-4-5 44,2 0 1,8-38 0,-8 46-158,2-4-44,0-1 1,0 0-1,13-23 0,-13 31-51,0 0-1,1 1 1,0-1-1,1 1 0,0 1 1,16-16-1,-21 22-5,1-1-1,0 1 0,-1 1 0,1-1 1,0 0-1,0 1 0,0-1 0,0 1 1,0 0-1,3-1 0,-4 2 82,-1-1 0,1 1 0,-1 0-1,1 0 1,0 0 0,-1 1 0,1-1 0,-1 0-1,1 1 1,-1-1 0,1 1 0,-1-1 0,1 1 0,-1 0-1,1-1 1,-1 1 0,0 0 0,0 0 0,1 0-1,-1 0 1,0 0 0,0 1 0,2 1 0,0 2 66,0 0 0,0 0 1,0 0-1,0 0 0,-1 0 0,0 1 1,0-1-1,0 1 0,-1-1 1,0 1-1,0 0 0,0-1 1,-1 1-1,0 0 0,-1 11 0,-2 5 37,-1 1-1,-11 36 1,11-44 69,1-5-19,0-1 0,-1 0 0,0 1 0,0-2 0,-1 1 0,0 0 0,-1-1 0,0 0 0,0 0 0,-1-1 0,1 0 0,-2 0 0,-8 6 0,12-9-11,-1 0 0,0-1 0,-1 0 0,-6 3 0,11-5-125,1-1 1,-1 1-1,0-1 0,0 0 1,1 1-1,-1-1 0,0 0 1,0 0-1,1 0 0,-1 1 1,0-1-1,0 0 0,0 0 1,1 0-1,-1 0 0,0 0 1,0 0-1,1-1 0,-1 1 0,0 0 1,0 0-1,0 0 0,1-1 1,-1 1-1,0 0 0,1-1 1,-1 1-1,0-1 0,1 1 1,-1-1-1,0 1 0,1-1 1,-1 1-1,1-1 0,-1 0 1,1 1-1,-1-1 0,1 0 1,0 1-1,-1-1 0,1 0 1,0 0-1,0 1 0,-1-3 1,1 1-9,0-1 1,0 1 0,0-1 0,1 1 0,-1-1 0,0 1 0,1-1 0,0 1 0,0-1 0,1-2 0,13-25-241,-3 13 179,0 0 0,1 0-1,1 1 1,0 1 0,1 0-1,0 1 1,23-15 0,-2 5 8,2 1 1,57-26-1,-66 34 192,-16 8-127,29-10 0,-3 0 16,-36 16 18,-1 0 0,1-1 0,-1 1 0,1-1-1,-1 1 1,0-1 0,1 0 0,-1 0 0,0 0-1,0-1 1,-1 1 0,3-3 0,-4 4-14,1-1 0,-1 1 0,0-1 0,0 1 0,0-1 0,0 1 1,0 0-1,-1-1 0,1 1 0,0-1 0,0 1 0,-1-1 0,1 1 0,-1 0 0,0-1 0,1 1 1,-1 0-1,0 0 0,0 0 0,1-1 0,-1 1 0,-1-1 0,-2-2-43,1 1 0,0-1 0,-1 1 0,-7-6 0,10 9 2,1 0 1,-1 0 0,1 0 0,-1 0 0,1-1 0,-1 1-1,1 0 1,-1-1 0,1 1 0,-1 0 0,1-1 0,0 1 0,-1 0-1,1-1 1,-1 1 0,1-1 0,0 1 0,0-1 0,-1 1 0,1-1-1,0 1 1,0-1 0,0 1 0,-1-1 0,1 1 0,0-1 0,0 1-1,0-1 1,0 1 0,0-1 0,0 1 0,0-1 0,0 0-1,0 1 1,0-1 0,0 1 0,1-1 0,-1 1 0,0-1 0,0 1-1,1-1 1,-1 1 0,0-1 0,0 1 0,1 0 0,-1-1 0,0 1-1,1-1 1,-1 1 0,1 0 0,-1-1 0,0 1 0,1 0 0,-1-1-1,1 1 1,-1 0 0,2-1 0,1-1-21,1 0 0,0 1 1,0-1-1,0 0 0,8-1 0,-4 2-132,1-1 0,0 1 0,-1 1 0,1-1 0,0 1 0,0 1 0,13 2 0,-19-2 187,0 0-1,-1-1 1,1 1-1,0 1 1,-1-1-1,1 0 1,-1 1-1,1-1 1,-1 1-1,0 0 1,1-1-1,-1 1 1,0 0-1,0 1 0,-1-1 1,1 0-1,0 1 1,-1-1-1,1 0 1,-1 1-1,0 0 1,0-1-1,0 1 1,0 0-1,0 0 1,0 3-1,3 27 127,-1 0-1,-3 53 0,-1-35 73,3-38 242,-2-13-432,0 1-1,0-1 0,0 0 1,1 0-1,-1 1 0,0-1 1,0 0-1,0 0 0,0 0 1,1 0-1,-1 1 0,0-1 1,0 0-1,0 0 0,1 0 1,-1 0-1,0 0 0,0 0 1,0 1-1,1-1 0,-1 0 1,0 0-1,0 0 1,1 0-1,-1 0 0,0 0 1,1 0-1,0-1 18,1 1 0,-1-1 0,1 0 0,-1 0 0,0 1 0,0-1 0,1 0 0,-1 0 0,0 0 0,0-1 0,0 1 0,2-2 0,15-20 108,-5 7 7,1 0 0,24-22-1,84-47-149,-88 64 89,-1-2 0,57-50 0,-74 58-51,-11 11-60,0 0 1,-1 0 0,1-1-1,-1 1 1,0-1 0,0 0-1,-1 0 1,0 0-1,0-1 1,3-5 0,-6 11 6,0-1 1,0 1-1,0 0 1,1 0-1,-1-1 1,0 1-1,0 0 1,0 0-1,0 0 0,0-1 1,0 1-1,0 0 1,0 0-1,0-1 1,0 1-1,0 0 1,0 0-1,0 0 1,0-1-1,0 1 1,0 0-1,0 0 0,-1-1 1,1 1-1,0 0 1,0 0-1,0 0 1,0-1-1,0 1 1,-1 0-1,1 0 1,0 0-1,0 0 1,0-1-1,0 1 1,-1 0-1,-9 1-99,-8 9 0,6-1 4,0 1 0,0 0-1,1 0 1,1 2 0,-15 19-1,16-20 147,4-6-183,1 1 1,0-1 0,1 1-1,-1 0 1,-2 8 0,5-13 129,0 1 0,1-1 1,-1 1-1,1-1 1,0 1-1,-1 0 0,1-1 1,0 1-1,0-1 0,0 1 1,0 0-1,0-1 0,1 1 1,-1-1-1,0 1 1,1-1-1,-1 1 0,1-1 1,-1 1-1,1-1 0,0 1 1,0-1-1,-1 0 0,1 1 1,0-1-1,0 0 0,3 3 1,0-1 84,0-1 0,1 1 0,-1-1 1,1 0-1,0 0 0,0 0 0,0 0 0,0-1 1,0 0-1,0 0 0,0 0 0,0-1 0,0 0 1,0 0-1,0 0 0,0 0 0,1-1 0,-1 0 0,0 0 1,0 0-1,0-1 0,7-3 0,-8 4-29,0-1 0,0 0 0,0 0 0,0 0 1,0 0-1,0-1 0,0 0 0,-1 0 0,1 0 0,-1 0 0,0 0 0,0-1 0,0 1 0,0-1 0,-1 0 0,1 0 0,-1 0 0,0 0 0,0 0 0,-1 0 0,1-1 1,-1 1-1,0-1 0,0 1 0,0-6 0,-1-26-165,-2 37-730,2-1 806,-1 0 0,1 0 0,0 1 0,0-1 0,0 0 0,-1 0 0,1 1 0,0-1 0,0 0 0,0 1 0,0-1 0,-1 0 0,1 1 0,0-1 0,0 0 0,0 1 0,0-1 0,0 0 0,0 1 0,0-1 0,0 1 0,0 12-190,0-11 109,0 1 79,1 1 0,-1-1 0,1 0 0,0 0 0,0 0 0,0 0 0,0 0 0,0 0 0,0 0 0,1 0 0,0 0 1,3 3-1,1 2 29,0-1 1,14 13 0,-19-19 43,1-1-1,-1 1 0,0 0 1,0 0-1,1 0 1,-1-1-1,0 1 1,1-1-1,-1 1 0,0-1 1,1 1-1,-1-1 1,1 0-1,-1 0 1,1 0-1,-1 0 0,1 0 1,1 0-1,0-1 32,0 1-1,-1-1 1,1 0-1,0 0 1,0 0-1,-1-1 0,1 1 1,4-3-1,-1-1 87,0 0 1,0-1-1,0 1 0,-1-1 0,9-13 0,-11 15-122,14-21-306,0 0 1,28-29-1,-43 52 236,-1 1 0,0 0 1,0 0-1,1 0 1,-1 0-1,1 0 0,-1 0 1,1 0-1,-1 1 0,1-1 1,-1 0-1,1 1 0,0 0 1,-1-1-1,4 1 0,-5 0 38,1 0-1,-1 0 1,0 0-1,0 1 1,1-1 0,-1 0-1,0 0 1,0 1-1,1-1 1,-1 0-1,0 1 1,0-1 0,0 0-1,1 1 1,-1-1-1,0 0 1,0 1-1,0-1 1,0 0-1,0 1 1,0-1 0,0 1-1,0-1 1,0 0-1,0 1 1,0 0-7,1 10 92,0 1 1,-2-1 0,1 0 0,-3 12 0,1-16-364,0-7 879,1 0-526,1-1-1,0 1 1,0-1 0,0 1 0,0-1 0,0 1 0,0-1 0,0 1 0,0-1 0,0 1 0,0-1 0,0 1 0,0-1-1,0 1 1,0 0 0,0-1 0,0 1 0,0-1 0,1 1 0,-1-1 0,22-36 366,-9 16-264,0 1-435,0 2-1,2-1 0,18-17 1,-32 34 220,0 1 0,1-1 0,-1 1 0,1 0 1,-1 0-1,1 0 0,-1 0 0,1 0 0,0 0 0,-1 0 0,1 0 1,0 0-1,0 1 0,0-1 0,-1 1 0,1 0 0,0-1 0,0 1 1,0 0-1,3 0 0,-3 1 37,0-1 0,-1 1 1,1 0-1,0-1 0,0 1 0,-1 0 1,1 0-1,0 0 0,-1 0 0,1 1 1,-1-1-1,0 0 0,1 1 0,-1-1 1,0 1-1,0-1 0,0 1 0,0 0 1,0-1-1,1 4 0,5 11-8,-2-5-13,1 1 0,-1-1 1,2 0-1,-1-1 0,10 12 0,-14-20 61,1 1 0,-1-1 0,1 0 0,-1 0 0,1 0 0,-1 0 0,1-1 0,0 1 0,0-1 0,0 1-1,0-1 1,0 0 0,0 0 0,0 0 0,1-1 0,-1 1 0,0-1 0,0 0 0,1 0 0,-1 0 0,0 0-1,0 0 1,0-1 0,1 1 0,3-2 0,4-3 64,1 1 0,-1-2 0,0 1-1,0-1 1,0-1 0,-1 0 0,0-1 0,-1 0-1,13-12 1,5-9-12,37-52 1,-30 27 333,-24 37-429,-10 14-198,-3 5-16,-6 7-191,3 3 260,2 1 0,0-1 0,-4 18 0,-6 20 54,11-41 76,0 1 0,1-1 0,0 1 0,0-1 1,0 16-1,2-18 30,0-1 0,0 0 1,1 1-1,0-1 0,0 0 1,1 1-1,-1-1 0,1 0 1,5 10-1,-6-15 18,-1 1-1,1-1 0,0 1 1,0-1-1,0 1 1,0-1-1,0 0 1,0 1-1,0-1 1,0 0-1,1 0 1,-1 0-1,0 0 0,1 0 1,-1 0-1,1 0 1,-1 0-1,1-1 1,0 1-1,-1-1 1,1 1-1,-1-1 0,1 1 1,0-1-1,0 0 1,-1 0-1,1 0 1,0 0-1,-1 0 1,1 0-1,0-1 0,-1 1 1,1 0-1,3-2 1,-1 0 45,1 0 0,-1-1 0,0 1 0,0-1 0,0 0 1,-1 0-1,1-1 0,-1 1 0,1-1 0,-1 1 0,4-8 0,13-20 112,-1 0 0,17-40 0,-9 8-100,120-262-92,-142 313-55,-5 11-45,1-1 0,0 0-1,-1 1 1,1-1 0,0 1 0,0-1-1,0 1 1,0-1 0,0 1-1,0 0 1,3-3 0,5 23-212,-7-11 297,-1-1 0,1 0 0,-1 1 0,-1-1 0,1 1 0,-1-1 0,-2 14 0,1 5 64,-19 223 256,10-168-246,10-31 403,0-49 53,1-2-101,15-18-289,0 0 0,-2-1 0,18-30 0,7-12-405,-4 8 27,13-17 212,-41 62-134,1 0 0,-1 1 0,1 0 0,1 1 0,12-10 0,-14 25-206,-5-3 408,0 1 0,1-1 0,-2 1 0,1-1 0,-1 1 0,0 0 0,0-1 0,0 1 0,-1 0 0,0 0 0,0 0 0,-1 6 0,1 25 85,7 245 455,-7-241 206,0-42-893,-3-3 476,-5 0-27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29:03.7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0 727 2976,'0'1'89,"0"1"1,0-1-1,0 0 1,0 1-1,0-1 1,0 1-1,1-1 1,-1 0-1,0 1 1,1-1-1,-1 0 0,1 0 1,0 1-1,-1-1 1,1 0-1,0 0 1,0 0-1,-1 1 1,1-1-1,0 0 1,0 0-1,0-1 0,0 1 1,1 0-1,-1 0 1,0 0-1,0-1 1,0 1-1,1 0 1,2 0-1,1 0 102,0-1 1,0 1-1,0-1 0,0 0 0,0 0 0,0-1 1,0 1-1,0-1 0,0 0 0,0-1 0,0 1 0,0-1 1,0 0-1,0 0 0,-1 0 0,1-1 0,-1 0 1,0 0-1,8-6 0,-3-4 20,0 1-1,0-1 1,-1-1-1,-1 0 1,0 0-1,8-25 1,-1 4 27,9-20 56,-1 8 170,-3-2 0,-2 0-1,12-55 1,-17 45-327,1 1 0,24-61 0,-36 115-215,1 1 0,0-1 0,0 0 0,0 0 0,4-6 0,-5 10 68,0-1 0,-1 0 1,1 1-1,0-1 0,0 0 0,-1 1 0,1-1 0,0 1 0,0-1 1,0 1-1,0-1 0,0 1 0,0 0 0,0-1 0,0 1 0,0 0 1,-1 0-1,1 0 0,0 0 0,0 0 0,0 0 0,0 0 0,0 0 1,0 0-1,0 0 0,0 0 0,0 1 0,0-1 0,0 0 0,2 1 1,4 3 12,0 1 0,0-1 0,-1 1 1,0 0-1,1 0 0,7 10 1,31 41 28,-34-43-66,7 10 86,-1 1-1,-1 0 1,14 30 0,-26-45 16,0-1 1,-1 1 0,0 0-1,-1 1 1,1-1 0,-2 0-1,1 1 1,-2-1 0,1 1-1,-1-1 1,-1 1 0,1-1-1,-4 15 1,1-12 70,-1 0 0,1 0 0,-2-1-1,0 1 1,0-1 0,-1 0 0,0-1 0,-10 13 0,10-16-67,-1 1 0,0-1 0,0 0 0,-1-1 0,0 0 0,0 0 0,0-1 0,-1 0 0,0 0 0,-16 6 1,-35 5 63,39-11-260,-33 13 0,39-13-7,-13 7-570,28-12 697,0 0 0,0 0 1,0 0-1,0 0 1,0 0-1,-1 0 1,1 1-1,0-1 1,0 0-1,0 0 1,0 0-1,0 0 1,0 0-1,0 1 0,0-1 1,0 0-1,-1 0 1,1 0-1,0 0 1,0 0-1,0 1 1,0-1-1,0 0 1,0 0-1,0 0 1,0 0-1,0 1 0,0-1 1,0 0-1,0 0 1,0 0-1,0 0 1,1 1-1,-1-1 1,0 0-1,0 0 1,0 0-1,0 0 1,0 0-1,0 1 0,0-1 1,0 0-1,0 0 1,1 0-1,-1 0 1,0 0-1,0 0 1,0 0-1,0 1 1,0-1-1,1 0 1,9 4-69,15-1 37,1-2 0,-1-1 1,42-4-1,-44 0 102,-1 0 1,0-2-1,0 0 1,34-15-1,-44 16-25,12-5 51,0 0 1,0-2 0,-2-1 0,1 0 0,-2-2 0,0-1 0,-1 0-1,0-2 1,31-35 0,-31 31 89,6-8-244,-25 27 37,1 1 0,-1 0 1,0 0-1,0 0 0,0-1 0,0 1 0,0 0 0,0-1 0,-1 1 0,1-1 0,0-4 0,-1 6-120,-4 18-160,0 2 257,-3 9-204,-4 49 0,11-58 298,0-1 0,3 26 0,-2-36 24,0 0 1,1 0-1,0-1 1,1 1-1,-1-1 0,1 1 1,0-1-1,6 9 1,-8-15-47,0 0 1,-1 0 0,1 0 0,0 0 0,0-1 0,-1 1 0,1 0 0,0 0 0,0-1 0,0 1 0,0-1 0,0 1 0,0-1 0,0 1-1,0-1 1,0 1 0,0-1 0,0 0 0,1 0 0,-1 1 0,0-1 0,0 0 0,0 0 0,0 0 0,0 0 0,0 0 0,1-1 0,-1 1 0,0 0-1,0 0 1,0-1 0,0 1 0,0-1 0,0 1 0,0-1 0,0 1 0,0-1 0,2-1 0,3-3 40,0 0 0,-1 0 1,1-1-1,6-8 0,-8 10-49,36-42 115,2 1 0,2 2 0,62-46 0,-102 86-149,-2 2-13,0 0-1,0 0 0,0 0 0,-1 0 0,1-1 1,0 1-1,-1-1 0,0 0 0,1 1 1,-1-1-1,0 0 0,1 0 0,0-2 0,-3 4 22,1 0 0,-1-1-1,1 1 1,-1 0-1,1 0 1,-1 0 0,1 0-1,-1 0 1,1 0-1,-1 0 1,1 0 0,-1 0-1,1 0 1,-1 0-1,1 0 1,-2 1-1,-3 1-13,1 1-1,-1-1 0,0 1 0,1 0 1,-1 0-1,1 1 0,0 0 0,0-1 0,1 1 1,-1 0-1,1 1 0,-4 4 0,0 3-76,0 0 0,1 0 0,-8 22 0,10-24 78,0-1-1,2 1 0,-1 0 1,1 0-1,0 0 1,1 0-1,0 0 1,1 0-1,0 0 1,1 1-1,0-1 0,4 18 1,-4-26 50,-1 1 0,1-1 0,0 0 0,0 0 0,0 0 0,0 0 0,0 1 0,0-2 0,1 1 0,-1 0 0,1 0 0,0 0 0,-1-1 0,1 1 0,0-1 0,0 1 0,0-1 0,0 0 0,0 1 0,0-1 0,0 0 0,0-1 0,1 1 0,-1 0 0,0-1 0,0 1 0,1-1 0,-1 0 0,0 1 0,1-1 0,-1 0 0,1-1 0,-1 1 0,0 0 0,1-1 0,-1 1 0,0-1 0,0 0 0,1 1 0,-1-1 0,0 0 0,0-1 0,0 1 0,0 0 0,0 0 0,0-1 0,0 0 0,-1 1 0,1-1 0,-1 0 0,3-3 0,3-6 122,-2 0 1,1-1-1,-1 1 0,4-20 1,-5 19-208,-2 1 0,0-1 1,0 0-1,-1 0 0,0 0 0,-1 0 1,-1 0-1,0 0 0,0 0 1,-5-14-1,6 26 47,1-1 1,-1 1-1,0 0 0,0 0 1,0 0-1,0-1 0,0 1 1,0 0-1,0 0 0,0-1 1,0 1-1,-1 0 1,1 0-1,0 0 0,0-1 1,0 1-1,0 0 0,0 0 1,0-1-1,0 1 0,0 0 1,-1 0-1,1 0 1,0 0-1,0-1 0,0 1 1,0 0-1,-1 0 0,1 0 1,0 0-1,0 0 0,0 0 1,-1-1-1,1 1 1,0 0-1,0 0 0,-1 0 1,1 0-1,0 0 0,0 0 1,0 0-1,-1 0 0,1 0 1,0 0-1,0 0 1,-1 0-1,1 0 0,0 0 1,0 0-1,-1 0 0,1 0 1,0 1-1,0-1 0,0 0 1,-1 0-1,1 0 1,0 0-1,0 0 0,-1 1 1,1 0-21,-1-1 0,0 1 0,0 0-1,1 0 1,-1 0 0,1 0 0,-1 0 0,1 1 0,-1-1 0,1 0 0,-1 2 0,-2 21-237,1 1-1,1-1 1,3 34-1,15 72 46,1 18 165,-16-112 308,-5 56 0,2-77-105,-1 0-1,-1-1 0,-1 1 1,0-1-1,0 0 0,-11 21 1,11-26 53,-1-1-1,0 1 1,0-1 0,-1 1-1,-12 12 1,16-19-171,1-1 0,-1 1 0,1-1-1,-1 0 1,0 0 0,0 1 0,1-1 0,-1 0 0,0-1-1,0 1 1,0 0 0,0 0 0,0-1 0,0 1 0,0-1-1,0 0 1,-1 0 0,1 1 0,0-1 0,0-1 0,0 1-1,0 0 1,0 0 0,0-1 0,0 1 0,0-1 0,0 0-1,0 0 1,0 1 0,0-1 0,0-1 0,0 1 0,-2-2-1,0 0-41,0-1 0,1 1 0,0 0-1,0-1 1,0 0 0,0 0 0,0 0-1,1 0 1,-1 0 0,1 0-1,1-1 1,-1 1 0,0-1 0,1 0-1,0 1 1,0-1 0,0 0 0,1 1-1,0-1 1,0 0 0,0 0-1,0 0 1,1 1 0,0-1 0,0 0-1,0 0 1,0 1 0,1-1 0,0 1-1,0 0 1,0-1 0,0 1 0,1 0-1,-1 0 1,1 0 0,4-3-1,21-23-256,64-51-1,-58 52 82,48-48 1,-50 41 55,49-71 1,-75 99 157,6-12-140,1 1 1,0 0 0,20-19 0,-23 26-12,6-4 19,-16 16 108,0 0 0,0 0 0,0 0 0,1 0 1,-1 0-1,0 0 0,0 0 0,0 0 0,0 0 0,1 0 0,-1 0 0,0 0 0,0 0 0,0 0 0,0 0 0,1 0 1,-1 0-1,0 0 0,0 0 0,0 0 0,0 1 0,0-1 0,1 0 0,-1 0 0,0 0 0,0 0 0,0 0 0,0 0 0,0 1 1,0-1-1,0 0 0,0 0 0,0 0 0,1 0 0,-1 0 0,0 1 0,0-1 0,0 0 0,0 0 0,0 0 0,0 0 1,0 1-1,0-1 0,0 0 0,0 0 0,1 11 89,0-10-91,0 20 133,-1 25-1,-1-18 670,14-56 336,-4 5-1232,20-39 1,-28 59 57,1-3-94,4-5-416,-3 12 348,1 9 194,0 5 82,-2 0-1,1 1 0,-1 18 0,0 3 211,0-11-114,-1-13-139,0 1-1,0-1 1,1 0 0,1 1-1,9 24 1,-11-36-13,0 1 0,0-1 0,1 0 0,-1 0 0,1 0 0,-1 0 0,1 0 0,0 0 0,0 0 0,0 0 0,0-1 0,0 1 0,0-1 0,1 1 0,-1-1 0,0 0 0,1 0 0,-1 0 0,1 0 0,-1-1 0,1 1 0,-1-1 0,1 1 0,0-1 0,-1 0 0,1 0 0,-1 0 0,4-1 0,-1 1-280,0-1 0,0 0 1,0 0-1,-1-1 0,1 0 0,5-2 0,-5 1-672,-1 1 0,1-1 0,-1 0 0,1-1-1,4-4 1,4-4-1510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29:04.1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33 4576,'-23'-25'2048,"23"17"-1760,5 8-512,3 5 64,5-2-1152,10 9 736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29:04.5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0 4480,'5'0'2016,"-15"8"-1728,7-5 544,3 10-512,-5 2 480,5 4-448,-5 1-32,5-1-192,-3 1 128,3 4-160,-5-4 32,5-1-64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29:06.1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197 484 1728,'-13'-4'4138,"7"4"-2575,1 1-1272,0 0 0,1 1 0,-1-1 0,1 1 0,-1 0-1,-6 4 1,1-1 73,-7 3 130,0 1 1,-19 15-1,29-19-484,2-1 0,-1 1 0,0 0 0,1 1 0,0-1 0,0 1 0,1 0 0,-8 12 0,12-16 3,-1 0 0,0 0 0,1 0 0,-1 0 0,1 0-1,-1 0 1,1 0 0,0 0 0,0 3 0,0-5-3,0 1 0,0 0 0,0-1 0,0 1 0,1 0 0,-1-1-1,0 1 1,0-1 0,0 1 0,1 0 0,-1-1 0,0 1 0,1-1 0,-1 1 0,0-1 0,1 1 0,-1-1 0,1 1 0,-1-1 0,1 1 0,-1-1 0,1 0 0,-1 1 0,1-1 0,-1 0 0,1 1 0,0-1 0,-1 0 0,1 0 0,1 1 0,25-4 302,-18 2-288,29-7 55,63-22 0,-41 11-328,-49 16 416,-1 0 1,0-1-1,0-1 1,15-8-1,-25 12-159,1 1 0,-1 0 1,0 0-1,0-1 0,0 1 0,1 0 0,-1-1 0,0 1 0,0 0 0,0-1 0,0 1 0,0 0 0,0-1 1,0 1-1,0 0 0,1-1 0,-1 1 0,0 0 0,-1-1 0,1 1 0,0 0 0,0-1 0,0 1 0,0 0 0,0-1 1,0 1-1,0 0 0,0 0 0,-1-1 0,1 1 0,0 0 0,0-1 0,-9-8 163,4 5-156,-1 1 0,1-1 0,0 0 0,1 0 0,-6-5 0,5 4-40,-1-1 0,-12-8 1,7 7-7,-9-4 35,19 10-1,-1 1-1,1-1 1,0 0 0,-1 0-1,1 0 1,0 1 0,0-1-1,-1 0 1,1-1-1,0 1 1,0 0 0,-1-2-1,2 3 4,0 0-1,-1-1 0,1 1 0,0 0 0,0-1 0,0 1 1,0 0-1,-1-1 0,1 1 0,0-1 0,0 1 0,0 0 1,0-1-1,0 1 0,0 0 0,0-1 0,0 1 0,0-1 0,0 1 1,0 0-1,0-1 0,0 1 0,0-1 0,0 1 0,1 0 1,-1-1-1,0 1 0,0 0 0,0-1 0,0 1 0,1 0 1,-1-1-1,0 1 0,0 0 0,1 0 0,-1-1 0,0 1 0,1 0 1,-1 0-1,0-1 0,1 1 0,-1 0 0,0 0 0,1 0 1,11-6 107,-1 0 0,1 0 0,-1-2 0,-1 1 1,1-1-1,17-18 0,-12 9 147,0-2 1,26-38-1,-27 32-176,-1-1 0,18-50 1,11-59-61,-41 126-466,-2 19 164,3 21 49,-1 56 0,-3-50 79,-7 254 188,-42 282 1210,48-560-1048,0 0 0,-1-1 0,0 1 0,-1-1 0,0 1-1,-1-1 1,-8 14 0,11-24-125,-10 14 530,11-16-583,1 1-1,-1-1 0,1 0 1,0 0-1,-1 1 0,1-1 0,-1 0 1,1 0-1,-1 0 0,1 1 0,-1-1 1,1 0-1,-1 0 0,1 0 0,-1 0 1,1 0-1,-1 0 0,0 0 1,1 0-1,-1-1 0,1 1 0,-1 0 1,1 0-1,-1 0 0,1 0 0,0-1 1,-1 1-1,1 0 0,-1-1 0,1 1 1,-1 0-1,1-1 0,0 1 0,-1 0 1,1-1-1,0 1 0,-1-1 1,1 1-1,-1-1 0,-1-2 8,1-1 0,-1 1 0,0 0-1,1-1 1,0 1 0,0-1 0,0 0 0,0 1 0,0-1-1,1 0 1,0 1 0,-1-1 0,1 0 0,1 0 0,-1 1 0,1-1-1,-1 0 1,2-3 0,2-9-75,1 1-1,0 0 1,9-15 0,-2 3 97,2 2 0,0 0 1,2 1-1,1 0 0,1 1 1,1 1-1,42-38 0,-51 52-62,1 0 0,-1 0 0,2 2 0,-1-1-1,22-8 1,-28 13-149,0 1 0,0-1 0,0 1 0,0 0 0,-1 0 0,1 1-1,1 0 1,-1-1 0,0 2 0,0-1 0,0 0 0,0 1 0,0 0 0,-1 0 0,1 1-1,0-1 1,7 5 0,3 6-3258,-2 6 1018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29:09.3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72 2080,'-5'-11'5269,"18"20"-3066,-4 4-1627,-1 1 0,0 0 1,-1 0-1,6 18 0,16 63 211,-15-45-135,-11-41 201,-4-20 587,-2-12-1003,2 16-381,-3-55-132,7-111 0,-3 171 54,0 1 0,0-1 0,0 1 0,0 0 0,0-1-1,1 1 1,-1-1 0,0 1 0,1 0 0,0-1 0,-1 1 0,1 0 0,0 0-1,-1-1 1,1 1 0,0 0 0,0 0 0,0 0 0,0 0 0,0 0-1,0 0 1,0 0 0,0 1 0,1-1 0,-1 0 0,0 0 0,1 1 0,1-1-1,0 0-7,0 1 0,1 0-1,-1 0 1,1 0 0,-1 0-1,0 1 1,1-1-1,-1 1 1,0 0 0,5 2-1,69 28 833,-54-20-617,-8-4 103,-15-6-234,1 0-1,0 0 1,0-1-1,1 1 1,-1 0-1,0-1 1,0 1-1,0-1 1,0 1 0,0-1-1,1 0 1,-1 1-1,0-1 1,0 0-1,1 0 1,-1 0-1,0 0 1,0 0-1,1 0 1,-1 0-1,0-1 1,0 1-1,1 0 1,1-1-1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29:09.9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274 277 2080,'16'-23'913,"-12"17"-463,1 0 0,-1 0 0,0-1 1,0 1-1,-1-1 0,0 0 1,0 0-1,2-9 0,-3 7-82,-1 1 0,0 0 0,0-1 0,-1 1 0,0-1 0,-1 1 0,1 0 0,-2-1 0,1 1 0,-1 0 0,-1 0 0,-3-10 0,4 14-252,0-1 1,0 1-1,-1 0 1,0 0-1,1 1 1,-1-1-1,0 0 1,-1 1-1,1 0 1,0 0-1,-1 0 1,0 0-1,0 0 1,0 1-1,0 0 1,0 0-1,0 0 1,-1 0-1,1 1 0,-1-1 1,1 1-1,-1 0 1,1 0-1,-7 1 1,4-1-103,0 1 0,0 0 0,0 1 0,0-1 0,0 1 1,0 1-1,1-1 0,-1 1 0,0 1 0,1-1 0,-1 1 0,1 0 0,0 0 1,0 1-1,0 0 0,-9 8 0,5-3-3,2 0 1,-1 0-1,1 1 1,0 0-1,1 1 1,1 0-1,-1 0 1,2 0 0,0 1-1,0 0 1,1 0-1,0 0 1,1 0-1,-3 22 1,4-12 41,1 0 1,1 1 0,1-1 0,1 1-1,1-1 1,1 0 0,11 36 0,33 165 426,-47-219-490,7 44 169,4 82 1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29:10.3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62 4992,'-8'-11'2240,"3"-4"-1952,1 11 1536,8 4-1056,-4-4 544,9 4-768,4-8 320,5 8-512,8-5-96,5 5-160,3-3 64,6 0-96,4-2 256,-5 5-192,2-3 512,-7 3-352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29:13.4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1 736 3552,'5'-7'4044,"26"-21"-2109,-2 3-1264,186-155 1047,-144 121-1516,-70 57-213,1-1 0,0 1 1,-1 0-1,1 0 0,-1-1 0,2-4 0,-3 2-198,-8 13-34,-21 20 373,21-21 47,0 1 0,1 0 0,-11 13 0,13-14-97,1 0 0,0 1 0,1-1 0,-1 1 0,-3 15 0,6-21-40,1 0 0,-1 0 0,1 0-1,-1 0 1,1 0 0,0 0 0,0 0 0,0 0-1,0 1 1,0-1 0,1 0 0,-1 0-1,1 0 1,-1 0 0,1 0 0,0 0 0,-1 0-1,1 0 1,0 0 0,1 0 0,-1-1 0,0 1-1,0 0 1,1-1 0,-1 1 0,1-1-1,2 3 1,-2-3 15,-1-1-1,0 1 1,1-1-1,-1 1 1,1-1 0,-1 0-1,1 0 1,-1 0-1,0 0 1,1 0-1,-1 0 1,1 0-1,-1 0 1,1 0 0,-1-1-1,0 1 1,1 0-1,-1-1 1,2 0-1,24-14 615,-9 2-472,18-18 0,-26 21-421,0 1 0,1 0 0,0 1 0,1 0 1,0 1-1,14-6 0,-26 13 212,0-1 0,1 1 1,-1 0-1,0 0 0,0 0 0,1 0 0,-1 0 1,0 0-1,1 0 0,-1 0 0,0 0 1,1 0-1,-1 0 0,0 0 0,1 1 0,-1-1 1,0 0-1,1 0 0,-1 0 0,0 0 0,0 0 1,1 1-1,-1-1 0,0 0 0,1 0 1,-1 0-1,0 1 0,0-1 0,0 0 0,1 1 1,-1-1-1,0 0 0,0 0 0,0 1 1,0-1-1,0 0 0,1 1 0,-1-1 0,3 15 122,-2-12-112,10 61 893,-7-56 262,6-11-605,-5 0-498,1-1 1,-1 1-1,0-1 1,0 0 0,-1-1-1,1 1 1,7-10-1,-7 7-119,1 0 0,0 1 0,8-6 0,-13 11 73,4-3-116,-1 1 0,1 0-1,0 0 1,0 0 0,7-2-1,-11 5 90,-1-1-1,1 1 0,0 0 1,-1 0-1,1 0 0,0 0 1,-1 0-1,1 0 0,0 0 1,-1 0-1,1 0 1,0 0-1,-1 0 0,1 0 1,0 1-1,-1-1 0,1 0 1,-1 0-1,1 1 0,0-1 1,0 1-1,0 0 7,-1 0-1,1 0 1,0 0 0,-1 0 0,1 0 0,-1 0-1,1 0 1,-1 0 0,0 0 0,1 0-1,-1 0 1,0 0 0,0 0 0,0 1 0,0-1-1,0 2 1,-1 32 9,0-21 6,0 1 0,2-1 0,2 24 0,-2-35 43,-1 0-1,1-1 1,-1 1-1,1-1 1,0 1 0,0-1-1,0 0 1,1 1-1,-1-1 1,0 0-1,1 0 1,0 0-1,-1 0 1,1 0 0,0 0-1,0 0 1,0 0-1,0-1 1,0 1-1,1-1 1,-1 0-1,0 1 1,1-1 0,-1 0-1,1 0 1,-1-1-1,1 1 1,-1 0-1,1-1 1,-1 0-1,1 1 1,0-1 0,-1 0-1,6-1 1,6-1 52,0-1 1,0 0 0,0-1 0,-1 0-1,15-7 1,-21 8-71,182-78 259,-133 56-382,14-14 100,-76 43-75,1-1 0,0 1 1,-1 0-1,2 0 0,-1 1 0,0-1 1,1 1-1,-6 8 0,3-3 18,-1 1-1,1 0 1,1 0-1,-6 15 1,10-19 71,0-1-1,0 1 1,1 0 0,0 0 0,0 0 0,1 11 0,0-16 8,0 0 1,0 0 0,0 0 0,1 0-1,-1 0 1,1 0 0,0 0-1,0 0 1,-1 0 0,1 0 0,2 3-1,-2-4-5,0-1-1,-1 1 1,1 0-1,0 0 0,0-1 1,0 1-1,0 0 1,0-1-1,0 1 0,0-1 1,0 1-1,0-1 1,0 0-1,0 1 0,1-1 1,-1 0-1,0 0 1,0 0-1,0 0 0,0 0 1,0 0-1,2 0 0,0-1 10,0 1 0,-1-1-1,1 0 1,0 0-1,-1 0 1,1 0-1,-1-1 1,0 1-1,1-1 1,-1 1-1,0-1 1,0 0-1,0 0 1,0 0-1,0 0 1,2-3-1,3-6 53,0 1 0,7-17 0,-8 15-63,-2 4 25,11-19 101,-1-1-1,-2 0 1,16-52 0,-15 24-120,-2-1 0,-3 0 1,1-97-1,-13 50-416,0 87-81,-2 13-81,-3 11 70,6-4 409,1 1 0,0 0 0,0 0 0,0 0 0,0 0 0,0 1 0,0 5 0,-8 35-103,8-38 155,-8 47 51,3-1 1,1 2 0,3-1 0,3 1 0,1-1 0,11 61 0,-10-101 42,0 2 53,1 0-1,0 0 1,2 0 0,10 27 0,-15-42-99,0-1 1,1 1-1,-1 0 1,0 0-1,1 0 0,-1 0 1,1-1-1,-1 1 1,1 0-1,-1 0 1,1-1-1,0 1 1,-1 0-1,1-1 0,0 1 1,0-1-1,-1 1 1,1-1-1,0 1 1,0-1-1,0 1 1,-1-1-1,1 0 0,0 0 1,0 1-1,0-1 1,0 0-1,0 0 1,0 0-1,0 0 1,0 0-1,-1 0 0,1 0 1,0 0-1,0 0 1,0-1-1,0 1 1,0 0-1,0-1 1,0 1-1,-1 0 0,1-1 1,0 1-1,0-1 1,-1 1-1,1-1 1,1-1-1,24-20 409,41-48 0,-7 6-264,18-18-1164,-82 88 903,0 1 0,1-1 0,0 0 1,0 1-1,0 0 0,0 0 0,-1 10 0,-1 2 133,0 1 0,-1 22-1,5-26-10,1 27-1,1-38 16,-1-1 1,1 1-1,-1-1 1,1 0-1,1 1 1,-1-1-1,0 0 0,1 0 1,0 0-1,0 0 1,3 4-1,-4-7-17,-1 0 0,1-1 0,0 1-1,-1 0 1,1-1 0,0 1-1,-1-1 1,1 1 0,0-1 0,0 0-1,-1 1 1,1-1 0,0 0 0,0 1-1,0-1 1,0 0 0,-1 0-1,1 0 1,0 0 0,0 0 0,0 0-1,0 0 1,0 0 0,0 0-1,-1 0 1,1 0 0,0 0 0,0-1-1,0 1 1,0 0 0,-1-1-1,1 1 1,0-1 0,0 1 0,0-1-1,4-3 71,-1 1 0,1-1-1,-1 0 1,5-6 0,-7 8-66,48-60 337,25-27-579,-62 77-16,-2-1 1,11-15-1,-21 37-64,-2 7 136,-3 0 131,0 0 0,2 1 0,-1 31 0,3-39 75,0 0 0,1 0 1,0 0-1,1 0 0,0-1 0,0 1 1,1 0-1,6 14 0,-8-22-31,-1 0-1,0-1 1,1 1-1,-1 0 0,1-1 1,-1 1-1,1-1 1,0 1-1,-1-1 1,1 1-1,-1-1 1,1 1-1,0-1 1,-1 1-1,1-1 1,0 0-1,0 1 1,-1-1-1,1 0 1,0 0-1,0 0 0,-1 0 1,1 1-1,0-1 1,0 0-1,-1 0 1,1-1-1,0 1 1,0 0-1,0 0 1,-1 0-1,1 0 1,0-1-1,0 1 1,-1 0-1,1-1 1,0 1-1,-1 0 1,2-1-1,3-2 24,-1-1 0,1 1 1,-1-1-1,6-4 0,-8 5-53,50-56-144,-40 44 93,0 0-1,1 1 0,27-22 0,20-4 165,-70 48-173,1 1 0,0 0-1,1 0 1,0 1 0,-13 19 0,14-14 41,1 1 0,1 0-1,0 1 1,1-1 0,1 1 0,1 0 0,0 0-1,1-1 1,0 1 0,2 0 0,4 28-1,-5-41 52,1-1-1,0 0 0,0 1 1,0-1-1,1 0 0,-1 1 1,1-1-1,-1 0 0,1 0 1,3 3-1,-4-5 1,0 1-1,1-1 0,-1 0 1,1 0-1,-1 0 0,1 0 1,-1 0-1,1 0 1,0 0-1,-1-1 0,1 1 1,0 0-1,0-1 0,0 0 1,-1 1-1,1-1 1,0 0-1,0 0 0,0 0 1,0 0-1,2-1 0,3 0-12,1-1 0,-1 0 0,0 0 0,0 0-1,0-1 1,0 0 0,9-6 0,42-33 19,-37 26-63,41-30 198,106-100 1,-150 122-248,-17 23 70,0 0 1,0 0-1,0-1 1,-1 1-1,1 0 1,0 0-1,-1-1 1,1 1-1,-1 0 1,0-1-1,1 1 1,-1-1-1,0 1 0,0-1 1,0 1-1,0 0 1,0-3-1,-1 3 8,1 1 0,-1 0-1,1-1 1,0 1-1,-1 0 1,1 0-1,-1-1 1,1 1 0,-1 0-1,1 0 1,0 0-1,-1 0 1,1 0-1,-1-1 1,1 1 0,-1 0-1,1 0 1,-1 0-1,1 0 1,-1 0-1,1 0 1,-1 1 0,1-1-1,-1 0 1,1 0-1,-1 0 1,0 1 0,-15 4-50,14-4 55,-4 2-21,1-1 0,-1 1 0,1 0 1,0 1-1,0 0 0,0 0 0,0 0 0,1 0 1,-1 0-1,1 1 0,1 0 0,-1 0 0,0 0 1,1 0-1,-4 9 0,6-10 30,-1-1 0,1 1 1,-1 0-1,1 0 0,0 0 0,1 0 0,-1 0 1,1 0-1,-1 0 0,1 0 0,1 0 0,-1 0 1,0 1-1,1-1 0,0 0 0,0 0 0,0-1 1,1 1-1,-1 0 0,1 0 0,0-1 0,0 1 1,5 6-1,-4-6 12,1 1-1,0-1 1,0 0 0,1 0 0,-1-1-1,1 1 1,0-1 0,0 0 0,0-1-1,0 1 1,0-1 0,1 0 0,-1 0-1,1 0 1,0-1 0,-1 0 0,12 1-1,-8-2 14,0-1-1,0 0 1,0 0-1,-1 0 0,1-1 1,0-1-1,-1 0 0,1 0 1,-1 0-1,15-9 0,5-6-43,-1-1 0,48-42-1,-73 59 11,1-1-1,-1 1 1,0-1-1,1 1 1,-1-1 0,0 0-1,-1 0 1,1 0-1,0 0 1,1-5-1,-3 8 0,0 0 0,0 0-1,0 0 1,1 0 0,-1 0-1,0 0 1,0 0 0,0-1-1,0 1 1,0 0-1,0 0 1,0 0 0,0 0-1,0 0 1,0 0 0,0 0-1,0 0 1,0 0 0,0-1-1,0 1 1,0 0-1,0 0 1,0 0 0,0 0-1,0 0 1,0 0 0,0 0-1,0 0 1,0 0 0,0-1-1,0 1 1,-1 0-1,1 0 1,0 0 0,0 0-1,0 0 1,0 0 0,0 0-1,0 0 1,0 0 0,0 0-1,0 0 1,0 0-1,0 0 1,0 0 0,-1 0-1,1 0 1,0 0 0,0-1-1,0 1 1,0 0 0,0 0-1,0 0 1,0 0-1,-7 4-99,-7 7 23,4 3 59,0 0 0,1 0-1,1 0 1,-8 19-1,14-29 23,0 1 0,0-1 1,1 1-1,0-1 0,0 1 0,0 0 0,0 0 0,1-1 1,-1 1-1,1 0 0,1 0 0,-1 0 0,1-1 0,0 1 0,0 0 1,0-1-1,0 1 0,5 8 0,-5-11 3,-1-1 0,1 1 1,0-1-1,0 1 0,0-1 0,0 0 0,0 0 1,1 0-1,-1 1 0,0-1 0,0 0 0,1 0 1,-1-1-1,1 1 0,-1 0 0,1 0 0,-1-1 1,1 1-1,-1-1 0,1 1 0,0-1 0,1 1 1,0-2 13,0 1 1,0 0 0,0-1 0,0 1-1,-1-1 1,1 0 0,0 0 0,-1 0-1,1-1 1,0 1 0,-1 0 0,3-3-1,7-5 94,-1-1 0,0 0 0,19-23 0,-23 26-95,33-41 221,43-68-1,-68 91-202,-1 0 0,-1-1 1,19-53-1,11-86-43,-41 153-38,3-8 41,1-21 0,-5 36-64,-1 0 0,0 1 0,0-1 0,0 0 0,-1 0 0,1 1 0,-1-1 0,0 0 0,-1 1-1,-1-6 1,3 9 55,-1 1-1,1-1 1,0 1 0,0 0-1,0-1 1,-1 1-1,1-1 1,0 1-1,0 0 1,-1-1-1,1 1 1,0 0-1,-1-1 1,1 1-1,0 0 1,-1 0-1,1-1 1,-1 1 0,1 0-1,0 0 1,-1 0-1,1 0 1,-1-1-1,1 1 1,0 0-1,-1 0 1,1 0-1,-1 0 1,1 0-1,-1 0 1,1 0-1,-1 0 1,1 0-1,0 0 1,-1 0 0,1 0-1,-1 1 1,0-1-1,-14 12-262,14-11 238,-11 13-27,0-1 0,1 1 0,1 1 0,-16 29 0,-25 71 243,45-100-162,-12 31-255,3 0 0,-13 63 0,14-34-294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29:13.8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34 6656,'-10'-34'3008,"20"42"-2624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29:15.1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 3328,'0'-3'1504,"10"11"-1312,-10 0 512,3 3-416,2 9 1152,5 7-800,-7 7 192,7 2-480,-7-1 352,7 0-416,-2-5 0,2-2-160,-2-9 320,0 1-224,6-7 576,-1-7-416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00:32.7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86 1728,'0'0'2128,"15"-12"-272,50-23-166,-64 34-1673,0 1 0,1-1 0,-1 1 0,1-1 0,-1 1 0,1 0 0,-1 0 0,1 0 0,-1 0 0,3 0 0,8-1 159,-11 1-154,1 0 0,-1 0 0,1 0 0,-1 0 0,1 0 0,-1 0 0,1 0-1,-1 1 1,0-1 0,1 1 0,2 1 0,22 10-155,-10-5 344,-8-3-99,-5-3-75,-1 0 1,1 0-1,0 0 0,-1 0 1,1 0-1,0 0 1,-1-1-1,4 1 0,11 3 81,-11-3-73,-1 0 1,0-1-1,1 0 1,-1 1-1,9-2 1,-10 0-43,1 1 0,0 0 0,-1 0 0,1 0 0,-1 0 0,1 1 0,-1 0 1,0 0-1,8 2 0,-4 0 99,0-1 0,0 0 0,1-1 0,-1 0 0,1 0 1,-1-1-1,16-1 0,-1 0 499,-17 1-552,0-1-1,0 0 1,-1-1 0,1 1-1,0-1 1,-1 0-1,9-4 1,-9 3-22,1 1-1,0 0 1,-1 0 0,1 0 0,0 0-1,0 1 1,10-1 0,7 2 97,1-1 1,25-5-1,-32 4-179,0 1-1,33 2 1,-11 0 168,76-1 95,-97 1-211,27 5 0,-17-2 4,-18-3 6,18 3 175,0-1 1,0-1-1,50-4 0,-44-7-101,-28 7-121,0 0 1,0 0 0,0 1 0,0 0-1,9-1 1,76-6 562,27 16-486,-64 0-26,-25-3 45,0-1 0,0-1 0,56-3-1,-43 0-214,-32-1 193,-1 0-1,1-1 1,-1 1 0,0-2 0,0 0 0,9-3 0,-5 1-121,23-5 1,-30 9 32,6-1 102,1 0 0,17 0 0,207-1 118,-222 2-84,28-5 0,-27 3-36,29 0 0,-26 2-84,1-1 1,28-6 0,-40 7 27,0 0 1,-1 0 0,1 1-1,14 1 1,22 0 98,-26 4-195,-16-6 132,14 5-239,23 4 357,-32-7-151,0 0 1,1 0-1,-1-1 0,0 0 1,12-1-1,6-1 36,180 2 878,-174-4-2438,-18 4 497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29:19.5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58 3072,'0'-3'435,"0"1"1,-1-1 0,1 1-1,-1-1 1,1 1-1,-1-1 1,1 1-1,-1 0 1,0-1-1,0 1 1,-4-4 1072,5 7-1372,1 0 1,-1-1-1,0 1 1,1 0 0,-1 0-1,0 0 1,0 0-1,0 0 1,0 0 0,0 0-1,0 0 1,0 2-1,-6 36 110,2 0-1,2 0 1,3 54 0,1-21 137,10 149 1078,-10-201-676,-2-16-135,-2-13 709,-1-54-481,-1-14-678,-1 48-174,-4-50-111,8 72 71,-1-19-28,2 1 0,0 0 1,4-28-1,0 20-209,-2 14-55,7-33 0,-8 47 267,1 0-1,-1 0 0,1 0 1,0 1-1,0-1 0,1 1 1,-1-1-1,1 1 0,0 0 1,0 0-1,7-6 0,-9 9 40,1 0-1,0 0 1,-1 0 0,1 0-1,0 0 1,0 1-1,0-1 1,-1 1-1,1-1 1,0 1 0,0 0-1,0-1 1,0 1-1,0 0 1,0 0 0,0 1-1,-1-1 1,1 0-1,0 1 1,0-1 0,0 1-1,3 1 1,4 2-16,1 0 0,-1 1-1,9 7 1,-5-4-64,7 4 73,-1 0 1,0 2 0,-1 0-1,-1 1 1,0 1 0,-1 1-1,-1 0 1,-1 1 0,0 0-1,14 27 1,-20-28 56,-1 0 0,0 0 0,-2 0 0,0 1 0,-1 0 0,0 0 0,-2 0 0,1 33 0,-3-27 40,-1 0-1,-1-1 1,-1 1 0,-2-1-1,0 1 1,-11 29-1,13-46-3,1-1-1,-1 0 0,-1 0 1,1 0-1,-1 0 0,0 0 0,0 0 1,-1-1-1,0 0 0,-5 5 1,7-8-40,0 1 0,0-1 1,0 0-1,-1-1 0,1 1 1,0-1-1,-1 1 0,1-1 0,-1 0 1,1 0-1,-1 0 0,0-1 1,1 0-1,-1 1 0,0-1 1,1 0-1,-1-1 0,0 1 1,1-1-1,-1 1 0,-4-2 1,-2-2 29,-1 0 1,1-1-1,0 0 1,1-1-1,-1 1 1,1-2-1,0 0 1,-14-13-1,3-1-312,0-2-1,-16-24 0,27 34-1853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29:20.1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312 101 736,'14'-10'454,"8"-4"1993,-19 13-2148,-1-1 0,1 0 0,0 1 0,-1-1 0,1 0-1,-1 0 1,0-1 0,1 1 0,-1 0 0,0-1 0,0 1-1,-1-1 1,1 0 0,0 0 0,-1 1 0,2-5 0,-3 6-177,0 0 0,1-1 1,-1 1-1,0 0 0,0 0 1,0 0-1,0 0 1,0 0-1,0 0 0,0 0 1,0 0-1,-1 0 0,1-1 1,0 1-1,0 0 0,-1 0 1,1 0-1,-2-2 0,1 2-46,0 0 0,0 0-1,0 0 1,0 1 0,-1-1 0,1 0-1,0 0 1,0 0 0,-1 1-1,1-1 1,-1 1 0,1-1-1,0 1 1,-1 0 0,1-1 0,-1 1-1,-2 0 1,-3 0 14,0 0-1,-1 0 1,1 1 0,0 0-1,0 1 1,0-1 0,0 1-1,0 1 1,1-1 0,-9 5-1,-6 5 351,-33 23 1,-57 54 711,103-81-1092,0 1-1,0-1 1,1 1 0,0 1 0,1-1 0,0 1 0,0 1 0,1-1 0,0 1 0,1 0 0,0 0 0,1 0 0,1 0 0,-1 0 0,2 1 0,-1-1 0,2 21 0,0-22 18,1 0 1,0 0-1,1 0 1,0-1-1,1 1 0,0-1 1,1 1-1,0-1 0,0 0 1,1-1-1,0 1 0,0-1 1,1 0-1,0 0 1,0 0-1,1-1 0,0 0 1,1 0-1,-1-1 0,18 11 1,-13-10 25,2-1 0,-1 0 1,1 0-1,-1-1 0,1-1 0,1-1 1,-1 0-1,22 2 0,-23-4-237,1-1 0,0 0 0,22-4-1,-25 2-505,-1-1 0,1 0 0,-1 0 0,0-1 0,10-5 0,-1-5-3841,-5 2 1376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29:22.9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161 479 2816,'0'-2'452,"0"-1"0,0 1 0,0 0 1,0-1-1,0 1 0,-1 0 0,1-1 0,-1 1 0,-1-3 1,2 4-389,-1 1 0,0-1 0,1 0 0,-1 1 0,0-1 0,1 1 0,-1 0 0,0-1 0,1 1 0,-1-1 0,0 1 0,0 0 0,0 0 0,1-1 0,-1 1 0,0 0 0,0 0 0,0 0 0,0 0 0,1 0 0,-1 0 0,0 0 0,0 0 0,0 0 0,0 0 0,1 1 0,-1-1 0,-1 1 0,-3-1 35,0 1 0,0 0 0,0 1 0,0-1 0,0 1-1,0 0 1,1 0 0,-1 1 0,1-1 0,-1 1 0,1 0-1,0 0 1,0 1 0,-3 3 0,2-1-51,0 1 0,0-1-1,1 1 1,0 0 0,1 0 0,-6 15-1,2 0 218,-5 25 0,10-32-162,-1-1 0,2 1 0,0-1 0,1 1 0,2 23 0,-1-32-28,-1 0 1,2 0 0,-1 0-1,1 0 1,-1 0 0,2-1-1,-1 1 1,1-1 0,-1 1-1,2-1 1,-1 0 0,0 0-1,1 0 1,0-1 0,0 1-1,6 3 1,-8-6-26,0 0-1,0-1 1,0 0 0,0 1 0,1-1 0,-1 0-1,1 0 1,-1-1 0,1 1 0,-1 0-1,1-1 1,-1 0 0,1 1 0,-1-1 0,1 0-1,0 0 1,-1 0 0,1-1 0,-1 1-1,1-1 1,-1 1 0,1-1 0,-1 0 0,1 0-1,-1 0 1,3-2 0,3-2 50,-1-2 1,1 1 0,-1-1-1,0 0 1,-1 0-1,0-1 1,10-16 0,-9 14-63,26-39 175,39-77 0,-64 109-247,-4 8-861,-8 23 86,-1 6 845,0 0 0,2 0 0,0 0 0,1 0 0,1 1 0,1-1 1,1 0-1,4 27 0,-5-46-32,1 5 150,1 0 0,-1 0 0,5 11 0,-6-16-119,1-1-1,-1 1 0,0 0 1,1 0-1,-1-1 0,0 1 1,1 0-1,-1 0 0,1-1 1,-1 1-1,1-1 0,0 1 1,-1 0-1,1-1 0,0 1 1,-1-1-1,1 1 0,0-1 1,-1 0-1,1 1 0,0-1 1,0 0-1,0 1 0,-1-1 1,1 0-1,0 0 0,0 0 1,0 0-1,0 0 0,-1 0 1,1 0-1,0 0 0,0 0 1,0 0-1,0 0 0,-1-1 1,2 1-1,3-3 48,1 0 1,-1 0-1,0 0 0,-1-1 0,1 1 0,7-9 1,25-32 94,-29 34-125,32-41 207,-9 10-324,37-36-1,-56 66-270,3-5-863,-22 56 1012,7-30 199,1-1-1,0 1 1,0 0 0,1-1 0,0 0 0,1 1 0,0-1-1,4 9 1,-5-13 48,1 0 0,0 0-1,0 0 1,0 0 0,1-1 0,0 1-1,0-1 1,0 0 0,0 0 0,1 0-1,-1-1 1,1 1 0,0-1 0,9 4-1,-11-6-30,0 0-1,1 0 1,-1 0-1,1 0 1,0 0-1,-1-1 1,1 0-1,0 0 1,-1 0-1,1 0 1,-1 0-1,1-1 1,0 1-1,-1-1 1,1 0-1,-1 0 1,1-1-1,-1 1 1,0-1-1,0 1 1,1-1-1,-1 0 1,0 0-1,4-5 1,5-4 71,-1 0 0,-1 0 0,0-1 0,11-17 0,-21 29-97,12-17 65,3-3 97,18-35 0,-29 48-254,-1 0 0,0-1 1,0 0-1,-1 0 1,0 1-1,0-1 1,-1 0-1,1-16 0,1 25 24,0 1 0,0-1-1,-1 1 1,1-1-1,0 1 1,-1 0-1,1 0 1,-1 0-1,0 1 1,4 3-1,-2 2 55,1-1-1,-1 1 0,-1 0 0,0 0 0,0 1 1,3 12-1,5 55-17,-10-61 43,0 1 1,2 0-1,0-1 0,0 0 1,2 0-1,11 27 1,-14-38 5,0 0 0,1 0 0,-1 0 0,1 0 0,0-1 1,0 0-1,1 0 0,4 4 0,-7-6-2,1 0 1,-1 0-1,1 0 0,0 0 1,0 0-1,-1 0 0,1-1 1,0 1-1,0-1 0,0 1 1,0-1-1,0 0 0,0 0 1,0 0-1,-1 0 0,1 0 1,0 0-1,0 0 0,0 0 1,0-1-1,0 1 0,2-2 0,9-4 97,-1-1 0,0 0 0,0 0 0,15-14 0,40-40 151,-61 56-253,115-115-51,-63 56 28,-51 55-55,-6 8-39,0-1 0,0 1 0,0-1 0,0 1 0,0 0 0,0 0 0,1 0 0,1-2 0,3 4-302,0 8 325,9 21 163,32 51 1,-44-76-62,1 1-1,0-1 1,1 0 0,-1 0-1,1 0 1,7 5-1,-11-9 18,1 1 0,0-1-1,0 0 1,-1 0-1,1 0 1,0 0-1,0 0 1,0-1-1,0 1 1,0 0-1,0-1 1,0 0-1,0 1 1,1-1 0,-1 0-1,0 0 1,0 0-1,0 0 1,0-1-1,0 1 1,0 0-1,0-1 1,3-1-1,6-3 64,-2-1-1,1 0 0,-1-1 1,16-14-1,29-35 206,-36 37-212,-4 4-69,-6 8-17,0-2-1,7-9 1,-13 16-12,0-1 0,-1 0 0,1 1-1,-1-1 1,0 0 0,1 0 0,-1 0 0,-1 0 0,1 0 0,0 0 0,-1 0 0,1-4-1,-1 6-12,0 0-1,0 0 0,0 0 0,0 0 0,0 1 1,0-1-1,0 0 0,-1 0 0,1 0 0,0 0 1,0 1-1,-1-1 0,1 0 0,0 0 0,-1 1 1,1-1-1,-1 0 0,1 1 0,-1-1 0,0 0 0,1 1 1,-1-1-1,1 1 0,-1-1 0,0 1 0,1-1 1,-1 1-1,0-1 0,0 1 0,0 0 0,1-1 1,-1 1-1,0 0 0,0 0 0,0 0 0,1-1 1,-1 1-1,0 0 0,0 0 0,0 0 0,0 0 1,0 1-1,1-1 0,-1 0 0,-2 1 0,-1 0-35,0 0 0,0 0 0,0 1 0,0-1 0,1 1 0,-1 0 0,0 0 0,-3 3 0,1 0 44,0 0-1,0 1 1,1-1-1,0 1 1,0 0-1,0 1 1,1-1-1,0 1 1,0 0-1,-4 9 1,7-13 26,0 1 0,0 0 0,0 0 0,0 0 0,0 0 1,1 0-1,0 0 0,0 0 0,0 0 0,0 1 0,0-1 0,1 0 0,0 0 0,0 0 1,0-1-1,0 1 0,1 0 0,-1 0 0,1-1 0,0 1 0,4 5 0,-4-7 18,0 0 0,0 1-1,0-1 1,1 0-1,-1-1 1,1 1-1,-1 0 1,1-1-1,0 1 1,-1-1-1,1 0 1,0 0-1,0 0 1,0 0-1,0 0 1,0-1-1,0 1 1,0-1-1,0 0 1,0 0 0,0 0-1,0 0 1,0-1-1,5 0 1,6-3 71,1 1-1,-1-2 1,23-11 0,-30 13-86,173-79 1,-169 77-113,-4 1 52,-1 1 1,1 1-1,0-1 0,0 1 0,0 0 0,0 1 1,8-1-1,-15 2 35,1 0 0,-1 0 0,0 0 0,1 1 0,-1-1 0,1 0 1,-1 0-1,1 0 0,-1 1 0,0-1 0,1 0 0,-1 1 0,0-1 0,1 0 0,-1 1 1,0-1-1,1 0 0,-1 1 0,0-1 0,0 1 0,1-1 0,-1 0 0,0 1 0,0-1 1,0 1-1,0-1 0,1 1 0,-1-1 0,0 1 0,0-1 0,0 1 0,0-1 1,0 1-1,0-1 0,0 0 0,-1 1 0,1 0 0,-4 21-145,4-21 150,-15 49-1,-4 18-25,2 7 399,17-75-361,0 0 0,0 0-1,0 1 1,0-1-1,0 0 1,-1 0 0,1 1-1,0-1 1,0 0-1,0 1 1,0-1 0,0 0-1,0 1 1,0-1-1,0 0 1,1 0 0,-1 1-1,0-1 1,0 0-1,0 1 1,0-1 0,0 0-1,0 0 1,1 1-1,-1-1 1,0 0-1,0 0 1,0 1 0,0-1-1,1 0 1,-1 0-1,0 0 1,0 1 0,1-1-1,-1 0 1,0 0-1,0 0 1,1 0 0,-1 0-1,0 1 1,1-1-1,-1 0 1,0 0 0,1 0-1,0 0 8,0-1 0,1 1-1,-1 0 1,0-1 0,0 1 0,0-1-1,0 1 1,1-1 0,-1 1-1,0-1 1,0 0 0,0 1 0,1-3-1,18-16-86,24-31 0,-30 31-3,2 1 0,0 1-1,21-17 1,-36 34 62,0-1 0,-1 1-1,1-1 1,0 1 0,-1-1 0,1 1-1,0-1 1,0 1 0,-1-1 0,1 1-1,0 0 1,0 0 0,0-1 0,0 1-1,-1 0 1,1 0 0,0 0 0,0 0-1,0 0 1,0 0 0,0 0 0,0 0-1,-1 0 1,1 0 0,0 1 0,0-1-1,0 0 1,0 1 0,-1-1 0,1 0 0,0 1-1,0-1 1,-1 1 0,1-1 0,0 1-1,-1 0 1,1-1 0,-1 1 0,1 0-1,0-1 1,-1 1 0,1 0 0,-1-1-1,0 1 1,1 0 0,-1 1 0,3 5-11,0 1 1,0-1 0,-1 1-1,1 9 1,-1-10-10,-1-1 22,0 0-1,1 0 0,0 0 1,6 10-1,-8-14 24,1-1 0,0 0-1,0 1 1,0-1-1,-1 0 1,1 0 0,0 0-1,1 1 1,-1-1 0,0 0-1,0 0 1,0-1-1,0 1 1,1 0 0,-1 0-1,0-1 1,1 1 0,-1-1-1,1 1 1,-1-1-1,1 1 1,-1-1 0,1 0-1,-1 0 1,1 0-1,1 0 1,4-1 71,0-1-1,-1 0 1,1 0 0,-1-1 0,0 0-1,11-6 1,37-28 170,3-6 2,86-82-1,-129 108-239,0 0 0,0-2 0,-2 1 0,0-2 0,-2 0 0,0 0-1,10-29 1,-3-3 15,19-98 0,-30 123-75,-4 21 11,0 0 0,-1 0 1,0 0-1,0 0 0,0 0 0,-1 0 0,0 0 1,0-7-1,-3 12-134,0 5 86,-4 8-32,-6 22 44,2-1 1,-9 46 0,7-25 106,12-49-37,-9 29 11,2 0-1,-5 54 1,9 92 67,5-151-47,2 0 0,1-1 0,1 0-1,12 35 1,-7-41-2471,-10-22 2345,0 1-1,0-1 0,1 0 1,-1 0-1,0 1 0,0-1 0,1 0 1,-1 0-1,0 1 0,1-1 1,-1 0-1,0 0 0,0 0 0,1 1 1,-1-1-1,0 0 0,1 0 0,-1 0 1,1 0-1,-1 0 0,0 0 1,1 0-1,-1 0 0,0 0 0,1 0 1,-1 0-1,1 0 0,-1 0 1,0 0-1,1 0 0,-1 0 0,0 0 1,1 0-1,-1 0 0,0-1 0,1 1 1,-1 0-1,0 0 0,1 0 1,-1-1-1,0 1 0,0 0 0,1 0 1,-1-1-1,0 1 0,0 0 1,1-1-1,-1 1 0,0 0 0,0-1 1,0 1-1,0 0 0,0-1 0,1 1 1,-1 0-1,0-1 0,5-16-2878,0-3 1018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29:23.3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75 47 5632,'-47'-4'2560,"29"0"-2208,8-1 3072,15-3-1696,8 8-992,13-6 256,5 6-544,18-8-256,-1 8-128,4-8-64,2 8 0,-6-4 64,-9 4-32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29:24.7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232 484 3552,'0'-1'149,"0"0"1,0 0-1,0 0 0,0 0 1,0 0-1,0 1 1,0-1-1,-1 0 0,1 0 1,0 0-1,-1 0 0,1 1 1,0-1-1,-1 0 1,1 0-1,-1 1 0,0-1 1,1 0-1,-1 1 0,1-1 1,-1 0-1,0 1 1,-1-1-1,1 0 23,-1 0-1,0 0 1,0 1 0,1-1-1,-1 1 1,0 0 0,0-1-1,0 1 1,0 0 0,-3 0-1,-3 1 244,-1 0 0,1 1 0,-14 3 0,21-4-332,-8 2 24,0 0 0,0 0 0,1 1-1,-1 0 1,1 1 0,0 0 0,0 0 0,1 1 0,0 0 0,0 0 0,0 1 0,0 0 0,1 0 0,-9 14 0,11-14-37,0-1 0,1 1 1,0 0-1,0 0 0,1 1 0,0-1 1,0 0-1,1 1 0,0-1 0,0 1 0,1 0 1,0-1-1,0 1 0,1-1 0,-1 1 1,2 0-1,-1-1 0,4 8 0,-4-10 7,1-1-1,-1 0 1,1 0-1,0 0 1,0-1-1,1 1 0,-1 0 1,1-1-1,0 0 1,0 1-1,0-1 1,5 4-1,-5-5-25,0 0 1,0-1-1,0 1 0,1-1 1,-1 1-1,0-1 0,0 0 1,1-1-1,-1 1 1,1 0-1,-1-1 0,1 0 1,-1 0-1,1 0 0,-1 0 1,6-1-1,1-1 37,-1-1 0,1 0 0,0-1 0,-1 1-1,11-7 1,47-31 30,-32 18-86,86-41 96,7-5-128,-133 73-162,-1 1 1,1 1-1,0-1 0,0 1 0,0-1 0,1 1 1,0 1-1,-3 6 0,0-1 151,1 0 1,1 0-1,0 1 1,-4 15-1,9-24 44,-1 0-1,0-1 1,1 1 0,0 0-1,-1 0 1,2 0 0,-1 0-1,0 0 1,1 0 0,0-1-1,0 1 1,0 0 0,0 0-1,0-1 1,1 1 0,0-1-1,0 1 1,0-1-1,4 5 1,-3-4 15,0-1 0,0 0 1,1 0-1,-1-1 0,1 1 0,0-1 0,0 0 0,0 0 1,0 0-1,0 0 0,1-1 0,-1 1 0,0-1 0,1 0 1,-1-1-1,9 1 0,-4-1 15,1 0 0,-1-1 0,0 0 0,1 0 0,-1-1 0,0-1 1,0 0-1,0 0 0,-1 0 0,1-1 0,-1 0 0,0-1 0,0 0 0,11-9 0,-14 9-10,1 0-1,0 0 0,-1 0 1,0-1-1,-1 0 0,1 0 1,-1 0-1,0 0 1,0-1-1,-1 0 0,0 0 1,0 0-1,-1 0 0,0 0 1,0 0-1,-1-1 0,1 1 1,-1-11-1,-1 16-78,0-1 0,0 1 0,0-1 1,-1 1-1,1-1 0,-1 1 0,0 0 0,1-1 0,-1 1 0,0 0 0,0-1 0,-1 1 1,1 0-1,0 0 0,-1 0 0,1 0 0,-4-2 0,2 1-22,0 1-1,0 0 1,0 0-1,0 0 1,-1 0-1,1 0 1,-1 1-1,1 0 1,-1 0-1,-5-1 1,0 0-17,-1 1 1,0 0 0,0 1-1,1 0 1,-1 1-1,0 0 1,-16 4-1,7-1 5,13-4 72,1 2 1,-1-1-1,-8 4 1,11-2 307,9 0-97,16-1 61,-17-1-199,20 0-68,-1-1 0,0-2 1,1 0-1,27-6 1,-27 3-60,1 1 0,0 2 0,39 1 1,-63 1 36,0 0 1,1 0-1,-1 0 0,0 1 1,0-1-1,1 1 1,-1-1-1,0 1 0,0 0 1,0 0-1,0 0 1,0 0-1,0 0 0,0 0 1,0 1-1,0-1 1,0 1-1,-1-1 0,4 4 1,-4-2 29,0 0 0,0 0 0,0 0 0,0 0 0,0 0 0,-1 0 0,1 0 0,-1 0 0,0 0 0,0 0 0,0 0 0,0 0-1,-1 0 1,0 5 0,-3 8 143,-7 24-1,-3 11 21,8-21 537,17-45-701,0 2 0,1-1 0,16-13 0,-13 12-65,0 1-1,2 1 0,-1 1 0,2 1 0,-1 0 0,28-12 0,-44 23 18,1-1-1,0 0 0,0 1 1,-1 0-1,1-1 1,0 1-1,0 0 1,0 0-1,-1 0 1,1 0-1,0 1 1,0-1-1,-1 0 1,1 1-1,0-1 1,0 1-1,-1-1 1,1 1-1,-1 0 0,1 0 1,0 0-1,-1 0 1,3 2-1,3 3-58,-1 0-1,0 1 0,9 13 1,5 4 174,-17-21-38,1 0 0,-1 0 0,1 0 0,0-1 0,0 1-1,-1-1 1,2 0 0,-1 0 0,0 0 0,0-1 0,0 0 0,1 1 0,-1-1 0,1-1 0,8 1-1,-7-1-22,1-1-1,-1 0 0,1 0 0,-1 0 1,0-1-1,0 0 0,0 0 0,0-1 1,0 0-1,8-5 0,4-4 15,0-1-1,-1-1 0,-1 0 1,0-1-1,-1-1 1,25-33-1,-32 36-8,1-1 1,-2 1-1,0-1 0,7-20 1,15-60 1,-23 70 16,15-50 17,40-171-690,-59 233 388,-2 12 228,0 0-1,0 0 1,0 0-1,0-1 1,0 1 0,0 0-1,0 0 1,0 0 0,0 0-1,0 0 1,0 0-1,0 0 1,0 0 0,0 0-1,0 0 1,0 0-1,0 0 1,0 0 0,0 0-1,0 0 1,0 0 0,0-1-1,0 1 1,0 0-1,0 0 1,0 0 0,0 0-1,0 0 1,0 0 0,0 0-1,0 0 1,0 0-1,0 0 1,0 0 0,0 0-1,0 0 1,0 0-1,0 0 1,0 0 0,0 0-1,-1 0 1,1 0 0,0 0-1,0 0 1,0 0-1,0 0 1,0 0 0,0 0-1,0 0 1,0-1 0,0 1-1,0 0 1,0 0-1,0 0 1,0 0 0,0 1-1,0-1 1,0 0-1,-1 0 1,1 0 0,0 0-1,0 0 1,0 0 0,0 0-1,0 0 1,0 0-1,0 0 1,-10 20-335,-9 33 268,3 1-1,-10 63 1,-9 119 194,30-190 25,2 0 0,1-1 0,6 55 0,4-62-169,2-20-912,-10-18 845,0 0 0,0 1-1,1-1 1,-1 0 0,0 1-1,1-1 1,-1 0 0,0 0-1,1 0 1,-1 1-1,0-1 1,1 0 0,-1 0-1,1 0 1,-1 0 0,0 1-1,1-1 1,-1 0 0,1 0-1,-1 0 1,1 0 0,-1 0-1,0 0 1,1 0 0,-1 0-1,1-1 1,-1 1 0,1 0-1,-1 0 1,0 0 0,1-1-1,11-6-1505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29:25.2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 13 5632,'-25'-4'1834,"23"3"-1703,1 1-1,0 0 1,-1 0-1,1 0 0,0 0 1,-1 0-1,1 0 0,-14 1 6018,16-1-6090,7-3 864,232-1-48,-239 4-878,84-1-2444,-66 1 359,1 2 0,25 5 0,-9 4-295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29:28.1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5 875 4224,'-4'14'1365,"4"-14"-1349,0 0 1,-1 0-1,1 0 0,0 0 1,0 1-1,0-1 0,0 0 1,0 0-1,0 0 0,0 0 1,0 1-1,0-1 0,0 0 1,0 0-1,0 0 0,0 0 1,0 1-1,0-1 0,0 0 1,1 0-1,-1 0 0,0 0 1,0 1-1,0-1 0,0 0 1,0 0-1,0 0 0,0 0 1,0 0-1,1 1 0,-1-1 0,0 0 1,1 1-63,-1 0 157,1 0 0,0 0 0,0 0 1,0 0-1,0 0 0,0 0 0,0 0 1,0-1-1,0 1 0,0 0 0,0-1 1,1 1-1,-1 0 0,0-1 0,0 1 1,1-1-1,-1 0 0,0 1 0,1-1 1,-1 0-1,0 0 0,1 0 0,2 0 1,13-4 510,0 0 0,-1-1 0,1-1 1,-1 0-1,18-11 0,75-47 499,-97 56-919,150-91 1120,-155 93-1321,-6 5-56,-1 0 0,1 1 0,-1-1 0,1 0-1,0 1 1,-1-1 0,1 1 0,0 0 0,0-1-1,-1 1 1,1-1 0,0 1 0,0 0 0,1-1 0,1 4-79,-3-3 150,2 1-6,0 0 1,-1 1-1,1-1 0,-1 0 0,1 1 0,-1-1 1,1 0-1,-1 1 0,0 0 0,0-1 0,0 1 1,2 2-1,-1 1 33,0-2-10,0 0-1,0 0 1,-1 0 0,0 0-1,1 0 1,-1 1-1,0-1 1,-1 0-1,1 1 1,0 3-1,-1 37 184,0-28-11,0-8-153,0-3 59,-1-1 0,1 1 0,1-1 1,-1 1-1,1-1 0,1 5 0,-2-8-84,0-1 0,1 1 1,-1 0-1,0-1 0,1 1 0,-1 0 0,0-1 0,1 1 0,-1-1 0,1 1 0,-1-1 0,1 1 0,-1-1 0,1 0 1,-1 1-1,1-1 0,0 1 0,0-1 0,0 1 0,0-1 0,0 0 0,1 0 0,-1 0 0,0 0-1,0 0 1,0 0 0,0 0 0,0 0 0,0-1 0,1 1 0,-1 0 0,0-1 0,0 1 0,1-1 0,7-4 137,0-1 1,-1 1-1,1-2 0,10-9 1,-3 2-1,20-13 50,59-33-1,-41 28-874,-51 32 272,-3 5 155,-9 16 92,-3 14 208,11-29-37,0 0-1,1 0 0,0 1 1,-1-1-1,2 0 1,0 7-1,-1-11 9,1-1 0,-1 1-1,0-1 1,1 1 0,-1-1 0,1 1-1,-1-1 1,1 1 0,0-1 0,0 0-1,0 1 1,-1-1 0,1 0 0,1 0-1,-1 0 1,0 0 0,0 0 0,0 0-1,0 0 1,1 0 0,-1 0 0,0 0-1,1-1 1,-1 1 0,1 0-1,-1-1 1,1 1 0,-1-1 0,2 0-1,4 1 44,-1-1 0,0 0-1,0-1 1,0 1 0,0-1 0,0-1-1,0 1 1,0-1 0,7-3-1,9-5-12,22-13 1,-20 11 94,-3 0-122,0 0 1,22-17-1,-34 21-31,1 0 1,-1-1-1,-1 0 0,0 0 1,0-1-1,8-13 0,1-4 60,-2-1-1,-1-1 0,-1 0 0,13-46 1,-15 36-43,-4 16-53,-1-1 1,5-38-1,-2-2-565,-11 61 210,-3 7 183,-3 7 50,-7 31 150,2 1-1,2 0 1,-6 52 0,0-3 97,13-74-1,1 1 0,0-1-1,2 0 1,0 1 0,1-1 0,3 21-1,-3-37-69,1 0 0,-1 0 0,0 0-1,1 0 1,-1 0 0,1 0 0,-1-1-1,1 1 1,0 0 0,0 0 0,0 0-1,0-1 1,0 1 0,1-1 0,-1 1-1,0-1 1,1 1 0,1 1 0,-1-2 6,0-1 1,0 1-1,0 0 0,1-1 1,-1 0-1,0 1 1,0-1-1,0 0 1,0 0-1,0 0 1,1-1-1,-1 1 1,0 0-1,0-1 1,0 1-1,4-2 1,-1-1-21,1 1 0,-1-1 0,0 0 0,0 0 0,0-1 0,0 1 0,-1-1 0,1 0 0,-1-1 0,0 1 0,0-1 0,-1 1 0,1-1 0,-1 0 0,3-7 0,-5 10-13,0 0 0,-1 0 1,1 0-1,0 0 0,-1 0 0,0 0 1,1 0-1,-1 0 0,0-1 0,0 1 1,0 0-1,0 0 0,-1 0 0,1 0 1,0 0-1,-1 0 0,0 0 1,1 0-1,-3-4 0,3 6-6,0-1 0,0 1 0,0-1 0,-1 1 0,1 0 0,0-1 0,0 1 0,0-1 0,0 1 0,0-1 0,0 1 0,0 0 0,0-1 0,0 1 0,1-1 0,-1 1 0,0-1 0,0 1 0,0 0 0,0-1 0,0 1 0,1-1 0,-1 1 1,0 0-1,0-1 0,1 1 0,0-1 0,13-6-28,18 3 16,-31 4 8,35-3-53,1 0-62,-1 1 0,68 6 0,-102-4 124,-1 0 0,0 0 0,1 1 0,-1-1 0,0 0 0,1 1 0,-1-1 0,0 1-1,0-1 1,1 1 0,-1 0 0,0-1 0,0 1 0,2 1 0,-3-1-1,0 0 0,1 0 1,-1-1-1,1 1 0,-1 0 0,0 0 1,0 0-1,0 0 0,1 0 0,-1 0 1,0 0-1,0 0 0,0 0 0,0 0 1,0 0-1,-1 0 0,1-1 0,0 1 1,0 0-1,-1 2 0,-1 1 0,-1 0 0,1 0 0,0 1 0,-1-2 0,0 1-1,0 0 1,0-1 0,-1 1 0,1-1 0,-1 0 0,-5 4 0,4-3-3,0 0 1,0 1-1,0-1 1,-7 11-1,-6 13 325,20-28-266,0 0 0,0 1 0,0-1-1,0 0 1,0 0 0,0 0 0,-1 0 0,1-1-1,0 1 1,3-1 0,28-9 76,59-26 0,5-1-619,-97 36 478,1 1 0,-1 0 0,1 0 0,-1 0 0,0-1 0,1 1 1,-1 0-1,1 0 0,-1 0 0,1 0 0,-1 0 0,1 0 0,-1 0 0,0 0 1,1 0-1,-1 0 0,1 0 0,-1 0 0,1 1 0,-1-1 0,0 0 0,1 0 0,-1 0 1,1 0-1,-1 1 0,0-1 0,1 0 0,-1 0 0,0 1 0,1-1 0,-1 0 1,0 1-1,0-1 0,1 0 0,-1 1 0,0-1 0,0 1 0,1-1 0,-1 0 0,0 1 1,0-1-1,0 1 0,0-1 0,0 1 0,0-1 0,0 0 0,0 1 0,0-1 1,0 1-1,0-1 0,0 1 0,0 0 0,0 5-23,-1-1 0,0 1 1,-3 9-1,0-1 212,4-12-166,0 0-1,0 0 0,0 0 1,0 0-1,1 0 0,-1 0 1,1 0-1,-1 1 0,1-1 1,0 0-1,-1 0 1,1-1-1,0 1 0,0 0 1,0 0-1,1 0 0,-1-1 1,0 1-1,1 0 0,-1-1 1,1 1-1,0-1 0,-1 0 1,1 0-1,0 1 0,0-1 1,0 0-1,-1 0 0,4 0 1,-1 1 0,-1-1 1,1 0-1,-1 0 0,1 0 1,0 0-1,0-1 0,0 1 1,-1-1-1,1 0 1,0 0-1,0 0 0,0-1 1,0 1-1,-1-1 1,7-2-1,2-3 82,-1 0 0,-1 0 0,1-1 0,16-15 0,35-39-119,-49 49 60,13-14-6,-1-1 0,-1-1-1,-2-1 1,24-40 0,-25 28-23,29-83 0,8-19 89,-11 46-271,-44 91 155,0 1 0,-1-1 0,0 0 1,0 0-1,-1 0 0,1 0 1,-1 0-1,0-10 0,-1 15 13,0 1 1,0-1-1,0 1 0,0-1 1,0 0-1,0 1 1,0-1-1,0 1 0,0-1 1,0 1-1,0-1 0,0 0 1,-1 1-1,1-1 0,0 1 1,0-1-1,0 1 1,-1-1-1,1 1 0,0-1 1,-1 1-1,1 0 0,-1-1 1,1 1-1,0-1 0,-1 1 1,1 0-1,-2-1 0,-8 3-100,9-2 59,-16 4-148,14-4 166,0 1 1,0-1-1,0 1 0,-1 0 0,1 0 1,0 0-1,1 1 0,-1-1 0,0 1 0,0-1 1,0 1-1,-3 4 0,-5 4 0,0 2-1,1-1 0,0 2 1,1-1-1,-9 16 1,-33 77 33,-30 128-146,70-194 158,-10 64 0,18-82 57,2 0 0,0 1 1,1-1-1,5 38 0,-4-53-28,0-1 0,1 1-1,0-1 1,0 1 0,0-1-1,0 0 1,1 0 0,0 0-1,5 8 1,-7-13-71,-1 1-1,1-1 1,0 1 0,0-1-1,-1 1 1,1-1 0,0 1-1,0-1 1,0 0-1,0 1 1,-1-1 0,1 0-1,0 0 1,0 0 0,0 1-1,0-1 1,0 0 0,0 0-1,0 0 1,0-1 0,0 1-1,-1 0 1,1 0-1,0 0 1,0-1 0,0 1-1,0 0 1,0-1 0,-1 1-1,1-1 1,1 0 0,1-1-250,-1 1 0,0-1 0,1 0 0,-1 0 0,0-1 0,0 1 0,4-5 0,-4 2-56,1 0-1,-1 0 0,-1 0 0,1 0 0,-1-1 0,0 1 0,0-1 1,0 1-1,-1-1 0,0 1 0,0-1 0,0 1 0,-1-1 0,0 1 0,0 0 1,0-1-1,-4-9 0,2 7 277,0 0 1,0 1-1,-1-1 0,0 1 0,-1-1 1,1 1-1,-1 0 0,-1 1 1,1-1-1,-1 1 0,-6-5 1,2 3 430,-32-22 1718,38 27-1868,1 1 0,-1 0 0,1 0 0,-1 1-1,0-1 1,0 1 0,0 0 0,0 0 0,-7-1 0,11 2-200,-1 0-1,0 0 1,1 0 0,-1 0-1,0 0 1,1 0 0,-1 0 0,0 0-1,1 0 1,-1 0 0,0 0-1,1 1 1,-1-1 0,0 0 0,1 1-1,-1-1 1,1 0 0,-1 1-1,0-1 1,1 1 0,-1-1-1,1 0 1,-1 1 0,1 0 0,-1 0-1,1 0-2,0 0 0,-1 0 1,1 0-1,0 0 0,0 0 0,0 0 0,0 0 0,0 0 0,1-1 0,-1 1 0,0 0 0,0 0 0,1 0 1,-1 0-1,0 0 0,1 1 0,1 1 34,0 1 0,1-1 0,-1 1 0,1-1 1,-1 0-1,1 0 0,5 5 0,-1-4-26,1 0 0,-1 0-1,1-1 1,-1 0 0,15 4-1,42 7 47,-17-7-21,-12-2 8,-1 1 1,1 2-1,44 17 1,-74-23-66,-1 0 0,1 0 0,-1 1 0,0-1 0,0 1 0,0 0 0,6 7 0,-8-9 35,-1 1 0,0-1 1,1 1-1,-1-1 0,0 1 0,0 0 1,0 0-1,0 0 0,-1 0 0,1 0 1,0-1-1,-1 1 0,1 0 0,-1 0 0,0 1 1,0-1-1,0 0 0,0 0 0,0 0 1,0 3-1,-3 6 208,2-10-195,1-1-1,0 0 1,0 1-1,-1-1 0,1 1 1,0-1-1,0 1 0,0-1 1,-1 1-1,1-1 1,0 1-1,0-1 0,0 1 1,0-1-1,0 1 0,0 0 1,0-1-1,0 1 1,0-1-1,1 1 0,-1-1 1,0 1-1,24-17-202,37-32-1,-43 33-327,0 0 0,1 1 0,29-17 1,-37 29 50,-8 6 59,-6 13-53,1-8 446,2-5 16,0 0 0,-1 0 0,1 1 0,1-1 0,-1 0 1,1 1-1,-1-1 0,1 0 0,0 0 0,1 0 0,-1 0 0,1 0 0,0 0 1,0 0-1,4 5 0,-5-7 44,0 0 1,1 0 0,0 0-1,-1 0 1,1 0-1,0-1 1,0 1 0,0-1-1,0 1 1,0-1 0,1 0-1,-1 0 1,0 0-1,0 0 1,1 0 0,-1 0-1,1-1 1,-1 1 0,1-1-1,-1 0 1,1 1-1,-1-1 1,1 0 0,-1-1-1,0 1 1,1 0 0,-1-1-1,4 0 1,-4 0-49,0 0 0,1 0 1,-1 0-1,0 0 0,0 0 0,0 0 0,0 0 1,0-1-1,0 1 0,0-1 0,-1 1 1,1-1-1,-1 0 0,1 1 0,-1-1 1,1 0-1,-1 0 0,0 0 0,0 0 1,0-1-1,0 1 0,0 0 0,-1 0 1,1 0-1,0-1 0,-1 1 0,0 0 1,0-1-1,0 1 0,0-1 0,0 1 1,0 0-1,0-1 0,-1 1 0,1 0 0,-1 0 1,0-1-1,1 1 0,-1 0 0,0 0 1,-1 0-1,1 0 0,-2-2 0,0-1-95,-1 0 0,0 0 0,0 0 0,0 1-1,0 0 1,-1 0 0,0 0 0,0 1 0,-9-6-1,15 9 75,-1 0-1,0 0 1,0 0-1,0 0 1,0 0-1,0 0 1,1 0-1,-1 0 1,0 0-1,0 0 1,0 0-1,0 0 1,0-1-1,0 1 1,0 0-1,1 0 1,-1 0-1,0 0 1,0 0-1,0 0 1,0-1-1,0 1 1,0 0-1,0 0 1,0 0-1,0 0 1,0 0-1,0-1 1,0 1-1,0 0 0,0 0 1,0 0-1,0 0 1,0 0-1,0-1 1,0 1-1,0 0 1,0 0-1,0 0 1,0 0-1,0 0 1,0-1-1,0 1 1,-1 0-1,1 0 1,0 0-1,0 0 1,0 0-1,0 0 1,0 0-1,0-1 1,0 1-1,0 0 1,-1 0-1,1 0 1,0 0-1,0 0 1,0 0-1,0 0 1,0 0-1,-1 0 1,1 0-1,0 0 1,0 0-1,0 0 1,0 0-1,0 0 0,-1 0 1,12-3 217,29 2-53,-20 0-178,0 1 0,0 1 0,0 0 0,-1 2 0,21 4-1,-34-5 23,33 11 34,-37-12-45,0 0 1,0-1-1,0 1 0,-1 0 0,1 0 0,0 1 0,-1-1 1,1 0-1,-1 0 0,1 1 0,-1-1 0,0 1 0,0-1 0,0 1 1,1-1-1,-2 1 0,2 2 0,-1-1 30,-1 1 0,0-1 0,0 0-1,0 0 1,0 0 0,0 0 0,-1 1 0,0-1-1,1 0 1,-3 5 0,0 0 78,0-1 1,-1 0-1,-5 9 0,9-16-90,-1 1-1,1-1 1,0 0-1,-1 1 0,1-1 1,0 1-1,-1-1 0,1 1 1,0-1-1,0 1 1,0-1-1,-1 1 0,1-1 1,0 1-1,0-1 1,0 1-1,0-1 0,0 1 1,0-1-1,0 1 0,0-1 1,0 1-1,0-1 1,1 2-1,-1-2-4,1 0-1,-1 1 1,1-1-1,-1 0 1,1 1-1,-1-1 1,1 0-1,-1 0 1,1 1 0,-1-1-1,1 0 1,-1 0-1,1 0 1,0 0-1,-1 0 1,1 0 0,-1 0-1,2 0 1,6-1 62,1 0 1,12-5 0,-12 4-43,63-17 10,-41 9-55,0 2-1,1 1 1,0 2-1,35-2 1,-62 7 23,1 0 1,-1 1-1,0 0 0,1 0 0,-1 0 1,0 0-1,0 1 0,0 0 0,0 0 1,0 0-1,0 1 0,-1 0 1,1-1-1,4 5 0,-4-2-70,0-1-1,-1 1 1,0 0-1,0 0 0,0 1 1,0-1-1,-1 1 1,0 0-1,0 0 1,0 0-1,2 10 1,0 9-3967,4 1 1063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29:47.4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205 2 3552,'0'0'132,"-1"0"0,0 0 0,1 0 1,-1-1-1,1 1 0,-1 0 0,1 0 0,-1 0 1,1 0-1,-1 0 0,1 0 0,-1 0 0,1 0 1,-1 0-1,1 0 0,-1 0 0,1 1 0,-1-1 0,0 0 1,1 0-1,0 0 0,-1 1 0,1-1 0,-1 0 1,1 1-1,-1-1 0,1 0 0,-1 1 0,-11 4 3587,1-5-2389,8 0-910,1 0 0,-1 0 0,1 0 0,0 0 1,-1 0-1,1 1 0,-4 0 0,5 0-378,0-1 1,0 1-1,0 0 1,0 0-1,0 0 1,0 0-1,0-1 1,0 1-1,0 0 1,0 0-1,1 1 0,-1-1 1,0 0-1,1 0 1,-1 0-1,0 2 1,-1 3-16,1 0 0,-1-1-1,1 1 1,0 0 0,1 0 0,-1-1 0,1 9 0,6 45 148,-2-23-80,17 188-142,-14-172 176,3-2 1,22 68-1,65 124 1749,-96-241-1843,-1-1 1,1 1 0,-1 0-1,1 0 1,-1 0 0,0 0 0,1 0-1,-1-1 1,0 1 0,0 0-1,0 0 1,0 0 0,0 0-1,0 0 1,0 0 0,0 0-1,0 0 1,0 0 0,0 0-1,0 0 1,-1 0 0,0 1-1,1-2-8,0 0-1,-1 1 0,1-1 0,0 0 0,-1 0 0,1 0 0,-1 0 0,1 1 0,-1-1 0,1 0 0,0 0 0,-1 0 0,1 0 1,-1 0-1,1 0 0,-1 0 0,1 0 0,-1 0 0,0 0 0,-16-6 136,-64-38 301,50 25-415,-60-24 1,24 13-316,63 27-1263,22 2-4198,-1 2 2501,4 3 1142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29:47.8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8 3392,'13'-7'4400,"-13"7"-4287,0 1 1,1-1-1,-1 1 0,0-1 1,0 1-1,0-1 1,0 1-1,0-1 1,1 0-1,-1 1 0,0-1 1,0 1-1,1-1 1,-1 0-1,0 1 1,1-1-1,-1 0 0,0 1 1,1-1-1,2 4 419,-1 0-143,-1 0 0,0 0 0,0 1 0,-1-1 0,1 0 0,-1 0 0,0 1 0,0-1 0,-1 0 0,1 0 0,-3 9 0,0 17 831,3-8-742,-1-1 0,-5 33 0,0-25-723,2 1-1,-1 36 1,7-53-454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29:51.0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33 3136,'0'-1'173,"0"0"0,0 0 0,0 0 1,0 0-1,0 0 0,1 0 0,-1 0 0,0 0 0,1 0 0,-1 1 1,10-22 9124,-9 22-9243,3 20 1913,-4-9-1866,-5 195 1471,7-107 608,7-113-1631,-6 9-479,0 0 1,0 0-1,-1 0 0,3-7 1,10-32-47,19-48-325,-29 80 220,0 1-1,2 0 1,-1 0-1,1 1 1,15-17-1,-21 25 87,1 1-1,-1-1 0,1 1 0,-1 0 0,1-1 1,-1 1-1,1 0 0,0 0 0,0 0 0,0 0 1,0 0-1,0 1 0,0-1 0,0 0 0,0 1 1,0 0-1,0-1 0,0 1 0,4 0 0,-4 1 24,1-1-1,-1 1 1,1 0-1,-1 0 1,1 0-1,-1 0 1,0 0-1,0 1 1,0-1-1,0 1 1,0 0-1,0-1 1,0 1-1,0 0 1,3 4-1,4 7 142,0 0 0,-1 0 0,10 23 0,14 47-195,-28-71 48,-2-7-349,0 0 0,1 0 0,5 10 0,-7-14-22,0 0 0,0 1 0,0-1 0,0 0 1,0 1-1,1-1 0,-1 0 0,1 0 0,-1 0 0,2 1 0,-2-2 154,0 0-1,-1 0 1,1 0-1,0 1 1,-1-1 0,1 0-1,-1 0 1,1 0-1,0 0 1,-1 0-1,1 0 1,0 0 0,-1 0-1,1-1 1,0 1-1,-1 0 1,1 0-1,0 0 1,-1-1 0,1 1-1,-1 0 1,1-1-1,-1 1 1,1-1-1,-1 1 1,1 0-1,-1-1 1,1 0 0,3-2-946,9-5-1772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00:37.5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2148 832,'13'-6'8002,"-13"5"-7839,-1-9 344,3-26 593,-2 34-1093,0-1-1,1 1 1,-1-1-1,1 1 1,0-1-1,0 1 1,0-1-1,0 1 1,0 0-1,0 0 1,3-3-1,5-15 298,-6 16-243,0-1-1,0 0 1,-1 0 0,1 0-1,-1 0 1,0 0-1,-1-1 1,1 1-1,-1 0 1,0-1 0,0 1-1,-1-1 1,1-9-1,-1-3 81,7-30 0,-4 30-130,1-31 0,-4 46-26,0-11 24,0-1-1,-5-26 1,2 22 34,2 1 1,-1-20-1,-1-12-13,2 23 73,1 18-70,0 1 1,-3-14-1,-1 1 91,0-1 0,-1-29 1,2 12 234,2 30-355,0 1 1,0-1-1,1 1 0,0-1 0,2-11 0,2-5 168,1-29-1,-4 29-84,6-30 0,-4 35 1,-1 1 0,-1-32-1,1-8-110,2-38 210,-1 63-248,-4-42 0,0 26 375,6-8-538,-2-3 379,-2 41-195,-1 3-22,0 1 1,-3-20 0,1 1 337,2 28-309,0 0 0,0-1 0,-3-11 0,0 2 17,1 0 1,1 0 0,0 1 0,2-20-1,-1 5-83,5-12-29,3-42 138,-3 3 220,3 47-289,-8 33 75,0 2-17,0-1 0,0 0 0,0 1 0,0-1 0,0 0 0,0 1 0,0-1 0,0 1 0,0-1 0,1 0 0,-1 1 0,0-1 0,0 0 0,0 1 0,1-1 0,-1 1 0,0-1 0,1 0 0,-1 1 0,1-1 0,0 0-106,-1 0 98,0 1-1,0-1 1,0 0-1,0 1 1,0-1 0,0 0-1,0 0 1,0 1-1,0-1 1,0 0 0,1 1-1,-1-1 1,0 0-1,0 1 1,1-1 0,-1 1-1,1-2 1,1-4 39,-2 6 8,1-1-43,-1 1 1,1-1-1,-1 1 1,1-1-1,0 1 1,-1-1-1,1 1 1,-1-1 0,0 0-1,1 1 1,-1-1-1,1 0 1,-1 1-1,0-1 1,0 0-1,1 1 1,-1-1 0,0 0-1,0 0 1,0 1-1,0-1 1,0 0-1,0-1 1,1 2-4,0-1 0,0 1 0,-1-1 0,1 1 0,0-1 0,0 0 0,-1 0 0,1 1 0,-1-1 0,1 0 0,-1 0 0,1 0 0,0-1 0,7-13 163,0-8-273,-3 16 159,-5 7-36,0 0-1,1 0 1,-1-1 0,0 1-1,1 0 1,-1 0-1,0-1 1,0 1-1,0 0 1,1-1-1,-1 1 1,0 0-1,0-1 1,0 1-1,1 0 1,-1-1 0,0 1-1,0 0 1,0-1-1,0 1 1,0 0-1,0-1 1,0 1-1,0-1 1,0 1-14,-1-1 0,1 1 0,0-1 0,0 1 0,0-1 0,-1 1 0,1-1 0,0 1 0,0-1 0,0 1 0,0-1 0,0 1 0,0-1 0,0 1 0,0-1 0,0 1 0,0-1-1,0 1 1,0-1 0,0 1 0,1-1 0,-1 0 0,2-11 137,-2 11-80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29:51.7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298 8 3552,'13'-8'8021,"-15"9"-7610,-1 0 0,1 0 0,0 1 0,0-1 0,0 1 0,0-1 0,-3 4 0,-3 1 109,-9 7-319,1 1 1,0 0-1,1 1 1,0 1-1,2 0 1,0 1-1,0 0 1,-9 19-1,-3 14 107,3 1 0,2 1 0,2 1-1,2 0 1,3 1 0,-11 101 0,21-126-207,1 1 0,2-1 1,1 1-1,1-1 0,2 1 1,1-1-1,1 0 0,1 0 1,2-1-1,1 0 0,1-1 1,1 0-1,1 0 0,2-1 1,18 24-1,-25-38-220,36 41 558,-40-47-718,1-2 1,0 1-1,0-1 0,1 0 1,-1 0-1,1 0 0,12 5 1,7-2-1024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29:52.3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1 3648,'-3'19'7288,"-3"42"-5371,-15 150 1454,20-183-3047,1-17-58,0 0 0,-1 0-1,-1 1 1,-2 10 0,3-18 193,3-7-21,4-13 62,5-19-640,45-120-669,-13 56 398,-42 96 372,0 0-1,1 1 1,0-1 0,-1 1-1,1-1 1,0 1 0,3-3-1,-5 5 47,1-1 0,-1 1 0,1-1 0,0 1 0,-1 0 0,1-1 0,-1 1-1,1 0 1,0 0 0,-1-1 0,1 1 0,-1 0 0,1 0 0,0 0 0,-1 0 0,1 0 0,0 0-1,-1 0 1,1 0 0,0 0 0,-1 0 0,1 0 0,0 0 0,-1 1 0,1-1 0,-1 0 0,1 0-1,0 1 1,-1-1 0,1 0 0,-1 1 0,1-1 0,-1 1 0,1-1 0,-1 1 0,1-1 0,-1 1-1,1-1 1,-1 1 0,1 0 0,2 4 131,0 1 0,0-1 0,0 1 0,-1-1 0,0 1 0,0 0 0,0 0 0,-1 0 0,2 11 0,0 56 556,-3-72-688,1 62-803,12 71-1,-13-132 142,0 0 0,1 0 1,0 0-1,-1 0 0,1 0 0,0 0 0,2 3 0,2 3-1712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29:57.7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77 2400,'-14'0'5718,"22"0"-3364,24-1-1424,83-22-108,-114 23-828,0 0 0,-1-1 1,1 1-1,0 0 0,0 0 1,0 0-1,-1 0 0,1 0 1,0 0-1,0 0 1,0 0-1,-1 0 0,1 0 1,0 0-1,0 0 0,-1 1 1,1-1-1,0 0 0,0 1 1,-1-1-1,1 0 0,0 1 1,-1-1-1,1 1 0,0-1 1,-1 1-1,1 0 1,-1-1-1,1 1 0,-1-1 1,1 1-1,-1 0 0,1-1 1,-1 1-1,0 0 0,1 0 1,-1-1-1,0 1 0,0 0 1,1 1-1,-1 3 32,0 1-1,0-1 1,0 0 0,-1 1-1,-1 6 1,0 5 57,-15 103 232,15-91-69,1 0 1,1 1 0,5 42-1,-3-67-130,-1 1-1,1-1 1,-1 1-1,2-1 0,-1 0 1,4 7-1,-5-11-79,0 1-1,0-1 0,-1 0 0,1 0 1,0 1-1,0-1 0,0 0 1,0 0-1,0 0 0,0 0 0,0 0 1,1 0-1,-1-1 0,0 1 1,1 0-1,-1-1 0,0 1 0,1 0 1,-1-1-1,1 0 0,-1 1 1,0-1-1,1 0 0,-1 0 0,1 0 1,-1 0-1,1 0 0,-1 0 1,3 0-1,0-2 33,0 0-1,0 0 1,0 0 0,-1-1 0,1 1 0,-1-1-1,1 0 1,-1 0 0,0 0 0,0 0 0,0-1-1,0 1 1,3-7 0,3-6 138,14-32 0,-18 37-111,7-17-27,48-106 96,-41 98-349,34-52-1,-49 82 204,1 1-1,-1-1 1,1 1-1,0 0 1,0 0 0,0 0-1,11-6 1,-13 9-15,1 0 0,0 0 1,0 1-1,0-1 0,0 1 0,1 0 1,-1 0-1,0 1 0,0-1 1,1 1-1,-1 0 0,0 0 1,8 1-1,3 3 56,0 0 1,0 1-1,0 0 1,-1 1-1,0 1 0,21 13 1,-15-8 38,-1 1-1,28 24 1,-35-28-122,-11-9-230,1 1 0,-1 0-1,0-1 1,0 1 0,0 0 0,0 0 0,0 0 0,0 0 0,0 0 0,0 0 0,0 0 0,-1 0 0,1 0 0,0 0-1,-1 0 1,1 0 0,-1 1 0,1-1 0,-1 0 0,1 0 0,-1 1 0,0-1 0,1 2 0,-3 9-4034,1 0 1408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29:58.4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23 2720,'-18'-3'9594,"32"14"-7460,-11-10-2044,0 0 0,-1 0 1,1-1-1,0 1 1,0-1-1,0 0 1,4 0-1,5 1 136,172 3 1727,-136-4-1693,224-8 303,64 2-161,-103 1-55,-228 4-755,-1 1 0,1-1 0,0 0 0,-1-1 0,1 1 0,-1-1-1,0 0 1,7-4 0,-3 3-1631,-1 2 221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29:59.2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4 169 4320,'-1'0'121,"1"-1"0,-1 0 1,1 1-1,0-1 0,0 0 1,-1 0-1,1 1 0,0-1 0,0 0 1,0 0-1,0 1 0,0-1 0,0 0 1,0 0-1,0 1 0,0-1 1,0 0-1,0 0 0,0 0 0,1 1 1,-1-1-1,0 0 0,1 1 0,-1-1 1,0 0-1,1 1 0,-1-1 1,1 0-1,-1 1 0,1-1 0,-1 1 1,1-1-1,-1 1 0,1-1 1,0 1-1,-1-1 0,1 1 0,0 0 1,-1-1-1,1 1 0,0 0 0,0-1 1,-1 1-1,1 0 0,0 0 1,0 0-1,-1 0 0,1 0 0,1 0 1,0 0-35,0 1 1,0 0 0,-1-1 0,1 1-1,-1 0 1,1 0 0,0 0-1,-1 0 1,0 0 0,1 0 0,-1 1-1,0-1 1,1 0 0,1 3 0,-1-1 116,21 23 917,39 57 1,10 37 114,-71-119-1222,23 45 276,-3 2 1,27 82-1,-14-31 423,-11-44 311,-23-55-1007,0 0-1,0 1 1,0-1 0,0 0 0,0 0-1,0 0 1,0 1 0,0-1 0,0 0-1,0 0 1,0 0 0,0 1 0,1-1-1,-1 0 1,0 0 0,0 0 0,0 0 0,0 1-1,1-1 1,-1 0 0,0 0 0,0 0-1,0 0 1,0 0 0,1 0 0,-1 0-1,0 1 1,0-1 0,1 0 0,-1 0-1,0 0 1,0 0 0,0 0 0,1 0-1,-1 0 1,0 0 0,1 0 0,5-8 504,3-21-31,10-86 38,35-79-1126,80-189 1,-116 344-2960,-13 32 1746,-2 15-1237,1 9 1246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29:59.6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32 121 5056,'-22'23'1642,"22"-23"-1604,-1 1 0,1-1-1,-1 1 1,1-1 0,0 1-1,-1-1 1,1 1 0,0-1-1,-1 1 1,1 0 0,0-1-1,-1 1 1,1-1 0,0 1-1,0 0 1,0 0-1,-2 8 298,1-1-1,0 0 0,0 1 0,2 13 0,-1-17-134,1 0-1,0 0 1,0 0 0,0 0-1,0 0 1,1 0-1,0 0 1,0 0 0,0 0-1,4 4 1,-2-3 14,1-1 0,0 0 1,-1-1-1,2 1 0,-1-1 0,1 0 0,-1 0 1,1-1-1,0 1 0,11 3 0,-7-3 90,1 0 1,0-1-1,0 0 0,0-1 0,18 1 0,-23-3-156,0 0 0,0 0-1,0-1 1,0 1 0,0-2-1,0 1 1,0-1 0,0 1-1,7-5 1,-9 4-92,-1 1 0,1-1 0,-1-1-1,0 1 1,0 0 0,0-1 0,-1 1 0,1-1 0,0 0 0,-1 0 0,0 0-1,0 0 1,0 0 0,0-1 0,0 1 0,1-5 0,0 1-38,-1-1 0,-1 0 0,1 1 0,-1-1 0,-1 0 1,1 1-1,-1-1 0,-1 0 0,1 0 0,-1 1 0,-1-1 0,1 1 1,-1-1-1,-1 1 0,1-1 0,-1 1 0,-1 0 0,1 0 0,-1 1 0,0-1 1,-1 1-1,0-1 0,0 2 0,-9-10 0,5 7-266,0 0-1,-1 0 1,1 1-1,-2 1 0,1 0 1,-1 0-1,0 1 1,0 0-1,-23-6 1,-33-5-8083,60 16 5649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30:00.2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11 2720,'-7'-10'6788,"28"29"-6206,-11-7-363,0 1-1,-1 0 0,-1 1 0,0 0 1,7 16-1,25 78 380,-26-69-399,4 13 71,86 283 1775,-81-233-860,14 171 1,-33-218-890,-3 0 0,-3 0 1,-2 0-1,-2-1 0,-14 55 1,8-63-56,-1-1-1,-3-1 1,-36 73 0,35-87-548,-40 54 1,39-61-1251,0-2 1,-40 34-1,34-39-3558,4-8 1585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30:02.4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81 3 2304,'0'0'46,"-1"-1"0,1 1 0,-1 0-1,1 0 1,-1-1 0,1 1 0,0 0 0,-1 0 0,1 0 0,-1 0-1,1 0 1,-1-1 0,1 1 0,-1 0 0,1 0 0,-1 0 0,1 0-1,-1 1 1,1-1 0,-1 0 0,1 0 0,0 0 0,-1 0 0,1 0 0,-1 1-1,1-1 1,-1 0 0,-2 1 899,1 6 1578,1-6-2334,1 0 0,-1-1 0,0 1 0,1 0 0,-1-1 0,1 1 1,-1 0-1,0-1 0,0 1 0,1-1 0,-1 1 0,0-1 0,0 0 0,0 1 0,1-1 0,-1 0 1,0 1-1,0-1 0,0 0 0,0 0 0,0 0 0,1 0 0,-1 0 0,-1 0 0,-29 0 2740,20-1-2500,21 6 1035,-4-2-1310,0 0 0,-1-1 0,10 3 0,9-1 255,-1-2 1,45-1 0,48-10-52,-107 8-308,135-17-109,-117 16-21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30:07.7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333 537 2912,'-3'3'566,"1"0"1,-1-1-1,0 1 0,0 0 1,0-1-1,0 0 1,-5 3-1,-35 18 465,23-12-732,-23 14 0,13-3-91,-30 28 0,48-39-191,0 1 0,1 1-1,1 0 1,0 0 0,-8 16 0,11-18 11,1 2 0,0-1 0,-4 16 0,8-23 25,1 1 1,0-1-1,0 1 0,0-1 1,1 1-1,0 0 0,0-1 1,0 1-1,1 0 0,1 7 1,-1-11-15,-1 0 1,1 0-1,-1-1 1,1 1-1,0 0 0,0-1 1,0 1-1,0-1 1,0 1-1,0-1 1,0 1-1,0-1 1,1 0-1,-1 1 1,0-1-1,3 2 0,-2-2 14,1-1 0,-1 1 0,0 0-1,0 0 1,0-1 0,1 1 0,-1-1-1,0 0 1,1 0 0,-1 0 0,0 0-1,1 0 1,-1 0 0,0-1 0,4 0-1,1-1 41,1-1-1,0 0 1,-1 0-1,0-1 1,0 0 0,8-5-1,41-34 324,-47 36-333,25-22 78,0-2 1,-2-1-1,47-61 0,-60 66-110,-2-1 0,0-1 0,-2 0 0,14-39 0,32-127 57,-50 156-137,-2 0 0,-2 0 1,-1-1-1,0-43 0,-8 48-206,1 33 177,1 0 0,0 0 0,-1 0 0,1 0 0,-1 0 1,0 0-1,0 0 0,0 0 0,0 1 0,0-1 0,0 0 0,0 0 0,-3-2 1,3 4 27,0-1 1,1 1 0,-1 0-1,0-1 1,0 1 0,1 0-1,-1 0 1,0-1 0,0 1-1,0 0 1,0 0 0,1 0 0,-1 0-1,0 0 1,0 0 0,0 0-1,0 1 1,0-1 0,1 0-1,-1 0 1,0 1 0,0-1-1,1 0 1,-1 1 0,0-1-1,0 1 1,-1 0 0,-1 2-33,-1 0 0,1 0 0,-1 0 0,-4 6 0,-1 3 1,1 0 1,0 1-1,1 0 1,-7 16-1,-19 59 55,2 5 395,-22 124 0,48-193-296,2 0-1,1 0 0,1 0 0,1 1 1,3 27-1,-1-39 31,0-1 0,1 1 0,0-1 1,0 0-1,2 0 0,-1 0 0,2-1 0,-1 0 1,1 0-1,1 0 0,11 14 0,-15-22-65,0 1-1,0-1 0,1 0 0,-1 0 1,1 0-1,0-1 0,0 1 0,0-1 1,0 0-1,0 0 0,0 0 1,1-1-1,-1 1 0,1-1 0,-1 0 1,1 0-1,-1-1 0,1 1 0,0-1 1,-1 0-1,1 0 0,7-2 1,0-1 2,0 0 1,-1-1 0,0 0-1,12-7 1,44-26 209,-55 30-203,27-17 169,-1-2 0,55-48 1,-85 67-188,-1 0 0,0-1-1,7-8 1,-13 15-66,0-1-1,0 1 0,0-1 1,0 1-1,0-1 1,0 1-1,0-1 0,0 0 1,-1 1-1,1-1 0,-1 0 1,1 0-1,-1 0 0,0 1 1,1-1-1,-1 0 1,0 0-1,0 0 0,-1 0 1,1 1-1,0-1 0,-1 0 1,1 0-1,-2-2 0,2 3-16,-1 0 0,0-1 0,0 1 0,0 0 0,0 0 0,0 0 0,-1 1 0,1-1 0,0 0 0,0 0 0,-1 1 0,1-1 0,0 0 0,-1 1 0,1-1 0,0 1 0,-4-1 0,1 1-29,0-1 1,0 1 0,0 0-1,-1 0 1,-4 1 0,-3 1-1,0 1 1,0 1-1,0 0 1,1 0 0,-1 1-1,1 1 1,0 0-1,1 0 1,-1 1-1,1 0 1,1 1-1,-15 15 1,14-13 92,1 0 0,0 1 1,0 0-1,1 1 0,1 0 1,0 0-1,1 1 0,0 0 1,1 0-1,0 0 1,-2 15-1,6-25 7,0 1 0,1-1 0,-1 0 0,1 1 0,0-1 0,0 1 0,0-1 0,1 0 0,-1 1 0,1-1 0,0 0 0,-1 1 0,2-1 0,-1 0 0,0 0 0,3 4 0,-3-5-5,1 0 1,0 0-1,0-1 1,0 1-1,-1-1 0,1 1 1,1-1-1,-1 0 1,0 1-1,0-1 1,0 0-1,1-1 1,-1 1-1,0 0 1,1-1-1,-1 1 1,1-1-1,-1 0 1,1 1-1,-1-1 0,0 0 1,1-1-1,3 0 1,7-1 62,0-1 1,1 0-1,19-9 1,-22 7-128,0 1 1,0 1-1,0-1 0,1 2 0,-1 0 1,13-1-1,-21 3 19,0 0-1,-1 1 1,1-1 0,0 1 0,-1-1-1,1 1 1,-1 0 0,1 0 0,-1 0-1,0 0 1,1 1 0,-1-1 0,0 0-1,0 1 1,0 0 0,0-1 0,0 1-1,0 0 1,0 0 0,-1 0 0,1 0-1,-1 1 1,1-1 0,1 4 0,1 4-20,0 0 0,0 1 0,-1 0 0,2 14 0,-4-24 33,4 30 39,0 2-1,-2-1 1,-2 0 0,-1 1-1,-1-1 1,-2 0-1,-10 49 1,0-10 103,-29 134 847,13-98 957,25-98-1108,3-18-294,5-27-86,7-22-418,22-69 0,-14 70 18,150-417-222,-157 443 22,1 1 0,1 1 0,2 0 0,34-48 0,-46 72 61,1-1 0,0 2-1,0-1 1,0 0-1,8-5 1,-12 10 64,0-1 1,0 0-1,0 1 1,0-1-1,0 1 1,0-1-1,0 1 1,0-1-1,0 1 1,0 0-1,0 0 0,0-1 1,0 1-1,0 0 1,0 0-1,0 0 1,0 0-1,0 0 1,0 0-1,1 0 1,-1 1-1,0-1 1,0 0-1,0 1 1,0-1-1,0 0 0,0 1 1,0-1-1,0 1 1,-1 0-1,1-1 1,0 1-1,0 0 1,0-1-1,-1 1 1,1 0-1,0 0 1,-1 0-1,1 0 1,0 0-1,-1 0 1,1 0-1,0 1 0,1 4 32,0 0 0,0 0 0,-1 1 0,0-1 0,0 1 0,0-1 0,-1 1-1,0 6 1,-7 58-16,4-47-4,-2 18 124,-3 0 0,-1-1-1,-24 65 1,31-100-55,-1-1 0,0 1 1,0-1-1,0 0 0,-1 0 0,-4 6 0,7-10-44,1-1-1,-1 1 1,0 0-1,0 0 1,0-1-1,0 1 1,0 0-1,0-1 0,0 1 1,0-1-1,0 1 1,0-1-1,0 0 1,0 1-1,0-1 1,-2 0-1,2 0-18,0 0 0,0 0 0,0-1 0,0 1 0,0-1 1,0 1-1,0-1 0,0 1 0,0-1 0,0 1 0,1-1 0,-1 0 0,0 1 0,0-1 1,1 0-1,-1 0 0,0 0 0,1 0 0,-1 1 0,1-1 0,-1 0 0,1-2 0,-1 2-28,0 0 0,1 0 0,-1 0-1,1-1 1,-1 1 0,1 0 0,0 0-1,-1-1 1,1 1 0,0 0-1,0 0 1,0-1 0,0 1 0,1-3-1,-1 4 18,0-1 0,0 0 0,1 0 0,-1 1 0,1-1 0,-1 0-1,1 1 1,-1-1 0,1 1 0,-1-1 0,1 1 0,-1-1 0,1 1-1,0-1 1,-1 1 0,1-1 0,0 1 0,1-1 0,3 0-2,1-1 0,-1 1 0,1 1 0,0-1 0,9 1 0,10-1-56,-1-5 82,0-1-1,46-19 1,-34 11-2,1 1-35,-1-1 0,57-34 0,-65 32 106,-1-1 0,-1-2 1,0-1-1,28-29 0,-46 41-90,0 0 36,-1 0 0,1 0-1,5-12 1,-11 19-36,0-1 0,-1 0 0,0 0 0,0 0 0,0 0 0,0 0 0,0 0 0,-1 0 0,1 0 0,-1 0 0,0 0 0,0-1 0,0 1 0,0 0 0,0 0 0,-2-4 0,2 5-4,-1 1-1,1-1 1,-1 1-1,0 0 1,1-1-1,-1 1 1,0-1-1,0 1 1,0 0-1,0 0 1,0 0 0,0-1-1,0 1 1,-1 0-1,1 0 1,0 1-1,-1-1 1,1 0-1,0 0 1,-1 1-1,1-1 1,-1 1-1,1-1 1,-1 1-1,0-1 1,1 1-1,-1 0 1,1 0-1,-1 0 1,0 0-1,-1 0 1,-3 1-28,-1-1 0,0 1 0,1 1 0,-1-1 0,1 1 0,-9 4 0,4-1 3,0 1 0,1 0 0,0 1 0,0 0 0,1 1-1,0 0 1,0 0 0,1 1 0,0 0 0,0 0-1,1 1 1,0 0 0,-10 21 0,9-14 34,1-1-1,0 1 1,1 1-1,1-1 1,1 1 0,1 0-1,0 0 1,0 29-1,2-42 24,2-1-1,-1 1 0,0-1 1,1 1-1,0-1 0,0 1 0,0-1 1,1 0-1,-1 1 0,1-1 1,0 0-1,1 0 0,-1 0 0,4 4 1,-3-5 5,-1 0 0,1-1 0,0 1 0,0-1 0,0 0 0,1 0 0,-1 0 0,0 0 0,1-1 0,-1 1 0,1-1 0,0 0 0,-1 0 0,1 0 1,0 0-1,0-1 0,4 0 0,4 0-7,0 0 0,0-1 0,0-1-1,0 0 1,0-1 0,-1 0 0,1-1 0,13-6 0,14-8 4,35-23 1,-34 17 47,-16 10-132,-10 6-16,20-10 0,-29 16 66,-1 0 0,0 1 0,0 0 0,1 0 0,-1 0 0,1 0 0,-1 1 0,1-1-1,7 2 1,-11-1 6,1 0-1,-1 1 0,1-1 0,-1 1 0,0-1 0,1 1 0,-1-1 0,0 1 1,0 0-1,1 0 0,-1 0 0,0 0 0,0 0 0,0 0 0,0 0 1,0 0-1,0 0 0,0 0 0,-1 0 0,1 1 0,0-1 0,-1 0 1,1 1-1,0-1 0,-1 0 0,0 1 0,1-1 0,-1 1 0,0-1 0,0 1 1,0-1-1,0 2 0,0 6 111,0 0 0,0 1 0,-4 14 0,4-22-92,-1 7 68,3-9 29,5-13 85,0 0-175,-6 12-10,1-3-35,0 0 0,0 0 1,1 0-1,0 1 0,-1-1 0,1 1 0,0 0 0,6-5 0,-9 8 21,0 0-1,0 0 1,1 0-1,-1 0 0,0 0 1,0 0-1,0-1 0,0 1 1,0 0-1,0 0 1,1 0-1,-1 0 0,0 0 1,0 0-1,0 0 0,0 0 1,0 0-1,0 0 1,1 1-1,-1-1 0,0 0 1,0 0-1,0 0 0,0 0 1,0 0-1,0 0 1,0 0-1,1 0 0,-1 0 1,0 0-1,0 0 0,0 0 1,0 0-1,0 1 1,0-1-1,0 0 0,0 0 1,0 0-1,0 0 0,0 0 1,0 0-1,0 0 1,1 1-1,-1-1 0,0 0 1,0 0-1,0 0 0,0 0 1,0 0-1,0 0 1,0 1-1,0-1 0,0 0 1,0 0-1,0 0 0,-1 0 1,1 0-1,0 0 1,0 0-1,0 1 0,0-1 1,0 0-1,0 0 0,-2 8-48,2-7 40,-9 33-3,-2 1 0,-25 55 0,31-80 54,2-2 14,0-1 1,-1 0-1,0 0 1,0-1-1,0 1 1,-8 7-1,11-15 289,2-3-128,3-13-48,-1 9-111,0-1-1,8-13 1,9-10 16,35-43-1,-41 59-92,0 1-1,1 0 1,1 1-1,21-14 0,-34 25-32,1 1 0,0 0 0,-1 0 0,1 0 0,0 0 0,0 1 0,0-1 0,0 1 0,9-1 0,-12 2 48,0 0 0,1 0-1,-1 0 1,0 0 0,0 0 0,0 1 0,1-1 0,-1 0 0,0 1 0,0-1-1,0 1 1,0-1 0,0 1 0,0 0 0,0-1 0,0 1 0,0 0 0,0 0-1,0-1 1,0 1 0,0 0 0,-1 0 0,1 0 0,0 0 0,-1 0 0,1 1-1,0-1 1,-1 0 0,0 0 0,1 0 0,-1 0 0,0 1 0,1-1 0,-1 0-1,0 0 1,0 0 0,0 2 0,0 5-14,-1 0 0,1-1 0,-2 1 0,1 0 0,-1-1 0,-5 15 0,4-12 37,-11 30 86,8-25-71,1-1-1,1 1 1,-5 24-1,9-38-24,0 0 1,0 0-1,0 0 0,0 0 0,0 0 1,0 0-1,0 0 0,0 0 0,0-1 1,1 1-1,-1 0 0,0 0 0,1 0 1,-1 0-1,0 0 0,1 0 0,-1 0 1,1-1-1,0 1 0,-1 0 0,1 0 1,0-1-1,-1 1 0,1-1 0,0 1 1,0 0-1,-1-1 0,1 1 0,0-1 1,0 0-1,0 1 0,0-1 0,0 0 1,0 1-1,0-1 0,-1 0 0,1 0 1,0 0-1,0 0 0,1 0 0,5 0 37,0 0 1,-1 0-1,1-1 0,10-2 0,-14 2-4,26-5-32,0-1 0,-1-2 0,0-1 0,0-1 0,-1-1 0,-1-1 0,36-25 0,-59 36 6,13-8-10,-1-1 0,0-1 1,14-15-1,-19 17-14,-11 11-189,-14 17-2,-1-3 158,0 1 0,1 1-1,1 0 1,1 1 0,-13 21-1,25-37 55,0 0-1,1 0 0,-1 0 1,1 0-1,-1 0 1,1 0-1,-1 0 0,1 0 1,0 0-1,0 0 0,0 0 1,0 0-1,1 0 1,-1 0-1,0 0 0,2 3 1,-2-3-4,1-1 0,-1 0 0,1 0 0,-1 0 0,1 0 0,0 0 0,0 0 0,-1 0 0,1 0 0,0 0 0,0 0 0,0-1 0,0 1 0,0 0 0,0 0 0,0-1 0,0 1 0,0-1 0,0 1 0,1-1 0,-1 1 0,0-1 0,0 0 0,0 0 0,1 1 0,-1-1 0,1 0 0,3-1 17,0 1 1,-1-1-1,1 0 1,0 0-1,-1 0 0,1-1 1,-1 0-1,0 0 0,1 0 1,-1 0-1,0 0 1,0-1-1,0 0 0,6-6 1,0-1 41,0-1 0,-1 0 0,13-20 0,20-40 45,-3-3-1,30-80 1,-40 89-179,-25 55 51,39-98-61,-39 95 53,-1 0 0,0-1 0,0 1 0,-1-1 0,-1 0 0,0-18 0,-1 31 10,0-1-1,0 1 1,0 0-1,0 0 1,0-1 0,-1 1-1,1 0 1,0 0-1,-1-1 1,1 1-1,-1 0 1,1 0 0,-1 0-1,1-1 1,-1 1-1,0 0 1,1 0-1,-1 0 1,0 0 0,0 0-1,0 1 1,-1-2-1,1 1-3,-1 1-1,1 0 0,0 0 1,0 0-1,0 0 0,0 0 1,0 0-1,-1 0 0,1 0 0,0 0 1,0 0-1,0 1 0,0-1 1,0 1-1,0-1 0,0 1 1,0-1-1,0 1 0,-2 0 1,-3 4-62,-1 0 1,1 0 0,0 1 0,0 0-1,-7 9 1,1 1 60,2 1 1,0 0-1,1 0 1,1 1-1,0 0 0,2 1 1,-6 23-1,3 0 67,1 2 1,-1 48-1,7-68-6,2 0 0,0 0 0,6 30 0,-5-44-4,1 0 0,1-1 0,0 1-1,0 0 1,0-1 0,2 0-1,-1 1 1,1-2 0,0 1 0,9 11-1,-12-18 6,1 1 0,0 0 0,0 0 0,0-1-1,0 0 1,0 0 0,0 0 0,1 0 0,-1 0 0,1 0-1,-1-1 1,1 0 0,0 0 0,0 0 0,-1 0 0,1 0-1,0-1 1,0 1 0,0-1 0,0 0 0,0-1-1,-1 1 1,1-1 0,0 1 0,0-1 0,0 0 0,-1-1-1,1 1 1,4-3 0,8-4 12,-1-2 0,0 1-1,-1-2 1,0 0 0,-1 0 0,14-17 0,63-84-287,-50 58 182,-33 46-4,0 0 0,1 0 0,-1 1 0,1 0 0,16-11 0,-23 18 52,-1-1-1,0 1 0,1 0 0,-1 0 0,1 0 1,-1 0-1,1-1 0,-1 1 0,0 0 0,1 0 1,-1 0-1,1 0 0,-1 0 0,1 0 1,-1 0-1,1 0 0,-1 0 0,1 0 0,-1 0 1,1 1-1,-1-1 0,0 0 0,1 0 0,-1 0 1,1 1-1,-1-1 0,1 0 0,-1 0 1,0 1-1,1-1 0,-1 0 0,0 1 0,1-1 1,-1 0-1,0 1 0,0-1 0,1 0 0,-1 1 1,0-1-1,0 1 0,0-1 0,1 1 1,-1-1-1,0 0 0,0 2 0,5 21-18,-5-20 16,2 19-24,-1 1 1,-2-1-1,0 1 0,-1-1 1,-2 0-1,0 0 1,-1 0-1,-1 0 1,-1-1-1,-1 0 1,-15 28-1,20-45 106,1 1 0,-1 0 0,0-1-1,-1 0 1,1 0 0,-1 0 0,1 0 0,-1-1 0,-1 1-1,-4 2 1,8-5-56,-1 0 0,1 0-1,-1 0 1,0-1 0,1 1-1,-1-1 1,0 1 0,0-1-1,1 1 1,-1-1 0,0 0-1,0 0 1,1 0 0,-1 0-1,0 0 1,0-1 0,0 1-1,1 0 1,-1-1 0,0 1 0,1-1-1,-1 0 1,0 0 0,1 1-1,-1-1 1,1 0 0,-1 0-1,1-1 1,0 1 0,-1 0-1,1 0 1,0-1 0,-2-2-1,2 3-11,0 0-1,0 0 0,0 0 0,0 0 1,1 0-1,-1 0 0,0 0 0,1-1 1,-1 1-1,1 0 0,-1-1 0,1 1 1,0 0-1,-1-1 0,1 1 0,0 0 1,0-1-1,0 1 0,0-1 0,0-1 1,0 3-3,1-1 0,-1 1 0,0-1 1,1 0-1,-1 1 0,0 0 1,1-1-1,-1 1 0,1-1 0,-1 1 1,0-1-1,1 1 0,-1 0 1,1-1-1,-1 1 0,1 0 1,-1-1-1,1 1 0,0 0 0,1-1 2,0 1-1,0 0 0,-1-1 0,1 1 0,0 0 0,0 0 0,0 0 1,3 1-1,29 5 33,36 13 1,-6-2-652,-55-15-1291,0 0 0,-1 1 0,1 0 0,15 8 0,-8 0-1124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30:08.9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132 91 2720,'8'-23'891,"-3"15"-545,2 1-310,-1 1 995,0 0 0,0-1 0,9-13 0,-15 20-964,0 0 0,0-1-1,1 1 1,-1 0 0,0-1 0,0 1-1,0 0 1,0-1 0,0 1 0,0 0-1,0-1 1,0 1 0,0-1 0,0 1-1,0 0 1,0-1 0,0 1 0,0-1-1,0 1 1,0 0 0,0-1 0,0 1-1,0 0 1,-1-1 0,1 1 0,0 0-1,0-1 1,0 1 0,-1 0 0,1-1-1,0 1 1,-1 0 0,1 0 0,0-1 0,0 1-1,-1 0 1,1 0 0,0 0 0,-1-1-1,1 1 1,0 0 0,-1 0 0,1 0-1,-1 0 1,1 0 0,0 0 0,-1 0-1,1 0 1,0 0 0,-1 0 0,1 0-1,-1 0 1,1 0 0,0 0 0,-1 0-1,-2 0 19,1 0-1,-1 1 0,1-1 1,-1 0-1,1 1 0,0 0 0,-1-1 1,1 1-1,-4 2 0,-1 2-7,-1 1-1,1 0 0,1 0 1,-1 0-1,1 1 0,0 0 0,0 0 1,1 1-1,-8 13 0,1 3 58,1 0-1,-9 28 0,-5 28 408,23-69-351,0 1 1,0-1 0,1 1 0,1-1-1,0 13 1,0-22-142,0 1 0,1 0-1,-1-1 1,1 1 0,0-1-1,0 1 1,-1-1 0,1 0-1,1 1 1,-1-1 0,0 0-1,1 0 1,-1 1 0,1-1-1,-1 0 1,1-1 0,0 1-1,0 0 1,0 0 0,0-1-1,4 3 1,-2-2-1,0-1-1,0 1 1,-1-1 0,1 0-1,0 0 1,0-1 0,0 1 0,0-1-1,0 0 1,0 0 0,0 0-1,0 0 1,6-2 0,0 0 22,-1 0-1,1-1 1,0-1 0,-1 1 0,0-2-1,0 1 1,0-1 0,-1-1 0,1 1-1,-1-1 1,0-1 0,-1 0 0,13-15-1,-15 16-74,0 0 0,-1 0 0,0-1 0,0 1 0,-1-1 0,0 0 0,0 0 0,0-1 0,-1 1-1,0-1 1,-1 1 0,0-1 0,0 1 0,0-1 0,-1 0 0,0 1 0,-1-1 0,1 0 0,-3-9-1,1 12-20,1 1-1,-1-1 0,0 1 0,0-1 0,0 1 0,-1 0 0,1 0 0,-1 0 0,0 0 0,0 0 0,-1 1 0,1-1 0,-1 1 0,1 0 0,-1 0 1,0 0-1,0 1 0,-1-1 0,-6-2 0,-20-8 299,28 11-172,9 0-71,14-2-9,32 0 41,-12-1 66,-1 3 0,47 2 0,-75 1-111,0 0 0,-1 1 0,1 0 0,0 0 0,-1 1 0,0 1 0,0 0 0,0 0 1,0 1-1,0 0 0,-1 0 0,17 14 0,-23-15-4,1 0 1,-1 0 0,1 0-1,-1 0 1,0 1-1,-1-1 1,1 1-1,-1 0 1,2 5 0,2 9 147,4 21-1,-8-30-60,0-1 7,1 12 216,1-18-60,0-9 93,-1-2-200,12-23 26,-14 28-212,0 1 1,1-1-1,-1 1 1,1 0-1,0 0 1,0 0-1,0 0 1,0 0-1,0 0 1,3-1-1,-4 2 26,0 1 0,-1 0 0,1-1 1,0 1-1,-1 0 0,1 0 0,0 0 0,-1 0 0,1 0 0,0 0 1,-1 0-1,1 0 0,0 0 0,-1 0 0,1 0 0,0 0 0,0 1 1,-1-1-1,1 0 0,0 0 0,-1 1 0,1-1 0,-1 0 0,1 1 1,-1-1-1,1 1 0,0-1 0,-1 1 0,1-1 0,-1 1 0,0-1 0,1 1 1,-1-1-1,1 1 0,-1 0 0,1 0 0,2 5 4,-1 0 1,1-1-1,2 10 0,-2-5-3,12 32 113,13 29 247,-24-62-213,1 0 0,0 0 0,1-1 0,0 1 0,9 9 0,-13-16-167,0 0 0,1 0 0,0 0 0,-1 0-1,1 0 1,0-1 0,0 1 0,0-1 0,0 0 0,0 1 0,1-2 0,-1 1-1,5 1 1,-2-2-990,1 1 1,0-1-1,0 0 0,0-1 0,10-1 0,5-3-1695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00:47.8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21 416,'0'0'3232,"18"-16"-1200,-18 15-2071,0 1 0,1 0 0,-1 0 1,0-1-1,0 1 0,0 0 0,1 0 0,-1-1 0,0 1 1,0 0-1,0 0 0,1 0 0,-1 0 0,0-1 0,0 1 1,1 0-1,-1 0 0,0 0 0,1 0 0,-1 0 0,0 0 1,0 0-1,1 0 0,-1 0 0,7 4-1475,-2 4-305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30:10.6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65 3392,'0'0'5002,"0"16"-3071,0-10-1596,-1 1 0,-1-1 0,1 0 0,-1 0-1,0-1 1,-1 1 0,-4 8 0,-6 17-54,10-21-186,0 0-1,1 1 1,0-1-1,1 1 1,0-1 0,1 1-1,0 0 1,1-1 0,2 13-1,3 9 534,18 52 1,-21-73-447,1 0 1,1-1-1,-1 0 1,2 0 0,8 13-1,-11-19-81,0 0 1,0 0-1,1 0 0,-1-1 0,1 0 0,-1 0 0,1 0 1,0 0-1,1 0 0,-1-1 0,0 0 0,1 0 1,-1 0-1,1 0 0,8 1 0,-2-2-13,0 0 0,0-1-1,0 0 1,0-1 0,0 0-1,0-1 1,0 0 0,-1-1-1,12-4 1,91-42 117,-106 46-178,27-15 36,0-1 0,0-1-1,-2-2 1,-1-1 0,-1-2-1,0-1 1,43-51 0,-61 62-21,-1 0 1,15-27 0,-25 40-43,-1 0 1,1 0-1,0 0 1,0-1-1,-1 1 0,1 0 1,-1-1-1,0 1 1,0-1-1,0 1 1,0 0-1,0-1 1,0 1-1,-1 0 0,1-1 1,-2-2-1,-1-3-43,0 0 0,-1 0 0,-5-8 0,3 6-38,4 7 61,1 0-1,-1 0 0,0 0 1,-1 1-1,1-1 0,0 1 0,-1 0 1,0 0-1,1-1 0,-1 2 0,-4-3 1,-6-5-94,7 5 92,1 1 0,0 1 1,-1-1-1,0 1 0,0 0 0,1 1 1,-1-1-1,0 1 0,-1 0 1,1 0-1,0 1 0,0 0 1,0 0-1,0 1 0,0-1 0,-7 3 1,-4 0-31,0 2 0,1 0 0,0 1-1,-26 12 1,30-13 10,0 2 0,0-1 0,1 1 0,-1 1 0,2 0 0,-1 0 0,1 1 0,-17 20 0,17-16 52,1 1 1,1-1-1,1 2 0,0-1 1,0 1-1,1 0 1,1 0-1,1 0 1,-3 18-1,3-3 40,0 0 0,2 0 0,5 59 0,-2-76 34,1 1 0,0-1 0,1 0 0,1 0 0,0 0 0,1 0 0,0-1 0,1 1 0,1-1 0,0-1 0,0 1 1,1-1-1,0-1 0,1 0 0,0 0 0,1 0 0,0-1 0,0-1 0,1 1 0,21 11 0,-6-7 202,1-1 0,0-1 0,0-1-1,32 7 1,-55-17-235,1 1 1,-1-1-1,1 0 0,-1 0 0,1 0 0,0 0 0,-1-1 0,1 0 0,-1 0 0,0 0 1,5-3-1,-8 4-88,-1 0 0,0 0 0,1 0 0,-1 0 0,0 0 0,1-1 1,-1 1-1,1 0 0,-1 0 0,0-1 0,0 1 0,1 0 0,-1 0 0,0-1 1,1 1-1,-1 0 0,0-1 0,0 1 0,0 0 0,1-1 0,-1 1 0,0-1 1,0 1-1,0 0 0,0-1 0,0 1 0,0-1 0,0 1 0,0 0 0,0-1 1,0 1-1,0-1 0,0 1 0,0-1 0,-6-17-6559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30:11.2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12 2144,'-6'7'10341,"2"1"-10004,0 0 0,0 0 0,1 1 0,0-1 0,0 1 0,1 0 0,0-1 0,-1 18 0,3-21-236,0 0-1,0 0 1,0 1 0,1-1 0,-1 0 0,1 0-1,1 1 1,-1-1 0,1 0 0,-1 0 0,2 0-1,-1-1 1,0 1 0,1 0 0,0-1 0,5 7-1,-6-10-35,-1 1 0,1 0 0,0-1-1,-1 0 1,1 1 0,0-1-1,0 0 1,0 0 0,0 0-1,0 0 1,0 0 0,0 0 0,1-1-1,-1 1 1,0-1 0,0 1-1,1-1 1,2 0 0,-2 0 7,1-1 0,-1 0 1,1 1-1,-1-1 0,0 0 1,1-1-1,-1 1 0,0-1 1,0 1-1,5-4 0,0-2 34,0 1-1,0-1 1,-1 0 0,0 0-1,-1-1 1,1 0-1,5-10 1,-9 13-106,-1 1 0,1-1 0,-1-1 1,0 1-1,0 0 0,0 0 0,1-11 1,-3 13-11,0 0 0,0 0 1,0 0-1,0 0 1,0 0-1,-1 0 1,1 1-1,-1-1 0,0 0 1,0 0-1,0 1 1,0-1-1,0 0 0,-1 1 1,1-1-1,-1 1 1,-2-3-1,1 2-25,0 0 1,1 0-1,-1 0 1,-1 1-1,1-1 0,0 1 1,-1 0-1,1-1 1,-1 2-1,1-1 1,-1 0-1,0 1 0,0 0 1,0 0-1,0 0 1,0 0-1,0 1 0,0-1 1,0 1-1,0 0 1,0 0-1,0 1 0,0-1 1,0 1-1,0 0 1,0 0-1,0 0 0,0 0 1,0 1-1,1 0 1,-1 0-1,1 0 0,-1 0 1,1 0-1,0 1 1,-5 4-1,4-4-613,0 1 0,1 0 0,-1 1 0,1-1 0,0 1 0,0-1 0,1 1 0,0 0 0,-1 0 0,1 0 0,1 0 0,-1 0 0,1 1 0,0-1 0,0 0 0,1 1 0,-1-1 0,1 1 0,1 6 0,3 19-2162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32:04.9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338 29 896,'0'0'944,"0"-7"965,0 9-1759,0-5 897,0-6 1137,-2 8-1246,2 1-869,0 0 0,-1 0 0,1 0 0,0 0 1,-1-1-1,1 1 0,0 0 0,-1 0 0,1 0 0,0 0 1,0 0-1,-1-1 0,1 1 0,0 0 0,0 0 0,0 0 0,-1-1 1,1 1-1,0 0 0,0 0 0,0-1 0,-1 1 0,2-2 269,-4-2 940,3 4-1217,-1 0 0,1 0 0,-1 1 0,1-1 0,0 0 0,-1 0 0,1 1 0,0-1 0,-1 1 0,1-1 0,0 0 0,-1 1 0,1-1 0,0 1 0,0-1 0,0 0 0,-1 1 0,1-1 0,0 1 0,0-1 0,0 1 0,0 0 0,-5 22 526,9 70 143,13 132-93,-8-146-527,6 19 293,47 167 0,-49-216-222,-10-39-178,4 13 255,-2 0 0,0 0-1,3 48 1,-8-70-218,0 0 1,0 0-1,0 0 0,0 0 0,0-1 0,0 1 1,-1 0-1,1 0 0,0 0 0,0 0 0,-1 0 1,1 0-1,-1 0 0,1-1 0,-1 1 0,1 0 1,-1 0-1,1-1 0,-2 2 0,1-1-13,1-1 1,-1 0-1,0 0 0,0 1 1,1-1-1,-1 0 0,0 0 1,0 0-1,1 0 0,-1 0 1,0 0-1,0 0 0,1 0 1,-1 0-1,0 0 0,0-1 1,1 1-1,-1 0 0,0 0 1,1-1-1,-1 1 0,0 0 1,1-1-1,-1 1 0,0-1 1,-11-8 103,0 0 1,-15-15 0,-9-7-149,18 18 0,-1 2 0,0 0 0,-39-14 1,-60-13 307,18 3-509,98 34 143,1 1 0,-1 0 1,0-1-1,1 1 0,-1-1 1,1 0-1,-1 1 0,1-1 1,0 0-1,-3-1 0,4 1-7,0 1 0,0 0 0,0 0 0,0-1 0,0 1-1,0 0 1,0 0 0,0 0 0,0-1 0,0 1 0,0 0-1,0 0 1,0-1 0,0 1 0,0 0 0,0 0-1,0 0 1,1-1 0,-1 1 0,0 0 0,3-2-1233,5 1-460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32:05.6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59 75 2080,'-8'-1'959,"0"0"-1,-14 0 1,2 1 5994,136-8-4932,116-5-176,-114 5-1370,-55 3-200,85-18-1,-127 15-1346,-9 2-3370,-6 5 2725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32:07.8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232 23 2144,'0'-3'295,"0"1"0,0 0 0,1 0 0,-1 0 0,1 0 0,5-7 3446,-6 9-3697,-1 14 1403,-2 11-890,-2 0 1,-2-1-1,0 0 0,-14 32 0,5-21-42,-1-1 0,-27 38 0,22-39-122,2 1 1,-17 40-1,29-55-305,1 0-1,1 0 0,1 0 1,0 1-1,1-1 0,0 22 1,3-37-26,1 1 0,0-1 0,1 0-1,-1 0 1,1 0 0,0 0 0,-1 0 0,2 0 0,-1 0 0,2 4 0,-1-5-12,-1-1 1,1 1-1,0-1 1,-1 0 0,1 0-1,0 0 1,0 0 0,0 0-1,1 0 1,-1 0-1,0-1 1,1 1 0,-1-1-1,1 0 1,-1 0 0,4 1-1,4 1-9,0 0-1,0-1 1,0-1-1,0 0 1,14 0-1,55-5-35,-27 1 67,92-9-214,-130 10-89,-13 2 32,0 0 0,0 0 1,0 0-1,0 0 0,-1 0 0,1 0 1,0 0-1,0 0 0,0-1 0,0 1 1,0 0-1,0-1 0,-1 1 0,1 0 1,0-1-1,0 1 0,-1-1 0,1 1 1,0-1-1,0 0 0,-1 1 0,1-1 1,-1 0-1,1 1 0,-1-1 0,1 0 1,-1 0-1,1 0 0,-1 1 0,0-1 1,1 0-1,-1 0 0,0 0 0,0 0 1,1 0-1,-1 1 0,0-1 0,0 0 1,0 0-1,0 0 0,0 0 0,0 0 1,-1 0-1,1-1 0,-1-10-2334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32:08.1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59 5472,'0'0'1760,"3"1"-1051,13 0 246,0 0 0,0-1 0,0-1 0,0-1 0,19-3 1,10-1-202,65-6 118,98-9-832,-203 20-720,-1 1 0,1-1-1,-1 0 1,1 0 0,-1 0 0,0-1-1,1 0 1,4-2 0,-4 3-1368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32:08.5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309 0 3232,'-28'9'1035,"27"-8"-1013,1-1 0,-1 0 0,0 0 0,1 1 0,-1-1 1,0 1-1,1-1 0,-1 0 0,0 1 0,1-1 0,-1 1 1,1 0-1,-1-1 0,1 1 0,-1-1 0,1 1 1,-1 0-1,1 0 0,-24 31 1511,-29 53 0,20-26-14,-47 92 1112,66-120-2392,1 0 1,1 1 0,2 0 0,1 0 0,2 1 0,1 1 0,2-1-1,1 1 1,1-1 0,4 44 0,1-45-245,2 0 1,1-1-1,1 0 0,1 0 0,2 0 1,1-1-1,2-1 0,1 0 1,1-1-1,34 49 0,-41-66-565,0-1-1,1 0 0,0 0 1,1-1-1,20 15 0,11 0-1279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32:08.9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5056,'62'136'5853,"-45"-96"-4890,84 162 2333,-28-68-1735,-61-107-1324,-1 1 1,-1 0 0,8 35-1,-11-30-28,-2 1-1,-2 0 1,0 0-1,-2 1 0,-2-1 1,-1 0-1,-8 35 0,7-48-295,-2 0 0,-1 0 0,-1-1 0,0 0-1,-1 0 1,-2-1 0,0 0 0,0 0 0,-2-1-1,0-1 1,-2 0 0,-20 21 0,6-10-847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32:11.3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20 2496,'-31'0'10666,"38"2"-8796,14-1-1180,21-5-5,44-4-95,-36 3-315,0 1 0,1 3 0,-1 2 1,61 9-1,6-2 535,-115-8-708,1-5-135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32:11.7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20 2912,'-1'0'206,"0"-1"-1,0 1 1,0 0-1,0 0 1,0 0 0,0 0-1,0-1 1,0 1-1,0 0 1,0 1 0,0-1-1,0 0 1,0 0-1,0 0 1,-1 1 0,1-1-36,-2 3 1367,2-2-1367,1-1 1,0 1 0,0-1-1,-1 1 1,1-1 0,0 0-1,0 1 1,0-1 0,-1 1-1,1-1 1,0 1 0,0-1-1,0 1 1,0-1 0,0 1-1,0-1 1,0 1 0,0-1 0,0 1-1,0-1 1,0 1 0,1-1-1,-1 1 1,1 1-20,0 0 0,0 0 0,0 0 0,0 0 0,1 0 0,-1-1 0,0 1 1,1 0-1,-1-1 0,1 1 0,0-1 0,-1 0 0,1 0 0,0 0 0,0 1 0,0-2 0,0 1 0,0 0 0,2 1 0,7 1 318,-1 0-1,16 1 0,4-1 183,0-1 0,55-4 0,-38 0-385,-7 1-90,-1-1 0,1-2 0,70-17 0,-105 19-262,1 0-1,-1 0 0,0 0 1,-1-1-1,1 0 1,4-3-1,15-13-4293,-12 11 2076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33:41.0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78 2080,'1'-6'4524,"2"3"-3572,1 0-434,0 11-1,1 0-1,0-1 0,0 0 0,7 7 1,-7-8-430,-1 1 1,-1-1 0,6 12-1,-3-6-32,6 10-74,22 30 0,-20-32 97,23 41-1,42 121 214,7 12 304,-15-34 941,-58-133 170,0-36-1231,-12 8-438,0-1 0,0 0 0,0 1 0,0-1 1,0 0-1,0 1 0,-1-1 0,1 0 0,-1 0 0,1 1 0,-1-1 1,0 0-1,0 0 0,0 0 0,0 0 0,0 1 0,0-1 0,0-2 1,0-12 194,14-77 207,-6 37-280,19-134 113,-16 134-499,29-81 0,-14 54-66,6-27 133,-22 73 76,-8 29-18,1-1 1,-1 1-1,1-1 1,7-12-1,-9 32-4120,0-7 2803,0 1 0,0 0 0,1 5 0,6 6-1189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01:09.0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153 117 2240,'0'1'49,"-1"-1"0,1 0 0,0 0-1,0 0 1,0 0 0,-1 0 0,1 0 0,0 0 0,0 0 0,0 1 0,0-1-1,-1 0 1,1 0 0,0 0 0,0 0 0,0 1 0,0-1 0,0 0 0,0 0 0,0 0-1,-1 1 1,1-1 0,0 0 0,0 0 0,0 0 0,0 1 0,0-1 0,0 0-1,0 1 1,1-7 1930,-1 5-1909,0 1 0,0-1 0,0 1 0,0-1 0,0 1 0,1-1 0,-1 1-1,0-1 1,0 1 0,1-1 0,-1 1 0,0-1 0,1 1 0,-1-1 0,1 1 0,-1-1 0,1 1-1,0-1 33,-1 1-1,1-1 0,0 1 0,-1-1 0,1 0 0,-1 1 0,1-1 0,-1 1 0,0-1 0,1 0 0,-1 1 0,0-1 0,1 0 0,-1 0 0,0 1 1,0-1-1,0 0 0,1-1 0,-6-17 1168,5 18-1243,0 0-1,0 0 1,0 0-1,0 0 1,0-1-1,1 1 1,-1 0 0,0 0-1,1 0 1,-1 0-1,1 0 1,-1 0 0,1 0-1,-1 0 1,1 0-1,0 0 1,0 0-1,-1 1 1,1-1 0,0 0-1,0 0 1,0 1-1,0-1 1,0 1-1,0-1 1,0 0 0,0 1-1,2-1 1,3-1-33,-1 1-1,2 0 1,-1 0 0,9 0 0,10-2 74,-4-2-69,29-10 218,-37 11-184,0 0 0,0 1 0,0 1 0,17-2 0,54 2-156,-81 2 136,8 2-17,10 3 244,-21-5-236,1 0 0,-1 0 0,0 0-1,1 0 1,-1 0 0,0 0 0,1 0-1,-1 0 1,1 1 0,-1-1 0,0 0-1,1 0 1,-1 0 0,0 0 0,0 0-1,1 1 1,-1-1 0,0 0 0,1 0-1,-1 1 1,0-1 0,0 0-1,1 0 1,-1 1 0,0-1 0,0 0-1,0 1 1,1-1 0,-1 0 0,0 1-1,0-1 1,0 0 0,0 1 0,0-1-1,0 0 1,0 1 0,0-1 0,0 0-1,0 1 1,0-1 0,0 0 0,0 1-1,0-1 1,0 0 0,0 1 0,0-1-1,0 1 1,0-1 0,-1 0 0,1 0-1,0 1 1,0-1 0,0 0 0,-1 1-1,1-1 1,0 0 0,0 0 0,-1 1-1,1-1 1,0 0 0,0 0 0,-1 1-1,1-1 1,0 0 0,-1 0 0,-6 4 47,0-1 1,0 1 0,0-2 0,0 1-1,0-1 1,-1 0 0,1-1 0,-1 1-1,-11-1 1,-10 3 34,-9 1-51,1-1 0,-41-3 0,-7 2-179,15 4-20,63-7 249,0 0 1,0 1 0,1-1 0,-1 2-1,0-1 1,-8 3 0,13-3-286,0 0 1,0 0-1,-1 0 1,1 0 0,0 0-1,0 1 1,0-1-1,0 1 1,0 0-1,1-1 1,-1 1 0,0 0-1,1 0 1,-1 0-1,1 0 1,0 0-1,0 1 1,0-1 0,0 0-1,-1 3 1,-2 11-1624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32:12.7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304 124 3328,'2'-33'1778,"-1"28"-961,-1-1 0,1 1-1,-1-1 1,0 1 0,0-1-1,-1 1 1,1-1 0,-1 1-1,0 0 1,-1-1 0,-2-6-1,3 11-671,1 0 0,-1 0 0,0 0 0,0-1 0,0 1 0,0 0 0,0 0-1,0 0 1,0 0 0,0 0 0,0 1 0,-1-1 0,1 0 0,0 0 0,0 1 0,-1-1 0,1 1 0,0-1-1,-1 1 1,1 0 0,-1-1 0,-1 1 0,1 0-117,0 0-1,1 0 1,-1 0 0,0 0-1,1 0 1,-1 1-1,0-1 1,1 1 0,-1-1-1,0 1 1,1-1 0,-1 1-1,1 0 1,-1 0 0,1 0-1,0 0 1,-1 0-1,1 0 1,0 0 0,-1 0-1,1 0 1,0 1 0,0-1-1,0 0 1,0 1 0,0-1-1,-1 4 1,-1 12-34,0 1 0,1-1-1,1 1 1,1 0 0,0-1 0,3 19 0,2 8-1,2-1 1,2 0-1,24 71 0,89 316 319,-108-373-234,-7-26 62,4 33 0,-10-57-94,0 1 0,-1 0-1,1 0 1,-2 0 0,1 0 0,-1-1 0,-1 1-1,1 0 1,-1-1 0,-3 9 0,3-15 1,1 1 0,0 0 1,0-1-1,-1 0 1,1 1-1,-1-1 0,0 0 1,1 0-1,-1 1 0,0-1 1,1-1-1,-1 1 0,0 0 1,0 0-1,0-1 0,0 1 1,0-1-1,0 1 1,0-1-1,-2 0 0,-4 1 75,0-1 0,0 0 0,-13-1 0,-13-6-36,-1 0 1,2-3-1,0-1 0,0-1 0,1-2 0,-31-18 0,51 26-295,-25-15 373,34 19-381,1 0 0,-1 0-1,0 0 1,1-1-1,0 1 1,-1-1 0,1 1-1,0-1 1,-2-4-1,4 6-93,-1 0-1,1 0 0,0 0 0,0 0 0,-1 0 1,1-1-1,0 1 0,0 0 0,0 0 0,0 0 1,1 0-1,-1 0 0,0 0 0,0-1 0,1 1 1,-1 0-1,0 0 0,1 0 0,-1 0 0,1 0 1,0 0-1,0-1 0,17-18-5543,-17 20 5564,18-13-2983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32:13.2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17 151 4992,'-1'0'289,"0"-1"0,0 1 0,0 0 1,0-1-1,0 1 0,0-1 0,0 0 0,0 1 1,0-1-1,0 0 0,0 0 0,0 1 0,0-1 1,1 0-1,-1 0 0,-1-2 0,2 3-131,0-1 1,0 1-1,0-1 0,0 1 0,0-1 1,0 0-1,1 1 0,-1-1 0,0 1 1,0-1-1,0 1 0,0-1 0,1 1 1,-1-1-1,0 1 0,0-1 0,1 1 1,-1-1-1,0 1 0,1 0 0,-1-1 1,1 1-1,-1-1 0,0 1 0,1 0 1,-1-1-1,1 1 0,-1 0 0,2-1 1,4-2 407,0 0 0,0 1 1,0-1-1,14-2 1,8-3 195,50-17-220,1 4 0,1 3 0,1 4 0,138-7-1,-209 20-684,50 1 340,-54 0-666,1 1 0,0 0-1,-1 0 1,1 1-1,-1-1 1,11 5-1,-17-5 216,1-1-1,0 0 0,0 1 0,0-1 1,-1 1-1,1 0 0,0-1 0,-1 1 1,1 0-1,0-1 0,-1 1 0,2 1 1,2 11-2034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32:13.8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28 4224,'0'-28'6698,"2"51"-2729,0-1-3026,-2 91 1954,0-18-1753,0 1-3516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32:16.6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219 18 1984,'-10'-10'6186,"7"9"-5624,-17-4 2151,7 4-2681,-23 1 0,11 1 704,20-1-706,-1 1-1,1 0 1,0 0 0,-1 0 0,1 1-1,0-1 1,0 1 0,0 1 0,0-1-1,1 1 1,-1 0 0,0 0 0,1 0-1,0 0 1,0 1 0,0 0 0,0 0-1,1 0 1,-1 0 0,1 0 0,0 1-1,0 0 1,1-1 0,-1 1 0,-1 6-1,4-9-4,0-1 0,0 1 1,0-1-1,0 1 0,0 0 0,0-1 0,1 1 0,-1-1 0,1 1 0,-1-1 1,1 1-1,-1-1 0,1 1 0,0-1 0,0 0 0,0 1 0,0-1 0,0 0 0,0 0 1,0 1-1,0-1 0,2 1 0,3 4 30,1-1 0,12 8 0,-18-13-46,24 14 138,1-1-1,46 16 1,-39-16 196,38 19 0,-64-28-271,0 1 0,0 1 0,-1-1 0,1 1 0,-1 0 0,-1 0 0,1 1 0,-1-1 0,0 2 0,0-1 0,4 9 0,-9-14-38,1 0 0,0 1 1,-1-1-1,1 0 1,-1 1-1,0-1 1,0 0-1,0 1 1,0-1-1,0 0 1,0 1-1,-1-1 1,1 0-1,-1 0 1,0 1-1,0-1 1,0 2-1,-1 0 17,-1-1-1,1 1 0,0-1 0,-1 0 1,0 0-1,0 0 0,0 0 0,0-1 1,-4 3-1,-3 2 99,0-1 1,-1-1 0,0 0-1,1 0 1,-23 5 0,12-6 105,0-1 0,-1 0 0,-43-2 0,54-1-251,9 0-32,1 0 0,-1 0 0,1 0 0,-1-1 0,0 1 0,1 0 0,-1-1 0,1 1 0,-1-1 1,1 0-1,-1 1 0,1-1 0,-1 0 0,1 0 0,0 0 0,-2-1 0,3 1-176,0 0 1,0 1-1,0-1 0,1 0 0,-1 1 0,0-1 1,0 0-1,1 1 0,-1-1 0,0 0 1,1 1-1,-1-1 0,1 1 0,-1-1 1,1 1-1,-1-1 0,1 1 0,-1 0 0,1-1 1,-1 1-1,1-1 0,0 1 0,0-1 1,4-2-1056,12-13-2874,8 0 1365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32:17.0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3968,'2'1'407,"0"0"1,-1 0 0,1 0-1,0 0 1,-1 0 0,0 0-1,1 0 1,-1 1-1,1-1 1,-1 1 0,0-1-1,0 1 1,2 3-1,-1 6 288,0 0 1,-1 0-1,0 0 0,0 1 0,-3 20 0,1 0-183,1-7-315,-5 135 273,5-135-5286,0-29 3440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32:17.3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20 2400,'-5'-11'1088,"0"6"-960,2 2 224,6 6-224,-3 2-448,10 1 128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32:17.7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3328,'7'28'2912,"-5"-24"-2538,0 1 1,0-1-1,-1 1 1,0-1-1,1 1 0,-2 0 1,1-1-1,0 8 1,-1 44 1269,-1-26-664,1 83 1868,0-113-2828,0 0-1,0 1 1,0-1-1,0 0 1,0 0-1,0 0 1,0 0-1,0 0 1,0 0-1,1 0 1,-1 0-1,0 0 1,0 0-1,0 0 1,0 1-1,0-1 1,0 0-1,0 0 1,0 0-1,0 0 1,0 0-1,0 0 1,1 0-1,-1 0 1,0 0-1,0 0 1,0 0 0,0 0-1,0 0 1,0 0-1,0 0 1,0 0-1,1 0 1,-1 0-1,0 0 1,0 0-1,0 0 1,0 0-1,0 0 1,0 0-1,0 0 1,0 0-1,0 0 1,1 0-1,-1 0 1,0 0-1,0-1 1,0 1-1,0 0 1,0 0-1,0 0 1,0 0-1,0 0 1,0 0-1,0 0 1,0 0-1,6-5 101,34-74 120,-31 63-367,1 0 0,1 1-1,25-27 1,-31 36 224,1 1 0,1 0 0,-1 0 0,1 0 0,-1 0 1,1 1-1,0 1 0,1-1 0,-1 1 0,1 0 0,13-3 0,-18 5-19,0 1 0,0 0-1,1-1 1,-1 1 0,0 1-1,0-1 1,0 0 0,0 1-1,0-1 1,0 1 0,0 0-1,0 0 1,0 0 0,0 1 0,4 2-1,-3-1 9,0 0 0,0 0 1,0 1-1,0 0 0,0-1 0,-1 2 0,0-1 0,4 7 0,1 3 55,-1 1-1,0 0 0,-2 1 1,8 29-1,-6-5 183,3 45 1,-8-53-8331,-2-41 5325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32:18.5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418 9 2400,'1'-8'3660,"-12"20"-94,-11 11-1865,14-15-1159,-17 16-1,4-7-27,1 1-1,1 0 0,-18 24 1,16-14-286,2 1 1,-28 54 0,-19 67 381,41-87-106,-20 82 1,35-102-293,2 0-1,1 0 1,1 47-1,5-40 139,2 0-1,10 71 0,-7-100-278,0 0 0,1-1 0,2 1-1,0-1 1,1-1 0,1 1 0,0-1 0,18 25 0,-15-27 40,1-2 1,0 0-1,1 0 0,1-1 1,0-1-1,1 0 1,0-1-1,28 15 0,-36-23-607,1 0 0,1-1 0,10 3-1,-20-6 445,19 7-1223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32:22.8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106 217 992,'3'-8'1973,"2"1"33,4 1 986,-9 0-1006,0 6-1960,0 0 0,0 0 0,0 0-1,0 0 1,0-1 0,0 1 0,0 0-1,-1 0 1,1 0 0,0 0 0,0 0-1,0 0 1,0 0 0,0-1 0,0 1 0,0 0-1,0 0 1,0 0 0,0 0 0,0 0-1,0 0 1,-1 0 0,1 0 0,0 0-1,0 0 1,0 0 0,0 0 0,0 0-1,0 0 1,0 0 0,0 0 0,-1-1-1,1 1 1,0 0 0,0 0 0,0 0-1,0 0 1,0 0 0,0 1 0,-1-1-1,1 0 1,0 0 0,0 0 0,0 0-1,0 0 1,0 0 0,0 0 0,0 0-1,0 0 1,-1 0 0,1 0 0,0 0-1,0 0 1,0 0 0,0 1 0,-17 0 1024,12 3-976,1 0 0,-1 0 0,1 1 0,-1-1 0,1 1 0,0 0 0,1 0 0,-1 1 0,-3 6 0,-6 11 504,7-14-366,0 0 0,1 0 1,0 1-1,1 0 0,0 0 1,1 0-1,0 0 0,-2 14 1,4-20-183,1 0 0,-1 1 0,1-1 1,0 1-1,1-1 0,-1 0 1,1 1-1,0-1 0,0 0 1,0 1-1,0-1 0,1 0 0,0 0 1,-1 0-1,2 0 0,-1 0 1,0-1-1,1 1 0,0-1 1,0 1-1,0-1 0,6 5 0,-5-5 35,0 0-1,0-1 1,1 1-1,-1-1 1,1 0-1,0 0 0,0-1 1,-1 1-1,1-1 1,0 0-1,0-1 1,0 1-1,0-1 0,0 0 1,0 0-1,1 0 1,-1-1-1,0 0 1,-1 0-1,1 0 0,6-3 1,0 0 72,-1 0 0,0-1 0,0 0 0,0-1 0,-1 0 0,1 0 0,-1-1 0,11-12 0,-11 9-231,-1 0 0,-1-1-1,1 1 1,-2-1 0,10-21 0,-17 35-22,1 0 0,0 0 0,0 0 0,0 0 0,1 0 0,-1 0 0,1 0 0,0 0 0,-1 0 0,1 0 0,0 0 0,1 0 0,1 2 0,3 8 261,14 23 0,-17-32-63,-1-1-1,1 0 0,0 0 0,0 0 0,0 0 1,0 0-1,0 0 0,1-1 0,-1 0 1,1 1-1,-1-1 0,1-1 0,0 1 0,0 0 1,7 1-1,-4-2 47,-1 0 0,1-1 0,-1 0 0,1 0 0,-1 0 1,1-1-1,-1 0 0,0 0 0,10-3 0,0-2 82,1 0-1,-1-2 1,0 0-1,-1-1 1,0 0 0,23-19-1,-26 17-198,-1 0-1,0 0 1,0-1 0,-1 0-1,-1-1 1,0 0-1,-1 0 1,-1-1-1,9-20 1,-12 24-16,0 0 1,-1-1-1,0 1 1,-1-1-1,0 0 1,-1 0-1,0 0 1,0 0-1,-1 0 1,-1 0 0,0 0-1,0 0 1,-6-21-1,4 25-49,0 0 0,0 1-1,0-1 1,-1 1 0,-6-8 0,9 12-152,-1 0 1,1 0-1,-1 0 0,0 1 1,0-1-1,0 0 1,0 0-1,0 1 0,0 0 1,0-1-1,0 1 1,-1 0-1,1 0 1,-1 0-1,1 0 0,0 0 1,-1 1-1,1-1 1,-1 1-1,0 0 0,1 0 1,-1 0-1,1 0 1,-1 0-1,1 0 1,-1 1-1,1-1 0,-1 1 1,1-1-1,-1 1 1,1 0-1,-1 0 1,1 0-1,0 1 0,0-1 1,0 1-1,-1-1 1,1 1-1,1-1 0,-1 1 1,-3 3-1,-6 14-1420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32:23.7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235 41 2720,'1'-1'201,"0"0"0,-1 1 0,1-1-1,-1 0 1,0 0 0,1 0 0,-1 0 0,0 1 0,1-1 0,-1 0-1,0 0 1,0 0 0,0 0 0,1 0 0,-1 0 0,0 0 0,-1 0-1,1 0 1,0 0 0,0 0 0,0 0 0,0 0 0,-1 1 0,1-1 0,0 0-1,-1 0 1,1 0 0,-1 0 0,1 0 0,-1 1 0,1-1 0,-1 0-1,0 1 1,1-1 0,-1 0 0,0 1 0,0-1 0,1 1 0,-1-1 0,-1 0-1,-1 0-20,1 0 0,-1 0 0,1 0-1,-1 0 1,0 1 0,0-1-1,1 1 1,-1 0 0,0-1 0,1 1-1,-1 1 1,0-1 0,-3 1 0,-4 2-1,1 0 1,0 0 0,0 1 0,0 1 0,0-1 0,-9 8-1,3-1 42,0 1-1,-17 16 1,27-23-161,0 1 1,0 0 0,1 0 0,0 0 0,0 0 0,0 1 0,1-1 0,0 1 0,0 0 0,0 0 0,1 0 0,0 0 0,1 0 0,-2 15 0,3-14-17,0 1 1,1-1-1,-1 0 1,2 1-1,-1-1 1,1 0 0,1 0-1,-1 0 1,1 0-1,1 0 1,0 0-1,7 11 1,46 76 1528,-55-89-1490,1 0-1,-1 0 1,-1 0 0,1 0-1,-1 0 1,0 0-1,0 0 1,-1 0 0,0 10-1,0-12-51,0 1-1,-1-1 0,1 0 1,-1 0-1,0 0 0,-1 0 1,1 0-1,-1 0 1,1-1-1,-1 1 0,0 0 1,0-1-1,-1 0 0,1 1 1,-5 3-1,2-2-72,-2 2-66,-1 0 1,0 0-1,0 0 0,-1-1 1,-15 8-1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01:10.5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0 148 2304,'1'-11'513,"0"9"-430,-1 1-1,0-1 1,0 0-1,0 1 1,0-1-1,0 0 1,0 1-1,0-1 1,-1-2 0,1 3-37,0 1 1,0 0-1,0-1 0,0 1 1,0 0-1,0-1 1,0 1-1,0-1 1,0 1-1,0 0 1,0-1-1,0 1 1,0 0-1,0-1 1,1 1-1,-1 0 1,0-1-1,0 1 1,0 0-1,1-1 1,-1 1-1,0 0 1,1-1-1,-1 1 14,0 0 0,0 0 0,0-1 0,1 1 0,-1 0 0,0 0 0,0 0 1,0-1-1,0 1 0,0 0 0,1 0 0,-1-1 0,0 1 0,0 0 0,0 0 0,0-1 0,0 1 0,0 0 0,0 0 0,0-1 0,0 1 1,0 0-1,0 0 0,0-1 0,0 1 0,8 13 289,-1-1-103,0-1 1,5 14-1,7 21 351,24 87 0,-37-111-444,20 43 0,-10-27-11,31 75 488,-11-24-129,-36-89-467,0 1 1,0-1-1,1 0 0,-1 0 1,0 0-1,0 0 1,0 0-1,0 0 0,0 1 1,0-1-1,0 0 0,0 0 1,0 0-1,1 0 0,-1 0 1,0 0-1,0 0 0,0 0 1,0 0-1,0 0 1,0 1-1,1-1 0,-1 0 1,0 0-1,0 0 0,0 0 1,0 0-1,0 0 0,1 0 1,-1 0-1,0 0 0,0 0 1,0 0-1,0 0 1,0 0-1,1-1 0,-1 1 1,0 0-1,0 0 0,0 0 1,0 0-1,0 0 0,0 0 1,1 0-1,-1 0 1,0 0-1,0 0 0,0 0 1,0-1-1,0 1 0,0 0 1,0 0-1,0 0 0,0 0 1,1 0-1,-1-1 0,7-13 412,5-23-354,-4 11 110,1 0-1,14-29 1,7-17 4,22-64-105,19-63 102,-64 177-183,-4 14-20,0-1 1,-1 0-1,0 0 0,0 0 0,0-18 0,-1 16-1169,-1 34-7688,-1-4 6670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32:24.0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87 4736,'-22'-3'5429,"32"2"-3591,1 1 1,12-4-1,45-14 574,-21 6-1849,137-35-1997,-168 46 245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32:28.2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80 1824,'-4'8'4223,"4"-8"-4136,-1 0 1,1 0-1,0 0 1,0 0-1,0 0 1,-1 0-1,1 1 0,0-1 1,0 0-1,-1 0 1,1 0-1,0 0 1,0 0-1,-1 0 1,1 0-1,0 0 1,-1-1-1,-11 1 4404,19-1-3680,0-1 1,0-1 0,-1 1 0,9-5 0,27-9-418,25-1-1,0 4 0,1 2 1,93-2-1,-144 12-287,-3 0-150,0 1-1,15 1 1,11 0-356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32:28.8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12 2400,'3'-12'1429,"1"30"3338,2 4-3881,-1 15 1347,-1 59 0,0 9-789,1-54-1295,-2-13 304,16 75 0,-19-112-449,1 3-88,0-1 1,0 1 0,1 0-1,-1-1 1,1 1 0,-1-1 0,1 1-1,4 4 1,2 1-514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32:31.6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310 6 3136,'-1'-1'162,"1"1"-1,-1-1 1,1 1-1,-1-1 1,1 1 0,-1 0-1,0-1 1,1 1 0,-1 0-1,1 0 1,-1-1 0,0 1-1,1 0 1,-1 0-1,0 0 1,1 0 0,-1 0-1,0 0 1,1 0 0,-1 0-1,-1 0 413,-2 0-133,-1 1 1,1 0-1,0 0 1,-1 0-1,1 0 1,0 1-1,-4 2 0,-16 5 822,10-3-895,0 1 0,0 0-1,0 2 1,1 0 0,0 0-1,-13 13 1,20-17-254,-6 5 62,2 1-1,-1-1 0,1 2 1,1-1-1,0 1 0,1 1 1,0-1-1,-7 18 0,10-19-89,1-1-1,0 1 0,0-1 1,2 1-1,-1 0 1,1 0-1,1 0 0,0 1 1,0-1-1,2 0 0,1 20 1,-1-27-40,0 0 1,0-1 0,0 1-1,0-1 1,0 1-1,1-1 1,0 0-1,-1 0 1,1 1 0,1-1-1,-1 0 1,3 3-1,-3-5-15,-1 0-1,1 1 1,0-1-1,-1 0 0,1 0 1,0 0-1,0 0 0,0-1 1,0 1-1,0 0 1,0-1-1,0 1 0,0-1 1,0 0-1,0 0 1,0 1-1,0-1 0,0-1 1,0 1-1,0 0 1,0 0-1,0-1 0,0 1 1,2-2-1,1 0-7,0 0 0,-1-1 1,1 1-1,-1-1 0,0 0 0,0 0 0,0 0 0,0-1 1,-1 1-1,1-1 0,4-7 0,4-6 78,14-29 1,-16 28 36,17-28 83,-15 27-188,-1 1-1,-1-1 1,-1-1-1,12-35 1,-21 53-66,1 1 0,-1-1 0,0 0 0,1 0 0,-1 1-1,0-1 1,0 0 0,0 0 0,-1 0 0,1 1 0,0-1 0,-1 0 0,1 0 0,-2-3 0,2 5 23,-1 0 1,1-1-1,0 1 1,0 0-1,0 0 1,-1-1-1,1 1 0,0 0 1,-1 0-1,1-1 1,0 1-1,0 0 1,-1 0-1,1 0 0,0 0 1,-1-1-1,1 1 1,-1 0-1,1 0 1,0 0-1,-1 0 0,1 0 1,0 0-1,-1 0 1,1 0-1,-1 0 1,0 1 18,0-1 0,-1 0 0,1 1 0,0 0 1,0-1-1,0 1 0,0 0 0,0-1 0,0 1 1,0 0-1,1 0 0,-2 1 0,0 1 16,0 0 0,0 0 0,1 0 1,-1 0-1,1 0 0,0 1 0,0-1 0,0 0 0,0 0 0,1 1 0,-1-1 0,1 6 1,0 1 77,0-1 1,0 1 0,4 13-1,-1-6 54,1 0 0,1-1 0,0 0 0,1 0-1,1-1 1,1 0 0,0 0 0,1 0 0,13 16-1,-19-28-157,-1 0-1,1 0 1,0 0-1,-1-1 0,1 1 1,0-1-1,1 0 0,-1 0 1,0 0-1,1 0 1,-1 0-1,1-1 0,-1 0 1,1 0-1,0 0 1,-1 0-1,1 0 0,0-1 1,0 1-1,0-1 0,0 0 1,-1-1-1,1 1 1,0 0-1,6-3 0,-3 1-495,0 0-1,-1-1 0,1 0 1,-1 0-1,8-6 1,-3 0-2891,20-17 1,-8 6 502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32:32.9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167 20 1664,'2'-19'7987,"-1"19"-7920,-7 9 1674,-7 22-1184,10-24-179,-11 27 143,1 0 0,-9 40 0,-49 210 476,63-255-699,1-1-1,2 1 0,-3 54 1,8-78-256,0-1 1,1 1 0,-1 0 0,1 0 0,0 0 0,0-1 0,1 1 0,-1-1 0,1 1 0,0-1 0,3 6 0,-3-8 10,0 0-1,-1 0 1,1 1 0,0-1 0,0 0 0,0-1 0,1 1 0,-1 0 0,0 0 0,1-1 0,-1 0 0,1 1-1,-1-1 1,1 0 0,0 0 0,-1 0 0,1-1 0,0 1 0,3 0 0,88 3 879,-82-5-1532,0 0 0,1 0 1,11-4-1,2-7-3981,-14 8 2672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32:33.3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23 117 4320,'-8'-16'1952,"-2"16"-1696,5 0 1824,10 0-1184,0-3 992,8 3-1120,10-12 1088,6 4-1056,16-8-192,-1 5-384,16-5-224,-1 4-32,2-4 320,-4 9-192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32:36.1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240 0 1312,'3'2'6418,"-11"4"-4016,-19 9-2689,17-10 1188,1 0-774,0 0-1,1 0 1,0 1-1,0 0 1,0 1-1,-13 13 1,-31 34 134,51-53-259,0 0 1,0 0-1,0 1 1,0-1-1,1 0 1,-1 0-1,0 0 0,1 1 1,-1-1-1,1 0 1,0 1-1,-1-1 1,1 1-1,0-1 1,0 0-1,0 1 0,0-1 1,0 1-1,0-1 1,0 0-1,0 1 1,0-1-1,1 0 0,-1 1 1,1-1-1,-1 0 1,1 1-1,-1-1 1,1 0-1,0 0 1,-1 1-1,1-1 0,0 0 1,0 0-1,0 0 1,1 1-1,5 3 59,-1 0 0,1 0 0,0-1 0,0 0 0,9 4 0,-3-1 230,3 1 10,-10-6-217,-1 1-1,1 0 1,-1 0-1,1 0 0,-1 1 1,0 0-1,-1 0 1,1 0-1,7 9 1,-11-12-38,-1 0 1,1 0 0,-1 0 0,1 0-1,-1 0 1,0 0 0,1-1 0,-1 1-1,0 0 1,0 0 0,0 0-1,0 0 1,1 0 0,-1 0 0,0 0-1,-1 0 1,1 0 0,0 0 0,0 0-1,0 0 1,-1 1 0,0 0 40,0-1-1,0 1 1,0 0-1,0-1 1,0 1-1,0-1 1,0 0 0,-1 1-1,1-1 1,-3 2-1,-1 0 81,0 0 1,-1 0-1,1 0 0,0-1 0,-1 0 0,1 0 0,-9 1 0,4-1-80,0-1-1,0-1 1,0 0 0,0 0 0,0-1 0,0 0-1,0-1 1,1 0 0,-1 0 0,-12-6-1,-8-1-1083,64-10-9979,-9 11 8166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32:36.5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79 109 4320,'-15'0'1392,"14"1"-1287,0-1-1,1 0 1,-1 1 0,0-1 0,1 1-1,-1-1 1,0 1 0,1-1 0,-1 1-1,1 0 1,-1-1 0,1 1 0,-1 0-1,1-1 1,0 1 0,-1 0 0,1 0-1,0-1 1,-1 1 0,1 0 0,0 0 0,0-1-1,0 1 1,0 0 0,0 1 0,-1 1 355,-37 129 3844,35-123-4391,3-7-85,0 0-1,-1 1 1,1-1-1,-1 0 1,0 0-1,0 0 1,0 0-1,0 0 1,0 0-1,-3 4 1,8-31-7556</inkml:trace>
  <inkml:trace contextRef="#ctx0" brushRef="#br0" timeOffset="1">43 12 576,'-8'-11'256,"13"14"-224,-2 2-128,7 3 96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32:37.0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16 2816,'2'2'456,"-1"0"0,1 0 1,-1 1-1,1-1 0,-1 1 0,0-1 0,0 1 1,0-1-1,0 1 0,1 4 0,3 30 2354,-3-19-1897,6 102 3988,0-159-4424,-7 27-463,1 0-1,1 1 0,0-1 1,6-11-1,-3 10-92,0 1 0,1 0 0,11-16 0,-14 24 132,-1 0 0,1 0 0,0 0 0,0 0 0,0 0 0,0 1 0,0 0 0,1 0 0,0 0 0,0 0 0,8-3 0,-11 6-21,0-1 0,0 1 0,-1-1 0,1 1 0,0 0 0,0 0 0,0 0 0,0 0 0,0 0 0,0 0 0,0 0 0,-1 1 0,1-1 1,0 1-1,0-1 0,0 1 0,-1 0 0,1-1 0,0 1 0,-1 0 0,1 0 0,-1 0 0,1 1 0,-1-1 0,1 0 0,-1 1 0,0-1 0,0 0 0,1 1 0,-1-1 0,0 1 0,0 0 0,-1-1 0,2 4 0,1 1 41,-1 1-1,0 0 1,0 0-1,0 0 1,-1 0-1,0 0 1,0 13-1,-3 21 199,-3 1-1,-8 42 1,8-58-171,4-22-214,1-3-6,1-1 0,-1 0 0,0 1 0,0-1 1,0 1-1,0-1 0,0 0 0,0 1 1,0-1-1,-1 1 0,1-1 0,0 0 0,0 1 1,0-1-1,0 0 0,0 1 0,-1-1 1,1 0-1,0 1 0,0-1 0,-1 0 0,1 1 1,0-1-1,-1 1 0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32:38.9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202 162 2976,'0'0'29,"0"0"1,0 0-1,0 0 1,1 0 0,-1 0-1,0 0 1,0 0-1,0-1 1,0 1-1,1 0 1,-1 0-1,0 0 1,0 0-1,0 0 1,0 0-1,0 0 1,1 0-1,-1 0 1,0-1-1,0 1 1,0 0-1,0 0 1,0 0 0,0 0-1,0 0 1,0-1-1,0 1 1,1 0-1,-1 0 1,0 0-1,0 0 1,0-1-1,0 1 1,0 0-1,0 0 1,0 0-1,0 0 1,0-1-1,0 1 1,0 0-1,0 0 1,0 0 0,0-1-1,-1 1 1,1 0-1,0 0 1,0 0-1,0 0 1,0 0-1,0-1 1,0 1 13,0 0 1,-1-1-1,1 1 0,0 0 1,0 0-1,0-1 1,0 1-1,0 0 0,0-1 1,0 1-1,0 0 1,0 0-1,0-1 1,0 1-1,0 0 0,0-1 1,0 1-1,0 0 1,1 0-1,-1-1 0,0 1 1,0 0-1,0 0 1,0-1-1,3-1 1196,-3 1-1154,0 1 1,1 0-1,-1 0 1,0 0-1,0-1 0,0 1 1,0 0-1,0 0 1,0 0-1,0-1 0,0 1 1,-2-5 1963,1 5-1964,1 0 1,0 0-1,0 0 1,0 0-1,-1 0 0,1 0 1,0 0-1,0 0 1,-1 0-1,1 0 0,-2-1 117,1 0 0,0 1 0,-1 0 0,1-1 0,0 1 0,-1 0 0,1 0 0,-1 0 0,1 0-1,0 0 1,-3 0 0,0 1-36,0 0 0,1 0 0,-1 1 0,0-1 0,1 1-1,-1 0 1,1 0 0,-1 0 0,-4 5 0,-65 66 1748,64-65-1767,0 1-1,1 0 0,0 0 1,1 1-1,0 0 0,-11 21 0,17-29-114,0 0 0,1 0 0,-1 1 0,0-1 0,1 0 0,0 0 0,-1 1 0,1-1 0,0 0 0,0 1 0,0-1 0,1 0 0,-1 1 0,0-1 0,1 0 0,0 0 0,-1 0 0,1 1 0,0-1 0,0 0 0,0 0 0,0 0 0,1 0 0,-1 0 0,0-1 0,1 1 0,-1 0 0,1-1 0,0 1 0,0-1 0,0 1 0,-1-1 0,1 0 0,0 0 0,0 0 0,1 0 0,-1 0 0,0 0 0,0 0 0,0-1 0,1 1 0,1-1 0,2 0 17,0 0-1,0 0 0,0-1 1,0 0-1,0 0 0,0-1 1,-1 0-1,1 0 0,0 0 1,9-6-1,3-3 105,28-22-1,-45 32-151,33-30 58,4-2-337,-28 29-325,-10 4 587,0 0 0,0 0 1,1 0-1,-1 0 0,0 1 0,0-1 0,1 0 0,-1 0 0,0 0 0,0 0 0,0 0 0,1 1 0,-1-1 0,0 0 0,0 0 0,0 1 0,0-1 1,0 0-1,1 0 0,-1 0 0,0 1 0,0-1 0,0 0 0,0 0 0,0 1 0,0 23-395,-1-4 319,3-7 42,-2-8 115,1 1 1,0-1-1,0 1 0,0-1 0,5 11 0,-5-14-3,0-1 0,0 1 0,0-1-1,0 1 1,0-1 0,0 0 0,1 1 0,-1-1-1,0 0 1,1 0 0,-1 0 0,1 0-1,-1 0 1,1 0 0,0 0 0,-1-1 0,1 1-1,0-1 1,0 1 0,0-1 0,-1 1 0,1-1-1,2 0 1,7 0 160,0 0 0,0 0 1,0-1-1,0-1 0,0 0 0,0 0 1,14-6-1,-8 2-36,-1-1 0,0-1 0,28-19 1,-36 21-155,0 0 1,-1 0 0,0-1 0,0 0 0,-1 0 0,0-1 0,0 0-1,0 0 1,-1 0 0,-1-1 0,1 0 0,-1 1 0,-1-1-1,0-1 1,0 1 0,0-1 0,-2 1 0,2-13 0,-2 2-147,-3-28 1,1 42-2,0-1-1,0 1 1,0-1 0,-1 1 0,0-1-1,0 1 1,-1 0 0,-4-9 0,6 14 14,0-1 0,-1 0 0,1 1 1,0-1-1,-1 1 0,1-1 1,-1 1-1,1-1 0,-1 1 0,1 0 1,-1 0-1,0 0 0,0 0 0,0 0 1,0 0-1,1 1 0,-4-2 0,3 2-126,0 0 0,0 0-1,0 0 1,1 0-1,-1 1 1,0-1 0,0 0-1,0 1 1,1-1-1,-1 1 1,0 0 0,1-1-1,-1 1 1,0 0-1,-2 2 1,0 0-297,0 1 0,1-1 1,-1 1-1,1 0 0,-1 0 0,1 0 0,1 1 1,-1-1-1,1 1 0,-1-1 0,1 1 1,-2 7-1,3-7-214,0 1-1,0 0 1,1-1 0,-1 7 0,3 26-1683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01:11.2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33 2400,'9'-22'1397,"-9"21"-1122,1 1 0,-1-1 1,1 0-1,0 0 0,0 0 0,-1 1 0,1-1 0,0 0 0,0 1 1,0-1-1,0 1 0,0-1 0,0 1 0,0-1 0,0 1 0,2-1 0,-2 4-218,1-1-1,-1 1 0,1 0 1,-1-1-1,0 1 0,0 0 1,0 0-1,0 0 0,0 0 1,-1 0-1,1 0 0,-1 3 0,1 44 269,-1-41-272,0 175 1525,0-180-1033,-2 40-1671,2-42 878,0-1 1,0 1-1,-1-1 0,1 1 0,0-1 0,-1 1 0,1-1 0,0 0 0,-1 1 0,0-1 0,1 0 1,-1 1-1,0-1 0,0 0 0,0 0 0,0 0 0,0 0 0,0 0 0,0 0 0,0 0 0,0 0 1,0 0-1,-1 0 0,0 0 0,-16-3-2344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32:39.3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50 2144,'0'5'255,"0"0"1,1 1-1,0-1 1,0 0-1,0 0 1,3 6-1,4 18 1615,14 47 2052,-13-49-2110,-9-26-1625,1 1 0,-1-1 0,0 0 0,1 0 0,0 1 0,-1-1 0,1 0 0,0 0 0,-1 0 0,1 0 0,2 2 0,0-4 1098,0-8-772,2-37 597,15-96 313,-20 139-1383,1 1-1,-1 0 0,1 0 1,0 0-1,0 0 0,-1 0 0,1 0 1,0 1-1,1-1 0,-1 0 0,0 0 1,1 1-1,-1-1 0,0 1 1,1-1-1,0 1 0,-1 0 0,1-1 1,0 1-1,0 0 0,0 0 0,0 0 1,0 0-1,0 1 0,0-1 1,0 0-1,0 1 0,0 0 0,0-1 1,0 1-1,0 0 0,0 0 0,1 0 1,-1 0-1,0 1 0,0-1 1,0 1-1,0-1 0,0 1 0,0-1 1,0 1-1,0 0 0,3 2 0,3 3-218,6 4-242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32:41.1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167 62 2560,'1'-2'178,"-1"0"0,1 0 0,-1 0 0,1 1 0,0-1 0,0 0 0,-1 1 0,1-1 0,1 0 0,-1 1 0,0-1-1,0 1 1,0 0 0,1-1 0,-1 1 0,1 0 0,-1 0 0,4-2 0,-3 2 262,0-1 1,0 0-1,0 1 0,0-1 1,0 0-1,0 0 0,0-1 0,2-3 1,-1-3 2007,-8 17-1354,-9 19-391,-65 138 1564,8-8-950,61-137-963,-13 42 1,20-54-295,1 1 0,0 0 0,0 0 0,1 0 0,1 0 0,-1 0 0,3 17 0,-2-22-30,1 0-1,0-1 1,0 1-1,1 0 1,-1-1-1,1 1 1,0-1-1,0 0 1,0 0-1,0 0 1,5 6-1,-2-4 59,0-1 0,1 1 0,-1-1 1,1 0-1,12 6 0,2-2 23,0 0 0,1-1 0,22 4 0,-42-11-115,9 2-230,0 0 0,19 1-1,5-4-3307,-11 1 1430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32:41.5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56 7456,'0'-8'3392,"9"8"-2944,-1-4 1888,9 4-1376,19-4 448,8 0-833,13-7-191,4 6-256,-4-3-160,-4 8 0,-9-8-320,-5 8 192,-8-3-4031,-5 6 2303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32:42.3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61 2976,'2'-20'1012,"-2"16"-339,0 1 0,0-1-1,0 0 1,1 1-1,0-1 1,-1 1 0,1-1-1,0 1 1,3-6-1,-4 9-633,0 0-1,0 0 1,2 1 960,-1-1-961,-1 1 1,0-1-1,0 0 1,0 0-1,0 0 0,0 0 1,0 0-1,0 0 1,0 0-1,0 0 1,0 1-1,0-1 0,0 0 1,0 0-1,0 0 1,0 0-1,0 0 1,0 0-1,0 0 0,0 0 1,0 1-1,0-1 1,0 0-1,0 0 1,0 0-1,-1 0 1,2 11 698,-1-9-565,-10 184 4760,1-59-4361,-2-39-269,2-32-1,8-44-352,1-8-142,0 0 1,0 0 0,-1 1 0,0-1-1,0 0 1,0 0 0,-3 6 0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32:42.7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70 4896,'-22'0'1584,"22"0"-1548,0 0 0,-1 0 0,1 0 0,0 0 0,0 0 0,0 0 0,0 0 0,0 0 0,-1 0 0,1 0 0,0 0 0,0 0 0,0 0 0,0 0 0,0 0 0,-1 0 0,1 0 0,0 0 0,0 0 0,0 0 0,0 0 0,0 0 0,0 0 0,-1-1 0,1 1 0,0 0 0,0 0 0,0 0 0,0 0 0,0 0 0,0 0 0,0 0 0,0-1 0,-1 1 0,1 0 0,0 0 0,0 0 0,0 0 0,0 0 0,0 0 0,0-1 0,0 1 0,0 0 0,0 0 0,1-4 1544,38 3 4583,24-6-2977,7 0-1858,252-11 53,-316 18-2054,0-1 1,-1 0-1,1 0 1,10-4-1,-14 4-185,16-12-6867,-11 5 4973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32:43.6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67 6 3968,'-2'-6'4127,"1"17"-585,-16 70 677,-26 169-593,41-235-3430,1 1 0,1-1 0,0 1 0,2 0 0,4 22 0,-5-31-88,1 0 0,0 0 0,1 0 0,-1-1 0,1 1 0,1-1-1,-1 1 1,1-1 0,0 0 0,1-1 0,-1 1 0,1-1 0,0 0 0,6 5 0,-5-6-61,-1-1-1,1 0 1,0-1 0,0 1 0,-1-1 0,2 0 0,-1-1 0,0 1 0,0-1-1,0 0 1,1-1 0,-1 0 0,0 0 0,13-1 0,5-3 79,1 0 1,35-12-1,-27 5-118,0 0 0,0-3 0,-1 0 0,-1-2 0,41-29 0,-60 36-31,-1 0-1,-1-1 1,1-1-1,-2 0 1,1 0-1,-2-1 1,1 0-1,-2-1 0,9-17 1,-3 0-200,-2 0 1,-1-1-1,7-34 1,-14 51 140,-1 1-1,0-1 1,0-14-1,-2 23-10,0-1 1,0 1-1,-1 0 0,0 0 1,0-1-1,0 1 0,-1 0 1,1 0-1,-1 0 0,-5-9 1,6 13 58,0-1-1,-1 1 1,1-1 0,-1 1 0,1 0 0,-1 0 0,1 0 0,-1-1 0,0 1-1,0 1 1,1-1 0,-1 0 0,0 0 0,0 1 0,0-1 0,0 1-1,0 0 1,0-1 0,0 1 0,0 0 0,-4 0 0,-1 1-23,0 0 0,0 0 1,0 0-1,-9 4 0,6-1 69,0 0-1,0 0 1,1 1-1,0 0 1,0 1 0,0 0-1,-9 8 1,0 3-19,-29 34 1,28-27 73,0 1 0,2 0 0,1 2 0,1 0 0,1 0 0,1 1 0,2 1 0,-14 54 0,23-74 51,0-1 1,1 1-1,0 0 1,1-1-1,0 1 0,0 0 1,1-1-1,0 1 1,3 13-1,-2-16-50,1 0 0,-1 1 0,1-1 0,0 0 1,0-1-1,1 1 0,0-1 0,0 1 0,0-1 0,0 0 0,1 0 0,9 7 0,-5-5 83,-1-1 0,1 0 0,1 0 0,-1-1 1,19 8-1,-21-11-66,0 1 1,0-2-1,13 3 1,-2-6-2838,3-5-4998,-11 3 3414,2 3 1483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32:44.0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0 3072,'0'0'976,"-1"1"-587,-2 2 28,1-1-1,0 1 1,0 0-1,0-1 1,0 1-1,0 0 1,1 0 0,-1 0-1,1 1 1,0-1-1,0 0 1,0 1-1,0-1 1,1 0-1,-1 4 1,0 3 261,0-1-1,0 0 1,1 0 0,2 18-1,0-16-132,1-1-1,0 1 0,6 12 1,-8-20-381,1 1 1,-1-1 0,1 0 0,0 0 0,0 0 0,0 0 0,0 0-1,1 0 1,-1-1 0,1 1 0,-1-1 0,1 1 0,5 2-1,-7-4-114,1-1-1,-1 1 0,0-1 0,1 1 1,-1-1-1,0 0 0,1 1 0,-1-1 1,1 0-1,-1 0 0,1 0 0,-1 0 1,0-1-1,1 1 0,-1 0 0,0 0 1,1-1-1,-1 1 0,0-1 0,1 1 1,-1-1-1,0 0 0,0 0 0,1 1 1,-1-1-1,0 0 0,2-2 0,0-1 65,1-1-1,0 0 1,-1 0 0,0 0-1,3-7 1,-2 4-52,-1 2-44,0-1 1,0 0-1,0 1 0,-1-1 1,-1 0-1,1 0 0,-1-1 1,1-12-1,-2 17-48,0 1 1,0-1-1,0 0 1,-1 0-1,1 1 1,0-1-1,-1 0 1,0 1-1,0-1 1,0 1-1,0-1 1,0 1-1,0-1 1,-1 1-1,1 0 1,-1-1-1,0 1 1,0 0-1,1 0 1,-1 0-1,-1 0 0,1 1 1,0-1-1,0 1 1,-5-3-1,1 1-45,1 1-1,-1 0 1,0 0-1,1 1 1,-1 0-1,0 0 1,0 0-1,0 1 0,-8 0 1,-14 5-4609,20-5 1896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32:44.7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19 3712,'0'-1'257,"0"0"1,0 0-1,0 0 1,0 0-1,0 1 0,0-1 1,0 0-1,0 0 1,1 0-1,-1 0 1,0 0-1,0 1 0,1-1 1,-1 0-1,1 0 1,-1 0-1,1 1 0,0-2 1,0 1-51,0 1 1,0 0-1,0 0 1,-1-1-1,1 1 0,0 0 1,0 0-1,0 0 1,0 0-1,0 0 1,0 0-1,0 0 1,0 1-1,-1-1 0,1 0 1,0 0-1,0 1 1,0-1-1,0 1 1,9 3 247,-1 1-1,0 1 1,-1 0 0,0 0 0,0 0 0,14 15 0,-3-4 344,-9-7-519,77 72 1280,-74-68-1415,-1 1 0,0 1 0,-1 0 1,13 23-1,-10-8-2,-1 1 0,-2-1-1,-1 2 1,8 46 0,9 140 999,-24-173-989,-1 0 1,-3 0 0,-2 0-1,-2 0 1,-2 0 0,-2-1-1,-2 0 1,-2-1 0,-2 0-1,-2-1 1,-1-1 0,-2-1-1,-3 0 1,0-2 0,-35 43-1,45-67-1241,-1 0 0,-16 14 0,24-24 582,5-4 119,1 0 1,-1 1 0,0-1 0,-1 0-1,1 0 1,0-1 0,0 1 0,0 0-1,-1 0 1,1 0 0,0-1-1,-1 1 1,1-1 0,0 1 0,-1-1-1,1 1 1,-1-1 0,1 0 0,-1 0-1,-1 0 1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34:44.50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17 3 2720,'2'-3'4353,"-1"14"-2696,-8 24-823,3-14-557,0 1 0,0 28-1,7-3 151,-3-36-464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34:44.89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 51 3904,'-8'-39'1760,"8"31"-1536,0 5-256,0 6-32,5-3-320,-2 3 224,7 2-928,3 6 608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01:22.1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 9 1472,'-1'-9'1297,"-4"16"617,4 1-1458,1-8-354,0 1 1,-1 0-1,1 0 0,0 0 1,0 0-1,0-1 0,0 1 0,-1 0 1,1 0-1,0-1 0,-1 1 1,1 0-1,-1 0 0,1-1 0,-1 1 1,1-1-1,-1 1 0,0 0 0,2-1-39,0-1-1,1 1 0,-1 0 0,0-1 0,0 1 0,1 0 0,-1 0 1,0 0-1,0 0 0,1 0 0,-1 0 0,0 0 0,3 1 0,25 6-191,-21-4 137,0-1 0,1 0 0,14 1 1,-3-4 155,1-2 0,0 0 0,30-10 1424,-51 12-1559,-9 0 505,-12-1-468,-19 6-130,11 0-144,-24 4 304,-8 0-203,52-7 248,16 3-2684,-6-4 2273,0 0 0,0 0 1,0 0-1,1-1 0,1 1 0,2-1-257,0-1 0,0 1 0,1-1 0,7-4 1,29-19-1757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34:45.31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260 51 5632,'0'-16'1834,"0"16"-1788,0-1 0,0 0 0,0 1 0,0-1 0,0 0 0,0 1 0,-1-1 0,1 1 0,0-1 0,0 1 0,-1-1-1,1 0 1,0 1 0,-1-1 0,1 1 0,-1-1 0,1 1 0,0 0 0,-1-1 0,1 1 0,-2-1 0,1-1 165,-4-6 854,-2-3 577,7 11-1625,-1 0-1,1-1 1,-1 1 0,1 0 0,0 0-1,-1 0 1,1 0 0,-1 0 0,1 0-1,0 0 1,-1 0 0,1 0-1,-1 0 1,1 0 0,0 0 0,-1 0-1,1 0 1,-1 0 0,1 0 0,0 1-1,-1-1 1,1 0 0,0 0-1,-1 0 1,1 1 0,-1-1 0,1 0-1,0 0 1,0 1 0,-1-1 0,1 1-1,-3 2 38,0 0 1,1 0-1,-1 1 0,1-1 0,0 1 0,0-1 0,0 1 0,-2 7 0,-10 34 361,7-12-367,2 1 0,-3 60-1,6-53 28,0-11-30,-3 43 522,5 80 0,1-113-37,-1-28-1554,0 1-1,1-1 1,4 21-1,-34-54-7398,21 12 8036,-52-42 2490,16 15 1729,41 33-3346,0 0 0,0 0 0,1 0 0,-1 0 0,1-1 0,0 1 0,-4-7-1,6 8-402,-1 1-1,1 0 1,-1 0-1,1 0 0,0-1 1,-1 1-1,1 0 1,0 0-1,0-1 1,0 1-1,0 0 0,0-1 1,0 1-1,0 0 1,1-1-1,-1 1 1,0 0-1,1 0 0,-1 0 1,1-1-1,-1 1 1,1 0-1,-1 0 0,1 0 1,0 0-1,0 0 1,0 0-1,1-1 1,2-1-41,1 0 1,-1 0 0,1 0-1,0 1 1,0 0 0,1 0 0,-1 0-1,0 1 1,10-2 0,-4 1-38,10-2-10,0 1 1,0 0-1,0 2 1,0 1 0,23 2-1,-23 0-1894,22 6 1,-20-1-294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34:46.60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 19 4320,'0'-1'207,"0"-1"0,0 1 0,0-1 0,0 0 0,1 1 0,-1-1 0,1 1 0,-1-1 0,1 1 0,0-3 0,0 60 1542,-3 14-421,-15 87 0,17-144-136,5-17-154,6-22-292,2-8-744,19-33 1,-12 29-29,-14 23-89,2 1 1,0 0-1,1 0 0,0 1 1,16-18-1,-25 30 104,1 1 0,0-1-1,-1 0 1,1 0 0,0 1 0,-1-1 0,1 0-1,0 1 1,0-1 0,0 1 0,0-1 0,0 1-1,-1-1 1,1 1 0,0 0 0,0 0 0,0-1-1,0 1 1,0 0 0,0 0 0,0 0 0,0 0-1,0 0 1,0 0 0,0 0 0,0 0 0,0 1 0,0-1-1,0 0 1,0 0 0,0 1 0,0-1 0,0 1-1,0-1 1,-1 1 0,1-1 0,0 1 0,0 0-1,0-1 1,-1 1 0,1 0 0,0-1 0,-1 1-1,1 1 1,2 2 56,-1 0 0,1 0-1,-1 0 1,-1 0 0,1 0-1,0 1 1,-1-1 0,1 7 0,2 28 333,-2-1 1,-1 1 0,-3 0-1,-7 50 1,9-87-382,-1 19 562,2-20-556,-1-1 0,0 1 1,0 0-1,0-1 0,0 1 0,1-1 0,-1 1 0,0-1 0,1 1 0,-1-1 0,0 1 0,1-1 0,-1 1 0,1-1 1,-1 1-1,0-1 0,1 0 0,-1 1 0,1-1 0,-1 0 0,1 1 0,0-1 0,-1 0 0,1 0 0,-1 1 1,1-1-1,-1 0 0,1 0 0,0 0 0,-1 0 0,1 0 0,-1 0 0,2 0 0,6-1-1159,-1 1 0,1-2-1,0 1 1,0-1 0,12-5-1,-18 6 858,28-8-1658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34:46.98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14 130 4320,'1'-2'197,"4"-5"1052,-5 7-1235,0 0 1,0 0-1,0 0 1,0 0 0,0-1-1,0 1 1,0 0-1,-1 0 1,1 0 0,0 0-1,0 0 1,0 0-1,0 0 1,0-1 0,0 1-1,0 0 1,0 0-1,0 0 1,0 0-1,0 0 1,0 0 0,-1 0-1,1 0 1,0 0-1,0 0 1,0 0 0,0-1-1,0 1 1,0 0-1,-1 0 1,1 0-1,0 0 1,0 0 0,0 0-1,0 0 1,0 0-1,0 0 1,-1 0 0,1 0-1,0 0 1,0 0-1,0 0 1,0 0 0,0 0-1,0 1 1,0-1-1,-1 0 1,1 0-1,0 0 1,0 0 0,0 0-1,0 0 1,0 0-1,0 0 1,0 0 0,-1 0-1,1 2 90,-1-1-1,1 1 0,0-1 1,-1 0-1,1 1 1,0-1-1,0 1 0,0-1 1,0 0-1,0 1 1,0-1-1,0 1 0,0-1 1,1 2-1,0 9 410,-1-7-342,0 3 323,0 1-1,0 0 0,4 16 0,-3-22-408,0-1-1,-1 1 0,2 0 1,-1-1-1,0 1 1,0-1-1,1 0 0,0 1 1,-1-1-1,1 0 0,0 0 1,0 0-1,0 0 1,0 0-1,0-1 0,3 3 1,-1-2 176,1 1 0,-1-1 1,0 0-1,7 3 0,-9-5-216,-1 1 0,0-1 0,1 0 0,-1 0 0,1 0 0,-1 0 0,1 0-1,-1 0 1,1 0 0,-1 0 0,1 0 0,-1-1 0,0 1 0,1 0 0,-1-1 0,1 1 0,-1-1 0,2 0 0,0-2 46,0 0 1,0 0 0,0 1 0,-1-2-1,1 1 1,-1 0 0,0 0 0,1-1-1,-1 1 1,-1-1 0,3-6 0,0 0 40,-1-1 1,0 1 0,2-13 0,-4 16-144,0-1 1,-1 0-1,0 0 1,0-1 0,0 1-1,-1 1 1,-1-1 0,1 0-1,-1 0 1,0 0-1,-1 1 1,0-1 0,0 1-1,-1 0 1,0 0 0,0 0-1,-8-10 1,11 16-12,0 0 0,0 0 0,-1-1 0,1 1 1,0 0-1,-1 0 0,1 0 0,-1 1 0,1-1 0,-1 0 1,1 0-1,-1 1 0,0-1 0,1 1 0,-1-1 0,0 1 1,0 0-1,1 0 0,-1 0 0,0 0 0,0 0 0,1 0 0,-1 0 1,0 1-1,1-1 0,-1 0 0,0 1 0,1 0 0,-1-1 1,1 1-1,-1 0 0,0 0 0,1 0 0,0 0 0,-1 0 0,-1 2 1,-2 1-172,1 0 1,0 0 0,1 1 0,-1-1-1,1 1 1,-1 0 0,1 0 0,1 0-1,-4 9 1,-3 13-2256,5 5 742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34:48.08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1 180 2816,'20'2'4926,"-11"-1"-4392,0 0-1,0-1 1,11 0 0,-6-2-165,0 0 0,0-1 0,0 0 1,27-11-1,-36 11-318,0 1 1,1-1-1,-1 0 1,-1-1-1,1 1 1,0-1-1,-1 0 1,0 0-1,0-1 1,0 1 0,0-1-1,-1 0 1,0 0-1,5-9 1,-7 11-62,0 1 1,0 0 0,0-1 0,-1 1-1,1-1 1,-1 0 0,0 1-1,1-1 1,-1 1 0,0-1 0,-1 0-1,1 1 1,0-1 0,-1 1 0,0-1-1,1 1 1,-1-1 0,0 1-1,0 0 1,0-1 0,-1 1 0,1 0-1,0 0 1,-1 0 0,-1-2 0,0 1-17,1 1 0,-1-1 1,1 1-1,-1 0 1,0 0-1,0 0 1,0 1-1,0-1 1,0 1-1,0-1 1,0 1-1,0 0 0,-1 0 1,1 1-1,0-1 1,-1 1-1,1-1 1,0 1-1,-6 1 1,2 0 52,0 0 0,0 1 0,1 0 1,-1 0-1,1 1 0,-1-1 0,1 2 1,0-1-1,0 1 0,0-1 1,1 2-1,-1-1 0,1 1 0,0-1 1,0 1-1,1 1 0,0-1 0,-1 1 1,2 0-1,-1-1 0,1 2 0,-5 9 1,5-8 44,0 1 0,0-1 0,1 0 1,0 1-1,0-1 0,1 1 1,0 0-1,1 0 0,0-1 0,0 1 1,1 0-1,0-1 0,0 1 0,1 0 1,0-1-1,1 0 0,0 1 0,4 7 1,-5-12-13,0 0 0,0 0 0,1 0 0,0-1-1,0 1 1,0-1 0,0 0 0,0 1 0,1-1 0,-1-1 0,1 1 0,0 0 0,0-1 0,0 0 0,6 2 0,-4-2 31,0 0-1,0-1 1,0 0-1,0 0 1,0-1 0,0 0-1,0 0 1,0 0-1,0-1 1,8-1-1,4-3 6,0 0 1,0-1-1,-1-1 0,0-1 0,0-1 1,21-14-1,9-11-180,-28 20-178,35-20 0,-52 33 201,1-1-1,0 1 1,0 0 0,0 0-1,0 0 1,0 0 0,0 1-1,0-1 1,0 1 0,1-1-1,-1 1 1,0 0 0,0 1 0,5 0-1,-5 0 63,1 0-1,-1 0 1,1 1 0,-1 0-1,0-1 1,1 1-1,-1 0 1,0 1 0,0-1-1,-1 1 1,1-1-1,3 4 1,4 7 268,0 1 0,12 21 1,-12-19-74,19 27 0,-14-25-295,23 26 649,-34-41-631,-1 0 1,1 0 0,-1 0 0,1 0-1,0-1 1,0 1 0,0-1-1,0 0 1,6 2 0,-1 0-645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34:48.45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412 2 4576,'-1'0'146,"-1"-1"0,1 1 1,-1 0-1,1 0 0,-1 0 0,1 0 0,-1 0 1,1 0-1,-1 0 0,1 0 0,-1 1 1,1-1-1,0 1 0,-1-1 0,1 1 1,0-1-1,-1 1 0,1 0 0,0 0 1,0-1-1,-2 2 0,-26 25 1451,20-17-913,-17 18 393,2 0-1,-32 48 0,11-14-267,2 0-191,23-31-274,-34 39 0,-18 16-1357,70-82-176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34:48.90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144 20 4064,'3'-19'2245,"-5"40"-638,-1 1-1,-6 24 0,-2 5-206,-28 116 2192,-5 29-2139,30-93-1064,-7 46 246,20-143-586,0-5-75,1 0 0,0-1 0,0 1 0,-1 0 0,1-1-1,0 1 1,0 0 0,0 0 0,0 0 0,0-1 0,0 1-1,0 0 1,0 0 0,0-1 0,0 1 0,1 0 0,-1 1-1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34:49.26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37 9 4224,'-11'-4'684,"0"0"-32,-4 3 2705,86 2 3233,113 7-5655,-110-6-347,-41-4-3298,-16 2 1094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34:49.87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95 2496,'0'1'98,"0"0"1,0 0-1,0 0 1,0 0-1,0 0 1,1 0-1,-1 0 1,0 0-1,1 0 1,-1 0-1,1 0 1,-1 0-1,1-1 1,-1 1-1,1 0 1,-1 0-1,1-1 1,0 1-1,-1 0 1,1-1-1,0 1 1,0-1-1,0 1 0,-1-1 1,1 1-1,0-1 1,0 1-1,0-1 1,0 0-1,0 0 1,0 1-1,0-1 1,0 0-1,0 0 1,0 0-1,0 0 1,0 0-1,1 0 1,1-1 118,0 1 0,0 0 1,0-1-1,0 1 1,0-1-1,-1 0 0,1 0 1,0 0-1,-1 0 0,1 0 1,0-1-1,2-1 0,-1-1-53,-1 0-1,0 0 1,1 0 0,-2 0-1,1 0 1,0-1-1,-1 1 1,3-9-1,-3 11-101,-1-1-1,0 0 1,0 0-1,-1 0 1,1 0-1,-1 0 1,1 0-1,-1 0 1,0 0-1,0 0 1,0 0-1,-1 0 1,1 0-1,-1 0 1,1 0-1,-2-3 1,1 6-63,1-1 1,-1 1-1,1-1 1,-1 1-1,1 0 1,-1-1-1,1 1 1,-1 0-1,0-1 1,1 1-1,-1 0 1,1 0-1,-1-1 0,0 1 1,1 0-1,-1 0 1,0 0-1,1 0 1,-1 0-1,0 0 1,1 0-1,-1 0 1,0 0-1,1 0 1,-1 0-1,0 0 1,1 1-1,-1-1 1,1 0-1,-1 0 1,0 1-1,1-1 1,-1 0-1,1 1 1,-1-1-1,1 1 1,-1 0-1,-20 15 191,17-10-132,1 0 1,-1 0-1,1 0 0,0 0 0,1 0 0,0 1 0,0-1 1,-2 11-1,0-1-16,1-2-39,0 0 0,0 1 1,1 21-1,2-27 116,0-1 0,0 1 0,1-1 0,1 1 0,-1-1 0,1 1 0,5 10 0,-7-17-59,1 0 0,0 0 0,0 0-1,1 0 1,-1 0 0,0-1 0,0 1 0,1 0 0,-1-1 0,1 1 0,0-1 0,-1 1-1,1-1 1,0 0 0,0 0 0,0 0 0,0 0 0,0 0 0,0 0 0,0 0-1,0-1 1,0 1 0,0-1 0,1 1 0,-1-1 0,0 0 0,0 0 0,0 0 0,1 0-1,-1 0 1,0-1 0,0 1 0,0-1 0,4 0 0,4-3 73,0 0 0,0 0 1,0-1-1,-1 0 1,14-10-1,155-125-154,-166 129 33,-8 7-77,0 0 0,1-1 1,0 2-1,-1-1 0,1 0 1,1 1-1,-1 0 0,1 0 1,8-3-1,-13 6 57,-1 0 0,1 0 0,0 0 0,-1 0 0,1 0 0,0 0 1,-1 1-1,1-1 0,0 0 0,-1 0 0,1 1 0,-1-1 0,1 0 0,0 0 0,-1 1 0,1-1 0,-1 1 1,1-1-1,-1 1 0,1-1 0,-1 1 0,1-1 0,-1 1 0,0-1 0,1 1 0,-1-1 0,0 1 0,1-1 1,-1 1-1,0 1 0,7 22 105,-6-18-82,2 6 47,15 56 827,-16-61-699,1 0 0,0 0 0,0 0 1,0 0-1,1-1 0,9 13 0,-11-18-144,-1 1 0,1 0 0,-1-1 0,1 1 0,0-1 0,0 0 0,0 1 0,0-1 0,0 0 0,0 0 1,0 0-1,0 0 0,0-1 0,0 1 0,0-1 0,1 1 0,-1-1 0,0 0 0,4 1 0,-3-2-27,0 1-1,-1-1 1,0 0 0,1 0 0,-1 1-1,1-2 1,-1 1 0,0 0 0,0 0 0,0-1-1,1 1 1,-1-1 0,-1 0 0,1 1-1,0-1 1,0 0 0,1-3 0,5-7-645,-1 0 1,0-1-1,5-14 1,-11 24 194,13-22-1457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34:50.29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50 1 5408,'-2'0'2343,"2"0"-2301,-5 7 592,-2 14-155,-7 61 2501,-8 63-920,22-128-1115,0-17-930,0 0 1,0 0-1,0 0 1,0 1-1,0-1 0,0 0 1,0 0-1,0 0 1,0 0-1,0 0 0,0 0 1,0 0-1,1 0 1,-1 0-1,0 0 0,0 1 1,0-1-1,0 0 1,0 0-1,0 0 0,0 0 1,0 0-1,0 0 1,0 0-1,0 0 0,0 0 1,0 0-1,0 0 1,1 0-1,-1 0 0,0 0 1,0 0-1,0 0 1,0 0-1,0 0 0,0 0 1,0 0-1,0 0 1,0 0-1,1 0 0,-1 0 1,0 0-1,0 0 1,0 0-1,0 0 0,0 0 1,0 0-1,0 0 1,0 0-1,0 0 0,0 0 1,0 0-1,1 0 1,-1 0-1,0 0 0,0 0 1,0 0-1,0 0 1,0 0-1,0 0 0,0-1 1,14-21 1201,-8 9-1315,1 0 155,9-14-147,20-28-1,-30 47-71,1 0 0,0 1 1,0 0-1,0 0 0,1 0 0,0 1 0,14-8 0,-20 12 81,1 1 1,0 0-1,0 0 0,-1 0 0,1 0 0,5-1 1,-7 2 61,-1 0 1,1 0-1,0 0 1,-1 0-1,1 0 1,0 0-1,-1 0 1,1 0-1,0 0 1,-1 0-1,1 0 1,-1 1-1,1-1 1,0 0-1,-1 0 0,1 1 1,-1-1-1,1 0 1,0 1-1,-1-1 1,1 1-1,-1-1 1,0 1-1,1-1 1,-1 1-1,1-1 1,-1 1-1,0-1 1,1 1-1,-1 0 1,0-1-1,1 1 1,-1-1-1,0 1 1,0 1-1,2 7 176,-1-1 1,0 1-1,-1-1 0,0 1 0,-2 16 0,-12 45 462,11-54-549,-15 82 288,18-98-384,-1 1 1,1-1 0,0 1 0,0-1 0,0 1-1,0 0 1,0-1 0,0 1 0,0-1 0,0 1-1,0-1 1,0 1 0,0 0 0,0-1 0,0 1-1,1-1 1,-1 1 0,0-1 0,0 1 0,1 0-1,-1-1 1,0 1 0,1-1 0,-1 0 0,0 1-1,1-1 1,-1 1 0,1 0 0,7 6-476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34:50.67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156 8 6720,'0'0'112,"0"-1"1,0 1 0,0 0-1,0-1 1,0 1 0,0 0-1,0-1 1,-1 1 0,1-1-1,0 1 1,0 0 0,-1-1-1,1 1 1,0 0-1,0 0 1,-1-1 0,1 1-1,0 0 1,-1 0 0,1-1-1,0 1 1,-1 0 0,1 0-1,-1 0 1,1 0 0,0-1-1,-1 1 1,0 0 0,-13 8 2043,13-7-2075,-14 10 332,0 1 0,0 0 1,1 1-1,1 1 0,0 0 1,1 1-1,-11 18 0,11-6 8,12-26-386,0-1 0,0 1 0,-1 0 0,1 0 0,0 0 1,0-1-1,0 1 0,0 0 0,0 0 0,0 0 0,1-1 0,-1 1 0,0 0 0,1 1 0,-1-2-7,0 0 0,0 1 0,1-1 0,-1 0 0,0 1 0,1-1 0,-1 0 1,1 0-1,-1 1 0,0-1 0,1 0 0,-1 0 0,1 0 0,-1 0 0,1 0 0,-1 1 0,0-1 1,1 0-1,-1 0 0,1 0 0,-1 0 0,1 0 0,-1 0 0,1 0 0,-1 0 0,0-1 0,2 1 0,3-2 70,1 1 0,0-2 0,-1 1-1,0-1 1,1 1 0,6-6 0,-7 4-157,0 1 0,0 0 0,1 1 0,-1-1 0,1 1 0,6-2 0,-11 4 24,0 0-1,0 0 0,0-1 1,0 1-1,0 1 1,0-1-1,0 0 0,0 0 1,0 0-1,0 0 0,0 1 1,0-1-1,0 1 0,0-1 1,0 0-1,0 1 0,0 0 1,0-1-1,-1 1 0,1-1 1,0 1-1,0 0 0,-1 0 1,1-1-1,0 1 0,-1 0 1,1 0-1,-1 0 0,1 0 1,-1 0-1,1 0 0,-1 0 1,0 0-1,0 0 0,1 0 1,-1 0-1,0 0 0,0 0 1,0 1-1,1 5 19,-1 0-1,1 0 0,-1 0 1,-2 7-1,-3 27 224,2-17-434,-1 27-1,4-51 180,-1 0 0,1 0 0,0 0 0,0 0 0,0 1-1,0-1 1,0 0 0,0 0 0,0 0 0,0 0 0,0 0 0,0 1 0,0-1-1,0 0 1,0 0 0,0 0 0,0 0 0,0 1 0,0-1 0,0 0 0,0 0 0,0 0-1,0 0 1,0 1 0,0-1 0,0 0 0,0 0 0,0 0 0,0 0 0,1 0-1,-1 0 1,0 1 0,0-1 0,0 0 0,0 0 0,0 0 0,0 0 0,0 0-1,1 0 1,-1 0 0,0 0 0,0 1 0,0-1 0,0 0 0,1 0 0,-1 0-1,0 0 1,0 0 0,0 0 0,0 0 0,0 0 0,1 0 0,-1 0 0,0 0 0,0 0-1,0 0 1,9-1-1273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01:23.7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2976,'5'5'3162,"-4"62"-354,11 92-1866,-11-155-935,25 153 283,-17-115-271,25 70 1,-4-27 673,-29-84-234,-1 0-439,0-1 0,0 0 0,0 0 0,-1 0 0,1 0 0,0 0 0,0 1 0,0-1 1,0 0-1,0 0 0,0 0 0,0 0 0,0 1 0,0-1 0,0 0 0,0 0 0,0 0 0,1 0 1,-1 0-1,0 1 0,0-1 0,0 0 0,0 0 0,0 0 0,0 0 0,0 0 0,0 0 0,0 1 1,0-1-1,0 0 0,1 0 0,-1 0 0,0 0 0,0 0 0,0 0 0,0 0 0,0 0 0,1 0 1,-1 0-1,0 1 0,0-1 0,0 0 0,0 0 0,0 0 0,1 0 0,-1 0 0,0 0 0,0 0 1,0 0-1,0 0 0,0 0 0,1 0 0,-1 0 0,0 0 0,0-1 0,0 1 0,0 0 0,0 0 1,1 0-1,-1 0 0,0 0 0,0 0 0,0 0 0,0 0 0,0 0 0,1-1 0,6-8 698,6-24-488,-5 14-212,6-26 0,5-22 5,2 2 0,3 1-1,40-77 1,-41 101-255,47-62-1,-62 92 250,-5 5 31,1 1 0,0 0 0,1 1 0,-1-1-1,10-5 1,-10 6-58,-3 2-342,8 5-3125,0 0-112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34:51.04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309 12 6656,'0'-12'3008,"-15"67"-2624,2-20-480,0 3-32,-17 18 1664,4-1-832,-10 6 1024,5 6-1024,-3 11-128,8-4-384,-1 4-192,14-12-32,-5-7 224,10-9-96,-5-19-736,8-7 352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34:57.43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0 112 1248,'16'-7'7904,"-12"15"-6187,-2 2-1301,-1-1 1,-1 1-1,1 0 1,-3 13-1,1 5-39,1 227 1985,10-270-1109,-8 3-1159,0 1 0,-1-1 0,0-13-1,1-8-20,3-28 79,2-21-186,-1 31 46,-4 29-34,1 0 0,0 1 1,7-22-1,-9 39 82,1 1-1,-1-1 1,1 0-1,-1 1 1,1 0 0,0-1-1,1 1 1,-1 0-1,5-5 1,-5 7-33,-1 0 1,0 0-1,0 0 0,0 1 0,1-1 1,-1 0-1,0 1 0,1-1 0,-1 1 1,0-1-1,1 1 0,-1 0 0,1 0 1,-1 0-1,1 0 0,-1 0 1,1 0-1,-1 0 0,0 0 0,1 0 1,-1 1-1,1-1 0,-1 0 0,0 1 1,1-1-1,-1 1 0,0 0 0,3 1 1,23 15 438,-1 2 1,40 35 0,-11-7-198,-53-45-367,0 0 0,1-1 0,-1 1 0,0-1 0,1 1 0,-1-1-1,0 0 1,1 0 0,0 0 0,-1 0 0,1 0 0,-1-1 0,1 1 0,0-1 0,0 1 0,-1-1 0,1 0 0,0 0-1,0-1 1,-1 1 0,1 0 0,3-2 0,-2 0-760,0 1 0,0-1 0,-1 1-1,1-1 1,0 1 0,0 1 0,0-1 0,0 0 0,0 1 0,6 0-1,3 3-1247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34:57.87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185 4 5984,'-9'-3'6938,"7"3"-6730,-1 1 0,1-1 0,0 1 0,-1 0 0,1 0 0,0 0 0,-1 0 0,1 0 0,0 0 1,-4 3-1,-21 18 736,26-21-891,-11 11 166,0 0 1,0 1 0,1 0 0,1 1 0,-11 19 0,15-22-166,0 0-1,0 1 1,2 0 0,-1 0 0,2 0-1,-1 1 1,-2 21 0,6-30 3,0 0 0,0 0 1,0 0-1,1 0 0,-1 0 1,1 0-1,0 0 0,2 6 1,-2-9-39,-1 0 1,0 0-1,1 0 1,-1 0-1,1 0 1,-1-1-1,1 1 1,-1 0-1,1 0 1,0-1-1,-1 1 1,1 0-1,0-1 1,0 1-1,-1-1 1,1 1-1,0-1 1,0 1-1,0-1 1,0 0-1,-1 1 1,1-1-1,0 0 1,0 0-1,0 0 1,0 1-1,0-1 1,0 0-1,0 0 1,0 0-1,0-1 1,0 1-1,0 0 1,0 0-1,-1 0 1,1-1-1,0 1 1,0 0-1,0-1 1,0 1-1,0-1 1,1 0-1,2-2-70,1 0-1,-1-1 1,0 1-1,1-1 1,-2 0-1,1 0 1,6-9 0,20-37-440,-9 15 295,9-10-34,-30 44 237,0 1 0,1 0-1,-1-1 1,0 1 0,0 0-1,0-1 1,1 1 0,-1 0-1,0-1 1,0 1 0,1 0-1,-1-1 1,0 1 0,1 0-1,-1 0 1,0 0 0,1-1-1,-1 1 1,0 0 0,1 0-1,-1 0 1,0 0 0,1-1-1,-1 1 1,1 0 0,-1 0-1,0 0 1,1 0 0,-1 0-1,0 0 1,1 0 0,-1 0-1,1 0 1,-1 0 0,0 1-1,1-1 1,-1 0 0,1 0-1,-1 0 1,0 0 0,1 1-1,-1-1 1,0 0 0,1 0-1,-1 0 1,0 1 0,0-1-1,1 0 1,-1 1 0,0-1-1,0 0 1,1 1 0,-1-1-1,0 0 1,0 1 0,0-1-1,0 0 1,1 1 0,-1-1-1,0 1 1,0-1 0,6 27 265,-6-25-280,3 15 80,1 27-80,-3-37-28,-1-1 1,1 1-1,0-1 1,0 1 0,3 6-1,-3-10-378,0-1 1,-1 0-1,1 1 0,0-1 1,1 0-1,-1 0 1,0 0-1,1 0 0,-1 0 1,1 0-1,-1 0 0,1-1 1,0 1-1,0 0 0,0-1 1,0 0-1,3 2 0,7 1-2940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34:58.69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170 425 3072,'0'-1'81,"1"1"-1,-1-1 1,0 1 0,0-1 0,1 1 0,-1 0-1,1-1 1,-1 1 0,0-1 0,1 1 0,-1 0-1,1-1 1,-1 1 0,1 0 0,-1 0 0,1-1-1,-1 1 1,1 0 0,-1 0 0,1 0 0,0-1-1,-1 1 105,1 0 0,0 0-1,-1 0 1,1 0 0,0-1-1,-1 1 1,1 0 0,0-1-1,-1 1 1,1-1 0,-1 1 0,1 0-1,-1-1 1,1 1 0,-1-1-1,1 1 1,-1-1 0,1 0-1,-1 1 1,0-1 0,1 1-1,-1-1 1,0 0 0,1 0-1,-15 0 2254,9 2-2322,-1 0 0,1 0 0,0 0 1,-1 0-1,1 1 0,0 0 0,0 0 0,0 0 1,1 1-1,-1-1 0,0 1 0,1 0 1,0 1-1,-8 6 0,-1 3 90,1 1 1,-21 29-1,27-33-164,0 1 0,2-1-1,-1 1 1,1-1 0,1 1-1,0 0 1,0 1 0,1-1-1,0 0 1,1 14 0,0-19-32,1 0-1,0-1 1,0 1-1,1-1 1,0 1 0,0 0-1,0-1 1,1 1 0,3 7-1,-5-11 17,1 0-1,0 0 0,0-1 1,0 1-1,0 0 1,1-1-1,-1 1 0,0-1 1,1 1-1,-1-1 1,1 0-1,-1 0 1,1 1-1,0-1 0,-1 0 1,1-1-1,0 1 1,0 0-1,0 0 0,-1-1 1,1 1-1,0-1 1,0 1-1,0-1 0,0 0 1,0 0-1,0 0 1,0 0-1,3-1 1,1 0 13,0-1 1,0 0 0,0 0 0,0-1 0,0 0 0,-1 0 0,1 0 0,-1-1 0,0 1 0,0-1 0,0 0 0,8-10 0,1-2-94,-1-1 0,16-25 0,-5-1 27,-1-2 1,30-89-1,-37 81 107,-2-1 0,-3 1 0,6-70 0,-15 103 22,6-69 356,-13 97-312,0 10-84,-8 45 170,3-1 1,3 1-1,3 1 1,7 123-1,0-144-7,-1-19-204,6 37 0,1-34-2527,9-30-4166,-4-11 1540,-11 10 4403,7-8-1298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34:59.08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54 114 4224,'-10'-3'1568,"10"6"-1216,0 2 928,0 1-864,-5 11 1184,2 2-928,-2 4 480,0 4-672,2 1-544,-2-1 0,0-4-224,0-3 160,2-4-1184,3-5 704,0-3-2144,-5-4 1568</inkml:trace>
  <inkml:trace contextRef="#ctx0" brushRef="#br0" timeOffset="1">54 17 4480,'-5'-16'2016,"0"20"-1728,10 5-3680,3-3 1536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34:59.55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193 19 4224,'-2'-2'218,"0"0"-1,-1 0 1,1 0 0,-1 1 0,1-1-1,-1 1 1,0 0 0,0 0 0,1 0-1,-1 0 1,0 0 0,0 1-1,0-1 1,0 1 0,0 0 0,0 0-1,0 0 1,0 0 0,0 0 0,0 1-1,0-1 1,0 1 0,0 0 0,0 0-1,1 0 1,-1 0 0,0 1 0,-2 1-1,-4 2 23,1 1 0,0 0 0,0 0 0,1 1 0,0 0 0,0 1 0,0-1 0,1 1 0,1 0 0,-1 1 0,1 0 0,1-1 0,-1 2 0,1-1 0,1 0 0,0 1 0,0-1 0,-1 12 0,4-18-193,0 1 0,0 0 0,0-1 1,0 1-1,0-1 0,2 5 0,-2-7-37,0 0 1,0-1 0,0 1 0,0 0-1,1-1 1,-1 1 0,0 0-1,0-1 1,1 1 0,-1-1-1,0 1 1,1-1 0,-1 1-1,1-1 1,-1 1 0,1-1 0,-1 1-1,1-1 1,-1 1 0,1-1-1,-1 0 1,1 1 0,-1-1-1,1 0 1,0 0 0,-1 1 0,1-1-1,0 0 1,-1 0 0,1 0-1,0 0 1,-1 0 0,1 0-1,0 0 1,-1 0 0,1 0-1,0 0 1,0 0 0,8-4-35,0 0 1,-1 0-1,0 0 0,0-1 1,0 0-1,11-11 0,14-8-55,-27 20 11,-3 2 85,1-1 1,-1 1-1,1 0 1,6-2-1,-10 3-1,1 1-1,0 0 0,0 0 0,-1 0 0,1-1 0,0 1 0,-1 0 0,1 0 0,0 0 0,-1 0 0,1 0 0,0 0 0,0 1 0,-1-1 1,1 0-1,0 0 0,-1 0 0,1 1 0,0-1 0,-1 0 0,1 1 0,-1-1 0,1 0 0,0 1 0,-1-1 0,1 1 0,-1-1 0,1 1 1,-1-1-1,1 1 0,-1-1 0,1 2 0,2 5-22,-1-1-1,0 1 1,0-1 0,0 1-1,-1 0 1,0 0 0,0 13-1,3 17 19,-3-32 103,0 1-351,1 0 0,-1 0 0,1 0 0,0 0 0,5 10 1,-6-15 49,0 0 1,-1 0-1,1 0 1,0 0-1,0 0 1,0 0-1,0 0 1,0 0-1,0-1 1,0 1-1,0 0 1,0-1-1,0 1 1,0-1-1,0 1 1,0-1-1,1 1 1,-1-1-1,0 0 1,0 1-1,1-1 1,-1 0-1,0 0 1,1 0-1,-1 0 1,0 0-1,0-1 1,1 1-1,-1 0 1,0 0-1,0-1 1,0 1-1,1-1 1,-1 1-1,1-2 1,0 1-178,0 0 1,0-1 0,0 1-1,0 0 1,0-1-1,-1 0 1,1 1-1,-1-1 1,1 0 0,-1 0-1,1 0 1,-1 0-1,2-4 1,-2 2 166,14-22-1510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35:00.76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180 22 6880,'-1'-8'466,"-1"-5"2082,1 24-1013,-10 119 1637,4-63-2584,-15 133-231,12-38-330,0-65-852,4-49-1193,6-46 1707,-1 0-1,1 0 1,0 0-1,-1 0 0,0 1 1,0-1-1,1 0 1,-3 3-1,-7-17-4179,2-25 1727,1 6 3512,0 0 1,-16-38 0,20 61-6,-1 2 0,0-1 1,-5-7-1,5 9-192,1 1-1,-1-1 1,1 0 0,1 0 0,-1 0 0,1-1 0,0 1 0,-2-7 0,4 11-504,0 0 1,0 0-1,0 1 1,0-1-1,0 0 1,0 0-1,0 0 1,0 0-1,0 0 1,0 1-1,1-1 1,-1 0-1,0 0 1,1 0-1,-1 0 1,0 1-1,1-1 1,-1 0-1,1 0 1,-1 1-1,1-1 1,-1 0-1,2 0 1,0 0-8,-1-1 0,1 1 0,0 0 0,0 0 0,1 0 0,-1 0 0,0 0 0,4 0 0,3-1-145,0 0 1,1 1 0,12 1-1,-10-1-215,0 2 0,0 0 0,0 0-1,0 1 1,0 1 0,15 4 0,-21-4 287,0-1-1,-1 1 1,1 0 0,-1 0-1,0 1 1,0-1 0,0 1-1,0 0 1,-1 1 0,0-1-1,0 1 1,0 0 0,0 0-1,3 7 1,-2-3 189,-1 0 0,0 0 0,-1 1 1,0-1-1,-1 1 0,0 0 0,0 0 0,0 13 0,-1 12 184,-4 36 0,0-13-2548,8-101-340,0 15 1811,-1-4-139,10-33 0,1-3 873,-12 49 372,-1 5 82,1 0-1,0 0 1,10-27-1,-12 39-404,-1 1-1,1-1 0,0 1 1,-1 0-1,1-1 1,0 1-1,0 0 1,0 0-1,0 0 0,0 0 1,0 0-1,1 0 1,-1 0-1,0 0 1,0 0-1,1 0 0,1-1 1,-1 2 2,-1 0 0,0 0 1,1 0-1,-1 0 0,0 0 1,0 0-1,1 0 0,-1 0 0,0 0 1,1 1-1,-1-1 0,0 1 1,0-1-1,0 1 0,1-1 1,1 2-1,3 3 148,1 0 1,-1 0 0,0 1-1,-1 0 1,7 9-1,-6-8-102,13 19 1110,0 1 0,26 55 0,-41-74-923,-2-5-124,-1 0 0,1-1 0,0 1 0,0 0 0,0-1 0,4 4 0,-6-6-120,0 0 1,1 0-1,-1 0 1,1 1 0,-1-1-1,0 0 1,1 0-1,-1 0 1,1 0-1,-1 0 1,0 0-1,1 0 1,-1 0-1,1 0 1,-1-1-1,0 1 1,1 0-1,-1 0 1,0 0 0,1 0-1,-1 0 1,0-1-1,1 1 1,-1 0-1,0 0 1,1-1-1,-1 1 1,0 0-1,1-1 1,6-7 313,-4-2-165,0 0 0,0 1 0,-1-1 0,-1 0 0,1 0 0,-2 0 0,0-17 0,0-12-24,0-13-427,0 18-3178,0 36 3132,1-1 1,-1 0 0,0 0 0,1 0 0,-1 0 0,1 0 0,-1 0 0,1 0 0,0 0 0,-1 0 0,1 0 0,0 0 0,0 0 0,1 1 0,14 11-1603,-15-12 1757,56 47-2677,-5 5 3383,-34-36 131,-11-10 615,1 1 1,-1-1-1,10 16 3265,1-25-2978,-17 1-1500,1 1-1,0 0 0,0 0 0,0 0 0,-1 0 0,1 0 0,0 0 0,0 0 0,-1 1 0,1-1 0,0 1 0,0-1 0,-1 1 0,1 0 0,-1 0 0,1-1 0,-1 1 0,1 0 1,-1 0-1,1 1 0,-1-1 0,0 0 0,1 0 0,-1 1 0,0-1 0,0 1 0,0-1 0,0 1 0,0-1 0,-1 1 0,2 2 0,2 6 130,-1-1-1,-1 1 0,1 0 0,0 15 1,0-8 207,-2-11-241,3 19 262,0 0 0,0 27 0,-4-51-434,-1 0-1,1 0 0,0 0 0,0-1 1,0 1-1,0 0 0,1 0 1,-1 0-1,0 0 0,0 0 1,0-1-1,1 1 0,-1 0 0,0 0 1,1 0-1,-1-1 0,1 2 1,0-2-48,-1 0 0,0 0 0,1 0 0,-1 0 1,0 0-1,1 0 0,-1 0 0,0 0 1,1-1-1,-1 1 0,0 0 0,1 0 0,-1 0 1,0 0-1,1-1 0,-1 1 0,0 0 1,0 0-1,1-1 0,-1 1 0,0 0 0,0 0 1,1-1-1,-1 1 0,0 0 0,0-1 0,0 1 1,3-5-677,0 1 0,-1 0 0,0-1 1,0 1-1,1-6 0,9-59-8450,3 23 5137,3-1 1220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35:08.76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121 73 2400,'0'-6'875,"0"-1"0,0 1 1,1-1-1,0 1 0,0-1 0,1 1 1,0-1-1,11-13 3705,-13 20-4516,3 14 1163,-3 29-1567,0-32 745,0 33-236,2 0-1,2 0 1,2 0-1,17 63 1,45 65 81,-10-32 278,-55-131-522,1 0 129,-1 0 1,-1 0-1,1 1 0,-1-1 0,0 12 0,-2-19-97,0 0 0,0-1-1,0 1 1,0 0-1,0-1 1,0 1 0,-1 0-1,1-1 1,-1 1-1,1 0 1,-1-1 0,0 1-1,0-1 1,1 1-1,-1-1 1,0 0 0,0 1-1,-1-1 1,1 0-1,0 0 1,0 0 0,0 0-1,-1 0 1,1 0-1,-1 0 1,1 0 0,-1 0-1,1 0 1,-1-1-1,1 1 1,-1-1 0,0 1-1,1-1 1,-1 0-1,-3 1 1,-12 0 194,-29-1 0,26 0-99,-32 3 1,7 5 1,26-4-50,-1-1-1,-26 1 1,45-4-223,1 0-1,-1 0 1,0 0-1,0 0 1,1 0 0,-1 0-1,0 0 1,0 0-1,1 0 1,-1 0-1,0 0 1,1-1 0,-1 1-1,0 0 1,1 0-1,-1-1 1,0 1 0,1-1-1,-1 1 1,1-1-1,-1 1 1,0-1-1,1 1 1,-1-1 0,1 1-1,0-1 1,-1 1-1,1-1 1,-1 0 0,1 1-1,0-1 1,0 0-1,-1 1 1,1-2-1,0 0-315,0 1-1,0-1 0,0 0 0,0 1 0,1-1 0,-1 1 0,1-1 0,-1 1 0,1-1 0,-1 1 0,1-1 0,0 1 0,0 0 0,1-2 0,10-7-1694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35:09.35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63 86 2912,'-9'-5'216,"-16"-6"3395,24 10-3195,-1 1-1,1-1 0,0 1 1,-1-1-1,1 1 0,0-1 1,-1 1-1,1 0 0,-1 0 0,1 0 1,0 0-1,-4 0 0,-2 3 2450,13 1-2185,-3-2-689,6 4 448,1 0 0,0 0 0,1-1 0,-1-1 0,1 0 0,18 5 0,-21-8-353,1 1-1,-1-1 1,1-1 0,-1 0 0,1 0 0,-1-1-1,0 0 1,1 0 0,13-4 0,80-29 500,-5 5-553,46-12 25,-104 34-341,-39 7 164,1 0-1,-1 0 1,0 0-1,1 0 1,-1 0-1,0 0 1,0 0-1,1 0 1,-1 1-1,0-1 1,1 0-1,-1 0 1,0 0-1,1 0 1,0 18-6756,-6 2 2871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35:09.85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0 3552,'5'17'7719,"-4"8"-4122,-6 36-2377,2-25 355,1-21-1253,2-4-75,-1 0-1,2 19 1,0-5-24,-1-19-332,0 0 0,0-1 0,3 11-1,-3-10-1727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01:24.5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 81 1888,'0'0'101,"-1"0"0,0 0 1,1 0-1,-1-1 0,0 1 0,1 0 1,-1-1-1,0 1 0,1 0 0,-1-1 1,0 1-1,1-1 0,-1 1 0,1-1 1,-1 1-1,1-1 0,-1 1 0,1-1 0,-1 1 1,1-1-1,0 0 0,-1 1 0,1-1 1,-1-1-1,0-19 3861,2 8-4210,1 11 227,0 0-1,0-1 1,0 2 0,0-1-1,1 0 1,-1 0 0,1 1-1,-1-1 1,5-1 0,-4 2-3,2-2 18,0 1-1,1 0 0,-1 0 0,1 0 1,5 0-1,-9 1 5,0 1 1,0 0-1,0 0 0,0 1 0,1-1 0,-1 0 1,0 1-1,0-1 0,0 1 0,0 0 0,0-1 1,-1 1-1,1 0 0,0 0 0,0 0 0,0 1 1,1 1-1,-1-1 18,-1 0 0,1 0 0,-1 0 0,0 1 0,0-1 0,0 0 0,0 1 0,0-1 0,-1 0 0,1 1 0,-1-1 0,0 1 0,0-1 0,1 1 0,-2-1 0,1 4 0,-1 4 144,1-1 0,-2 0 0,-2 12 0,2-12-18,-1 0 0,-1 0 0,1 0 1,-1-1-1,-1 1 0,0-1 0,0 0 0,0 0 1,-1-1-1,0 1 0,-8 6 0,10-10 75,0 0 1,0 1-1,0 0 0,0 0 0,1 0 0,-5 9 0,8-14-208,0 0 0,0 0 0,0 0 0,0 0 0,0 0 0,0 0 1,0 0-1,0 1 0,0-1 0,0 0 0,0 0 0,0 0 0,0 0 0,0 0 0,0 0 0,0 0 0,0 0 0,0 0 0,0 0 0,0 0 0,0 0 0,0 0 0,0 1 0,0-1 0,0 0 0,0 0 0,0 0 0,0 0 0,0 0 0,0 0 0,0 0 0,0 0 0,0 0 0,0 0 0,0 0 0,0 0 0,0 0 0,0 0 1,0 1-1,0-1 0,0 0 0,0 0 0,0 0 0,1 0 0,-1 0 0,0 0 0,0 0 0,0 0 0,0 0 0,0 0 0,0 0 0,0 0 0,0 0 0,0 0 0,7-1 275,12-6-64,-14 5-159,19-6-96,-15 6 139,0-1 0,16-8 0,-17 7-110,1 1 1,0 0-1,0 0 0,0 1 1,0 0-1,1 1 0,13-1 1,-16 2-588,1 0 1,-1 0-1,1 1 1,-1 0-1,13 3 1,11 10-4501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35:13.62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310 7 1984,'7'-2'5002,"-15"0"-3119,-2 1-1527,0 0 0,0 1 1,0 0-1,0 1 0,0 0 0,0 0 0,-14 5 1,2 0-36,1 1 0,-28 13 0,39-15-279,-1 1 1,1-1-1,1 2 0,-1-1 0,1 1 0,1 1 0,-10 8 0,14-11-43,0 0-1,1 0 0,-1 0 0,1 0 1,0 0-1,0 1 0,1-1 1,0 1-1,0 0 0,0 0 0,0-1 1,1 1-1,0 0 0,0 1 0,1 5 1,0-7 17,0 1 0,1-1 0,-1 0 0,1 0 0,0-1 0,1 1 0,-1 0 0,1 0 0,0 0 0,0-1 0,1 1 0,-1-1 0,1 0 0,0 0 0,0 0 0,1 0 1,-1 0-1,1-1 0,-1 1 0,1-1 0,8 5 0,-7-5 39,0-1 0,0 1 0,0-1 0,1 0 0,-1 0 0,1-1-1,0 1 1,-1-1 0,1-1 0,0 1 0,0-1 0,0 0 0,0 0 0,-1 0 0,1-1 0,0 0 0,0 0 0,9-4 0,-6 1 63,-1 1 0,0-1 0,-1 0 1,1-1-1,-1 0 0,0 0 0,0-1 0,-1 0 1,1 0-1,-1 0 0,10-14 0,-12 14-86,0 0-1,-1-1 0,0 1 0,0-1 1,0 1-1,-1-1 0,0 0 1,0 0-1,0 0 0,-1 0 1,0 0-1,-1 0 0,0-1 1,-1-11-1,1 15-72,-1-1-1,1 1 1,-1 0 0,0 0 0,0 0 0,-1 0-1,1 0 1,-1 0 0,0 0 0,-4-6 0,6 10 26,0 0 0,-1 0 0,1 0 0,0 0 1,0 0-1,-1 0 0,1 0 0,0 0 0,0-1 1,-1 1-1,1 0 0,0 0 0,-1 0 0,1 0 1,0 0-1,0 0 0,-1 1 0,1-1 1,0 0-1,0 0 0,-1 0 0,1 0 0,0 0 1,0 0-1,-1 0 0,1 0 0,0 1 0,0-1 1,0 0-1,-1 0 0,1 0 0,0 1 1,0-1-1,0 0 0,0 0 0,-1 0 0,1 1 1,-5 7-224,3-5 225,1 0 1,0 0 0,0 0 0,1 1 0,-1-1 0,1 0 0,0 0 0,-1 1 0,2 3 0,3 32 275,-2-31-203,3 28 248,2-1-1,2-1 1,1 1-1,2-1 1,19 39-1,-30-71-267,0 0 0,0-1 0,0 1 0,0-1 0,0 1 0,0-1 0,0 0 0,1 1 0,-1-1 0,0 0 0,1 0 0,-1 0 0,1 0 0,-1 0 0,1 0 0,0 0 0,-1 0 0,3 0 0,-3-1-223,1 0 0,-1 0 0,1 0-1,-1 0 1,1 0 0,-1 0 0,1 0-1,-1-1 1,1 1 0,-1 0 0,1-1 0,-1 1-1,0-1 1,1 0 0,-1 1 0,0-1-1,1 0 1,-1 0 0,0 0 0,2-1 0,9-7-1929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35:14.63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372 7 1152,'-4'-6'9000,"3"5"-8843,-27 2 1660,-50 8 1,47-3-1554,0 1 1,1 1 0,-32 15-1,50-18-268,0 0-1,-13 10 1,22-13-14,-1 0 0,1 1-1,0-1 1,0 1 0,0 0 0,0 0 0,1 0-1,-1 0 1,1 0 0,-4 7 0,5-8 5,1 0 1,-1-1-1,1 1 0,0 0 1,0 0-1,0 0 0,0-1 1,0 1-1,0 0 0,1 0 1,-1 0-1,1-1 1,-1 1-1,1 0 0,-1-1 1,1 1-1,0 0 0,0-1 1,0 1-1,0-1 0,0 1 1,0-1-1,0 1 0,3 1 1,2 3-20,1 0 1,-1-1-1,14 9 0,38 20-115,-25-15 76,57 43 1,-65-42 148,-16-13 85,-1-1 1,1 1 0,-1 1-1,-1-1 1,0 1 0,0 1-1,7 9 1,-13-17-124,-1 0-1,1 0 1,-1 0-1,1 0 1,-1-1 0,1 1-1,-1 0 1,0 0 0,1 0-1,-1 0 1,0 0 0,0 0-1,0 0 1,0 0 0,0 0-1,0 0 1,0 0-1,0 0 1,0 0 0,0 0-1,0 0 1,-1 0 0,1 0-1,0 0 1,-1 0 0,1 0-1,-1 0 1,1-1 0,-1 1-1,1 0 1,-1 0-1,0 0 1,1-1 0,-1 1-1,0 0 1,0-1 0,0 1-1,1-1 1,-1 1 0,-1 0-1,-3 1 75,0 0 0,0 0-1,0-1 1,0 1 0,0-1-1,-9 0 1,-40 3 252,0-3 1,-80-10-1,130 9-389,-1 0-104,0 0 0,0-1 0,0 0-1,1 0 1,-1 0 0,0 0-1,1-1 1,-6-2 0,10 4 68,0 0-1,0 0 1,-1-1 0,1 1 0,0 0 0,0 0 0,-1 0 0,1 0-1,0-1 1,0 1 0,0 0 0,0 0 0,-1-1 0,1 1-1,0 0 1,0 0 0,0-1 0,0 1 0,0 0 0,0 0 0,0-1-1,0 1 1,0 0 0,0-1 0,0 1 0,0 0 0,0 0-1,0-1 1,0 1 0,0 0 0,0-1 0,0 1 0,0 0-1,0 0 1,0-1 0,0 1 0,0 0 0,1 0 0,-1-1 0,0 1-1,0 0 1,0 0 0,0 0 0,1-1 0,11-8-1820,-10 8 1577,21-13-2780,6 1 1018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35:15.02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 18 4320,'0'-14'1392,"0"14"-1344,0 0 1,0-1-1,0 1 1,1 0-1,-1 0 1,0 0 0,0-1-1,0 1 1,1 0-1,-1 0 1,0 0-1,0 0 1,1-1-1,-1 1 1,0 0-1,0 0 1,1 0-1,-1 0 1,0 0-1,1 0 1,-1 0 0,0 0-1,0 0 1,1 0-1,-1 0 1,0 0-1,1 0 1,-1 0-1,0 0 1,0 0-1,1 0 1,-1 0-1,0 1 1,0-1-1,1 0 1,-1 0 0,0 0-1,0 0 1,1 1-1,3 10 722,-1 0 1,0 0-1,-1 1 0,0-1 0,-1 1 1,0 18-1,-9 76 497,3-59-923,3-25-187,-9 35 0,3-91-8989,8 6 6406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35:15.35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17 1984,'0'-16'896,"0"19"-96,5-3-1152,-2 5 352,2-2-800,4 2 448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35:15.74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 1984,'1'8'749,"-1"0"-1,2 0 1,2 11-1,3 13 1836,-5 3-1274,-2 0-1,-1 0 1,-6 37-1,3-29-429,5 8 394,0-49-651,2-5-231,6-10-25,23-39-133,-13 20-444,1 0 1,40-46-1,-57 75 147,-1 0 0,1 0-1,-1 1 1,1 0 0,0-1 0,0 1 0,0 0 0,1 0 0,-1 1 0,5-3 0,-7 4 69,0 0 0,1 0 0,-1 0 0,1 0 0,-1 0 0,1 0 0,-1 0 0,0 0 0,1 0 1,-1 1-1,1-1 0,-1 0 0,0 1 0,1-1 0,-1 1 0,0 0 0,1 0 0,-1-1 0,0 1 1,0 0-1,0 0 0,0 0 0,0 0 0,0 0 0,0 0 0,0 0 0,0 1 0,1 1 1,4 7 176,-1-1 0,0 1 1,-1 0-1,0 0 1,0 1-1,-1-1 1,0 1-1,1 13 1,0 8 430,-1 48 0,5-24-1232,-8-53-76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35:16.30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177 9 4480,'-1'-1'342,"0"0"-1,0 0 1,0 0 0,-1 0 0,1 1-1,-1-1 1,1 1 0,0-1 0,-1 1-1,1-1 1,-1 1 0,1 0 0,-1-1-1,1 1 1,-1 0 0,0 0 0,1 0-1,-1 0 1,1 1 0,-1-1 0,1 0-1,-1 1 1,1-1 0,-3 1 0,0 1-187,0 0 1,0 0-1,0 1 1,0-1-1,0 1 1,0 0-1,0 0 1,1 0-1,0 1 1,-1-1 0,-4 8-1,0 1 135,0 0 0,-9 21 0,5-7 23,1 0 0,2 1 0,-12 50 1,20-70-275,0-1 0,1 1 1,-1-1-1,2 1 0,-1-1 0,1 1 1,0-1-1,2 11 0,-2-15-4,-1-1 1,1 1-1,0-1 1,-1 0-1,1 1 0,0-1 1,0 0-1,-1 0 1,1 0-1,0 1 0,0-1 1,1 0-1,-1 0 1,0 0-1,0 0 0,0-1 1,3 2-1,-3-1 5,1-1 0,0 0 0,0 1 0,0-1 0,-1 0 0,1 0 0,0 0 0,0-1 0,-1 1 0,1 0 0,0-1 0,0 1-1,-1-1 1,1 1 0,-1-1 0,1 0 0,0 0 0,2-2 0,11-7 26,-1 0 0,0-2-1,-1 0 1,0 0 0,17-22 0,-25 28-149,-1 1 0,1 1 1,0-1-1,1 1 0,8-6 1,-14 9 45,1 1 0,0-1 0,0 1 0,-1-1 0,1 1 0,0 0 0,0-1 0,0 1 0,-1 0 1,1 0-1,0-1 0,0 1 0,0 0 0,0 0 0,0 0 0,-1 0 0,1 0 0,0 0 0,0 0 0,0 1 0,0-1 0,0 0 0,-1 0 1,1 1-1,0-1 0,0 0 0,0 1 0,-1-1 0,1 1 0,0-1 0,-1 1 0,1-1 0,0 1 0,-1 0 0,1-1 0,0 2 1,2 3-9,0 0 0,0-1 0,-1 1 0,0 0 1,2 6-1,1 5-75,2-2 52,0 1 0,0-1-1,1 0 1,15 17 0,-21-28 134,0 0 0,0 0 0,1-1 0,-1 1 0,1-1 0,0 0 0,0 0 0,0 0 0,0 0 0,0 0 0,1 0 0,-1-1 0,0 0 1,1 0-1,-1 0 0,1 0 0,-1 0 0,1-1 0,-1 1 0,1-1 0,0 0 0,-1 0 0,1 0 0,-1-1 0,7-1 0,-7 1 7,0 0 0,-1 0 0,1 0-1,0-1 1,-1 1 0,1-1 0,-1 0 0,1 0 0,-1 0 0,0 0-1,0 0 1,0 0 0,0-1 0,0 1 0,0-1 0,1-3-1,2-4 36,-1 1 0,0-1 0,4-15-1,-4 10-73,-1 0 0,0-1 0,0 1 0,-2-1-1,0 0 1,-1 1 0,0-1 0,-1 1-1,-1-1 1,-1 1 0,-6-25 0,-4 13-49,13 26-132,-1-1 0,1 1 0,-1 0 0,0 0 0,1 0 1,-1 0-1,0 0 0,0 1 0,0-1 0,0 0 0,0 0 0,0 0 1,0 1-1,0-1 0,0 1 0,0-1 0,0 1 0,-2-2 0,2 3-62,0-1-1,0 1 0,0-1 1,1 1-1,-1 0 0,0-1 1,0 1-1,1 0 0,-1 0 1,0-1-1,1 1 0,-1 0 1,1 0-1,-1 0 0,1 0 1,0 0-1,-1 0 0,1 0 1,-1 1-1,1 0-178,-2 5-545,0-1 0,0 1-1,1 0 1,0 0 0,1 11-1,0-14 614,-1 38-2058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35:16.69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11 153 4992,'-1'1'188,"0"0"1,0 0-1,0 0 1,1-1-1,-1 1 1,0 1-1,0-1 1,1 0 0,-1 0-1,1 0 1,-1 0-1,1 0 1,-1 0-1,1 1 1,0-1-1,0 0 1,-1 0-1,1 1 1,0 1-1,3 31 2925,0-11-1335,-3-23-1769,0-19 2887,1 10-2859,-1 0 1,1-1 0,1 1-1,2-11 1,8-20-185,-8 23 261,1 1 0,0 0 0,14-28 0,-18 43-118,-1-1 0,1 0 0,0 1 0,1-1 0,-1 1 0,0-1 0,0 1 0,1-1 0,-1 1 0,1 0 0,-1 0-1,1-1 1,-1 1 0,1 0 0,0 1 0,0-1 0,-1 0 0,1 0 0,2 0 0,-2 1-1,0 0 0,0 1 1,0-1-1,0 0 0,0 1 1,0-1-1,0 1 0,0-1 1,0 1-1,0 0 0,0 0 1,-1 0-1,1 0 0,0 0 1,-1 1-1,1-1 0,-1 0 1,2 2-1,30 32 1173,-22-19-3989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35:17.14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58 16 3488,'4'-12'1115,"-4"11"-1051,1 1 0,-1 0 0,0 0 0,0 0 0,0 0 0,0-1 0,0 1 0,0 0 0,1 0 0,-1 0 0,0 0 0,0-1 0,0 1 0,1 0 0,-1 0 0,0 0 0,0 0 0,0 0 0,1 0 0,-1 0 0,0 0 0,0-1 0,0 1 0,1 0 0,-1 0 0,0 0 0,0 0 0,1 0 0,-1 0 0,0 0 0,0 1 0,0-1 0,1 0 0,-1 0 0,0 0 0,0 0 0,1 0 0,5 4 2095,-5-3-1968,0 0-1,0 0 0,0 1 0,0-1 1,-1 0-1,1 1 0,0-1 0,-1 1 1,1-1-1,-1 1 0,0-1 0,1 1 1,-1-1-1,0 1 0,0 0 0,0-1 0,0 3 1,-4 31 1294,3-29-1211,-4 19 556,-2 0 1,-12 35-1,-7 20-174,19-44-436,0 1 0,3 0 0,1 0 1,2 0-1,1 0 0,5 39 0,-3-65-180,0 1 0,0 0 0,1-1 0,1 0 0,-1 0 0,2 0 0,0 0 0,6 10 0,-8-16-125,-1-1 0,1 0-1,0-1 1,0 1-1,0 0 1,1-1-1,-1 0 1,1 0-1,0 0 1,0 0-1,0-1 1,0 1-1,1-1 1,-1 0-1,0 0 1,1-1-1,0 1 1,-1-1 0,1 0-1,0 0 1,9 0-1,-9-1-944,0 0 1,0 0-1,0-1 0,0 0 0,0 0 0,0 0 1,0 0-1,0-1 0,-1 0 0,8-3 0,1-4-1572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35:17.49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 36 6816,'-10'-5'3488,"20"5"-1408,3 0-1216,18-3 768,4 3-928,12-5 32,2 2-449,5-5-191,-3 8-32,-2-3 64,-10 3-64,-3-8 480,-2 8-320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35:50.41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6 224,'0'-5'96,"0"13"-32,-5-5-224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06:15.559"/>
    </inkml:context>
    <inkml:brush xml:id="br0">
      <inkml:brushProperty name="width" value="0.35" units="cm"/>
      <inkml:brushProperty name="height" value="0.35" units="cm"/>
      <inkml:brushProperty name="color" value="#33CCFF"/>
    </inkml:brush>
  </inkml:definitions>
  <inkml:trace contextRef="#ctx0" brushRef="#br0">1 179 1664,'17'-6'2524,"-11"6"-2244,-1-1-133,1 0 1,-1 0-1,1 0 1,7-4-1,1-2 3,1 0 1,-1 1-1,1 0 0,0 2 0,25-6 0,-24 9-21,0-1 0,0 2 0,18 1 0,3 1-287,-23-3 134,-2 1 94,0 0 0,1 1 0,14 3 0,-17-3-25,1 0 0,-1 0 0,0-1 0,14-1-1,5-1 121,-19 2-159,-1 1 0,0-1 0,1 1 0,-1 1 0,0 0 0,1 0 0,15 6 0,-19-6-3,1 0 0,0-1 0,0 0 0,0-1 0,0 1 1,0-1-1,13-2 0,3 1-17,6 1 126,49-7 0,-38 2-24,63 1 0,-27 0-40,64 0 538,-48-3-26,-40 2-368,9 2-400,1-2 672,136 2-330,-1 3-6,-112 3-256,-7 2 181,-57-6 6,0-1-1,-1 0 1,1-2 0,23-7-1,-26 8-107,-1 0-1,28 0 0,20-3 221,-19 0-211,-1 2 0,57 2 1,-85 2-130,-4 1 150,25 4 1,-25-3 66,26 1-1,61 2 161,-68-6-240,0-1 0,35-7 0,-33 5 119,1 1-1,55 2 0,-43 2-99,211-1 34,-205-8 336,-9 2-212,-26 3-178,28-6-258,-29 5 349,-1 0 0,1 2 0,19-1 1,34-5-283,4 3 282,-60 5 5,0-1-1,15-2 0,-12 1-1705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35:50.81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 62 3392,'5'-8'588,"-4"7"-346,0-1 1,0 1-1,0-1 1,0 0-1,-1 1 1,1-1 0,0 0-1,-1 0 1,1 1-1,-1-1 1,0-3-1,8-14 4333,-4 8-580,-8 17-3256,-3 11-309,-6 56 428,5-3-399,8-69-447,0 0-1,0 0 1,0 0 0,0 0-1,0 0 1,0 0-1,0-1 1,0 1 0,0 0-1,0 0 1,1 0-1,-1 0 1,1 1 0,1 6-1258,1-61-14193,-3 26 14431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35:51.20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0 113 3808,'5'-34'1408,"-10"18"-1088,5-4-96,0 9 800,5 3-608,-2 0 320,2 1-416,-5-1-480,5 8 96,3 11-352,2 1-1600,-2 4 1088,2-2-1728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35:51.54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422 137 4800,'-3'-10'205,"0"-3"886,0-1 0,-11-23 0,12 32-598,-1 1 1,1 0-1,-1 0 1,1 0-1,-1 1 1,0-1-1,-1 1 1,1-1-1,-1 1 1,1 0-1,-1 0 0,-8-4 1,9 5-306,-1 0 1,0 1-1,0 0 1,0-1 0,0 1-1,0 0 1,0 1-1,0-1 1,0 1-1,0 0 1,0 0-1,-5 1 1,6-1-127,0 1-1,1-1 1,-1 1 0,0 0-1,1 0 1,-1 0 0,1 0 0,-1 0-1,1 1 1,0-1 0,-1 1-1,1 0 1,0 0 0,0-1 0,0 1-1,0 0 1,1 1 0,-1-1-1,-2 4 1,-2 6 68,1-1 1,1 1-1,0 1 0,0-1 0,-3 21 0,-4 68 309,9-68-326,-3 24 13,3-1-1,2 1 0,15 100 1,-10-132 90,2-1 0,11 30 0,-10-32-443,-8-22 112,0 1 0,0-1 0,0 0 0,1 0 0,-1 1 0,0-1 0,0 0 0,0 1 0,0-1 0,0 0 0,1 1 0,-1-1 0,4 3-1610,-4-3 1610,0 0 0,1 0 0,0-1-396,-1 0 383,1 1 0,-1 0 0,0-1 0,0 1 0,0 0 0,0-1 0,0 1 0,1 0 0,-1-1 0,0 1 0,0-1 1,0 1-1,0 0 0,0-1 0,0 1 0,0-1 0,0 1 0,0 0 0,0-1 0,0 1 0,-1-1 0,1 1 0,0-1 1,-1-3-409,0 1 0,-1-1 1,1 0-1,-1 0 0,0 1 0,0-1 1,0 1-1,-1-1 0,1 1 1,-1 0-1,-4-4 0,-5-4-927,-22-15 0,16 13 1047,-51-36 990,-10-7 5940,77 54-6194,0 1 1,0-1-1,0 0 0,1 0 0,-1 0 1,0 0-1,-1-4 0,2 6-248,1-1 0,0 1 0,0-1 1,-1 0-1,1 1 0,0-1 0,0 1 0,0-1 0,0 0 0,0 1 1,0-1-1,0 1 0,0-1 0,0 0 0,0 1 0,0-1 0,0 1 1,0-1-1,1 1 0,-1-1 0,0 0 0,0 1 0,1-1 0,-1 1 1,0-1-1,1 1 0,-1-1 0,0 1 0,1 0 0,-1-1 0,1 1 1,-1-1-1,1 1 0,-1 0 0,1-1 0,-1 1 0,1 0 0,-1 0 1,1-1-1,0 1 0,9-4 48,1 0 1,0 0 0,-1 1-1,1 1 1,0 0-1,1 1 1,12-1 0,82 6 15,-86-2-64,-3 0-493,1 0 0,19 6 0,9 8-5142,-30-11 2507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35:56.75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44 43 1984,'0'-1'311,"0"0"-1,0 0 1,1 0-1,-1 0 1,0 0-1,0 0 1,1 0 0,-1 0-1,0 0 1,1 0-1,-1 0 1,1 0 0,-1 0-1,1 0 1,-1 1-1,2-2 1,3-5 1411,-4 6-1362,-1 0 0,0 0 1,1 0-1,-1 0 0,0 0 0,0 0 0,0 0 0,0 0 0,0 0 0,-3-8 3259,0 17-3042,-8 20 357,0 6-412,8-21-394,-1 1-1,-7 17 0,3-11 142,5 0 160,3-11-3347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35:57.10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40 3488,'3'-23'1280,"2"15"-992,3 0-64,2 8-288,-2 8-608,5 3 416,-3 6-2080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35:57.46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 0 4160,'-1'2'119,"0"-1"0,1 1 0,-1-1 1,1 1-1,-1-1 0,1 1 0,0-1 1,-1 1-1,1-1 0,0 1 0,0-1 0,0 1 1,0 0-1,0-1 0,1 1 0,-1-1 0,1 3 1,2 16 1611,-3-12-925,0 0 0,0-1 0,-1 1 0,0 0 0,0-1 0,-1 1 0,-3 10 0,4-16-549,0 1-1,0 0 1,1-1 0,-1 1-1,1 0 1,-1 0-1,1 3 1,0-5 175,15-17 448,19-28-804,-23 29-228,20-23 0,-27 35 197,0-1-1,0 1 0,0-1 1,0 1-1,0 0 1,1 1-1,-1-1 1,1 1-1,0 0 1,6-2-1,-9 3 1,1 1-1,-1 0 1,0 0-1,0 0 1,0 0-1,0 1 1,0-1-1,1 1 1,-1-1-1,0 1 1,0 0-1,0-1 1,0 1-1,-1 0 1,1 1-1,0-1 1,0 0-1,0 0 1,-1 1-1,1-1 1,-1 1-1,1-1 1,-1 1-1,0 0 1,1-1-1,1 5 1,0-1 38,0 0 0,0 1 0,0 0 0,0 0 1,-1 0-1,0 0 0,2 11 0,-4-14 40,0 1 1,1 0-1,-2 0 1,1-1-1,0 1 0,-1 0 1,0-1-1,0 1 0,0-1 1,0 1-1,0-1 1,-1 1-1,-3 5 0,-8 12-5852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35:58.25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0 159 4480,'5'-6'5328,"-2"18"-4329,1 1 1,-2-1 0,1 1 0,0 24-1,-2-24-605,0 30 264,-4 51 0,0-41-316,-4 105 2127,7-182-2157,-1-31-102,3 1 1,10-67 0,26-41-370,-30 137-13,1 1 1,1 0-1,1 1 0,19-31 0,-28 51 153,0 0 0,1 0 0,-1 0-1,1 0 1,0 0 0,0 1 0,0-1 0,6-3 0,-8 5 21,1 1 0,-1-1-1,0 1 1,1-1 0,-1 1 0,0-1 0,1 1 0,-1-1-1,0 1 1,1 0 0,-1 0 0,1 0 0,-1 0-1,1 0 1,-1 0 0,1 0 0,-1 1 0,0-1 0,1 0-1,-1 1 1,0-1 0,1 1 0,-1 0 0,0-1-1,1 1 1,1 1 0,2 3 55,0 0 0,0-1 0,-1 2 0,0-1 0,0 0 0,0 1 0,0 0 0,-1 0 0,0 0 0,0 0 0,-1 1 0,1-1 0,-2 1 0,1-1 0,-1 1 0,0 0 0,0-1 0,0 1 0,-1 0 0,0 0 0,-1 0 0,0-1 0,0 1 0,0 0 0,-1-1 0,1 1 0,-2-1 0,-4 11 0,4-11-33,-2 0 0,1 0 0,-1 0 0,1-1-1,-1 0 1,-1 0 0,1 0 0,-1 0 0,0-1-1,0 0 1,0 0 0,-1-1 0,1 0 0,-1 0-1,0 0 1,0-1 0,0 0 0,0 0 0,0-1 0,0 0-1,-1 0 1,1-1 0,0 1 0,-1-2 0,1 1-1,0-1 1,-10-2 0,13 2-516,-21-6-2369,25 7 2585,-1 0 1,0 0-1,1-1 0,-1 1 0,-1-28-10042,15 6 6574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35:58.79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 2 4736,'2'-1'2863,"3"5"-713,5 10 453,-6 4-1622,-1 1 0,-1-1 0,-1 1 0,0 23 0,-10 76 7,6-85-583,-7 56 145,-6 90 1055,16-177-1566,0-1-1,0 0 1,0 0 0,0 1 0,0-1 0,0 0 0,1 0-1,-1 0 1,0 1 0,1-1 0,-1 0 0,0 0 0,1 0 0,1 2-1,-2-3-22,0 0-1,0 0 0,1 0 0,-1 0 0,0 0 1,1 1-1,-1-1 0,0 0 0,1 0 0,-1 0 1,0 0-1,1 0 0,-1 0 0,0 0 1,1 0-1,-1 0 0,0-1 0,1 1 0,-1 0 1,0 0-1,0 0 0,1 0 0,-1 0 0,0-1 1,1 1-1,-1 0 0,0 0 0,0 0 0,1-1 1,-1 1-1,0-1 0,5-3 54,-1-1-1,-1 1 1,7-11 0,17-33-365,-14 24 84,17-23 0,-29 45 179,1 0 1,-1 0-1,1 0 1,-1 0-1,1 0 0,0 0 1,0 1-1,0-1 1,4-2-1,-5 4 14,0 0-1,-1 0 0,1 0 0,0 0 1,0 0-1,0 0 0,-1 0 0,1 0 0,0 0 1,0 0-1,0 0 0,-1 1 0,1-1 1,0 0-1,0 0 0,-1 1 0,1-1 1,0 1-1,-1-1 0,1 1 0,0-1 1,-1 1-1,1-1 0,0 1 0,-1-1 0,1 1 1,-1 0-1,1-1 0,-1 1 0,0 0 1,1-1-1,-1 1 0,1 1 0,2 5 63,0 1-1,0-1 1,0 0-1,-1 1 1,0-1-1,-1 1 0,1 10 1,1 58 1055,-3-71-1026,0 15-5,-2-1 1,-5 28-1,6-25 38,1-13-3404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35:59.77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118 55 4800,'-1'-2'451,"1"-1"-1,-1 0 1,1 1 0,-1-1 0,1 0 0,0 0-1,0 1 1,0-1 0,0 0 0,1 0 0,-1 1-1,1-1 1,0 0 0,0 1 0,-1-1 0,2 0-1,-1 1 1,2-4 0,-41 61 4319,27-41-4425,0 1 0,1 0 0,0 1-1,2 1 1,0-1 0,-8 22 0,12-24-237,2-10-36,1-1 1,0 1-1,0-1 1,0 1-1,0 0 1,1-1-1,-1 1 1,1 0-1,0-1 1,0 1-1,0 0 1,2 4-1,-1-8-32,-1 0-1,1 0 0,0 0 0,0 0 1,0 0-1,0 0 0,0-1 0,0 1 1,0 0-1,0-1 0,0 1 0,0-1 1,1 0-1,-2 1-7,8-5-40,0-1 1,-1 0 0,0 0 0,0-1 0,0 0 0,0 0-1,8-14 1,-9 14-101,-1-1 0,1 1 0,0 0 0,1 1 0,0-1 0,0 1 0,0 0 0,11-5 0,-18 11 88,1-1-1,-1 1 1,1 0 0,-1 0-1,1-1 1,0 1-1,-1 0 1,1 0-1,-1 0 1,1 0 0,0 0-1,-1 0 1,1 0-1,-1 0 1,1 0-1,0 0 1,-1 0 0,1 0-1,-1 0 1,1 1-1,0-1 1,-1 0-1,2 1 1,-1 0-3,0 0 0,0 0 0,0 0 0,-1 0 0,1 0 0,0 0 0,0 0 0,-1 0 0,1 0 0,-1 0 0,1 2 0,2 5-16,-1 0 0,0 0 0,1 10-1,-1-5 35,-1-6 86,1 0 0,1 1-1,-1-1 1,1 0 0,0-1 0,7 12-1,-9-16-33,1 0 0,-1 0 0,1 0 0,0 0 0,-1-1 0,1 1 0,0-1 0,0 1 0,0-1 0,0 1 0,0-1 0,1 0 0,-1 0 0,0 0 0,1-1-1,-1 1 1,0 0 0,1-1 0,-1 1 0,1-1 0,-1 0 0,1 0 0,-1 0 0,4-1 0,3 0 34,-1-1 1,1 0-1,-1 0 0,0-1 0,1 0 1,-1-1-1,-1 0 0,1 0 0,0 0 1,-1-1-1,13-11 0,-1-3-174,-1 0-1,25-35 1,-19 23-37,-23 30 88,0-1-8,1 0 1,-1 1 0,1-1-1,-1 0 1,1 1 0,-1-1-1,1 1 1,0 0 0,-1-1-1,1 1 1,3-1 0,-1 14-437,-3-6 491,-1 0 0,0 0 0,0 0 0,0 1 0,-1-1-1,1 0 1,-2 0 0,1 0 0,-1 0 0,0 0 0,0 0-1,0 0 1,-1-1 0,-4 8 0,2-5 111,-1 0 0,1 0-1,-1-1 1,-1 1 0,0-2 0,0 1-1,0-1 1,-13 9 0,19-14-95,0 0 0,-1 0 0,1 0 0,-1 0 0,1 0 0,-1 0 0,0-1 0,1 1 0,-1-1 0,0 1-1,1-1 1,-1 1 0,0-1 0,0 0 0,1 0 0,-1 0 0,0 0 0,0 0 0,1 0 0,-1-1 0,0 1 0,0 0 0,1-1 0,-1 1 0,0-1 0,1 0 0,-3-1 0,4 2-18,0 0 1,0 0-1,0 0 1,0 0 0,0-1-1,0 1 1,-1 0-1,1 0 1,0 0-1,0 0 1,0-1 0,0 1-1,0 0 1,0 0-1,0 0 1,0 0 0,0 0-1,0-1 1,0 1-1,0 0 1,0 0 0,0 0-1,0 0 1,0-1-1,0 1 1,0 0-1,1 0 1,-1 0 0,0 0-1,0 0 1,0-1-1,0 1 1,0 0 0,0 0-1,0 0 1,0 0-1,1 0 1,-1 0-1,0 0 1,0-1 0,0 1-1,0 0 1,0 0-1,1 0 1,-1 0 0,9-5-236,-7 4 133,7-3 6,0 1 0,1 0-1,0 0 1,-1 1-1,1 1 1,0-1 0,0 2-1,0-1 1,12 2-1,-10-1 137,0 0 0,0 0 0,-1-2-1,1 1 1,0-1 0,17-6 0,-18 3 61,0 0 1,0-1 0,-1 0 0,0-1 0,18-15-1,-21 16-91,-1 0-1,0-1 1,0 1-1,-1-1 1,0 0-1,0-1 1,-1 1-1,7-15 1,-10 20-9,-1-1 0,1 1 0,-1 0 0,0 0 0,0-1 0,0 1 1,0 0-1,0-4 0,0 6-9,0-1 1,0 1 0,0 0 0,0-1-1,0 1 1,0 0 0,0 0 0,0-1 0,-1 1-1,1 0 1,0-1 0,0 1 0,0 0-1,0-1 1,0 1 0,-1 0 0,1 0-1,0-1 1,0 1 0,0 0 0,-1 0-1,1-1 1,0 1 0,0 0 0,-1 0-1,1 0 1,0 0 0,-1-1 0,1 1-1,0 0 1,-1 0 0,1 0 0,0 0 0,0 0-1,-1 0 1,1 0 0,0 0 0,-1 0-1,1 0 1,0 0 0,-1 0 0,1 0-1,0 0 1,-1 0 0,1 0 0,0 0-1,-1 0 1,1 1 0,0-1 0,0 0-1,-1 0 1,1 0 0,0 0 0,-1 1-1,1-1 1,0 0 0,0 0 0,0 1 0,-1-1-1,1 0 1,0 0 0,0 1 0,-1-1-1,-3 5 105,0 0-1,0 0 0,0 0 0,1 0 1,0 0-1,0 1 0,0 0 1,0-1-1,1 1 0,-2 10 0,0-4 87,2 1 0,0 0 0,0 0 0,1 15 0,1-24-147,0 0 0,0 0 1,1 1-1,-1-1 0,1 0 1,0 0-1,0 1 0,1-1 1,-1 0-1,1 0 0,3 4 1,-4-6-19,1 1 0,0-1 0,-1-1 0,1 1 1,0 0-1,0 0 0,0-1 0,1 1 0,-1-1 1,0 0-1,1 1 0,-1-1 0,1 0 0,-1 0 1,1-1-1,-1 1 0,1-1 0,-1 1 0,5-1 1,3 1-279,-1-1 0,0-1 0,1 0 0,-1 0 1,11-3-1,-9 1-815,0 0 0,-1-1 0,0 0-1,11-7 1,2-6-4026,-1-7 1605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36:01.41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54 92 3392,'-1'-2'377,"0"-1"0,0 0 0,1 0 1,0 0-1,-1 1 0,1-1 0,0 0 0,0 0 1,0 0-1,1 0 0,-1 1 0,1-1 0,0 0 0,-1 0 1,1 0-1,0 1 0,2-3 0,-1 1 130,-1 0-1,1-1 1,-1 1 0,0 0-1,0 0 1,0-7 0,-1 11-484,0 0 0,0 0 0,0 0 0,0 0 0,0 0 0,0 0 0,0 0 0,0 0 0,0-1 0,0 1 0,0 0 0,0 0 0,0 0 0,0 0 0,0 0 0,0 0 0,0 0 0,0 0 0,0 0 0,0-1 0,0 1 0,0 0 0,0 0 0,0 0 0,0 0 0,0 0 0,0 0 0,0 0 0,0 0 0,0 0 0,-1 0 0,1-1 0,0 1 0,0 0 0,0 0 0,0 0 0,0 0 0,0 0 0,0 0 0,0 0 0,0 0 0,0 0 0,-1 0 0,1 0 0,0 0 0,0 0 0,0 0 0,0 0 0,0 0 0,0 0 0,0 0 0,0 0 0,0 0 0,-1 0 0,1 0 0,0 0 0,0 0 0,0 0 0,0 0 0,0 0 0,0 0 0,0 0 0,-8 8 485,-5 15-140,5-6-171,1 1 1,0 1-1,2-1 0,0 1 0,1-1 1,-3 38-1,7-52-166,0 1 1,0-1-1,1 1 0,-1-1 0,1 0 0,0 0 1,0 1-1,3 5 0,-3-8 21,0 0 1,0 0-1,1-1 1,-1 1-1,1 0 0,-1-1 1,1 1-1,-1-1 1,1 0-1,0 1 0,-1-1 1,1 0-1,0 0 1,0 0-1,0 0 0,0-1 1,0 1-1,0 0 1,0-1-1,3 1 0,0-1 35,-1 1 0,1-1 0,0 0 0,-1 0 0,1 0 0,0-1 0,-1 0 0,1 0 0,-1 0 0,1 0 0,6-3 0,3-3 15,0-1 0,15-9 0,14-9-332,-42 25 194,0 1 0,0 0 0,0-1 0,0 1 0,0 0-1,0-1 1,0 1 0,1 0 0,-1 0 0,0 0 0,0 0-1,0 0 1,0 0 0,0 0 0,0 1 0,0-1 0,0 0-1,0 1 1,0-1 0,0 0 0,0 1 0,0-1 0,0 1-1,0 0 1,0-1 0,0 1 0,0 0 0,0 1 0,4 3-153,-1 0 1,0 0 0,7 12 0,-8-12 169,0-1 1,0 1 0,0-1-1,6 6 1,-7-8 82,0 0 0,0-1 0,0 1 0,0-1 0,1 0 0,-1 1 0,1-1 0,-1 0 0,1 0 0,-1-1-1,1 1 1,-1 0 0,1-1 0,0 0 0,-1 1 0,1-1 0,0 0 0,-1 0 0,1-1 0,0 1 0,-1-1 0,1 1 0,3-2 0,-3 1-3,0-1 0,0 1 1,0-1-1,0 0 1,0 0-1,0 0 1,-1-1-1,1 1 0,-1-1 1,0 1-1,1-1 1,-1 0-1,0 0 0,0 0 1,-1 0-1,1 0 1,1-5-1,1-2 87,-1-1 0,-1 0 0,0 0 0,0 0 0,-1 0 0,0-21 0,-2 12-767,-1 0 0,-9-37 0,36 91-12746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06:28.889"/>
    </inkml:context>
    <inkml:brush xml:id="br0">
      <inkml:brushProperty name="width" value="0.35" units="cm"/>
      <inkml:brushProperty name="height" value="0.35" units="cm"/>
      <inkml:brushProperty name="color" value="#33CCFF"/>
    </inkml:brush>
  </inkml:definitions>
  <inkml:trace contextRef="#ctx0" brushRef="#br0">62 5975 320,'-18'24'5530,"18"-24"-5510,1-1-1,-1 0 1,0 1-1,0-1 1,0 0-1,0 1 1,1-1-1,-1 1 1,0-1-1,1 0 1,-1 1-1,0-1 1,1 1-1,-1-1 1,1 1-1,0-1 1,-1 1-7,1-1 0,-1 1 1,0 0-1,1-1 0,-1 1 0,0 0 1,1 0-1,-1-1 0,0 1 0,0 0 0,1-1 1,-1 1-1,0-1 0,0 1 0,0 0 1,0-1-1,1 1 0,-1-1 0,0 1 1,0 0-1,0-1 0,0 1 0,0-1 1,0 1-1,0-1 0,0 1 0,0 0 0,0-1 1,-1 1-1,1-1 0,0 1 0,0 0 1,0-1-1,-1 0 0,1-2 46,-1 0 0,0 0-1,1 0 1,0 0 0,0 0 0,0 0-1,0 0 1,1-4 0,-1-5 281,0-31-68,-8 20 672,8 22-938,0 0-1,0 0 1,-1-1-1,1 1 1,-1 0-1,1 0 1,-1 0-1,1 0 1,-1 0-1,-1-2 1,1 2 48,1 0 0,-1 0 0,0-1 0,0 1 1,1 0-1,-1-1 0,1 1 0,-1 0 0,1-1 0,-1-2 0,1 3-9,0 0-1,0 0 1,-1 0 0,1 0-1,0-1 1,-1 1-1,1 0 1,-1 0-1,0 0 1,0-1-1,0 1 3,0-1-1,0 1 0,0 0 1,1-1-1,-1 1 0,1-1 0,-1 1 1,1-1-1,-1 1 0,1-1 0,-1-1 1,1 2-60,0-1 0,0 1 0,0 0 0,-1-1 0,1 1 0,0 0 0,-1 0 1,1 0-1,-2-3 0,1 3 29,0 0 1,1-1-1,-1 1 1,1 0 0,-1-1-1,1 1 1,-1 0-1,1-1 1,0 1-1,0-2 1,-4-86 826,2 60-637,1 23-189,1 0 1,-1 0 0,1 0-1,0 0 1,0 0-1,1 0 1,2-9-1,-2 7 36,1-1 0,-1 1 0,-1-1 1,0-12-1,0 10-25,5-44-599,3 35 656,-8 19-89,0-1 0,0 0 0,1 0-1,-1 0 1,1 1 0,-1-1-1,1 0 1,1-1 0,2-14 74,-3 13-82,0 1-1,0 0 1,0-1-1,1 1 1,1-5-1,1 2 163,-2-3-156,0 0 1,-1 1-1,1-1 0,-2 0 1,1 0-1,-1 0 0,-2-13 1,1-7 39,-4-3-34,-3-18 331,9 36-363,-1 9-4,0-1 0,0 1 0,0 0 0,-1 0 0,1 0 0,-1 0 0,-3-8 0,2 4 62,0 0 0,1 0 0,0 0 1,0-1-1,1 1 0,0 0 0,1-11 0,1-8-155,2-39-42,1 8 262,-5-10-123,4 29-5,-4-84 133,-1 123-100,1 0 0,0 0 1,0 0-1,0 0 0,0 1 1,-1-1-1,1 0 0,0 0 1,-1 0-1,1 1 0,-1-1 1,1 0-1,-1 1 0,1-1 1,-2-1-1,1 2 4,1-1 0,-1 0 0,1 1 0,-1-1 0,1 0 0,-1 0 0,1 1 0,-1-1 0,1 0 0,0 0 0,-1 0 0,1 0 0,0 1 0,0-1 0,0 0 0,0-1 0,-5-29-32,5 15-37,0 5 206,0-1-1,-3-20 1,1 20-235,1-1 1,1 1-1,1-20 0,0 1-113,-1 22 193,0 5 28,0 1-1,0 0 1,0 0-1,0-1 1,1 1-1,-1 0 1,2-4-1,-1 3-54,0 0 0,0 1 0,0-1 1,0 1-1,-1-1 0,1-6 0,3-10 498,-3 14-501,0 1-1,0-1 1,0 1 0,1 0-1,0 0 1,0 0-1,0 0 1,4-6 0,-6 10 46,3-13-18,-3 13 28,0 0 0,0 0 0,0 0 0,0-1 0,1 1 0,-1 0 1,0 0-1,1 0 0,-1 0 0,1 0 0,-1 0 0,1 0 0,-1 0 0,2-2 0,-1 3-9,0-1 0,-1 0 0,1 0 0,0 1 0,-1-1-1,1 0 1,-1 0 0,1 0 0,-1 0 0,0 0 0,1 0 0,-1 0 0,0 0 0,1-2 0,1-4-52,-1 5 26,0-1 0,1 1 0,-1 0 0,1 0 0,-1 0 0,1 0 0,3-3 0,5-6-248,8-9 382,-15 15-110,1 0 1,0 0-1,0 0 1,1 0-1,0 1 1,-1 0-1,7-4 0,5-6-248,38-43 365,-51 53-95,0 1-6,0 1-1,0-1 1,0 1-1,0 0 1,0 1 0,3-3-1,-2 3-19,-1-1-1,0 0 1,0 1 0,-1-1-1,1 0 1,0-1-1,-1 1 1,3-3-1,0 0 10,0 0-1,0 0 0,0 1 0,0 0 1,1 0-1,6-4 0,15-11-122,-24 17 118,0 1-1,0-1 0,0 1 0,0-1 0,6-1 0,3-1 161,-7 1-118,-1 1 1,1-1-1,-1 1 1,8-7-1,6 4-658,70-30 1035,-72 24-490,-14 10 61,0-1 1,1 0 0,-1 0 0,1 1 0,-1-1 0,4 0-1,10-5 126,-1-1 0,28-17 0,-38 21-212,21-15 3,-21 16 134,0 0-1,0 0 0,0-1 1,0 0-1,-1 0 1,7-7-1,-6 5-4,1 1 0,-1 0 1,8-5-1,-10 8-60,-1 0 0,1 0 0,-1 0 0,0-1 0,1 1 0,2-6 0,12-11-99,-8 10 157,0-1 0,0-1 0,-1 1-1,11-19 1,14-18 61,24-35 62,-38 55-46,-13 17-230,1 2 1,0-1-1,15-15 1,-4 6 153,-13 13-5,-1 1 1,1-1 0,0 1 0,10-7-1,16-8 50,-15 8-19,20-9-1,3-4-350,-7 4 266,-16 12-45,27-14 148,-1-1-1,49-37 1,-71 43-138,-1-2-1,25-30 1,-17 18 20,-12 15 81,-2 0 0,0-1 0,0 0 0,-2-1 0,13-24 0,-19 30-100,2 0 0,7-11-1,4-8-42,-11 21 135,0-1-1,1 1 0,0 0 0,0 1 1,1-1-1,1 2 0,-1-1 0,1 2 1,11-8-1,19-9-151,47-21-1,-57 30 94,2-1-62,98-54 143,-100 52-107,-18 12 51,0-1 0,-1-1 0,0 0 0,18-17 0,-20 15 134,9-8-89,-2 0-1,15-23 1,-16 18-159,11-17 61,57-68-1,-78 102 87,81-81 212,-73 75-271,1 1 0,1 1 1,-1 0-1,32-15 0,80-31 173,-112 50-304,27-17 0,-7 3 128,-19 12 52,-1-1-1,-1 0 1,0-1-1,0-1 0,-1 0 1,0 0-1,13-18 1,5-11-91,26-46 1,-17 27-169,-16 28 390,2 0 1,49-45-1,-57 61-166,1 0 1,0 1-1,27-15 0,63-28 32,-95 50-50,27-12 128,50-27 93,-75 37-99,-1 0 0,0-1 1,23-22-1,74-89-425,46-45 704,-120 133-390,1 3-1,2 1 1,57-31-1,-32 20 326,-28 19-381,-23 14 96,23-15 0,-17 8-75,-14 11 1,-1 0 0,0 0 0,-1-1 0,7-5 1,105-100 471,-92 89-690,29-16 1,10-9 462,41-24-360,-63 44 44,32-29 228,-50 38 150,23-21 0,-1 0-54,-36 29-193,0 0 0,-1 0 0,0-1 0,-1 0 0,11-17 0,-6 9 244,16-14-243,-19 24 157,-8 7-167,0-1 0,0 1 0,0-1 0,0 0 0,0 0 0,0 0 0,0 0 0,0 0 0,0 0 0,0-1 0,4-5 80,0 1 1,1 0 0,-1 0 0,1 0 0,1 0 0,9-6-1,9-9-104,-20 18 16,0-1 0,0 1-1,1 0 1,-1 0 0,1 0 0,5-2-1,20-9 155,15-9 20,-13 7-2,-18 8-743,31-9 0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36:01.77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 5152,'13'-1'3577,"-9"9"-1384,-4-6-1857,1 0 1,-1 1-1,1-1 0,-1 0 0,0 0 0,0 0 0,0 0 1,0 0-1,-1 5 0,0 3 185,1 12-180,-2 1 1,0 0-1,-7 29 0,6-44-2202,6-1 480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36:02.14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12 5728,'0'0'81,"0"0"-1,0-1 1,0 1 0,0-1 0,0 1-1,0-1 1,0 1 0,0 0 0,0-1-1,0 1 1,0-1 0,0 1 0,0 0-1,0-1 1,0 1 0,0-1 0,1 1-1,-1 0 1,0-1 0,0 1 0,1 0-1,-1-1 1,0 1 0,0 0 0,1-1-1,-1 1 1,0 0 0,1 0-1,-1-1 1,0 1 0,1 0 0,-1 0-1,1 0 1,-1-1 0,1 1 0,0 0 24,-1 1 0,1-1 0,-1 0 0,1 0 0,-1 1 0,1-1 0,0 1 0,-1-1 0,0 0 0,1 1 0,-1-1 0,1 1 0,-1-1 0,1 1 0,-1-1 0,0 1 0,0-1 0,1 1 0,-1 0 0,0-1 0,0 1 0,1-1 0,-1 1 0,0 0 0,0 0 0,3 20 1303,-1-1 0,0 24 1,-1-11-818,1 64 224,1 26-468,25 118-1290,-26-230-1063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36:02.48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15 351 5408,'-11'-14'1728,"11"14"-1600,-1-1 0,1 0 0,0 0 0,-1 0 0,1 0 1,0 0-1,-1 0 0,1 0 0,0 0 0,0 1 0,0-1 0,0 0 0,0 0 1,0 0-1,0 0 0,0 0 0,0 0 0,0 0 0,1-1 0,6-17 2433,-5 17-2319,3-8-3,1 0 0,0 1 0,0 0 0,1 0 0,0 1 0,1 0 0,0 0 0,0 1 0,1 0 0,16-11 0,31-10-2291,-32 16-1404,32-20-1,-33 16 1079,22-22-1,2-2 3355,-35 30-172,-9 7 69,1 0-1,-1 0 1,1 1 0,7-5 0,-11 7-794,1 0 0,-1 0 1,0 0-1,0 1 0,1-1 0,-1 0 1,0 0-1,1 0 0,-1 0 0,0 1 1,0-1-1,1 0 0,-1 0 0,0 1 1,0-1-1,0 0 0,1 0 0,-1 1 1,0-1-1,0 0 0,0 0 0,0 1 1,0-1-1,0 0 0,1 1 0,-1-1 1,0 0-1,0 1 0,0-1 0,0 0 1,0 1-1,0-1 0,0 0 0,0 0 1,-1 1-1,-1 42 2563,-14 77 1,0-9-1726,14-100-772,2-9-106,-1 0 0,1 0-1,-1 1 1,1-1 0,0 0-1,0 1 1,0-1 0,0 0-1,1 1 1,-1-1 0,1 0 0,-1 1-1,1-1 1,0 0 0,0 0-1,0 0 1,0 0 0,2 3-1,-2-4-5,0 0 0,0-1-1,0 0 1,0 1-1,0-1 1,0 1-1,0-1 1,0 0-1,0 0 1,1 0-1,-1 0 1,0 0-1,0 0 1,0 0 0,0 0-1,1 0 1,-1 0-1,0 0 1,0-1-1,0 1 1,0-1-1,1 0 1,31-13-146,-27 11-75,1 0 101,0 0 0,1 0-1,-1 1 1,0 0 0,1 0-1,0 1 1,-1 0-1,1 0 1,0 1 0,8 0-1,-11 1 160,0-1-1,-1 1 0,1 0 1,-1 1-1,1-1 0,-1 1 1,1 0-1,-1 0 1,0 0-1,0 1 0,0 0 1,0-1-1,0 1 0,-1 0 1,1 1-1,-1-1 0,0 1 1,3 4-1,3 6-178,0 1 0,-1 1 1,11 30-1,-15-37-965,-4-9 1051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36:17.20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127 55 2304,'1'-3'-249,"1"1"957,-1-1 0,0 1 0,-1-1 0,1 0 0,0 1 0,-1-1 0,0 0 0,1 1 0,-1-1 0,0 0 1,0 0-1,-1 1 0,0-6 0,0 7-537,1 1 0,0-1 0,-1 1 0,1-1 0,0 1 0,-1 0 0,1-1 0,-1 1 0,1 0 0,-1-1 0,1 1 1,-1 0-1,1 0 0,-1 0 0,1-1 0,-1 1 0,1 0 0,-1 0 0,0 0 0,-3-1 1023,7 1-599,-2-2 136,4 7-513,2 4-147,-1 1-1,0 0 0,-1 0 0,8 18 1,13 49 24,-20-55-62,14 42-26,48 152 76,19-6 126,-84-204-16,0 0-1,0 1 1,0-1 0,-1 1-1,0 0 1,0-1 0,1 12-1,-3-18-171,0 1 0,0-1 0,0 0-1,0 0 1,0 0 0,0 1 0,-1-1-1,1 0 1,0 0 0,0 0-1,0 0 1,0 0 0,-1 1 0,1-1-1,0 0 1,0 0 0,0 0 0,-1 0-1,1 0 1,0 0 0,0 0 0,0 0-1,-1 0 1,1 1 0,0-1 0,0 0-1,0 0 1,-1 0 0,1 0-1,0 0 1,0-1 0,-1 1 0,1 0-1,0 0 1,0 0 0,0 0 0,-1 0-1,1 0 1,0 0 0,0 0 0,0 0-1,-1 0 1,1-1 0,0 1-1,0 0 1,0 0 0,0 0 0,-1 0-1,1-1 1,-11-6 186,10 7-176,-18-13 83,-1 1 1,-1 1-1,-42-17 1,-69-12-270,72 23-148,48 13 58,-16-4 216,11 5-2833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36:17.70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 67 5888,'-2'3'12681,"11"-4"-14024,125-17 3957,-34 3-1756,291-20 171,-388 35-1162,28 0 226,-29 0-431,-1 0-1,1 0 0,-1 1 1,1-1-1,-1 1 0,1 0 1,-1-1-1,1 1 0,-1 0 1,2 1-1,-3 32-10903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36:18.04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 14 8064,'-13'-13'5984,"13"21"-4064,8 3-1089,-3 17 385,3 3-704,2 9 256,-2-1-448,0 6 64,2 2-256,-6-3-352,5-5 128,-9-8 160,4-4-32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36:19.12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212 51 3968,'-4'-4'760,"1"0"0,-1 1-1,1-1 1,-1 1 0,0-1 0,0 1 0,-1 0-1,1 1 1,-1-1 0,1 1 0,-1 0 0,-6-2 0,4 2-294,0 0-1,0 0 1,0 1 0,-1 0 0,1 0 0,-1 1 0,-12 1 0,18-1-419,-1 0 0,0 1 0,1 0 0,-1-1 0,1 1 0,-1 0 0,1 0 0,-1 1 0,1-1 0,0 0-1,0 1 1,0 0 0,-4 3 0,3-2-18,0 1-1,0 0 1,0 0 0,0 0-1,1 0 1,-1 1-1,-1 4 1,0 3-35,0 0 1,1 1-1,0 0 1,-1 23-1,3-28 45,1 0 0,0 0 0,0 0 0,1 1 1,0-1-1,1 0 0,-1 0 0,6 13 0,-6-18-1,0-1 1,0 1-1,1-1 1,-1 0 0,0 1-1,1-1 1,0 0-1,-1 0 1,1 0 0,0 0-1,0 0 1,0 0-1,1-1 1,-1 1 0,0-1-1,1 1 1,-1-1-1,1 0 1,-1 0 0,1 0-1,-1 0 1,1-1 0,0 1-1,-1 0 1,1-1-1,0 0 1,-1 0 0,1 0-1,3 0 1,-1-1-13,-1 0 0,0 0 1,0 0-1,0 0 0,0 0 0,0-1 1,0 0-1,0 0 0,0 0 0,-1 0 1,1-1-1,-1 1 0,1-1 0,-1 0 1,0 0-1,0 0 0,-1-1 0,1 1 1,3-7-1,3-5-195,-1-1 1,-1 0-1,8-26 0,-1 2-289,-14 40 452,0 0-1,0 0 1,0 0 0,0-1 0,0 1-1,1 0 1,-1 0 0,0 0 0,0-1-1,0 1 1,0 0 0,0 0 0,0 0 0,1 0-1,-1 0 1,0-1 0,0 1 0,0 0-1,0 0 1,0 0 0,1 0 0,-1 0-1,0 0 1,0 0 0,0 0 0,1 0 0,-1 0-1,0-1 1,0 1 0,0 0 0,1 0-1,-1 0 1,0 0 0,0 0 0,0 0 0,1 1-1,-1-1 1,0 0 0,0 0 0,0 0-1,1 0 1,-1 0 0,0 0 0,0 0-1,0 0 1,0 0 0,1 1 0,7 7 63,-7-6-34,37 45 664,21 23-48,-51-63-1003,0 1 0,0-1 0,1-1 0,0 1 1,0-1-1,14 6 0,-5-4-1018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36:23.03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139 3 1408,'2'-3'13207,"-33"29"-13446,24-21 465,0 0 1,-10 9 0,-1 5 235,-20 21 0,35-36-449,0-1 0,1 1-1,-1 0 1,1 0-1,0 0 1,0 1-1,0-1 1,1 0 0,-2 6-1,3-9-12,0 1-1,0-1 1,1 1 0,-1-1-1,0 1 1,0-1 0,1 0-1,-1 1 1,1-1 0,-1 0-1,1 1 1,-1-1-1,1 0 1,0 0 0,0 0-1,0 1 1,-1-1 0,1 0-1,0 0 1,1 0 0,-1 0-1,0-1 1,0 1-1,2 1 1,5 3-75,0-1 0,16 7 0,-13-6 85,8 2 19,-1-1 1,1 0-1,1-1 0,26 3 1,-25-5-38,0 1 1,-1 0 0,29 12 0,-48-16 35,0 0 0,0 1 0,0-1 1,-1 0-1,1 1 0,0-1 1,0 1-1,0-1 0,0 1 0,-1-1 1,1 1-1,0 0 0,-1-1 0,1 1 1,0 0-1,-1 0 0,1 0 1,-1 0-10,0-1 1,0 1-1,0-1 1,0 0-1,0 1 0,0-1 1,-1 0-1,1 1 1,0-1-1,0 0 1,0 1-1,-1-1 1,1 0-1,0 0 1,0 1-1,-1-1 1,1 0-1,0 0 1,-1 1-1,1-1 1,0 0-1,-1 0 0,1 0 1,0 0-1,-1 1 1,1-1-1,-1 0 1,-7 2 166,1 0 1,-15 2-1,17-3-242,-103 8 185,30-4-34,47-5-3983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36:23.44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62 211 4992,'-8'-11'2240,"3"14"-1952,0 1 1280,10 9-928,-5 1 704,0 6-768,-5 4 416,5 4-576,-3-6 480,-2 1-512,-3-4-64,8 2-192,-10-6 128,10 1-160,-8-8-1216,8 4 576</inkml:trace>
  <inkml:trace contextRef="#ctx0" brushRef="#br0" timeOffset="1">10 9 1472,'-10'-8'672,"15"19"-576,0-3-608,-2 0 256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36:23.83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 5 5632,'1'24'5845,"1"3"-4288,-4-12-782,1-12-632,0 0-1,1 0 0,-1 0 0,1 0 0,0 1 1,0-1-1,0 0 0,1 0 0,0 3 1,0 2 1233,3-16-486,12-7-993,0 1 0,1 0 0,1 1 0,0 1 0,23-11-1,-36 21 175,0 0-1,-1 0 0,1 0 0,0 1 0,0 0 1,-1 0-1,1 0 0,0 0 0,0 1 0,0 0 0,0 0 1,0 0-1,0 0 0,0 1 0,0 0 0,0 0 0,0 1 1,0-1-1,-1 1 0,1 0 0,6 4 0,-6-4-7,0 1 0,-1 1-1,1-1 1,-1 1 0,1-1 0,-1 1-1,0 1 1,-1-1 0,1 0 0,-1 1-1,1 0 1,-2 0 0,1 0 0,0 0-1,-1 0 1,0 1 0,0-1 0,1 7-1,-3-8-68,1 0 0,-1-1-1,0 1 1,-1 0-1,1 0 1,0 0 0,-1 0-1,-1 4 1,-3 7-2614,4-7 978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02:54.9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1152,'0'0'166,"1"0"1,-1 1 0,1-1-1,-1 0 1,1 1-1,-1-1 1,1 0-1,-1 1 1,0-1-1,1 1 1,-1-1-1,0 0 1,1 1-1,-1-1 1,0 1-1,1-1 1,-1 2-1,3 16 390,-1 0-1,-1 20 0,3 25-40,-3-29-292,-1-25-118,0 1 1,3 15-1,-1-12-97,-1 0 0,0 18 0,-1-19 132,1 0-1,3 25 1,9 47 2,-8-40-215,6 63 302,-9-63-70,3-1-1,16 66 0,-15-76-28,0 1 23,-5-16-175,-1-16 113,0-2-81,1 0 0,-1 0 0,1 1 1,-1-1-1,0 0 0,1 0 0,-1 1 0,0-1 0,1 0 0,-1 0 1,0 1-1,0-1 0,1 0 0,-1 1 0,0-1 0,0 1 0,1-1 1,-1 0-1,0 1 0,0-1 0,0 0 0,0 1 0,0 0 15,0-1 0,0 0-1,0 1 1,0-1 0,0 0-1,0 0 1,0 1 0,0-1-1,0 0 1,1 0 0,-1 1-1,0-1 1,0 0 0,0 0-1,0 1 1,0-1 0,0 0-1,1 0 1,-1 0 0,0 1-1,0-1 1,0 0 0,0 0-1,1 0 1,-1 0 0,0 1-1,0-1 1,1 0 0,-1 0-1,0 0 1,0 0 0,1 0-1,-1 0 1,0 0 0,0 0-1,1 0 1,-1 0 0,0 0-1,0 0 1,1 0 0,-1 0-1,0 0 1,0 0 0,1 0-1,-1 0 1,0 0 0,0 0-1,1 0 1,-1 0 0,0 0-1,0 0 1,1-1 0,-1 1-1,0 0 1,0 0 0,0 0-1,1 0 1,-1-1 0,0 1-1,0 0 1,0 0 0,0 0-1,1-1 1,-1 1 0,0-1-1,4-5 36,-1 0 0,0-1 0,0 1 0,-1-1 0,0 0 0,0 1 0,1-12 0,50-229 154,-37 189-265,2 0 0,3 1 1,36-71-1,-40 94-66,11-38-1,-22 56 256,10-23-1,6 5-6081,-13 23 3822,-1-1 415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36:24.68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40 111 3552,'1'-2'199,"1"1"0,0 0 0,0 0 1,0 0-1,0 0 0,-1 0 0,1 0 0,0 1 0,1-1 1,-1 0-1,2 1 0,-1-1 131,-1 1 0,0-1 0,0 1 0,0-1 1,0 0-1,0 0 0,0 0 0,0 0 0,14-12 6201,-20 14-6066,3 0-366,-1 0 1,0 0-1,1 1 1,-1-1-1,1 1 1,-1-1-1,1 1 1,-2 2-1,-3 4 115,6-8-213,-43 49 1087,39-43-979,0 0-1,0 0 1,0 0-1,1 0 1,0 1-1,0 0 1,-2 8-1,5-13-81,-1 0-1,1 0 0,0-1 0,0 1 0,0 0 0,0-1 1,0 1-1,0 0 0,1 0 0,-1-1 0,0 1 0,1 0 1,-1-1-1,1 1 0,0-1 0,0 1 0,-1-1 0,1 1 1,0-1-1,0 1 0,0-1 0,1 0 0,-1 1 0,0-1 1,0 0-1,1 0 0,-1 0 0,1 0 0,-1 0 0,1 0 1,-1-1-1,1 1 0,-1 0 0,1-1 0,0 1 1,-1-1-1,1 0 0,0 1 0,0-1 0,-1 0 0,1 0 1,3 0-1,9-1 74,1-1 0,-1 0 1,0-1-1,22-7 0,-22 5-211,0 1 0,0 1 0,0 0 0,24-1 0,-34 4 46,0 1-1,1-1 1,-1 1-1,0 0 1,0 0-1,0 0 1,0 0-1,0 1 1,0 0-1,0-1 0,-1 1 1,5 4-1,2 1 90,-1 1 0,15 16 0,-15-15 153,-1-1-1,19 15 1,-25-22-114,-1 0 1,1 0 0,-1 0-1,1 0 1,-1 0 0,1 0-1,-1-1 1,1 1 0,0-1-1,-1 1 1,1-1 0,0 0-1,0 0 1,-1 1 0,1-1-1,0 0 1,-1-1 0,1 1-1,0 0 1,2-1 0,-2 0-14,0 0-1,0 0 1,0-1 0,-1 1 0,1 0 0,-1-1 0,1 1 0,-1-1 0,1 0-1,-1 1 1,0-1 0,0 0 0,0 0 0,0 0 0,0 0 0,0 0-1,0-2 1,4-16 47,0 1 0,-1-1 0,-1 0 0,-1-1 0,-1-22 0,1-3-263,-1 27-79,-1 0 0,0 0-1,-5-25 1,2 35-181,1 12-1072,-1 19-1350,2-21 2783,0 15-1665,1-1 0,2 23 1,1 8-2159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36:25.07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17 112 6720,'-11'-3'1112,"6"2"585,5 9 843,2 0-2106,1 1 1,0-1-1,1 0 1,0-1-1,0 1 1,9 12-1,0 1 258,9 20 1025,-22-74 641,-1 14-2331,0 0 0,3-37-1,-1 47-38,1 0-1,0 1 0,0-1 0,0 1 0,1-1 0,0 1 0,1 0 0,0 0 1,5-8-1,-7 14 1,0 0 1,1-1-1,-1 1 1,0 0-1,0 1 1,1-1 0,-1 0-1,1 0 1,0 1-1,0 0 1,-1-1-1,1 1 1,0 0-1,0 1 1,0-1-1,0 0 1,0 1 0,0 0-1,0-1 1,0 1-1,0 0 1,4 1-1,0 0-3,1 0 0,0 1 0,0-1 0,-1 2 0,1-1 0,-1 1 0,9 4 0,-14-6 8,0 0 1,0 0 0,0 1 0,-1-1 0,1 0-1,-1 0 1,1 1 0,-1-1 0,1 1-1,-1 0 1,0-1 0,0 1 0,2 3-1,2 9-3020,-1-4 1193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36:25.45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8 7136,'0'-1'91,"0"1"1,0 0 0,0-1-1,1 1 1,-1 0-1,0-1 1,0 1 0,0 0-1,0-1 1,0 1-1,1 0 1,-1-1 0,0 1-1,0 0 1,1 0-1,-1-1 1,0 1 0,0 0-1,1 0 1,-1-1-1,0 1 1,1 0 0,-1 0-1,0 0 1,1 0-1,-1-1 1,0 1 0,1 0-1,-1 0 1,0 0 0,1 0-1,-1 0 1,1 0-1,0 1 33,0-1 0,-1 1 0,1 0-1,0-1 1,0 1 0,-1 0-1,1 0 1,-1 0 0,1-1 0,-1 1-1,1 0 1,-1 0 0,1 0 0,-1 1-1,7 17 846,-2 0-1,-1 0 1,4 31-1,-5-28-421,15 137 1320,2 19-1307,-17-162-377,-2 0 0,1 27 0,-6-12-2929,4-20 1061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36:25.80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 64 8064,'-13'-13'3648,"18"6"-3168,-2-1 1632,10 8-1248,5-8 1215,4 5-1215,0-6-384,5 5-288,-1-3-384,0 7 96,0-5-32,-3 5 64,-2 0-2751,1 8 1535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36:26.16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360 25 7968,'2'-16'2251,"-2"16"-2130,0-1 0,0 1 0,0-1 0,1 1 0,-1 0 0,0-1 0,0 1 0,1-1 0,-1 1 0,0-1 0,0 1 0,1 0 1,-1-1-1,1 1 0,-1 0 0,0-1 0,1 1 0,-1 0 0,1 0 0,-1-1 0,0 1 0,1 0 0,-1 0 0,1 0 0,-1 0 0,1 0 0,-1-1 0,1 1 0,0 0 0,-1 14 2178,-4 152 1764,-23 79-3454,17-202-2844,-11-40-6435,15-5 7506,-13-1-3716</inkml:trace>
  <inkml:trace contextRef="#ctx0" brushRef="#br0" timeOffset="1">8 329 10400,'-8'-8'3840,"16"8"-2976,5 0-256,0-5 1919,15 2-1503,11-5 160,13 5-736,6-2-352,2 2-96,-6 3-160,-6 0 96,-9 0-1024,0 0 608,-8 0-4127,0 8 2559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36:27.18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 92 2560,'-12'-8'1801,"11"8"-1601,1-1 0,0 1 0,0-1 0,0 0 0,0 1 0,0-1 0,0 1 0,0-1 1,0 1-1,0-1 0,0 0 0,0 1 0,0-1 0,0 1 0,0-1 0,0 1 0,13-18 7542,-8 18-6207,4-1-1181,0 0-1,0-1 0,1 0 0,-1 0 1,0-1-1,-1 0 0,13-7 0,27-8-357,-33 12-163,10-2 250,-23 7-342,-1 1-1,0 0 1,0 0-1,1 0 1,-1 0-1,0 0 1,0 0-1,1 0 1,-1 1 0,0-1-1,0 0 1,0 1-1,0-1 1,1 1-1,-1-1 1,0 1-1,0-1 1,1 2 0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36:27.54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 20 736,'-8'-19'320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36:28.61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215 19 2144,'28'-16'14570,"-31"17"-14476,0-1-1,0 1 0,0 0 1,0 0-1,-5 2 0,-27 15 808,25-13-726,0 0-1,0 0 1,0 1 0,1 0 0,-1 1-1,2 0 1,-11 10 0,6-4-67,1 2 0,1 0 0,0 0 1,1 1-1,-13 26 0,20-34-50,0 0 0,0-1 0,1 1 0,-1 0 0,2 0 0,-1 0 1,1 0-1,1 1 0,-1-1 0,1 0 0,1 0 0,0 0 0,0 1 0,0-1 0,4 10 0,-2-12-30,-1 0-1,2 0 1,-1 0-1,1 0 1,0 0-1,0-1 0,0 0 1,1 1-1,0-2 1,0 1-1,0-1 1,0 1-1,1-1 1,0-1-1,6 4 1,6 2-4,0-1 1,1-1 0,37 9 0,-38-11-14,0-2-1,0 0 1,0-1 0,1-1-1,-1-1 1,1 0 0,-1-1-1,29-6 1,-31 1 6,1 0 0,-1 0 0,0-2 0,0 0-1,21-14 1,-24 13-203,0 0-1,0-1 0,15-14 0,-22 18 143,-1-1 0,1 1-1,-1-1 1,-1 0-1,1 0 1,-1 0 0,-1-1-1,5-10 1,-2 1 2,-1-1 1,-1 0 0,-1 0-1,0-1 1,0-23 0,-3 32-21,-1 1 0,1 0 1,-1 0-1,-1-1 0,0 1 0,0 0 1,0 0-1,-1 1 0,-1-1 0,0 0 1,0 1-1,-8-12 0,10 18 44,0-1 1,0 1-1,0 0 0,-1 0 0,1 0 0,-1 0 1,1 0-1,-1 0 0,0 1 0,0-1 1,0 1-1,0 0 0,0 0 0,0 0 1,0 0-1,0 0 0,-1 1 0,1-1 0,0 1 1,0 0-1,-1 0 0,1 0 0,0 1 1,0-1-1,-4 2 0,1-1-7,1 0-1,0 1 1,-1 0 0,1 0-1,0 1 1,0-1-1,1 1 1,-1 0 0,0 0-1,1 1 1,0-1 0,0 1-1,0 0 1,-4 6-1,-1 4 94,0 0 0,1 0-1,-11 31 1,-10 49 584,22-62-455,1 1 1,2-1-1,-1 58 0,5-78-68,1 1 0,1-1 0,0 0-1,0 0 1,1-1 0,1 1 0,0-1-1,1 1 1,0-1 0,0 0 0,1-1-1,1 1 1,8 10 0,-13-19-96,0-1 0,0 1 0,0 0 0,0-1 0,0 0-1,1 1 1,-1-1 0,0 0 0,1 0 0,-1 0 0,1 0 0,-1-1 0,1 1 0,3 0 0,36 1 150,-15 1-3022,-14 0-1236,-1 1-1,1 1 1,11 5 0,0 1 1584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36:28.97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291 36 7712,'-2'-1'199,"0"0"1,0-1 0,0 1-1,0 0 1,0 1-1,0-1 1,0 0-1,0 1 1,-1-1 0,1 1-1,0-1 1,0 1-1,-1 0 1,1 0 0,0 0-1,0 0 1,-1 1-1,1-1 1,0 1 0,0-1-1,-1 1 1,1 0-1,0 0 1,0 0 0,0 0-1,0 0 1,0 0-1,0 0 1,1 1-1,-1-1 1,0 1 0,-1 1-1,2-2-88,-1 1-1,1-1 1,0 0-1,-1 1 0,1-1 1,0 1-1,0 0 1,0-1-1,0 1 1,1 0-1,-1-1 0,0 1 1,1 0-1,-1 0 1,1 0-1,-1-1 1,1 1-1,0 0 0,0 0 1,0 2-1,1-1-7,-1 0-1,1 0 0,0 1 1,0-1-1,0 0 1,1 0-1,-1 0 0,1-1 1,-1 1-1,5 4 0,-1 0 121,1 0 0,0-1 0,1 1 0,0-2 0,0 1 0,0-1 0,9 5 0,-11-7-103,1 0-1,-1 0 0,1-1 1,-1 0-1,1 0 0,0-1 1,0 1-1,0-1 0,0-1 1,0 1-1,8-1 0,-11 0-54,0 0 0,-1-1 0,1 1 0,0-1-1,-1 1 1,1-1 0,-1 0 0,1 0 0,-1 0-1,0-1 1,1 1 0,-1 0 0,0-1 0,0 0-1,0 1 1,0-1 0,0 0 0,0 0 0,0 0-1,-1 0 1,1-1 0,-1 1 0,2-3 0,-2 2-39,0 0 1,0 0-1,0 0 1,-1 0-1,1 0 1,-1 0-1,0 0 1,0 0-1,0 0 1,0 0-1,0 0 1,-1 0-1,1 0 1,-1 0-1,0 0 1,0 0-1,0 0 1,0 0-1,-3-4 1,0 1-68,0 1 0,-1 0 0,1 0 0,-1 0 0,0 1 1,0 0-1,0 0 0,0 0 0,-1 0 0,0 1 0,0 0 0,0 0 1,0 1-1,0-1 0,-10-1 0,-11-2-458,1 1-1,-40-2 1,55 6 277,-18-2-975,15 1-453,-1 0 0,0 1 0,0 1 0,0 0 1,1 1-1,-29 5 0,19 3-2819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36:29.76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106 23 2144,'2'-1'512,"-1"-1"1,1 0-1,-1 1 0,1-1 0,-1 0 1,1-10 4617,-2 12-5067,-10 7 1286,5-1-1150,0 0 0,0 1 0,1-1 0,0 1 0,0 0 0,1 1 0,0-1 0,-3 9 0,1-3 52,-4 14 143,0 0 1,-6 41-1,-3 56 541,18-123-930,-6 54 318,2 0-1,3 0 1,2 1-1,3-1 1,2 0 0,2 0-1,27 93 1,-29-130-270,1 0 0,1 0-1,1-1 1,0 0 0,1 0 0,1-1-1,0-1 1,22 23 0,-22-27-463,0-1 1,1 0-1,1-1 1,20 12-1,-21-15-797,0 0 0,1 0 0,0-1 0,0-1-1,20 4 1,11 0-2051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02:55.7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80 16 1984,'0'-1'75,"-1"1"0,1 0-1,0-1 1,-1 1 0,1 0 0,-1-1 0,1 1 0,-1 0 0,1 0-1,-1-1 1,1 1 0,-1 0 0,1 0 0,-1 0 0,1 0 0,-1 0-1,1 0 1,-1 0 0,1 0 0,-1 0 0,1 0 0,-1 0-1,1 0 1,-1 0 0,1 0 0,-1 0 0,0 1 0,-1 0 66,1 0 0,-1 0-1,1 0 1,-1 0 0,1 0 0,0 0 0,-1 0 0,0 3 0,-2 1-73,0 0 1,0 1-1,-5 11 0,7-13-12,0 1-1,0 0 0,1-1 1,-1 1-1,1 0 0,0 0 1,0 0-1,1 0 1,-1 0-1,1 0 0,0 0 1,1 7-1,-1-11-41,1 0 0,-1 1-1,1-1 1,-1 1 0,1-1-1,0 0 1,-1 1 0,1-1-1,0 0 1,0 0 0,0 1 0,0-1-1,0 0 1,0 0 0,1 0-1,-1 0 1,0 0 0,0-1-1,1 1 1,-1 0 0,0-1 0,1 1-1,-1 0 1,1-1 0,-1 0-1,1 1 1,-1-1 0,1 0-1,-1 0 1,1 0 0,-1 0 0,1 0-1,-1 0 1,3-1 0,3 1 102,0-2 1,-1 1 0,1-1-1,0 0 1,-1 0-1,8-4 1,-6 3-35,-1 0 0,0-1 0,0 0 0,0 0 0,0-1 0,-1 0 0,1 0 0,-1-1 0,0 1-1,9-13 1,-12 14 5,0-1 0,-1 1 0,1-1 0,-1 0-1,0 0 1,3-9 0,-5 13-64,0 0-1,0 0 1,0-1 0,0 1 0,0 0-1,0 0 1,0 0 0,0-1 0,0 1-1,-1 0 1,1 0 0,0 0 0,-1 0-1,1 0 1,-1 0 0,0 0 0,1 0-1,-1 0 1,0 0 0,1 0 0,-1 0-1,0 0 1,0 1 0,0-1 0,0 0-1,0 0 1,0 1 0,0-1 0,0 1-1,0-1 1,0 1 0,0-1 0,0 1-1,0 0 1,-1-1 0,1 1 0,-1 0-1,-4-1 3,1 0-1,0 1 0,-1 0 1,1 0-1,0 0 1,-1 0-1,1 1 0,0 0 1,-1 0-1,1 1 0,0-1 1,-5 4-1,-10 3 68,-29 18 1,47-24-105,-3 0 6,0 1 0,0 0 0,1 0 1,-1 0-1,1 0 0,0 1 0,0 0 0,-7 8 1,11-9-1403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36:30.50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39 3552,'2'-3'553,"0"0"0,0 0 0,0 0-1,1 0 1,-1 0 0,1 1 0,0-1 0,4-2 0,-5 4-290,0-1 1,-1 1 0,1 0-1,0 0 1,0 0-1,0 0 1,0 1 0,0-1-1,0 1 1,0-1-1,0 1 1,0-1 0,0 1-1,0 0 1,0 0 0,0 0-1,1 0 1,-1 1-1,0-1 1,0 0 0,0 1-1,0-1 1,0 1-1,0 0 1,0 0 0,0 0-1,1 1 1,9 8 538,16 19 1,-19-18-649,0 1 0,0 0 0,13 25 0,15 45 605,-31-67-689,37 81 567,63 169 950,-98-235-1503,-2 1 1,-1-1-1,-1 1 0,-1 0 0,-2 1 0,-1-1 0,-2 0 0,-1 0 0,-1 0 0,-2 0 0,-1-1 1,-15 43-1,17-59-357,0-1 1,-1 0-1,0 0 1,-1 0-1,0-1 1,-1 0-1,-1-1 0,1 0 1,-18 16-1,16-17-1005,5-5 486,0 0 0,0-1 0,0 1-1,0-1 1,-1 0 0,0-1 0,-12 6 0,12-7-508,1-1 1,-1 0 0,0-1 0,-12 0 0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36:35.96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 85 5568,'0'-60'3185,"0"36"664,-7 48-931,4 12-2546,3 57 0,2-32-178,-2-35-190,0 36 833,5-22-3966,-4-35 1731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36:36.32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 39 5888,'-4'-28'2688,"-1"20"-2336,1 5-640,8 6 96,1-3-832,-1 5 576,5-2-2336,4 10 1536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36:36.71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319 183 4992,'-7'-6'419,"4"2"-219,-1 0 0,1 0 0,-1 0 0,1 0 0,0 0 0,0-1-1,1 0 1,-3-4 0,4 5-254,-28-60 3589,25 56-2890,0 1 0,-1 0 0,0 0-1,0 0 1,0 1 0,-10-10 0,14 16-625,0-1 0,1 0 1,-1 0-1,0 1 0,0-1 0,0 1 0,1-1 1,-1 1-1,0-1 0,0 1 0,0-1 0,0 1 1,0 0-1,0 0 0,0-1 0,0 1 0,0 0 1,0 0-1,0 0 0,0 0 0,0 0 1,0 0-1,0 0 0,0 1 0,0-1 0,0 0 1,0 0-1,0 1 0,1-1 0,-1 1 0,0-1 1,0 1-1,0-1 0,0 1 0,1-1 0,-1 1 1,0 0-1,0-1 0,1 1 0,-1 0 0,0 0 1,1-1-1,-1 1 0,1 0 0,-1 0 1,1 1-1,-4 6-24,1-1 1,0 1 0,1 0-1,-3 12 1,4-15 62,-7 35 228,3 0 0,0 0 1,3 53-1,14 120-370,-4-132 5,5 87 220,-14-136 18,1-11 349,1 24 1,0-42-775,-1 0-1,0-1 1,0 1-1,0 0 0,0 0 1,0-1-1,-1 4 1,1-5 208,-1-1 0,1 0 0,0 0 0,0 1 1,0-1-1,0 0 0,0 0 0,0 1 0,-1-1 0,1 0 0,0 0 0,0 1 1,0-1-1,-1 0 0,1 0 0,0 0 0,0 0 0,-1 1 0,1-1 1,0 0-1,0 0 0,-1 0 0,1 0 0,0 0 0,-1 0 0,1 0 0,-1 0-28,0 0-1,0 0 1,1 0-1,-1 0 0,0-1 1,0 1-1,1 0 1,-1-1-1,0 1 0,1-1 1,-1 1-1,0-1 0,1 1 1,-2-1-1,-18-17-574,-3-1 422,-33-35 0,50 48 492,1 0-1,0 0 0,1-1 1,0 0-1,0 0 0,0 0 1,1 0-1,0 0 0,0-1 1,1 1-1,-2-11 0,3 13-120,1-1 0,0 0 0,0 1 0,1-1 0,0 1 0,0-1-1,0 1 1,1-1 0,-1 1 0,1 0 0,1-1 0,-1 1 0,1 0 0,0 0 0,0 1-1,0-1 1,0 1 0,1-1 0,4-3 0,5-4-66,0 1 0,1 0 1,0 1-1,0 0 0,17-7 0,-14 8-67,1 2-1,0 0 0,0 1 0,1 0 0,-1 2 0,29-4 1,-12 5-1166,1 1 0,57 5 0,-23 6-866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36:38.26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55 82 4224,'-3'-5'404,"1"-1"1,0 1-1,1-1 0,-1 0 0,1 0 1,0-8-1,0-20 5875,-4 56-4724,2-7-1361,-15 170 1652,9-77-1319,7-87-210,-3 28 197,5-45-343,0 1 1,1-1-1,-1 1 1,1-1-1,-1 1 1,1-1 0,3 7-1,-4-11-111,1 0 0,0 0 0,-1-1 0,1 1-1,0 0 1,-1-1 0,1 1 0,-1 0 0,1-1 0,-1 1 0,1-1 0,-1 1 0,1 0-1,-1-1 1,1 0 0,0 0 65,10-10-83,-1-1 1,0 0-1,-1-1 1,-1 0-1,10-18 1,-2 3-181,11-21 11,22-34 31,-42 73-10,1 0 0,-1 1 0,1 0 0,1 0 0,16-13 0,-23 21 91,-1 0 0,0 0 0,0 0 0,1 0 0,-1 0 0,1 1 0,-1-1 0,0 0 0,1 1 0,-1-1 0,1 1 0,0 0 0,-1 0 0,1-1 0,-1 1 0,1 0 0,-1 0-1,1 0 1,0 0 0,-1 1 0,4 0 0,-3 0 21,0 0 0,0 1 1,0-1-1,0 1 0,0-1 0,-1 1 0,1 0 0,0-1 0,-1 1 0,1 0 0,-1 0 0,0 0 0,1 1 0,0 2 0,4 7 89,-1 1-1,-1 0 0,0 1 0,0-1 1,-1 1-1,1 21 0,-3-13 129,0-1 0,-1 0 0,-6 36 0,2-29-639,0 49 0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36:38.65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106 17 6720,'-1'0'159,"0"-1"0,0 1 1,0 0-1,0 0 0,0 0 0,0 0 1,0 0-1,0 0 0,0 0 1,0 0-1,0 1 0,0-1 0,0 0 1,0 0-1,0 1 0,0-1 1,-2 2-1,2-1-14,0 0 0,0 0 0,0 1 0,0-1 0,0 1 0,0-1 0,0 0 0,1 1 0,-1 0 0,1-1 0,-1 1 0,0 2 0,-1 5 255,0-1-1,0 1 1,1 0 0,0 0 0,1 0 0,0-1 0,0 1 0,2 11-1,-1-15-292,0-1 0,0 0 0,1 0-1,-1 0 1,1 0 0,0 0 0,0 0-1,0-1 1,1 1 0,-1-1-1,1 1 1,0-1 0,0 0 0,0 0-1,0 0 1,1-1 0,-1 1-1,1-1 1,5 3 0,-3-2 35,0 0 1,0-1 0,0 0-1,0 0 1,0-1-1,1 0 1,-1 0-1,1 0 1,-1-1 0,8 0-1,-11 0-86,0 0 0,0-1 0,0 1 1,0-1-1,0 0 0,0 1 0,0-1 0,0-1 0,0 1 0,0 0 0,0-1 0,0 0 0,-1 1 1,1-1-1,-1 0 0,1 0 0,-1 0 0,0-1 0,0 1 0,0-1 0,0 1 0,2-5 0,-3 5-19,0-1-1,0 1 1,-1-1-1,1 1 0,-1-1 1,0 1-1,1-1 1,-1 0-1,0 1 1,-1-1-1,1 1 0,0-1 1,-1 1-1,1-1 1,-1 1-1,0-1 0,0 1 1,0-1-1,-1-1 1,-4-6-43,0 0 1,-13-17 0,18 26 7,-4-7-49,-2 1 0,1 0 0,-1 0 0,1 1 0,-2 0 0,1 0 0,-1 1 0,0 0 0,-15-7-1,19 10 6,-1 0-1,0 0 0,0 1 0,0 0 0,0 0 0,0 0 0,0 1 0,-1 0 1,1 0-1,0 0 0,0 1 0,0-1 0,0 1 0,0 0 0,0 1 1,0-1-1,0 1 0,0 0 0,-6 4 0,7-4-166,0 0 0,1 1-1,-1 0 1,1-1 0,-5 6 0,7-7-37,0 0 0,0 0-1,0 0 1,1 0 0,-1 0 0,0 0 0,1 0 0,-1 0 0,1 0 0,-1 1 0,1-1 0,0 0-1,-1 0 1,1 0 0,0 0 0,0 1 0,0-1 0,0 0 0,0 0 0,0 0 0,0 1 0,0-1 0,0 0-1,1 2 1,-1-3 126,1 1-1,-1-1 0,0 0 1,0 1-1,1-1 0,-1 1 1,0-1-1,1 0 0,-1 1 1,0-1-1,1 0 0,-1 0 1,1 1-1,-1-1 0,0 0 1,1 0-1,-1 1 0,1-1 1,-1 0-1,1 0 0,-1 0 1,1 0-1,0 0 0,22-1-4833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36:39.01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 29 8128,'-4'-16'1255,"1"4"862,4 27-236,1 12-467,-2 51 0,-1-29-493,-5 187 1408,-1-5-1687,7 2-408,5-179-4767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36:39.35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23 122 8128,'-13'-27'3008,"8"24"-2336,1-5-160,13 4 1824,4-4-1376,0-3 927,8-2-1087,10 2 128,5-1-544,8 1-224,12 3-96,1 3 0,0 5-32,1 0-384,-6 5 224,-8 3-3487,-9-2 1983,-14 2-6368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36:40.12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0 160 2400,'8'-32'7872,"0"11"-1814,-6 21-5866,14 5 46,0-2-1,0 1 1,0-2-1,0 0 1,26-1-1,84-11 536,-107 8-752,254-28 713,346-32 206,-504 54-833,-103 5-529,-12 2 400,0 1 0,0 0 0,0 0 0,0 0 0,0 0 0,0 0 0,0 0 0,0 0 0,0 0 0,0 0 1,0-1-1,0 1 0,0 0 0,0 0 0,0 0 0,0 0 0,0 0 0,0 0 0,0 0 0,0 0 0,0-1 0,0 1 0,0 0 1,0 0-1,0 0 0,0 0 0,0 0 0,0 0 0,-1 0 0,1 0 0,0 0 0,0 0 0,0 0 0,0 0 0,0-1 0,0 1 0,0 0 1,0 0-1,0 0 0,0 0 0,-1 0 0,1 0 0,0 0 0,0 0 0,0 0 0,0 0 0,0 0 0,0 0 0,0 0 0,-22-4-3168,13 4 1278,4 0 971,1-1 0,-1 2 1,1-1-1,-1 0 0,-5 2 0,-4 7-3667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36:40.72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31 27 5888,'0'0'25,"-3"-14"1705,2 13-1633,1 1 0,0-1 0,0 1 0,0 0 0,0-1 0,4-8 4019,-9 39-1847,1-9-1765,-2 21 105,-1 10 121,-2 63 0,9-96-880,1 26 13,6-17-4674,-2-54-4746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33:41.7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58 2496,'1'-2'300,"-1"1"0,1-1 0,0 1 0,0-1 0,0 1 0,0 0 0,0-1 0,0 1 0,0 0 0,0 0 0,0 0 0,1 0 0,-1 0 0,0 0 0,2-1 0,2 5 1092,-4-3-1379,-1 0 0,0 0 1,0 0-1,0 0 1,0 0-1,0 0 1,1 0-1,-1 0 1,0 0-1,0 0 1,0 0-1,0 0 1,0 0-1,0 0 1,1 0-1,-1 1 1,0-1-1,0 0 0,0 0 1,0 0-1,0 0 1,0 0-1,0 0 1,0 0-1,0 1 1,1-1-1,-1 0 1,0 0-1,0 0 1,0 0-1,0 0 1,0 0-1,0 1 0,0-1 1,0 0-1,0 0 1,0 0-1,0 0 1,0 0-1,0 1 1,0-1-1,0 0 1,0 0-1,0 0 1,0 0-1,0 0 1,-1 1-1,1-1 0,0 0 1,0 0-1,0 0 1,0 0-1,0 0 1,0 0-1,0 0 1,0 1-1,0-1 1,-1 0-1,1 0 1,0 0-1,-3 11 297,1 0 0,0 0 0,1 0 0,0 12 0,-4 23 103,2-27-171,-2 6 504,-1 44-1,6-69-718,0 0 0,-1 0-1,1 0 1,0 0 0,0 0 0,0 1 0,0-1 0,0 0-1,0 0 1,0 0 0,0 0 0,0 1 0,0-1 0,0 0 0,0 0-1,0 0 1,0 0 0,0 0 0,0 1 0,1-1 0,-1 0-1,0 0 1,0 0 0,0 0 0,0 0 0,0 1 0,0-1-1,0 0 1,0 0 0,0 0 0,1 0 0,-1 0 0,0 0-1,0 0 1,0 0 0,0 0 0,0 1 0,1-1 0,-1 0 0,0 0-1,0 0 1,6-6 625,12-22-144,-9 12-272,10-9-309,1 1 0,1 1 1,0 0-1,2 2 0,1 1 1,1 0-1,30-17 0,-53 36 54,34-21-518,-33 21 478,1-1 0,-1 0 0,1 1 0,0 0 0,-1 0 0,1 0-1,0 0 1,3 0 0,-5 1 65,-1 1-1,1-1 1,-1 0-1,1 0 1,-1 1-1,1-1 1,-1 1-1,0-1 1,1 1-1,-1 0 1,0-1-1,0 1 1,1 0-1,-1 0 1,0 0-1,0 0 1,0 0-1,0 0 1,0 0-1,0 0 1,0 1-1,0-1 1,-1 0-1,1 0 1,0 1-1,-1-1 1,1 1-1,-1 1 1,3 4 210,-1 1 0,-1 0 0,2 16 0,-2-13-8,1 23-36,-2-25-87,1-1 1,-1 0-1,1 0 0,1 0 0,-1 0 0,2 0 0,4 12 1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02:56.4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25 179 1472,'-17'8'3337,"11"-9"-1371,5 0-1953,1 1 1,0-1-1,0 1 1,0-1-1,0 1 1,0-1-1,0 1 1,0-1-1,0 1 1,0-1-1,0 1 1,0-1-1,0 1 1,0-1 0,1 1-1,-1-1 1,0 1-1,0-1 1,1 0-1,2-5 93,0 0-1,1-1 1,0 1-1,0 0 1,0 1 0,1-1-1,9-8 1,3 0-33,22-14 1,-9 6 166,-1 4 51,-23 15-117,0 0-1,0-1 0,0 0 0,7-7 0,0-1-1271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36:41.13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20 5472,'3'-17'2016,"2"14"-1216,5 10-1280,3 1 32,0 3 256,0 5-2720,0 7 1600,5 9-448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36:41.46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 4320,'1'4'230,"-1"-1"0,1 1-1,-1-1 1,1 1 0,1-1 0,-1 1 0,0-1 0,4 6 0,6 18 1471,-8-17-789,-1 1-1,0-1 0,-1 1 1,0 0-1,-1 0 0,0 0 1,-1 13-1,0-21-899,1 2 1051,7-6-186,2-3-786,0-2 0,0 1 1,0-1-1,-1 0 0,13-12 1,1-2-48,-15 15-78,9-8 263,28-17 0,-40 27-128,1 0 0,0 1 0,-1 0 0,1 0 1,0 0-1,0 1 0,0-1 0,1 1 0,-1 0 0,0 1 0,8-1 0,-10 2-59,0 0-1,0-1 1,0 1 0,0 1-1,0-1 1,0 0 0,0 1-1,0-1 1,-1 1 0,1 0-1,-1 0 1,1 0 0,-1 0-1,0 0 1,0 1 0,4 4-1,-2 0-21,1 0-1,-1 1 0,0-1 1,6 16-1,9 22 366,-3-9-2789,-8-11-5779,-8-15 4562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36:42.21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15 209 6048,'-4'-9'3238,"16"31"-1287,-10-14-1515,0 1 0,-1 0 0,0 0 0,0 13-1,1 10 383,2 13-125,-1 0-1,-2 1 1,-2-1-1,-2 1 0,-10 44 1,12-83-552,1-5-13,-1 1-1,1 0 1,-1 0 0,0 0-1,0 0 1,-2 4-1,3-7-117,0 0-1,0 0 1,-1 0-1,1 1 1,0-1-1,0 0 1,0 0-1,0 0 1,0 0-1,-1 0 1,1 0-1,0 0 1,0 0-1,0 0 1,0 0-1,0 0 1,-1 0-1,1 0 1,0 0-1,0 0 1,0 0-1,0 0 1,0 0-1,-1 0 1,1 0-1,0 0 1,0-1-1,0 1 1,0 0-1,0 0 1,-1 0-1,1 0 1,0 0-1,0 0 1,0 0-1,0 0 1,0-1-1,0 1 1,0 0-1,0 0 1,-1 0-1,1 0 1,0 0-1,0-1 1,0 1-1,0 0 1,0 0-1,0 0 1,0 0-1,0 0 1,0-1-1,0 1 1,0 0-1,0 0 1,-3-12 193,0-3-133,2-1 0,0 1 0,1-1 0,0 1 0,4-24 0,20-78-1,-12 66-132,-9 40 39,32-134-434,-26 116 215,1 0 0,25-50 1,-30 70 168,-1 1 0,2 0 0,-1 1 0,11-13 0,-14 19 57,0-1 0,-1 1 0,1-1 0,0 1 0,0 0 0,0 0-1,0-1 1,0 2 0,0-1 0,4-1 0,-4 1 12,-1 1-1,0 0 1,1 0-1,-1 0 1,1 0-1,-1 0 1,0 1-1,1-1 1,-1 0 0,0 1-1,1-1 1,-1 1-1,0-1 1,1 1-1,-1-1 1,0 1-1,0 0 1,0 0 0,2 1-1,0 1 22,1 1 1,-1 0-1,0 0 0,0 0 1,0 0-1,-1 0 0,1 1 1,3 8-1,11 40 251,-17-53-265,2 12 144,1-1 0,-2 0 0,0 0 0,0 1-1,-1-1 1,0 1 0,-1-1 0,-3 16 0,3-21-52,0-1 0,0 0 0,-1 0 0,1 0 0,-1 0 0,-1 0 1,1 0-1,-1 0 0,1-1 0,-1 1 0,-1-1 0,1 0 0,-1 0 0,1 0 0,-1 0 0,0-1 0,0 1 1,-1-1-1,-7 4 0,10-6-84,-1 0 0,1 0 0,-1-1 0,1 1 0,-1-1 0,1 0 0,-1 0 0,1 1 0,-1-2 0,1 1 0,-1 0 0,1 0 0,-1-1 1,1 0-1,-1 1 0,-2-2 0,3 1-247,0 0 1,0 0-1,1 0 0,-1 0 1,0 0-1,1 0 0,-1 0 1,1 0-1,0-1 1,-1 1-1,1 0 0,0-1 1,0 0-1,-1 1 0,1-1 1,0 1-1,1-1 1,-1 0-1,0 0 0,0 0 1,0-3-1,1 4-33,0 1-1,0-1 1,0 0-1,0 0 1,0 0 0,0 0-1,0 0 1,0 1-1,0-1 1,1 0-1,-1 0 1,0 0-1,1 1 1,-1-1 0,0 0-1,1 0 1,-1 1-1,1-1 1,-1 0-1,1 1 1,-1-1 0,3-1-271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36:43.54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 12 6240,'0'-6'620,"1"0"792,1 10-431,4 5-597,-4-4-38,1 0 0,-1 0 0,0 0 0,0 0-1,0 0 1,-1 1 0,1 6 0,3 41 976,-5-42-1123,2 66 1585,-8 82 0,-19 74 114,20-190-1519,2-15-88,4-17 103,-1-11-384,0-1 1,0 1 0,0 0-1,0 0 1,0 0 0,0 0 0,0 0-1,0 0 1,0 0 0,0 0 0,0 0-1,0 0 1,0 0 0,0 0-1,0 0 1,0 0 0,0 0 0,1 0-1,-1-1 1,0 1 0,0 0-1,0 0 1,0 0 0,0 0 0,0 0-1,0 0 1,0 0 0,0 0-1,0 0 1,0 0 0,0 0 0,0 0-1,1 0 1,-1 0 0,0 0 0,0 0-1,0 0 1,0 0 0,0 0-1,0 0 1,0 0 0,0 0 0,0 0-1,0 0 1,0 1 0,0-1-1,0 0 1,1 0 0,-1 0 0,0 0-1,0 0 1,0 0 0,0 0-1,0 0 1,0 0 0,0 0 0,0 0-1,0 0 1,0 0 0,0 0 0,0 0-1,0 0 1,0 1 0,0-1-1,10-18-7,11-22-1,-14 24-139,0 1 0,1 1 0,11-15-1,-18 27 107,0 1-1,0 0 1,0-1-1,0 1 1,0 0-1,0 0 1,0 0-1,0-1 0,1 1 1,-1 1-1,0-1 1,1 0-1,-1 0 1,1 0-1,-1 1 1,1-1-1,-1 1 0,1-1 1,-1 1-1,4-1 1,-4 2 14,0 0 0,0-1 0,1 1 0,-1 0 1,0 0-1,0-1 0,0 1 0,0 0 0,0 0 0,0 0 1,0 1-1,0-1 0,0 0 0,-1 0 0,1 0 0,0 1 1,-1-1-1,1 0 0,-1 1 0,1-1 0,-1 0 0,0 1 1,1 1-1,6 31 365,-1 0 0,-1 0 0,-1 60 0,-4-81-71,1-1 1,3 22 0,-3-30-251,0 0 0,0-1 0,0 1 0,1 0 0,-1 0 0,1-1 0,0 1 0,0-1 0,0 0 0,0 1 0,1-1 0,4 5 0,-6-7-35,1 0 0,-1 0 1,1-1-1,0 1 0,-1 0 1,1-1-1,0 1 0,0-1 1,-1 1-1,1-1 0,0 0 1,0 1-1,0-1 0,0 0 1,-1-1-1,1 1 0,0 0 0,0 0 1,2-1-1,5-2-134,-1 1-1,15-7 1,-14 5-24,50-22 109,-2-3 1,-1-2-1,-2-3 1,65-51-1,-102 71 73,-6 5-116,2 0 1,17-10 0,-36 35 205,-3-3-55,0 0-1,-1-1 0,-1-1 0,-14 14 1,-13 12 401,28-26-309,-12 14 114,-38 52-1,58-74-227,1 0 0,-1 0 1,1 0-1,-1 0 0,1 1 0,0-1 0,0 0 0,0 5 0,0-7-12,1 0 0,0 0-1,0 0 1,0 0 0,1 0 0,-1 0 0,0 0 0,0 0-1,0 0 1,1 0 0,-1 0 0,0 0 0,1 0-1,-1 0 1,1 0 0,-1-1 0,1 1 0,0 0 0,-1 0-1,1-1 1,0 1 0,-1 0 0,1-1 0,0 1 0,0 0-1,0-1 1,0 1 0,-1-1 0,1 0 0,0 1 0,2 0-1,2 0-20,0 0 0,1 0 0,-1 0 0,0 0 0,1-1-1,-1 0 1,0 0 0,1-1 0,-1 1 0,0-1 0,0 0-1,1-1 1,-1 1 0,0-1 0,0 0 0,0 0 0,-1-1-1,1 1 1,0-1 0,5-4 0,7-7-296,0-1 1,-1 0-1,22-28 0,-22 25-35,-16 18 323,0 0 0,1-1-1,-1 1 1,0 0 0,0 0 0,1-1 0,-1 1-1,0 0 1,1 0 0,-1 0 0,0-1 0,1 1-1,-1 0 1,1 0 0,-1 0 0,0 0 0,1 0 0,-1 0-1,0 0 1,1 0 0,-1 0 0,1 0 0,-1 0-1,0 0 1,1 0 0,-1 0 0,0 0 0,1 0-1,-1 0 1,1 1 0,-1-1 0,0 0 0,1 0-1,-1 0 1,0 0 0,0 1 0,1-1 0,-1 0-1,0 1 1,1-1 0,-1 0 0,0 0 0,0 1-1,0-1 1,1 0 0,-1 1 0,0-1 0,0 0-1,0 1 1,0-1 0,0 1 0,1-1 0,-1 1 0,6 21-359,-5-11 459,0-1 0,1 0 0,0 1 0,1-1 0,0 0 0,1 0 0,0 0 0,0 0 0,7 11 0,-10-20-64,0 0 0,-1-1 0,1 1 0,0 0 0,0 0 0,0 0 0,-1-1 0,1 1 0,0 0 0,0-1 0,0 1 0,0 0 1,0-1-1,0 1 0,0-1 0,0 0 0,1 1 0,-1-1 0,0 0 0,0 0 0,0 0 0,0 0 0,0 0 0,1 0 0,-1 0 0,0 0 1,0 0-1,0 0 0,0-1 0,0 1 0,0 0 0,0-1 0,1 1 0,-1-1 0,0 1 0,0-1 0,-1 0 0,1 1 0,2-3 0,2-1 87,1-1-1,-1-1 1,0 1-1,7-11 0,1-4-3,-2-1-1,0 0 1,14-38-1,3-6-644,-24 54 374,-3 9 127,0 0-1,-1 0 1,1 0 0,0 0-1,0 0 1,0 1-1,0-1 1,0 0-1,0 1 1,0-1 0,1 0-1,-1 1 1,3-3-1,-3 4 31,-1 0-1,0 0 0,0 0 0,0 0 1,1 0-1,-1 0 0,0 0 0,0 0 1,1 0-1,-1 0 0,0 0 0,0 0 0,0 0 1,1 0-1,-1 0 0,0 1 0,0-1 1,0 0-1,1 0 0,-1 0 0,0 0 1,0 0-1,0 1 0,0-1 0,0 0 1,1 0-1,-1 0 0,0 0 0,0 1 1,0-1-1,0 0 0,0 1 0,2 2-1,0 1 0,0 0 1,-1 1-1,0-1 0,0 0 0,0 0 0,0 1 0,-1-1 0,1 0 0,-1 1 0,0-1 0,-1 0 0,0 7 0,-2 6 107,-10 34-1,7-30 6,-17 36 1,19-49-44,-1 0 0,0 0 0,0-1 0,0 1 0,-1-1 1,0 0-1,-8 6 0,12-12-12,1 0 0,-1 0 1,1 0-1,-1 0 0,1 0 1,-1-1-1,0 1 0,0 0 1,1-1-1,-1 0 1,0 1-1,0-1 0,0 0 1,-3 0-1,5 0-51,0 0 1,0-1-1,0 1 0,0 0 1,-1 0-1,1 0 0,0-1 1,0 1-1,0 0 0,0 0 1,0 0-1,0-1 0,0 1 1,0 0-1,0 0 0,0-1 1,0 1-1,0 0 0,0 0 1,0-1-1,0 1 0,0 0 1,0 0-1,0 0 0,0-1 1,0 1-1,0 0 0,0 0 1,0-1-1,0 1 0,0 0 1,1 0-1,-1 0 0,0-1 1,0 1-1,4-2-37,-1 1 1,0 0 0,0 0-1,1 0 1,-1 0-1,1 0 1,-1 0-1,1 1 1,-1 0-1,1 0 1,0 0-1,-1 0 1,6 1-1,17 0-106,146-22 456,-139 15-224,1-2 1,-2-1 0,36-15-1,-59 21-39,-1-1-1,0-1 1,1 0-1,-2 0 0,1 0 1,-1-1-1,0 0 1,0 0-1,-1-1 0,1 0 1,6-10-1,-9 11-51,0-1 0,-1 1 0,0-1 0,0 1 0,-1-1 0,1 0-1,-1 0 1,-1 0 0,0-1 0,0 1 0,0 0 0,0 0 0,-1-1-1,-2-12 1,2 18-13,0 0-1,-1 0 1,1 0-1,-1-1 1,1 1-1,-1 0 1,0 0-1,0 0 0,0 0 1,0 0-1,0 0 1,0 1-1,-1-1 1,1 0-1,0 0 1,-4-2-1,3 3-1,1 0 0,-1 0 0,0 0 0,0 0 0,0 1 0,0-1 0,0 1 0,0-1 0,0 1-1,0 0 1,0-1 0,0 1 0,0 0 0,0 0 0,-2 1 0,-2 0 25,-1 1-1,1-1 0,0 1 1,0 1-1,0-1 1,0 1-1,0 0 0,0 1 1,-9 7-1,7-4 119,0 0 0,0 1-1,1-1 1,0 2 0,1-1-1,0 1 1,0 0-1,-9 20 1,13-25-46,0 1 1,0 1-1,0-1 0,1 0 1,0 0-1,0 0 0,0 1 1,1-1-1,0 1 0,0-1 1,0 0-1,1 1 1,-1-1-1,1 0 0,1 1 1,-1-1-1,1 0 0,-1 0 1,6 8-1,0-2-38,0-1 1,1 0 0,0 0-1,1-1 1,0 0-1,0 0 1,1-1 0,13 8-1,-7-6-763,26 13-1,-23-15-2113,22 7 1,-14-5-2555,3 5 1734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36:47.70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183 98 2560,'0'0'38,"-1"0"1,1 0-1,0-1 0,-1 1 0,1 0 1,-1 0-1,1 0 0,0 0 1,-1 0-1,1 1 0,-1-1 0,1 0 1,0 0-1,-1 0 0,1 0 1,-1 0-1,1 0 0,0 1 1,-1-1-1,1 0 0,0 0 0,-1 0 1,1 1-1,0-1 0,-1 0 1,1 1-1,0-1 0,-4 4 378,-21 1 3941,20-4-3723,0 0 1,0 1-1,0-1 1,0 1-1,0 0 0,1 1 1,-1-1-1,-5 5 1,5-4-535,0 1 0,1 0 0,0 1 0,0-1 1,0 1-1,0 0 0,1 0 0,0 0 0,0 0 0,0 1 1,-3 7-1,1 0-27,-7 18 171,-11 46 0,21-68-211,0-1 0,1 1 0,0 0 0,0 0-1,1 0 1,0-1 0,1 1 0,0 0 0,0 0 0,5 13 0,-5-17-40,5 11-73,0-1 1,0 1-1,10 15 0,-12-26 102,-1 0 1,1 0-1,0 0 0,0-1 0,0 0 0,1 0 0,-1 0 0,1 0 1,0-1-1,0 1 0,0-1 0,8 3 0,0-1 141,1-1 0,-1-1 0,1 0 0,-1-1-1,1 0 1,20 0 0,84-8-2,-86 3-20,0-1-1,0-2 0,54-17 0,-73 19-52,0-2 0,-1 1 0,1-2 0,-1 0 0,-1 0 0,1-1 0,-1 0 0,0-1 0,-1 0-1,0-1 1,12-15 0,-12 11-65,-1-1 0,0 0 0,0 0 0,-2-1 0,0 0 0,0-1 0,-2 0 0,0 0 0,3-24 0,-6 27 36,0-1 0,-2 1 0,1-1 0,-2 1 0,0-1 0,-1 1 1,0 0-1,-1 0 0,-1 0 0,0 0 0,-12-25 0,14 35-116,0 0 0,0 0 0,-1 0 0,1 1 0,-1-1 0,0 1 0,0 0-1,0-1 1,0 2 0,-1-1 0,0 0 0,1 1 0,-1-1 0,0 1 0,0 0 0,0 0 0,-6-1 0,5 2-49,-1 0 0,1 0 1,-1 0-1,1 1 0,-1 0 1,1 0-1,0 1 0,-1-1 1,1 1-1,-1 0 0,1 1 1,0-1-1,-10 5 0,8-2 114,0 0 0,0 0 0,0 1-1,1 0 1,-1 0 0,1 0 0,0 1-1,1 0 1,0 0 0,0 0 0,0 1-1,1 0 1,-1 0 0,2 0-1,-5 10 1,-2 8 65,2 1 0,0 1 0,-4 32 0,6-30 17,2 1-1,1 0 1,1 0 0,4 52-1,0-67-47,0-1 0,1 0 0,0-1 0,1 1-1,1-1 1,0 1 0,1-1 0,0-1 0,1 1 0,0-1 0,1 0 0,12 13-1,-9-11 53,2-2-1,0 1 0,20 14 1,-6-5-1618,-18-13-2242,0 0 1,0 1-1,13 21 1,-10-14 1978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36:48.08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73 44 4992,'0'0'66,"0"0"1,0-1-1,0 1 1,0 0 0,0 0-1,0 0 1,0-1-1,0 1 1,0 0-1,-1-1 600,1 0-600,0 1 1,-1 0-1,1 0 1,0 0-1,0 0 1,0 0-1,0 0 1,-1 0-1,1 0 1,0 0-1,0 0 1,0 0-1,-1 0 1,1 0 0,-4 6 2554,-1 15-307,6-12-2095,-1-1 0,1 0 0,0 0 0,1 0 0,0 0 0,0 0 0,5 12 0,-6-17-139,1 0-1,0 1 1,0-1-1,0 0 1,0 0 0,0 0-1,1 0 1,-1 0-1,1 0 1,0-1-1,0 1 1,0-1-1,0 0 1,0 0-1,0 0 1,1 0-1,-1-1 1,7 3 0,-8-4-46,1 1 0,-1-1 0,0 0 0,1 0 0,-1 0 0,0 0 0,0-1 0,1 1 0,-1-1 0,0 1 0,0-1 0,0 0 0,1 0 0,-1 0 0,0 0 0,0 0 0,0 0 0,-1-1 0,1 1 0,0 0 0,0-1 0,-1 0 0,1 1 0,-1-1 0,2-2 0,0 0 29,0 1 1,-1-1-1,0 0 0,0 0 0,0 0 1,0 0-1,-1 0 0,1 0 0,-1-1 0,0 1 1,0 0-1,0-6 0,-2 6 14,1 0-1,0-1 0,-1 1 1,0 0-1,0 0 1,0 0-1,-1 0 0,1 0 1,-1 0-1,0 1 1,0-1-1,0 0 0,-1 1 1,1-1-1,-1 1 1,0 0-1,0 0 0,0 0 1,0 0-1,-7-4 1,3 3-190,-1-1-1,0 1 1,0 0 0,0 1 0,-1 0 0,1 0 0,-1 1 0,-14-2 0,20 4 39,0 0 1,1 0 0,-1 0-1,0 0 1,1 1-1,-1-1 1,0 1 0,1 0-1,-1-1 1,1 1 0,-1 0-1,1 1 1,-1-1-1,1 0 1,0 1 0,0-1-1,0 1 1,0 0 0,0 0-1,0 0 1,0 0-1,0 0 1,1 0 0,-1 0-1,1 0 1,0 1-1,-1-1 1,0 5 0,0-2-486,0-1 0,0 1 1,1 0-1,0-1 0,0 1 1,1 0-1,-1 0 1,1 0-1,0 0 0,0-1 1,0 1-1,1 0 0,0 0 1,0 0-1,2 5 0,-1-6 86,0 0 0,0 0 0,0-1 0,1 1 0,-1 0 0,6 4 0,21 16-1810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36:50.15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123 28 2816,'-4'-27'4048,"4"41"-1558,0 14-504,-10 57-1,-1-32-1157,-21 59 0,27-97-625,-1-1 0,-1-1-1,1 1 1,-12 15 0,-6 0-7014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36:50.54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51 4224,'18'-44'1920,"-15"38"-1664,7 6-2048,-2 0 928,0 0-832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36:50.91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309 0 4320,'-6'1'286,"-1"1"1,1-1 0,0 1-1,0 0 1,0 1-1,0-1 1,1 1 0,-1 0-1,1 1 1,0-1-1,-8 7 1,-4 6 1712,-28 32-1,25-26-736,11-12-1142,1 0-1,0 0 1,0 1 0,1 0-1,0 0 1,-5 13-1,10-20-159,1 0 0,-1 0 0,1 1-1,0-1 1,0 0 0,0 1 0,1-1-1,0 0 1,0 1 0,0-1 0,0 1 0,0-1-1,1 0 1,0 1 0,0-1 0,0 0-1,1 0 1,-1 0 0,1 0 0,0 0-1,4 6 1,1 0 169,1 0 0,1-1 0,-1 1-1,1-2 1,15 11 0,54 32 1600,-75-49-1595,0 0 1,1 0 0,-1 0-1,0 0 1,-1 1 0,1-1-1,0 1 1,3 4 0,-6-6-87,0-1 0,1 1 0,-1 0 0,0 0 0,1-1 0,-1 1 1,0 0-1,0-1 0,1 1 0,-1 0 0,0 0 0,0 0 0,0-1 0,0 1 1,0 0-1,0 0 0,-1-1 0,1 2 0,-1 0 16,1-1 0,-1 0 0,0 0 0,1 0 1,-1 0-1,0 0 0,0 0 0,0 0 0,0 0 0,0 0 0,0 0 0,0-1 0,0 1 0,-2 1 0,-5 2 59,0 0-1,0 0 0,0 0 0,-1-1 0,1-1 1,-1 1-1,0-1 0,0-1 0,0 1 0,-11-1 0,-106-4-8265,99 3 3199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36:53.87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88 311 3328,'2'0'1482,"-2"0"-1451,3 8 285,-4 4 269,0-1 1,-2 12-1,-2 8 379,-5 73 556,-15 139 1328,-19 69 5,40-272-909,5-43-1564,3-42 37,88-309-550,-81 322 62,1-1 0,2 1-1,34-58 1,-39 77-58,0-1 0,1 1 0,0 0-1,1 1 1,1 1 0,0 0 0,0 0-1,1 1 1,1 1 0,21-12 0,-33 19 142,1 1 1,-1-1 0,1 1 0,0 0-1,-1 0 1,1 1 0,0-1 0,0 0-1,0 1 1,0 0 0,-1-1 0,1 1-1,0 1 1,0-1 0,0 0 0,0 0 0,0 1-1,-1 0 1,1 0 0,0 0 0,0 0-1,-1 0 1,1 0 0,-1 0 0,1 1-1,-1 0 1,0-1 0,1 1 0,-1 0 0,0 0-1,0 0 1,0 0 0,0 1 0,-1-1-1,1 0 1,-1 1 0,1-1 0,-1 1-1,0 0 1,0-1 0,0 1 0,1 4-1,-1 1 80,1 0-1,-1 0 1,0 0-1,-1 0 1,0 0-1,0 0 1,-1 1-1,0-1 1,-4 15-1,-1-5-60,0 0-1,-1 0 1,-10 20-1,8-24 165,0-1-1,0 0 1,-2-1 0,1 0-1,-2 0 1,1-1 0,-15 10-1,9-7-139,17-13-68,-1-1 0,1 0 0,0 1 0,0-1-1,-1 0 1,1 1 0,0-1 0,0 0 0,-1 1 0,1-1-1,0 0 1,0 1 0,0-1 0,-1 1 0,1-1-1,0 1 1,0-1 0,0 0 0,0 1 0,0-1-1,0 1 1,0-1 0,0 1 0,0-1 0,0 0-1,0 1 1,0-1 0,1 1 0,-1-1 0,0 0-1,0 1 1,0-1 0,1 1 0,-1-1 0,0 0 0,0 1-1,1-1 1,-1 0 0,0 1 0,0-1 0,1 0-1,-1 0 1,0 1 0,1-1 0,-1 0 0,1 0-1,-1 0 1,0 1 0,1-1 0,2 2-9,0-1 0,0 0 0,0 1 0,0-1 0,5 1-1,12 2 96,0 0 0,0-2-1,29 1 1,-43-3-67,1-1 0,-1 1 1,1-1-1,-1 0 0,0-1 0,0 0 1,1 0-1,-1 0 0,-1 0 1,1-1-1,0 0 0,0 0 0,-1-1 1,0 0-1,6-5 0,-1-1 23,-1 0 1,-1-1-1,14-22 0,18-41 433,-24 44-327,68-113 381,9-18-816,-79 133 332,-1-1 1,-2 0-1,15-60 1,-23 74-304,0-1 0,1-27-1,-14 73-534,-10 31 1484,-27 57 0,-4 8-133,-28 140-402,61-212 245,11-37-112,-6 29 1,13-39 71,3-7-138,7-11-280,14-27-272,0 0 95,-12 24 182,0 0 0,0 1 0,18-14 0,-24 22 54,1-1 1,0 1-1,0 1 1,1-1 0,0 1-1,-1 1 1,1 0-1,16-5 1,-21 7-5,1 1 1,-1 0 0,1 0 0,0 0-1,-1 0 1,1 0 0,-1 1-1,1-1 1,-1 1 0,1 0 0,-1 0-1,0 0 1,1 1 0,-1-1-1,0 1 1,0 0 0,0-1 0,0 2-1,0-1 1,0 0 0,-1 0-1,1 1 1,3 5 0,4 5-53,-1 1 0,0 0-1,-1 0 1,6 17 0,5 7 390,-18-36-317,3 6 110,1 0-1,0 0 1,8 8-1,-11-14-126,0 0-1,-1 0 0,1-1 1,0 1-1,0-1 1,0 1-1,0-1 1,1 0-1,-1 0 1,0 0-1,0 0 0,1 0 1,-1 0-1,0-1 1,1 1-1,-1-1 1,4 1-1,1-2 23,0 1 0,0-1 0,0 0 0,-1 0 0,1-1 0,-1 0 1,1 0-1,-1 0 0,1-1 0,-1 0 0,0 0 0,0-1 0,-1 0 0,1 0 0,-1 0 0,0-1 0,0 1 0,6-8 0,4-8 85,-1 0 0,0-1 0,18-40 0,7-10-479,-38 69 384,0 0 2,1 1 1,-1-1 0,0 0 0,0 0 0,0 1 0,0-1 0,-1 0 0,1 0-1,0 0 1,-1 0 0,1 0 0,-1 1 0,0-1 0,1 0 0,-1-4 0,-1 6 2,0 1 1,1-1-1,-1 1 1,1-1 0,-1 1-1,1-1 1,-1 1-1,1-1 1,-1 1-1,1 0 1,0-1 0,-1 1-1,1 0 1,0-1-1,-1 1 1,1 0 0,0-1-1,0 2 1,-19 49 118,1-6-461,-19 82 0,15-36 425,22-88-19,-1 0-1,1 1 1,-1-1-1,1 1 1,0-1-1,1 1 1,0 4-1,-1-6-66,0-1 0,1 1 0,-1-1 0,0 0 0,1 1 1,-1-1-1,1 0 0,0 0 0,0 1 0,-1-1 0,1 0 0,0 0 0,0 0 0,0 0 0,0 0 0,0 0 0,0 0 1,0 0-1,3 1 0,-3-2 2,0 0 1,0 0 0,0 0-1,1 0 1,-1 0 0,0 0-1,0 0 1,0 0-1,0-1 1,0 1 0,0-1-1,0 1 1,0-1 0,0 1-1,0-1 1,0 1 0,0-1-1,0 0 1,0 1 0,0-1-1,1-1 1,1-1 17,0 0 0,0 0 0,0 0 0,4-7 0,-1-2 80,-1-1 0,0 0-1,-1 0 1,5-25 0,6-20-169,2 13-1077,-15 47 892,4 23 66,1 4 327,0 0 0,16 35 0,-22-61-143,0-1-1,1 1 1,-1-1 0,0 1 0,1-1-1,0 1 1,0-1 0,0 0-1,0 0 1,0 0 0,0 0 0,0 0-1,0 0 1,1-1 0,-1 1-1,1-1 1,-1 0 0,1 0 0,0 1-1,0-2 1,-1 1 0,1 0-1,0-1 1,0 1 0,0-1 0,0 0-1,0 0 1,-1 0 0,1 0-1,0 0 1,0-1 0,0 1-1,0-1 1,0 0 0,-1 0 0,6-2-1,4-2 94,-1-1 0,0-1 0,0 1 0,-1-2 0,1 0 0,-2 0 0,1 0 0,-1-1 0,8-11 0,9-13 29,30-53 0,9-12-1232,-62 94 1094,1-1 0,-1 1 0,1 0 0,0 1 0,8-6 0,-12 8 12,1 1-1,0-1 1,-1 1-1,1-1 1,0 1-1,0 0 1,0-1-1,-1 1 0,1 0 1,0-1-1,0 1 1,0 0-1,0 0 1,0 0-1,0 0 1,0 0-1,-1 0 1,1 0-1,0 0 1,0 0-1,0 0 1,0 1-1,0-1 1,0 0-1,-1 1 0,1-1 1,0 0-1,0 1 1,-1-1-1,1 1 1,0-1-1,0 1 1,-1-1-1,1 1 1,-1 0-1,1-1 1,0 1-1,-1 0 1,1 1-1,3 5 36,-1 1 0,-1 0 0,0-1 1,0 1-1,0 0 0,-1 0 0,0 0 0,0 16 0,-1-11-103,2 17 46,-2-1 1,-1 0-1,-1 0 1,-11 52-1,11-75 111,1-1 1,-1 0-1,0 0 1,0-1-1,-1 1 0,1 0 1,-1-1-1,-3 5 0,5-8-71,0-1-1,1 1 0,-1 0 0,0 0 0,1-1 0,-1 1 0,0 0 1,0-1-1,0 1 0,1-1 0,-1 1 0,0-1 0,0 1 1,0-1-1,0 0 0,0 1 0,0-1 0,0 0 0,0 0 0,0 0 1,0 1-1,0-1 0,0 0 0,0-1 0,0 1 0,0 0 1,0 0-1,0 0 0,0-1 0,0 1 0,0 0 0,0-1 0,0 1 1,0-1-1,0 1 0,0-1 0,1 1 0,-1-1 0,0 0 1,0 1-1,1-1 0,-1 0 0,0 0 0,1 1 0,-1-1 0,0-1 1,0 1-29,1 1 0,-1-1 1,0 0-1,1 0 1,-1 1-1,1-1 1,-1 0-1,1 0 0,-1 0 1,1 0-1,0 0 1,-1 1-1,1-1 0,0 0 1,0 0-1,-1 0 1,1 0-1,0 0 0,0 0 1,0 0-1,0 0 1,0 0-1,1 0 0,-1 0 1,0 0-1,0 0 1,1 0-1,-1 0 1,0 1-1,1-1 0,-1 0 1,1-1-1,1 1-12,0-1 0,-1 1 0,1 0 0,0-1 0,0 1 1,0 0-1,-1 0 0,1 0 0,0 1 0,1-1 0,-1 0 0,0 1 0,2-1 0,11-1-116,-1 1-1,0 1 1,19 1 0,2 0 44,-26-1 164,0-1 1,0 0-1,0 0 1,0-1-1,-1 0 0,1 0 1,0-1-1,-1-1 1,0 1-1,0-1 0,0 0 1,11-9-1,-15 10-41,1-1-1,-1 1 0,0-1 1,-1 0-1,1 0 1,-1 0-1,0-1 1,0 1-1,0-1 0,0 0 1,-1 0-1,0 1 1,0-2-1,0 1 0,-1 0 1,1 0-1,-1-1 1,0 1-1,-1 0 1,0-1-1,0-9 0,0 12-19,-1-5-51,0 0 0,-4-15 1,5 22 22,0-1 1,-1 1-1,1 0 1,-1-1 0,1 1-1,-1-1 1,0 1-1,1 0 1,-1 0-1,0 0 1,0-1 0,0 1-1,0 0 1,0 0-1,0 0 1,0 0 0,0 0-1,-1 1 1,1-1-1,0 0 1,-1 1 0,1-1-1,-2 0 1,2 1 11,0 0 0,0 0 0,0 0 0,-1 0 0,1 0 0,0 1 0,0-1 0,0 0 0,0 1 1,0-1-1,0 1 0,0-1 0,0 1 0,0 0 0,0-1 0,0 1 0,1 0 0,-1-1 0,0 1 0,0 0 0,1 0 1,-1 0-1,0 0 0,0 1 0,-13 26-416,5-4 530,-9 45-1,16-62-13,1 0 0,0 1 1,1-1-1,0 0 0,0 1 0,0-1 0,1 1 0,0-1 1,1 0-1,3 12 0,-3-15-67,0 1 0,0-1 0,0 1 0,0-1 0,1 0 0,-1 0 1,1 0-1,0 0 0,1-1 0,-1 1 0,0-1 0,1 0 0,0 0 0,0 0 0,0 0 0,0-1 0,5 3 0,2-1-629,-1-1-1,1 0 1,0-1-1,0-1 1,0 1-1,1-2 1,17 0-1,15 1-3413,-33 0 2265,-8 0 1310,0 0 0,-1-1 0,1 0 1,0 1-1,-1-1 0,1 0 0,0 0 0,-1-1 0,1 1 0,0 0 0,-1-1 0,1 0 0,-1 1 0,1-1 0,-1 0 0,4-2 1,-4 0 62,0 1 1,0-1 0,0 1 0,0-1-1,-1 0 1,3-4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02:57.0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0 273 2400,'0'-7'3797,"5"2"-3546,35-53 701,11-13-812,-42 60-172,0 1 0,1 0 1,0 0-1,15-10 0,-12 11-20,1 0 0,-1 0-1,1 2 1,1 0 0,-1 0 0,1 2-1,0 0 1,1 0 0,17-2-1,-20 8-1562,-4 6-1228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36:58.18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289 762 2304,'1'-1'115,"-1"0"0,1 1 0,-1-1 0,1 0 1,-1 0-1,0 0 0,1 0 0,-1 0 0,0 0 0,0 0 0,1 0 0,-1 0 0,0 0 1,0 0-1,0 0 0,0 0 0,-1 0 0,1 1 0,0-1 0,0 0 0,-1 0 1,1 0-1,0 0 0,-1 0 0,1 0 0,-1 0 0,1 1 0,-1-1 0,1 0 1,-1 0-1,0 1 0,1-1 0,-1 0 0,0 1 0,1-1 0,-1 0 0,0 1 1,0-1-1,0 1 0,0 0 0,0-1 0,-1 1 0,-2-1 239,0 0 0,0 0 0,0 1 0,0-1 0,0 1 0,0 0 0,0 1 0,0-1 0,-5 2 0,-6 1-18,-1 1 0,2 0 0,-1 2 0,0 0 0,1 0 0,0 1 0,1 1 0,0 0 0,0 1 0,0 1 0,1 0 0,-13 14 0,20-19-321,1 0 0,-1 1 0,1 0 1,0 0-1,1 0 0,-6 12 0,8-15 17,0 0 1,0-1 0,0 1-1,1 0 1,-1 0-1,1 0 1,0 0 0,0 5-1,0-7 0,0 1-1,0-1 1,1 1-1,-1-1 0,1 1 1,-1-1-1,1 0 1,-1 1-1,1-1 1,0 0-1,0 1 1,0-1-1,0 0 1,0 0-1,0 0 1,0 0-1,2 2 1,1-1 2,1 1 0,0-1 0,-1 0 0,1 0 0,0 0 1,0-1-1,0 0 0,0 0 0,0 0 0,0-1 0,0 1 1,1-1-1,-1 0 0,0-1 0,0 1 0,0-1 1,0 0-1,6-2 0,12-4 76,-1-1 0,35-16 0,-51 20-12,9-3-18,-1 0 0,0-2 0,13-10 0,-26 18-86,-1 1 0,1 0-1,-1 0 1,1-1 0,-1 1 0,0 0 0,1-1 0,-1 1 0,0 0 0,1-1 0,-1 1-1,0-1 1,1 1 0,-1 0 0,0-1 0,0 1 0,0-1 0,1 1 0,-1-1 0,0 1-1,0-1 1,0 1 0,0-1 0,0 1 0,0 0 0,0-1 0,0 1 0,0-1 0,0 1-1,0-1 1,0 1 0,0-1 0,0 1 0,-1-1 0,1 1 0,0-1 0,-1 0-1,1 1 18,-1-1 0,0 0 0,1 1 0,-1-1 0,0 1-1,0-1 1,0 1 0,0-1 0,1 1 0,-1-1 0,0 1-1,0 0 1,0 0 0,0-1 0,0 1 0,0 0 0,0 0-1,-1 0 1,2 0-28,-1 0 1,1 0-1,0 0 0,0 0 0,-1 0 1,1 0-1,0 0 0,0 0 0,-1 0 0,1 0 1,0 0-1,-1 0 0,1 0 0,0 0 1,0 0-1,-1 0 0,1 0 0,0 0 0,0 1 1,-1-1-1,1 0 0,0 0 0,0 0 1,-1 0-1,1 1 0,0-1 0,0 0 1,0 0-1,0 0 0,-1 1 0,1-1 0,0 0 1,0 0-1,0 1 0,0-1 0,0 0 1,0 1-1,0-1 0,-1 0 0,1 0 1,0 1-1,0-1 0,0 0 0,0 1 0,1-1 46,-1 1-1,0-1 0,0 1 0,0-1 1,1 1-1,-1-1 0,0 1 0,1-1 1,-1 1-1,0-1 0,1 0 0,-1 1 1,0-1-1,1 0 0,-1 1 0,1-1 1,-1 0-1,1 1 0,-1-1 0,1 0 1,0 0-1,1 1-17,1-1 1,-1 0 0,1 0-1,-1 0 1,0 0-1,1-1 1,-1 1 0,1-1-1,-1 1 1,0-1-1,0 0 1,1 0-1,-1 0 1,0 0 0,0 0-1,0-1 1,0 1-1,0-1 1,2-2 0,4-3 246,0 0 1,12-17 0,-13 14-292,-1-1 0,0 0 0,-1 0-1,0-1 1,-1 0 0,0 1 0,3-18 0,5-16 570,-7 32-627,-2-1 0,1 1 0,-2-1 1,0 0-1,1-18 0,-3 31 111,-9 13-458,9-11 435,0 0-1,0 0 1,-1 1 0,1-1 0,0 0-1,-1 0 1,1 0 0,-1 0-1,0 0 1,1 0 0,-2 2-1,1-2 15,0 0 0,1 0-1,-1 0 1,0 0 0,1 0-1,-1 0 1,1 0 0,0 0-1,-1 0 1,1 1-1,-1 0 1,1-1 196,1-16 811,3-6-996,2 0 0,9-26 0,-7 26 149,-2 0 1,6-31-1,-4-17-398,-3-90-1,-5 158 219,0 1 0,1 0 0,-1 0-1,0-1 1,0 1 0,0 0 0,0 0 0,0-1-1,0 1 1,0 0 0,0 0 0,0-1 0,0 1-1,0 0 1,0 0 0,0-1 0,-1 1 0,1 0-1,0 0 1,0 0 0,0-1 0,0 1 0,0 0 0,0 0-1,-1 0 1,1-1 0,0 1 0,0 0 0,0 0-1,0 0 1,-1-1 0,-4 7-219,-4 16 33,-2 21 71,3 1-1,-5 77 0,9 91 892,4-149-375,0-49-387,0 40 36,9 69 0,-9-117-14,1-1 0,0 1-1,1 0 1,-1 0-1,1-1 1,0 1-1,1-1 1,-1 1-1,1-1 1,0 0 0,8 10-1,-11-15 16,1 1 1,-1-1-1,1 1 1,0-1-1,-1 1 0,1-1 1,0 0-1,-1 1 0,1-1 1,0 0-1,0 1 1,-1-1-1,1 0 0,0 0 1,0 0-1,0 1 0,-1-1 1,1 0-1,0 0 1,0 0-1,0-1 0,-1 1 1,2 0-1,1-1 18,-1 0 0,1 0 0,-1 0 0,0 0 0,0 0 0,1 0 1,2-3-1,1-1 3,-1 0 0,1 0 0,-1-1 0,7-9 1,50-79-903,-62 94 834,0 0 1,0 0-1,0 0 0,0 0 0,0 0 0,0 0 0,0-1 0,0 1 0,0 0 1,0 0-1,0 0 0,0 0 0,1 0 0,-1 0 0,0 0 0,0 0 0,0 0 1,0-1-1,0 1 0,0 0 0,0 0 0,1 0 0,-1 0 0,0 0 0,0 0 1,0 0-1,0 0 0,0 0 0,0 0 0,1 0 0,-1 0 0,0 0 0,0 0 1,0 0-1,0 0 0,0 0 0,1 0 0,-1 0 0,0 0 0,0 0 0,0 1 1,0-1-1,0 0 0,0 0 0,0 0 0,1 0 0,-1 0 0,0 0 0,0 0 1,0 0-1,0 0 0,0 1 0,0-1 0,0 0 0,0 0 0,0 0 1,0 0-1,0 0 0,0 0 0,1 1 0,-1-1 0,0 0 0,0 0 0,0 0 0,1 7-101,4 22-55,-3-17 142,0 0 0,-1 13 1,-1-21 61,0 0 1,0 1-1,0-1 1,1 1-1,0-1 1,-1 0 0,1 1-1,1-1 1,-1 0-1,1 0 1,0 0-1,0 0 1,0 0-1,0 0 1,0-1-1,6 7 1,-7-9-28,1 0 0,-1-1 0,0 1 1,1 0-1,-1-1 0,0 1 0,1-1 0,-1 0 0,0 1 0,1-1 1,-1 0-1,1 0 0,-1 0 0,0 0 0,3 0 0,21-5-163,-14 1 209,-1 0 0,0-1-1,0 0 1,-1 0 0,0-1 0,0-1-1,0 1 1,-1-1 0,1-1 0,-2 0-1,11-12 1,0-3 67,-1-2-1,26-49 0,70-147-177,-89 170 20,-3-1-1,22-82 1,-37 112-47,0-1 1,-2 1-1,-1-1 0,1-23 1,-5 41-457,-3 11 244,-5 13 35,8-16 196,-29 81-318,-28 121 0,2-2 653,-57 117-156,-40 51 922,144-353-528,9-18-511,0 0 0,0-1-1,0 1 1,0 0-1,0 0 1,0 0-1,0 0 1,0 0 0,0 0-1,0 0 1,0 0-1,0 0 1,0 0 0,0 0-1,0 0 1,0 0-1,-1 0 1,1 0-1,0 0 1,0 0 0,0 0-1,0 0 1,0 0-1,0 0 1,0 0 0,0 0-1,0 0 1,0 0-1,0 0 1,0 0-1,-1 0 1,1 0 0,0 0-1,0 0 1,0 0-1,0 0 1,0 0 0,0 0-1,0 0 1,0 0-1,0 0 1,0 0-1,0 0 1,0 0 0,0 0-1,0 0 1,0 0-1,0 1 1,0-1 0,-1 0-1,1 0 1,0 0-1,0 0 1,0 0-1,0 0 1,0 0 0,0 0-1,0 0 1,0 0-1,0 0 1,0 0 0,0 1-1,0-1 1,0 0-1,0 0 1,0 0-1,0 0 1,0 0 0,0-9-34,4-14-388,4 0 181,1 1 1,1 0-1,0 0 1,20-28-1,63-76 186,-66 92 39,4-8 71,-1-2 1,34-71 0,33-101-28,-38 81-493,-40 92 339,64-145-250,-61 130 492,20-76 0,-25 70-127,-17 51-113,-1 9-14,-2 4-146,1 4 174,1 1 0,-1-1 0,1 1 0,0-1 0,-2 9 0,0 6-173,-18 68-86,-41 187 123,-30 108 1109,69-322-386,-2 0-1,-58 98 1,74-142-256,-3 10 11,10-20-181,0-1-1,0 0 1,-1 0 0,0 0-1,0 0 1,-3 4 0,13-16-76,2 0 1,-1 1-1,1 0 1,0 0-1,10-4 1,54-22-179,-29 13-87,65-24 132,-2 2 524,-87 32-342,0-1 1,-1-1-1,20-15 0,-32 20 0,0 1-1,-1-2 1,1 1 0,-1-1-1,-1 1 1,1-2 0,7-13-1,-12 18-15,1 0-1,0 0 1,-1 0-1,0 0 0,0 0 1,0-1-1,0 1 1,0 0-1,-1-1 1,1 1-1,-1-1 1,0 1-1,0 0 1,-1-1-1,1 1 0,0-1 1,-1 1-1,0 0 1,0-1-1,0 1 1,0 0-1,-1 0 1,-2-4-1,4 5-30,-1 1 0,0-1-1,0 1 1,0-1 0,0 1 0,0 0-1,-1 0 1,1 0 0,0 0 0,-1-1 0,1 2-1,-1-1 1,1 0 0,-1 0 0,1 0 0,-1 1-1,1-1 1,-1 1 0,0-1 0,1 1-1,-1 0 1,0-1 0,1 1 0,-1 0 0,0 0-1,1 0 1,-1 0 0,0 1 0,1-1-1,-1 0 1,0 1 0,1-1 0,-1 1 0,-2 1-1,-4 3-101,0 0-1,1 0 1,-1 1-1,1 0 1,0 1-1,1-1 1,0 1 0,-7 9-1,5-3 50,-1-1 1,2 1-1,0 0 0,-8 22 0,13-29 103,0 0 0,1 1-1,0-1 1,0 1 0,0-1 0,1 1-1,0-1 1,0 1 0,0 0-1,3 8 1,-3-11-17,1 0 1,0 0-1,1 0 1,-1-1-1,1 1 1,-1 0-1,1-1 0,0 1 1,1-1-1,-1 0 1,0 0-1,1 0 1,0 0-1,0 0 1,0 0-1,0-1 0,0 1 1,4 1-1,2 0 26,1 0 0,-1-1 0,1 0 0,-1-1 0,1 0 0,0 0 0,0-1 0,0-1 0,0 0 0,0 0 0,-1 0 0,1-2 0,0 1 0,16-5 0,-4 0 82,0-2-1,-1 0 1,0-1-1,0-1 1,24-16-1,-26 12-174,0 0 0,-1-2 1,-1 0-1,22-27 0,30-28-250,-69 71 299,0 0-1,0 0 0,0 0 1,1-1-1,-1 1 1,0 0-1,0 0 0,1 0 1,-1 0-1,0 0 0,0 0 1,1-1-1,-1 1 0,0 0 1,0 0-1,1 0 1,-1 0-1,0 0 0,0 0 1,1 0-1,-1 0 0,0 0 1,0 0-1,1 0 0,-1 0 1,0 1-1,1-1 0,-1 0 1,0 0-1,0 0 1,0 0-1,1 0 0,-1 0 1,0 1-1,0-1 0,1 0 1,-1 0-1,0 0 0,0 0 1,0 1-1,0-1 1,1 0-1,-1 0 0,0 1 1,0-1-1,0 0 0,0 0 1,0 1-1,6 17-87,-4-11-37,7 31-65,-8-30 170,0-1-1,1 1 1,0-1-1,5 13 1,-5-16 115,1 0 1,-1 0-1,1 0 0,-1 0 1,1 0-1,0 0 1,1-1-1,-1 1 1,0-1-1,8 5 0,-7-6-102,-1 0-1,1 0 0,0-1 1,0 0-1,0 1 0,0-1 0,0-1 1,0 1-1,0-1 0,0 1 0,0-1 1,7-1-1,2 0 62,0-1-1,0 0 1,-1-1-1,1-1 1,-1 0 0,0 0-1,0-1 1,0-1 0,-1 0-1,1-1 1,-2 0-1,1 0 1,12-13 0,-15 13-83,-1 0 1,0-1 0,-1 0-1,1 0 1,-2 0-1,1-1 1,-1 0 0,0 0-1,-1 0 1,0-1 0,0 0-1,-1 1 1,-1-1-1,0 0 1,0-1 0,-1 1-1,1-11 1,-2 18-23,0-1 0,-1 0 0,1 1 0,0-1 0,-3-4 0,3 7 38,0 0 1,0 1-1,0-1 0,0 1 0,-1-1 0,1 1 1,0-1-1,-1 1 0,1-1 0,0 1 1,-1-1-1,1 1 0,-1 0 0,1-1 0,0 1 1,-1 0-1,1-1 0,-1 1 0,1 0 1,-1-1-1,0 1 0,1 0 0,-1 0 0,1 0 1,-1-1-1,1 1 0,-1 0 0,1 0 0,-1 0 1,0 0-1,1 0 0,-1 0 0,1 0 1,-1 0-1,0 0 0,1 1 0,-1-1 0,1 0 1,-1 0-1,1 0 0,-2 1 0,-2 2-6,-1 0-1,1 0 0,-1 0 0,1 0 0,0 1 1,0-1-1,1 1 0,-6 6 0,1 1-104,1 0-1,-9 14 0,12-16 73,0 0 0,0-1-1,1 1 1,0 1-1,0-1 1,1 0 0,-1 14-1,3-20 94,-1 0-1,1 0 0,0 0 1,0 0-1,1-1 0,-1 1 1,1 0-1,-1 0 0,1 0 1,0 0-1,0-1 1,0 1-1,0 0 0,1-1 1,-1 1-1,1-1 0,0 1 1,-1-1-1,1 0 0,0 0 1,0 0-1,0 0 1,1 0-1,-1 0 0,0-1 1,1 1-1,-1-1 0,4 2 1,1-1 15,-1 0 1,1 0 0,0-1-1,0 0 1,0 0 0,0 0-1,7-1 1,5-1 46,26-4 1,-31 2-105,1-1 1,-2 0-1,1-1 1,0 0-1,-1-1 1,16-10 0,70-51 137,-87 58-163,-10 7 14,0 1 0,0 0 0,0-1 0,0 1-1,0 0 1,0 0 0,0 0 0,0 1 0,0-1-1,3 0 1,-5 1 10,1 0-1,-1 0 1,1 0 0,-1 0-1,0 0 1,1 0-1,-1 0 1,0 0-1,1 0 1,-1 1-1,0-1 1,1 0 0,-1 0-1,0 0 1,1 0-1,-1 1 1,0-1-1,0 0 1,1 0 0,-1 1-1,0-1 1,0 0-1,1 1 1,-1 0 8,1 0-1,-1 0 1,0 0 0,1 0 0,-1 0 0,0 0-1,0 0 1,0 0 0,0 0 0,0 0-1,0 0 1,0 2 0,-3 9 140,0-1 0,0 1 1,-1-1-1,0 0 0,-1 0 0,-10 15 0,14-23-81,0-2-37,0 1 0,1-1 0,-1 1 1,0-1-1,1 1 0,-1 0 0,1-1 0,0 1 0,-1 2 0,1-3 44,2-2-172,5-5 114,0 0-1,-1 0 1,0-1-1,0 0 1,5-8-1,19-20 27,-25 30-100,0 1 0,0 0 0,0 0-1,1 1 1,-1 0 0,1-1 0,11-3 0,-16 7 61,0-1 1,0 1 0,1 0 0,-1-1 0,0 1-1,1 0 1,-1 0 0,0 0 0,1 0 0,-1 0-1,0 0 1,0 0 0,1 0 0,-1 0 0,0 1-1,1-1 1,-1 1 0,0-1 0,0 1 0,1-1-1,-1 1 1,0 0 0,0-1 0,0 1 0,0 0-1,0 0 1,0 0 0,0 0 0,0 0-1,-1 0 1,1 0 0,0 0 0,0 0 0,-1 0-1,1 0 1,-1 1 0,1-1 0,-1 0 0,1 0-1,-1 1 1,0-1 0,0 0 0,0 1 0,1 0-1,-1 41 257,0-42-271,0 0 0,0 0 0,0 0 0,0 0 1,0 0-1,0 0 0,0 0 0,0 0 0,1 0 0,-1 0 0,0 0 0,1 0 0,-1 0 0,1 0 0,-1 0 0,1 0 0,-1 0 0,1 0 0,1 1 0,-2-2 13,1 1 1,-1-1-1,1 0 0,0 0 1,-1 0-1,1 0 0,0 0 0,-1 0 1,1 0-1,0 0 0,-1 0 1,1 0-1,0 0 0,-1 0 1,1 0-1,1-1 0,2 0 90,29-5 209,0-2 0,58-23 0,-13-1-818,-30 10 365,-19 10 95,-4 1 174,27-8 0,-41 15-91,-6 3-28,1-1-1,0 1 1,-1-1 0,1 2-1,8-2 1,-13 3 3,-1-1-1,0 0 1,1 0-1,-1 0 1,1 0 0,-1 0-1,0 0 1,1 0-1,-1 0 1,1 0 0,-1 0-1,0 0 1,1 0-1,-1 0 1,1-1-1,-1 1 1,0 0 0,1 0-1,-1 0 1,0 0-1,1-1 1,-1 1 0,0 0-1,1 0 1,-1-1-1,0 1 1,0 0 0,1-1-1,-1 1 1,0 0-1,0-1 1,0 1 0,1 0-1,-1-1 1,0 1-1,0 0 1,0-1 0,0 1-1,0 0 1,0-1-1,0 1 1,0-1 0,0 1-1,0 0 1,0-1-1,0 0 5,0 1 0,0-1 0,-1 1 0,1-1 0,0 1-1,-1 0 1,1-1 0,-1 1 0,1-1 0,0 1 0,-1 0-1,1 0 1,-1-1 0,1 1 0,-1 0 0,1 0 0,-1-1 0,1 1-1,-1 0 1,0 0 0,1 0 0,-1 0 0,1 0 0,-1 0-1,1 0 1,-1 0 0,1 0 0,-1 0 0,1 0 0,-1 0 0,0 0-1,1 1 1,-1-1 0,-4 2 57,0 1 1,0-1-1,0 1 0,1 0 1,-8 7-1,-5 2-136,11-8 85,-13 9-211,-33 28 0,47-37 198,1 0 0,0 0 1,0 1-1,1-1 1,-1 1-1,1 0 0,0 0 1,0 1-1,1-1 0,-1 0 1,1 1-1,-3 11 0,5-15 16,0 0-1,0 0 0,0 1 0,0-1 0,0 0 0,1 0 1,-1 1-1,1-1 0,-1 0 0,1 0 0,0 0 1,0 0-1,0 0 0,0 0 0,0 0 0,0 0 0,0 0 1,1 0-1,-1-1 0,1 1 0,0 0 0,-1-1 1,4 3-1,2 1-41,1 0 1,0 0 0,1-1 0,11 5-1,-12-7 56,1 1-1,0-1 0,0-1 0,0 1 1,0-1-1,0-1 0,1 0 0,-1 0 0,0-1 1,0 0-1,0-1 0,0 0 0,11-4 1,9-3-46,0-2 1,42-23 0,-53 24 86,0 0 0,-1-1 1,17-14-1,-30 22-38,0 0-1,0-1 1,-1 1 0,1-1-1,-1 0 1,0 0 0,0 0-1,0 0 1,0-1 0,-1 1-1,0-1 1,0 0 0,0 1-1,0-1 1,-1 0 0,0 0-1,1-9 1,-2 13-33,1-1 0,-1 1 0,0 0 1,0-1-1,0 1 0,0-1 0,-1 1 0,1 0 0,0-1 0,-1 1 1,1-1-1,-1 1 0,1 0 0,-1-1 0,1 1 0,-1 0 1,0 0-1,0 0 0,0 0 0,0-1 0,0 1 0,0 0 0,0 0 1,0 1-1,0-1 0,0 0 0,0 0 0,-1 0 0,1 1 1,0-1-1,0 1 0,-1-1 0,1 1 0,-1-1 0,1 1 0,0 0 1,-1 0-1,1 0 0,-1 0 0,1 0 0,0 0 0,-2 0 1,-3 1-51,1 0 1,0 0 0,0 0 0,0 1 0,1 0-1,-1 0 1,0 0 0,1 0 0,-1 1 0,-4 3-1,4-2 180,-1 1 1,1 0-1,0 1 0,0-1 0,1 1 0,-1 0 1,1 0-1,-5 11 0,8-15-90,0 0 0,0 0 0,0 0-1,0 0 1,0 1 0,1-1 0,-1 0 0,1 0 0,-1 1 0,1-1-1,0 0 1,0 1 0,0-1 0,0 0 0,1 1 0,-1-1 0,1 0-1,-1 1 1,1-1 0,0 0 0,0 0 0,0 0 0,0 0 0,0 0-1,0 0 1,0 0 0,1 0 0,-1 0 0,3 2 0,2 1-31,0-2 0,0 1 1,0-1-1,1 0 0,-1 0 1,0 0-1,1-1 0,0 0 1,0-1-1,10 2 1,8 0-263,37-1 1,-56-2 162,80-2-4108,-35-2-2168,-66-24-3500,-14-8 7579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36:58.59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27 39 9216,'-26'-39'4192,"31"39"-3648,3 0-448,2 0-160,-2 0-320,5 0 224,9 3-3616,4 9 2080,10 12-2880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37:06.11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219 107 2912,'-3'-55'6341,"3"55"-6289,-1 1 1,1-1-1,0 0 0,0 1 1,0-1-1,0 0 0,-1 1 1,1-1-1,0 0 0,0 1 1,-1-1-1,1 0 0,0 1 0,0-1 1,-1 0-1,1 0 0,0 1 1,-1-1-1,1 0 0,0 0 1,-1 0-1,1 0 0,-1 1 1,1-1-1,0 0 0,-1 0 1,1 0-1,-1 0 0,1 0 1,0 0-1,-1 0 0,1 0 0,-1 0 1,1 0-1,0 0 0,-1 0 1,1-1-1,0 1 0,-1 0 1,1 0-1,-1 0 0,1 0 1,0-1-1,-1 1 0,1 0 1,0 0-1,-1-1 0,1 1 1,0 0-1,0 0 0,-1-1 0,1 1 1,0 0-1,0-1 0,0 1 1,-1 0-1,1-1 0,0 1 1,0-1-1,0 1 0,0 0 1,0-2-1,-72 308 2737,51-217-1871,-48 125-1,65-204-879,-7 19 137,-9 42 1,20-71-149,0 0 1,0 0-1,0 0 0,0 0 1,0 0-1,0 0 0,0 0 1,-1 0-1,1 0 0,0 1 0,0-1 1,0 0-1,0 0 0,0 0 1,0 0-1,0 0 0,0 0 1,0 0-1,0 0 0,0 0 0,0 1 1,0-1-1,0 0 0,1 0 1,-1 0-1,0 0 0,0 0 0,0 0 1,0 0-1,0 0 0,0 0 1,0 0-1,0 1 0,0-1 1,0 0-1,0 0 0,0 0 0,0 0 1,0 0-1,1 0 0,-1 0 1,0 0-1,0 0 0,0 0 1,0 0-1,0 0 0,0 0 0,0 0 1,0 0-1,0 0 0,0 0 1,1 0-1,-1 0 0,0 0 1,0 0-1,0 0 0,8-5 610,14-14-564,-15 13 82,76-71-891,-80 74 701,0 1 0,0-1-1,0 1 1,0-1-1,0 1 1,1 0-1,-1 0 1,1 1-1,-1-1 1,1 1 0,3-2-1,-5 3 34,0 0 0,0 0 0,0 0 0,-1-1 0,1 2 0,0-1-1,0 0 1,0 0 0,-1 1 0,1-1 0,0 0 0,0 1 0,-1 0 0,1 0 0,0-1-1,-1 1 1,1 0 0,-1 0 0,1 0 0,-1 0 0,1 1 0,-1-1 0,0 0 0,0 1 0,1 1-1,0-1-18,0 0 0,0 1 0,-1-1 0,1 1 0,-1 0 0,0-1 0,0 1 0,0 0-1,0 0 1,0 0 0,-1 0 0,0-1 0,1 1 0,-1 0 0,0 6 0,-1-5 50,0 1 0,0 0 1,0-1-1,-1 0 0,1 1 1,-1-1-1,0 0 0,0 0 1,-4 6-1,-1-2 49,1 1 0,-1-1-1,-1 0 1,0-1 0,0 0 0,-1 0 0,1 0 0,-11 5-1,5-5-67,0 0 0,0-1 0,-1-1 0,0 0-1,-25 5 1,96-8 86,-25-5-80,0 0 0,0-3 0,-1 0 0,1-2 0,31-13 0,3-2 255,-27 10-233,0-2-1,43-23 1,-76 35-49,0-1-1,0 0 1,0 0-1,-1 0 1,1 0-1,-1-1 1,0 1 0,5-9-1,-8 12 14,0 0 0,0 0 0,-1 0 0,1-1 0,0 1 0,-1 0 0,1 0 0,-1-1 0,0 1 0,1 0 0,-1-1 0,0 1 0,0-1 0,0 1 0,0 0 0,0-1 0,0 1 0,0 0 1,0-1-1,0 1 0,-1-1 0,1 1 0,0 0 0,-1 0 0,0-1 0,1 1 0,-1 0 0,0 0 0,1-1 0,-1 1 0,0 0 0,0 0 0,0 0 0,0 0 0,0 0 0,0 0 0,0 1 0,0-1 0,-1 0 0,1 0 0,0 1 0,-3-2 0,1 1-26,0 1 1,0-1-1,0 1 1,0-1-1,0 1 0,0 0 1,0 0-1,0 0 0,0 0 1,0 1-1,0-1 0,0 1 1,0 0-1,0 0 1,0 0-1,-4 2 0,-2 1-90,0 1 0,1 0 0,-15 10-1,18-11 124,0 1-1,1-1 1,-1 1-1,1 0 1,0 0-1,1 0 0,-1 0 1,1 0-1,0 1 1,0 0-1,-2 8 1,4-12 2,0 0 1,0 1-1,1-1 1,-1 1-1,1 0 1,0-1-1,0 1 1,0-1-1,0 1 1,1-1-1,-1 1 1,0-1 0,1 1-1,0-1 1,0 1-1,-1-1 1,2 0-1,-1 1 1,0-1-1,0 0 1,1 0-1,-1 0 1,1 0-1,-1 0 1,1 0-1,0 0 1,0 0-1,0-1 1,0 1 0,3 1-1,2 1 0,1 0-1,0-1 0,-1 1 1,2-2-1,-1 1 1,0-1-1,0 0 1,1-1-1,-1 1 0,1-2 1,0 1-1,16-3 1,2-1 166,0-2 0,46-13 0,-55 12-154,1-1 0,-2 0-1,1-1 1,-1-1 0,0-1 0,-1 0 0,0-1 0,0-1 0,-2 0 0,1-1 0,-2-1 0,0 0-1,0-1 1,-1 0 0,-1-1 0,11-21 0,49-118 102,-33 67-58,-19 46 52,34-77-73,-45 97-76,-1 1-1,-1-1 0,5-35 1,-10 51-22,-1 0 1,0 0 0,0 0 0,-1 0-1,0 0 1,-2-9 0,3 14 30,0 0 0,-1-1 0,1 1 0,-1 0 0,1 0 0,-1 0 0,1 0 0,-1 0 0,0 0 0,0 0 0,1 0 0,-1 0 0,0 0 1,0 0-1,-2-1 0,2 2 16,0 0 1,1 0 0,-1-1 0,0 1-1,0 0 1,0 0 0,0 0 0,0 0 0,0 0-1,0 0 1,0 0 0,0 1 0,0-1-1,1 0 1,-1 0 0,0 1 0,0-1-1,0 1 1,0-1 0,1 0 0,-1 1-1,0 0 1,0-1 0,0 1 0,-4 3-31,1 1 1,-1-1-1,1 0 1,0 1-1,1 0 1,-1 0-1,1 0 1,0 0-1,0 1 1,1-1-1,-4 11 1,0 6 47,-8 39 1,14-60-17,-51 361 259,41-192 624,12-115-476,0-28-1763,-2 0-4901,-5-39 1186,2 8 4025,-6-10-3068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37:07.66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44 303 6048,'-39'-39'5098,"39"38"-4948,-1 1-1,1-1 1,0 1 0,-1-1-1,1 0 1,-1 1-1,1-1 1,0 1-1,0-1 1,-1 0 0,1 1-1,0-1 1,0 0-1,0 0 1,0 1 0,0-1-1,0 0 1,0 1-1,0-1 1,0 0-1,0 1 1,0-1 0,0 0-1,0 1 1,0-1-1,1 0 1,-1 0-1,1-1 47,0 1 0,0-1-1,1 1 1,-1-1-1,0 1 1,1 0-1,-1-1 1,1 1 0,-1 0-1,3-1 1,3-2 214,1 0-1,0 1 1,14-5 0,-10 5-307,0 0 0,0 2-1,1-1 1,-1 1 0,0 1 0,1 0 0,15 3 0,89 21-202,-75-14-577,-21-6-2618,-1 2 0,37 15-1,-53-20 2730,0 1 0,0-1 0,0 0-1,0 0 1,0 0 0,0 0 0,1-1-1,-1 0 1,7 0 0,-8 0 505,1-1 1,-1 1-1,1-1 1,0 0-1,-1 0 1,6-3-1,-8 3 233,0 1-1,0-1 1,0 0 0,0 1-1,0-1 1,-1 0-1,1 0 1,0 0-1,-1 1 1,1-1 0,0 0-1,-1 0 1,1 0-1,-1 0 1,1 0 0,-1 0-1,0 0 1,1-2-1,0-23 5525,-1 40-4209,-1 7-507,-7 38 0,4-35-158,-1 31 0,5-48-675,0 0 1,0 1-1,1-1 0,0 1 1,1-1-1,-1 0 1,1 0-1,5 10 1,-7-15-121,1-1 1,0 1-1,0-1 0,-1 1 1,1-1-1,0 0 0,0 0 1,0 1-1,0-1 1,1 0-1,-1 0 0,0 0 1,0 0-1,1 0 0,-1-1 1,0 1-1,1 0 1,-1-1-1,3 2 0,-2-2 9,0 0 0,1 1-1,-1-1 1,0 0-1,1 0 1,-1-1-1,0 1 1,1 0 0,-1-1-1,0 0 1,4-1-1,3-2 55,-1 0 0,0-1 0,0 1 0,0-2 0,10-8 0,-5 2-47,-1-1 0,1 1 0,-2-2 0,0 0 0,-1 0 0,0-1 0,14-29 0,-24 43-99,1 0 1,-1 0 0,1-1-1,-1 1 1,1 0 0,0 0-1,-1 0 1,1 0 0,0 0-1,0 0 1,0 1 0,0-1-1,-1 0 1,1 0 0,2-1-1,-2 3 24,-1-1-1,1 1 0,-1-1 0,1 1 0,-1 0 0,0-1 1,1 1-1,-1-1 0,0 1 0,0 0 0,1-1 1,-1 1-1,0 0 0,0 1 0,0-1-13,3 6-44,2 11 191,9 21 0,-12-34-16,0-1 0,1 1 0,-1-1 0,1 1 0,0-1 0,0 0 0,1 0 1,-1-1-1,7 7 0,-8-9-77,0-1 1,-1 1-1,1-1 1,0 1 0,-1-1-1,1 0 1,0 1-1,0-1 1,0 0-1,-1 0 1,1 0 0,0-1-1,0 1 1,-1 0-1,1-1 1,0 1-1,0-1 1,-1 1 0,1-1-1,0 0 1,-1 0-1,1 0 1,-1 0 0,3-2-1,5-3 96,-1 0 0,15-15 0,4-9-28,39-56-1,-15 18-485,-50 66 389,0 0-1,1 1 0,0-1 0,-1 0 1,1 1-1,0-1 0,0 1 1,0-1-1,3 0 0,-5 1 18,1 1 0,0 0 0,0 0 0,0-1-1,0 1 1,0 0 0,0 0 0,0 0 0,0 0 0,0 0 0,0 0-1,0 1 1,0-1 0,0 0 0,0 0 0,0 1 0,0-1 0,0 1-1,0-1 1,0 0 0,0 1 0,-1 0 0,2 0 0,31 30-40,1 0-154,-22-22 241,1-2 1,1 0 0,0 0-1,0-1 1,0-1 0,1 0-1,20 4 1,-30-8-19,0-1 0,0 1 0,-1 0-1,1-1 1,0 0 0,0-1 0,0 1 0,0-1 0,0 1 0,0-2 0,-1 1-1,1 0 1,0-1 0,-1 0 0,1 0 0,-1 0 0,0-1 0,6-3-1,-6 2-33,0 1-1,0-1 0,-1 0 0,1 0 0,-1-1 0,0 1 1,0-1-1,0 0 0,-1 1 0,1-1 0,-1 0 0,0-1 1,-1 1-1,1 0 0,-1 0 0,1-9 0,1-8 69,-2 0-1,0 0 1,-1 0 0,-1 0-1,-4-22 1,4 41-105,0 0 0,0-1 1,0 1-1,-1 0 1,1 0-1,-1 0 0,0 0 1,1 0-1,-2 0 1,-3-4-1,6 7 32,-1-1 0,1 1 0,-1 0 0,0-1-1,1 1 1,-1 0 0,0 0 0,1-1 0,-1 1 0,0 0 0,1 0-1,-1 0 1,0 0 0,1 0 0,-1 0 0,0 0 0,1 0 0,-1 0 0,0 0-1,1 0 1,-1 1 0,0-1 0,1 0 0,-1 0 0,0 1 0,1-1-1,-1 0 1,1 1 0,-1-1 0,1 1 0,-1-1 0,1 0 0,-1 1 0,0 0-1,-16 19-170,17-19 167,-8 10 20,1 0 1,1 1-1,0 0 1,0 0-1,1 1 0,1-1 1,0 1-1,1 0 1,0 0-1,1 0 1,0 23-1,2-25 18,0 0-1,1-1 0,0 1 1,1 0-1,0-1 0,1 1 1,0-1-1,1 0 0,0 0 1,0 0-1,1 0 0,1-1 1,-1 0-1,14 16 0,-16-22 30,-1 0 0,1 0 0,0-1-1,1 1 1,-1-1 0,0 0 0,1 0 0,-1 0-1,1 0 1,-1 0 0,1-1 0,0 0-1,0 0 1,5 1 0,-3-1-10,0-1-1,0 1 1,0-2-1,0 1 1,0-1-1,0 0 1,0 0 0,10-3-1,-3-1-18,-1 0 0,0-1 0,0 0-1,0-1 1,-1 0 0,0-1 0,19-18 0,-23 19-34,0 0 1,-1-1-1,0 0 1,0 0 0,-1 0-1,0-1 1,7-17-1,-10 21 33,0 0 0,-1-1 0,1 1-1,-1-1 1,0 1 0,-1-1 0,1 0 0,-1 0-1,0 1 1,0-1 0,-1 0 0,0 1-1,0-1 1,-3-9 0,4 14-33,-1 0 0,1 0 0,0-1 0,-1 1 0,1 0 1,-1 0-1,1 0 0,-1 0 0,0 0 0,0 0 0,1 0 0,-1 0 0,0 0 0,0 0 0,0 0 0,0 1 0,0-1 1,0 0-1,0 0 0,0 1 0,0-1 0,0 1 0,0-1 0,-1 1 0,1 0 0,0-1 0,0 1 0,0 0 1,-1 0-1,1 0 0,0 0 0,0 0 0,-1 0 0,1 0 0,0 0 0,0 0 0,-2 1 0,0 0-29,0 1 0,0-1 0,0 1-1,0 0 1,0 0 0,0 0 0,0 0 0,1 1-1,-1-1 1,1 1 0,-5 5 0,1 2 46,0 0 0,0 1 1,1 0-1,1 0 1,-1 0-1,2 0 0,0 1 1,0 0-1,1-1 0,-2 25 1,4-33 18,1 0-1,-1 1 1,1-1 0,-1 0 0,1 1-1,0-1 1,0 0 0,1 0 0,-1 0 0,0 0-1,1 0 1,0 0 0,0 0 0,0-1 0,0 1-1,0-1 1,1 1 0,-1-1 0,1 0 0,-1 0-1,1 0 1,0 0 0,0 0 0,0-1 0,0 1-1,0-1 1,0 0 0,4 1 0,3 1 28,1 0 1,0-1-1,0 0 0,0-1 1,0 0-1,1-1 0,10 0 1,1-3 2,1-1 1,-1-1 0,-1-1 0,1-1 0,-1-1-1,0-1 1,-1 0 0,0-2 0,-1-1 0,34-24-1,-45 30 35,1-3-195,0 2 1,1-1-1,1 2 0,-1-1 1,1 2-1,13-5 1,-25 9 103,0 1 1,1 0 0,-1 0 0,1-1 0,-1 1-1,1 0 1,-1 0 0,1 0 0,-1 0-1,0 0 1,1 0 0,-1 0 0,1 0 0,-1 0-1,1 0 1,-1 0 0,1 0 0,-1 0-1,1 0 1,-1 0 0,1 1 0,-1-1 0,0 0-1,1 0 1,-1 0 0,1 1 0,-1-1-1,0 0 1,1 0 0,-1 1 0,0-1 0,1 0-1,-1 1 1,0-1 0,1 1 0,-1-1-1,0 0 1,0 1 0,1-1 0,-1 1 0,0-1-1,0 1 1,0-1 0,0 1 0,0 0-1,0 2 35,0 0-1,0 0 1,-1 1-1,1-1 1,-3 5-1,1-2 96,-2 6-47,0 0 0,-1-1 0,-1 0 0,0 0 0,-14 18 0,0 3-97,19-31 112,12-5 469,0-4-491,-1 1 0,0-1 1,0-1-1,0 0 0,9-12 1,-11 12-176,0 0 1,1 0 0,0 1 0,0 0-1,1 1 1,14-9 0,-23 15 103,1 0 1,0 0-1,0 0 0,0 1 1,0-1-1,0 0 0,0 1 1,0-1-1,0 1 0,0 0 1,0-1-1,0 1 0,0 0 1,0 0-1,0 0 1,0 1-1,0-1 0,0 0 1,0 1-1,0 0 0,0-1 1,0 1-1,0 0 0,0 0 1,0 0-1,-1 0 0,4 2 1,0 3 90,-1-1 0,0 0 0,0 1 0,0 0 0,-1 0 0,5 11 0,5 8 183,-9-18-253,-2-2-2,1 0-1,0-1 1,0 1-1,0-1 1,0 1-1,1-1 1,-1 0-1,1 0 1,0 0 0,1-1-1,-1 0 1,8 5-1,-2-4-419,1-1 0,-1 0-1,1 0 1,0-1 0,-1 0-1,1-1 1,20 0-1,-5 0-2318,12 0-1074,-5-1-3889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37:26.08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236 337 4224,'-2'-9'203,"1"2"882,0-1 1,-1 1-1,0 0 1,-5-12-1,6 18-901,1 0-1,-1-1 1,1 1-1,-1 0 1,0 0-1,1 0 1,-1 0 0,0 0-1,0 1 1,0-1-1,0 0 1,0 0-1,0 0 1,0 1-1,0-1 1,0 1-1,0-1 1,0 1-1,0-1 1,0 1-1,-1-1 1,1 1-1,0 0 1,0 0 0,-1 0-1,1 0 1,0-1-1,0 2 1,0-1-1,-1 0 1,1 0-1,0 0 1,0 1-1,-1-1 1,1 0-1,-1 1 1,-3 2 50,0-1 1,0 1-1,1 0 1,-1 1-1,1-1 1,0 1-1,0-1 1,-5 7-1,-29 39 704,26-32-621,-6 7 506,-22 40 0,35-56-701,1 1 1,0 0 0,1 0 0,0 0 0,0 0 0,1 0 0,0 1 0,1-1 0,-1 11 0,3-16-113,-1 0 1,1 0 0,-1 0-1,1 1 1,0-1 0,1 0-1,-1 0 1,1-1 0,0 1-1,0 0 1,0 0 0,0-1-1,1 1 1,-1-1 0,1 0-1,0 0 1,0 0 0,0 0-1,0 0 1,1-1 0,-1 0-1,1 1 1,-1-1 0,1 0-1,0-1 1,0 1 0,0-1-1,0 1 1,0-1 0,0-1-1,0 1 1,0 0 0,1-1-1,-1 0 1,0 0 0,0 0-1,0-1 1,1 1 0,-1-1-1,0 0 1,0 0 0,6-3-1,-4 1-130,-1 0 0,1 0 0,-1 0 0,0-1 0,0 0 0,-1 0 0,1 0-1,-1-1 1,0 1 0,0-1 0,0 0 0,5-11 0,1-3-216,-1-1 0,9-27-1,-13 32 230,0 3 294,-2-1-1,0 1 1,0 0 0,-1-1-1,1-18 1,-7 82 1620,0 7-770,4-51-962,0 0-1,1 0 1,-1 0-1,2-1 0,-1 1 1,3 8-1,-3-13-46,0 0 1,-1 0-1,1 0 0,0 0 0,0 0 1,0-1-1,0 1 0,0 0 0,0 0 1,1-1-1,-1 1 0,1-1 0,-1 1 1,1-1-1,-1 0 0,1 0 0,0 1 1,-1-1-1,1 0 0,0 0 1,0-1-1,0 1 0,0 0 0,0-1 1,0 1-1,0-1 0,0 0 0,0 1 1,0-1-1,0 0 0,0 0 0,1 0 1,-1-1-1,0 1 0,0 0 0,2-2 1,35-10-379,-1-2 0,51-28 0,-45 21 349,48-17 1,-91 38 34,0-1 0,0 1 0,1-1-1,-1 1 1,0 0 0,1 0 0,-1-1 0,1 1 0,-1 0 0,0 0 0,1 0-1,-1 1 1,0-1 0,1 0 0,-1 0 0,0 1 0,1-1 0,-1 1 0,2 0-1,-1 0 17,-1 0-1,-1 0 1,1 0-1,0 0 1,0 0-1,0 0 0,0 1 1,-1-1-1,1 0 1,-1 0-1,1 0 0,-1 1 1,1-1-1,-1 0 1,0 1-1,1 1 0,-1 4 64,0-1-1,0 1 0,0 0 1,-1-1-1,0 1 0,-3 11 1,-29 63 825,33-81-937,1 0 0,-1 0 0,0 0 0,0 1 0,1-1 0,-1 0 0,0 0 0,1 0 0,-1 0 0,0 0 0,0 0 0,1 0 0,-1 1 0,0-1 0,1 0 0,-1 0 0,0 0 0,1 0 0,-1 0 0,0-1 0,1 1 0,-1 0 0,0 0 0,1 0 0,-1 0 0,1 0 0,20-7-426,0 0 0,0-1 0,24-13 0,-32 15 504,-10 5-24,-1-1 1,1 1-1,-1 0 0,1 1 1,0-1-1,-1 0 1,1 1-1,0 0 1,-1-1-1,6 1 0,-7 1-47,0-1-1,0 0 1,0 0-1,0 1 1,0-1-1,0 1 1,0-1-1,0 1 1,0-1-1,0 1 1,0-1-1,0 1 1,0 0-1,0 0 1,0-1-1,-1 1 1,1 0-1,0 0 1,-1 0-1,1 0 1,0 0-1,-1 0 1,1 0-1,-1 0 1,0 0-1,1 0 1,-1 0-1,0 2 0,5 26-77,-5-24 92,1 0-1,-1 0 0,1 0 1,0 0-1,0 0 1,1 0-1,-1 0 0,1-1 1,0 1-1,1-1 1,-1 1-1,1-1 0,0 0 1,3 5-1,-4-8-19,-1 0-1,1 0 0,0 0 1,-1 0-1,1 0 1,0-1-1,0 1 0,0 0 1,0-1-1,-1 1 1,1-1-1,0 0 1,0 0-1,0 0 0,0 0 1,0 0-1,0 0 1,2-1-1,6-1-156,0 0 0,13-5 0,-10 2-73,105-25-1345,-68 18 1314,95-35 0,-138 44 208,4-2 289,1 0 0,-1-1 0,17-10 0,-28 16-240,-1 0-1,1 0 1,0 0-1,0 0 0,0 0 1,0-1-1,0 1 1,0 0-1,-1 0 1,1 0-1,0 0 1,0 0-1,0 0 0,0 0 1,0 0-1,0 0 1,0 0-1,-1 0 1,1 0-1,0 0 1,0-1-1,0 1 0,0 0 1,0 0-1,0 0 1,0 0-1,0 0 1,0 0-1,0 0 1,0-1-1,0 1 0,0 0 1,0 0-1,0 0 1,0 0-1,0 0 1,0 0-1,0-1 1,0 1-1,0 0 0,0 0 1,0 0-1,0 0 1,0 0-1,0 0 1,0-1-1,0 1 1,0 0-1,0 0 0,0 0 1,0 0-1,0 0 1,0 0-1,0 0 1,1-1-1,-1 1 1,0 0-1,0 0 0,0 0 1,0 0-1,0 0 1,0 0-1,0 0 1,0 0-1,1 0 1,-1 0-1,0 0 1,0 0-1,-11 0-103,-20 5 249,0 2 1,-43 16 0,59-18 37,1 1 1,1 1-1,-1 0 1,1 1-1,0 0 0,1 1 1,-15 13-1,23-18-175,0 0-1,0 0 0,1 1 1,-1-1-1,1 1 0,0 0 1,-3 7-1,6-11-14,-1 1 1,0-1-1,1 1 1,0-1-1,-1 1 1,1-1-1,0 1 1,0 0-1,0-1 1,0 1-1,0 0 0,0-1 1,0 1-1,1 0 1,-1-1-1,0 1 1,1-1-1,-1 1 1,1-1-1,0 1 1,0-1-1,-1 1 1,1-1-1,0 0 0,0 1 1,0-1-1,1 0 1,-1 0-1,2 2 1,2 0-6,0 0-1,0 0 1,0-1 0,0 1 0,0-1 0,0 0 0,1-1-1,-1 0 1,1 1 0,-1-2 0,1 1 0,-1 0-1,1-1 1,5-1 0,12 0 114,46-10 1,-69 11-100,18-4-9,0 0 0,-1-2 0,0 0 0,0-1 0,0 0 1,19-12-1,-25 12-50,-1-1 1,0 1-1,0-1 1,-1-1-1,0 0 1,0 0-1,-1-1 1,0 0-1,-1-1 1,6-11-1,1-4-211,-2-2 0,-1 1 0,7-30 0,16-88-245,-31 128 462,37-206-50,-39 216 382,0 0-1,0 0 1,-1-1 0,0 1-1,0 0 1,-2-13 0,-1 14 391,-1 6-271,-3 11-15,7-10-380,-5 10 62,1 0 0,0 0 0,1 1 0,-3 16 0,2-9-72,-30 166-129,29-143-527,2 0 0,3 64 0,1-89-566,6 25 1,-5-33 328,0-1 1,1 0 0,0 0 0,0 0 0,1 0 0,0 0 0,0-1 0,8 11 0,-1-6-1529,0 0 0,0-1 1,2 0-1,21 15 1,10-1-391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37:28.07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16 250 2720,'-16'7'9189,"40"6"-7248,-14-7-1272,0-1-1,0 0 0,12 4 0,-18-8-559,0 0 0,0 0 0,0-1 1,0 1-1,0-1 0,0 0 0,1 0 0,-1 0 0,0-1 0,0 1 0,0-1 0,7-2 0,-5 0-86,1 0 1,-1-1-1,1 0 0,-1 0 1,0 0-1,-1-1 1,1 1-1,-1-2 0,0 1 1,0 0-1,0-1 1,-1 0-1,0 0 1,0 0-1,-1-1 0,1 1 1,-1-1-1,-1 0 1,4-14-1,-4 15 5,0-1 0,-1 1 0,0-1-1,0 1 1,-1-1 0,1 0 0,-2 1 0,1-1 0,-1 0 0,0 1 0,0-1-1,-1 1 1,0-1 0,0 1 0,0 0 0,-1-1 0,0 1 0,0 1 0,0-1-1,-1 0 1,0 1 0,-7-7 0,9 9-61,-1 1 0,0-1 0,0 1 1,0 0-1,-1 0 0,1 0 0,0 1 0,-1-1 0,1 1 0,-7-2 0,8 3 31,0 0 0,0-1 0,0 1-1,0 0 1,0 0 0,-1 0 0,1 0 0,0 1-1,0-1 1,0 1 0,0-1 0,0 1-1,0-1 1,0 1 0,1 0 0,-1 0 0,0 0-1,0 0 1,0 0 0,1 1 0,-3 1-1,1 1 73,-1 0 0,1 1-1,0-1 1,0 1 0,1-1-1,-1 1 1,-2 10 0,-10 39 736,12-43-714,-1 8 126,1-1 0,1 1-1,0 0 1,2 0 0,0-1 0,1 1-1,0 0 1,2 0 0,0-1-1,10 30 1,-11-42-202,0-1 0,0 1 0,1-1-1,0 1 1,0-1 0,1 0 0,-1 0 0,1-1 0,0 1 0,0-1 0,1 1 0,-1-1-1,1-1 1,0 1 0,7 3 0,-4-3 39,0 0-1,1-1 1,-1 0-1,1-1 1,0 1 0,0-2-1,0 1 1,0-2-1,15 1 1,-5-2 25,-1 0-1,1-2 1,0 0 0,-1-1-1,1 0 1,29-13-1,101-57-451,-136 67 294,-4 2 105,-1 1 0,1 0 1,0 1-1,-1-1 1,2 2-1,15-4 1,-21 6 59,0 0 1,0-1 0,0 2-1,0-1 1,1 0 0,-1 1-1,0 0 1,0 0 0,0 0 0,0 0-1,0 0 1,0 1 0,0 0-1,-1 0 1,1 0 0,-1 0 0,6 5-1,40 44 847,-37-38-736,-1 0 1,2-1 0,25 20-1,4-7 917,-33-21-2019,0 0 0,19 6-1,-22-9-9,-1 0-1,1 0 0,-1 0 1,1-1-1,0 0 0,7 0 1,-9-1-82,0 0 0,1 1 1,-1-2-1,0 1 0,0 0 1,0-1-1,0 0 1,0 0-1,4-3 0,9-6-3942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37:28.45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553 28 5984,'-12'-17'1920,"12"16"-1815,-1 0 0,0 1 1,0-1-1,0 0 0,0 0 1,0 0-1,0 1 0,0-1 0,0 0 1,0 1-1,0-1 0,-1 1 1,1 0-1,0-1 0,0 1 1,0 0-1,-1-1 0,1 1 0,0 0 1,0 0-1,-1 0 0,1 0 1,0 1-1,0-1 0,-1 0 1,1 0-1,0 1 0,0-1 1,0 0-1,-1 1 0,0 0 0,-5 3 548,0-1-1,0 1 0,-11 8 1,14-9-542,-162 128 6343,5-3-2807,50-42-5071,92-66-1870,16-16 1670,3-3 1462,0-1-1,0 1 1,-1-1-1,1 0 1,0 1-1,0-1 1,0 1 0,0-1-1,0 1 1,0-1-1,0 1 1,0-1 0,0 1-1,0-1 1,1 1-1,-1-1 1,0 0 0,0 1-1,0-1 1,0 1-1,1-1 1,-1 1 0,0-1-1,0 0 1,5 4-1787,-5-4 1787,1 0-1,-1 0 1,1 0-1,-1 0 1,1 0 0,-1 0-1,1 0 1,0 0-1,18 3-5447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37:30.31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0 893 4480,'0'3'2101,"0"-3"-2063,13-1 2028,24-4 1092,-29 4-2623,16-2 94,0-2-1,0-1 0,0 0 0,24-12 1,-34 12-585,1-1 1,-2-1 0,1 0-1,-1-1 1,-1-1 0,0 0-1,18-18 1,2-10 137,-1-2 0,40-71 1,-37 57-254,39-50 0,-72 103 79,53-64 260,65-106 0,-103 144-185,-6 13 105,-2 0 0,0 0-1,-1-1 1,0 0 0,-1-1 0,6-25-1,-11 40-125,-1 0-1,0-1 0,0 1 0,0 0 0,1-1 0,-1 1 0,-1 0 0,1 0 1,0-1-1,0 1 0,0 0 0,-1 0 0,1-1 0,-1 0 0,1 1-31,-1 1-1,1 0 1,0-1-1,-1 1 1,1 0-1,0-1 1,-1 1-1,1 0 1,-1 0-1,1-1 1,0 1-1,-1 0 1,1 0-1,-1 0 1,1-1-1,-1 1 1,1 0-1,-1 0 1,1 0-1,-1 0 1,1 0-1,-1 0 1,1 0-1,-1 0 1,0 0-1,-2 1 30,0 0 0,0 0 0,0 0 0,0 1-1,0-1 1,0 1 0,1 0 0,-1-1 0,-4 5-1,-2 2 47,-1 2 0,1 0 0,0 0 0,-12 20-1,-25 50 434,31-47-232,2 0 0,1 1 1,2 0-1,-7 39 0,-13 142 957,27-193-1095,0 0-156,1 1 0,0-1 0,2 1 0,1-1 0,3 28 0,-3-47-24,0 1-1,0-1 0,0 1 0,0-1 1,1 1-1,-1-1 0,1 0 1,0 0-1,0 0 0,0 0 0,0 0 1,0 0-1,1-1 0,-1 1 1,1-1-1,0 1 0,0-1 0,0 0 1,4 2-1,-2-2-54,0 0 0,0 0 1,1-1-1,-1 0 0,1 0 0,-1 0 0,1 0 1,-1-1-1,1 0 0,0 0 0,9-2 0,-2-1-147,0-1-1,0 0 1,0-1-1,0 0 1,-1-1-1,0-1 1,0 0-1,12-9 1,-19 12 175,-1 0 1,1 0 0,-1 0 0,0-1 0,0 1-1,-1-1 1,1 0 0,-1 0 0,0 0-1,-1 0 1,1-1 0,-1 1 0,0-1 0,0 0-1,-1 1 1,2-10 0,-2 10 40,-1 0 0,1 0-1,-1 0 1,0 0 0,0 0 0,-1 0 0,0 0-1,1 0 1,-2 1 0,1-1 0,0 0 0,-1 0 0,0 1-1,0-1 1,-1 1 0,1 0 0,-1-1 0,0 1 0,-6-6-1,7 8 4,0 1 0,0-1-1,0 1 1,0 0 0,0 0-1,0 0 1,0 0 0,0 0-1,-1 1 1,1-1 0,0 1-1,-1-1 1,1 1 0,0 0-1,-1 0 1,1 0 0,0 0-1,-1 0 1,1 0 0,-1 1-1,1-1 1,0 1 0,0 0-1,-1 0 1,1 0 0,0 0-1,-3 2 1,-2 1 97,0 0 1,0 1-1,1-1 0,-1 2 1,1-1-1,1 1 0,-7 6 1,7-5 76,0 1 1,0 0 0,0 0-1,1 0 1,1 1 0,-6 14-1,7-16-59,1-1-1,-1 0 0,1 0 1,0 1-1,1-1 0,-1 1 1,1-1-1,1 1 1,-1-1-1,3 9 0,-2-12-115,0 1-1,1-1 1,-1 0-1,1 1 1,0-1-1,0 0 1,0 0-1,0 0 1,1 0-1,-1-1 1,1 1-1,-1-1 1,1 1 0,0-1-1,0 0 1,0 0-1,1 0 1,-1-1-1,5 3 1,2-1-25,1 1 1,0-1-1,-1-1 1,23 2-1,-12-2 62,0-2-1,1 0 0,-1-2 0,0 0 0,26-6 1,-31 4-97,-1-1 1,1 0-1,-1 0 1,-1-2-1,1 0 1,-1 0-1,21-16 1,-15 8 63,-1-1 0,0-1 0,24-28 0,-29 29 232,-14 16-231,0 0 0,0 0 0,0 0 0,0 0 0,0 0 1,0 0-1,0 0 0,0 0 0,0 0 0,0 0 0,0 0 1,0 0-1,0 0 0,0 0 0,1-1 0,-1 1 0,0 0 1,0 0-1,0 0 0,0 0 0,0 0 0,0 0 0,0 0 0,0 0 1,0 0-1,0 0 0,0 0 0,0 0 0,0 0 0,1 0 1,-1 0-1,0 0 0,0 0 0,0 0 0,0 0 0,0 0 0,0 0 1,0 0-1,0 0 0,0 0 0,0 0 0,0 0 0,0 0 1,1 0-1,-1 1 0,0-1 0,0 0 0,0 0 0,0 0 1,0 0-1,0 0 0,0 0 0,0 0 0,0 0 0,0 0 0,-3 11 444,-1-2-295,1 1 1,0-1-1,1 1 0,0 0 1,0-1-1,1 1 1,0 0-1,1 0 0,1 15 1,1-19-181,-1 0-1,2 0 1,-1 0 0,1 0-1,0 0 1,0 0 0,0-1-1,1 1 1,0-1 0,6 7 0,-8-11 32,-1 0 1,1 0-1,0 1 1,-1-1-1,1 0 1,0 0-1,0 0 1,0-1-1,0 1 1,-1 0-1,1-1 1,0 1-1,0-1 1,0 0-1,0 0 1,0 0-1,1 0 1,-1 0-1,0 0 1,2-1-1,8 0 110,-1-2-1,16-4 1,-17 4-97,12-4-103,0-1 0,0-2 0,-1 0 0,22-13 0,73-58-532,-43 29 515,-72 52 118,5-4 58,-1 0 0,1 1 1,7-3-1,-12 5-68,-1 1 0,1 0 0,-1-1 0,1 1 0,0 0-1,-1-1 1,1 1 0,0 0 0,0 0 0,-1 0 0,1 0 0,0-1 0,-1 1-1,1 0 1,0 0 0,0 1 0,-1-1 0,1 0 0,0 0 0,-1 0 0,1 0-1,0 1 1,0-1 0,-1 0 0,1 0 0,-1 1 0,1-1 0,0 1 0,-1-1-1,1 1 1,-1-1 0,1 1 0,-1-1 0,1 1 0,-1-1 0,1 1 0,-1-1-1,0 1 1,1 1 0,0 1 25,0 1 0,-1-1 0,1 1 1,-1 0-1,0 0 0,0-1 0,0 1 0,0 0 0,-1-1 0,0 1 0,0-1 0,0 1 0,-2 6 1,-4 4 239,1-1 0,-11 15 0,9-14-170,4-8-38,-6 11-343,8-12 142,5-5 164,87-65-1180,-49 33 805,-40 31 341,0 0 1,0 0 0,1 0 0,-1 0 0,0 1 0,1-1 0,-1 0 0,0 1 0,1-1 0,-1 1 0,1-1 0,-1 1 0,0 0 0,1-1 0,-1 1 0,1 0 0,-1 0 0,1 0 0,-1 0 0,3 1 0,-3-1 48,0 1 0,0 0 1,0 0-1,0 0 0,0 0 0,0-1 0,-1 1 0,1 0 0,0 1 1,0-1-1,-1 0 0,1 0 0,-1 0 0,1 0 0,-1 0 0,0 1 1,1-1-1,-1 0 0,0 0 0,0 0 0,0 1 0,0-1 0,0 0 1,0 0-1,0 2 0,-1 7 220,0 0 1,-1 0-1,-4 15 0,4-15-227,2-9-49,-1 0 0,1-1 0,0 1 0,0 0 0,0 0 0,0 0 1,0 0-1,1 0 0,-1-1 0,0 1 0,0 0 0,0 0 0,1 0 0,-1-1 0,0 1 0,1 0 1,0 1-1,-1-2 6,1 1 1,-1-1 0,0 0-1,0 1 1,0-1-1,0 0 1,0 1-1,1-1 1,-1 0-1,0 1 1,0-1 0,0 0-1,1 0 1,-1 1-1,0-1 1,0 0-1,1 0 1,-1 0-1,0 1 1,1-1 0,-1 0-1,0 0 1,1 0-1,-1 0 1,0 0-1,1 0 1,-1 0-1,0 0 1,1 0 0,-1 0-1,0 0 1,1 0-1,-1 0 1,0 0-1,1 0 1,-1 0-1,0 0 1,1 0 0,-1 0-1,0 0 1,1 0-1,-1-1 1,0 1-1,1 0 1,-1 0-1,0-1 1,1 1-20,18-7-254,-1 0 0,26-15 0,2 0 47,103-36-354,-94 38 843,-40 15-178,0-1 150,22-10 0,-59 32 244,-32 12-158,2 2-1,-91 70 0,131-92-454,2-1-407,9-5-10,6-4-260,12-5 113,-1-1-1,22-14 1,9-5 415,-40 24 374,8-5-117,26-8 1,-38 15 37,1 0 0,-1 0 1,0 0-1,0 0 1,1 1-1,-1 0 1,0-1-1,1 1 1,-1 1-1,0-1 0,1 0 1,-1 1-1,0 0 1,7 1-1,-8 0 100,1 0-1,0 1 0,0-1 1,-1 0-1,1 1 0,-1 0 1,0-1-1,0 1 0,0 0 0,0 0 1,-1 0-1,1 0 0,2 7 1,-3-7-102,0 1 0,1-1 1,0 1-1,0-1 0,0 0 1,0 1-1,0-1 1,0-1-1,1 1 0,0 0 1,3 3-1,1-2-54,0 0-1,0-1 1,0 1 0,0-1-1,1-1 1,-1 1 0,1-1-1,0-1 1,-1 0 0,1 0 0,0 0-1,0-1 1,0 0 0,0 0-1,-1-1 1,1 0 0,0 0-1,0-1 1,-1 0 0,1-1-1,-1 0 1,0 0 0,0 0 0,0-1-1,0 0 1,0 0 0,-1-1-1,0 1 1,0-1 0,0-1-1,0 1 1,-1-1 0,0 0 0,7-12-1,0-3-35,-1-1-1,-1-1 1,-1 1-1,12-47 1,-8 26 5,31-88 78,21-72 333,-49 142-156,-16 61-149,1-1-1,-1 1 1,0-1 0,0 1 0,0-1 0,0 1 0,0-1 0,0 1 0,0-1 0,0 1 0,0-1 0,0 1 0,0-1 0,-1 1 0,1-1 0,0 1 0,0-1 0,0 1 0,-1 0 0,1-2 0,-1 2-8,1 0 1,0 0-1,-1 0 1,1 0 0,0 0-1,-1 0 1,1 0-1,0 0 1,0 0-1,-1 0 1,1 0 0,0 0-1,-1 0 1,1 1-1,0-1 1,-1 0-1,1 0 1,0 0-1,0 0 1,-1 0 0,1 1-1,0-1 1,-1 0-1,-13 15 487,9-8-384,1 1 0,0-1-1,0 1 1,0 0 0,1 0 0,1 0 0,-4 14 0,1 5-82,0 28 1,4-37-100,-4 57-1294,7 94 1,16-6-8358,-12-127 6035,6 0-2458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37:30.73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 9 12128,'-9'-8'4479,"35"8"-3455,36 8-320,-18-1 480,12-3-800,14-4 480,27 0-512,30 0-512,4 0 64,-3 0-5023,-1 0 2815,19 9-5376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37:31.49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 98 5056,'-5'-11'815,"4"9"-544,0-1 0,0 1-1,-8-11 4737,27 45-346,-10-18-3519,9 25-1,4 18 656,-7-21-130,16 61 0,-29-91-1436,-4-5-38,-4-13-495,1-6 116,0 0 0,2 0-1,0-1 1,1 1 0,-1-22-1,3 12 318,1 0 0,7-50 0,-6 72-60,0 1 0,0-1 1,1 1-1,-1 0 0,1-1 0,0 1 0,5-8 0,-6 11-27,0 1 0,0-1 0,1 1 0,-1-1 0,0 1 0,1 0 0,-1 0 0,0 0 0,1 0 0,0 0 0,-1 0 0,1 0 0,-1 0 0,1 1 0,0-1 0,0 0-1,-1 1 1,1 0 0,0-1 0,0 1 0,0 0 0,0 0 0,-1 0 0,1 0 0,4 1 0,1 1 56,1 0 0,0 0 0,-1 1 0,1 0 0,-1 0 0,0 1 0,10 7 0,44 35 425,-61-45-522,10 7-60,0 0 0,-1 1 0,0 0 0,0 1 0,6 11 1,-5-9-967,-9-11 571,0 0 1,0 0-1,0 0 0,0 0 0,0 0 1,0 0-1,-1 1 0,1-1 0,0 0 1,-1 1-1,1-1 0,-1 0 0,1 1 1,-1-1-1,1 4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02:57.8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185 8 1888,'-6'-6'613,"4"4"-106,-2 3-202,-1 0-1,0 1 1,1-1 0,-1 1-1,1 0 1,-1 0 0,1 1-1,0-1 1,0 1 0,-5 4-1,5-5-242,-5 5 28,1 1-1,0-1 0,0 1 1,0 1-1,1-1 1,-8 14-1,1 1 260,-17 37-1,28-54-322,1 0 1,1 1-1,-1-1 1,1 0-1,0 0 0,0 1 1,1-1-1,0 1 1,0-1-1,0 1 1,1-1-1,0 0 1,2 8-1,-2-11-10,-1 0-1,1 0 1,0 0-1,0-1 1,0 1 0,1 0-1,-1-1 1,1 1-1,-1 0 1,1-1-1,0 0 1,0 1-1,0-1 1,0 0 0,1 0-1,-1 0 1,0-1-1,1 1 1,-1 0-1,1-1 1,0 0 0,-1 1-1,1-1 1,0 0-1,0-1 1,0 1-1,0 0 1,0-1-1,4 1 1,2-1 91,-1-1-1,1 1 1,-1-1 0,1-1-1,-1 0 1,1 0 0,-1 0-1,0-1 1,0 0 0,9-6-1,-9 5-18,-1 0 0,1 0 0,-1-1-1,0 0 1,0-1 0,0 1 0,-1-1-1,0-1 1,0 1 0,7-11 0,-10 10 0,1 1 0,-1-1 1,0-1-1,0 1 0,-1 0 1,0-1-1,-1 1 0,1-1 1,-1 1-1,-1-1 0,1 0 1,-2 0-1,1 1 0,-2-10 1,1 12-59,1 0 0,-2 0 0,1 0 0,-1 0 1,1 0-1,-1 1 0,0-1 0,-1 0 0,1 1 1,-1-1-1,0 1 0,0 0 0,-1 0 0,1 0 1,-1 1-1,0-1 0,0 1 0,0 0 0,0 0 1,0 0-1,-9-4 0,8 5-54,0 0 1,-1 0-1,1 1 1,-1-1-1,1 1 1,-1 0-1,0 1 1,1-1-1,-9 2 1,11-1 34,-1 1 1,1 0 0,-1 0-1,1 0 1,0 0 0,-1 0-1,1 1 1,0 0-1,0-1 1,0 1 0,0 0-1,0 1 1,1-1 0,-1 0-1,1 1 1,-4 3 0,5-4-170,0-1-1,0 1 1,0 0 0,0-1 0,0 1 0,0 0 0,0-1 0,0 1 0,1 0-1,-1 0 1,1 0 0,-1 0 0,1 0 0,0 0 0,0-1 0,0 5 0,6 14-1602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37:32.09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595 140 6400,'-9'-12'1151,"-1"0"1,0 0-1,0 1 1,-1 1-1,-1 0 0,0 1 1,0 0-1,-1 0 1,-20-9-1,22 13-657,0 0 1,0 1-1,0 1 0,0 0 0,-1 0 0,1 1 1,-1 1-1,1 0 0,-1 1 0,0 0 0,-16 2 1,21-1-383,0 1 0,0-1 0,0 1 1,0 1-1,0 0 0,1 0 0,0 0 1,-1 0-1,1 1 0,0 0 1,1 1-1,-1-1 0,1 1 0,0 0 1,0 0-1,0 1 0,1-1 0,0 1 1,-6 11-1,2 0 69,0 1 0,2-1 0,0 1 0,1 1 0,1-1 0,1 1 0,-2 35 0,10 135 31,-1-128-294,-2-23-16,0 6 53,2-1-1,10 51 1,-10-76-192,7 29-1797,-9-17-2351,-1-27 3080,-18 1-5643,14-7 6416,1 1 0,-1-1 1,0 1-1,-2-4 0,-10-14-902,-22-39-1,-7-28 2794,32 65-617,-31-72 6117,42 92-6581,-1 0-1,1 0 1,1 0 0,-1-1 0,0 1-1,0 0 1,1-1 0,0 1-1,-1 0 1,1-1 0,0 1 0,0 0-1,0-1 1,0 1 0,1 0 0,-1-1-1,2-3 1,-1 4-106,0 1 0,0-1 0,0 0 0,1 0 0,-1 1-1,0-1 1,1 1 0,-1 0 0,1-1 0,0 1 0,-1 0 0,1 0 0,0 0 0,0 0-1,0 0 1,0 0 0,0 1 0,-1-1 0,5 0 0,5-1 24,-1 1 1,1 0-1,0 0 0,-1 1 0,1 0 1,18 4-1,64 18-538,-59-13-359,25 7-3238,60 27 0,-65-19-3116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42:21.01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57 164 1472,'-6'-5'463,"11"6"-73,-4-17 1909,-9-3-1142,-5 16-69,13 5-1134,-1 1 0,1-1 0,-1 1 0,0-1-1,0 0 1,0 0 0,0 1 0,-1 1 0,0-1 90,1 0 0,-1 0 1,1 0-1,0 0 0,-1 6 1,-7 37 740,6-32-817,1 0 0,0 0-1,-1 15 1,9 60 442,-5-85-372,0-1 0,0 1-1,0-1 1,1 0 0,-1 1-1,1-1 1,0 0 0,0 0-1,0 0 1,1 0 0,-1 0-1,1-1 1,-1 1-1,1-1 1,0 1 0,4 2-1,-6-5-8,1 1-1,-1 0 0,0-1 0,1 1 0,-1-1 0,1 1 1,-1-1-1,1 0 0,-1 1 0,0-1 0,1 0 1,-1 0-1,1 0 0,-1 0 0,1-1 0,-1 1 0,1 0 1,-1 0-1,1-1 0,-1 1 0,0-1 0,3-1 0,2-1 13,1-1-1,-1 0 1,8-6-1,-6 4-44,-1 0 104,1-1 1,-1 0 0,0 0 0,-1 0-1,0-1 1,0 0 0,0 0 0,6-14-1,-7 13-337,-6 12-246,-3 16-135,4-14 634,0-1 1,1 0 0,-1 0-1,1 1 1,0-1-1,0 0 1,0 0 0,1 0-1,-1 0 1,1 0 0,0 0-1,0 0 1,1-1 0,-1 1-1,1-1 1,3 4-1,-3-4 7,0-1-1,0 0 0,0 0 0,0 0 0,0 0 0,0 0 0,0 0 0,1-1 1,-1 0-1,1 0 0,-1 0 0,1 0 0,0 0 0,-1-1 0,1 1 1,0-1-1,-1 0 0,1 0 0,5-1 0,-1-1 55,1 1 1,0-1-1,-1 0 1,1-1-1,-1 0 1,0-1-1,0 1 1,0-2-1,-1 1 0,1-1 1,-1 0-1,0 0 1,0-1-1,-1 0 1,0 0-1,0-1 0,0 0 1,-1 0-1,0 0 1,0-1-1,-1 1 1,0-1-1,0 0 1,4-15-1,-4 11-41,-1 0 0,-1-1 0,0 0 0,-1 1 0,0-1 0,-1 0 0,0 1-1,-1-1 1,-3-13 0,2 15-47,-1 0 0,1 1-1,-2 0 1,0 0 0,0 0 0,0 0-1,-2 0 1,1 1 0,-1 0 0,0 0-1,-8-8 1,-6 2-47,19 15 3,-1-1 0,1 0 1,0 1-1,0-1 0,-1 1 1,1-1-1,0 1 0,-1 0 1,1-1-1,0 1 0,-1 0 0,1 0 1,0 0-1,-1 0 0,-1 1 1,2-1-23,1 0 1,0 0 0,-1 0-1,1 1 1,0-1-1,-1 0 1,1 0 0,0 0-1,-1 1 1,1-1-1,0 0 1,0 1 0,-1-1-1,1 0 1,0 1-1,0-1 1,0 0 0,-1 1-1,1-1 1,0 0-1,0 1 1,0-1 0,0 1-1,0-1 1,0 0 0,0 1-1,0-1 1,0 1-1,0-1 1,0 0 0,0 1-1,0-1 1,0 1-1,0-1 1,0 0 0,0 1-1,1-1 1,-1 0-1,0 1 1,0-1 0,0 0-1,1 1 1,-1-1 0,0 0-1,0 1 1,1-1-1,-1 0 1,1 1 0,16 16-2771,-15-15 2557,14 14-1886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42:21.99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127 2 1248,'0'0'23,"0"0"-1,0 0 1,0 0-1,1 0 1,-1 0-1,0 0 1,0 0 0,0 0-1,0 0 1,0 0-1,0 0 1,0 0-1,0 0 1,0 0 0,0 0-1,0 0 1,0 0-1,0 0 1,1 0-1,-1 0 1,0 0 0,0 0-1,0 0 1,0 0-1,0 0 1,0 0-1,0 0 1,0 0 0,0 0-1,0 0 1,0 0 90,1 0-91,-1 0 1,0 0-1,0 0 1,0 0-1,0 0 1,0 0 0,0-1-1,0 1 1,0 0-1,0 0 1,0 0 0,0 0-1,0 0 1,0 0-1,0 0 1,0 0-1,0 0 27,0 0 0,0 0 0,0 1 0,0-1 0,0 0 0,0 0 0,0 0 0,-1 1 0,1-1-1,0 0 1,0 0 0,0 0 0,0 1 0,0-1 0,0 0 0,0 0 0,-1 0 0,1 0 0,0 1 0,0-1-1,0 0 1,0 0 0,-1 0 0,1 0 0,0 0 0,0 0 0,0 0 0,-1 1 0,1-1 0,0 0-1,0 0 1,-1 0 0,1 0 0,0 0 0,0 0 0,0 0 0,-1 0 0,1 0 0,0 0 0,0 0 0,-1 0-1,1-1 1,0 1 0,0 0 0,-26 9 1695,22-8-1678,1 0 1,0 0-1,0 1 0,-1-1 0,1 1 0,0 0 1,0 0-1,0 0 0,-3 3 0,-4 3 77,4-4-109,1 1-1,-1 0 0,1 0 0,0 0 0,-7 12 0,11-16-13,-1 1-1,1 0 1,0 0 0,0 0 0,0 0-1,0 0 1,0 0 0,0 0-1,0 0 1,1 1 0,-1-1 0,1 0-1,0 0 1,0 1 0,0-1 0,0 0-1,0 0 1,0 1 0,0-1 0,1 0-1,-1 0 1,1 0 0,0 3-1,27 34 36,-19-27 141,12 20 0,-19-28-140,0 0 0,-1-1 0,1 2 0,0-1 1,-1 0-1,0 0 0,0 0 0,-1 1 0,1 6 0,0 15-80,0-15 130,-1 0 0,-1 0 1,1 0-1,-5 21 0,2-22-30,0 0 1,0 0-1,-1 0 1,0-1-1,-10 16 1,-3 5 424,26-56-10170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42:22.60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5 108 1312,'-5'0'5802,"8"-2"-5661,0 0 0,0 0 0,0 0-1,0 1 1,0-1 0,1 1 0,5-2-1,9-5 105,4-1-23,0 0 1,32-9-1,5-1 439,-36 11-624,0 1 1,41-8-1,-49 16-272,-17 9-3940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42:23.52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 67 2304,'-5'1'3321,"17"-3"-2312,47-10-216,-33 5-657,1 1 1,0 2-1,33-1 1,-41 4 16,0-1 1,1-1-1,19-5 0,1-1-19,-26 3 15,-12 4-74,-1 2 95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42:23.94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0 2240,'5'3'3307,"-5"-3"-3237,16 2 1301,23-2-793,-36 0-406,23 1-31,-1 2 1,29 6-1,-24-4 58,32 2 0,-28-5-663,1 2-2192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42:28.38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50 119 896,'-8'0'4085,"7"0"-4066,1 0 0,0 0 0,0 0 0,0 0 0,0 0 0,-1 0 0,1 0 0,0 0 0,0 0 0,0 0 0,0 0 0,-1 0 0,1 0 0,0 0 0,0-1 0,0 1 0,0 0 0,-1 0 0,1 0 0,0 0 0,0 0 1,0 0-1,0 0 0,0-1 0,0 1 0,-1 0 0,1 0 0,0 0 0,0 0 0,0 0 0,0-1 0,0 1 0,0 0 0,0 0 0,0 0 0,0 0 0,0-1 0,0 1 0,0 0 0,0 0 0,0 0 0,0 0 0,0-1 0,0 1 0,0 0 0,0 0 0,0 0 0,0 0 0,0-1 0,0 1 0,0 0 0,0 0 0,0 0 0,6-11 267,-4 8-154,1-1-47,-1 0-1,1 1 0,0-1 1,1 1-1,3-4 0,3-3 8,-3 2-47,2 1 1,-1 1 0,1-1-1,-1 1 1,2 1 0,-1-1-1,1 2 1,11-5-1,-17 7-56,-1 1 0,1 1 0,-1-1-1,1 1 1,-1-1 0,1 1 0,0 0-1,-1 0 1,4 1 0,-6-1 5,0 0 1,0 0-1,0 1 1,0-1-1,0 0 0,0 1 1,-1-1-1,1 1 1,0-1-1,0 1 0,0-1 1,-1 1-1,1 0 1,0-1-1,-1 1 0,1 0 1,-1-1-1,1 1 1,-1 0-1,1 0 0,-1 0 1,1-1-1,-1 1 1,0 0-1,1 0 1,-1 0-1,0 0 0,0 0 1,0 0-1,0 0 1,1 0-1,-1 0 0,-1 0 1,1-1-1,0 1 1,0 0-1,0 0 0,-1 1 1,-2 11 47,-2 0 1,0 0-1,0 0 0,-1-1 1,0 0-1,-11 15 1,-5 10 145,-32 83-8,-2 5 259,14-47 259,42-78-691,-1 0-1,1 0 0,0 1 1,0-1-1,0 0 0,0 0 0,0 0 1,0 0-1,0 0 0,-1 0 1,1 0-1,0 1 0,0-1 0,0 0 1,0 0-1,0 0 0,0 0 1,0 0-1,0 1 0,0-1 1,0 0-1,0 0 0,0 0 0,0 0 1,0 1-1,0-1 0,0 0 1,0 0-1,0 0 0,0 0 0,0 1 1,0-1-1,0 0 0,0 0 1,0 0-1,0 0 0,0 0 0,0 1 1,0-1-1,0 0 0,1 0 1,-1 0-1,0 0 0,0 0 1,0 0-1,0 0 0,0 1 0,0-1 1,1 0-1,-1 0 0,0 0 1,0 0-1,0 0 0,0 0 0,0 0 1,1 0-1,-1 0 0,0 0 1,0 0-1,0 0 0,0 0 0,1 0 1,-1 0-1,17-3 146,2-1 45,-12 5-119,0 0-1,0 0 0,-1 1 1,1 0-1,0 0 1,-1 0-1,0 1 0,1 0 1,5 4-1,-2-2 125,22 9 1,-16-8-169,-11-4 58,0-1 0,-1 1 0,1-1 0,0 1 0,7 0 1,-10-2-19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42:29.05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84 131 2912,'62'-1'3680,"-57"0"-3578,0 0 0,0 0 1,0-1-1,0 0 0,0 0 0,-1-1 1,1 1-1,-1-1 0,1 0 0,-1 0 1,0 0-1,5-6 0,-7 7-83,-1 1 0,0-1 0,1 0 0,-1 0 0,0 0 0,0 0-1,0 0 1,0 0 0,0 0 0,0-1 0,-1 1 0,1 0 0,-1 0 0,1-1-1,-1 1 1,0 0 0,0 0 0,0-1 0,0 1 0,-1 0 0,1-1 0,0 1-1,-1 0 1,0 0 0,0 0 0,1 0 0,-1-1 0,0 1 0,0 0 0,-3-3-1,2 3-27,1 0-1,-1 0 0,0 0 0,-1 0 0,1 0 0,0 1 0,0-1 1,-1 1-1,1-1 0,-1 1 0,1 0 0,-1 0 0,0 0 0,0 0 1,1 1-1,-1-1 0,0 1 0,0-1 0,1 1 0,-1 0 0,-4 0 0,1 1-43,0-1-1,0 1 1,0 0-1,0 0 1,1 1-1,-1 0 1,0 0-1,-10 5 1,9-2 112,0 0 1,0 0 0,0 0-1,1 1 1,0 0 0,0 1-1,1-1 1,0 1 0,0 0-1,0 0 1,1 0 0,0 1-1,0 0 1,1 0 0,0 0-1,1 0 1,-3 10 0,4-13-7,0 0 0,1 1 1,-1-1-1,1 1 0,0-1 0,0 0 1,1 1-1,0-1 0,-1 0 0,2 1 1,-1-1-1,1 0 0,0 0 0,0 0 1,0 0-1,0 0 0,1-1 0,0 1 1,0-1-1,1 1 0,-1-1 0,1 0 1,-1-1-1,1 1 0,1 0 0,-1-1 1,9 5-1,4 1 297,29 10 0,-15-7 118,-24-10-375,-1 0 0,0-1 0,1 1 1,0-2-1,-1 1 0,1 0 0,12-2 0,-5 1 127,-11 0-209,-1 0 0,1-1 0,0 1-1,0-1 1,0 1 0,4-3 0,5-4-3313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42:31.37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1 177 2656,'1'1'234,"0"-1"0,1 0 0,-1 1 0,0-1-1,0 0 1,1 0 0,-1 0 0,0 0 0,0 0 0,1 0 0,-1 0 0,0 0 0,2-1-1,137-45 2954,-14 5-2736,-6 13-176,1 5 1,182-11-1,-253 29-467,-56 13-3285,-1 3-112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42:32.35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24 0 2240,'-1'3'140,"-1"-1"-1,1 1 1,0 0-1,0-1 1,0 1-1,0 0 1,0 0 0,1 0-1,-1-1 1,1 7-1,-3 6 145,-1 8 242,1 1 0,1 0 0,0 0 1,4 36-1,-1-5 26,2 183 1230,-3-237-1753,0 0 0,0 0 1,0 0-1,1 0 0,-1 0 0,0 1 1,0-1-1,0 0 0,1 0 0,-1 0 1,2 2-1,-2-3-17,0 0 0,0 0 1,0 1-1,1-1 0,-1 0 0,0 0 0,0 0 0,0 0 0,1 1 1,-1-1-1,0 0 0,1 0 0,-1 0 0,0 0 0,0 0 1,1 0-1,-1 0 0,0 0 0,0 0 0,1 0 0,-1 0 0,0 0 1,1 0-1,-1 0 0,0 0 0,0 0 0,1 0 0,-1 0 1,0-1-1,4 0 62,-1-1 0,-1 0 0,1 0 0,0 0 0,5-5 0,0-1-120,23-21 297,-20 17-196,1 1 0,16-11 0,-14 13-108,9-8-256,32-15-1,-55 32 291,1-1 0,-1 1 0,0 0-1,0 0 1,1 0 0,-1 0 0,0-1-1,1 1 1,-1 0 0,0 0 0,0 0-1,1 0 1,-1 0 0,0 0 0,1 0-1,-1 0 1,0 0 0,1 0 0,-1 0-1,0 0 1,1 0 0,-1 0 0,0 0-1,1 0 1,-1 0 0,0 1 0,0-1-1,1 0 1,-1 0 0,0 0 0,1 0-1,-1 1 1,0-1 0,0 0-1,1 0 1,-1 1 0,0 0 16,1 0 0,-1 0 0,0 0 0,0 0 0,1 0-1,-1 0 1,0 1 0,0-1 0,0 0 0,0 0 0,-1 1 0,-9 39 686,8-34-579,-1 4-78,1-1 45,-1 0 1,0 0 0,-1 0-1,-7 13 1,-1 2 320,10-19-697,0-1 1,0 0-1,-1 0 1,0 0 0,-4 5-1,3-7-1391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07:04.6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0 148 1728,'0'0'560,"7"0"768,22 0-915,16 1 482,71-9-1,-90 5-833,-20 3-29,0-1-1,1 1 1,11-5-1,3-2 135,-12 4-179,0 0 1,0 0-1,0 1 1,0 0-1,17-1 1,26-1 166,-31 3-268,21-4 0,-21 2 140,24 0 0,-7 3-91,85-2 1336,-93-1-1261,-1 3 1,40 3 0,-51-1-25,33 10 0,1 0 287,-34-10-182,1-1 1,25-2-1,-8 0-34,-22 0 91,-1-1 1,26-5 0,-25 4-88,0 0 0,27-1 0,103-4 974,-87 8-1187,106 3 853,-142-3-682,-13 0-113,0 1 0,0-1 0,14 4 0,-10-2 143,0-1-1,0 0 1,0 0 0,17-2 0,-3 0 320,-3 0-313,-1-1-1,37-9 1,19-1 97,254 3-44,-283 9 97,-10 0-21,-1-1-1,51-9 1,21-6 125,-87 10-419,-18 5 96,0-1-1,0 1 1,0 0-1,10 0 1,120-2 61,-106 2 26,-12 0-56,0 1 0,29 4 0,-11-3 504,-35-20-292,-22 12-9126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42:32.72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378 0 2496,'-17'3'1036,"15"-3"-942,0 0-1,0 0 0,0 0 0,0 0 0,0 1 0,0-1 0,0 1 1,0 0-1,-3 1 0,-141 80 2805,-22 11-2282,159-89-543,8-4-107,0 0 0,0 0 0,0 0 0,0 1 0,0-1 0,0 1 0,0-1 0,0 1 0,0-1 0,0 1 0,0-1 0,1 1 0,-1 0 0,-1 0 0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42:34.83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85 1664,'0'-8'2096,"6"17"-1541,-3-2-395,-1-1 0,0 0 1,0 1-1,1 9 0,2 5 185,19 74 692,26 84 65,-25-105-516,-4 0 1,13 80 0,-25-61-54,-6-72-416,1 28 1,-4-48-76,4 6 945,0-12-700,2-15-383,-5 17 198,7-31 115,30-99 198,-28 104-379,1 0 1,24-41 0,41-52-63,15-27 78,-23 11-291,-20 37 286,-46 96-56,0 1 0,0-1 0,0 0 0,-1 0 0,1 0 0,-1 0 0,-1 0 0,1 0 0,0-6 0,-1 11-59,0-1 0,0 1-1,0 0 1,0 0 0,0-1 0,0 1 0,0 0 0,0 0 0,0-1 0,0 1 0,0 0 0,0-1 0,-1 1 0,1 0 0,0 0 0,0-1 0,0 1 0,0 0 0,0 0 0,0 0-1,-1-1 1,1 1 0,0 0 0,0 0 0,0 0 0,-1-1 0,1 1 0,0 0 0,0 0 0,0 0 0,-1 0 0,1-1 0,-10 5-3015,-7 12-1545,7-1 3385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42:35.60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32 66 2400,'0'0'56,"-1"0"-1,1 0 1,0 0 0,0 0-1,0-1 1,0 1 0,0 0-1,-1 0 1,1 0 0,0 0 0,0 0-1,0 0 1,0 0 0,0 0-1,-1 0 1,1-1 0,0 1-1,0 0 1,0 0 0,-1 0-1,1 0 1,0 0 0,0 0 0,0 0-1,0 0 1,-1 0 0,1 0-1,0 0 1,0 0 0,0 1-1,-1-1 1,1 0 0,0 0 0,0 0-1,0 0 1,0 0 0,0 0-1,-1 0 1,1 0 0,0 1-1,0-1 1,0 0 0,0 0-1,0 0 1,0 0 0,-1 0 0,1 1-1,0-1 1,0 0 0,0 0-1,-9 16 752,5-8-515,1 0 0,-3 15-1,5-20-220,1 0 0,0 0-1,-1 0 1,2 0 0,-1 0-1,0 0 1,1 1-1,-1-1 1,1 0 0,0 0-1,0 0 1,0 0-1,0-1 1,0 1 0,1 0-1,0 0 1,-1-1 0,1 1-1,0-1 1,0 1-1,0-1 1,1 0 0,-1 0-1,0 0 1,1 0-1,4 2 1,-2-1 67,1 0 1,-1 0-1,1-1 1,0 1-1,0-2 1,0 1-1,0-1 1,0 1-1,1-2 1,-1 1-1,0-1 1,9 0-1,-1-1 104,-1-1 1,1 0-1,0-1 0,-1-1 1,19-6-1,-28 8-196,0 0-1,0 0 0,0 0 1,-1-1-1,1 1 1,-1-1-1,1 0 0,-1 0 1,0 0-1,0 0 1,0-1-1,0 1 1,-1-1-1,1 1 0,-1-1 1,0 0-1,0 0 1,-1 0-1,1-1 0,-1 1 1,1-4-1,-1 1 6,0-1-1,0 1 1,-1 0-1,0 0 1,-1 0-1,1 0 1,-1 0-1,-1 0 0,-2-10 1,3 15-75,1 0 0,-1 0 0,0 0 0,0 0-1,0 0 1,0 0 0,-1 0 0,1 0 0,0 0 0,-1 0 0,1 0 0,-1 1 0,0-1 0,1 1-1,-1-1 1,0 1 0,0 0 0,0 0 0,0 0 0,0 0 0,0 0 0,0 0 0,-1 0 0,1 1-1,0-1 1,0 1 0,-1-1 0,1 1 0,0 0 0,0 0 0,-1 0 0,1 0 0,-3 1 0,-4 1-3,1 0 0,-1 1 0,1 0 0,-1 1 1,1 0-1,0 0 0,-12 8 0,-48 42-2044,64-50 1823,-24 20-2562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45:07.18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6 192 1472,'-6'-7'983,"9"3"491,4-5-736,-5 6-645,0 0 0,0 0 0,0 0 0,0 0 0,1 0 0,-1 1 0,1-1 0,-1 1 0,1 0 0,0 0 0,0 0 1,0 0-1,0 0 0,1 1 0,-1 0 0,0-1 0,1 1 0,-1 0 0,0 0 0,1 1 0,6-1 0,-9 1-93,0 0 0,0 1-1,-1-1 1,1 0 0,0 1-1,0-1 1,-1 0 0,1 1-1,-1-1 1,1 1 0,0 0-1,-1-1 1,1 1 0,-1-1-1,1 1 1,-1 0 0,1-1-1,-1 1 1,0 0 0,1-1-1,-1 1 1,0 0 0,1 0-1,-1 1 1,5 19 270,-2 21 193,-1 57 0,-1 0 323,-1-91-685,1 0 1,1 0-1,-1 0 0,1-1 1,0 1-1,1-1 1,0 1-1,0-1 0,0 0 1,8 11-1,-9-15-40,0-1 0,0 1 0,0-1 0,1 0-1,-1 0 1,0 1 0,1-2 0,-1 1 0,1 0 0,0 0 0,0-1-1,0 0 1,0 1 0,0-1 0,0 0 0,0-1 0,0 1-1,0 0 1,0-1 0,0 0 0,1 0 0,-1 0 0,0 0-1,0 0 1,0 0 0,0-1 0,1 0 0,4-1 0,-2-1-1,0 0-1,0 0 1,0 0 0,0-1 0,-1 0 0,1 0 0,-1 0 0,0-1 0,0 0 0,-1 0 0,1 0-1,-1 0 1,0-1 0,0 0 0,-1 0 0,0 0 0,3-8 0,3-8-59,-1 0 0,-1-1 0,6-37 0,-8 18 56,-1 0-1,-3-49 0,-1 72-150,0 14 83,0 1 1,0-1-1,1 1 1,-1-1-1,1 1 1,0-1-1,1 1 1,-1-1-1,1 1 1,0 0-1,0 0 1,4-7-1,-3 8 61,-1 1 0,0-1 0,1 1 0,0-1 1,-1 1-1,1 0 0,0 0 0,0 0 0,1 1 0,-1-1 0,0 1 0,0-1 0,1 1 0,-1 0 0,1 1 0,5-2 1,6 0-7,37-5 190,56 0 0,-102 7-1332,1 0 1,0-1 0,8-1-1,-42 29-6832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44:59.32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266 39 1728,'-1'-1'108,"1"-1"0,0 1 0,-1-1 0,1 1 1,-1-1-1,0 1 0,1-1 0,-1 1 0,0 0 0,0-1 0,0 1 1,0 0-1,0 0 0,0 0 0,0 0 0,0 0 0,0 0 0,-1 0 1,1 0-1,0 0 0,-1 0 0,1 1 0,-1-1 0,-2 0 0,-1-1 167,0 0-1,0 0 0,-1 1 1,1 0-1,0 0 0,-9 0 1,9 1-188,0 1 0,1-1-1,-1 1 1,1-1 0,-1 1 0,1 1 0,-1-1 0,1 1 0,-1-1 0,1 1-1,0 1 1,-5 2 0,3 0 36,-1 0 0,1 1 0,0 0 0,0 1 0,-9 11-1,4-2-4,1 1 0,0 0 0,1 0 0,1 1 0,1 0 0,0 0 0,-5 25 0,9-31-118,0 0-1,1 0 0,1 0 1,0 0-1,0 1 0,1-1 1,2 15-1,-1-23 17,0-1 1,0 0-1,0 1 1,0-1-1,1 0 0,-1 0 1,1 0-1,0 0 0,0 0 1,0 0-1,0 0 1,0 0-1,1-1 0,-1 1 1,1-1-1,0 0 0,0 0 1,0 0-1,0 0 1,0 0-1,0-1 0,0 1 1,0-1-1,1 0 1,-1 0-1,1 0 0,-1-1 1,4 1-1,-2 0 20,0-1 1,0 1-1,-1-2 0,1 1 1,0 0-1,0-1 0,0 0 0,-1 0 1,1 0-1,0 0 0,-1-1 1,1 0-1,-1 0 0,0 0 1,0-1-1,1 1 0,-2-1 0,1 0 1,0 0-1,3-5 0,1 0 29,-2-1-1,1 0 0,-2-1 1,1 0-1,-1 0 0,0 0 1,-1 0-1,-1-1 1,1 1-1,2-20 0,-2-6-110,-1 0 0,-3-40 0,0 40-54,0 35 30,-1 4 55,0-1 26,0 1 0,0 0 0,0-1 0,0 1 0,0 0 0,1 0 0,0 0 0,-1 5 0,0 3-36,-3 20 321,1 54 0,3-75-295,1 0-1,0 1 1,0-1 0,1 0 0,1 1-1,0-1 1,5 12 0,-6-18 41,0 1-1,0-1 1,1 1 0,-1-1-1,1 0 1,0 0 0,0 0-1,1 0 1,-1-1 0,1 1-1,0-1 1,0 0 0,0 0 0,0 0-1,0-1 1,8 4 0,-2-2 212,-6-2-161,0-1 1,1 1-1,-1-1 0,0 0 0,1 0 0,-1-1 1,1 1-1,5-1 0,-9 0-306,0 0 0,0 0 0,0 0 0,0 0 0,-1-1 0,1 1 0,0 0-1,0-1 1,0 1 0,-1 0 0,1-1 0,0 1 0,-1-1 0,1 1 0,0-1 0,-1 0 0,1 1 0,0-1 0,0 0 0,3-4-1259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45:00.07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0 135 2400,'2'-17'5528,"5"5"-4378,-4 10-1195,0-1 0,1 0 1,-1 1-1,1 0 0,6-3 0,-9 4 116,29-14-34,0 1 0,2 2 1,0 0-1,0 3 0,1 0 1,44-5-1,-39 12-29,-34 2 17,-1 0-1,0 0 1,1 0-1,-1 0 1,0 1 0,0 0-1,1-1 1,4 3-1,-6-2 296,-15 11-1365,-10 3-1579,10-8 251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45:00.59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78 1984,'8'-3'4807,"29"-14"-3726,-15 6-937,1 1 0,0 2 0,0 0 0,44-9 0,-60 16-125,0 0 1,0 0-1,0 1 0,0 0 1,1 0-1,-1 1 0,0 0 1,0 0-1,0 0 1,9 4-1,-1 0-1038,-9-1 401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45:17.90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21 1 1056,'-3'11'4128,"-4"11"-3097,5-17-931,0 0 0,0 0 1,1 0-1,-1 0 0,2 0 1,-2 10-1,4 67 983,-3 77 58,0-121-224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45:18.46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58 2304,'9'-6'1352,"-9"6"-1273,0 0 0,1-2 474,0 2-474,-1 0 0,0 0 0,0 0 0,0 0 0,1 0 0,-1-1 0,0 1 0,0 0 0,1 0 0,-1 0 0,0 0 0,0 0 0,0 0 0,1 0 0,-1 0 0,0 0 0,0 0 0,1 0 0,-1 0 0,0 0 0,0 0 0,1 0 0,-1 0 0,0 0 0,1 1 0,0-1-10,-1 0 0,1 0 0,0 0-1,0 0 1,0 0 0,0-1 0,-1 1 0,1 0-1,0 0 1,0 0 0,0-1 0,-1 1 0,1-1-1,0 1 1,0 0 0,1-2 0,3-1 190,34-4 776,-11-2-961,0 2 0,1 0 0,0 2 0,0 2 0,0 0-1,30 2 1,-41 4-766,-18-3 628,0 0 0,0 0-1,1 0 1,-1 1 0,0-1-1,0 0 1,1 0 0,-1 1 0,0-1-1,0 0 1,0 0 0,0 1 0,1-1-1,-1 0 1,0 1 0,0-1 0,0 0-1,0 1 1,0-1 0,0 0-1,0 1 1,0-1 0,0 0 0,0 1-1,0-1 1,0 0 0,0 1 0,0-1-1,0 0 1,0 1 0,-1-1-1,1 0 1,0 1 0,0-1 0,0 0-1,0 0 1,-1 1 0,1-1 0,0 0-1,0 0 1,0 1 0,-1-1-1,-8 8-3065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45:19.56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 17 1728,'10'1'5184,"-12"3"-5032,-1 0 0,1 0 0,1 1 0,-1-1 1,1 0-1,-1 1 0,1-1 0,0 1 0,0 5 1,-1 46 537,2-48-620,0 21 224,8 54-1,-6-70-215,-2-9-38,0-1 0,1 1 0,0-1 0,0 1-1,0-1 1,3 6 0,-4-8-14,0 0-1,1-1 0,-1 1 1,1 0-1,-1-1 1,0 1-1,1 0 0,-1-1 1,1 1-1,-1-1 0,1 1 1,0-1-1,-1 1 0,1-1 1,0 1-1,-1-1 0,1 0 1,0 1-1,-1-1 1,1 0-1,0 1 0,0-1 1,-1 0-1,1 0 0,1 0 1,-1 0 5,1 0 1,-1 0 0,1-1-1,-1 1 1,0-1-1,1 1 1,-1-1 0,0 0-1,0 1 1,1-1 0,-1 0-1,0 0 1,1-1-1,4-4 37,0 0 0,0-1 0,7-11 0,-13 18-71,68-118 201,-68 118-199,6-24-10,-3 12-582,-2 26 77,0-6 563,0 1-1,0-1 0,0 1 0,1-1 0,1 1 1,-1-1-1,1 0 0,1 0 0,-1 0 1,1 0-1,6 8 0,-9-16-9,0 0-1,1 0 1,-1 0 0,0 1 0,0-1-1,0 0 1,0 0 0,0-1 0,0 1-1,0 0 1,0 0 0,1 0 0,-1-1-1,0 1 1,0 0 0,0-1 0,1 0-1,4-4 41,-2 1-1,1 0 1,0-1-1,-1 0 1,0 0-1,0-1 1,0 1-1,4-10 1,-8 14-72,7-11 105,0 0 0,8-25 0,-13 31-86,-1 0 1,1 0-1,-1 0 0,0 0 1,0 0-1,-1 0 0,0 0 1,-1-12-1,1 16-70,0 1 1,-1-1-1,1 1 0,0 0 1,-1-1-1,1 1 0,-1-1 1,1 1-1,-1-1 1,0 1-1,1 0 0,-1 0 1,0-1-1,0 1 0,0 0 1,0 0-1,0 0 0,0 0 1,0 0-1,-1 0 0,1 0 1,0 0-1,0 0 1,-1 1-1,1-1 0,-1 1 1,1-1-1,0 1 0,-1-1 1,1 1-1,-1 0 0,1 0 1,-1-1-1,1 1 0,-1 0 1,1 0-1,-1 1 1,1-1-1,-1 0 0,1 0 1,-1 1-1,-1 0 0,3-1-117,-1 0-1,0 0 0,1 0 0,-1 1 0,1-1 0,0 0 1,-1 0-1,1 1 0,-1-1 0,1 0 0,-1 0 1,1 1-1,-1-1 0,1 1 0,0-1 0,-1 0 1,1 1-1,0-1 0,0 1 0,-1-1 0,1 1 1,0-1-1,0 1 0,-1-1 0,1 1 0,0-1 1,0 1-1,0-1 0,0 1 0,0-1 0,0 1 1,0-1-1,0 1 0,0-1 0,0 1 0,0-1 1,0 1-1,0-1 0,0 1 0,1-1 0,-1 1 1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07:08.8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0 135 1248,'1'0'183,"-1"-1"1,1 1-1,0-1 1,-1 0-1,1 1 1,0-1-1,-1 1 1,1-1-1,0 1 0,-1-1 1,1 1-1,0 0 1,0-1-1,0 1 1,-1 0-1,1 0 1,0 0-1,1-1 1,0 1-46,-1 0 0,1-1 1,-1 1-1,1-1 0,-1 1 1,0-1-1,1 1 1,-1-1-1,0 0 0,2-1 1,-3 1-89,1 0 0,0 0 0,0 0 0,0 0 1,0 0-1,0 1 0,0-1 0,0 0 0,0 1 0,0-1 1,0 0-1,0 1 0,1-1 0,-1 1 0,0 0 0,0-1 0,2 1 1,25-1 262,-14 2-271,14 4 145,27-4-321,-30 1 486,49-5 1,-46 2-423,-20 1 58,0-1-1,14-2 1,-11 1-39,0 1-1,21 0 1,7-1 194,-10 0-198,49 2 0,-28 1 288,-35-1-232,7 1 97,39-6 0,21 2-247,-37-2 613,-19 1-451,-19 4-14,0-1 1,1-1-1,10-3 1,-13 4 27,0 0-1,0 0 1,1 0 0,-1 1 0,7 0 0,20-3 116,-12 0-221,1 1 1,0 0 0,39 4 0,-12-1 450,185-4-267,-176-2 188,12 1-342,-43 1 91,-22 2-41,1 1 0,-1-1 0,1 1 0,-1-1 0,1 1 0,0 1 0,8 0-1,-8 1-74,16 0-83,-9-1 182,-5-1 33,0 0 0,1 0 0,-1-1-1,0 0 1,11-2 0,-13 1-85,0 1 0,0 0 0,1 0 0,7 1 0,10-3-36,4 2 295,-24 1-204,0 0 0,1 0 0,-1 0-1,0 0 1,0 0 0,1-1 0,3-1 0,10-4 200,28-7 0,-40 12-238,-3 1 46,0 0 0,0 0-1,0-1 1,0 1 0,0-1 0,0 0 0,0 1 0,0-1 0,0 0 0,0 0 0,0 0 0,0 0 0,-1-1 0,1 1 0,2-3 0,-3 2-405,-6 2-54,-4 2-874,-3 6-2666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45:20.40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78 2144,'0'0'3781,"1"2"-3445,4 7-78,-1 0 0,0 1 1,0-1-1,-1 1 0,0 0 0,-1 0 0,0 0 0,-1 0 0,1 17 0,-2-26-66,0 0-175,0 0-1,1 1 0,-1-1 0,0 0 1,0 0-1,0 0 0,0 1 0,-1-1 1,1 0-1,0 0 0,0 1 0,-1-1 1,1 0-1,-1 0 0,1 0 0,-1 0 1,1 0-1,-1 0 0,0 0 0,-2 3 1425,5-58-1466,-3 45 2,1-1 0,1 0 0,-1 1 0,2-1 1,-1 1-1,1-1 0,4-8 0,-3 8 9,1-1-54,0 1 1,9-18 0,-12 27 59,0-1 0,-1 1 0,1-1 0,0 1 0,0 0 0,0-1 0,0 1 0,0 0 0,1 0 0,-1 0 0,0 0 0,0 0 0,1 0 0,-1 0 0,1 0 0,-1 0 0,1 1 0,-1-1 0,1 1 0,-1-1 0,1 1 0,-1-1 0,1 1 0,0 0 0,-1 0 0,3 0 0,-2 0-4,0 1 1,-1 0 0,1-1 0,-1 1 0,1 0-1,0 0 1,-1 0 0,1 0 0,-1 0 0,0 0-1,1 1 1,-1-1 0,0 0 0,0 1-1,0-1 1,0 1 0,2 3 0,11 30 235,-11-27-284,-2-4-440,0 0-1,0 0 1,-1 1-1,0-1 1,0 6-1,0-8 155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45:21.75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 91 1472,'7'0'1579,"-7"0"-1444,0 0 1,-1-1-1,1 1 1,0-1-1,-1 1 0,1-1 1,0 1-1,0-1 1,0 1-1,-1-1 1,1 1-1,0-1 1,0 0-1,0 1 1,0-1-1,0 1 1,0-1-1,0 1 1,0-1-1,0 1 1,0-1-1,0 0 1,1 1-1,-1-1 1,0 1-1,1-2 1,-1 0 25,1 0 0,-1 0 1,1-1-1,0 1 1,0 0-1,0 0 0,1-2 1,4-2-51,-1 1 0,1 0 0,0 1 0,1-1 0,-1 1 1,12-4-1,6-6 103,-23 13-213,0 1 0,-1-1 1,1 1-1,0-1 0,0 1 0,-1-1 1,1 1-1,0 0 0,0-1 0,0 1 1,0 0-1,0 0 0,-1-1 0,1 1 1,0 0-1,0 0 0,0 0 0,0 0 1,0 0-1,0 0 0,0 1 0,-1-1 1,1 0-1,0 0 0,0 1 1,0-1-1,0 0 0,-1 1 0,1-1 1,1 2-1,-1-1-7,0 0 1,0 1 0,0-1-1,0 0 1,-1 1-1,1-1 1,0 1-1,-1-1 1,0 1-1,1-1 1,-1 1 0,0 0-1,0-1 1,1 1-1,-1 1 1,-1 23-98,-1-1 0,-10 46 0,-20 49 452,22-82-96,-17 37-516,5-14 558,22-60-243,-1 1 1,1-1-1,-1 1 0,0-1 0,0 0 1,0 1-1,0-1 0,0 0 0,0 0 0,-1 2 1,-5 4 140,7-6-186,0-1 0,0 0-1,0 0 1,0 0 0,0 0 0,-1 1-1,1-1 1,0 0 0,0 0 0,0 0-1,0 0 1,-1 0 0,1 0 0,0 0 0,0 1-1,0-1 1,0 0 0,-1 0 0,1 0-1,0 0 1,0 0 0,0 0 0,0 0-1,-1 0 1,1 0 0,0 0 0,0 0-1,0 0 1,-1 0 0,1 0 0,0 0 0,0 0-1,0 0 1,-1 0 0,1-1 0,0 1-1,0 0 1,0 0 0,0 0 0,-1 0-1,1 0 1,0 0 0,0 0 0,0-1 0,0 1-1,0 0 1,0 0 0,-1 0 0,1 0-1,0 0 1,0-1 0,0 1 0,0 0-1,0 0 1,0 0 0,0-1 0,0 1-1,0 0 1,0 0 0,0 0 0,0-1 0,0 1-1,0 0 1,0 0 0,0 0 0,0-1-1,3-4-39,1-1 0,0 1-1,-1 0 1,2 0-1,-1 0 1,7-6-1,-9 10 25,0 0 0,0-1 0,0 1-1,0 0 1,0 0 0,0 0-1,0 0 1,0 1 0,0-1-1,1 0 1,-1 1 0,0 0-1,0-1 1,1 1 0,-1 0 0,0 0-1,1 0 1,-1 1 0,0-1-1,0 0 1,1 1 0,2 1-1,0 0 36,-1 0 1,1 1-1,-1-1 0,6 6 0,4 1 211,-12-8-61,0-1 356,-2 0-634,1 0 1,-1 0-1,0 0 0,0 1 0,1-1 0,-1 0 0,0 0 0,0 0 0,1-1 0,-1 1 0,0 0 1,1 0-1,-1 0 0,0 0 0,0 0 0,1 0 0,-1 0 0,0 0 0,2-9-3464,-2 2 606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45:22.34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55 134 1728,'2'2'359,"1"0"1,0-1-1,0 1 0,1 0 1,-1-1-1,0 0 0,0 1 1,1-1-1,5 0 0,-8 0-203,9 1 103,0-1-1,-1 0 1,1 0 0,-1-1-1,1 0 1,0-1 0,-1 0-1,1 0 1,14-5 0,-22 6-235,0-1 1,1 0 0,-1 0 0,0 0-1,0 0 1,0 0 0,0 0 0,0-1-1,0 1 1,0 0 0,0-1 0,-1 0-1,1 1 1,0-1 0,-1 0 0,0 0-1,1 0 1,-1 0 0,0 0 0,0 0-1,0-1 1,0 1 0,0 0 0,-1 0-1,1-1 1,-1 1 0,1 0 0,-1-5-1,0 3-27,-1 1 0,1-1 0,-1 0 0,0 0 0,0 0 0,0 0 0,0 1 0,-1-1 0,1 0 0,-1 1 0,0-1 0,0 1 0,0 0 0,-1 0 0,1 0 0,-5-4 0,4 4-17,0 0-1,0 0 1,-1 1-1,1 0 1,0 0-1,-1 0 1,0 0-1,1 0 1,-1 1-1,0-1 0,0 1 1,0 0-1,0 0 1,0 1-1,0-1 1,0 1-1,0 0 1,0 0-1,0 0 1,0 1-1,0-1 0,0 1 1,0 0-1,0 0 1,0 0-1,-4 3 1,1-1 104,0 1-1,0 0 1,0 0 0,1 0 0,-1 1-1,1 0 1,0 0 0,0 1 0,1 0 0,0 0-1,0 0 1,0 0 0,1 1 0,0 0-1,0 0 1,1 0 0,0 0 0,0 1 0,0-1-1,1 1 1,0 0 0,1-1 0,0 1 0,0 0-1,0 0 1,1 0 0,1 0 0,-1 0-1,1 0 1,4 13 0,-4-15-32,1-1 1,1 0-1,-1 0 0,1 0 1,0 0-1,0 0 0,0 0 1,1-1-1,-1 1 0,1-1 1,0 0-1,1 0 0,-1-1 1,1 1-1,-1-1 1,1 0-1,0 0 0,0-1 1,9 4-1,-5-3-28,1 0 0,-1 0 0,1-1 0,0 0 0,0-1 0,0 0 1,0-1-1,0 0 0,0 0 0,15-4 0,66-16-6701,-72 13 3701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45:23.09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62 2656,'17'-1'3425,"25"-3"0,60-16-1645,4-1-1562,-37 12-110,-1 4 1,98 4-1,-113 9-3196,-44-5 555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45:23.74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36 11 1888,'-1'-1'129,"1"0"-113,0 1 1,0 0-1,0 0 1,-1 0 0,1 0-1,0-1 1,0 1-1,0 0 1,0 0 0,-1 0-1,1-1 1,0 1-1,0 0 1,0 0-1,0 0 1,0-1 0,0 1-1,0 0 1,3-6 2392,-5 58-183,-12 65 1,4-42-1368,9-65-786,-8 98 702,9-106-731,0-1-1,0 0 1,0 0-1,0 0 1,0 0 0,0 0-1,1 0 1,-1 0-1,0 0 1,0 0 0,1 0-1,-1 0 1,1 0-1,-1 0 1,1 0 0,0 1-1,0-2-20,-1 1-1,1-1 1,0 0 0,-1 0-1,1 0 1,0 0 0,0 0-1,0 0 1,-1 0-1,1 0 1,0 0 0,0 0-1,-1 0 1,1-1-1,0 1 1,-1 0 0,1-1-1,0 1 1,-1 0 0,1-1-1,0 1 1,-1-1-1,1 1 1,0-1 0,9-6-334,19-17 0,2-3-342,-15 15 476,1 1-1,1 0 1,27-12 0,-43 22 166,-1 1 1,0-1 0,1 0 0,-1 1-1,1-1 1,-1 1 0,0 0-1,1 0 1,-1-1 0,1 1 0,-1 0-1,1 0 1,-1 0 0,1 0 0,-1 1-1,1-1 1,-1 0 0,1 1-1,-1-1 1,0 1 0,1-1 0,-1 1-1,1 0 1,-1-1 0,0 1-1,0 0 1,0 0 0,1 0 0,-1 0-1,0 0 1,0 0 0,0 0-1,-1 1 1,1-1 0,0 0 0,0 0-1,-1 1 1,1-1 0,1 3 0,0 6 109,0-1 1,0 1 0,-1-1 0,0 1 0,-1 11 0,2 2-22,-2-17-174,0-1-1,0 0 1,0 1-1,0-1 0,-1 0 1,0 1-1,0-1 1,-3 10-1,4-15-30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45:24.12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365 1 3136,'-23'14'1184,"7"-2"-928,-20 4-64,14-5 1216,-12 5-800,-7 4 416,-3-1-640,10 1-128,-1-4-160,4 3-96,10-4 32,3-4-1184,8-3 640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33:57.74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392 64 2496,'-1'-1'204,"1"-1"1,-1 1-1,1-1 1,0 0-1,0 0 1,-1 1-1,1-1 1,0 0-1,1-2 1,-1 2 331,0 0 1,0 1 0,0-1-1,0 0 1,0 0-1,0 0 1,-1 0 0,0-3-1,-2-1 658,3 5-1086,-1 1 0,1 0 1,0-1-1,-1 1 0,1-1 0,0 1 1,0 0-1,-1-1 0,1 1 1,0-1-1,0 1 0,0-1 1,0 1-1,0-1 0,0 1 0,0-1 1,0 1-1,0-1 0,0 1 1,0-1-1,0 1 0,0-1 0,0 1 1,0-1-1,0 1 0,1-1 1,0-4 1392,-1 5-1499,0 0 0,0 0 0,0 0 0,0 0 0,0 0 0,-1 0 0,1 0 0,0 0 1,0 0-1,0 0 0,0 0 0,-1 0 0,1 0 0,0 0 0,0 0 0,0 0 0,0 0 0,0 0 0,-1 0 0,1 1 0,0-1 0,0 0 0,0 0 0,0 0 1,0 0-1,0 0 0,-1 0 0,1 0 0,0 0 0,0 1 0,0-1 0,0 0 0,0 0 0,0 0 0,0 0 0,0 0 0,0 1 0,0-1 0,0 0 1,-1 2-1,1-1 0,0 0 0,-1 1 0,1-1 0,0 1 0,0-1 1,0 0-1,0 1 0,0-1 0,0 1 0,1-1 0,-1 0 1,0 1-1,1 1 0,2 9 19,2 60 158,4 25-118,16 70-60,29 243 894,-53-400-842,4 47 654,-3 86-1,-2-141-621,-1 0-1,1 0 1,0 1-1,-1-1 1,1 0-1,-1 0 0,0 1 1,1-1-1,-1 0 1,0 0-1,-2 2 0,3-4-59,0 1-1,-1-1 0,1 1 0,-1-1 0,1 0 0,-1 1 0,1-1 1,-1 0-1,1 1 0,-1-1 0,1 0 0,-1 0 0,1 0 0,-1 0 1,1 1-1,-1-1 0,1 0 0,-1 0 0,0 0 0,-1 0 12,1-1-1,0 1 0,0 0 1,-1-1-1,1 1 0,0-1 1,0 1-1,-1-1 0,1 1 1,0-1-1,-1-1 0,-44-40 376,12 13-255,0 3 0,-2 0-1,-1 3 1,-48-23 0,49 28-79,17 8-200,1 1-1,-2 1 1,-29-8 0,46 15 47,0 1 1,-1-1 0,1 1-1,-1 0 1,1 0 0,-1 0-1,-2 1 1,5-1 29,1 0 0,0 1 1,0-1-1,-1 0 0,1 0 0,0 0 0,0 0 1,-1 0-1,1 1 0,0-1 0,0 0 0,0 0 1,-1 1-1,1-1 0,0 0 0,0 0 0,0 1 1,0-1-1,0 0 0,-1 0 0,1 1 0,0-1 1,0 0-1,0 0 0,0 1 0,0-1 0,0 0 1,0 1-1,0-1 0,0 0 0,0 0 0,0 1 0,0-1 1,0 0-1,0 1 0,1-1 0,-1 0 0,0 0 1,0 1-1,0-1 0,0 0 0,0 0 0,1 1 1,-1-1-1,0 0 0,0 0 0,0 0 0,1 1 1,-1-1-1,0 0 0,1 0 0,11 14-1762,-11-13 1742,6 5-748,0-1 0,1 0 1,0 0-1,0-1 0,0 0 0,0 0 0,12 3 0,0 0-744,24 12-399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33:58.10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 15 5056,'0'-1'90,"0"1"1,0 0-1,-1-1 1,1 1-1,0-1 1,0 1-1,0-1 1,0 1 0,0-1-1,0 1 1,0-1-1,0 1 1,0-1-1,0 1 1,0-1-1,0 1 1,0 0-1,0-1 1,0 1-1,1-1 1,-1 1-1,0-1 1,0 1-1,0-1 1,1 1-1,-1 0 1,0-1-1,1 1 1,-1 0-1,1-1 1,0 1 184,0 0 0,0 0 1,0 0-1,0 0 0,-1 1 0,1-1 0,0 0 1,0 0-1,0 1 0,0-1 0,0 1 0,-1-1 1,1 1-1,0-1 0,0 1 0,-1 0 0,2 1 1,2 1-11,-1 1-1,0 0 1,0 1 0,0-1 0,0 1 0,-1-1 0,0 1 0,0 0 0,0-1 0,0 1 0,-1 0-1,1 6 1,1 9 173,2 35 0,10 151-336,-12-190-3335,-5-39-4499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34:00.12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 37 3232,'-18'-5'10149,"24"5"-8613,211-14 1007,-36 0-1636,55 11-816,-217 3-219,-3 0 83,1 0 0,-1 1 0,0 0 1,17 5-1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34:00.88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291 16 3136,'-6'-15'4501,"0"18"-2186,-30 25-1087,-1-1 1,-43 22-1,-18 14-487,95-61-693,0 0 0,0 0 0,1 0 0,-1 1-1,0-1 1,1 1 0,-4 5 0,5-8-46,1 1 1,0-1-1,0 1 0,-1 0 1,1-1-1,0 1 1,0-1-1,0 1 0,0 0 1,0-1-1,0 1 1,0 0-1,0-1 0,0 1 1,0 0-1,0-1 1,0 1-1,0-1 0,0 1 1,1 0-1,0 0-5,-1 1-1,1-1 1,0 0-1,0 0 1,0 0-1,0 0 1,0 0-1,0 0 1,0-1-1,1 1 1,-1 0-1,0 0 1,2 0-1,7 3 21,1 0 0,0-1 0,-1 0-1,20 2 1,1 1 38,60 12-6,32 7 883,-121-25-911,2 1 61,-1 0 0,0-1 1,0 1-1,1 1 0,-1-1 0,0 0 0,3 3 1,-5-4-63,-1 1 0,0-1 0,1 0 0,-1 1 0,0-1 0,0 0 0,1 1 0,-1-1 0,0 0 0,0 1 0,0-1 0,0 1 0,1-1 0,-1 0 0,0 1 0,0-1 0,0 1 0,0-1 0,0 1 0,0-1 0,0 0 0,0 2 0,-1-1 23,1 0-1,-1 0 1,1 1 0,-1-1 0,1 0 0,-1 0 0,0 0 0,0 0 0,1 0 0,-3 2 0,-1 0 33,1 1-1,-1-1 1,0 0 0,-1 0 0,1 0 0,0-1-1,-1 0 1,0 0 0,-7 3 0,-7 0 124,-22 4 0,36-8-158,-41 5-336,-94 1 1,138-7-18,-1 0 0,0-1 1,1 1-1,-1-1 0,1 1 0,-5-2 0,26-11-5982,5 7 2885,6 4 1147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07:20.2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94 1248,'12'6'6534,"-8"-4"-6722,-2-2 684,-1 0-261,129 0 522,-33-5-341,0 5-314,-79-1-46,24-4 1,-26 2-42,37-1 25,82 2 1,-74 2-53,27 4-57,-59 1 108,-20-3 7,-1 0-1,15 0 1,47 6-41,62-8 80,-125 0-19,0-1 0,0 0 0,0 0 0,-1 0 0,1-1 0,0 0 0,11-6 0,-15 7-40,0 0-1,1 0 1,-1 0-1,0 1 1,1-1-1,3 1 0,-3 0-32,0-1 0,-1 1 0,1-1 0,-1 1 0,1-1-1,4-2 1,-2 1 43,1 0 0,0 0 0,0 1 0,0 0-1,0 1 1,13 0 0,-18-1-49,-1 1-1,1 0 1,-1 0 0,1-1 0,-1 1-1,0-1 1,1 1 0,-1-1-1,0 1 1,1-1 0,1-1-1,-2 1-8,1 0 0,0 0 0,0 0 0,0 0 0,0 0 0,-1 1 0,4-2 0,47-7 43,-38 4 62,-12 4-73,0 0 0,0 1 0,0-1-1,0 0 1,0 1 0,0-1 0,1 1-1,2-1 1,113-7 6,-70 0-171,14 0 529,-54 8-332,-1 0 1,1-1 0,-1 0-1,1 0 1,-1-1 0,10-3-1,-7 4 293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34:01.22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11 4640,'0'-1'54,"-1"1"0,1 0 0,0-1 0,0 1 0,0-1 0,0 1 0,0 0 0,0-1 0,0 1 0,0 0 0,0-1 0,0 1 0,1 0 0,-1-1 0,0 1 0,0 0 0,0-1 0,0 1 0,0 0 0,1-1 0,-1 1 0,0 0 0,0 0 0,1-1 0,-1 1 0,0 0 0,0 0 0,1-1 0,-1 1 0,0 0 0,1 0 0,-1 0 0,0-1 0,1 1 0,0 0 46,0 0 0,-1 1 0,1-1 0,0 0 0,0 0 0,0 1 0,0-1 0,-1 1 0,1-1 0,0 1-1,-1-1 1,1 1 0,1 0 0,2 3 518,0 0 0,-1 0 0,1 0 0,4 7-1,-6-5-331,1-1 0,-1 1 0,0 0 0,-1-1-1,1 1 1,-1 0 0,0 0 0,0 6-1,-2 55-502,0-31-3818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34:01.56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 39 4640,'-3'-19'2112,"3"2"-1824,0 14 448,0 6-1344,3 6 352,2 2 64,5 5 128,-2 4-3040,5-1 1696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34:01.96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 5984,'4'3'1603,"-3"-2"-1202,-1 0 0,1 0 0,0 0 0,-1 0 0,1 0 0,-1 0 0,1 1 0,-1-1 0,0 0-1,1 2 1,2 20 1860,-2-12-1943,2 22 711,-2 40 0,-1-48-261,0-25-751,0 0 0,0 0-1,0 0 1,0 1 0,0-1 0,0 0-1,0 0 1,0 0 0,-1 1 0,1-1-1,0 0 1,0 0 0,0 0 0,0 1-1,0-1 1,1 0 0,-1 0 0,0 0-1,0 1 1,0-1 0,0 0 0,0 0-1,0 0 1,0 1 0,0-1 0,0 0-1,0 0 1,1 0 0,-1 0 0,0 1-1,0-1 1,0 0 0,0 0 0,0 0-1,1 0 1,-1 0 0,0 0 0,0 0-1,0 1 1,0-1 0,1 0 0,-1 0-1,0 0 1,0 0 0,0 0 0,1 0-1,-1 0 1,0 0 0,0 0 0,0 0-1,1 0 1,-1 0 0,0 0 0,0 0-1,0 0 1,1 0 0,-1 0 0,0 0-1,0-1 1,0 1 0,1 0 0,-1 0-1,0 0 1,0 0 0,0 0 0,0 0-1,0-1 1,1 1 0,9-11 281,-9 11-232,7-10 44,8-11-177,2 0 0,0 2 0,1 0 1,22-16-1,-37 33 95,-1 0-1,1 0 0,0 0 1,0 0-1,0 1 1,0-1-1,0 1 0,0 0 1,0 0-1,0 1 1,5-1-1,-7 1 13,0 0 1,0 0-1,0 0 1,-1 0-1,1 1 0,0-1 1,0 0-1,0 1 0,0-1 1,-1 1-1,1 0 0,0 0 1,0 0-1,-1 0 0,1 0 1,-1 0-1,1 0 1,-1 0-1,1 0 0,-1 1 1,0-1-1,0 1 0,0-1 1,1 1-1,-2-1 0,3 4 1,-1 4 50,0 1 1,0 0-1,-1 0 0,0 0 1,0 0-1,-1 0 1,-2 10-1,2 5 148,0 21-1476,0-29 394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34:03.10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148 109 3328,'-1'-2'207,"0"1"0,1-1 0,-1 0 0,1 1 0,-1-1-1,1 0 1,0 0 0,-1 1 0,1-1 0,0 0 0,0 0 0,0 0 0,1 1 0,-1-1 0,0 0 0,1 0 0,-1 0 0,1 1 0,0-3-1,-1 3 104,0 0 0,1 0-1,-1-1 1,0 1-1,-1 0 1,1-1 0,0 1-1,0 0 1,0 0-1,-1-1 1,1 1 0,-1 0-1,1 0 1,-1 0 0,1 0-1,-1 0 1,0-1-1,-1 0 1,2 2-248,-1 0 0,0-1 0,0 1 0,0 0 0,1 0 1,-1 0-1,0 0 0,0 0 0,0 0 0,0 0 0,1 0 0,-1 0 0,0 0 0,0 0 0,0 1 1,1-1-1,-3 1 0,-11 6 228,8-2-179,0 0-1,0 0 1,1 1 0,0 0 0,0 0-1,0 0 1,1 0 0,0 1 0,-5 11-1,-1 7 106,-10 34-1,18-52-153,-3 7 27,-10 43 13,14-52-78,1-1 1,-1 1 0,1 0-1,0 0 1,0 0 0,0 0-1,1 0 1,0 0-1,1 6 1,-2-10 6,1 0-1,0 0 0,-1 1 1,1-1-1,0 0 0,-1 0 1,1 0-1,0 0 0,0 0 1,0 0-1,0 0 0,0 0 1,0-1-1,0 1 1,0 0-1,0 0 0,1-1 1,-1 1-1,0-1 0,0 1 1,1-1-1,-1 0 0,0 1 1,0-1-1,1 0 1,-1 0-1,0 0 0,3 0 1,0 0 40,1-1 0,0 1 0,-1-1 1,1 0-1,-1 0 0,1-1 1,4-2-1,11-6 21,0-2 1,27-19-1,-3 1-396,-43 29 268,-1 1 0,1-1 0,0 1 0,0-1 0,0 0 0,0 1 0,0 0 0,0-1 0,0 1 0,0-1 0,0 1 0,0 0 0,0 0 0,0 0 0,0 0 1,0 0-1,0 0 0,2 0 0,-2 1 10,0-1 1,0 1 0,0 0-1,0 0 1,-1 0 0,1 0 0,0 0-1,0 0 1,-1 0 0,1 0 0,-1 0-1,1 0 1,-1 1 0,1-1-1,-1 1 1,3 6 42,0-1 0,1-1-1,0 1 1,0-1 0,0 1 0,1-1-1,-1 0 1,2-1 0,-1 1 0,1-1-1,-1 0 1,1 0 0,1-1 0,-1 0-1,1 0 1,9 4 0,-7-4 167,0-1 1,1 0-1,-1 0 1,1-1-1,0 0 1,0-1-1,0 0 0,0-1 1,0 0-1,0 0 1,0-1-1,10-2 1,-15 2-129,0-1 1,0 1 0,0-1 0,-1 0-1,1 0 1,-1-1 0,1 1 0,-1-1-1,0 0 1,0 0 0,7-7-1,-5 4-22,-1-1 0,1 0-1,-1 0 1,-1 0-1,1-1 1,3-10-1,1-6 13,-1-1 0,-1 1 0,6-43-1,-10 53-98,0 0 0,-1 0-1,-1-1 1,-1 1 0,0-1-1,0 1 1,-6-27 0,6 40-3,-1-1 0,1 1 1,0 0-1,-1 0 0,1 0 0,-1 0 1,0 0-1,1 0 0,-1 0 0,1 0 1,-1 1-1,0-1 0,0 0 1,0 0-1,0 0 0,1 1 0,-3-2 1,2 2-32,0 0 0,1-1 1,-1 1-1,0 0 0,0 0 1,0 0-1,0 0 0,1 0 1,-1 0-1,0 0 1,0 0-1,0 0 0,1 1 1,-1-1-1,0 0 0,0 0 1,0 1-1,1-1 0,-1 0 1,0 1-1,0-1 0,1 1 1,-1-1-1,1 1 0,-1-1 1,0 1-1,0 1 0,-2 2-565,0 1 0,0 0 0,0 0-1,1 0 1,0 0 0,0 1 0,0-1 0,1 0-1,-2 8 1,2 10-953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34:03.78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187 39 3552,'25'-19'5845,"-24"18"-5768,-1 1 0,0 0 0,0 0 1,1-1-1,-1 1 0,0 0 0,0 0 0,0-1 0,0 1 0,1 0 0,-1-1 1,0 1-1,0 0 0,0 0 0,0-1 0,0 1 0,0 0 0,0-1 0,0 1 0,0 0 1,0-1-1,0 1 0,0 0 0,0-1 0,0 1 0,0 0 0,0-1 0,0 1 1,0 0-1,-1-1 0,1 1 0,0 0 0,0 0 0,0-1 0,0 1 0,-1 0 1,1 0-1,0-1 0,-1 1 0,1-1 41,-1 0 0,0 1 0,1-1 0,-1 1 0,0-1 0,1 1 1,-1-1-1,0 1 0,0-1 0,0 1 0,1 0 0,-1-1 0,0 1 0,0 0 0,0 0 0,0-1 0,-1 1 1,-8 1 136,1 0 1,-1 0-1,0 1 1,0 1-1,1-1 1,-1 2 0,1-1-1,-17 10 1,18-9-203,0 1 0,1 0 0,-1 0 0,1 1 1,0 0-1,1 0 0,-1 0 0,1 1 0,0 0 1,-4 8-1,7-10-45,1-1 1,1 1-1,-1-1 1,1 1-1,0-1 1,0 1-1,0 0 1,0 0-1,1 0 1,0-1-1,0 1 1,1 5-1,1 6-25,1 1 0,5 16-1,22 58 235,6 24 63,-33-101-208,-1-1 0,0 0 0,-1 0 0,-1 1 0,0-1-1,-1 1 1,-2 13 0,0-13 1123,-1-4-4829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34:04.17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6 141 6304,'0'0'106,"-1"0"0,1 0 0,-1 0 0,1-1 1,0 1-1,-1 0 0,1 0 0,0-1 0,0 1 0,-1 0 0,1-1 1,0 1-1,0 0 0,-1-1 0,1 1 0,0-1 0,0 1 0,0 0 1,0-1-1,8-11 5076,-2 8-3421,4-3-1234,-1 0 0,1 1 0,0 1 0,1 0 0,0 0 0,20-6 0,73-12-281,-73 17-16,42-4 171,-8 1-1392,-24-1-4146,-23-5-2271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34:04.91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83 5 3136,'1'-5'11478,"-2"6"-11148,-6 12 31,2 0 0,-1 0 0,-5 26 1,-6 45 349,10-48-361,-5 31 180,4 1 0,-2 93-1,10-152-500,0 0-1,1 0 1,0 0-1,0-1 1,0 1-1,1 0 1,1-1-1,0 0 0,0 1 1,0-1-1,1 0 1,0 0-1,1-1 1,-1 0-1,2 1 1,-1-1-1,10 9 0,-11-13-12,-1-1 0,1 1 0,0-1-1,0 0 1,0 0 0,0 0-1,0-1 1,0 1 0,0-1 0,0 0-1,7 0 1,-3 0-721,0 0 0,0-1-1,0 0 1,0-1 0,13-2 0,-1-2-916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34:05.27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 47 4800,'-18'-11'4992,"23"11"-3904,3-3 1472,5 6-1472,10-6 704,8 3-1057,3-8 385,1 3-640,4-2-128,2 7-224,-2-8-288,0 8 64,-4-5 192,1 10-64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46:47.22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25 1248,'6'-8'8288,"16"9"-7655,-16 0-531,-1-1-1,1 1 1,0-1-1,0 0 0,0-1 1,-1 1-1,1-1 1,0 0-1,-1-1 0,1 1 1,7-5-1,-11 5-64,0 0-1,0 0 1,1 0-1,-1 0 0,0 1 1,0-1-1,1 0 1,-1 1-1,0 0 1,0-1-1,1 1 0,-1 0 1,4 1-1,4-1 580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46:47.81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11 2400,'0'0'7696,"2"0"-7366,158-9 2945,-144 7-3106,32 3 0,-15 0-747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07:38.1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1926 832,'-2'3'1935,"7"-9"-1315,14-9-17,-16 13-570,0-1 1,1 1 0,-1-1-1,0 0 1,0 1 0,0-1 0,-1-1-1,3-3 1,13-13 265,-3-8-86,32-44 1,-41 63-137,-1-1 0,1 1 1,-1-1-1,6-18 1,10-45 324,-1 1-509,-13 48 419,6-32 0,-9 32-176,12-35 0,-8 43-55,-6 11-49,0 1 0,-1-1 0,1 1-1,1-10 1,-1 6-11,0 0-1,1 0 0,0 0 1,7-14-1,-4 11 44,6-21-1,19-58 273,-18 57-502,-10 27 212,0 0-1,-1 0 0,1 0 1,-1 0-1,-1-1 1,1 1-1,0-12 1,-2 12 19,1-1-1,1 0 1,-1 1 0,1-1 0,4-10-1,4-15 124,36-135-114,-36 138-56,1 1-1,2 0 0,25-43 1,-27 57-12,19-22 1,-17 22 128,14-20-1,-21 23-168,-1 1 0,5-12 0,7-13-114,-13 25 255,1 0 0,-1-1 0,4-17 0,-3 9 14,-2 7-134,-1-1-1,0 0 1,-1 0 0,0-15-1,-1 15-8,0 0 1,1 1-1,1-1 0,4-17 0,-4 22 44,0 1 1,0-17-1,-1 16-16,0 0 0,4-15 0,3-9-111,-6 24 140,0-1 0,0 1 0,1 0 0,5-12 0,-2 8-7,-3 6-139,0 0-1,0 0 1,1 0-1,0 1 0,0-1 1,0 1-1,10-9 1,-5 6-2433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46:50.17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61 47 2144,'-4'-3'3732,"7"15"-3075,-2-6-580,-1-1 1,0 0-1,-1 0 0,1 0 1,-3 7-1,0 12 243,-1 51 89,-2 32 25,-33 166 910,35-226-454,4-46-618,1-21 400,1 0-631,-1-33-1,-1 33-32,4-31-1,4-55 64,-3 21 2,8-125 370,-8 163-491,-5 46 30,4-6-12,-4 7 34,1 0 1,-1 0 0,0 0-1,0 0 1,1 0-1,-1 0 1,0 0-1,1 0 1,-1 0-1,0 0 1,0 0-1,1 0 1,-1 0-1,0 0 1,1 0-1,-1 0 1,0 0-1,0 1 1,1-1-1,-1 0 1,0 0-1,0 0 1,0 1-1,1-1 1,-1 0-1,0 0 1,0 0 0,0 1-1,1-1 1,-1 0-1,0 0 1,0 1-1,0-1 1,0 1-1,6 9 145,-6-10-147,6 13 20,0 0 0,-1 0 0,-1 1 0,5 25-1,0-2 52,12 67 416,-12-56-301,-7-37-141,9 45 63,33 103 0,-34-130 4,-6-17 11,0 0-1,1-1 1,12 22 0,-8-18 755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46:50.54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8 3552,'5'-3'1312,"0"3"-992,3-5 1728,2 5-1376,-2 5-384,0-2 160,1-3-256,0 4-320,0-4 64,4 0 64,-5 0 32,2 0-224,-2-4 96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46:51.80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295 149 1728,'0'-1'51,"0"1"-1,-1-1 1,1 0-1,0 0 1,0 0-1,0 1 1,-1-1 0,1 0-1,0 0 1,0 1-1,0-1 1,0 0-1,0 0 1,1 0 0,-1 1-1,0-1 1,0 0-1,0 0 1,1 1-1,-1-1 1,0 0 0,1 0-1,-1 1 1,1-1-1,-1 1 1,1-1-1,0-1 1,0 1 103,-1 0 0,1 1 0,0-1 0,-1 0 0,1 0 0,-1 0 0,1 0 0,-1-1 0,0 1 0,1 0 0,-1-2 0,0-9 559,1 4-161,-1-1 1,-1 1-1,1 0 1,-2-1 0,-1-8-1,2 15-484,1-1 0,-1 1 0,0 0 0,0 0 0,0 0 0,-1 0 0,1 0 0,0 1 0,-1-1-1,1 0 1,-1 0 0,0 1 0,1-1 0,-1 1 0,0 0 0,0-1 0,0 1 0,0 0 0,0 0 0,0 0 0,0 1 0,0-1-1,-4-1 1,1 1-11,0 0 0,0 0 0,1 1 0,-1-1 0,0 1 0,0 0 0,0 0-1,0 1 1,0 0 0,1-1 0,-1 2 0,0-1 0,1 0 0,-1 1 0,0 0 0,1 0-1,0 0 1,0 1 0,-1-1 0,1 1 0,1 0 0,-1 0 0,-5 6 0,-8 9 2,2 0 0,0 0 0,1 2 0,0-1 0,2 2 1,-14 29-1,20-37-18,1 0 0,1 0 0,0 0 0,0 1 1,1 0-1,1 0 0,0-1 0,1 1 0,1 0 0,0 0 1,1 0-1,3 20 0,-2-28-2,0 1 0,1-1 0,-1 0 0,1 0 1,1 0-1,-1 0 0,1-1 0,0 1 0,0-1 0,0 0 0,1 0 1,0-1-1,0 1 0,0-1 0,0 0 0,7 3 0,3 2 113,-1-2-1,1 0 0,1 0 1,-1-2-1,22 6 0,-25-8-257,1 0 0,-1 0 0,1-1 0,0-1 0,0 0-1,0-1 1,0 0 0,0-1 0,21-5 0,19-5-4454,-26 6 2427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46:53.16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211 48 1984,'-1'-3'55,"1"2"133,0 0 0,0 0 0,0 1 0,0-1 0,0 0-1,0 0 1,0 0 0,0 1 0,1-1 0,-1 0 0,0 0-1,0 1 1,1-1 0,-1 0 0,0 0 0,1 1 0,-1-1-1,1 0 1,-1 1 0,1-2 0,0 2 40,0-1 1,-1 0-1,1 0 1,-1 0 0,1 0-1,-1 0 1,0 0-1,1 0 1,-1 0-1,0 0 1,0 0-1,1 0 1,-1 0 0,0-1-1,0 1 1,0 0-1,0 0 1,-1-1-1,1 2-190,0-1-1,0 1 1,0 0-1,0 0 1,0-1-1,0 1 1,0 0-1,0-1 1,0 1-1,0 0 1,0 0-1,0-1 1,0 1-1,0 0 0,0 0 1,-1-1-1,1 1 1,0 0-1,0 0 1,0-1-1,0 1 1,-1 0-1,1 0 1,0 0-1,0-1 1,-1 1-1,1 0 1,0 0-1,0 0 1,-1 0-1,1 0 1,0-1-1,0 1 1,-1 0-1,1 0 0,0 0 1,-1 0-1,1 0 1,0 0-1,0 0 1,-1 0-1,1 0 1,0 0-1,-1 0 1,1 0-1,0 0 1,0 0-1,-1 1 1,1-1-1,0 0 1,0 0-1,-1 0 1,1 0-1,0 0 1,0 1-1,-1-1 0,1 0 1,0 0-1,0 0 1,0 1-1,-1-1 1,1 0-1,0 0 1,0 1-1,-1 0-43,1 1 1,0-1-1,0 1 0,-1-1 0,1 1 0,0-1 0,0 0 0,0 1 1,1-1-1,-1 1 0,0-1 0,1 1 0,0 1 0,0 4 72,4 109 660,17 51-220,4-31-42,-23-117-134,0 0-1,-1 0 0,-1 30 1,-1-48-308,0-1 1,0 1 0,0-1 0,0 1 0,0-1 0,0 1 0,0-1 0,-1 1 0,1-1 0,0 1 0,0-1 0,0 1 0,-1-1 0,1 1 0,0-1 0,-1 0 0,1 1 0,0-1 0,-1 1 0,1-1 0,0 0 0,-1 1 0,1-1 0,-1 0 0,1 0 0,-1 1-1,1-1 1,-1 0 0,1 0 0,-1 0 0,1 1 0,-1-1 0,1 0 0,-1 0 0,1 0 0,-1 0 0,1 0 0,-1 0 0,1 0 0,-1 0 0,1 0 0,-1-1 0,1 1 0,-1 0 0,-29-9 199,23 6-198,-71-32 318,-62-7-1505,179 42-8597,-21 0 6310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46:53.67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7 2560,'18'3'6351,"16"7"-3631,-21-6-2472,0 0-1,14 2 0,-14-5-18,0 0 1,0-1-1,0 0 0,0-1 1,0-1-1,0 0 0,-1-1 1,21-6-1,-8-6-352,-23 12-553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46:57.30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64 403 1472,'-6'-3'253,"4"6"351,2-3-487,0 1 1,0-1-1,-1 1 0,1-1 0,0 1 0,0-1 0,-1 1 1,1-1-1,0 1 0,0-1 0,-1 1 0,1-1 1,-1 1-1,1-1 0,0 0 0,-1 1 0,1-1 1,-1 0-1,1 1 0,-1-1 0,1 0 0,-1 0 0,1 1 1,-1-1-1,1 0 0,-2 0 0,0 1 172,-1 0 0,1 1 0,-1-1 0,1 1 0,0-1 0,0 1 0,0 0 0,0 0 0,0-1 0,0 2-1,0-1 1,-2 4 0,2-3-230,0-1 1,0 1-1,1 0 0,0 0 0,-1 0 0,1 0 0,0 0 0,1 0 1,-1 1-1,0-1 0,1 0 0,0 0 0,0 1 0,0-1 0,0 0 1,0 0-1,1 1 0,1 4 0,-2-6-37,1-1 0,-1 0 0,1 1 1,0-1-1,0 0 0,-1 1 0,1-1 0,0 0 0,0 0 0,0 0 1,0 0-1,1 0 0,-1 0 0,0 0 0,0 0 0,0 0 0,1-1 1,1 2-1,0-1 29,0 0 0,0-1 1,0 1-1,0-1 0,0 0 0,0 0 1,0 0-1,-1 0 0,5-1 1,4-1 155,0-1 0,0 0 0,19-8 1,-29 11-200,4-3 87,1 0 0,-1-1 0,1 1 0,-1-1 0,0 0 0,5-6 0,-9 10-88,0-1-1,0 0 1,-1-1 0,1 1 0,0 0-1,0 0 1,0 0 0,-1-1 0,1 1 0,-1 0-1,1-1 1,-1 1 0,1 0 0,-1-1-1,0 1 1,0 0 0,0-1 0,0 1-1,0-1 1,0 1 0,0-1 0,0 1-1,0 0 1,-1-1 0,1 1 0,-1 0 0,1-1-1,-1 1 1,1 0 0,-1-1 0,0 1-1,1 0 1,-1 0 0,-1-2 0,-3-2 6,1-1 0,0 1 0,-1 0 1,0 1-1,-8-7 0,9 8-43,-1 0 1,1 0-1,-1 0 1,1 0-1,-1 1 1,0 0-1,0 0 1,0 0-1,0 1 1,0-1-1,-1 1 0,-5 0 1,25 17-227,-3-10 273,1-1 1,1 0-1,-1-1 0,1 0 1,0-1-1,-1-1 0,20 2 1,-6-2 229,0-2 0,47-5 0,-68 4-206,-1 1 0,0-2 0,1 1 0,-1 0 0,0-1 0,0 0 1,0 0-1,0 0 0,0 0 0,0-1 0,-1 0 0,1 1 0,-1-1 0,0 0 0,0-1 0,4-3 0,0-4 19,0 0 0,0 0 0,-1-1-1,5-14 1,-7 14-40,-3 10-115,-1 0-1,1 0 1,0 0 0,0 0 0,0 0 0,0 0-1,0 0 1,1-2 0,-1 4 78,-1 0 0,0 0 0,0 0 0,0 0 1,1 0-1,-1 0 0,0 0 0,0 0 0,1 0 0,-1 0 0,0 0 0,0 0 1,0 0-1,1 0 0,-1 0 0,0 0 0,0 0 0,1 0 0,-1 0 0,0 0 1,0 0-1,0 1 0,1-1 0,-1 0 0,0 0 0,0 0 0,0 0 0,0 0 1,1 1-1,-1-1 0,0 0 0,0 0 0,0 0 0,0 1 0,0-1 0,0 0 1,6 9-91,3 17 149,-1 0-1,0 1 0,5 45 1,-11-61 64,2 14 123,-4-24-203,0 0 0,0 0 0,0 0 0,0 0 1,0 0-1,0 0 0,0 0 0,0 0 0,0 0 0,-1 0 0,1 0 1,0 0-1,-1 0 0,1 0 0,-1 0 0,1 0 0,-1-1 0,0 2 1,0-1 14,0-1 0,0 1 0,0-1 0,0 0 0,0 0 0,0 1 1,0-1-1,-1 0 0,1 0 0,0 0 0,0 0 0,0 0 0,0 0 1,0 0-1,-1-1 0,-19-4 344,17 4-362,-5-1 9,-1-1 0,2 0 0,-1-1 0,0 1 0,1-2 0,-1 1 0,-11-10 0,2 3-524,15 9 64,10 7 79,6 2 314,0-1 0,1 0 0,21 6 0,-2-1 143,-23-7-26,1-1 0,-1 0 1,1-1-1,-1 0 0,1 0 0,0-1 0,0-1 1,0 0-1,-1 0 0,1-1 0,13-3 1,-20 3-65,0-1 1,0 1-1,-1 0 1,1-1 0,0 0-1,-1 0 1,1 0 0,-1-1-1,1 1 1,-1-1 0,0 1-1,0-1 1,0 0-1,-1 0 1,1-1 0,-1 1-1,0-1 1,0 1 0,0-1-1,0 1 1,2-6 0,-3 5-39,-1 1 0,1 0 1,0-1-1,-1 1 1,0-1-1,1 1 0,-1 0 1,-1-1-1,1 1 1,0-1-1,-1 1 0,0 0 1,0-1-1,0 1 1,0 0-1,0-1 0,-1 1 1,1 0-1,-1 0 1,0 0-1,0 1 0,0-1 1,0 0-1,-5-4 1,6 7-1,1-1 1,-1 1 0,1-1 0,-1 1 0,0-1-1,1 1 1,-1-1 0,0 1 0,1 0 0,-1-1 0,0 1-1,0 0 1,0 0 0,1-1 0,-1 1 0,0 0-1,0 0 1,0 0 0,1 0 0,-1 0 0,0 0 0,0 0-1,-1 1 1,1-1-13,-1 1 0,1 0 0,0 0-1,0-1 1,0 1 0,0 0 0,-1 0 0,1 0 0,0 0-1,1 0 1,-1 0 0,-1 3 0,0-1-10,0 0 0,0 1 1,0-1-1,1 1 0,0 0 0,0 0 1,0-1-1,0 1 0,0 5 1,1-5 65,0 0-1,0-1 1,1 1 0,-1 0 0,1-1 0,0 1 0,0-1 0,1 1 0,-1-1 0,1 1 0,-1-1 0,1 0 0,0 0 0,1 1-1,-1-2 1,0 1 0,5 4 0,-5-5 14,0 0 0,1-1 0,-1 1 0,1-1 0,-1 0 0,1 0 0,-1 0 0,1 0 0,0 0 0,0 0 1,-1-1-1,1 1 0,0-1 0,0 0 0,-1 0 0,1 0 0,0 0 0,0 0 0,0-1 0,-1 1 0,1-1 0,0 0 0,0 0 0,4-2 0,64-36-235,-71 38 176,1 1 0,0 0 1,0 0-1,0-1 0,-1 1 1,1 0-1,0 0 1,0 0-1,0 0 0,0 0 1,-1 0-1,1 0 0,0 0 1,0 0-1,0 0 0,0 0 1,-1 1-1,1-1 1,0 0-1,0 0 0,-1 1 1,1-1-1,0 1 0,0-1 1,-1 1-1,1-1 1,0 1-1,-1-1 0,1 1 1,-1 0-1,1-1 0,-1 1 1,1 0-1,-1-1 1,1 1-1,-1 0 0,0 0 1,1-1-1,-1 2 0,3 5-72,-1-1 0,-1 1 0,3 13 0,-2-9-11,5 35 121,3 60 0,-5-42 189,-5-12 781,-1-47-484,-2-12-137,-1-12-136,0-9-173,3 0 0,0 1 0,5-45 0,-2 53-117,1 0 0,1 1-1,1-1 1,0 1 0,16-35-1,-15 41-24,1 0 0,0 0 1,1 1-1,12-14 0,-16 21 36,-1 1 1,1-1-1,0 1 1,-1-1-1,2 1 1,-1 0-1,0 1 1,1-1-1,-1 1 1,1 0-1,-1 0 1,1 0-1,0 1 1,7-2-1,-10 3 53,1 0-1,-1 1 0,1-1 1,-1 0-1,0 1 1,1-1-1,-1 1 0,1 0 1,-1 0-1,0 0 1,0 0-1,0 0 0,0 0 1,1 1-1,-2-1 1,1 1-1,0-1 1,0 1-1,0 0 0,-1 0 1,1 0-1,-1 0 1,1 0-1,-1 0 0,0 0 1,0 0-1,0 1 1,0-1-1,0 0 0,-1 1 1,1-1-1,-1 0 1,1 1-1,-1-1 0,0 1 1,0-1-1,0 1 1,0-1-1,0 1 0,-1-1 1,1 0-1,-1 1 1,0-1-1,1 0 0,-1 1 1,-2 2-1,1-2 80,-1 0 1,1 0-1,-1 0 0,0 0 0,0-1 1,0 1-1,0-1 0,0 1 0,-1-1 0,1 0 1,-1-1-1,1 1 0,-1 0 0,0-1 0,-5 1 1,-3 1 84,0-1 1,0-1-1,-20 0 1,24-2-248,8-2-36,11-2 37,63-12 56,-62 15 40,-1 0-1,0-1 1,0-1-1,0 0 1,0 0 0,0-1-1,-1 0 1,0-1-1,0 0 1,-1-1-1,1 0 1,-1-1-1,-1 1 1,0-2-1,0 1 1,0-1 0,-1 0-1,0-1 1,-1 0-1,0 0 1,-1 0-1,0-1 1,6-17-1,-2-2 39,-2 0 0,-1-1 0,4-41 0,-9 57-308,2 1 1,-1-1-1,8-20 0,4 125-532,-1 181 1226,-13-257-381,0-7 152,0 1 0,0-1 0,0 1 0,4 13-1,-3-18 104,0 0 174,0-4-344,4-7-122,15-20-357,-16 22 297,0 0 1,0 1-1,0-1 0,9-7 0,-13 12 23,0 1-1,0 0 0,0 0 0,1-1 0,-1 1 0,0 0 0,1 0 0,-1-1 0,0 1 0,0 0 0,1 0 0,-1 0 0,0 0 0,1-1 1,-1 1-1,0 0 0,1 0 0,-1 0 0,1 0 0,-1 0 0,0 0 0,1 0 0,-1 0 0,0 0 0,1 0 0,-1 0 0,0 0 0,1 0 0,-1 0 1,0 1-1,1-1 0,-1 0 0,0 0 0,1 0 0,-1 0 0,0 1 0,1-1 0,-1 0 0,0 0 0,0 1 0,1-1 0,-1 0 0,7 17-271,-4-10 151,2 4-58,-3-4 254,1-1 1,1 1-1,-1-1 1,1 0 0,6 7-1,-8-11-11,-1-1-1,1 1 0,0-1 0,0 1 0,0-1 0,0 0 1,0 0-1,0 0 0,0 0 0,0 0 0,1 0 1,-1 0-1,0-1 0,0 1 0,1-1 0,-1 0 0,0 0 1,1 0-1,-1 0 0,4 0 0,13-4 17,-1-1 1,1 0-1,-1-1 0,-1-1 1,27-14-1,-5 3 30,-19 8 10,-13 4-204,-7 6 90,0 0-1,0 0 0,0 0 0,0 0 1,-1 0-1,1 0 0,0 0 1,0 0-1,0 0 0,0 0 1,0 0-1,0 0 0,0 0 0,0 0 1,0 0-1,0 0 0,0 0 1,0 0-1,0 0 0,0-1 0,0 1 1,0 0-1,0 0 0,0 0 1,0 0-1,0 0 0,0 0 0,0 0 1,0 0-1,0 0 0,0 0 1,0 0-1,0 0 0,0 0 1,0 0-1,0 0 0,0 0 0,0 0 1,0 0-1,0 0 0,0-1 1,0 1-1,0 0 0,0 0 0,0 0 1,0 0-1,0 0 0,0 0 1,0 0-1,0 0 0,0 0 0,0 0 1,0 0-1,0 0 0,0 0 1,0 0-1,0 0 0,1 0 1,-1 0-1,0 0 0,0 0 0,0 0 1,0 0-1,0 0 0,0 0 1,0 0-1,-2 1-23,0 1 1,1 0 0,-1-1-1,1 1 1,-1 0 0,1 0-1,-1 0 1,1 0 0,0 0-1,0 0 1,0 0 0,0 1-1,0-1 1,1 0 0,-1 3-1,1 0 64,1-1 0,0 0-1,-1 0 1,2 0-1,-1 0 1,0 0-1,1 0 1,0 0-1,0 0 1,0-1 0,0 1-1,1-1 1,3 4-1,-3-2 16,1-1 0,-1-1 0,1 1-1,0-1 1,1 1 0,-1-1 0,0 0-1,1-1 1,0 1 0,5 2 0,-8-5 389,-2 1-495,-1 0 64,1 0 0,0 1 0,0-1 1,0 0-1,-1 0 0,1 0 0,0 0 0,-1 0 0,1 0 0,-1 0 0,0 0 0,1 0 0,-1 0 1,1-1-1,-1 1 0,0 0 0,0 0 0,0 0 0,0-1 0,1 1 0,-1 0 0,0-1 0,0 1 0,0-1 1,0 1-1,0-1 0,0 0 0,0 1 0,-1-1 0,1 0 0,0 0 0,0 0 0,0 0 0,0 0 1,-1 0-1,-7 1 131,0-2 1,0 1-1,-15-4 1,9 2-119,6 1 4,0-1 0,0 0 0,0-1 0,0 1 0,1-2 0,-1 1 1,1-1-1,-12-8 0,58 15-1266,4 3 1567,46 1-1,-69-7-301,0 0 0,0-2 0,0 0 0,33-8 0,-46 8 14,-1 1 0,0-1 0,1 0 0,-1-1-1,0 1 1,0-1 0,7-6 0,-9 7-8,0-1 1,-1 1-1,0-1 1,1 0-1,-1 0 0,0 0 1,0 0-1,-1 0 1,1 0-1,-1-1 1,1 1-1,0-6 0,-1 8-54,-1 1 0,0-1-1,0 0 1,0 1 0,1-1-1,-1 1 1,0-1 0,0 1-1,0-1 1,0 0 0,0 1-1,0-1 1,0 1 0,0-1-1,0 0 1,-1 1 0,1-1-1,0 1 1,0-1 0,0 1-1,-1-1 1,1 1 0,0-1-1,-1 1 1,1-1-1,0 1 1,-1-1 0,1 1-1,-1 0 1,1-1 0,0 1-1,-2-1 1,2 1 1,-1 0 0,0 0-1,1 0 1,-1 0 0,1 0-1,-1 0 1,1 0 0,-1 0-1,0 0 1,1 0 0,-1 1 0,1-1-1,-1 0 1,1 0 0,-1 1-1,1-1 1,-1 0 0,1 0 0,-1 1-1,1-1 1,0 1 0,-1-1-1,1 0 1,-1 1 0,1-1 0,0 1-1,0-1 1,-1 1 0,1-1-1,-1 2 1,0 0 18,0 0-4,0 0-1,0 0 1,0 1 0,0-1-1,1 0 1,-1 0 0,0 3-1,1-4 28,0 1 1,0-1-1,1 0 0,-1 0 0,0 0 0,0 1 0,1-1 0,-1 0 0,1 0 0,-1 0 1,1 0-1,0 0 0,-1 0 0,1 0 0,0 0 0,1 1 0,5 6-132,-6-6 162,0-1 1,-1 0-1,1 0 0,1 1 1,-1-1-1,0 0 0,0 0 1,0 0-1,1 0 0,-1 0 1,0 0-1,1-1 0,-1 1 1,1 0-1,-1-1 0,1 1 1,-1-1-1,1 1 0,-1-1 0,1 0 1,-1 0-1,4 1 0,-4-2-16,0 1-1,0 0 0,0-1 1,0 1-1,0 0 1,-1-1-1,1 1 0,0-1 1,0 0-1,0 1 0,-1-1 1,1 1-1,0-1 0,-1 0 1,1 0-1,-1 1 0,1-1 1,0 0-1,-1-1 1,8-15 102,-8 16-130,1-1-13,0 1 1,0-1-1,-1 0 1,1 0-1,-1 0 1,0 0-1,0 0 1,0 0-1,0 0 1,0 0-1,0 0 1,0 0-1,0 0 1,-1 0-1,1 0 1,-1 0-1,1 0 1,-1 1-1,0-1 1,0 0-1,0 0 1,0 1-1,-2-4 1,-17-27-246,20 31 256,0 1 1,0 0-1,0-1 1,0 1-1,0 0 1,0 0-1,0-1 1,0 1-1,0 0 1,0 0 0,0-1-1,0 1 1,0 0-1,0-1 1,0 1-1,0 0 1,0 0-1,0-1 1,0 1-1,0 0 1,1 0-1,-1-1 1,0 1-1,0 0 1,0 0-1,0 0 1,1-1-1,-1 1 1,0 0-1,0 0 1,1 0 0,-1 0-1,0-1 1,16-6-113,-11 5 96,1 0 1,0 1 0,-1 0-1,11 0 1,-2 1 75,1 1-1,-1 1 1,0 1-1,0 0 1,20 7-1,-31-9-54,0 0-1,0 1 0,0 0 0,0-1 0,0 1 0,-1 0 1,1 0-1,-1 1 0,0-1 0,5 5 0,-6-5 16,0 0-1,0 0 0,1 0 1,-1 0-1,0 0 1,-1 0-1,1 0 0,0 0 1,-1 0-1,1 0 0,-1 0 1,1 1-1,-1-1 1,0 0-1,0 0 0,0 0 1,-1 3-1,-7 15 217,5-13 118,6-7 443,4-5-642,90-52-6,-90 53-215,0 1 1,1 0-1,-1 1 1,0 0 0,1 0-1,-1 0 1,10 0-1,-13 2 103,1 0-1,-1 0 0,1 0 0,-1 0 1,0 1-1,1 0 0,-1 0 1,0 0-1,0 0 0,1 1 1,-1-1-1,0 1 0,0 0 1,4 4-1,2 1 93,8 6 25,1 0 1,26 14-1,-39-24-308,0-1 0,0 0 0,-1-1 0,11 2 0,27 1-4164,-24-2 937,3 1 1312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47:00.50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172 422 1728,'4'-21'7867,"-4"21"-7778,-8-4 1885,7 3-1827,-1 1 0,0-1-1,0 1 1,0 0 0,1 0-1,-1-1 1,0 1 0,0 0-1,-2 1 1,-9 1 418,-11 5 129,13-1-431,-5 2 174,-27 18 1,40-23-427,-1 0 1,0 0 0,1 0 0,0 0-1,0 1 1,0-1 0,0 1 0,1 0-1,-1 0 1,1 0 0,0 0-1,-3 6 1,5-7 9,0 0 0,-1 0 1,1-1-1,0 1 0,1 0 0,-1 0 0,0-1 0,1 1 0,-1 0 0,1-1 1,0 1-1,0 0 0,0-1 0,2 5 0,1-1 31,-1 0 0,1 0 0,1 0-1,6 7 1,-8-9-2,2 0 1,-1 0-1,0 0 0,1-1 1,0 1-1,0-1 0,0-1 0,0 1 1,0-1-1,0 1 0,1-1 1,-1-1-1,1 1 0,-1-1 0,1 0 1,0 0-1,0-1 0,-1 0 1,1 0-1,0 0 0,0-1 0,-1 0 1,1 0-1,-1 0 0,1 0 1,-1-1-1,1 0 0,-1-1 0,0 1 1,0-1-1,0 0 0,0 0 1,0 0-1,6-7 0,0-1-21,0 0 0,10-15 0,7-7-4,-16 9-1060,-14 27 973,1 1 0,0 0 0,-1 0 0,1-1 0,1 1 0,-1 0 0,0 0 0,1 0 0,0 0 0,0 4 0,0-1 110,1 0 0,-1 0 0,1 0 0,0 0 0,1-1 0,0 1 0,4 11 0,-5-16-5,0-1 0,0 1-1,0 0 1,0-1 0,0 1 0,0 0 0,0-1 0,0 0-1,1 1 1,-1-1 0,0 0 0,1 1 0,-1-1 0,1 0-1,0 0 1,-1 0 0,1 0 0,0-1 0,-1 1-1,1 0 1,0-1 0,0 1 0,0-1 0,0 0 0,0 1-1,0-1 1,-1 0 0,1 0 0,0 0 0,0-1-1,0 1 1,3-1 0,11-4 37,-1-1 0,0-1 1,-1 0-1,0-1 0,20-14 0,14-8-6,-30 22-182,-15 6-50,1 1 0,-1-1 0,1 0 0,-1 0 0,4-3 0,-7 5 142,0 0 1,0 0 0,0-1 0,1 1-1,-1 0 1,0 0 0,0 0-1,0 0 1,1 0 0,-1 0-1,0 0 1,0 0 0,0 0-1,0 0 1,1 0 0,-1-1-1,0 1 1,0 0 0,0 0-1,1 0 1,-1 0 0,0 1-1,0-1 1,1 0 0,-1 0 0,0 0-1,0 0 1,0 0 0,0 0-1,1 0 1,-1 0 0,0 0-1,0 0 1,0 0 0,1 1-1,5 7-120,2 11 221,-5-13-10,0 0-1,1 0 1,0-1 0,0 1-1,0-1 1,1 0 0,0 0-1,0-1 1,0 1 0,0-1-1,1 0 1,-1 0 0,1-1-1,0 0 1,0 0 0,9 3-1,-10-5-6,0 0 0,0-1 0,0 1 0,0-1 0,0 0 0,0-1 0,0 1 0,0-1 0,0 0 0,0 0 0,0 0 0,0-1 0,0 0 0,-1 0 0,1 0 0,6-4 0,-3 1-44,-1 0-1,0-1 1,1 0-1,-2 0 1,1-1-1,-1 0 1,10-14-1,-14 18-55,-1 0-1,0 0 1,0 0-1,0 0 1,0 0-1,0 0 1,-1 0-1,1 0 1,-1 0-1,0 0 1,0-1-1,-1-4 1,1-3-282,0 11 308,0 0 0,0 0 0,0 0 0,0-1 0,0 1 0,1 0 0,-1 0 0,0 0 0,0-1 0,0 1 0,0 0 0,0 0 0,1 0 0,-1 0 0,0-1 0,0 1-1,0 0 1,0 0 0,1 0 0,-1 0 0,0 0 0,0 0 0,0 0 0,1 0 0,-1-1 0,0 1 0,0 0 0,1 0 0,-1 0 0,0 0 0,0 0 0,0 0 0,1 0 0,-1 0-1,0 0 1,0 1 0,1-1 0,-1 0 0,0 0 0,0 0 0,0 0 0,1 0 0,-1 0 0,0 0 0,0 1 0,13 4-138,-12-5 102,4 2 32,-1 1 0,0-1 0,-1 1-1,1-1 1,0 1 0,-1 0-1,1 0 1,-1 1 0,0-1-1,4 6 1,0 2-176,-1 0 0,7 16 0,-9-17 254,0-1 0,1 0 0,1 0 1,12 17-1,-17-25-38,0 0 1,0 0 0,0 0-1,0 0 1,1 0 0,-1 0-1,0 0 1,1-1 0,-1 1-1,1-1 1,-1 1-1,1-1 1,-1 1 0,1-1-1,-1 0 1,1 0 0,0 1-1,-1-1 1,1-1 0,-1 1-1,1 0 1,-1 0 0,1 0-1,-1-1 1,1 1-1,2-2 1,3-1 55,1 0 0,-1-1 0,13-9-1,-8 5-55,88-52 354,-75 43-567,-7 4-70,41-21 1,-55 32 212,0 1 0,-1 1 1,1-1-1,0 1 0,0-1 1,0 1-1,0 0 0,0 0 1,0 1-1,0-1 0,0 1 1,0 0-1,-1 0 0,1 0 1,0 1-1,3 1 0,7 2-75,-8-3 113,1 1 0,-1 0 0,0 0 0,0 1 0,-1 0 0,1 0 0,-1 0 0,1 1 0,3 5 0,3 2-132,-1 1 1,14 22-1,-17-20-24,-6-12 221,-1 0 0,1 1 1,0-1-1,0 0 0,0 0 0,1-1 0,2 4 1,-4-5-25,0-1 1,0 1 0,0-1 0,0 1 0,0-1-1,-1 0 1,1 1 0,0-1 0,0 0 0,0 0-1,0 0 1,0 0 0,0 0 0,0 0 0,0 0-1,0 0 1,0 0 0,0 0 0,0 0 0,0-1 0,0 1-1,0 0 1,0-1 0,0 1 0,0-1 0,0 1-1,0-1 1,0 1 0,-1-1 0,1 0 0,1 0-1,2-3-42,1 0-1,-1 1 0,0-1 0,0-1 0,0 1 0,-1-1 1,1 1-1,-1-1 0,0 0 0,0 0 0,-1 0 0,0-1 0,0 1 1,0-1-1,0 1 0,-1-1 0,0 1 0,0-1 0,-1 0 1,1 0-1,-1 1 0,-1-1 0,1 0 0,-2-8 0,2 13-19,0 1-1,0-1 0,0 1 0,-1-1 0,1 1 0,0-1 0,0 1 0,0-1 0,0 1 0,0-1 1,-1 1-1,1-1 0,0 1 0,-1-1 0,1 1 0,0-1 0,-1 1 0,1 0 0,0-1 1,-1 1-1,1-1 0,-1 1 0,1 0 0,0 0 0,-1-1 0,1 1 0,-1 0 0,1 0 0,-1 0 1,1-1-1,-1 1 0,1 0 0,-1 0 0,1 0 0,-1 0 0,0 0 0,1 0 0,-1 0 1,1 0-1,-1 0 0,1 0 0,-1 1 0,-1-1-12,1 1 1,-1-1-1,1 1 1,0 0-1,-1 0 1,1 0-1,0 0 0,0 0 1,0 0-1,0 0 1,0 0-1,0 0 1,-2 2-1,2 1 45,-1 0 0,1-1 0,-1 1-1,1 0 1,0 0 0,1-1 0,-1 1 0,1 0-1,-1 0 1,1 0 0,0 0 0,1 0 0,-1 0-1,1 0 1,-1 0 0,1-1 0,0 1 0,1 0-1,2 5 1,-4-8 25,1 1 0,0-1 1,0 0-1,0 0 0,0 1 0,0-1 0,0 0 0,0 0 1,0 0-1,1 0 0,-1 0 0,0 0 0,1 0 0,-1-1 1,1 1-1,-1 0 0,0-1 0,1 1 0,0-1 0,-1 0 1,1 1-1,-1-1 0,1 0 0,-1 0 0,1 0 0,0 0 1,-1 0-1,3-1 0,2 1 42,0-1-1,0-1 1,0 1 0,0-1 0,10-4-1,46-21-53,-50 22-99,-10 4 53,-1 0 1,0 0 0,1 0 0,-1 1-1,1-1 1,0 1 0,-1-1-1,1 1 1,-1-1 0,1 1 0,0 0-1,-1 0 1,1 0 0,0 0 0,-1 0-1,1 0 1,2 1 0,-3-1 25,-1 0 1,1 1 0,-1-1-1,0 1 1,1-1 0,-1 1-1,1-1 1,-1 1 0,0-1-1,1 1 1,-1-1 0,0 1-1,0-1 1,1 1 0,-1 0-1,0-1 1,0 1 0,0-1-1,0 1 1,0 0-1,0-1 1,0 1 0,0-1-1,0 1 1,0 0 0,0-1-1,0 1 1,0 0 0,0-1-1,-1 1 1,-8 25 164,2-10 128,7-14-260,-1 2 341,4-4 162,8-3-106,0 0-467,0 0 1,-1 0-1,1-1 1,18-9-1,17-7-240,-42 19 218,1-1 0,-1 1 0,0 1 0,1-1 0,-1 0 1,0 1-1,1 0 0,5 1 0,-8-1 30,1 1 0,-1-1 0,0 1 0,0 0 0,0-1 0,1 1 0,-1 0 0,0 1 0,0-1 0,0 0 1,-1 0-1,1 1 0,0-1 0,0 1 0,-1 0 0,1-1 0,-1 1 0,2 2 0,45 69 694,-46-70-632,-1-1 0,0 0 1,1 0-1,-1 0 1,1 0-1,0 0 0,0-1 1,0 1-1,0 0 0,0-1 1,0 1-1,0-1 1,0 0-1,1 0 0,-1 0 1,0 0-1,4 1 0,-3-2 35,1 1-1,-1-1 0,1 0 0,0 0 0,-1 0 0,1 0 0,-1-1 1,1 1-1,-1-1 0,7-2 0,0-2 2,0 1 0,-1-1 0,1-1-1,-1 0 1,0 0 0,14-13 0,-14 9-38,0-1-1,0 0 1,-1 0-1,-1-1 1,0 0-1,0 0 1,-1-1-1,-1 1 1,7-25-1,5-21 144,13-81 0,-18 75-366,-2 0 0,0-69 0,-10 126 47,0 0 0,-1-1 1,-2-7-1,0 9-27,-1 10 53,-4 17 63,-1 15 218,2-1 0,1 2 1,-2 48-1,10 114 171,0-158-185,12 66 1,-9-86-33,1 1 0,0-1 0,2 0-1,15 31 1,-21-48-277,1 1 0,-1-1-1,1 0 1,0 1 0,1-1-1,-1-1 1,1 1 0,0 0-1,0-1 1,0 0 0,0 0-1,5 3 1,-6-5-139,-1 0 0,0 0 0,1 0 0,-1-1 0,1 1 0,0-1 0,-1 1 0,1-1 0,-1 0 0,1 0 0,-1 0 0,1 0 0,0-1 0,-1 1 0,1-1 1,-1 1-1,1-1 0,-1 0 0,0 0 0,1 0 0,-1 0 0,0-1 0,0 1 0,1-1 0,1-1 0,-1 0-466,0 0 1,0 0-1,0-1 0,0 1 1,0-1-1,3-7 1,-4 8-9,11-12-1756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47:00.89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 47 9056,'-18'-5'4096,"49"2"-3552,-9-2 1312,-1 5-1120,20-6 831,-2-2-895,10-4-288,-1 7-256,9 2-736,-5 3 320,1 0-3679,-1 3 2175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47:27.56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 94 1408,'-2'6'7329,"17"4"-2898,-7-6-5759,-5-3 1376,-1-1 0,1 0 1,-1 0-1,1 0 0,-1 0 1,1 0-1,-1-1 0,1 1 1,-1-1-1,1 0 0,-1 1 1,0-1-1,1 0 0,-1-1 1,0 1-1,3-2 0,0 0-6,0-1 0,0 1 0,-1-1 0,0 0 0,0-1-1,5-4 1,-9 8-33,1-1 0,0 1 0,-1-1 0,1 1 0,-1 0 0,0-1 1,1 1-1,-1-1 0,0 1 0,0-1 0,0 1 0,0-1 0,0 1 0,0-1 0,0 1 0,-1-1 0,1 1 0,0 0 0,-1-1 0,1 1 0,-1-1 0,0 1 0,1 0 0,-1 0 0,0-1 0,-1 0 0,0-1-49,0 0 0,0 1-1,0-1 1,0 1 0,0 0-1,-1 0 1,1 0 0,-1 0-1,0 0 1,1 0 0,-6-1-1,7 2 28,-1 0-1,0 1 1,0-1-1,1 1 1,-1-1 0,0 1-1,0 0 1,0 0-1,1 0 1,-1 0-1,0 0 1,0 0-1,0 0 1,0 1 0,1-1-1,-1 1 1,0-1-1,0 1 1,1 0-1,-1 0 1,1 0-1,-3 1 1,-3 4 132,5-5-79,0 1 0,0-1 0,0 0 0,1 1 0,-1-1 0,1 1 0,-1-1 0,1 1 0,0 0 0,-1-1 0,1 1 0,0 0 0,0 0 0,0 0 0,0 0 0,1 0 0,-1 0 0,0 0 0,1 0 1,0 0-1,-1 0 0,1 1 0,0-1 0,0 0 0,0 0 0,1 3 0,0 4 59,0 0 0,1 0 0,0 0 0,0-1 0,1 1 0,0-1 0,1 1 0,0-1 0,0 0 0,1 0 0,0-1 0,0 1 0,9 8 1,-13-15-82,1 1 1,0-1 0,-1 0 0,1 0 0,0 0-1,0 0 1,0 0 0,0 0 0,0 0 0,0-1-1,0 1 1,0-1 0,0 1 0,0-1 0,0 0 0,0 0-1,0 0 1,1 0 0,-1 0 0,0 0 0,0-1-1,0 1 1,0-1 0,0 0 0,0 1 0,0-1-1,2-1 1,7-4 56,0 0 0,-1 0 1,16-14-1,-11 9-44,12-9-160,-3 2-30,0 1-1,51-26 0,-74 42 127,0 0 0,1 1 0,-1 0 0,1-1 1,-1 1-1,1 0 0,0 0 0,-1-1 0,1 1 0,-1 1 0,1-1 0,-1 0 0,1 0 0,-1 0 0,1 1 0,-1-1 0,1 1 0,-1-1 1,3 2-1,2 2 8,0 0 1,-1 0-1,8 7 1,5 4 391,61 46 597,24 18 285,-67-60-1116,-34-17 160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47:27.96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323 1 2976,'0'0'971,"-4"12"3583,2-6-4175,0-1-1,0 0 1,-1 0 0,1 0-1,-1-1 1,-1 1 0,1 0-1,-1-1 1,1 0 0,-1 0-1,-1 0 1,1-1 0,-5 4-1,-13 12 681,-19 22-1,32-32-855,-65 80 741,39-45-917,-49 67-166,80-104-1328,24-19-4804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08:44.07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435 68 3552,'-4'-11'1776,"4"10"-1735,0 1 1,0-1-1,0 1 0,0 0 0,0-1 1,0 1-1,1-1 0,-1 1 1,0 0-1,0-1 0,1 1 0,-1 0 1,0-1-1,0 1 0,1 0 0,-1 0 1,0-1-1,1 1 0,-1 0 1,0 0-1,1-1 0,-1 1 0,0 0 1,1 0-1,-1 0 0,1 0 0,35-17 874,-29 13-859,1 1 1,-1-1-1,1 1 1,0 1-1,16-4 1,9 1 200,0 2 0,0 1 1,54 4-1,-78 0-191,0 0-1,-1 0 1,1 1-1,-1-1 1,1 2 0,-1 0-1,0 0 1,0 0-1,10 8 1,-14-9-3,-1 0 0,1 0 0,-1 0-1,0 1 1,0 0 0,0-1 0,0 1 0,-1 0-1,1 0 1,-1 0 0,0 1 0,2 6 0,-2-5-17,0 1 1,-1 0-1,0 0 1,-1-1-1,0 1 0,0 0 1,-1 12-1,-4 4 152,0 0-1,-1 0 1,-19 41 0,22-57-102,-80 188-6,74-175-6,-1 0-1,-1-1 1,0-1-1,-2 0 0,0-1 1,-1 0-1,0 0 1,-24 19-1,-13 5 6,-81 52-1,50-29 217,27-19-311,43-35-1,1 1-1,0 1 1,1 0 0,-15 22-1,-18 20 573,37-47-602,0 0-1,1 1 1,-6 9 0,-5 14-150,15-26 385,-2 1-33,2-6 21,0 0-164,0 0-1,0 0 0,0 1 1,0-1-1,0 0 0,0 0 1,0 1-1,0-1 0,0 0 1,0 1-1,-1 0 0,1 0-31,1 0 0,0 0 1,-1 0-1,1 0 0,-1 0 0,1 0 0,-1 0 0,0 0 0,1 0 0,-1-1 0,0 1 0,-1 1 0,-6 9-330,1 16 89,4-20 729,3-11-369,3-17 70,-1 0-1,50-127-364,-32 107 240,-15 30-73,1 1 0,-2-1 0,5-14 0,3-4 101,-10 25-76,0-1-1,0 0 1,0 0 0,-1 0-1,1 0 1,-1 0 0,0 0 0,0 0-1,-1-10 1,-1 14-221,0 3 17,-2 4 126,1-2 104,0 1 1,-1-1 0,1 0-1,-1 0 1,0 0 0,0 0-1,-5 5 1,-52 53-353,60-61 315,-5 4-63,0 0 0,1 1 0,0-1 0,0 1 1,1 0-1,-4 8 0,-2 20-44,0 0 0,3 1 0,-5 57 0,11-92 112,-18 109 21,17-102 80,-1 0 0,0 1-1,0-1 1,-1 0 0,1 0 0,-2 0-1,1 0 1,-8 9 496,16-20-528,-5 4-69,18-25-99,34-38 1,61-59-467,-65 71 991,-47 50-393,0 0 0,0 0 1,0 0-1,0 0 0,0-1 0,-1 1 0,1 0 0,-1 0 0,1-1 0,-1 1 0,1-1 0,-1 1 0,0 0 0,0-1 1,0 1-1,1-1 0,-1 1 0,-1 0 0,1-1 0,0 1 0,0-1 0,0 1 0,-1 0 0,1-1 0,-1 1 1,1 0-1,-1-1 0,1 1 0,-1 0 0,-1-2 0,-3-4 174,1-1 0,-2 1 0,-8-10 0,14 17-205,-5-5-30,-1 0-1,0 0 0,0 1 1,0-1-1,-1 2 0,1-1 1,-12-4-1,18 8-41,-1 0 1,1 0-1,-1 0 1,1 0-1,-1 0 1,0 0-1,1 0 1,-1 0-1,1 0 1,-1 0-1,1 0 1,-1 0-1,1 0 1,-1 0-1,1 0 1,-1 0-1,1 1 1,-1-1-1,1 0 1,0 0-1,-1 1 1,1-1-1,-1 0 1,1 1-1,-1-1 1,1 0-1,0 1 0,-1-1 1,1 1-1,0-1 1,0 1-1,-1-1 1,1 0-1,0 1 1,0-1-1,-1 1 1,1-1-1,0 1 1,0-1-1,0 1 1,0-1-1,0 2 1,-1 1-531,1 0 0,0 0 0,-1 0 0,1 0 0,0 0 0,1 4 0,7 21-2088,9-3-400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47:28.70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105 1 1824,'0'9'4805,"-1"23"-3477,-3-1 0,0 1 0,-2-1 0,-17 51 0,4-17 229,-18 117 1,34-164-1531,0-3 75,1 0-1,0 0 0,1 1 0,1-1 0,0 0 0,5 27 0,0-16 21,-4-16-58,1 0 0,0 0-1,4 11 1,-4-18-45,-1-1 1,0 1 0,1 0 0,-1 0-1,1-1 1,0 1 0,0-1-1,0 0 1,0 1 0,0-1 0,1 0-1,-1 0 1,1 0 0,3 2-1,-3-3 10,-1 0-1,0-1 0,1 1 0,-1 0 0,1-1 0,-1 0 1,1 1-1,-1-1 0,1 0 0,-1 0 0,1-1 0,-1 1 1,1 0-1,-1-1 0,1 0 0,-1 1 0,0-1 0,4-2 1,6-2-300,-1-1 0,16-12 1,-13 9-563,-9 6 361,1-1-1,-1 0 1,0 0-1,5-5 1,-8 7-141,0-1 0,0 0 0,0 0 1,0 1-1,-1-1 0,1 0 0,-1 0 0,0 0 1,1-6-1,2 1-1019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47:29.15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 6 1888,'-18'-5'6544,"36"5"-3355,49 1 509,34 6-2314,-51-2-1193,77-3 0,-103-4-2096,28-6-1,-39 4-3032,-8 8 2874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47:29.95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 74 3968,'-1'1'139,"1"0"0,-1 0 0,1-1 0,0 1 0,-1 0 0,1 0 0,0 0 0,0 0 0,0 0 0,0-1 0,0 1 1,0 0-1,0 0 0,0 0 0,0 0 0,0 0 0,0 0 0,0-1 0,1 1 0,-1 0 0,0 0 0,1 0 0,-1 0 0,1-1 0,0 2 0,0-1 10,0 0-1,0 0 1,1 0-1,-1 0 1,0 0-1,1-1 1,-1 1-1,1-1 1,-1 1-1,1-1 1,-1 1-1,1-1 1,2 0-1,1 1 39,1-1 0,0 0 0,0 0 0,-1-1-1,1 0 1,0 0 0,6-2 0,-4 0-40,0-1 0,-1 0 0,1 0 0,-1 0-1,7-7 1,-11 10-131,-1-1 0,0 0 0,1 0 0,-1 0 0,0 0 0,-1 0 0,1-1 0,0 1 0,0 0 0,-1-1-1,0 0 1,1 1 0,-1-1 0,0 0 0,0 1 0,-1-1 0,2-6 0,-2 9-3,0-1 0,0 0 1,0 0-1,1 1 0,-1-1 0,0 0 0,0 0 1,-1 1-1,1-1 0,0 0 0,0 0 0,0 1 0,0-1 1,-1 0-1,1 0 0,0 1 0,-1-1 0,1 0 1,0 1-1,-1-1 0,1 0 0,-1 1 0,1-1 1,-1 1-1,1-1 0,-1 1 0,0-1 0,1 1 1,-1-1-1,0 1 0,1 0 0,-1-1 0,0 1 1,1 0-1,-1 0 0,0-1 0,0 1 0,1 0 1,-1 0-1,0 0 0,0 0 0,1 0 0,-1 0 1,0 0-1,0 0 0,0 0 0,1 1 0,-1-1 1,0 0-1,1 0 0,-1 1 0,-1 0 0,-1 0 130,-1 0-1,1 1 0,0 0 1,0 0-1,0 0 0,0 0 1,1 0-1,-1 0 0,-4 6 1,5-4-62,-1 1 0,1-1 0,0 1 1,1 0-1,-1 0 0,1-1 1,0 1-1,0 0 0,0 0 1,1 0-1,-1 1 0,1-1 0,1 0 1,-1 0-1,1 0 0,0 0 1,0 0-1,3 7 0,0 1-22,0-2 0,2 1 0,-1 0 0,1-1 0,1 0 0,9 12 0,-11-17-5,0 0 1,0 0-1,1 0 1,0-1-1,0 0 0,0 0 1,0-1-1,1 1 1,0-1-1,9 4 1,-12-7-14,0 0 1,0 0 0,0 0-1,0 0 1,0 0-1,0-1 1,0 0 0,0 0-1,0 0 1,0 0 0,0-1-1,1 1 1,-1-1-1,0 0 1,-1 0 0,1-1-1,0 1 1,0-1 0,0 0-1,-1 0 1,4-2-1,0-1-74,-1 0-1,0-1 1,-1 0-1,1 1 1,-1-2-1,8-11 0,22-45-338,-29 51 355,9-15 0,-8 14-83,10-23-1,-13 23-28,-4 12 80,0-1 1,0 1 0,1-1-1,-1 1 1,0-1 0,1 1 0,0-1-1,-1 1 1,1-1 0,0 1-1,-1 0 1,1 0 0,2-3 0,1 23 64,28 134 1567,-32-150-1514,1-1 0,-1 0 0,1 0 0,0 1 0,0-1-1,0 0 1,0 0 0,0 0 0,0 0 0,0 0 0,1-1-1,-1 1 1,1 0 0,-1 0 0,1-1 0,0 1 0,-1-1 0,5 3-1,-5-4-56,1 0 0,-1 1 0,1-1 0,-1 0 0,1 0 0,-1 0 0,1 0 0,0 0 0,-1 0 0,1-1 0,-1 1 0,1 0 0,-1-1 0,1 1 0,-1-1 0,0 0 0,1 1 0,-1-1-1,0 0 1,1 0 0,-1 0 0,0 0 0,0 0 0,0 0 0,0 0 0,0 0 0,1-2 0,6-6-444,0 0 0,9-16 0,-9 12-3480,9-23 0,-14 28 1710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47:30.43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2 4736,'1'-2'2326,"-1"2"-2290,9 1 1236,12 6 336,-15-2-1271,1 0 0,-1 1 0,0-1-1,0 1 1,0 1 0,-1-1 0,0 1-1,0 0 1,-1 0 0,0 0 0,0 0-1,-1 1 1,5 14 0,-1 3 63,4 15 464,-10-41-794,1-1 0,-1 0 0,0 1 0,0-1 0,0 0 0,0 0 0,0 0 1,0 0-1,0 0 0,0-2 0,9-18-356,1 4-92,-3 3 107,18-25 0,-23 36 262,0 0 1,0 1-1,0 0 0,1-1 1,-1 1-1,1 1 0,0-1 1,0 1-1,0-1 0,0 1 1,7-3-1,-9 5 56,-1-1 1,1 1-1,-1 0 0,1 0 0,-1 0 0,1 0 1,-1 0-1,1 0 0,-1 0 0,1 1 1,-1-1-1,0 0 0,1 1 0,-1-1 0,1 1 1,-1 0-1,0-1 0,0 1 0,1 0 0,-1 0 1,0 0-1,0 0 0,0 0 0,0 0 0,0 0 1,0 0-1,0 0 0,1 2 0,1 2 201,0 1-1,0-1 0,0 1 1,-1-1-1,3 10 0,0 4 138,-1 0-1,-1 0 1,1 28 0,-3 25-2884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47:30.89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72 13 4736,'-8'-12'6577,"8"12"-6472,-9 14 3533,7-12-3505,-2 5 352,-2 2-177,0-1 1,1 1 0,0 0 0,1 0 0,0 1 0,0-1 0,1 1-1,1 0 1,-3 15 0,3-11-89,1-10-160,1-1-1,-1 0 0,1 1 1,-1-1-1,1 1 1,0-1-1,1 1 0,-1-1 1,1 1-1,-1-1 0,1 0 1,1 4-1,-1-6-49,-1-1 0,0 0-1,0 0 1,1 1 0,-1-1 0,0 0 0,1 0-1,-1 1 1,0-1 0,0 0 0,1 0 0,-1 0-1,0 0 1,1 1 0,-1-1 0,1 0 0,-1 0-1,0 0 1,1 0 0,-1 0 0,0 0 0,1 0-1,-1 0 1,1 0 0,-1 0 0,0 0 0,1 0-1,-1 0 1,0 0 0,1-1 0,-1 1 0,0 0-1,1 0 1,-1 0 0,0 0 0,1-1 0,-1 1-1,1-1 1,8-9-477,38-76-680,-46 85 1128,-1 1 0,1-1 0,-1 0 1,1 0-1,-1 0 0,1 0 0,-1 0 0,1 1 0,0-1 0,-1 0 0,1 0 1,0 1-1,0-1 0,-1 1 0,1-1 0,0 1 0,0-1 0,1 0 0,-1 1 10,0 0 0,-1 0-1,1 1 1,0-1 0,-1 0-1,1 0 1,-1 1-1,1-1 1,0 0 0,-1 1-1,1-1 1,-1 1 0,1-1-1,-1 1 1,0-1-1,1 1 1,-1-1 0,1 1-1,-1-1 1,0 1-1,1-1 1,-1 1 0,0-1-1,0 1 1,1 0 0,-1-1-1,0 1 1,0 0-1,0 0 1,31 96-103,-31-96 79,8 24-995,3-11-2503,-4-7 1937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47:31.49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 2304,'1'0'1627,"1"8"-418,-1 0-205,5 5 373,1 13 6654,-3 39-6512,3 57 1076,-1-37-1622,7 58-453,1-84-4522,-10-48 1301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47:32.57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1 115 3136,'0'0'156,"-1"-1"0,1 1-1,0-1 1,0 0 0,0 1 0,0-1 0,0 1-1,0-1 1,1 1 0,-1-1 0,0 1 0,0-1 0,0 1-1,0-1 1,1 1 0,-1-1 0,0 1 0,0-1 0,1 1-1,-1-1 1,0 1 0,1-1 0,-1 1 0,0-1-1,1 1 1,-1 0 0,1-1 0,0 1 125,0 0-1,0 0 1,0 0 0,-1 0 0,1 0-1,0 0 1,0 0 0,0 1-1,-1-1 1,1 0 0,0 0 0,0 1-1,0 0 1,2 0-150,-1 0 0,0 1 0,0-1 0,0 1-1,0 0 1,0-1 0,0 1 0,-1 0 0,1 0 0,-1 0 0,1 1 0,-1-1 0,2 3 0,12 35 865,-8-20-582,3 7 604,15 52 618,-24-82-1241,2-13-77,0-25-187,-4 21 39,-4-25-1,2 29-181,1-1-1,1 1 0,1-29 0,1 41 7,-1-6-77,2 1 0,-1-1 0,2 1 0,4-14 0,-7 22 108,1 0 0,0 0-1,-1 0 1,1 0 0,0 0 0,-1 1 0,1-1 0,0 0 0,0 0-1,0 1 1,0-1 0,0 1 0,0-1 0,0 1 0,0-1 0,0 1-1,0 0 1,0-1 0,0 1 0,0 0 0,0 0 0,1 0 0,-1 0-1,0 0 1,0 0 0,0 0 0,0 0 0,0 0 0,0 0 0,2 1-1,5 1 135,0 1-1,0-1 0,7 5 0,-11-5-121,97 34 791,-85-30-931,-14-6-590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47:33.15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139 192 3072,'-9'-55'1856,"6"19"1139,3 31-2518,0 0-1,0-1 0,-1 1 0,0 0 1,0 0-1,0 0 0,0 0 0,-1 0 1,0 0-1,-5-9 0,5 11-219,0 0-1,0 0 1,0 0 0,-1 1-1,1-1 1,-1 1 0,0 0-1,0-1 1,0 1-1,0 0 1,0 1 0,-6-3-1,8 3-205,0 1 0,-1-1 0,1 1 0,0 0 0,0 0 0,0 0 0,-1 0 0,1 0 0,0 0 0,0 0 0,-1 0 0,1 0 0,0 1 0,0-1 0,0 0 0,-2 2 0,1-1-29,1-1 0,0 1 0,0 1 0,0-1 0,-1 0 0,1 0 0,0 0-1,0 1 1,1-1 0,-1 0 0,0 1 0,0-1 0,1 1 0,-1-1 0,1 1 0,-1 1 0,-8 33 408,1 0-1,2 0 0,-2 63 1,7-38-38,11 89-1,8-56-346,-9-54-127,1 3-143,-3-17-2782,-6-22 1731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47:33.52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 9 6560,'-17'-8'2976,"30"8"-800,-4 0-1440,7 0 1184,7 0-1088,3 0 192,5 0-609,0 0-223,-1 3-128,1 2-64,0-2 0,0-3-2111,-5 8 1151,0-4-4064,5 0 2816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47:33.91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9 5408,'-5'0'2432,"23"-8"416,-8 13-1760,3-5 1056,5 0-1248,3 0-160,2 0-416,-2 0-384,6 3 32,-6-3-288,2 5 192,-10-2-3744,5 5 2112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46:00.2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2 992,'14'-1'6861,"-13"1"-6640,5 1-802,-6-1 666,6 9 411,-4-7-476,-1 0 0,1 0 0,-1 0 0,0 0-1,1 1 1,-1-1 0,0 0 0,0 0-1,-1 1 1,1-1 0,0 1 0,-1 2 0,3 36-51,-2-8 343,11 137 180,-8-103-403,-1 43 44,2 33 433,-4-121-497,-1-1 0,-3 28 0,-1 11 60,16 182 223,9-67-37,-7-74-84,3 28-121,18 259 420,-26-299-308,10 158-48,6 43 180,-20-95-211,-6-128 103,-2 20-63,1 28 2,3 116 141,-2-123-380,1-101 54,-1 1-1,0-1 0,-2 7 0,-1 16-2081,1-25 615,2-1 465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47:34.62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 0 3808,'-1'2'2149,"0"-2"-2113,5 8 3250,8 13 1284,-9-16-5187,3 7 917,-1 0 1,-1 0 0,0 1 0,3 20 0,-6-26-320,0 0 0,-1 0 1,0 8-1,-1 0-2269,1-12 1051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47:35.02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25 2144,'0'-17'992,"13"14"-864,-8-2-160,-2 10 0,7-5-256,-2 8 160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47:35.36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0 3904,'9'14'1531,"-1"0"1,0 0-1,-1 0 1,0 1-1,7 25 1,-14-40-1499,0 1 0,0-1 0,0 0 0,0 0 0,0 0 0,0 1 0,0-1 0,0 0 0,0 0 0,0 0 0,0 0 0,0 1 0,0-1 0,0 0 0,1 0 0,-1 0 0,0 0 0,0 0 0,0 1 0,0-1 0,0 0 0,1 0 0,-1 0 0,0 0 0,0 0 0,0 0 0,0 0 0,1 0 0,-1 0 0,0 0 0,0 0 0,0 1 0,0-1 0,1 0 0,6-5 493,13-19-521,-4 3-48,-4 10 7,-7 5 70,1 0 0,-1 0 0,2 1 0,8-6 0,-13 10 34,-1 0-1,1 0 1,0 0-1,-1 0 1,1 1-1,0-1 1,0 1-1,-1-1 1,1 1-1,0 0 1,0-1-1,0 1 1,0 0-1,0 0 1,-1 1-1,1-1 1,0 0-1,0 1 1,0-1-1,-1 1 1,1-1-1,0 1 1,3 1-1,-1 1 29,1 1 1,0-1-1,-1 1 0,0 0 1,0 0-1,0 0 0,0 0 0,-1 1 1,0 0-1,0-1 0,0 1 1,0 0-1,-1 0 0,1 1 0,-2-1 1,1 1-1,0-1 0,0 8 0,1-4 468,-1-4-1892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47:35.71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131 4 5728,'-4'-1'494,"-1"0"1,1 1-1,-1-1 0,0 1 1,1 0-1,-1 0 1,0 0-1,1 1 0,-1-1 1,1 1-1,-1 0 1,1 0-1,-1 1 0,1 0 1,0-1-1,-1 1 1,1 1-1,0-1 0,1 1 1,-6 3-1,6-3-315,0 0 0,0 0 0,0 0 0,0 1 0,1-1 0,-1 1 0,1 0 0,0-1 0,0 1-1,1 0 1,-1 0 0,1 0 0,0 0 0,-1 6 0,1-7-110,1 1-1,0 0 1,1-1-1,-1 1 1,0 0-1,1-1 0,0 1 1,0 0-1,0-1 1,0 0-1,1 1 1,-1-1-1,1 0 1,0 1-1,0-1 1,0 0-1,0 0 1,1-1-1,-1 1 1,1 0-1,4 3 1,-3-3-148,-1 0 1,1-1 0,0 1 0,0-1-1,0 1 1,1-1 0,-1-1 0,0 1-1,1 0 1,-1-1 0,1 0-1,0 0 1,-1-1 0,1 1 0,0-1-1,5 0 1,-6-1-369,0 0-1,0 0 0,0-1 1,0 1-1,-1-1 1,1 0-1,0 0 1,5-5-1,1 1-1412,7-3 42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47:36.07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29 8 3968,'-17'-7'1285,"16"7"-1212,0 0 0,1 0-1,-1 1 1,1-1-1,-1 0 1,0 0 0,1 1-1,-1-1 1,1 0 0,-1 1-1,1-1 1,-1 1 0,1-1-1,-1 0 1,1 1 0,0-1-1,-1 1 1,1 0 0,0-1-1,-1 1 1,1-1 0,0 1-1,-1 1 1,4 45 3543,-1-8-2014,1 0-1,14 69 1,31 74 635,-47-177-2181,40 109 794,-9-30-617,-18-54-934,-6-15-1062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47:36.43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 39 3968,'-1'0'92,"1"0"0,0 0 0,-1 0-1,1 0 1,0 0 0,0 0 0,-1 0 0,1 0 0,0 0 0,-1 0 0,1 0 0,0 0 0,-1 0-1,1 0 1,0 0 0,0 1 0,-1-1 0,1 0 0,0 0 0,0 0 0,-1 1 0,1-1 0,0 0-1,0 0 1,0 0 0,-1 1 0,1-1 0,0 0 0,0 0 0,0 1 0,0-1 0,0 0-1,0 1 1,-1-1 0,1 0 0,0 0 0,0 1 0,0-1 0,0 0 0,0 1 0,0-1 0,0 0-1,0 1 1,0-1 0,1 1 0,5 17 3650,-1-6-3370,-3-5-43,1 0 0,-1 0 1,1-1-1,1 1 0,-1-1 0,1 0 1,0 0-1,0 0 0,1-1 0,0 1 1,0-1-1,0 0 0,0-1 0,8 6 0,-12-10-287,0 1 0,0-1 0,0 0 0,0 1 0,0-1 0,0 0 0,0 0 0,0 0 0,0 0 0,0 0 0,0 0 0,0 0 0,0 0 0,0 0 0,1 0 0,-1-1 0,0 1 0,0 0 0,-1-1 0,3 0 0,0-1 42,0 1 0,0-2 1,0 1-1,0 0 0,-1 0 0,4-4 0,1-3-4,-1 1 1,1-1-1,8-17 0,-11 18-307,-1 0-1,1 0 1,-1 0-1,-1-1 1,0 1-1,0-1 1,0 1-1,0-15 0,0 12-2843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47:36.79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105 7 3808,'-2'-1'311,"0"0"0,0 0 0,1 1 1,-1-1-1,0 0 0,0 1 0,0-1 0,0 1 0,0 0 1,0 0-1,0 0 0,0 0 0,0 0 0,0 0 0,0 0 1,0 1-1,0-1 0,0 1 0,0 0 0,0-1 0,0 1 0,1 0 1,-1 0-1,-2 1 0,0 1 165,0 0 0,0 1 1,0-1-1,0 1 0,0 0 0,1-1 1,-6 10-1,6-8-325,0 0 1,1 0-1,0 0 0,0 0 1,0 0-1,1 0 0,0 1 1,0-1-1,0 1 0,1-1 1,-1 1-1,1-1 0,1 1 1,-1-1-1,1 1 0,0-1 1,2 9-1,-1-9-133,-1-1 0,1 0 0,0 0 0,0 0 0,0 0 0,0 0 0,1 0 0,-1-1 0,1 1 0,0-1 0,0 1 0,1-1 0,-1 0 0,0-1 0,1 1 0,0 0 0,0-1 0,0 0 0,0 0 0,0 0 0,8 2 0,-4-3-1453,1 0 1,0-1-1,-1 0 0,1-1 1,-1 0-1,1 0 0,10-4 1,-1 1-1318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47:37.33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43 362 5632,'0'-1'67,"-1"1"1,1 0-1,0 0 0,-1 0 1,1 0-1,0 0 0,-1-1 1,1 1-1,0 0 0,-1 0 1,1 0-1,0-1 0,-1 1 1,1 0-1,0 0 0,0-1 1,-1 1-1,1 0 0,0-1 1,0 1-1,0 0 0,-1-1 1,1 1-1,0 0 0,0-1 1,0 1-1,0-1 1,0 1-1,0 0 0,0-1 1,0 1-1,0 0 0,0-1 1,0 0-1,12-7 1495,-3 4-996,-5 2-407,0-1 1,1 1-1,-1-1 1,0 0-1,4-6 1,-7 9-112,0-1 0,0 0-1,0 0 1,0 0 0,-1 0 0,1 0 0,0 0 0,-1 0 0,1 0 0,-1-1 0,0 1 0,1 0 0,-1 0 0,0 0-1,1 0 1,-1-1 0,0 1 0,0 0 0,0 0 0,0-1 0,0 1 0,0 0 0,-1 0 0,1 0 0,-1-2 0,1 3 29,-1-1-1,0 1 1,0-1 0,1 1 0,-1 0 0,0-1 0,0 1 0,0 0 0,1 0-1,-1-1 1,0 1 0,0 0 0,0 0 0,0 0 0,0 0 0,1 0 0,-1 0 0,0 0-1,0 1 1,0-1 0,0 0 0,0 0 0,0 1 0,-4 1 134,0-1 1,1 1-1,-1 0 0,1 1 1,-1-1-1,1 1 0,0 0 1,0 0-1,0 0 0,0 1 1,1-1-1,-6 7 0,7-7-159,0 0 0,1-1 0,-1 1 0,1 0 0,0 0-1,0 0 1,0 0 0,0 0 0,0 0 0,1 0 0,-1 1-1,1-1 1,0 0 0,0 0 0,0 0 0,0 0 0,1 1-1,-1-1 1,1 0 0,0 0 0,1 4 0,1-1-134,1 0 0,-1 0 1,1 0-1,0 0 0,0 0 1,1-1-1,0 0 0,0 0 0,0 0 1,0-1-1,1 1 0,-1-1 1,1-1-1,0 1 0,1-1 1,-1 0-1,0 0 0,12 2 0,-7-1-338,1-2-1,0 1 0,-1-1 0,1-1 0,0 0 1,0-1-1,0 0 0,-1-1 0,1 0 0,16-4 1,-8-1 466,-1-1 0,30-15 0,-39 14 520,-10 8-549,0 0 0,0 0 0,0 0 0,0-1 0,0 1 1,0 0-1,0 0 0,0 0 0,0 0 0,0 0 0,0 0 0,0-1 0,0 1 0,0 0 1,0 0-1,0 0 0,0 0 0,0 0 0,0-1 0,0 1 0,0 0 0,0 0 0,0 0 1,0 0-1,-1 0 0,1 0 0,0 0 0,0 0 0,0 0 0,0-1 0,0 1 0,0 0 1,0 0-1,-1 0 0,1 0 0,0 0 0,0 0 0,0 0 0,0 0 0,0 0 0,-1 0 1,1 0-1,0 0 0,-2 0 61,1 0-1,-1 0 1,0 0 0,0 0 0,0 0 0,1 0 0,-1 1 0,0-1-1,1 1 1,-1-1 0,0 1 0,-2 1 0,-1 1 40,0 0-1,0 0 1,0 1 0,1 0-1,-1 0 1,1 0 0,0 0-1,1 1 1,-7 8 0,9-11-96,0 0 1,0 0 0,0-1-1,1 1 1,-1 0 0,0 0 0,1 0-1,-1 0 1,1 0 0,0 0-1,0 0 1,0 0 0,0 0-1,0 0 1,0 0 0,0 0-1,1 0 1,-1 0 0,1 0-1,-1 0 1,1 0 0,0 0-1,0 0 1,0 0 0,0-1-1,0 1 1,0 0 0,0-1-1,1 1 1,-1-1 0,0 1-1,4 1 1,-4-2-7,0 0 1,0 0-1,0 0 0,0-1 1,0 1-1,0-1 0,0 1 0,0-1 1,0 1-1,0-1 0,1 0 1,-1 1-1,0-1 0,0 0 0,1 0 1,-1 0-1,0 0 0,0 0 1,0 0-1,1 0 0,1-1 0,-1 0 17,1 0-1,-1 0 1,0 0 0,1 0-1,-1-1 1,0 1-1,0-1 1,0 1-1,3-5 1,3-3 14,-1 0 0,0-1 0,9-15 0,-15 23-66,10-19-15,-1 0 0,-1 0-1,-2-1 1,0 0 0,-1 0-1,-1-1 1,4-33 0,-5 0 56,-6-102 1,1 94 521,-1 55-292,1 9-243,1 0 0,0 0 0,-1 0 1,1 0-1,0 0 0,0 0 0,-1 0 0,1 0 1,0 0-1,0 0 0,0 0 0,-1 0 0,1 1 1,0-1-1,0 0 0,-1 0 0,1 0 0,0 0 1,0 1-1,0-1 0,0 0 0,-1 0 0,1 0 1,0 1-1,0-1 0,0 0 0,0 0 0,0 1 1,0-1-1,0 0 0,0 0 0,-1 1 0,1-1 1,0 0-1,0 0 0,0 1 0,-3 11 223,1 0 0,0-1 0,0 1 0,1 0 1,1 14-1,-1-6 28,0 46-25,3 0 0,11 71-1,4-25-3284,-5-52 1173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47:43.62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127 50 5472,'-15'-1'1628,"1"1"0,0 1 0,-23 2 0,3-2 2372,22-1 842,217-15-2765,-109 6-1839,403-12 840,-396 18-716,29-3 278,-307 12-763,24 0-2704,50-7-3684,53-3 3071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47:59.52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114 171 2560,'0'-21'1674,"0"-15"5612,0 36-7264,0 0 1,0 0-1,-1-2 585,1 2-585,0 0 1,0 0-1,0 0 1,0 0-1,0 0 1,0 0-1,0 0 1,0 0-1,0 0 1,0 0-1,0 0 0,-1 0 1,1 0-1,0 0 1,0 0-1,0 0 1,0 0-1,0 0 1,0 0-1,0 0 1,0 0 134,0 1-134,-6 3 734,-4 9-302,4 4-369,0 1-1,1 0 0,1 0 1,1 0-1,-1 20 0,-35 207 840,16-119 203,19-118-581,3-7-117,2-2-41,1-1-380,0-1-1,0 0 1,0 0 0,0 0 0,0 0 0,0 0 0,-1 0-1,0-1 1,0 1 0,1-4 0,6-41 18,-6 33 14,14-135 176,11-76-567,-18 176 245,5-31-281,-11 68 281,1-2-356,-1 15 246,3 8 106,-3-2 90,-1 0 1,0 0-1,0 1 1,-1-1-1,1 0 1,0 10-1,0 2 21,8 43 121,3 15 244,24 82 1,11 18 272,-46-169-628,1 0 0,-2 1-1,1-1 1,0 11 0,-2-18-202,0 1 0,0-1 1,0 1-1,-1-1 0,1 1 1,0-1-1,0 1 0,0-1 1,0 1-1,-1-1 0,1 0 1,0 1-1,-9 4-3794,8-5 3795,1 0-1,-2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46:15.8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20 1984,'-8'8'7888,"16"-4"-7568,2 0-142,1-1 1,-1 0 0,1 0 0,12 1 0,-18-3-231,61 4 623,53 15 202,-32-5-570,-65-11-102,0-1 0,0-1 1,0 0-1,37-4 0,-8 1 177,13 1 314,23 1 184,161-19 0,-137 9-601,1-1-78,13-3-81,-65 7 22,100 5-1,-84 2-107,-5 0 239,-30 1-96,49-5 0,-74 2-23,53-8-89,-55 7 67,0 0 0,26 2 0,9-2 10,0 0-22,-1 1 0,1 2 0,79 13 0,-89-8 24,1-3 0,0-1 0,53-5 0,-48 0-9,-30 3-54,-1-1-1,1-1 0,16-4 0,-6 1 68,1 0 0,-1 2 0,30-1 0,79 7-296,-35-1 296,-19 5-38,-57-4 24,0-1 0,36-2 0,91-16 143,7-2-1807,-135 18 701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47:59.88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 20 5408,'-13'-8'2432,"26"11"-2112,-8-6 1600,0 3-1120,8-3 448,3 3-736,12-5-160,-2 5-224,4-4-96,6 8 0,-2-4-128,-3 5 64,0-5-1664,-5 3 928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48:00.27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139 78 4736,'-1'-29'2906,"2"27"-2635,-1 0 0,0 0 1,1-1-1,-1 1 0,0 0 0,0 0 0,-1 0 1,1-1-1,0 1 0,-1 0 0,0 0 1,1 0-1,-1 0 0,0 0 0,0 0 0,0 0 1,0 0-1,0 0 0,-3-3 0,4 5-224,-1 0 0,1-1 0,-1 1 0,1-1 0,-1 1 0,1 0 0,-1 0 0,1-1 0,-1 1 0,0 0 0,1 0 0,-1 0 0,1 0 0,-1-1 0,0 1 0,1 0 0,-1 0 0,1 0 0,-1 0 0,0 0 0,1 1 0,-1-1 0,0 0 0,-1 1 16,1 0-1,-1-1 1,1 1-1,-1 0 1,1 0-1,0 0 1,0 0 0,-1 0-1,0 2 1,-3 3 72,1 0 0,0 0 0,-4 8 0,-6 12 191,1 0 0,1 1 1,-14 50-1,23-67-227,0 1 0,1 0 1,1 0-1,0 0 0,0 0 0,1 0 0,0 0 0,1 0 0,0 0 0,1 0 0,0-1 1,1 1-1,5 14 0,-5-20-24,-1 1 0,1-1 0,0 0 0,1 0 0,-1 0 0,1 0 0,0 0 1,1-1-1,-1 0 0,1 0 0,-1 0 0,1 0 0,0-1 0,9 4 0,-7-4-59,0 0-1,1 0 0,0-1 1,0-1-1,0 1 1,0-1-1,0 0 0,0-1 1,0 0-1,13-2 1,21-4-1686,3 2 438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48:02.38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303 37 1984,'0'-1'330,"-1"-1"1,1 1-1,-1 0 1,1-1-1,-1 1 1,0-1-1,1 1 1,-1 0-1,0 0 1,0 0-1,0-1 1,0 1-1,0 0 1,0 0-1,-2-1 0,-5-6 1823,8 7-2026,-1 1 1,1-1-1,-1 0 1,1 1 0,-1-1-1,0 1 1,1-1-1,-1 1 1,0 0 0,1-1-1,-1 1 1,0 0-1,1-1 1,-1 1 0,0 0-1,0 0 1,1 0-1,-1-1 1,0 1 0,0 0-1,0 0 1,1 0-1,-1 0 1,0 0 0,0 1-1,1-1 1,-1 0-1,0 0 1,0 0 0,1 1-1,-1-1 1,0 0-1,1 1 1,-1-1 0,0 1-1,1-1 1,-1 1-1,0-1 1,0 1 0,-1 1-69,0 1 0,0-1 0,1 0-1,-1 1 1,0-1 0,1 1 0,0-1 0,0 1 0,0-1 0,0 1 0,0 0 0,0 0 0,0 0 0,1-1 0,-1 6 0,0 8-68,2 26 0,0-28 97,3 52 256,17 93 0,-14-134-184,0 0 0,16 35 0,-14-39-8,-1 0 0,-1 1 0,6 29 0,-13-49-79,1-1 0,-1 1 0,0-1 0,0 1 0,0 0 0,0-1 0,0 1 0,0-1 0,-1 1 0,1-1 0,-1 4 0,0-5-29,1 1 0,0-1-1,-1 1 1,1-1 0,0 1 0,-1-1 0,1 1 0,-1-1 0,1 0-1,-1 1 1,1-1 0,-1 1 0,1-1 0,-1 0 0,1 0 0,-1 1 0,0-1-1,1 0 1,-1 0 0,1 0 0,-2 0 0,-2 0 94,-1 0-1,1 0 1,0-1 0,-1 0 0,1 0 0,0 0-1,-5-2 1,2 1-180,-79-30 244,51 18-308,-49-13-1,65 23-877,-31-13 0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48:02.98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21 50 2912,'-21'-22'8630,"21"22"-8503,3-2 85,-1 1 0,0 0 0,1 0 1,-1 0-1,0 1 0,1-1 0,-1 0 0,1 1 0,-1 0 0,1-1 1,-1 1-1,5 1 0,5-2 134,184-16 1785,-150 16-2058,-1 2 1,61 9 0,-98-9-150,6 0-112,-1 2 0,0-1-1,1 2 1,-1-1 0,18 9 0,-17-3-468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48:03.44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20 50 4224,'-15'9'1365,"15"-8"-1285,-1-1-1,1 1 0,-1 0 1,1 0-1,-1-1 0,1 1 1,0 0-1,0 0 0,-1 0 1,1-1-1,0 1 1,0 0-1,0 0 0,0 0 1,0 0-1,0 0 0,0-1 1,0 1-1,0 0 0,1 1 1,-1 1 685,0 2-412,0 0 0,1-1-1,-1 1 1,1-1 0,0 1-1,0-1 1,1 0 0,-1 1 0,1-1-1,0 0 1,4 6 0,-5-8-240,0 0-1,0-1 1,1 1 0,-1-1 0,1 1 0,0-1 0,-1 0-1,1 1 1,0-1 0,0 0 0,-1 0 0,1 0-1,0-1 1,0 1 0,0 0 0,0-1 0,0 1 0,0-1-1,1 0 1,-1 0 0,0 1 0,0-1 0,0-1 0,0 1-1,0 0 1,0 0 0,4-2 0,-2 1 11,0 0 0,0 0 0,-1 0 0,1-1 0,-1 0 0,1 1 0,-1-1 0,1 0 0,-1-1 0,5-3 0,-7 4-91,1 0 1,-1 0 0,0 0-1,0 0 1,1 0 0,-1 0-1,-1-1 1,1 1 0,0 0-1,0 0 1,-1-1 0,0 1-1,1 0 1,-1-1 0,0 1-1,0-1 1,0 1 0,0 0-1,-2-5 1,1 0 75,0 1 0,-1-1 0,0 1 0,-1-1 0,1 1-1,-1 0 1,-1 0 0,-4-8 0,7 13-144,0-1-1,0 1 1,0-1-1,0 1 1,-1-1-1,1 1 1,0 0 0,-1 0-1,1 0 1,-1 0-1,1 0 1,-1 0 0,1 0-1,-1 0 1,0 1-1,1-1 1,-1 0-1,0 1 1,0 0 0,0-1-1,1 1 1,-1 0-1,0 0 1,0 0-1,0 0 1,1 0 0,-1 1-1,0-1 1,0 0-1,1 1 1,-1-1 0,0 1-1,0 0 1,1-1-1,-1 1 1,-2 2-1,-9 8-126,13-11 71,0 0 0,-1 1 0,1-1 0,0 0 0,0 1 0,-1-1 1,1 0-1,0 1 0,0-1 0,0 1 0,0-1 0,0 0 0,-1 1 0,1-1 1,0 1-1,0-1 0,0 0 0,0 1 0,0-1 0,0 1 0,0-1 1,0 0-1,1 1 0,-1-1 0,0 1 0,0-1 0,0 0 0,0 1 0,1-1 1,-1 1-1,0-1 0,0 0 0,0 1 0,1-1 0,-1 0 0,0 0 0,1 1 1,7 6-1446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48:03.85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222 21 6048,'0'-1'152,"-1"0"1,0-1 0,0 1-1,1 0 1,-1 0 0,0-1-1,0 1 1,0 0 0,0 0-1,0 0 1,0 0-1,-1 0 1,1 0 0,0 1-1,0-1 1,-1 0 0,1 1-1,0-1 1,-1 1 0,1-1-1,-1 1 1,1 0-1,-1-1 1,1 1 0,-1 0-1,1 0 1,-1 0 0,1 0-1,-1 0 1,1 1 0,-2-1-1,-7 2 376,1 0 0,0 1 0,-16 7 0,14-6-106,3-1-212,-1 1 0,0 0-1,-8 6 1,14-8-181,0 0-1,0 0 1,0 1-1,1-1 0,-1 1 1,1-1-1,-1 1 1,1 0-1,0 0 1,-3 5-1,5-7-16,0 0 0,-1 1-1,1-1 1,0 1 0,0-1-1,0 0 1,0 1 0,0-1 0,0 1-1,0-1 1,0 0 0,1 1-1,-1-1 1,0 1 0,1-1 0,0 0-1,-1 1 1,1-1 0,0 0-1,-1 0 1,1 1 0,0-1 0,0 0-1,0 0 1,2 1 0,2 4 72,1-1 1,1 1 0,6 4 0,-13-10-83,19 11 38,0 0 0,23 9 0,-23-11 229,-1 0 0,23 15 1,-29-16 383,-6-4 463,-21-3-736,-72-6-4,51 2-695,-50 3 0,65-1-938,4 1-1181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48:04.38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46 4480,'5'4'5929,"7"-1"-5678,-11-3 70,10 1 165,0 0-1,0 0 1,16-2-1,2 0 53,-24 1-447,-1 0-1,1-1 1,0 0 0,-1 1-1,1-1 1,-1-1 0,1 1-1,-1-1 1,0 0 0,8-4-1,-12 6-88,1 0-1,-1 0 1,1-1-1,-1 1 1,0 0-1,1-1 1,-1 1-1,0-1 1,1 1-1,-1 0 1,0-1-1,0 1 1,1-1-1,-1 1 1,0-1-1,0 1 1,0-1-1,0 1 1,0-1 0,0 1-1,1-1 1,-1 1-1,0-1 1,0 1-1,0-1 1,-1 1-1,1-1 1,0 1-1,0-1 1,0 1-1,0-1 1,0 1-1,-1-1 1,1 1-1,0 0 1,0-1-1,-1 1 1,1-1-1,0 1 1,-1 0-1,1-1 1,0 1-1,-1-1 1,1 1-1,0 0 1,-1 0-1,1-1 1,-1 1-1,-2-2-38,1 0 0,-1 0 0,0 1-1,1-1 1,-1 1 0,0-1-1,0 1 1,-3-1 0,1 1 82,-1 0 0,0 1 0,0-1 0,1 1 0,-1 0 0,0 1 0,1-1 0,-1 1 0,0 0 0,1 1 0,-1-1 0,-6 3 0,10-3 22,-1 1 1,0-1-1,1 0 0,-1 1 1,1 0-1,0-1 0,-1 1 1,1 0-1,0 0 0,0 0 1,0 0-1,0 1 0,1-1 1,-1 0-1,1 1 0,-1-1 1,1 1-1,0 0 0,0-1 1,0 1-1,0 0 0,0 0 1,1 0-1,-1 0 0,1 5 1,0-5-22,1 1 0,-1-1 0,1 1 0,0-1 0,0 0 0,1 1 0,-1-1 0,1 0 0,-1 0 0,1 0 0,0 0 1,0 0-1,0-1 0,1 1 0,-1 0 0,0-1 0,1 0 0,0 0 0,0 1 0,0-2 0,3 3 0,0 0-17,0-1 1,1 0-1,-1 0 0,0-1 1,1 1-1,-1-2 0,1 1 1,0-1-1,12 1 0,-11-2-1289,0-1-1,-1 0 1,1 0-1,13-5 1,-19 6 853,20-4-1923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48:04.85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 96 5984,'-2'10'439,"1"-1"0,0 1 1,1-1-1,0 1 0,1 0 0,-1-1 1,2 1-1,2 11 0,2 18 637,0 37 397,2 22 195,-6-59-1034,-2-29-177,1 1 0,0-1-1,0 0 1,6 19-1,-7-30-444,0 1 0,0 0-1,0 0 1,0 0-1,0 0 1,0 0-1,0 0 1,0 0-1,0 0 1,0 0-1,0 0 1,0 0-1,0 0 1,0 0-1,0 0 1,0 0-1,0 0 1,0-1 0,0 1-1,0 0 1,0 0-1,0 0 1,0 0-1,0 0 1,0 0-1,0 0 1,0 0-1,0 0 1,0 0-1,1 0 1,-1 0-1,0 0 1,0 0-1,0 0 1,0 0 0,0 0-1,0 0 1,0 0-1,0 0 1,0 0-1,0 0 1,0 0-1,0 0 1,0 0-1,0 0 1,0 0-1,0 0 1,0 0-1,1 0 1,-1 0-1,0 0 1,0 0 0,0 0-1,0 0 1,0 0-1,0 0 1,0 0-1,0 0 1,0 0-1,0 0 1,0 1-1,0-1 1,0 0-1,0 0 1,0 0-1,0 0 1,0 0-1,0 0 1,0 0 0,2-5 76,-13-132 254,0 23-316,9 88 64,1 5-120,0 1-1,1-1 0,1 1 0,7-40 0,-5 43-10,7-20-76,-9 34 93,0 0 0,0 0-1,1 1 1,-1-1 0,1 0 0,-1 1 0,1-1 0,0 1 0,4-5-1,-5 7 32,0-1-1,0 0 1,0 1-1,0-1 1,0 1-1,1-1 1,-1 1-1,0 0 0,0-1 1,0 1-1,1 0 1,-1 0-1,0 0 1,1 0-1,-1 0 1,0 0-1,0 0 1,1 0-1,-1 0 0,0 1 1,0-1-1,0 0 1,1 1-1,-1-1 1,0 1-1,0 0 1,0-1-1,0 1 0,0 0 1,0 0-1,1 1 1,1 0 63,-1 0 1,0 0-1,1 0 0,-1 1 1,0-1-1,0 1 0,-1 0 1,1-1-1,-1 1 0,1 0 1,1 5-1,-2-4 47,0 0-1,-1 0 1,1 1-1,-1-1 0,0 1 1,0-1-1,0 0 1,0 1-1,-1-1 1,0 0-1,0 1 1,-3 6-1,4-10-80,-1 1 0,0-1-1,0 1 1,0-1-1,0 1 1,0-1 0,0 0-1,0 1 1,0-1-1,0 0 1,-1 0 0,1 0-1,-1 0 1,1 0 0,0 0-1,-1 0 1,0 0-1,1-1 1,-1 1 0,1-1-1,-1 1 1,0-1 0,0 1-1,1-1 1,-1 0-1,0 0 1,1 0 0,-1 0-1,0 0 1,0 0 0,1-1-1,-1 1 1,-3-1-1,-1-1-444,0 0 0,1 0 0,-1-1 0,0 1-1,-7-6 1,10 6-162,1 1 0,0-1-1,0 1 1,0-1 0,0 0 0,0 0 0,1 0-1,-1 0 1,0 0 0,1-1 0,0 1-1,-1 0 1,1-1 0,-1-4 0,1-1-1797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48:05.30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0 5312,'8'45'5553,"2"17"-4125,11 99 1416,5 26-984,-25-186-1793,-1 1-1,0 0 1,0-1 0,1 1 0,-1 0 0,1-1-1,0 1 1,-1-1 0,1 1 0,0-1-1,0 1 1,0-1 0,0 1 0,0-1 0,0 0-1,0 0 1,0 1 0,1-1 0,1 1 0,-2-2-42,0 0 0,1 1 0,-1-1 0,1 0 0,-1 0 0,0 0 0,1-1 0,-1 1 0,0 0 0,1 0 0,-1-1 0,0 1 0,0-1 0,1 1 0,-1-1 0,0 1 0,0-1 0,0 0 0,0 0 0,0 0 0,0 1 0,0-1 0,2-2 0,4-3-142,0 0 1,0 0 0,1 1-1,0 0 1,0 0 0,1 1 0,12-5-1,-17 8 139,-1 0 0,0 0 0,1 1 0,-1-1 1,1 1-1,-1 0 0,1 0 0,-1 0 0,0 0 0,1 1 0,-1-1 0,1 1 0,-1 0 0,0 0 0,1 0 0,-1 0 0,0 1 1,0-1-1,0 1 0,0 0 0,0 0 0,-1 0 0,1 0 0,3 4 0,2 3 82,0 1 1,0 0-1,-1 1 1,0 0-1,-1 0 0,10 23 1,-14-30 96,0-2-800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48:05.71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189 37 6240,'0'-25'2005,"3"15"-627,-3 10-1369,-1 0 0,1 0 1,0 0-1,0 0 1,0 0-1,0 0 1,0 0-1,0 0 0,0 0 1,0 0-1,0 0 1,0 0-1,0 0 1,0 0-1,0 0 1,0 0-1,0 0 0,-1 0 1,1 0-1,0 0 1,0 0-1,0 0 1,0 0-1,0 0 0,0 0 1,0 0-1,0 0 1,0 0-1,0 0 1,0 0-1,0 0 1,0 0-1,0 0 0,0 0 1,0 0-1,0 0 1,0-1-1,0 1 1,0 0-1,0 0 0,0 0 1,0 0-1,0 0 1,-1 0-1,1 0 1,0 0-1,0 0 1,0 0-1,0 0 0,0 0 1,0 0-1,0 0 1,1 0-1,-1-1 1,0 1-1,0 0 0,0 0 1,0 0-1,0 0 1,0 0-1,0 0 1,-11 15 2480,6-9-2166,1 0-1,-1 0 0,1 0 0,0 0 1,0 1-1,0 0 0,1-1 1,0 1-1,1 1 0,-3 9 1,4-12-288,0 0 1,1 0 0,0 0 0,0 0-1,0 0 1,0 0 0,1 0 0,-1 0-1,1 0 1,1-1 0,-1 1 0,1 0-1,0 0 1,0-1 0,0 1 0,5 6-1,3 3-10,-4-7 97,-1 1 1,0-1-1,-1 1 0,1 0 1,4 13-1,-9-19-85,1-1-1,-1 1 1,1 0-1,-1 0 1,0 0 0,0 0-1,0 0 1,0 0-1,0 0 1,0 0-1,0-1 1,-1 1 0,1 0-1,-1 0 1,1 0-1,-1 0 1,0-1-1,0 1 1,0 0-1,0-1 1,0 1 0,0-1-1,0 1 1,0-1-1,-1 1 1,1-1-1,-1 0 1,1 1 0,-1-1-1,1 0 1,-1 0-1,-1 0 1,-1 1 21,0 0 0,1-1 0,-1 1 0,0-1 0,0 0 0,0 0 0,0-1 0,-5 1 1,-37-1-741,19-1-802,-25 1-6661,43 0 5819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33:42.9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22 1984,'0'-5'4800,"-14"5"256,8 0-4284,9 0-328,-2 0-300,12 0 288,168-6 564,0 0-600,-109 6 1166,-71-4-2234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46:24.9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 0 640,'0'0'3104,"21"8"-1723,32 31-208,-46-34-1106,0 0-1,1 0 0,-1-1 1,1 0-1,0 0 0,11 4 0,22 11 260,20 8-97,-59-26-224,-1 1 0,1-1 0,-1 0 0,0 0 0,1 1 0,-1-1 0,0 1-1,0-1 1,0 1 0,0 0 0,0-1 0,0 1 0,0 0 0,-1 0 0,2 3 0,-2-3-1,1-1 0,-1 1 1,1 0-1,-1-1 0,1 1 1,0-1-1,0 1 0,-1-1 1,1 0-1,0 1 0,0-1 1,0 0-1,1 1 0,-1-1 1,0 0-1,0 0 0,1 0 1,-1 0-1,3 1 0,4 1 119,-7-2-121,-1-1 1,1 0-1,-1 1 0,0-1 0,1 0 1,-1 1-1,0-1 0,1 0 0,-1 1 0,0-1 1,1 1-1,-1-1 0,0 1 0,0-1 1,0 0-1,1 1 0,-1-1 0,0 1 1,0-1-1,0 1 0,0-1 0,0 1 1,0-1-1,0 1 0,0-1 0,0 1 0,0-1 1,0 1-1,0-1 0,0 1 0,-1 0 1,1 0 0,0 40 642,-1-39-628,1-1-1,-1 1 1,0-1-1,0 0 1,1 0-1,-1 1 1,0-1-1,0 0 1,0 0-1,-1 0 1,1 0-1,0 0 1,0 0-1,-3 1 1,-8 8-100,8-5 60,-7 5 190,6-6-175,1 0 0,-1 0 0,1 0 0,0 1 0,1-1 0,-1 1 0,-2 5 0,-5 4 170,9-12-174,0-1-1,1 1 1,-1 0 0,1 0 0,-1 0-1,1 0 1,0 0 0,0 0 0,0 0-1,-1 4 1,-8 13 163,1-5-190,-12 26 7,-14 34 53,24-50-27,9-20 14,0 0 1,0 0-1,0 0 1,1 0-1,-1 0 1,1 1-1,0-1 1,0 0-1,1 1 1,-1-1-1,1 1 0,0-1 1,0 6-1,2-2 43,-1 1 0,-1 0-1,0-1 1,-1 16 0,0 0-75,2-21 58,1 0 0,-1-1 1,1 1-1,0-1 0,-1 1 0,1-1 1,0 0-1,0 0 0,5 4 0,-4-3-24,0-1-10,0 1 1,-1-1 0,1 0-1,0 0 1,5 1 0,-6-2 17,0 1 0,0-1 1,0 0-1,0 0 0,0 1 0,0-1 1,0 1-1,-1 0 0,3 2 0,0 1 66,-3-3-65,0 0 0,0-1 0,0 0-1,0 1 1,0-1 0,0 0 0,0 1 0,0-1-1,1 0 1,-1 0 0,3 1 0,-4-2-7,1 1 0,-1-1 1,1 0-1,-1 0 1,1 1-1,-1-1 0,1 0 1,-1 1-1,1-1 0,-1 1 1,1-1-1,-1 0 1,1 1-1,-1-1 0,0 1 1,1-1-1,-1 1 0,0-1 1,0 1-1,1 0 1,-1-1-1,0 1 0,0-1 1,0 1-1,0 0 0,1-1 1,-1 1-1,0-1 1,0 1-1,0 0 0,-1-1 1,1 1-1,0-1 0,0 1 1,0 0-1,0-1 0,0 1 1,-1-1-1,1 1 1,0-1-1,-1 1 0,1-1 1,0 1-1,-1-1 0,1 1 1,0-1-1,-1 1 1,1-1-1,-1 1 0,-30 16 191,24-14-420,5-3 209,0 1 0,0 0-1,0 0 1,0 0-1,1 0 1,-1 0-1,0 0 1,0 0 0,1 0-1,-1 1 1,1-1-1,-1 1 1,1-1 0,0 1-1,0-1 1,-1 1-1,0 2 1,-1 2-12,-1 0 1,0 0-1,-6 7 1,6-9 7,1-1 1,0 1-1,0 0 1,1 1-1,-1-1 1,1 0-1,-3 7 0,0 25-36,5-34 59,-1 1 0,1-1 1,0 0-1,-1 1 0,1-1 0,0 1 0,1-1 0,-1 1 0,0-1 0,1 1 0,-1-1 0,1 1 0,0-1 0,0 0 0,1 4 0,1-1-13,0 0 1,0 0-1,1-1 0,-1 1 0,8 6 0,32 28-68,-36-31 94,0 0 0,0 1 0,0-1 0,-1 1 0,-1 0 0,1 1 0,6 19 0,-7-17 11,-1 1 0,0 1 0,-1-1 0,-1 0 0,0 1 0,0 0 0,-2-1 0,0 18 0,-1-13 5,-1 1 0,-1-1 0,-8 35 0,9-47 8,0 0 0,0-1 0,0 0 0,-1 1 0,0-1 0,0 0 0,0 0 0,-1-1 0,1 1 0,-6 5 0,-4 2 272,-1-1 0,-15 10 0,13-8-311,12-9 51,-1-1 0,0 1 0,1-1 0,-1 0 0,-1 0 0,1-1 0,0 1 0,-7 1 0,8-3-20,0 0 0,0-1 0,0 1-1,0-1 1,-1 0 0,1 0 0,0 0-1,0-1 1,0 1 0,-5-2 0,8 2-65,-3-1-23,0 1 1,1-1-1,-1 0 0,1 0 0,-1 0 1,1 0-1,-1-1 0,1 1 1,0-1-1,-3-2 0,4 2-439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48:06.08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12 118 7552,'-1'2'585,"-1"0"1,1 1-1,-1 0 0,1-1 1,0 1-1,0 0 1,0 0-1,0 0 1,0 3-1,1-5-524,1 0-1,-1 0 1,0 0 0,0 1 0,0-1-1,1 0 1,-1 0 0,1 0 0,-1 0-1,1 0 1,-1 0 0,1-1 0,0 1-1,-1 0 1,1 0 0,0 0 0,0 0-1,-1-1 1,1 1 0,0 0 0,0-1-1,0 1 1,0-1 0,0 1 0,0-1-1,0 1 1,0-1 0,2 1 0,4 1 135,0 0 1,1-1-1,-1 1 1,0-1-1,0-1 1,1 1-1,-1-1 1,1-1 0,-1 1-1,0-1 1,0-1-1,1 1 1,-1-1-1,0-1 1,0 1 0,7-4-1,-11 4-129,1 0-1,-1 0 0,1 0 1,-1 0-1,0-1 0,1 1 1,-1-1-1,0 0 1,-1 0-1,1 0 0,-1 0 1,1 0-1,-1-1 1,0 1-1,0-1 0,0 1 1,-1-1-1,1 0 0,-1 0 1,0 0-1,0 0 1,0 0-1,-1 0 0,1 0 1,-1 0-1,0 0 1,0 0-1,0 0 0,-2-7 1,1 8-100,0 0 1,0 0 0,0 0-1,-1 0 1,1 0-1,-1 0 1,0 0 0,0 1-1,0-1 1,0 0 0,0 1-1,-1 0 1,1 0-1,-1-1 1,1 1 0,-1 1-1,0-1 1,0 0 0,1 1-1,-1-1 1,-6-1-1,7 3-89,0-1 0,0 1 0,0-1 1,0 1-1,0 0 0,0-1 0,0 1 0,0 0 0,0 0 0,0 1 0,0-1 0,0 0 0,0 1 0,0-1 0,0 1 0,0 0 0,0-1 0,0 1 0,0 0 0,0 0 0,1 0 0,-1 1 0,0-1 0,1 0 0,-1 1 0,1-1 0,0 1 0,-1-1 0,1 1 0,0 0 0,0-1 0,0 1 0,0 0 0,-1 3 1,1-4-73,1 0 0,0 0 0,-1 1 0,1-1 0,0 0 1,0 0-1,0 1 0,0-1 0,0 0 0,0 0 1,1 1-1,-1-1 0,0 0 0,1 0 0,-1 0 1,1 1-1,-1-1 0,1 0 0,-1 0 0,1 0 1,1 1-1,0 1-511,0-1-1,0 1 1,0-1 0,1 1 0,-1-1 0,6 3 0,8 6-1295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48:06.51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0 5728,'12'9'5998,"-12"-9"-5737,1 2 0,6 23 2505,-4 27 113,-3-51-2421,1-3-342,0 0 0,0 1 0,1-1-1,-1 0 1,1 0 0,-1 1 0,1-1-1,0 0 1,0 1 0,3-2 0,5-5-56,-6 4-60,1 0 0,0 0 0,0 0 0,1 1-1,6-4 1,-11 6 24,1 0-1,0 0 0,-1 1 0,1-1 0,0 1 0,0-1 0,0 1 0,-1 0 1,1 0-1,0 0 0,0 0 0,0 0 0,-1 0 0,1 0 0,0 0 0,0 1 1,0-1-1,-1 1 0,1 0 0,0-1 0,-1 1 0,1 0 0,1 1 0,2 1 82,-1 1-1,0 0 0,0 0 0,0 0 0,0 0 0,3 6 1,3 12-1342,-9-20 590,0 0 0,-1 0 0,0 0 0,1 1 0,-1-1 0,0 0 0,0 0 0,-1 3 0,1 6-2254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48:07.32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150 17 3136,'1'-1'570,"15"-14"5158,-18 15-5419,0 0-1,0 0 0,0 0 1,0 0-1,-1 0 0,1 0 0,0 1 1,0-1-1,1 1 0,-1-1 1,0 1-1,0 0 0,0 0 1,-2 1-1,-32 15 1398,27-11-1447,0-1 0,0 2 1,1-1-1,0 1 0,0 0 0,-8 11 1,12-14-162,1 0-1,0 1 1,0 0 0,0-1 0,0 1-1,1 0 1,0 1 0,0-1 0,0 0 0,1 0-1,0 1 1,0-1 0,-1 11 0,3-13-51,-1 0 0,0 0 0,1 0 0,0 0 0,-1 0 0,1 0 0,0-1 0,1 1 0,-1 0 0,0 0 0,1-1 0,-1 1 0,1-1 0,0 0 0,0 1 0,0-1 0,0 0 0,5 3 0,-5-3 7,1 0 0,0 0 0,0 0 0,1 0-1,-1-1 1,0 0 0,0 1 0,1-1 0,-1 0-1,1-1 1,-1 1 0,0-1 0,1 1 0,0-1 0,6-1-1,15-3-1486,33-11 0,-35 8-1578,2 2 953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48:07.69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 33 6048,'-1'1'263,"0"-1"0,0 1 0,1 0 0,-1 0 0,0 0 0,0-1 0,1 1 0,-1 0 0,1 0 0,-1 0 0,1 0 0,-1 0-1,1 0 1,-1 1 0,1-1 0,0 0 0,0 0 0,0 0 0,-1 0 0,1 0 0,0 0 0,1 3 0,1 31 1413,-1-29-1112,0 0-279,0-1 1,1 1 0,0-1 0,0 0 0,0 1 0,1-1 0,0 0-1,0-1 1,0 1 0,0 0 0,1-1 0,0 0 0,0 0 0,5 5-1,-8-8-227,0 0-1,0 0 0,0 0 0,0 0 0,0-1 0,1 1 0,-1 0 1,0-1-1,0 1 0,1-1 0,-1 1 0,0-1 0,0 0 0,1 1 1,-1-1-1,1 0 0,-1 0 0,0 0 0,1 0 0,-1 0 0,0 0 0,1 0 1,-1 0-1,0-1 0,1 1 0,-1-1 0,0 1 0,0-1 0,1 1 1,-1-1-1,0 0 0,0 1 0,0-1 0,0 0 0,0 0 0,0 0 1,0 0-1,0 0 0,0 0 0,1-2 0,2-2 22,1-2 0,-2 1 0,1 0 0,0-1 0,-1 0 0,3-10 0,-1-2-96,4-21 0,-1-2-642,-8 32 345,0 4-1089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48:08.10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49 5152,'1'0'67,"-1"0"1,0 0-1,0-1 1,1 1-1,-1 0 1,0 0-1,1 0 1,-1 0-1,0 0 1,1 0-1,-1 0 1,0 0-1,1 0 1,-1 0-1,0 0 1,1 0-1,-1 0 1,0 0-1,0 1 1,1-1-1,-1 0 1,0 0-1,1 0 1,-1 0-1,0 1 1,0-1-1,1 0 1,-1 0-1,0 0 1,0 1-1,0-1 1,1 0-1,-1 0 1,0 1-1,0-1 1,0 0-1,0 0 1,1 1-1,-1-1 1,0 0-1,0 1 1,7 7 409,2-3 304,0 1 1,-1 1 0,0 0-1,0 0 1,-1 0-1,0 1 1,0 0 0,8 13-1,-15-20-739,0-1 0,0 0 0,0 0 0,0 0 0,0 0 0,0 1 1,1-1-1,-1 0 0,0 0 0,0 0 0,0 0 0,0 0 0,0 1 0,0-1 0,1 0 0,-1 0 0,0 0 0,0 0 0,0 0 0,0 0 0,1 0 0,-1 0 0,0 0 0,0 0 0,0 0 0,1 0 1,-1 0-1,0 1 0,0-1 0,0 0 0,0-1 0,1 1 0,-1 0 0,0 0 0,0 0 0,0 0 0,1 0 0,4-8 851,2-24-394,-1 8-401,-4 19-69,0 0-1,1 0 1,-1 0 0,1 0-1,0 0 1,1 0 0,-1 1-1,1-1 1,7-5 0,-8 7-3,0 1 1,1-1 0,-1 1 0,1 0-1,0 0 1,0 1 0,-1-1 0,1 1-1,0 0 1,1 0 0,-1 0 0,0 0 0,0 1-1,6-1 1,8 2 105,36 4 0,-46-3-144,0 0-1,0 0 0,1 0 1,-1 1-1,-1 0 1,13 7-1,-4 2-1071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48:09.10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1 103 5568,'0'0'66,"0"0"1,0 0 0,1 0-1,-1 0 1,0 0 0,0 0-1,0 0 1,1 0 0,-1 0-1,0 0 1,0 0 0,0 0-1,1 0 1,-1 0 0,0 0-1,0 0 1,0 0 0,0 0-1,1 0 1,1 2 800,-2-2-801,0 0 1,0 0-1,0 0 1,0 0 0,0 1-1,0-1 1,0 0 0,0 0-1,0 1 1,5 8-192,-4-7 472,3 5 763,0 0 1,0 0 0,11 11 0,3 8 1016,-17-26-2094,-1 0 0,0 0 0,0 0 0,0 1 0,0-1 0,0 0 0,0 0 0,1 0 0,-1 0 0,0 1 0,0-1 0,0 0 0,1 0-1,-1 0 1,0 0 0,0 0 0,0 0 0,1 0 0,-1 0 0,0 0 0,0 1 0,0-1 0,1 0 0,-1 0 0,0 0 0,0 0 0,1 0 0,-1 0 0,0 0 0,0 0 0,1-1 0,-1 1 0,0 0-1,0 0 1,0 0 0,1 0 0,-1 0 0,0 0 0,0 0 0,0 0 0,1-1 0,-1 1 0,0 0 0,0 0 0,0 0 0,0 0 0,0-1 0,1 1 0,-1 0 0,0 0 0,0 0 0,0-1 0,0 1-1,0 0 1,0 0 0,0 0 0,0-1 0,7-15 664,-1-39-169,-5 40-510,1 0 0,0 1-1,1-1 1,1 0 0,5-14 0,-9 29-15,1-1 0,-1 1 0,0-1 0,0 1 0,0 0 0,1-1 0,-1 1 0,0 0 0,1-1-1,-1 1 1,0 0 0,1-1 0,-1 1 0,0 0 0,1 0 0,-1-1 0,1 1 0,-1 0 0,0 0 0,1 0 0,-1 0 0,1-1 0,-1 1 0,1 0 0,-1 0 0,1 0 0,-1 0 0,0 0 0,1 0 0,-1 0 0,1 0 0,-1 0 0,1 1 0,-1-1 0,0 0 0,1 0 0,-1 0 0,1 0 0,-1 1 0,0-1 0,1 0 0,-1 0 0,1 1 0,-1-1 0,0 0 0,1 1-1,-1-1 1,1 1 0,19 21 125,-15-16-268,28 24-1311,3-4-4964,-4-7-1187,4-3 6596,-33-14 1525,1-1 0,0 0 1,-1 0-1,1 0 1,0 0-1,0-1 0,-1 0 1,1 0-1,0 0 1,0 0-1,0 0 1,0-1-1,-1 0 0,1 1 1,0-2-1,-1 1 1,6-2-1,-2-1 75,-1 0-1,1 0 1,-1-1 0,6-5-1,-11 9-534,0 0 0,0 0 0,0 0 0,0 0 0,0-1 0,0 1 0,-1 0 0,1 0 0,0-1 0,-1 1 0,1-1-1,0-1 1,-1 2-26,0 0 0,0 1 0,0-1 0,0 0 0,0 0 0,-1 0 0,1 1 0,0-1 0,0 0 0,-1 0 0,1 1 0,0-1 0,-1 0 0,1 1 0,-1-1 0,1 0 0,-1 1 0,1-1 0,-1 1 0,1-1 0,-1 1 0,1-1 0,-1 1 0,0-1 0,-1 0 0,0 0 44,-1 0 0,0 0 0,1 0 0,-1 0 0,0 0 0,0 1 0,0-1 0,0 1 0,0 0 1,0-1-1,0 1 0,0 1 0,0-1 0,0 0 0,0 1 0,0 0 0,0-1 0,1 1 0,-1 0 0,0 1 0,0-1 0,1 0 0,-1 1 1,-3 2-1,3-2-12,1 0 0,0-1 1,0 1-1,-1 0 0,1 0 1,1 0-1,-1 1 0,0-1 1,0 0-1,1 1 0,0-1 1,-1 1-1,1-1 0,0 1 1,0-1-1,0 1 0,1 0 0,-1 0 1,1-1-1,-1 1 0,1 0 1,0 0-1,0 0 0,0 0 1,0-1-1,2 6 0,-1-5-16,0-1-1,0 1 1,0 0 0,1-1-1,-1 0 1,1 1-1,0-1 1,-1 0-1,1 0 1,0 0-1,0 0 1,1 0 0,-1-1-1,0 1 1,1 0-1,-1-1 1,0 0-1,1 0 1,0 0-1,5 2 1,-1-1-106,1 0-1,-1-1 1,1 0 0,0 0 0,0-1-1,10 0 1,-3-2-547,0 0 0,-1-1 0,1-1 0,13-5 0,55-24-714,-78 31 1363,-3 1-71,0 0 1,0 1-1,0-1 0,0 1 1,1-1-1,-1 1 1,0 0-1,3 0 0,-4 0 56,0 0 1,-1 0-1,1 0 0,0 0 0,-1 0 0,1 0 0,0 1 0,-1-1 0,1 0 0,-1 0 0,1 1 0,0-1 0,-1 0 1,1 1-1,-1-1 0,1 0 0,-1 1 0,1-1 0,-1 1 0,1-1 0,-1 1 0,1-1 0,-1 1 0,0-1 0,1 1 1,-1 0-1,0-1 0,1 1 0,-1 0 0,2 7 689,2 20 1266,-4-29-1933,1 0 0,0 1 1,0-1-1,0 0 1,0 1-1,0-1 0,0 1 1,0-1-1,0 1 1,0 0-1,0-1 0,0 1 1,0 0-1,0 0 0,3 0 1,1-1-59,32-14-276,-33 12 289,1 1-1,-1 0 1,1 0-1,0 0 1,-1 0-1,1 1 1,0 0-1,0 0 0,0 0 1,0 1-1,0 0 1,8 0-1,-7 1 111,0 0-1,0 1 0,0-1 0,0 1 0,9 5 0,2 6-1519,-10-4-2609,-5-6 3009,-1 0 0,2 3 0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48:09.50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1 121 6880,'2'-49'2229,"-2"46"-2103,0 0 1,0 0-1,1 1 1,-1-1-1,0 0 1,1 0-1,0 0 0,0 0 1,1-4-1,2-1 210,-4 6-50,1 0 0,0-1 0,0 1 0,0 0 1,0 0-1,0 0 0,0 0 0,1 0 0,-1 0 0,1 1 0,-1-1 0,3-2 0,-3 4-218,-1 0 0,0 0 0,1-1 0,-1 1 0,0 0 0,1 0 0,-1 0 0,0 0 0,1-1 0,-1 1 0,0 0 0,1 0 0,-1 0 0,1 0 0,-1 0 0,0 0 0,1 0 0,-1 0 0,1 0 0,-1 0 0,0 0-1,1 0 1,0 1 0,-1-1-20,1 0 0,-1 1-1,1-1 1,-1 1 0,0-1-1,1 1 1,-1-1 0,0 1-1,1-1 1,-1 1 0,0 0-1,0-1 1,1 1 0,-1-1-1,0 1 1,0 0 0,0-1-1,0 1 1,0 1 0,7 54 1393,3 33-248,-6-18-1075,3-1-1,33 136 0,-34-174-2518,-2-8-2216,0-13 2516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48:09.88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 39 10208,'-13'-8'4640,"31"0"-4032,-10 0 2271,5 8-1695,15-8 736,6 8-1152,14-3-288,6 3-320,11-3-608,-4 6 224,-4-3-832,-4 8 608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48:28.278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0 107 1408,'3'-2'152,"0"0"1,1 0-1,-1 0 0,0 0 1,0 1-1,1 0 1,-1 0-1,1 0 0,0 0 1,-1 0-1,1 1 0,-1-1 1,5 1-1,8 2 736,-14-2-780,1 0 0,-1 0 0,0 0 1,0 0-1,0 1 0,1-1 0,-1 1 1,0 0-1,0-1 0,0 1 1,2 2-1,7 4 472,0 0 0,-1 1 1,1 0-1,12 15 0,-17-18-440,-1 0-1,1 0 1,0-1-1,0 0 0,1 0 1,0 0-1,-1 0 1,1-1-1,0-1 1,0 1-1,1-1 1,-1 0-1,1 0 1,10 0-1,10 0 31,0-1 0,44-5-1,-43 2-183,161-17 692,-107 8-300,144 1 0,85 14 54,-243-2-179,1-3-1,78-12 1,-17-14 185,-4 0 222,299-31 450,-305 43-920,123-8 291,-208 22-415,117 1 60,82 1 106,-118-2-36,137 15 0,35 15 226,28-1-469,-2 18 359,-296-43-273,162 16 94,32 1-96,28 19-53,-208-33 103,1-2 0,48 1 0,67-9 269,-86 1-525,57-5 246,51-1-26,-167 9-47,5 0-7,1 0-1,-1 0 0,1-1 1,-1 0-1,1-1 1,17-5-1,-17 4 19,0 0 0,0 1 0,0 0 0,0 0 0,0 1 0,1 1 0,12 0 0,24-2 169,-16 0-288,41 4 1,-17-1 283,-39-1-54,96 2-80,-88 0-105,0 1 0,38 9 0,-54-11 48,-1 0-1,1 0 1,-1-1-1,1 0 1,9-1-1,6-1 33,-20 2-8,14 1 49,1-1 0,-1-1 0,0 0 0,1-2 1,-1 0-1,21-7 0,-32 8-171,3-2 108,1 1-1,0 0 1,-1 0 0,1 1-1,15-1 1,29 2-96,0 4 0,55 8 0,-92-8-116,1 1 0,-1 0 0,0 2 0,0 0 0,-1 0-1,0 2 1,0 0 0,0 1 0,-1 0 0,15 14 0,27 20-1301,-44-55 1012,-8-9 657,-2 15 111,-3 6-279,0-1 0,0 1-1,0 0 1,0-1 0,0 1 0,0-1-1,1 1 1,-1 0 0,0-1-1,0 1 1,0 0 0,0-1 0,1 1-1,-1 0 1,0-1 0,0 1 0,1 0-1,-1-1 1,0 1 0,1 0 0,-1 0-1,0-1 1,1 1 0,-1 0-1,0 0 1,1 0 0,-1-1 0,1 1-1,-1 0 1,0 0 0,1 0 0,-1 0-1,1 0 1,-1 0 0,0 0 0,1 0-1,-1 0 1,1 0 0,-1 0-1,0 0 1,1 0 0,-1 0 0,1 0-1,-1 0 1,0 1 0,1-1 0,7 4-7,-1 0 0,1-1 1,-1 0-1,1 0 1,0-1-1,14 3 0,-2-3 324,34 0-1,-46-2-268,1-1 0,-1-1 0,1 1 0,-1-2 0,0 1 0,11-5 0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48:30.246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0 41 2656,'40'-16'5514,"-17"9"-4306,1 2-1,0 0 1,0 2-1,31-1 1,11 3-509,-1 3 0,90 14 0,-104-9-455,45 6 240,91 8 61,184-2 66,-359-19-598,547-2 285,-358-3-340,-48-3 202,-54 2-64,131-1 2,32-1-180,129 10 322,-211 16-95,-16-1-210,-82-12 19,407 38 583,-218-29-249,-111-9-6,-108-3-269,88 9 76,-16 0-92,138-6 0,-67-4 281,138-4-252,-257 1 28,32-2-12,-93 2-44,111-8-140,-38 10 388,104-13-1,-133 4-274,0-1 85,0 3 0,81 1 0,-74 7 47,-30-1 103,0 1 0,0 2 1,44 9-1,-56-7-42,23 1 0,9 1-183,-44-6 32,1 0 0,-1-1 0,1-1 0,-1 0 0,20-4 0,-17 2 16,-7 2-23,0-2-1,-1 1 1,1-1 0,-1-1 0,0 1 0,11-8 0,16-7 17,-18 12-290,0 1 0,31-7 1,-21 2-1788,-26 11 1937,-7-1-411,-50-1-218,-79 3-3804,117 0 3196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46:26.8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0 152 1248,'5'0'4720,"16"-13"-3808,-14 7-771,-1 0 0,-1-1 0,10-14 0,11-11 175,-18 25-314,0-1 0,1 1 0,0 0 0,1 1 0,-1 0 1,1 0-1,0 1 0,1 1 0,18-7 0,-28 11 1,1 0-1,0 0 0,0 0 1,-1 0-1,1 0 1,0 1-1,-1-1 1,1 0-1,0 1 0,-1-1 1,1 1-1,-1 0 1,1 0-1,-1-1 1,1 1-1,-1 0 1,0 0-1,1 0 0,-1 0 1,0 0-1,0 1 1,1-1-1,-1 0 1,1 3-1,2 1 31,0 1-1,0-1 1,-1 1-1,5 11 1,-5-8-3,-1 0-1,0 1 1,-1-1 0,0 0-1,0 1 1,-1-1 0,-1 10-1,1 2 17,0-12-7,-1 0 1,1 0 0,-1 0 0,-1-1-1,0 1 1,0 0 0,0-1-1,-8 16 1,0-5 17,0 0 0,-2-1 0,0 0 0,-1-1 0,-25 25-1,-91 83 782,129-125-831,0 0 1,0 1-1,-1-1 1,1 0-1,0 0 1,0 0-1,0 1 1,0-1-1,-1 0 1,1 0-1,0 0 1,0 0-1,-1 0 1,1 1-1,0-1 1,0 0-1,-1 0 1,1 0-1,0 0 1,0 0 0,-1 0-1,1 0 1,0 0-1,0 0 1,-1 0-1,1 0 1,0 0-1,0 0 1,-1 0-1,1 0 1,0 0-1,0 0 1,-1 0-1,1-1 1,0 1-1,0 0 1,-1 0-1,1 0 1,0 0-1,0 0 1,-1-1-1,1 1 1,0 0-1,26-25-12,-20 21-7,0 0-1,0 0 1,0 1-1,1-1 1,0 1-1,-1 1 1,1-1-1,0 1 1,0 1 0,0-1-1,1 1 1,-1 0-1,0 1 1,14 0-1,40 12-93,-52-10 177,-1 0 0,0 0 1,1 1-1,-1 1 0,-1-1 1,1 1-1,9 7 0,-8-2 161,-9-9-260,0 0-1,0 0 0,0 0 1,1 0-1,-1 0 1,0 0-1,0 0 0,0 0 1,0 0-1,0 0 1,0 0-1,1 1 1,-1-1-1,0 0 0,0 0 1,0 0-1,0 0 1,0 0-1,0 0 1,0 1-1,0-1 0,0 0 1,0 0-1,0 0 1,0 0-1,0 0 0,0 1 1,0-1-1,0 0 1,0 0-1,0 0 1,0 0-1,0 0 0,0 1 1,0-1-1,0 0 1,0 0-1,0 0 1,0 0-1,0 0 0,0 1 1,0-1-1,0 0 1,0 0-1,0 0 0,0 0 1,-1 0-1,1 0 1,0 0-1,0 1 1,0-1-1,0 0 0,0 0 1,0 0-1,-1 0 1,1 0-1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48:35.3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81 1248,'0'0'41,"0"0"-1,0-1 1,0 1-1,0 0 1,0 0 0,0 0-1,0 0 1,0 0 0,0 0-1,0-1 1,0 1-1,0 0 1,1-1 487,-1 1-487,0 0-1,0 0 1,0 0 0,0 0-1,0 0 1,0 0 0,0 0-1,0 0 1,1 0 0,-1 0-1,0-1 1,0 1-1,0 0 1,0 0 0,0 0-1,0 0 1,1 0 0,-1 1-1,0-1 1,0 0-1,0 0 1,0 0 0,1 1 487,-1-1-488,0 0 1,1 0 0,-1 0-1,11 12 728,11 18-489,-4 5-156,20 62 1,-1-2 18,-4-13 158,8 16 595,-36-83-389,-5-14-271,0-5 69,-58-133 373,46 103-773,-11-44-1,-2-11-56,20 76 214,1 0 0,0 0 1,1 0-1,0-1 0,-1-21 1,5 31-68,-1 0 1,0 1-1,1-1 1,0 1-1,0-1 1,0 1-1,1-1 1,-1 1-1,1 0 1,-1-1-1,1 1 1,0 0-1,1 0 1,-1 0-1,0 1 1,1-1-1,-1 0 1,1 1 0,0 0-1,0-1 1,5-2-1,-1 1 6,1 0 1,-1 1-1,0 0 1,1 0-1,0 1 0,-1-1 1,1 2-1,16-2 0,-9 1-13,2 1-63,0 0-1,23 2 0,-35 0 101,1 0 0,-2 0 0,1 0 0,0 0 0,0 1 0,0 0 0,-1 0 1,1 0-1,-1 0 0,1 1 0,-1 0 0,7 5 0,-10-6 5,1 0 1,0 0 0,-1 1-1,0-1 1,1 1-1,-1-1 1,0 1 0,0-1-1,-1 1 1,1-1-1,0 1 1,-1 0 0,0-1-1,0 1 1,1 0-1,-2-1 1,1 1 0,0 0-1,0 0 1,-1-1-1,-1 4 1,-1 9 195,-1-1 0,-10 22 0,11-29-207,-2 4 21,-1-1 1,-9 15 0,-7 12 65,12-19-7,7-15-89,1 1 1,0 0-1,0 0 0,0 0 0,-2 7 0,4-9-17,0-1-1,0 0 1,0 1 0,0-1-1,0 0 1,0 1-1,0-1 1,0 0 0,1 1-1,-1-1 1,0 0-1,1 0 1,-1 1 0,1-1-1,0 0 1,-1 0-1,1 0 1,0 0 0,0 0-1,-1 0 1,1 0-1,0 0 1,2 1 0,28 26 1117,-32-27-1319,0-1 208,1 1-1,-1-1 1,0 1 0,0-1 0,0 1-1,0-1 1,1 1 0,-1-1 0,0 0-1,0 1 1,0-1 0,0 0 0,0 0-1,0 0 1,0 0 0,0 0 0,-1 0-1,-1 0 14,-20-1 77,17-2-94,6 3 1,0-1 1,1 1-1,-1 0 0,0-1 1,0 1-1,0-1 0,1 1 1,-1 0-1,0-1 0,0 1 1,1 0-1,-1-1 0,0 1 1,1 0-1,-1 0 0,0-1 1,1 1-1,-1 0 0,1 0 1,0-1-1,4-2-34,0 0-1,1 1 1,-1-1-1,1 1 1,0 0 0,0 1-1,-1-1 1,1 1-1,0 0 1,1 1 0,-1-1-1,0 1 1,0 1-1,0-1 1,0 1 0,0 0-1,0 0 1,0 1-1,-1-1 1,10 5 0,-9-3 50,-1 0 1,1 0-1,0 0 1,-1 1-1,0 0 1,0 0-1,0 1 1,0-1 0,0 1-1,-1 0 1,0 0-1,0 1 1,-1-1-1,1 1 1,-1 0-1,0-1 1,-1 2-1,4 9 1,-6-14 29,0 1 1,1 0-1,-1 0 0,0 0 1,0 0-1,0 0 0,-1 0 0,1 0 1,-1 0-1,0 0 0,0 0 1,0-1-1,0 1 0,0 0 1,0-1-1,-3 5 0,0-1 101,0-1-1,-1 1 1,0-1 0,0 0-1,-9 8 1,8-9-66,0 0 1,0 0-1,0-1 0,0 0 0,0 0 1,-1-1-1,1 0 0,-1 0 0,0 0 1,1-1-1,-1 0 0,-10 0 1,3-1-11,-1 0 0,1-1 0,-1-1 0,-26-7 1,40 9-144,1 0 0,-1 0 0,0 0 1,1 0-1,-1-1 0,0 1 0,1 0 0,-1 0 1,0 0-1,1-1 0,-1 1 0,1 0 1,-1-1-1,0 1 0,1-1 0,-1 1 0,1-1 1,-1 1-1,1-1 0,-1 1 0,1-1 1,0 1-1,-1-1 0,1 1 0,-1-2 0,2 2-178,-1-1 0,0 0 0,1 1 0,-1-1-1,1 0 1,3-2-1531,-3 3 1531,-1-1 0,1 1-1,0 0 1,-1-1 0,1 1 0,0 0 0,0 0-1,0-1 1,12-3-2097,0-6 507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48:36.9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9 616 2656,'-8'4'3344,"8"4"-1846,1-6-1345,0 0-1,0 0 0,1 0 0,-1 0 0,0-1 0,1 1 0,1 2 0,6 7 66,-6-7-198,1 1 0,0-1 0,0 0 0,0 0 0,1 0 0,-1-1 0,1 1 1,0-1-1,0 0 0,0-1 0,0 1 0,1-1 0,-1 0 0,1 0 0,-1-1 0,1 1 0,-1-1 0,1-1 0,10 1 0,-8 0 90,0-2 0,1 1 0,-1-1 0,1 0 0,-1 0 0,0-1 0,0 0 0,0-1 0,0 0 0,0 0 0,-1-1 0,1 1 0,7-7 0,-10 6-35,0 0-1,0-1 0,0 1 0,-1-1 1,1 0-1,-1-1 0,0 1 1,-1-1-1,1 0 0,-1 0 0,4-11 1,-5 12 2,-1 0 1,0 0-1,0-1 0,0 1 1,0 0-1,-1-1 1,0 1-1,0-1 1,0 1-1,-1-1 1,0 1-1,0 0 1,0-1-1,-4-9 1,2 9-9,1-1 1,-2 1 0,1 0 0,-1-1 0,0 1 0,0 1 0,0-1 0,-1 1-1,0 0 1,0 0 0,0 0 0,-1 1 0,0-1 0,0 1 0,0 1-1,0-1 1,0 1 0,-1 0 0,-11-3 0,10 4-79,-1 0 0,0 1-1,0 0 1,-16 1 0,23 0-13,-1 0-1,1 1 1,-1-1 0,1 0-1,-1 1 1,1 0 0,0 0-1,-1-1 1,1 1 0,0 1-1,0-1 1,0 0-1,0 0 1,0 1 0,0-1-1,0 1 1,0 0 0,0 0-1,1-1 1,-1 1 0,1 0-1,-3 3 1,4-3 22,-1 0 1,0 0-1,0 0 1,1 0-1,-1 0 1,1 0-1,-1 0 1,1 0-1,0 0 0,0 0 1,0 0-1,0 0 1,0 0-1,1 0 1,-1 0-1,1 0 1,-1 0-1,1 0 1,0 0-1,-1 0 0,1 0 1,0 0-1,0-1 1,0 1-1,1 0 1,-1-1-1,0 1 1,1-1-1,2 3 1,0-1-3,-1 0 0,1 0 1,0-1-1,0 1 1,0-1-1,1 0 1,-1 0-1,0-1 0,1 1 1,-1-1-1,10 2 1,0-3 47,0 1 0,-1-1 0,1-1 0,0-1 0,-1 0 0,22-6 1,75-33 169,-13 4-521,-95 36 283,0 0 1,1 1-1,-1-1 0,0 1 0,0 0 0,1-1 0,-1 1 0,1 0 0,2 1 1,-4-1 15,0 0 0,-1 0 1,1 1-1,0-1 0,-1 0 1,1 1-1,0-1 0,-1 1 1,1-1-1,-1 1 0,1-1 1,-1 1-1,1-1 0,-1 1 1,1 0-1,-1-1 0,1 1 1,-1-1-1,0 1 0,1 0 1,-1 0-1,0-1 0,0 1 1,1 0-1,-1-1 1,0 1-1,0 0 0,0 0 1,0 0-1,0-1 0,0 1 1,0 1-1,-2 37-30,1-29 25,0 0 1,1 0 0,0-1 0,1 1-1,0 0 1,0 0 0,1 0 0,0-1-1,7 18 1,-8-24 53,1 0-1,0 0 0,-1 0 1,1 0-1,0-1 0,0 1 0,0-1 1,1 1-1,2 1 0,-5-3-29,1-1 0,0 1-1,0-1 1,0 1 0,0-1-1,-1 0 1,1 1-1,0-1 1,0 0 0,0 0-1,0 0 1,0 0 0,0 1-1,0-1 1,0 0 0,0-1-1,0 1 1,0 0-1,0 0 1,-1 0 0,1 0-1,0-1 1,0 1 0,0-1-1,0 1 1,0 0 0,-1-1-1,1 1 1,0-1-1,0 0 1,-1 1 0,1-1-1,0 1 1,-1-1 0,1 0-1,0-1 1,2-1 40,0-1-1,-1 0 1,0 0 0,0 0-1,0-1 1,0 1-1,0 0 1,-1-1 0,0 1-1,0-1 1,0 0 0,0 1-1,-1-1 1,0 0 0,0-7-1,-1 0 29,-1 0 0,0 1 0,0-1 0,-2 1 0,-3-12 0,2 10-193,-1 1 0,1 0 0,-2 1 0,-9-15 0,14 25 65,0-1 1,1 1-1,-1-1 0,0 1 1,0 0-1,0 0 1,0-1-1,0 1 1,0 1-1,0-1 0,-1 0 1,1 0-1,0 1 1,0 0-1,-1-1 0,1 1 1,0 0-1,-4 0 1,5 0-93,3 1-190,1-1 321,-1 0-1,1 1 0,-1-1 1,1 0-1,0 0 1,3-1-1,6 0 30,-6 1 31,0-1 0,0 0 0,-1 0 0,1-1 0,0 0 0,-1 0 0,1 0 0,-1 0 0,0-1 0,1 0 0,4-4 0,0 0 27,1-1 0,-2 0 0,1-1 0,8-10 0,-12 11-46,0 0 1,-1 0-1,0-1 1,0 1-1,-1-1 1,0 0-1,-1-1 1,1 1-1,1-12 1,-1 0 71,-1 0 1,-1-1-1,-1-23 1,-1 30-279,-1 1 0,0-1 0,-1 1 1,-6-21-1,8 71-1336,26 113 1093,0 1 586,-25-132-122,7 100 1003,-6-98-415,0-16-5,-1-14-213,-1-8-314,1 1 1,0 0-1,2-1 0,8-32 0,-9 42-179,1 0-1,1 0 0,-1 0 0,1 0 0,1 1 1,-1 0-1,1 0 0,0 0 0,1 0 1,0 1-1,0 0 0,8-7 0,-11 11 15,0-1 0,0 1 0,0 0 0,0 0 0,1 0 0,-1 0 0,1 1 0,0-1 0,-1 1 0,1 0 0,0 0 0,0 0 0,0 1 0,0-1 0,-1 1 0,1 0 0,5 1 0,-9-1 65,1 0 0,0 0 0,-1 0 1,1 0-1,-1 0 0,1 0 0,0 1 1,-1-1-1,1 0 0,-1 1 1,1-1-1,-1 0 0,1 1 0,-1-1 1,1 0-1,-1 1 0,0-1 0,1 1 1,-1-1-1,1 1 0,-1-1 0,0 1 1,1-1-1,-1 1 0,0 0 1,1 1 5,-1-1 0,0 1 0,0-1 0,0 1 0,0 0 0,0-1 0,0 1 0,0-1 0,0 1 0,-1 1 0,0 2 35,-1-1 0,1 1 1,-1-1-1,0 1 0,0-1 1,-4 5-1,-6 6 96,-21 18 0,18-19-33,28-9-119,139 42 112,-142-43-317,1 0-1,-1 1 0,0 0 1,0 0-1,9 8 1,-16-10-231,0-1 0,0 1 0,0 0 0,0 0 0,0 0 0,-1 0 0,4 6 1,-5-8 113,0 1 0,-1 0 0,1 0 0,0 0 0,-1 0 0,1 0 1,-1 0-1,1 0 0,-1 0 0,0-1 0,0 1 0,0 0 1,0 0-1,-1 0 0,1 0 0,-1 2 0,-7 10-2456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48:39.2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157 541 2656,'2'-1'221,"-2"1"-187,0 0 0,1 0-1,-1-1 1,0 1 0,0 0-1,1 0 1,-1 0 0,0 0-1,1-1 1,-1 1 0,0 0 0,1 0-1,-1 0 1,0 0 0,1 0-1,-1 0 1,0 0 0,1 0 0,-1 0-1,0 0 1,0 0 0,1 0-1,-1 0 1,0 0 0,1 0-1,-1 0 1,0 1 0,1-1 0,-1 0-1,0 0 1,1 0 0,-1 0-1,0 1 1,1 0 578,-4 0-272,0 0 1,0 0-1,1 0 1,-1 0 0,0 1-1,1 0 1,-4 2-1,0-1-94,-6 4 241,-10 6 367,-27 20 0,44-28-831,0-1-1,-1 1 1,1 0 0,1 0-1,-1 0 1,1 1-1,0-1 1,0 1 0,-5 12-1,8-16-14,0 0-1,1 0 1,-1 1-1,1-1 1,-1 0-1,1 0 0,0 1 1,0-1-1,0 0 1,0 0-1,0 1 1,0-1-1,0 0 1,1 1-1,-1-1 0,1 0 1,0 0-1,0 0 1,0 0-1,0 0 1,0 0-1,0 0 1,0 0-1,1 0 0,-1 0 1,1 0-1,-1-1 1,1 1-1,0-1 1,0 1-1,0-1 1,0 0-1,3 2 0,2 1 45,0-1 0,1 1 0,-1-1 0,1-1 0,0 0 0,0 0 0,0 0-1,11 0 1,-2-1 81,1-1 0,-1-1 0,1-1-1,19-4 1,68-21 275,-93 23-386,-1 0 0,0-1 0,0 0 0,0 0 0,-1-1 0,0-1-1,0 0 1,11-10 0,-14 11 17,0-1 0,-1 0 0,0 0 0,0 0-1,-1-1 1,0 0 0,0 0 0,-1 0 0,0-1-1,5-15 1,-8 20-37,0 0-1,-1 0 0,0 0 0,0-1 1,0-6-1,0 11-14,0-1 0,0 0-1,0 1 1,-1-1 0,1 0 0,0 1 0,0-1-1,-1 0 1,1 1 0,0-1 0,-1 1-1,1-1 1,0 0 0,-1 1 0,1-1 0,-1 0-1,0 1 3,1 0 1,-1 0-1,1 0 0,-1-1 0,1 1 0,-1 0 0,1 0 0,-1 0 0,1 0 0,-1 1 0,1-1 0,-1 0 0,1 0 1,-1 0-1,1 0 0,-1 0 0,1 1 0,-1-1 0,1 0 0,0 0 0,-1 1 0,1-1 0,0 0 0,-1 1 0,1-1 0,-1 0 1,1 1-1,-9 9 94,1 0 1,1 0-1,0 1 1,0 0-1,-8 19 1,12-25-55,0 1 0,0-1 0,1 1 0,0 0 1,0 0-1,0 0 0,1 0 0,0 0 0,0 0 0,0 0 0,1 1 0,0 6 1,0-12-8,1 1 0,-1-1 0,1 0 0,-1 0 1,0 0-1,1 1 0,0-1 0,-1 0 0,1 0 1,0 0-1,0 0 0,-1 0 0,1 0 0,0 0 1,0 0-1,0 0 0,0-1 0,0 1 0,0 0 1,1-1-1,-1 1 0,0-1 0,0 1 1,0-1-1,2 1 0,-1 0 27,0-1-1,0 0 1,0 0-1,0 0 1,0 0 0,0 0-1,0 0 1,0 0 0,0-1-1,0 1 1,0-1-1,0 1 1,0-1 0,2-1-1,-1 1 2,-1-1 0,0 0 1,1 0-1,-1 0 0,0 0 0,0 0 0,0 0 0,-1 0 0,1 0 1,-1-1-1,1 1 0,-1-1 0,2-3 0,1-4 44,-1-1 1,3-12-1,-2 7-113,-2 9 76,5-19-758,-4 21 218,-2 12 132,4 31-337,-5-35 697,0-1 0,0 0 0,0 1 0,0-1-1,1 1 1,-1-1 0,1 0 0,0 1 0,0-1 0,-1 0-1,2 0 1,-1 0 0,0 1 0,0-1 0,1 0 0,-1 0-1,1-1 1,-1 1 0,1 0 0,0-1 0,0 1 0,0-1-1,0 1 1,0-1 0,0 0 0,0 0 0,0 0 0,0 0-1,1 0 1,-1 0 0,0 0 0,1-1 0,-1 0 0,4 1-1,0 0 64,1-1 0,0 0-1,0 0 1,-1-1-1,1 0 1,0 0-1,-1 0 1,1-1 0,-1 0-1,1 0 1,8-5-1,4-3 85,-1-1 0,19-14 1,-31 20-106,0 0 1,1-1 0,-2 0-1,1 0 1,-1-1 0,0 1-1,0-1 1,6-13 0,-1-2-65,-2-1 1,0 0 0,-2 0 0,0-1 0,3-35 0,-4 11-610,-5-86-1,-1 111 463,-8-37-1,7 51 179,0-1 1,-1 0-1,-1 1 1,1-1-1,-1 1 1,-7-10-1,11 17-47,-1 1 0,1 0 0,-1 0-1,0 0 1,1 0 0,-1 1 0,0-1 0,0 0-1,0 0 1,0 0 0,1 1 0,-1-1 0,0 0-1,0 1 1,-1-1 0,1 1 0,0-1 0,0 1-1,0-1 1,0 1 0,0 0 0,0 0 0,-1-1-1,1 1 1,0 0 0,0 0 0,0 0 0,0 0-1,-1 0 1,1 1 0,0-1 0,0 0 0,-2 1-1,1 0-26,1 0-1,-1 1 0,0-1 0,0 1 0,1-1 0,-1 1 1,1-1-1,-1 1 0,1 0 0,-1 0 0,1 0 0,0 0 0,0 0 1,0 0-1,0 0 0,1 0 0,-2 4 0,0 6-11,1 1 0,0 0-1,1-1 1,0 1-1,1 0 1,0-1 0,5 20-1,-2-5 40,3 11 65,1 0-1,2 0 0,15 39 1,-17-56 83,1-1 0,1 0 0,1 0 1,1-1-1,0-1 0,30 33 0,-40-48-42,1 1-1,1-2 0,-1 1 0,0 0 1,1-1-1,-1 1 0,1-1 1,6 3-1,-9-4-58,1-1 0,-1 0 0,1 0 0,-1 0 0,0 0 0,1 0 1,-1 0-1,0 0 0,1 0 0,-1 0 0,0 0 0,1-1 0,-1 1 0,0-1 0,1 1 1,-1-1-1,0 1 0,0-1 0,0 0 0,1 1 0,-1-1 0,0 0 0,0 0 0,0 0 1,0 0-1,0 0 0,-1 0 0,1 0 0,0 0 0,0-2 0,4-4 24,-1-1 0,0 0 0,0 0 0,-1 0 0,0-1 0,3-15 0,7-57 132,-10 52-98,3-14-21,2-15-51,1-66 1,-7 69-118,-1 36 47,0-1-1,-1 0 1,-5-36 0,1 48-131,-1 8-319,4 1 448,0 0 0,0 0 0,1 0 0,-1 0-1,0 0 1,1 0 0,-1 0 0,0 0 0,1 0-1,0 0 1,-1 2 0,-2 12 2,1 0 0,1 0 0,1 0 0,0 0 0,1 0 0,5 25 0,-3-17 21,26 161 226,-19-142-101,1 0 0,22 54 1,-30-89-48,16 32 92,-18-37-55,0 1 0,1-1 0,0 1 0,0-1 0,-1 0 0,1 0 0,0 0-1,1 0 1,-1 0 0,0 0 0,5 2 0,-6-4-27,-1 1 0,1-1 0,0 0 0,0 0 0,0 0 0,0 0 0,0 0 0,0 0 0,0 0 0,0 0 0,0 0-1,0 0 1,-1 0 0,1 0 0,0-1 0,0 1 0,0 0 0,0-1 0,0 1 0,-1-1 0,1 1 0,0-1 0,0 1 0,-1-1 0,1 0 0,0 1 0,-1-1 0,1 0 0,0 1 0,-1-1 0,1 0 0,-1 0 0,0 0 0,1 1 0,0-2 0,2-5 43,0 0 1,-1 0 0,4-10 0,-5 10-13,35-161-275,-19 77 274,-13 74-72,1-9-711,-4 27 636,-1 1 1,0-1 0,1 1 0,-1 0 0,1-1 0,0 1-1,0-1 1,-1 1 0,2 0 0,4 9-129,1 11 232,-1 0 1,-1 1-1,-1-1 0,-1 1 0,-1 0 1,-1 0-1,-2 0 0,-4 44 0,-4-28 605,9-37-571,-1 0 1,1 0-1,-1 0 0,0 0 0,0-1 1,0 1-1,0 0 0,0-1 1,0 1-1,0-1 0,0 1 0,-1-1 1,1 1-1,-1-1 0,1 0 1,-1 0-1,-2 2 0,3-3-39,0 1 0,0-1-1,0 0 1,0 0 0,0 0 0,0 0-1,0 0 1,0 0 0,0 0-1,0-1 1,0 1 0,0 0 0,0 0-1,0-1 1,0 1 0,1-1 0,-1 1-1,0-1 1,0 1 0,0-1-1,0 1 1,1-1 0,-1 0 0,0 1-1,1-1 1,-1 0 0,0 0 0,1 1-1,-1-1 1,1 0 0,-1-1-1,-1-2-25,0 1 0,1-1 0,-1 1 0,1-1 0,0 0 0,-2-6 0,3 6-32,0 1 0,0-1 0,0 1 0,1-1-1,-1 1 1,1-1 0,0 1 0,0-1 0,0 1-1,0 0 1,1-1 0,-1 1 0,1 0 0,0 0 0,0 0-1,0 0 1,0 1 0,0-1 0,1 0 0,4-3 0,-3 2-20,1 0 1,-1 1 0,1 0 0,0 0-1,0 0 1,0 1 0,0 0 0,1 0-1,-1 0 1,1 0 0,-1 1-1,10-1 1,-1 1-43,0 1 0,-1 1 0,27 4 0,13 9-4527,-31-8-434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48:39.9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2720,'1'0'159,"-1"0"0,0 0 0,1 0 0,-1 0 0,1-1 0,-1 1 1,1 0-1,-1 0 0,0 0 0,1 0 0,-1 0 0,1 0 0,-1 0 0,1 0 0,-1 0 0,1 0 0,-1 1 0,0-1 1,1 0-1,-1 0 0,3 2 1113,-2-1-1113,0 0 58,-1 0-1,1 0 0,0 0 1,-1 1-1,1-1 0,-1 0 1,0 0-1,1 1 0,-1-1 1,0 2-1,1 7 202,-1-1-1,0 14 0,-1-13 32,1 3-233,0 14 268,-5 43 0,2-39-245,1 0 0,1 0 0,2 0 0,1 0 0,6 32 1,-7-57-153,0-1 0,0 1 0,0-1 0,1 1 1,0-1-1,0 0 0,5 8 0,-6-11-63,0-1-1,0 0 0,0 0 0,0 0 1,0 0-1,0 1 0,0-1 0,1 0 1,-1-1-1,0 1 0,1 0 0,-1 0 1,0-1-1,1 1 0,-1 0 0,1-1 1,-1 0-1,1 1 0,-1-1 0,1 0 1,-1 0-1,1 0 0,-1 0 0,1 0 1,0 0-1,-1 0 0,1 0 0,-1 0 1,1-1-1,1 0 0,13-5 20,-1-1-1,-1 0 0,1-1 1,-1-1-1,-1 0 0,17-14 1,11-16-3966,-37 35 2989,-3 4 730,0-1 0,0 0 0,-1 1-1,1-1 1,0 0 0,0 0 0,-1 1-1,1-1 1,0 0 0,-1 0 0,1 0-1,-1 0 1,0 0 0,1 0-1,-1 0 1,1 0 0,-1 0 0,0 0-1,0-2 1,-7-5-3561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48:40.7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13 312 5728,'-9'-8'763,"5"3"357,11 3-242,-2 1-685,1-1 191,-1-1-1,1 1 1,-1-1-1,0 0 0,1 0 1,4-4-1,-3 2-331,80-50 505,27-18-4159,-106 68 2712,-1-1 0,1-1 1,-1 1-1,-1-1 0,1-1 0,9-13 0,-12 15 764,-1 0 0,0 0 0,0-1 0,2-6 0,-3 8 897,-1-1 0,0 0-1,0 0 1,0 0 0,0-6-1,-2 99 3070,4 151-240,-3-230-3487,2 20 546,-2-28-639,0 1-1,-1-1 1,1 0 0,0 1 0,0-1 0,0 0 0,0 1 0,1-1 0,-1 0 0,0 1 0,0-1 0,0 0 0,0 1 0,0-1-1,0 0 1,0 1 0,1-1 0,-1 0 0,0 0 0,0 1 0,0-1 0,1 0 0,-1 0 0,0 1 0,0-1 0,1 0-1,-1 0 1,0 0 0,0 1 0,1-1 0,-1 0 0,0 0 0,1 0 0,-1 0 0,0 0 0,1 0 0,-1 0 0,0 1-1,1-1 1,-1 0 0,0 0 0,1 0 0,-1 0 0,0-1 0,1 1 0,-1 0 0,0 0 0,1 0 0,-1 0 0,0 0 0,0 0-1,1 0 1,-1-1 0,0 1 0,1 0 0,-1 0 0,0 0 0,1-1 0,26-21 507,38-26-819,-48 37 281,-8 4-165,0 1-1,1 1 0,-1-1 0,1 2 0,0-1 0,13-3 1,-20 8 197,-1-1 0,0 1 0,1 0 0,-1 0 0,0 0 0,0 0 0,1 0 0,-1 0 0,0 1 0,1-1 0,-1 1 0,0 0 0,0-1 0,0 1 0,1 0 0,-1 0 0,0 1 0,0-1 0,2 2 0,2 3 148,0 0 1,-1 0 0,0 0-1,6 9 1,-6-8 77,0 0 0,1 0 0,7 7-1,-12-13-197,0-1-1,-1 0 0,1 1 1,0-1-1,0 0 0,0 0 0,-1 1 1,1-1-1,0 0 0,0 0 1,0 0-1,-1 0 0,1 0 0,0 0 1,0 0-1,0 0 0,-1-1 1,1 1-1,0 0 0,0 0 0,0-1 1,-1 1-1,1 0 0,0-1 1,-1 1-1,1-1 0,0 1 0,-1-1 1,1 1-1,0-2 0,23-21-47,-19 18-96,8-10-236,-3 3 7,17-14-1,-25 24 274,0 0-1,1 0 1,-1 0-1,1 1 1,-1-1-1,1 1 1,0-1-1,-1 1 1,1 0-1,0 0 0,0 0 1,0 1-1,5-1 1,-7 1 43,0 0 1,0 0 0,1 0-1,-1 0 1,0 0-1,0 0 1,0 1 0,1-1-1,-1 1 1,0-1-1,0 1 1,0-1-1,0 1 1,0-1 0,0 1-1,0 0 1,0 0-1,0 0 1,0-1 0,0 1-1,0 0 1,-1 0-1,2 2 1,0 1 31,-1 0-1,1 0 1,-1 0-1,1 0 1,0 5-1,5 15 344,-6-23-25,-1 5-2542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48:41.1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69 4320,'-3'-6'540,"2"3"-330,-1 0 0,1 0 0,-1 0 0,1 0 0,0-1 0,0 1 0,1 0 1,-1-1-1,1 1 0,-1 0 0,1-7 0,2 5-347,3-4-494,-3 8 525,-1 1 0,0-1-1,0 1 1,1 0 0,-1-1 0,0 1 0,1 0 0,-1 0-1,0 0 1,3 0 0,74 3-2518,-40-1 2925,0 2-1,73 17 1,-105-20 5,0 0 1,0 1 0,0 0 0,0 1 0,0-1 0,9 7 0,-13-8-129,-1 0 1,1 1-1,0-1 1,-1 0 0,0 1-1,1-1 1,-1 1-1,0-1 1,0 1 0,1 0-1,-1 0 1,-1-1-1,1 1 1,0 0 0,0 0-1,-1 0 1,1 0-1,-1 0 1,0 0 0,1 0-1,-1 0 1,0 0-1,0 0 1,-1 3 0,1 0 100,-1 0-1,1 1 1,0-1 0,0 0 0,0 1 0,1-1 0,0 0-1,0 0 1,0 0 0,1 0 0,0 0 0,0 0 0,2 5 0,-1-4-81,-2-5-18,0 1 1,0-1 0,-1 1-1,1-1 1,-1 1-1,1-1 1,-1 1 0,1-1-1,-1 1 1,0 2 0,0-3-118,0 0 1,-1-1-1,1 1 0,0 0 1,-1 0-1,1 0 1,-1-1-1,0 1 0,1 0 1,-1-1-1,1 1 1,-1-1-1,0 1 1,1 0-1,-1-1 0,0 1 1,0-1-1,0 0 1,1 1-1,-1-1 0,0 0 1,0 1-1,0-1 1,-1 0-1,-22 7 239,0-2 0,-48 5 0,47-8-2178,-1 1 1,-40 12 0,34-1-631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48:43.1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1 1984,'-11'1'5626,"11"0"-5518,0-1 0,-5 19 208,3-12 390,-2 8-251,0 0 1,1 0-1,1 0 1,-1 21-1,-2 33 665,5-68-1403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48:43.4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9 3488,'-3'-9'944,"4"13"-131,13 40 2688,-11-19-1847,-2-10-833,1 0 0,6 19 1,-7-29-684,1 0 1,0 1-1,0-1 1,1 0-1,-1 0 1,6 7-1,-7-10-358,1-1 0,-1 1 1,1 0-1,0-1 0,-1 0 0,1 1 0,0-1 0,0 0 0,0 0 0,0 0 0,0 0 0,0 0 0,0 0 0,0-1 0,0 1 0,0-1 0,0 1 0,0-1 0,4 0 0,15 2-6414,-16-4 4794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48:44.0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20 2976,'-1'0'32,"1"0"-1,0 0 1,-1 0 0,1 0 0,0 0 0,-1-1-1,1 1 1,0 0 0,-1 0 0,1 0 0,0-1-1,0 1 1,-1 0 0,1 0 0,0-1-1,0 1 1,0 0 0,-1-1 0,1 1 0,0 0-1,6-15 6400,-6 17-5993,14 39 691,-11-28-927,1-1-1,6 14 0,28 49 204,28 65 161,-38-76-278,-3-6 445,23 75 0,-47-130-661,-1 0-1,1 0 1,0-1-1,-1 1 1,0 0 0,1 0-1,-1 0 1,0 0-1,-1 0 1,1 0-1,0-1 1,-2 4 0,2-5-33,-1 0 1,1 0 0,-1 0 0,0 0-1,0 0 1,0 0 0,1 0-1,-1 0 1,0 0 0,0-1 0,0 1-1,0 0 1,0-1 0,0 1 0,-1-1-1,1 1 1,0-1 0,0 1 0,0-1-1,0 0 1,-1 0 0,1 1 0,0-1-1,0 0 1,0 0 0,-1 0 0,1-1-1,0 1 1,-2 0 0,-6-2 132,-1 1 0,1-2 0,0 1 1,0-1-1,0 0 0,1-1 0,-1 0 1,1-1-1,0 0 0,-14-10 0,4 0-229,0 0-1,1-2 0,-16-20 1,26 28-225,0-1 1,1 0-1,0 0 1,-7-17-1,8 15-966,4 10 1004,0 1 1,1-1-1,-1 1 0,1-1 1,-1 1-1,1-1 1,0 1-1,-1-1 0,1 0 1,0 1-1,0-1 0,0 1 1,1-1-1,-1 0 1,0 1-1,0-1 0,1 1 1,-1-1-1,1 1 0,0-1 1,-1 1-1,1-1 1,0 1-1,1-2 0,4-9-3526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48:44.4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9 195 4384,'-1'0'45,"1"0"0,0 0 1,-1 0-1,1-1 0,0 1 1,-1 0-1,1 0 0,-1 0 1,1 0-1,0 0 0,0 0 1,-1-1-1,1 1 0,0 0 1,-1 0-1,1 0 0,0-1 1,0 1-1,-1 0 0,1-1 1,0 1-1,0 0 0,-1 0 0,1-1 1,0 1-1,0 0 0,0-1 1,0 1-1,0 0 0,0-1 1,-1 1-1,1-1 0,0 1 1,0 0-1,0-1 0,0 1 1,0 0-1,0-1 0,1-1 149,0 1-1,-1 0 0,1-1 0,0 1 1,0-1-1,0 1 0,0 0 1,0 0-1,2-3 0,5-3 1103,0 0 1,11-7-1,85-46 1672,-78 46-2768,-4 3-167,1 0-1,-1 1 1,2 2 0,-1 0 0,1 1-1,35-4 1,-59 10-127,1 1-1,0 0 1,0 0-1,0 0 1,0 0-1,-1 0 1,1 0-1,0 0 1,0 0-1,0 1 1,0-1-1,-1 0 0,1 0 1,0 1-1,0-1 1,-1 0-1,1 1 1,0-1-1,0 1 1,-1-1-1,1 1 1,-1-1-1,1 1 1,0-1-1,-1 1 1,1 0-1,-1-1 1,1 2-1,0 0-258,-1 0 1,1-1-1,-1 1 0,0 0 0,0-1 1,1 1-1,-1 0 0,0-1 0,-1 1 1,1 0-1,0-1 0,0 1 0,-2 2 0,-6 15-3849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46:27.9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59 2496,'-9'4'1990,"10"-4"-1891,0 0-1,0 0 1,0 1-1,-1-1 0,1 0 1,0 1-1,0-1 1,-1 1-1,1-1 0,0 1 1,0-1-1,-1 1 1,1 0-1,0 0 0,2 1-18,-1-1 0,0 0 0,0 0 0,0 0 0,1 0-1,-1 0 1,0-1 0,1 1 0,-1-1 0,1 1-1,-1-1 1,1 0 0,2 0 0,13 2 157,-16-1-203,0-1 1,0 0-1,0 0 0,1 1 1,-1-1-1,0-1 0,0 1 0,0 0 1,0 0-1,0-1 0,0 1 1,0-1-1,0 0 0,0 0 0,0 0 1,0 0-1,-1 0 0,1 0 1,0 0-1,-1 0 0,1-1 0,0 1 1,-1 0-1,0-1 0,1 0 1,-1 1-1,1-3 0,-1 3-17,0 0 0,0 0-1,0 0 1,-1-1 0,1 1 0,0 0 0,-1-1-1,1 1 1,-1 0 0,0-1 0,1 1 0,-1 0-1,0-1 1,0 1 0,0-1 0,0 1 0,0 0-1,0-1 1,0 1 0,-1-1 0,1 1-1,0 0 1,-1-1 0,1 1 0,-1 0 0,0-2-1,0 1 5,0 1 0,0-1 0,0 1 0,0 0 0,0-1 0,0 1 0,0 0 0,-1 0-1,1-1 1,0 1 0,-1 0 0,1 0 0,0 0 0,-1 1 0,0-1 0,1 0-1,-1 1 1,1-1 0,-1 1 0,0-1 0,1 1 0,-1 0 0,-3-1 0,3 2 49,-1 0 1,1 1-1,-1-1 0,1 0 1,-1 1-1,1-1 1,0 1-1,0 0 0,0 0 1,0 0-1,-2 2 1,2-2-42,-10 15-129,12-16 113,-1 0 1,1 0 0,-1-1-1,1 1 1,-1 0 0,1 0 0,0 0-1,-1 0 1,1 0 0,0 0 0,0 0-1,0 0 1,-1 0 0,1-1-1,0 1 1,0 0 0,1 0 0,-1 2-1,0-2 4,0-1 0,0 1 0,0 0 0,0 0 0,0 0 0,-1 0 0,1 0 0,0-1 0,0 1 0,-1 0 0,1 0 0,0 0 0,-1-1 0,1 1 0,-1 0 0,1 0 0,-1-1-1,1 1 1,-1 0 0,0-1 0,1 1 0,-1-1 0,-1 1 0,-5 8-24,0 2 79,2-1-16,3-2 0,2 0-1,-1 0 0,2 13 0,0 3 114,-1-23-166,1-1 1,-1 1 0,1 0 0,-1 0 0,1 0-1,-1 0 1,1-1 0,0 1 0,-1 0-1,1-1 1,0 1 0,-1 0 0,1-1-1,0 1 1,0-1 0,0 1 0,-1-1-1,1 0 1,0 1 0,0-1 0,0 0 0,1 1-1,24 4 380,-15-4-133,-11-1-231,1 1-1,0-1 0,0 0 0,-1 0 0,1 0 0,0 0 0,0 0 1,-1 0-1,1 0 0,0 0 0,0 0 0,-1 0 0,1-1 0,1 1 1,32-11 317,-31 10-332,0 0 0,0 0 0,0 0 0,0 1 0,0-1 0,4 1 0,-6-1 5,1 1-1,0 0 0,0 0 1,-1 0-1,1-1 0,-1 1 1,1-1-1,0 1 0,1-2 1,3 0-2271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48:44.9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53 1728,'-6'4'8020,"6"-3"-7837,-3 7-413,2-5 351,0 1 1,0 0-1,1 0 1,-1 0-1,1 0 1,0 0-1,0-1 0,0 1 1,1 0-1,-1 0 1,1 0-1,0 0 0,0-1 1,0 1-1,1 0 1,-1-1-1,3 5 0,3 3-19,-1 0 0,1-1-1,1 0 1,9 10-1,-13-16-49,0 0-1,0 0 0,0-1 1,1 0-1,-1 0 1,1 0-1,0 0 0,0 0 1,9 2-1,-11-4 6,-1 0-1,1 0 1,-1-1-1,1 0 1,-1 1-1,1-1 1,-1 0-1,1 0 1,-1 0-1,1-1 1,-1 1-1,1 0 1,-1-1-1,1 0 1,-1 0-1,1 1 1,-1-1-1,0-1 1,0 1-1,1 0 1,-1-1-1,3-1 1,-1-1 17,-1 0 0,1-1 0,-1 1 0,1-1 0,-2 1 1,1-1-1,0 0 0,-1 0 0,0 0 0,0 0 1,0 0-1,-1-1 0,0 1 0,0-1 0,0 1 1,0-1-1,-1-7 0,0 8-47,-1 0 0,1 0 0,-1 0 0,0 0 0,0 0 0,0 1 1,-1-1-1,0 0 0,0 1 0,0-1 0,0 1 0,-1 0 0,1-1 0,-1 1 0,0 0 0,-1 1 1,1-1-1,-1 1 0,-6-6 0,1 3-112,1 0 1,-1 1-1,-19-7 1,25 10 28,0 1 0,0 1 0,0-1 0,-1 0-1,1 1 1,0 0 0,0-1 0,-1 1 0,1 1 0,0-1 0,-1 0 0,1 1 0,0 0 0,0-1 0,0 1 0,-4 2 0,7-3-26,-1 0-1,1 1 0,-1-1 1,1 1-1,-1-1 0,1 0 1,0 1-1,-1-1 0,1 1 1,-1-1-1,1 1 0,0-1 1,-1 1-1,1-1 0,0 1 1,0 0-1,0-1 0,-1 1 1,1-1-1,0 1 1,0 0-1,0-1 0,0 1 1,0-1-1,0 1 0,0 0 1,0-1-1,0 1 0,0-1 1,1 2-1,-1-1-168,0 1-1,1-1 1,-1 0 0,1 1 0,0-1-1,-1 0 1,1 0 0,0 1-1,-1-1 1,1 0 0,0 0-1,2 2 1,13 5-1386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48:46.0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77 1 2240,'0'0'431,"0"0"-380,1 0 1,-1 0-1,0 0 0,0 0 0,0 0 1,1 0-1,-1 0 0,0 0 1,0 0-1,0 0 0,1 0 1,-1 0-1,0 0 0,0 0 0,0 0 1,1 0-1,-1 0 0,0 0 1,0 0-1,0 1 0,1-1 0,-1 0 1,0 0-1,0 0 0,0 0 1,0 0-1,0 1 0,1-1 1,-1 0-1,0 0 0,0 0 0,0 0 1,0 1-1,0-1 0,0 0 1,0 0-1,0 0 0,0 1 0,0-1 1,0 0-1,0 0 0,0 0 1,0 1-1,0-1 0,0 0 1,0 0-1,0 0 0,0 1 0,0-1 1,0 0-1,0 0 0,0 0 1,0 1-1,0-1 0,0 0 0,0 0 1,0 0-1,-1 0 0,1 1 1,0-1-1,0 0 0,0 0 1,0 0-1,-1 0 0,-18 12 1506,10-7-1020,0 1-1,0 0 1,0 0-1,-9 10 1,18-16-523,-1 1 0,0-1 0,1 1-1,-1 0 1,1-1 0,-1 1 0,1 0 0,-1-1 0,1 1-1,-1 0 1,1 0 0,0 0 0,-1-1 0,1 1 0,0 0 0,0 0-1,-1 1 1,2-2-12,-1 0 0,0 1 0,0-1 0,0 1 0,0-1 0,1 1 0,-1-1 0,0 0-1,0 1 1,1-1 0,-1 0 0,0 1 0,0-1 0,1 0 0,-1 1 0,0-1 0,1 0 0,-1 1 0,1-1-1,-1 0 1,0 0 0,2 1 0,2 0-15,0 0 0,0 0 0,1 0 0,-1 0 0,5-1 0,-3 1 33,66 5-144,-20-3 844,67 14 1,-118-16-675,0-1 0,0 0-1,0 0 1,-1 0 0,1 1 0,0-1 0,0 0 0,-1 1-1,1-1 1,0 0 0,0 1 0,-1-1 0,1 1 0,0-1-1,-1 1 1,2 1 0,-2-2-3,0 0-1,0 1 1,0-1 0,0 1 0,0-1-1,0 0 1,0 1 0,0-1-1,0 0 1,0 1 0,0-1-1,0 1 1,0-1 0,0 0-1,0 1 1,0-1 0,0 1-1,-1-1 1,1 0 0,0 1 0,0-1-1,0 0 1,-1 1 0,1-1-1,-3 3 102,1-1 0,-1 1 0,1-1 0,-1 0 0,0 0-1,0 0 1,-3 1 0,-11 5 134,0 0-1,0-2 1,-34 9-1,42-13-381,1 0 1,-1-1-1,1 0 0,-1-1 0,1 0 0,-1 0 0,1 0 1,-1-1-1,1-1 0,-14-3 0,57 9-12322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48:46.7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0 226 3328,'4'0'493,"38"-2"2848,-38 2-3099,0-1 1,0 0-1,0 0 1,0 0-1,0 0 1,0-1-1,0 0 1,0 1-1,-1-1 1,4-3-1,-4 3-139,-1 0 0,0 0 0,0 0-1,0 0 1,0 0 0,0 0 0,-1-1 0,3-2 0,-4 4-72,1 0 1,-1-1 0,0 1 0,1 0 0,-1 0 0,0-1 0,0 1 0,0 0-1,0 0 1,0-1 0,0 1 0,0 0 0,0-1 0,0 1 0,-1 0-1,1 0 1,-1 0 0,1-1 0,-1 1 0,1 0 0,-2-1 0,1-1-18,0 1 0,0 0 0,0 0 0,-1 0 0,1 0 0,-1 0 0,0 0 1,0 1-1,1-1 0,-1 0 0,0 1 0,0 0 0,0-1 0,-1 1 0,1 0 1,-5-2-1,7 3-13,0 0 1,0 0-1,-1 0 1,1 0-1,0 0 1,0 0-1,-1 0 1,1 0-1,0 0 1,0 0-1,-1 0 1,1 0-1,0 0 1,0 0-1,0 0 1,-1 0-1,1 1 1,0-1-1,0 0 1,-1 0-1,1 0 1,0 0-1,0 0 1,0 0-1,0 1 1,-1-1-1,1 0 1,0 0-1,0 0 1,0 1-1,0-1 1,-1 0-1,0 11 116,5 11-102,1-14-96,0 1 1,1-1-1,0 0 0,14 14 0,13 16 80,57 116 152,-23-35 156,-41-81-160,-11-17 534,18 36 1,-33-57-645,1 1 1,-1-1 0,0 1-1,0-1 1,0 0-1,1 1 1,-1-1 0,0 1-1,0-1 1,0 1 0,0 0-1,0-1 1,0 1 0,0-1-1,0 1 1,0-1 0,0 1-1,0 0 1,-6-2 711,3 0-661,1-1-1,0 1 0,0-1 0,0 0 0,0 0 0,-3-3 0,-3-7-46,0-1 1,1-1-1,1 1 0,-6-16 1,-15-59 146,-17-88-119,38 157-170,2-1 1,0 0-1,1 0 0,1 0 0,1 0 1,1-1-1,0 1 0,6-34 1,-4 49 0,-1-1 1,1 1-1,1-1 1,-1 1-1,0 0 1,1 0-1,0 0 1,1 0-1,5-7 1,-7 10 104,-1 1 0,1-1 0,-1 1 0,1-1 0,0 1 0,0 0 0,-1-1 0,1 1 0,0 0 1,0 0-1,0 1 0,0-1 0,0 0 0,0 0 0,1 1 0,-1 0 0,0-1 0,0 1 0,0 0 0,0 0 0,1 0 0,-1 0 0,0 1 0,0-1 0,0 0 0,0 1 0,0 0 1,4 1-1,-2 0 101,0 0 0,0 1 0,-1-1 0,1 1 0,0 0 0,-1 0 0,0 0 0,0 0 0,0 1 0,0-1 0,4 8 0,-6-9-64,0 0 0,0 0 0,0 0 0,-1 0 0,1 0 0,0 0 0,-1 0 0,0 0 0,1 0 0,-1 0 0,0 0 0,0 0 0,0 0 0,0 0 0,-1 0 0,1 0 0,0 0 0,-1 0 0,0 0 0,1 0 0,-1 0 0,0 0 0,0 0 0,0 0 0,0-1 0,0 1 0,0 0 0,-3 1 0,-3 5 19,-2-1-1,1 0 0,-1 0 1,0-1-1,-10 6 1,17-12-605,0 1 0,1 0 0,-1-1 0,0 1 0,0-1 0,0 0 0,1 1 0,-1-1 0,0 0 0,0 0 0,0 0 0,0 0 0,0-1 0,1 1 0,-1 0 0,0-1 0,0 1 0,-2-2 0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48:47.1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3808,'4'5'536,"0"0"0,0 1 0,-1 0 0,0-1 0,0 1 0,3 9 0,17 55 1716,-7-20-1024,5 9-292,28 74 241,-36-103-736,1-1-1,24 37 0,-36-64-342,0 1 0,-1-1-1,1 0 1,0 0 0,0 0 0,0-1-1,0 1 1,5 3 0,-6-5-62,-1 1 0,1-1-1,0 0 1,0 1 0,0-1 0,0 0 0,0 0 0,0 1 0,0-1 0,0 0-1,0 0 1,-1 0 0,1 0 0,0 0 0,0 0 0,0-1 0,0 1 0,0 0-1,0 0 1,0-1 0,0 1 0,0 0 0,-1-1 0,1 1 0,0-1 0,0 1-1,-1-1 1,2-1 0,3-4 7,0 0 0,0-1 0,6-13-1,0 2-170,-8 13 163,2-2-223,0-1 1,0 1-1,1 0 0,10-10 0,-14 16 158,-1-1 1,0 1-1,1 0 0,-1 0 1,0 0-1,1 1 0,-1-1 1,1 0-1,0 1 0,-1-1 1,1 0-1,-1 1 0,1 0 1,0-1-1,-1 1 0,1 0 0,0 0 1,0 0-1,-1 0 0,1 0 1,0 1-1,-1-1 0,1 0 1,0 1-1,-1-1 0,1 1 1,-1 0-1,1-1 0,-1 1 1,3 2-1,4 3 150,0 1 1,0 1 0,-1-1-1,0 1 1,-1 1 0,1-1-1,-2 1 1,1 0-1,-1 0 1,-1 1 0,0-1-1,6 19 1,-6-20-1518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48:48.0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15 1984,'1'-14'7662,"-21"28"-6028,18-11-1590,-1 0 0,1 0 0,0 0 1,0 0-1,0 1 0,0-1 0,0 1 1,1-1-1,-1 1 0,1-1 0,0 1 1,0 0-1,1 0 0,-1-1 1,1 1-1,0 0 0,0 0 0,0 0 1,0 0-1,1-1 0,-1 1 0,3 7 1,0-3-58,0 1 0,1-1 0,0 0 1,0-1-1,1 1 0,0-1 0,1 0 1,-1 0-1,9 7 0,48 55 952,-61-68-871,0 0-1,0 0 1,0 0-1,0 0 1,0 1-1,-1-1 1,1 0 0,0 0-1,-1 0 1,1 1-1,-1-1 1,1 0-1,-1 1 1,0-1 0,0 0-1,0 1 1,1-1-1,-1 0 1,0 1-1,-1-1 1,1 1 0,0-1-1,0 0 1,-1 1-1,1-1 1,0 0 0,-1 0-1,1 1 1,-1-1-1,0 0 1,1 0-1,-1 0 1,0 1 0,0-1-1,0 0 1,0 0-1,0 0 1,-2 1-1,1 0-42,0 0-1,-1 0 0,0-1 0,1 1 0,-1-1 0,0 1 0,0-1 0,0 0 0,0 0 0,0 0 1,0-1-1,0 1 0,0-1 0,0 1 0,0-1 0,-4 0 0,-26-8-2360,27 5 1030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48:48.4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22 121 5056,'-14'-3'2282,"13"46"310,2-33-1903,-1-2-384,1 1 1,1-1-1,-1 0 0,4 10 0,-4-16-284,0 0 0,0 1-1,1-1 1,-1 0 0,1 1-1,-1-1 1,1 0 0,0 0-1,-1 0 1,1 0-1,0-1 1,0 1 0,1-1-1,-1 1 1,0-1 0,0 1-1,4 0 1,-3 0 59,1-1-1,-1 0 1,0 0 0,1 0-1,-1 0 1,0 0 0,1-1-1,-1 0 1,1 1 0,-1-1-1,1-1 1,-1 1 0,1 0-1,-1-1 1,0 0 0,1 0-1,-1 0 1,0 0 0,1 0-1,-1-1 1,0 1 0,0-1-1,0 0 1,0 0 0,-1 0-1,1 0 1,0 0 0,-1-1-1,1 1 1,-1-1 0,3-5-1,-1 2-17,-2 0-1,1 0 1,-1 0-1,0 0 1,0-1-1,-1 1 0,1-1 1,-2 1-1,1-1 1,-1 1-1,0-1 1,0 0-1,0 1 1,-1-1-1,-3-9 1,3 9-48,-1-1 1,-1 1-1,0-1 1,0 1 0,0 0-1,-1 0 1,0 0-1,0 1 1,-1 0 0,1-1-1,-1 1 1,-12-9 0,14 12-61,-1 1 0,1 0 1,-1 0-1,0 1 1,0-1-1,0 1 1,0 0-1,0 0 1,0 0-1,0 0 1,0 1-1,0 0 1,-5 0-1,7-1-59,-1 1 0,1 1 0,0-1 0,-1 0-1,1 1 1,0-1 0,0 1 0,0-1 0,-1 1-1,1 0 1,0 0 0,0 0 0,0 0 0,0 0-1,1 1 1,-1-1 0,0 1 0,0-1 0,1 1 0,-1-1-1,1 1 1,-1 0 0,1 0 0,0 0 0,0 0-1,-1 2 1,1-2-158,1-1-1,0 1 0,0 0 0,0-1 1,0 1-1,0 0 0,1-1 0,-1 1 1,1 0-1,-1-1 0,1 1 0,-1 0 1,1-1-1,0 1 0,-1-1 1,1 1-1,0-1 0,0 0 0,0 1 1,1-1-1,-1 0 0,0 0 0,0 0 1,1 0-1,-1 0 0,0 0 0,1 0 1,-1 0-1,1 0 0,2 0 1,17 6-1828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48:48.8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79 4736,'1'0'2317,"7"12"-1096,10 19 105,-10-10-630,27 58 2389,-35-79-3057,0 1 0,0 0 0,1-1 0,-1 0 0,0 1 0,0-1 0,1 1 0,-1-1 0,0 1 0,1-1 0,-1 1 0,0-1 0,1 0 0,-1 1 0,0-1 0,1 0 0,-1 1 0,1-1-1,-1 0 1,1 0 0,-1 1 0,1-1 0,-1 0 0,1 0 0,-1 0 0,1 0 0,-1 0 0,1 0 0,-1 0 0,1 0 0,-1 0 0,1 0 0,0 0 0,0 0 14,0-1 0,0 0 0,1 0 0,-1 0 0,0 0-1,0 1 1,0-1 0,-1 0 0,1-1 0,0 1 0,0 0 0,1-2-1,2-5 64,-1 0 0,1 0 0,2-9 0,3-16-32,11-35-107,-17 59 128,1 1 0,0 0 0,0 0 0,0 0-1,10-12 1,-13 19-80,-1 0 0,1 0 0,0 1 0,-1-1-1,1 0 1,0 0 0,0 0 0,0 0 0,0 1 0,0-1 0,0 0-1,0 1 1,0-1 0,0 1 0,0-1 0,1 1 0,-1 0 0,0-1-1,0 1 1,0 0 0,0 0 0,1 0 0,-1 0 0,0 0 0,0 0-1,0 0 1,1 0 0,-1 0 0,0 1 0,0-1 0,0 0 0,2 2-1,-1-1-5,1 1-1,-1-1 0,0 1 1,0 0-1,0 0 0,-1 0 1,1 0-1,0 0 0,-1 1 1,0-1-1,1 0 0,-1 1 1,2 3-1,0 4-416,0-1 1,-1 1-1,2 10 0,0 15-4452,-4-34 4659,4 24-2582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48:49.9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2 131 3488,'0'0'59,"0"0"0,-1-1 0,1 1 0,0 0 0,0-1 0,0 1 0,0-1-1,0 1 1,0 0 0,-1-1 0,1 1 0,0-1 0,0 1 0,0 0 0,0-1 0,0 1 0,1-1 0,-1 1 0,0 0 0,0-1 0,0 1 0,0-1 0,0 1 0,0 0 0,1-1 0,-1 1 0,0 0 0,0-1-1,1 0 1,11 8 1539,3 2-959,12 7 354,0 1 1,-1 2-1,46 42 0,-71-60-911,0 0 0,0 0-1,0 0 1,0-1 0,0 1-1,0 0 1,0-1 0,0 1-1,0 0 1,1-1 0,-1 0 0,0 1-1,0-1 1,0 0 0,1 1-1,-1-1 1,3 0 0,-4 0-40,1 0 0,-1 0 0,0-1 0,1 1 0,-1 0 0,0 0-1,1 0 1,-1-1 0,0 1 0,1 0 0,-1 0 0,0-1 0,1 1 0,-1 0 0,0-1 0,0 1 0,0 0 0,1-1 0,-1 1 0,0 0 0,0-1 0,0 1 0,1-17 536,-5 3-566,0-1 0,-1 0 1,0 1-1,-9-16 0,-5-13-20,8 19-90,7 15 162,0 0 1,1 0-1,-5-17 1,7 25-61,1 0 0,0 0 1,0 0-1,0 0 0,0 0 0,0 1 0,0-1 1,0 0-1,0 0 0,0 0 0,1 0 1,-1 0-1,0 1 0,0-1 0,1 0 0,-1 0 1,0 0-1,1 1 0,-1-1 0,1 0 1,-1 1-1,1-1 0,0 0 0,-1 1 0,1-1 1,-1 0-1,1 1 0,0-1 0,0 1 1,-1 0-1,1-1 0,0 1 0,0-1 1,0 1-1,-1 0 0,1 0 0,0-1 0,0 1 1,0 0-1,1 0 0,1 0-4,-1 0 0,1 0 1,-1 0-1,1 0 0,-1 1 0,1-1 0,-1 1 1,0-1-1,1 1 0,-1 0 0,0 0 0,1 0 1,2 2-1,11 7 270,0 0 0,1-2 1,0 0-1,1-1 0,24 7 0,-41-13-215,1-1-1,-1 0 1,1 1-1,0-1 0,-1 0 1,1 0-1,-1 0 1,1 0-1,-1 0 1,1 0-1,0 0 1,-1-1-1,1 1 0,-1-1 1,1 1-1,2-2 1,-4 2-101,1-1 1,-1 1-1,1-1 1,-1 1-1,1-1 0,-1 0 1,1 1-1,-1-1 1,0 1-1,1-1 1,-1 0-1,0 1 0,1-1 1,-1 0-1,0 1 1,0-1-1,0 0 1,0 0-1,0 1 1,0-1-1,0 0 0,0 1 1,0-1-1,0 0 1,0 0-1,0 1 1,0-1-1,0 0 0,-1 1 1,1-1-1,0 0 1,-1 1-1,1-1 1,0 0-1,-2 0 1,2 0-389,-1 0 1,1 0-1,-1 0 1,1-1-1,0 1 1,-1 0-1,1 0 1,0 0 0,0 0-1,0-2 1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48:50.4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129 11 3072,'-15'-5'1086,"13"4"-779,0 0 0,0 1 0,0-1 1,0 0-1,0 1 0,0-1 1,-1 1-1,1 0 0,0 0 0,0 0 1,0 0-1,-1 0 0,1 0 1,0 0-1,0 1 0,0-1 0,-1 1 1,1 0-1,0-1 0,0 1 1,0 0-1,0 0 0,0 1 0,-1 0 1,-3 2-90,1 1 1,0 0-1,0 0 1,0 0 0,1 0-1,0 1 1,0-1-1,0 1 1,1 0 0,-4 8-1,5-10-203,1 0 1,0-1-1,0 1 0,0 0 0,0 0 1,1-1-1,-1 1 0,1 0 0,0 0 1,0 0-1,1 0 0,-1 0 0,1 0 0,0-1 1,0 1-1,0 0 0,0 0 0,1-1 1,2 6-1,-2-6 48,0 0 0,0-1 0,0 1 0,0 0 0,0 0 0,1-1 0,-1 0 0,1 1-1,0-1 1,0 0 0,0 0 0,0-1 0,0 1 0,0 0 0,0-1 0,0 0 0,7 2 0,-6-3-2,0 1-1,0-1 1,0 0 0,0 0 0,0-1-1,0 1 1,0-1 0,0 0-1,0 0 1,0 0 0,-1 0 0,1-1-1,0 0 1,-1 1 0,1-1-1,2-3 1,0 0-78,0 0 0,0-1 0,-1 0-1,0 0 1,0 0 0,0 0 0,-1-1 0,0 0 0,4-9 0,-5 9-106,1 0 0,-1 0 1,2 0-1,-1 1 1,1-1-1,0 1 1,1 0-1,11-10 1,-17 16 100,1-1 0,0 1 0,0 0 0,0-1 0,0 1 1,0 0-1,-1-1 0,1 1 0,0 0 0,0 0 0,0 0 1,0 0-1,0 0 0,0 0 0,0 0 0,0 0 1,0 0-1,0 1 0,-1-1 0,1 0 0,0 1 0,0-1 1,0 0-1,0 1 0,-1-1 0,1 1 0,0-1 0,0 1 1,-1-1-1,1 1 0,0 0 0,0 0 0,3 4 15,1 0 0,-1 0 1,5 10-1,-3-6 67,-2-5-54,40 53 510,-34-43-185,-9-13-433,-1 1 1,1-1-1,0 0 0,0 0 1,-1 0-1,1 0 0,0 0 1,0 0-1,0 0 0,0 0 1,0 0-1,2 1 0,-1-2-252,-1 1 0,0-1 0,1 0-1,-1 0 1,0 1 0,0-1-1,1 0 1,-1 0 0,0 0-1,1 0 1,1-1 0,9-2-2217,2 0-1530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48:50.9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115 272 5312,'-4'-3'294,"-15"-12"1160,19 15-1422,-1 0 0,0-1 0,1 1 0,-1 0 0,0 0 0,0 0 0,1-1 0,-1 1 0,0 0 0,0 0 0,1 0 0,-1 0 0,0 0 0,0 1 1,1-1-1,-1 0 0,0 0 0,1 0 0,-1 1 0,0-1 0,1 0 0,-1 1 0,0-1 0,1 1 0,-1-1 0,0 0 0,1 1 0,-2 0 0,-22 18 1198,21-17-971,0 0-1,0 0 1,0 1-1,0-1 1,0 1 0,1-1-1,-1 1 1,1 0-1,0 0 1,-4 6 0,3-3-194,1 0 1,0 0 0,0 1 0,1-1-1,0 0 1,0 1 0,0-1 0,1 1-1,-1-1 1,2 1 0,0 9-1,1-7-8,0 0 0,0 0 0,1 0-1,0 0 1,0-1 0,1 1 0,8 12-1,-11-18-9,1 0 0,0-1-1,0 1 1,1-1-1,-1 0 1,0 1 0,5 2-1,-6-5-21,0 1 0,0 0 0,0-1 0,0 1 0,0-1 0,0 0 0,0 1 0,0-1 0,0 0 0,0 0 0,0 1 0,0-1 0,0 0 0,0 0 0,0 0 0,1 0 0,-1 0 0,0-1 0,0 1 0,0 0-1,0 0 1,0-1 0,0 1 0,0 0 0,0-1 0,0 1 0,1-2 0,1-1 31,0 0 0,0 0 0,0 0 0,-1-1 0,1 1 0,-1-1 0,0 0 0,0 1-1,0-1 1,0 0 0,1-7 0,2-5 115,3-27 1,-6 25-145,0 0 0,-2 0 0,0 0 0,-5-35 1,-22-70-404,17 80 253,2 14-50,-15-42-1,23 71 157,0 0 0,0 0 0,0 0 0,0-1 0,0 1 0,0 0 0,-1 0 0,1 0 1,0 0-1,0-1 0,0 1 0,0 0 0,0 0 0,0 0 0,0 0 0,0 0 0,0-1 0,-1 1 0,1 0 0,0 0 0,0 0 0,0 0 0,0 0 0,0 0 0,-1 0 0,1-1 0,0 1 0,0 0 0,0 0 0,0 0 0,-1 0 0,1 0 0,0 0 0,0 0 0,-3 6-285,0 11 20,5-1 473,0 0 0,2 1 1,0-1-1,0 0 0,11 23 1,-5-12-7,68 194 748,-72-204-953,-2-2-196,2-1 0,-1 0 1,2 0-1,10 17 1,-17-31 77,0 1 1,1-1 0,-1 1 0,0-1 0,1 1 0,-1-1 0,0 1 0,1-1 0,-1 1 0,1-1 0,-1 0 0,1 1 0,-1-1 0,1 0 0,-1 1 0,1-1 0,0 0 0,-1 0-1,1 1 1,-1-1 0,1 0 0,-1 0 0,1 0 0,0 0 0,-1 0 0,2 0 0,-1-1-162,0 1 0,0-1 0,0 1 0,0-1-1,0 0 1,0 1 0,0-1 0,-1 0 0,1 0 0,0 0 0,0 0 0,0-1-1,12-16-3614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46:29.3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94 2496,'1'1'266,"0"-1"0,0 1 1,1-1-1,-1 1 0,0-1 0,0 1 0,0-1 1,0 1-1,0 0 0,0 0 0,0-1 0,0 1 1,0 0-1,1 1 0,11 15 1138,3 3-514,-13-17-767,0 0 0,0 0 0,-1 0 1,1 1-1,-1-1 0,0 1 0,0-1 1,0 1-1,0 0 0,1 7 0,2 10 144,1-1 1,16 38-1,26 38-185,-44-88-59,48 94 329,-25-57-362,-9-16 9,-16-25 53,1 0 0,0 0 1,1-1-1,-1 1 0,7 4 0,3 4 398,-13-12-433,1 1 0,-1-1 1,0 0-1,0 0 0,1 0 0,-1 1 1,0-1-1,1 0 0,-1 0 0,0 0 1,1 0-1,-1 0 0,0 0 0,1 0 1,-1 0-1,1 0 0,-1 0 0,0 0 0,1 0 1,-1 0-1,0 0 0,1 0 0,-1 0 1,0 0-1,1 0 0,-1 0 0,0 0 1,1-1-1,-1 1 0,0 0 0,0 0 1,1 0-1,-1-1 0,0 1 0,1 0 0,-1 0 1,0-1-1,0 1 0,0 0 0,1 0 1,-1-1-1,0 1 0,0 0 0,0-1 1,0 1-1,0 0 0,1-1 0,2-4-71,-1-1 127,-3 2-23,2-6-7,0-1 0,1 0 0,0 1 0,6-14 0,-4 8-23,22-55-85,-5 14 92,-6 5 26,26-80-117,-29 99 131,30-58 0,-12 27-926,-27 61 238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48:51.3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45 192 6816,'-10'11'3072,"24"16"-2656,-10-15-224,1 4-192,-5 3 416,4 6-224,0-6-224,1 7 0,-1-6 480,-4-4-224,0-5-2144,5 2 1056</inkml:trace>
  <inkml:trace contextRef="#ctx0" brushRef="#br0" timeOffset="1">9 33 5056,'-8'-25'2304,"8"22"-2016,0-2-288,0 10-64,8-5-192,2 0 0,3 8 160,0-1-384,4 1 256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48:51.7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136 4 3904,'0'-1'77,"-1"1"1,1 0-1,-1-1 1,1 1-1,0 0 0,-1 0 1,1-1-1,-1 1 1,1 0-1,-1 0 1,1 0-1,-1-1 0,1 1 1,-1 0-1,1 0 1,-1 0-1,1 0 1,-1 0-1,1 0 1,-1 0-1,1 0 0,-1 0 1,1 0-1,-1 0 1,1 1-1,-1-1 1,0 0-1,-20 8 1297,5-2 828,9-3-1897,1 0 0,-1 0 1,1 0-1,0 1 0,0 0 1,0 1-1,0-1 0,1 1 1,0 0-1,0 0 0,-7 10 1,11-14-294,0 1 0,0-1 0,0 1 0,1 0 0,-1-1 0,0 1 1,1 0-1,0 0 0,-1-1 0,1 1 0,0 0 0,0 0 0,0 0 1,0 2-1,0-4 11,0 1 1,0-1-1,0 1 0,0-1 1,0 1-1,0-1 1,0 1-1,0-1 1,0 1-1,1-1 0,-1 1 1,0-1-1,0 1 1,1-1-1,-1 1 1,0-1-1,0 0 0,1 1 1,-1-1-1,0 0 1,1 1-1,-1-1 1,1 0-1,-1 1 0,1-1 1,-1 0-1,0 0 1,1 1-1,-1-1 1,1 0-1,-1 0 0,1 0 1,-1 0-1,1 1 1,-1-1-1,1 0 1,-1 0-1,1 0 0,-1 0 1,1 0-1,-1-1 1,1 1-1,0 0 1,-1 0-1,0 0 0,1 0 1,0-1-1,8-2-133,0 1 0,-1 0 1,1 0-1,16-1 0,-21 3 92,-1 1 0,0 0 0,1-1 0,-1 1-1,0 0 1,0 1 0,1-1 0,-1 0 0,0 1 0,0 0 0,-1 0 0,1 0 0,0 0 0,0 0 0,-1 0 0,0 1-1,1-1 1,-1 1 0,0 0 0,0-1 0,0 1 0,1 5 0,-2-7-542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48:52.0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1 5056,'-1'-1'81,"1"1"0,-1 0 0,1 0 0,-1 0 0,1 0 0,0 0 0,-1 0 0,1 0 1,-1 0-1,1 0 0,-1 1 0,1-1 0,0 0 0,-1 0 0,1 0 0,-1 0 0,1 1 0,0-1 0,-1 0 0,1 0 0,0 0 0,-1 1 1,3 8 792,0-5-835,2 8 692,-1-1 0,0 0-1,0 1 1,0 16-1,3 10 332,3 13 71,22 100 364,-22-119-1357,0-1 0,25 52 1,-11-33 157,19 36 220,-41-85-803,7 15-1662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48:52.4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20 125 6048,'-15'-6'1952,"15"6"-1914,0 0 1,0 0-1,-1 0 0,1 0 1,0 0-1,0 0 1,0 0-1,0 0 0,-1 0 1,1 0-1,0 0 1,0-1-1,0 1 0,0 0 1,0 0-1,-1 0 1,1 0-1,0 0 0,0 0 1,0 0-1,0 0 1,0 0-1,0-1 0,-1 1 1,1 0-1,0 0 1,0 0-1,0 0 1,0 0-1,0-1 0,0 1 1,0 0-1,0 0 1,0 0-1,0 0 0,0 0 1,0-1-1,0 1 1,0 0-1,0 0 0,0 0 1,0 0-1,0-1 1,0 1-1,0 0 0,0 0 1,0 0-1,0 0 1,0 0-1,0-1 0,0 1 1,0 0-1,0 0 1,0 0-1,0 0 0,1 0 1,-1-1-1,0 1 1,0 0-1,0 0 0,0 0 1,0 0-1,0 0 1,1 0-1,-1 0 1,7-3 935,66-13 1277,-49 13-2331,103-9 214,-102 11-420,0 1 1,0 1-1,27 5 1,-45-5 130,0 0 1,0 1 0,0 0 0,0 1 0,0 0 0,-1 0-1,1 0 1,9 8 0,-12-9 112,0 1 0,-1 0 0,1 1 1,-1-1-1,0 1 0,0-1 0,-1 1 0,1 0 0,-1 0 0,0 0 0,0 0 0,0 1 0,0-1 1,1 7-1,-1 1 232,0 0 1,-1 0 0,0 15-1</inkml:trace>
  <inkml:trace contextRef="#ctx0" brushRef="#br0" timeOffset="1">467 20 4480,'-22'-11'2016,"22"6"-1728,-4 2 32,4 6-224,-4-3-160,8 0 0,0 8-608,1 0-704,3 8 768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48:52.8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21 156 3808,'3'-2'6714,"-3"-2"-6476,1 0 1,-1 0-1,1-1 0,0 1 0,1 0 0,-1 0 0,4-6 0,-3 7-130,-1-1-1,1 0 0,-1 1 1,0-1-1,0 0 1,0 1-1,0-1 1,0 0-1,-1 0 0,0 0 1,0 1-1,0-7 1,-2 1 344,2 3-58,-1-1-1,-1 1 1,-2-9 0,4 14-376,0 0 0,-1 0 0,1 0 0,-1 0 0,1 0 0,-1 1 0,1-1 0,-1 0 0,1 0 0,-1 0 0,0 0 1,0 1-1,1-1 0,-1 0 0,0 1 0,0-1 0,0 0 0,0 1 0,0-1 0,0 1 0,0 0 0,0-1 0,0 1 1,0 0-1,0-1 0,0 1 0,-1 0 0,1 0-45,1 0 0,-1 1-1,0-1 1,1 0 0,-1 0 0,0 1 0,1-1 0,-1 0 0,0 1 0,1-1-1,-1 1 1,1-1 0,-1 1 0,1-1 0,-1 1 0,1-1 0,-1 1 0,1 0-1,0-1 1,-1 1 0,1 0 0,0-1 0,-1 1 0,1 0 0,0-1 0,0 1-1,0 0 1,-1-1 0,1 1 0,0 1 0,0-1-137,0 0 1,0 0-1,0 1 0,0-1 1,0 0-1,0 0 1,0 0-1,1 0 0,-1 0 1,0 0-1,0 0 0,1 0 1,-1 0-1,1 0 1,-1 0-1,1 0 0,-1 0 1,1 0-1,0 0 0,0 0 1,-1-1-1,1 1 1,1 1-1,7 4-1932,0 1 731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48:53.1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54 4576,'3'5'1088,"0"0"0,0 0 0,1-1 0,5 8 0,0-2-318,-7-8-539,-1 0-1,1 1 0,0-1 1,1 0-1,-1 0 1,0 0-1,1 0 1,2 1-1,-4-3-144,1 1-1,-1-1 1,1 0-1,-1 1 1,1-1-1,-1 0 1,1 0-1,0 0 1,-1 0-1,1 0 1,-1-1-1,1 1 1,-1 0-1,1-1 1,-1 1-1,1-1 1,-1 1-1,1-1 1,2-1-1,7-5 65,-1-1-1,1 1 1,16-18-1,-16 14-119,1 1 0,17-12 0,-24 19 151,1 0 0,0-1 0,-1 2-1,11-5 1,-13 7-157,-1-1 0,1 1-1,-1 0 1,0-1 0,1 1-1,-1 0 1,1 1 0,-1-1-1,1 0 1,-1 1 0,0-1-1,1 1 1,-1 0 0,0-1-1,1 1 1,1 2 0,2 0 31,0 0 0,-1 1 0,1-1 0,-1 2 0,0-1 0,0 0 1,0 1-1,4 6 0,2 1 125,9 14-2157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48:53.5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 3648,'2'-9'805,"2"8"359,-3 2-962,0-1 0,0 1 0,0 0-1,0-1 1,-1 1 0,1 0 0,0 0 0,-1 0-1,1 0 1,0 0 0,-1 0 0,1-1 0,0 3-1,2 7 685,0 0 0,-1 0 0,0-1 0,-1 1 0,0 18 0,2 4-468,-1 2 248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48:53.9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0 6400,'-5'3'2880,"10"14"-2496,-5-14 160,0 5-384,0 0-64,0 7-64,0-4 160,0 2-96,0 6-4128,0 4 2208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48:55.0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 4640,'0'3'2112,"-3"-3"-1824,-2 5 672,10-2-576,-5 2 1312,0 6-928,0 4 128,0 5-544,0-1-160,0 0-96,0-2 0,3 2-64,2 1-1632,3-1 864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48:58.7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16 2304,'5'-16'12608,"3"30"-11475,-2-4-752,9 18 141,5 8-111,21 63 645,83 181 400,-115-262-1112,19 23 0,-31-43-415,1 0 1,0-1-1,0 1 0,1-1 0,-1 0 0,0 0 0,1 1 0,0-1 0,-3-6 0,4 3-12,-1 0 0,1-1 0,0 1-1,0 0 1,1 0 0,-1-1 0,2 1 0,-1 0 0,1 0 0,-1 0-1,2 0 1,-1 0 0,1 1 0,-1-1 0,2 1 0,-1-1 0,1 1-1,-1 0 1,1 1 0,1-1 0,6-5 0,-8 6 71,1 1 0,-1 0 0,1 0 0,0 0 1,0 1-1,0-1 0,1 1 0,-1 0 0,0 0 0,1 1 1,-1-1-1,1 1 0,0 0 0,0 0 0,-1 1 0,1-1 1,0 1-1,0 0 0,0 0 0,-1 1 0,1-1 0,0 1 1,-1 0-1,1 0 0,0 1 0,-1 0 0,1-1 0,-1 2 1,0-1-1,0 0 0,5 4 0,-4-3 102,0 1 0,-1-1-1,1 1 1,-1 0 0,0 0-1,0 1 1,0-1 0,0 1-1,-1 0 1,0 0 0,0 0 0,0 0-1,2 8 1,-4-10-17,0 0 1,0 0 0,-1 0-1,1 0 1,-1 1-1,0-1 1,1 0-1,-2 1 1,1-1-1,0 0 1,-1 0-1,1 1 1,-1-1 0,0 0-1,0 0 1,0 0-1,-1 0 1,1 0-1,-1 0 1,1 0-1,-1 0 1,0-1-1,0 1 1,0-1-1,-4 4 1,1-2-142,1-1 1,0-1-1,-1 1 1,0-1-1,0 1 0,1-1 1,-1-1-1,0 1 0,-1-1 1,1 0-1,0 0 1,-9 1-1,8-2-618,0 0 0,1 0 0,-1 0 0,1-1-1,-1 0 1,0 0 0,-6-3 0,0 0-1359,-14-6-3632,21 9 3949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46:42.5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31 832,'-4'-4'3160,"4"4"-3137,-1 0 0,1-1 0,0 1 0,0 0 0,-1 0 0,1 0 0,0 0 0,0-1 0,-1 1 0,1 0 0,0 0 0,0 0 0,0-1 0,0 1 0,-1 0 0,1 0 0,0-1 0,0 1 0,0 0 0,0-1 0,0 1 0,0 0 0,0 0 0,0-1 0,0 1 0,-1-1 0,-5-18 2094,6 19-2083,2 12 245,2 20-74,-2-5-61,1-1 1,13 53 0,-1-4 29,1 48-1,25 129 134,-29-186-110,-7-33-21,-5-17 456,1-25 421,20-83-909,-9 45-202,22-68-151,-14 51 12,-19 61 155,0 1 0,-1-1-1,1 1 1,1-1 0,-1 1-1,0-1 1,1 1 0,-1 0-1,1 0 1,0 0-1,0 0 1,-1 0 0,1 0-1,1 0 1,-1 0 0,3-1-1,-4 3 39,-1 0-1,1-1 1,-1 1-1,1 0 0,0 1 1,-1-1-1,1 0 1,-1 0-1,1 0 1,-1 0-1,0 0 0,1 0 1,-1 1-1,1-1 1,-1 0-1,1 0 0,-1 1 1,1-1-1,-1 0 1,0 1-1,1-1 0,-1 0 1,0 1-1,1-1 1,-1 0-1,0 1 1,1-1-1,-1 1 0,0-1 1,1 1-1,5 15 67,20 113 589,0-6-59,-23-95-500,-3-25-73,0 0-1,0 0 1,0 0 0,0 0 0,1 0 0,0 0 0,0 0-1,1 5 1,7 21 141,-8-28 182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48:59.2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1 179 2720,'0'-11'4480,"0"12"-4093,0 1 1,1-1-1,-1 1 0,1-1 1,0 0-1,-1 1 1,1-1-1,0 0 0,0 1 1,0-1-1,0 0 1,1 1-1,4 7 401,6 12 134,-5-7-10,17 23 0,-21-33-707,0 0 0,1 0 1,-1-1-1,1 1 1,0-1-1,0 0 0,0 0 1,0 0-1,9 4 0,-11-6-147,0-1-1,0 1 1,0 0-1,0-1 1,0 0-1,1 1 0,-1-1 1,0 0-1,0 0 1,0 0-1,0 0 1,0 0-1,0-1 0,0 1 1,0-1-1,0 1 1,0-1-1,0 0 1,2-1-1,-1 0 1,1 0 1,-1 0-1,0-1 1,0 1-1,0-1 0,0 0 1,-1 0-1,1 0 1,3-6-1,-2 2-37,1-1 1,-2 0-1,1 0 1,-1 0-1,0 0 0,-1-1 1,0 1-1,2-16 1,-4 14-38,0-1-1,0 1 1,-1-1 0,-1 1 0,0 0 0,-6-18 0,-15-28-3109,15 42 367,4 7-34,4 6 2094,-1-1 0,0 0 0,0 0 0,1 0 0,0 1 0,-1-5-1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48:59.6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 5632,'1'-2'2422,"7"12"-1138,11 19 914,-4 4 539,18 51 0,-11-24-1433,0-7-735,-7-17-252,-1 0 0,13 52 0,-12-23-295,8 34-364,-14-34-3194,-8-53 1682,0 0-24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48:59.9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1 111 7808,'0'-12'3520,"39"-4"-3040,-17 5 1504,-1 6-1184,10-6 640,5 2-833,3-5 33,1 6-384,-6-4-736,2 4 256,0 3-2815,-7 5 1663,2 5-3264,0 3 2624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49:00.3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132 399 5824,'0'0'1866,"2"1"-1130,0 0-402,1 0 0,-1 0-1,0 0 1,1 0 0,-1 1-1,0-1 1,0 1-1,0 0 1,0-1 0,0 1-1,0 0 1,-1 0-1,1 0 1,0 0 0,-1 0-1,0 1 1,2 2 0,20 54 1374,-11-20-4659</inkml:trace>
  <inkml:trace contextRef="#ctx0" brushRef="#br0" timeOffset="1">21 33 6560,'-21'-19'2976,"25"11"-2592,-4 3-768,0 10 128,4-5-256,5 8 320,5-2-1408,2 7 896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49:00.7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3 6560,'-15'-3'2117,"13"3"-1573,4 4-256,-1-1-249,5 9 658,0 0 0,-2-1 0,7 21 0,0 24 1945,32 133 1487,-34-157-4177,2 0 1,2 0-1,28 52 1,-34-72-160,-5-7-488,1 0 0,0-1 0,0 1 0,0 0 0,1-1 0,4 5 0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49:01.1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98 6048,'-3'-11'2752,"15"3"-2400,-7 3 1440,3 2-1056,5-9 640,5-1-832,0-1-224,3 2-192,2-1-1376,3 7 672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49:01.5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12 4992,'-5'-3'443,"-4"-3"814,8 4-633,6 1 1313,3 15 3247,-1 12-3509,10 102-710,-9-51-2586,-7-54-1417,-1-15-351,0-3 1528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49:01.8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34 5408,'-8'-14'2432,"8"1"-2112,4 10-96,0 6-192,-4-6-512,5 3 256,3-4-1024,6 8 672,2-4-1760,2 8 1312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49:02.2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180 5 4224,'-1'0'71,"1"-1"0,0 1 0,0 0 0,-1-1 0,1 1 0,0 0 0,0 0 0,-1-1 0,1 1 0,0 0 0,-1 0 0,1-1 0,0 1 0,-1 0 1,1 0-1,0 0 0,-1 0 0,1 0 0,-1-1 0,1 1 0,0 0 0,-1 0 0,1 0 0,-1 0 0,1 0 0,0 0 0,-1 0 0,1 0 0,-1 1 0,1-1 0,0 0 0,-1 0 0,1 0 0,-1 0 0,1 0 0,-1 1 0,-19 5 1046,20-6-1097,-38 12 2457,-19 8 497,44-15-2489,9-4-431,1 0-1,-1 0 0,1 0 0,0 1 1,-1 0-1,1-1 0,0 1 1,0 0-1,-3 4 0,6-6-57,-1 0-1,1 1 1,0-1-1,0 1 1,0-1-1,0 1 1,0-1-1,0 1 0,0-1 1,0 1-1,0-1 1,0 1-1,0-1 1,0 1-1,0-1 1,0 1-1,0-1 1,0 1-1,0-1 1,1 1-1,-1-1 1,0 1-1,0-1 0,1 1 1,-1-1-1,0 0 1,1 1-1,-1-1 1,0 1-1,1-1 1,-1 0-1,1 0 1,-1 1-1,17 11 53,8-2 490,33 10 1,15 5 741,-55-18-991,-12-5-86,-1 0 0,0 0 1,0 0-1,0 0 0,0 1 0,0 0 0,-1 0 0,1 0 0,6 7 0,-11-10-186,1 1 0,-1-1 0,0 0 0,0 0 1,0 1-1,0-1 0,1 0 0,-1 1 0,0-1 0,0 0 0,0 0 1,0 1-1,0-1 0,0 0 0,0 1 0,0-1 0,0 0 1,0 1-1,0-1 0,0 0 0,0 1 0,0-1 0,0 0 0,0 1 1,0-1-1,0 0 0,-1 1 0,1-1 0,0 0 0,0 0 1,0 1-1,0-1 0,-1 0 0,1 0 0,-1 1 0,-13 7 304,-2-4-684,0-1-1,0-1 0,0 0 0,-1-1 0,-24-2 1,-29 2-6174,54 2 4505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49:02.8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110 0 4384,'-3'0'692,"0"1"1,-1-1-1,1 1 1,0-1-1,0 1 0,-1 0 1,1 0-1,0 0 1,0 1-1,0-1 1,-4 3-1,3-1-204,0 0 0,0 0 1,0 1-1,1 0 0,-1-1 0,-5 9 0,4-3-248,0-1-1,0 1 1,1 0-1,0 1 1,1-1-1,0 1 1,-2 13-1,4-19-208,1 0 0,0 0 1,0 0-1,0 0 0,0 1 0,1-1 0,-1 0 1,1 0-1,0 0 0,1 0 0,-1 0 0,1-1 1,-1 1-1,1 0 0,0-1 0,0 1 0,1-1 1,-1 1-1,1-1 0,0 0 0,0 0 0,0-1 1,0 1-1,5 3 0,-4-3-41,-1-1 0,1 0 0,0 0 0,0 0 0,1 0 0,-1 0 0,0-1 0,1 0 0,-1 0 0,0 0 0,1 0 0,-1-1 0,1 0 0,-1 0 0,1 0 0,-1 0 0,1-1 0,-1 0 0,1 0-1,-1 0 1,0 0 0,7-4 0,-7 3-176,1-1 0,-1-1 0,0 1 0,0 0 0,0-1-1,-1 0 1,1 0 0,-1 0 0,0-1 0,0 1-1,3-8 1,1-2-290,-1 0-1,8-26 1,-13 36 425,1-2 32,0 0 0,0 1 0,4-10 1,-6 14 57,0 1 0,1-1 0,-1 1 0,0-1 1,0 1-1,1-1 0,-1 1 0,0-1 0,1 1 1,-1-1-1,0 1 0,1 0 0,-1-1 1,1 1-1,-1-1 0,1 1 0,-1 0 0,0-1 1,1 1-1,0 0 0,-1 0 0,1 0 0,-1-1 1,1 1-1,-1 0 0,1 0 0,-1 0 1,1 0-1,0 0 0,-1 0 0,1 0 0,-1 0 1,1 0-1,-1 0 0,1 0 0,0 0 0,-1 0 1,1 1-1,-1-1 0,1 0 0,-1 0 0,1 1 1,-1-1-1,1 0 0,-1 1 0,1-1 1,-1 0-1,0 1 0,2 0 0,13 16 1094,17 24 0,13 14-978,-32-41-699,7 8-2827,3-4-5391,-15-10 5499,-2-2 1092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46:43.6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117 1 2304,'0'0'1824,"-1"8"-485,-12 15 829,0-2-1270,-48 126 1294,55-132-2144,0 1 0,1-1 0,-5 29 0,10-38-36,-1 1 0,1-1 0,0 0 0,0 1 0,2 5 0,-2-8-5,1-1 0,-1 0 0,1 0 0,0 0 0,0 0 0,1 0-1,-1 0 1,0 0 0,1 0 0,0-1 0,4 6 0,-5-7 36,0 0 1,0 0-1,0 0 1,1 0 0,-1 0-1,1 0 1,-1-1-1,1 1 1,-1-1-1,1 1 1,-1-1 0,1 1-1,-1-1 1,1 0-1,0 0 1,-1 1-1,1-1 1,-1 0 0,1-1-1,0 1 1,-1 0-1,1 0 1,-1-1-1,1 1 1,1-1 0,4-2 56,1-1 0,-1 1-1,0-1 1,6-5 0,5-3-132,-7 6 63,-7 4-117,1-1-1,0 0 1,-1 1 0,1 0 0,0 0-1,0 1 1,0-1 0,1 1 0,-1 0 0,9 0-1,-13 1 74,0 1 0,0-1 0,0 1 0,0-1 0,0 1 0,0 0 0,0-1 0,0 1 0,0 0 0,0 0 0,0 0 0,0 0 0,-1-1 0,2 3 0,1 0-42,16 22-47,-16-20 85,0-1-1,0 1 1,1-1 0,0 1-1,0-1 1,0 0 0,9 6 0,-8-7 117,-1-1 0,1 0 0,0 1 0,0-2 0,0 1 0,8 1 0,-11-2-59,0-1 0,0 0 0,0 0 0,0 0 0,1 0 0,-1 0 0,0-1 0,0 1 0,0 0 0,0-1 0,0 0 0,0 1 0,0-1 0,0 0 0,0 0 0,0 0 0,-1-1 0,1 1 0,2-2 0,2-3 56,-1 0 1,0 0 0,0 0-1,0-1 1,-1 1 0,0-1-1,0 0 1,-1 0 0,3-10-1,-1 1 0,-1 1 1,-1-1-1,3-26 0,-6 28-76,0 0-1,-2 1 1,1-1-1,-2 1 1,0-1 0,-5-14-1,-1-9-228,2 17-519,2 2-1038,16 44-6916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49:03.4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103 130 1248,'0'0'67,"0"-1"-1,0 1 1,0-1 0,0 1-1,0-1 1,0 1 0,0-1-1,0 1 1,1-1-1,-1 1 1,0-1 0,0 1-1,1-1 1,-1 1 0,-1-15 6637,0 14-6363,0 1 0,0-1 0,0 1 1,0-1-1,-1 1 3,-5-5 240,-1 1-1,1-1 1,1 0 0,-1-1-1,1 0 1,-7-6-1,3 0-1416,1 0-1,-13-20 0,20 26-360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49:04.3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212 31 2144,'19'-21'4049,"-19"21"-3979,0 0-1,0 0 1,0-1-1,0 1 1,0 0-1,0 0 1,0 0-1,0-1 0,0 1 1,1 0-1,-1 0 1,0 0-1,-2-4 1528,1 4-1527,1 0-1,0 0 1,0 0-1,0 0 1,0 0-1,-1-1 1,1 1-1,0 0 0,-12-3 1514,1 5-1052,1 1 1,0 0-1,0 1 1,0 0-1,0 0 1,1 1-1,0 0 1,0 1-1,0 0 1,0 0-1,1 1 1,0 0-1,-12 14 1,12-11-374,0 0 1,0 0 0,1 1-1,1-1 1,0 2-1,0-1 1,1 1-1,1 0 1,0 0 0,0 0-1,-1 16 1,4-22-120,0 0 1,1 0 0,0-1 0,0 1-1,0 0 1,1 0 0,0 0-1,0-1 1,0 1 0,1-1-1,0 1 1,0-1 0,0 1 0,1-1-1,0 0 1,0 0 0,0 0-1,0 0 1,1-1 0,0 0-1,0 1 1,0-1 0,0 0 0,1-1-1,0 1 1,-1-1 0,1 0-1,0 0 1,1-1 0,-1 1-1,0-1 1,1 0 0,-1-1 0,1 1-1,6 0 1,-3-1-7,0 0 0,0 0 0,0-1 0,0 0 0,0-1 0,0 0 0,0 0 0,0-1 0,0 0 0,15-6 0,-13 3-371,0-1 1,0 1 0,0-2-1,-1 0 1,0 0 0,0-1-1,11-12 1,-16 15-943,0 0-1,0-1 1,4-7 0,-6 7-613,0 1 0,-1 0 0,1-1 0,1-6 0,-3 4-907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49:04.7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75 4896,'-4'-5'1514,"2"9"-849,-5 3 1502,8 6 1273,0-7-2940,1 1 0,0-1 0,0 0 0,0 0-1,1 0 1,0 0 0,0-1 0,8 11 0,3 6 36,-12-19-438,-1 0 0,1-1 1,0 1-1,0 0 0,0-1 0,0 0 1,1 1-1,-1-1 0,1 0 0,-1 0 1,1 0-1,0-1 0,0 1 0,4 1 1,-5-2-49,0-1 0,0 1 0,1-1 0,-1 0 0,0 0 1,0 0-1,0 0 0,0 0 0,0 0 0,1-1 0,-1 1 0,0-1 1,0 1-1,0-1 0,0 0 0,0 0 0,0 0 0,-1 0 0,1 0 0,0 0 1,0 0-1,-1-1 0,3-1 0,5-6 48,0-1 0,-1 0-1,0-1 1,0 1 0,-1-2 0,-1 1-1,0-1 1,6-15 0,-11 25-88,-1-1-1,1 1 1,0-1-1,-1 0 1,1 1 0,-1-1-1,0 0 1,1 1-1,-2-1 1,1 0 0,0 1-1,-1-4 1,-1-2-317,0 1 0,-6-13 1,4 11-286,4 8 384,-1 1 0,1-1 0,-1 0 0,1 1 0,-1-1 0,1 0 1,-1 1-1,1-1 0,-1 1 0,0-1 0,1 1 0,-1 0 0,0-1 0,0 1 0,0-1 0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49:05.2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8 166 4480,'0'0'132,"-1"0"-86,1 0-1,0 0 1,-1 0 0,1 0-1,0 0 1,0 0 0,-1 0-1,1 0 1,0 0 0,0 0 0,-1 0-1,1 1 1,0-1 0,0 0-1,-1 0 1,1 0 0,0 0-1,0 1 1,-1-1 0,1 0-1,0 0 1,0 0 0,0 1-1,0-1 1,-1 0 0,1 0 0,0 1-1,0-1 1,0 0 0,0 0-1,0 1 1,0-1 0,0 0-1,0 1 1,0-1 0,0 0-1,0 0 1,0 1 0,0-1-1,0 1 1,42 49 2802,-23-25-674,-13-18-1089,0 0 0,9 16 0,-11-17 1,-3-11-392,-5-10-415,-6-15-79,-12-52 0,20 73-69,1 1 0,0 0-1,0-1 1,1 1-1,0-1 1,1 1 0,0 0-1,0-1 1,0 1 0,1 0-1,4-10 1,-5 15-67,0 1 0,0-1 0,0 0 0,1 0 0,-1 1 0,1-1 0,0 1 0,0-1 0,0 1 0,0 0 0,0-1 0,0 1 0,1 0 0,-1 1 0,1-1 0,-1 0 0,1 1 0,0-1 0,0 1 0,-1 0 0,1 0 0,0 0 0,0 0 0,0 1 0,0-1 0,0 1 0,0 0 0,0-1 0,0 1 0,0 1 0,0-1 0,0 0 0,6 2 0,35 11-413,-40-11-1258,0 0 0,0 0 0,0 0 0,6 4 0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49:05.6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0 269 6816,'2'4'524,"0"0"0,-1-1 0,1 1 0,1-1 0,-1 0 1,0 1-1,4 2 0,22 26 1624,-24-29-1595,0 2-181,1-1-1,-1 0 1,1 0 0,0 0 0,0-1-1,0 0 1,1 0 0,5 3-1,-11-6-361,1 0-1,-1 0 1,0 0-1,0 0 1,1 0-1,-1 0 1,0 0-1,0 0 0,0 0 1,1 0-1,-1 0 1,0 0-1,0 0 1,1 0-1,-1 0 0,0 0 1,0 0-1,0 0 1,1 0-1,-1 0 1,0 0-1,0 0 0,0 0 1,1 0-1,-1-1 1,0 1-1,0 0 1,0 0-1,1 0 0,-1 0 1,0-1-1,0 1 1,0 0-1,0 0 1,0 0-1,0 0 1,1-1-1,-1 1 0,0 0 1,0 0-1,0-1 1,0 1-1,0 0 1,0 0-1,0 0 0,0-1 1,0 1-1,0 0 1,0 0-1,0-1 1,0 1-1,0 0 0,0 0 1,0 0-1,0-1 1,-6-16 359,4 11-269,-19-59 151,-7-21-241,19 53 48,2 4-252,-8-47-1,14 69 229,1 2 51,-1 0 0,0 1 0,1-1 0,0 0 0,1-6 0,-1 11-64,0-1 0,0 1 0,0-1 1,1 1-1,-1-1 0,0 1 0,0-1 0,0 1 1,1-1-1,-1 1 0,0-1 0,0 1 0,1 0 1,-1-1-1,0 1 0,1 0 0,-1-1 0,1 1 1,-1 0-1,0-1 0,1 1 0,-1 0 0,1-1 1,0 1 19,0 0 0,0 0 0,0 0 0,1 0 0,-1 1 0,0-1 0,0 0 0,0 0 0,0 1 0,0-1 0,-1 0 0,1 1 0,0-1 0,0 1 0,0-1 0,1 2 0,39 24-742,-1 2 1,36 35-1,-70-58-609,-1 0-1,0 1 0,5 5 1,-1 4-3303,1 3 1765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49:06.5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4 418 6816,'0'-1'87,"0"1"0,-1 0 0,1 0 0,0-1 0,0 1 0,-1 0 0,1 0 0,0-1 0,0 1 0,0 0 0,0-1 0,-1 1 0,1 0 0,0-1 0,0 1 0,0 0 0,0-1 1,0 1-1,0 0 0,0-1 0,0 1 0,0 0 0,0-1 0,0 1 0,0-1 0,0 1 0,0-1 0,10 0 925,6 1-637,-13-1-193,0 0 1,1-1 0,-1 1-1,0-1 1,0 0 0,0 0-1,0 0 1,0 0 0,0 0-1,-1 0 1,1-1 0,-1 0-1,0 1 1,1-1 0,-1 0-1,0 0 1,1-3 0,1-2-58,0 0 1,0 0 0,0-1 0,-2 1-1,4-14 1,-5 18-92,0 1 0,-1 0-1,0 0 1,0 0 0,0-1-1,0 1 1,0 0 0,-1 0-1,1-1 1,-1 1 0,0 0-1,0 0 1,0 0 0,0 0-1,0 0 1,-1 0 0,0 1 0,-2-5-1,3 7 16,1-1 0,-1 1 0,0-1 0,1 1 1,-1-1-1,0 1 0,0-1 0,1 1 0,-1 0 0,0-1 0,0 1 0,0 0 0,0 0 0,0 0 0,1-1 0,-1 1 0,0 0 0,0 0 0,0 0 1,0 0-1,0 1 0,0-1 0,1 0 0,-1 0 0,0 0 0,0 1 0,0-1 0,0 1 0,0 0 0,-2 0 123,0 1 1,0-1-1,0 1 0,0 0 0,1 0 0,-3 3 0,0 0 38,1 1-1,0 0 0,1 0 0,-1 0 1,1 1-1,0-1 0,1 1 0,-1 0 0,1 0 1,1 0-1,-1 0 0,1 0 0,1 0 1,-1 0-1,1 8 0,0-3-91,1 0 0,0-1 0,1 1 0,0-1 1,1 1-1,1-1 0,-1 0 0,8 15 0,-7-18-64,1-1 0,-1 0 0,1 0-1,1-1 1,5 7 0,-8-10-129,0 0-1,0-1 1,1 1 0,-1-1 0,0 1-1,1-1 1,0 0 0,-1 0-1,1-1 1,0 1 0,0-1-1,4 1 1,-6-2-93,0 0 0,-1 0 1,1 0-1,0 0 0,-1 0 0,1 0 0,0-1 1,-1 1-1,1-1 0,0 1 0,-1-1 0,1 0 1,-1 1-1,1-1 0,-1 0 0,1 0 1,-1 0-1,0 0 0,0-1 0,1 1 0,-1 0 1,0 0-1,0-1 0,0 1 0,0-1 0,0 1 1,0-2-1,3-6-602,0 1 1,-1-1-1,5-16 0,-6 17 425,23-83-1751,-20 71 1895,-5 17 392,0-1 0,1 0 0,0 0-1,0 1 1,0-1 0,0 1 0,1-1 0,0 1 0,-1-1-1,5-4 1,-6 8-75,1 0 0,-1 0 0,0 0-1,0 1 1,1-1 0,-1 0 0,0 0-1,1 1 1,-1-1 0,0 0 0,0 0 0,1 1-1,-1-1 1,0 0 0,0 1 0,0-1-1,1 0 1,-1 1 0,0-1 0,0 0 0,0 1-1,0-1 1,0 1 0,5 40 2469,-5-35-2407,0 0 0,0 0-1,1 0 1,0 0 0,0 0 0,1 0-1,0 0 1,0-1 0,3 8-1,26-74-310,-25 51-38,-2 0 212,2 1 0,-1 1 0,1-1 0,1 1 0,8-9 0,-13 16-12,-1-1 0,0 1-1,1 0 1,-1 0 0,1 0 0,0 0-1,-1 0 1,1 0 0,0 1 0,-1-1-1,1 0 1,0 1 0,0 0-1,0-1 1,-1 1 0,1 0 0,0 0-1,0 0 1,0 0 0,0 0-1,0 0 1,-1 0 0,1 1 0,0-1-1,0 1 1,0-1 0,-1 1 0,1 0-1,0 0 1,-1 0 0,1 0-1,-1 0 1,1 0 0,-1 0 0,3 3-1,9 9 25,21 26-1,-18-20-1517,-11-12 518,-9-82-14320,-9 5 13703,-13-80 6089,25 139-3326,-1-1-1,2 1 0,0-1 0,0 1 0,2-14 1,-2 25-1126,1 0 1,-1 0-1,0-1 1,0 1-1,0 0 1,0 0-1,0-1 1,0 1-1,0 0 1,1 0-1,-1-1 1,0 1-1,0 0 1,0 0-1,1-1 1,-1 1-1,0 0 1,0 0-1,1 0 1,-1 0-1,0-1 1,0 1-1,1 0 1,-1 0-1,0 0 1,0 0 0,1 0-1,-1 0 1,0 0-1,1 0 1,-1 0-1,0 0 1,0 0-1,1 0 1,-1 0-1,0 0 1,1 0-1,-1 0 1,11 4 1208,-10-4-1192,2 2 301,1 0-1,-1 0 0,1 1 1,-1-1-1,0 1 0,0 0 1,-1 0-1,4 4 1,8 7 389,2 4-436,0 0 1,0 1-1,-2 0 1,17 30 0,39 89-373,-49-94-99,-20-42 84,25 58-2446,-14-20-4008,-8-28 3969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49:06.9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26 126 10464,'-26'-16'4736,"44"4"-4096,-5 1 1183,0 6-1119,10-10 928,2 7-960,19-8-416,5 5-192,11-1-928,1 4 480,-2 0-3711,-12 5 2271,-11 6-5024,-11 5 3872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49:08.1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135 451 3552,'-14'-8'7493,"9"9"-7132,0-1 0,0 1 0,1 1 0,-1-1 0,1 1 0,-1 0 0,1 0 0,-1 0 1,1 0-1,0 1 0,0-1 0,-7 7 0,5-4-209,1 1 1,-1-1 0,1 1-1,0 0 1,0 0-1,1 0 1,-6 11-1,8-13-123,0 0 0,1 1 0,0-1 0,0 0 0,0 1 0,0-1 0,1 1 0,-1-1 0,1 1 0,0 0 0,1-1-1,-1 1 1,1-1 0,0 0 0,0 1 0,0-1 0,2 5 0,-1-6-9,-1 0 0,1 0 0,0 0 0,0 0 0,0 0 0,0-1 0,0 1 0,0-1 0,1 1 0,0-1 0,-1 0 0,1 0 0,0 0 0,0 0 0,0 0 0,0-1 1,0 1-1,0-1 0,1 0 0,-1 0 0,0 0 0,7 0 0,-6-1 9,1 0 0,-1 0 0,1 0 0,-1-1 0,1 0 0,-1 0 0,0 0 0,1-1 0,-1 1 0,0-1 0,0 0 0,0 0 0,0 0 0,0-1 0,5-4 0,-3 3-41,0-2 0,-1 1 0,1-1 0,-1 0 0,0 0 0,0 0 0,7-14 0,-9 11-78,1 0 1,-1-1-1,-1 1 1,0 0 0,0-1-1,-1 1 1,0-1-1,-1 1 1,1-1-1,-2 0 1,0 1 0,-2-14-1,-56-241-364,39 186 673,16 61 40,-1 0 0,0 0-1,-16-31 1,25 90 1149,3-5-1134,1-1 0,2 1 0,2-2 0,1 1 0,1-2 0,2 0 0,25 39 0,-1-12-696,33 50 967,-31-36-8945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49:08.7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3 138 5984,'-2'-8'1707,"5"6"-584,-2 2-1094,0 0 0,0 0 0,0 0 0,0-1 0,0 1 0,0 0 0,0-1 0,-1 1 1,1-1-1,0 1 0,0-1 0,0 1 0,0-1 0,4-4 267,-1 1 1,0-1-1,-1 0 0,1 0 0,-1 0 0,0 0 1,3-6-1,-4 8-207,-1 0 1,0 0-1,0-1 0,0 1 1,0 0-1,0-1 1,0 1-1,-1-1 0,0 1 1,1-1-1,-2 1 1,1-1-1,-1-5 0,1 9-67,0 0-1,0 0 0,0 0 1,0 0-1,0 0 0,0 0 1,0 0-1,0 0 1,0 0-1,0-1 0,0 1 1,0 0-1,0 0 0,0 0 1,0 0-1,0 0 0,-1 0 1,1 0-1,0 0 0,0 0 1,0 0-1,0 0 1,0 0-1,0 0 0,0 0 1,0 0-1,0 0 0,0 0 1,0 0-1,-1 0 0,1 0 1,0 0-1,0 0 1,0 0-1,0 0 0,0 0 1,0 0-1,0 0 0,0 0 1,0 0-1,0 0 0,0 0 1,-1 0-1,1 0 0,0 0 1,0 0-1,0 0 1,0 0-1,0 0 0,0 0 1,0 0-1,-6 6 680,-2 9 522,7-9-958,0 0-1,1 0 1,-1 0 0,1 1-1,1-1 1,-1 0 0,1 0 0,0 0-1,0 0 1,1 0 0,-1-1-1,2 1 1,2 7 0,-3-9-213,0 0-1,0 0 1,0-1 0,0 1 0,0-1 0,1 0 0,0 0-1,0 0 1,-1 0 0,1 0 0,1-1 0,-1 1 0,0-1 0,1 0-1,-1 0 1,1 0 0,0 0 0,0-1 0,0 1 0,6 1-1,-5-3-295,-1 0 0,0 0-1,0 0 1,0-1 0,0 0-1,0 1 1,0-1-1,0-1 1,0 1 0,0-1-1,0 1 1,-1-1 0,1 0-1,-1 0 1,1-1 0,-1 1-1,6-6 1,4-4-1252,-1-1-1,19-28 1,-13 17 1221,-8 11 275,-7 8 239,1 0 1,0 0-1,0 0 0,1 0 0,0 1 0,5-5 1,-10 9-158,1 0 0,0-1 0,-1 1-1,1 0 1,0-1 0,0 1 0,-1 0 0,1 0 0,0 0 0,0 0 0,-1 0 0,1 0 0,0 0 0,0 0 0,-1 0 0,1 0 0,0 0 0,0 0 0,-1 0 0,1 1 0,0-1 0,0 0 0,-1 0 0,1 1 0,0-1 0,-1 1 0,1-1 0,-1 1 0,1-1 0,0 1 0,-1-1 0,1 1 0,-1-1 0,1 2 0,2 2 279,1 1 0,-1 0 1,4 9-1,-1-2 508,-5-10-747,0 0 0,1-1-1,-1 1 1,0 0 0,0-1 0,1 1-1,-1-1 1,3 2 0,-3-3-100,0 1 1,0-1-1,0 0 1,-1 0-1,1 0 1,0 0-1,0 0 1,0 0-1,0 0 1,0 0-1,-1 0 1,1-1-1,0 1 1,0 0-1,0 0 1,0-1-1,-1 1 1,1-1-1,0 1 1,1-1-1,7-5-44,0-1 0,0 0 0,9-8-1,-10 7 25,0 1 1,1 1-1,0-1 0,10-4 0,-16 9 87,0 1 0,0-1 0,0 1 0,1 0 1,-1 1-1,0-1 0,0 0 0,1 1 0,-1 0 0,1 0 0,-1 0 0,0 0 0,1 0 0,-1 1 0,0-1 0,1 1 1,4 2-1,29 16 546,-30-15-1272,0-1 0,-1 1 1,1-1-1,11 3 0,-16-6-113,1 1-1,0-1 0,0 0 1,0 1-1,-1-1 0,1-1 1,0 1-1,0 0 0,-1-1 0,1 1 1,0-1-1,0 0 0,-1 0 1,1 0-1,4-3 0,6-4-1286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49:09.1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29 6144,'-10'-29'11455,"17"33"-10935,0 0-1,0 0 0,-1 1 0,1 0 0,8 9 0,-12-10-418,0-1 1,0 1-1,0 0 0,-1 0 1,1 0-1,-1 0 0,0 0 1,0 1-1,-1-1 0,1 1 1,-1-1-1,0 1 0,0-1 1,-1 1-1,0 0 0,0 8 1,-1-6-181,0 0 1,-1 0 0,0 0 0,0-1-1,0 1 1,-7 11 0,8-16-339,0-1 0,-1 1 0,1 0 0,-1 0-1,1 0 1,-1-1 0,1 1 0,-1-1 0,0 1 0,-3 1 0,4-3-126,-1 1 0,1-1 0,0 1 1,-1-1-1,1 1 0,-1-1 0,1 0 0,0 0 0,-1 0 0,1 0 0,-1 0 1,1 0-1,-1 0 0,1 0 0,0-1 0,-1 1 0,1-1 0,-2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46:45.4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37 3072,'-9'0'5696,"15"0"-5472,0 0 1,0 1 0,0-1-1,-1 1 1,1 0 0,7 3-1,-10-3-226,0 1 1,0-1-1,0 1 0,0 0 0,0 0 0,0 0 0,-1 0 0,1 0 1,-1 1-1,0-1 0,1 1 0,-1 0 0,2 2 0,5 11 134,0 0 0,0 1 0,7 23 0,-13-33-59,-1 2 1630,-4-12-1676,0 0-1,0 0 0,1 0 1,-1 0-1,1 0 0,0-1 1,0 1-1,0 0 1,0-1-1,0-4 0,-2-34-150,3 35 94,1 0 1,-1 0 0,1 1-1,0-1 1,1 0 0,0 0-1,4-11 1,-4 16 12,-1-1 0,0 1-1,1 0 1,-1 0 0,1 0 0,0 0 0,0 0 0,0 1-1,0-1 1,0 1 0,0-1 0,0 1 0,0-1-1,1 1 1,-1 0 0,0 0 0,1 0 0,-1 1 0,1-1-1,-1 0 1,1 1 0,-1 0 0,1 0 0,0-1-1,-1 2 1,5-1 0,-1 0-119,1 1 0,-1 0 0,1 0 0,-1 1 0,0-1 0,0 1 0,1 1 0,-1-1 0,8 6 0,-12-7-326,1 1 0,-1 0-1,0 0 1,0 0 0,0 0 0,0 0 0,0 0-1,0 1 1,-1-1 0,1 0 0,0 4 0,0 12-2381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49:09.5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1 504 8480,'5'-11'3840,"21"6"-3360,-18 5 1184,5 8-1024,0 0 991,1 4-927,-1 4 416,0-2-640,-5 3-416,2-3-64,-7-1-1312,7 2 736,-10-7-2655,3 3 1791</inkml:trace>
  <inkml:trace contextRef="#ctx0" brushRef="#br0" timeOffset="1">66 5 7040,'-3'-4'3026,"14"9"-1543,17 17 904,32 51 3046,20 48-3197,-48-64-2794,-3 2 1,-2 2 0,20 70-1,-37-100-2172,3-7 805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49:09.8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18 164 7296,'-18'-27'3328,"18"12"-2912,0 4 1120,8 2-928,2-7 608,6 5-704,7-5-288,3 4-128,10-4-384,-1 10 160,4-2-2976,0 3 1696</inkml:trace>
  <inkml:trace contextRef="#ctx0" brushRef="#br0" timeOffset="1">618 5 5472,'25'-4'1760,"-24"4"-1729,-1 0-1,0 0 1,1 0 0,-1 0 0,0 0 0,1 0 0,-1 0-1,1-1 1,-1 1 0,0 1 0,1-1 0,-1 0 0,0 0 0,1 0-1,-1 0 1,0 0 0,1 0 0,-1 0 0,0 0 0,0 0-1,1 1 1,0-1 0,1 2 430,1 0 1,-1 0-1,0 0 0,0 1 1,0-1-1,0 1 0,0-1 1,0 1-1,-1 0 0,1-1 1,-1 1-1,0 0 0,1 0 1,-2 0-1,3 6 0,-1 2 287,0 1 0,0-1 0,-1 1-1,0 21 1,-9 47 1351,8-74-1942,-32 171 2165,-1-62-3567,29-103-911,-1 0-1,-13 22 1,14-28 647,-2 10-907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49:10.2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0 13216,'-10'0'5983,"28"7"-5215,-8 1-128,3 8-512,-5 7 160,5 1-160,0 7-288,5 4 96,-5 0-2592,0 3 1440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49:11.2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6 2976,'-3'-6'1411,"11"8"90,-6-1-1168,-1 1 1,1-1 0,-1 0-1,1 0 1,-1 1 0,1-1-1,-1 1 1,0-1-1,0 1 1,0 0 0,0 0-1,0-1 1,0 1 0,1 3-1,0 0 97,45 80 5653,13 47-4513,-56-121-1557,0-1-1,13 21 0,-15-28-428,0 0 1,1 0-1,0 0 0,-1 0 0,5 3 0,-5-5-284,-1 0 0,1 1 0,0-1 0,0 0 0,0 0-1,0 0 1,0-1 0,0 1 0,1 0 0,2 0 0,8 1-3124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49:22.353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321 1584 1728,'0'1'902,"14"-5"751,5 3-941,1-1 0,-1-1 0,20-6 0,9-1-291,-7 3-124,-1-2 0,0-1 1,74-32-1,71-43 176,68-30-73,6 15 23,-50 37 35,23-9 76,490-187 789,-273 103-225,-43 41-634,33 33-662,6 26 311,-134 26 116,-203 18-54,205-25 189,-289 33-227,-1-1 0,39-14 0,-61 19-140,0 0 9,0-1 0,0 1 0,0-1 0,1 1-1,-1-1 1,0 1 0,0-1 0,0 1 0,0-1 0,0 0-1,0 0 1,0 0 0,0 1 0,1-3 0,-2 3-5,0 0-1,-1 0 1,1 1 0,0-1 0,0 0 0,0 0-1,0 0 1,0 0 0,0 0 0,0 0 0,0 0-1,0 0 1,0 0 0,0 0 0,0 0-1,0 0 1,0 0 0,0 0 0,0 0 0,0 0-1,-1 0 1,1 0 0,0 0 0,0 0 0,0 0-1,0 0 1,0 0 0,0 0 0,0 0-1,0 0 1,0 0 0,0 0 0,0-1 0,0 1-1,0 0 1,0 0 0,0 0 0,0 0 0,0 0-1,0 0 1,0 0 0,0 0 0,0 0 0,-1 0-1,1 0 1,0 0 0,0 0 0,0 0-1,0 0 1,0 0 0,0 0 0,0 0 0,0-1-1,0 1 1,0 0 0,0 0 0,0 0 0,0 0-1,0 0 1,0 0 0,-19 2-27,-1 0 1,1 1 0,-33 11-1,13-4-59,-238 46-107,274-55 190,-368 74 20,-179 79-263,330-81 224,-305 103-310,419-144 291,-275 88-37,15 19-51,91-12 131,8-3 266,-1-9-87,-155 69-220,23 30-250,4 69-454,386-275 736,4-4 3,1 0 1,-1 1 0,1-1 0,0 1 0,0 0-1,1 1 1,0-1 0,-7 12 0,10-16 0,1-1 0,0 0 0,-1 1 0,1-1 0,0 0 1,0 1-1,0-1 0,-1 1 0,1-1 0,0 0 0,0 1 0,0-1 1,0 1-1,0-1 0,0 0 0,0 1 0,0-1 0,0 1 0,0-1 1,0 1-1,0-1 0,0 0 0,0 1 0,0-1 0,0 1 1,1-1-1,-1 0 0,0 1 0,0-1 0,0 0 0,1 1 0,-1-1 1,0 0-1,0 1 0,1-1 0,-1 0 0,0 1 0,1-1 1,-1 0-1,0 0 0,1 1 0,1-1-1,0 0 0,0 0 0,1 0 0,-1 0 0,0 0 1,0 0-1,0 0 0,0-1 0,2 0 0,31-9-8,-1-2-1,66-32 1,-89 39 2,140-72-156,43-19 42,39 3 11,66-18 61,258-99 134,329-104-24,-32 92 165,-585 162-261,541-123-251,-560 133 341,-245 49-48,10-2-25,-1 1 0,1 0 0,-1 1 0,1 1 0,-1 0 0,1 1 0,16 3 0,-30-4 18,0 0 0,0 0-1,1 1 1,-1-1 0,0 1 0,0-1-1,1 1 1,-1-1 0,0 1 0,0 0-1,0-1 1,0 1 0,0 0-1,0 0 1,0 0 0,0 0 0,0 0-1,0 1 1,0-1 11,-1 0 0,0 0 0,1 0-1,-1 0 1,0 0 0,0 0 0,0 0 0,0 0-1,0 0 1,0 0 0,0 0 0,-1 0 0,1 0-1,0 0 1,0 0 0,-1 0 0,1 0 0,-1 0 0,0 1-1,-3 4 32,0-1-1,0 0 0,-1 0 0,0-1 0,1 1 0,-2-1 0,1 0 0,-9 5 1,-51 26 109,-72 29 0,20-14-48,-120 54 6,11 5-72,-73 35 5,50-36 8,-58 27-53,65-19-225,-356 232 1,419-217 37,134-93 160,33-26 24,12-12 8,-1 0 0,1 0-1,0 0 1,0 0 0,0 0-1,0 0 1,0 0-1,0 0 1,0 0 0,0 0-1,0 0 1,0 0 0,0 1-1,-1-1 1,1 0-1,0 0 1,0 0 0,0 0-1,0 0 1,0 0 0,0 0-1,0 0 1,0 0-1,0 0 1,0 1 0,0-1-1,0 0 1,0 0 0,0 0-1,0 0 1,0 0-1,0 0 1,0 0 0,0 0-1,0 1 1,0-1-1,0 0 1,0 0 0,0 0-1,0 0 1,0 0 0,0 0-1,0 0 1,0 0-1,0 0 1,1 0 0,-1 1-1,0-1 1,0 0 0,0 0-1,0 0 1,0 0-1,0 0 1,0 0 0,0 0-1,32-9-61,59-27-12,47-38-97,-126 68 161,167-89-92,58-6 43,-198 86 55,459-183-2,-284 106-19,396-159-25,170-8 402,-65 33-336,-681 214-25,107-31-403,-133 41 385,0 0 0,0 1 1,13-1-1,-21 2 31,0 0 1,0 0-1,0 0 0,0-1 0,0 1 1,1 0-1,-1 0 0,0 0 1,0 0-1,0 0 0,0 0 1,0 0-1,1 1 0,-1-1 1,0 0-1,0 0 0,0 0 0,0 0 1,0 0-1,0 0 0,1 0 1,-1 0-1,0 0 0,0 0 1,0 0-1,0 0 0,0 0 0,0 1 1,0-1-1,0 0 0,0 0 1,1 0-1,-1 0 0,0 0 1,0 0-1,0 0 0,0 1 1,0-1-1,0 0 0,0 0 0,0 0 1,0 0-1,0 0 0,0 0 1,0 1-1,-6 6 262,2-3-215,0-1 0,0 1 0,-1-1 0,1 0 0,-1 0 0,-5 2 0,-80 32 147,-216 76 80,37-17-199,-82 38-180,-171 48-25,-162 63-20,173-35 62,-76 30 157,279-125-14,48-10-75,-169 107 64,178-83-299,235-122 1,16-7 247,0 0 0,0 0 1,0 0-1,0-1 0,0 1 0,0 0 0,0 0 0,0 0 1,0 0-1,0 0 0,0 0 0,0 0 0,0 0 1,0 0-1,0 0 0,0 0 0,0 0 0,0 0 0,0-1 1,0 1-1,0 0 0,0 0 0,0 0 0,0 0 1,0 0-1,0 0 0,0 0 0,0 0 0,0 0 0,-1 0 1,1 0-1,0 0 0,0 0 0,0 0 0,0 0 1,0 0-1,0 0 0,0 0 0,0 0 0,0 0 0,0 0 1,0 0-1,0 0 0,0-1 0,0 1 0,0 0 1,-1 0-1,1 0 0,0 0 0,0 1 0,0-1 0,0 0 1,0 0-1,0 0 0,0 0 0,0 0 0,0 0 1,0 0-1,0 0 0,0 0 0,0 0 0,0 0 0,-1 0 1,1 0-1,0 0 0,18-18-223,-14 15 205,10-9-34,0 0 0,1 1 0,31-16-1,58-21-16,-103 48 72,179-74-69,58-29-54,47-29-202,417-140 101,-403 179 244,-228 72-19,841-267 44,-807 254-26,831-247 221,-665 204-160,29-5-64,200-56 32,-341 91 293,161-73 1,-318 119-282,2-1 11,-1 1-1,1-1 1,-1 0 0,0 0-1,4-2 1,-7 3-64,1 1-1,-1 0 1,0-1-1,1 1 1,-1-1-1,1 1 1,-1-1-1,0 1 1,1-1-1,-1 0 1,0 1-1,1-1 1,-1 1-1,0-1 1,0 0-1,0 1 1,1-1-1,-1 0 1,0 1-1,0-1 1,0 1-1,0-1 1,0 0-1,0 1 1,-1-1-1,1 0 1,0 1-1,0-1 1,0 0-1,-1 1 1,1-1-1,0 1 1,0-1-1,-1 1 1,1-1-1,-1 0 1,-1-2-1,-1 1-1,0-1 1,0 1 0,1-1 0,-1 1-1,0 0 1,-1 0 0,-4-2-1,-27-10 131,27 12-112,1 0 0,-1 1 0,-15-2 0,-168 0-46,-345 53-303,296-15 202,-765 141-63,258 1 186,282-20-66,179-57-12,36-17 27,-223 78 112,135-22-66,48-9-259,-481 198 11,112-81 455,562-212-20,79-31-128,14-6-61,12-4-51,13-6 66,1 1 1,36-12-1,12-5 31,458-245-242,-520 268 198,167-94-155,235-70-11,-248 114 228,1 7 0,200-32 0,-327 74-82,1 1 0,52 0 0,-70 8-21,-19-3 45,0 0 0,1 0-1,-1 0 1,0 0-1,1 0 1,-1 0 0,0 0-1,0 1 1,1-1 0,-1 0-1,0 0 1,0 0 0,0 0-1,1 1 1,-1-1 0,0 0-1,0 0 1,0 1 0,0-1-1,0 0 1,1 0 0,-1 1-1,0-1 1,0 0 0,0 0-1,0 1 1,0-1 0,0 0-1,0 1 1,0-1 0,-1 3-6,0-1 1,-1 0-1,1 0 1,-1 0-1,1 0 1,-1 0-1,0 0 1,0 0-1,0-1 1,0 1-1,-4 2 1,-67 51-63,-34 33 5,-36 22-16,-232 124-49,146-96 402,24-5-81,-220 130-11,208-148-167,-15 8-161,214-113 128,2-2 4,0 1 0,0 1 1,1 0-1,1 1 1,-18 16-1,32-27 15,-1 1 0,1-1 0,-1 1-1,1-1 1,0 1 0,-1 0 0,1-1 0,0 1 0,-1-1 0,1 1 0,0 0-1,0-1 1,-1 1 0,1 0 0,0 0 0,0 0 1,0-1-1,0 0 1,1 1 0,-1-1-1,0 0 1,0 1 0,0-1-1,1 0 1,-1 0 0,0 1-1,0-1 1,0 0 0,1 0-1,-1 1 1,0-1 0,1 0-1,-1 0 1,0 0 0,1 1-1,-1-1 1,0 0 0,1 0-1,-1 0 1,0 0 0,1 0-1,-1 0 1,8 1 15,-1 0 0,0-1 0,1 0 0,-1 0 0,10-2 0,31-5 25,1-3 1,-1-2-1,52-21 0,119-52-3,56-44-124,47-5 38,-10 21 101,127-49-10,-40 5-155,19 5 38,381-95 136,-422 137-178,-21 1 100,681-212 544,-882 275-506,-43 19 20,-92 22-4,29-2-1,-46 7-32,-1 0 0,0 0 1,1 0-1,-1 0 0,0 0 0,1 1 1,-1-1-1,3 2 0,-5-2-1,1 0-1,-1 0 1,0 0 0,1 0 0,-1 1-1,0-1 1,0 0 0,1 0 0,-1 0-1,0 1 1,0-1 0,0 0 0,1 0-1,-1 1 1,0-1 0,0 0 0,0 0-1,0 1 1,0-1 0,1 0-1,-1 0 1,0 1 0,0-1 0,0 0-1,0 1 1,0-1 0,0 0 0,0 1-1,0-1 1,0 0 0,0 1 0,0-1-1,0 0 1,0 0 0,-1 1 0,-1 2 38,0 1 1,0-1-1,-1 0 1,1 0 0,-1 0-1,0 0 1,0 0 0,-4 2-1,-16 14 77,-1-1-1,-31 18 0,-60 22-19,-96 29-19,-46 8-22,243-90-55,-279 107-6,46-4-97,161-69 62,-275 116-68,-29 12 46,-118 78 120,243-115 46,-95 43 48,301-145-112,-217 105 188,-26 36-96,47-15-161,36-25-21,32-27-32,38-24-16,98-53 24,22-11 0,0 1 0,-31 22 0,50-27 37,10-10 34,0 0 0,0 1 1,0-1-1,0 0 1,0 0-1,0 0 1,0 0-1,1 1 0,-1-1 1,0 0-1,0 0 1,0 0-1,0 1 1,0-1-1,0 0 0,0 0 1,0 0-1,0 0 1,0 1-1,1-1 1,-1 0-1,0 0 0,0 0 1,0 0-1,0 0 1,0 0-1,1 1 1,-1-1-1,0 0 0,0 0 1,0 0-1,1 0 1,-1 0-1,0 0 1,0 0-1,0 0 1,0 0-1,1 0 0,-1 0 1,0 0-1,6 0-3,-1 1-1,0-1 0,0-1 1,0 1-1,1-1 0,-1 0 1,8-3-1,85-33-112,75-42 21,-111 48 58,100-47-58,90-24 34,-212 86 66,289-118 118,44-29-84,453-164-310,-523 222 209,245-88 40,-380 130 44,310-113 34,11 19 40,-164 72-10,-50 19 134,-58 18-107,63-10-293,-206 45-22,-71 12 205,1 1 0,0 0 0,0-1 0,0 1 0,0 1 0,0-1 0,4 1 0,-8-1 5,0 0 0,0 0 0,0 0 0,1 0 0,-1 0 1,0 0-1,0 0 0,0 1 0,0-1 0,0 0 0,1 0 0,-1 0 0,0 0 0,0 0 1,0 0-1,0 0 0,0 0 0,0 1 0,1-1 0,-1 0 0,0 0 0,0 0 0,0 0 1,0 0-1,0 1 0,0-1 0,0 0 0,0 0 0,0 0 0,0 0 0,0 1 0,0-1 1,0 0-1,0 0 0,0 0 0,0 0 0,0 1 0,0-1 0,-10 7 335,-63 16 63,-67 25-320,-67 34-63,-67 35 47,-73 16-62,-29 11-121,68-12 35,195-83 57,-349 147-37,355-153 53,-252 107-46,6 22-117,263-126 124,-350 167-8,318-157 125,-169 82 192,-92 69-45,39-14-230,29-30 16,52-33 155,49-25-69,43-22-123,107-51 13,-79 36 33,113-55-91,25-12-87,7-3-34,49-25-211,69-31 227,61-43 172,73-39 196,54-9-159,59-18-459,-237 106 308,585-258-408,-230 133 405,-60 23 179,26-18 50,157-28 153,5 34-14,-272 83-140,-51 14-58,-63 14-54,-55 15-149,31-10 245,-173 51 17,-28 8-56,-7 2-3,-53 16 97,-73 16 271,-49 7-161,-190 29-261,-80 17 124,72 10-108,-6 17-209,32-9 104,23-15 143,-436 138 31,427-103-36,149-52 200,-433 160-200,-15-57 155,275-124 596,347-50-753,0-1-1,0-1 1,-1 0-1,1-1 1,-23-4 0,36 4-54,-1 1 1,0-1-1,1 0 1,-1 0-1,1 0 1,-1 0-1,1-1 1,-1 1-1,1 0 1,0-1-1,0 0 1,0 0-1,0 1 1,-4-5-1,5 4-6,0-1-1,0 1 1,0 0-1,0 0 1,1-1-1,-1 1 1,1 0-1,-1-1 1,1 1-1,0 0 0,0-1 1,0 1-1,0 0 1,0-1-1,0 1 1,1-1-1,0-2 1,3-6-72,1 0 1,-1 0 0,2 1 0,-1 0 0,1 0 0,12-14 0,-11 14 67,157-209-180,-162 216 221,17-25 208,-18 26-214,0 1 0,0-1 1,-1 1-1,1-1 0,0 0 1,-1 1-1,1-1 0,-1 0 1,1 1-1,-1-1 0,0 0 1,0 0-1,0-2 0,0 3-18,0 0-1,-1 1 1,1-1-1,-1 1 1,1-1-1,-1 1 1,1 0-1,-1-1 1,1 1-1,-1-1 1,1 1 0,-1 0-1,1-1 1,-1 1-1,0 0 1,1 0-1,-1 0 1,1-1-1,-1 1 1,0 0-1,1 0 1,-1 0-1,0 0 1,1 0-1,-1 0 1,0 0-1,1 0 1,-1 0-1,0 1 1,1-1 0,-1 0-1,0 1 1,-9 1-65,1 0 1,0 1 0,0 0-1,1 1 1,-15 7 0,-44 33-327,-15 19 98,-28 22 6,-102 41 147,134-82 114,-123 89 1,3 33 356,172-148-96,26-18-223,0 0 0,0 0 1,0 0-1,0 0 0,0 0 0,0 0 1,0 0-1,0 0 0,0 0 1,0 0-1,0 0 0,0 0 1,0 0-1,-1 0 0,1 0 1,0 0-1,0 0 0,0 0 0,0 0 1,0 0-1,0 0 0,0 0 1,0 0-1,0 0 0,0 0 1,0 0-1,-1 0 0,1 0 1,0 0-1,0 0 0,0 0 0,0 0 1,0 0-1,0 0 0,0 0 1,0 0-1,0 0 0,0 0 1,0 0-1,0 0 0,0 0 1,0 0-1,-1 0 0,1 0 0,0 0 1,0 0-1,0 0 0,0-1 1,0 1-1,0 0 0,0 0 1,0 0-1,0 0 0,3-8 14,1 2-30,0 1 0,0-1 0,0 1 0,0 0 0,1 0 0,0 0 0,8-5 0,45-28-37,-43 29 43,110-64-45,34-31 6,163-105-164,24 14 408,-108 86-82,-232 106-116,31-14-19,472-191-299,-401 175 207,-90 29-64,0 0 0,1 1 0,27 0 0,-43 2 153,0 1 0,0 0 1,-1 0-1,1 1 1,0-1-1,0 1 0,0-1 1,-1 1-1,1 0 1,0 0-1,-1 0 0,1 0 1,2 2-1,-4-2 28,-1-1 0,1 1 1,0 0-1,-1-1 0,1 1 0,-1 0 0,0-1 0,1 1 1,-1 0-1,0 0 0,1-1 0,-1 1 0,0 0 0,0 0 1,0-1-1,1 1 0,-1 2 0,0-1 20,-1 0-1,1 0 0,0 0 1,-1 0-1,0 0 1,1 0-1,-1 0 0,0 0 1,-1 2-1,-6 9 80,-1-1 1,-16 19-1,-50 54 100,-101 86 0,-107 68 33,257-218-222,-402 338 28,49-77 721,217-167-539,87-60 149,-126 117 1,186-154-311,15-18-61,0 0 0,0 1-1,0-1 1,-1 0 0,1 1-1,0-1 1,0 0-1,0 0 1,0 1 0,0-1-1,0 0 1,-1 1 0,1-1-1,0 0 1,0 1 0,0-1-1,0 0 1,0 1 0,0-1-1,0 0 1,0 1-1,0-1 1,1 0 0,-1 1-1,0-1 1,0 0 0,0 1-1,2 0 4,0-1-1,0 1 1,0-1-1,0 0 0,1 0 1,-1 0-1,0 0 1,0 0-1,0 0 0,0 0 1,0-1-1,0 1 1,0-1-1,3-1 1,43-12 30,62-28 0,-84 31-47,135-56-126,35-30 58,26-23 133,-6 16-85,4 10 0,247-71 0,-296 116-43,-131 37 78,83-20 134,-98 27-232,0 1 1,47-2-1,-54 8-47,-18-2 140,0 0 0,0 0 1,0 0-1,0 0 0,1 0 1,-1 0-1,0 0 0,0 0 1,0 0-1,0 0 1,0 0-1,0 0 0,0 1 1,1-1-1,-1 0 0,0 0 1,0 0-1,0 0 0,0 0 1,0 0-1,0 0 0,0 0 1,0 1-1,0-1 0,0 0 1,1 0-1,-1 0 0,0 0 1,0 0-1,0 0 0,0 1 1,0-1-1,0 0 0,0 0 1,0 0-1,0 0 0,0 0 1,0 1-1,0-1 0,0 0 1,0 0-1,0 0 0,-1 0 1,1 0-1,0 0 0,0 1 1,0-1-1,0 0 0,0 0 1,-4 4-15,0-1 0,-1 1 1,1-1-1,-8 4 0,3-1 7,-68 45-19,-48 48 23,-112 57 259,-19-17 179,155-86-326,-367 219 229,292-166-274,-243 107-1,176-107 280,203-87-193,23-10-163,-24 8 0,41-17 13,0 0 1,0 0 0,0 0-1,0 0 1,0 0 0,0 0 0,0 0-1,0 0 1,0 0 0,0 0-1,0 0 1,0 0 0,0 0 0,0 0-1,0 0 1,0-1 0,0 1 0,0 0-1,0 0 1,0 0 0,0 0-1,0 0 1,0 0 0,-1 0 0,1 0-1,0 0 1,0 0 0,0 0 0,0 0-1,0 0 1,0 0 0,0 0-1,0 0 1,0 0 0,11-7-24,40-23-20,51-38 0,-79 50-14,83-58-240,9 6 108,152-68-1,135-34 5,89-56 325,-312 138-287,-139 71 256,-32 18-20,-10 6-43,-14 11 22,-4-2-36,-1 0 0,0-1 0,-1-2 0,-44 18-1,49-22-18,-227 89 117,-3 1 6,10 18-39,64-11-40,-23 13-35,45-35 0,-108 63-120,250-139 57,-50 34-325,55-37 325,-1 1 0,1 0 1,0 0-1,1 0 1,-1 0-1,1 1 0,-1-1 1,1 1-1,-2 6 1,4-11 32,1 1 0,-1 0-1,1 0 1,0 0 0,-1 0 0,1 0 0,0 0 0,0 0 0,0 0 0,0-1 0,0 1 0,0 0 0,0 0 0,0 0 0,0 0 0,0 0 0,1 0 0,-1 0 0,0 0 0,1 0 0,-1 0 0,0-1 0,1 1 0,-1 0 0,1 0 0,-1-1 0,1 1 0,0 0 0,-1 0 0,1-1 0,0 1 0,1 0 0,3 3-4,0-1 0,1-1 0,0 1 0,-1-1 0,1 0-1,0 0 1,0-1 0,0 1 0,8-1 0,13 2 58,26-1 0,75-10 94,65-14 116,0-9 1,273-80-1,-7-55-217,-255 87-31,-189 74-7,536-192 44,-532 192 64,-16 5-25,-9 5 76,-53 24-1,-33 19-138,-24 21-131,-69 38 21,-205 69 233,5-3-177,255-105 95,3 5 1,-123 94-1,201-128-188,47-37 111,-1 0 0,1 0-1,0 0 1,0 1 0,0-1-1,0 0 1,-2 5-1,4-6 15,0-1-1,-1 0 0,1 0 0,0 0 0,0 1 0,0-1 0,0 0 0,0 0 0,0 1 0,0-1 0,0 0 0,0 0 0,1 0 0,-1 1 0,0-1 0,0 0 0,0 0 0,0 0 0,0 1 0,0-1 0,0 0 0,0 0 0,1 0 0,-1 1 0,0-1 0,0 0 1,0 0-1,0 0 0,1 0 0,-1 0 0,0 1 0,0-1 0,0 0 0,1 0 0,-1 0 0,0 0 0,1 0 0,19 1-224,-1-3 184,0-1 0,0-1 0,0-1 0,21-8 0,76-37 129,-24 9-30,374-125 328,-367 134-270,-36 11-53,256-89-67,-6-26 119,-126 34-159,-134 73 14,-34 20 176,-15 8-30,-3 2 8,-4 2-76,-1 1 1,0-1 0,1 0-1,-1-1 1,-5 4 0,-26 14-12,-1-2-1,-59 21 1,67-28-44,-295 105-352,152-57 233,73-20 170,1 4 0,-164 99 0,176-92 52,-77 51 475,158-99-609,0 1 1,0 1-1,0-1 1,-6 8-1,10-11 38,0 0-1,1 0 1,-1 0-1,0 0 1,0 0-1,0 0 1,0 0-1,1 0 1,-1 0-1,0 0 1,0 0-1,0 0 1,0 0-1,1 0 1,-1 0-1,0 0 1,0 0-1,0 0 1,0 0-1,1 0 1,-1 0-1,0 1 1,0-1-1,0 0 1,0 0-1,0 0 1,0 0-1,0 0 1,1 0-1,-1 1 1,0-1-1,0 0 1,0 0-1,0 0 1,0 0-1,0 1 1,0-1-1,0 0 1,0 0-1,0 0 1,0 0-1,0 1 1,0-1-1,0 0 1,0 0-1,0 0 1,0 0-1,0 1 1,0-1-1,0 0 1,0 0-1,0 0 1,0 0-1,0 1 1,0-1-1,0 0 1,-1 0-1,1 0 1,0 0-1,0 0 1,0 1-1,0-1 1,0 0-1,0 0 0,-1 0 1,1 0 0,6-2-52,0 0 0,0 0 1,0-1-1,-1 1 1,1-1-1,-1-1 1,0 1-1,8-7 1,17-11 11,143-73 177,15 9-205,-160 73 30,57-25-20,141-64 198,-10-14 101,-10-19-3,141-80 117,-305 193-286,-13 7 10,44-30 0,-71 43-76,0-1-1,0 1 0,0-1 0,0 0 0,0 0 0,0 1 0,0-1 0,-1 0 0,3-4 1,-4 6-1,0 0 0,0 0 0,0-1 0,0 1 0,0 0 1,0-1-1,0 1 0,0 0 0,0-1 0,0 1 0,0 0 1,0-1-1,0 1 0,0 0 0,0-1 0,0 1 0,0 0 1,-1 0-1,1-1 0,0 1 0,0 0 0,0-1 0,0 1 1,-1 0-1,1 0 0,0-1 0,-15-5-48,-1 4 14,0 1-1,0 0 1,0 1-1,0 1 1,-29 5-1,-24 6 147,0 2 1,-68 25-1,-128 67-434,-282 102 73,545-207 249,-149 52 577,142-49-521,-23 6 160,30-10-205,0 0-1,0 1 1,1-1 0,-1 0-1,0 0 1,0 0 0,0 0-1,0 0 1,1 0 0,-1-1-1,0 1 1,0 0 0,-2-2-1,4 2-11,-1 0-1,1-1 1,0 1-1,-1 0 0,1-1 1,0 1-1,-1 0 1,1-1-1,0 1 1,-1-1-1,1 1 0,0 0 1,0-1-1,0 1 1,-1-1-1,1 1 0,0-1 1,0 1-1,0-1 1,0 1-1,0-1 0,0 1 1,0-1-1,0 1 1,0-1-1,0 1 0,0-1 1,0 1-1,0-1 1,1 1-1,-1-1 0,0 1 1,0-1-1,0 1 1,1 0-1,-1-1 0,4-6-34,1 0 0,-1 0-1,11-10 1,49-51-294,112-91 1,-86 89 189,116-69 0,-113 80 202,110-90 0,-156 107 113,-1-2 0,41-52 0,-84 92-176,0 1-1,-1 0 0,1-1 0,-1 1 0,0-1 0,0 0 0,0 0 0,-1 0 0,1 0 0,1-6 0,-3 9-5,0 1-1,0-1 1,0 0 0,0 0-1,0 0 1,-1 0 0,1 0-1,0 0 1,0 0-1,0 1 1,-1-1 0,1 0-1,-1 0 1,1 0 0,0 1-1,-1-1 1,1 0-1,-1 0 1,0 1 0,0-2-1,-1 1-2,0 0-1,0 0 1,0 0-1,0 0 1,0 0-1,0 0 1,0 1 0,0-1-1,-1 1 1,1-1-1,0 1 1,-3 0-1,-10-1-35,0 2 1,0-1-1,0 2 0,-15 3 1,-63 19-78,-66 33-123,59-19 222,-701 226-119,782-257 72,-5-1-127,-41 20 1,64-25 180,0-1 1,0 0-1,1 1 1,-1-1 0,0 1-1,1-1 1,-1 1-1,1-1 1,-1 1 0,0-1-1,1 1 1,-1-1-1,0 2 1,1-1 12,0-1 1,0 0 0,0 0-1,0 1 1,0-1-1,0 0 1,0 0-1,0 0 1,0 1 0,0-1-1,0 0 1,0 0-1,1 0 1,-1 1-1,0-1 1,0 0-1,0 0 1,0 0 0,0 0-1,0 1 1,0-1-1,1 0 1,-1 0-1,0 0 1,0 0-1,0 0 1,0 1 0,1-1-1,-1 0 1,0 0-1,0 0 1,22 5-96,-6-4 118,0-1-1,0-1 1,0 0 0,-1-1-1,21-6 1,-3 2 4,121-26 85,35-27-27,128-68 16,-128 48-96,222-80-114,133-54 153,-214 68 4,-13 16-103,-298 122 56,605-221 105,-340 129-26,80-43-80,-241 93-6,83-34 6,336-163 85,-528 239 2,-9 5-50,0-1 1,0 0-1,0 1 1,0-1-1,0-1 0,5-4 1,-10 8-37,0 0 0,0 0 0,0 0 1,1 0-1,-1 0 0,0 0 0,0-1 0,0 1 1,0 0-1,0 0 0,1 0 0,-1 0 0,0 0 1,0-1-1,0 1 0,0 0 0,0 0 0,0 0 0,0 0 1,0-1-1,0 1 0,0 0 0,0 0 0,0 0 1,0-1-1,0 1 0,0 0 0,0 0 0,0 0 1,0 0-1,0-1 0,0 1 0,0 0 0,0 0 0,0 0 1,0-1-1,0 1 0,0 0 0,0 0 0,0 0 1,0 0-1,0-1 0,-1 1 0,1 0 0,0 0 1,-11 0-185,-22 10-40,1 1 1,-48 24-1,35-15 181,-261 123 308,305-142-270,-18 7 161,19-7-158,-1-1-1,1 0 0,-1 0 1,1 1-1,-1-1 0,1 0 1,-1 0-1,1 0 1,-1 0-1,1 0 0,-1 1 1,0-1-1,1 0 0,-1 0 1,1 0-1,-1 0 0,1-1 1,-1 1-1,1 0 0,-1 0 1,0 0-1,1 0 0,-1-1 1,1 1-1,-1 0 1,1 0-1,-1-1 0,1 0-6,0 0 0,0 0 0,0 0 0,0 0 0,1 0 0,-1 0 0,0 0 0,1 0 0,-1 0 0,1 0 0,-1 0 0,1 0 0,-1 1 0,1-1 0,-1 0 0,1 0 0,0 1 0,0-1-1,-1 0 1,1 1 0,0-1 0,0 0 0,0 1 0,1-1 0,2-3-45,19-15 9,2 1 1,44-27-1,60-21 167,-34 18-26,-27 13-199,116-69 13,-161 88 249,0-1 1,-1-1-1,-1-1 0,-1-1 1,29-35-1,0-16-25,58-113 0,-86 146-203,-15 27 63,15-26 32,28-71 1,-45 95 3,0 1 0,-1-1-1,0 0 1,-1 0 0,0 0 0,-1 0 0,0 0 0,-2 0 0,1 0 0,-4-16 0,-1 5 23,-2 0 1,0 1 0,-2 0 0,-23-43-1,-60-81-156,45 74-13,18 28 114,4 8 30,-31-64 1,54 98-50,1-1 1,0 1 0,0 0 0,0 0 0,0-1-1,1 1 1,-1-1 0,1 1 0,0-1 0,0 1 0,0-1-1,0 1 1,0 0 0,1-1 0,0 1 0,1-5-1,-1 5-21,0 1 0,1 0 0,-1 0 0,1-1 0,-1 1 0,1 0 0,0 0-1,-1 1 1,1-1 0,0 0 0,0 1 0,0-1 0,1 1 0,-1-1 0,0 1-1,0 0 1,1 0 0,-1 0 0,1 0 0,-1 1 0,1-1 0,4 0 0,-2 0-35,1 1 0,-1-1 1,1 1-1,0 1 0,-1-1 1,1 1-1,-1 0 0,1 0 1,-1 1-1,1-1 0,-1 1 1,0 0-1,0 1 0,0-1 1,0 1-1,4 3 0,-6-3 56,0-1 0,0 1-1,0 0 1,0 0 0,-1 0-1,1 0 1,-1 0 0,0 1 0,0-1-1,0 1 1,0-1 0,-1 1-1,1 0 1,-1 0 0,0 0-1,0 0 1,-1-1 0,1 1-1,-1 0 1,0 0 0,0 0 0,0 0-1,-1 7 1,-2 4 51,-1 0 1,-1 0-1,0-1 1,0 1-1,-1-1 0,-9 14 1,-54 76 495,58-88-434,8-12 38,0 0 1,0 0-1,1 1 1,-1 0-1,1-1 1,0 1-1,1 0 1,-1 0-1,1 0 1,-1 6 0,17-18 497,-11 5-679,-1 0 0,1 1 0,0-1 0,0 1 1,-1-1-1,1 1 0,0 0 0,0 1 0,0-1 1,0 1-1,0 0 0,0 0 0,0 0 1,0 0-1,0 1 0,0-1 0,0 1 0,0 0 1,0 0-1,0 1 0,4 2 0,-25-25 1439,-20-17-1093,5 9-258,-112-109 564,115 106-480,1 0 0,-40-62 0,26 23-232,13 21 106,-46-60 0,47 77 40,-52-48 0,-41-22 67,45 39-13,54 45-156,2-1-1,1 0 1,0-2-1,-25-38 1,42 56 25,-7-9 58,0 0 0,1-1-1,0 0 1,1 0 0,1-1-1,0 0 1,-4-16 0,8 20-31,-1-1 1,2 1 0,-1-1-1,2 1 1,-1-1 0,2 0-1,-1 0 1,4-14 0,-3 24-35,0-1 0,0 0 1,0 1-1,0 0 0,1-1 1,-1 1-1,1 0 1,-1 0-1,1 0 0,0 0 1,0 0-1,0 0 0,0 0 1,0 0-1,1 1 1,-1-1-1,0 1 0,1 0 1,-1 0-1,4-1 1,3-1-2,0 1-1,0 0 1,0 0 0,0 1 0,10 0 0,17 0-3,0 3 0,0 0 1,41 9-1,-17 2 80,63 22 0,-2 11-311,-119-45 282,0 0-1,1 0 1,-1 0-1,0 1 1,0-1 0,0 0-1,-1 1 1,3 1-1,-4-2 17,1-1 0,-1 1-1,0-1 1,0 1 0,0-1-1,1 1 1,-1-1 0,0 1 0,0-1-1,0 1 1,0-1 0,0 1-1,0-1 1,0 1 0,0-1-1,0 1 1,0-1 0,0 1-1,0-1 1,0 1 0,0-1-1,-1 1 1,1-1 0,0 1-1,0-1 1,-1 1 0,1-1-1,0 1 1,-1-1 0,1 1-1,0-1 1,-1 0 0,1 1-1,0-1 1,-1 0 0,1 1-1,-1-1 1,1 0 0,-1 0-1,1 1 1,-1-1 0,1 0-1,-1 0 1,-6 3 59,1 0 0,-1 0 0,0-1-1,0 0 1,1 0 0,-1-1 0,0 0 0,-11 0 0,4 1 15,-432 32 898,53-6-1340,-438 83 162,624-80 376,52-11-170,-78 13-340,183-23 433,-66 11-243,113-22 65,8-1 31,13-3-29,83-15 5,55-13 130,80-43-158,64-21 228,-3-23-189,-250 98 84,61-31-155,-97 45 139,-11 8-11,0 0 0,0 0 1,0 0-1,1 0 0,-1 0 0,0-1 0,0 1 1,0 0-1,0 0 0,0 0 0,0 0 1,0 0-1,0 0 0,0 0 0,0 0 0,0 0 1,0-1-1,0 1 0,0 0 0,0 0 0,0 0 1,0 0-1,0 0 0,0 0 0,0 0 1,0 0-1,0-1 0,0 1 0,0 0 0,0 0 1,0 0-1,0 0 0,0 0 0,0 0 1,0 0-1,0 0 0,-1 0 0,1 0 0,0-1 1,0 1-1,0 0 0,0 0 0,0 0 0,0 0 1,0 0-1,0 0 0,0 0 0,0 0 1,-1 0-1,1 0 0,0 0 0,-2 0-3,0 0-1,-1-1 0,1 2 0,0-1 1,-1 0-1,1 0 0,0 1 1,-4 0-1,-406 123 249,-342 87-597,159-25 283,-173 136 480,693-291-472,-118 32 1,-84 0 655,145-44-787,131-19 222,0 1 0,0-1 0,0 0 0,0 0-1,0 0 1,0 0 0,0 0 0,0 0 0,0 0 0,0 0-1,0 0 1,0 0 0,1-1 0,-1 1 0,0 0 0,0-1 0,-1 0-1,1 1-23,1 0-1,0-1 1,0 1-1,0-1 1,0 1-1,0 0 0,0-1 1,0 1-1,0-1 1,0 1-1,0 0 1,0-1-1,0 1 0,0-1 1,0 1-1,0 0 1,0-1-1,0 1 1,0 0-1,1-1 0,-1 1 1,0-1-1,0 1 1,0 0-1,1-1 1,-1 1-1,1-1 0,3-4-108,0 0 0,1 1 0,8-8 1,23-15 30,43-24 0,31-22 45,-107 71 26,12-13-51,-15 15 50,1 0 0,-1 0 0,0 0 0,0-1 0,0 1 0,0 0 0,0 0 0,0 0 0,0-1 0,0 1 0,1 0-1,-1 0 1,0 0 0,0-1 0,0 1 0,0 0 0,0 0 0,0 0 0,0-1 0,0 1 0,0 0 0,0 0 0,0 0-1,-1-1 1,1 1 0,0 0 0,0 0 0,0 0 0,0-1 0,-11-2-91,0 4-9,0 0 0,1 1 0,-1 0 0,-17 7 0,12-5 63,-128 45-75,-24 6 14,-179 35 372,-117 17-536,437-101 299,13-3-19,-38 6 306,49-8-268,0-1 0,0 0 0,0 0 0,0 0 0,0-1 0,1 1 0,-1 0 0,0-1 0,0 0 0,0 0-1,0 0 1,0 0 0,-4-3 0,7 4-49,-1 0 1,0-1-1,1 1 0,-1-1 0,1 1 0,-1-1 1,1 0-1,-1 1 0,1-1 0,-1 1 1,1-1-1,-1 0 0,1 0 0,0 1 0,-1-1 1,1 0-1,0 0 0,0 1 0,0-1 0,-1 0 1,1 0-1,0 1 0,0-2 0,7-15-289,-2 1-303,-23 16 277,11 2 267,-1 0 0,1 0 0,0 0 0,0 1-1,0 0 1,-7 5 0,-3 2-129,-17 13 1,20-11 101,1 0 1,0 0-1,0 1 0,1 1 1,1 0-1,0 1 0,-14 25 1,1 9-130,-23 62 0,9-18-67,17-45-5,2 0 1,-23 90 0,-19 259 254,40 7-11,20-388 36,0 326 517,16-4 358,-5-248-644,27 115 0,-31-185-177,5 9 3415,-9-38-3301,-1-1 0,0 1 1,0-1-1,-1-12 0,0 17-140,49-729 533,-27 574-1364,55-199-1,-73 345 639,-4 10 77,1 0-1,0-1 1,0 1-1,1 0 1,-1 0-1,1 0 1,0 0 0,0 0-1,1 0 1,-1 0-1,4-3 1,-6 7 59,0-1 1,1 1 0,-1 0-1,0 0 1,1 0 0,-1 0-1,0-1 1,1 1 0,-1 0-1,0 0 1,1 0 0,-1 0-1,0 0 1,1 0 0,-1 0-1,0 0 1,1 0 0,-1 0-1,0 0 1,1 0 0,-1 0-1,0 0 1,1 1-1,-1-1 1,0 0 0,1 0-1,-1 0 1,0 0 0,1 1-1,-1-1 1,0 0 0,0 0-1,1 1 1,-1-1 0,0 0-1,0 0 1,0 1 0,1-1-1,-1 0 1,0 1 0,0-1-1,0 1 1,5 8-106,-1 1 1,-1 0 0,1 1-1,-2-1 1,3 14-1,1 18 4,0 70 1,-4-76 68,-16 638 233,-21-450 1206,27-195-683,7-29-689,1 0 1,0 0-1,0 1 1,0-1-1,0 0 1,0 0-1,0 0 0,0 0 1,0 1-1,-1-1 1,1 0-1,0 0 1,0 0-1,0 0 1,0 0-1,0 1 1,-1-1-1,1 0 1,0 0-1,0 0 0,0 0 1,-1 0-1,1 0 1,0 0-1,0 0 1,0 0-1,-1 0 1,1 0-1,0 0 1,0 0-1,0 0 0,-1 0 1,1 0-1,0 0 1,0 0-1,0 0 1,-1 0-1,1 0 1,0 0-1,0 0 1,0 0-1,0 0 1,-1 0-1,1-1 0,0 1 1,0 0-1,0 0 1,0 0-1,-1 0 1,1 0-1,0-1 1,0 1-1,0 0 1,0 0-1,0 0 0,0 0 1,0-1-1,0 1 1,-1 0-1,1 0 1,0 0-1,0-1 1,0 1-1,0 0 1,0 0-1,0 0 1,0-1-1,0 1 0,-3-12 141,0-1-1,1 1 0,0-1 1,1 0-1,0-14 0,0 7-68,-13-153 107,-3-74-2297,16 276 1194,-8 38-1,2-15 788,-47 318 703,48-335-208,-4 4 1529,11-62-1409,34-365-115,-34 379-378,13-60-552,-12 60 372,1 1 0,0 0 0,1 0 0,-1 0 0,11-15 0,-13 21 130,1 0 0,-1 1 0,1-1 0,-1 0 0,1 1 0,0-1 0,0 1-1,0-1 1,0 1 0,0 0 0,0 0 0,0 0 0,0 0 0,0 0-1,1 0 1,-1 1 0,4-1 0,2 0-45,0 1 0,0 0-1,0 1 1,8 1 0,-6-1 18,103 21 75,14 1 400,-113-21-410,0-1 0,0-1-1,0-1 1,0 0 0,-1 0 0,1-2-1,15-3 1,-21 3-166,-1 0-1,0 0 0,0 0 1,0-1-1,-1 0 0,1-1 1,-1 1-1,8-9 1,-4 4-449,-1-1 0,-1 0 0,0-1 1,7-11-1,13-31-4162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49:23.512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4 28 224,'-4'-27'128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49:24.761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2 489 1728,'-1'-12'209,"0"9"-137,1 0 1,0 0-1,0 0 1,0 0 0,1 0-1,-1-1 1,2-5-1,19-110 1550,-19 104-1094,-1 3 3,1 0 1,0 0 0,1 0 0,0 0 0,1 0-1,6-12 1,-10 24-527,0 0-1,0-1 0,0 1 1,0 0-1,0 0 1,0-1-1,0 1 1,0 0-1,0 0 1,1-1-1,-1 1 1,0 0-1,0 0 1,0 0-1,0-1 1,1 1-1,-1 0 0,0 0 1,0 0-1,0-1 1,0 1-1,1 0 1,-1 0-1,0 0 1,0 0-1,1 0 1,-1 0-1,0-1 1,0 1-1,1 0 1,-1 0-1,0 0 0,0 0 1,1 0-1,-1 0 1,0 0-1,0 0 1,1 0-1,-1 0 1,0 0-1,0 0 1,1 0-1,-1 1 1,0-1-1,0 0 0,1 0 1,-1 0-1,0 0 1,0 0-1,1 0 1,-1 1-1,0-1 1,0 0-1,0 0 1,1 0-1,-1 0 1,0 1-1,6 17-103,50 451 2690,-47-389-2515,12 294 573,-19 3 2462,-2-260-712,3-186-1931,4 0 0,22-96-1,11 1-1566,-39 159 969,0 2 28,-1 0 0,1 0 0,0 0 0,0 1 0,0-1 0,0 0 0,1 1 0,-1-1 0,1 0 0,0 1 0,-1 0 0,5-5 1,-6 7 89,1 0 1,-1 0-1,0 0 1,0 0-1,0 0 1,0-1-1,0 1 1,1 0-1,-1 0 1,0 0-1,0 0 1,0 0-1,0 0 1,1 0-1,-1 0 1,0 0-1,0 0 1,0 0-1,0 0 1,1 0-1,-1 0 1,0 0-1,0 0 1,0 0-1,1 0 1,-1 0-1,0 0 1,0 0-1,0 0 1,0 0-1,1 0 1,-1 1-1,0-1 1,0 0-1,0 0 1,0 0-1,0 0 1,1 0-1,-1 0 1,0 1-1,0-1 1,0 0-1,0 0 1,0 0-1,0 0 1,0 0-1,0 1 1,0-1-1,0 0 1,1 0-1,-1 0 1,0 1-1,0-1 1,0 0-1,0 0 1,0 14-132,0-12 92,0 8 12,-1-1 0,0 0 0,-1 1 0,0-1 0,-5 14 0,-21 44 77,23-56-7,-6 12 316,0 0-1,-2 0 1,0-1-1,-22 26 1,34-47-275,0 0 0,0 1 0,0-1 0,0 0 0,-1 0 0,1 0 1,0 0-1,0 0 0,-1 0 0,1 0 0,-1 0 0,1-1 0,-1 1 0,-2 0 0,4-1-38,-1 0 0,1 0 0,-1 0 0,1 0 0,-1 0 0,0 0 0,1 0 1,-1 0-1,1-1 0,-1 1 0,1 0 0,-1 0 0,1-1 0,0 1 0,-1 0 0,1-1 0,-1 1 0,1-1 0,-1 1 0,1-1 0,-2-1 34,1 0-1,0 0 1,0 0-1,0 0 1,0-1-1,0 1 1,-1-3-1,-3-18 56,0-1-1,-2-40 1,-9-225-624,22 127 111,-3 132-15,2 0 0,1 1-1,12-38 1,10-11-624,-39 134 1098,-36 463-149,44-443 581,10 101 1,-7-171-397,1 0 1,0 0-1,0 0 1,0 0-1,1 0 1,4 11-1,-5-15-82,1 0 1,-1-1-1,0 1 0,1 0 0,0 0 1,-1-1-1,1 1 0,0-1 0,0 1 1,0-1-1,0 0 0,0 0 0,0 0 1,0 0-1,0 0 0,0 0 0,0-1 1,1 1-1,-1-1 0,5 1 0,17 1 61,31-2 0,3 1-118,-19 2-23,77 17 1,36 21-18,-70-17 10,168 29 304,-197-44-149,-49-8-78,0 0 1,0 0 0,0 0-1,0 1 1,6 3 0,-9-4-12,0-1 0,1 1 0,-2-1 0,1 1 0,0 0 0,0 0 0,0-1 0,0 1 0,0 0 0,-1 0 0,1 0 0,0 0 0,-1 0 1,1 0-1,0 0 0,-1 0 0,0 0 0,1 1 0,-1-1 0,0 0 0,1 0 0,-1 0 0,0 0 0,0 2 0,0 0-2,-1 0 0,0 0 0,0-1 0,0 1 0,0-1 0,0 1 0,0-1 0,-1 1 0,1-1 0,-1 1 1,-4 3-1,-25 25-49,18-19 17,-3 2 117,-1 0-1,0-1 0,0 0 1,-2-2-1,1 0 1,-1-1-1,-1-1 1,0 0-1,0-2 1,-1 0-1,1-2 0,-1 0 1,-1-1-1,1-1 1,-1-1-1,1-1 1,-40-3-1,54 1-32,-1 0 1,1 0-1,0-1 0,-1 0 1,1 0-1,-10-5 0,14 5-38,-1 0 0,1-1 0,0 1 0,0 0-1,0-1 1,0 0 0,1 1 0,-1-1-1,1 0 1,0-1 0,0 1 0,0 0-1,0-1 1,0 1 0,-1-5 0,-1-4-46,1-1 0,0 1 0,1-1 0,0 1 1,1-1-1,1-14 0,1 5-8,0 0 1,9-41-1,0 27 12,2 0-1,1 1 0,25-47 1,-9 20-7,92-220-482,-120 280 491,1-4-77,1 0 1,0 0 0,0 1 0,0-1 0,0 1 0,5-6-1,-11 38-361,-2-8 414,-1 1 0,-1-2 0,-16 34 0,-37 50 157,50-85-67,8-14-19,0 0 25,0 0 0,0 0 0,1 0 1,-1 0-1,-1 6 0,3-8-42,0-1 0,0 0 1,0 0-1,0 0 0,0 1 1,0-1-1,0 0 0,0 0 0,0 0 1,0 0-1,0 1 0,0-1 0,0 0 1,0 0-1,0 0 0,0 0 1,0 1-1,0-1 0,1 0 0,-1 0 1,0 0-1,0 0 0,0 0 0,0 1 1,0-1-1,0 0 0,1 0 1,-1 0-1,0 0 0,0 0 0,0 0 1,0 0-1,1 0 0,-1 0 1,0 0-1,0 0 0,1 1 0,14-4 171,-5-1-147,-1 0 0,1 0 1,-1-1-1,0 0 0,0-1 1,14-12-1,-11 9-13,105-87 52,-59 46-38,341-265-109,90-66-3258,-217 199-208,-9 8-1250,-113 56 802,-143 113 3786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49:25.179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45 753 2656,'-26'-8'1184,"13"8"-1024,8-3 288,10 3-288,-2-12 1056,7 1-672,28-44 1024,16 0-896,55-39 448,6 10-640,68-49-64,15 3-256,56-37-448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49:29.693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8 0 2304,'-8'3'5185,"8"11"-3504,8 17-414,-5-25-1101,0 0 0,0 0 1,1 0-1,-1 0 0,1-1 0,0 0 0,1 0 0,-1 0 1,1 0-1,0-1 0,0 0 0,0 0 0,1 0 0,0 0 1,-1-1-1,1 0 0,0 0 0,7 2 0,7 0 87,0-1 0,0 0 1,0-2-1,0 0 0,24-1 0,102-11 762,-9-9-295,-51 5-438,190-25 102,108-17 48,-345 51-400,68 2-1,-87 4-70,-1 1 0,1 1 0,-1 0 0,0 2 0,27 9 0,-34-9 45,-1 0-1,0 1 0,0 0 0,-1 1 0,1 1 0,-1 0 0,-1 0 0,0 0 0,0 1 1,0 1-1,-1 0 0,-1 0 0,0 0 0,0 1 0,-1 0 0,8 20 0,-8-15-19,0-1-1,-2 1 1,0 0-1,-1 0 1,-1 1-1,0-1 1,-1 0-1,-1 1 1,0-1 0,-1 1-1,-1-1 1,-6 24-1,-37 90 111,2-7-160,32-81 58,2 0-1,-2 44 1,9-60 46,1 0 0,1 0 0,2 0 0,7 42 0,-5-52 47,1 0 0,1 0-1,0 0 1,1-1 0,0 1-1,1-2 1,20 27 0,-28-41-73,0 1 0,0 0 0,1-1 0,-1 1 0,0-1 0,1 1 0,-1-1 0,1 1 0,-1-1 0,1 1 0,-1-1 0,1 0 0,-1 1 0,1-1 0,-1 0 0,1 1 0,-1-1 0,1 0 0,0 0 0,-1 1 0,1-1 0,-1 0 0,1 0 0,0 0 0,-1 0 0,1 0 0,0 0 0,-1 0 0,1 0 0,0 0 0,-1 0 0,1 0 0,-1 0 0,1-1 1,0 1-1,-1 0 0,1 0 0,-1-1 0,1 1 0,-1 0 0,1-1 0,-1 1 0,1-1 0,-1 1 0,2-1 0,-1-2 86,1 1 0,0-1 0,-1 0 0,1 1 1,-1-1-1,0 0 0,0 0 0,1-3 0,-1-2-88,0 0 1,0 0-1,0 0 0,-1 0 0,-1 1 0,1-1 0,-1 0 0,-2-8 0,-2-15-46,-29-233-451,28 227 347,4 25 36,0 1 1,1 0-1,0-1 1,0 1 0,1-1-1,1 1 1,2-17-1,-3 26 73,1 1-1,-1-1 0,1 1 0,-1-1 0,1 1 0,-1 0 0,1-1 0,0 1 0,-1 0 0,1-1 1,0 1-1,0 0 0,0 0 0,0 0 0,0 0 0,0 0 0,1 0 0,-1 0 0,0 0 1,0 0-1,1 0 0,-1 1 0,1-1 0,-1 1 0,0-1 0,1 1 0,-1-1 0,1 1 1,-1 0-1,1 0 0,-1-1 0,1 1 0,-1 0 0,1 1 0,0-1 0,-1 0 0,3 1 0,-1 0 15,0 1-1,0 0 0,0 0 0,0 0 0,0 0 0,0 0 0,0 1 0,-1-1 1,1 1-1,-1 0 0,0 0 0,0 0 0,3 5 0,2 6-8,11 27 0,-18-40 22,6 17 9,0 1-1,0 0 1,-2 0-1,0 0 0,-2 0 1,0 1-1,-1-1 1,-1 1-1,-4 35 0,3-50 36,1 0-1,-1-1 0,-1 1 1,1-1-1,-1 0 0,1 1 1,-1-1-1,0 0 0,-1 0 1,1 0-1,-1 0 0,0-1 1,1 1-1,-2-1 0,1 0 1,0 1-1,-1-1 0,1-1 1,-7 5-1,4-4 8,-1 0 0,1-1 0,-1 1 0,0-1 0,0-1 0,-13 3-1,-42-1 154,45-3-151,1-1 0,-1-1 0,1 0 0,-1-1 0,1-1 0,-26-9 0,32 9-130,1-1 0,-1 0 0,1 0 0,0-1 0,0 0 0,0 0 0,1-1 0,0 0 0,0-1 0,-12-16 0,16 16-326,21 14-816,-13-4 1348,6 3-80,0 0 0,0-1 0,1-1 0,-1 0 0,1 0 0,11 1 0,-4-2 164,0 0-1,36-3 0,-38 0-118,1-2 0,-1 0 0,0-1 0,0 0 0,0-1 0,0-1 0,17-9 0,-10 2 93,-1-1 1,0 0-1,37-34 1,-6 2-174,120-115 424,-159 147-444,-2-1 0,1 0 0,9-17 0,-21 31-12,0 0 1,0 0 0,-1 0 0,1-1-1,-1 1 1,1 0 0,-1 0 0,1 0-1,-1 0 1,0-1 0,1 1 0,-1 0-1,0 0 1,0 0 0,0-1 0,0 1-1,0 0 1,0 0 0,0-1 0,0 1-1,-1 0 1,1 0 0,0 0 0,-1-1-1,1 1 1,-1 0 0,1 0-1,-1 0 1,0 0 0,1 0 0,-1 0-1,0 0 1,0 0 0,0 0 0,0 0-1,0 1 1,0-1 0,0 0 0,0 0-1,0 1 1,0-1 0,0 1 0,0-1-1,-2 0 1,-2 0-56,0-1-1,0 1 1,0 0-1,0 0 1,0 1-1,0-1 1,0 1-1,0 0 1,-7 1-1,-30 10 333,34-9-148,0 1-1,0-1 1,0-1 0,-15 2-1,23-3-93,0 0-1,0-1 0,-1 1 0,1 0 0,0 0 0,0 0 1,-1 0-1,1 0 0,0 0 0,0-1 0,0 1 0,-1 0 0,1 0 1,0 0-1,0-1 0,0 1 0,0 0 0,0 0 0,-1-1 1,1 1-1,0 0 0,0 0 0,0-1 0,0 1 0,0 0 0,0 0 1,0-1-1,0 1 0,0 0 0,0-1 0,-2-6 214,-25-52 88,-10-23-605,24 53 270,8 14-160,3 13-86,1 6 76,0 8 41,2 10 136,6 31 1,-2-12 66,78 709 558,-65-602-77,51 202 0,-34-197-172,-30-125-290,-2 1 0,-1-1 1,-2 40-1,-1-62-66,-6 62 221,6-60-186,-1 0-1,0-1 0,-1 1 1,0-1-1,0 0 0,-6 11 1,9-18-27,-1 1 0,1 0 0,0-1 0,-1 1 0,1 0 0,-1-1 0,1 1-1,-1 0 1,1-1 0,-1 1 0,1-1 0,-1 1 0,0-1 0,1 1 0,-1-1 0,0 0 0,0 1 0,1-1 0,-1 0 0,0 1 0,0-1 0,1 0 0,-1 0 0,0 0 0,0 0 0,-1 0 0,1 0 2,0-1 1,-1 1-1,1-1 0,0 1 0,0-1 1,0 0-1,0 0 0,0 1 0,0-1 1,0 0-1,0 0 0,0 0 1,0 0-1,-1-2 0,-2-3 55,0 0 1,1 0-1,0-1 0,-4-9 1,-33-135-74,32 106-266,2 0 0,-1-47 0,4 32 130,-5-314-376,9 227-1338,-8 410 1583,7-237 280,-7 296 81,-1-108 221,-2 44 570,6-227-11,2-59-1110,0-4-440,-20-182-7145,15 150 3883,1-12 514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49:30.454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618 1063 7296,'-11'-35'3802,"11"33"-3704,1 0 0,0 0 0,-1-1 0,1 1 0,0 0 0,0 0 0,1 0 0,-1 0 0,0 1 0,1-1 0,-1 0 0,3-2 0,4-6 196,2-8 127,-2 0 0,0 0 0,11-38 0,6-58 97,-15 61-197,-4 23 28,-1 0 1,-1 0-1,-1-57 0,-3 82-301,0 1-1,-1-1 1,1 1 0,-1 0-1,0-1 1,-1 1 0,1 0-1,-1 0 1,1 0-1,-1 0 1,0 0 0,-1 0-1,1 0 1,-1 1 0,-3-4-1,2 3-36,0 1-1,0 0 0,0 0 0,-1 1 1,1-1-1,-1 1 0,1 0 1,-1 0-1,0 0 0,0 1 1,0 0-1,0 0 0,-8-1 1,-25-1-94,0 2 1,1 1 0,-53 7-1,-112 27 219,19-2 794,181-31-906,-1-1 1,1 0 0,0 1 0,-1-1-1,1-1 1,-1 1 0,1 0 0,-1 0-1,1-1 1,0 0 0,-1 1-1,-1-2 1,3 1-14,0 1 0,1-1 0,-1 1 0,1-1 0,-1 1 0,1-1 1,-1 0-1,1 1 0,-1-1 0,1 0 0,0 1 0,-1-1 0,1 0 0,0 1 0,0-1 0,-1 0 0,1 0 0,0 1 0,0-1 0,0 0 0,0 0 0,0 0 1,0 1-1,0-1 0,0 0 0,0 0 0,0 1 0,1-1 0,-1 0 0,0 0 0,0 1 0,1-1 0,-1 0 0,1 1 0,-1-1 0,1-1 0,3-3 1,-1-1 0,1 1 0,0 0 0,1 0 0,-1 0 0,1 0-1,6-4 1,38-26-128,-47 34 105,7-5-94,-1 0-1,1 1 0,1 1 0,-1-1 0,0 1 0,13-3 0,-21 7 103,-1 0 0,0 0-1,0 0 1,0 0 0,1 0 0,-1-1-1,0 1 1,0 0 0,1 0-1,-1 0 1,0 0 0,0 0 0,0 0-1,1 0 1,-1 0 0,0 0 0,0 0-1,1 0 1,-1 0 0,0 0 0,0 0-1,1 0 1,-1 0 0,0 0 0,0 1-1,0-1 1,1 0 0,-1 0-1,0 0 1,0 0 0,0 0 0,1 1-1,-1-1 1,0 0 0,0 0 0,0 0-1,0 0 1,1 1 0,-1-1 0,0 0-1,0 0 1,0 0 0,0 1 0,0-1-1,0 0 1,0 0 0,0 1-1,0-1 1,0 0 0,0 0 0,0 1-1,0-1 1,0 0 0,0 0 0,0 0-1,0 1 1,0-1 0,0 0 0,0 0-1,0 1 1,0-1 0,0 0 0,0 0-1,0 0 1,-1 1 0,1-1-1,-7 9 103,0-1 0,-14 11 0,4-3 20,-71 66 1385,91-90-630,11-12-622,127-156 409,-122 151-627,176-216-527,-191 236 480,12-12-162,-15 17 157,0-1 0,0 0 0,0 1 0,0-1 0,0 0 0,0 1-1,0-1 1,0 1 0,0 0 0,0-1 0,0 1 0,0 0 0,1 0 0,-1-1 0,0 1-1,1 0 1,-1 1 5,0-1-1,-1 0 0,1 0 0,0 0 1,-1 1-1,1-1 0,0 0 1,-1 1-1,1-1 0,-1 1 0,1-1 1,0 1-1,-1-1 0,1 1 0,-1-1 1,1 1-1,-1-1 0,0 1 1,1 0-1,-1-1 0,0 1 0,1 0 1,-1-1-1,0 2 0,5 20-96,-4-13 57,6 66-92,-2 119 0,-4-76-451,1 88-2489,-4-70-1904,1-60 2504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46:49.8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3 452 1056,'0'0'41,"0"0"1,-1 0-1,1 0 0,0 0 0,0 0 1,0 0-1,0 0 0,0 0 1,0-1-1,0 1 0,0 0 1,-1 0-1,1 0 0,0 0 1,0 0-1,0 0 0,0 0 0,0-1 1,0 1-1,0 0 0,0 0 1,0 0-1,0 0 0,0 0 1,0-1-1,0 1 0,0 0 1,0 0-1,0 0 0,0 0 0,0 0 1,0-1-1,0 1 0,0 0 1,0 0-1,0 0 0,0 0 1,0 0-1,0 0 0,0-1 0,0 1 1,1 0-1,-1 0 0,0 0 1,0 0-1,0 0 0,0 0 1,0 0-1,0 0 0,0-1 1,1 1-1,-1 0 0,0 0 0,0 0 1,0 0-1,0 0 0,0 0 1,0 0-1,1 0 0,-1 0 1,0 0-1,0 0 0,0 0 0,1 0 1,9-5 2238,-8 2-2136,0-1 0,0 0 0,0 0 0,-1 0 0,0-1 0,0 1 0,1-7 0,2-12-48,1 1 0,1 0 0,11-27 0,-6 19-36,-6 15 6,1 0 0,0 1 0,1-1 1,1 1-1,0 1 0,15-20 0,-2 11 6,26-22-1,-39 38-23,1-1-1,0 2 0,0-1 1,0 1-1,1 0 0,17-5 0,-22 8 16,4-1-56,1-1 0,0 2-1,0-1 1,0 1 0,0 1-1,0 0 1,1 0-1,19 2 1,-26 0 20,0 0 0,0 0 1,0 0-1,0 1 0,0-1 0,0 1 0,-1 0 1,1 1-1,-1-1 0,0 0 0,1 1 1,-1 0-1,0 0 0,0 0 0,-1 0 0,1 0 1,-1 1-1,1-1 0,-1 1 0,0 0 0,1 3 1,3 9 65,0 0 1,-2 1 0,6 31 0,-6-25 31,0 5-66,1 44 1,-2-9 130,-1-17-88,-2-33-105,0 0-1,1 0 1,1 0 0,3 14-1,-1-14 24,-2-9-28,-1 0 0,1 0-1,-1 0 1,0 7 0,1-5 43,-1 1-1,1 0 1,1-1 0,-1 0-1,1 1 1,0-1 0,0 0-1,1 0 1,6 7 0,-7-10 24,0 0 1,0-1 0,1 1 0,-1-1-1,1 0 1,-1 0 0,1 0 0,0 0-1,0-1 1,0 1 0,0-1-1,0 0 1,0 0 0,0-1 0,0 1-1,0-1 1,0 0 0,1 0 0,5-1-1,12-14 272,-17 12-326,0 0-1,0-1 1,-1 1 0,1-1 0,6-7 0,-11 10-2,18-28 338,-11 20-309,0 1 0,0-1 0,-2 0 0,1-1 0,5-11 0,17-53-5,-3 5 122,-5 24-152,-6 10-93,3-1-1,24-37 0,-33 60 65,1 1 0,0 0 0,1 1 0,1 0 0,-1 1 0,2 0 0,12-9 0,-16 14-25,0 0 1,1 0-1,-1 1 0,1 0 0,0 0 0,0 1 0,1 1 0,-1-1 0,1 2 0,-1-1 0,19 0 0,-13 2 61,-12-1-44,1 1 1,-1-1 0,0 1 0,0 0 0,1 0-1,-1 1 1,0-1 0,0 1 0,1-1-1,-1 1 1,0 0 0,5 3 0,-5-2 23,0 0 31,1-1-1,-1 2 1,0-1 0,-1 0-1,1 1 1,0-1 0,-1 1 0,1 0-1,-1 0 1,0 0 0,0 0 0,0 0-1,0 0 1,-1 0 0,1 1 0,1 4-1,3 14 4,-4-16 22,-1 0 0,1 0 1,-1 0-1,0 11 0,-1 22 69,3 101 17,-3-84-72,-1-44-70,0 0 0,2 0-1,-1 0 1,1 0 0,5 18 0,3-2-2,17 36 0,-13-33 65,-12-29-24,0 0 1,1 0 0,-1 0-1,0 0 1,1 0 0,0 0 0,-1 0-1,1-1 1,0 1 0,4 2-1,3 4 330,-8-7-214,0-2-88,0 0 0,0 0 1,0 1-1,1-1 0,-1 1 1,0-1-1,0 1 0,1-1 1,-1 1-1,0 0 0,3-1 1,5-1 100,-4-2-92,0 0 0,-1 0 0,1-1 0,3-4 1,3-3-26,-8 9-20,-1 0 0,0 0 1,0 1-1,0-1 1,0 0-1,-1-1 1,1 1-1,-1 0 1,2-6-1,4-10 60,-1 4-12,-2 0 1,0-1-1,0 1 1,-1-1-1,-1 1 1,0-18-1,5-29-166,-1 26 15,2 0 0,13-41-1,-15 62 45,0 0 0,1 0 0,1 1 0,0 0-1,1 0 1,0 1 0,17-18 0,-23 28 0,0 0-1,0 0 1,0 0 0,0 0 0,1 1 0,-1-1 0,1 1 0,0 0 0,0 0 0,0 0 0,0 1 0,0-1 0,0 1 0,0 0 0,0 0 0,1 1 0,-1-1 0,0 1 0,0 0 0,1 0 0,-1 0 0,0 1-1,1 0 1,-1-1 0,0 1 0,8 4 0,3 0 8,-1 1 0,0 0 0,0 2 0,-1-1 0,0 2-1,0 0 1,-1 0 0,20 20 0,-26-21 35,-1-1 0,0 1 1,-1 0-1,0 0 0,0 0 0,0 1 0,-1-1 0,-1 1 1,1 0-1,-2 0 0,1 0 0,0 16 0,-1-12 35,0 0-1,1 0 1,3 13 0,4 25-94,-6-34 99,0 0 1,1 0-1,1-1 1,0 1-1,14 26 1,-12-25 59,1 2-75,-7-14-6,1 0-1,1-1 1,-1 1-1,5 7 1,-1-2-120,-6-10 134,0 1 1,1-1 0,-1 0-1,1 0 1,0 0-1,-1 0 1,1 0 0,0 0-1,0 0 1,-1 0-1,1 0 1,0 0 0,0 0-1,0 0 1,0 0-1,0-1 1,0 1 0,2 0-1,-2 0 0,1-1 0,-1 1-1,0-1 1,1 0 0,-1 0 0,0 1-1,1-1 1,-1 0 0,1 0-1,-1 0 1,0-1 0,1 1 0,-1 0-1,1 0 1,-1-1 0,0 1-1,1-1 1,-1 1 0,0-1 0,0 0-1,2-1 1,3-2 27,0 0 0,0-1 0,5-6 0,-8 7-55,1 1 1,-1 0-1,1 0 0,0 0 1,6-4-1,18-10 47,-8 4-107,112-54-29,-100 49 42,0 2 0,57-21 1,-78 35 12,0 0 0,0 1 0,0 0 0,0 0 0,0 1 0,0 0 1,0 1-1,0 1 0,12 2 0,14 12 142,-35-15-100,1 0 0,-1 0 0,0-1 0,0 2 1,0-1-1,0 0 0,0 0 0,0 1 0,0-1 0,3 4 0,2-2 4,0 1 1251,-14-11-822,7 6-451,-1 0 0,0-1 0,0 1-1,-1 0 1,1 0 0,0 0 0,0 0-1,-1 0 1,1 0 0,0 0 0,-1 1 0,1-1-1,-1 0 1,1 1 0,-1-1 0,1 1-1,-3-1 1,-15-11 115,-1-3-36,14 12-67,0 0 0,1 0 0,-1 0 0,1-1 1,-8-7-1,12 10-9,0 0 0,-1 1 0,1-1 0,0 0 0,-1 1-1,1-1 1,0 0 0,-1 1 0,-1-1 0,-12-5 114,8 2-55,-1 0-1,0 0 1,0 1 0,0-1 0,-1 2-1,1-1 1,-16-1 0,10 1-140,-23-8-1,33 10 65,-1 0 0,1 0 0,-1 0 0,0 1 0,1-1 0,-1 1 0,-5 1 0,0-1-97,10 0 234,8 1-570,67 18 101,-49-10 303,0 0 0,0 2 0,27 16-1,-25-13 71,31 17 192,-57-31-229,1 3 93,1-1-1,-1 0 0,1 0 1,0 0-1,7 2 1,-20 12 286,7-15-337,0 1 1,0-1 0,0 1 0,0-1 0,0 1-1,1 0 1,-3 2 0,-15 13-103,-19 5-41,19-11 56,0 1 1,-26 21 0,32-19-58,12-13 60,1-1 77,0 0 0,-1 0 0,1 0 0,0 0 0,0 0 0,-1-1 0,1 1 0,0 0 0,0 0 0,0 0 0,-1 0 0,1 0 0,0-1 0,0 1 0,0 0 0,0 0 0,-1 0 1,1-1-1,0 1 0,0 0 0,0 0 0,0-1 0,0 1 0,0 0 0,0 0 0,0-1 0,0 1 0,0 0 0,0 0 0,0-1 0,0 1 0,0 0 0,0 0 0,0-1 1,0 1-1,0 0 0,0 0 0,0-1 0,0 1 0,0 0 0,0 0 0,0-1 0,0 1 0,1 0 0,-1 0 0,0 0 0,0-1 0,0 1 0,0 0 0,1 0 0,-1 0 0,10-16 383,-9 15-333,13-34 107,4-12-496,-14 35-1040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49:54.59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189 76 1568,'1'-1'180,"-1"0"0,1 0 0,0 0 0,0 0 0,0 0 0,0 0 0,0 0 0,0 0 0,0 1 0,0-1 0,0 0 0,1 1 0,-1-1 0,3 0 943,9-1 3806,-13 2-4867,-3 6 139,0 0 0,0 0 0,1 0 0,0 0 0,1 1-1,-1-1 1,1 0 0,0 8 0,-4 13 71,-29 108 450,21-90-457,2-6-11,-2-1 0,-2 0 1,-1-1-1,-1-1 0,-33 50 0,24-52-296,25-33 271,3-2-190,0 0 0,0 0 0,0 0 0,0 0 0,-1-1 0,1 1 1,2-3-1,1 0 0,3-3-25,0-1 0,-1 0 0,1-1 0,-1 0 0,-1 0 0,0 0 0,0-1 0,7-17 1,27-86-89,-40 113 74,35-138 216,-5 16-165,-19 74 17,-9 35 132,0 1 0,1 0 1,6-14-1,4-16 1000,-13 42-1200,0 0 1,0 0-1,0 0 0,0 0 0,0 0 0,0 0 0,0 0 1,0 0-1,0-1 0,0 1 0,0 0 0,0 0 1,0 0-1,0 0 0,0 0 0,0 0 0,0 0 1,1 0-1,-1 0 0,0 0 0,0 0 0,0 0 1,0 0-1,0 0 0,0 0 0,0 0 0,0 0 1,0 0-1,1 0 0,-1 0 0,0 0 0,0 0 1,0 0-1,0 0 0,0 0 0,0 0 0,0 0 1,0 0-1,0 0 0,0 0 0,1 0 0,-1 0 1,0 0-1,0 0 0,0 0 0,0 0 0,0 0 0,5 5-26,0 7 11,8 31 333,-2 1 0,8 69-1,-8-42-70,6 45-87,13 66 592,-27-168-691,-1-7-378,0 0 1,-1 0-1,1 10 1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49:54.95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 28 4800,'-3'-8'1792,"6"8"-1408,2-3-96,3 0 1344,2-2-960,3 2 928,0 3-928,0-5-288,0 5-224,0 5-64,1-5-64,-1 0-32,0 3 32,0-3-1536,0 0 832,5 0-3584,3 0 2368,6-3-672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49:55.32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376 49 5888,'-8'-13'1251,"7"11"-993,0 0 0,0-1 1,0 1-1,-1 0 1,1 0-1,0 1 0,-1-1 1,0 0-1,1 0 1,-1 1-1,0-1 0,0 1 1,0-1-1,0 1 1,0 0-1,0 0 0,0 0 1,0 0-1,0 0 1,-5-1-1,-1 1-39,0 1 1,-1-1-1,1 1 0,0 1 1,0-1-1,0 1 0,-1 1 1,1 0-1,0 0 0,1 0 1,-1 1-1,0 0 0,1 1 1,-1 0-1,1 0 0,0 0 1,-6 6-1,-1 1-8,1 0 0,0 0 0,1 1 1,1 1-1,0 0 0,0 1 0,-10 18 0,10-14-121,1 1-1,1 1 1,0 0 0,1 0-1,2 0 1,0 1-1,1 0 1,1 0-1,-2 39 1,6-54-51,0 1-1,0 0 1,1-1-1,0 1 1,0-1 0,0 0-1,1 1 1,0-1-1,0 0 1,1 0-1,0 0 1,0 0 0,0-1-1,1 1 1,-1-1-1,2 0 1,-1 0-1,0 0 1,1 0 0,0-1-1,0 0 1,0 0-1,0 0 1,1-1 0,0 1-1,-1-1 1,1-1-1,1 1 1,5 1-1,4 0-235,1 0 0,-1-1 0,1-1 0,0-1 0,27 0 0,-30-2-907,1-1 0,0 0-1,-1-1 1,1-1 0,-1 0 0,26-11 0,3-8-4960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50:00.65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348 671 1824,'-13'2'8595,"4"-30"-6950,-5-82 700,7 44-1510,-16-67 1,-25-36 875,41 147-1682,1 0-1,2 0 1,0-1-1,1 0 1,0-28-1,3 51-38,0-1 1,0 1-1,0 0 0,0 0 1,0 0-1,0 0 0,0-1 0,1 1 1,-1 0-1,0 0 0,0 0 1,0 0-1,0 0 0,0 0 1,0-1-1,1 1 0,-1 0 0,0 0 1,0 0-1,0 0 0,0 0 1,0 0-1,1 0 0,-1 0 1,0 0-1,0 0 0,0 0 0,0 0 1,1 0-1,-1 0 0,0 0 1,0 0-1,0 0 0,1 0 0,-1 0 1,0 0-1,0 0 0,0 0 1,0 0-1,1 0 0,-1 0 1,0 0-1,0 0 0,0 0 0,0 0 1,0 0-1,1 1 0,-1-1 1,0 0-1,0 0 0,0 0 0,0 0 1,0 0-1,0 1 0,0-1 1,1 0-1,9 9-77,-3 4 69,0-1 1,-1 1-1,-1 0 0,0 0 1,-1 1-1,5 20 0,8 86 70,-16-105-23,2 11 34,12 180 280,-15-199-342,0 55 252,-9 76-1,5-108-137,-4 24 197,-24 95-1,27-134-208,0 0-1,-1 0 0,-1 0 0,0-1 0,-1 0 0,-1 0 0,0-1 0,-1 0 0,0 0 1,-19 17-1,26-27-75,0 0 0,-1-1 1,1 0-1,0 0 1,-1 0-1,1 0 0,-1 0 1,1-1-1,-1 1 0,0-1 1,0 0-1,0 0 1,0-1-1,0 1 0,-4-1 1,5 0-56,0 0 1,0-1-1,0 1 1,0-1-1,0 0 1,0 0-1,0 0 1,0 0 0,1 0-1,-1-1 1,0 0-1,1 1 1,-1-1-1,1 0 1,0 0-1,0 0 1,-1 0-1,1-1 1,0 1 0,-1-3-1,-1-1-34,1 0 0,-1 0 0,1 0-1,1 0 1,-1-1 0,1 1 0,0-1 0,1 0 0,0 1 0,0-1-1,0 0 1,1 0 0,-1 0 0,2 1 0,-1-1 0,3-12 0,-1 10 0,0 1 1,1 0 0,0 0 0,0 0 0,1 0 0,0 0 0,1 1 0,-1 0 0,1 0 0,1 0 0,-1 0 0,13-11-1,21-11-246,1 1 0,84-44 0,-61 38 352,-40 21-24,-14 9-24,1-1 0,-1-1 0,0 1 0,14-14 0,-22 18-33,0 3-21,0-1 63,0 1 1,0-1-1,0 1 1,-1-1-1,1 1 1,0-1-1,-1 1 1,1 1-1,0-1 4,2 4 14,0 0-1,0 0 1,1 0-1,-1-1 1,1 0 0,0 0-1,1 0 1,0 0-1,-1-1 1,1 1 0,1-1-1,-1 0 1,0-1-1,1 0 1,0 1 0,11 3-1,5-7 398,-13-4-148,-9 4-259,0 0 1,0 0 0,0-1 0,1 1 0,-1 0 0,0 0 0,0-1-1,0 1 1,0 0 0,0 0 0,0 0 0,0-1 0,0 1 0,0 0-1,0 0 1,0-1 0,0 1 0,0 0 0,0 0 0,0-1 0,0 1-1,0 0 1,0 0 0,0 0 0,0-1 0,0 1 0,0 0 0,-1 0-1,1-1 1,0 1 0,0 0 0,0 0 0,0-1 0,-23-27 201,-1 1-1,-29-26 1,26 25-801,31 36-763,0-2 1344,1-1 0,-1 0 0,1 0 0,0 0 1,0-1-1,1 1 0,-1-1 0,1 0 0,0-1 0,11 5 0,5 1 237,40 11 0,-53-18-178,-3 0-2,0-1-1,0 0 0,0 0 1,0-1-1,1 0 1,-1 0-1,0 0 1,0 0-1,0-1 0,0 0 1,1-1-1,-1 1 1,-1-1-1,1 0 1,0-1-1,0 1 0,-1-1 1,1 0-1,-1-1 1,0 1-1,0-1 1,-1 0-1,1 0 0,-1-1 1,1 1-1,-1-1 1,3-5-1,2-8 24,-1 1 0,0-1 0,-1 0 0,8-36 0,-4 12-365,-3 24-392,-8 18 649,1 0-1,-1 1 1,0-1 0,1 0-1,-1 1 1,1-1 0,-1 0 0,0 1-1,1-1 1,-1 1 0,0-1 0,1 1-1,-1-1 1,0 1 0,0-1 0,1 1-1,6 18-26,0 0 0,-1 1 0,-1 0 0,0 0 0,-2 0-1,1 28 1,-3-39 93,-1 0 1,0 0-1,-1 0 0,1 0 0,-2 0 0,-3 15 0,4-21 18,0 1-1,0-1 1,-1 0-1,1 0 0,-1 0 1,1 0-1,-1 0 1,0 0-1,0-1 0,0 1 1,-1 0-1,1-1 1,-1 0-1,1 1 0,-1-1 1,0 0-1,1-1 1,-1 1-1,0 0 0,-5 1 1,3-1-50,0-1 0,-1 0 0,1 0 0,-1 0 0,1 0 0,-1-1 1,1 0-1,-1 0 0,1-1 0,-1 1 0,1-1 0,-1 0 0,1-1 0,0 1 1,0-1-1,-1 0 0,1-1 0,-7-4 0,11 7-19,1 0 0,-1-1-1,1 1 1,-1-1 0,1 1 0,-1-1-1,1 1 1,-1-1 0,1 0 0,-1 1-1,1-1 1,0 1 0,-1-1 0,1 0-1,0 1 1,0-1 0,-1 0 0,1 0-1,0 1 1,0-1 0,0 0 0,0 0-1,0 0-2,0 1-1,0-1 1,1 1-1,-1-1 1,0 1-1,0 0 1,1-1-1,-1 1 0,0-1 1,1 1-1,-1 0 1,0-1-1,1 1 1,-1 0-1,1 0 1,-1-1-1,0 1 1,1 0-1,-1 0 0,1 0 1,-1-1-1,1 1 1,-1 0-1,1 0 1,-1 0-1,1 0 1,-1 0-1,1 0 0,-1 0 1,0 0-1,2 0 1,5 1-128,1 0 1,-1 1-1,1 0 1,13 5-1,-3 0 134,4 0 147,1-1 0,0 0 0,0-2 0,0-1 0,1 0-1,44-2 1,-64-2-102,-1 0 1,1 0-1,0 0 0,-1 0 1,1 0-1,-1-1 0,0 0 0,1 1 1,-1-1-1,0 0 0,0-1 1,3-2-1,-3 3-31,-1 0 1,0 0-1,0-1 1,-1 1-1,1 0 0,0-1 1,-1 1-1,1-1 1,-1 1-1,0-1 1,0 0-1,0 1 0,0-1 1,0 0-1,-1 0 1,1-4-1,1-20-93,-1 17 177,-1-1 0,0-13 0,0 21-112,0 0-1,-1 0 0,1 1 0,-1-1 0,0 1 0,0-1 0,0 1 0,0-1 0,0 1 0,0-1 0,-1 1 1,1 0-1,-1 0 0,-1-3 0,2 5 14,1 0 0,-1 0 1,1 0-1,0-1 0,-1 1 1,1 0-1,-1 0 0,1 0 1,-1 0-1,1 0 0,-1 0 1,1 0-1,-1 0 0,1 0 1,-1 0-1,1 0 1,0 0-1,-1 0 0,1 0 1,-1 0-1,1 1 0,-1-1 1,1 0-1,-1 0 0,1 0 1,0 1-1,-1-1 0,1 0 1,0 1-1,-1-1 0,1 0 1,0 1-1,-1-1 0,1 0 1,-1 1-1,-9 15-178,8-11 205,0 0 0,1 0 0,-1 1 0,1-1 0,1 0 0,-1 1 0,1-1 0,0 1-1,0-1 1,0 0 0,1 1 0,0-1 0,0 1 0,1-1 0,-1 0 0,1 0-1,0 0 1,0 0 0,1 0 0,-1 0 0,1-1 0,0 1 0,1-1 0,3 5-1,-3-5 92,1 1-1,0-1 0,-1 0 0,1 0 0,1 0 0,-1-1 0,8 4 0,-10-5-53,0-1-1,0-1 1,0 1-1,0 0 1,0-1-1,0 1 1,0-1-1,0 0 1,1 0-1,-1 0 1,0-1-1,0 1 1,0-1-1,0 1 1,0-1-1,0 0 1,3-2-1,0 0 23,-1 0 0,1-1-1,-1 0 1,0 0 0,0 0-1,0 0 1,-1-1 0,6-6-1,-5 5-153,0 0-1,0 0 0,11-7 0,-14 45-747,-11 77 775,4-66 136,-30 242 539,34-273-630,0-2 190,-1 0-1,0 0 1,-4 11 0,7-23-166,-1 0 0,0 0 0,0-1 0,0 1 0,0 0-1,-1 0 1,1-1 0,-2-2 0,-1-13-204,3-20-232,2 1 0,12-75 1,-8 74 227,-2 9 85,1 0 0,2 0-1,19-52 1,-22 72 99,0-1 0,1 1 0,0 0 0,1 0 0,0 1 1,0 0-1,0 0 0,1 0 0,1 1 0,-1 0 0,1 0 0,0 1 0,1 0 0,15-8 0,-18 11 41,0 0-1,0 1 1,0 0 0,1 0 0,-1 1-1,1 0 1,11-1 0,-15 2-31,-1 0 1,1 0 0,-1 0 0,1 0 0,-1 1 0,1-1 0,-1 1 0,0 0 0,1-1-1,-1 1 1,0 0 0,1 0 0,-1 1 0,0-1 0,0 0 0,0 1 0,0-1-1,0 1 1,0 0 0,0-1 0,-1 1 0,1 0 0,1 3 0,-2-3 28,-1 0 0,1 0 0,0 0 0,-1 0 0,1 0 0,-1 1 0,0-1 0,0 0 1,0 0-1,0 1 0,0-1 0,0 0 0,-1 0 0,1 0 0,-1 1 0,0-1 0,1 0 0,-1 0 0,0 0 0,-2 3 1,-1 2 108,0-1 1,0 0 0,0 0 0,-11 11 0,9-12-90,0 1 0,0-1 0,-1-1 1,0 1-1,0-1 0,0 0 0,0-1 0,0 1 0,-1-2 0,0 1 0,-11 2 0,18-5-90,0 0-1,0 0 0,0 0 0,0 0 0,0 0 0,0 0 0,-1 0 1,1 0-1,0-1 0,0 1 0,0 0 0,0-1 0,1 1 1,-1-1-1,0 1 0,-1-1 0,2 0 32,-1 1 1,1 0-1,0 0 0,0 0 1,0-1-1,0 1 0,-1 0 1,1 0-1,0-1 0,0 1 1,0 0-1,0 0 0,0-1 1,0 1-1,0 0 0,0 0 1,0-1-1,0 1 0,0 0 1,0-1-1,0 1 0,0 0 0,0 0 1,0-1-1,0 1 0,0 0 1,0 0-1,0-1 0,0 1 1,0 0-1,0 0 0,1-1 1,-1 1-1,0 0 0,0 0 1,0-1-1,1 1 0,-1 0 1,0 0-1,0 0 0,0 0 1,1-1-1,-1 1 0,0 0 1,0 0-1,1 0 0,-1 0 1,0 0-1,0 0 0,1 0 1,-1 0-1,0 0 0,1-1 0,4 0-66,0-1 0,0 1 0,1-1-1,-1 1 1,1 1 0,9-1-1,19-3 78,14-5-31,-15 3 153,57-18 1,-79 20-78,0 0 0,-1-1 0,1-1 0,-1 0 0,0 0 0,-1-1 0,1 0 0,-2 0 0,10-10 0,-11 9-69,-1 0 1,0-1-1,0 0 1,0 0-1,-1 0 1,-1 0-1,5-14 1,1-8-47,5-32 0,-10 41 51,39-207-113,-40 186 202,-4 21-293,-9 82 710,-2 72 0,4-29-247,-32 200 870,37-287-770,-1 26 0,4-42-328,0 0 0,-1 0 1,1 0-1,-1 0 0,1 0 0,-1-1 1,1 1-1,-1 0 0,1 0 1,-1 0-1,1-1 0,0 1 1,-1 0-1,0-1 0,1 1 0,0-1 1,4-4-113,-1-1 0,1 1 0,-1-1 0,-1 0 0,1 0 0,5-13 1,-5 11 47,0-1 0,1 1 0,10-14 0,-14 21 46,1-1 10,0-1 1,0 1 0,0 0 0,1-1-1,3-2 1,-5 5-16,-1 0 0,1-1 0,0 1 0,0 0 0,-1-1 0,1 1 0,0 0 0,0 0 0,-1 0 1,1 0-1,0 0 0,0 0 0,-1 0 0,1 0 0,0 0 0,0 0 0,-1 0 0,1 0 0,0 1 0,0-1 0,-1 0 0,1 0 0,0 1 0,-1-1 0,1 1 0,0-1 0,0 1 0,6 5 15,-1 0 0,0 0 0,-1 1 0,0 0 0,0 0 0,6 10 0,-5-6 166,1-1 0,9 11 0,-15-20-135,0-1 0,0 1 0,0 0 0,0-1 0,0 1 0,0-1-1,0 0 1,0 1 0,0-1 0,1 0 0,-1 1 0,0-1 0,0 0-1,0 0 1,1 0 0,-1 0 0,0 0 0,0 0 0,0-1 0,1 1-1,-1 0 1,0-1 0,0 1 0,0-1 0,0 1 0,2-2 0,6-2-15,0-1 0,10-7 0,-9 5 71,7-4-10,-1-1 1,0-1 0,16-18-1,-4 4-40,-19 19 23,-4 3-144,0 1 0,0-1-1,1 1 1,-1 0 0,9-5 0,-13 9 58,0-1 1,0 1 0,0-1-1,0 1 1,1 0-1,-1-1 1,0 1-1,0 0 1,1 0 0,-1 0-1,0 0 1,1 0-1,-1 0 1,0 0-1,0 0 1,1 0 0,-1 1-1,0-1 1,0 1-1,0-1 1,1 1-1,-1-1 1,0 1 0,0-1-1,0 1 1,0 0-1,0 0 1,0-1-1,0 1 1,0 0 0,-1 0-1,1 0 1,0 0-1,0 0 1,0 2-1,21 26 54,-17-24-12,-1 1 0,1 0 0,-1 0 0,0 1 1,0-1-1,-1 1 0,0 0 0,3 8 0,-4-7-20,2 8 77,4 29 1,-8-40-6,1 1 0,-1-1-1,-1 0 1,1 1-1,-1-1 1,0 0 0,0 1-1,0-1 1,-4 7 0,5-11-45,0 0 1,-1-1 0,1 1-1,0 0 1,-1-1 0,1 1-1,-1-1 1,1 1 0,-1 0-1,1-1 1,-1 1 0,1-1-1,-1 0 1,1 1-1,-1-1 1,0 1 0,1-1-1,-1 0 1,0 0 0,1 1-1,-1-1 1,0 0 0,0 0-1,-1 0-6,0 0-1,0 0 0,1 0 0,-1 0 0,0 0 0,1-1 1,-1 1-1,0-1 0,-2-1 0,-5-2-103,1 0 0,0-1-1,-8-7 1,10 8-21,-30-26-648,33 27 642,0 0 0,0 0-1,0-1 1,0 1 0,1-1-1,-1 0 1,1 1 0,-3-9-1,5 12 104,0-1-1,0 1 0,0-1 0,0 1 0,0-1 0,0 1 1,0-1-1,0 1 0,0-1 0,0 1 0,0-1 0,0 1 1,1-1-1,-1 1 0,0 0 0,0-1 0,0 1 0,1-1 1,-1 1-1,0 0 0,1-1 0,-1 1 0,0 0 0,1-1 1,-1 1-1,1 0 0,-1-1 0,0 1 0,1 0 0,-1 0 1,1 0-1,-1-1 0,1 1 0,-1 0 0,1 0 0,-1 0 1,1 0-1,0 0 0,23-3-268,-20 2 242,20-1-116,-1 0 92,0 1-1,0 1 1,24 2-1,-8 2 280,53-4 0,-49 0 145,-42 0-194,-9 86 101,8-82-283,0 1 28,0 0-1,0 0 0,0 0 1,3 8-1,-3-12 10,1 0 0,-1 1 0,0-1 1,1 0-1,0 0 0,-1 0 0,1 0 0,-1 0 1,1 0-1,0 0 0,0 0 0,0-1 0,0 1 1,-1 0-1,1 0 0,0-1 0,0 1 0,0 0 1,1-1-1,-1 1 0,0-1 0,0 0 0,0 1 1,0-1-1,2 1 0,-2-2-1,0 1-1,0 0 1,0 0-1,0 0 1,0-1 0,0 1-1,0-1 1,0 1-1,0-1 1,0 1-1,0-1 1,0 0 0,0 1-1,0-1 1,0 0-1,0 0 1,-1 1 0,1-1-1,0 0 1,1-2-1,0 0-30,0 0 0,0-1 0,0 1 0,0-1 0,1-5 0,3-7-53,-5 12 40,1 0 1,-1-1 0,1 1 0,-2 0 0,1-1 0,0-7-1,-1 5 21,0 1 1,0-1-1,-1 0 0,0 0 0,-1 1 0,1-1 0,-1 1 0,-5-11 1,6 14-24,-1 1 0,1 0 1,-1 0-1,1 0 1,-1-1-1,1 1 0,-1 1 1,0-1-1,0 0 0,0 0 1,0 1-1,-1-1 1,1 1-1,0 0 0,-1-1 1,1 1-1,-1 0 1,1 1-1,-1-1 0,1 0 1,-1 1-1,1-1 1,-1 1-1,-4 0 0,5 0 25,0 0-1,0 0 1,0 0-1,0 0 1,0 0-1,0 0 0,0 1 1,0-1-1,1 1 1,-1 0-1,0-1 0,0 1 1,-3 2-1,5-3-2,0 0 0,0 0-1,1 0 1,-1 0-1,0 0 1,0 0 0,0 0-1,0 0 1,0 0 0,0 0-1,0 0 1,0 0 0,1 0-1,-1 0 1,0 0-1,0 0 1,0 1 0,0-1-1,0 0 1,0 0 0,0 0-1,0 0 1,0 0-1,0 0 1,1 0 0,-1 0-1,0 0 1,0 0 0,0 0-1,0 1 1,0-1-1,0 0 1,0 0 0,0 0-1,0 0 1,0 0 0,0 0-1,0 0 1,0 0-1,0 1 1,0-1 0,0 0-1,0 0 1,0 0 0,0 0-1,0 0 1,0 0-1,0 0 1,0 0 0,0 1-1,0-1 1,0 0 0,0 0-1,0 0 1,0 0-1,0 0 1,0 0 0,-1 0-1,1 0 1,0 0 0,0 0-1,0 1 1,0-1-1,0 0 1,0 0 0,0 0-1,7 1 33,14-2-81,28-5-1,-28 3 148,28 0 0,-42 2-32,-1 1 1,1 0-1,0 1 0,0-1 0,0 1 0,0 1 0,-1-1 0,1 1 0,-1 1 0,1-1 1,10 6-1,-16-7-43,0 0 0,0 0 1,0 0-1,0-1 0,0 1 1,0 0-1,-1 0 1,1 0-1,0 0 0,0 0 1,-1 1-1,1-1 0,-1 0 1,1 0-1,-1 0 0,0 0 1,1 1-1,-1-1 1,0 0-1,0 0 0,0 1 1,0-1-1,0 0 0,0 0 1,0 1-1,0-1 0,-1 0 1,1 0-1,0 0 0,-1 1 1,1-1-1,-1 0 1,1 0-1,-1 0 0,0 0 1,-1 2-1,2-2 243,5-5-171,5-4-134,0 1 1,1 0 0,-1 0-1,1 1 1,1 1 0,-1 0-1,1 0 1,0 1 0,0 1-1,0 0 1,20-2 0,-28 5 77,0 0 0,0 0 0,-1 1 0,1-1 0,0 1 0,-1 0 0,1 0 1,-1 0-1,1 1 0,-1-1 0,0 1 0,1 0 0,-1-1 0,0 2 0,0-1 1,4 4-1,4 5 295,0 0 1,15 23 0,-5-7-159,-18-23-182,0-1-1,0 0 1,0 0-1,0 0 1,1 0-1,5 3 1,-7-5-177,0-1 0,-1 1 0,1 0 0,0-1 0,0 1 0,0-1 1,0 1-1,0-1 0,0 0 0,0 0 0,0 0 0,0 0 0,0-1 0,0 1 0,0 0 1,3-1-1,48-16-9749,-20 4 3297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50:03.50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305 545 1984,'0'-1'123,"0"-1"0,1 1-1,-1 0 1,0 0 0,1 0 0,-1 0 0,1 0-1,-1 0 1,1 0 0,0 0 0,0-1 0,0 1 199,0 0 1,-1 0 0,1 0-1,-1 0 1,1 0-1,-1 0 1,1 0 0,-1 0-1,0 0 1,1 0 0,-1-1-1,0 1-198,0 0-1,0 1 1,-1-1 0,1 0-1,0 1 1,-1-1 0,1 1-1,0-1 1,-1 0 0,1 1-1,-1-1 1,1 1-1,-1-1 1,1 1 0,-1 0-1,1-1 1,-1 1 0,1-1-1,-1 1 1,0 0 0,1-1-1,-1 1 1,0 0-1,1 0 1,-2 0 0,-7-3 255,0 0 1,0 1-1,0 1 1,0 0-1,0 0 1,0 1-1,0 0 1,0 0-1,-12 2 1,5 1 53,0 0 1,0 1-1,0 1 1,-18 8-1,27-10-376,0 1 1,1 0-1,0 0 0,0 0 1,0 0-1,0 1 0,0 0 1,1 0-1,0 1 0,0 0 1,1-1-1,0 2 0,0-1 1,0 0-1,0 1 0,1 0 1,0-1-1,1 1 0,-3 10 1,3-4-1,0 0-1,1 0 1,1 0 0,0 0-1,1 0 1,0 1 0,1-1 0,0 0-1,1-1 1,7 21 0,-7-25 9,0 1 1,1-1 0,0 1 0,0-1-1,1-1 1,6 10 0,-9-15-55,-1-1 1,1 1 0,-1-1-1,1 1 1,0-1 0,0 0-1,-1 0 1,1 0 0,0 0-1,0 0 1,0 0 0,0 0-1,0 0 1,1-1 0,-1 1 0,0-1-1,0 0 1,0 0 0,0 0-1,1 0 1,-1 0 0,0 0-1,0 0 1,0-1 0,0 1-1,0-1 1,1 1 0,-1-1-1,0 0 1,0 0 0,0 0-1,2-1 1,17-12-52,1 0 0,35-33 1,-18 15-81,-5 4 70,106-76-67,-65 49 324,-75 55-199,0 0-1,1 0 0,-1-1 1,0 1-1,0 0 1,1 0-1,-1 0 0,0 0 1,1-1-1,-1 1 1,0 0-1,1 0 0,-1 0 1,0 0-1,1 0 1,-1 0-1,0 0 1,1 0-1,-1 0 0,0 0 1,1 0-1,-1 0 1,0 0-1,1 0 0,-1 0 1,0 1-1,1-1 1,-1 0-1,0 0 0,0 0 1,1 1-1,5 10 202,-3 16 36,-3-13-220,0 1 0,6 28-1,-5-38 32,0 0-1,1 0 1,-1 0-1,1 0 0,0-1 1,0 1-1,1-1 1,-1 1-1,1-1 1,0 0-1,1 0 1,3 4-1,-7-8-37,1 1 1,-1-1-1,1 1 0,0-1 0,-1 1 0,1-1 1,0 0-1,-1 1 0,1-1 0,0 0 1,0 0-1,-1 1 0,1-1 0,0 0 1,0 0-1,-1 0 0,1 0 0,0 0 0,0 0 1,-1 0-1,1 0 0,1-1 0,0 0-4,0 1-1,0-1 0,0 0 0,-1 0 0,1 0 0,0-1 0,-1 1 0,3-3 1,2-2-64,-1 0-1,0 0 1,5-10 0,-2 3-105,9-14-79,-2 0 0,14-32 0,-25 50 360,-3 7-111,0 0-1,0 0 1,0 1-1,-1-1 1,1 0-1,-1 0 1,1 0-1,-1-2 1,-1 16-83,0-1 192,0 0 1,0 21-1,3-15 110,1-1-1,7 27 1,-8-38-189,-1 0 0,2 0 0,-1 0 0,0 0 0,1 0 0,0-1 0,0 1 0,0-1 0,1 0-1,-1 0 1,1 0 0,4 3 0,-6-6-23,-1 0 1,0 0-1,1 0 0,-1 0 0,1-1 0,-1 1 0,1-1 0,-1 1 0,1-1 0,-1 0 1,1 1-1,0-1 0,-1 0 0,1 0 0,-1 0 0,1 0 0,0 0 0,-1-1 1,1 1-1,-1 0 0,1-1 0,-1 1 0,1-1 0,2-1 0,2-1-30,0-1-1,1-1 1,-1 1-1,6-7 1,-1 2-54,18-15-225,-1-2 0,49-57 0,-73 77 253,0 1 1,0-1 0,0 0-1,-1-1 1,3-7 0,-6 12 57,1 1 0,0-1 1,-1 1-1,1-1 0,-1 0 1,1 1-1,-1-1 1,0 0-1,0 0 0,0 1 1,0-1-1,0 0 0,0 0 1,0 1-1,-1-1 0,1 0 1,-1 1-1,1-1 0,-1 0 1,1 1-1,-1-1 1,0 1-1,0-1 0,0 1 1,0-1-1,-1 0 0,2 1-30,-1 1 0,1 0-1,0-1 1,-1 1 0,1 0 0,0 0-1,-1-1 1,1 1 0,0 0-1,-1 0 1,1 0 0,0 0 0,-1-1-1,1 1 1,-1 0 0,1 0-1,0 0 1,-1 0 0,1 0 0,-1 0-1,1 0 1,-1 0 0,1 0-1,0 0 1,-1 0 0,1 0 0,-1 0-1,1 1 1,0-1 0,-1 0-1,1 0 1,-1 1 0,-7 1-381,8-2 200,18 14 223,-5-6-55,0-2 0,1 0-1,23 6 1,17 8-197,-45-16 208,-1 0 0,1 0 0,-1 1 0,0 1 0,8 5 1,-14-8 31,1-1-1,-1 0 1,0 1 0,0-1 0,0 1 0,0 0 0,0 0 0,0 0 0,-1 0 0,1 0 0,-1 0 0,0 0 0,0 0-1,0 1 1,0-1 0,-1 0 0,0 1 0,1 3 0,-7 65 549,4-53-547,0 0 0,1 0 1,3 33-1,-2-52-20,0 1 0,0-1 1,0 1-1,0-1 0,0 1 1,0-1-1,0 1 0,1-1 1,-1 0-1,0 1 1,0-1-1,0 1 0,0-1 1,1 1-1,-1-1 0,0 0 1,0 1-1,1-1 0,-1 0 1,0 1-1,1-1 0,-1 0 1,0 1-1,1-1 0,-1 0 1,1 1-1,-1-1 1,0 0-1,1 0 0,0 1 1,0-2 2,0 1 0,0 0 0,0 0 0,0 0 1,0-1-1,0 1 0,-1-1 0,1 1 1,0 0-1,0-1 0,0 1 0,-1-1 0,1 0 1,1 0-1,2-4-28,1 0 0,-1 0 0,6-8 0,38-68-425,-17 30 176,-9 13 177,-20 34 126,0 0 0,0 0 0,-1-1 0,1 1 0,-1-1 0,0 1 0,0-1 0,1-7 0,2-11 99,-5 6 22,0 16-172,1 0 0,0 0 0,0-1 1,0 1-1,-1 0 0,1 0 0,0-1 1,1 1-1,-1 0 0,0-2 0,0 2 17,1 1 0,-1 0-1,0 0 1,0 0 0,0-1-1,0 1 1,1 0 0,-1 0-1,0 0 1,0 0 0,0-1-1,1 1 1,-1 0 0,0 0 0,0 0-1,1 0 1,-1 0 0,0 0-1,0 0 1,1 0 0,-1 0-1,0 0 1,0 0 0,1 0-1,-1 0 1,0 0 0,0 0-1,1 0 1,-1 0 0,1 0-1,11 5 57,9 9-141,-15-10 99,-1 1-1,1 0 1,-1 1-1,-1-1 1,1 1 0,-1 0-1,0 1 1,0-1 0,-1 1-1,0-1 1,0 1-1,0 0 1,2 13 0,0 10 95,-5-22-86,1 0 1,0 0-1,1-1 0,0 1 0,0-1 0,4 9 1,-5-15-20,-1 0 0,1 0 1,-1 0-1,1 0 0,-1-1 0,1 1 1,0 0-1,0-1 0,-1 1 0,1 0 1,0-1-1,0 1 0,0-1 1,-1 1-1,1-1 0,0 0 0,0 1 1,0-1-1,0 0 0,0 0 1,0 1-1,0-1 0,0 0 0,0 0 1,0 0-1,0 0 0,0 0 1,0 0-1,0-1 0,-1 1 0,1 0 1,0 0-1,0-1 0,0 1 1,1-1-1,4-2 34,0 0 0,0-1 1,0 1-1,5-6 0,-2 3-57,24-18-503,38-34 0,-60 48 401,-1-1-1,0 0 0,0-1 1,-1 0-1,0-1 1,11-23-1,-19 35 126,-1 0 0,1 0-1,-1 0 1,0 0 0,1-1 0,-1 1 0,0 0-1,0 0 1,1 0 0,-1-1 0,0 1 0,0 0-1,-1-2 1,1 3 3,0 0-1,0-1 0,0 1 1,0-1-1,-1 1 0,1-1 1,0 1-1,0-1 0,-1 1 1,1 0-1,0-1 1,-1 1-1,1 0 0,0-1 1,-1 1-1,1 0 0,-1-1 1,1 1-1,-1 0 1,1 0-1,0 0 0,-2-1 1,1 1 9,-1 0 0,0 0 0,0 0 0,1 0 0,-1 0 0,0 0 0,0 0 0,1 0 1,-1 1-1,0-1 0,1 1 0,-1-1 0,0 1 0,1 0 0,-1 0 0,-1 1 0,-4 2-6,1 0 1,1 0-1,-1 1 0,0 0 0,1 0 0,-7 9 0,10-12 2,1 1-1,-1-1 1,1 1 0,-1-1-1,1 1 1,0 0 0,0-1-1,0 1 1,0 0-1,1 0 1,-1-1 0,1 1-1,0 0 1,0 0 0,0 0-1,0 0 1,0 0-1,1-1 1,0 6 0,0-6 18,0 0 1,0 0 0,0 0 0,0-1-1,0 1 1,0 0 0,0-1-1,1 1 1,-1-1 0,0 1 0,1-1-1,0 0 1,-1 1 0,1-1 0,0 0-1,-1 0 1,1 0 0,0 0-1,0 0 1,0-1 0,0 1 0,3 0-1,0 0-15,0 0-1,0-1 1,0 1 0,0-1-1,0 0 1,0-1-1,10-1 1,21-6-177,-1-1 0,47-20 0,30-17 27,-110 45 139,-1 0 1,1 1 0,-1-1 0,1 1 0,0-1 0,-1 1-1,1 0 1,0 0 0,-1 0 0,1 0 0,-1 0-1,1 0 1,0 0 0,-1 0 0,1 1 0,0-1-1,1 1 1,-2 1 34,-1-1 1,0 0-1,1 1 0,-1-1 0,0 0 0,0 1 0,0-1 0,0 1 1,0-1-1,0 0 0,0 1 0,0-1 0,-1 2 0,-9 30 356,7-26-385,1-1 0,0 0 0,1 1 1,-1-1-1,0 10 0,2-16-18,0 0 0,0 0 1,0 0-1,1 0 0,-1 0 1,0 0-1,0 1 0,0-1 1,0 0-1,0 0 0,0 0 1,1 0-1,-1 0 0,0 0 1,0 0-1,0 0 0,0 0 1,1 0-1,-1 0 0,0 1 1,0-1-1,0 0 0,0 0 1,1 0-1,-1 0 0,0 0 1,0 0-1,0-1 0,0 1 1,1 0-1,-1 0 1,0 0-1,0 0 0,0 0 1,0 0-1,1 0 0,-1 0 1,0 0-1,9-4-93,-3-1-16,1 1 1,1 0-1,-1 0 0,0 0 1,9-2-1,-12 5 108,-1 0-1,0 0 1,0 1-1,0-1 0,0 1 1,1 0-1,-1 0 1,0 0-1,0 0 1,1 0-1,-1 1 0,0 0 1,0-1-1,0 1 1,0 0-1,4 2 1,22 18 120,-26-18-59,0 0-1,-1-1 1,1 1 0,1-1 0,-1 0 0,0 0 0,1 0 0,-1 0 0,1-1 0,-1 1 0,1-1-1,-1 0 1,1 0 0,0 0 0,0-1 0,6 1 0,3-3 144,1 0 0,-1-1 1,0 0-1,24-10 0,-14 3-179,37-22 0,-45 23-23,0-1 1,0 0-1,-1-2 0,0 1 0,-1-1 0,-1-1 0,0-1 0,-1 1 0,0-2 0,10-17 1,-2-10 138,-2 0 1,23-87 0,-19 55-47,-6 19-43,-10 32-3,1 1 0,2 0 0,0 0 0,12-23 0,-19 44-43,-1 0 1,0 1 0,1-1-1,-1 0 1,1 0-1,0 0 1,-1 1 0,1-1-1,-1 0 1,1 1-1,0-1 1,0 1 0,1-2-1,-2 2-1,0 0 0,1 0 0,-1 0-1,0 0 1,0 0 0,1 0 0,-1 1 0,0-1-1,0 0 1,0 0 0,1 0 0,-1 0 0,0 0-1,0 0 1,0 1 0,1-1 0,-1 0 0,0 0-1,0 0 1,0 0 0,0 1 0,0-1 0,1 0-1,-1 0 1,0 0 0,0 1 0,0-1 0,0 0-1,0 0 1,0 1 0,0-1 0,0 0 0,0 1-1,1 4-3,0 1 0,0 0 0,-1 9 0,0 25 140,9 243 636,30-53-1293,-36-210-871,-4-11-1111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50:03.93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70 13376,'39'-14'4959,"14"9"-3871,48-3-288,-39 5 480,4-1-864,-9-1-384,-1 2-32,-4-2-1408,-3-1 800,0-2-4255,-10 3 2687,-4 2-5184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50:21.02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213 67 2496,'14'-40'2144,"-13"39"-1970,-1-1 1,0 1-1,1 0 1,-1-1-1,0 1 1,0 0-1,0-1 1,0 1-1,0 0 1,0-1-1,0 1 1,0-1-1,0 1 1,-1 0-1,0-3 1,1 4-140,0 0 1,0 0 0,0 0-1,0-1 1,0 1-1,-1 0 1,1 0-1,0 0 1,0 0 0,0 0-1,0-1 1,0 1-1,0 0 1,-1 0 0,1 0-1,0 0 1,0 0-1,0 0 1,0 0 0,-1 0-1,1-1 1,0 1-1,0 0 1,0 0 0,0 0-1,-1 0 1,1 0-1,0 0 1,0 0-1,0 0 1,-1 0 0,1 0-1,0 0 1,0 0-1,0 0 1,0 0 0,-1 1-1,0-1 0,1 1-1,-1 0 0,0-1 1,0 1-1,1 0 1,-1 0-1,1 0 1,-1 0-1,1 0 0,-1-1 1,1 1-1,-1 2 1,-90 206 2461,45-126-1905,31-60-305,-21 45-1,34-61-378,-2 0 1,1-1-1,-1 1 0,-8 10 0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50:21.43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 23 2400,'-10'-23'896,"7"23"-576,11 7-1376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50:21.79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104 1 3552,'-16'66'1980,"13"-49"-1440,-1 0 0,0-1 0,-1 0 0,-1 0 0,0 0 0,-16 25 0,-13 22 1337,32-61-1153,7-8-339,44-38-269,-37 33-184,0-1 1,1 2-1,0 0 1,1 0-1,0 1 1,15-8-1,-25 16 95,-1 0 0,1 0 0,-1 0 0,1 1 0,-1-1 0,1 1 0,-1-1 0,1 1 0,0 0 0,-1 0 0,1 0 0,0 1 0,-1-1 0,1 0 0,-1 1 0,1 0 0,-1 0 0,1-1 0,-1 2 0,1-1 0,-1 0 0,0 0 0,0 1 0,1-1 1,-1 1-1,0 0 0,-1-1 0,1 1 0,3 4 0,-2 0 125,0 0 0,-1 1 1,1 0-1,-1-1 1,-1 1-1,1 0 1,-1 0-1,0 0 0,-1 0 1,1 0-1,-2 11 1,1-9-100,-5 45 977,5-53-1473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50:22.91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241 467 2080,'-1'-2'306,"0"0"-1,-1 0 1,0 0-1,1 0 1,-1 0 0,0 0-1,0 0 1,0 0 0,0 1-1,0-1 1,0 1-1,-1 0 1,1-1 0,0 1-1,-4-1 1,2 1-38,0 0 0,-1 1 0,1-1 0,0 1-1,-1 0 1,1 0 0,-1 0 0,-5 2 0,2-1-146,0 1 1,1 1-1,-1 0 1,1 0-1,-1 0 1,1 1-1,0 0 1,0 0-1,1 1 0,-1 0 1,-10 11-1,10-9-101,0 0 0,0 1 1,1 0-1,0 0 0,1 0 0,0 1 0,0 0 0,1 0 0,-4 11 0,7-17 18,0 0 0,0 0 0,1 0 0,-1 0 0,1 0 0,0 0 0,-1 0 1,2 0-1,-1 1 0,0-1 0,0 0 0,1 0 0,0 0 0,0 0 0,0 0 0,1 4 0,0-5-10,-1-1 0,0 1 0,0-1 0,1 1 0,-1-1 0,1 1 0,0-1 0,-1 0 0,1 1 0,0-1 0,0 0 0,0 0 0,0 0 0,0-1 0,0 1 0,0 0 0,0-1 0,0 0 0,0 1 0,0-1 1,0 0-1,0 0 0,0 0 0,0 0 0,3-1 0,3 1 25,-1-2 1,1 1 0,-1-1 0,0 0-1,0 0 1,0-1 0,0 0-1,0-1 1,0 1 0,-1-1 0,0 0-1,1-1 1,-2 1 0,1-1 0,0-1-1,-1 1 1,0-1 0,7-11 0,1-3 108,-1-1 0,-1-1 0,-1 0 0,11-37 1,57-225-378,-73 262 144,1-26 0,-5 40-30,-1-1 0,0 0 0,-1 0-1,1 1 1,-5-17 0,5 24 76,0 0 1,0 0-1,-1 0 0,1 1 1,0-1-1,0 0 0,-1 0 1,1 0-1,-1 1 1,1-1-1,-1 0 0,1 0 1,-1 1-1,0-1 0,1 0 1,-1 1-1,0-1 0,1 1 1,-1-1-1,0 1 0,-1-2 1,1 2 4,0 0 0,0 0 0,1 0 0,-1 0 0,0 1 0,0-1 0,0 0-1,1 0 1,-1 0 0,0 1 0,0-1 0,0 0 0,1 1 0,-1-1 0,0 0 0,1 1 0,-1-1 0,-1 2 0,-1 1 41,0 0-1,0 1 1,0-1-1,1 0 1,-1 1-1,1 0 1,-3 6 0,-3 14 120,1 0 1,2 1-1,0 0 1,-1 37-1,1-17 74,-12 339 1064,22-355-698,-2-7 201,-3-21-791,0-1 1,0 1 0,0-1-1,1 1 1,-1-1 0,0 1-1,0-1 1,0 1-1,1-1 1,-1 0 0,0 1-1,0-1 1,1 1-1,-1-1 1,0 1 0,1-1-1,-1 0 1,0 1 0,1-1-1,-1 0 1,1 1-1,-1-1 1,1 0 0,-1 0-1,1 1 1,-1-1-1,1 0 1,-1 0 0,1 0-1,-1 0 1,1 0 0,-1 0-1,1 1 1,-1-1-1,1 0 1,-1 0 0,1-1-1,-1 1 1,1 0-1,-1 0 1,1 0 0,-1 0-1,1 0 1,0-1 0,1 1-128,1-1 1,-1 0-1,0 1 1,1-1-1,-1 0 1,0 0-1,3-3 1,10-6-538,-12 8 329,-1 1-1,1-1 0,-1 0 1,1 0-1,-1 0 0,4-5 1,-2 2-302,0 0 1,0 1 0,1-1 0,8-5-1,-12 9 693,-1-1 116,1 0 0,-1 0 0,1 0 0,0 1 0,-1-1-1,1 0 1,0 0 0,0 1 0,1-1 0,-1 0 0,2-2 0,6-7 824,-5 4-486,-3 7-442,-1-1 0,1 0-1,-1 1 1,1-1 0,-1 0-1,1 0 1,-1 0 0,0 0-1,0 1 1,1-1 0,-1 0-1,0 0 1,0 0 0,0-1-1,1 0 24,-1 0 0,1 0 0,0 0-1,-1 1 1,1-1 0,0 0 0,0 0-1,0 1 1,0-1 0,1 0 0,-1 1 0,0-1-1,1 1 1,-1-1 0,1 1 0,-1 0-1,4-2 1,11-12 817,-16 74-1018,-8 30 118,8-83 104,0 0 0,1 0 0,-1 0-1,3 9 1,-2-14-61,-1 0 0,0 0 0,0 0 0,1 0 0,-1 0 0,0 0 0,1 0-1,-1 0 1,1 0 0,0 0 0,-1-1 0,1 1 0,-1 0 0,1 0 0,0-1 0,0 1 0,0 0 0,-1-1 0,1 1-1,0-1 1,0 1 0,0-1 0,0 1 0,0-1 0,0 0 0,0 1 0,0-1 0,0 0 0,0 0 0,0 0 0,0 0-1,0 0 1,0 0 0,0 0 0,1 0 0,4-1 53,0-1 0,-1 0 0,1 0 0,-1 0 0,0 0 0,1-1 0,-1 0 0,0 0 0,7-6 0,-5 4-315,1-1 1,-1 0-1,0 0 0,-1 0 1,1-1-1,7-11 0,-8 7-831,-4 8 594,0-1-1,0 1 0,-1 0 0,1 0 1,-1-1-1,0 1 0,1-5 1,5-1-1487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46:08.5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41 1824,'15'-5'575,"-11"3"-444,0 1-1,-1-1 1,1 1 0,0 0 0,0 1-1,0-1 1,0 1 0,-1-1 0,5 1 0,1 1 1573,-1 0 1,15-2-1,-6 1-386,1 4-1157,-16-3-137,0-1 0,0 1 1,0-1-1,0 1 0,0-1 0,0 1 0,0-1 0,0 0 1,0 0-1,4-1 0,7-3 204,-12 3-220,1 1-1,-1-1 0,0 0 0,0 1 0,1 0 0,-1-1 0,0 1 0,1 0 0,-1 0 0,0 0 0,1 0 0,-1 0 0,0 0 0,1 0 0,0 0 0,20 4 197,-19-4-210,0 0-1,0 1 1,0-1 0,0 1 0,0 0 0,6 2-1,-2 0 43,-1 0-1,1 0 0,0-1 0,1 0 0,-1 0 1,0-1-1,0 0 0,1 0 0,11-1 0,-12 1-63,0 0-1,-1 0 1,10 2-1,-10-1 74,1-1-1,0 0 1,8 1-1,122 4-77,-4 1 274,80-7 303,-177-2-515,0-2-1,40-9 1,-33 6 16,45-4 0,25 1 80,-66 5-37,-1 2 0,56 2 1,-80 2-64,0-2 1,24-3 0,21-1 25,-24 1 30,-33 3-39,0-1 1,0 2-1,14 0 0,125 2 75,-80-4-100,-32 3-28,36 6 0,-47-6 173,-22-1-135,0 0 0,0 0 0,0 0 0,0 1 1,0-1-1,0 1 0,5 2 0,-8-3-16,0 0 0,0 0-1,1 1 1,-1-1 0,0 0 0,0-1-1,0 1 1,0 0 0,1 0 0,-1 0 0,0-1-1,0 1 1,0 0 0,0-1 0,0 1 0,0-1-1,0 0 1,0 1 0,0-1 0,0 0 0,1 0-1,-1 0-9,0 0 1,-1 1-1,1-1 0,0 0 0,0 1 0,0-1 0,0 1 0,0-1 1,0 1-1,0 0 0,0-1 0,0 1 0,0 0 0,0 0 0,0-1 1,0 1-1,0 0 0,0 0 0,1 0 0,0 1 0,-1-1-5,-1 0 1,1 0-1,-1 0 0,1 0 0,-1 1 0,1-1 0,-1 0 0,1 0 0,-1 0 1,1 0-1,-1-1 0,1 1 0,-1 0 0,0 0 0,1 0 0,-1 0 1,1 0-1,-1-1 0,1 1 0,-1 0 0,0 0 0,1-1 0,0 1 0,2-1-100,-2 1 104,-1 0 0,1 0 0,-1 0 0,0 0 0,1 0 0,-1 0 0,1 0 0,-1 0 0,1 0 0,-1 0 0,0 0 0,1 0 0,-1 0 0,1 0 0,-1 0 0,1-1 0,-1 1 0,0 0 0,1 0 0,-1 0 0,0-1 0,1 1 0,-1 0 0,1 0 0,-1-1 0,0 1 0,1-1 0,-1 1 0,0 0 1,0 0-1,0 0 1,0 0-1,0 0 1,1 0-1,-1 0 1,0-1-1,0 1 1,0 0-1,0 0 0,0 0 1,0 0-1,0 0 1,0 0-1,1 0 1,-1 0-1,0 0 1,0 0-1,0 0 1,0 0-1,0 0 1,0 0-1,0 0 1,1 0-1,-1 0 0,0 0 1,0 1-1,0-1 1,0 0-1,0 0 1,0 0-1,0 0 1,0 0-1,1 0 1,-1 0-1,0 0 1,0 0-1,0 0 1,0 0-1,0 0 0,0 1 1,0-1-1,0 0 1,4 3 21,-3-3-65,4 0 6,7 0 95,-11 0-196,12 1 186,-1 1 170,-11-2-180,8 4-289,-4-6 119,-4 2 133,-1 0 1,1 0 0,0-1 0,0 1 0,-1 0 0,1 0-1,0 0 1,0 0 0,0 0 0,-1 0 0,1 0 0,0 0-1,1 0 1,4 3-23,4 0 74,1-2-3962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50:23.91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110 306 3328,'-1'-1'151,"1"1"1,-1-1-1,1 1 1,-1-1-1,1 1 0,-1-1 1,1 1-1,-1-1 1,1 1-1,-1 0 1,1-1-1,-1 1 0,0 0 1,1-1-1,-1 1 1,0 0-1,1 0 1,-2-1-1,1 2 40,0-1 0,1 1 1,-1-1-1,1 1 0,-1 0 0,1-1 0,-1 1 0,1 0 1,-1-1-1,1 1 0,0 0 0,-1 0 0,1 1 0,-3 3-411,-22 40 1848,14-27-991,-13 32-1,18-36-418,-11 33 948,16-42-1094,0-1 0,0 0 0,0 1 0,1-1 0,-1 1 0,1-1 0,0 1 0,2 7 0,-2-10-37,1 0-1,0 0 0,0 0 0,0-1 1,0 1-1,0 0 0,1-1 1,-1 1-1,0 0 0,1-1 0,-1 0 1,1 1-1,0-1 0,-1 0 1,1 0-1,0 0 0,0 0 1,0 0-1,-1 0 0,1 0 0,0-1 1,0 1-1,0-1 0,0 1 1,3-1-1,1 1-145,0 0 0,0-1 1,0 0-1,1 0 0,-1 0 0,0-1 0,9-2 1,6-3-947,96-27-4078,-41 7 4980,-74 25 330,0 0-1,-1 0 1,1-1-1,-1 1 1,1 0 0,-1 0-1,1-1 1,-1 1-1,0-1 1,1 1 0,-1-1-1,0 1 1,0-1-1,0 0 1,-1 0 0,1 0-1,0 1 1,-1-1-1,1 0 1,-1 0-1,1 0 1,-1 0 0,0 0-1,0 0 1,0 0-1,0 0 1,0 0 0,0 0-1,-1-2 1,0 0-12,0-1 1,0 0-1,0 1 1,0-1-1,-1 1 1,1-1-1,-1 1 1,-1 0-1,1 0 1,0 0-1,-4-5 1,5 8-149,0 0 0,0 0 0,0 0 0,0 0 0,0 0 0,-1 0 0,1 1 0,0-1 0,0 0 0,-1 1 0,1-1 0,0 1 0,-1-1 0,1 1 0,-1-1 0,1 1 0,0 0 0,-1 0 0,1 0 0,-1 0 0,1 0 0,-2 0 0,0 1-14,1 0-1,-1-1 1,1 1 0,0 0 0,-1 1-1,1-1 1,0 0 0,0 1 0,0-1-1,0 1 1,-3 3 0,1-1 8,0 0 0,0 0 0,1 1 1,0 0-1,0-1 0,0 1 0,1 0 0,0 0 0,0 0 1,0 1-1,-1 5 0,2-8 9,1 0 0,0-1 1,0 1-1,0-1 0,0 1 1,1-1-1,-1 1 0,1-1 1,-1 1-1,1-1 0,0 1 0,0-1 1,0 0-1,0 1 0,3 3 1,-2-3 23,1 0 1,0 0-1,0-1 0,0 1 1,0-1-1,0 1 1,1-1-1,-1 0 1,5 2-1,7 2 93,0-1-1,0-1 0,0 0 1,17 1-1,-22-3-110,1 0-11,1-1 1,-1 0-1,0 0 1,0-2-1,1 1 0,-1-1 1,16-4-1,83-12 851,-107 18-908,-7 3-177,-8 3-32,4-3 207,-21 12-163,27-15 207,0 0 0,1 0 0,-1 0 0,0 1 1,1-1-1,-1 1 0,1-1 0,0 1 1,-1-1-1,1 1 0,-2 3 0,3-5 0,0 1 0,-1 0-1,1-1 1,0 1 0,0 0 0,0-1-1,0 1 1,0 0 0,0 0 0,0-1-1,0 1 1,0 0 0,1-1 0,-1 1-1,0-1 1,0 1 0,0 0 0,1-1-1,-1 1 1,0 0 0,1-1-1,-1 1 1,1-1 0,-1 1 0,0-1-1,1 1 1,-1-1 0,1 1 0,0-1-1,-1 0 1,1 1 0,-1-1 0,1 0-1,0 1 1,-1-1 0,1 0 0,-1 0-1,1 0 1,1 1 0,1 0 34,0-1 0,0 1 0,0-1 0,0 1 0,1-1 0,5-1-1,-1 0 22,0-1 0,0 0 0,0 0-1,-1-1 1,1 0 0,0-1 0,-1 0-1,0 0 1,0 0 0,0-1 0,0 0-1,-1 0 1,11-12 0,-6 5 19,-1 0 0,0-1 0,-1 0 0,-1-1 0,0 1 0,9-24 0,-2-7 8,-3 0 0,-1 0 0,4-49 0,-11 74-126,-2-1-1,0 1 1,-1 0-1,-1-1 1,-1 1-1,-3-21 1,3 36-6,1 0 1,-1 1 0,0-1-1,0 1 1,0-1-1,-1 1 1,0 0-1,1 0 1,-1-1 0,0 1-1,0 0 1,0 0-1,-5-3 1,7 5 36,-1 0 1,0 1-1,1-1 0,-1 1 1,0-1-1,0 1 0,1-1 1,-1 1-1,0 0 0,0-1 1,0 1-1,0 0 0,1-1 1,-1 1-1,0 0 1,0 0-1,0 0 0,0 0 1,0 0-1,0 0 0,0 0 1,0 0-1,1 0 0,-1 1 1,0-1-1,0 0 1,0 0-1,0 1 0,0-1 1,1 1-1,-1-1 0,-1 1 1,-1 2 27,1-1 1,-1 0 0,1 1 0,0 0-1,0-1 1,0 1 0,-3 6-1,-2 6-24,1-1 0,0 1-1,1 0 1,1 1-1,-3 17 1,-5 82-38,10-96 103,2-1 0,0 1 0,1 0 0,5 27 0,-4-39-60,0 0 1,0 1 0,0-1 0,1 0 0,0-1 0,1 1-1,-1 0 1,1-1 0,1 0 0,-1 0 0,1 0 0,0 0-1,0-1 1,7 6 0,2-2-905,1 1 0,-1-2 0,2 0 1,19 7-1,18 9-3986,-3 6 1398,-2-1 927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50:29.07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184 82 1408,'-6'-9'412,"5"7"-245,-1 0 1,1 1-1,0-1 0,0 0 0,0 0 0,0 0 0,0 0 0,1 0 0,-1 0 0,1 0 1,-1 0-1,1 0 0,-1-3 0,-1-5 2073,0 10-1664,1 6-155,0 14-134,-1 0-1,-1 0 1,-6 20-1,1-7 211,-8 34 167,-32 87 0,26-90-391,-12 31 430,16-42 310,37-100-317,21-86 1,-4-54-122,-24 123-18,-5 35-257,-2 0-1,2-48 1,-7 69-242,-1 6-53,1-1-1,0 0 1,0 1-1,0-1 0,1 1 1,-1-1-1,1 1 0,-1-1 1,1 1-1,1-4 1,-1 7 4,0 0 0,0 0 0,-1 0 0,1 0 0,0 0 0,0 0 0,-1 0 0,1 0 0,0 3 0,31 113 347,-23-79-232,61 202 847,-61-215-928,-1 2 1,-2-1-1,0 1 1,-2 0 0,2 48-1,-6-65-1114,1-7 630,-1-1 0,0 0 0,0 1 0,0-1 1,0 0-1,0 1 0,0-1 0,-1 0 1,1 1-1,-1-1 0,1 0 0,-1 1 0,-1 2 1,-7-1-2040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50:29.43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 20 7040,'-10'-13'2624,"20"18"-2048,11-14-128,-8 9 1280,10-3-1024,3 3 64,4 0-448,1 0-160,0 0-96,0 3-320,0-3 128,-5 4-2144,-5 1 1248,1-5-4768,-1 8 3232,-3-2 928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50:29.90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544 65 3904,'1'-3'268,"-1"1"0,0-1 0,-1 1 1,1-1-1,0 1 0,-1-1 0,0 1 0,1-1 0,-1 1 1,0-1-1,0 1 0,-1 0 0,1-1 0,0 1 0,-1 0 1,1 0-1,-1 0 0,0 0 0,-2-2 0,0 1-72,1 1-1,0 1 0,-1-1 0,0 0 0,1 1 0,-1 0 0,0 0 1,1 0-1,-1 0 0,0 1 0,0-1 0,0 1 0,-4 0 1,-7 1 53,1 0 1,-1 1 0,1 1-1,-1 0 1,1 1 0,0 1 0,-20 9-1,5 0 68,1 2 1,-36 25-1,45-28-152,1 1 0,1 1 0,0 0 0,1 1-1,1 1 1,0 1 0,1 0 0,2 0 0,-1 2 0,2-1 0,1 2 0,-14 35 0,22-47-68,-1-1 1,1 0 0,1 1-1,0-1 1,0 1 0,0-1-1,1 1 1,1-1 0,-1 1-1,1 0 1,1-1-1,3 14 1,-3-17-76,0 0 0,1 1 1,-1-1-1,1 0 0,1 0 0,-1-1 0,0 1 0,1-1 0,0 1 0,0-1 1,0 0-1,1-1 0,-1 1 0,1-1 0,0 0 0,0 0 0,0 0 0,0-1 1,8 3-1,7 2-84,0-2 0,1 0 1,-1-1-1,1-1 0,28 0 1,-32-3-725,1 0-1,-1-2 1,32-6 0,-9-1-3064,-5 2 1178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50:32.96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207 376 1984,'-1'-1'59,"-4"-4"509,10 0 53,-5 4-220,1 0-1,-1-1 1,0 1 0,0 0-1,0-1 1,1 1 0,-1 0-1,-1-1 1,1 1 0,0-2-1,0-1 777,0 3-1062,0 0 0,0 0 0,0 1 0,0-1 0,0 0 0,0 0 0,0 1 0,0-1 0,-1 0 0,1 1 0,0-1 0,0 0 0,-1 1 0,1-1 0,0 0 0,-1 1 0,1-1 0,-1 0 0,1 1 0,0-1 0,-1 1 0,1-1 0,-1 1 0,0-1 0,0 0 0,0 1-29,-1 0 1,1-1 0,0 1-1,0 0 1,0 0 0,0 0-1,0 0 1,0 0-1,-1 0 1,1 1 0,0-1-1,0 0 1,0 1-1,-2 0 1,-3 2 49,-1 0 1,1 1-1,0 0 0,-7 6 0,-7 5 151,1 1-1,1 1 1,-28 34 0,41-45-226,1 0 1,0 1 0,0-1 0,0 1 0,1 0 0,0-1 0,1 1 0,-1 1 0,1-1 0,1 0 0,-1 0 0,1 1 0,1-1 0,-1 1 0,1-1 0,0 1 0,2 8 0,-1-13-34,-1 0 1,1 1 0,0-1 0,0 0-1,0 0 1,1 0 0,-1 0 0,1 0-1,0 0 1,0 0 0,0 0 0,0-1 0,0 1-1,0-1 1,1 1 0,-1-1 0,1 0-1,0 0 1,-1 0 0,1 0 0,6 2 0,-5-3 28,0 1 1,0-1 0,0 0 0,1-1 0,-1 1-1,0-1 1,1 0 0,-1 0 0,1 0 0,-1 0 0,0-1-1,0 0 1,1 0 0,-1 0 0,0 0 0,6-3-1,6-4-27,-2 0 0,1-1-1,-1-1 1,-1 0-1,0-1 1,0 0-1,-1-1 1,0 0-1,-1-1 1,-1 0-1,0-1 1,10-18-1,-10 17-64,-8 13 34,0-1-1,0 1 1,0-1-1,0 0 1,0 0-1,-1 0 1,1 0-1,-1 0 1,0 0-1,0-1 1,1-4-1,-8 28-782,2 3 571,1-7 268,1 0 0,-1 18 0,3-30-51,0 2 97,0 0 1,0 1-1,1-1 0,0 0 1,1 7-1,-1-12-77,-1 0 0,0-1 0,1 1-1,-1 0 1,0 0 0,1 0 0,-1 0 0,1-1 0,-1 1 0,1 0-1,-1 0 1,1-1 0,0 1 0,-1 0 0,1-1 0,0 1-1,0-1 1,-1 1 0,1-1 0,0 1 0,0-1 0,0 0 0,0 1-1,-1-1 1,1 0 0,0 0 0,0 1 0,0-1 0,0 0-1,0 0 1,0 0 0,0 0 0,0 0 0,0 0 0,0-1 0,0 1-1,-1 0 1,1 0 0,0-1 0,0 1 0,0 0 0,1-2-1,95-48 416,-64 31-451,-21 13 75,-6 3-97,0 0 0,0 0 0,0-1 0,0 0 1,-1 0-1,1 0 0,5-7 0,-23 18-846,9-3 897,0 0 0,0-1 0,0 1 0,0 0 0,1 1 0,0-1 0,0 0 0,0 1 0,0-1 0,1 1 0,-1-1 0,0 8 0,2-9 8,0-1 0,0 0 0,0 0 0,0 1-1,1-1 1,-1 0 0,1 0 0,-1 0 0,1 0-1,0 1 1,0-1 0,0 0 0,0 0 0,0-1-1,0 1 1,0 0 0,1 0 0,-1 0 0,1-1-1,-1 1 1,1-1 0,0 1 0,-1-1 0,1 0-1,0 0 1,0 1 0,0-1 0,0-1 0,3 2-1,-1-1 37,0 1 0,0-1-1,1-1 1,-1 1-1,1 0 1,-1-1 0,0 0-1,1 0 1,-1-1-1,1 1 1,-1-1 0,0 0-1,6-1 1,7-4 73,32-15-1,-33 14-161,11-5 66,-1-1-1,-1-2 0,0 0 1,30-24-1,-52 36-23,0-1-1,0 1 1,0 0 0,-1-1-1,0 1 1,0-1 0,0 0-1,0 0 1,0 0 0,-1 0-1,0 0 1,0 0 0,0 0-1,0 0 1,0-6 0,-1 9-33,0 1 0,0-1 1,0 0-1,0 0 1,0 1-1,0-1 0,0 0 1,0 1-1,0-1 1,1 0-1,-1 1 0,0-1 1,1 1-1,-1-1 0,0 0 1,1 1-1,-1-1 1,0 1-1,1-1 0,-1 1 1,1-1-1,-1 1 1,1-1-1,-1 1 0,1 0 1,0-1-1,-1 1 0,1 0 1,-1-1-1,1 1 1,0 0-1,-1 0 0,1-1 1,1 1-1,-1 0 0,0 0 0,0 0 0,0 0 0,0 0 0,0 0 0,0 1 0,0-1 0,0 0 0,0 1 0,0-1 0,0 0 0,0 1 0,0-1 0,0 1 0,0-1 0,0 1 0,0 0 0,0-1 0,-1 1 0,2 1 0,3 5 27,0 1 0,-1-1-1,0 1 1,-1 0 0,1 1 0,-1-1-1,-1 0 1,0 1 0,0 0 0,1 12-1,-1-13 7,0 0 0,0 0 0,1-1-1,1 1 1,-1-1 0,6 9-1,-8-16 9,-1 1-1,0 0 0,1-1 1,-1 1-1,1 0 1,0-1-1,-1 1 0,1-1 1,-1 1-1,1-1 0,0 1 1,-1-1-1,1 1 0,0-1 1,0 0-1,-1 1 0,1-1 1,0 0-1,0 0 0,0 0 1,-1 1-1,1-1 1,0 0-1,1 0 0,0-1 18,0 1 1,0 0-1,0-1 0,0 0 0,0 1 0,0-1 0,0 0 0,0 0 1,3-2-1,2-2 87,0 0 0,0-1 0,11-11 0,-7 5-33,135-136-213,-144 147 86,-1-1-1,1 1 1,-1 0-1,1-1 0,0 1 1,-1 0-1,1 0 1,0 0-1,0 0 1,0 1-1,0-1 1,0 0-1,0 1 1,0-1-1,0 1 1,0 0-1,0 0 1,0-1-1,0 1 1,0 1-1,0-1 1,0 0-1,0 0 1,4 2-1,0 1 23,-1 0-1,1 0 0,-1 0 0,0 1 0,0 0 0,0 0 1,4 5-1,14 13 173,-12-10-165,1-1-1,0-1 1,0 1 0,1-2-1,22 13 1,-25-17 28,0 0 175,1 0 1,14 4-1,-21-8-156,0 0 0,0-1-1,0 1 1,0-1 0,0 0 0,0 0-1,0 0 1,0 0 0,0-1-1,5-1 1,-7 2-14,10-3 71,0-1-1,19-8 1,-27 10-76,-1 1-1,0-1 1,0 0 0,0 0 0,-1 0 0,1-1 0,0 1 0,-1-1 0,0 1 0,1-1 0,-1 0 0,0 0 0,3-6 0,-1-1-8,-1 4 15,0 1 0,-1-1 1,1 0-1,0-7 0,-2 11-56,-1 0-1,0 1 1,0-1-1,0 0 1,0 0 0,0 0-1,0 1 1,-1-1-1,1 0 1,0 0 0,-1 1-1,1-1 1,-1 0-1,0 1 1,0-1 0,1 0-1,-1 1 1,-2-3-1,2 3 8,1 1 1,-1-1-1,1 1 0,-1-1 0,1 1 0,-1-1 0,0 1 0,1 0 1,-1-1-1,0 1 0,1 0 0,-1-1 0,0 1 0,1 0 0,-1 0 1,0-1-1,0 1 0,1 0 0,-1 0 0,0 0 0,0 0 0,1 0 1,-1 0-1,0 0 0,0 0 0,1 1 0,-1-1 0,0 0 0,1 0 1,-1 1-1,0-1 0,1 0 0,-1 1 0,0-1 0,1 0 0,-2 2 1,-1 0-39,0 1 0,0-1 0,0 1-1,1 0 1,-4 4 0,3-1 74,-1 0-1,1 0 1,0 0 0,0 0-1,1 0 1,0 1-1,0-1 1,1 1-1,-1-1 1,1 1-1,0 9 1,1-14-1,0 1 0,0-1 0,0 0 0,0 0 0,0 0 0,1 1 0,-1-1 0,1 0 0,0 0 0,-1 0 0,1 0 0,0 0 0,0 0 0,0 0-1,0 0 1,1 0 0,-1-1 0,0 1 0,1 0 0,-1-1 0,1 1 0,0-1 0,-1 0 0,1 1 0,0-1 0,0 0 0,0 0 0,0 0 0,0 0 0,0-1 0,0 1 0,0 0 0,0-1 0,1 1 0,-1-1 0,0 0 0,0 0 0,4 0 0,2-1 66,1 0 1,-1 0 0,0-1 0,0 0-1,0 0 1,10-5 0,7-2-22,37-13-211,-35 11 85,1 2-1,28-6 0,-56 15 62,1 0-1,-1 0 1,0-1 0,0 1-1,1 0 1,-1 0 0,0 0-1,1 0 1,-1 0-1,0 0 1,0 0 0,1 0-1,-1 0 1,0 0 0,1 0-1,-1 0 1,0 0 0,0 0-1,1 0 1,-1 0 0,0 0-1,1 0 1,-1 0-1,0 0 1,0 1 0,1-1-1,-1 0 1,0 0 0,0 0-1,1 0 1,-1 1 0,0-1-1,0 0 1,0 0 0,1 0-1,-1 1 1,0-1-1,0 0 1,0 0 0,0 1-1,0-1 1,1 0 0,-1 1-1,0-1 1,0 0 0,0 0-1,0 1 1,0-1 0,0 0-1,0 1 1,0-1 0,0 0-1,0 0 1,0 1-1,0-1 1,0 0 0,0 1-1,-1-1 1,1 0 0,0 0-1,0 1 1,0-1 0,0 0-1,0 0 1,-1 1 0,1-1-1,-12 17-76,-1-3 150,12-12-56,-1 1-1,0-1 0,0 0 0,0 0 0,0-1 0,-4 4 0,5-4 174,3-1-22,10-3 81,14-7-162,-17 5-134,-1 0 1,1 1-1,0 0 1,0 1-1,0 0 1,0 0-1,0 1 1,1 0 0,-1 1-1,1 0 1,-1 0-1,14 2 1,-17 0 37,-1 1-1,1 0 1,-1 0 0,0 0 0,0 0 0,0 1-1,9 6 1,-8-4-3,1-2 0,-1 1 0,0-1-1,10 4 1,-11-6 62,0 1 0,0-1 0,0 0 0,0 0 0,0-1 0,0 1 0,0-1 0,0-1 0,0 1 0,0-1 0,0 1 0,0-1 0,0-1 0,0 1 0,-1-1 0,1 0 0,0 0 0,-1 0 0,1 0 0,-1-1-1,0 0 1,0 0 0,0 0 0,0 0 0,-1-1 0,1 0 0,-1 1 0,4-6 0,4-10-22,0-1 0,-1-1-1,-1 1 1,-1-1 0,7-29 0,16-112 154,-24 123-104,10-80-1285,-23 164 1012,-9 101 350,13 17 879,2-120-1096,9 72 0,-8-108-10,3 12 42,2 14-2429,-6-32 2115,0 0 0,0 0 0,0 0-1,0 0 1,0 1 0,0-1 0,0 0-1,-1 0 1,1 0 0,0 0 0,-1 0-1,1 1 1,-1-1 0,1 0-1,-1 0 1,0 0 0,1-1 0,-1 1-1,0 0 1,0 0 0,0 0 0,-1 1-1,-15-1-6840,0-4 4240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50:33.30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 94 9792,'-3'-31'4448,"24"23"-3872,1 0 416,9-3-672,3-1 415,2 1-415,8 3-160,4 3-96,9 5-992,5 0 513,-1 5-4193,-4-2 2528,-18-6-3328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50:39.77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80 21 1824,'-2'-5'417,"2"4"-308,0 1 0,0-1 0,0 1 0,0-1 0,0 1 0,-1-1 0,1 1 0,0-1 1,0 1-1,-1-1 0,1 1 0,0-1 0,0 1 0,-1-1 0,1 1 0,0-1 0,-1 1 0,1 0 1,-1-1-1,1 1 0,-1 0 0,1-1 0,0 1 0,-1 0 0,0-1 0,1 22 1400,-1 6-547,-8 41 0,1-10 26,-15 99 800,3-23-722,16-110-871,-1 21 804,5-39-402,0-11-234,2-13 27,23-106-88,9-51-226,-29 122-74,-1-75 1,-4 125 46,0-32 153,0 32-352,1 4 39,1 7-14,5 20 104,-5-17 34,15 69 472,15 55 427,0 13-572,-10-40 2,-15-64-210,-6-33-289,1 0 0,0-1 0,1 1 0,-1-1 0,7 13 0,-40-64-14648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50:40.16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47 4480,'0'-11'1664,"-5"11"-1312,5-8-64,5 5 1024,0-2-768,3 5 832,5-3-768,5-2 512,0 2-640,3-1 32,6-1-320,-1 5-256,0 0 32,0 0-224,2 0 160,-7 5-2624,1-5 1472,-4 4-3552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50:40.50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170 17 5056,'0'-1'111,"0"0"1,0 0 0,0 0-1,-1 0 1,1 0-1,0 1 1,0-1-1,-1 0 1,1 0 0,-1 0-1,1 0 1,-1 1-1,1-1 1,-1 0-1,1 1 1,-1-1 0,0 0-1,1 1 1,-2-2-1,1 2 47,-1 0 0,1 0-1,-1 0 1,1 0 0,-1 1 0,1-1-1,-1 0 1,1 0 0,0 1-1,-1-1 1,1 1 0,-1 0 0,1-1-1,-2 2 1,-10 5 425,0 0 1,1 0-1,0 1 0,0 1 1,1 0-1,0 1 0,-17 18 1,25-24-494,0 0 1,1 0 0,-1 0-1,1 1 1,0-1 0,0 1-1,0-1 1,0 1 0,1 0-1,0 0 1,0 0 0,0 0-1,1 0 1,-1-1 0,1 1-1,0 0 1,1 0 0,-1 0-1,1 0 1,0 0 0,0 0-1,1 0 1,2 5-1,6 16 104,1-1 0,1 0 0,1 0 0,1-1-1,29 36 1,-38-55-215,-1 0 1,1-1-1,0 1 0,0-1 0,1 0 1,-1 0-1,1-1 0,0 1 0,10 3 1,-12-5-381,0-1 0,1 0 0,-1 0 0,1 0 0,0 0 0,6 0 0,-8-1-169,0 0-1,0-1 1,0 1-1,0-1 0,-1 1 1,1-1-1,0 0 1,0 0-1,0 0 0,4-2 1,10-10-4054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50:40.89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169 7 3552,'2'-7'2018,"-4"15"-266,-14 30 119,1 0 0,3 1-1,-11 52 1,-5 49-353,-6 25-1052,-5 20-1175,38-174-1800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46:11.3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0 832,'-1'1'62,"0"1"0,1-1 1,-1 0-1,1 1 0,-1-1 0,1 0 0,0 1 1,-1-1-1,1 1 0,0-1 0,0 0 0,0 3 0,1 23 879,0-16-583,-2 16 7,-4 27 0,3-36 5,2 0 0,1 22 0,1 2-8,-3 12-201,6 110 553,-4-143-715,-1 25 0,0-27 21,3 36-1,32 155 493,-31-176-330,-1 68 0,-3-65 26,5 48-1,-2-50-150,-3 59 1,-2-35-35,7 268 900,-3-293-720,6 39-1,1 2-106,-8 78 765,1 6-404,-1-127-312,-4 41 0,-1-2 119,2-38-162,1-25-46,0-1 0,1 0 0,0 16 0,2-1 228,-2 43 0,-1-26-68,0-23-98,-6 31 1,3-22-148,1 7 211,0 53 0,3-62-194,5 138 236,0-84 69,3 6 432,-5-66-723,-2-16 10,0 1 0,-1 0 0,0 0 0,1 0 0,-1 0 0,0 0 1,0 0-1,0-1 0,0 5 0,-1-1 27,0 0 0,1 1 0,0-1 0,0 6 0,1 6 171,-1-16-386,1 3-149,2 8 46,2-1 0,8 17 0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50:43.16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119 16 3136,'6'-15'7155,"-17"14"-5414,8 1-1630,-1 1 1,0 0-1,1 0 1,-1 0-1,0 0 1,1 0-1,-1 1 1,1-1-1,0 1 1,-1 0-1,1 0 1,0 0-1,0 1 1,0-1-1,1 1 1,-5 4-1,3-2-27,0 0 1,0 0-1,0 1 0,1-1 0,0 1 0,0 0 0,0 0 0,1 0 0,-3 7 0,-1 14 53,1 0 1,1 0-1,0 56 1,4-72-53,1 0 1,0 0-1,1 0 0,0 0 0,1 0 0,0 0 1,0 0-1,1-1 0,1 1 0,0-1 1,0 0-1,11 14 0,-14-21-40,0-1-1,0 0 0,0 0 1,0 1-1,1-2 1,-1 1-1,1 0 0,-1 0 1,1-1-1,0 1 1,-1-1-1,1 0 0,0 0 1,0 0-1,0 0 1,4 0-1,-2-1 13,0 0-1,0 0 1,0 0-1,0-1 1,-1 1-1,1-1 1,0 0-1,0-1 1,7-2-1,-2-1 16,1-1-1,-1 0 1,1-1 0,-2 1-1,1-2 1,-1 0 0,15-15-1,-7 1 3,0-2 0,-2 1 0,0-2 0,-2 0-1,19-49 1,-29 67-144,0-1 0,-1 1 1,0-1-1,0 1 0,-1-1 0,0 0 0,0 0 1,-1 0-1,0 0 0,-2-13 0,2 20 50,0 1-1,0-1 0,0 1 1,0 0-1,0-1 0,0 1 1,0-1-1,0 1 1,-1-1-1,1 1 0,0 0 1,0-1-1,-1 1 1,1-1-1,0 1 0,0 0 1,-1-1-1,1 1 0,0 0 1,-1-1-1,1 1 1,0 0-1,-1 0 0,1-1 1,-1 1-1,1 0 1,0 0-1,-1 0 0,1-1 1,-1 1-1,1 0 0,-1 0 1,0 0-1,1 0-5,-1 1 0,0-1 0,0 0 0,1 1 0,-1-1 0,1 1 0,-1-1 0,0 1 0,1-1 0,-1 1 0,1-1 0,-1 1 0,1-1 0,-1 1-1,1 0 1,0-1 0,-1 1 0,1 0 0,0-1 0,-1 2 0,-2 7-26,1 1-1,0 0 1,0 0-1,0 18 0,-1-2 39,1-5-6,1 1 0,2 42 1,1-51 82,0 0 0,0 0 1,1 0-1,1-1 0,0 1 1,8 15-1,-11-26-13,0 0 0,0 0-1,0 0 1,0 0 0,1 0 0,-1 0 0,1 0 0,-1 0 0,1-1 0,0 1-1,-1-1 1,1 1 0,0-1 0,0 0 0,0 0 0,0 0 0,0 0 0,0 0 0,0 0-1,1 0 1,-1-1 0,3 1 0,-2-1-11,0 0 1,-1 0-1,1-1 0,-1 1 1,1-1-1,0 0 0,-1 0 1,0 0-1,1 0 0,-1 0 1,1 0-1,-1-1 0,0 1 1,0-1-1,0 1 0,0-1 1,0 0-1,0 0 0,-1 0 1,3-2-1,4-7-24,-1 0 1,0-1-1,0 0 0,-1 0 1,6-17-1,17-68 279,-27 90-269,1-2-146,-1 1 1,-1-1-1,1 0 1,-1-11-1,-1 17-426,-1 7 243,-1 8 56,2 5 77,-1-2 216,1 1-1,1 0 1,0-1-1,2 1 1,6 26-1,-5-28-15,-1-6 153,-1 0 0,1 1 0,1-1 0,7 13 0,-10-20-152,0 1 0,0-1 0,0 1-1,0-1 1,0 0 0,1 0 0,-1 0 0,0 0 0,1 0 0,-1 0 0,0 0-1,1 0 1,0 0 0,-1 0 0,1-1 0,-1 1 0,1-1 0,0 1-1,-1-1 1,1 0 0,0 0 0,-1 1 0,1-1 0,0 0 0,0-1 0,-1 1-1,1 0 1,0 0 0,3-2 0,-3 1-7,0 0 0,0 0-1,0 0 1,0-1 0,0 1 0,0-1 0,0 1-1,0-1 1,0 0 0,-1 0 0,1 0 0,-1 0-1,1 0 1,-1 0 0,1-3 0,4-5 151,6-22 1,-7 19-116,15-49 38,-18 55-813,-1 0 1,0-1-1,0 1 1,0 0-1,-1-1 1,-1-10 0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50:43.72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47 4384,'0'-1'46,"0"1"0,0 0-1,0 0 1,0-1 0,-1 1 0,1 0 0,0-1 0,0 1 0,0 0 0,0-1-1,0 1 1,0 0 0,0-1 0,1 1 0,-1 0 0,0 0 0,0-1-1,0 1 1,0 0 0,0-1 0,0 1 0,1 0 0,-1 0 0,0-1 0,0 1-1,0 0 1,1 0 0,-1-1 0,0 1 0,0 0 0,0 0 0,1 0-1,-1 0 1,0-1 0,1 1 0,-1 0 0,0 0 0,0 0 0,1 0 0,-1 0-1,0 0 1,1 0 0,-1 0 0,0 0 0,1 0 0,-1 0 0,0 0-1,1 0 1,-1 0 0,0 0 0,0 0 0,1 0 0,-1 0 0,0 0 0,1 0-1,-1 0 1,0 1 0,0-1 0,1 0 0,-1 1 0,2-1 158,-1 1 1,0 1-1,0-1 1,1 0 0,-1 0-1,0 0 1,0 1-1,0-1 1,-1 0-1,1 1 1,0-1 0,0 1-1,-1-1 1,1 2-1,2 14 276,-1 0 1,-1 0-1,0 0 0,-1 0 0,-1 0 0,-3 17 0,-1 39 927,5-47-768,0-19-78,0-18-124,-5-42 152,3 41-598,0 0 0,1 0 0,1 1 0,2-24 0,1 6-101,-1 15 43,-1 0 0,2 1 0,4-17 0,-5 27 60,-1 0-1,0-1 1,1 1 0,0 0-1,0 0 1,0 0 0,0 0-1,0 0 1,0 0 0,1 1-1,0-1 1,-1 1 0,1 0-1,0-1 1,0 1 0,6-3-1,-6 4 21,0 0 0,0 0-1,0 1 1,0-1 0,1 1-1,-1-1 1,0 1-1,0 0 1,0 0 0,0 1-1,0-1 1,1 1-1,-1-1 1,0 1 0,0 0-1,0 0 1,0 0 0,-1 1-1,6 2 1,1 1 13,0 1 0,0 0 0,-1 1-1,1 0 1,-2 0 0,11 12 0,-16-17-114,-1 0 1,0 0-1,0 0 0,0 0 1,0 0-1,-1 1 0,1-1 1,0 0-1,-1 0 0,1 3 1,-1 0-1086,0 0 0,0 0 0,0-1 1,0 1-1,-1 0 0,0-1 1,-2 7-1,-1 2-2571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50:44.12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47 4800,'25'64'6405,"15"44"-3402,-35-98-2419,-5-10-563,1 0 0,-1 0 0,0 0 0,0 0-1,0 0 1,0 0 0,0 0 0,1 0 0,-1 0 0,0 0 0,0 0-1,0 0 1,0 0 0,0 0 0,1 0 0,-1 0 0,0 0 0,0 0 0,0 0-1,0 0 1,0 0 0,0 0 0,1 0 0,-1 0 0,0-1 0,0 1-1,0 0 1,0 0 0,0 0 0,0 0 0,0 0 0,0 0 0,0 0-1,1-1 1,-1 1 0,0 0 0,0 0 0,0 0 0,6-24 1030,-5 19-1127,6-41 204,-7 37-135,1 0 1,0-1-1,1 1 1,0 0-1,0 0 1,1 0-1,0 0 1,6-10-1,-7 16 36,2-4 87,1 0 0,0 0-1,0 1 1,7-8 0,-10 12-82,-1 1 0,1-1 0,0 1 0,0 0 0,0-1 0,0 1-1,0 0 1,0 0 0,0 1 0,0-1 0,0 0 0,0 1 0,1-1 0,-1 1 0,0-1 0,0 1 0,1 0 0,-1 0 0,0 0 0,1 0 0,1 1 0,1 0-75,0 0 0,0 0 1,0 1-1,-1 0 0,1 0 1,0 0-1,-1 0 0,0 1 1,1-1-1,-1 1 0,0 0 1,0 1-1,-1-1 0,1 1 1,4 5-1,-8-8-149,1-1 0,-1 1 1,1-1-1,-1 1 0,0-1 0,0 1 0,1 0 0,-1-1 0,0 1 1,0 0-1,0-1 0,0 1 0,0 0 0,0 1 0,0 2-1388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50:44.99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0 476 5056,'2'-1'449,"0"0"0,1-1 0,-1 1 0,0 0 1,1 1-1,-1-1 0,0 0 0,1 1 0,-1-1 0,1 1 1,-1 0-1,5 0 0,15-4 1616,-14 2-1815,0-1-1,0 0 1,0-1 0,-1 1 0,1-2 0,7-4 0,-14 5-82,-6 4-36,-9 3-11,9 0-37,1-1 0,0 1 0,-1 0 0,1 0 0,1 0 1,-1 0-1,0 1 0,1 0 0,0 0 0,0 0 0,0 0 0,0 0 0,0 0 0,1 1 0,0-1 0,0 1 0,0 0 0,-1 5 0,1 0-9,-1 1 0,2 0 0,-1-1 0,1 1 0,1 0 0,0-1 0,2 18 0,-1-23-15,0 0 0,0 0 0,0-1 0,1 1-1,0 0 1,0 0 0,0-1 0,0 0-1,4 6 1,-5-9-41,0 1 0,0-1 0,1 0 0,-1 1 0,0-1 0,1 0 0,-1 0 0,1 0-1,-1 0 1,1 0 0,-1 0 0,1 0 0,-1-1 0,1 1 0,0 0 0,0-1 0,-1 0 0,1 1 0,0-1 0,0 0 0,-1 0 0,1 0 0,0 0-1,0 0 1,0 0 0,-1-1 0,1 1 0,3-1 0,1-2-79,1 0 0,-1 0 0,0 0 0,0-1 0,0 1 0,0-2 1,6-5-1,35-39-592,-38 37 509,1 1 0,1 1 0,0-1 1,17-12-1,-28 23 144,1 0-1,-1 0 1,0 0 0,0 0-1,0 0 1,0 0 0,0 0-1,1 0 1,-1 0 0,0 0-1,0 0 1,0 0 0,0 0-1,1 0 1,-1 0 0,0 0-1,0 0 1,0 0 0,0 0-1,0 0 1,1 0 0,-1 0-1,0 0 1,0 0 0,0 0-1,0 0 1,0 0 0,1 0 0,-1 1-1,0-1 1,0 0 0,0 0-1,0 0 1,0 0 0,0 0-1,1 0 1,-1 1 0,0-1-1,0 0 1,0 0 0,0 0-1,0 0 1,0 0 0,0 1-1,0-1 1,3 13 196,-3 22 245,0-27-403,-1 3 101,1-4-35,0 0 1,0 0-1,0 0 0,2 10 0,-1-16-76,-1 0-1,0 0 1,0 0-1,0 0 0,1-1 1,-1 1-1,0 0 0,1 0 1,-1 0-1,1-1 1,-1 1-1,1 0 0,-1-1 1,1 1-1,-1 0 0,1-1 1,0 1-1,-1-1 0,1 1 1,0-1-1,0 1 1,-1-1-1,1 1 0,0-1 1,0 0-1,0 1 0,-1-1 1,1 0-1,0 0 1,0 0-1,0 0 0,0 0 1,0 0-1,-1 0 0,1 0 1,0 0-1,0 0 1,0 0-1,0 0 0,0-1 1,-1 1-1,1 0 0,1-1 1,5-2 9,-1-1 1,0 0-1,0 1 1,0-2-1,-1 1 1,10-10 0,-10 8-116,1 1 0,-1 1 1,1-1-1,0 1 0,0 0 1,13-6-1,-18 9 53,1 1 1,-1-1-1,0 1 0,0 0 0,1-1 0,-1 1 1,1 0-1,-1 0 0,0 0 0,1 0 1,-1 0-1,0 0 0,1 1 0,-1-1 1,0 0-1,1 1 0,-1-1 0,0 1 0,0-1 1,1 1-1,-1 0 0,0-1 0,0 1 1,0 0-1,0 0 0,0 0 0,0 0 1,0 0-1,0 0 0,0 0 0,1 2 1,1 3-19,0 0 1,0 0 0,0 1 0,3 12-1,-2-8-10,1 14 72,-5-22-25,1 0 1,-1-1-1,1 1 0,-1 0 0,1 0 0,0-1 0,0 1 0,0 0 1,0-1-1,1 1 0,-1-1 0,1 1 0,2 2 0,-4-5-63,1 1 0,-1-1 0,0 0-1,0 0 1,1 1 0,-1-1 0,0 0-1,1 0 1,-1 0 0,1 1 0,-1-1-1,0 0 1,1 0 0,-1 0 0,1 0-1,-1 0 1,0 0 0,1 0 0,-1 0-1,1 0 1,-1 0 0,0 0 0,1 0-1,-1 0 1,0 0 0,1 0 0,-1-1-1,1 1 1,-1 0 0,0 0 0,1 0-1,-1-1 1,0 1 0,1 0-1,-1 0 1,0-1 0,1 1 0,-1 0-1,0 0 1,1-1 0,7-14-1281,-8 13 1102,6-17-622,0-1-1,-2 0 1,0 0-1,1-25 1,-4 34 661,11-108-698,29-206 5151,-37 294-3202,-3 21-651,0 0 0,1 1 0,0-1 0,1 0 0,0 1 0,7-17 0,-4 20 18,-3 8-51,1 14 279,-3-13-552,14 155 2095,-4-28-1365,8 56-286,5 42-180,-22-215-407,3 22-237,-1-1 1,-2 1-1,-2 42 0,0-76 121,0 0 1,0-1-1,0 1 0,-1 0 1,1 0-1,0 0 1,0-1-1,0 1 0,-1 0 1,1 0-1,0-1 0,-1 1 1,1 0-1,-1 0 0,1-1 1,-1 2-1,0-2 83,1 0 1,0 0-1,-1 0 1,1 0-1,0 0 0,-1 0 1,1 0-1,0 0 0,-1 0 1,1 0-1,0 0 0,0 0 1,-1 0-1,1 0 0,0 0 1,-1 0-1,1-1 0,0 1 1,-1 0-1,1 0 0,0 0 1,0 0-1,-1-1 0,1 1 1,0 0-1,0 0 0,0-1 1,-1 1-1,-2-4-830,0 0 1,0-1-1,0 1 1,-4-10-1,-12-30-3421,-3-6 1461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50:45.32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19 129 7968,'-18'-23'3616,"36"12"-3136,0 2 1504,-1 9-1184,14-16 1151,0 8-1119,26-6-352,4 5-320,27-2-288,-1 3 64,9 0-2719,-12 8 1535,4-8-6624,-18 5 4384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28:11.1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365 35 1408,'0'0'90,"0"0"-1,0 0 1,-1 0 0,1 0 0,0-1-1,0 1 1,-1 0 0,1 0-1,0 0 1,0-1 0,-1 1 0,1 0-1,0-1 1,0 1 0,0 0-1,0 0 1,0-1 0,-1 1 0,1 0-1,0-1 1,0 1 0,0 0 0,0-1-1,0 1 1,0 0 0,0-1-1,0 1 1,0 0 0,0 0 0,0-1-1,0 1 1,0 0 0,0-1-1,1 1 1,-1 0 0,0-1 0,0 1-1,0 0 1,0 0 0,0-1 0,1 1-1,-1 0 1,0 0 0,0-1-1,1 1 1,-1 0 0,0 0 0,0 0-1,1-1 1,-1 1 0,0 0-1,0 0 1,1 0 0,0 0 0,-1-1 98,1 1 1,-1 0 0,1-1 0,-1 1-1,1-1 1,-1 1 0,1 0 0,-1-1 0,0 1-1,1-1 1,-1 1 0,1-1 0,-1 1-1,0-1 1,0 0 0,1 1 0,-1-1 0,0 1-1,0-1 1,0 1 0,1-2 0,-2 1 5,1 1 0,0-1 0,-1 0 0,1 1 0,-1-1 1,1 1-1,-1-1 0,1 1 0,-1-1 0,0 1 0,1-1 0,-1 1 1,0 0-1,1-1 0,-1 1 0,0 0 0,1 0 0,-1-1 1,-1 1-1,2 0 93,-6 4 307,6-4-582,0 0 0,0 0-1,0 0 1,0 0 0,0 0-1,1 0 1,-1 0-1,0 0 1,0 0 0,0 0-1,0 0 1,0 0-1,0 0 1,0 0 0,0 0-1,0 0 1,1 0-1,-1 0 1,0 0 0,0 0-1,0 0 1,0 1-1,0-1 1,0 0 0,0 0-1,0 0 1,0 0-1,0 0 1,0 0 0,0 0-1,0 0 1,0 0-1,1 1 1,-1-1 0,0 0-1,0 0 1,0 0 0,0 0-1,0 0 1,0 0-1,0 0 1,0 0 0,0 1-1,0-1 1,-1 0-1,1 0 1,0 0 0,0 0-1,0 0 1,0 0-1,0 0 1,0 0 0,0 1-1,0-1 1,0 0-1,0 0 1,0 0 0,0 0-1,0 0 1,0 19 1070,-1-13-931,1 0 0,1 0 0,-1 0 0,1 0 0,0 0 0,4 11-1,24 73 656,-23-68-790,36 147 261,-17-62-90,-18-78 30,0-1 0,-2 1 1,2 54-1,-7-81-202,0 0-1,-1 1 0,1-1 1,-1 0-1,1 1 1,-1-1-1,0 0 1,0 0-1,0 0 1,0 0-1,0 1 1,0-1-1,-1-1 1,1 1-1,-1 0 1,1 0-1,-1 0 1,0-1-1,0 1 1,1-1-1,-1 0 1,0 1-1,0-1 0,-1 0 1,1 0-1,0 0 1,-4 1-1,-11 0 72,0-1 0,0 0 0,0-1 0,-17-3 0,-17 1 60,-225 7 558,253-8-1452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28:11.6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 91 2496,'-6'1'33,"4"0"448,0 0 0,0 0 0,-1-1-1,1 1 1,0-1 0,-1 0-1,1 0 1,0 0 0,-1 0-1,1 0 1,0 0 0,-5-1-1,-5-4 3803,12 5-4112,0-1 0,0 1 1,1-1-1,-1 1 0,0-1 0,1 1 1,-1-1-1,0 1 0,1-1 0,-1 1 1,1 0-1,-1-1 0,0 1 0,1 0 0,-1-1 1,1 1-1,-1 0 0,1 0 0,-1-1 1,1 1-1,-1 0 0,1 0 0,0 0 1,0 0-1,24-9 801,11 1-315,0 1-1,51-2 1,74 6-650,-131 3 53,169-10 426,-143 12-529,-52-4-1255,8-33-13462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28:12.4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 3072,'-1'1'530,"1"-1"-397,0 1-1,-1-1 1,1 0-1,0 1 1,0-1 0,0 0-1,0 1 1,0-1-1,0 0 1,0 1-1,0-1 1,0 0-1,0 1 1,0-1 0,0 0-1,0 1 1,0-1-1,0 0 1,0 1-1,0-1 1,0 1-1,0-1 1,0 0 0,1 0-1,-1 1 1,0 0-1,7 19 1297,-4-12-877,63 174 3672,-28-82-2992,-36-96-1355,2 11-730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28:12.8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58 2976,'-1'-2'253,"-1"0"0,1 1 0,0-1 0,0 0 0,0 0-1,0 0 1,1 0 0,-1 0 0,0 0 0,1 0 0,0 0 0,-1-1 0,1 1 0,0 0 0,0 0 0,0-3 0,1 3-148,0 1 0,0 0 0,-1 0 0,1 0 1,0-1-1,0 1 0,0 0 0,0 0 0,0 0 0,0 0 1,1 0-1,-1 1 0,0-1 0,0 0 0,1 0 1,-1 1-1,0-1 0,1 1 0,-1-1 0,0 1 0,1 0 1,-1 0-1,1-1 0,-1 1 0,2 0 0,3 0-34,-1 0 0,0 0 0,1 0 0,-1 1 0,0 0 0,1 0 0,-1 0 0,0 1 0,0 0 0,0 0 0,0 0 0,5 3 0,7 5 353,29 22 1,-44-30-389,11 8 299,0 1 0,-1 0 0,-1 1 0,19 25 1,-23-28-15,0 1 1,-1 1 0,0-1 0,-1 1 0,0 0 0,-1 0 0,4 17 0,-7-23-203,0 0 1,-1 0-1,1-1 1,-1 1-1,0 0 1,0 0-1,-1 0 1,1 0-1,-3 7 1,2-10-80,0 0 1,0 1-1,0-1 0,0 0 1,0 0-1,0 0 0,-1 0 1,1 0-1,-1 0 1,1 0-1,-1-1 0,0 1 1,0-1-1,0 1 0,0-1 1,0 1-1,0-1 0,0 0 1,0 0-1,-5 1 0,-2 0-209,1 0 0,-1 0 0,0-1 0,-9 0 0,-19 0-4638,28-1 2780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28:13.4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193 12 3904,'-4'-11'2725,"-9"20"-505,10-6-2141,-7 7 456,1 0 0,0 0-1,0 1 1,-9 16 0,-26 52 1293,30-52-1189,-1 0 206,-13 35 1,25-53-688,0 1 1,0-1 0,1 1-1,0 0 1,0 0 0,1 0-1,1 17 1,0-24-127,0 0 0,1-1 0,-1 1 0,1 0 0,-1-1 0,1 1 0,0 0 1,0-1-1,0 1 0,1-1 0,-1 1 0,1-1 0,-1 0 0,1 0 0,0 0 0,3 4 0,-2-4 40,1 1 0,-1-1 1,1 0-1,-1 0 0,1-1 0,0 1 0,0-1 0,-1 0 0,1 0 0,6 1 0,6-1-701,0 0-1,0-1 1,0-1 0,25-4 0,37-7-6320,-39 8 3957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33:43.3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50 1664,'-14'0'9125,"32"-7"-6576,11-2-2096,0 2 0,0 1 0,46-4 0,-5 1 66,-48 7-540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46:34.0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2496,'5'0'896,"0"0"-672,-2 0 800,7 5-640,-2-5-256,1 3-64,-1 1-32,5 1 96,-3-5-64,3 0-160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28:13.9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63 0 2496,'-16'5'1120,"2"17"-992,2-7 1280,8 4-800,-5 11 896,6 7-864,-2 8 512,5 3-672,0 2 96,5-6-320,3 1-96,4 0-96,10 3 224,3 2-160,12-2-192,10-3 32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28:14.4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 2976,'1'-1'82,"-1"0"1,1 0-1,0 1 1,0-1-1,0 0 0,0 1 1,0-1-1,0 1 1,1-1-1,-1 1 0,0 0 1,0-1-1,0 1 1,0 0-1,1 0 1,-1 0-1,0 0 0,1 0 1,23 5 370,-16-2 221,4 1-276,0 1 0,0 0 0,0 0 0,-1 2 0,0-1 0,0 2 0,0-1 0,-1 2 0,0-1 0,10 12 0,-8-5-14,0 0 0,-1 1 0,-1 0 0,-1 0 0,0 1 1,12 30-1,-6-9 206,-2 0 1,-2 2 0,-2 0-1,-1 0 1,-2 1 0,-1-1-1,-1 75 1,-7-92-412,0 0 1,-11 43 0,-20 44-2419,23-77-717,0 7 103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28:15.6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58 4224,'-4'-4'5397,"13"4"-2858,10-2-1852,0 0 1,0-1-1,0 0 0,20-8 1,39-7-1037,23 5-4873,-72 12 3260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28:16.0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97 7808,'-8'-3'3520,"25"3"-3040,-5-5 2272,1 2-1600,9-8 319,7-5-895,9 1-384,3 4-96,6-3-896,0 6 448,-2 0-3935,-3 5 2367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28:18.3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311 42 1984,'3'-2'584,"0"0"0,0 0 1,-1-1-1,1 1 0,-1 0 1,0-1-1,0 0 0,3-4 0,-5 7-484,0-1-1,0 0 0,0 1 0,0-1 0,-1 1 1,1-1-1,0 0 0,0 1 0,-1-1 0,1 1 1,0-1-1,-1 1 0,1-1 0,0 1 0,-1-1 1,1 1-1,-1 0 0,1-1 0,-1 1 0,1-1 1,-1 1-1,1 0 0,-1 0 0,1-1 0,-1 1 1,1 0-1,-1 0 0,0 0 0,1-1 0,-1 1 1,0 0-1,-23-1 389,17 1-311,-7-1-70,0 1 0,1 0 1,-1 1-1,0 1 0,1 0 0,0 1 0,-1 0 0,1 1 0,0 1 0,1 0 0,-1 1 0,-14 8 0,9-3-143,5-4 207,1 1 0,-17 14 1,26-20-144,0 1 1,0 0-1,1 0 0,-1 0 1,1 0-1,-1 1 0,1-1 1,0 1-1,0-1 0,1 1 1,-1 0-1,1 0 1,-2 6-1,3-9-6,0 1-1,0 0 1,0-1 0,0 1 0,0 0 0,1-1-1,-1 1 1,1 0 0,-1-1 0,1 1-1,-1-1 1,1 1 0,0-1 0,0 1-1,0-1 1,0 1 0,0-1 0,0 0 0,0 0-1,0 1 1,0-1 0,1 0 0,-1 0-1,0 0 1,1 0 0,-1-1 0,1 1 0,-1 0-1,3 0 1,5 3 129,0-1 1,0 0-1,17 3 1,66 5 387,-16-3-252,-69-7-262,122 24 896,-112-21-676,0 1 0,0 1 0,0 1 0,-1 1 0,20 11 0,-34-18-210,0 1 0,0-1 0,0 0 0,-1 0 0,1 1 0,0-1 0,-1 1 0,1 0 0,-1-1 0,1 1 0,-1 0 0,0 0 0,0 0 0,1 0 0,-2 0 0,1 0 0,0 0 0,0 0 0,-1 1 0,1-1 0,-1 0 0,1 0 0,-1 1 0,0-1 0,0 0 0,0 0 0,0 1 0,-1-1 0,1 0 0,-1 0 0,1 1 0,-1-1 0,0 0 0,1 0 0,-1 0 0,0 0 0,-1 0 0,0 2 0,-3 2 20,0 0 1,-1 0-1,0-1 0,0 0 0,0 0 0,0 0 0,-1-1 0,-13 7 0,-6 0 36,-32 10 0,37-13 10,-33 11-22,-95 30 109,121-46 103,16-3-2962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28:18.7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5056,'9'15'6057,"-7"-10"-5607,1 1 0,-1-1 0,-1 1 0,1-1 0,1 12 0,4 155 2006,-6-57-4933,-1-99 973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28:19.1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7 3392,'-12'-6'1536,"12"9"-1312,9 5-544,-6-1 96,7 4 128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28:19.4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5408,'4'9'747,"0"-1"0,0 1 0,-1-1 0,0 1 0,-1 0 1,0 1-1,0-1 0,-1 0 0,0 0 0,-1 15 0,-2 9 757,-9 52-1,8-66-1017,-1 0-183,2-8-50,0 1 0,1-1-1,0 1 1,0 0-1,3 16 1,-2-27-227,0 0-1,0 0 1,0 0 0,0-1-1,0 1 1,1 0-1,-1 0 1,0 0 0,1-1-1,-1 1 1,1 0-1,0 1 1,-1-2-16,1 0 0,-1 0 0,1 0 0,-1 0 0,1 0 0,-1 0 0,1 0 0,-1 0 0,1 0 0,-1 0 0,1 0-1,-1-1 1,1 1 0,-1 0 0,1 0 0,-1 0 0,1-1 0,-1 1 0,0 0 0,1 0 0,-1-1 0,0 1 0,1 0 0,-1-1 0,0 1 0,1-1 0,-1 1 0,0 0 0,1-1 0,-1 1-1,0-1 1,0 0 0,25-33-1676,32-60-1,8-12 1091,-62 101 687,1 0 1,0 1-1,0 0 0,0 0 0,0 0 0,9-6 1,-12 9-40,0 1 1,0-1 0,0 0-1,0 1 1,0-1 0,0 1-1,0-1 1,0 1 0,1 0-1,-1 0 1,0-1 0,0 1-1,0 0 1,0 0 0,1 0-1,-1 0 1,0 0 0,0 0-1,0 0 1,0 1 0,1-1-1,-1 0 1,0 1 0,0-1-1,0 1 1,0-1 0,0 1-1,0-1 1,0 1 0,0 0-1,0-1 1,0 1 0,0 0-1,0 0 1,-1 0 0,1 0-1,0 0 1,-1 0 0,2 2-1,1 3 113,0 0-1,0 0 0,-1 0 1,0 1-1,0-1 0,1 14 1,2 43 418,-2-5-374,1-29-180,3 16 15,-6-15-3868,-1-22 1613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28:20.6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83 191 2656,'-12'-12'6981,"8"24"-4906,0-2-970,-1 0 1,-9 16 0,9-17-637,-1 1 1,-7 19-1,7-4 15,1 0 0,1 0 1,2 0-1,0 45 0,2-61-367,0-1 0,1 1 1,0-1-1,0 0 0,1 1 0,1-1 0,-1 0 0,1 0 0,0 0 0,1 0 1,0-1-1,0 1 0,1-1 0,0 0 0,9 10 0,-9-12-70,1 0 0,-1-1 0,1 1 0,0-1 1,0 0-1,0-1 0,1 0 0,-1 0 0,1 0 0,0 0 0,0-1 0,0-1 0,0 1 0,0-1 0,0 0 0,0 0 0,0-1 0,14-1 0,3-2 18,0-2 1,0 0-1,-1-1 0,0-1 1,0-2-1,-1 0 0,29-16 1,-2-4-3,-2-2 0,-1-2 0,-2-1 0,-1-3 0,51-56 0,-86 83-81,0 0 0,-1 0 0,0-1 0,0 0 0,-2-1-1,1 1 1,-1-1 0,-1 0 0,0-1 0,3-13 0,-6 17-52,1 0 1,-1 0-1,0 0 1,-1-1-1,0 1 1,-1 0-1,0 0 0,0 0 1,-1 0-1,0 0 1,-1 0-1,0 0 1,0 0-1,-8-13 1,10 20 43,0 0 1,-1 0-1,1 0 1,-1 0 0,0 1-1,0-1 1,1 0-1,-1 1 1,0-1-1,0 1 1,-1 0-1,1 0 1,0 0 0,0 0-1,-1 0 1,1 0-1,0 0 1,-1 1-1,-4-1 1,0 0-43,-1 1 0,0 0 0,0 1 1,-12 2-1,8-1 27,-1 1 1,1 1 0,0 0-1,0 1 1,-20 11 0,-52 38-103,70-45 106,0 1 100,1 0 0,0 0 0,1 1 0,0 1 0,1 0 0,1 0 0,-1 1 0,2 0 0,0 1 0,1 0 0,0 1 0,1-1 0,0 2 0,1-1 0,-4 20 0,2 3 293,1 1-1,2 0 0,2 1 0,3 77 0,1-108-273,0 0-1,1-1 0,0 1 0,0 0 1,1-1-1,0 0 0,1 1 1,0-1-1,0-1 0,0 1 0,1-1 1,0 1-1,1-1 0,0-1 0,0 1 1,0-1-1,1 0 0,0 0 1,0-1-1,0 0 0,1 0 0,0-1 1,0 0-1,12 4 0,-2-1 139,0-1 0,22 5 0,-32-10-479,0 0 0,15 0-1,-17-1-488,-1 0 0,1-1-1,-1 0 1,0 0 0,7-3-1,-11 4 235,0-1-1,0 1 0,1-1 1,-1 0-1,0 1 0,9-10-3602,-3 4 1115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28:21.2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56 2656,'0'-10'12213,"-10"38"-10523,8-22-1297,-1 0 1,1 0-1,-2 11 0,3-15-329,1 0 0,0 0 0,0 0-1,0 0 1,0 0 0,0 0-1,0 0 1,1 0 0,-1 0 0,1 0-1,-1 0 1,1 0 0,0 0-1,0 0 1,0 0 0,1 2-1,1-1 8,-1 0 0,1 0 0,0 0 0,0 0-1,0-1 1,0 1 0,0-1 0,1 0-1,-1 0 1,1 0 0,-1 0 0,1 0 0,0-1-1,0 0 1,0 0 0,-1 0 0,1 0-1,0 0 1,1-1 0,-1 0 0,0 0 0,0 0-1,0 0 1,0-1 0,7-1 0,-6 1 2,1-1 0,0 1 1,0-1-1,-1-1 1,1 1-1,-1-1 0,0 0 1,0 0-1,0 0 1,0-1-1,0 0 0,-1 0 1,0 0-1,0 0 1,0-1-1,5-7 0,-7 9-81,-1 0-1,1 0 0,-1 0 1,0 0-1,0-1 0,0 1 1,0 0-1,0-1 0,-1 1 1,0-1-1,1 1 0,-1 0 1,-1-1-1,1 1 0,0-1 1,-1 1-1,0 0 0,1-1 1,-1 1-1,-1 0 0,1 0 1,0-1-1,-1 1 0,0 0 1,0 1-1,1-1 0,-2 0 1,1 0-1,0 1 0,-1-1 1,1 1-1,-1 0 0,1 0 1,-1 0-1,0 0 0,0 0 1,0 1-1,0-1 0,0 1 1,-1 0-1,1 0 0,0 0 1,-1 0-1,1 0 0,0 1 1,-1 0-1,-4-1 0,1 2-200,-1-1 0,1 1 0,0 1 0,0-1 1,0 1-1,0 0 0,1 1 0,-1-1 0,0 1 0,-7 6 0,-4 3-821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46:34.5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0 576,'0'4'192,"9"0"-128,-5-4-32,5 4 64,0-4-64,0 0 128,4 0-96,0 0-96,0 0 0,5-4-128,3 0 96,2 0-384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17:11.4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452 799 2144,'-3'1'3460,"3"-1"-3392,-1-1 0,1 1 1,-1 0-1,1 0 1,0-1-1,-1 1 1,1 0-1,-1-1 0,1 1 1,0 0-1,-1-1 1,1 1-1,0-1 1,-1 1-1,1-1 0,0 1 1,0-1-1,0 1 1,-1 0-1,1-1 1,0 0-1,-21-37 1521,4 10-805,9 12-543,5 9-194,0-1-1,0 1 1,-2-9-1,5 14-26,-11-50 765,-6-70-1,12 70-947,-2-20 278,9 17 200,18-106 0,-18 154-335,0-1 0,1 1 0,-1 0 0,1 0 1,1 0-1,5-9 0,5-11-145,-9 17 121,-4 6 32,0 1 0,0 1 0,1-1 0,-1 0 0,1 0 0,3-3 0,-1 1-26,1 0 1,0 1 0,0 0-1,7-5 1,-10 8 18,-1 0 0,1 0 0,-1 0 0,1 0 0,0 1 0,-1-1 0,1 1-1,0-1 1,-1 1 0,1-1 0,0 1 0,0 0 0,0 0 0,-1 0 0,1 0 0,0 0 0,3 1 0,-2 0-1,0 0 1,0 1 0,0-1-1,0 1 1,0-1-1,0 1 1,-1 0-1,1 0 1,2 3 0,5 4-26,-1 2 1,-1-1 0,13 21-1,-20-30 40,9 16 88,-1 0-1,-1 0 1,-1 0 0,8 26-1,-6-9 101,7 51 0,-12-47-76,-3 56 1,-1-59-3,-1-11 29,-1 0 0,-1 0 1,-2-1-1,-7 27 1,1-19-109,-1-1 0,-17 32 1,-1 2 294,-54 171-196,6-12 192,66-199-175,-1 0-1,-1-1 0,-31 40 1,39-56-51,0 0 1,0-1-1,0 0 1,0 0-1,-1 0 1,0-1 0,-1 1-1,1-2 1,-1 1-1,0-1 1,-15 6 0,17-9-33,0 1 1,0-1 0,0 0 0,1-1-1,-1 1 1,0-1 0,0 0 0,0 0-1,0-1 1,0 0 0,0 0 0,1 0 0,-1-1-1,0 0 1,1 0 0,-1 0 0,1-1-1,-8-5 1,5 3-55,-1-1-1,1 0 1,0-1 0,-8-9-1,12 12 0,1 0 1,0 0-1,0 0 0,1 0 0,-1 0 0,1-1 1,0 1-1,0-1 0,0 0 0,-1-9 0,2 12-33,1 0 0,0 0 0,0-1 0,1 1 0,-1 0 0,0 0 0,1 0 0,-1-1 0,1 1 0,0 0 0,0 0 0,-1 0 0,1 0 0,1 0 0,-1 0-1,0 0 1,0 0 0,1 1 0,-1-1 0,1 0 0,0 1 0,-1-1 0,1 1 0,0-1 0,0 1 0,3-1 0,5-4-112,2 0-1,-1 1 1,19-6 0,-22 9 157,5-3-21,7-2-79,0 0 0,0 2 0,42-6 0,-14 9 164,-35 2-118,-1 0 1,1-1 0,-1 0-1,1-1 1,-1 0 0,0-1 0,1 0-1,15-8 1,-11 4-1105,-1-2-1,0 0 1,0-1-1,21-18 1,2-10-3439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19:34.05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308 56 2816,'1'-1'136,"-1"0"0,1 0 0,-1 1 0,0-1 0,1 0 0,-1 0 1,0 1-1,1-1 0,-1 0 0,0 0 0,0 0 0,0 1 0,0-1 0,0 0 0,0 0 0,0 0 1,0 0-1,0 1 0,0-1 0,0 0 0,0 0 0,-1 0 0,1 1 0,0-1 0,-1 0 0,1 0 0,0 1 1,-1-1-1,0-1 0,-1 0 19,1-1 1,-1 1 0,0 0-1,0 0 1,0 0 0,0 0-1,-3-2 1,2 2-114,1 1 1,-1 0-1,0-1 0,1 1 1,-1 0-1,0 0 1,0 0-1,0 1 1,1-1-1,-1 1 0,0 0 1,0 0-1,0 0 1,0 0-1,0 0 0,0 0 1,-4 2-1,2-1-14,1 1-1,0 0 0,0 0 0,0 0 1,0 0-1,0 1 0,0 0 0,0 0 1,1 0-1,-5 5 0,1-1-12,1 1-1,1 0 0,-1 0 1,1 0-1,1 1 0,-1 0 1,1 0-1,1 0 0,0 0 1,-3 15-1,5-15 23,0 0-1,1 0 1,0 0 0,1 0-1,-1 0 1,2 0-1,-1-1 1,1 1 0,6 15-1,4 4 90,24 42 1,4 8 134,-28-51-8,-7-17-178,0 0 0,-1 0 1,0 1-1,4 20 0,-1 39 507,-3 82-1,-7-111 105,1-25-76,0-13-365,0-4-90,-6-23-2037,2 7 659,-1-1-1,-13-23 1,9 23 937,0 1 0,-26-31-1,22 33 413,-2 1 0,1 0-1,-2 2 1,0-1-1,-24-11 1,37 22 11,-7-5 240,9 6-198,0-1 1,0 1-1,0-1 1,1 1-1,-1-1 0,0 0 1,1 0-1,0 0 0,-3-3 1,5 5-162,0-1 0,0 1 0,0 0 0,0 0 0,0 0 0,0 0 0,0-1 0,0 1 0,1 0 0,-1 0 0,0 0 0,0 0 0,0 0 0,0-1 0,0 1 1,0 0-1,0 0 0,1 0 0,-1 0 0,0 0 0,0 0 0,0 0 0,0-1 0,1 1 0,-1 0 0,0 0 0,0 0 0,0 0 0,0 0 0,1 0 0,-1 0 0,0 0 0,0 0 0,0 0 0,1 0 1,-1 0-1,0 0 0,0 0 0,34 2 585,40 7 1,19 1-73,42-4 56,-71-4-531,-35-1 130,0 0 0,46-6-1,-68 4-203,0 1 1,0 0-1,8 1 0,6 0 47,-24 9-171,2-5 140,-2 2 20,0-1 0,-1 0 1,-5 8-1,-5 8-6,3 1-52,1 0-1,-10 34 1,17-44 40,0 0 1,0 0-1,2 0 1,-1 1-1,2-1 1,0 18 0,0-30 39,0 1 1,0-1 0,1 0 0,-1 1-1,0-1 1,0 0 0,1 0 0,-1 1 0,1-1-1,-1 0 1,1 0 0,-1 1 0,1-1-1,0 0 1,-1 0 0,2 1 0,-1-2-15,-1 0 0,0 1 0,0-1 0,1 0-1,-1 0 1,0 0 0,1 0 0,-1 0 0,0 0 0,0 0 0,1 0 0,-1 0 0,0 0 0,1 0 0,-1 0 0,0 0 0,0 0-1,1 0 1,-1-1 0,0 1 0,0 0 0,1 0 0,-1 0 0,0 0 0,1-1 0,9-10 324,-3-1-201,0-1-1,-1 0 1,0 0 0,-1-1-1,0 1 1,4-23 0,-7 25-132,-1 1 0,0 0 0,0-1 0,-1 0 0,0 1 0,-1-1 0,0 1 0,-1-1 0,-5-19 0,-2 13-99,0-5-756,9 21 817,0 1 0,0 0-1,-1-1 1,1 1 0,0-1-1,0 1 1,0-1 0,0 1 0,1 0-1,-1-1 1,0 1 0,0-1 0,0 1-1,0 0 1,0-1 0,0 1-1,1-1 1,-1 1 0,0 0 0,0-1-1,1 1 1,-1 0 0,0-1-1,1 1 1,-1 0 0,0 0 0,1-1-1,-1 1 1,0 0 0,1 0-1,-1-1 1,0 1 0,1 0 0,-1 0-1,1 0 1,-1 0 0,0 0-1,1 0 1,-1 0 0,1-1 0,113-14 170,-87 12-201,0 1 0,33 3 0,-17 0 96,-40-1-31,0 0-1,1 0 1,-1 0 0,0 1-1,0-1 1,1 1 0,-1 0 0,0 0-1,0 0 1,0 1 0,5 2-1,-6-2 6,-1-1 0,1 0 0,-1 0 0,0 1 0,1-1 0,-1 1 0,0-1-1,0 1 1,0 0 0,0 0 0,0-1 0,0 1 0,-1 0 0,1 0 0,0 0-1,-1 0 1,0 0 0,1-1 0,-1 1 0,0 4 0,1 34 281,9 56-1,-8-85-226,0-1-1,1 0 0,0 1 0,8 14 1,-9-20-13,1 0 0,-1 0 0,1 0 1,1-1-1,-1 1 0,1-1 0,-1 0 1,1 0-1,1 0 0,5 5 0,-8-8-37,-1 0 0,1-1 0,-1 1 0,1 0 0,-1-1-1,1 1 1,0-1 0,-1 1 0,1-1 0,0 0 0,-1 0 0,1 0 0,0 0 0,-1 0-1,1 0 1,0 0 0,1-1 0,0 0-5,0 0-1,0 0 1,0-1 0,0 1-1,0-1 1,0 1 0,-1-1-1,5-4 1,-1 0-451,0 0 0,-1 0 1,1-1-1,-1 0 0,8-14 1,21-36-5610,-16 35 3334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19:38.78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9 2496,'1'-1'34,"-1"0"129,1 1 1,-1-1-1,1 1 0,-1-1 1,0 1-1,1 0 1,-1-1-1,1 1 1,-1-1-1,1 1 1,-1 0-1,1-1 1,-1 1-1,1 0 0,0 0 1,-1-1-1,1 1 1,-1 0-1,1 0 1,0 0-1,-1 0 1,1 0-1,-1 0 1,1 0-1,1 0 0,0 0 194,-1 1-302,0-1 0,0 1 0,0 0 0,-1 0 0,1 0 1,0-1-1,-1 1 0,1 0 0,0 0 0,-1 0 0,1 0 0,-1 0 1,0 0-1,1 0 0,-1 0 0,0 1 0,7 22 208,-2 24 109,-3-24-25,1 1 0,2-2 0,10 39 0,-13-54-176,-2-7-100,0 1 1,1-1-1,-1 1 0,0-1 0,1 0 0,-1 1 0,0-1 1,1 0-1,0 1 0,-1-1 0,1 0 0,0 0 0,1 2 1,-1-3-27,-1-1 0,1 1 1,-1-1-1,1 1 0,-1-1 1,1 1-1,-1-1 0,1 0 1,-1 1-1,1-1 0,-1 1 1,0-1-1,0 0 0,1 0 0,-1 1 1,0-1-1,0 0 0,0 0 1,0 1-1,1-1 0,-1-1 1,5-22 242,0-1-249,2 1 0,11-27 0,-4 11-177,-11 33 16,0-1 0,0 1 0,1 0 1,0 0-1,5-8 0,-8 15 120,-1 0 0,0-1 0,1 1 1,-1 0-1,0-1 0,1 1 0,-1 0 0,0 0 1,1-1-1,-1 1 0,1 0 0,-1 0 0,1 0 0,-1 0 1,0 0-1,1-1 0,-1 1 0,1 0 0,-1 0 0,1 0 1,-1 0-1,1 0 0,-1 0 0,1 1 0,-1-1 0,0 0 1,1 0-1,-1 0 0,1 0 0,-1 0 0,1 1 0,-1-1 1,0 0-1,1 0 0,-1 1 0,0-1 0,1 0 0,-1 0 1,0 1-1,1-1 0,-1 1 0,0-1 0,1 1 1,11 17 262,-5-2 159,7 28-1,-7-19-26,-1-6-207,-1-1-1,0 1 1,-2 0 0,3 34-1,-6-50-848,8-6-2028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19:39.28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11 21 3552,'-10'-15'7041,"10"14"-7010,0 1-1,0 0 1,0 0-1,0-1 1,0 1-1,0 0 1,0-1-1,0 1 1,1 0-1,-1 0 1,0 0-1,0-1 1,0 1-1,0 0 1,1 0-1,-1 0 1,0-1-1,0 1 1,1 0-1,-1 0 1,0 0-1,0 0 1,1 0-1,-1-1 1,0 1-1,0 0 1,1 0-1,-1 0 0,0 0 1,0 0-1,1 0 1,-1 0-1,0 0 1,1 0-1,-1 0 1,0 0-1,0 0 1,1 0-1,-1 0 1,0 0-1,0 1 1,1-1-1,-1 0 1,0 0-1,0 0 1,1 0-1,13 2 200,-1-1 0,1-1 0,15-1 0,1 0-67,-6 1-101,-7-1-26,-1 2 0,19 2 1,-24-3 810,-7 0-2087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19:39.63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 9 4160,'-3'1'1686,"6"1"-574,11-1 687,14-5-359,28 0 1,-1 1-1271,-42 2 18,0 1 1,21 2 0,7 1-3774,-33-3 2092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19:39.99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23 40 3968,'0'0'47,"0"0"0,-1 0 0,1 0 1,0-1-1,0 1 0,0 0 0,-1 0 0,1 0 1,0 0-1,0 0 0,0 0 0,-1 0 0,1 0 1,0 0-1,0 0 0,-1 0 0,1 1 0,0-1 0,0 0 1,0 0-1,0 0 0,-1 0 0,1 0 0,0 0 1,0 0-1,0 0 0,0 0 0,-1 1 0,1-1 1,0 0-1,0 0 0,0 0 0,0 0 0,0 1 1,-1-1-1,1 0 0,0 0 0,0 1 0,-5 12 1002,0 14 419,4-19-1316,1 0-1,0-1 0,0 1 1,1-1-1,0 1 1,0-1-1,1 1 1,0-1-1,0 0 1,1 0-1,0 0 0,0 0 1,1 0-1,0-1 1,0 1-1,8 8 1,-9-10-59,1-1 1,0 0 0,1 0 0,-1-1-1,1 1 1,0-1 0,0 0 0,0 0-1,0-1 1,0 1 0,1-1 0,-1 0-1,1-1 1,-1 1 0,1-1-1,0 0 1,-1 0 0,1-1 0,0 0-1,0 0 1,-1 0 0,7-2 0,-2 0 19,0 0 1,-1-1 0,0 0 0,1 0-1,-1-1 1,0-1 0,-1 1 0,1-1 0,-1-1-1,0 0 1,7-6 0,-9 6-63,-1 1 1,1-1-1,-1 0 1,-1 0 0,0 0-1,1-1 1,-2 1-1,1-1 1,-1 0-1,0 0 1,0 0 0,-1-1-1,0 1 1,1-11-1,-2 14-64,-1 1 1,0 0-1,0-1 0,0 1 0,0 0 1,-1-1-1,1 1 0,-1 0 0,0-1 1,0 1-1,0 0 0,0 0 0,0 0 1,-1 0-1,1 0 0,-1 0 0,0 0 1,0 1-1,0-1 0,0 1 0,-1-1 0,1 1 1,-1 0-1,1 0 0,-1 0 0,0 0 1,-5-3-1,0 3-40,-1-1 0,1 1 0,-1 0 0,0 1 0,0 0 0,0 0 0,0 1 0,0 0 0,0 0 1,0 1-1,1 1 0,-1-1 0,-12 5 0,3 0-5,1 0 0,0 1 0,0 0 1,1 2-1,-26 16 0,37-20-610,-1-1 0,1 1 0,-8 9 0,4 1-841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19:40.35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106 12 4480,'-2'-12'7172,"8"20"-5955,-3-4-1007,-1 0 0,1 1 0,-1 0 1,-1-1-1,1 1 0,-1 0 0,1 0 0,-1 7 0,3 40 870,-4-42-924,-1 0 0,0 0 0,0 0 0,-1 0 0,-4 13 0,4-18-71,0 1-1,-1-1 1,1 1-1,-1-1 1,0 0-1,0 0 1,-1-1-1,1 1 1,-1-1 0,-7 6-1,8-8-335,0 0-1,0 0 0,0-1 1,0 0-1,0 1 1,-1-1-1,1-1 1,-1 1-1,1 0 1,-1-1-1,1 0 1,-1 1-1,1-1 0,-1-1 1,1 1-1,-1 0 1,-4-2-1,-7-3-1726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19:43.23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5 152 3072,'-5'-5'3600,"7"10"-2416,6 7-841,-1 0 0,0 0 0,-1 1 1,-1 0-1,8 25 0,0-2 104,12 30 325,-2 2-1,15 77 1,-4-15 759,-31-119-1249,-1-7 521,-2-10-131,0-3-435,7-23 167,1 1 0,16-38 0,-15 43-256,42-111 236,76-224-528,-112 323-1626,-15 38 1735,0 0 0,0 0 0,0 0 1,1 0-1,-1-1 0,0 1 1,0 0-1,0 0 0,0 0 1,0 0-1,0 0 0,0 0 1,0-1-1,0 1 0,0 0 1,1 0-1,-1 0 0,0 0 1,0 0-1,0 0 0,0 0 0,0 0 1,1 0-1,-1 0 0,0-1 1,0 1-1,0 0 0,0 0 1,0 0-1,1 0 0,-1 0 1,0 0-1,0 0 0,0 0 1,0 0-1,1 0 0,-1 0 1,0 1-1,0-1 0,0 0 0,0 0 1,0 0-1,1 0 0,-1 0 1,0 0-1,0 0 0,0 0 1,0 0-1,0 0 0,0 0 1,0 1-1,1-1 0,-1 0 1,0 0-1,0 0 0,0 0 0,0 0 1,0 1-1,0-1 0,0 0 1,0 0-1,0 0 0,0 0 1,0 0-1,0 1 0,5 10-1366,4 30-1783,-4-11 1083,3 0 773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19:43.67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 52 2816,'-3'18'1845,"3"-17"-1689,-1 1-1,1 0 1,-1 0 0,1 0-1,0-1 1,-1 1 0,1 0-1,0 0 1,0 0-1,1 1 1,0 8 635,-1-1 1,0 21-1,-1-18-140,2 25-1,-1-35-523,1 1 1,-1-1-1,1 0 0,0 0 0,0 0 0,0 0 0,0 0 0,1 0 0,-1 0 1,1 0-1,0 0 0,3 3 0,-4-4-51,1-1 0,-1 0 0,0 0 1,1 0-1,-1 0 0,1 0 0,0 0 0,-1 0 0,1 0 1,0 0-1,-1-1 0,1 1 0,0-1 0,0 0 1,-1 1-1,1-1 0,0 0 0,0 0 0,0 0 0,-1 0 1,1 0-1,0 0 0,0-1 0,0 1 0,-1-1 0,1 1 1,0-1-1,0 0 0,2-1 0,0 0 37,1-1 0,-1 0 0,1 0 0,-1-1 0,0 1-1,0-1 1,-1 0 0,6-7 0,-5 6-55,-1-1 0,0 0 0,0-1 0,-1 1 0,0 0 0,0-1 0,0 0 0,-1 1-1,0-1 1,0 0 0,-1 0 0,0-8 0,0 4-106,-1 0 0,0-1 0,-1 1 0,0 0-1,-1 0 1,-6-17 0,8 27 30,1 0 0,0 0 0,-1 0 0,1 0 0,-1 0 0,1 0 1,-1 0-1,0 0 0,1 0 0,-1 0 0,0 0 0,0 0 0,1 0 0,-1 1 0,0-1 0,0 0 0,0 1 0,0-1 0,0 0 0,0 1 0,0-1 0,0 1 0,0 0 0,0-1 0,-1 1 0,1 0 0,0 0 0,0 0 1,0-1-1,0 1 0,0 0 0,-1 1 0,1-1 0,0 0 0,0 0 0,0 0 0,0 1 0,0-1 0,0 0 0,0 1 0,0-1 0,-1 1 0,2 0 0,-1-1 0,-2 2 0,-3 2-117,1 1-1,-1-1 0,1 1 0,0 0 1,0 1-1,-4 6 0,-7 16-2666,7-10-1105,4-6 1774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19:45.02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18 68 2816,'-18'-2'10458,"27"-1"-8087,14-5-2347,33-6 352,96-11 0,-131 24-218,-17 1-157,-1 0 0,0 0 0,1 0 1,-1 0-1,1-1 0,-1 1 0,0-1 0,1 0 1,-1 0-1,0 0 0,0 0 0,0-1 0,0 1 1,6-4-1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46:34.8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2144,'10'0'992,"-7"0"-192,7 0-192,-2 4-480,2 0-160,-2 1 0,0-2-32,2 2 0,-2-2-352,5-3 192,0 0-1856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19:45.46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 0 3392,'-1'0'95,"1"0"1,0 0 0,0 0-1,-1 0 1,1 0-1,0 1 1,-1-1-1,1 0 1,0 0-1,-1 0 1,1 0-1,0 0 1,0 0-1,-1 0 1,1 1 0,0-1-1,0 0 1,-1 0-1,1 1 96,0-1-95,0 0-1,-1 0 1,1 0-1,0 1 1,0-1-1,0 0 1,0 1 0,-1-1-1,1 0 1,0 0-1,0 1 1,0-1-1,0 0 1,0 1-1,0-1 1,10 7 2208,22-1 1062,100-6 5,-123-3-5702,-4 3 982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19:46.10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173 97 3136,'1'-2'356,"-1"1"-319,0 1 1,0 0 0,0 0-1,0-1 1,0 1 0,0 0-1,0 0 1,0-1-1,0 1 1,0 0 0,0-1-1,0 1 1,0 0 0,0 0-1,0-1 1,0 1 0,0 0-1,0 0 1,0-1-1,0 1 1,0 0 0,0 0-1,0-1 1,-1 1 0,1 0-1,0 0 1,0 0 0,0-1-1,0 1 1,-1 0-1,1 0 1,0 0 0,0-1-1,-1 1 1,1 0 0,0 0-1,-1 0 423,-2 0 204,0 0-1,0 0 0,0 1 0,0 0 1,0-1-1,0 1 0,-4 2 0,-7 5-386,1 1 0,0 0 0,1 0 0,0 1 0,-11 13 0,17-17-283,0 0-1,1 1 1,0 0-1,0 1 0,1-1 1,0 1-1,0-1 0,0 1 1,1 1-1,-3 13 1,5-17 0,0 0 1,1 0 0,0 0 0,0 0-1,0 0 1,0 0 0,1 1-1,0-2 1,0 1 0,0 0 0,0 0-1,1 0 1,4 9 0,-2-8 52,0-1-1,0 1 1,0 0 0,1-1-1,0 0 1,0 0 0,0 0-1,0-1 1,9 5 0,-5-3 76,1 0-1,0-1 1,0 0 0,1-1 0,0-1-1,-1 1 1,1-1 0,0-1 0,1 0 0,-1-1-1,0 0 1,15-1 0,-15-1-20,-1 0-1,1-1 1,-1 0 0,1 0-1,-1-1 1,0-1 0,0 0-1,0 0 1,-1-1 0,1 0-1,-1 0 1,0-1 0,-1-1-1,1 1 1,-1-1 0,-1-1-1,1 1 1,-1-1 0,8-12-1,-10 11-26,-1 1-1,0-2 1,0 1-1,-1 0 1,0-1 0,2-10-1,-2 4-15,0-1 0,0-28 0,-3 33-50,-1 0 0,1 1 0,-2-1 0,0 1-1,0 0 1,-1 0 0,0-1 0,-1 2-1,0-1 1,-1 0 0,-6-10 0,9 19-54,1 0 0,-1 0 0,1 0 0,-1 0 1,0 1-1,0-1 0,0 0 0,0 1 0,0-1 0,0 1 0,0 0 1,0 0-1,-1 0 0,1 0 0,0 0 0,-1 0 0,1 0 0,-4 0 1,2 1 25,0 0 0,1 1 0,-1-1 0,1 1 1,-1-1-1,1 1 0,-1 0 0,1 0 1,-1 1-1,1-1 0,-5 3 0,-4 4-491,1-1 0,0 2 0,1 0 0,0 0 0,-16 19 0,24-25 220,-1 0-503,0 0 0,0 0 0,1 1 0,0-1 1,-4 8-1,4 5-1352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19:48.86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209 0 3552,'7'9'6935,"-7"-8"-6712,1 18-519,0-8 708,2 16-75,-1-1 0,-1 0-1,-1 0 1,-2 1 0,0-1-1,-2 0 1,-8 30 0,10-48-225,-1 0 0,0-1 0,-1 0 0,1 1 1,-1-1-1,-1-1 0,1 1 0,-1 0 0,0-1 1,-11 10-1,12-13-17,1 0 1,-1 0-1,0-1 0,1 0 1,-1 1-1,0-1 0,-1-1 1,1 1-1,0-1 1,0 1-1,-1-1 0,1 0 1,-1-1-1,1 1 1,-1-1-1,1 0 0,-1 0 1,1 0-1,-1-1 0,-8-1 1,9 1-284,1-1 1,-1 1 0,0-1-1,1 0 1,-1 0-1,1 0 1,-1 0-1,1-1 1,0 1 0,0-1-1,0 0 1,1 0-1,-4-4 1,6 6 9,-1 0 0,0 0 1,1 0-1,0 0 0,-1 0 1,1 0-1,0 0 0,-1 0 0,1 0 1,0 0-1,0 0 0,0 0 1,0 0-1,0 0 0,0-1 0,0 1 1,1 0-1,-1 0 0,0 0 0,0 0 1,1 0-1,-1 0 0,1 0 1,-1 0-1,1 0 0,-1 0 0,2-1 1,0-1-292,1 1 0,-1-1 1,0 1-1,1-1 1,0 1-1,0 0 0,4-3 1,21-7-1292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19:49.63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219 17 3552,'4'-17'3709,"-6"20"-3350,-1 2-54,1-3-168,0 0 0,0 1 0,-1-1 1,1-1-1,0 1 0,-1 0 0,-2 1 0,-8 5 302,-25 22 460,26-21-737,0 0 1,-16 16 0,27-23-169,0-1-1,0 0 1,0 0 0,0 1 0,0-1 0,0 1 0,0-1 0,1 0-1,-1 1 1,1 0 0,-1-1 0,1 1 0,-1-1 0,1 1 0,0 0 0,0-1-1,0 1 1,0 0 0,0-1 0,0 1 0,0-1 0,0 1 0,1 0 0,-1-1-1,1 1 1,-1-1 0,1 1 0,-1-1 0,3 3 0,1 3 173,1 0 0,1-1 1,-1 1-1,13 9 0,6 9 429,-23-24-553,-1 0 0,1 0 0,-1 0 0,0 0 0,0-1 0,0 1 0,1 0 0,-1 0 1,0 0-1,0 0 0,0 0 0,0 0 0,-1 0 0,1 0 0,0 0 0,0-1 0,0 1 0,-1 0 1,1 0-1,-1 1 0,-10 15 220,4-11-259,0 1 0,-1-1 0,0-1 0,0 1 1,0-1-1,-1-1 0,0 1 0,0-2 0,0 1 1,0-1-1,0-1 0,-1 1 0,-14 0 0,19-4-2071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19:50.03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22 3392,'13'-11'3904,"-13"16"-3612,0 1 1,1 0-1,-1-1 1,1 1-1,0 0 1,2 5 0,-2-8-221,0-1 0,0 1 1,1-1-1,-1 0 0,1 0 1,-1 0-1,1 0 0,0 0 1,0 0-1,0 0 0,0-1 1,0 1-1,0-1 0,0 1 1,3 0-1,3 2 118,0 0 0,0-1 1,0 0-1,0-1 0,0 0 0,1 0 1,-1-1-1,1 0 0,0 0 0,-1-1 0,1 0 1,0 0-1,-1-1 0,1 0 0,-1-1 0,0 0 1,1 0-1,-1-1 0,0 0 0,14-8 1,-20 10-163,0-1 0,0 1 0,0-1 0,0 0 1,0 1-1,0-1 0,-1 0 0,1 0 1,-1-1-1,2-2 0,-2 4-10,-1 0 0,1 0 0,-1-1-1,1 1 1,-1 0 0,0 0 0,0 0 0,0-1 0,0 1 0,0 0 0,0 0-1,0-1 1,0 1 0,0 0 0,0 0 0,-1 0 0,1-1 0,-1 1-1,1 0 1,-1 0 0,1 0 0,-1 0 0,1 0 0,-1 0 0,0 0-1,0 0 1,0-1 0,-3-1-138,0 0-1,-1 0 0,1 0 1,0 0-1,-1 1 0,0 0 1,1 0-1,-1 0 1,0 0-1,0 1 0,0 0 1,0 0-1,0 0 0,0 1 1,0-1-1,0 1 0,-1 1 1,1-1-1,0 1 1,-7 1-1,-2 5-652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19:53.06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253 147 2912,'-7'-13'1155,"7"13"-1076,0 0 1,0-1-1,0 1 0,0-1 0,0 1 0,0-1 1,0 1-1,0-1 0,0 1 0,0 0 1,0-1-1,0 1 0,0-1 0,0 1 1,1-1-1,-1 1 0,0 0 0,0-1 0,0 1 1,1 0-1,-1-1 0,0 1 0,1 0 1,-1-1-1,-3-10 4159,3 11-4197,0-1 0,-5 15 68,1-1 1,-5 28-1,-1 7 235,-5 4 159,-71 224 1004,75-247-1298,-2 0 0,-1-1 0,-1-1 1,-20 27-1,9-15 1055,24-38-495,6-4-392,44-25-68,1 0-458,-39 23 129,140-58-685,-148 62 662,1 0 0,-1 1 0,0-1-1,0 1 1,0 0 0,1 0 0,-1 0 0,0 0 0,0 0 0,0 0 0,1 0 0,-1 1 0,0-1 0,0 1-1,0 0 1,0-1 0,0 1 0,3 2 0,-4-2 37,1 0 0,-1 0 0,1 0-1,-1 1 1,0-1 0,0 0 0,1 1 0,-1 0-1,0-1 1,0 1 0,-1-1 0,1 1 0,0 0 0,0 0-1,-1-1 1,1 1 0,-1 0 0,0 0 0,1 0 0,-1 0-1,0 3 1,0 0 36,-1 0-1,1 1 0,-1-1 1,0 0-1,0 1 0,-1-1 1,1 0-1,-1 0 0,0 0 1,-1 0-1,1 0 0,-6 7 1,3-6 17,0 0 0,0-1 0,-1 0 0,1 0 0,-1 0-1,0-1 1,0 0 0,-11 6 0,6-5 89,0 0-1,-1-1 0,0 0 0,0-1 0,0 0 1,0-1-1,0-1 0,-1 0 0,1 0 0,-1-1 1,-12-2-1,22 2-137,0-1 1,0 0-1,0 0 0,0 0 1,0 0-1,0-1 0,1 1 1,-1-1-1,0 1 0,1-1 1,-1 0-1,-3-4 0,6 6 0,0 0-1,0 0 0,0-1 0,0 1 0,0 0 1,0 0-1,-1-1 0,1 1 0,0 0 0,0 0 1,0-1-1,0 1 0,0 0 0,0 0 0,0-1 0,0 1 1,0 0-1,0 0 0,0 0 0,0-1 0,0 1 1,0 0-1,1 0 0,-1-1 0,0 1 0,0 0 0,0 0 1,0-1-1,0 1 0,0 0 0,1 0 0,-1 0 1,0-1-1,0 1 0,0 0 0,0 0 0,1 0 1,-1 0-1,0 0 0,0-1 0,1 1 0,-1 0 0,0 0 1,0 0-1,1 0 0,-1 0 0,14-4-211,-13 4 187,13-2-26,0 1 0,0 1 0,17 1 0,5 0 105,-27-1-32,105-3-52,-95 1 44,-1 0 0,1-2 0,-1 0 0,21-8 0,-11 2 232,41-23 0,-62 29-243,1 0 1,-1-1-1,0 0 0,-1 0 0,1-1 0,-1 0 1,0 0-1,0 0 0,-1-1 0,6-7 0,-11 13-15,1 0 0,-1 0 0,1 0 0,-1 0 0,1-1 0,-1 1 0,0 0 0,1 0 0,-1 0 0,0 0 0,0-1 0,0 1 0,0 0 0,0 0 0,-1-2-1,1 2 0,0 1-1,0-1 0,-1 1 0,1 0 0,0-1 0,-1 1 1,1-1-1,-1 1 0,1 0 0,0-1 0,-1 1 0,1 0 1,-1-1-1,1 1 0,-1 0 0,1-1 0,-1 1 0,1 0 1,-1 0-1,1 0 0,-1 0 0,1 0 0,-1 0 0,0 0 1,1-1-1,-1 1 0,1 1 0,-1-1 0,1 0 0,-1 0 1,1 0-1,-1 0 0,0 0 0,1 0 0,-1 1 0,1-1 1,-1 1-1,-5 1-61,0 1 1,0 0-1,1 0 0,-1 0 1,1 1-1,0-1 0,0 2 1,0-1-1,0 0 1,1 1-1,0 0 0,0 0 1,0 0-1,1 0 0,-1 1 1,1-1-1,1 1 0,-4 7 1,6-11 85,-1 0 0,1-1 0,0 1 0,0 0 0,-1-1 0,1 1 0,0 0 0,1 0 0,-1-1 0,0 1 0,0 0 0,1-1 0,-1 1 0,1 0 0,-1-1 0,1 1 0,0-1 1,0 1-1,-1-1 0,1 1 0,0-1 0,0 0 0,1 1 0,-1-1 0,0 0 0,0 0 0,1 0 0,-1 0 0,0 0 0,1 0 0,-1 0 0,1 0 0,-1 0 0,1-1 0,1 1 0,4 2 47,0-1-1,0 0 1,0-1 0,0 1-1,0-1 1,13 0 0,0-2 119,-1-1-1,1 0 1,0-1 0,27-9 0,-14 2 20,52-26-1,-27 14-402,-57 22 194,0-1-1,1 1 0,-1-1 0,0 1 0,0-1 1,0 0-1,0 0 0,0 1 0,0-1 0,0 0 1,1-2-1,15-11 374,-9 7-296,0 1 0,-1-1 1,0 0-1,-1-1 0,1 1 1,-2-1-1,1-1 0,-1 1 0,0-1 1,7-17-1,1-10 249,13-55 0,-13 42-454,16-39-34,-15 49-330,12-55-1,-25 85 16,-2 7-157,-9 20-85,-3 20 374,2 0-1,-12 69 1,12-48 152,-31 170 196,42-226 21,-2 10 123,0 0-1,1 0 0,1 1 1,1 21-1,-1-34-94,0 0 0,0-1-1,0 1 1,0 0-1,1 0 1,-1 0 0,0-1-1,0 1 1,1 0 0,-1 0-1,0-1 1,1 1 0,-1 0-1,1 0 1,-1-1 0,1 1-1,-1-1 1,1 1 0,0 0-1,-1-1 1,1 1 0,0-1-1,0 1 1,1-1 21,-1 0 0,1 0 1,-1 0-1,0 0 0,1 0 0,-1 0 1,1 0-1,-1 0 0,0-1 0,1 1 1,-1-1-1,1 1 0,0-2 1,2 0 3,0 0 1,0 0-1,0-1 1,0 0-1,-1 1 1,1-1 0,-1-1-1,3-2 1,3-5-12,12-19 1,19-41-56,35-83 0,24-47-322,-2 32 149,-53 84-874,-44 85 1030,0 0 0,0 0 0,0 0 1,0 0-1,0 0 0,0 0 1,1-1-1,-1 1 0,0 0 1,0 0-1,0 0 0,0 0 1,0 0-1,0 0 0,0-1 1,0 1-1,0 0 0,0 0 1,0 0-1,0 0 0,0 0 1,0-1-1,0 1 0,0 0 0,0 0 1,0 0-1,0 0 0,0 0 1,0-1-1,0 1 0,0 0 1,0 0-1,0 0 0,-1 0 1,1 0-1,0 0 0,0-1 1,0 1-1,0 0 0,0 0 1,0 0-1,-7 3-537,-8 9 202,4-1 381,1 1 0,0 0 0,0 0 0,1 1 0,1 0 0,0 1 0,-11 27 0,-57 219 391,14-37-263,17-82 950,40-134-811,5-7-286,0 0 0,0 0 0,0 0 0,-1 0-1,1 0 1,0 0 0,0 0 0,0 0 0,0 0 0,0 1-1,0-1 1,0 0 0,0 0 0,0 0 0,0 0-1,0 0 1,0 0 0,-1 0 0,1 0 0,0 1 0,0-1-1,0 0 1,0 0 0,0 0 0,0 0 0,0 0 0,0 0-1,0 0 1,0 1 0,0-1 0,0 0 0,0 0-1,0 0 1,0 0 0,0 0 0,1 0 0,-1 0 0,0 0-1,0 1 1,0-1 0,0 0 0,0 0 0,0 0-1,0 0 1,0 0 0,0 0 0,0 0 0,0 0 0,0 0-1,1 0 1,-1 0 0,0 1 0,0-1 0,0 0 0,1 1 491,0-10 329,8-2-799,1 0-1,0 0 1,1 1-1,14-11 1,-17 15-100,0 1 0,0 0 0,0 0 0,0 0 0,1 1 1,0 1-1,15-5 0,-2 5-13,0 0-1,24 1 1,6-1 101,-45 3 4,-1-2-1,1 1 1,-1 0 0,0-1-1,1-1 1,-1 1 0,0-1 0,0 0-1,0 0 1,-1 0 0,1-1 0,-1 0-1,0 0 1,0-1 0,0 1 0,0-1-1,-1 0 1,0 0 0,0-1-1,0 1 1,-1-1 0,0 0 0,0 0-1,0 0 1,-1 0 0,0 0 0,0-1-1,0 1 1,0-8 0,-2 7-569,-3 6 186,-10 11 35,-10 19 165,16-18 135,1 0 0,1 0 0,0 1 0,0-1 0,1 1 0,1 0 0,-2 12 0,4-22 50,1-1-1,0 1 0,0-1 1,-1 1-1,1-1 1,0 1-1,1-1 0,-1 1 1,0-1-1,0 1 1,1-1-1,-1 1 0,1-1 1,-1 1-1,1-1 1,-1 0-1,1 1 0,0-1 1,0 0-1,0 0 0,0 1 1,0-1-1,0 0 1,0 0-1,0 0 0,0 0 1,0 0-1,1 0 1,-1-1-1,0 1 0,1 0 1,-1-1-1,0 1 1,1-1-1,-1 1 0,1-1 1,-1 0-1,1 1 1,-1-1-1,4 0 0,4 0 94,1-1 1,0 0-1,0 0 0,-1-1 0,12-4 0,-8 3-296,-3 1 73,-1 0 0,15 0 0,-21 2 95,1 0 0,-1 0 0,1 1 0,-1-1 0,1 1 0,-1-1 0,0 1 0,1 0 0,5 3 0,-7-3 9,8 6 84,0-2 1,0 1-1,1-1 1,0-1-1,-1 0 1,2 0-1,-1-1 1,17 2-1,72-4 424,-34-9-3786,-31 4-1934,-22 3 3067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19:53.50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10 136 5888,'-10'-8'2688,"46"13"-2336,-15-5 1344,2 3-992,12-6 928,4-2-960,10-6-288,-2 0-224,14-9 128,1 7-160,4-10-800,-4 7 320,0-3-3008,-10 4 1856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19:54.93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0 770 4640,'4'-5'4095,"12"-8"-2204,0 0-773,0-4-299,16-24 1,4-5-475,122-130 172,-33 44-380,-63 70 256,83-110 0,-135 158-292,0-1 0,-1-1 1,10-24-1,-18 33-499,-6 9 39,-13 13-125,10-7 418,-14 11 148,2 1-1,0 1 1,1 0-1,2 2 0,0 0 1,1 1-1,-23 47 1,19-27 253,2 2 1,2 0 0,-18 82 0,32-119-279,1 1 0,0-1 0,0 1 0,1-1-1,0 0 1,0 1 0,1-1 0,2 10 0,-2-16-26,0-1 0,-1 1 0,1-1 0,0 1 0,0-1 0,0 0 0,0 1 0,1-1 1,-1 0-1,1 0 0,-1 0 0,1 0 0,0 0 0,0 0 0,0 0 0,0-1 0,0 1 0,0 0 0,0-1 0,1 0 0,-1 0 0,0 0 0,1 0 0,-1 0 0,1 0 0,-1 0 0,1-1 0,0 1 1,-1-1-1,1 0 0,-1 0 0,1 0 0,2 0 0,6-1 65,0-1 1,0 0-1,0 0 0,0-1 1,-1-1-1,17-7 1,57-37-170,-74 42 15,-3 1-56,1 1 1,0 0 0,9-4-1,-21 20-552,0-2 727,1 0 0,0 0 0,-2 12 0,4-18-61,1-1 0,0 1 0,-1 0 0,1 0 0,1-1 0,-1 1 0,0 0 1,1-1-1,0 1 0,0 0 0,0-1 0,2 5 0,17 23 550,-7-20 4,-12-11-537,-1 0-1,0 0 1,1 1-1,-1-1 1,0 0 0,1 0-1,-1 0 1,0 0 0,1 0-1,-1 0 1,0 0-1,1 0 1,-1 0 0,1 0-1,-1 0 1,0-1-1,1 1 1,-1 0 0,0 0-1,1 0 1,-1 0-1,0 0 1,0-1 0,1 1-1,-1 0 1,0 0 0,1-1-1,-1 1 1,0 0-1,0 0 1,0-1 0,1 1-1,-1 0 1,0-1-1,0-1 26,1 0 0,-1 0 0,0 0 0,0 0 0,0 1-1,-1-1 1,1 0 0,0 0 0,-1 0 0,0-3 0,-2-5-17,2 6-84,-1-1 0,1 0 1,-1 0-1,-1 1 0,1-1 1,-1 1-1,1-1 0,-1 1 1,-1 0-1,1 0 0,-6-5 1,8 9 77,1-1 0,-1 1-1,1 0 1,-1-1 0,1 1 0,0-1 0,-1 1 0,1-1 0,-1 1 0,1-1 0,0 1 0,0-1-1,-1 0 1,1 1 0,0-1 0,0 1 0,0-1 0,-1 0 0,1 1 0,0-1 0,0 0-1,0 1 1,0-1 0,0 1 0,0-2 0,1 1 12,-1 0 0,1 0 0,0 0 0,-1 0 0,1 0-1,-1 0 1,1 1 0,0-1 0,0 0 0,0 0 0,-1 1 0,1-1 0,2-1 0,2 0-11,0-1 0,0 1 0,0 0 1,0 1-1,7-2 0,30-4 17,67-2-1,-25 4-141,-58 3-687,15-1-882,-38 3 1218,0-1 1,0 1-1,0-1 1,0 0-1,0 0 1,0-1-1,0 1 1,-1 0-1,1-1 0,2-1 1,-17-6-4156,11 9 4363,-17-4-1698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19:55.32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18 137 6880,'-18'-12'3136,"28"-1"-2720,8 2 1600,3 3-1184,23-11 96,9 7-576,17-4-256,-3 5-32,2-4 0,-7 7-32,-1 0-2048,-4 5 1088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19:58.57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85 674 2496,'7'-8'946,"0"0"0,13-19 5859,-50 67-5865,1 5-118,-8 11-294,34-49-417,-1 1 0,1-1 0,0 1 0,0-1 1,1 1-1,-1 8 0,2-14-68,1-1 0,0 1 0,0-1 0,0 1-1,0-1 1,0 1 0,0-1 0,0 1 0,0-1 0,1 1 0,-1-1 0,0 1 0,1-1 0,-1 1 0,1-1 0,0 0-1,0 1 1,-1-1 0,1 0 0,0 0 0,0 1 0,1 0 0,0-1 20,0 0 1,0 1-1,0-1 1,0 0-1,1 0 1,-1-1-1,0 1 1,0 0-1,0-1 0,1 1 1,-1-1-1,0 0 1,3 0-1,6 0 164,1-1-1,-1-1 1,0 0-1,20-5 1,-18 3-159,-1 0-1,1-1 1,-1 0 0,-1-1-1,1-1 1,-1 1 0,0-2 0,0 0-1,10-9 1,3-8-177,30-28-587,-52 52 50,-2 14-15,-3 15 572,2-20 121,0 0 1,1 14-1,0-19 13,0-1 0,0 0-1,1 1 1,-1-1 0,1 0 0,0 1-1,0-1 1,0 0 0,0 0 0,0 0 0,0 0-1,0 0 1,4 3 0,-3-2 4,0-1 0,0 0 0,0 1 1,0-1-1,1-1 0,-1 1 0,1 0 0,-1 0 1,1-1-1,0 0 0,0 1 0,0-1 0,-1 0 0,1 0 1,0-1-1,0 1 0,1 0 0,-1-1 0,0 0 1,0 0-1,0 0 0,0 0 0,0 0 0,0-1 0,0 1 1,4-3-1,-2 2-15,0-1 0,0 0 0,0 0 0,-1 0 0,1-1 0,-1 1 0,1-1 0,-1-1 0,0 1 0,0 0 0,-1-1 0,1 0 0,-1 0 0,1 0 0,-1 0 0,0 0 0,-1-1 0,4-7 0,3-8 27,-2 0 0,0 0 0,5-24 0,-11 40-34,0-3-83,0 0 1,0 0-1,-1 0 0,0 0 1,-2-14-1,1-9-197,1 30 249,0-1 0,1 0 0,-1 0 0,0 0 0,1 0 0,-1 1 0,1-1 0,-1 0 0,1 0 0,-1 1 0,1-1 0,-1 0-1,1 1 1,0-1 0,-1 0 0,1 1 0,0-1 0,0 1 0,0-1 0,-1 1 0,3-1 0,19-7-131,-10 7 134,-1 0-1,0 1 0,1 0 0,15 2 0,-8-1 1,-3 0-5,0 1 0,0 0 0,-1 2 0,1 0 0,-1 0 0,1 1 0,-1 1 0,22 12 0,-35-17 9,0 1 0,0-1 0,0 0 0,0 0 0,-1 1 0,1-1 0,0 1 0,-1 0 0,1-1 0,-1 1-1,1 0 1,-1 0 0,0 0 0,0 0 0,0 0 0,0 0 0,0 0 0,-1 0 0,1 1 0,0-1 0,-1 0-1,0 0 1,0 1 0,1-1 0,-1 0 0,0 1 0,-1-1 0,1 0 0,0 0 0,-1 1 0,1-1 0,-2 3-1,0 0 25,1 0 0,0 0-1,0 0 1,0 0 0,0 0-1,1 1 1,0-1 0,0 0-1,0 0 1,3 10 0,-2-13-12,0 0 1,0 0 0,0 0 0,0 0-1,1 0 1,-1-1 0,0 1 0,1 0-1,-1-1 1,1 0 0,0 1-1,0-1 1,-1 0 0,1 0 0,0 0-1,0 0 1,0 0 0,0 0-1,0 0 1,0-1 0,4 1 0,1 1 56,0-1 0,-1 0 0,1-1 0,0 1 0,11-2 0,-12 0-22,0 0-1,0-1 1,0 0-1,0 0 0,0 0 1,-1-1-1,1 0 0,-1 0 1,1 0-1,-1-1 1,0 0-1,0 0 0,-1 0 1,1 0-1,5-8 1,5-7-75,-2 0 0,20-36 0,-29 47 40,68-143 166,-72 149-188,1 0 0,0 0 0,-1 0 0,1 0 0,-1 0 0,0 0 0,0 0 0,0-3 0,0 2-36,0 3-43,0 12-164,-6 41 145,-3-1 0,-14 52 0,15-62 38,6-32 164,0-1 0,-4 17 0,5-25-98,1 1 0,-1 0 0,1 0 0,-1-1 0,1 1 0,0 0 0,0 0 0,0 0-1,0 0 1,0-1 0,0 1 0,0 0 0,1 0 0,0 2 0,0-2-4,13 5 314,-6-7-277,-5 0-25,-2 0-3,-1 0 0,1 0-1,0 0 1,0 0-1,-1 0 1,1 0 0,0 0-1,-1 0 1,1-1 0,0 1-1,0 0 1,-1 0-1,1-1 1,0 1 0,-1 0-1,1-1 1,-1 1-1,1 0 1,0-1 0,-1 1-1,1-1 1,-1 1-1,1-1 1,-1 0 0,1 1-1,-1-1 1,0 1-1,1-3 252,-1-4-373,0 6 49,0 1-28,0 0 102,0 0 0,0 0 0,0 1 0,-1-1 0,1 0 0,0 0-1,0 0 1,0 0 0,0 0 0,0 0 0,0 0 0,-1 0 0,1 0 0,0 0 0,0 0-1,0 0 1,0 0 0,0 0 0,-1-1 0,1 1 0,0 0 0,0 0 0,0 0 0,0 0 0,0 0-1,0 0 1,0 0 0,-1 0 0,1 0 0,0 0 0,0 0 0,0-1 0,0 1 0,0 0-1,0 0 1,0 0 0,0 0 0,0 0 0,0 0 0,0-1 0,0 1 0,0 0 0,0 0 0,0 0-1,5-7-42,11-6-64,-15 12 194,11-6-105,-11 6 2,1 0-1,-1 0 0,1 0 1,-1 0-1,1 0 0,-1-1 1,0 1-1,2-3 0,3-2 15,0-3 53,-4 5-45,0 1 0,0-1 1,1 0-1,-1 0 0,1 1 0,-1 0 0,4-4 0,4-5-95,5-10 117,17-35-1,5-8-27,15-20 82,-33 52-46,1 1 0,2 1-1,36-41 1,-33 44-64,-1-2-1,-1 0 1,-2-1 0,34-68-1,-50 89-65,2-4-16,8-23 0,-50 99-871,18-30 838,-41 57-1,33-54 155,12-13 25,1-1 1,0 2-1,-15 44 1,-14 74 16,36-121-83,1 0 1,-2 39-1,6-50 45,0-1 1,0 1-1,1 0 0,0-1 0,1 1 0,0-1 1,0 1-1,1-1 0,5 12 0,-6-17 0,-1 1 0,1-1 0,0 0 0,1 0 0,-1-1 0,0 1 0,1 0 0,0-1 0,-1 1 0,1-1 1,0 0-1,0 0 0,1 0 0,-1 0 0,5 1 0,-3-1 10,0-1 0,0 0 0,0 0 0,0 0 0,0-1 0,0 0 0,0 0 0,1 0 0,-1-1 0,5 0 0,-1-1-9,1-1-1,-1 1 1,0-1-1,-1-1 0,1 0 1,-1 0-1,1-1 1,-1 0-1,-1 0 0,1-1 1,9-9-1,-5 2-36,18-27-1,-25 34 21,-1-1 0,0 0 0,-1 0 0,0 0 0,0 0 0,3-10 0,-6 15-22,0 0-1,1 0 1,-1 0 0,0 0 0,0 0 0,0 0 0,0 0-1,0 0 1,-1 0 0,1 0 0,0 0 0,-1 0 0,-1-2-1,2 4 9,0-1-1,0 1 1,0 0-1,-1 0 0,1-1 1,0 1-1,0 0 1,0 0-1,-1-1 0,1 1 1,0 0-1,-1 0 1,1 0-1,0-1 0,-1 1 1,1 0-1,0 0 1,-1 0-1,1 0 0,0 0 1,-1 0-1,1 0 1,0 0-1,-1 0 0,1 0 1,0 0-1,-1 0 1,0 0-9,0 0 1,-1 1 0,1-1-1,0 1 1,0 0 0,0-1-1,0 1 1,0 0 0,0-1-1,1 1 1,-1 0 0,-1 1-1,-4 5 24,0 0 0,1 0-1,0 1 1,1-1 0,-1 1-1,1 0 1,1 0-1,0 0 1,0 1 0,0-1-1,1 1 1,0 0 0,1-1-1,-1 10 1,2-11 1,0-3-13,0 0-1,0 1 0,0-1 1,1 1-1,-1-1 0,1 0 1,0 0-1,0 1 0,1-1 1,-1 0-1,3 4 0,0 0 34,1-1 0,1 0 0,-1 0-1,1-1 1,0 1 0,1-1-1,10 8 1,-13-11-67,1-1-1,-1 1 1,0 0-1,1-1 1,0 0-1,-1 0 1,1-1 0,0 1-1,0-1 1,0 0-1,0 0 1,0-1-1,0 1 1,8-1-1,-12-1-162,1 1-1,0 0 1,0 0-1,0-1 1,0 1-1,-1-1 1,1 0-1,0 1 1,0-1-1,-1 0 1,1 0-1,-1 0 1,1 0-1,-1-1 1,1 1-1,-1 0 1,1 0-1,1-4 1,-2 3-314,1-1 1,-1 0-1,0 0 1,0 1-1,0-1 1,0 0-1,-1 0 1,1 0-1,-1 0 1,1 0-1,-1-5 1,-4-23-4075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46:35.2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 1888,'13'-4'704,"0"4"-544,5 0-32,-9 4-64,4 0-64,0 1-96,-5-5 64,5 0-32,-3 3 0,3 0-1344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19:58.95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311 140 5312,'-17'-15'4416,"34"11"-3712,9 0 288,10 1-608,8-2-160,3 5-128,-2 0 128,-1 0-128,-5 0-960,-8-3 480,-10 3-2464,-3-5 1568</inkml:trace>
  <inkml:trace contextRef="#ctx0" brushRef="#br0" timeOffset="1">31 4 4224,'-18'-3'1568,"8"3"-1216,7 0-96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20:03.55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190 182 3808,'-9'-4'1314,"8"3"-1171,1 1 1,-1-1-1,0 1 0,0 0 0,0-1 1,1 1-1,-1 0 0,0-1 0,0 1 0,0 0 1,0 0-1,0 0 0,0 0 0,0 0 1,1 0-1,-2 0 0,-5 2 175,0 0-1,0 0 1,1 1 0,0 0-1,-1 0 1,-11 9 0,4-2 85,-22 21-1,30-25-328,1 0 0,-1 1 0,1-1-1,0 1 1,1 1 0,0-1 0,0 1 0,0-1-1,-3 15 1,5-16 2,0 1 0,1-1 0,0 0 0,0 0 0,1 1 1,-1-1-1,2 1 0,-1-1 0,1 0 0,-1 1 0,2-1 0,-1 0 0,4 10 0,-4-15-44,-1 0-1,0 0 1,1 0-1,-1 1 1,1-1-1,-1 0 1,1 0-1,-1-1 1,1 1 0,0 0-1,-1 0 1,1 0-1,0 0 1,0-1-1,0 1 1,0 0-1,0-1 1,0 1-1,0 0 1,0-1 0,0 1-1,0-1 1,0 0-1,0 1 1,0-1-1,0 0 1,0 0-1,0 0 1,0 1 0,1-1-1,-1 0 1,0-1-1,0 1 1,0 0-1,0 0 1,0 0-1,0-1 1,1 1 0,-1 0-1,0-1 1,0 1-1,0-1 1,0 0-1,0 1 1,-1-1-1,1 0 1,1 0 0,5-5 114,-1-1 1,1 1-1,-2-1 1,1 0-1,7-11 1,21-44 217,-20 36-375,-10 17-62,1 0 0,-1 0 0,-1 0 0,1 0 0,2-17 0,-5 25 28,-1 0-1,0 1 0,0-1 0,0 0 1,0 0-1,1 1 0,-1-1 1,0 0-1,0 0 0,0 0 1,-1 1-1,1-1 0,0 0 1,0 0-1,0 1 0,-1-2 0,1 2 21,0 0 0,-1 0-1,1 1 1,0-1 0,-1 0-1,1 0 1,0 0-1,-1 0 1,1 0 0,0 1-1,0-1 1,-1 0-1,1 0 1,0 0 0,0 1-1,-1-1 1,1 0 0,0 0-1,0 1 1,0-1-1,-1 0 1,1 0 0,0 1-1,0-1 1,-2 4 19,0-1 1,0 0-1,0 1 0,1 0 1,-3 6-1,4-6 71,-1 0-1,1 0 1,0 0-1,0 0 1,1 0 0,-1 0-1,1 0 1,0 0 0,0 0-1,0 0 1,1 0 0,-1-1-1,1 1 1,0 0-1,0-1 1,0 1 0,1-1-1,-1 0 1,4 4 0,-3-5-6,-1 1 1,1-1 0,0 0 0,0 1-1,0-1 1,0-1 0,0 1 0,0 0-1,0-1 1,1 0 0,-1 1-1,0-1 1,1-1 0,-1 1 0,1 0-1,-1-1 1,1 0 0,-1 0 0,1 0-1,0 0 1,-1 0 0,7-2 0,14-7 132,0 0 0,-1-1-1,0-2 1,31-20 0,-22 11-245,58-48 0,-88 68-5,-1-1 0,0 1 0,0-1 0,1 1 0,-1-1 0,0 1 0,0-1 0,-1 0 0,1 1 0,0-1 0,0 0 0,-1 0 0,1 1 0,-1-1 0,1-2 0,2 4 54,0 0-1,0 1 1,-1-1 0,1 1 0,0 0-1,0 0 1,0 0 0,-1 0-1,4 2 1,16 6 274,3 3-534,-24-11 249,1 0 1,-1-1 0,0 1 0,0 0-1,0 0 1,0 0 0,-1 0 0,1 0 0,0 1-1,0-1 1,-1 0 0,1 0 0,0 0-1,-1 1 1,1-1 0,-1 0 0,1 2 0,-1 3 10,1-1 0,-1 1 0,0-1 1,0 1-1,0-1 0,-1 1 0,0-1 1,0 0-1,-3 8 0,3-8 11,-1-1 0,1 0 0,0 1 1,1-1-1,-1 1 0,1-1 0,0 1 0,0 0 0,0-1 0,0 1 0,2 5 0,-1-8 21,-1 0 0,1 0 0,0-1 0,-1 1 0,1 0 0,0-1-1,0 1 1,0-1 0,0 1 0,0-1 0,0 0 0,1 1 0,-1-1 0,0 0-1,1 0 1,-1 0 0,1 0 0,-1 0 0,1 0 0,0 0 0,-1 0 0,1-1-1,0 1 1,0-1 0,-1 1 0,1-1 0,0 0 0,0 0 0,-1 1 0,4-2-1,-2 1-3,0 0-1,0-1 0,1 1 1,-1-1-1,0 0 0,0 0 1,0 0-1,0-1 0,4-2 1,27-19 107,-20 12-160,14-8-7,0 2 0,1 0-1,1 3 1,1 0-1,37-11 1,-50 21 11,0 0 0,0 2 0,0 0-1,0 1 1,32 2 0,-9 0 165,-34 3-312,-7-3 250,-4-2 144,1-1-229,-1 1-1,1 0 1,-1 0 0,1 0-1,-1 1 1,1-1 0,-1 1-1,1-1 1,-1 1-1,-5 1 1,-42 5-313,34-3 289,6-1-40,0 0 0,-1 1 0,1 1 0,0 0 0,-13 7 0,16-7 72,1 0 0,0 0 1,0 1-1,0 0 0,0 0 1,1 1-1,-10 11 0,14-16 6,1 1 0,0 0 0,0-1-1,-1 1 1,1 0 0,0 0 0,1 0-1,-1 0 1,0 0 0,1 0 0,-1 0 0,1 0-1,-1 0 1,1 0 0,0 0 0,0 0 0,0 0-1,0 3 1,1-3 1,0 0-1,-1 0 1,1 0 0,0 0-1,0-1 1,0 1-1,0 0 1,0-1 0,1 1-1,-1-1 1,0 1 0,1-1-1,-1 0 1,1 0 0,-1 1-1,3 0 1,1 0 11,-1 1-1,1-1 1,0 0 0,0-1 0,0 1 0,0-1 0,0 0 0,1 0 0,-1 0-1,0-1 1,0 0 0,1 0 0,6-1 0,-5-1 43,0 0-1,0 0 1,-1 0 0,1-1 0,-1 0 0,1 0-1,-1-1 1,0 1 0,0-2 0,0 1 0,9-10-1,-4 2-94,0-1 0,0 0-1,15-27 1,-32 49-1039,-44 159 1011,10-33-219,28-98 348,-2-1 0,-1-1 0,-1 0 1,-42 63-1,47-82 62,-17 24 167,26-37-196,-1-1 1,1 1-1,-1 0 0,0-1 0,0 1 1,0-1-1,0 0 0,0 0 1,-6 2-1,8-3-71,0-1-1,1 0 1,-1 1 0,0-1 0,0 0-1,1 0 1,-1 1 0,0-1 0,0 0 0,1 0-1,-1 0 1,0 0 0,0 0 0,1 0-1,-1 0 1,0-1 0,1 1 0,-1 0 0,0 0-1,0 0 1,1-1 0,-1 1 0,0 0-1,1-1 1,-1 1 0,0-1 0,1 1 0,-1-1-1,0 0-17,0-1 0,1 1 0,-1 0 0,1-1 0,-1 1 0,1 0 0,0-1-1,-1 1 1,1-1 0,0 1 0,0 0 0,0-1 0,0-2 0,1-4-33,0 0 1,1 0 0,0 0-1,4-10 1,4-4-134,0 0 1,2 1-1,1 0 0,0 1 1,32-37-1,94-82-57,-136 136 218,233-215 393,-226 209-293,1-2-128,21-16-1,-48 72-250,8-19 310,1 1-1,-3 27 0,8-41-69,1-8 26,0-1 64,0 0 0,0-1 1,1 1-1,-1 0 1,1 0-1,0 0 0,0 0 1,0 0-1,1 0 0,-1 0 1,1 0-1,1 4 0,1-10 61,0 0 0,0-1 0,-1 1-1,1-1 1,2-4 0,-4 6-58,52-69 71,-33 42-449,39-42 0,-43 120-104,-14-41 447,0 0 0,1 1-1,0-1 1,0 0 0,10 16-1,-10-20 10,0 0 0,1-1 0,-1 0-1,1 0 1,0 0 0,0 0-1,0-1 1,0 1 0,1-1-1,0 0 1,9 4 0,-11-6 3,0 0 0,1 0 0,-1 0 0,0-1 0,1 0 0,-1 1 0,0-1 0,1 0 0,-1-1 0,1 1 0,-1-1 0,0 1 0,0-1 0,1 0 0,-1 0 0,0 0 0,6-4 0,3-1 29,0-1 0,21-17 0,15-13 172,84-63-611,-131 99 345,1 1 1,-1-1-1,0 0 1,1 0 0,-1 0-1,1 1 1,-1-1-1,1 1 1,-1-1-1,1 1 1,-1-1-1,3 1 1,-4 0 21,0 0 0,0 0 0,1 0 0,-1 0 0,0 0 0,0 0 0,1 1 0,-1-1 0,0 0 0,0 0 0,1 0 0,-1 0 0,0 0 0,0 1 0,0-1 0,1 0 1,-1 0-1,0 0 0,0 1 0,0-1 0,0 0 0,1 0 0,-1 1 0,0-1 0,0 0 0,0 13 24,-5 31-13,3-28 158,0 1-1,-6 21 0,7-35-112,0-2-29,1 0-1,-1 0 1,1 1 0,-1-1 0,1 0 0,0 0 0,-1 1-1,1-1 1,0 0 0,0 0 0,0 1 0,0-1-1,0 0 1,0 0 0,0 1 0,1 1 0,0-3 9,0-1 0,0 1 0,0-1 0,0 1 0,0-1 0,0 1 0,0-1 1,-1 1-1,1-1 0,0 0 0,0 1 0,0-1 0,-1 0 0,1 0 0,0-1 0,17-18 218,-15 16-169,11-11-99,16-14 0,-5 5-188,-23 22 219,15-12-157,-17 14 139,0 0 0,0-1 0,1 1 0,-1 0 0,0 0 0,0 0 0,1 0 0,-1 0 0,0 0 0,0 0 0,1 0 0,-1 0 0,0 0 0,0 0 0,1 0 0,-1 0 0,0 0 0,0 0 0,1 0 0,-1 0 0,0 0 0,1 0 0,-1 0 0,0 1 0,1-1-2,-1 0-1,0 1 0,1-1 0,-1 1 0,0-1 0,0 1 0,1-1 0,-1 1 0,0 0 1,0-1-1,0 1 0,0-1 0,0 1 0,0-1 0,0 1 0,0-1 0,0 2 0,0 6-11,-1 25 94,1-31-55,0 0-1,0 0 1,0 0-1,-1 0 0,1 0 1,-1 0-1,0 0 1,0 0-1,1 0 1,-1 0-1,0-1 0,-2 4 1,39-48 834,-29 34-936,7-7-36,-13 15 102,0 0 0,-1 1 0,1-1 0,0 1 0,-1 0 0,1-1 0,0 1 0,-1-1 0,1 1 0,0 0 0,0 0 0,0-1 0,-1 1 0,1 0-1,0 0 1,0 0 0,0 0 0,0 0 0,-1 0 0,2 0 0,-1 1 9,0-1 0,-1 0 0,1 0 0,-1 1 0,1-1 0,0 1 0,-1-1 1,1 0-1,-1 1 0,0-1 0,1 1 0,-1-1 0,1 1 0,-1-1 0,0 1 0,1 0 0,-1-1 0,0 1 0,0-1 0,1 1 0,-1 0 0,0 0 0,3 18 8,-3-11-20,0 22-37,-1-27 84,1 1 0,0 0 0,0 0 1,0 0-1,0 0 0,1 0 0,1 7 0,-2-11-21,0 0 0,0 0 0,1 0 0,-1 1-1,0-1 1,0 0 0,1 0 0,-1 0 0,0 0-1,0 1 1,1-1 0,-1 0 0,0 0 0,1 0-1,-1 0 1,0 0 0,0 0 0,1 0 0,-1 0-1,0 0 1,1 0 0,-1 0 0,0 0 0,1 0-1,-1 0 1,0 0 0,0 0 0,1 0 0,-1-1 0,0 1-1,1 0 1,-1 0 0,0 0 0,14-7 90,-9 4-32,81-30-63,-50 21 38,59-30 1,-71 28 27,-3 3-94,0-1-1,32-24 0,-53 36 18,0 0-1,0 0 1,-1 0 0,1 0 0,0 0 0,0 0 0,0 0 0,0 0 0,0 0 0,0-1-1,0 1 1,0 0 0,0 0 0,0 0 0,0 0 0,0 0 0,0 0 0,0 0 0,0 0-1,0 0 1,0 0 0,0 0 0,-1-1 0,1 1 0,0 0 0,0 0 0,0 0 0,0 0-1,0 0 1,0 0 0,0 0 0,1 0 0,-13 7-152,-3 6 161,6-6-8,0 0 1,1 1-1,0 1 1,1-1-1,-1 1 0,2 1 1,-8 11-1,12-16 20,0 0 0,-1 0 0,2 0 0,-1 1 0,1-1 0,-2 7 0,3-11-2,0 0 0,0 0-1,0 0 1,0 0 0,0 0 0,0 0-1,0 0 1,1 0 0,-1 0 0,0 0-1,0 0 1,1 0 0,-1 0 0,1 0-1,-1 0 1,1 0 0,-1 0 0,1-1-1,-1 1 1,1 0 0,0 0 0,0-1-1,-1 1 1,1 0 0,0-1 0,0 1-1,0-1 1,0 1 0,-1-1 0,1 1-1,0-1 1,0 1 0,0-1 0,0 0-1,0 0 1,0 1 0,0-1 0,0 0-1,2 0 1,0 0 16,1 0 0,0 0 1,0-1-1,0 1 0,0-1 0,-1 0 0,1 0 1,0 0-1,4-3 0,35-19 122,2 0-167,-30 16-11,24-8 18,-36 14-8,0 0 0,0 1 0,0-1-1,0 1 1,0-1 0,0 1-1,0 0 1,0 0 0,0 1 0,4 0-1,-7-1 12,1 0 1,0 0-1,0 1 0,0-1 0,0 1 0,0-1 0,0 0 0,-1 1 0,1 0 0,0-1 0,0 1 0,-1-1 1,1 1-1,0 0 0,-1 0 0,1-1 0,-1 1 0,1 0 0,-1 0 0,1 0 0,-1-1 0,0 1 0,1 0 1,-1 0-1,0 0 0,0 0 0,1 1 0,-1 2 25,0 1 0,0-1 0,-1 1 0,-1 7 0,2-10-8,-1 1 0,1-1 0,0 0 1,-1 1-1,1-1 0,0 1 0,0-1 0,1 3 0,0-3 46,6-8 230,5-3-79,-10 8-227,-1 0 1,1-1 0,-1 1-1,1 0 1,0 0-1,-1 0 1,1 0-1,0 1 1,0-1 0,0 0-1,0 1 1,0-1-1,0 1 1,-1 0-1,5-1 1,-4 2-5,0 0 0,0 0-1,-1 0 1,1 0 0,0 1 0,-1-1-1,1 0 1,-1 1 0,1-1 0,-1 1-1,0-1 1,1 1 0,0 2 0,7 6 88,-8-9-48,0-1 0,0 1-1,0-1 1,0 1 0,1-1 0,-1 1-1,0-1 1,0 0 0,0 0 0,1 0 0,-1 0-1,0 0 1,0 0 0,0 0 0,1 0-1,-1 0 1,0 0 0,0-1 0,0 1-1,1 0 1,-1-1 0,0 1 0,0-1 0,0 0-1,0 1 1,1-2 0,7-3 84,-1-1 1,9-7-1,-12 9-51,196-148 231,-176 131-336,0-2 1,-2 0-1,-1-2 0,0-1 1,-2 0-1,27-48 0,-47 74 53,0 0 0,0 0 0,0 0-1,0 0 1,0 0 0,0 0-1,0 0 1,0 0 0,0 0 0,0 0-1,0 0 1,1 0 0,-1 0 0,0 0-1,0 0 1,0 0 0,0 0 0,0 0-1,0 0 1,0 0 0,0 0 0,0 0-1,0 0 1,0 0 0,0 0-1,0 0 1,0 0 0,0 0 0,0 0-1,0 0 1,0 0 0,0 0 0,0 0-1,0 0 1,0 0 0,0 0 0,0 0-1,0 0 1,0 0 0,0 0-1,0 0 1,0 0 0,0 0 0,0 0-1,0 0 1,0 0 0,1 0 0,-1 0-1,0 0 1,0 0 0,0 0 0,0 0-1,0 8-187,-3 12 43,-34 89 152,26-79 71,0 0-1,2 1 1,-9 58 0,16-67-288,0 0 1,2 0-1,0 1 1,2-1-1,0 0 0,7 25 1,-9-47 150,0 0-1,0 0 1,0 1 0,0-1 0,0 0-1,0 0 1,0 0 0,0 0 0,0 1 0,0-1-1,0 0 1,0 0 0,0 0 0,0 0 0,0 1-1,0-1 1,7-15-6259,-7 12 5843,0 1 0,0-1-1,0 1 1,-2-5-1,-1 1-182,0 0 1,0 0-1,0 0 1,-1 0-1,0 1 0,0-1 1,-1 1-1,0 0 1,-8-7-1,-7-3-327,-29-17-1,27 19 1185,21 12-135,-31-20 4115,-39-31 1,68 50-3843,1 0 0,0 0 0,0 0-1,1 0 1,-1 0 0,0-1 0,1 1 0,-1 0 0,1-1 0,0 0 0,-1-2 0,1 4-198,1-1 1,0 0-1,0 1 1,0-1-1,-1 0 0,2 1 1,-1-1-1,0 1 1,0-1-1,0 0 1,1 1-1,-1-1 0,1 1 1,-1-1-1,1 1 1,0-1-1,0 1 0,-1-1 1,1 1-1,0 0 1,0-1-1,2-1 1,4-3 61,0 0 1,1 0 0,-1 1 0,1 0-1,0 0 1,0 1 0,0 0 0,1 1-1,15-5 1,8-1-65,45-5-1,-46 10-154,43 0 0,-24 6-19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20:04.70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196 308 4576,'-1'-2'337,"1"1"0,0 0 1,0 0-1,-1 0 0,1 0 0,0 0 1,-1 0-1,1 0 0,-1 0 0,1 0 1,-1 0-1,0 0 0,1 0 0,-1 0 1,0 0-1,-1-1 0,-5 3-133,-1 0 1,1 0-1,-1 1 0,1 0 1,0 0-1,-1 1 1,1 0-1,0 0 0,1 0 1,-1 1-1,1 0 0,-1 0 1,1 1-1,-8 8 1,6-6-133,0 1 0,1 0 0,0 1 0,0 0 0,1 0 0,0 0 0,1 1 0,0 0 0,-6 15 1,10-22-29,0 0 0,1 0 1,-1 0-1,1 0 0,0 0 1,0 0-1,0 0 0,0 0 1,0 0-1,1 0 0,-1 0 1,1 0-1,0 0 0,0 0 1,0 0-1,0 0 0,1 0 1,-1 0-1,1-1 0,-1 1 1,1-1-1,0 1 0,3 2 1,-3-3-5,0-1 0,0 1 1,0-1-1,0 1 1,0-1-1,0 0 1,0 0-1,0 0 1,1 0-1,-1 0 0,0 0 1,1-1-1,-1 1 1,0-1-1,1 0 1,-1 0-1,1 0 1,-1 0-1,1 0 0,-1 0 1,1 0-1,-1-1 1,0 1-1,1-1 1,-1 0-1,0 0 1,1 0-1,-1 0 0,4-3 1,1-2 64,1 0 0,-1 0 0,-1-1 0,1 0 0,-1-1 0,-1 0 0,6-9 0,-10 16-97,9-16 38,0-1 1,-1-1 0,10-32-1,-15 39-110,-1 0 0,-1 1 0,0-1 0,-1 0 0,0-23 0,-3 22-27,2 12 85,0 0-1,-1 1 0,1-1 0,0 0 0,0 0 0,0 1 1,0-1-1,0 0 0,0 0 0,0 0 0,0 1 0,0-1 1,0 0-1,1 0 0,-1 1 0,0-1 0,0 0 0,1 1 1,-1-1-1,1-1 0,7-11 94,1 0 0,16-20 0,-10 13 57,15-19 128,40-40 0,-66 75-295,1 0 0,-1 0 0,1 0 0,8-4 0,-12 7 10,0 1 0,0-1 1,0 0-1,0 1 0,0-1 1,0 1-1,0 0 0,1-1 0,-1 1 1,0 0-1,0 0 0,0 0 1,0 0-1,1 0 0,-1 0 1,0 0-1,0 0 0,0 0 1,1 1-1,-1-1 0,0 0 1,0 1-1,0-1 0,0 1 1,0-1-1,0 1 0,0 0 0,0-1 1,1 2-1,1 2 5,0-1 0,-1 0 0,1 1 0,-1 0 0,0-1 0,-1 1-1,1 0 1,0 0 0,-1 0 0,0 0 0,0 1 0,0-1 0,-1 0 0,1 0 0,-1 0 0,-1 6-1,0 8 50,0 0-1,-7 26 1,5-29-84,-30 143 86,-69 196 0,97-339-36,-9 28 519,-2 0-1,-32 60 1,44-97-391,0 0 0,0 0 0,-6 6 0,9-10-86,-1-1 0,1 0-1,0 0 1,0 0 0,0 0 0,-1-1-1,1 1 1,0 0 0,-3 0 0,4-1-23,-1 1 0,1-1 0,-1 0 0,1 0-1,-1 0 1,1 0 0,-1 0 0,1 0 0,-1 0 0,1 0 0,-1 0 0,1 0 0,-1-1 0,1 1 0,-1 0 0,1 0 0,0 0 0,-1-1 0,1 1 0,-1 0 0,1 0 0,-1-1 0,1 1 0,0 0 0,-1-1-1,1 1 1,-1-1 0,0-1 5,0 0 0,0 0 0,1-1 0,-1 1 0,0 0 0,1 0 0,-1 0 0,1-1 0,0 1 0,0 0 0,0 0 0,0-1 0,0 1 0,0 0 0,1-4 0,9-34 85,-9 38-98,4-12-4,0-1 0,2 1 0,-1 0 0,2 1 0,0-1 0,0 1 1,1 1-1,1 0 0,0 0 0,1 1 0,0 0 0,0 1 0,1 0 0,1 1 0,-1 0 1,22-10-1,-6 4-108,1 1 1,55-18-1,-73 29-388,1 1-1,-1 0 1,1 0-1,19 1 1,-23 1-334,-1 0 0,0 1 0,0 0 0,-1 1 0,1-1 0,0 1 0,0 1 0,11 5 0,8 7-1536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20:07.51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353 627 4160,'0'1'202,"-1"1"0,1-1 1,0 0-1,0 1 0,-1-1 1,1 0-1,-1 1 0,1-1 0,-1 0 1,0 0-1,1 0 0,-1 0 1,0 0-1,0 0 0,0 0 0,0 0 1,0 0-1,0 0 0,0 0 1,0 0-1,0 0 0,0-1 0,0 1 1,-1-1-1,1 1 0,0-1 0,0 1 1,-1-1-1,1 0 0,-3 1 1,0 0-34,1-1 1,-1 0-1,0 1 1,0-1-1,1-1 1,-1 1-1,0-1 1,0 1-1,1-1 1,-1 0-1,1 0 1,-5-2-1,-2-2 61,0-1 1,1 1-1,0-2 0,0 1 0,0-1 0,1-1 0,0 1 0,0-1 1,1-1-1,0 1 0,0-1 0,-5-11 0,-4-6 201,-21-49 0,31 62-394,1-1 0,1 0-1,1 0 1,0 0 0,-2-27 0,4 19-84,0 0 1,2-1-1,1 1 1,1 0-1,0 0 1,2 0-1,0 1 0,2 0 1,0 0-1,16-30 1,-20 45 16,1 0 0,0 1 0,0-1 0,1 1 0,-1-1-1,1 1 1,1 1 0,-1-1 0,1 1 0,8-6 0,-13 10 24,0-1-1,0 1 1,0 0 0,-1-1-1,1 1 1,0 0-1,0 0 1,0-1 0,0 1-1,0 0 1,0 0 0,0 0-1,0 0 1,-1 0-1,1 0 1,0 0 0,0 1-1,0-1 1,0 0-1,0 0 1,0 1 0,2 0-2,-1 0 0,0 1 0,0-1 0,0 1 0,0-1 0,0 1 0,3 3 0,0 1 17,0 0-1,-1 1 0,8 13 1,-6-6-15,0 0 0,-1 0 0,-1 0 0,5 30 0,1 61-39,-10-55 111,-2 0 1,-15 89-1,5-49 108,12-88-171,-31 220 625,20-162-399,-32 98-1,34-133-207,-23 61 241,26-74-180,0-1 0,-1 0-1,0 0 1,0 0 0,-10 10-1,13-17-57,0 1 0,-1-1 0,1 0 0,-1 0 0,0-1 0,-5 4 0,8-6 6,1 0-1,-1-1 1,1 1-1,-1 0 1,1-1-1,-1 0 1,1 1-1,-1-1 1,0 0-1,1 0 1,-1 1 0,0-1-1,1-1 1,-1 1-1,1 0 1,-1 0-1,0-1 1,1 1-1,-1 0 1,1-1-1,-1 0 1,1 1 0,-1-1-1,1 0 1,-1 0-1,-1-1 1,2 0-12,0 1 1,0 0 0,0-1 0,0 1-1,0-1 1,0 1 0,0-1 0,0 1-1,1-1 1,-1 0 0,1 1 0,-1-1-1,1 0 1,0 1 0,0-1-1,0 0 1,0 0 0,0 1 0,0-1-1,0 0 1,0 0 0,1 1 0,0-4-1,1-1-6,0-1-1,0 1 1,1 0-1,4-8 0,3-1 15,1 1 0,1 0 1,0 1-1,0 0 0,19-14 0,9-10 100,-23 21-225,-1 2 0,2 0-1,0 0 1,35-19 0,-50 32 87,0-1 1,0 1-1,0 0 0,0 0 0,0 0 1,0 0-1,0 1 0,0-1 0,0 1 1,0 0-1,0 0 0,0 0 1,0 0-1,0 0 0,1 1 0,-1 0 1,0-1-1,0 1 0,5 3 0,-7-4 15,0 0 0,-1 1 0,1-1 0,0 1-1,0-1 1,-1 1 0,1-1 0,-1 1 0,1-1-1,0 1 1,-1 0 0,1-1 0,-1 1 0,1 0-1,-1-1 1,0 1 0,1 0 0,-1 0 0,0 0-1,1-1 1,-1 3 0,1 0-1,-1-2-42,1 0 0,-1-1-1,0 1 1,1 0-1,-1 0 1,0-1-1,0 1 1,0 0-1,0 0 1,0 0 0,0-1-1,0 1 1,0 0-1,0 1 1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20:08.11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67 87 2496,'7'-7'10336,"-45"38"-9008,33-27-1207,1 0 1,0 0-1,0 0 1,0 1-1,-5 8 1,8-11-101,0-1 0,1 1 1,-1-1-1,0 1 0,1 0 0,0-1 0,-1 1 0,1 0 1,0-1-1,0 1 0,0 0 0,0-1 0,0 1 1,0 0-1,0-1 0,1 1 0,-1-1 0,1 1 0,-1 0 1,1-1-1,0 1 0,-1-1 0,1 1 0,0-1 0,0 0 1,2 3-1,0-1 60,0 0 1,0-1-1,1 1 1,-1 0-1,1-1 1,-1 0-1,1 0 1,0 0-1,0 0 1,0-1-1,0 1 1,0-1-1,1 0 1,-1 0-1,0-1 1,5 1 0,0 0 116,-1-1 0,1 0 0,0-1 0,-1 1 0,1-2 0,-1 1 0,10-4 0,-14 4-157,0-1 0,0 0 0,0 0 0,0 0 0,-1-1-1,1 1 1,-1-1 0,0 0 0,0 0 0,0 0 0,0 0-1,0 0 1,0-1 0,-1 1 0,0-1 0,0 0 0,0 1-1,0-1 1,0 0 0,-1 0 0,0-1 0,0 1 0,1-5-1,-1 2-64,0 1 0,-1-1 0,1 1 0,-2 0 0,1-1 0,-1 1 0,0-1 0,0 1 0,0 0 0,-1-1-1,0 1 1,-1 0 0,1 0 0,-7-10 0,7 14-7,1 0 0,-1 0 0,1 0 0,-1 0 0,0 0 0,0 0 0,0 1 0,0-1 0,0 1 0,0-1 1,-1 1-1,1 0 0,0 0 0,-1 0 0,1 0 0,-1 1 0,1-1 0,-1 0 0,1 1 0,-1 0 0,1 0 0,-1 0 0,1 0 0,-1 0 0,1 0 0,-1 0 0,1 1 0,-1 0 0,-3 1 0,-1 0-161,-1 1-1,1 0 1,0 1-1,0 0 1,1 0-1,-1 0 1,1 1-1,-7 7 1,10-10-152,1 1 0,-1-1 0,1 1 0,0 0 0,0 0 0,-2 6 0,3-8 127,0 0 0,1 0 0,-1 1 0,1-1 0,0 0 1,-1 1-1,1-1 0,0 1 0,0-1 0,0 0 0,0 1 0,0-1 0,0 1 0,0-1 0,1 0 0,-1 1 0,0-1 0,1 0 0,0 2 0,7 10-1297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20:12.71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255 55 2976,'0'-8'3888,"-6"8"-1664,-4 0-1870,0 1 0,0 0 0,0 0-1,0 1 1,1 0 0,-1 1 0,1 0 0,-1 0 0,1 1 0,-16 9 0,18-9-215,-3 1-5,0 1 0,0 0 0,1 0 1,0 0-1,-10 11 0,14-12-49,1-1-46,0 0 0,0 0 0,0 1 0,0-1 0,1 1 0,0 0 0,-1 0 0,2 0 0,-1 0 0,1 1 0,0-1 0,-2 7 0,4-9 0,-2 4 125,1 1-1,0-1 1,0 13-1,1-19-104,0 1 0,0-1 0,1 1 0,-1-1 0,0 1 0,1 0 0,-1-1-1,1 1 1,-1-1 0,1 0 0,0 1 0,-1-1 0,1 1 0,0-1 0,0 0-1,0 0 1,0 1 0,0-1 0,0 0 0,1 0 0,-1 0 0,0 0 0,2 1-1,-2-2-14,1 0-1,-1 0 1,0 1-1,1-1 0,-1 0 1,1 0-1,-1 0 0,0 0 1,1-1-1,-1 1 1,0 0-1,1-1 0,-1 1 1,0-1-1,1 1 0,-1-1 1,0 1-1,0-1 1,1 0-1,-1 0 0,0 1 1,2-3-1,24-23 575,-25 23-543,64-79 346,-55 66-474,3 1-12,-12 12-33,1 1 0,-1-1 0,1 0 1,-1 0-1,0 0 0,0 0 0,2-5 0,-4 6-474,-2 5 65,-2 8 77,3-8 466,0 1 0,0 0 0,1-1-1,0 1 1,0 0 0,0 0 0,0 0 0,1-1 0,-1 1 0,1 0 0,0-1 0,0 1 0,1 0 0,-1-1-1,1 0 1,-1 1 0,1-1 0,0 0 0,0 0 0,1 0 0,-1 0 0,0 0 0,1 0 0,0-1-1,0 1 1,0-1 0,0 0 0,0 0 0,5 3 0,-2-2 75,-1-1 1,1 1-1,0-1 1,0 0-1,0-1 0,1 1 1,-1-1-1,0 0 1,1-1-1,-1 1 1,0-1-1,1-1 0,-1 1 1,0-1-1,0 0 1,1-1-1,5-1 0,14-8-43,-1 0 0,0-2-1,-1 0 1,0-2-1,-1-1 1,-1 0-1,-1-2 1,29-29-1,-22 10-68,-11 13-424,-17 24 413,0 0-1,0 0 1,0-1 0,0 1 0,0 0 0,1 0-1,-1 0 1,0 0 0,0 0 0,0 0 0,0 0-1,0 0 1,0-1 0,0 1 0,0 0 0,0 0 0,0 0-1,0 0 1,1 0 0,-1 0 0,0 0 0,0 0-1,0 0 1,0 0 0,0 0 0,0 0 0,0 0-1,1 0 1,-1 0 0,0 0 0,0 0 0,0 0-1,0 0 1,0 0 0,0 0 0,1 0 0,-1 0 0,0 0-1,0 0 1,0 0 0,0 0 0,0 0 0,0 0-1,0 0 1,1 0 0,-1 0 0,1 8-286,-3 20 159,0-17 109,-14 103-22,3-41 24,10-43 105,-2 0-1,-1-1 1,-1 1 0,-13 33 0,8-41 175,12-22-240,0 0 0,-1 1 0,1-1 0,0 1 0,0-1 0,-1 0 0,1 1 0,0-1 0,0 0-1,-1 0 1,1 1 0,0-1 0,-1 0 0,1 0 0,-1 1 0,1-1 0,0 0 0,-1 0 0,1 0 0,0 1 0,-1-1 0,1 0 0,-1 0 0,1 0 0,-1 0 0,1 0 0,0 0 0,-1 0 0,1 0 0,-1 0 0,1 0 0,-1 0 0,1 0 0,0-1 0,-1 1 0,1 0 0,-1 0 0,1 0 0,0 0 0,-1-1 0,1 1 0,0 0 0,-1 0 0,1-1 0,0 1 0,-1 0 0,1-1 0,0 1-1,0 0 1,-1-1 0,1 1 0,-4-6 51,1-1-1,0 1 1,1 0-1,-1-1 1,1 1 0,1-1-1,-1 0 1,0-11-1,1 9-45,0-1-1,1 0 0,0 0 1,1 1-1,3-14 1,-3 20-4,-1 1 1,1-1-1,0 1 0,1 0 1,-1-1-1,0 1 1,1 0-1,-1-1 1,1 1-1,0 0 0,0 0 1,0 0-1,0 1 1,0-1-1,0 0 1,0 1-1,1-1 1,-1 1-1,0 0 0,1 0 1,-1 0-1,1 0 1,0 0-1,-1 1 1,5-1-1,1-1 13,0 1 1,0 1-1,0 0 0,0 0 0,0 0 1,15 3-1,-12 0-284,25 5 778,-11 2-4478,-12-3 1740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20:13.64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87 8 4800,'0'-1'280,"1"0"-231,-1 1 1,0 0 0,0 0-1,0 0 1,0-1 0,0 1-1,0 0 1,0 0-1,0 0 1,0-1 0,0 1-1,0 0 1,0 0-1,0 0 1,0-1 0,0 1-1,0 0 1,0 0-1,-1 0 1,1 0 0,0-1-1,0 1 1,0 0-1,0 0 1,0 0 0,0 0-1,0-1 1,-1 1 0,1 0-1,0 0 1,0 0-1,0 0 1,0 0 0,-1 0-1,1 0 1,0-1-1,0 1 1,0 0 0,-1 0-1,1 0 1,0 0-1,0 0 1,0 0 0,0 0-1,-1 0 1,1 0 0,0 0-1,-4 20 2625,1-3-2073,-17 54 886,10-40-1257,-9 17 59,15-39-336,-1 1 0,2 0 0,-1 0 1,1 0-1,1 0 0,0 1 0,-1 12 1,5-19-834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20:14.08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155 1 5824,'-4'2'337,"0"-1"-1,0 1 1,0 1 0,0-1 0,0 1 0,1-1-1,-1 1 1,1 0 0,0 0 0,0 0-1,0 1 1,0-1 0,0 1 0,-3 6 0,-5 9 780,-13 35 1,21-49-1051,-2 8 75,-37 98 674,38-98-782,1 0-1,0 0 1,1 1 0,0-1 0,1 0 0,2 24 0,-1-36-161,0 0 1,0 0-1,0 0 1,0 0-1,0 0 1,0 0-1,1 0 1,-1 0-1,0 0 1,1 0-1,-1 0 1,1 0-1,-1 0 1,1 0-1,0 0 1,-1-1-1,1 1 1,0 0-1,-1 0 1,1-1-1,0 1 1,0-1-1,-1 1 1,1 0-1,0-1 1,0 0-1,0 1 0,0-1 1,0 1-1,0-1 1,0 0-1,0 0 1,0 0-1,0 1 1,2-1-1,14 3-1467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20:14.93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303 0 3552,'0'2'9765,"-1"1"-10714,-24 9 2325,13-4-954,-1 0 0,0-1 0,-22 9 0,2-2-25,13-4-228,0 1 1,0 1 0,-29 23-1,43-31-145,1 1 0,0 0-1,0 0 1,0 1-1,1 0 1,0-1-1,0 1 1,0 1 0,1-1-1,0 0 1,0 1-1,1 0 1,0-1 0,0 1-1,-2 14 1,4-19 12,-1 1 0,1 0-1,0 0 1,1-1 0,-1 1 0,0 0 0,1-1 0,-1 1-1,1 0 1,0-1 0,0 1 0,0-1 0,0 1 0,1-1-1,-1 1 1,4 3 0,-3-4-4,-1-1 0,1 1 0,-1-1 0,1 0 0,0 1 0,0-1 0,0 0 0,0 0 0,0 0 0,0-1-1,0 1 1,0 0 0,0-1 0,0 1 0,0-1 0,0 0 0,1 0 0,-1 0 0,0 0 0,0 0 0,4-1 0,2-1 23,0 0 0,-1-1 0,1 0-1,-1 0 1,1-1 0,-1 0 0,0 0 0,7-6 0,3-4 34,28-27 0,-24 18-16,0-1 0,24-37-1,-40 53-211,-1 1 0,1-1-1,-1 0 1,0 0-1,-1 0 1,4-12-1,-7 10-321,-5 10 174,-5 16 294,8-11 70,0-1 0,0 1 0,1 0-1,-1 0 1,1 0 0,1 0 0,-1 0 0,1 0-1,0 0 1,0 0 0,0 0 0,0 0 0,1 0-1,0 0 1,0 0 0,1 0 0,-1-1 0,1 1-1,0 0 1,0-1 0,1 1 0,-1-1 0,1 0-1,0 0 1,0 0 0,1 0 0,-1 0-1,1-1 1,7 6 0,-1-2-25,1-1 0,0 0 0,0-1 0,1-1-1,0 1 1,0-2 0,0 0 0,0 0 0,0-1 0,0-1 0,0 0 0,16-1-1,-9 0-754,1-2-1,30-6 0,-27 2-2641,39-14-1,-27 8 728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20:15.38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 8 4384,'-6'-8'1224,"11"9"554,15 10 1252,-12-4-2731,1 1 0,-1-1 0,-1 2-1,0-1 1,0 1 0,0 0 0,-1 0 0,0 1 0,-1 0 0,0 0 0,-1 0 0,0 0 0,4 18 0,-2 0-681,0 0 1,-2 1-1,-1-1 1,-1 33-1,-1-55-1607,3-2 629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46:35.6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 1824,'5'-5'672,"0"5"-512,3 0-64,2 0-480,3 0 192,0 0-960</inkml:trace>
  <inkml:trace contextRef="#ctx0" brushRef="#br0" timeOffset="1">370 97 2912,'3'9'1312,"25"2"-1152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20:15.73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 5728,'5'8'2592,"4"7"-2240,-5-2 1280,0 6-960,-4 12 640,0 0-768,0 8 288,0-1-512,0 1 64,0-3-256,0-5 0,0 0-64,0-4-480,0-3 224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20:17.08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179 8 3968,'0'-1'94,"0"1"-1,0 0 1,0-1 0,1 1-1,-1 0 1,0-1 0,0 1-1,0-1 1,1 1 0,-1 0 0,0 0-1,1-1 1,-1 1 0,0 0-1,0-1 1,1 1 0,-1 0-1,1 0 1,-1 0 0,0-1 0,1 1-1,-1 0 1,0 0 0,1 0-1,-1 0 1,1 0 0,-1 0-1,0 0 1,1 0 0,-1 0-1,1 0 1,-1 0 0,0 0 0,1 0-1,-1 0 1,1 0 0,-1 0-1,0 0 1,1 0 0,-1 1-1,1-1 1,-1 0 0,2 2 171,-1 0 0,1 1 0,-1-1 0,0 0 1,0 0-1,2 4 0,-2-2-390,4 9 605,-1 0-1,0 1 1,1 15 0,-2-12-26,0-3-147,-1 0 1,-1 0-1,0 0 1,-1 0-1,-2 22 0,1-29-153,0 0 0,-1 0 0,0 0 0,0 0 0,-1 0 0,1-1 0,-1 1 0,-1-1 0,1 1-1,-1-1 1,0 0 0,-10 10 0,7-10-60,0 1 0,-1-1-1,1-1 1,-2 0 0,1 0-1,0 0 1,-1-1 0,0 0 0,0-1-1,0 0 1,-1 0 0,1-1-1,-15 2 1,22-4-132,-1 0-1,1 0 0,0 0 1,-1 0-1,1 0 0,0 0 1,-1-1-1,1 1 1,0-1-1,0 0 0,-1 1 1,1-1-1,0 0 1,0 0-1,0-1 0,0 1 1,0 0-1,1-1 0,-4-2 1,4 3-104,0 0-1,1 0 1,-1 0 0,0 0-1,1-1 1,-1 1 0,1 0-1,-1 0 1,1-1 0,0 1 0,0 0-1,-1 0 1,1-1 0,0 1-1,0 0 1,0 0 0,0-1 0,1 1-1,-1 0 1,0-1 0,0 1-1,1 0 1,-1 0 0,1 0 0,-1-1-1,1 1 1,-1 0 0,1 0-1,0 0 1,0 0 0,-1 0-1,1 0 1,0 0 0,0 0 0,0 0-1,2-1 1,37-27-3928,-25 19 2999,20-15-2257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20:18.36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54 1 3904,'0'0'2186,"-1"7"-228,-15 44 1258,8-29-2604,-5 28 1,2-9-196,7-20-409,18-66-8975,-6 22 6716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20:18.71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9 2400,'0'-8'1088,"0"11"-960,5 5-192,4 4 0,0 4-896</inkml:trace>
  <inkml:trace contextRef="#ctx0" brushRef="#br0" timeOffset="1">260 371 3648,'-1'2'216,"0"0"1,0 0 0,0 0-1,0 0 1,0 0-1,0 0 1,0 1 0,1-1-1,-1 0 1,1 1-1,0-1 1,0 0 0,0 1-1,0-1 1,0 0-1,1 4 1,-2 16 1978,-2 1-1346,-2-1 1,0 1-1,-12 28 0,14-45-632,-1 3 120,26-47-6203,-3 8 1840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20:19.63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 39 3488,'6'6'4352,"-3"-3"-4097,0 0 0,-1-1 0,1 1 0,0-1 0,1 0 0,-1 0 0,0 0 0,1 0 0,-1 0 0,1-1 0,-1 0 0,1 1 0,0-1 0,0-1 1,-1 1-1,9 0 0,-6-1-161,-1 0 0,1 0 0,0-1 0,-1 0 0,1 0 0,-1 0 0,1-1 1,-1 1-1,0-1 0,0-1 0,1 1 0,-2-1 0,1 0 0,0 0 0,0 0 0,6-7 1,-10 10-110,-1-1 0,1 0 1,0 1-1,-1-1 1,1 0-1,-1 0 1,1 0-1,-1 0 1,0 0-1,1 1 0,-1-1 1,0 0-1,1 0 1,-1 0-1,0 0 1,0 0-1,0 0 0,0 0 1,0 0-1,0 0 1,0 0-1,0 0 1,0 0-1,-1 0 0,1 0 1,0 0-1,-1 0 1,1 0-1,0 0 1,-1 0-1,1 1 1,-1-1-1,0 0 0,1 0 1,-1 1-1,1-1 1,-1 0-1,0 0 1,0 1-1,0-1 0,1 1 1,-1-1-1,0 1 1,0-1-1,0 1 1,0 0-1,0-1 1,0 1-1,0 0 0,0 0 1,-1-1-1,-4 2-28,0-1 0,0 1 0,-1 0 0,1 1 1,0 0-1,1 0 0,-1 0 0,0 0 0,-9 6 0,7-3 251,-1 1 1,0 0-1,1 1 1,0 0-1,-7 9 1,11-12-133,1 1 1,0 0-1,0 0 1,0 0-1,1 0 1,-1 0-1,1 1 1,0-1-1,1 1 1,0 0-1,0-1 1,0 1-1,0 0 1,1 0-1,0 0 1,0-1-1,1 1 1,-1 0-1,1 0 1,1-1-1,-1 1 1,1-1-1,0 1 1,0-1-1,4 7 1,-5-10-149,1 0 0,0 0 0,0 0-1,0 0 1,0 0 0,0 0 0,0-1 0,1 1 0,-1-1 0,1 0 0,-1 1 0,1-1 0,-1 0 0,1 0-1,0-1 1,-1 1 0,1 0 0,0-1 0,-1 0 0,1 0 0,0 0 0,3 0 0,7-1-1542,0-1 0,-1 0 1,22-7-1,-14 3-38,22-5-1692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20:20.04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13 0 4992,'0'0'1824,"0"4"-1408,-5 4-128,5 0 1408,0 0-992,-3 0 224,3-2-576,-5 3-160,5 2-96,0 2-704,0-7 320,8 2-2496,2-3 1536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20:20.93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495 714 3488,'-2'0'204,"0"1"1,1-1-1,-1 0 1,0 1-1,0 0 1,1-1-1,-1 1 0,0 0 1,1 0-1,-1 0 1,1 0-1,-1 0 1,1 0-1,-3 3 0,3-3-45,0 0 0,0 0-1,0-1 1,0 1 0,-1-1-1,1 1 1,0-1 0,0 1-1,0-1 1,-1 0 0,1 1-1,0-1 1,0 0 0,-1 0-1,1 0 1,0 0 0,-1 0-1,-1 0 1,0-1 90,0 1-1,0 0 1,0-1-1,0 0 0,1 0 1,-1 1-1,-4-4 1,-4-3 264,0-1 1,1 0 0,0-1-1,0 0 1,1 0-1,-14-21 1,18 23-419,1 0 1,0-1-1,1 0 1,0 0-1,0 0 1,0 0-1,1 0 1,1-1-1,-1 1 1,1 0-1,1-15 1,0-8 66,10-55 1,-10 86-163,5-33 53,1 0-1,2 1 0,22-58 0,-23 73-58,1 1 1,1-1 0,0 2-1,1-1 1,1 2 0,0-1-1,1 1 1,23-20-1,-15 18-26,1 1 0,43-23 0,-63 37 26,1 0 0,-1 1 0,1-1-1,-1 1 1,1-1 0,-1 1-1,1 0 1,0-1 0,-1 1-1,1 0 1,-1 0 0,1 0 0,-1 0-1,1 1 1,0-1 0,-1 0-1,1 1 1,-1-1 0,1 1-1,-1-1 1,2 2 0,1 6-42,-2 9 62,-1 1-1,-3 32 1,1-38 9,-37 373 297,28-342-71,-27 78 1,9-38-152,-43 123-10,52-161 153,-2 0 0,-39 58 0,37-71-188,-2-2 0,-1-1 1,0-1-1,-58 45 0,80-70 3,0 0 0,0 0 0,0-1-1,0 1 1,0-1 0,-1 0-1,1 0 1,-1 0 0,0-1-1,1 1 1,-1-1 0,0 0 0,0-1-1,0 1 1,0-1 0,1 0-1,-7-1 1,8 1-35,0-1-1,0 0 0,1 0 1,-1 0-1,0 0 1,1-1-1,-1 1 1,1-1-1,-1 1 1,1-1-1,0 0 1,0 0-1,0 0 0,0 0 1,0 0-1,0 0 1,1-1-1,-1 1 1,1-1-1,-1 1 1,1-1-1,-2-4 1,1 2-15,0-1 0,1 1 0,0-1 0,0 1 1,0-1-1,0 0 0,1 1 0,0-1 0,0 0 1,2-9-1,0 8 5,0-1-1,1 1 1,0 0 0,0 0 0,1 0 0,0 0 0,0 1 0,0 0 0,1 0 0,0 0-1,0 0 1,1 1 0,-1-1 0,13-7 0,-2 2-62,0 1 0,1 1 1,1 0-1,31-10 0,-34 14 75,0 1-1,1 1 1,0 0 0,-1 1-1,1 1 1,0 0 0,18 3-1,4 1 59,66 17-1,-102-20-325,1 0 0,0 0 0,0 0 0,0 0 0,0 0 0,0 0 0,0-1 0,0 0 0,-1 1 0,1-1 0,0 0 0,4-2 0,18-5-6152,-13 7 4370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20:21.38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26 141 5408,'2'-3'2410,"-9"18"790,4-8-2929,-1 0 0,2 0 0,-1 0 0,1 0 0,0 0 0,0 1 0,1-1 0,-1 16 0,2-20-190,1 0 0,-1 0 0,0 0 0,1 1 0,0-1 0,0 0 0,0 0 0,0 0 0,0 0 0,0-1 0,1 1 0,0 0 0,-1 0 0,1-1 0,0 1 0,0-1 0,1 0 0,-1 1 0,0-1 0,1 0 0,-1 0 0,1-1 0,0 1 0,3 1 0,0 0 41,1-1 1,-1 0-1,1 0 0,0-1 0,-1 0 0,1 0 1,0-1-1,-1 1 0,1-2 0,0 1 0,0-1 0,-1 0 1,1 0-1,10-4 0,-7 2 14,0 0 0,0-1 0,-1 0 0,1-1-1,-1 0 1,0-1 0,0 0 0,14-13 0,-17 13-107,0 0 0,-1-1-1,0 0 1,0 0 0,-1 0 0,0-1-1,0 1 1,0-1 0,-1 0 0,3-14 0,-4 15-51,-1 0 1,0 0-1,0 1 1,0-1-1,-1 0 1,0 0-1,-1 0 1,0 0-1,0 1 1,0-1-1,-1 0 1,0 1 0,-5-13-1,5 16-36,1 0 0,-2-1 0,1 1 0,0 0 0,-1 0 0,1 1 0,-1-1-1,0 1 1,0-1 0,0 1 0,0 0 0,0 0 0,0 0 0,-1 0 0,1 1 0,-1-1 0,1 1 0,-1 0 0,1 0 0,-1 0-1,0 1 1,0-1 0,1 1 0,-1 0 0,0 0 0,0 0 0,-5 1 0,-2 1-69,1 0 0,0 0 0,0 1 1,0 1-1,0 0 0,0 0 0,1 0 0,-17 12 0,12-6-1245,1 1 0,0 0 0,-13 16 0,45-33-6089,10-12 5712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20:22.38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463 2 2304,'0'0'95,"-1"0"1,1 0-1,0-1 1,0 1-1,-1 0 1,1 0-1,0 0 0,-1 0 1,1 0-1,0 0 1,-1 0-1,1 0 1,0 0-1,-1 0 1,1 0-1,0 0 0,-1 0 1,1 0-1,0 0 1,-1 0-1,1 0 1,0 0-1,-1 1 1,1-1-1,0 0 0,0 0 1,-1 0-1,1 0 1,0 1-1,-1-1 1,-8 11 4483,1-1-4213,-29 21 1243,10-9-874,0 1-1,-39 45 1,27-13 29,-62 117 1,71-117-337,-33 69 566,54-104-846,2 1 0,0 1 0,1-1 0,-4 24-1,7-14 76,0-1-1,2 0 1,1 1-1,7 44 0,-5-56-110,2 0-1,1 0 0,0-1 0,1 1 0,1-1 0,1-1 0,0 1 0,12 17 0,-10-21-180,0 0 0,1-1-1,23 24 1,-33-37-35,-1 0 0,0 0 1,1 0-1,-1 0 0,0 0 0,1 0 1,-1 0-1,0 0 0,1 0 0,-1 0 0,0 0 1,1 0-1,-1-1 0,0 1 0,1 0 0,-1 0 1,0 0-1,1 0 0,-1-1 0,0 1 0,1 0 1,-1 0-1,0 0 0,0-1 0,1 1 0,-1 0 1,0-1-1,1 1 0,2-5-1386,1 0 329,-1 1 0,0-1 0,0 0 0,-1 0 0,5-10 0,0-1-274,10-21-2330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20:23.05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351 1 4992,'0'8'5440,"-10"-4"-2624,-8 5-2087,1-1 1,-1 0 0,-30 8 0,-3 1-348,31-10-231,2 1 1,-1 1-1,1 1 1,-25 18-1,37-23-115,0 0 1,0 0-1,1 0 0,0 0 1,0 1-1,0 0 0,0 0 1,1 1-1,0-1 0,1 1 1,-1 0-1,1 0 0,1 0 1,-1 0-1,-1 11 0,3-15-2,1 0 0,0 1-1,0-1 1,0 0 0,1 0-1,-1 1 1,1-1 0,0 0-1,-1 0 1,1 0-1,1 0 1,-1 0 0,0 0-1,1 0 1,0 0 0,-1 0-1,1-1 1,0 1 0,0-1-1,1 1 1,-1-1 0,1 0-1,-1 0 1,1 0-1,-1 0 1,1-1 0,0 1-1,0-1 1,0 1 0,0-1-1,0 0 1,0 0 0,0 0-1,0-1 1,1 1-1,-1-1 1,0 1 0,5-2-1,2 0 32,-1-1-1,0 0 0,0-1 0,0 0 0,-1-1 0,1 1 0,-1-2 0,0 1 0,0-1 0,0 0 0,-1-1 1,1 0-1,-1 0 0,-1-1 0,12-14 0,-5 6-74,-1-2 0,-1 0 0,-1 0-1,-1-1 1,0 0 0,9-27 0,-18 42-64,1 1 0,0-1 1,-1 1-1,0-1 0,0 1 0,0-1 0,0 0 0,0 1 0,0-1 1,-1 1-1,1-1 0,-2-3 0,2 5 46,0 0-1,-1 1 1,1-1 0,0 0-1,-1 1 1,1-1 0,-1 0-1,1 1 1,-1-1-1,1 1 1,-1-1 0,1 1-1,-1-1 1,1 1 0,-1-1-1,0 1 1,1 0-1,-1-1 1,0 1 0,1 0-1,-1-1 1,0 1 0,0 0-1,1 0 1,-1 0 0,0 0-1,0 0 1,1-1-1,-1 1 1,0 1 0,0-1-1,1 0 1,-1 0 0,0 0-1,0 0 1,1 0-1,-1 1 1,0-1 0,1 0-1,-1 1 1,0-1 0,1 0-1,-1 1 1,0-1-1,1 1 1,-1 0 0,0 0 58,0 0 0,-1 0 0,1 0 0,1 0-1,-1 0 1,0 0 0,0 0 0,0 0 0,0 0 0,1 0 0,-1 1 0,1-1 0,-1 0 0,1 1 0,-1-1 0,1 0 0,0 1 0,-1-1 0,1 0 0,0 1 0,0-1 0,0 1-1,0 2 1,2 3 127,-1 0-1,0 0 1,5 11-1,-2-6-12,58 172 736,-39-136-633,-21-45-264,0 1 0,0 0 1,0-1-1,1 0 1,-1 0-1,1 0 0,0 0 1,0 0-1,0 0 0,4 2 1,-6-4-211,0-1 0,0 0 0,0 0 0,0 1 0,0-1 0,0 0 0,0 0 1,0 0-1,0 0 0,0 0 0,0 0 0,0-1 0,-1 1 0,1 0 0,0 0 0,0-1 1,0 1-1,0 0 0,0-1 0,0 1 0,-1-1 0,1 1 0,0-1 0,1-1 0,18-19-4308,-13 14 3490,17-19-3931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46:53.9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373 1743 1248,'1'0'36,"-1"0"1,0-1-1,0 1 1,0 0-1,0-1 0,0 1 1,0 0-1,0-1 1,1 1-1,-1 0 1,0-1-1,0 1 0,0 0 1,1-1-1,-1 1 1,0 0-1,0 0 0,1-1 1,-1 1-1,0 0 1,1 0-1,-1 0 0,0 0 1,1-1-1,-1 1 1,0 0-1,1 0 1,-1 0-1,0 0 0,1 0 1,-1 0-1,1 0 1,14-1 1398,-11 1-669,-4-1-417,1 0 0,-1 0 0,1 0 0,-1 0 0,1 0 0,-1 0 0,1 0 0,0 0 0,0 1 0,0-2 0,1-2-249,-1 0 0,0 0-1,0 0 1,0 0-1,0 0 1,-1 0 0,1 0-1,-1 0 1,0-5 0,1-16 301,1 1-172,-3-47 0,0 24 113,-5-48-18,-1-4 104,4-21-204,2 104-173,0-1 0,-4-15 0,2 16 37,1 0-1,-1-16 1,4-9-44,-4-109 946,-1 82-1047,1 15 419,-13-84 0,12 116-397,0-31 1,3 33 48,-1 0 0,-5-26 0,5 32 10,0 0-1,1 0 1,1-1-1,0 1 1,2-16-1,1-16 140,-7-22 29,4 66-203,0-1 0,0 1 0,0-1 0,-1 1 0,1 0 0,-1-1 0,1 1-1,-1-1 1,-1-1 0,-2-12-32,0-4 106,3 16-65,0 0 1,0 0-1,1 0 0,-1 0 1,1-6-1,-5-18-105,0-9 86,5 33 12,-1 0-1,1 0 1,-1 1 0,0-1-1,1 0 1,-1 0 0,-2-3-1,2 5 1,1 1 0,0-1 1,0 1-1,-1 0 0,1-1 0,0 1 0,0-1 0,0 1 0,0-1 0,0 1 0,0-1 0,0 1 1,0 0-1,0-1 0,0 1 0,0-1 0,0 1 0,0-1 0,0 1 0,0-1 0,0 1 1,1-1-1,-1 1 0,0-1-12,0-15 181,0-49-422,0 65 263,-1 0-1,1 0 0,0 0 1,0 0-1,-1 0 0,1 0 0,0 0 1,0 0-1,0 0 0,-1 0 1,1 0-1,0 0 0,0 1 1,0-1-1,-1 0 0,1 0 1,0 0-1,0 0 0,0 0 1,0 1-1,-1-1 0,1 0 0,0 0 1,0 0-1,0 0 0,0 1 1,0-1-1,0 0 0,0 0 1,0 0-1,0 1 0,-1-1 1,1 0-1,-2 8 53,-1 0-1,0 0 1,0 0 0,-1-1 0,0 1-1,-7 9 1,-33 39 591,26-38-371,-1-1-1,-38 27 0,42-33-209,-12 10 8,8-6-16,-31 19 1,44-31-97,6-2 39,-1-1 0,1 1 0,-1-1 0,0 1 0,0-1 0,1 0 1,-1 1-1,0-1 0,1 0 0,-1 0 0,0 0 0,0 0 0,0 1 0,-1-1 0,2 0 301,18-9-118,15-14-98,-15 12-79,18-16 0,3-2-167,-26 20 146,19-16 0,-13 10 48,-15 13-30,0 0 0,-1-1 0,1 0-1,-1 0 1,0 0 0,5-6 0,-5 5-23,0 0-1,1 0 1,-1 0 0,1 0 0,9-6 0,14-13 240,-26 22-208,0 0 0,1 0 0,-1-1 1,0 1-1,1 0 0,-1-1 0,0 1 0,0-1 0,0 1 0,-1-1 0,1 0 0,0 1 1,0-1-1,-1 0 0,1 0 0,-1 1 0,0-1 0,1-3 0,-1 5-18,0-1 0,0 1-1,0 0 1,0 0 0,0 0 0,0 0-1,0-1 1,0 1 0,0 0 0,0 0-1,0 0 1,0-1 0,0 1 0,0 0-1,0 0 1,0 0 0,0 0 0,0-1-1,1 1 1,-1 0 0,0 0 0,0 0-1,0 0 1,0-1 0,0 1 0,0 0-1,1 0 1,-1 0 0,0 0 0,0 0-1,0 0 1,0 0 0,1 0 0,-1 0-1,0 0 1,0-1 0,0 1 0,1 0-1,-1 0 1,0 0 0,0 0 0,0 0-1,1 0 1,-1 0 0,0 0 0,0 0-1,0 1 1,1-1 0,-1 0 0,0 0-1,0 0 1,0 0 0,0 0 0,1 0-1,-1 0 1,0 0 0,0 0 0,0 1-1,0-1 1,0 0 0,1 0 0,-1 0-1,0 0 1,0 1 0,10 11-154,38 89 338,-14-38-219,-11-21-48,4-2 206,-20-29 116,12 20-1,-18-31-182,-1 1 0,0-1 0,1 1 0,-1-1 0,0 1 0,1 0 0,-1-1 0,0 1 0,0 0 0,0-1 0,0 1 0,1 0 0,-1-1 0,0 1 0,0 0 0,0-1 0,0 1 0,-1 1 0,1-2-19,0 0-1,-1 0 1,1 0 0,0 0-1,-1 1 1,1-1 0,0 0-1,0 0 1,-1 0-1,1 0 1,0 0 0,-1 0-1,1 0 1,0 0-1,-1 0 1,1 0 0,0 0-1,-1 0 1,1 0 0,0 0-1,-1 0 1,1 0-1,0-1 1,-1 1 0,1 0-1,-27-15 506,24 13-628,-4-2-22,0 0-1,-1 0 1,0 0-1,1 1 1,-1 1-1,0-1 1,0 1 0,-1 0-1,1 1 1,0 0-1,0 0 1,-1 1-1,1 0 1,-1 0 0,1 1-1,0 0 1,-14 4-1,11-2-420,0 0-457,0 0 1,-11 5 0,20-7 660,-1 0 0,1 0-1,0 1 1,0-1 0,-1 0-1,1 1 1,0 0 0,0-1-1,0 1 1,1 0 0,-1 0-1,0 0 1,1 0-1,-3 4 1,-1 15-3864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20:23.44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93 1 5984,'3'4'626,"0"1"1,1-1 0,-1 0-1,6 5 1,14 17 720,-1 9 199,30 65 1,7 43 362,-46-110-1370,-3 1 0,0 0-1,-2 1 1,-2 0-1,-1 0 1,-1 0 0,-3 59-1,-3-57-357,-2 0-1,-2 0 0,-1 0 0,-1-1 1,-20 49-1,21-65-354,-2-1 1,0 0-1,-2-1 0,0 0 1,-1 0-1,0-1 0,-1-1 0,-1 0 1,-1-1-1,0 0 0,-19 13 1,-48 28-6947,53-30 3819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59:09.3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5 1472,'-1'-1'125,"0"1"1,1 0-1,-1-1 1,1 1-1,-1-1 1,0 1-1,1 0 1,-1-1-1,1 1 1,-1 0-1,0 0 1,0-1-1,1 1 0,-1 0 1,0 0-1,1 0 1,-3 0 925,2 2-892,0-1-1,0 0 1,1 1 0,-1 0-1,0-1 1,1 1-1,0-1 1,-1 1 0,1 0-1,0-1 1,0 1 0,-1-1-1,2 1 1,-1 0 0,0 2-1,-2 19 329,0 8 66,3-15-125,-1 24-1,1 6-156,9 130 404,2 26-188,0 117 1140,-3-44-1329,0 11 524,-9 539 1317,5-380-1201,-6-257-658,5 310 176,-3-408-397,3 61 69,0-97-20,1 18-79,22 110-1,68 332 356,-81-411-466,21 200 724,-26-216-684,3 51 292,-3-57-137,0-9-55,0 16-109,-3-33-1711,-3 1-4980,-3-40 4828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59:12.7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65 2144,'0'0'3840,"18"-1"-2230,-10-3-1419,1 1-1,0 0 1,-1 0 0,1 1-1,0 0 1,18-2-1,12-2-20,14 2 876,26-18-257,-69 19-771,-7 1 11,1 1 1,-1 0-1,0 0 1,1 0-1,-1 1 0,1-1 1,-1 1-1,0 0 1,1 0-1,4 0 0,25 4 364,-23-3-393,0 0 1,0 1-1,11 2 1,2 3 128,0-1 0,0-1 0,0-1 0,0-1-1,33 0 1,41 2 226,-41-2-198,45 8 135,-40-3-269,-43-5-136,28 8 0,-30-7 169,-1 0 0,27 2-1,64 6 271,96-6-161,8-4 117,-115-3-212,74-5 79,-55 3-105,53 0 307,-112 3-300,62-8-1,-19 0-12,39-3 191,112 7 97,-21 1-247,-78 2 50,-79 1-92,62 3-143,74-2 494,-89 1-513,-37 0 58,74 0 197,142-3 76,-126-5-366,49 1 563,-2-1-454,-172 6 166,126 5-134,-45 0 353,-60-4-145,105-2-346,-64-1 90,64-1 413,-67-5-298,-74 7 78,34-6 0,-64 7-122,57-2 37,-11 1 212,113-1 178,-82 4-164,-59-3-275,-11 0-7,0 1 1,1 0-1,-1 1 0,0 0 0,1 0 0,12 3 0,16 5-209,-18 1 685,24 8-3588,-36-15 1736,1-1 0,-1 0 0,0-1 0,12 1 0,10-1-3035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59:24.27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54 1824,'9'0'8862,"13"1"-4827,-12-1-4142,1 0 0,-1-1 0,16-3 0,78-17-48,-100 21 145,-1-1 1,0 1-1,1 0 0,-1 0 0,0 0 1,1 0-1,-1 1 0,1 0 0,-1-1 0,0 1 1,5 2-1,-4-2 18,1 0 0,0 0 0,-1-1 0,1 1 0,7-1 0,68 1 469,143-6 187,-145 2-514,-50 3 10,0-1 0,39-7 0,-59 6-191,0 0 0,1 1 1,-1 0-1,1 1 1,-1 0-1,1 0 1,-1 1-1,1 0 1,-1 0-1,9 3 1,-1 0 23,-1 0 0,1-2 0,0 0 1,23 0-1,65-7 320,-94 4-251,129-3 365,-79 5-309,-27 1-95,46-5 1,-9 2 258,-40 0-357,-23 1 84,1 0 1,-1 0 0,11-2-1,-10 1 62,-1 0-1,1 1 1,0 0-1,10 1 1,8 0-83,-6 0 12,26-2 214,33-4 133,-9 1-390,52 4 30,-55 1 138,-18 1 145,-29-1-289,-1 0 0,1-2 0,-1 0 1,25-5-1,-35 5-19,1-1 1,-1 1-1,14 1 1,-8 0-37,-15 0 71,0 0 0,0 0 0,0 0-1,0 1 1,0-1 0,0 0 0,0 0 0,0 0 0,0 0 0,1 0 0,-1 0 0,0 1 0,0-1-1,0 0 1,0 0 0,0 0 0,0 0 0,0 0 0,0 0 0,0 1 0,0-1 0,0 0 0,0 0 0,0 0-1,0 0 1,0 0 0,0 1 0,0-1 0,0 0 0,0 0 0,-1 0 0,1 0 0,0 0 0,0 0 0,0 0-1,0 1 1,0-1 0,0 0 0,0 0 0,0 0 0,0 0 0,-1 0 0,1 0 0,0 0 0,0 0 0,-3 5-239,0 0 287,2-4-35,1 0 1,-1 0-1,1 0 1,-1 0-1,1-1 1,-1 1 0,0 0-1,1 0 1,-1 0-1,0-1 1,1 1 0,-1 0-1,0-1 1,0 1-1,0-1 1,0 1-1,0-1 1,0 1 0,0-1-1,0 0 1,0 1-1,0-1 1,0 0 0,-1 0-1,-49 6 137,0-2 0,-67-4 0,48-1 63,31 1-253,-119-4-144,128 2 357,-32 3-1,9 1-193,-19 2-283,46-2 263,-49-1 0,-156-14 258,-9 2-369,122 0 10,56 4 143,-119 2 0,82 5 58,71-2-146,-1 2 0,0 0 0,-49 9 0,47-4-56,-47 2 1,-7 1 25,39-3 124,32-4-2,0 0 1,1 2-1,0-1 1,-15 6-1,28-8-65,-1 0 0,1 0-1,0 0 1,-1 0 0,1 0-1,0 0 1,-1 0 0,1 1-1,0-1 1,-1 0 0,1 0-1,0 1 1,0-1 0,-1 0 0,1 0-1,0 1 1,0-1 0,-1 0-1,1 0 1,0 1 0,0-1-1,0 0 1,0 1 0,-1-1-1,1 0 1,0 1 0,0-1 0,0 1-1,0-1 1,0 0 0,0 1-1,0-1 1,0 0 0,0 1-1,0-1 1,0 0 0,0 1-1,0-1 1,1 0 0,-1 1 0,0-1-1,0 0 1,0 1 0,0-1-1,0 0 1,1 1 0,-1-1-1,0 0 1,0 1 0,1-1-1,-1 0 1,0 0 0,1 0 0,-1 1-1,20 15-6123,1-4 3190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59:59.50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10 323 1472,'-9'4'8600,"9"-8"-7052,0 0-2294,0 1 794,1 1-1,-1 0 1,1 0-1,0-1 1,0 1-1,0 0 1,0 0-1,1 0 1,2-3-1,11-22 444,-7 10-296,1 0 1,0 1-1,2 0 1,-1 1-1,27-28 1,-26 29-88,1 2 1,1-1-1,0 1 1,0 1-1,30-19 1,-40 29-98,-1 0 0,1 0 0,0-1 1,0 2-1,0-1 0,-1 0 0,1 1 1,5-1-1,-3 36 458,-6-13-381,-6 32-1,1-13 133,5-27-100,2 26 1,0-10-26,-1-23-60,1 1 0,0-1 1,0 0-1,1 0 0,0 0 0,0 0 1,1 0-1,-1-1 0,2 1 0,-1-1 1,1 1-1,0-1 0,0 0 0,0-1 1,1 1-1,0-1 0,8 7 1,-5-4 97,1 0 1,1-1 0,-1 0 0,13 6 0,-19-11-77,0-1 0,1 1 0,-1-1 0,1 0 0,-1 0 0,1 0 0,0-1 0,-1 1 0,1-1 0,0 0 0,-1 0 0,1 0 0,0-1 0,-1 1 0,1-1 0,-1 0 0,6-1 0,-4-1-21,0 1 0,0-1-1,0 1 1,0-1-1,-1-1 1,0 1-1,1 0 1,-1-1-1,-1 0 1,1 0 0,0-1-1,-1 1 1,5-8-1,0-4-2,0 0 1,10-29-1,34-149-2,-51 189-52,2-6-65,0 0-1,1 0 0,0 1 1,1-1-1,0 1 0,0 0 1,9-11-1,-13 20 76,0-1 0,0 1 0,0-1 0,1 1-1,-1 0 1,0 0 0,1-1 0,-1 1 0,1 0 0,-1 0 0,1 0-1,-1 1 1,1-1 0,0 0 0,0 0 0,-1 1 0,1-1-1,0 1 1,0 0 0,0 0 0,-1-1 0,1 1 0,0 0 0,0 0-1,0 1 1,0-1 0,-1 0 0,3 1 0,5 2 172,1 0-1,-1 1 1,0 0 0,12 8 0,-14-8 31,0 0 0,1-1-1,12 5 1,-18-7-162,0-1 0,-1 1 0,1-1 0,0 0-1,0 0 1,0 1 0,-1-1 0,1-1 0,0 1 0,0 0 0,0 0-1,-1-1 1,1 1 0,0-1 0,-1 1 0,1-1 0,0 0 0,-1 1 0,1-1-1,-1 0 1,1 0 0,-1 0 0,1-1 0,-1 1 0,0 0 0,1 0-1,-1-1 1,0 1 0,1-3 0,-1 2-330,0 1 1,0-1-1,0 0 1,-1 0-1,1 1 0,-1-1 1,1 0-1,-1-3 1,4-8-4034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00:00.27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 51 3136,'-1'0'176,"1"0"0,-1-2 353,0 2-352,1 0-1,-1-1 0,1 1 0,0 0 1,-1-1-1,1 1 0,-1 0 1,1 0-1,-1 0 0,0-1 0,1 1 1,-1 0-1,0 0 0,10-3 3765,31-16-1519,-35 17-2272,0-1 0,0 1 0,0 0 0,1 0 0,-1 1 0,0 0 0,1-1 0,6 1 0,8 0 145,20 1 0,-14 1-113,92 4 469,-115-5-546,1-1 1,-1 1 0,0 0-1,0-1 1,1 0-1,3-1 1,3-5-878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00:00.81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 70 2144,'-10'5'4512,"11"-5"-4258,0-1 0,0 1 0,0 0 0,0 0 0,0 0 1,0 0-1,0 0 0,-1 0 0,1 0 0,0 0 0,0 0 0,2 1 0,7 0 1003,3-2-224,-6 1-221,34-7 527,-9 5-843,0-1 0,39-10 0,-61 11-438,63-13 569,-19 2-476,80-6-1,-77 18-1494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00:01.53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180 3 2496,'-5'-3'6090,"-96"151"81,59-73-5174,37-64-925,0 0 0,0 0 0,1 0 0,1 1 0,0 0 0,0 0 0,-1 24 0,4-33-35,1 0 1,-1 1-1,1-1 0,-1 0 0,1 0 0,0 1 1,0-1-1,1 0 0,-1 0 0,1 0 0,-1-1 1,1 1-1,0 0 0,0 0 0,0-1 1,1 0-1,-1 1 0,0-1 0,1 0 0,0 0 1,3 2-1,-1-1 18,1 0 1,0 0-1,-1 0 1,1-1-1,0 0 1,0 0-1,0-1 1,1 0-1,-1 0 1,11 1-1,23-4 155,0-1 0,-1-1 0,0-3 0,0-1-1,41-14 1,-68 18-184,0 0 0,0-1-1,0 0 1,-1-1 0,1 0 0,-1-1 0,-1 0-1,1-1 1,-1 0 0,-1 0 0,0-1-1,0-1 1,0 0 0,-1 0 0,-1 0 0,0-1-1,9-17 1,-14 23-33,1 0-1,-1 0 1,0 0 0,-1-1 0,1 1-1,-1 0 1,0-1 0,0 1-1,-1-1 1,0 1 0,0-1-1,0 1 1,0-1 0,-1 1 0,0-1-1,0 1 1,-1 0 0,-2-6-1,2 5-13,-2 1-1,1 0 0,-1 0 0,1 0 0,-2 0 0,1 0 0,0 1 0,-9-7 0,4 5 5,-1-1 0,1 2-1,-21-10 1,14 9-14,-1 0-1,0 1 1,0 1 0,0 1 0,-1 0 0,1 1 0,-1 1-1,0 1 1,0 0 0,1 2 0,-1 0 0,-30 7-1,25-2-398,1 1 0,-31 16 0,44-19-114,-16 10-421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00:30.61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 1056,'0'0'6432,"5"8"-4896,-1-4-1579,-3-3 118,-1 0-341,0 1 0,1 0 0,-1 0 0,0 0 0,0 0 0,0 0 1,0 0-1,-1 2 0,1 7-2978,0-11 3249,0 1 264,0 0 0,0 0 0,0 0 1,0 0-1,0 0 0,0 0 0,0 0 0,0 0 0,-1 0 1,1 0-1,0 0 0,-1 0 0,1 0 0,0 0 0,-1 0 1,-1 2-1,2-3-230,0 0 0,0 0 1,0 0-1,-1 1 1,1-1-1,0 0 0,0 0 1,0 1-1,0-1 0,0 0 1,-1 1-1,1-1 0,0 0 1,0 0-1,0 1 0,0-1 1,0 0-1,0 1 0,0-1 1,0 0-1,0 1 1,0-1-1,0 0 0,0 0 1,0 1-1,0-1 0,1 0 1,-1 1-1,1 0 313,-1 0-232,3 19 2836,-3-20-2933,0 1 0,1-1 0,-1 1 1,0-1-1,0 0 0,0 1 1,1-1-1,-1 0 0,0 1 0,1-1 1,-1 0-1,0 1 0,1-1 1,-1 0-1,0 1 0,1-1 0,-1 0 1,1 0-1,-1 0 0,0 0 1,1 1-1,-1-1 0,1 0 1,-1 0-1,1 0 0,-1 0 0,1 0 1,-1 0-1,0 0 0,1 0 1,-1 0-1,1 0 0,-1 0 0,1 0 1,-1 0-1,0-1 0,1 1 1,0 0-1,2-1 82,0 0 0,-1 1 0,1-1 0,0 1 0,0 0 0,0 0 0,0 0 0,4 1 0,-5-1-34,1 0-1,0 1 1,0-1 0,0 0-1,0-1 1,0 1 0,0 0-1,0-1 1,-1 0 0,5-1 0,3-2 49,1 0 0,0 1 0,0 0 0,0 1 0,18-2 0,-23 4 127,-4 0-195,1 0 1,-1 0-1,0 0 1,0 0-1,0 0 0,0-1 1,3 0-1,-1 1-22,1-1 1,-1 1-1,1 0 0,-1 0 1,0 1-1,7 1 0,13 0 51,11 6 442,-15-3-498,-17-5-8,-1 1-1,0 0 1,0-1-1,0 1 1,0-1-1,1 1 1,-1-1-1,0 0 1,0 0-1,1 0 1,-1 0-1,0-1 1,3 1-1,0-2-4,1 0 0,-1 0 0,1 1 0,0 0-1,0 0 1,0 1 0,-1 0 0,11 0 0,-6 2-27,0-1 1,1 0 0,0-1 0,13-2-1,7 1 81,70 9 281,-85-8-370,0 0-1,0 1 1,0 1 0,0 1-1,0 0 1,-1 0 0,18 8-1,-30-10 27,0-1 0,-1 1 0,1-1-1,0 1 1,-1-1 0,1 0-1,0 0 1,4-1 0,-4 1-6,0 0 0,-1 0 1,1 0-1,0 0 0,0 0 1,0 0-1,0 1 0,3 1 0,1 0-25,-1 0 0,1 0 0,0 0 0,0-1 0,0 0-1,8 0 1,-12-1 45,-1 1 0,0-1 0,1 1 0,-1-1 0,0 1 0,0 0 0,3 1 0,-3-1-1,1 0 0,-1 0 1,1-1-1,-1 1 1,1 0-1,-1-1 0,4 1 1,-1-1-38,0 0 1,0 1-1,0 0 0,6 2 1,-5-1 38,-1-1 1,1 0-1,0 0 1,7 0-1,-11-1-14,4 0-1,0 0 1,0 0-1,0-1 1,11-2-1,-11 2 1,0 0 0,0 1-1,0 0 1,0 0-1,9 1 1,10 1-63,7-3-106,-13 0 208,0 1-1,34 4 1,-26-2-55,-22-2-5,0 0 0,0 1 1,0-1-1,5 2 0,0-1 88,0 1 1,0-2 0,-1 0-1,17-1 1,1 0-238,53 4 624,7 0-644,-77-2 196,-1-1 1,0-1 0,1 0-1,-1 0 1,0-1 0,15-4-1,-17 3-2,0 0-1,0 1 0,1 0 0,-1 1 0,12-2 0,-16 2 28,1 1 0,-1-1-1,0 0 1,0 0 0,0 0 0,1-1-1,3-2 1,-6 3-50,1 0 0,-1 0 0,1 0 0,-1 1-1,1-1 1,0 0 0,-1 1 0,1-1 0,0 1 0,0-1 0,-1 1-1,1 0 1,0 0 0,0 0 0,0 0 0,-1 0 0,3 0-1,-3 1-20,0-1 0,1 1 0,-1-1 0,0 0 0,0 0 0,0 1 0,0-1 0,0 0 0,0 0 0,1 0 0,-1 0 0,0 0 0,0 0 0,0-1 0,0 1 0,2-1 0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01:34.12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5 3488,'0'-4'7418,"2"5"-7426,0 1 0,0 0 1,0-1-1,1 1 0,-1-1 0,0 1 0,1-1 0,-1 0 0,5 1 0,-7-2 7,1 0-215,0 1-1,0-1 1,1 0-1,-1 0 1,0 1-1,1-1 1,-1 0-1,0 0 1,3-1-1,4 1-1479,4 0 299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47:00.8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18 104 2496,'-2'-3'9028,"-6"3"-8402,5 0 680,-1 0-297,17 0-845,101-5 508,-99 4-626,24 1 0,-10 1-10,-23 0-47,0-1 1,-1 1 0,1 0-1,10 4 1,-10-3 68,0 0 1,-1-1-1,1 0 1,0 0-1,6 0 1,10 0-80,32-2 12,-49 0 36,0 0 0,0 1 0,0-2 0,0 1 0,0-1 0,0 1 0,-1-1 0,7-4 0,-6 4-38,1 0 0,-1 0-1,0 0 1,1 1 0,-1 0 0,1 0 0,-1 0 0,10 1-1,7-2-79,4-2 203,-11 2-54,0 0 1,0 1 0,27 1 0,-2 1-268,-30-1 214,0 1-1,0-1 0,0 1 1,16 4-1,-2 0 44,0-1 0,1-1 0,0-1 0,-1-1-1,31-3 1,0 1 246,-53 1-383,8-1 283,-10 1-191,0-1-1,0 1 1,0 0-1,0 0 1,0-1-1,0 1 1,0 0-1,0 0 1,0-1-1,0 1 1,0 0-1,0 0 1,0-1-1,0 1 1,0 0-1,0 0 1,0 0-1,0-1 1,0 1-1,0 0 1,0 0-1,-1-1 1,1 1-1,0 0 1,0 0-1,0 0 1,0 0-1,-1-1 1,1 1-1,0 0 1,0 0-1,0 0 1,-1 0-1,1 0 1,0-1-1,-1 1 0,-33-3 100,-6-14 138,-71-15-246,103 31-6,1-1 0,0 0 0,1 0 0,-1-1 0,0 0-1,-6-4 1,13 7 8,0 0-1,0 0 0,0 0 1,0 0-1,-1 0 0,1-1 1,0 1-1,0 0 1,0 0-1,0 0 0,0-1 1,0 1-1,0 0 1,0 0-1,0 0 0,0 0 1,0-1-1,0 1 1,0 0-1,0 0 0,0 0 1,0-1-1,0 1 0,0 0 1,0 0-1,0 0 1,0 0-1,0-1 0,0 1 1,0 0-1,0 0 1,1 0-1,-1 0 0,0-1 1,0 1-1,0 0 0,0 0 1,0 0-1,0 0 1,1 0-1,-1-1 0,0 1 1,0 0-1,0 0 1,0 0-1,1 0 0,-1 0 1,0 0-1,0 0 0,0 0 1,1 0-1,14-5-118,11 9 305,-25-4-6,6 0-246,-6 0 422,13 7-437,-5-3 102,0 0 0,15 4-1,3 0 14,80 41 173,-104-47-161,-8 0 672,-12 2-861,-9 1 66,-170 69-143,180-66-118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01:34.47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9 2304,'0'0'1056,"0"-3"-896,0-2 1376,0 10-864,5-5 288,0 3-576,-2-3-448,2 5 32,3-5-448,6 3 256</inkml:trace>
  <inkml:trace contextRef="#ctx0" brushRef="#br0" timeOffset="1">422 45 4800,'-5'11'2176,"2"-8"-1472,6-3-576,2 0 160,3 0-160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01:34.85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12 3904,'0'3'1760,"0"2"-1536,0-10 1664,8 5-1088,0-3-128,7 3-416,1-8-192,2 8-32,4-3-2016,-1 3 1088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01:51.4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29 2080,'3'-12'5829,"-2"12"-5675,1 0 0,-1 1 0,0-1 0,0 1-1,0 0 1,0-1 0,0 1 0,0 0 0,-1-1 0,3 2 0,-2-1-386,2 4 233,0 1-1,-1-1 0,0 0 0,0 1 0,0 0 1,-1-1-1,1 1 0,0 8 0,1 3 201,26 157 526,-19-99-462,-5-54-178,0 0-1,1-1 1,10 21 0,0 3 222,-16-42-251,1-1 0,0 1 1,0 0-1,0-1 0,0 1 0,0 0 0,0-1 0,0 1 1,0-1-1,3 3 0,-3-3 171,4-1 1121,2-12-1239,-1 1 0,-1-1 0,0 0 0,0 0 1,4-22-1,3-5-21,5-9-89,65-158-247,-40 102 173,-34 83 55,-5 16-761,1 28-5566,-3-12 4317,3 10-313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01:51.9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 2656,'0'0'67,"0"0"1,0-1-1,0 1 0,0 0 1,0-1-1,0 1 0,0 0 1,0-1-1,0 1 0,0 0 1,0-1-1,0 1 0,0 0 1,0-1-1,0 1 0,1 0 1,-1-1-1,0 1 0,0 0 1,0 0-1,0-1 1,1 1-1,5 2 2559,-5 0-2399,0-1-1,0 0 0,0 0 0,0 1 0,0-1 0,-1 1 1,1-1-1,0 1 0,0 2 0,5 61 2467,-5-51-2370,0-1 0,1 1-1,1-1 1,1 1 0,7 19-1,-11-32-319,1 0 0,-1 0 0,0 0 0,1-1 0,-1 1 0,1 0 0,-1 0 0,1 0 0,0 0 0,-1 0 0,1 0 0,0-1 0,-1 1 0,1 0 0,1 0 0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01:56.1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72 832,'-5'-20'1419,"5"18"-1094,1-1 1,-1 1 0,0-1-1,1 1 1,-1-1 0,0 1-1,-1-1 1,1 1 0,0-1-1,-1 1 1,1-1 0,-1 1-1,0 0 1,-1-3 0,2 4-308,0 1 0,0 0 1,0 0-1,-1 0 0,1 0 1,0 0-1,0 0 0,0-1 1,0 1-1,0 0 0,0 0 1,0 0-1,0 0 0,0-1 0,0 1 1,-1 0-1,1 0 0,0 0 1,0 0-1,0-1 0,0 1 1,0 0-1,0 0 0,0 0 1,0-1-1,0 1 0,1 0 0,-1 0 1,0 0-1,0 0 0,0-1 1,0 1-1,0 0 0,2-7 704,0 24-642,0 0 0,1-1 0,7 23 0,4 18 389,17 62 72,-15-63-319,-7-28-112,1 1-1,2-2 1,0 0 0,32 49 0,-36-61 226,1 2 1,8 26-1,-6-15-182,-9-23-134,-2-3 87,0-1-1,0 1 0,0-1 1,1 1-1,-1-1 0,0 1 0,1-1 1,0 0-1,-1 1 0,1-1 1,0 0-1,1 2 0,-1-4 21,0-1 0,0 0-1,0 1 1,0-1 0,-1 0 0,1 0-1,-1 0 1,1 0 0,0-2-1,-1 2 10,7-18 32,1 0 0,0 1 0,18-30-1,40-51-436,3-7 48,18-60 248,-45 76-155,-42 114-4469,-5 5 847,0-9 2268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01:56.6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88 39 2144,'-1'0'58,"1"0"1,-1 0-1,1 0 1,-1 0-1,0 0 1,1 0-1,-1 0 0,1 0 1,-1 1-1,1-1 1,-1 0-1,1 0 1,-1 1-1,1-1 1,-1 0-1,1 0 0,-1 1 1,1-1-1,0 1 1,-1-1-1,1 0 1,-1 1-1,1-1 0,0 1 1,-1-1-1,1 1 1,0-1-1,0 1 1,-1-1-1,1 1 1,0-1-1,0 1 0,0 0 1,0 22 2087,1-9-1639,-1-4-365,1 1 0,0-1 1,1 1-1,3 12 0,-3-17-45,0 0-1,0-1 0,0 1 1,1 0-1,0-1 0,0 0 1,0 0-1,7 8 0,-9-12-38,1 0-1,-1 1 1,1-1-1,-1 0 0,1-1 1,0 1-1,-1 0 0,1 0 1,0-1-1,0 1 1,0-1-1,0 1 0,-1-1 1,1 0-1,0 0 0,0 0 1,0 0-1,0 0 0,0 0 1,0 0-1,-1-1 1,1 1-1,0-1 0,0 1 1,0-1-1,-1 0 0,1 1 1,0-1-1,-1 0 1,1 0-1,0 0 0,2-3 1,-1 0 49,0 0 1,-1 0 0,1 0 0,-1-1 0,0 1-1,0 0 1,0-1 0,0 0 0,-1 1-1,0-1 1,0 0 0,0 0 0,-1 0-1,1 0 1,-1 0 0,0 1 0,-1-1-1,1 0 1,-1 0 0,0 0 0,0 0 0,-1 1-1,1-1 1,-1 1 0,0-1 0,0 1-1,-1-1 1,-5-7 0,1 5-63,0 0 1,0 1-1,-1 0 1,1 0-1,-2 0 1,-14-7-1,17 10-81,1 1 0,-1-1-1,0 1 1,0 1 0,-1-1 0,1 1-1,0 0 1,0 1 0,-1-1-1,1 1 1,-9 1 0,13-1 36,1 0 1,-1 1-1,0-1 1,0 1-1,1-1 1,-1 1-1,0 0 1,-2 1-1,3-1-117,1-1 0,-1 1 0,0-1 0,1 1 0,-1-1 0,1 1 0,-1 0 0,1-1 0,0 1-1,-1-1 1,1 1 0,0 0 0,-1 0 0,1-1 0,0 1 0,0 0 0,0 0 0,0-1 0,0 1 0,-1 0-1,1 0 1,1-1 0,-1 1 0,0 1 0,3 12-1648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01: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14 118 1984,'-1'0'211,"1"-1"0,0 1-1,-1-1 1,1 0 0,0 1 0,-1-1 0,1 1-1,0-1 1,0 0 0,0 1 0,-1-1 0,1 0 0,0 0-1,0 1 1,0-1 0,0-1 0,0 2-27,-1-1-28,0 1-1,0-1 1,1 0 0,-1 0 0,0 0-1,0 1 1,1-1 0,-1 0 0,0 0 0,1 0-1,-1-2 1,1-6 111,2 8 160,4 12 465,-1 0-627,20 43-20,22 69 0,12 26 225,20 5-108,-76-146-267,0 0 0,3 13-1,-5-15-15,0-1 0,1 1-1,-1-1 1,1 0 0,1 1-1,-1-1 1,1 0 0,5 8-1,-1 1 1765,-5-20-1115,3-6-408,-2 0 1,5-22-1,3-14 84,37-159 38,-37 146-333,3 0 0,22-60-1,-30 106-163,1 1-1,14-25 1,-17 33-495,0 0 0,1-1 0,0 2 1,0-1-1,1 1 0,0-1 0,10-6 0,-14 10 237,0 1-1,0 0 1,1 0-1,-1 0 1,0 0-1,1 0 1,-1 0-1,5 0 1,-5 1-235,0 0-1,0 1 1,1-1 0,-1 0 0,0 1 0,0-1 0,0 1-1,3 1 1,-5-2 538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03:35.46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163 1 2080,'-7'0'4712,"-9"5"-3407,-14 7-864,27-10-358,-1 1 0,0 0 0,1 0 1,0 0-1,0 1 0,0-1 0,0 1 0,-3 5 0,-20 35 356,20-33-276,-1 3-81,1 1 0,0 0 1,1 0-1,0 0 0,2 1 1,-4 23-1,1 96 291,6-111-303,1-1 0,1 0 1,2 1-1,7 28 0,-8-42 22,0 1 0,1-1 0,0 0 0,1 0 0,0 0 1,0-1-1,1 0 0,1 0 0,-1 0 0,2-1 0,11 12 0,-10-10 161,-8-9-167,0 0 0,-1 1 0,1-1 0,0 0 0,0 0 0,0 0 0,0 0 0,1 0 0,-1 0 1,0 0-1,0-1 0,1 1 0,-1 0 0,0 0 0,1-1 0,-1 1 0,1-1 0,1 1 0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03:36.97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1 158 3968,'0'-1'184,"0"0"0,0 0 1,0 0-1,0 0 0,0 1 1,0-1-1,0 0 0,1 0 0,-1 0 1,0 0-1,1 0 0,-1 0 1,0 1-1,1-1 0,-1 0 1,1 0-1,1-1 0,1 4 226,-2-1-370,-1-1 1,1 1-1,0-1 1,-1 1-1,1-1 0,-1 1 1,1-1-1,-1 1 0,1 0 1,-1-1-1,1 1 1,-1 0-1,1 0 0,-1-1 1,1 2-1,38 77 1880,-24-51-1646,-10-19-89,0 0 1,0 0-1,-1 0 0,3 11 0,-7-20-159,0 1-1,0-1 1,0 0-1,0 0 1,0 0-1,0 0 1,0 1-1,0-1 1,0 0-1,0 0 1,0 0-1,0 0 1,0 1 0,0-1-1,0 0 1,0 0-1,0 0 1,0 0-1,0 1 1,0-1-1,0 0 1,1 0-1,-1 0 1,0 0-1,0 0 1,0 0-1,0 1 1,0-1 0,0 0-1,1 0 1,-1 0-1,0 0 1,0 0-1,0 0 1,0 0-1,1 0 1,-1 0-1,0 0 1,0 0-1,0 0 1,0 0 0,1 0-1,-1 0 1,0 0-1,0 0 1,0 0-1,1 0 1,-1 0-1,0 0 1,0 0-1,1-1 47,-1 1 0,0-1 0,0 1 0,1-1-1,-1 0 1,0 1 0,0-1 0,0 1 0,0-1 0,1 0-1,-1 1 1,0-1 0,0 0 0,0 1 0,-1-1-1,1 0 1,0 1 0,0-1 0,0 1 0,-1-2 0,-5-28 109,-2-35 1,-3-15-327,9 61 163,0-1 0,1-35 0,1 30-210,0 24 175,0 1 0,1-1 1,-1 0-1,0 1 1,0-1-1,0 1 0,0-1 1,0 1-1,1-1 1,-1 1-1,0-1 1,0 1-1,1-1 0,-1 1 1,0-1-1,1 1 1,-1-1-1,1 1 1,-1-1-1,0 1 0,1 0 1,-1-1-1,1 1 1,-1 0-1,1-1 0,-1 1 1,1 0-1,0 0 1,-1 0-1,1-1 1,-1 1-1,1 0 0,-1 0 1,1 0-1,0 0 1,-1 0-1,1 0 0,-1 0 1,1 0-1,0 0 1,-1 0-1,1 1 1,-1-1-1,1 0 0,0 0 1,2 1-1,0 0-1,1 0 1,-1 0 0,0 1-1,0-1 1,0 1 0,4 2-1,4 6 115,0 0-1,0 1 0,11 15 0,-2-2 74,-17-20-159,3 4 316,-6-8-322,0 0-1,0 0 0,0 0 1,0 1-1,0-1 0,0 0 1,0 0-1,0 0 0,0 0 1,0 0-1,0 0 0,1 0 0,-1 0 1,0 0-1,0 0 0,0 0 1,0 0-1,0 0 0,0 1 1,0-1-1,0 0 0,0 0 1,0 0-1,0 0 0,0 0 1,0 0-1,0 0 0,0 0 1,0 0-1,0 0 0,0 0 1,0 0-1,1 0 0,-1 0 1,0 0-1,0 0 0,0 0 1,0 0-1,0 0 0,0 0 1,0 0-1,0 0 0,0 0 1,0 0-1,0 0 0,0 0 1,1 0-1,-1 0 0,0 0 1,0 0-1,0 0 0,0 0 1,0 0-1,0 0 0,0 0 1,0 0-1,0 0 0,0 0 1,0 0-1,0 0 0,0 0 1,0 0-1,1 0 0,-1 0 1,0-1-1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03:37.69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265 58 2720,'0'-1'132,"0"0"0,0 0-1,0 1 1,1-1 0,-1 0 0,0 0 0,0 0 0,1 1-1,-1-1 1,1 0 0,-1 0 0,1 1 0,-1-1-1,1 0 1,0 0 0,5-8 2292,-6 8-2332,0 0 0,-1 0-1,1 0 1,0 1 0,0-1-1,-1 0 1,1 1 0,0-1 0,-1 0-1,1 0 1,0 1 0,-1-1 0,1 1-1,-1-1 1,1 0 0,-1 1 0,0-1-1,1 1 1,-2-1 0,-3-2 209,-1 0 1,0 1 0,0-1-1,-1 2 1,1-1 0,0 0-1,-1 1 1,-7 0-1,14 1-295,-9-2 40,0 2 0,0-1 0,1 1 1,-1 0-1,0 1 0,0 0 1,1 0-1,-1 1 0,1 0 0,-1 1 1,-8 4-1,12-5-29,-1 1 1,1 0-1,0 0 1,1 1-1,-1 0 1,1 0-1,-1 0 1,1 0-1,0 0 0,1 1 1,-1 0-1,1 0 1,0 0-1,0 0 1,1 0-1,-1 1 1,-1 7-1,-2 7 3,2 0 1,0 0-1,1 1 1,1 0-1,1 0 1,1-1-1,1 1 1,1 0-1,1-1 0,0 1 1,8 20-1,31 107 759,-41-142-605,1-1-1,-1 1 1,-1 0-1,1 0 1,-1 10 0,0-9 795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47:57.1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329 0 1824,'0'0'4266,"0"13"-3188,0-1-743,0 25 282,1 0 0,8 45 0,16 149 191,-24-217-800,4 92 261,11 98 460,-13-184-686,35 281 618,-14 252 528,-40-303-694,-21 6-339,-8 6 249,-55 220 177,20-113-316,74-337-250,-59 412 331,33 76 90,29-466-193,-24 311-61,15-231-210,6 195 0,7-237 100,3 39 62,5 289-215,-9-314-314,-3-45-961,-18 102 1,19-149 729,-7 29-3620,8-26-144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03:38.19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8 2720,'0'-3'6304,"5"3"-4646,24-3 183,-22 2-1655,0 0 1,0 1-1,13 1 1,61 1 567,-9 0-1215,-70-2 62,0 0 0,1 1 0,-1-1 0,0 1 0,0-1 0,0 1 0,0-1-1,0 1 1,0 0 0,0 0 0,2 2 0,8 7-2102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03:39.96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281 12 1728,'0'0'146,"0"-1"0,0 1 0,0-1 1,-1 1-1,1-1 0,0 1 0,0 0 0,0-1 0,-1 1 0,1-1 1,0 1-1,0 0 0,-1-1 0,1 1 0,0-1 0,-1 1 0,1 0 1,0 0-1,-1-1 0,1 1 0,-1 0 0,1 0 0,-1-1 0,1 1 1,0 0-1,-1 0 0,1 0 0,-2 0 0,-19-3 1197,12 4-1181,1-1 0,-1 2 0,-8 1 0,0 3 91,1 1-1,-1 1 1,1 0 0,-26 19 0,18-12-109,19-12-131,-1 0 22,0 1 0,1-1 0,-1 1 0,1 0 1,-1 1-1,1-1 0,1 1 0,-1 0 0,1 0 0,-1 0 0,1 1 0,-3 6 0,7-11-17,-1-1-1,1 1 0,0 0 0,0 0 0,-1 0 0,1-1 1,0 1-1,0 0 0,0 0 0,0 0 0,0-1 1,0 1-1,0 0 0,0 0 0,0 0 0,1-1 0,-1 1 1,0 0-1,0 0 0,1-1 0,-1 1 0,1 0 0,-1-1 1,0 1-1,1 0 0,-1-1 0,1 1 0,-1 0 1,1-1-1,0 1 0,-1-1 0,1 1 0,0-1 0,-1 0 1,1 1-1,0-1 0,-1 1 0,1-1 0,0 0 1,0 0-1,0 0 0,-1 1 0,1-1 0,0 0 0,1 0 1,3 1 119,0 0 1,1-1-1,-1 0 1,0 0 0,8-1-1,3-1-66,0-1 0,0 0 0,0-2 0,-1 0 0,0-1 0,0 0 0,0-1 0,-1-1 0,22-14 0,-32 18-143,-3 4-1,-1-1 0,1 0 0,0 1-1,0-1 1,0 0 0,0 1-1,0-1 1,0 1 0,0-1 0,0 1-1,0 0 1,2-1 0,-2 2 63,0 0 1,0 1-1,0-1 0,0 1 1,0-1-1,0 1 1,0-1-1,0 3 1,0-2 20,8 24 595,-9-23-554,1 0 0,-1 0 0,1 0 0,0 0 0,0 0 0,1 0 0,-1-1 0,0 1 0,1 0-1,0-1 1,-1 1 0,1-1 0,4 4 0,2 3 265,-7-8-280,-1 0-1,0-1 1,1 0-1,-1 1 0,0-1 1,1 1-1,-1-1 1,1 1-1,-1-1 1,0 0-1,1 1 1,-1-1-1,1 0 1,-1 1-1,1-1 1,-1 0-1,1 0 0,-1 0 1,1 1-1,0-1 1,-1 0-1,1 0 1,-1 0-1,1 0 1,-1 0-1,2 0 1,10 1 950,-11 0-1000,1-1 1,-1 1-1,0-1 0,1 0 1,-1 0-1,1 1 1,-1-1-1,1 0 1,-1-1-1,1 1 1,-1 0-1,1 0 0,-1-1 1,1 1-1,-1 0 1,1-1-1,-1 0 1,0 1-1,3-2 1,1-7-2356,0 7 640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03:40.96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 4992,'3'1'3518,"1"14"-2930,7 28 1151,-8-20-1237,1 16 852,-2-36-483,2-7 122,8-12-164,-4 3-736,9-23 1,3-3-1737,-20 39 1627,0 0 0,0 0 0,0 0 0,0-1 0,0 1 0,0 0 0,0 0 0,0 0 0,0 0 0,0 0 0,1 0 0,-1 0 0,0 0 0,0 0 0,0 0 0,0 0 0,0 0 0,0 0 0,0-1 0,0 1 0,0 0 0,0 0 0,1 0 0,-1 0 1,0 0-1,0 0 0,0 0 0,0 0 0,0 0 0,0 0 0,0 0 0,0 0 0,1 0 0,-1 0 0,0 0 0,0 0 0,0 0 0,0 0 0,0 1 0,0-1 0,0 0 0,0 0 0,0 0 0,0 0 0,1 0 0,-1 0 0,0 0 0,0 0 0,0 0 0,0 0 0,0 0 0,4 8-311,1 8 232,-2-2 138,-1-9 192,-1 1-1,0-1 1,1 12 746,2-21-568,0 1 0,1 0 0,0 0-1,7-3 1,4-3-413,-11 5-164,0 1 1,0 0-1,1 1 1,-1-1-1,1 1 0,11-3 1,-15 4 107,0 1 1,-1 0 0,1 0-1,0 0 1,0 0-1,-1 0 1,1 1 0,0-1-1,-1 0 1,1 1-1,0-1 1,-1 1 0,1 0-1,-1-1 1,1 1-1,-1 0 1,1 0-1,-1 0 1,1 0 0,-1 0-1,0 0 1,0 1-1,1-1 1,-1 0 0,0 1-1,0-1 1,0 1-1,1 1 1,0 3 211,1-1 0,1 0 0,-1 0 0,1 0 0,0-1 1,5 6-1,-7-9-215,-1 0 1,1 0-1,0 0 1,0 0 0,-1 0-1,1 0 1,0 0-1,0-1 1,0 1 0,0-1-1,0 1 1,0-1-1,0 0 1,0 0 0,0 0-1,0 0 1,0 0-1,0 0 1,0-1-1,0 1 1,0-1 0,2 0-1,36-16-3586,-29 11 2830,22-7 1,-29 12 728,-1 0 0,1 1 0,0-1 1,0 1-1,0-1 0,0 1 0,0 0 0,-1 1 0,1-1 1,5 2-1,-7-2 82,1 1 0,-1 0-1,0 0 1,0 0 0,0 0 0,0 1 0,0-1 0,0 1 0,0-1 0,0 1 0,-1 0 0,1-1-1,2 5 1,15 27 594,-14-24-349,12 31 879,-1 0 0,-2 1 0,16 82 0,-29-119-978,0 1 59,0 0 0,0 0 0,0 0 0,1-1 0,0 1 0,0 0 1,0-1-1,3 6 0,-4-10-167,-1 0-1,0 0 1,0 0 0,0 0-1,0-1 1,1 1 0,-1 0-1,0 0 1,0 0 0,0 0-1,0 0 1,1 0 0,-1 0-1,0 0 1,0 0 0,0-1-1,0 1 1,0 0 0,0 0-1,0 0 1,1 0 0,-1 0-1,0-1 1,0 1 0,0 0-1,0 0 1,0 0 0,0 0-1,0-1 1,0 1 0,0 0-1,0 0 1,0 0 0,0 0-1,0-1 1,0 1 0,0 0-1,0 0 1,0 0 0,4-18 655,1-17-256,2-20 13,12-83-357,-13 105-439,2 1-1,14-38 0,-21 67 216,1-1 0,0 1 0,-1 0 0,1 0 0,0 0 1,1 0-1,-1 0 0,1 0 0,4-4 0,-6 6 128,-1 1 0,1-1 0,0 1 0,0-1 0,0 1-1,-1-1 1,1 1 0,0-1 0,0 1 0,0 0 0,0 0 0,0 0 0,0-1 0,0 1 0,0 0 0,0 0 0,0 0 0,0 0-1,0 0 1,0 1 0,-1-1 0,1 0 0,0 0 0,0 1 0,0-1 0,0 0 0,0 1 0,0-1 0,0 1 0,-1-1-1,1 1 1,0 0 0,0-1 0,-1 1 0,1 0 0,-1-1 0,1 1 0,0 0 0,-1 0 0,1-1 0,-1 1 0,1 1 0,1 3 128,1-1 1,-1 1-1,-1 0 1,1-1 0,-1 1-1,1 0 1,-1 0 0,-1 0-1,1 0 1,-1 0 0,0 7-1,0-9-68,0 0-1,0 0 0,-1 0 1,1 0-1,-1 0 1,0 0-1,1 0 0,-1 0 1,-1 0-1,1-1 1,0 1-1,-1 0 0,1-1 1,-1 1-1,0-1 0,0 1 1,0-1-1,0 0 1,0 0-1,-3 2 0,2-2 50,0 0-1,0-1 1,0 1-1,0-1 1,-1 0-1,1 0 1,0 0-1,0 0 1,-1-1-1,1 1 0,-1-1 1,1 0-1,0 0 1,-1 0-1,1 0 1,-1-1-1,1 1 1,0-1-1,-1 0 1,-3-2-1,2 1-467,0 0-1,0-1 1,1 1 0,-6-5-1,-12-8-4683,16 10 2858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03:41.41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53 0 3552,'-3'2'3537,"2"6"-1935,0 16-1302,0-8 261,-41 390 3289,40-389-3694,1-12 4,0 0 0,1 0 0,0 0 0,0 0-1,0 0 1,0 0 0,1 0 0,0 0 0,1 7 0,-1-12-196,-1 1 0,0-1 0,0 1 0,1-1 0,-1 1 1,0-1-1,1 0 0,-1 1 0,0-1 0,1 0 0,-1 1 0,0-1 0,1 0 0,-1 1 1,1-1-1,-1 0 0,1 0 0,-1 1 0,1-1 0,-1 0 0,1 0 0,-1 0 1,1 0-1,-1 0 0,1 0 0,16-3-1991,14-14-3069,-30 16 4624,21-12-2189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03:41.85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1 305 4736,'4'3'2144,"1"10"-1856,-5-5 800,0-1-640,-5 9 544,5 0-576,-4-1 32,8 4-256,-4-8 192,0 6-256,0-9 512,0 3-352,0-8 576,0 2-480,0-10-2048,9 5 896</inkml:trace>
  <inkml:trace contextRef="#ctx0" brushRef="#br0" timeOffset="1">103 20 3072,'3'-12'1376,"-6"9"-1184,-2-2 320,10 10-320,3-5-3008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03:42.33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84 0 3648,'5'40'4837,"-9"146"-1461,1 83-2080,3-255-1190,1 8 602,0 1 0,8 37-1,-7-53-852,3-23-5781,-5 11 5406,0 1 1,1 0-1,-2 0 1,1 0-1,-1 0 1,1 0-1,-1 0 0,0 0 1,-3-6-1,-1-1-48,0 0 0,-9-12 0,-8-17 1598,3 2 1033,13 27-768,1-1-1,-6-15 1,10 24-861,0-1 0,0 0 0,0 0-1,1 0 1,-1 0 0,1 0 0,0 0 0,0 0 0,1-6 0,-1 8-351,1 0 0,0 0 0,-1 0 0,1 0 0,0 0-1,0 0 1,0 1 0,0-1 0,1 0 0,-1 0 0,0 1 0,1-1 0,-1 1 0,1-1 0,-1 1-1,1 0 1,0-1 0,3 0 0,2-2-169,1 0-1,0 0 1,0 1 0,0 1-1,1-1 1,-1 1-1,1 1 1,-1-1 0,1 1-1,0 1 1,0 0-1,-1 0 1,1 1 0,14 2-1,-9 2-3134,-2 5 912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03:42.80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1 141 3136,'0'42'5857,"0"-18"-4733,0-21-991,1-1 1,-1 1-1,1 0 1,0 0-1,0-1 0,0 1 1,0-1-1,0 1 1,1-1-1,-1 1 0,4 3 1,-1-1 155,1 0 0,-1 0-1,1 0 1,5 4 0,-7-8-166,-1 1 0,0-1 1,0 1-1,0-1 0,1 0 0,-1 0 0,1 0 0,-1 0 0,1 0 0,-1-1 0,1 1 0,-1-1 1,1 0-1,0 0 0,-1 1 0,1-2 0,3 1 0,-2-1-16,0 0 0,-1 0-1,1-1 1,-1 1 0,1-1 0,-1 0-1,1 0 1,-1 0 0,0 0 0,5-6-1,0 1-12,-1-1-1,-1 0 0,0 0 0,0-1 1,0 0-1,-1 0 0,0 0 0,4-13 0,-4 7-97,-1 0 0,0 0 0,-1-1 0,0 0 0,-1 1 0,-1-1 0,-2-31 0,-4 35-1887,5 12 1804,0 0 0,0 0 0,0 0 0,0-1 1,0 1-1,-3-2-1217,2 2 1217,1 0 0,0 0 0,0 0 0,-1 0 0,1 0 0,0 0 1,0 0-1,-1 0 0,1 0 0,0 0 0,0 0 0,-1 0 0,1 0 0,0 0 0,0 0 0,-1 0 0,1 0 0,0 1 1,0-1-1,0 0 0,-1 1-174,-1 5-1568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03:43.18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93 15 4736,'-16'-15'3994,"13"22"-1418,-15 17-1451,7-9-535,-15 25 1,23-36-565,0 1 0,1 0 0,0 1 0,0-1 0,1 0 0,-1 1 0,1-1 0,0 1 0,0 8 0,1-6 69,0 0 0,1 0 0,0-1 0,0 1 0,5 15 0,-5-19-21,1-1 0,0 1 0,0 0-1,0 0 1,0-1 0,1 0 0,-1 1 0,1-1 0,0 0 0,0 0-1,0 0 1,5 3 0,-5-4 1,0 0-1,1 0 1,-1 0 0,0 0-1,1-1 1,-1 1 0,1-1-1,0 0 1,-1 0 0,1 0-1,0 0 1,0-1 0,6 1-1,-6-2-316,0 1 0,0-1-1,0 0 1,0 0 0,0 0-1,0-1 1,0 1 0,4-4-1,10-8-1863,0 1 698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03:43.58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12 3392,'-1'-1'82,"1"1"0,0 0 1,-1-1-1,1 1 0,-1-1 1,1 1-1,-1-1 0,0-7 3452,1 10-3384,1-1 1,-1 1-1,1-1 1,-1 1-1,1 0 0,-1-1 1,1 1-1,2 1 1,3 9 191,0 11 392,-1 0 1,0 0-1,1 31 1,-3-27-404,37 297 1285,-35-206-604,-5-110-1053,0-4-183,0 6-253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03:43.98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7 137 3392,'5'4'4483,"-4"-4"-4376,17 3 1627,19-2-624,-33-2-959,0 0-1,1 0 1,-1 0 0,0-1-1,0 1 1,-1-1-1,1 0 1,0 0-1,-1-1 1,1 1-1,-1-1 1,1 0-1,-1 1 1,0-2 0,-1 1-1,1 0 1,4-7-1,-5 7-147,0 0-1,0 0 1,0-1-1,-1 1 1,1-1-1,-1 1 1,0-1-1,0 0 1,0 0-1,-1 1 1,1-1-1,-1 0 1,0 0-1,0 0 1,0 1-1,0-1 1,-1 0-1,0 0 1,1 1-1,-3-6 1,2 8-43,1 0-1,0 0 1,-1 0-1,1 0 1,-1 0 0,0 0-1,1 0 1,-1 0 0,0 0-1,1 1 1,-1-1-1,0 0 1,0 1 0,0-1-1,1 0 1,-1 1 0,0-1-1,0 1 1,0-1-1,0 1 1,0 0 0,-2-1-1,1 1 24,1 0 0,-1 0 0,0 0 0,0 0 0,0 1-1,0-1 1,1 0 0,-1 1 0,0 0 0,0-1 0,-2 3-1,-4 1 120,0 1 0,1 1-1,-14 11 1,21-16-99,-7 5 144,0 1 0,1 0 0,-1 0 0,2 0 0,-1 1 0,-6 11 0,11-16-81,-1 0 1,1 0-1,0 0 0,0 0 1,0 1-1,0-1 0,1 0 0,-1 0 1,1 0-1,0 1 0,0-1 1,0 0-1,0 0 0,1 0 1,-1 1-1,1-1 0,0 0 1,0 0-1,0 0 0,0 0 1,1 0-1,2 4 0,-1-2 32,1 0 1,0 0-1,0-1 0,0 1 0,0-1 0,1 0 1,-1-1-1,1 1 0,0-1 0,0 0 0,1 0 1,-1 0-1,1-1 0,-1 0 0,1 0 0,0 0 1,8 0-1,-2 0-227,0-1 0,0 0 0,0-1 0,0-1 0,0 0 0,0-1 0,22-5 0,-11 0-2521,-2 3 730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48:00.5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94 832,'-6'-1'252,"9"3"-137,-1-2 35,-1 1 0,1-1 0,-1 1 0,1-1 0,-1 0-1,1 0 1,-1 0 0,1 1 0,-1-2 0,3 1 0,-3 0 58,1-1 0,-1 0 1,0 1-1,1-1 0,-1 0 0,0 0 0,0 1 1,0-1-1,1 0 0,-1 0 0,0-1 0,0 1 0,0 0 1,-1 0-1,1 0 0,0-1 0,0 1 0,-1 0 1,1-1-1,-1 1 0,1 0 0,-1-1 0,1 1 1,-1-1-1,0-1 0,18 0 517,38 3-335,143-5 239,68 0-359,-161 7-49,309 9 93,-222 7 175,181 8-396,-14-40 445,222 0-71,-458 14-390,257 19 269,-266-11-260,86-2 192,-73-4-246,416-18 410,-451 11-349,0 3-1,101 12 1,38 3 618,-107-9-526,-28 0-39,112 7-228,307 2 423,-269-17-101,78-8 229,-25 8-13,-266 4-480,34 1 195,57-1-70,69-5 75,32 5-245,-62 18 207,-136-16-136,-16-2 12,0 1 1,1 0-1,12 4 0,17 2-110,-12-3 229,-45-9 55,1 0 0,0 0 0,-16-10 0,-55-32-49,69 37-326,-16-15 1,-8-2 250,23 17-345,15 10 259,0-1 0,0 0-1,0 0 1,0 0 0,1 0 0,-1 0-1,-3-3 1,0 0-468,14 9 234,-2-2 199,1 0 1,0 0 0,12 2 0,9 2 25,53 16-89,-56-18 115,0 2 0,-1 1 1,29 13-1,-46-17-42,-1 0 0,1 1 0,13 11 0,-19-15 59,0 1 0,-1-1 1,1 1-1,0 0 0,-1-1 0,0 1 1,1 0-1,-1 0 0,0 0 0,0 0 1,0 0-1,0 0 0,0 0 0,0 1 1,-1-1-1,1 0 0,-1 0 0,0 1 1,1-1-1,-1 4 0,-4 9-123,1-1 0,-2 0 0,0 0-1,-1 0 1,0 0 0,-1-1 0,0 0 0,-1 0 0,-1-1-1,0 0 1,-1-1 0,-20 20 0,29-30-138,1-1 0,-1 1 0,0 0 0,0 0 0,1-1 1,-1 1-1,0-1 0,0 1 0,0-1 0,0 1 0,0-1 0,0 0 0,0 1 1,0-1-1,0 0 0,0 0 0,-1 1 0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03:44.64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40 40 2912,'-16'-9'2933,"-1"9"2520,10 0-3314,16 0-1230,3 0-753,0-1-1,17-4 0,-17 2-51,1 1 1,18 0-1,114 4 867,-144-2-944,0 0 0,-1 0 1,1 0-1,0 0 1,0 0-1,0 0 0,-1 0 1,1 0-1,0 0 1,0 0-1,-1-1 0,1 1 1,0 0-1,0 0 1,-1-1-1,1 1 0,0-1 1,-1 1-1,1-1 1,0 1-1,-1-1 1,1 1-1,-1-1 0,1 1 1,-1-1-1,1 0 1,0 0-1,0-10-3685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03:45.03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44 2816,'-1'6'4072,"2"-6"-3996,10 1 2565,17-4-165,-27 3-2429,28-6 1478,29-10 1,21-4-940,-65 18-573,0 0-1,0 1 1,0 0 0,0 1-1,0 1 1,0 0 0,26 6-1,-29-6-1094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03:45.81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125 91 2720,'-5'-7'4256,"4"7"-4170,1 0 1,0 0-1,-1 0 0,1-1 1,0 1-1,-1 0 1,1 0-1,0 0 1,-1 0-1,1 0 0,0 0 1,-1 0-1,1 0 1,0 0-1,-1 0 1,1 0-1,0 1 0,-1-1 1,1 0-1,0 0 1,-1 0-1,1 0 0,0 0 1,-1 1-1,1-1 1,0 0-1,-1 0 1,1 1-1,0-1 0,0 0 1,0 0-1,-1 1 1,1-1-1,-10 12 260,9-11-196,-12 19 112,0 0 0,1 1 0,1 0 0,0 1 0,2 0 0,1 0 0,-6 28 0,12-41-187,0 1-1,1-1 0,0 1 1,1 0-1,0-1 1,0 1-1,1 0 1,3 13-1,-2-15 37,0-1 0,1 0 1,0 1-1,0-1 0,1 0 0,0 0 1,0-1-1,0 1 0,1-1 0,10 11 1,-10-12 10,0-1 1,1 0-1,-1 1 1,1-2-1,0 1 1,0-1-1,0 0 1,11 4-1,-14-6-60,1 0 0,0 0-1,0 0 1,-1 0 0,1-1-1,0 0 1,0 0 0,0 0-1,-1 0 1,1 0 0,0-1 0,0 0-1,-1 0 1,1 0 0,0 0-1,-1 0 1,6-4 0,2-2 82,0-1 0,0 0 0,15-16 0,-21 18-60,0-1 1,0 0-1,0-1 1,-1 1-1,0-1 1,0 0-1,-1 0 1,0 0-1,0-1 1,-1 1-1,0-1 1,1-10-1,0-2-105,-2 1 1,0 0-1,-1 0 0,0-1 0,-2 1 0,-1 0 0,0 0 0,-1 0 0,-2 1 0,0-1 0,-1 1 0,0 1 0,-16-28 0,20 42-38,1-1-1,-1 1 1,0 0-1,0 1 1,-1-1-1,1 0 1,-1 1-1,0 0 1,0 0-1,0 0 1,-6-3-1,6 4 19,0 1 1,1 0-1,-1 0 1,0 0-1,0 0 1,0 1-1,0 0 0,1 0 1,-1 0-1,0 0 1,0 0-1,0 1 1,0-1-1,-7 3 0,4 0 26,-1 1 0,0-1-1,1 1 1,0 0-1,0 1 1,0 0 0,1 0-1,-1 0 1,1 1-1,0 0 1,1 0 0,-10 13-1,10-11-672,1-1-1,-1 1 1,2-1-1,-4 10 1,0 10-949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03:46.24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5 3712,'0'0'54,"1"0"-1,-1 0 1,0-1 0,0 1-1,0 0 1,0 0 0,0-1 0,1 1-1,-1 0 1,0 0 0,0-1-1,0 1 1,1 0 0,-1 0 0,0 0-1,0 0 1,1-1 0,-1 1-1,0 0 1,1 0 0,-1 0 0,0 0-1,0 0 1,1 0 0,-1 0-1,0 0 1,1 0 0,-1 0 0,0 0-1,1 0 1,-1 0 0,0 0 0,0 0-1,1 0 1,-1 0 0,0 0-1,1 0 1,-1 0 0,0 0 0,0 1-1,1-1 1,-1 0 0,0 0-1,1 1 1,14 6 1230,-2 3-745,1 0 1,-2 1-1,0 0 1,0 1-1,-1 1 0,10 15 1,-8-9-50,-1 1 1,-1 0 0,15 40 0,-8-9 579,-3 1 0,13 78 0,-25-113-965,-1 0 0,-1 0 0,0 0-1,-1 0 1,-1 0 0,-1 0 0,-1 0-1,0 0 1,-1 0 0,-1-1 0,0 0 0,-1 1-1,-1-2 1,0 1 0,-2-1 0,-19 27-1,-11 11 67,2-2-86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04:30.93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52 54 1984,'1'-2'491,"1"0"0,0-1 0,0 1 0,-1-1 0,1 1 0,-1-1 0,0 1 0,0-1 0,0 0 0,0 0 0,0 0 0,-1 1 0,1-1 0,-1-6 0,4 0 3044,-3 16-3171,1 39 81,9 50 0,-7-64-320,2 1 0,0-1 0,3 0-1,24 60 1,14 20 1145,-46-109-1177,0-1 0,0 1 0,0-1 1,-1 1-1,1-1 0,-1 1 1,0-1-1,0 1 0,0 3 0,0-5-48,-1-1 0,1 1 0,0 0 0,-1 0 0,1-1 0,-1 1 0,1 0 0,-1 0 0,1-1 0,-1 1 0,0-1 0,1 1 0,-1 0 0,0-1-1,1 1 1,-1-1 0,0 0 0,0 1 0,0-1 0,1 1 0,-1-1 0,0 0 0,0 0 0,0 0 0,0 1 0,1-1 0,-1 0 0,0 0 0,0 0 0,0 0 0,0 0-1,-1-1 1,-12-1 121,0-1-1,0 0 0,-26-11 1,22 8-131,1-2 1,-31-16-1,41 16-2579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04:32.33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67 2496,'0'-3'10042,"8"-7"-9370,-3 5-619,0 0-1,0 1 0,1 0 0,-1 0 1,1 0-1,0 1 0,0 0 0,0 0 1,0 0-1,10-2 0,-7 2-8,0 1 0,1 0 0,-1 1 1,1-1-1,-1 2 0,1 0 0,11 1 0,11 2 24,-9-1 263,-1 1 0,36 9 1,-51-11 62,-1 1 1,1-1 0,13 1-1,-20-2-143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04:33.60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 1984,'5'0'8908,"-2"13"-6315,-3 19-3525,0-27 1861,0 19-449,-4 110 550,3-112-637,2 27-1,0-9 1100,-1-40-1560,0 0 1,0 0-1,0 0 0,0 0 1,0 1-1,0-1 0,0 0 1,0 0-1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07:13.69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404 5 832,'9'-5'7077,"-21"25"-5888,12-17-1090,-1 0-1,0 0 0,0 0 0,0 0 1,0 0-1,0 0 0,-1 0 0,-3 5 1,-8 19 499,10-16-472,-41 160 1439,34-124-1213,-23 62 0,30-101-331,-28 64 555,23-53-421,0 0-1,-2 0 1,-16 24 0,-16 8 180,-3 2 621,40-46-872,0 1 1,1-1-1,0 1 0,0 0 1,-4 14-1,3-3 92,-2 27-1,4-27 18,-7 28-1,6-31-88,-3 32 0,5-32-109,0-1-1,-6 19 1,0 1 302,1 0 0,-4 51-1,11-42 90,1-35-282,-1 0 0,0 0 1,-1 0-1,-2 16 0,4-4-1181,-6-33-4073,5 11 4969,0 0-1,0 1 0,0-1 1,0 1-1,0-1 0,0 0 1,1-28-4923,6-4 1584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01:23.87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14 354 2144,'-13'1'8042,"13"-1"-7993,0 0 1,0 0-1,-1 0 1,4-3 150,-1 0 0,0 0 0,0-1 1,0 1-1,0-1 0,-1 1 0,0-1 1,2-6-1,10-22 286,-5 16-358,59-101 5,-47 93 22,-18 23-152,-1-1 0,1 1 0,-1 0 0,1 0 0,-1 0 0,1 0 0,0 0 0,-1 0 0,1 1 0,0-1 0,0 0 0,0 1 0,3-1 0,-4 1 17,-1 0 0,1 1 0,-1-1-1,1 0 1,0 0 0,-1 1 0,1-1 0,-1 0-1,1 1 1,-1-1 0,1 1 0,-1-1-1,1 0 1,-1 1 0,1-1 0,-1 1 0,0-1-1,1 1 1,-1 0 0,0-1 0,1 1-1,-1-1 1,0 1 0,0 0 0,0-1 0,1 1-1,-1-1 1,0 1 0,0 1 0,2 23 466,-2-24-483,0 25 380,1 0 1,9 48-1,-8-64-337,0 0-1,1 0 0,1 0 0,0 0 0,0-1 1,0 1-1,1-1 0,1-1 0,0 1 1,9 10-1,-13-16-13,1-1 1,-1 1-1,1-1 0,0 0 1,-1 0-1,1 0 1,0 0-1,0-1 0,1 1 1,-1-1-1,0 0 0,0 0 1,1 0-1,-1 0 1,0 0-1,1-1 0,-1 1 1,1-1-1,3 0 1,-2-1 9,-1 0 1,0 0-1,-1 0 1,1 0-1,0 0 1,0-1-1,0 0 1,-1 0-1,1 0 1,-1 0-1,0 0 1,1-1-1,-1 0 1,0 1-1,4-6 1,3-5-15,-1 1 0,-1-1 0,0 0 1,9-22-1,19-58 12,-32 82-29,15-50-45,-12 38-72,0 0 0,17-34 0,-23 54 111,0 1 1,0 0-1,1 0 1,-1 0-1,1-1 0,-1 1 1,1 0-1,0 1 1,0-1-1,0 0 1,0 0-1,0 1 0,0-1 1,0 1-1,0 0 1,1 0-1,-1 0 1,1 0-1,-1 0 0,1 0 1,-1 1-1,1-1 1,-1 1-1,4-1 1,0 2 144,1-1 0,-1 2 0,0-1 1,1 0-1,-1 1 0,0 0 0,0 1 1,10 5-1,9 9-1,-24-16-74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01:24.90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19 0 2976,'-17'8'9713,"16"-7"-9506,29 5 2810,14 3-3192,49 5 153,90 15 178,-163-24-156,-13-4 88,0 1 1,0-1-1,0 0 1,9 0-1,-14-1 40,-4 12-64,2-6-52,0-1-1,-1 1 1,0-1-1,0 0 1,-1 1 0,1-1-1,-6 5 1,-34 32 55,9-11-3,-40 36 29,17-18 241,48-38-431,8-9-21,-1-1 0,1 1 0,0-1-1,0 1 1,-1-1 0,1 0 0,-1 1-1,1-1 1,-1 0 0,0 0 0,1 0-1,-1 0 1,0 0 0,0 0 0,0-1-1,-2 2 1,22-13-7999,-1 7 6368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48:01.6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161 1 5408,'-2'8'9559,"9"-5"-10436,-5-2 952,0 0 1,-1 0-1,1 0 0,-1 0 0,1 1 1,-1-1-1,1 1 0,-1-1 0,1 1 1,-1-1-1,0 1 0,0 0 0,0-1 1,0 1-1,0 0 0,0 0 0,-1 0 1,1 0-1,-1 0 0,1 0 0,-1 0 1,0 0-1,0 0 0,1 2 0,-2 6 207,1 0 0,-1 0 0,-4 16 0,4-19-171,-6 37 351,1-1 1,1 60-1,6-83-405,1-1 1,1 0 0,5 22 0,-1-11 116,-7-28-175,1-1 0,-1 1 0,0 0 0,0 0 0,0 0 0,0-1 0,0 1 0,0 0 0,0 0-1,0 0 1,-1-1 0,1 1 0,-1 0 0,1-1 0,-1 1 0,0 0 0,1-1 0,-1 1 0,0-1 0,0 1 0,0-1 0,-1 1 0,-1 1 0,-1 0 30,-1 0 1,0 0 0,0 0 0,0-1 0,0 1 0,-6 1-1,-6 2 140,6-1-127,-1-2 0,1 0-1,-20 3 1,16-3 79,-10 1-52,12-2-497,18 1 99,2 2 460,1 0 1,0-1-1,0 0 1,0 0-1,1-1 1,14 5-1,-7-3 37,-2-2-119,1 0-1,-1-1 1,1-1 0,0 0 0,21-2-1,-9 0-159,-12 1 9,85-3-2031,-86 1 396,0 0 1,23-7-1,-20 1-348,-3-3-1344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01:25.65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108 20 1984,'-4'1'462,"0"-1"-1,1 1 1,-1 0-1,0 0 1,1 0 0,-1 1-1,1 0 1,-1-1-1,1 1 1,0 0-1,0 1 1,0-1 0,0 0-1,0 1 1,-3 3-1,0 0-65,1 0 0,0 0-1,0 1 1,0 0-1,1 0 1,-5 10-1,6-9-264,1-1 0,0 1-1,1 0 1,-1-1 0,1 1 0,1 0-1,0 0 1,0 0 0,0 0-1,1-1 1,0 1 0,1 0-1,3 11 1,-2-8-50,1 0-1,1 0 1,0 0-1,0-1 1,1 1-1,0-2 1,1 1-1,11 12 1,-13-17-22,1 1 0,0-1 0,0 0 0,0 0 0,1 0-1,0-1 1,0 0 0,0 0 0,0-1 0,0 0 0,1 0 0,0-1 0,-1 0 0,10 1 0,-10-2 14,1-1 0,-1 0 0,0 0 0,0-1 0,0 0 0,0 0 0,0 0 0,0-1 1,0 0-1,0-1 0,-1 0 0,1 0 0,-1 0 0,0 0 0,12-10 0,-8 5-33,-1 0 0,0-1 0,0 0-1,-1-1 1,0 0 0,-1 0 0,0 0 0,0-1-1,-1-1 1,-1 1 0,0-1 0,0 1 0,3-15 0,-7 19-20,1 0 1,-1 1 0,0-1 0,0 0 0,-1 0-1,0 0 1,0 0 0,-1 0 0,0 0 0,0 0 0,0 1-1,-1-1 1,0 0 0,-1 1 0,1-1 0,-1 1-1,0 0 1,-1 0 0,1 0 0,-1 0 0,-1 1 0,1 0-1,-1-1 1,0 2 0,-6-7 0,6 8-90,1 0 1,-1 0 0,0 0-1,-1 0 1,1 1 0,0-1-1,-1 1 1,1 1 0,-1-1-1,0 1 1,1 0 0,-1 0-1,0 1 1,0 0-1,0 0 1,1 0 0,-10 2-1,9-1-402,0 1 1,0-1-1,1 1 0,-1 0 0,1 1 0,-1 0 0,1 0 0,0 0 0,0 0 0,-8 8 0,-6 8-1395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07:36.6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0 129 1824,'1'4'10607,"3"-1"-10606,1 0 202,0-1 0,0 0 1,1-1-1,-1 0 0,0 1 1,1-2-1,9 2 0,-13-2-195,0 0-1,0 0 0,0 1 0,-1-1 1,1 1-1,0-1 0,-1 1 1,4 1-1,7 3-25,5-2 114,0 1 75,0-2 0,25 1-1,151-19-36,-93 6-134,-29 4-3,160-17 384,192-27 548,-356 43-743,13-2-37,331-29 22,137 27-150,-35 29 224,128 45 822,-530-50-854,91 13 342,-84-8-859,-91-16-2243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07:38.3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 93 2816,'-8'-11'4346,"8"4"-1450,26 20-1109,-22-12-1603,0 1 0,1-2 0,-1 1 0,0 0 0,7-1 0,0-1-85,0 0-1,0-1 1,0 0 0,0-1-1,11-5 1,24-20 280,-42 26-420,2 0 40,-1 0 0,1 0-1,-1-1 1,0 0 0,7-4 0,6-11 315,-18 16 12,0 3-342,-5-8-192,-28 28-480,22-13 647,0-1 1,0-1 0,-13 6 0,1-1 158,1-1-75,-48 15-1,65-23 31,-1-1-1,0 0 1,0 0-1,-1-1 0,1 0 1,-8-1-1,-4 1 205,36 0-295,1 1 1,33 6-1,-35-3-22,-1 0 1,26 12 0,-36-13 58,-1-1 0,1 1 0,-1 1 0,0-1 0,0 1 0,0 0 0,-1 0 0,1 0 0,-1 1 0,5 7 0,-3-4 119,0 0 1,10 8 0,-15-15 5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07:51.1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1019 3072,'0'3'4237,"9"-3"-2811,13-4-257,-14-1-868,1 0 0,-1 0 0,0 0 1,0-1-1,-1 0 0,0-1 0,0 1 1,0-1-1,7-11 0,7-11 252,20-38-1,-14 22-51,50-87 417,-59 102-764,-15 24-241,-2 3-31,0 1 0,1-1 1,-1 1-1,1-1 0,-1 1 0,1 0 1,2-3-1,-2 22-399,4-3 509,-1 1 0,-1-1 0,-1 1 1,0 0-1,0 0 0,-2 0 1,0 0-1,-1 26 0,-2 0 35,1-12 104,-1 0-1,-1 0 1,-8 32 0,7-45 234,4-13-270,0 0-1,-1-1 0,1 1 1,-1-1-1,0 1 1,0-1-1,0 1 1,0-1-1,0 0 0,0 1 1,-3 1-1,4-3-76,0-1-1,0 0 0,-1 0 1,1 0-1,0 1 0,0-1 1,-1 0-1,1 0 0,0 0 1,-1 0-1,1 0 0,0 1 1,-1-1-1,1 0 0,0 0 1,0 0-1,-1 0 0,1 0 1,0 0-1,-1 0 0,1 0 1,0 0-1,-1 0 0,1 0 1,0 0-1,-1-1 0,1 1 1,0 0-1,-1 0 0,1 0 1,0 0-1,0 0 0,-1-1 1,-10-12 74,-5-22-446,13 29 336,-4-7-143,5 10 106,0 0 0,1 0-1,-1-1 1,1 1 0,-1 0-1,1 0 1,0-1 0,0 1-1,1-1 1,-1 1 0,1-1-1,-1 1 1,1-1 0,0 1 0,1-4-1,-1 6 10,0 0-1,1 0 1,-1 1-1,1-1 0,-1 0 1,1 0-1,-1 1 1,1-1-1,-1 0 1,1 1-1,0-1 0,-1 1 1,1-1-1,0 0 1,-1 1-1,1 0 1,0-1-1,0 1 0,0-1 1,-1 1-1,1 0 1,0 0-1,0-1 1,1 1-1,24-1 114,-13 1-26,-7-1 49,1 0 1,-1-1-1,0 0 0,0 0 0,0 0 0,0 0 0,-1-1 1,8-4-1,41-33 614,-32 24-582,67-46 232,43-33-3,-114 80-304,-1 0 1,-1-1 0,-1-1 0,-1 0 0,16-24-1,-8 3 70,-2 0-1,20-55 0,19-86-134,-52 154-75,-1-1-1,-1 0 1,3-51 0,-7 73-7,-1 0 1,-1 1-1,1-1 1,-1 0-1,0-4 1,0 8 72,1-1 1,0 1 0,0 0-1,0-1 1,0 1 0,0 0-1,-1-1 1,1 1 0,0 0-1,0-1 1,-1 1 0,1 0-1,0-1 1,-1 1-1,1 0 1,0 0 0,0 0-1,-1-1 1,1 1 0,0 0-1,-1 0 1,0 0 0,1 0 8,-1 0 0,0 0 1,1 0-1,-1 0 1,0 0-1,1 0 0,-1 1 1,1-1-1,-1 0 1,0 0-1,1 1 0,-1-1 1,1 0-1,-1 1 1,1-1-1,-1 1 0,0 0 1,-3 3 1,0 0 1,1 0 0,-1 1-1,1 0 1,0 0 0,0-1-1,0 2 1,1-1-1,-3 7 1,-12 52-28,16-57 43,-15 71 129,3 1 0,4 1 1,1 92-1,8-151-27,1 0 1,1 0-1,6 27 1,-5-36 5,1 0 1,0-1 0,0 1 0,1-1-1,0 0 1,1 0 0,9 11 0,-14-20-72,1 0 0,0 0 0,0 0 0,0 0 1,0 0-1,0 0 0,0-1 0,0 1 0,1-1 0,-1 1 1,0-1-1,1 0 0,-1 0 0,1 0 0,-1-1 0,1 1 1,0 0-1,-1-1 0,1 0 0,0 1 0,-1-1 0,1 0 0,0-1 1,-1 1-1,1 0 0,0-1 0,-1 1 0,1-1 0,-1 0 1,1 0-1,-1 0 0,5-3 0,0 1 26,-1-1 0,1 0 0,-1-1 0,0 1 0,0-1 0,-1 0 1,1-1-1,-1 0 0,-1 1 0,8-12 0,-11 16-64,17-33 263,-17 31-316,0 1 0,0-1-1,-1 0 1,1 1 0,0-1 0,-1 0 0,0 0-1,1 0 1,-1 1 0,0-1 0,-1-3-1,1 5 36,0 1-1,0-1 0,0 1 0,0-1 0,-1 1 0,1-1 0,0 1 0,0 0 0,0-1 0,-1 1 0,1-1 0,0 1 0,0 0 0,-1-1 0,1 1 0,0 0 0,-1-1 1,1 1-1,0 0 0,-1-1 0,1 1 0,-1 0 0,1 0 0,-1-1 0,1 1 0,0 0 0,-1 0 0,1 0 0,-1 0 0,1 0 0,-1 0 0,1 0 0,-1 0 1,1 0-1,-1 0 0,1 0 0,-1 0 0,1 0 0,-1 0 0,1 0 0,-1 0 0,1 0 0,0 1 0,-1-1 0,1 0 0,-1 0 0,0 1 0,-1 0-17,-1 1-1,1-1 0,0 1 0,0-1 1,0 1-1,-3 3 0,3-4 24,1 1-1,0 0 1,-1 0-1,1 0 1,0-1 0,0 1-1,0 0 1,0 0-1,1 1 1,-1-1 0,1 0-1,-1 0 1,1 0-1,-1 0 1,1 1-1,0-1 1,0 3 0,1-1 12,0-1 0,0 1 0,0-1 1,1 1-1,-1-1 0,1 0 0,-1 1 0,1-1 1,4 5-1,-3-5 36,-1-1 1,0 0-1,0 0 0,1 0 1,-1-1-1,1 1 1,-1-1-1,1 1 1,0-1-1,-1 0 0,1 0 1,0 0-1,0 0 1,0 0-1,0-1 0,0 1 1,0-1-1,0 0 1,0 0-1,4 0 1,8-2 235,-1 1 0,27-8 0,-35 8-230,19-7 49,26-10-1,7-3-84,-17 8-11,-21 6-85,0 1 0,34-7 1,-42 12 5,-1 3 70,-10-2 39,-1 1-1,1 0 1,-1-1-1,1 1 1,0-1-1,-1 1 0,1 0 1,-1-1-1,0 1 1,1 0-1,-1-1 0,0 1 1,1 0-1,-1 0 1,0-1-1,0 1 0,1 0 1,-1 0-1,0 0 1,0-1-1,0 1 1,0 0-1,0 0 0,0 0 1,-1-1-1,1 1 1,0 0-1,0 1 0,-1 3 107,1-4 212,-17 14-378,5-5 5,1 0 0,0 1 0,1 1 0,0-1 0,-15 25 0,7 0 31,1 2 0,-16 56 0,-6 14 127,32-86 161,6-15 61,2-12 57,3-21-47,-2 15-271,0 0 0,3-11-1,7-17-102,1 0 0,2 2 0,1 0 0,3 1 0,0 0 0,49-63 0,-46 71 39,-5 4-121,1 1 0,2 1 1,28-25-1,-45 45 83,-1 0 0,1 1 0,-1-1 0,1 1 0,0-1 0,-1 1 0,1 0 0,0 0 0,0 0 0,5-1-1,-6 2 9,-1 0 0,0 0 0,1 0 0,-1 0 0,0 1 0,1-1-1,-1 0 1,1 0 0,-1 1 0,0-1 0,0 1 0,1-1-1,-1 1 1,0 0 0,0-1 0,0 1 0,1 0 0,-1 0-1,0 0 1,0 0 0,0 0 0,-1 0 0,1 0 0,0 0 0,1 2-1,1 2 20,-1 0 0,1 1-1,-1-1 1,0 1-1,0-1 1,-1 1-1,1 0 1,-1 0 0,-1 0-1,1 0 1,-1 11-1,-1-5 112,-1 0 0,0 0-1,0 0 1,-9 22-1,10-32-70,1 0-1,-1 0 0,0 0 0,0 0 0,0-1 0,0 1 0,0 0 0,0 0 1,0-1-1,-1 1 0,1-1 0,-1 1 0,1-1 0,-1 0 0,0 1 1,1-1-1,-1 0 0,0 0 0,0 0 0,0 0 0,0-1 0,0 1 1,0 0-1,-2 0 0,0-1-19,1 0 1,-1 0-1,0-1 1,1 1-1,-1-1 1,1 1-1,-1-1 1,1 0-1,0-1 1,-1 1-1,1 0 1,0-1-1,-5-3 1,-15-11-2154,5 1-3778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07:51.4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40 6560,'-18'-8'2976,"28"1"-2592,-2-1 1120,10 8-896,21-8 544,9 5-672,14-2-288,3 5-96,6 0 96,-9 5-96,2-2 96,-7 5-96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07:52.7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70 215 2080,'-1'0'68,"0"1"-1,1-1 1,-1 0-1,0 0 1,0 1-1,0-1 1,1 1-1,-1-1 1,0 1 0,1-1-1,-1 1 1,0-1-1,1 1 1,-1 0-1,0-1 1,1 1 0,-1 0-1,1 0 1,0-1-1,-1 1 1,1 0-1,-1 0 1,1 0 0,0-1-1,0 1 1,-1 0-1,1 1 1,0 1 344,1-1 1,-1 1 0,1 0 0,-1-1-1,1 1 1,0-1 0,1 4-1,3 6 1669,-5-11-2004,0-1 0,0 1 0,0-1 0,0 0 0,0 1 0,1-1 0,-1 1 0,0-1-1,0 0 1,0 1 0,1-1 0,-1 0 0,0 1 0,0-1 0,1 0 0,-1 0 0,0 1 0,1-1 0,-1 0-1,0 0 1,1 1 0,-1-1 0,0 0 0,1 0 0,-1 0 0,1 0 0,-1 0 0,0 0 0,1 1-1,12-6 1325,7-13 1,-11 4-1125,0 0 1,-2 0-1,0-1 1,0 0 0,5-20-1,7-12-246,-5 9-31,-10 27-13,-1 1 0,2 0 0,0 0 0,6-10 1,-11 20 8,0 0 0,0 0 0,0 0 1,0 0-1,0 0 0,0-1 1,0 1-1,0 0 0,0 0 0,0 0 1,0 0-1,0 0 0,0 0 1,0 0-1,0 0 0,0 0 0,0 0 1,0 0-1,0 0 0,0 0 1,0 0-1,0 0 0,1 0 1,-1 0-1,0 0 0,0 0 0,0-1 1,0 1-1,0 0 0,0 0 1,0 0-1,0 0 0,0 0 0,0 0 1,0 0-1,0 0 0,0 0 1,0 0-1,0 0 0,1 0 0,-1 0 1,0 0-1,0 0 0,0 0 1,0 0-1,0 0 0,0 0 1,0 0-1,0 1 0,0-1 0,0 0 1,0 0-1,0 0 0,0 0 1,0 0-1,0 0 0,0 0 0,0 0 1,1 0-1,-1 0 0,0 0 1,0 0-1,0 0 0,0 0 1,0 7-104,-2 10-9,-7 24-44,-12 58 106,6-10 233,-8 63 863,-2 97-55,25-218-705,1-11 17,-1-19-281,0 0-1,0 0 0,0-1 0,0 1 0,0 0 0,0 0 0,0 0 0,0 0 0,-1 0 1,1 0-1,0 0 0,0 0 0,-1 0 0,1-1 0,-1 1 0,1 0 0,-1 0 0,1-1 1,-1 1-1,1 0 0,-1 0 0,0-1 0,1 1 0,-3 0 0,1 0 11,0 0-1,0-1 1,0 1-1,0-1 1,0 0-1,0 0 1,-1 0-1,-2 0 1,2 0-33,0 0 1,0 0-1,0 0 1,0 0-1,0 1 1,0-1-1,0 1 1,-4 1-1,-2 2-119,2-1 120,0 0-1,0 0 1,0 1-1,1 0 1,0 0 0,-8 7-1,14-11 11,0 1-1,0-1 0,0 0 0,0 0 0,0 1 0,0-1 0,0 0 0,0 0 1,1 1-1,-1-1 0,0 0 0,0 1 0,0-1 0,0 0 0,1 0 1,-1 0-1,0 1 0,0-1 0,0 0 0,1 0 0,-1 0 0,0 0 0,0 1 1,1-1-1,-1 0 0,0 0 0,0 0 0,1 0 0,-1 0 0,0 0 1,0 0-1,1 0 0,-1 0 0,0 0 0,1 0 0,-1 0 0,15 4 403,17-2 52,0-2 0,0-1 1,61-11-1,-30 3-376,-51 8-133,4-1 47,1 0 0,0-1 0,0 0 0,28-11 0,-43 13-193,0 0 0,-1 0-1,1 0 1,-1 0 0,1 0-1,-1 0 1,1 0 0,-1 0-1,0-1 1,2-1 0,-2 1-612,1 0 0,-1-1 0,0 1 0,0 0 0,0-1 0,1-4 0,2-1-1411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07:53.5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 3 4064,'-4'-2'4602,"4"2"-4451,1 1-1,-1 0 1,0 0-1,0 0 1,0 0-1,0 0 1,0 0-1,0 0 1,0 0-1,0 0 0,0-1 1,0 1-1,0 0 1,-1 0-1,1 0 1,0 0-1,-1 1 1,-1 4 415,-4 57 1089,5-39-1333,-7 32 0,2-25-349,2 1 0,-1 46 1,7-68-182,12-44-8496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07:53.9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27 5056,'-5'-15'2304,"1"7"-2016,0 5 704,8 6-608,0-3-928,1 3 256,-1 2 32,9 7 128,5-1-928,8 5 576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07:54.2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339 1 3552,'-2'5'477,"0"-1"-1,-1 1 1,1 0 0,-1-1 0,0 1 0,0-1-1,-1 0 1,1 0 0,-8 6 0,-6 7 701,-17 22 418,-50 62 1411,82-98-2867,-1 1 0,1-1 0,0 1 1,0 0-1,0 0 0,1 0 0,-1 0 0,1 0 1,0 0-1,0 0 0,0 0 0,1 0 0,-1 0 1,1 0-1,0 1 0,1-1 0,-1 0 0,1 0 0,-1 0 1,1 0-1,0 0 0,1 0 0,-1 0 0,1 0 1,0 0-1,-1 0 0,4 3 0,13 17 735,-13-20-653,-1 1 1,0 0-1,-1 0 1,1 0-1,-1 1 1,3 6-1,-5-10-199,-1-1-1,0 0 1,1 1-1,-1-1 1,0 1-1,0-1 1,0 1-1,0-1 1,0 0 0,0 1-1,0-1 1,0 1-1,0-1 1,-1 1-1,1-1 1,-1 0-1,1 1 1,-1-1 0,1 0-1,-2 2 1,0-1-11,0 1 1,0-1 0,0 0-1,0 0 1,0 0 0,-1 0 0,1-1-1,-1 1 1,-3 1 0,-4 2-366,-1-1 0,0 0 1,0-1-1,-11 2 0,-58 12-6222,43-6 3359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08:19.5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21 4992,'-8'-21'2240,"-2"21"-1952,7 5-640,3 3 128,-5 7-128,10 4 224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32:59.9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45 103 4992,'-31'-24'2240,"18"24"-480,16 0-1152,7 0 896,3 0-864,8-4 352,10-1-544,17-6-64,1 0-224,21-5 480,-4 9-384,-1-6-672,-3 7 224,-14 1-4672,-4 5 2656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33:44.6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 4 3392,'3'-3'4736,"-4"9"-4297,1 0 0,-2 0 0,1 0 0,-1 0 0,-2 7 0,-6 22-364,-10 259 1547,12-134-935,8-93-164,1-28 1200,-1-39-1705,0 0 0,0 0 0,0 0 0,0 0 0,0 0 0,0 0 0,0 1 0,0-1 0,0 0 0,0 0 0,0 0 0,0 0 0,0 0 0,0 0 0,0 0 0,0 0 0,0 0 0,0 0 0,0 0 0,0 0 0,1 0 0,-1 0 0,0 0 0,0 0 0,0 0 0,0 1 0,0-1 0,0 0 0,0 0 0,0 0 0,0 0 0,0 0 0,0 0 0,0 0 0,0 0 0,0 0 0,1 0 0,-1 0 0,0 0 0,0 0 0,0 0 0,0 0 0,0 0 0,0 0 0,0 0 0,0 0 0,0 0 0,0 0 0,0 0 0,0-1 0,0 1 0,0 0 0,1 0 0,-1 0 0,6-4 395,9-9-360,-12 11-11,60-62-136,-45 44-145,1 1 0,0 1 0,40-29 0,-58 46 180,1 1 0,-1-1 0,0 0 0,1 0 0,-1 1 0,1-1 0,-1 1 1,1-1-1,-1 1 0,1 0 0,-1-1 0,1 1 0,-1 0 0,1 0 0,0 0 1,-1 0-1,3 1 0,-3-1 37,0 1 1,0-1-1,0 1 0,0 0 1,0-1-1,0 1 1,0 0-1,0-1 0,-1 1 1,1 0-1,0 0 1,-1 0-1,1 0 0,0 0 1,-1 0-1,1 0 0,-1 0 1,1 0-1,-1 0 1,0 0-1,1 0 0,-1 0 1,0 0-1,0 2 1,1 7 167,0-1 1,-1 1-1,0-1 1,-1 1-1,0-1 1,-3 13-1,-20 58 725,11-38-639,9-33-66,1 0 0,-1-1 0,0 1 0,-1-1 1,-8 12-1,9-16-290,15-36-12733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48:01.9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93 7968,'-3'-15'2944,"3"10"-2272,3 5-192,7 0 96,3 0-416,9-3 1184,4-2-736,5 2 512,8-1-640,9 0-289,9 0-95,5 0-735,3 4 351,-4-4-2784,-7 1 1696,-15-2-4544,-4-6 3328,-14-12 768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16:51.08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17 79 2560,'-8'-56'1152,"8"42"-992,0 6-64,-5 8-448,5 8 192,-3-2-96,6 7 160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16:37.38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18 23 4224,'-9'-3'1568,"5"-10"-1216,-1 6-64,10 10-672,3 5 224,1 4-864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07:58.1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347 112 3328,'0'-62'3376,"-1"57"-2516,1-1 0,-1 1 0,0 0 0,-1 0 1,1 0-1,-5-8 0,5 10-412,1 3-436,0 0 0,0-1 0,0 1 0,0 0 0,-1 0 0,1 0-1,0 0 1,0-1 0,0 1 0,0 0 0,-1 0 0,1 0 0,0 0 0,0 0 0,0 0 0,-1 0 0,1 0 0,0-1 0,0 1 0,0 0-1,-1 0 1,1 0 0,0 0 0,0 0 0,0 0 0,-1 0 0,1 0 0,0 0 0,0 0 0,0 1 0,-1-1 0,1 0 0,0 0 0,0 0-1,0 0 1,-1 0 0,1 0 0,0 0 0,0 0 0,0 0 0,0 1 0,-1-1 0,1 0 0,0 0 0,0 0 0,0 1 0,-8 6 51,2 6-35,-1 0-1,2 0 1,-1 1-1,2 0 1,0-1 0,-3 21-1,5-26-7,-3 19 25,2 1 0,0-1 0,2 1 0,1 0 0,4 30 1,27 137 251,-25-163-257,12 55 678,56 161-1,-66-227-207,-1 1 0,5 25 0,-12-47-479,1 1 0,-1 0 0,0-1 0,0 1 0,0 0 0,1-1 0,-1 1 0,0 0 0,0-1 0,0 1 0,0 0 0,0-1 0,-1 1 0,1 0 0,0-1 0,0 1 0,0 0 0,0-1 0,-1 1 0,1 0 0,0-1 0,-1 1 0,1-1 0,0 1 0,-1-1 0,1 1 0,-1-1 0,1 1 0,-1-1 0,1 1 0,-1-1 0,1 0 0,-1 1 0,0-1 0,1 0 0,-1 1 0,1-1 0,-1 0 0,0 0 0,1 1 0,-1-1 0,0 0 0,1 0 0,-1 0 0,0 0 0,1 0 0,-2 0 0,-15 0 287,-23-3 0,13 1-154,15 2-115,-97-9-194,54 4 101,-62 3-1,99 2-10,4-2-989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07:58.6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 24 3328,'-19'-18'2046,"19"18"-1824,-1-1-1,1 1 1,-1-1-1,1 1 0,-1-1 1,0 1-1,1-1 0,-1 1 1,0 0-1,1-1 1,-1 1-1,0 0 0,1 0 1,-1-1-1,-9 2 4032,17 1-3137,-1 0-869,0 0 0,-1 0 0,1 0 0,0 0 0,0-1 1,0 0-1,0 0 0,0-1 0,11 0 0,2 1 119,206 5 768,-14-1-1159,-185-4 0,54 6-2638,-53-3 1005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07:59.5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34 4480,'-8'-10'9701,"34"3"-8681,0 1 1,37-2-1,-15 5-943,0 3-1,90 11 0,-117-7-185,-2-1-786,34 2 1,-75 18-8983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07:59.9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19 7040,'6'1'3301,"42"4"742,107-17-287,-107 6-3490,0 2 0,52 3 0,-81 1-186,-15-1-469,-1 1 1,0 0-1,0 0 0,1 0 0,-1 0 0,0 1 0,0-1 0,0 1 1,0 0-1,6 2 0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08:01.4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217 0 4064,'10'10'10029,"-10"3"-10602,-1 1 817,0 0 0,-4 18 0,2-18-150,1 1-1,-1 19 1,6 18 16,2-1-1,16 66 1,-14-83-71,2 12 108,2 0-1,2-1 1,2 0 0,2-2-1,23 45 1,-32-74-46,17 35 280,-24-45-273,1 0-1,-1 1 1,1-1-1,-1 0 1,-1 1-1,1-1 1,0 1-1,-1-1 1,0 6-1,0-8-47,-1-1 0,1 0 1,0 0-1,-1 1 0,1-1 0,-1 0 0,1 0 0,-1 0 0,0 0 0,0 0 1,1 0-1,-1 0 0,0 0 0,0 0 0,0 0 0,0 0 0,0 0 0,0 0 1,0-1-1,0 1 0,0-1 0,0 1 0,-1 0 0,1-1 0,0 0 0,0 1 1,0-1-1,-1 0 0,-1 1 0,-4-1 87,-1 1 1,1-1 0,-15-1-1,14 0-40,-14 0-17,-17-1 230,-69-12 1,77 8-351,2 1 18,-39-13 1,50 8-1474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08:01.8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67 5632,'-7'-8'1065,"7"8"-1009,0-1 1,0 1 0,0 0-1,-1 0 1,1 0 0,0 0-1,0-1 1,0 1 0,0 0-1,0 0 1,0 0 0,0 0 0,0 0-1,2-3 1021,-2 3-1020,0 0 0,22-5 4212,-15 4-3651,106-22 3712,-74 17-3719,100-11 207,-123 17-830,8-2-75,1 2 0,0 1 0,-1 0-1,30 7 1,-18 3-105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08:02.2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0 5824,'-5'0'2624,"10"11"-2272,-5-3 1632,3 1-1152,-3 5 1152,5 6-1152,-5 7 704,0 4-897,0 1 161,0 2-480,0 2-128,0 0-96,0-10 352,0 1-256,0-11 0,5 1-128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28:40.2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5 1728,'-4'-4'7074,"3"5"-6909,1 1 0,-1-1 0,0 0 0,1 1 0,-1-1 1,0 0-1,0 1 0,-2 1 0,0-1-119,1 0 1,0 0 0,0 0-1,0 1 1,0-1 0,1 0 0,-1 1-1,0 0 1,1-1 0,0 1-1,0 0 1,0 0 0,0 0-1,0 0 1,0 0 0,1 0-1,-1 0 1,1 5 0,-1 11 337,2-1 1,2 20-1,-1-14-168,1 24 301,-2 0 0,-5 50 1,3-88-279,1-8-264,0 0-1,0 0 1,0 0-1,0 1 1,0-1-1,-1 0 1,1 0 0,-2 3-1,2-7-513,0 1 0,-1-1-1,1 1 1,0-1 0,0 1-1,0-1 1,0 1 0,0 0 0,0-1-1,1-2 1,0-4-1993,-1-8-678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48:04.5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3 165 1728,'-2'-21'560,"2"20"-492,0 0-1,0 1 1,0-1 0,0 0-1,0 1 1,0-1 0,0 0-1,0 1 1,1-1-1,-1 0 1,0 0 0,0 1-1,1-1 1,-1 1 0,0-1-1,1 0 1,-1 1 0,1-1-1,-1 1 1,1-1 0,-1 1-1,1-1 1,-1 1 0,1-1-1,0 1 1,-1 0 0,1-1-1,0 1 1,-1 0 0,1 0-1,0-1 1,-1 1 0,1 0-1,0 0 1,-1 0-1,1 0 1,1 0 0,1-1 358,1 1-1,0 0 1,-1 0 0,1 0-1,4 1 1,-4 0-243,1 1 0,0-1 0,0 1 0,-1 0 0,1 0-1,-1 0 1,0 0 0,1 1 0,-1 0 0,0 0 0,5 5 0,-3-1-23,1 0 0,-2 0 1,1 1-1,-1-1 0,7 15 1,-1 3-10,-1 0-1,-1 1 1,6 32 0,-5-18-7,2 0 0,2-1 0,1 0 0,31 54 0,-38-79-65,1-1-1,0 0 1,1-1 0,1 0-1,0-1 1,1 0 0,23 17-1,-30-25-22,1 0-1,0 0 0,0 0 0,7 1 1,8 4 62,-18-7-58,-1 0 0,1 0-1,-1 0 1,1-1 0,-1 1 0,1-1 0,-1 1 0,1-1-1,0 0 1,-1 0 0,1 0 0,-1-1 0,4 0 0,2-1 210,-1-1 1,0 1-1,8-5 1,-3 1-100,-9 4-108,0 0 0,0 0 0,0 0 0,0-1 0,0 1 0,-1-1 0,1 0 0,-1 0 0,3-4 1,1-2-53,0 0 1,4-12 0,18-50 151,19-78-1,18-48-737,25 10-7415,-61 138 3980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28:40.8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65 2656,'0'-1'186,"-1"0"1,1 0-1,-1 0 0,1 0 1,0 0-1,-1 0 1,1 0-1,0 0 0,0 0 1,-1 0-1,1 0 1,0 0-1,0 0 0,0 0 1,1 0-1,-1-1 0,0 1 1,0 0-1,0 0 1,1 0-1,-1 0 0,1 0 1,-1 0-1,1 0 0,-1 0 1,1 0-1,-1 1 1,1-1-1,0 0 0,-1 0 1,1 0-1,0 1 1,1-2-1,1-1 35,1 1 1,-1-1 0,1 1-1,0-1 1,-1 1-1,9-2 1,-8 2-170,1 0 19,0 0 0,1 0 0,-1 1 0,8-2 1,-10 3-47,-1 0-1,1 0 1,-1 1 0,0-1 0,1 0 0,-1 1 0,0-1 0,1 1 0,-1 0 0,0 0 0,1 0 0,-1 0 0,3 2 0,2 2 52,0 1-1,0 0 1,0 0 0,-1 1 0,0-1-1,0 1 1,-1 1 0,6 7 0,-1 2 219,-1 1 0,11 29 0,-15-33-46,0-1 1,-2 1-1,1 0 1,-2 0 0,3 25-1,-5-34-175,0 0 0,0 0 0,-1 0 0,0 0 0,0 0 0,0 0 0,0 0 0,-1 0 0,1 0 0,-1 0 0,-1-1 0,1 1 0,-1-1 0,1 1 0,-1-1 0,-1 0 0,1 0 0,-7 5 0,5-4-18,0 0 0,-1-1 0,1 0 1,-1 0-1,0 0 0,0-1 0,-1 0 1,1 0-1,-1-1 0,0 1 0,1-2 1,-1 1-1,0-1 0,0 0 0,0 0 1,0-1-1,0 0 0,-14-1 0,8 1-949,-6-1-821,10-2-2188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28:41.4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180 3 3392,'-3'-1'262,"1"1"0,-1-1 0,0 1 0,0-1 0,1 1 0,-1 0 0,0 0 0,0 1 0,0-1 0,0 0 0,1 1 0,-1 0 0,0 0 0,1 0-1,-1 0 1,0 0 0,1 0 0,-1 0 0,-3 4 0,-1 1 381,1 0 0,-1 1 0,1 0 0,-9 14-1,12-18-642,-7 13 411,0 1-1,1 0 1,1 1 0,0 0-1,1 0 1,1 1 0,1-1-1,1 1 1,0 1 0,-1 26-1,5-37-301,-1 2 18,1 1 1,1 11-1,-1-19-57,1 0 0,-1-1-1,1 1 1,0-1 0,0 1 0,1-1 0,-1 0-1,1 1 1,-1-1 0,5 6 0,-4-8-90,0 1 1,0 0-1,1 0 0,-1-1 1,0 0-1,1 1 1,-1-1-1,1 0 1,-1 0-1,1 0 0,-1 0 1,1-1-1,0 1 1,0-1-1,-1 0 0,1 1 1,0-1-1,-1 0 1,6-1-1,2 0-1331,0-1 0,0 0 0,0 0 0,11-5 0,5-1-1443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28:58.8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199 2 2720,'-2'-1'1412,"-3"4"-300,-11 9 330,6-4-907,1 0-304,-1 0 1,1 1-1,0 0 0,1 1 0,0-1 0,1 2 1,0-1-1,0 1 0,1 0 0,-7 17 0,0 6 86,2 0 0,-10 51-1,17-71-260,-15 90 837,17-87-690,0-1-1,1 1 1,1-1 0,3 24 0,0-30-214,0 0 1,0 0-1,1 0 0,0-1 1,0 1-1,1-1 0,1 0 1,0 0-1,0-1 0,0 0 1,14 14-1,-12-15-1210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28:59.4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 3072,'2'-1'163,"0"1"-1,0-1 1,0 0 0,0 1-1,0 0 1,0-1 0,0 1-1,0 0 1,0 0 0,1 0-1,-1 0 1,0 0-1,0 1 1,0-1 0,0 1-1,0-1 1,0 1 0,0 0-1,-1 0 1,1 0 0,0 0-1,3 2 1,2 1 144,-1 1-1,1 0 1,-1 0 0,8 9-1,-5-3-1,1 1-1,-2 1 1,1 0 0,-2 0-1,0 1 1,0-1-1,6 22 1,1 11 543,7 47 1,-14-62-349,4 61 0,-11-79-395,0 1 1,-1 0 0,-1-1-1,0 0 1,0 1 0,-1-1-1,-6 13 1,-2 3-1317,-19 33 0,-3-7-4804,11-21 2687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29:03.6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 3072,'0'-8'13571,"16"34"-13239,-5 2 55,-2 0 0,-1 0-1,8 52 1,-5-46 1090,-11-42-298,0-158-4587,0 130 2054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29:47.0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279 3 1248,'0'-3'8309,"-7"4"-8018,1 0-1,-1 1 1,1 0-1,0 0 1,0 0-1,-10 6 1,-4 0 219,-5 2 69,1 0-1,-1 1 1,-33 22 0,52-28-523,0 0 0,0 1 0,0-1 0,0 1 0,1 1 1,0-1-1,0 1 0,1 0 0,-1 0 0,2 0 0,-1 1 1,1-1-1,0 1 0,-2 8 0,5-14-38,-1 0 1,1 0-1,0 0 0,0 0 0,0 0 0,0 0 1,0 0-1,1 0 0,-1 0 0,1 0 0,-1 0 1,1 0-1,-1 0 0,1 0 0,0 0 0,0 0 1,0-1-1,0 1 0,0 0 0,1-1 0,-1 1 1,0-1-1,1 1 0,-1-1 0,1 0 0,0 1 1,-1-1-1,1 0 0,0 0 0,0 0 0,2 0 1,0 1 57,1 0-1,0-1 1,0 0 0,-1 0 0,1 0 0,0-1 0,0 1 0,0-1 0,0 0 0,0-1 0,9-1-1,-8 1-58,0-1 0,0 0 0,0 0 0,0-1-1,-1 1 1,1-1 0,-1 0 0,1-1 0,-1 1-1,0-1 1,-1 0 0,1 0 0,-1-1 0,0 1-1,0-1 1,0 0 0,0 0 0,-1 0 0,0-1-1,0 1 1,-1-1 0,1 0 0,-1 1-1,0-1 1,-1 0 0,2-10 0,-2 6-65,-1 1 0,0-1 0,-1 1 0,0-1 0,0 1 0,-5-16 0,5 19-89,-1-2-165,2 8 297,0 0 0,0 0 1,-1 0-1,1 0 0,0 0 0,0 1 0,-1-1 0,1 0 1,0 0-1,0 0 0,0 0 0,-1 0 0,1 1 0,0-1 1,0 0-1,0 0 0,0 0 0,-1 0 0,1 1 0,0-1 1,0 0-1,0 0 0,0 1 0,0-1 0,0 0 0,0 0 1,0 1-1,0-1 0,0 0 0,-1 0 0,1 0 0,0 1 1,0-1-1,1 1 0,-2 3 77,0 0 1,0 0-1,1 0 0,0 0 1,0 0-1,0 0 0,0 0 1,0 0-1,1 0 0,0 0 1,0 0-1,0 0 1,1 0-1,-1 0 0,4 6 1,-1-2-15,0-1 1,0 0-1,1 0 1,0 0 0,0-1-1,12 11 1,-14-14 11,1 0 0,-1 0 0,1 0 0,0-1 0,0 0 0,0 0 0,0 0 0,9 3 0,-9-5-20,-1 1-1,0-1 0,0 0 1,0 0-1,0 0 1,1 0-1,-1 0 1,0-1-1,0 1 1,0-1-1,0 0 1,0 0-1,6-3 0,-4 1-53,0-1 0,0 1 0,0-1-1,-1 0 1,1-1 0,-1 1 0,0-1-1,-1 0 1,1 0 0,-1 0-1,6-11 1,11-16-185,-17 29 200,-2 1-1,1-1 0,0 0 0,0 0 0,-1 0 1,0 0-1,2-4 0,-1 0-140,2 2-194,-1 10 64,-1 10-14,-2-3 355,2 0-1,2 12 1,-2-12 68,0 1-1,0 13 1,-1-19 56,-1 0 0,2 1 1,2 11-1,-3-19-196,-1 0 1,0 0-1,0 1 0,1-1 1,-1 0-1,0 0 0,0 0 0,1 0 1,-1 0-1,0 0 0,0 0 1,1 0-1,-1 0 0,0 0 0,0 0 1,1 0-1,-1 0 0,0 0 1,1 0-1,-1 0 0,0 0 1,0 0-1,1 0 0,-1 0 0,0 0 1,0-1-1,1 1 0,-1 0 1,0 0-1,0 0 0,0 0 1,1-1-1,-1 1 0,8-6 203,-1-1-257,0 0-1,-1 0 0,10-16 1,-12 16-3,0 1 0,0 0 0,1 0 0,-1 1 0,2-1 0,-1 1 1,0 0-1,7-4 0,-12 9 38,1-1 1,-1 1 0,0 0-1,0 0 1,1 0 0,-1 0 0,0 0-1,0 0 1,1 0 0,-1 0-1,0 0 1,0 0 0,1 0-1,-1 0 1,0 0 0,0 0-1,1 0 1,-1 0 0,0 0-1,0 0 1,1 0 0,-1 0-1,0 0 1,0 0 0,1 0-1,-1 1 1,0-1 0,0 0-1,0 0 1,1 0 0,-1 0 0,0 0-1,0 1 1,6 10-54,-3 13 85,-3 10 261,0-33-273,0-1 0,0 0-1,0 0 1,0 1 0,0-1 0,0 0-1,0 0 1,0 1 0,0-1 0,0 0-1,1 0 1,-1 0 0,0 1 0,0-1-1,0 0 1,0 0 0,0 0 0,1 1 0,-1-1-1,0 0 1,0 0 0,0 0 0,1 0-1,-1 1 1,0-1 0,0 0 0,0 0-1,1 0 1,-1 0 0,0 0 0,0 0-1,1 0 1,-1 0 0,0 0 0,0 1-1,1-1 1,-1 0 0,0 0 0,0-1-1,1 1 1,-1 0 0,0 0 0,0 0-1,1 0 1,-1 0 0,0 0 0,0 0 0,0 0-1,1 0 1,-1 0 0,0-1 0,1 1-1,15-9 336,-12 7-546,21-14-40,-20 12 187,1 1-1,0-1 0,0 1 1,0 0-1,0 0 0,10-2 0,-15 4 54,0 1 0,0 0 0,0 0 0,0-1-1,0 1 1,0 0 0,1 0 0,-1 0-1,0 0 1,0 0 0,0 0 0,0 1 0,0-1-1,0 0 1,0 0 0,0 1 0,0-1-1,0 1 1,0-1 0,0 1 0,0-1 0,-1 1-1,1-1 1,0 1 0,0 0 0,0 0 0,-1-1-1,1 1 1,0 0 0,-1 0 0,1 0-1,-1 0 1,1 0 0,0 1 0,4 7 199,0-1 0,4 13 0,7 12 237,-16-33-408,1 1 0,-1 0 0,1-1 0,-1 1 0,1-1 0,0 1 0,-1-1 0,1 1 0,-1-1 0,1 0 0,0 1 0,0-1 0,-1 0 0,1 1 0,0-1 0,0 0 0,-1 0 0,1 0 0,0 0 0,0 0 0,0 0 0,-1 0 0,1 0 0,0 0 1,0 0-1,0 0 0,-1 0 0,1 0 0,0-1 0,0 1 0,-1 0 0,1-1 0,0 1 0,-1-1 0,1 1 0,1-1 0,4-3-91,1-1 1,11-10 0,-9 7-134,15-11-136,-17 13 231,0 0 0,0 1 0,1-1 1,10-4-1,-17 10 89,-1-1-1,1 1 1,0 0 0,-1 0 0,1 0-1,0 0 1,-1 0 0,1 0 0,-1 0 0,1 0-1,0 0 1,-1 0 0,1 0 0,-1 0-1,1 0 1,0 1 0,-1-1 0,1 0 0,-1 0-1,1 1 1,-1-1 0,1 0 0,-1 1 0,1-1-1,-1 1 1,1-1 0,-1 1 0,1-1-1,-1 0 1,0 1 0,1 0 0,-1-1 0,0 1-1,1-1 1,-1 1 0,0-1 0,0 1 0,0-1-1,0 1 1,1 0 0,-1-1 0,0 2 0,5 33-55,-4-28 74,19 211 1536,-10-97-1206,2 36 48,-11-131 81,-1-21 19,-1-20-217,3-1-310,-1-1 1,9-30 0,2-18-199,-4-6 129,13-89-79,-15 128 159,1 0-1,23-59 1,-29 87-42,1 1 1,-1-1-1,1 1 1,0 0-1,0-1 0,0 1 1,1 0-1,-1 0 1,6-4-1,-7 6 53,-1 1-1,1 0 0,-1-1 1,1 1-1,0 0 1,-1-1-1,1 1 0,0 0 1,0 0-1,-1 0 0,1-1 1,0 1-1,0 0 1,-1 0-1,1 0 0,0 0 1,0 0-1,-1 1 1,1-1-1,0 0 0,0 0 1,1 1 16,-1 0 0,1 0 0,-1 0 0,0 0 0,1 0 0,-1 0 0,0 1 0,0-1 0,0 0 0,0 1 0,0-1 1,0 0-1,1 3 0,1 2 99,1 1 0,-1-1 0,0 1-1,-1-1 1,0 1 0,0 0 0,0 0 0,-1 0 0,0 0 0,0 0 0,-1 0 0,0 11 0,0-12 40,-1 1 0,0-1-1,-1 0 1,1 0 0,-1-1 0,-4 10 0,5-14-109,1 0 0,-1 0 0,1 0 1,-1 0-1,0 0 0,1-1 0,-1 1 0,0 0 1,0 0-1,0-1 0,0 1 0,1 0 1,-1-1-1,0 1 0,0-1 0,0 0 0,-2 1 1,1 0-23,1-1 0,0-1 1,-1 1-1,1 0 0,-1 0 1,1 0-1,0-1 0,-1 1 1,1 0-1,0-1 0,-1 0 1,1 1-1,0-1 0,0 0 1,-1 1-1,1-1 0,-1-2 1,-3-1-733,0 0 0,0-1 0,1 0 0,-6-7 0,8 9 14,0 1-1,1-1 1,-1 0 0,1 1-1,-1-1 1,1 0-1,0 0 1,0 0 0,0 0-1,0-1 1,0-2 0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29:48.4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102 1 3328,'0'6'5461,"-4"47"-1326,-8 28-2442,3-22-716,-29 148 1201,0-7-724,37-161-903,1-21-206,1-18-344,-1 0-1,0 1 1,1-1-1,-1 1 1,0-1 0,1 0-1,-1 1 1,1-1-1,-1 0 1,0 0 0,1 1-1,-1-1 1,1 0-1,-1 0 1,1 0 0,-1 1-1,1-1 1,-1 0-1,1 0 1,-1 0 0,1 0-1,-1 0 1,1 0-1,-1 0 1,1 0 0,-1 0-1,1 0 1,-1-1-1,1 1 1,0 0 0,24-4 8,-18 3-37,13-3 98,-1-1 1,0-1-1,34-15 0,-45 18-84,82-33-24,-80 31 38,0 1 0,17-13 0,-25 68 224,-2-48-168,1 0 0,0 0-1,0-1 1,0 1 0,0 0-1,1 0 1,-1 0 0,1-1-1,0 1 1,0-1 0,0 1-1,0-1 1,4 4 0,-4-5-16,0 0 0,0 0 0,0 0 0,0 0 0,0 0 0,0-1 0,0 1 0,0-1 0,0 1 1,0-1-1,1 0 0,-1 1 0,0-1 0,0 0 0,0-1 0,1 1 0,-1 0 0,0-1 0,0 1 1,2-2-1,3 0-25,0 0 1,0-1 0,0-1 0,-1 1-1,1-1 1,-1 0 0,0 0-1,-1-1 1,7-5 0,-1-2-103,0 0-1,-1-1 1,10-16 0,4-13 35,-2-1 0,-1-1 0,21-70 0,-20 54-247,0 1 144,42-107 22,-60 151 127,-4 10-159,-4 8-240,0 1 399,1 1-1,1 1 0,-1-1 1,0 0-1,1 0 1,0 1-1,1 0 1,-2 7-1,-6 51 220,6-38-15,-18 264 1103,24-91-1829,-3-190 57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29:48.8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26 4992,'-14'-11'5536,"15"11"-5279,0 0 0,0 1 0,0-1 0,0 0 0,0 0 0,0 1 0,0-1 0,0 0 0,0 0 0,0 0 1,0-1-1,0 1 0,1 0 0,3 0 650,79-6 2824,-44 3-3291,77-3 115,-40 5-4699,-61 1 2608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29:49.9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1 536 4064,'8'6'2319,"-8"-5"-2235,1-1 1,-1 0-1,0 0 1,1 0-1,-1 1 1,1-1-1,-1 0 1,0 1-1,1-1 1,-1 0-1,0 1 1,1-1-1,-1 0 1,0 1-1,0-1 1,1 0-1,-1 1 1,0-1-1,0 1 0,0-1 1,0 1-1,1-1 1,-1 1-1,1 10 1651,0 0 0,0 12 0,2 23 324,-3-43-1912,1 1 1,0 0-1,0-1 0,0 1 0,1-1 0,-1 1 1,1-1-1,0 0 0,4 6 0,-6-8-120,1-1 0,0 1-1,0 0 1,0-1 0,0 1 0,0-1-1,0 1 1,0-1 0,0 1-1,0-1 1,0 0 0,1 1 0,-1-1-1,0 0 1,0 0 0,0 0 0,0 0-1,0 0 1,0 0 0,1 0-1,-1 0 1,0-1 0,0 1 0,0 0-1,0-1 1,0 1 0,0-1 0,0 1-1,2-2 1,3-1-103,0 0 0,-1-1 0,1 0 0,4-4-1,70-68-600,-79 77 751,-1-1-1,1 1 1,-1 0-1,0-1 0,1 1 1,-1-1-1,0 1 1,0 0-1,0-1 1,1 1-1,-1-1 1,0 1-1,0 0 0,0-1 1,0 1-1,0 0 1,0-1-1,-1 2 1,2 17 834,-2-6-208,1-6-503,0 0 0,0 0 0,0 0 0,3 13 0,-2-19-179,-1 1 0,0-1 1,1 0-1,-1 0 0,1 1 1,-1-1-1,1 0 0,0 0 1,-1 0-1,1 1 0,0-1 1,0 0-1,0 0 1,0 0-1,0 0 0,0-1 1,0 1-1,0 0 0,0 0 1,1-1-1,-1 1 0,0 0 1,0-1-1,1 1 0,-1-1 1,0 0-1,1 1 1,-1-1-1,0 0 0,1 0 1,1 0-1,2-1-265,0 1 1,-1-1-1,1-1 1,0 1-1,-1-1 0,1 1 1,-1-1-1,1-1 0,6-4 1,7-2-920,121-44-3423,-64 27 4389,-62 22 288,-7 2 217,0 0-1,0-1 1,11-5 0,-74 23 2137,45-11-2147,0 1-1,0 1 1,1 0-1,0 0 1,0 2-1,0-1 1,1 1-1,-16 16 1,25-23-283,0 0 0,0 0 0,0-1 1,1 1-1,-1 0 0,0 0 0,1 1 0,-1-1 1,1 0-1,-1 0 0,1 0 0,0 0 0,-1 0 1,1 0-1,0 1 0,0-1 0,0 0 0,-1 0 1,2 0-1,-1 1 0,0-1 0,0 0 0,0 0 1,0 0-1,1 1 0,-1-1 0,0 0 0,1 0 1,-1 0-1,1 0 0,0 0 0,0 1 0,1 0-4,-1-1 1,0 0-1,1 0 0,-1 0 0,1 0 0,-1 0 0,1 0 0,0 0 1,0 0-1,-1-1 0,1 1 0,0-1 0,0 1 0,0-1 0,-1 0 1,1 1-1,0-1 0,0 0 0,3-1 0,10-2-34,1-1 0,-2 0 0,1-1 0,0-1 0,-1-1 1,19-11-1,-16 9-97,-6 3 89,-1 0-1,0-1 1,0 0-1,-1-1 1,0 0-1,0 0 1,14-19-1,-12 13 18,-1-1-1,-1-1 1,-1 1 0,13-34-1,33-156 175,-52 198-148,21-84-66,-12 55-193,-3 0 1,6-43-1,-14 76 233,1-10-264,-1 13 271,0 0 1,0 0 0,0 0-1,0-1 1,0 1 0,0 0-1,0 0 1,-1 0 0,1-1-1,0 1 1,0 0 0,0 0-1,0 0 1,0 0 0,0 0-1,0-1 1,0 1 0,0 0-1,0 0 1,-1 0 0,1 0-1,0 0 1,0-1 0,0 1-1,0 0 1,0 0 0,-1 0-1,1 0 1,0 0 0,0 0-1,0 0 1,0 0 0,-1 0-1,1 0 1,0 0 0,0 0-1,0 0 1,0 0 0,-1 0-1,1 0 1,0 0 0,0 0-1,0 0 1,0 0 0,-1 0-1,1 0 1,0 0 0,0 0-1,0 0 1,0 0 0,-1 0-1,1 0 1,0 1 0,0-1-1,0 0 1,-2 1 18,1 0 1,0 0-1,0 1 0,0-1 1,-1 0-1,1 1 0,1-1 1,-1 1-1,0-1 0,0 1 1,0-1-1,0 4 0,-7 22 257,7-22-205,-18 83 734,-13 155-1,30-204-616,2 1 0,6 56 0,-4-84-113,0 0-1,1-1 1,0 1 0,6 13 0,-7-19-4,1-1 0,-1 0 1,1 1-1,0-1 0,1 0 0,-1-1 0,1 1 0,0-1 1,0 1-1,6 4 0,-8-8-39,-1 0 1,1 0-1,0 0 0,-1 0 0,1-1 0,0 1 1,-1 0-1,1-1 0,0 1 0,0-1 1,0 0-1,-1 0 0,1 0 0,0 0 1,0 0-1,0 0 0,1 0 0,1-1-43,-1 0-1,0 0 0,0 0 0,0-1 0,-1 1 0,1-1 1,0 1-1,0-1 0,2-2 0,3-3-183,-1-1 0,0 0 0,0 0 0,10-15 0,-14 18 162,1-1 0,-1 0 0,0 0 0,0 0 0,-1-1-1,1 1 1,-2-1 0,1 1 0,-1-1 0,2-13 0,-3 19 39,0 1 1,0-1 0,0 1 0,0 0-1,0-1 1,0 1 0,0-1-1,0 1 1,0-1 0,0 1 0,0-1-1,0 1 1,0-1 0,0 1 0,0 0-1,-1-1 1,1 1 0,0-1-1,0 1 1,0-1 0,-1 1 0,1 0-1,0-1 1,-1 1 0,1 0-1,0-1 1,-1 1 0,1 0 0,0-1-1,-1 1 1,1 0 0,0 0 0,-1 0-1,1-1 1,-1 1 0,1 0-1,-1 0 1,1 0 0,-1 0 0,1 0-1,0 0 1,-1 0 0,1 0-1,-1 0 1,1 0 0,-1 0 0,1 0-1,-1 0 1,1 0 0,-1 0-1,1 0 1,0 0 0,-1 1 0,1-1-1,-1 0 1,1 0 0,-1 1 0,-2 1 152,0-1 1,1 1 0,-1 0 0,1 0-1,0 0 1,-1 0 0,-2 5 0,2-4 23,0 1 0,0 1 0,0-1 0,1 0 0,0 1 0,0-1 0,0 1-1,1-1 1,-3 10 0,4-12-116,0 1 0,0-1 0,0 1 0,1-1 0,-1 0 0,0 1 0,1-1 0,0 0 0,-1 1 0,1-1 0,0 0 0,0 0 0,1 0 0,-1 0 0,0 0 0,1 0 0,-1 0 0,1 0 0,-1 0 0,1-1 0,0 1 0,3 2 0,-1-1-67,0-1 1,1 1-1,-1-1 1,1 0 0,0 0-1,-1 0 1,1-1-1,0 0 1,0 0 0,0 0-1,0 0 1,0-1-1,0 0 1,9 0 0,6-2-1516,0-1 1,27-8 0,-18 4-1767,6 2 683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29:50.4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 19 9376,'-25'-18'4256,"16"18"-3680,6 0-192,6 0-224,6 0-96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48:10.9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12 1984,'2'4'2600,"11"0"2490,60-1-3634,-12-2-866,129-4-284,-40 5 269,-102 1-236,78-6 1,-103 1-391,73-11 347,-68 9-268,0 1-1,55 2 1,-42 2 33,-9-1-75,-1 2-1,37 7 1,-3-1 142,-44-5-87,0-1 1,0-1-1,30-2 0,-6-1-8,16-1 84,14-5 123,74 3-341,-110 5 65,-1-1 328,52 6 1,-71-4-209,-16-2-63,1 1 1,-1 0-1,0 0 1,0 1-1,0-1 1,0 1-1,0-1 1,5 3-1,-6-2-6,-1 0-12,-1-1 1,1 1-1,0-1 1,-1 0-1,1 1 1,0-1-1,0 0 1,-1 0-1,1 1 1,0-1 0,0 0-1,-1 0 1,1 0-1,0 0 1,0 0-1,-1 0 1,1 0-1,0 0 1,1-1 0,4 1 576,-24 2-5854,-6 8-288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29:53.0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119 440 2720,'-5'-9'7299,"5"9"-7190,-12 1 323,5 1-59,0 0 0,0 1 1,0 0-1,0 0 0,1 0 1,-1 1-1,-10 8 0,11-8-189,0 1 0,1 0 1,-6 6-1,10-10-152,0 0 0,0 1 0,0-1 1,0 0-1,0 1 0,1-1 0,-1 0 0,0 1 1,0 1-1,1-2-23,0-1 1,0 1-1,0 0 1,0-1-1,0 1 0,0-1 1,0 1-1,0 0 1,1-1-1,-1 1 1,0-1-1,0 1 1,0-1-1,1 1 1,-1 0-1,0-1 0,0 1 1,1-1-1,-1 1 1,1-1-1,-1 0 1,0 1-1,2 0 1,0 0 0,1 0 1,-1 0 0,1 0-1,-1-1 1,1 1-1,-1-1 1,1 1 0,0-1-1,-1 0 1,1 0 0,0 0-1,-1 0 1,1-1 0,-1 1-1,4-2 1,4 1 80,-2 0-49,-1 0 0,1 0 0,-1-1 0,14-5 0,-18 6-3,0 0 1,0-1 0,0 0-1,0 1 1,0-1 0,-1 0-1,1 0 1,-1-1 0,0 1-1,1 0 1,-1-1 0,3-4-1,-5 7-52,0-1 1,0 1-1,0 0 0,1 0 0,-1 0 1,0 0-1,0 0 0,0 0 0,0 0 1,0 0-1,0 0 0,0 0 0,0 0 1,0 0-1,0-1 0,1 1 0,-1 0 1,0 0-1,0 0 0,0 0 0,0 0 1,0 0-1,0 0 0,0-1 0,0 1 1,0 0-1,0 0 0,0 0 0,0 0 1,0 0-1,0 0 0,0 0 0,0-1 1,0 1-1,0 0 0,0 0 0,0 0 1,0 0-1,0 0 0,0 0 0,0 0 1,-1-1-1,1 1 0,0 0 0,0 0 1,0 0-1,0 0 0,0 0 0,0 0 1,0 0-1,0 0 0,0 0 0,-1 0 1,1-1-1,0 1 0,0 0 0,0 0 1,0 0-1,0 0 0,0 0 0,0 0 1,-1 0-1,1 0 0,-6 2-332,5-2 125,7 0 328,0-1 1,0 0 0,0-1-1,0 1 1,0-1-1,-1 0 1,1-1-1,-1 1 1,1-1-1,-1 0 1,8-7 0,-6 5-65,0-1 1,0 0 0,0-1 0,-1 0 0,0 0 0,0 0 0,0 0 0,5-12 0,11-30 17,-2 0 1,18-69 0,6-16 644,-42 128-653,5-9-144,-7 15 89,0 0 0,0 0 0,0 0 0,0 0 0,0 0 0,0-1 0,0 1 0,0 0 0,0 0 0,0 0 1,0 0-1,0 0 0,0 0 0,0 0 0,0 0 0,0 0 0,0 0 0,0 0 0,0 0 0,0 0 0,0 0 0,0 0 1,0 0-1,0 0 0,1 0 0,-1 0 0,0 0 0,0 0 0,0 0 0,0 0 0,0 0 0,0 0 0,0 0 0,0 0 1,0 0-1,0 0 0,0 0 0,0 0 0,0 0 0,0 0 0,0 0 0,0 0 0,0 0 0,0 0 0,0 0 0,0 0 1,0 0-1,1 0 0,-1 0 0,0 0 0,0 0 0,0 0 0,0 0 0,0 0 0,0 1 0,0-1 0,0 0 0,0 0 1,0 0-1,0 0 0,0 0 0,0 0 0,0 0 0,0 0 0,0 0 0,0 0 0,1 10 19,-8 126 307,5-92-223,-27 357 2175,25-351-1951,-2 0-1,-2 0 0,-21 68 1,27-112-207,0 0 1,-1 0-1,1-1 1,-7 9-1,9-13-107,0 0-1,-1 0 0,0 0 1,1-1-1,-1 1 0,1 0 0,-1-1 1,0 1-1,1 0 0,-1-1 1,0 1-1,0-1 0,1 1 0,-1-1 1,0 0-1,0 1 0,0-1 1,0 0-1,0 1 0,0-1 1,1 0-1,-1 0 0,0 0 0,0 0 1,0 0-1,0 0 0,0 0 1,0 0-1,0 0 0,0 0 0,0-1 1,0 1-1,1 0 0,-1-1 1,0 1-1,0-1 0,0 1 1,1 0-1,-1-1 0,0 0 0,0 0 1,-2-1-29,1-1 0,-1 0 0,1 1 1,0-1-1,0 0 0,1 0 0,-1 0 0,1-1 1,-3-4-1,-8-34-82,10 33 99,-1-3-2,0 0-1,1-1 1,1 1-1,0-1 1,0 1-1,1-1 1,1 1-1,4-21 1,-4 28 53,0 0 0,0 0-1,1-1 1,0 1 0,0 0 0,0 1 0,1-1-1,0 0 1,0 1 0,0-1 0,0 1 0,0 0 0,1 0-1,0 0 1,0 1 0,0-1 0,0 1 0,1 0-1,-1 0 1,1 1 0,0-1 0,7-2 0,2 1-3,2 0 0,-1 1 0,0 0 0,1 1 0,-1 1 0,32 1 0,-27 3-1350,-2 3 342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29:54.6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185 9 1984,'-1'-8'7196,"-7"8"-6486,1 0 0,-1 1 0,1 0 0,-15 4 0,-11 5 380,15-5-627,-19 9 0,33-12-432,0-1-1,0 2 1,0-1 0,0 0-1,1 1 1,-1 0-1,1-1 1,-1 1-1,1 1 1,-3 3-1,6-7-25,0 0-1,0 1 1,0-1-1,0 0 1,0 1-1,-1-1 1,1 1-1,0-1 1,0 1-1,0-1 1,0 0-1,0 1 1,1-1-1,-1 1 1,0-1 0,0 0-1,0 1 1,0-1-1,0 0 1,0 1-1,1-1 1,-1 1-1,0-1 1,0 0-1,1 1 1,-1-1-1,0 0 1,0 0-1,1 1 1,-1-1-1,0 0 1,1 0-1,-1 1 1,1-1-1,-1 0 1,0 0-1,1 0 1,0 1-1,18 7 56,-16-7-56,35 12 24,1-1 0,43 7-1,-79-19-14,68 15 617,-71-15-607,1 0 0,-1 0 0,0 0 0,1 0 0,-1 0 0,0 0 1,0 0-1,1 0 0,-1 0 0,0 0 0,1 0 0,-1 0 0,0 1 1,0-1-1,1 0 0,-1 0 0,0 0 0,0 0 0,1 1 0,-1-1 1,0 0-1,0 0 0,0 1 0,0-1 0,1 0 0,-1 0 0,0 1 1,0-1-1,0 0 0,0 0 0,0 1 0,0-1 0,-5 10 612,3-8-496,-1 0 1,1 0-1,-1 0 0,0 0 0,0 0 1,-4 2-1,-9 0-354,0 1 0,0-2 0,-1 0 0,1-1 1,-1 0-1,-23-2 0,24-2-4416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29:55.3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202 0 2144,'0'0'2832,"3"15"2842,-6 0-4411,-1 0-1,-10 24 0,-42 123 1195,6-14-1010,33-106-1025,-24 67 518,36-93-793,1 0 0,0 0-1,1 0 1,-1 32 0,4-46-124,0 1 0,0-1 1,0 0-1,1 0 1,-1 1-1,0-1 0,1 0 1,0 0-1,-1 0 0,1 0 1,0 0-1,0 0 1,0 0-1,0 0 0,1 0 1,-1 0-1,1 0 0,-1-1 1,1 1-1,-1-1 1,1 1-1,0-1 0,0 1 1,-1-1-1,1 0 0,0 0 1,0 0-1,0 0 0,1 0 1,-1-1-1,0 1 1,0 0-1,5 0 0,20 2 130,1-1 0,0 0 0,30-4 0,-2 1-231,-50 1 14,0-1 0,0 1 0,0-1 0,11-3 0,-16 4-134,0-1-1,0 1 1,0 0-1,0-1 1,0 1-1,-1-1 1,1 1-1,0-1 1,0 1-1,0-1 1,-1 0-1,1 1 1,0-1-1,-1 0 1,1 0-1,0-1 1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29:55.6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44 6560,'-9'-23'8770,"9"23"-8506,8-3 267,-1 0-1,1 1 1,0-1-1,-1 2 1,1-1-1,0 1 1,9 0-1,-4-1-38,35-1 658,52 4-1,-35 0-765,53 4-347,-96-4-814,-2 3-3498,-18-4 3752,-1 1 0,1 0 0,-1 0 0,1 0 1,-1-1-1,1 1 0,-1 1 0,1-1 0,-1 0 1,0 0-1,0 0 0,1 1 0,-1-1 0,0 1 0,0-1 1,-1 1-1,1-1 0,0 1 0,0-1 0,0 4 0,4 10-1631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29:56.2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82 3648,'0'0'123,"-1"1"0,1-1 0,0 1 0,0-1 0,-1 1 0,1-1 0,0 1-1,0-1 1,0 1 0,0-1 0,0 1 0,0-1 0,0 1 0,0-1 0,0 1 0,0-1 0,0 1 0,0-1 0,0 1 0,0-1 0,0 1 0,0-1 0,1 1 0,-1-1 0,0 1 0,0-1-1,1 1 1,-1-1 0,0 1 0,1-1 0,0 1 134,0 0 1,0-1-1,1 0 0,-1 1 0,0-1 0,0 0 1,0 0-1,0 1 0,1-1 0,-1 0 0,0 0 0,0 0 1,0-1-1,2 1 0,3-1 129,0 0 0,0 0 1,0 0-1,0-1 0,0 0 1,0 0-1,9-6 0,-11 6-310,-1 0-1,0-1 1,0 1 0,0-1 0,0 0-1,-1 0 1,1 0 0,-1 0 0,0 0-1,0-1 1,0 1 0,3-7 0,2-16 97,-7 25-176,0 1 0,0-1 1,0 1-1,0-1 0,0 0 0,0 1 0,0-1 0,0 1 0,0-1 1,-1 0-1,1 1 0,0-1 0,0 1 0,0-1 0,-1 0 0,1 0 1,-1 1 3,1 0 1,0 0 0,-1 0-1,1 0 1,-1-1 0,1 1-1,0 0 1,-1 0 0,1 0 0,-1 0-1,1 0 1,0 0 0,-1 0-1,1 0 1,-1 0 0,1 0-1,0 1 1,-1-1 0,1 0 0,0 0-1,-1 0 1,1 0 0,0 0-1,-1 1 1,1-1 0,0 0-1,-1 0 1,1 1 0,-1-1 0,-2 3 99,0 0 0,0 0 0,0 0 1,0 0-1,0 1 0,0-1 0,1 1 1,0 0-1,0 0 0,0 0 0,-2 6 1,0-1 43,2 0 0,-1 0 0,1 0 1,-2 16-1,4-21-74,0 0 0,0 1 0,0-1 0,0 1 0,1-1 0,0 0 0,0 0 0,0 1 0,0-1 0,4 7 0,-4-9-60,0 0-1,0 0 1,1 0 0,-1 0 0,1-1 0,-1 1-1,1-1 1,0 1 0,0-1 0,-1 1 0,1-1-1,0 0 1,0 0 0,0 0 0,0 0 0,1 0-1,-1-1 1,0 1 0,0-1 0,0 1 0,1-1-1,2 0 1,25 0-194,-19 0 63,0 0 0,23 2 0,-32-1 98,1-1 0,-1 1 1,1-1-1,-1 1 0,1 0 1,-1 0-1,1 0 1,-1 1-1,0-1 0,0 0 1,0 1-1,0-1 0,0 1 1,0 0-1,0 0 0,0 0 1,-1 0-1,2 2 0,2 5 18,-1 0-1,0 1 1,0-1-1,-1 1 1,-1 0-1,1 0 1,-2 0-1,2 16 1,-2 9 573,-4 38 1,2-63-431,1-7-60,-1 11 426,0-1 1,-1 1-1,-4 17 1,2-22 142,6-28-135,-2 18-511,2-27 55,2 0-1,1 0 1,1 1 0,1 0 0,12-30 0,-6 26-150,2 0 1,1 1-1,1 1 0,1 1 1,2 0-1,1 1 0,35-35 1,-50 56 121,0 1 1,0 0 0,1 0-1,-1 0 1,1 1-1,0 0 1,10-3 0,-15 6-7,-1 0-1,1 1 1,-1 0 0,1-1 0,-1 1 0,1 0 0,0-1 0,-1 1 0,1 0 0,0 0 0,-1 0 0,1 1 0,0-1 0,-1 0 0,1 1 0,-1-1 0,1 1 0,0-1 0,-1 1 0,0 0 0,1-1 0,-1 1 0,1 0 0,-1 0 0,0 0 0,1 0 0,-1 1 0,0-1 0,0 0 0,0 0 0,0 1 0,0-1 0,0 0 0,-1 1 0,1-1-1,0 1 1,-1-1 0,1 1 0,-1 0 0,1 2 0,0 0 64,0 0 0,0 0 0,-1 0 0,0 0 1,0 0-1,0 0 0,0 0 0,-1 0 0,1 0 0,-1 0 0,0 0 0,0 0 0,0 0 0,-1 0 0,0-1 0,1 1 0,-1-1 0,-1 1 0,1-1 0,0 0 0,-6 6 0,4-4-1,-1 0 0,0-1-1,0 0 1,0 0 0,0 0-1,0-1 1,-1 0 0,0 0-1,1 0 1,-1-1 0,0 0 0,-1 0-1,-7 2 1,6-3-441,-1-1 0,0 0 0,1 0 0,-1-1 0,0 0 0,-8-2 0,12 2-919,0-1 0,0 1 0,0-1 0,0 0 0,1 0 0,-8-5 1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29:57.1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186 85 3712,'-1'-1'186,"1"1"-108,0-1 1,0 1 0,0 0-1,0-1 1,-1 1-1,1 0 1,0-1 0,0 1-1,-1 0 1,1-1-1,0 1 1,-1 0-1,1 0 1,0-1 0,-1 1-1,1 0 1,0 0-1,-17 5 7385,15-3-6938,-17 19 2267,-14 28-959,14-11-909,0 1 1,-18 59-1,29-74-754,1-1 0,1 1-1,-6 43 1,11-57-110,1 0 1,0 0-1,0-1 0,1 1 0,0 0 0,1 0 0,0-1 1,1 1-1,-1-1 0,2 0 0,-1 0 0,7 11 0,-5-12 19,0 0 0,1-1 0,-1 1 0,1-1 1,1-1-1,-1 1 0,12 8 0,-15-13-25,1 1 0,0-1 0,-1 0 0,1 0 0,0 0 0,0-1 0,0 1 0,0-1 0,1 0 0,-1 0 0,0 0 0,0-1 0,1 0 0,-1 1 0,0-2 0,1 1 0,-1 0 0,6-2 0,-1-1-8,0-1 1,-1 0-1,1-1 1,-1 0-1,1 0 0,-2-1 1,1 0-1,0 0 1,9-11-1,-7 6-31,0 0-1,0 0 1,-2-1 0,1 0-1,-1-1 1,11-26 0,-6 9-3,-2 0 0,7-34 0,-12 40-10,-1 1 1,-1-1 0,0 0-1,-3 0 1,0 0 0,-1-1-1,-1 1 1,-1 0 0,-6-25-1,7 43-7,-1-1 0,0 1-1,0 0 1,0 0 0,-1-1-1,1 2 1,-1-1 0,-1 0-1,1 1 1,-1-1 0,0 1-1,0 0 1,-1 0 0,0 1-1,1-1 1,-1 1 0,-1 0-1,1 1 1,-1-1 0,1 1-1,-1 0 1,0 0 0,0 1-1,0 0 1,-12-3 0,11 3-170,-1 1 0,1 0 1,-1 0-1,0 1 1,1 0-1,-1 0 1,0 1-1,-9 1 1,12 0-239,0-1 0,0 0 0,1 1 0,-1 0 0,1 0 0,0 0 0,-1 1 0,1-1 0,0 1 0,0 0 0,1 0 0,-1 0 0,0 1 0,-3 4 0,-12 25-2178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29:58.8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72 25 1824,'1'0'105,"0"-1"-1,0 1 1,0 0-1,0-1 1,-1 1 0,1 0-1,0 0 1,0-1-1,0 1 1,0 0 0,0 0-1,0 0 1,2 0-1,11-1 1493,28-19 3806,-62 32 2529,-61 45-5870,77-54-1984,0 1-1,0-1 1,0 1 0,1-1-1,-1 1 1,1 0-1,0 1 1,-4 6 0,6-10-50,1 1 1,-1-1-1,0 1 1,1 0-1,-1-1 1,1 1-1,-1 0 1,1 0-1,0-1 1,0 1-1,0 0 1,0 0-1,0-1 1,0 1-1,0 0 1,1 0-1,-1-1 1,1 1-1,-1 0 1,1-1-1,-1 1 1,1-1-1,0 1 1,0 0-1,0-1 1,0 0-1,0 1 1,3 2-1,1 0 72,0 1 0,1-1 0,0 0 1,0 0-1,0-1 0,0 0 0,0 0 0,1 0 0,-1-1 0,1 0 0,8 2 0,-6-3-500,1 1 1,17-1-1,-17-1-1926,-1 0 0,17-4 1,-22 3 1589,-3 1 327,0 0 0,0 0 0,0-1 0,8-4-3683,-1 0 1516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29:59.2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27 5408,'-17'-27'2432,"5"27"-2112,7 0-160,10 0-160,-5 5-224,8 6 128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29:59.5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295 1 3552,'-2'2'285,"0"0"0,0 0 0,0-1 0,0 1 0,0 0 0,0-1 1,0 1-1,0-1 0,0 0 0,-5 2 0,-30 9 3027,15-5-1952,10-3-936,1 0 1,-1 2-1,1-1 1,0 1-1,0 1 1,1 0-1,0 0 1,0 1-1,-11 12 1,20-19-412,0 0 0,0 1 0,0-1 0,0 1 0,1-1 0,-1 1 0,0-1 0,1 1 0,-1 0 1,1-1-1,0 1 0,-1 0 0,1-1 0,0 1 0,0 0 0,0-1 0,0 1 0,1 0 0,-1-1 0,0 1 0,1-1 0,-1 1 0,1 0 1,-1-1-1,1 1 0,0-1 0,-1 1 0,1-1 0,2 3 0,3 4 224,1-1 0,-1 0 0,1 0 0,9 6 0,-8-6 180,3 3-39,-4-5 12,-1 0-1,-1 1 1,1-1-1,-1 1 1,10 13-1,-15-19-338,0 1 0,1 0 0,-1-1 0,0 1 0,0-1-1,1 1 1,-1 0 0,0-1 0,0 1 0,0 0 0,0-1 0,0 1 0,1 0 0,-2-1-1,1 1 1,0 0 0,0-1 0,0 1 0,0 0 0,-1 1 0,1-2 10,-1 1 0,0 0 0,1 0-1,-1 0 1,0-1 0,0 1 0,0 0 0,1-1 0,-1 1 0,0-1 0,0 1 0,0-1 0,0 1 0,0-1 0,0 0-1,0 1 1,-3-1 0,-6 2 93,-1-1-1,0 0 1,0-1 0,0 0-1,0 0 1,-20-5-1,12 2-1920,-26-10 1,28 8 80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30:04.9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255 0 2304,'4'3'14587,"-6"-1"-14333,1 0-1,0 1 1,-1-1-1,1 0 1,0 0 0,-2 6-1,3-3-93,-1 1 0,1 0-1,0-1 1,0 1 0,1 0 0,1 6-1,1 8 232,8 60-44,-2-28-134,31 188 869,-10-66-516,-29-166-507,4 36 160,-5-41-174,0 0 1,0 0-1,0 0 1,0-1-1,-1 1 1,0 0-1,1 0 1,-1 0-1,0-1 1,0 1 0,0 0-1,-2 2 1,1-4-22,0 1 1,1-1-1,-1 0 1,0 0-1,0-1 1,1 1-1,-1 0 1,0 0-1,0-1 1,0 1-1,0-1 1,0 0-1,0 0 1,0 0-1,0 0 0,-2 0 1,-7 1-73,-122 8 641,28-4-504,93-3-120,6-1-296,1 0 0,0-1 0,-1 1 0,1-1 0,-1 0 0,-6-2 0,53-16-12696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48:12.7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1831 992,'0'0'5706,"-5"-3"-4884,9-17 262,2-3-510,-3-95 381,-6-325 773,0 394-1650,1 31-81,2 1 0,0-21 0,1 33 31,11-178-98,-8-30 614,2 111-488,-4 75-6,3-14 57,-3 24-48,1-24-1,-3-308 86,-5 252-192,1 71-1040,-7 48-4960,8-18 5345,-14 15-2300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30:05.6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134 1 1312,'-18'0'3616,"17"0"-3346,-16-1 2628,0 2 1,1 0-1,-1 0 1,-30 8-1,86-11 57,10-1-2643,0 1 0,0 2 0,52 8 0,-75-6-275,75 11 269,9 0 60,-88-10-521,-14-2 335,-1 0 1,1 0-1,8 0 0,-14-1-318,-1 0-1,0 0 1,1 0-1,-1-1 1,0 1-1,1 0 1,-1 0-1,0-1 1,1 1-1,-1-1 1,0 1-1,0-1 1,0 0-1,0 0 1,0 1-1,1-1 1,-1 0 0,0 0-1,-1 0 1,1 0-1,0 0 1,0 0-1,1-2 1,2-5-3590,4 4 1131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30:06.5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109 14 3072,'4'-13'8341,"-9"13"-8001,0 1 0,0 0-1,0 0 1,0 0 0,0 1 0,1-1 0,-1 1-1,1 0 1,-1 1 0,1-1 0,0 1 0,0 0-1,0 0 1,0 0 0,0 0 0,1 1-1,-1 0 1,1 0 0,-3 4 0,3-4-246,0 0 1,1 0 0,-1 0-1,1 1 1,0-1-1,0 1 1,0-1 0,1 1-1,0 0 1,0-1-1,0 1 1,0 0 0,1 0-1,0 0 1,0 0-1,0 0 1,0-1 0,1 1-1,2 9 1,-1-10-55,0 1 0,0-1 0,1 0 0,-1 1 0,1-1 0,0-1 0,0 1 0,0 0 0,1-1 0,0 1 0,-1-1 0,1 0 0,0 0 0,0-1 0,1 1 0,-1-1 0,0 0 0,1 0 0,0 0 0,-1-1 0,1 0 0,0 0 0,5 1 0,-4-1-4,-1-1 0,1 1 1,-1-1-1,1 0 0,-1-1 1,1 0-1,-1 1 0,1-2 1,-1 1-1,1-1 0,-1 0 1,0 0-1,0 0 0,0 0 0,0-1 1,0 0-1,-1 0 0,1-1 1,-1 1-1,6-7 0,-7 6 2,0 0 0,0 1 0,0-1-1,-1 0 1,1-1 0,-1 1 0,0 0-1,-1-1 1,1 1 0,-1-1 0,0 0 0,2-8-1,-3 9-37,0 1 0,0-1 0,-1 1 0,1 0 0,-1-1 0,0 1 0,1 0 0,-1-1 0,-1 1 0,1 0 0,0 0 0,-1 0 0,0 0 0,0 0 0,0 0 0,0 1 0,0-1 0,0 1 0,-3-3 0,0 1-10,0 0 0,0 1 0,0 0 0,-1 0 0,1 1 0,-1-1 0,1 1 0,-1 0 0,0 0 0,-7 0 0,3 0-358,0 1 0,0 0-1,0 0 1,-1 2-1,-10 0 1,17-1-324,4 0 432,-1 0-1,0 0 0,0 1 0,0-1 1,1 0-1,-1 0 0,0 0 1,0 1-1,0-1 0,1 0 0,-1 1 1,0-1-1,0 0 0,0 1 1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30:07.7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180 6 2976,'-4'-5'5029,"3"5"-4756,-1 1 0,1 0-1,0 0 1,0-1 0,0 1 0,-1 0-1,1 0 1,0 0 0,0 0 0,1 0-1,-1 0 1,0 0 0,0 1 0,0 0-1,-6 7 656,-7 7-104,2 0 1,0 1 0,0 1 0,-12 28-1,5-6-24,-12 44-1,23-59-242,-8 46-1,14-58-426,0 0 0,2 1 0,-1-1 0,2 1 0,1 13 0,0-17 30,0 0-1,1 0 1,0 0 0,0-1-1,1 1 1,0-1-1,8 12 1,-9-17-318,0 0-1,-1 0 1,2-1 0,-1 1-1,0-1 1,1 0 0,0 0 0,-1 0-1,8 4 1,-8-5-456,0-1 1,0 0-1,1 0 1,-1 0-1,0 0 0,0 0 1,1-1-1,-1 0 1,4 1-1,6-4-3461,1-1 1377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30:08.2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4 3808,'-6'-4'4544,"7"6"-4150,0 0 1,0 0-1,0 0 0,0 1 1,0-1-1,-1 0 1,1 0-1,0 5 0,0 0 425,25 180 5149,-13-76-5174,-9-99-3426,7-50-11434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30:08.6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23 4224,'-2'-11'2279,"0"1"260,3 10-2452,-1-1 0,0 1 0,0 0 1,1 0-1,-1 0 0,0 0 0,0 0 1,1 0-1,-1-1 0,0 1 1,0 0-1,1 0 0,-1 0 0,0 0 1,0 0-1,1 0 0,-1 0 0,0 0 1,1 0-1,-1 0 0,0 0 1,0 0-1,1 1 0,-1-1 0,0 0 1,0 0-1,1 0 0,-1 0 0,0 0 1,0 0-1,1 1 0,3 1 249,0 0 0,-1 0-1,1 0 1,-1 1 0,7 5 0,-1-1 129,71 64 1409,-37-30-1129,-41-40-722,16 15 470,-2 0-1,23 28 0,-35-40-315,-1 0 0,0 1 0,0-1 0,0 1 0,-1 0-1,1-1 1,-1 1 0,0 0 0,-1 1 0,1-1-1,-1 0 1,0 0 0,-1 1 0,1-1 0,-1 0 0,-1 12-1,0-14-110,0 1 0,0-1-1,-1 1 1,1-1 0,-1 0 0,0 0-1,0 1 1,-1-1 0,1 0-1,-1-1 1,1 1 0,-1 0 0,0-1-1,0 0 1,0 1 0,0-1-1,0 0 1,0-1 0,-5 3-1,-3 1-22,0-1-1,1 0 0,-2-1 1,1 0-1,-14 1 0,17-3-1095,1 0-1,-1-1 0,0 0 1,0 0-1,0-1 0,-12-2 1,9 0-2478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30:09.9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3232,'0'0'1035,"9"1"1071,8 9 101,25 9-1,9 4-347,-37-15-1509,0 1 1,-1 0-1,0 0 0,-1 1 1,0 1-1,-1 0 0,0 1 1,0 0-1,-1 0 0,-1 1 1,0 1-1,9 18 0,-7-9 175,-1 0-1,-1 0 1,-1 1-1,-1 0 0,5 30 1,-10-39-334,0 0 1,-1-1-1,-1 1 1,0 0-1,-1 0 1,-1 0-1,0-1 1,-1 1 0,-1-1-1,-5 17 1,-7 4-394,-1 0 1,-1-1 0,-41 57-1,42-65-870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30:21.3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211 103 1152,'-1'0'11,"1"0"1,0 0-1,0 0 0,0 0 0,0 0 1,0 0-1,0 0 0,0-1 1,0 1-1,0 0 0,0 0 0,0 0 1,0 0-1,0 0 0,-1 0 0,1-1 1,0 1-1,6-7 3071,-4 0-1767,-2 7-1225,1-1 0,-1 1-1,0-1 1,0 0 0,1 0 0,-1 1 0,0-1-1,0 0 1,0 1 0,0-1 0,0 0 0,0 1-1,0-1 1,0 0 0,0 0 0,0 1 0,-1-1-1,1 0 1,0 1 0,0-1 0,-1 0 0,1 1-1,0-1 1,-1 1 0,1-1 0,0 0 0,-2 0-1,2 0-24,-1-1 0,0 1-1,1-1 1,-1 1-1,0-1 1,1 1-1,0-1 1,-1 0-1,1 1 1,0-1 0,0 1-1,0-1 1,0 0-1,0 1 1,1-4-1,0-5 450,-2 9-477,1 0 0,0 0 0,0 0-1,0 0 1,-1 0 0,1 0 0,0 0 0,-1 0 0,1 0 0,-1 0-1,0 0 1,1 0 0,-1 0 0,1 0 0,-1 0 0,0 1-1,0-1 1,0 0 0,1 1 0,-1-1 0,-2-1 0,2 1 457,-5-5 132,3 5-583,1 1 0,0 0 0,0 0 1,-1 0-1,1 0 0,0 0 0,0 0 1,-1 1-1,1-1 0,0 1 0,0-1 1,0 1-1,0 0 0,0 0 1,0 0-1,0 0 0,-2 2 0,2-1-5,0 0-1,0 0 0,0 1 1,1-1-1,-1 0 0,1 1 1,-1-1-1,1 1 0,-2 5 1,2-5-25,0-1 0,0 1 0,0 0 0,-1 0-1,1-1 1,-4 5 0,1-2-4,-5 4 37,1 0 0,1 1-1,-12 19 1,0 5 4,-15 31-52,30-56 29,1 0 0,0 0-1,1 0 1,0 1 0,0-1-1,1 1 1,0 10 0,1-15 27,1 0 1,1 0-1,-1 0 1,1 0-1,0 0 1,0 0-1,0 0 1,1 0-1,0-1 1,0 0-1,0 1 1,0-1-1,0 0 1,1 0-1,0-1 1,0 1-1,7 4 1,-8-6 27,0-1 0,0 0-1,0 0 1,0 0 0,0 0 0,0 0 0,0-1-1,1 1 1,-1-1 0,3 0 0,17 3 63,-19-3-167,-1 1-1,1-1 1,0 1-1,-1-1 1,1-1 0,0 1-1,-1 0 1,1-1-1,0 0 1,4-1-1,11-2-1111,19-7-4701,-26 11 4401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30:24.2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87 3136,'0'0'28,"0"0"0,0 0 0,0 0 0,0 0 0,0 0 0,0 0 0,0-1-1,0 1 1,0 0 0,0 0 0,0 0 0,0 0 0,0 0 0,-17 8 7239,18-9-7133,0-1 0,0 1 1,1 0-1,-1-1 0,0 1 0,1 0 0,-1-1 0,0 1 0,1 0 0,2-1 0,-2 0 477,51-24-179,-30 21-525,1 1 0,0 0 0,43 0 0,-6 1 278,61 2 404,-56 3-239,-63-3-243,0 1 1,-1-1 0,1 1 0,-1-1-1,1 0 1,-1 0 0,1 0 0,-1 0 0,3-2-1,-4 3-193,-1 0-1,1-1 1,0 1-1,-1 0 1,1-1-1,-1 1 1,1-1-1,-1 1 1,1-1-1,0 1 1,-1-1-1,1 1 0,-1-1 1,0 1-1,1-1 1,-1 1-1,0-1 1,1 0-1,-1 1 1,0-1-1,1 0 1,-1 1-1,0-1 1,0 0-1,0 0 1,0 1-1,0-1 1,0 0-1,0 1 0,0-1 1,0 0-1,0 0 1,0 1-1,0-1 1,-1 0-1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30:24.9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30 3488,'0'0'9840,"13"-5"-9867,-1 4 258,1 0-1,15-4 1,20-2-75,67 6 132,12-1 389,-107 1-538,-12 1-284,1-1-1,-1 0 1,12-3 0,-12 4-511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30:26.2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202 0 4160,'-8'0'8394,"6"0"-8316,1 1 0,0-1 0,0 1 0,0-1 0,0 1-1,-1-1 1,1 1 0,0-1 0,0 1 0,0 0 0,0 0 0,0-1 0,1 1-1,-1 0 1,0 0 0,0 0 0,0 0 0,1 0 0,-1 0 0,1 0-1,-1 0 1,0 1 0,1-1 0,0 0 0,-1 0 0,1 0 0,0 1 0,0 0-1,-2 4 40,1-1 0,1 0 0,-1 1 0,1-1 0,0 10 0,6 96 609,-3 31-91,-1-19-385,14-7 60,-1-19-183,-12-72 310,8 37 1,-10-60-407,-1-1 0,0 1 0,1-1 0,-1 1 0,0-1 0,0 1 0,0 0 0,0-1 0,0 1 0,0-1 0,-1 1 0,1 0 0,0-1 0,-1 1 0,1-1 0,-1 1 0,0-1 1,1 0-1,-1 1 0,0-1 0,0 1 0,0-1 0,0 0 0,0 0 0,0 0 0,0 0 0,-1 0 0,1 0 0,0 0 0,-1 0 0,1 0 0,0 0 0,-1-1 0,1 1 0,-1 0 0,1-1 0,-1 0 0,-2 1 0,0-1 34,-1 0 0,1-1-1,0 0 1,0 0-1,0 0 1,0 0-1,0-1 1,-6-3-1,-30-19 235,12 6-368,10 8-39,12 6 45,-1 0 1,0 0 0,-11-3 0,16 6-64,0 1 0,0-1-1,0 1 1,1-1 0,-1 0 0,0 0 0,1 0 0,-1 0 0,1 0 0,-1 0 0,1 0 0,-1-1 0,-1-2-1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48:14.6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1 1728,'-4'-1'1517,"4"2"-1420,0-1 0,1 0 0,-1 1 0,0-1 0,1 0 0,-1 0 0,0 1 0,0-1 0,1 0 0,-1 0 0,0 0 0,1 1 0,-1-1 0,1 0 0,-1 0 0,0 0 0,1 0 0,-1 0-1,0 0 1,1 0 0,-1 0 0,1 0 0,-1 0 0,1 0 0,30 0 1350,-15-1-1290,-1 1 1,0 0 0,0 1-1,16 4 1,-20-3-32,1-1 0,-1 0 0,19 0 0,21 1 68,11 7 64,83 11-35,-105-17 270,67-2 0,-88-3-455,0 2 0,0 0 0,1 1 0,-1 1 0,0 0 1,28 9-1,-21-5 139,0 0-1,1-2 1,43 1 0,-37-3-48,57 10 0,-63-6-53,0-1 0,0-1 0,37 1 0,212-2 409,-269-3-480,0-1 0,0 0 0,-1-1 0,1 0 0,10-4 0,21-4 179,-25 7-46,0 0 1,-1-1 0,0 0-1,1-1 1,-1 0 0,-1-1-1,12-8 1,3 0 122,-26 13-186,-7 10-2587,-7 5 293,0 5-2575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30:26.9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8 4064,'-2'-8'9208,"2"8"-9110,293 8 2324,-227-3-2099,23 1 415,-46-12-1639,-31 6 21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30:27.8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59 3968,'0'-2'232,"0"0"0,0 0 0,0 0 0,0 0 0,0 1 0,1-1 0,-1 0 0,1 0 0,-1 0 0,1 0 0,0 1 0,0-1-1,0 0 1,1-2 0,6-10 2283,-7 11-2045,3-7 1001,-2 8-786,1 7-164,-1 5-254,-1 1 1,0 0-1,-1 0 0,0 0 1,0 0-1,-1-1 0,-3 13 1,0 12 217,2-9-194,0-7 135,0 1-1,3 38 1,0-15 166,-1-41-1014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30:34.5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218 0 2720,'-10'3'6701,"6"10"-5322,-4 3-503,-11 22 291,-17 48 0,-32 172 941,42-145-1517,10-32-236,3-1 1,-1 85-1,11-125-118,3-1-1,5 54 0,-3-76-121,1 1 0,1-1-1,0 0 1,1 0 0,1-1 0,1 1-1,14 25 1,-19-38-101,16 25 310,33 42-1,-42-63-861,0-4 116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30:40.4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 3648,'0'-3'4821,"13"10"-1765,17 15-1491,-17-13-1198,16 15 0,-9-2-235,0 0 0,-2 1 0,0 1 0,-2 1 0,0 0 0,14 33 0,58 171 661,-76-188-555,-2 1-1,-1 0 1,4 73 0,-11 130 405,-4-198-189,-1 1-1,-3-1 0,-2 0 1,-2-1-1,-21 61 0,6-40-10,-35 66 0,-19 3-101,65-115-549,0-1 0,-2-1 0,0 0 0,-22 19-1,26-32-2400,2-3 721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30:41.4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 2144,'4'-2'908,"-7"6"-637,5-4 205,0 0 1,0 0 0,0 0 0,0 0 0,0-1 0,0 1 0,1 0 0,-1-1-1,0 0 1,0 1 0,3-3 0,-3 16 2797,1 3-2706,10 26 1,4-1 224,13 51 0,-16-48-82,19 45 0,-20-63-440,1-1 0,2 0 0,0-1 0,2-1 1,0-1-1,32 30 0,-11-18 430,-36-32-805,0 0 0,0 0 1,0 0-1,1 0 0,-1 0 1,0-1-1,1 0 0,-1 1 0,1-1 1,0-1-1,5 2 0,4-2-819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31:50.5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4828 527 1472,'-1'2'86,"1"-2"-74,0 0 1,0 1-1,0-1 0,0 0 0,0 0 0,0 0 1,0 0-1,0 1 0,0-1 0,0 0 0,0 0 1,0 0-1,0 0 0,0 0 0,0 1 0,0-1 1,0 0-1,-1 0 0,1 0 0,0 0 0,0 0 1,0 1-1,0-1 0,0 0 0,0 0 0,0 0 1,-1 0-1,1 0 0,0 0 0,0 0 0,0 0 1,0 0-1,-1 0 0,1 0 0,0 1 0,0-1 1,0 0-1,0 0 0,-1 0 0,1 0 0,0 0 1,0 0-1,0 0 0,0-1 0,-1 1 0,1 0 1,0 0-1,0 0 0,0 0 0,0 0 0,-1 0 1,1 0-1,0 0 0,0 0 0,0 0 0,0 0 1,0-1-1,0 1 0,-1 0 0,1 0 0,0 0 1,-4 0 492,0 1 0,0-1 0,-1 1 0,1-1 1,0 0-1,0-1 0,0 1 0,0-1 0,-1 0 1,-6-2-1,-19-6 126,25 8-523,0 0 0,0 0 1,1 0-1,-1-1 0,-7-3 0,5 2 30,0 0 1,-1 0-1,1 0 1,-1 1-1,-13-2 1,-1 0 91,-61-18 430,-33-7-216,-61 1-280,132 23-9,-89 2 1,-20-1 136,40-1 184,24 9-258,43-3-258,0 3 0,0 2 0,-77 20 0,26 8 402,15-5-36,46-15-52,23-8-120,-24 7 0,-171 30 164,-95 26 468,114-5-690,126-42 182,-75 37 1,112-46-284,2 2 0,0 0 0,0 2 0,2 0 0,-31 30 1,24-19 168,-42 29 0,25-22-130,25-18 5,0-2 0,-2-1 0,0 0 0,0-2-1,-1-1 1,-40 12 0,-6 0-117,-3 2 160,-121 23 0,163-42-131,2-1 116,-34 2 0,-324 2 210,337-10-237,0-3 0,0-1 0,-95-24 0,-16-17 86,127 34-113,1-2 0,-51-27 0,75 35-2,0 0 0,1-1 0,0 0-1,1-1 1,-1 1 0,1-2-1,1 1 1,0-1 0,0 0 0,0-1-1,1 1 1,-8-20 0,2-2 7,2 0 0,1-2 0,-5-33 0,12 57-11,-1-11 33,0 0-1,2 0 1,0 0-1,2-21 0,16-116 159,-2 64-284,3-26 422,10-30-597,-26 122 361,-3 22-101,1-1-1,1 1 1,-1 0-1,1-1 0,1-4 1,0-10-141,-2 17 156,0 0-1,0 0 0,0 0 1,0 0-1,1 0 0,1-4 1,1-3 34,-3 9-43,0 0-1,1 0 1,-1 0 0,1 0-1,-1-1 1,0 1-1,1 0 1,0 0 0,-1 0-1,1 0 1,0 1-1,-1-1 1,1 0 0,1-1-1,-2 2-9,1-1 1,-1 1-1,0-1 1,0 1-1,0 0 0,1-1 1,-1 1-1,0-1 0,0 1 1,0-1-1,0 1 0,0-1 1,0 1-1,0 0 0,0-1 1,0 1-1,0-1 0,0 1 1,0-1-1,0 1 1,0-1-1,0 1 0,-1 0 1,1-1-1,0 1 0,-1-1 1,1-3 198,-4 2-295,-5 1 69,3 2-95,5 0 90,0-1 0,0 0 0,0 0 0,0 1 0,0-1 0,0 0 0,-1 1 0,1-1 0,0 1 0,0-1 0,0 1 0,-1 1 0,-11 8-227,10-8 266,0 0 1,0-1-1,1 2 0,-1-1 1,1 0-1,0 0 0,-3 5 1,-18 20-60,18-22 56,0 1-1,0 0 1,1 0-1,-5 8 1,-30 67 619,37-78-571,1 0 1,-1 0-1,0 0 0,0 0 0,0 0 0,0 0 0,-1 0 0,-2 2 0,4-5-7,4-13 928,1-7-933,3-4-55,1-1-1,2 1 1,0 1-1,2 0 1,19-30-1,-27 48-148,6-12-142,-9 16 323,-1 1-1,0 0 0,0 0 1,1-1-1,-1 1 0,0 0 1,1 0-1,-1 0 0,0-1 0,0 1 1,1 0-1,-1 0 0,0 0 1,1 0-1,-1 0 0,1 0 1,-1 0-1,0 0 0,1 0 1,-1 0-1,0 0 0,1 0 0,-1 0 1,0 0-1,1 0 0,-1 0 1,0 0-1,1 0 0,-1 0 1,1 1-1,18 8 244,17 14-29,1 8 105,39 42 0,-74-71-326,0 1-1,0-1 1,0 1 0,0 0 0,0-1-1,0 1 1,-1 0 0,0 0 0,2 5 0,-3-7 13,1 0 1,-1 0-1,0 0 1,0 0-1,0 0 1,-1 0-1,1-1 1,0 1-1,0 0 1,0 0-1,0 0 1,-1 0-1,1-1 1,-1 1-1,1 0 1,0 0 0,-1 0-1,1-1 1,-1 1-1,0 0 1,1-1-1,-1 1 1,1 0-1,-1-1 1,0 1-1,0-1 1,1 1-1,-1-1 1,0 0-1,0 1 1,1-1 0,-1 0-1,0 1 1,0-1-1,0 0 1,0 0-1,-1 1 1,-21 3 147,-37 3 0,19-3 40,14-2-53,-50-2 0,29-1-779,48 1 317,-1 0-1,0 0 1,0 0-1,0 0 0,0 1 1,0-1-1,0 0 1,0 0-1,0 1 0,1-1 1,-1 1-1,0-1 1,0 1-1,0-1 1,1 1-1,-1-1 0,-2 3-618,2 7-2496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31:54.6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86 54 1664,'3'0'10181,"-9"11"-8821,6-5-1082,1-5-252,-1 0-1,0 0 1,0 0-1,0-1 1,0 1-1,0 0 1,0 0-1,0 0 1,0 0-1,-1-1 1,1 1 0,0 0-1,0 0 1,-1 0-1,-15 24 1101,7-12-604,-2 8-24,9-16-494,0-1 1,0 0-1,0-1 0,0 1 0,-5 6 0,4-7-14,1-1 19,0 0 0,1 0 0,-1 0 0,1 0 0,-1 0 0,1 0 0,0 0 0,0 0 0,-2 4 0,3-5 10,0-1-1,0 0 1,0 1 0,0-1-1,0 0 1,0 1 0,0-1-1,0 0 1,0 1 0,0-1-1,0 0 1,0 0 0,-1 1-1,1-1 1,0 0 0,0 1-1,0-1 1,-1 0 0,1 0-1,0 0 1,0 1-1,-1-1 1,1 0 0,0 0-1,0 0 1,-1 1 0,1-1-1,0 0 1,-1 0 0,1 0-1,0 0 1,0 0 0,-1 0-1,1 0 1,0 0 0,-1 0-1,1 0 1,0 0 0,-1 0-1,1 0 1,-1 0 0,1 0-12,0 0 0,0 0 1,0 0-1,0 0 0,0 0 1,0-1-1,0 1 0,0 0 1,0 0-1,0 0 0,0 0 1,0 0-1,0 0 0,0 0 1,0-1-1,0 1 0,0 0 1,0 0-1,0 0 0,0 0 1,0 0-1,0 0 0,0 0 1,0-1-1,0 1 0,0 0 1,0 0-1,0 0 0,0 0 1,0 0-1,0 0 0,0 0 1,0 0-1,1 0 0,-1-1 1,0 1-1,0 0 0,0 0 1,0 0-1,0 0 0,0 0 1,0 0-1,0 0 0,1 0 1,-1 0-1,0 0 0,0 0 1,0 0-1,0 0 0,0 0 1,1 0-1,4-4 70,1-1-40,0-1-1,-1 1 0,0-1 1,0 0-1,0 0 0,-1 0 0,0-1 1,0 1-1,4-13 0,-1 5-57,4-9-15,-8 15 7,1 1 0,8-14 0,-10 19 19,0-1 0,-1 0 1,1 0-1,-1 0 0,0 0 0,0 0 0,0 0 1,0 0-1,-1 0 0,1 0 0,-1-1 0,1 1 0,-1 0 1,0 0-1,-1-6 0,1 9 7,-4 26 827,2-18-848,1 0 0,0 0 0,0 0 0,1 14 0,15 52 573,0-2-21,-8-38-328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07:42.2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235 0 1888,'-3'4'4813,"-8"-1"-3133,0-1-1149,-11 4 85,-1 2 1,-25 14-1,41-19-598,0 1 1,1 0-1,-1 1 0,1-1 1,0 1-1,1 0 0,-1 1 1,1-1-1,0 1 0,0 0 1,-5 10-1,4-6 29,0 1 1,1 0-1,0 0 1,1 0-1,0 0 0,1 1 1,0 0-1,-2 19 1,5-30-12,0 0-1,0 1 1,0-1 0,0 1 0,0-1 0,0 0 0,0 1 0,1-1 0,-1 1 0,1-1-1,-1 0 1,1 1 0,-1-1 0,1 0 0,-1 0 0,1 1 0,0-1 0,0 0 0,0 0-1,0 0 1,0 0 0,0 0 0,0 0 0,0 0 0,0 0 0,0-1 0,0 1 0,1 0-1,1 0 1,-1-1 16,0 1 0,0-1-1,0 0 1,0 0-1,0 0 1,0-1-1,0 1 1,0 0 0,0-1-1,0 1 1,-1-1-1,1 0 1,0 0 0,0 1-1,0-1 1,-1 0-1,1-1 1,-1 1-1,1 0 1,1-2 0,4-4 96,0 0 0,-1-1 1,1 0-1,-2 0 0,10-18 1,18-48-185,-21 47-109,-10 15-120,-1 4-208,-1 8 456,0 0 1,0 0-1,0 0 1,0 0-1,0 0 1,1 0-1,-1 0 1,0 0-1,0 0 0,0 0 1,0 0-1,0 0 1,0 0-1,0 0 1,0 0-1,0 0 1,0 0-1,0 0 1,0 0-1,0 0 1,0 0-1,1 0 1,-1 0-1,0 0 1,0 0-1,0 0 1,0 0-1,0 0 1,0 0-1,0 0 0,0 0 1,0 0-1,0 0 1,0 0-1,0 0 1,0 0-1,1 0 1,-1 0-1,0 0 1,0 0-1,0 0 1,0 0-1,0 0 1,0 0-1,0 0 1,0 0-1,0 0 1,0 0-1,0 0 1,0 0-1,0 0 0,0 1 1,0-1-1,0 0 1,0 0-1,0 0 1,0 0-1,0 0 1,0 0-1,0 0 1,0 0-1,0 0 1,0 0-1,0 0 1,0 0-1,0 1 1,39 76 658,-30-55-370,2-1 1,0 0 0,19 26 0,-29-46-228,-1 0 0,1 0 1,-1-1-1,1 1 0,0 0 1,-1-1-1,1 1 0,0 0 0,-1-1 1,1 1-1,0-1 0,0 1 0,-1-1 1,1 1-1,0-1 0,0 0 0,0 1 1,0-1-1,-1 0 0,1 0 1,0 0-1,0 0 0,0 1 0,0-1 1,0 0-1,0-1 0,0 1 0,0 0 1,0 0-1,-1 0 0,1 0 0,2-1 1,0-1 40,0 0 0,-1-1 0,1 1-1,0 0 1,-1-1 0,1 0 0,2-3 0,5-8-147,13-23-1,-13 21-58,14-20 1,-11 20 40,-8 9-43,0-1 0,1 1-1,1 0 1,-1 1 0,1-1 0,0 1-1,0 1 1,9-6 0,-15 10 88,-1 1 0,1 0 0,-1 0 0,1 0 0,-1 0 0,1-1 0,-1 1 1,1 0-1,-1 0 0,1 0 0,-1 0 0,1 0 0,-1 0 0,1 0 0,-1 0 0,1 0 0,-1 1 0,1-1 0,-1 0 1,1 0-1,-1 0 0,1 1 0,-1-1 0,1 0 0,-1 0 0,1 1 0,0 0 16,0 0 0,0 0 0,0 0 0,-1 1 0,1-1 0,0 0 0,-1 0 1,1 0-1,-1 1 0,1 1 0,0 2 77,0 0 1,0 1 0,0 11-1,-1 12 69,-1-11 160,3 27 0,-2-44-261,0 0-1,0-1 0,0 1 1,0-1-1,0 1 1,0-1-1,1 1 0,-1 0 1,0-1-1,0 1 1,1-1-1,-1 1 0,0-1 1,0 1-1,1-1 1,0 2-1,-1-2-8,0 0 1,1 0-1,-1 0 0,0 0 1,0 0-1,1 0 0,-1 0 1,0 0-1,0 0 0,1 0 1,-1 0-1,0-1 0,0 1 1,1 0-1,-1 0 0,0 0 1,0 0-1,0 0 0,1 0 0,-1-1 1,0 1-1,0 0 0,0 0 1,0 0-1,1 0 0,-1-1 1,0 1-1,13-22 760,-9 14-736,4-3-1,0-1-145,0 1 1,1 0-1,0 0 1,1 1 0,0 0-1,14-10 1,-23 19 84,-1 0 0,1 1 0,0-1-1,0 1 1,0-1 0,-1 1 0,1-1 0,0 1 0,0 0 0,0-1 0,0 1 0,0 0 0,0 0 0,0 0-1,0 0 1,0 0 0,-1 0 0,1 0 0,0 0 0,0 0 0,0 0 0,0 0 0,0 0 0,0 1 0,0-1-1,0 0 1,0 1 0,0-1 0,-1 1 0,1-1 0,0 1 0,0-1 0,-1 1 0,1 0 0,0-1-1,-1 1 1,1 0 0,0 1 0,2 2 60,-1 1 0,0 0-1,0-1 1,0 1 0,2 10-1,1 2 45,-5-16-67,0-1 0,0 0 0,0 0 0,0 0 0,0 0 0,1 1-1,-1-1 1,0 0 0,0 0 0,0 0 0,0 0 0,1 0 0,-1 0 0,0 1 0,0-1 0,0 0 0,1 0 0,-1 0 0,0 0 0,0 0 0,0 0 0,1 0 0,-1 0 0,0 0 0,0 0-1,1 0 1,-1 0 0,0 0 0,0 0 0,0 0 0,1 0 0,-1 0 0,0-1 0,0 1 0,0 0 0,1 0 0,-1 0 0,0 0 0,0 0 0,0 0 0,0-1 0,1 1 0,-1 0 0,0 0-1,0 0 1,0-1 0,9-7 217,-8 7-135,14-17 173,-7 9-346,1-1 1,0 2 0,0-1-1,1 1 1,-1 0-1,14-7 1,-22 14 53,0 1 0,0-1 0,0 0 0,1 1 0,-1-1 1,0 1-1,0-1 0,1 1 0,-1 0 0,0 0 0,1-1 0,-1 1 0,0 0 0,1 0 1,-1 0-1,0 1 0,1-1 0,-1 0 0,0 0 0,0 1 0,1-1 0,-1 0 1,0 1-1,0 0 0,1-1 0,-1 1 0,0 0 0,0-1 0,0 1 0,0 0 0,0 0 1,0 0-1,0 0 0,0 0 0,-1 0 0,1 0 0,0 0 0,1 2 0,1 5 26,0-1 0,0 1 0,0 0 0,-1 0 0,1 9-1,-1-5 23,0-6 17,-1 0 1,1 0-1,0 0 0,1 0 0,4 10 1,-6-15-18,0 0 0,0 1 1,0-1-1,0 0 0,0 0 1,0 0-1,0 0 0,0 0 1,0 0-1,0 0 0,1 0 1,-1-1-1,0 1 0,1 0 1,-1-1-1,1 1 0,-1-1 1,0 1-1,1-1 0,-1 0 1,1 0-1,-1 1 0,1-1 1,-1 0-1,1 0 0,-1-1 1,1 1-1,-1 0 0,3-1 0,25-9 74,-23 7-161,0 1 0,0 0 1,1 0-1,-1 0 0,13-1 0,-17 3 40,0 0 0,1 0 0,-1 1 0,0-1 0,1 0 0,-1 1 0,0 0 0,0 0 0,1-1 0,-1 1 0,0 0 0,0 1 0,0-1 0,0 0 0,0 1 0,0-1 0,-1 1 0,1-1 0,0 1 0,-1 0 0,2 2 1,3 6-48,0-1 0,0 1 1,-1 1-1,0-1 0,-1 1 1,-1 0-1,1 0 1,-2 0-1,2 12 0,1 10 71,-1 62 0,-5-40 365,-12 76-1,10-119 257,-1-10-23,3-3-555,1 0 0,-1 0 0,1 0 0,-1 0 0,1 0 0,-1 0 0,1 0 0,0 0 0,-1 0 0,1 0 0,0 0 0,0 0 0,0 0 0,0 0 0,0 0 0,0-2 0,4-61 228,21-101-252,-20 138-71,8-32-354,36-104 0,-47 156 331,1 0 1,0 0-1,0 1 1,7-12-1,-9 17 45,0 0 0,0-1 0,0 1 0,1 0 0,-1 0 0,0-1 0,0 1 1,1 0-1,-1 0 0,1 0 0,-1 1 0,1-1 0,-1 0 0,1 0 0,-1 1 0,1-1 0,0 1 0,-1 0 0,1-1 0,0 1 0,-1 0 1,1 0-1,0 0 0,-1 0 0,4 1 0,-3-1 9,0 1 0,0 0 1,0 0-1,0 1 0,0-1 0,-1 0 1,1 0-1,-1 1 0,1-1 0,-1 1 1,1 0-1,-1-1 0,0 1 0,0 0 1,1 0-1,-1-1 0,-1 1 1,1 0-1,0 0 0,0 0 0,-1 0 1,1 5-1,2 5 37,-1 0 0,1 20 1,-2-4 124,-2 0 0,-1-1 0,-1 1 1,-7 27-1,10-53-91,-1 1 1,0-1 0,0 1-1,0-1 1,0 1 0,0-1-1,-3 4 1,4-6-44,0 1-1,-1-1 1,1 1 0,0-1-1,-1 0 1,1 1 0,-1-1-1,1 0 1,0 1 0,-1-1-1,1 0 1,-1 1 0,1-1-1,-1 0 1,1 0 0,-1 0-1,0 0 1,1 1-1,-1-1 1,1 0 0,-1 0-1,1 0 1,-1 0 0,1 0-1,-1 0 1,0 0 0,1-1-1,-1 1 1,1 0 0,-1 0-1,1 0 1,-1 0 0,1-1-1,-1 1 1,1 0 0,-1-1-1,1 1 1,-1 0 0,1-1-1,0 1 1,-1 0-1,0-1 1,-3-4-278,0 0 0,0 0-1,1 0 1,0-1 0,0 1 0,0-1-1,-2-7 1,-5-7-4397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07:42.7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169 8 3808,'-1'-7'2167,"-1"26"-516,1-11-1555,-5 50 1010,2-17-381,-1 0 0,-14 53-1,-39 97 999,36-116-991,4 0 1,-12 108-1,30-180-741,-2 29 325,1-31-270,1 1 1,0 0-1,0 0 0,1-1 0,-1 1 1,0 0-1,0 0 0,1-1 0,-1 1 1,1 0-1,0-1 0,-1 1 1,3 2-1,1-5-293,-3 0 206,2-1-209,-1 0 1,1-1 0,-1 1-1,1-1 1,-1 0-1,0 0 1,4-6-1,1-1-543,15-18-711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07:43.0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3 3808,'0'0'50,"0"0"0,1-1 0,-1 1 0,0 0 0,0 0 0,0 0 0,0 0 0,0 0 0,0-1 0,1 1 0,-1 0 0,0 0 0,0 0 0,0 0 0,1 0 0,-1 0 1,0 0-1,0 0 0,0-1 0,1 1 0,-1 0 0,0 0 0,0 0 0,0 0 0,1 0 0,-1 0 0,0 0 0,0 0 0,0 0 0,1 0 0,-1 0 0,0 1 0,0-1 0,0 0 0,1 0 0,-1 0 0,0 0 0,0 0 0,0 0 0,0 0 0,1 0 0,-1 1 1,0-1-1,0 0 0,0 0 0,4 14 2072,-3 16 40,-30 165 473,26-168-3010,3-16-1414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48:16.1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1983 2304,'4'4'5952,"-6"-6"-5860,1-1 1,-1 1-1,0-1 1,1 1 0,0-1-1,-1 0 1,1 1-1,0-1 1,0 0 0,1 0-1,-1 0 1,0-6-1,0-41 544,1 31-395,5-370 2175,0 192-2059,-3 144-346,17-102-1,-13 132 42,14-42-1,-12 44-57,-1-1 1,5-30-1,-6-4-26,-3-93 0,-3 97-38,9-58 65,-5 19-262,-12 31 747,8 34-500,1 13 4,-1 1-1,-1-1 1,0 1 0,-2-15 0,2 20 29,1 1 0,0-1 0,0 0 0,0 1 1,1-1-1,0 0 0,1 1 0,-1 0 0,1-1 0,4-8 0,3-13-301,1-3 301,-7 20 35,1 0 1,-1-1 0,-1 1-1,2-22 1,1-28-1484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07:43.4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105 1 4384,'-1'96'5411,"-12"142"-1958,7-171-2821,-2 29 261,6 159-63,2-254-828,0 58 506,0-23-1307,0-23-3017,-2-37 537,-4-27 0,2 19 1043,-1-1 1245,3 23 1733,0 1 1,-1-1-1,-5-10 1,-3-4 1143,2 4 645,-10-35 1,18 54-2360,0-1 1,1 0 0,-1 0 0,1 1 0,0-1 0,0 0-1,0 0 1,-1 0 0,2 1 0,-1-1 0,0 0 0,0 0-1,0 0 1,1 1 0,-1-1 0,1 0 0,0 1 0,0-3 0,1 2-109,-1 1 1,1 0 0,0-1-1,-1 1 1,1 0 0,0 0-1,0 0 1,-1 0 0,1 1 0,0-1-1,0 0 1,0 1 0,0 0-1,0-1 1,0 1 0,4 0 0,23-2-314,52 2 0,-7 8-3536,-48-3 2356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07:43.8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0 4320,'-1'0'89,"1"0"1,-1 1 0,1-1-1,-1 0 1,1 0-1,0 0 1,-1 1 0,1-1-1,-1 0 1,1 0-1,-1 1 1,1-1 0,0 0-1,-1 1 1,1-1-1,0 0 1,-1 1 0,1-1-1,0 1 1,0-1-1,0 0 1,-1 1 0,1 0-1,-6 18 1819,3 20 295,3-31-1913,1 1-1,0 0 1,1-1 0,0 1 0,0-1-1,1 0 1,0 0 0,0 0-1,8 14 1,-9-19-129,0 0 0,0 1 0,0-1 0,0 0 0,1 0 0,0 0 0,-1-1 1,1 1-1,0 0 0,0-1 0,0 0 0,0 0 0,1 0 0,-1 0 0,1 0 0,-1-1 0,1 0 0,0 0 0,-1 0 0,1 0 0,0 0 0,0 0 0,7-1 0,-8 0-50,1-1-1,-1 0 0,1 0 1,-1 0-1,0 0 0,0-1 0,0 1 1,1-1-1,-1 0 0,-1 0 1,1 0-1,0 0 0,0 0 0,-1-1 1,4-4-1,3-3 59,-1-1 0,11-20 0,-16 24-89,1 2-335,-1-2 0,0 1 0,0 0 0,-1 0 0,1-1-1,-2 0 1,1 1 0,-1-1 0,0 0 0,0 0 0,-1 1-1,0-8 1,0 2-1019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07:44.6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153 484 3488,'0'0'104,"0"-1"1,0 1 0,0-1-1,0 1 1,-1-1-1,1 1 1,0 0-1,0-1 1,0 1-1,-1-1 1,1 1 0,0 0-1,-1-1 1,1 1-1,0-1 1,-1 1-1,1 0 1,-1 0 0,1-1-1,0 1 1,-1 0-1,1 0 1,-1-1-1,1 1 1,-1 0-1,1 0 1,-1 0 0,1 0-1,-1 0 1,1 0-1,-1 0 1,1 0-1,-1 0 1,1 0-1,-1 0 1,0 0 0,-17 12 3089,11-7-3169,-3 3 167,1 1 1,-1 0-1,1 1 1,1 0-1,0 0 1,0 1 0,1 0-1,1 0 1,0 1-1,0-1 1,1 1-1,0 1 1,1-1-1,1 1 1,0-1 0,1 1-1,0 0 1,0 26-1,2-37-130,0-1 0,0 1-1,0 0 1,0-1 0,0 1 0,1-1 0,-1 1-1,0-1 1,1 1 0,0-1 0,-1 1-1,1-1 1,1 2 0,-2-2-28,0-1 0,1 0 0,-1 0 1,0 1-1,0-1 0,1 0 0,-1 0 0,0 0 1,1 1-1,-1-1 0,1 0 0,-1 0 0,0 0 1,1 0-1,-1 0 0,0 0 0,1 0 0,-1 0 0,1 0 1,-1 0-1,1 0 0,12-7 573,-4-3-411,-1-1 0,0 0 0,13-23 0,-12 19-143,10-16-228,-1-1 0,-2 0 0,-1-1 0,-1-1 0,8-36 0,15-143-316,-23 19-159,-14 188 594,0 5 24,0-1 1,0 1-1,0 0 1,0 0-1,0-1 0,0 1 1,0 0-1,0 0 1,0-1-1,-1 1 1,1 0-1,-1 0 0,1 0 1,-1 0-1,1-1 1,-1 1-1,0-1 1,1 2 26,-1 0 0,1 0 1,0 0-1,0 0 1,0 0-1,0-1 0,0 1 1,-1 0-1,1 0 1,0 0-1,0 0 1,0 0-1,0 0 0,0 0 1,-1 0-1,1 0 1,0 0-1,0 0 0,0 0 1,0 0-1,0 0 1,-1 0-1,1 1 0,0-1 1,0 0-1,0 0 1,0 0-1,0 0 1,0 0-1,-1 0 0,1 0 1,0 0-1,0 0 1,0 0-1,0 1 0,0-1 1,0 0-1,0 0 1,0 0-1,0 0 1,0 0-1,-1 0 0,1 1 1,0-1-1,0 0 1,0 0-1,0 0 0,0 0 1,0 1-1,-2 5 8,0 0-1,0 0 1,0 1-1,0 9 1,-2 1 16,-5 44 217,2 1 0,3 0 0,6 103-1,43 185 790,-44-343-1301,0-1-1,1 1 0,0-1 1,0 0-1,5 11 1,-6-16 111,-1 0 0,1 0 0,0 1 0,0-1 1,0 0-1,0 0 0,0 0 0,0 0 0,0 0 1,0 0-1,0-1 0,1 1 0,-1 0 0,0-1 1,0 1-1,1-1 0,-1 1 0,0-1 0,1 1 1,-1-1-1,1 0 0,-1 0 0,0 1 0,1-1 1,-1 0-1,1-1 0,-1 1 0,0 0 0,1 0 1,-1-1-1,2 1 0,50-17-1932,-19 3 3911,-27 11-1363,-1-1-1,1 0 0,-1-1 0,0 0 0,0 0 0,-1 0 1,1-1-1,-1 1 0,7-11 0,4-8 339,14-28 0,-29 51-751,35-74 772,-36 75-819,0-1 0,1 1 0,-1 0 0,0-1 0,0 1 0,0-1 0,1 1 0,-1 0 0,0-1 0,0 1 0,0-1 0,0 1 0,0-1 0,0 1-1,0 0 1,0-1 0,0 1 0,0-1 0,0 1 0,0-1 0,0 1 0,0 0 0,-1-1 0,1 1 0,0-1 0,0 1 0,0 0 0,-1-1 0,1 1 0,0-1 0,0 1 0,-1 0 0,1 0 0,0-1 0,-1 1 0,1 0-1,0-1 1,-1 1 0,0 0 0,0-1 9,0 1-1,0 0 1,0 0-1,0 0 0,1 0 1,-1 0-1,0 0 1,0 0-1,0 1 0,0-1 1,0 0-1,0 0 0,0 1 1,0-1-1,1 0 1,-1 1-1,0-1 0,-1 2 1,-1 0 139,0 1 1,0 1-1,0-1 1,0 0-1,1 1 1,-1-1-1,1 1 1,-2 4-1,-13 31 1150,15-31-1175,0 1 0,0 0 0,1 0 0,0 0 0,1 0 0,-1 0 0,2-1-1,-1 1 1,1 0 0,1 0 0,0 0 0,0 0 0,1-1 0,0 1 0,0-1 0,1 0 0,0 0 0,7 10 0,-10-15-107,0-1 1,1 0-1,0 0 0,-1 0 0,1 0 1,0 0-1,0 0 0,0 0 1,1-1-1,-1 1 0,0-1 0,0 1 1,1-1-1,-1 0 0,1 0 0,-1 0 1,1 0-1,0 0 0,-1-1 1,1 1-1,4-1 0,15-8-1303,4 0 309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07:46.0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154 508 3072,'0'-1'59,"-1"1"0,1 0 0,-1-1 0,1 1 0,0-1 0,-1 1 0,1-1-1,-1 1 1,1 0 0,0-1 0,0 0 0,-1 1 0,1-1 0,0 1 0,0-1 0,-1 1 0,1-1 0,0 1 0,0-1 0,0 0 0,0 0 89,0 1 1,0-1 0,0 1 0,0-1-1,0 1 1,-1-1 0,1 1-1,0-1 1,0 1 0,0-1 0,-1 1-1,1-1 1,0 1 0,0-1-1,-1 1 1,1 0 0,-1-1-1,-2 0 158,1 1 0,-1 0 0,0 0 0,1 1 0,-1-1 0,0 0 0,1 1 0,-1 0 0,0 0 0,-4 1 0,0 2-140,0 0 0,0 0 1,0 0-1,1 1 1,0-1-1,-1 2 1,2-1-1,-1 1 0,1 0 1,-1 0-1,-7 13 1,9-13-96,1 0 1,-1 0 0,1 1 0,1 0 0,-1 0 0,1 0-1,0 0 1,1 0 0,-1 0 0,2 0 0,-1 0 0,1 1-1,0 8 1,1-12 3,0 0 0,0 0 0,0 0 0,1 0 0,-1 0-1,1 0 1,0 0 0,0-1 0,1 1 0,4 6 0,-6-9-29,0 0-1,0 1 1,0-1 0,1 0 0,-1 0 0,0 0 0,1 0 0,-1 0 0,0 0 0,1 0 0,-1 0 0,1 0-1,0-1 1,-1 1 0,1-1 0,0 1 0,-1-1 0,1 0 0,0 1 0,-1-1 0,1 0 0,0 0-1,-1 0 1,1 0 0,0-1 0,0 1 0,-1 0 0,3-2 0,-2 1 1,0-1-1,0 1 1,-1-1-1,1 1 1,-1-1 0,1 0-1,-1 0 1,0 0 0,0 0-1,0 0 1,0 0 0,0 0-1,0 0 1,-1-1 0,1 1-1,0 0 1,-1-3 0,2-4-2,-1-1 0,1-14 1,-3 7 16,0 1 1,-1-1 0,-5-20-1,6 30-81,0 1 0,1-1-1,0 1 1,0-1-1,0 0 1,1 1 0,0-1-1,0 1 1,3-8-1,2-13 60,-2 12-78,1 1-1,1-1 1,0 1 0,10-17 0,9-22 149,89-232 518,-94 247-928,-20 38 292,0 0 0,0 0 0,0 0 0,0 0 0,0 0-1,0 0 1,0 0 0,0 0 0,0 0 0,0-1 0,0 1-1,0 0 1,0 0 0,0 0 0,0 0 0,0 0 0,0 0-1,0 0 1,1 0 0,-1 0 0,0 0 0,0 0 0,0 0-1,0 0 1,0 0 0,0-1 0,0 1 0,0 0 0,0 0-1,1 0 1,-1 0 0,0 0 0,0 0 0,0 0 0,0 0-1,0 0 1,0 0 0,0 0 0,0 0 0,1 0 0,-1 0-1,0 1 1,0-1 0,0 0 0,0 0 0,0 0 0,0 0-1,0 0 1,0 0 0,0 0 0,3 7-122,-2 11 5,-5 52-94,-24 126 0,8-70 243,2 19 192,-15 110-64,21-186 1193,-34 108-1,43-171-331,5-11-342,4-14-235,7-5-439,1 0 0,1 0 0,1 2 0,2 0 0,0 0 0,1 2 0,1 0 0,0 2 0,2 0 0,0 1-1,1 1 1,44-22 0,-58 34-330,62-30-1701,-60 30 644,1 1 0,16-4-1,3 5-908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31:59.9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0 2912,'-19'5'9994,"5"-5"-9276,8 0-453,7 0-373,0 0 284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33:23.3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154 6 1984,'4'-2'7567,"-3"-2"-8174,-2 4 600,1 0 0,-1 0 0,0 0 0,1 0 1,-1 0-1,0 0 0,1 0 0,-1 0 0,0 0 1,1 1-1,-1-1 0,0 0 0,1 0 0,-1 1 1,1-1-1,-1 0 0,0 1 0,0 0 49,-1-1 1,1 1-1,0-1 0,0 1 0,0-1 1,-1 0-1,1 1 0,0-1 0,0 0 1,-3 0-1,3 0-36,0 0 0,0 0 0,0 1-1,0-1 1,0 0 0,-1 0 0,1 0 0,0 1 0,0-1 0,0 1 0,0-1 0,0 1 0,1-1 0,-1 1 0,0-1-1,-1 2 1,-12 8-93,12-9 82,0 0 1,0 0-1,1 0 1,-1 0-1,1 1 1,-1-1-1,1 0 1,-2 2-1,-25 23-107,2 12-80,26-37 228,-1 1 0,1 0 0,-1-1 0,1 1 0,0 0 0,0-1 0,-1 1 0,1 2 0,0 5 56,0-7-55,0-1-1,0 1 0,0 0 0,0-1 1,0 1-1,0 0 0,1-1 0,-1 1 1,1-1-1,-1 1 0,1-1 0,0 1 1,-1-1-1,1 1 0,0-1 0,0 0 1,0 1-1,0-1 0,0 0 0,1 0 1,-1 0-1,0 1 0,0-1 0,1-1 1,-1 1-1,1 0 0,2 1 0,1 1 51,0 0 0,1-1-1,0 0 1,-1 0-1,1 0 1,7 0 0,-8-1-35,0 0 1,0-1 0,0 0 0,0 0 0,0 0 0,0-1-1,0 0 1,0 0 0,0 0 0,0 0 0,0-1 0,0 0-1,-1 0 1,1 0 0,-1-1 0,1 1 0,-1-1-1,0 0 1,0-1 0,4-3 0,-6 6-13,1-1-1,-1 0 1,0 0 0,1 0 0,-1-1 0,0 1-1,0-1 1,-1 1 0,1-1 0,0 1-1,-1-1 1,0 0 0,1 0 0,-1 0-1,0 0 1,0 0 0,-1 0 0,1 0-1,-1 0 1,1 0 0,-1-6 0,0 7-33,0 0 0,-1 0 1,1 0-1,0 0 0,-1 0 1,1 0-1,-1 0 0,1 0 1,-1 1-1,0-1 0,0 0 1,0 0-1,0 1 0,0-1 0,0 0 1,-1 1-1,1-1 0,0 1 1,-1 0-1,1-1 0,-1 1 1,0 0-1,1 0 0,-1 0 1,0 0-1,0 0 0,1 0 1,-1 1-1,0-1 0,-2 0 1,-7-1-80,1 0 0,0 1-1,-1 0 1,-15 1 0,21 0 67,0 1-1,0-1 0,0 2 0,0-1 1,0 0-1,-6 4 0,-16 4 4,22-8-60,1 0 1,-1 1 0,1-1-1,-1 1 1,1 1 0,0-1-1,-8 6 1,11-8 11,0 1 0,0 0-1,0 0 1,0 0 0,0 0 0,0 0 0,0 0-1,1 0 1,-1 0 0,0 0 0,1 0 0,-1 0-1,0 0 1,1 0 0,-1 1 0,1-1 0,0 0-1,-1 0 1,1 0 0,0 1 0,0-1 0,0 0-1,0 1 1,0-1 0,0 0 0,0 0 0,1 1 0,-1-1-1,0 0 1,1 0 0,-1 1 0,0-1 0,2 2-1,10 13-2359,4 8-2006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33:27.1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0 2144,'0'1'26,"-1"0"187,1-1 1,-1 1-1,1 0 0,-1 0 0,1 0 0,0 0 0,-1 0 0,1 0 1,0 0-1,0 0 0,-1 0 0,1 0 0,0 0 0,0 0 1,0 0-1,1 2 0,-1 4 163,0-6 115,0 13 245,0 22 1515,0-35-1926,4 7 160,8 20 443,-8-11-676,-3-9-136,2 6 55,-1 1-1,0-1 0,-1 1 1,-1 24-1,1 11 8,3 118 112,0-20 60,-6-3-7,1-9 34,16 290 359,-16-224-152,-2-74-32,-1 62 13,-4 54-357,0 65 298,1-206-476,0 0 159,4-5 158,-2 29 101,3-76-361,0-31-69,2 36-1,12 134 181,-11-128-326,-1-41 242,3 35 1,2 24-259,-3-38 285,-2-30-129,0 0 1,2 0 0,2 17 0,0-11 1,-4-14 1,1 0-1,0 0 1,0 0 0,0 1 0,0-1 0,4 6-1,6 20-57,-9-24 95,0 1 0,1-1 0,4 8 646,-5-13-694,0-1 0,-1-1 0,1 1 0,0 0 0,0 0 0,-1-1 1,1 1-1,0-1 0,2 0 0,-3 1 19,14-6 29,0 1-1,0-2 1,18-10-1,-18 8-82,0 1-1,33-11 1,9 5-3,1 2 1,100-7-1,-7 3 432,139-6-167,-34 29-92,-9-13 141,-67-2-91,139-8 275,-26 9-554,-204 8 153,375 2 44,-323-2 34,160-3-159,-173-4 407,68-3-320,-112 9 58,-1-4-1,121-21 0,-69 9-122,-68 11 29,89-2 178,-86 6-230,211 7 703,-258-4-658,7 1 76,45 10 0,-13-1-376,-62-12 194,1 0 1,-1 0-1,0 1 0,0-1 0,1 0 0,-1 0 0,0 0 0,0 0 0,1 0 1,-1 0-1,0 0 0,0 0 0,1 0 0,-1 0 0,0 0 0,0 0 1,1 0-1,-1-1 0,0 1 0,0 0 0,1 0 0,-1 0 0,0 0 0,0 0 1,1 0-1,-1-1 0,0 1 0,0 0 0,0 0 0,1 0 0,-1-1 1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33:29.5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28 3392,'-15'-22'15114,"37"19"-14065,-17 2-927,0 1-1,1-1 1,9 1 0,-13 0-100,5 0 62,0 1 1,-1-1 0,1 1 0,-1 0 0,0 1 0,1 0 0,-1 0 0,0 0-1,0 1 1,0 0 0,6 3 0,-6-2 41,0 1 0,0-1 0,0 1-1,0 0 1,-1 0 0,0 1 0,0 0 0,-1-1 0,6 10 0,-2 2 7,0-1-1,-2 1 1,0 1 0,5 24 0,-3-10 35,17 35-435,-25-66 135,0-1 0,0 1 0,0 0-1,0-1 1,0 1 0,1 0 0,-1-1 0,0 1 0,0-1-1,1 1 1,-1 0 0,0-1 0,1 1 0,-1-1 0,1 1 0,-1-1-1,1 1 1,-1-1 0,1 0 0,-1 1 0,1-1 0,-1 1-1,1-1 1,0 0 0,-1 0 0,1 1 0,-1-1 0,1 0-1,0 0 1,-1 0 0,1 0 0,0 0 0,-1 1 0,1-1 0,0 0-1,-1-1 1,1 1 0,0 0 0,-1 0 0,1 0 0,0 0-1,-1 0 1,1-1 0,-1 1 0,1 0 0,0-1 0,0 1 0,4-3-1207,-1 0 1,0 0-1,0-1 1,6-6 0,-7 7 523,11-9-1553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33:29.9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686 4 5728,'-2'-1'182,"0"1"1,1-1 0,-1 1-1,0-1 1,0 1 0,1 0-1,-1 0 1,0 0 0,0 0-1,1 0 1,-1 0 0,0 0-1,0 1 1,1-1 0,-1 0-1,0 1 1,1 0 0,-1-1-1,0 1 1,1 0 0,-1 0-1,1 0 1,-1 0 0,1 0-1,0 0 1,-1 0 0,-1 3-1,-13 9 1102,0 0-1,-1 0 1,-1-2-1,0 0 1,-24 10-1,-83 27 225,-11 5-568,108-39-832,2 1-1,-1 1 0,-30 24 1,-24 31-3311,58-46 394,15-12-719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33:32.0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72 1984,'14'4'11491,"-7"-9"-11894,0 1 614,-1 0 0,2 1 1,-1-1-1,0 2 0,1-1 0,10-2 1,49-5-373,-27 5 304,2 0-57,64 2 1,-94 3-84,-8 0 38,1 0 1,0-1-1,0 0 0,-1 0 0,1 0 1,0-1-1,4-2 0,16-4 248,-21 6 295,-12 0-394,-13 1-106,-55 9 167,-222-8-875,306 10-2309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48:17.5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79 2144,'13'-6'7034,"-5"2"-6860,0 0-1,0 0 0,17-5 1,-20 9-140,-1 0 0,1 0 1,0 0-1,-1 1 0,1 0 1,0 0-1,-1 0 0,6 2 1,-4-1 68,0-1 1,0 1-1,0-1 1,11 0-1,7 1 88,33 5-1,2 0 80,-26-6-217,1-2 1,-1-2-1,50-9 0,-15-1 412,41-5 20,-27 6-383,-20 2-121,95-2 0,-117 11 65,-1 0 43,41 5 0,16 5-89,-60-3 20,-13-2 10,36 1 0,-19 3-217,-26-9 358,-1 1-1,1-2 1,15-3 0,46-7 37,-51 10-244,0 0 0,41 2 0,-26 1 256,-38 0-250,1-1 1,-1 1 0,0 0 0,0 0 0,0 0 0,-1 0-1,1 0 1,0 0 0,0 0 0,0 0 0,-1 1-1,1-1 1,-1 0 0,1 0 0,-1 1 0,1 0 0,-1-1-210,1 0 1,-1 0 0,0 0 0,0 0 0,0-1-1,0 1 1,0 0 0,0 0 0,0 0-1,0 0 1,0-1 0,0 1 0,0 0 0,0 0-1,-1 0 1,1 0 0,0-1 0,-1 1 0,1 0-1,-1 1 1,-14 2-4183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33:33.5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64 249 2304,'-11'0'5434,"10"0"-5233,1 1-94,0-1-1,-1 1 1,1-1-1,0 1 1,0 0-1,0-1 1,0 1-1,-1-1 1,1 1-1,0 0 1,0-1-1,0 1 1,0-1-1,0 1 0,1 0 1,-1-1-1,0 2 1,1 0-19,-1 0-1,1 1 1,0-1 0,0 0 0,0 0-1,0 0 1,0 0 0,1 1 0,-1-2-1,3 4 1,-3-4-5,0 0-1,0 0 1,1 0 0,-1 0-1,0 0 1,1 0 0,-1-1-1,1 1 1,-1 0 0,1-1-1,-1 0 1,1 1 0,-1-1-1,1 0 1,-1 1 0,1-1-1,-1 0 1,3 0 0,-1-1 33,0 0 1,0 0-1,-1 0 1,1 0-1,0 0 1,-1 0-1,1-1 1,-1 1-1,4-4 1,7-6 10,0 0 1,-1-1 0,-1-1-1,0 0 1,0 0-1,-2-1 1,0 0-1,0-1 1,-1 0-1,-1 0 1,5-17 0,-6 19-104,-4 8-6,0 1 1,-1-1-1,1 0 0,-1 0 0,0 0 1,0 0-1,1-9 0,-1 2-138,-1 10 112,0 1-1,0 0 1,1-1-1,-1 1 1,0 0-1,0-1 1,0 1-1,-1 0 1,1-1-1,-1-1 1,1 2-35,0 0-1,0 0 1,-1 0 0,1 0-1,0 0 1,0 0 0,0 0-1,0 0 1,1 0 0,-1 1 0,0-1-1,0 0 1,1-1 0,-7 11-551,2-2 558,1 0-1,0 0 1,0 0 0,1 0 0,0 1 0,-2 14-1,-1 1 72,-45 297 301,47-297-153,0 0-1,-2 0 0,-1 0 1,-9 26-1,13-37-89,-1-2-26,2-9 285,-11 11-133,7-9-167,0 0 0,0 0 0,0-1 0,0 0 0,-1 0 0,1 0 0,-7 1 0,-16 6 7,9-2-127,14-5 76,1-1 0,0 1 0,0 0 1,-6 3-1,-3-5 306,12 1-276,29-5 31,18-2-82,0 1 0,0 3-1,92 7 1,-46-4 386,-90-1-449,0 0-1,0 0 0,-1 0 1,1 1-1,0-1 1,-1 1-1,1-1 1,0 1-1,1 1 0,-2-2-58,-1 0-1,1 1 1,-1-1-1,0 0 0,1 1 1,-1-1-1,1 0 0,-1 1 1,0-1-1,1 1 0,-1-1 1,0 0-1,0 1 0,1-1 1,-1 1-1,0-1 0,0 1 1,0-1-1,1 1 0,-1-1 1,0 1-1,0-1 0,0 1 1,0-1-1,0 1 0,0-1 1,0 1-1,0-1 1,0 1-1,0-1 0,0 1 1,-1-1-1,1 1 0,0-1 1,0 1-1,0-1 0,-1 0 1,1 1-1,-1 0 0,-13 16-5506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33:41.9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9 576,'9'-5'12762,"15"5"-11967,-23 0-592,15 0 442,54-3 1125,-69 3-1695,8 0-11,4 0-39,1 1 0,19 5 0,-23-5 76,0 0 1,1-1-1,12-1 1,-13 1-48,-1-1 0,1 2 1,0-1-1,10 3 0,17 6 19,-1 1 0,35 16 0,13 0 396,-66-18-412,-6-4-28,-1 0 0,0 1 1,-1 1-1,19 12 0,-26-15-24,7 4 80,-1 0 1,0 1-1,0 0 0,-1 1 1,12 16-1,8 18 238,-12-17-213,1-1 0,1-1 0,25 27 0,53 33 295,-67-60-298,43 39 165,71 50-75,-136-107-173,0 1 0,-1-1 1,0 2-1,0-1 0,-1 1 0,0 0 0,6 12 1,23 64 174,-23-55-149,43 131 46,-44-128 65,-1 0 1,7 51 0,-14-71-113,1 1 0,0 0-1,0-1 1,2 1 0,-1-1 0,8 14-1,-11-24-24,0 0-1,0 0 0,0 0 0,-1 0 0,1 0 1,-1 1-1,1 2 0,3 11 122,-2-9-90,0-1-1,-1 1 1,1 0-1,0 12 1,5 19 61,-1-2-82,-5-26-31,0-1 0,5 15 0,5 14 85,8 56 0,0 1-19,-11-64-167,0 3 230,18 47 0,-23-73-157,0 0 1,1-1-1,0 1 0,7 9 1,17 29 151,-9-12-163,-9-15 65,0 1 0,-2 0 1,10 29-1,-1 18-34,-11-49 53,-1 0 0,3 25 1,-6-28-79,1-1-1,1 1 1,0-1 0,10 24 0,-1-7 123,0 0-1,13 57 1,-18-72-11,-7-14-73,0-1 0,0 1 0,-1-1 0,1 1 0,0 0 0,0-1 0,-1 1 0,1 0 0,-1 0 0,1 2 0,2 32 226,-3-34-97,0-1-148,0 0 0,0 0-1,-1 0 1,1 0 0,0 0 0,0 0-1,1 0 1,-1 0 0,0 0-1,0 1 1,0-1 0,1 0 0,-1 0-1,1 0 1,0 1 0,1 4 180,-2-5-183,0 0 1,0 0 0,0 0 0,0 0 0,1-1 0,-1 1-1,0 0 1,1 0 0,-1 0 0,1-1 0,-1 1 0,0 0 0,1-1-1,0 1 1,-1 0 0,1-1 0,-1 1 0,1-1 0,0 1-1,-1-1 1,1 1 0,0-1 0,0 1 0,0-1 0,1 1 30,-1-1-1,1 1 1,-1 0 0,0-1 0,1 1 0,-1 0 0,0 0 0,0 0 0,0 0 0,0 0-1,1 0 1,0 2 0,6 3-32,-3-5-29,15 6-127,-15-5 203,-4-1-27,0 0-1,0-1 1,1 1-1,-1-1 1,0 1 0,1-1-1,-1 0 1,0 0 0,1 1-1,-1-1 1,0 0 0,1 0-1,1-1 1,0 2-22,-1-1 0,1-1 0,-1 1 0,1 0 0,-1-1 0,0 1 0,1-1 0,-1 1 0,0-1 0,1 0 0,-1 0 0,0 0 0,0-1 0,0 1 0,0 0 0,0-1 0,0 1 0,0-1 0,0 0 0,-1 0 0,1 0 0,-1 0 0,1 0 0,0-2 0,9-18 235,-8 16-262,0 0 0,1 0 1,6-9-1,7-15-240,-12 22 263,0 0-1,-1-1 1,0 1-1,0-1 0,-1 0 1,3-12-1,10-10 27,5-25 99,-12 36-200,6-23-1,33-92 241,-24 76-114,-19 48-37,0 0 0,0 0 0,1 1-1,0 0 1,1 0 0,1 0-1,15-15 1,-9 12-31,0 1 0,1 0 0,1 1 1,20-11-1,65-31 186,-74 40-143,-13 6-73,29-10 0,38-17-157,-19 11 432,-3 9-85,-58 14-110,1 0 0,0 0 1,0 0-1,0 0 0,-1 0 1,1 0-1,0 0 0,0 1 1,2 0-1,11 1 120,4-1-195,0 1-1,0 0 0,-1 1 1,24 8-1,72 28 118,-89-30-42,52 17 179,-56-17-109,-1 1 0,0 0 1,0 1-1,20 16 0,-35-23-60,0 0 0,0 0 0,0 1 0,-1 0 0,6 6 1,-3 0-101,-3-6 96,0 1-1,0 0 1,-1 0-1,4 10 1,14 29 146,-18-33-81,0 0 1,3 23-1,3 14-134,8 26 274,-9-50-37,-5-13-173,0-1 0,8 15 0,-7-18-55,-1-3 20,0 0-1,-1 1 0,0-1 0,2 7 1,-4-11 32,0 0 1,1 0 0,-1 0 0,1 0 0,-1 0 0,1 0 0,-1 0 0,1 0 0,-1 0-1,1 0 1,1 1 0,6 9 48,-6-7-76,0-1 0,0 1 0,1-1 0,-1 0 0,1 0 0,0 0 0,0 0 0,4 3 0,-4-3 21,1 0 1,-1-1-1,0 2 0,0-1 1,-1 0-1,1 1 0,-1-1 1,4 6-1,-3-1 11,1-1 0,1 0 0,-1 0 0,9 10 0,-5-10-66,-5-4 62,1 1 0,0-1 0,0 0 0,0 0 0,6 3 0,38 22-51,-32-18 77,0-1 0,18 8-1,-26-15-18,0-1 0,0 0 0,0 0 0,0-1 0,0 0-1,0 0 1,-1-1 0,11-2 0,-6 1-7,38-9 14,-36 8-215,22-9 0,-1 1-14,6-7 278,-35 16-105,-1-1-1,0 1 1,0-1 0,6-4 0,12-6-363,-17 9 323,-1 0 1,1-1 0,-1 1-1,0-1 1,0 0-1,-1-1 1,6-8 0,0 2-16,-2 4 15,-1 1 1,1 0-1,1 0 1,17-10-1,-5 3-126,-13 9 242,-1 1 1,1 0 0,0 0-1,1 1 1,-1 0 0,17-4-1,56-5-125,-45 8-110,178-11 285,-187 16-61,51 10 0,-73-10-50,-1 0 1,1 1-1,0-1 1,-1 1 0,1 0-1,-1 1 1,0-1-1,1 1 1,-1 0-1,0 0 1,5 5 0,-2-1 8,-1 0 0,0 1 0,0-1 0,-1 1 0,5 10 1,6 7 74,-11-18-75,0 0 1,6 13 0,-10-17 43,1 1-1,0-1 1,0 0-1,0 0 1,1 0 0,-1 0-1,1 0 1,-1-1-1,1 1 1,0-1 0,0 0-1,0 0 1,0 0-1,1 0 1,-1 0 0,5 1-1,5 1 104,0 0-1,0 0 0,15 0 0,-26-3-129,102 13 458,-42-8-318,4 1-555,-21-6-2751,-43-1 2966,-1 0-384,1 0-1,0 0 0,0 0 1,0 0-1,0 0 0,0 0 1,-1 1-1,1-1 0,0 1 1,0-1-1,0 1 0,-1 0 1,1 0-1,0-1 0,-1 1 1,2 2-1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33:49.0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100 34 992,'29'-18'10309,"-44"18"-6656,12 1-3510,0 1-1,0 0 0,1-1 0,-1 1 1,0 0-1,1 0 0,0 1 1,0-1-1,0 0 0,0 1 0,0-1 1,0 1-1,-2 3 0,-2 7 254,-9 23 0,6-14-156,1-1-83,1 0-1,1 0 1,-3 24-1,6-30-194,1-1-1,1 1 1,1 0-1,0 0 0,3 22 1,-1-29 28,-1-1 0,1 0 0,1 0 0,0 0 0,0 0 0,7 12 0,-8-16 67,0 1 1,1-1-1,-1 0 0,1 0 0,0 0 0,-1 0 0,1 0 0,1-1 1,-1 0-1,0 1 0,1-1 0,-1 0 0,7 2 0,-6-2-13,0-1 0,0-1 0,0 1 0,1-1 0,-1 1-1,0-1 1,0 0 0,0 0 0,0-1 0,0 1 0,0-1-1,0 0 1,0 0 0,4-2 0,-2 0 26,0 0 1,0 0-1,-1-1 0,1 1 1,-1-1-1,0-1 1,0 1-1,5-6 0,-1-1 42,-1 0 0,0 0 0,-1-1 0,0 1 0,-1-1 0,0-1 0,-1 1 0,4-15 0,-7 18-47,0 0 1,-1 0-1,0-1 0,0 1 0,-1-1 1,0 1-1,-1 0 0,0-1 1,0 1-1,-1 0 0,-1 0 1,1 0-1,-7-15 0,4 15 1,1 0-1,-2 0 1,1 0-1,-1 0 1,0 1-1,-1 0 0,0 0 1,0 1-1,-1 0 1,0 0-1,0 0 1,-10-5-1,11 8-78,0 0-1,0 1 0,0 0 0,-1 0 1,1 1-1,-1 0 0,0 0 0,-10-1 1,14 3-25,0 0 1,0 0-1,0 0 0,0 0 1,0 1-1,0-1 1,0 1-1,0 0 1,1 0-1,-1 1 1,0-1-1,0 1 0,1 0 1,0 0-1,-1 0 1,1 0-1,0 1 1,-4 2-1,6-3-181,0-1 1,-1 1-1,1-1 1,0 1-1,0 0 1,0-1-1,0 1 1,1 0-1,-1 0 1,0-1-1,1 1 1,-1 0-1,1 0 0,0 0 1,-1 3-1,1-2-479,1 0 0,-1 0-1,0 0 1,1 0 0,0 0 0,-1-1-1,1 1 1,0 0 0,3 4-1,7 12-2447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33:51.3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1 672 2656,'9'8'13173,"-4"-13"-12858,3-3-198,0 0 0,11-16 1,8-9 10,107-84 121,-58 55-168,-41 33 4,57-36 1,-91 64-88,1 0 1,0 0-1,0 0 1,0 0-1,0 0 1,0 0-1,0 1 0,0-1 1,0 1-1,0-1 1,1 1-1,-1 0 1,0 0-1,3 0 1,-4 0 8,1 0 0,-1 1 0,1-1 1,-1 1-1,1 0 0,-1-1 1,1 1-1,-1 0 0,0 0 1,0 0-1,1 0 0,-1 0 0,0 0 1,0 0-1,0 0 0,0 1 1,0-1-1,0 0 0,0 3 0,2 0 41,-1 0 0,1 0 0,-1 0-1,1-1 1,0 1 0,0-1 0,6 5-1,-7-6 20,1-1-1,0 1 0,0-1 1,0 1-1,0-1 1,0 0-1,0 0 0,0 0 1,0-1-1,0 1 1,7-1-1,4 1 53,1-1 0,0-1 0,0-1 0,0 0 0,-1-1 0,1 0 0,-1-1 0,0-1 0,20-9 0,-14 4 26,-1-1 0,-1 0 0,0-2-1,0 0 1,29-30 0,151-131 212,-119 109-69,-78 65-301,0-1 1,0 0-1,0 0 1,0 0-1,0 0 0,0 0 1,0 0-1,0 0 0,-1-1 1,1 1-1,0-1 0,-23 8-8709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33:52.8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68 300 1984,'-16'8'10160,"3"-3"-8710,12-5-1439,0 0 1,0 0-1,0 0 0,0 1 0,1-1 0,-1 0 1,0 1-1,0-1 0,0 0 0,1 1 0,-1-1 0,0 1 1,-1 1-1,-1 2 72,2-3 136,-12 9 170,8-7-317,2-1 575,8-11 133,32-49 74,39-55-332,-68 103-427,-1 2-91,0-1 0,0 0 0,-1 0 0,-1-1 0,0 1-1,5-13 1,-4 9 153,-5 12-149,0 0 1,0-1-1,-1 1 1,1 0 0,-1-1-1,1 1 1,-1-1-1,1 1 1,-1-1 0,1-2-1,3-37 301,-5 41-360,-2 5-36,-1 7-127,2-3 122,-5 18 13,-14 38 0,-6 7 299,3 2 1,-18 92-1,40-158-16,0-1 0,0 1 0,-8 14 757,13-29-721,2-1-261,-3 6-11,-1-1 0,1 0 0,0 1 0,0 0 0,0-1 0,0 1 0,0 0 0,0 0 0,0 0 0,1 0 0,-1 1 0,1-1 0,-1 1 0,1-1 0,3 0 0,23-5-337,-18 4 360,-1 1 0,1-2 0,13-5 0,-21 7 50,1 0 1,-1 0-1,-1 0 0,1 0 0,0 0 0,0 0 1,-1-1-1,1 1 0,-1-1 0,0 0 1,0 0-1,0 0 0,0 0 0,2-5 0,-2 2 56,1 0-1,-2 0 1,1 0-1,-1-1 1,0 1-1,0 0 1,-1 0-1,1-1 1,-2 1-1,1 0 1,-1 0 0,1-1-1,-2 1 1,-1-8-1,0 6-88,-1-1 0,0 1-1,0-1 1,0 1 0,-1 1 0,0-1-1,-1 0 1,0 1 0,-7-7 0,-24-20-3118,31 27 1276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33:57.5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 42 1824,'4'-19'10522,"-6"20"-10433,-1-1 0,1 1 0,0-1 0,-1 1 1,1 0-1,0-1 0,0 1 0,0 0 0,-1 1 0,1-1 0,0 0 0,1 1 0,-1-1 0,0 1 0,0-1 0,1 1 0,-1 0 0,1 0 0,-1 0 0,1 0 0,0 0 0,-1 0 0,0 3 0,0-1-51,0 0-1,0 1 1,1-1-1,-1 1 1,1-1-1,0 1 1,1 0-1,-1 0 1,1-1-1,0 9 1,0-10-35,1 0 0,0 0 0,-1 0 0,1 0 0,1 0 0,-1 0 1,0 0-1,1-1 0,-1 1 0,1 0 0,0-1 0,0 1 0,0-1 0,0 0 1,0 0-1,1 0 0,-1 0 0,1 0 0,-1 0 0,1-1 0,4 3 1,-3-2 74,0 0 0,1-1 0,-1 1 0,1-1 0,-1 0 0,1-1 0,-1 1 0,1-1 1,0 1-1,-1-1 0,1-1 0,-1 1 0,8-2 0,-1-1 160,-1 0-1,1-1 1,16-9 0,-24 12-162,0-1 1,0 0 0,0 0-1,0 0 1,0-1 0,0 1 0,-1-1-1,1 1 1,-1-1 0,1 0 0,-1 0-1,0 0 1,-1 0 0,4-7-1,-4 8-31,-1 0 1,0 0-1,0 0 0,1 0 0,-2 0 0,1 0 0,0 0 0,0 0 0,-1-1 0,1 1 0,-1 0 0,1 0 0,-1 0 0,0 0 0,0 1 0,0-1 0,0 0 0,0 0 0,0 0 0,0 1 0,-1-1 0,1 1 0,-1-1 0,-2-2 0,-4-2 67,-1-1 0,1 1 0,-15-7 0,23 13-107,-7-4 28,-1-1-59,0 1 0,0 0 0,-1 0-1,-13-3 1,20 6-34,0 1 1,0-1 0,0 1-1,-1 0 1,1 0-1,0 0 1,0 0-1,-1 0 1,1 1-1,0-1 1,0 0-1,0 1 1,0 0-1,0 0 1,-1-1 0,1 1-1,0 0 1,1 1-1,-1-1 1,0 0-1,0 0 1,0 1-1,-2 2 1,4-3-10,-1 0-167,0-1 0,0 1-1,0 0 1,0 0 0,0 0 0,0 0 0,1 0 0,-1 0 0,0 0 0,1 0 0,-1 0 0,1 0 0,-1 1 0,1-1 0,0 0 0,0 0 0,-1 0 0,1 0 0,0 1-1,0-1 1,0 0 0,0 2 0,4 8-1854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34:00.2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2 183 2144,'0'0'18,"0"0"0,0 0 0,0 0 0,0 0 0,-1 0 0,1 0 0,0-1 0,0 1 0,0 0 0,0 0 0,0 0 0,0 0 0,0 0 0,0-1 0,0 1-1,0 0 1,0 0 0,0 0 0,0 0 0,0-1 0,0 1 0,0 0 0,0 0 0,0 0 0,0 0 0,0-1 0,0 1 0,0 0 0,0 0 0,0 0 0,0 0 0,0 0 0,0-1 0,0 1 0,0 0 0,1 0 0,-1 0 0,0 0 0,0 0 0,0 0 0,0 0 0,0-1 0,0 1 0,0 0 0,1 0 0,-1 0 0,0 0 0,0 0 0,4-6 1352,-4-13 5067,0 16-6140,1-1 0,0 1 0,0 0 0,1-1 0,-1 1 0,0 0 0,1 0 0,0 0 0,0 0 0,0 0 0,4-4 0,6-10 357,-9 12-590,0 1-1,1 0 1,-1-1-1,1 1 0,0 0 1,0 1-1,0-1 1,1 1-1,6-5 1,7-1-40,24-11 0,-20 11 19,-18 7 3,0 0 1,0 1 0,1-1 0,-1 1-1,0 0 1,1 0 0,-1 1 0,0 0 0,6-1-1,-9 1-24,0 1-1,0-1 0,0 0 0,1 0 0,-1 1 0,0-1 0,0 0 0,0 1 0,0-1 1,0 1-1,0-1 0,0 1 0,-1 0 0,1-1 0,0 1 0,0 0 0,0 0 0,-1 0 0,1-1 1,0 1-1,-1 0 0,1 0 0,-1 0 0,1 0 0,-1 0 0,1 0 0,-1 0 0,0 0 1,1 0-1,-1 0 0,0 1 0,0-1 0,0 0 0,0 0 0,0 0 0,0 0 0,0 0 1,0 0-1,0 0 0,-1 3 0,-5 34 726,1-12-313,-1 46 1,6-55-436,1 1 1,0-1 0,1 0 0,5 21-1,-6-33 33,1 1-1,0 0 1,1 0-1,-1-1 0,1 1 1,0-1-1,1 0 1,-1 0-1,1 0 1,0 0-1,0-1 0,1 1 1,-1-1-1,1 0 1,7 4-1,-5-4 60,0 0 0,0-1-1,0 0 1,1 0 0,-1 0 0,1-1-1,14 2 1,17-1-2387,0-2-5049,-35-1 6191,6 0-1187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34:00.7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521 3 2496,'-7'-2'9229,"1"5"-9957,-2 2 1481,-1 0 0,-15 13 1,2-1 122,-22 16 756,-78 76 0,-26 54-699,58-66-533,49-58-5562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34:01.2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277 4 3328,'-1'-1'153,"-1"1"-1,1-1 1,-1 1 0,1 0-1,-1-1 1,1 1 0,-1 0 0,0 0-1,1 0 1,-1 0 0,1 0-1,-1 0 1,1 1 0,-1-1 0,-2 1-1,-25 11 2722,17-5-2480,1 1 0,-1-1-1,2 2 1,-1 0 0,1 0 0,0 1-1,1 0 1,0 0 0,0 1 0,2 0-1,-12 20 1,1 4-78,-27 70-1,39-86-259,0 1-1,1 0 1,1 0 0,1 0 0,-1 32 0,4-41-401,1 0 1,1 1-1,0-1 0,1 0 1,0 0-1,0 0 1,1 0-1,1-1 1,0 1-1,0-1 1,1-1-1,0 1 1,1-1-1,10 12 1,3 0-920,0-1 0,2-1 0,0 0 0,38 23 0,-22-18-720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34:01.7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6 3328,'-4'-6'1339,"13"10"176,0 0-556,4 1-289,0 2 0,-1 0 0,0 0 0,0 1 0,0 1 0,-1 0 0,18 20 0,-17-17-410,-1 2 0,-1-1 0,0 2 0,-1-1 0,0 1-1,7 20 1,-2-1 364,18 69 0,-26-79-337,-2 0 0,-1 0 0,-1 1 1,-1-1-1,-1 1 0,-1-1 0,-1 1 1,-1-1-1,-1 1 0,-9 26 0,3-21-580,0-2 0,-2 0 0,-1 0 0,-2-1 0,0 0 0,-2-2 0,-35 42 0,3-13-5818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48:28.7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10 1824,'9'-5'9870,"4"3"-5911,15 6-5089,-6-1 1572,231-12 3078,-181 9-3103,-31 1-98,-34-2-249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34:52.7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252 42 1568,'5'-8'1728,"-5"-5"1968,-3-3-739,3 16-2926,0-1-1,-1 1 1,1 0-1,0 0 1,0-1-1,0 1 1,0 0 0,0 0-1,-1-1 1,1 1-1,0 0 1,0 0-1,0 0 1,-1-1-1,1 1 1,0 0-1,0 0 1,-1 0 0,1 0-1,0 0 1,0-1-1,-1 1 1,1 0-1,0 0 1,-1 0-1,1 0 1,0 0-1,0 0 1,-1 0 0,1 0-1,0 0 1,-1 0-1,1 0 1,0 0-1,0 0 1,-1 0-1,1 1 1,0-1 0,-1 0-1,1 0 1,0 0-1,0 0 1,-1 0-1,1 1 1,0-1-1,-1 1-13,-1 1 0,1-1 0,0 1 0,0-1 0,1 1 0,-1-1-1,0 1 1,0 0 0,1-1 0,-1 1 0,1 0 0,0 0 0,-1-1-1,1 1 1,0 0 0,0 3 0,1 32 294,-1-37-311,28 248 490,-7-113-188,17 85 607,-32-192-788,2 3 217,-1 2-1,-1-1 1,0 37 0,-5-65-212,-2 0-1,1 0 1,0 0 0,-1 0 0,0-1 0,0 1-1,-2 7 1,2-10-82,1 0 0,-1 0 1,0 0-1,1 0 0,-1 0 0,0 0 0,0 0 0,0 0 1,0 0-1,0 0 0,1-1 0,-2 1 0,1 0 0,0 0 1,0-1-1,0 1 0,0-1 0,0 1 0,0-1 0,-1 0 1,1 1-1,0-1 0,0 0 0,-1 0 0,-1 0 0,-6 0 11,0-2-1,1 0 0,-1 0 0,0 0 1,1-1-1,-1 0 0,-10-6 0,-16-5 131,-133-49-174,160 59 7,5 3-268,1 0-1,-1 0 1,1 0 0,0 0-1,-1 0 1,1-1-1,0 1 1,0-1 0,0 1-1,-3-3 1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34:53.5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39 3072,'-5'3'10815,"5"-3"-10638,0 0-88,1 0 0,-1 0-1,121-1 603,139 3 266,-146 7-519,-71-4 71,83-1 0,-119-4-458,-4 0 19,1 0 1,-1 0-1,1 0 1,-1 0-1,0-1 0,1 1 1,-1-1-1,1 0 1,-1 0-1,0-1 1,0 1-1,0 0 0,1-1 1,-1 0-1,-1 0 1,7-4-1,7-17-935,-15 21 305,0 1 0,-1-1 0,1 0 0,-1 1 0,1-1 1,-1 1-1,0-1 0,1-2 0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34:54.5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32 2560,'4'-1'6423,"-6"13"-4922,1-8-1408,0 0 0,1 0 0,-1 1 0,1 6 0,4 21 854,-4-28-892,0 1-1,0-1 1,1 0-1,0 1 1,-1-1-1,2 0 1,-1 1-1,0-1 1,1 0-1,4 7 1,-4-8-7,0 0 1,0 0-1,0-1 1,0 1-1,0-1 1,1 1-1,-1-1 1,1 0-1,0 0 1,0 0-1,0 0 1,0-1-1,0 1 1,5 1-1,-6-2 4,0-1 0,1 0 0,-1 0-1,0 1 1,0-1 0,1 0 0,-1-1 0,0 1 0,0 0 0,0-1-1,1 1 1,-1-1 0,0 0 0,0 1 0,0-1 0,0 0-1,0 0 1,0-1 0,0 1 0,-1 0 0,1-1 0,2-1 0,2-3 128,0 1 0,-1-1 0,1-1 0,-1 1 0,-1-1 0,1 1 0,6-14 0,-10 16-161,0 1 0,0 0 0,0-1 0,-1 1 0,1 0 0,-1-1-1,1 1 1,-1-1 0,0 1 0,-1-1 0,1 1 0,0-1 0,-1 1 0,0 0-1,0-1 1,0 1 0,0 0 0,-1 0 0,1 0 0,-1 0 0,-2-4-1,2 4-14,0 0-1,0 0 0,-1 1 0,1-1 0,-1 1 1,0-1-1,0 1 0,0 0 0,0 0 0,0 0 0,0 0 1,0 1-1,-1-1 0,1 1 0,0 0 0,-1 0 0,-6-1 1,8 2-53,0 0 1,0 0 0,-1 0-1,1 0 1,0 0 0,0 0 0,0 1-1,-1-1 1,1 1 0,0 0-1,0-1 1,0 1 0,0 0-1,0 0 1,0 0 0,0 1-1,0-1 1,1 0 0,-1 1 0,0-1-1,1 1 1,-1 0 0,1-1-1,-1 1 1,1 0 0,0 0-1,0 0 1,0 0 0,-1 3 0,-1 4-3035,6 2 822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34:56.1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129 1 2080,'5'0'4490,"-11"0"-2260,5 2-2102,-1 0 0,0 0 1,1 0-1,-1 0 0,0 0 0,0 0 1,-1-1-1,-1 2 0,-9 7 328,3 3-257,0 0 0,0 1-1,2-1 1,0 2 0,0-1-1,1 1 1,1 0 0,1 1-1,0-1 1,1 1 0,0 0-1,-1 21 1,1 19 39,2 0 1,7 66-1,-5-111-197,2 12 56,0 0 0,10 39 0,-10-54 51,0 0 0,1 0 0,0 0 0,0-1 0,1 1 0,0-1 0,0 0 1,1 0-1,0 0 0,11 11 0,-15-17-73,0 0 1,1 1 0,-1-1-1,1 0 1,-1 0 0,0 0-1,1-1 1,0 1-1,-1 0 1,1-1 0,0 1-1,-1-1 1,1 1-1,0-1 1,-1 0 0,3 1-1,9-6-3051,-5 2 1126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34:57.1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 3136,'0'0'1029,"0"-6"731,0 6-1655,0 0-1,0 0 1,0 1 0,0-1-1,0 0 1,0 1 0,0-1-1,0 0 1,0 1 0,0-1-1,0 0 1,0 1 0,0-1-1,0 0 1,0 0 0,0 1-1,0-1 1,1 0 0,-1 1-1,0-1 1,0 0 0,0 0-1,1 1 1,2 3 99,0 1 0,0-1-1,-1 1 1,1 0 0,-1 0 0,0-1 0,0 2-1,-1-1 1,2 6 0,5 52 709,-6-38-616,12 145 837,-2-18 319,-11-136-1389,-1-27-4523,0-1 2646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34:57.5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32 3808,'0'-1'122,"0"-1"-1,0 1 1,0 0-1,1-1 1,-1 1 0,1-1-1,-1 1 1,1 0 0,-1 0-1,1-1 1,0 1 0,0 0-1,-1 0 1,1 0-1,0 0 1,0 0 0,0 0-1,0 0 1,0 0 0,0 0-1,1 0 1,-1 0 0,0 1-1,0-1 1,1 0-1,-1 1 1,0-1 0,1 1-1,-1 0 1,0-1 0,1 1-1,-1 0 1,1 0 0,1 0-1,5-1 159,0 1 1,0 0-1,0 1 0,15 2 0,-13-1-145,0 1-1,-1 0 1,1 0-1,-1 1 0,1 1 1,-1 0-1,0 0 1,-1 0-1,1 1 0,-1 0 1,0 1-1,-1 0 1,0 0-1,0 1 0,0 0 1,-1 0-1,0 0 0,0 1 1,7 17-1,-2-2 314,-1 0 1,-2 0-1,0 1 0,4 27 0,-9-38-195,-1 1 1,-1 0 0,0 0-1,-1-1 1,-1 1-1,0 0 1,-1 0-1,-5 21 1,5-31-149,1 1-1,-1-1 1,0-1 0,0 1 0,-1 0 0,0-1-1,0 1 1,0-1 0,0 0 0,0 0 0,-6 6-1,5-8-52,1 1 0,-1-1 0,1 0 0,-1 0 0,0 0 0,0 0 0,0-1 0,0 0 0,0 1 0,0-2 0,0 1 0,-1 0 0,1-1 0,-6 0 0,4 0-491,0 0 0,0-1-1,0 0 1,-9-2 0,12 2-356,0 0 1,-1 0 0,1-1 0,0 1 0,0-1 0,0 0 0,0 0 0,-3-2-1,0-2-1823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34:59.2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299 37 2080,'1'0'146,"-1"0"0,1 0 0,-1 0 0,0 0 0,1 0 1,-1 0-1,1 0 0,-1-1 0,1 1 0,-1 0 0,1 0 0,-1 0 0,0-1 0,1 1 1,-1 0-1,1 0 0,-1-1 0,0 1 0,1 0 0,-1-1 0,0 1 0,1 0 0,-1-1 1,0 1-1,0-1 0,1 1 0,-1-1 0,0 1 0,2-16 1942,-2 16-2027,-1-1-1,0 0 1,1 0-1,-1 0 1,0 0-1,0 1 1,0-1-1,1 0 1,-1 1-1,0-1 1,0 1-1,0-1 1,0 1-1,0-1 1,0 1-1,0-1 1,0 1 0,0 0-1,0 0 1,0 0-1,-2-1 1,0 1 180,-3-1-127,1 0 0,-1 1 0,1 0 0,-1 0 0,0 1 0,1-1 0,-1 1 0,1 1-1,-1-1 1,-5 3 0,-1 0 138,0 1 0,0 0 1,-15 10-1,15-7-130,1 0 0,0 1 0,1 0 0,0 1 0,1 0 0,0 1 0,0 0 0,1 0 0,1 1 1,-8 15-1,7-10 26,0 1 1,1 0 0,2 0-1,-1 0 1,2 1 0,-4 35 0,8-48-93,-1 0 0,2 1 0,-1-1 1,0 0-1,1 0 0,0 1 0,1-1 1,3 11-1,-3-13-11,0 0 0,0 0 0,1 0 0,-1-1 0,1 1 0,-1-1 0,1 1 0,0-1 0,1 0 0,-1 0 0,0 0 0,1-1 0,5 4 0,2 0 74,0-1 1,1 0 0,-1-1-1,1 0 1,0-1 0,0 0 0,0-1-1,18 1 1,3-3-963,62-6 1,-81 6-774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34:59.9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11 3968,'0'0'148,"0"-1"1,-1 1-1,1 0 1,0-1-1,-1 1 1,1 0-1,0-1 0,0 1 1,-1-1-1,1 1 1,0-1-1,0 1 1,0-1-1,0 1 0,-1-1 1,1 1-1,0-1 1,0 1-1,0 0 1,0-1-1,0 0 1,9 3 1600,16 16-686,-23-16-981,16 11 324,-1 2-1,-1 1 1,0 0 0,-2 0 0,0 2 0,0 0 0,-2 0 0,0 1-1,16 37 1,-13-20 139,-2 0 0,-2 0 0,-1 1 0,9 74 0,-18-97-407,0 0 0,0 0-1,-2 0 1,0 0-1,0 0 1,-1 0-1,-1 0 1,0 0-1,-1 0 1,-1-1-1,0 0 1,-1 0-1,-7 12 1,11-21-168,-8 13-316,0-2 0,0 0 0,-20 21 0,20-24-885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35:07.4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251 627 1824,'1'-1'290,"0"0"0,-1-1 1,1 1-1,0-1 0,-1 1 0,0 0 0,1-1 1,-1 1-1,0-1 0,0 1 0,1-1 0,-1 1 1,-1-3-1,1 0 436,0 2-644,0 1-1,0 0 0,-1 0 1,1 0-1,-1 0 0,1-1 1,-1 1-1,1 0 1,-1 0-1,0 0 0,1 0 1,-1 0-1,0 0 0,0 1 1,0-1-1,0 0 1,1 0-1,-1 0 0,0 1 1,0-1-1,-1 1 0,1-1 1,0 1-1,0-1 1,0 1-1,0-1 0,0 1 1,-1 0-1,1 0 0,-2-1 1,-3 1 53,0-1 1,1 0-1,-1 1 1,-11 1-1,10 1-121,0-1 0,0 1 0,1 1 0,-1-1 0,1 1 0,-1 0 0,1 1-1,0-1 1,0 1 0,1 0 0,-1 1 0,1-1 0,0 1 0,0 0 0,0 1 0,1-1 0,0 1 0,-5 7 0,-1 6-26,-1 0 1,2 1 0,1 1-1,-10 33 1,13-37 52,1 0 0,0 0 0,-2 29-1,6-42-7,-1 0-1,1 0 0,0 0 0,1 0 0,-1 0 0,1-1 0,-1 1 0,1 0 0,0 0 0,1 0 0,-1-1 0,1 1 0,-1-1 1,1 1-1,0-1 0,0 0 0,1 0 0,-1 1 0,1-2 0,0 1 0,-1 0 0,1 0 0,4 2 0,-4-4 14,0 1 0,1-1 1,-1 0-1,0 0 0,1 0 0,-1 0 0,1 0 0,0-1 0,-1 1 0,1-1 0,-1 0 0,1 0 0,-1-1 0,1 1 1,0-1-1,-1 0 0,1 1 0,-1-2 0,0 1 0,6-3 0,1 0 80,-1-2 0,1 1 0,-1-2-1,0 1 1,11-10 0,-10 6-39,-1-1 0,0 1-1,0-2 1,7-11 0,26-50 75,-38 66-161,12-23 36,73-151 17,-78 155-36,-1-2 0,-1 1 0,-2-1 1,8-57-1,-11 38 20,-5-85 1,-2 104-195,0 0 1,-2 0 0,-1 0 0,-12-32 0,17 57 84,0 1-1,0-1 1,0 1 0,-1-1-1,1 1 1,0 0-1,-3-3 1,4 5 56,0 0-1,-1 0 1,1-1 0,0 1-1,-1 0 1,1 0 0,0-1-1,-1 1 1,1 0 0,0 0-1,-1 0 1,1 0 0,-1 0-1,1 0 1,0-1 0,-1 1 0,1 0-1,-1 0 1,1 0 0,0 0-1,-1 0 1,1 1 0,-1-1-1,1 0 1,0 0 0,-1 0-1,1 0 1,0 0 0,-1 0-1,1 1 1,-1-1 0,1 0-1,0 0 1,-1 1 0,1-1-1,0 0 1,0 0 0,-1 1-1,1-1 1,0 0 0,0 1-1,-1-1 1,1 0 0,0 1-1,0-1 1,0 0 0,-1 1-1,-3 8-63,-1-1 0,1 1 0,1 0 0,0 0-1,0 0 1,1 0 0,0 1 0,-1 10 0,-4 19-30,-12 44 456,-34 138 421,43-181-630,1 1 1,2 0 0,2 0-1,1 1 1,3-1 0,5 63-1,-3-94-78,1-1 0,0 1 0,0-1-1,1 0 1,0 0 0,1 0 0,0 0 0,1 0-1,-1-1 1,2 0 0,-1 0 0,1 0 0,0-1-1,1 0 1,0 0 0,0 0 0,0-1-1,17 10 1,-13-10 21,1 0-1,0-1 0,0-1 1,0 0-1,1-1 0,-1 0 1,20 1-1,-23-3-10,0-1 1,0 0-1,1 0 1,-1-1-1,0 0 1,0-1-1,0 0 0,0-1 1,0 1-1,-1-2 1,12-5-1,-6 2 178,23-18-1,-32 21-218,0 0 1,0-1-1,-1 1 0,0-1 0,0 1 0,0-1 0,0-1 0,2-5 1,3-7 38,-1 0 0,0-1 0,-2 0 0,0-1 0,-1 1 0,-1-1-1,-1 0 1,-1 0 0,-1 0 0,0 0 0,-5-34 0,4 50-119,-1 0 0,0 1-1,0-1 1,0 1-1,0 0 1,-1-1-1,1 1 1,-3-3-1,4 5 24,-1 0-1,1 0 1,-1 1-1,1-1 1,-1 0-1,0 1 0,1-1 1,-1 0-1,0 1 1,1-1-1,-1 1 1,0-1-1,0 1 1,0-1-1,0 1 0,1 0 1,-1-1-1,0 1 1,0 0-1,0 0 1,0 0-1,0-1 0,0 1 1,0 0-1,0 0 1,0 0-1,1 1 1,-1-1-1,0 0 0,0 0 1,0 0-1,0 1 1,0-1-1,0 0 1,1 1-1,-2 0 1,-2 2-13,1-1 0,0 1 0,0 0 0,0 0 0,0 0 0,1 1 0,-1-1 0,1 1 0,0-1 0,0 1 0,0 0 0,-2 7 0,0-2 35,-2 5-83,1 1 0,1 1 0,0-1 0,1 1 0,1-1-1,1 1 1,0 0 0,0 0 0,4 22 0,-2-8 77,-1-23 30,0 1 0,1-1 0,0 1 0,0-1 0,3 12 0,-2-13 9,2 5 119,0 0 0,1-1 0,0 1-1,7 10 1,-10-18-118,0 0 0,0-1 1,1 1-1,-1-1 0,1 0 0,-1 1 0,1-1 0,0 0 0,0 0 1,0-1-1,0 1 0,0-1 0,0 1 0,0-1 0,1 0 0,-1 0 1,0 0-1,5 0 0,2-1 111,1 0-1,-1-1 1,1 0 0,-1-1-1,1 0 1,-1 0-1,15-6 1,-17 4-30,1 1 0,-1-1 0,-1 0 0,10-7 1,5-3 53,-14 10-155,-1-1 0,0 0-1,0-1 1,-1 0-1,0 0 1,0 0-1,7-11 1,34-55 11,-12 15 45,-23 40-138,26-34-176,-33 45 155,0 1 1,0 0-1,1 0 1,0 0-1,0 1 0,9-6 1,-10 8 51,1 0-1,-1 1 1,1-1 0,-1 1-1,1 0 1,0 1 0,0-1 0,-1 1-1,1 0 1,0 1 0,0 0-1,-1-1 1,1 2 0,-1-1-1,1 1 1,10 4 0,-13-5 113,0 0 0,0 1-1,0-1 1,0-1 0,1 1 0,-1 0 0,5 0-1,-8-1-42,0 0-1,1 0 0,-1 0 1,1 0-1,-1-1 0,0 1 1,1 0-1,-1 0 0,1 0 1,-1 0-1,0 0 0,1 0 1,-1-1-1,0 1 0,1 0 1,-1 0-1,0-1 0,1 1 1,-1 0-1,0 0 0,1-1 1,-1 1-1,0-1 0,1 0-13,-1 1 0,0-1 0,0 0 0,0 0 0,0 1 0,0-1 0,0 0 0,0 0 0,0 0 0,0 1 0,0-1 0,0 0 0,-1 0 0,1 1 0,0-1 0,-1 0 0,1 0 0,-2-3 21,1 1 0,-1-1 1,0 1-1,0 0 0,0 0 1,-1 0-1,1 0 0,-1 0 0,1 0 1,-1 0-1,-5-3 0,6 5-57,0 0 0,0 0-1,0 0 1,0 1 0,0-1-1,0 0 1,0 1 0,0-1-1,0 1 1,0 0 0,0 0 0,0 0-1,0 0 1,-1 0 0,1 0-1,0 0 1,0 1 0,0-1-1,0 1 1,0 0 0,-3 1-1,0 0-36,0 1 0,1-1 0,-1 1 0,1 1 0,0-1 0,0 1 0,0-1 0,0 1-1,0 0 1,1 1 0,-6 8 0,1 1-46,1 1 0,-9 24 0,7-16 31,1 1 1,-6 36-1,12-48 70,1-1-1,0 1 1,0 0 0,1-1-1,1 1 1,0 0-1,4 19 1,-4-29 45,0 1 0,0 0-1,0-1 1,1 1 0,-1-1 0,1 1 0,-1-1 0,1 0 0,0 0-1,0 1 1,0-1 0,0-1 0,1 1 0,-1 0 0,0 0 0,1-1-1,-1 0 1,1 1 0,-1-1 0,1 0 0,0 0 0,0 0 0,-1-1-1,6 2 1,-2-1 44,0-1-1,0 1 1,0-1-1,0 0 1,0 0-1,0-1 1,0 0-1,0 0 1,0 0-1,9-4 0,-7 1-51,-1 0 0,1-1 0,-1 1 0,0-1 0,0-1 0,0 1 0,9-13 0,37-49 155,-43 53-155,3-5 103,19-41-1,-19 35-120,-5 7 92,0-1 0,7-25 0,-2 4-344,-12 35 155,1 1 0,-1-1 0,1 0 0,-2 0 0,1 0-1,0-7 1,-1 12 66,0-1 1,0 0-1,0 0 0,1 1 0,-1-1 0,0 0 0,0 0 0,1 1 0,-1-1 0,0 0 0,1 0 0,-1 1 0,1-1 0,-1 1 0,1-1 0,-1 0 0,1 1 0,-1-1 0,1 1 0,1-1 0,0-1-10,1 1 0,-1 0 0,1 0 0,-1 0 0,1 0 0,3-1 0,0 1-18,1 0 1,0 0-1,0 0 1,12 1-1,-12 1-13,1 1-1,0 0 0,-1 0 0,1 0 0,-1 1 0,1 0 0,-1 0 0,0 1 0,-1 0 0,1 0 0,0 1 0,-1 0 0,0 0 0,9 10 0,-3-1 7,0 1-1,0 1 1,-2 0-1,16 31 1,-19-32 45,-1-1 0,8 28 0,9 18 183,-22-54-143,1-1 1,0 0 0,0 0-1,0 0 1,1 0 0,-1-1 0,1 1-1,1-1 1,-1 1 0,1-1-1,-1 0 1,1 0 0,0-1 0,1 1-1,-1-1 1,0 0 0,1 0-1,0 0 1,0-1 0,0 1 0,0-1-1,0-1 1,0 1 0,0-1 0,1 0-1,-1 0 1,1 0 0,-1-1-1,1 1 1,8-2 0,-9 1 17,0-1 0,0 0 0,0 0 0,-1-1 0,1 1 0,0-1 0,0 0 1,-1 0-1,1-1 0,-1 1 0,0-1 0,0 0 0,0 0 0,0-1 0,0 1 0,-1-1 0,1 1 0,4-9 0,-1 2-37,-1 1-1,0-1 1,-1 0-1,0 0 1,4-17-1,14-58 167,-22 81-169,2-9-4,-1 0 0,0 0-1,-1 0 1,0 0 0,-1 0-1,0 0 1,-4-20 0,4 32-39,0 0 1,0-1-1,-1 1 1,1 0-1,0 0 1,-1 0-1,1 0 1,-1 0-1,0 0 0,1 0 1,-1 0-1,0 0 1,0 0-1,1 0 1,-1 0-1,0 0 1,0 1-1,-2-2 1,2 1 5,0 1 1,1 0-1,-1 0 1,0 0-1,0 0 1,0 0-1,0 0 1,0 0-1,0 0 1,1 0 0,-1 0-1,0 0 1,0 1-1,0-1 1,0 0-1,1 1 1,-1-1-1,0 1 1,-1 0-1,-2 2-31,0 0-1,1 0 1,0 0-1,-1 1 0,1-1 1,0 1-1,1 0 1,-4 6-1,-6 11 1,1 0 0,1 1 0,0 0 0,2 1 0,1 0 0,1 1 0,1-1 0,1 1 0,-2 39 0,6-57 100,1 0 0,-1 0 0,1 0 0,1 0 1,-1 0-1,1 0 0,0-1 0,0 1 0,1-1 1,4 8-1,-6-10-13,1 0 1,0-1-1,0 1 1,0-1-1,0 1 1,0-1-1,1 0 1,-1 0 0,0 0-1,1 0 1,0-1-1,-1 1 1,1-1-1,0 1 1,0-1-1,0 0 1,0 0-1,0 0 1,0-1-1,0 1 1,5 0-1,1-2 57,0 0 0,-1 0-1,1-1 1,0 0 0,14-5 0,-1-2-28,23-12 1,2-6-12,0-2 0,-2-2 0,-1-1 0,-2-3 0,-1-1 0,41-48 0,-68 65-66,24-36 1,-37 53-7,10-22-343,-11 24 360,0 0-1,0 0 1,0 0 0,0 0 0,0 0 0,1 0-1,-1-1 1,0 1 0,0 0 0,0 0-1,0 0 1,0 0 0,0 0 0,0 0 0,0-1-1,0 1 1,0 0 0,0 0 0,0 0 0,0 0-1,0 0 1,0 0 0,-1 0 0,1-1-1,0 1 1,0 0 0,0 0 0,0 0 0,0 0-1,0 0 1,0 0 0,0 0 0,0-1-1,0 1 1,0 0 0,-1 0 0,1 0 0,0 0-1,0 0 1,0 0 0,0 0 0,0 0 0,0 0-1,-1 0 1,-9 6-271,-3 6 187,2 0 1,0 0-1,0 1 0,-12 20 1,-31 63-177,13-5 353,36-77-34,0 0 0,1 0 0,1 1 0,-4 26 0,7-39-15,0 0 0,0 1 0,0-1 0,0 0 0,0 1 0,1-1 0,-1 0 0,1 0 0,-1 1 0,1-1 0,0 0 0,0 0 0,0 0 0,0 0 0,0 0 0,1 0 0,-1 0 0,0 0 0,3 1 0,-3-1 15,1-1 0,0 0 0,0 0 0,0 0 0,0 0-1,-1 0 1,1 0 0,1-1 0,-1 1 0,0-1 0,0 1 0,0-1 0,0 0 0,0 0-1,0 0 1,0 0 0,0 0 0,1 0 0,-1-1 0,4 0 0,-1-1 35,0 0 0,-1 0 0,1 0-1,0 0 1,-1-1 0,1 0 0,-1 0 0,0 0 0,0 0 0,0-1 0,0 1 0,5-9 0,0 0-58,0-1 1,-2 0-1,8-16 1,-1-5-81,20-70 1,-13 33-820,-21 80 411,0-1-1,1 1 0,2 11 1,0 8 313,-1-3 66,1-1 1,8 33-1,-8-49 162,-1 1 0,1 0 0,1-1 0,-1 0 0,1 0 0,1 0 0,-1 0 0,2-1 0,9 12 0,-14-18-38,0 0-1,0 0 1,0 0-1,0 0 1,1 0-1,-1 0 1,0 0-1,0 0 1,1-1-1,-1 1 0,1-1 1,-1 1-1,0-1 1,1 1-1,-1-1 1,1 0-1,-1 0 1,1 0-1,-1 1 1,1-2-1,-1 1 0,1 0 1,-1 0-1,1 0 1,-1-1-1,1 1 1,-1-1-1,0 1 1,1-1-1,-1 1 0,3-3 1,1 0 35,-1-1-1,1 1 1,-1-1 0,0 0-1,0-1 1,5-7 0,4-8-3,0 0 0,12-27 1,-6 10 14,19-39 195,48-81-455,-76 140 59,-5 10-84,-1 1 0,1-1 1,11-12-1,-10 16-577,-5 6 402,-5 10 158,3-11 170,-38 128-385,14-44 548,23-78-70,-10 31 452,-1-1-1,-32 62 0,45-99-460,0 0-1,-1-1 0,1 1 0,-1 0 0,1-1 0,0 1 0,-1 0 1,0-1-1,1 1 0,-1-1 0,1 1 0,-1 0 0,0-1 0,1 0 1,-1 1-1,0-1 0,0 1 0,1-1 0,-3 1 0,3-1-18,-1-1 0,1 1 0,-1 0 0,0 0 0,1 0 0,-1 0 0,1 0 0,-1-1 0,0 1 0,1 0 0,-1 0 0,1-1 0,-1 1 0,1-1 0,-1 1 0,1 0 0,-1-1 0,1 1 0,-1-1 0,-1-2-31,0 0-1,0 0 1,1 0 0,-1 0-1,1 0 1,0 0 0,-2-4-1,1-2-123,1 7 73,0 0 0,1 0 0,-1 0 0,0 0 0,1 0 0,0-1 0,-1 1 0,1 0 0,0 0 0,0-1 0,0 1 0,1-2 0,13 15-1190,-7-5 1210,0 0 0,1-1-1,0 0 1,0 0 0,0 0-1,0-1 1,1-1 0,0 1-1,0-1 1,17 3 0,-2-3 158,1-1 1,-1-1-1,1-1 1,45-6-1,-60 4-60,0 0 0,0-1 0,0 0 0,0-1 0,0 0 0,-1 0 0,0-1 0,0 0 0,0-1-1,-1 0 1,1 0 0,-1-1 0,11-13 0,-8 8 4,0-1 0,-1 0 0,-1-1-1,-1 0 1,0 0 0,0-1 0,10-30 0,-15 34-68,-1 0 0,1 0 0,-2 0 0,1 0 0,-2 0 0,1 0 0,-3-21 0,2 30-21,-1 1 1,1 0-1,0 0 1,0-1-1,0 1 1,-1 0-1,1 0 1,-1 0-1,1 0 1,-1-1 0,1 1-1,-1 0 1,0 0-1,0 0 1,1 0-1,-1 0 1,0 1-1,0-1 1,0 0-1,-1-1 1,1 2 0,0 0 1,0 0-1,1 0 1,-1-1-1,0 1 1,0 0-1,0 0 1,0 0-1,0 1 1,0-1-1,0 0 1,0 0-1,0 0 1,1 1-1,-1-1 1,0 0-1,0 1 1,0-1-1,0 0 1,1 1-1,-1 0 0,0-1 1,0 1-1,1-1 1,-2 2-1,-1 2-46,0-1-1,0 1 1,0 0-1,0 1 1,1-1-1,-4 8 1,2-4 3,-9 19-39,2 1-1,0 1 0,2-1 1,1 2-1,-6 43 0,13-63 148,0 1-1,1 0 1,1 0-1,0-1 1,0 1-1,1 0 0,3 10 1,-3-15 46,0 1-1,1-1 1,-1 1 0,1-1 0,1 0 0,-1 0 0,1 0-1,0 0 1,0-1 0,1 0 0,8 8 0,-11-11-43,0-1 1,-1 1-1,1-1 1,0 0 0,0 0-1,0 0 1,0 0-1,1 0 1,-1 0-1,0-1 1,0 1-1,0-1 1,1 0 0,-1 1-1,0-1 1,0 0-1,1 0 1,3-1-1,-2 0 16,0 0 0,-1-1 0,1 1-1,-1-1 1,1 1 0,-1-1 0,0 0-1,1-1 1,-1 1 0,3-4 0,6-5 56,-1-2 1,-1 1 0,0-1 0,8-16 0,-13 22-125,80-152 61,-62 112-162,1 0 1,34-46 0,-51 83 24,-6 8 21,0 0 1,0 0-1,1 0 1,-1 1 0,0-1-1,1 1 1,-1-1 0,1 1-1,1-2 1,-3 3 54,1 0 0,-1 0 1,0 0-1,0 0 0,0 0 0,1 0 1,-1 0-1,0 0 0,0 0 0,0 0 1,1 0-1,-1 0 0,0 0 0,0 1 1,0-1-1,0 0 0,1 0 0,-1 0 1,0 0-1,0 0 0,0 0 0,0 1 1,0-1-1,1 0 0,-1 0 0,0 0 1,0 0-1,0 0 0,0 1 0,0-1 1,0 0-1,0 0 0,0 0 0,0 1 1,4 16-54,-3 21 83,-1 0 0,-5 38-1,3-57-6,-1 18 86,-14 58 1,12-75-19,-1-1 0,0 0 0,-2 0 0,-15 28 0,22-45-29,-1 0-1,1 0 1,-1 1-1,0-1 1,0 0-1,1-1 1,-1 1-1,0 0 1,-1-1-1,1 1 1,0-1-1,0 1 1,-1-1-1,1 0 1,-6 1-1,7-1-28,-1-1-1,1 0 0,-1 0 0,1 0 0,-1 0 0,0 0 0,1 0 0,-1 0 0,1 0 0,-1-1 0,1 1 1,-1 0-1,1-1 0,-1 0 0,1 1 0,-1-1 0,1 0 0,0 0 0,-1 1 0,1-1 0,0 0 0,0-1 1,0 1-1,-1 0 0,1 0 0,0 0 0,-1-3 0,-16-23-408,18 27 363,-1-2-288,2 2 50,11 7-5,156 31 244,-98-25 253,-19-8-954,-14-2-1741,-30-2 550,0 1-1,0-1 1,7 3 0,1 3-2082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35:10.4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100 702 2720,'18'-7'9680,"-21"22"-8699,0-3-795,-1 1-1,-1-1 1,0 0 0,-9 15-1,-6 17 220,4-3-227,3 2-1,1 0 0,-8 61 1,19-98-104,0 1 1,1-1-1,0 1 1,0-1 0,0 1-1,1-1 1,0 0 0,0 1-1,1-1 1,3 9-1,-4-13-10,0 0-1,0 0 0,0 1 0,0-2 0,0 1 0,1 0 1,-1 0-1,1 0 0,0-1 0,-1 1 0,1 0 1,0-1-1,0 0 0,0 1 0,0-1 0,0 0 0,0 0 1,0 0-1,0-1 0,1 1 0,-1 0 0,0-1 0,1 1 1,-1-1-1,0 0 0,1 0 0,-1 0 0,0 0 1,1 0-1,-1 0 0,3-1 0,3-1 13,-1-1 0,1 1-1,-1-1 1,0 0 0,0-1 0,0 1-1,0-1 1,-1-1 0,0 1-1,0-1 1,0 0 0,0-1 0,-1 0-1,0 1 1,8-13 0,4-7-61,-1-2 1,19-44 0,-32 64-22,11-24-90,-2 0 0,9-39 0,-19 52-683,-3 15 89,-3 12 373,0 5 275,1 1 0,0-1 0,1 1 0,0 0 0,1 0 0,2 23 0,0-4 47,-2-25-19,1 0 1,1 0-1,-1-1 1,2 1-1,-1 0 0,5 14 1,-4-17 65,1-1 0,-1 0 0,1 0-1,0 0 1,0 0 0,0 0 0,1-1 0,-1 0 0,6 5 0,-7-7-10,0-1 1,0 1 0,0-1-1,0 0 1,0 0-1,0 0 1,1 0 0,-1-1-1,0 1 1,1 0-1,-1-1 1,0 0 0,1 1-1,-1-1 1,0 0-1,1 0 1,-1-1 0,1 1-1,-1 0 1,0-1-1,1 1 1,-1-1 0,4-1-1,0-1 48,1-1 0,-1 1-1,1-1 1,-1 0 0,0-1-1,-1 1 1,1-1 0,-1 0-1,0-1 1,0 1 0,0-1 0,-1 0-1,0 0 1,5-11 0,3-7-42,-2-1 0,12-42 0,-14 42-13,-2 7-66,-3 11-8,0-1-1,0 0 0,-1 0 0,0-1 0,-1 1 0,0 0 0,0-1 1,-1 1-1,1 0 0,-3-10 0,2 18 15,0-1-1,0 0 0,0 0 1,0 1-1,0-1 1,0 0-1,-1 1 1,1-1-1,0 0 1,-1 1-1,1-1 0,0 0 1,-1 1-1,1-1 1,-1 0-1,1 1 1,-1-1-1,1 1 1,-1-1-1,1 1 0,-1 0 1,1-1-1,-1 1 1,0-1-1,1 1 1,-1 0-1,0-1 1,1 1-1,-1 0 0,0 0 1,0 0-1,1 0 1,-1 0-1,0 0 1,0-1-1,1 2 1,-1-1-1,0 0 0,1 0 1,-1 0-1,0 0 1,0 0-1,1 1 1,-1-1-1,0 0 1,1 0-1,-1 1 0,0-1 1,1 1-1,-1-1 1,1 0-1,-1 1 1,1-1-1,-1 1 1,1 0-1,-1-1 0,0 2 1,0-2 15,1 1 0,-1 0 1,0-1-1,1 1 0,-1 0 0,1 0 1,-1 0-1,1 0 0,-1-1 0,1 1 1,-1 0-1,1 0 0,0 0 0,-1 0 1,1 0-1,0 0 0,0 0 0,0 0 1,0 0-1,0 0 0,0 0 0,0 0 1,0 0-1,0 0 0,1 0 0,-1 0 1,0 0-1,1 0 0,-1 0 0,1 0 1,-1 0-1,1 0 0,-1 0 0,1-1 1,-1 1-1,1 0 0,0 0 0,0-1 1,-1 1-1,1 0 0,0-1 0,0 1 1,0-1-1,-1 1 0,3 0 0,6 2 38,0-1 0,1 1 0,-1-2 0,1 1 0,-1-1 0,1-1-1,17-1 1,-9 1 11,38-2 78,0-2 0,97-19 1,-141 20-84,0 0 0,-1-1 1,1 0-1,-1 0 0,0-2 0,17-10 1,-20 10-56,1 0-78,-7 8 26,-4 8-12,-3 20 60,1 0 0,-1 49 0,1-17 127,4 8 280,1-30-183,-1-36-203,0 1-1,1-1 1,-1 1-1,1-1 1,0 1-1,0-1 0,1 0 1,-1 1-1,1-1 1,0 0-1,3 5 1,-4-8 36,0 0 1,0 0-1,0 0 1,0 0 0,0 0-1,0 0 1,0 0-1,0 0 1,0 0-1,1 0 1,-1-1 0,0 1-1,1-1 1,-1 1-1,0-1 1,2 1 0,-1-1-3,0 0 0,0 0 1,0 0-1,0 0 1,-1 0-1,1-1 1,0 1-1,0-1 1,0 1-1,0-1 1,-1 0-1,1 1 1,0-1-1,-1 0 1,3-2-1,10-7 109,-1 0-1,0-1 1,20-23 0,31-46-5,-32 39-76,90-100 181,-28 34-180,-66 73-27,46-75 0,-49 66-67,-3-1-1,29-75 1,-19 25-525,-26 84-32,-10 27-134,-25 79 358,-39 108 411,-51 129-363,113-311 399,1-1 0,0 1 0,2 0 0,-1 22 0,4-43-53,0 0 0,0 0 0,0 1 0,0-1 0,0 0 0,0 0 0,1 0 1,-1 0-1,0 0 0,1 0 0,-1 0 0,0 0 0,1 0 0,-1 0 0,1 0 0,0 0 0,-1 0 1,2 0-1,-2 0-10,1-1 1,0 1 0,-1-1-1,1 0 1,0 0-1,-1 1 1,1-1 0,0 0-1,-1 0 1,1 0-1,0 0 1,0 0 0,-1 0-1,1 0 1,0 0 0,0 0-1,-1 0 1,1 0-1,1-1 1,1 0-3,1 0-1,-1 0 1,0-1 0,0 0 0,-1 0-1,1 0 1,0 0 0,0 0-1,2-3 1,6-8-39,-1 1 0,-1-2-1,14-25 1,18-49 107,-6 10-175,86-131 134,-19 35-130,-91 153 68,74-129-113,12 5-218,-78 116 155,-15 21 122,0 2 1,1-1-1,5-6 0,-5 8 18,-5 5 54,1 0 0,-1 0 0,0 0 0,0 0 0,0 0 0,1 0 0,-1 0 0,0 0 0,0 0 0,0 0 0,0-1 0,1 1 0,-1 0 0,0 0 0,0 0 0,0 0 0,0 0 0,1-1 0,-1 1 0,0 0 0,0 0 0,0 0 0,0-1-1,0 1 1,0 0 0,0 0 0,0 0 0,0-1 0,0 1 0,0 0 0,0 0 0,0 0 0,0-1 0,0 1 0,0 0 0,0 0 0,0 0 0,0-1 0,0 1 0,0 0 0,0 0 0,0-1 0,0 1 0,0 0 0,0 0 0,0 0 0,-1-1 0,-2 2-56,0 1 50,-1 1 0,1 0 0,-1 0 0,1 0 0,0 0 0,1 0 0,-1 1 0,-2 3 0,-18 35-116,15-26 123,-64 130 54,-50 100-307,89-183 456,3 1 0,-42 131 0,65-168-133,-36 153 397,43-172 365,4-11-520,5-11-111,3-10-140,1-3-125,1 0 1,1 1 0,28-36-1,-33 49-11,-4 6-87,-1-1 0,1 1-1,1 1 1,-1-1 0,1 1-1,0 0 1,14-8-1,-21 14 154,0 0 0,0 0 0,1 0-1,-1 0 1,0 0 0,1 0 0,-1 0-1,0 0 1,1 0 0,-1 0 0,0 0-1,1 0 1,-1 0 0,0 0 0,0 0-1,1 0 1,-1 0 0,0 0 0,1 0-1,-1 1 1,0-1 0,0 0 0,1 0-1,-1 0 1,0 0 0,0 1 0,1-1-1,-1 0 1,0 0 0,0 1 0,0-1-1,1 0 1,-1 1 0,4 8-29,-4-9 30,1 6 8,0 1-1,0-1 0,-1 0 0,0 0 0,0 1 1,-1-1-1,-1 9 0,-1 8 36,2-4 16,1 0 1,0 1-1,1-1 0,1 0 1,1 1-1,8 28 0,-8-41-11,-1 0-1,1 0 0,0-1 1,0 1-1,1 0 1,0-1-1,0 0 0,0 0 1,1 0-1,0-1 1,0 1-1,0-1 1,1 0-1,0-1 0,0 1 1,0-1-1,0 0 1,1-1-1,0 1 0,8 2 1,-10-5-232,0 1 1,0-1-1,1-1 1,-1 1-1,0-1 1,1 0-1,5 0 0,-5-1-595,0 1 0,-1-1 0,1-1 0,-1 1 0,0-1 0,10-5 0,8-4-1552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48:31.0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0 179 2240,'1'-4'304,"-1"-1"0,1 1 1,0 0-1,0 0 0,0 0 0,0 0 1,1 0-1,-1 0 0,4-5 0,3-8 1288,10-6 1016,-18 22-2517,1-1 0,0 1 0,0 0-1,0 0 1,1-1 0,-1 1 0,0 0-1,0 0 1,1 0 0,-1 0 0,0 1 0,1-1-1,-1 0 1,1 1 0,-1-1 0,1 0-1,-1 1 1,1 0 0,-1-1 0,1 1-1,-1 0 1,1 0 0,0 0 0,-1 0-1,1 0 1,-1 0 0,1 0 0,0 1 0,1 0-1,3 0 51,0 1-1,0 0 1,0 0-1,-1 1 1,1-1-1,8 7 1,-8-5-70,-1 1 1,1 0-1,-1 0 1,0 1-1,0-1 1,5 10-1,23 41 189,-29-48-241,64 142 433,-47-97 20,47 81 1,-59-117-437,12 31 0,2 2 287,-9-21-163,-8-14 211,14 22 665,-19-38-1018,0 0 0,0 0 0,0 0 0,0 0 0,-1 0 0,1 0 0,0 0-1,0 0 1,-1 0 0,1 0 0,-1 0 0,1 0 0,-1 0 0,1-1 0,-1 1-1,1-2 1,0 0 9,113-362 329,-43 119-371,-59 206 8,9-26-3340,-21 85-2997,1-6 4907,-1 20-2355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35:10.8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6400,'5'0'2880,"34"5"-2496,-7-5 768,-1 3-704,13 2 320,5-1-448,1-4-192,-1 3-64,-5-3 128,0 5-96,-9-5 672,1 0-416,-10-5-3200,-3 5 1536,-5-3-6432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35:11.2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23 4896,'-31'-23'2208,"21"23"-1920,7 0-64,6 0-192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35:12.4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4 399 2656,'0'1'74,"0"-1"1,-1 0-1,1 0 1,0 1-1,0-1 1,-1 0-1,1 1 1,0-1-1,0 0 1,0 1-1,-1-1 1,1 1-1,0-1 1,0 0-1,0 1 1,0-1-1,0 0 1,0 1-1,0-1 1,0 1-1,0-1 1,0 1-1,0-1 0,0 0 1,0 1-1,0-1 1,0 1-1,0-1 1,0 0-1,1 1 1,-1-1-1,0 0 1,0 1-1,0-1 1,1 0-1,-1 1 1,0-1-1,1 0 1,-1 1-1,0-1 1,0 0-1,1 0 1,-1 0-1,0 1 1,1-1-1,-1 0 1,1 0-1,-1 0 0,0 0 1,1 1-1,0-1 1,0 1 183,1-1 1,0 1-1,-1-1 0,1 1 1,0-1-1,0 1 0,0-1 0,0 0 1,-1 0-1,5 0 0,1-2-5,1-1 0,-1 1-1,0-2 1,0 1 0,0-1-1,0 0 1,-1 0 0,8-6-1,47-46 134,-55 49-310,41-41 196,69-91 0,-105 124-252,26-37 250,-35 47-250,1 0 1,-1 1-1,0-1 0,0 0 0,0 0 0,-1 0 0,1 0 0,-1 0 0,0-9 0,-1 14-24,0 0 0,0-1 0,0 1 0,0 0 1,0-1-1,0 1 0,0 0 0,0-1 0,0 1 0,0 0 0,0 0 0,0-1 1,0 1-1,0 0 0,0-1 0,0 1 0,-1 0 0,1 0 0,0-1 1,0 1-1,0 0 0,-1 0 0,1-1 0,0 1 0,0 0 0,-1 0 0,1 0 1,0-1-1,0 1 0,-1 0 0,1 0 0,0 0 0,0 0 0,-1 0 0,1 0 1,0-1-1,-1 1 0,1 0 0,0 0 0,-1 0 0,1 0 0,0 0 0,-1 0 1,1 0-1,0 0 0,0 0 0,-1 1 0,1-1 0,0 0 0,-1 0 1,1 0-1,0 0 0,0 0 0,-1 0 0,1 1 0,0-1 0,0 0 0,-1 0 1,1 0-1,0 1 0,-1-1 0,-17 15-268,9-5 297,1-1 0,1 1 0,-1 1 0,2-1 0,-1 1 1,-8 22-1,7-12 81,1 1 1,-9 45 0,15-59-50,0 1 0,0 0 1,1-1-1,1 1 0,-1 0 1,1-1-1,1 1 0,-1-1 0,2 1 1,5 15-1,-7-21 1,0 0 0,1 0 0,-1-1 1,1 1-1,-1-1 0,1 1 0,0-1 0,0 0 1,0 1-1,0-1 0,0 0 0,1 0 0,-1-1 1,1 1-1,-1 0 0,1-1 0,-1 0 0,1 1 0,0-1 1,0 0-1,0 0 0,-1-1 0,1 1 0,0-1 1,0 1-1,0-1 0,0 0 0,0 0 0,0 0 1,0 0-1,0-1 0,0 1 0,0-1 0,4-1 1,1-1 40,0 0 0,0-1 0,0 0 0,0 0 0,-1-1 0,0 1 0,0-2 0,0 1 0,7-8 0,5-8-69,25-35 1,-25 31-32,60-84-847,-78 107 776,12-12-357,-13 13 421,1 1 1,-1 0-1,0 0 1,1-1 0,-1 1-1,0 0 1,1 0-1,-1 0 1,1 0-1,-1 0 1,0 0 0,1 0-1,-1 0 1,1 0-1,-1 0 1,0 0 0,1 0-1,-1 0 1,1 0-1,-1 0 1,0 0 0,1 0-1,-1 0 1,0 0-1,1 1 1,-1-1-1,1 0 1,-1 0 0,0 0-1,1 1 1,-1-1-1,0 0 1,0 1 0,1-1-1,-1 0 1,0 0-1,0 1 1,1-1-1,-1 0 1,0 1 0,0-1-1,0 1 1,0-1-1,1 0 1,-1 1 0,1 5 17,1-1 0,-1 0 1,0 0-1,-1 1 1,1-1-1,-1 1 1,0-1-1,0 0 1,-2 10-1,0 8 51,-8 57 111,5-57 574,-1 44 0,6-66-726,0-1 0,0 0 0,0 0 0,0 0 0,0 0 0,0 0 0,0 0 0,0 0 0,0 0 0,0 0 0,0 0 0,1 0 0,-1 0 0,0 1 0,0-1 0,0 0 0,0 0 0,0 0 0,0 0 0,0 0 1,0 0-1,0 0 0,0 0 0,0 0 0,0 0 0,0 0 0,1 0 0,-1 0 0,0 0 0,0 0 0,0 0 0,0 0 0,0 0 0,0 0 0,0 0 0,0 0 0,0 0 0,0 0 0,1 0 0,-1 0 0,0 0 0,0 0 0,0 0 0,0 0 0,0 0 0,0 0 0,0 0 0,0 0 0,0 0 0,0 0 0,0 0 1,0-1-1,0 1 0,1 0 0,-1 0 0,0 0 0,0 0 0,0 0 0,0 0 0,0 0 0,5-5 134,16-31 292,-10 17-496,1 0 1,15-19-1,-24 33-45,1 1 1,0 0-1,0 0 0,0 0 0,1 0 1,0 1-1,-1 0 0,1 0 0,0 0 1,0 0-1,1 1 0,-1 0 0,7-2 0,-8 3 35,0 1 0,0 0 0,-1 0 0,1 0 0,0 1 0,0-1 0,0 1 0,-1 0 0,1 0 0,0 0 0,-1 0 0,1 1-1,-1 0 1,1-1 0,-1 1 0,0 1 0,0-1 0,6 5 0,1 2-8,0 1 0,-1 0 0,16 22 0,5 9 142,-15-22-429,-1 0 1,-1 0 0,17 36-1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35:12.7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 20 4384,'-23'-19'2016,"10"22"-1760,8-3-288,5 8-32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35:16.0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117 102 3808,'-4'-2'5259,"4"2"-5173,-9 8 1821,-10 14-909,8-7-855,1 1 1,1 0-1,0 0 0,1 1 0,1 0 0,0 0 1,1 1-1,2 0 0,-1 0 0,2 0 0,0 1 0,1 19 1,2-31-52,0 0-1,0-1 1,1 1 0,0-1 0,1 1 0,2 5 0,-4-10-53,1 0 1,-1-1-1,1 1 0,0 0 1,0-1-1,-1 1 0,1-1 1,0 1-1,1-1 0,-1 0 0,0 0 1,0 1-1,1-1 0,-1 0 1,0 0-1,1 0 0,-1 0 1,1 0-1,-1-1 0,1 1 0,0 0 1,-1-1-1,1 1 0,0-1 1,-1 1-1,1-1 0,2 0 1,5 0 75,-1-1 1,0 0 0,-1-1 0,1 0 0,0 0 0,0 0 0,11-6 0,-1-1 26,31-21-1,-25 12-85,-2-1 1,0 0-1,-1-2 0,-1-1 1,-1 0-1,-1-1 0,0-1 1,21-42-1,5-8-302,-43 71 193,0 1-1,1-1 0,0 1 0,-1-1 0,1 1 0,0 0 0,0-1 0,0 1 1,0 0-1,1 0 0,-1 0 0,0 1 0,5-3 0,-5 3 1,0 1-1,0-1 1,0 1-1,0 0 1,0 0-1,0-1 1,0 1-1,0 1 1,0-1-1,0 0 1,0 1 0,0-1-1,0 1 1,0-1-1,0 1 1,0 0-1,0 0 1,-1 0-1,1 0 1,0 0-1,2 2 1,2 2 14,-1-1 0,1 1 0,-1 0 0,0 1 0,-1-1 0,1 1 1,-1 0-1,0 0 0,-1 1 0,1-1 0,-1 1 0,3 9 0,1 8 191,-1 1 1,4 32-1,1 6 206,-8-47-337,-2-10 87,0 1 1,1 0-1,0-1 0,5 13 0,-6-17-70,0-1 1,0 1 0,0-1 0,0 0 0,0 1-1,0-1 1,0 0 0,0 0 0,1 0-1,-1 1 1,0-1 0,1-1 0,-1 1-1,1 0 1,0 0 0,-1-1 0,1 1-1,-1 0 1,1-1 0,0 0 0,-1 1 0,1-1-1,0 0 1,2 0 0,49-6 430,-51 5-475,-1 0 0,1 0 0,0 0 0,0 0 0,0-1 0,-1 1 0,1-1 0,0 1 0,-1-1 0,2-2 0,0 1 45,-2 2-40,0 0 0,0 1 0,0-1 0,0 0 0,0 1-1,0-1 1,1 1 0,-1-1 0,0 1 0,0-1 0,1 1-1,0 0 1,0-1 5,0 1 0,-1-1-1,1 1 1,0-1-1,-1 1 1,1-1 0,0 0-1,-1 0 1,1 0 0,-1 0-1,0 0 1,3-2-1,41-40 440,26-27 48,-68 67-477,45-56 135,-42 51-158,-1 0-1,0 0 1,-1-1-1,0 1 1,6-19-1,-10 25-2,1 1 0,-1-1 0,1 1 0,-1-1 0,0 1 0,0-1-1,1 1 1,-1-1 0,0 0 0,0 1 0,-1-1 0,1 1 0,0-1-1,0 1 1,-1-1 0,1 1 0,-1-1 0,1 1 0,-1-1 0,0 1-1,0 0 1,0-1 0,1 1 0,-1 0 0,0-1 0,0 1 0,-1 0-1,1 0 1,0 0 0,0 0 0,-1 0 0,1 0 0,0 1 0,-1-1-1,1 0 1,-1 1 0,1-1 0,-1 1 0,1-1 0,-1 1 0,1 0-1,-1-1 1,1 1 0,-1 0 0,1 0 0,-4 1 0,-2-1-43,1 0-1,-1 1 1,0 1 0,0-1-1,0 1 1,1 0 0,-1 0 0,1 1-1,0 0 1,-1 0 0,1 1-1,1 0 1,-1 0 0,0 0 0,1 0-1,0 1 1,0 0 0,-7 9-1,3-3-25,1 2 0,0-1-1,0 1 1,2 1 0,-1-1-1,2 1 1,-7 24-1,10-31 115,1-1 0,-1 0 0,2 1 0,-1-1 0,1 1 0,0-1-1,0 1 1,1-1 0,2 10 0,-2-12 11,0 0 0,0 0 0,1 0 1,0 0-1,-1 0 0,2-1 0,-1 1 0,0-1 0,1 1 0,-1-1 0,1 0 1,0 0-1,0 0 0,0-1 0,7 5 0,-2-2 47,1-1-1,0 0 0,0 0 1,0-1-1,0-1 1,0 1-1,1-2 1,-1 1-1,1-1 1,15 0-1,-2-2 17,1-1 1,-1-1-1,28-7 0,-23 3-87,0-2 0,0-1 0,-1-2-1,0 0 1,-1-2 0,31-21 0,-21 10 0,-2-2 0,0-1 0,46-52 0,-79 79-24,0 0-1,1-1 1,-1 1 0,0-1 0,0 1 0,1-1 0,-1 1 0,0-1-1,-1 0 1,1 1 0,0-1 0,0 0 0,-1 0 0,1 1 0,-1-1-1,0 0 1,1-4 0,-1 6-9,-1 0 0,1 0 1,0-1-1,0 1 0,0 0 0,-1 0 0,1 0 0,0 0 0,0-1 1,-1 1-1,1 0 0,0 0 0,0 0 0,-1 0 0,1 0 0,0 0 1,-1 0-1,1 0 0,0 0 0,0 0 0,-1 0 0,1 0 1,0 0-1,-1 0 0,1 0 0,0 0 0,0 0 0,-1 0 0,1 0 1,0 0-1,-1 0 0,1 1 0,0-1 0,0 0 0,0 0 0,-1 0 1,1 0-1,0 1 0,0-1 0,-1 0 0,-13 8-207,7-3 193,-1 1 0,1 1-1,0-1 1,0 1-1,0 0 1,1 1-1,0 0 1,-5 9-1,-3 8 99,-16 37-1,25-51-36,-2 4 62,0 1 0,-6 27 1,12-40-62,0 1 1,0 0-1,0-1 1,1 1-1,0 0 1,0-1-1,0 1 1,0 0-1,0-1 1,1 1-1,0 0 1,0-1-1,0 1 1,0-1-1,0 1 1,1-1-1,-1 0 1,4 5-1,-5-7-12,1 0 0,0 0 0,0 0 0,0 0 0,-1-1 0,1 1 0,0 0 0,0 0 0,0 0 0,1-1 0,-1 1 0,0-1 0,0 1 0,0-1 0,0 1 0,1-1 0,-1 1 0,0-1 0,0 0 0,1 0-1,-1 0 1,0 0 0,2 0 0,-1 0 12,1-1 0,-1 0 0,0 0 0,1 1 0,-1-1 0,0-1-1,0 1 1,0 0 0,0 0 0,0-1 0,3-2 0,1-3 49,1 0 1,-1 0 0,0 0-1,-1-1 1,6-9-1,14-31-222,34-88-1,-56 129-525,-5 18 317,-3 12 174,2 0 158,2-1 0,1 1 0,0 0 0,2-1 0,9 45-1,-10-62 37,1 1-1,0-1 0,1 0 0,-1 1 1,1-1-1,0 0 0,0 0 0,1-1 0,0 1 1,0-1-1,0 0 0,5 5 0,-6-7 6,0 0-1,1 1 1,-1-1-1,1-1 1,-1 1-1,1 0 1,0-1-1,-1 0 0,1 0 1,0 0-1,0 0 1,0-1-1,0 1 1,0-1-1,0 0 1,0 0-1,0 0 1,6-2-1,3-1 47,1 0 1,-1-1-1,1-1 0,-1 0 0,-1-1 1,1 0-1,-1-1 0,0 0 0,0-1 0,13-12 1,-2-4 8,-1-1 0,-1-1 1,24-40-1,30-69 7,-57 101-219,-5 7 26,-8 16-113,1 1 1,7-12 0,-13 30-330,-2 7 513,-17 81-48,-21 81 233,36-162-110,3-8 29,-1-1 0,0 1 1,-1 0-1,1-1 0,-1 1 0,0-1 0,-1 0 0,-4 7 0,8-13-50,-1 1 0,1-1 0,0 1 0,-1-1 0,1 0-1,0 1 1,-1-1 0,1 0 0,-1 1 0,1-1 0,-1 0 0,1 1 0,-1-1 0,1 0 0,-1 0-1,1 0 1,-1 0 0,1 1 0,-1-1 0,1 0 0,-1 0 0,1 0 0,-1 0 0,1 0 0,-1 0 0,1 0-1,-1 0 1,1-1 0,-1 1 0,0 0 0,1 0 0,-1 0 0,1-1 0,0 1 0,-1 0 0,1 0-1,-1-1 1,1 1 0,-1 0 0,1-1 0,0 1 0,-1-1 0,0 0 0,-2-3 11,1 0 0,-1 0 0,0 0 0,-1-6 0,-3-3-27,-4 4-692,8 9 181,3 6 171,1-2 316,0-1 0,1 0 0,-1 0 0,1 0 0,0 0 1,0 0-1,0 0 0,0 0 0,0-1 0,5 5 0,1 0 9,0-1 1,13 9-1,-16-12 41,0 0 0,0-1 0,0 1 0,1-1-1,-1 0 1,1 0 0,0-1 0,-1 0 0,1 0-1,0 0 1,0-1 0,0 0 0,-1 0 0,1 0-1,0-1 1,7-1 0,-4-1 35,0-1-1,0 1 1,-1-2-1,1 0 1,-1 0 0,11-8-1,44-44 172,1-13-133,62-87-1,-98 119-99,19-32-254,-43 65 213,-4 5 28,1 0 0,-1 0-1,0-1 1,0 1 0,1 0-1,-1-1 1,0 1 0,0 0 0,0-1-1,0 1 1,1 0 0,-1-1-1,0 1 1,0 0 0,0-1-1,0 1 1,0 0 0,0-1-1,0 1 1,0-1 0,0 1-1,0 0 1,0-1 0,0 1 0,0 0-1,0-1 1,0 1 0,-1-1-1,1 1 1,0 0 0,0-1-1,0 1 3,0 0-1,-1-1 1,1 1-1,0 0 0,0 0 1,0 0-1,0-1 0,0 1 1,0 0-1,-1 0 0,1 0 1,0 0-1,0-1 1,0 1-1,0 0 0,-1 0 1,1 0-1,0 0 0,0 0 1,0 0-1,-1 0 1,1-1-1,0 1 0,0 0 1,-1 0-1,1 0 0,0 0 1,0 0-1,0 0 1,-1 0-1,1 0 0,0 0 1,0 0-1,-1 0 0,1 1 1,0-1-1,-11 6-188,8-3 150,0 0 0,0 0 0,0 0-1,-3 6 1,-4 11 22,1 0 0,1 1 0,-11 41 0,10-19 121,-3 44-1,10-65-45,1 35 1,2-47-6,0 0 1,0 0-1,1-1 1,1 1-1,5 17 0,-7-27-33,-1 1 0,1 0-1,0 0 1,-1 0-1,1 0 1,0-1-1,0 1 1,0 0-1,-1 0 1,1-1 0,0 1-1,0-1 1,0 1-1,0-1 1,0 1-1,0-1 1,0 0-1,0 1 1,0-1 0,0 0-1,0 0 1,0 0-1,1 0 1,-1 0-1,0 0 1,0 0-1,1 0 1,6-1 12,-1 0 1,14-5-1,-12 3 123,3 0-112,0 0 0,-1-1-1,0-1 1,1 0 0,-2 0-1,1-1 1,-1-1 0,0 0-1,0 0 1,0-1 0,-1 0-1,-1 0 1,10-12 0,61-101-92,-38 54-228,-31 55 92,-10 12 188,0 0 1,0 0 0,1 0-1,-1 0 1,0 0 0,0 0 0,0 0-1,0 0 1,1 0 0,-1 0-1,0 0 1,0 0 0,0 0-1,0 0 1,0 0 0,1 0 0,-1 0-1,0 0 1,0 0 0,0 0-1,0 1 1,0-1 0,1 0 0,-1 0-1,0 0 1,0 0 0,0 0-1,0 0 1,0 0 0,0 1-1,0-1 1,0 0 0,0 0 0,0 0-1,1 0 1,-1 0 0,0 1-1,0-1 1,0 0 0,0 0-1,0 0 1,0 0 0,0 1 0,-1 27-19,-30 215 322,31-242-283,0-1 1,0 1-1,0 0 1,0-1-1,0 1 1,0-1 0,0 1-1,0-1 1,0 1-1,0 0 1,0-1-1,0 1 1,1-1-1,-1 1 1,0-1-1,0 1 1,1-1 0,-1 2-1,1-2-7,-1 0 0,0 0 0,1 0 0,-1 0 0,0 0-1,1 0 1,-1 0 0,0 0 0,1 0 0,-1 0 0,0 0 0,1 0 0,-1 0 0,0 0 0,1 0-1,-1 0 1,0 0 0,1-1 0,-1 1 0,0 0 0,0 0 0,1 0 0,-1 0 0,0-1-1,1 1 1,-1 0 0,0 0 0,0-1 0,0 1 0,1 0 0,-1 0 0,0-1 0,0 1 0,0 0-1,0-1 1,1 1 0,-1 0 0,0-1 0,10-16 193,14-31 1,5-9-176,27-31-252,-46 75 112,1-1 0,0 2 0,1 0 1,16-14-1,-25 24 93,-1 1 0,0-1 1,1 1-1,0-1 1,-1 1-1,1 0 0,3-1 1,-5 2 13,-1-1 0,1 1 0,0 0 0,-1 0 0,1 0 0,-1 0 0,1 0 1,-1 0-1,1 0 0,0 0 0,-1 0 0,1 0 0,-1 0 0,1 0 0,-1 1 0,1-1 0,-1 0 1,1 0-1,0 1 0,-1-1 0,1 0 0,-1 0 0,0 1 0,1-1 0,-1 1 0,1-1 0,-1 0 1,0 1-1,1-1 0,-1 1 0,0-1 0,1 1 0,-1-1 0,0 1 0,1-1 0,-1 1 0,0-1 1,0 1-1,0 0 0,0-1 0,0 1 0,0 0 0,1 8-15,-2 0 1,1 0-1,-1 0 0,0 0 0,-5 12 1,3-6 75,-2 8 1,3-15-54,0 0 0,0 1 0,1-1-1,0 1 1,0-1 0,2 18 0,-1-25 11,0 0 1,1 0-1,-1 0 1,0 0-1,1 1 0,-1-1 1,1 0-1,-1 0 0,1 0 1,-1 0-1,1-1 0,0 1 1,0 0-1,-1 0 0,1 0 1,0 0-1,0-1 1,0 1-1,0 0 0,0-1 1,0 1-1,0-1 0,0 1 1,0-1-1,0 0 0,0 1 1,0-1-1,1 0 1,-1 0-1,0 0 0,0 1 1,0-1-1,2-1 0,4 1 30,0 0 0,1-1 0,-1-1 0,9-1 0,-9 1-45,28-8 7,0-1 0,-1-1 1,0-2-1,-1-1 0,-1-2 1,0-1-1,-2-2 0,0-1 1,28-25-1,-51 40-213,-1 0 0,11-12 0,-57 74-241,-6 10 398,42-59 50,0 0 1,0 1 0,1 0 0,0 0 0,0 0 0,1 0 0,-2 11 0,4-17 4,0-1 0,-1 1 1,1-1-1,0 1 0,0 0 0,1-1 1,-1 1-1,0-1 0,0 1 1,1-1-1,-1 1 0,1-1 0,-1 1 1,1-1-1,0 0 0,0 1 1,-1-1-1,1 0 0,0 1 0,0-1 1,0 0-1,2 1 0,-2-1 18,0-1 0,0 1 0,0-1-1,1 1 1,-1-1 0,0 1 0,0-1 0,0 0-1,1 0 1,-1 0 0,0 1 0,1-1 0,-1 0-1,0-1 1,0 1 0,1 0 0,-1 0 0,0-1-1,0 1 1,1 0 0,-1-1 0,0 1 0,0-1-1,0 0 1,0 1 0,0-1 0,0 0 0,2-1-1,1-1 47,0-1 0,-1 0-1,1 0 1,-1 0-1,1 0 1,-1 0-1,0-1 1,3-7 0,16-43 133,-16 39-211,0 2-28,-4 10-41,0 0 0,0-1 0,-1 1 0,0 0 0,0-1 0,1-6-1,-3 7-201,-2 10-62,-2 46-121,0-19 467,-1 0 0,-15 49 0,-31 63-94,11-34 248,8-16-122,-67 137-1,93-218 2,-2 0-1,0-1 1,0 0-1,-1-1 1,-20 20-1,23-26 32,0 0 0,0 0-1,-1-1 1,1 0 0,-1 0 0,0-1-1,0 0 1,-1-1 0,1 1-1,-1-2 1,-9 3 0,13-4-19,1-1 0,-1 1-1,1-1 1,-1 0 0,1 0 0,-1-1 0,1 1 0,-1-1 0,1 0 0,0 0 0,-1-1 0,1 1 0,0-1 0,-5-3 0,3 2-7,1-1 0,0 0 0,0-1 0,0 1 0,0-1-1,1 0 1,0 0 0,-7-10 0,0-4 8,2-1 1,0 1-1,2-2 0,-11-41 0,11 37-43,-15-73-262,20 88 183,1 0-1,0 0 1,1 1 0,0-1-1,1 0 1,0 0-1,4-18 1,-3 24 41,-1 1 1,1 0 0,0 0-1,0-1 1,0 1 0,0 0 0,1 1-1,-1-1 1,1 0 0,0 1-1,-1-1 1,1 1 0,1 0-1,-1 0 1,0 0 0,0 1-1,6-3 1,3-1-259,1 1 1,-1 0-1,23-3 0,62-9-3315,-47 11 1824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35:16.4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73 95 7712,'-41'-47'3520,"28"27"-3072,0 9-320,13 7-160,-5-4-128,10 3 96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35:19.1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92 2560,'-1'-1'208,"1"-1"0,-1 1 0,1 0 0,-1-1 0,1 0 0,-1 1 0,1-1 0,0 1 0,0-1 0,0 1 0,0-1 0,0 0 0,0 1 0,0-1 0,1 1 0,-1-1 0,1 1 0,-1-1 0,1 1 0,-1-1 0,1 1 0,0 0 0,0-1 0,0 1 0,-1 0 0,1-1 0,0 1 0,1 0 0,1-2 0,1-2 1342,-5 18-1506,2 24 224,2 0 0,1-1 0,11 46 0,-4-25-20,-6-30 459,0-1-1,13 35 1,-13-73 1149,-4-3-1585,-1 1 0,0-1 0,-3-19 0,0-10-176,0-145-143,2 165-116,0 19 57,1 0 0,-1 0 1,1 0-1,1 0 0,-1-1 0,1 1 0,-1 0 1,1 0-1,3-6 0,-3 9 84,0 1 0,0 0-1,0 0 1,0 0 0,0 1 0,0-1 0,0 0 0,0 0-1,1 0 1,-1 1 0,0-1 0,1 1 0,-1-1 0,0 1-1,1 0 1,-1-1 0,1 1 0,-1 0 0,0 0 0,1 0-1,-1 0 1,1 0 0,-1 0 0,3 1 0,4 0 47,0 0 0,14 4 0,-4 1 74,-1 0-1,-1 1 0,21 11 1,-29-15-45,6 6 971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35:19.8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361 150 3808,'2'-1'204,"-1"0"-1,0 0 1,0 0 0,0 0-1,0-1 1,0 1 0,-1 0 0,1-1-1,0 1 1,-1 0 0,1-1-1,-1 1 1,1-1 0,-1 1 0,0-1-1,1-1 1,-1 1 30,-1-1 1,1 0-1,-1 1 1,1-1-1,-1 1 1,0-1-1,0 1 1,0 0-1,-2-4 1,-3-2 50,0 1 0,0 0-1,-1 0 1,1 0 0,-2 1 0,1 0 0,-1 0 0,-9-5 0,15 10-252,-5-4 10,-1 1 0,0 0 0,0 1 0,0 0-1,0 0 1,-1 0 0,1 1 0,-1 0 0,1 1 0,-1 0 0,0 1 0,0-1 0,1 2 0,-1-1-1,0 1 1,0 1 0,1-1 0,-1 1 0,1 1 0,0 0 0,-1 0 0,-10 6 0,15-6-46,-1 1 0,1 0 0,0-1 0,0 1 0,1 1 0,-1-1 0,1 0 0,-5 9 0,-16 40 248,18-37-174,1-1-1,1 1 1,1 1-1,0-1 1,1 0-1,1 1 1,0-1-1,4 33 1,4 296 1575,-7-335-1585,-6 77 637,7-78-991,10-29-7110,-7 4 5297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35:20.1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13 5216,'-18'-13'1696,"22"16"-803,0-1 0,0 0 0,1 0 0,-1 0 0,8 1 0,29 4 973,46-4-1846,-73-3 229,125-3 466,-79 0-4758,-38 2 1670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35:23.1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182 59 3328,'-6'-15'2102,"3"14"-782,-1 6-646,2 1-530,1 0 0,-1 0 0,0 11 0,-1 6 0,-62 328 1946,-4-48 353,67-292-1979,-3 9 65,5-19-459,-1-1 1,1 1-1,0-1 1,0 1-1,0-1 1,0 1-1,-1-1 0,1 1 1,0-1-1,0 1 1,-1-1-1,1 1 1,0-1-1,-1 0 1,1 1-1,0-1 1,-1 0-1,1 1 0,-1-1 1,1 0-1,0 1 1,-1-1-1,-2-3 709,0-12-656,1-1 1,1 1 0,0-1-1,1 0 1,0 1-1,1-1 1,1 1-1,5-23 1,44-124-386,-50 160 270,13-40-276,3 1 0,37-65-1,-39 80 125,2-2-9,2 0 0,27-34 1,-40 56 112,0-1 1,0 1-1,0 0 1,1 1-1,0 0 1,0 0-1,0 0 1,1 1-1,0 0 1,0 0-1,0 1 1,0 0 0,0 0-1,10-1 1,-13 3 20,0 1 1,0 0 0,0 0 0,0 0 0,0 0 0,0 1 0,0 0 0,0 0 0,0 0 0,0 1 0,0-1 0,0 1 0,-1 1 0,1-1 0,-1 0 0,0 1-1,1 0 1,-1 0 0,0 0 0,-1 1 0,1 0 0,-1-1 0,1 1 0,-1 0 0,0 0 0,0 1 0,-1-1 0,0 1 0,1-1 0,1 7 0,1 4 68,0 1 0,-1 0 0,0 0 0,-2 0 0,1 0 0,-2 1 0,0-1 0,-3 29 0,1-36 9,-1 0 1,0 1-1,0-1 1,-1 0-1,0 0 1,0 0-1,-1 0 1,0-1-1,-1 1 1,0-1-1,0 0 0,-1-1 1,0 1-1,0-1 1,-1 0-1,-9 7 1,10-9 84,-1 0 0,0 0 1,-10 4-1,15-8-77,-1 0 1,0 0 0,1 0 0,-1 0-1,0 0 1,1-1 0,-1 1 0,0-1-1,0 0 1,0 0 0,1 0 0,-1 0-1,-4-1 1,7 1-72,0 0 1,0 0-1,0 0 0,0 0 1,-1 0-1,1 0 0,0 0 1,0 0-1,0 0 0,0 0 0,0 0 1,0 0-1,0 0 0,0 0 1,0 0-1,0 0 0,0 0 1,0 0-1,-1 0 0,1 0 0,0 0 1,0 0-1,0 0 0,0-1 1,0 1-1,0 0 0,0 0 1,0 0-1,0 0 0,0 0 0,0 0 1,0 0-1,0 0 0,0 0 1,0 0-1,0-1 0,0 1 0,0 0 1,0 0-1,0 0 0,0 0 1,0 0-1,0 0 0,0 0 1,0 0-1,0 0 0,0 0 0,0-1 1,0 1-1,0 0 0,0 0 1,0 0-1,0 0 0,0 0 1,0 0-1,0 0 0,1 0 0,-1 0 1,0 0-1,8-6-138,13-5-6,46-17 47,86-24-1,119-24 33,-264 73 35,-2 2-18,-1 0 0,0-1 0,0 2 1,6-2-1,-2 5-271,-10 2 182,-10 6 61,9-9 43,-106 96-139,108-98 176,-3 4 35,0-1 0,-1 0 0,1 1 0,0 0 0,-2 4 0,4-7-30,1-1 0,0 1 0,-1 0 0,1-1 0,0 1-1,0 0 1,-1-1 0,1 1 0,0 0 0,0-1 0,0 1 0,0 0 0,0 0 0,0-1-1,0 1 1,0 0 0,0-1 0,0 1 0,1 0 0,-1-1 0,0 1 0,0 0 0,1-1-1,-1 1 1,0 0 0,1-1 0,-1 1 0,1-1 0,-1 1 0,1-1 0,-1 1 0,1-1-1,-1 1 1,1-1 0,-1 1 0,1-1 0,0 0 0,-1 1 0,1-1 0,0 0 0,0 1 0,7 2 54,-1-1 1,1 1 0,-1-1-1,1-1 1,0 0 0,0 0 0,0 0-1,0-1 1,0 0 0,0 0 0,0-1-1,11-3 1,-12 3-11,0-1 1,0 0-1,0 0 0,0-1 0,-1 0 0,1 0 1,-1-1-1,0 1 0,0-1 0,0-1 0,-1 1 1,1-1-1,-1 0 0,6-7 0,-6 4 26,0 0 0,-1-1 0,1 0 0,-2 1 0,1-1 1,-1 0-1,2-14 0,-2 9-128,-1 0 0,-1 0 0,0-1 0,-1-18 0,-1 27-14,0-1-1,0 1 1,0-1-1,-1 1 1,0 0 0,0 0-1,-1 0 1,0 0-1,0 0 1,0 1-1,-6-9 1,8 12 48,-1 1 1,1-1-1,-1 0 0,0 1 1,0-1-1,1 1 1,-1-1-1,0 1 0,0 0 1,0 0-1,0 0 0,0 0 1,-1 0-1,1 1 0,0-1 1,0 0-1,-1 1 1,1 0-1,0-1 0,0 1 1,-1 0-1,1 0 0,0 1 1,-1-1-1,1 0 1,0 1-1,0-1 0,-1 1 1,1 0-1,0 0 0,0 0 1,0 0-1,0 0 0,-3 2 1,4-3 15,0 1 0,0-1-1,0 1 1,0 0 0,0-1 0,1 1 0,-1-1 0,0 1-1,0 0 1,0 0 0,1 0 0,-1-1 0,1 1 0,-1 0-1,0 0 1,1 0 0,-1 0 0,1 0 0,0 0 0,-1 0 0,1 0-1,0 0 1,0 0 0,0 0 0,0 0 0,-1 0 0,2 2-1,-1-1 9,1 0-1,0-1 0,0 1 0,0 0 0,0-1 0,0 1 0,0-1 0,0 1 1,0-1-1,1 1 0,-1-1 0,0 0 0,4 3 0,3 1 45,0 0 0,1 0 0,-1-1-1,17 6 1,-9-5-29,0-1 1,0 0-1,0-1 0,1-1 0,-1 0 0,1-1 0,-1-1 1,1-1-1,0 0 0,-1-1 0,0-1 0,1 0 1,18-7-1,-11-1 66,-1 0-1,28-17 1,-16 7-23,-32 21 5,-3 4-32,-7 9-29,6-10-12,-26 52 205,-25 77 0,50-126-156,0-1-1,1 1 0,0 0 1,0 0-1,0 0 0,1 0 1,0-1-1,1 12 0,-1-16-21,0 1 0,1-1 0,-1 1 0,1-1 1,-1 1-1,1-1 0,0 1 0,-1-1 0,1 0 0,0 1 0,0-1 0,0 0 0,0 1 0,0-1 0,0 0 0,1 0 0,-1 0 0,0 0 0,0 0 0,1-1 1,-1 1-1,1 0 0,-1 0 0,0-1 0,1 1 0,0-1 0,-1 0 0,1 1 0,-1-1 0,1 0 0,-1 0 0,1 0 0,0 0 0,-1 0 0,4 0 0,3-2 13,-1 1-1,1-1 0,0 0 0,0 0 0,-1-1 0,0 0 1,1 0-1,-1-1 0,0 0 0,-1 0 0,1-1 0,-1 0 1,0 0-1,10-11 0,5-7 22,-1-2 0,24-38 0,-28 39 90,-1 0-226,-3 6-98,14-17-1,-26 34 165,1 0-1,0 0 1,-1 0 0,1 1 0,0-1 0,0 0 0,0 0 0,-1 1 0,1-1-1,0 1 1,0-1 0,0 1 0,0-1 0,0 1 0,0-1 0,0 1 0,2 0-1,-3 0 5,1 0-1,-1 0 0,1 0 0,0 0 0,-1 0 0,1 1 0,0-1 0,-1 0 0,1 1 0,-1-1 0,1 0 1,-1 1-1,1-1 0,-1 0 0,1 1 0,-1-1 0,1 1 0,-1-1 0,0 1 0,1-1 0,0 1 0,1 4-24,0 0 0,1 0-1,-1 1 1,-1-1-1,2 7 1,-2-7 54,5 16-101,0 5 75,0-1 0,2 0-1,2 0 1,18 37 0,-26-60 38,-1 0 0,1 0 0,-1 0-1,1 0 1,0 0 0,0 0-1,0 0 1,0-1 0,0 1-1,0-1 1,1 1 0,3 1-1,-5-3-9,1 1 0,-1-1 0,0 1 0,1-1 0,-1 0 0,1 0 0,-1 0 0,1 1 0,-1-1 0,1-1 0,-1 1 0,1 0 0,-1 0 0,1-1 0,-1 1 0,1 0 0,-1-1 0,0 1 0,1-1 0,-1 0 0,0 0 0,1 1 0,-1-1 0,0 0-1,2-1 1,2-5 10,1 1 0,-1-1 0,0 0 0,0 0 0,-1-1 0,0 1 0,0-1 0,-1 0 0,5-16 0,0-8-31,5-41 0,-7 38-43,2-7 5,-4 28-23,-1 0 0,-1-1-1,1-20 1,-3 34 43,0 0 0,0 0 0,1 0 0,-1 0 0,0 0 0,0 0 0,0 0 0,1 0 0,-1 0 0,1 0-1,-1 0 1,1 1 0,0-2 0,3 1-188,1 8 79,0 6 95,2-1 1,-1 0-1,1 0 1,1-1-1,0 0 1,1 0-1,0-1 1,1 0-1,0-1 1,18 14-1,-16-15 72,0-1 0,1-1 0,0 0 0,0-1 0,0 0 0,1-1 0,0 0 1,0-1-1,25 2 0,-27-4 1,0-1 0,1 0 0,-1-1 1,0 0-1,0-1 0,0 0 1,0-1-1,0 0 0,-1-1 1,1 0-1,17-10 0,-20 8-15,0 0-1,-1-1 1,0 0-1,0 0 1,-1-1 0,0 0-1,0 0 1,0 0-1,7-15 1,-7 11-45,-1 0 1,-1 0-1,0 0 0,-1 0 1,0-1-1,-1 0 0,2-16 1,-4 27 1,-2-1 0,1 1 0,0-1 0,0 1 1,-1-1-1,1 1 0,-1-1 0,0 1 0,-1-4 0,2 5 11,-1 1 0,1-1-1,0 0 1,-1 0-1,1 1 1,-1-1-1,1 0 1,-1 1 0,1-1-1,-1 0 1,1 1-1,-1-1 1,0 1-1,1-1 1,-1 1-1,0-1 1,0 1 0,1 0-1,-1-1 1,0 1-1,0 0 1,0-1-1,1 1 1,-1 0 0,0 0-1,0 0 1,0 0-1,0 0 1,1 0-1,-1 0 1,0 0-1,0 0 1,0 0 0,0 1-1,-1-1 1,-4 3-47,-1 1 0,1-1 0,0 1 0,0 0 1,0 1-1,1-1 0,0 1 0,-1 0 0,2 1 1,-1-1-1,-5 9 0,-4 8 66,-21 43 0,23-39 43,-12 37 1,20-50-18,0 1 0,1-1 1,1 1-1,-1 26 0,2-36-21,1-1 0,1 1-1,-1 0 1,1 0 0,-1-1 0,1 1-1,0-1 1,0 1 0,1-1 0,-1 1 0,1-1-1,-1 0 1,1 1 0,0-1 0,0 0-1,1 0 1,-1 0 0,1-1 0,-1 1-1,1-1 1,0 1 0,0-1 0,0 0-1,0 0 1,0 0 0,6 2 0,-4-2 12,1-1 0,0 1 0,-1-1 0,1 0 0,0 0 1,0-1-1,0 0 0,0 0 0,-1 0 0,1-1 0,0 0 0,0 0 1,0 0-1,-1-1 0,1 0 0,7-3 0,4-5 38,0 0 0,-1-1 0,0-1 1,-1 0-1,17-19 0,-17 16-133,1 1 0,1 0 1,0 1-1,26-15 0,-39 26 64,0 0-1,0 0 0,0 1 1,-1-1-1,1 1 0,1 0 0,-1 0 1,0 0-1,0 0 0,0 1 0,0 0 1,1 0-1,-1 0 0,0 0 1,0 0-1,0 1 0,1 0 0,-1 0 1,0 0-1,0 1 0,0-1 1,0 1-1,-1 0 0,1 0 0,0 0 1,-1 1-1,0-1 0,1 1 1,-1 0-1,4 4 0,-6-6 13,15 16 366,0-1 0,2 0-1,0-2 1,0 0 0,35 20 0,-36-26-252,1-1 0,-1 0 0,1-1 0,0-1-1,1 0 1,-1-2 0,1 0 0,0-1 0,0-1 0,-1-1 0,29-3 0,18-6-1084,0-3 1,110-36 0,-63 11-989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48:31.5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15 1824,'0'0'65,"0"0"0,0-1 0,0 1 0,0 0 1,0-1-1,0 1 0,0-1 0,0 1 0,0 0 0,0-1 0,0 1 1,0 0-1,0-1 0,0 1 0,0 0 0,0-1 0,0 1 0,0 0 0,1-1 1,-1 1-1,0 0 0,0-1 0,0 1 0,1 0 0,-1-1 0,0 1 1,0 0-1,1 0 0,-1-1 0,0 1 0,1 0 0,-1 0 0,0 0 1,0-1-1,1 1 0,-1 0 0,0 0 0,1 0 0,-1 0 0,1 0 0,-1 0 1,1 0-1,17-3 4883,-17 3-4872,-1 0 0,1 1-1,0-1 1,-1 0 0,1 1 0,-1-1 0,1 1-1,-1-1 1,1 1 0,-1-1 0,0 1-1,1-1 1,-1 1 0,0-1 0,1 1 0,-1 0-1,0-1 1,0 1 0,1 1 0,-1-1 125,4 9 176,-1 0-1,-1 0 0,0 0 1,0 1-1,-1-1 0,0 1 1,-1-1-1,-1 13 0,1-4-45,-1 22 5,3 53-75,2-62-186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36:06.08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4106 8 1824,'10'-8'8193,"-10"9"-8120,-1 0 5,0 0 0,0 1 0,0-1 0,0 0 0,-1 0 0,1 0 0,0 0 0,0 0 0,-1 0 0,1 0 0,-3 1 0,2-1-11,-17 10 75,-1-2 0,0 0 1,-28 7-1,6-1-44,-300 136 526,84-13-208,119-60-278,-291 133 108,306-154-182,-165 104 0,258-141-28,-36 32 1,57-43 76,0 0 0,1 1 0,0 0 0,1 0 0,0 1 0,-12 21 0,19-29-49,-1 1 1,0 0 0,1-1 0,0 1 0,0 0-1,0 0 1,0 5 0,1-7-38,0-1 0,0 1 0,0-1 0,0 0 0,0 1 0,0-1 0,1 1 1,-1-1-1,1 0 0,-1 1 0,1-1 0,-1 0 0,1 1 0,0-1 0,0 0 0,0 0 0,-1 0 0,1 0 1,0 1-1,0-1 0,0-1 0,3 3 0,8 4 2,0-1-1,1 0 1,0-1 0,1 0-1,22 4 1,4 2-94,-39-10 64,9 1-75,-1 2 0,0-1 0,0 1 0,14 9 0,-21-12 35,0 0 0,0 1 0,0-1 0,-1 1 1,1-1-1,0 1 0,-1 0 0,1-1 0,-1 1 1,0 0-1,0 0 0,0 0 0,0 0 0,0 0 1,0 0-1,0 1 0,-1-1 0,1 0 0,-1 0 1,0 0-1,1 1 0,-1-1 0,0 0 0,0 1 1,-1-1-1,0 4 0,0-2 17,0 1 0,-1 0 1,1-1-1,-1 1 0,0-1 0,-1 0 1,1 1-1,-1-1 0,-3 4 0,-2 1 22,0-1-1,-15 13 1,11-12 17,-1 0 0,0 0 0,-1-2 0,0 1 0,0-2 0,-16 6 0,20-8-3,-102 40 82,-140 59 52,-258 131 121,175-88 223,-422 127 118,723-261-672,-168 67-784,196-76 125,-1 1 0,1 0 0,0 0 0,-8 7-1,43-9-6198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36:07.50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501 9 2656,'0'-5'4864,"0"6"-4753,-1 0-1,1 0 1,0 0 0,-1 0 0,1 0 0,0-1 0,-1 1 0,0 0-1,1 0 1,-1 0 0,1-1 0,-1 1 0,0 0 0,1-1-1,-1 1 1,0-1 0,-1 2 0,-20 11 400,14-9-276,-1 0-146,-1 0 0,1 0 0,-1-1 0,0-1-1,-19 4 1,3-1 13,-45 8 302,12-2-99,-102 31-1,136-37-283,21-4 38,1-1-1,-1 1 1,1-1 0,-1 1-1,1 0 1,0 0 0,-1 0 0,1 1-1,-4 1 1,7-3-32,0 0 0,0 0 0,0 0 1,0 0-1,0 0 0,0-1 0,0 1 0,0 0 0,0 0 1,0 0-1,0 0 0,0 0 0,0 0 0,0 0 0,0-1 1,0 1-1,0 0 0,-1 0 0,1 0 0,0 0 0,0 0 1,0 0-1,0 0 0,0 0 0,0-1 0,0 1 0,0 0 1,-1 0-1,1 0 0,0 0 0,0 0 0,42-10 792,-19 5-896,51-12-2,73-21 176,-119 29-237,1-1 1,51-28 0,-51 24-165,-25 13 1,-5 4 133,-3 6 168,1 5 79,-1 0 0,2 1-1,0-1 1,0 23 0,-3 14 35,5-49-100,0 0 0,0-1-1,0 1 1,-1 0 0,1-1 0,0 1 0,-1 0 0,1-1-1,-1 1 1,1-1 0,-1 1 0,0-1 0,-1 3-1,1-3 43,0-1-1,1 1 0,-1 0 1,0-1-1,0 1 0,0-1 1,0 1-1,0-1 0,0 1 1,0-1-1,0 0 0,0 1 1,0-1-1,0 0 0,0 0 1,0 0-1,0 0 0,0 0 1,0 0-1,0 0 0,0 0 1,0 0-1,0-1 0,-2 1 1,-18-5 383,-12-3-5,-37-13 0,-44-28-23,68 27-3794,31 15 1252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36:08.56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191 33 1984,'6'-15'5312,"-5"14"-4981,0-1 1,0 0-1,0 0 0,0 1 0,-1-1 1,1 0-1,0-3 0,-1 8-269,-1 1-1,0 0 0,1-1 0,-2 0 1,1 1-1,0-1 0,-1 1 0,-2 3 1,-20 32 583,9-14-279,2-6-441,0-1-1,-1 0 1,0-1 0,-2 0-1,0-2 1,-1 0 0,-23 17-1,31-24-1454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36:09.57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550 17 2912,'2'-17'3619,"-5"23"-2646,3-6-909,-1 1 1,0 0 0,1 0 0,-1 0-1,1 0 1,-1-1 0,0 1-1,1 0 1,-1-1 0,0 1-1,0 0 1,-1 0 0,1-1-5,0 1 0,0-1 1,1 1-1,-1-1 0,0 1 1,1 0-1,-1-1 0,0 1 1,1 0-1,-1 0 0,0-1 0,1 1 1,-1 1-1,-3 8 196,-1 0 0,0-1 0,-7 10 0,2-8 134,0 1 1,0-1-1,-1-1 1,-20 16-1,19-20-304,1 0 0,-1-1 0,0 0 1,0-1-1,-22 5 0,30-8-48,-20 6 246,-1-2 0,-48 5 1,-66 8-180,119-15-87,14-1 13,0-1 0,0 1 0,0 0 0,-6 4 0,-2 0-101,14-6 80,0 0 1,0-1-1,0 1 1,0 0-1,0 0 0,0 0 1,0 0-1,-1 0 1,1 0-1,0 1 0,0-1 1,0 0-1,0 0 1,0 0-1,0 0 0,0 0 1,-1 0-1,1 0 1,0 0-1,0 0 0,0 0 1,0 0-1,0 0 1,0 0-1,0 0 0,0 0 1,0 0-1,0 1 1,0-1-1,-1 0 0,1 0 1,0 0-1,0 0 1,0 0-1,0 0 0,0 0 1,0 0-1,0 1 1,0-1-1,0 0 0,0 0 1,0 0-1,0 0 1,0 0-1,0 0 0,0 0 1,0 1-1,0-1 1,0 0-1,0 0 0,0 0 1,0 0-1,0 0 1,1 0-1,-1 0 0,0 0 1,0 1-1,0-1 1,6 0 356,3-2-807,0-1 0,-1 2 0,11-2 0,13-3-5554,-6 2 2602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36:25.67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366 586 2400,'-6'-12'2819,"-5"-15"-706,10 25-2033,0 0 0,0 0-1,0 1 1,-1-1 0,1 0-1,0 1 1,0-1 0,-1 1-1,1 0 1,-1-1-1,0 1 1,-1-1 0,-1 0-32,0 1 0,1 0 1,-1 0-1,0 1 1,1-1-1,-1 1 0,0 0 1,0 0-1,1 0 0,-1 0 1,0 0-1,0 1 0,1 0 1,-1 0-1,0 0 0,1 0 1,-1 1-1,-3 1 1,-4 3-32,0 1 1,0 0 0,0 0 0,-9 10 0,-10 9 67,1 1 0,1 2 1,-40 53-1,63-74-73,0-1-1,0 1 1,1 0-1,0 0 1,0 1-1,-2 11 1,5-18 12,0 1 0,1 0 0,-1-1 1,1 1-1,0-1 0,0 1 1,0 0-1,0-1 0,0 1 0,1 0 1,-1-1-1,1 1 0,0-1 0,-1 1 1,1-1-1,1 1 0,-1-1 1,0 0-1,0 1 0,1-1 0,-1 0 1,1 0-1,0 0 0,0 0 0,-1 0 1,4 1-1,0 1 35,0-1 0,0 0 1,0 0-1,1 0 0,-1-1 0,1 0 0,0 0 0,0 0 1,0-1-1,0 0 0,0 0 0,0 0 0,0-1 0,0 0 1,0 0-1,0 0 0,0-1 0,0 0 0,8-2 0,-6 0-10,0 1-1,0-2 1,-1 1-1,1-1 1,-1 0-1,0 0 0,0-1 1,0 0-1,0 0 1,-1 0-1,0-1 0,0 0 1,8-11-1,2-8 114,-1 0-1,19-43 1,15-58-108,-26 63-91,-12 34 79,13-55 0,-21 68-51,-1 0-1,-1-1 0,0 1 1,0 0-1,-3-20 0,-3-11-128,-3-1-1,-15-58 0,16 79-138,6 21 177,0 0 1,0 1 0,-1-1-1,0 0 1,0 1 0,0 0 0,-6-10-1,8 15 89,0 0-1,0-1 1,0 1 0,0 0-1,0 0 1,-1 0-1,1 0 1,0 0 0,0 0-1,0-1 1,0 1-1,-1 0 1,1 0-1,0 0 1,0 0 0,0 0-1,-1 0 1,1 0-1,0 0 1,0 0-1,0 0 1,-1 0 0,1 0-1,0 0 1,0 0-1,0 0 1,-1 0-1,1 0 1,0 0 0,0 0-1,0 0 1,-1 0-1,1 0 1,0 0 0,0 0-1,0 0 1,-1 1-1,-6 7-197,-1 16 15,-13 106-45,6-28 777,2 12-330,9-79 42,2-1 0,2 39 0,1-25-19,0-24-67,0 0 0,2 0 1,1 0-1,14 45 0,-14-59-141,-1-1 0,2 0 0,-1 0 0,1-1 0,8 11 0,-10-15 17,0 0-1,0 0 0,1-1 1,-1 1-1,1-1 1,0 0-1,0 0 1,0 0-1,1 0 1,-1-1-1,1 1 0,4 1 1,-3-2 29,-1-1 1,1 1-1,0-1 0,0 0 1,0-1-1,0 0 0,0 0 1,0 0-1,0 0 0,0-1 1,0 0-1,0 0 0,9-4 1,-4 1 9,0 0 1,0-1 0,-1 0 0,0-1 0,0 0 0,0-1 0,11-9 0,-16 11-57,0 0 1,0 0 0,-1-1-1,1 1 1,-1-1 0,0 0-1,0 0 1,-1 0 0,0-1 0,0 1-1,-1-1 1,1 0 0,1-8-1,-4 14-22,10-80 31,-10 73-59,1 0-1,-2 0 1,1 0 0,-1 0-1,-1-1 1,1 1 0,-1 1-1,-3-9 1,4 13-7,0 1-1,0 0 1,-1 0-1,1 0 1,0 0 0,-1 0-1,0 0 1,1 0 0,-1 0-1,0 0 1,0 1 0,0-1-1,0 1 1,0-1 0,0 1-1,0 0 1,-1 0-1,1 0 1,0 0 0,-1 0-1,1 0 1,-1 1 0,1-1-1,-1 1 1,1 0 0,-1 0-1,1 0 1,-1 0 0,1 0-1,-1 0 1,1 1-1,-1-1 1,1 1 0,0-1-1,-1 1 1,1 0 0,-1 0-1,1 0 1,0 1 0,0-1-1,0 0 1,-3 3 0,-1 2-25,-1-1 0,1 1 1,1 1-1,-1-1 1,1 1-1,0 0 0,0 0 1,1 1-1,-4 9 1,0 1 164,1 1 1,-9 36-1,14-42-29,-1 1-1,2-1 1,0 1 0,1 18-1,0-25-55,1 0-1,0 0 0,0-1 1,1 1-1,0 0 1,0-1-1,0 1 1,1-1-1,0 1 0,4 6 1,-5-10 18,0 0 0,1 0-1,-1 0 1,0 0 0,1 0 0,-1 0 0,1-1 0,0 1 0,0-1-1,0 0 1,0 0 0,1 0 0,-1 0 0,1 0 0,-1-1 0,1 0-1,-1 0 1,1 0 0,0 0 0,3 0 0,15 3 95,-1-1 1,1-1-1,42-1 0,-53-2-84,-1 0 0,0 0 1,1-1-1,-1 0 0,0-1 0,0 0 0,-1-1 0,1 0 0,-1 0 0,14-9 0,-11 4 26,-1 0 1,0-1-1,0-1 0,-1 1 1,12-16-1,-16 17-81,0 0 0,-1 0-1,0 0 1,0-1 0,-1 1-1,0-1 1,-1 0 0,3-13 0,-3 12 18,0 0 1,7-16-1,0 1-261,-9 24 232,-1 1 1,0 0-1,1 0 1,-1-1-1,0 1 1,1 0-1,-1 0 1,1 0-1,0 0 1,-1-1 0,1 1-1,0 0 1,0 0-1,0 0 1,0 1-1,0-1 1,0 0-1,0 0 1,0 0 0,0 1-1,0-1 1,0 1-1,0-1 1,0 0-1,1 1 1,-1 0-1,0-1 1,0 1 0,1 0-1,-1 0 1,0 0-1,1 0 1,-1 0-1,2 0 1,2 1-30,0 1 0,0 0-1,0 0 1,0 0 0,0 1 0,7 5 0,5 1 0,-16-8 589,-2-10-277,0 6-287,0 0-1,-1 0 1,1 0 0,-1 1-1,0-1 1,0 0 0,0 1-1,-1-1 1,1 1 0,0 0-1,-1 0 1,0 0 0,1 0-1,-1 0 1,0 1 0,-3-2 0,3 2-2,1 0 1,-1 0 0,0 1 0,1-1 0,-1 1 0,0 0 0,1-1-1,-1 1 1,0 1 0,0-1 0,1 0 0,-1 1 0,0-1 0,1 1 0,-1 0-1,1 0 1,-1 0 0,1 0 0,-5 3 0,-2 2 0,1 0 0,0 0 0,1 1 0,-1 0 0,1 1 0,1-1 0,-1 1 1,1 1-1,1-1 0,-7 12 0,6-6-23,-1 1 0,2 0 0,0 0-1,1 0 1,0 0 0,-1 17 0,5-25 92,0-1 0,0 1 0,2 12 0,1-3 27,-3-12-65,1 0 0,0 1 0,0-1 0,1 0 0,-1-1 0,1 1 0,0 0 0,0 0 0,0-1 0,4 5 0,-4-5 35,0-1 0,0 1 0,0-1 0,1 0 0,-1 0 0,0 0 0,1 0-1,0 0 1,-1-1 0,1 1 0,0-1 0,0 1 0,0-1 0,3 1 0,4-1-29,-1-1-1,1 0 1,0-1 0,0 1-1,-1-2 1,1 1 0,-1-2 0,1 1-1,16-8 1,-19 8 62,5-3 5,-1-1 1,0 0-1,0-1 1,0 0-1,15-14 1,-16 13-52,17-15-10,26-29 1,-26 24-4,0-3-19,-1-1 1,-2-1-1,24-42 1,-17 27-217,-17 28 165,-13 19 5,0 0 0,0 0 0,-1 0 0,1 0 0,0 0 0,0 0 0,0 0 0,0 1 0,0-1 0,0 0 0,1 1 0,-1-1 0,0 1 0,2-1 0,-2 1 40,0 0-1,-1 1 0,1-1 1,0 1-1,0-1 1,0 1-1,0-1 0,-1 1 1,1 0-1,0-1 1,-1 1-1,1 0 0,0 0 1,-1-1-1,1 1 0,-1 0 1,1 0-1,-1 0 1,1 0-1,-1 0 0,0 1 1,8 21-67,-3 1 67,3 44 0,1 10-41,-6-63 29,0 3 50,0-1 1,1 0-1,1 0 0,1 0 1,15 31-1,-19-45-25,0 0 0,0 0 0,1 1 0,-1-2 0,1 1 0,0 0 0,0 0 0,0-1 0,0 0 0,0 0 0,1 0 1,-1 0-1,1 0 0,-1 0 0,5 0 0,-2 0 42,0 0 1,0-1 0,0 0-1,0-1 1,1 0 0,-1 1-1,0-2 1,10 0 0,-11 0-9,0 0 0,0 1 1,0-2-1,0 1 0,0 0 0,0-1 1,-1 0-1,1 0 0,0 0 0,-1-1 1,0 0-1,0 0 0,0 0 0,6-5 0,-1-1-20,-1-1-1,1 0 0,-2-1 1,1 0-1,-1 0 0,7-16 1,-11 18-25,0 1 1,0 0 0,0-1 0,-1 1 0,0-1-1,-1 0 1,0 0 0,0 0 0,-1 0-1,-1-10 1,0 13 79,1 0-147,-1 1 0,1 0 0,-2-1 0,1 1 0,-3-8 0,4 13 48,-1-1-1,1 0 1,0 1 0,-1-1-1,1 0 1,-1 1 0,1-1-1,-1 0 1,1 1 0,-1-1-1,1 1 1,-1-1 0,0 1-1,1-1 1,-1 1 0,0 0-1,0-1 1,0 1 0,0 0 2,0 0 0,0-1 0,-1 2 0,1-1 1,0 0-1,0 0 0,0 0 0,0 0 0,0 1 1,0-1-1,0 0 0,0 1 0,0-1 0,0 1 1,0-1-1,1 1 0,-3 1 0,0 1 9,0-1 1,0 1-1,1 1 0,-1-1 0,0 0 1,1 1-1,0-1 0,0 1 0,-2 4 0,-12 36-62,12-31 113,0 0-1,1 1 0,0 0 1,1-1-1,1 1 1,0 0-1,1 0 0,1 0 1,3 20-1,-4-31-10,1-1 0,-1 1 1,1-1-1,0 0 0,0 1 0,0-1 0,0 0 0,1 0 0,-1 0 0,1 0 0,-1 0 1,1 0-1,-1 0 0,1 0 0,0-1 0,3 3 0,-2-2-27,0-1 0,1 1 0,-1 0-1,1-1 1,-1 0 0,1 0 0,-1 0 0,1 0 0,6 0-1,4-1 92,0 0-1,-1-2 1,1 1 0,23-7-1,-22 4-65,-1 0 0,0-1 0,0 0 0,-1-1-1,0-1 1,0 0 0,0-1 0,-1 0 0,0-1 0,-1 0-1,0-1 1,12-14 0,-12 13-45,-3 2 50,0 1-1,13-19 1,-20 25-63,1-1 0,-1 0 0,1 0 0,-1 0 0,0 0 1,0 0-1,0 0 0,0 0 0,-1 0 0,1 0 0,-1-1 0,0 1 1,0 0-1,-1-7 0,1 10 23,0 0 0,0-1 0,0 1 0,0-1 0,0 1 0,-1 0-1,1-1 1,0 1 0,0 0 0,-1-1 0,1 1 0,0 0 0,0-1 0,-1 1 0,1 0 0,0-1 0,-1 1 0,1 0 0,-1 0 0,1 0 0,0-1 0,-1 1 0,1 0 0,-1 0 0,1 0 0,0 0 0,-1 0 0,1 0-1,-1 0 1,1 0 0,0 0 0,-1 0 0,1 0 0,-1 0 0,1 0 0,-1 0 0,1 0 0,0 0 0,-1 0 0,1 0 0,-1 1 0,1-1 0,0 0 0,-1 0 0,1 0 0,0 1 0,-1-1 0,-18 13-144,12-5 176,0 0-1,1 0 1,0 1-1,0 0 1,1 0-1,0 0 1,-4 10 0,7-13-18,-1 1-1,1 0 1,0 0 0,1 0 0,-1 0 0,2 0 0,-1 0 0,1 0 0,0 0 0,0 0 0,2 8 0,-1-11 16,0 0-1,1-1 1,-1 1 0,1-1-1,0 1 1,0-1 0,0 0-1,0 0 1,1 0-1,-1 0 1,1 0 0,0 0-1,0-1 1,0 1 0,0-1-1,0 0 1,1 0-1,-1 0 1,1 0 0,-1-1-1,6 2 1,-6-2 10,0 0 0,1 0 0,-1 0-1,1 0 1,-1-1 0,1 1 0,-1-1 0,1 0 0,-1 0 0,1 0 0,0-1-1,-1 1 1,1-1 0,-1 0 0,0 0 0,1 0 0,-1 0 0,0-1-1,0 0 1,1 1 0,-1-1 0,0 0 0,3-3 0,-1 0-6,-1-1 0,0 1 0,-1-1-1,1 1 1,-1-1 0,0 0 0,-1 0 0,1-1 0,-1 1 0,-1 0 0,1-1 0,0-7 0,1-11-348,0-46 1,-3 66 232,-3 15-650,0-4 756,1 0-1,1 1 1,-1-1 0,0 10 0,2-6 1,0 0 0,1 0 1,0 0-1,1 0 0,0-1 1,1 1-1,0 0 0,0-1 1,1 0-1,0 0 0,9 14 1,-12-21 6,1 1 0,0-1 0,1 0 1,-1 0-1,0 0 0,0 0 0,1-1 0,-1 1 0,1 0 1,0-1-1,-1 0 0,1 0 0,4 2 0,-5-3-13,0 1-1,0-1 0,0 0 0,0 1 1,0-1-1,0 0 0,0 0 1,0 0-1,0-1 0,0 1 0,0 0 1,0-1-1,0 1 0,0-1 0,0 0 1,0 0-1,0 0 0,-1 0 1,4-2-1,1-2 53,0 0 1,-1-1-1,0 0 1,0 0 0,8-12-1,17-39 196,-14 25-270,59-120-330,-71 143 219,1 0 1,0 1-1,1-1 0,11-13 1,-17 22 114,1 0 1,-1 0-1,0 0 0,0-1 1,0 1-1,0 0 1,1 0-1,-1 0 0,0 0 1,0 0-1,0-1 1,1 1-1,-1 0 0,0 0 1,0 0-1,0 0 1,1 0-1,-1 0 0,0 0 1,0 0-1,1 0 1,-1 0-1,0 0 0,0 0 1,1 0-1,-1 0 1,0 0-1,0 0 0,0 0 1,1 0-1,-1 0 1,0 0-1,0 0 0,1 0 1,-1 1-1,0-1 1,0 0-1,0 0 0,1 0 1,-1 0-1,0 0 1,0 1-1,0-1 0,0 0 1,0 0-1,1 0 1,-1 1-1,0-1 0,0 0 1,0 0-1,0 0 1,0 1-1,0-1 0,0 0 1,0 0-1,0 1 1,0-1-1,0 0 0,0 0 1,0 1-1,0-1 1,1 19 7,-1-17-9,-1 26 30,-1 0 1,-2 0-1,-1-1 1,-1 1-1,-1-1 1,-1 0-1,-2-1 1,-14 29-1,23-54-10,0 1 0,1-1 0,-1 0 0,0 1 0,0-1 0,1 0 0,-1 0 0,0 0 0,-1 0 0,1 0 0,0 0 0,0 0 0,0 0 0,0 0 0,-1 0 0,1 0 0,0-1 0,-1 1 0,1-1 0,-1 1 0,1-1 0,-1 1 0,1-1 0,-1 0 0,1 0 0,-1 0 0,1 0 0,-1 0 0,1 0-1,-1 0 1,1 0 0,-1 0 0,1-1 0,-1 1 0,1-1 0,0 1 0,-1-1 0,1 0 0,0 1 0,-2-2 0,-2 0-170,8 6 60,6 1 101,-1-1-1,1 0 1,0-1 0,1 1-1,-1-2 1,1 1 0,-1-2-1,1 1 1,0-1 0,0 0-1,19-2 1,-3 0 86,0-1 0,-1-2 0,43-10 0,-59 12-46,-1-1 0,1-1 0,-1 1 0,1-1 0,-1-1 1,0 0-1,-1 0 0,1 0 0,-1-1 0,0 0 0,0 0 0,-1-1 1,0 0-1,6-9 0,-3 0-87,0-1 0,-2 0-1,0-1 1,-1 0 0,-1 0 0,0 0 0,-2-1 0,0 1 0,-1-1 0,0-20-1,-6 21-399,4 18 439,0 0 0,0-1-1,0 1 1,-1 0 0,1 0-1,0-1 1,0 1 0,0 0-1,0 0 1,0-1 0,-1 1 0,1 0-1,0 0 1,0 0 0,0-1-1,-1 1 1,1 0 0,0 0-1,0 0 1,-1 0 0,1 0-1,0 0 1,0-1 0,-1 1 0,1 0-1,0 0 1,0 0 0,-1 0-1,1 0 1,0 0 0,-1 0-1,1 0 1,0 0 0,0 0 0,-1 0-1,1 0 1,0 0 0,0 0-1,-1 1 1,1-1 0,0 0-1,0 0 1,-1 0 0,1 0-1,0 0 1,0 0 0,-1 1 0,1-1-1,0 0 1,0 0 0,0 0-1,-1 1 1,1-1 0,0 0-1,0 0 1,0 1 0,0-1-1,0 1 1,-4 4-3,1 0-1,1 0 1,-1 0-1,1 1 1,0 0-1,0-1 0,0 1 1,1 0-1,-2 11 1,2-3-27,1 0 1,0 0-1,2 17 0,-1-19 80,2 0 0,-1 1-1,1-2 1,1 1 0,8 18 0,-10-25 13,1 0 1,0 0-1,-1-1 1,1 1-1,1-1 1,-1 0-1,1 0 1,-1 0 0,1-1-1,0 1 1,1-1-1,-1 0 1,0 0-1,1 0 1,7 3-1,-10-6-33,0 1 0,1-1-1,-1 1 1,0-1-1,0 0 1,0 0-1,1 0 1,-1 0-1,0 0 1,0-1-1,0 1 1,0-1-1,1 1 1,-1-1-1,0 0 1,0 0-1,0 0 1,0 0 0,-1 0-1,1 0 1,0-1-1,0 1 1,-1-1-1,1 1 1,0-1-1,-1 1 1,3-4-1,2-3-29,-1-1 0,1 1 0,-2-1 0,9-18 0,45-119-123,-54 138-190,0 7 100,0 14 4,-2 25 110,-2-8 129,-2-1 0,-1 0 0,-1 0 0,-1 0 0,-16 46 0,21-74-15,0-1 0,0 1 1,0 0-1,0-1 0,-1 1 0,1 0 1,0-1-1,0 1 0,-1-1 0,1 1 1,0-1-1,-1 1 0,1-1 0,-1 1 1,1-1-1,-1 1 0,1-1 0,-1 1 1,1-1-1,-1 0 0,1 1 0,-1-1 1,1 0-1,-1 1 0,0-1 0,1 0 1,-1 0-1,1 0 0,-1 0 0,0 1 1,1-1-1,-1 0 0,0 0 0,1 0 1,-1 0-1,0 0 0,1-1 1,-1 1-1,0 0 0,1 0 0,-1 0 1,1 0-1,-1-1 0,0 1 0,1 0 1,-1-1-1,1 1 0,-1 0 0,1-1 1,-1 1-1,0-2 0,-1 1-4,1-1-1,-1 0 1,1 1 0,-1-1-1,1 0 1,0 0 0,0 0-1,0 0 1,0 0 0,0 0-1,0 0 1,1-1 0,-1 1-1,1 0 1,-1 0 0,1-1-1,0 1 1,0 0 0,0-5-1,0 6-4,1 0-1,-1-1 1,0 1-1,1 0 1,-1-1-1,1 1 0,0 0 1,-1 0-1,1 0 1,0-1-1,0 1 1,-1 0-1,1 0 0,0 0 1,0 0-1,0 0 1,0 0-1,0 1 1,1-1-1,-1 0 0,0 1 1,0-1-1,1 0 1,-1 1-1,0-1 1,0 1-1,1 0 1,-1-1-1,0 1 0,1 0 1,-1 0-1,1 0 1,1 0-1,20 2 46,1 0-1,29 7 0,-13-1-32,-22-5-291,26 8-1,-35-8-1212,-1 0 1,15 9-1,-9-4-679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36:27.97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173 64 2912,'8'-7'2493,"1"0"51,-9 7-2508,0 0 0,0-1 1,0 1-1,0 0 0,0 0 0,0 0 0,0 0 0,0 0 1,0 0-1,1-1 0,-1 1 0,0 0 0,0 0 1,0 0-1,0 0 0,0-1 0,0 1 0,0 0 0,0 0 1,0 0-1,0 0 0,0 0 0,0-1 0,0 1 0,0 0 1,-1 0-1,1 0 0,0 0 0,0 0 0,0-1 1,0 1-1,0 0 0,0 0 0,0 0 0,0 0 0,0 0 1,0 0-1,-1-1 0,1 1 0,0 0 0,0 0 0,0 0 1,0 0-1,0 0 0,-1 0 0,1 0 0,0 0 1,0 0-1,0 0 0,0 0 0,0 0 0,-1 0 0,-4-4 688,5 4-674,-1-1-1,1 1 1,-1 0 0,1-1-1,-1 1 1,1 0 0,-1-1-1,1 1 1,-1 0 0,1 0-1,-1 0 1,0-1 0,1 1-1,-1 0 1,1 0 0,-2 0-1,-19-1 787,16 1-697,-1-1 0,0 1 1,0 0-1,1 1 1,-1-1-1,0 1 1,0 0-1,-6 3 1,-11 2-147,19-5 48,0-1 0,0 1 0,0 1-1,0-1 1,0 1 0,0-1 0,-6 5 0,7-5 4,1 1 1,-1 0 0,1 1-1,-1-1 1,1 0-1,0 1 1,0-1-1,0 1 1,0-1-1,0 1 1,0 0 0,-1 3-1,3-3-31,-1-1 1,1 0-1,0 0 0,-1 1 0,1-1 0,0 0 1,0 1-1,1-1 0,-1 0 0,0 1 0,1-1 1,-1 0-1,1 0 0,0 0 0,0 1 0,0-1 1,2 3-1,1 2 46,0 0-1,0 0 1,1-1 0,0 0-1,0 0 1,12 10 0,-16-14-22,0-1 0,1 0 0,-1 0 1,1 0-1,-1 0 0,1 0 0,-1-1 0,1 1 0,0 0 0,-1-1 1,1 1-1,0-1 0,0 0 0,-1 1 0,1-1 0,0 0 0,0 0 0,-1 0 1,1 0-1,0-1 0,0 1 0,-1 0 0,1-1 0,0 1 0,-1-1 1,1 1-1,0-1 0,-1 0 0,1 0 0,-1 0 0,1 0 0,-1 0 1,0 0-1,1 0 0,-1 0 0,2-2 0,3-4-21,1 0 1,-1-1-1,-1 0 0,1 0 0,-1 0 1,-1 0-1,1-1 0,-1 1 0,-1-1 1,0 0-1,0-1 0,-1 1 0,0 0 1,0-1-1,-1 1 0,0-18 0,-3 15-580,0 20 159,-2 20 476,5-20-65,1 0 1,-1 0 0,1-1 0,0 1-1,1-1 1,5 12 0,-5-13 71,0 1 6,1 0 0,-1 0-1,2-1 1,-1 0 0,1 1 0,0-2 0,0 1 0,0 0-1,1-1 1,11 8 0,-15-12-56,0 0 0,0 0 1,0-1-1,0 1 0,0-1 0,0 1 0,0-1 0,0 0 0,0 0 0,0 0 1,0 0-1,0 0 0,0 0 0,0 0 0,0-1 0,0 1 0,0-1 0,0 1 1,0-1-1,0 0 0,0 0 0,2-1 0,5-4 58,0 1 1,0-2-1,8-7 0,-8 6-71,9-6 32,15-12 8,58-61 0,-70 60-440,-20 27 378,-1 0 0,1-1 0,-1 1 1,0 0-1,1 0 0,-1 0 0,1 0 0,-1-1 0,1 1 1,-1 0-1,1 0 0,-1 0 0,1 0 0,-1 0 1,1 0-1,-1 0 0,1 0 0,-1 0 0,0 0 1,1 1-1,-1-1 0,1 0 0,-1 0 0,1 0 0,-1 1 1,1-1-1,11 8-115,19 16 12,-24-19 114,-1 0 0,1 0 0,-1 0 0,0 1 0,10 12-1,-7-5-5,-2 0 0,0 1-1,0 0 1,-1 1 0,-1-1-1,0 1 1,2 16 0,-6-27 33,-1 0 0,1 0 0,-1 0-1,0 0 1,0 1 0,-1 5 0,1-9-21,0 0 0,-1 0 0,1 0 0,0 0-1,0 0 1,-1 0 0,1 0 0,-1 0 0,1 0 0,-1 0 0,1 0-1,-1-1 1,1 1 0,-1 0 0,0 0 0,1 0 0,-1-1-1,0 1 1,0 0 0,0-1 0,0 1 0,0 0 0,1-1-1,-1 0 1,0 1 0,0-1 0,0 1 0,0-1 0,0 0 0,0 0-1,-1 1 1,0-1 0,-3-1 17,1 1-1,-1-1 1,1 0-1,-1 0 1,1 0-1,0-1 1,-1 1-1,-7-6 1,-34-22 225,21 12-162,-90-50-512,114 66 250,3 1 32,10 1 160,0 0 0,-1 1 0,18 5 0,9 2 317,75 18 297,16 4-1020,-111-30-1247,1-1-3738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36:29.32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19 78 1472,'-17'1'9710,"16"-15"-7655,1 12-1974,1 0 0,-1 0 1,1 0-1,0 0 0,0 0 0,0 1 0,0-1 1,0 0-1,0 0 0,1 1 0,-1-1 0,0 0 1,1 1-1,0 0 0,-1-1 0,1 1 0,0 0 1,-1 0-1,1 0 0,4-2 0,2-1 22,1 0 0,-1 1 0,17-5 0,-7 4-24,0 1 1,0 1-1,36 0 0,-42 3-34,-1 0-1,1 0 0,-1 1 1,1 0-1,-1 1 0,0 1 1,13 5-1,-22-8-19,0 0 0,-1 0 0,1 0 0,0 0 0,-1 0 0,1 0-1,-1 0 1,0 0 0,1 1 0,-1-1 0,0 1 0,0-1 0,0 1 0,0-1 0,0 1-1,0-1 1,0 1 0,0 0 0,-1 0 0,1 0 0,-1-1 0,1 3 0,-1 3 101,0-1 0,0 0 0,0 1 1,-1-1-1,-2 8 0,-1 20 101,4-21-101,0 1-1,1-1 1,1 0-1,4 21 0,-5-30-85,0 0 0,1 0 0,-1-1-1,1 1 1,0-1 0,0 1-1,0-1 1,0 0 0,1 0 0,-1 0-1,1 0 1,0 0 0,0 0 0,0-1-1,0 0 1,0 1 0,1-1 0,-1 0-1,1 0 1,5 1 0,-4-1-12,0 0 1,1 0-1,-1-1 1,1 0-1,-1 0 0,1 0 1,0-1-1,-1 0 1,1 0-1,0-1 1,7-1-1,10-2-79,-8 1-1073,27-9 0,-33 9 201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36:29.96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679 11 1888,'-5'-10'9358,"5"10"-9270,-9 9 525,5-4-315,-25 14 674,16-11-659,-2 0-93,-1-1 0,1-1 0,-19 5 0,8-2 15,-21 8 79,1 2 0,0 2 0,-42 28 0,56-29-172,2 1 1,1 2-1,0 1 0,-44 49 1,40-38-42,17-20-74,-15 21-1,18-12-2815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36:31.71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37 166 2976,'-10'3'2795,"9"-3"-2571,0 1 1,1-1-1,-1 1 0,0-1 0,0 0 0,1 0 1,-1 0-1,0 1 0,0-1 0,1 0 1,-1 0-1,0 0 0,0 0 0,1 0 1,-1 0-1,0 0 0,0 0 0,1-1 0,-2 1 1,3-1 243,-4-4 248,2 0 641,1 4-1265,-1-1-1,1 1 1,-1-1 0,1 1 0,0-1 0,-1 1 0,1 0 0,0-1 0,0 1 0,0-3 0,5-20 590,-2 19-641,0 0-1,1 0 1,0 0-1,0 0 1,0 1-1,1 0 1,-1 0-1,1 0 1,0 0-1,0 1 1,1-1-1,-1 1 1,1 1-1,6-3 1,13-5-22,52-11 0,-45 13 50,-11 3 11,-1 1 0,1 1 0,36-2 0,-54 5-100,-1 1 0,0-1 0,1 0 0,-1 1 0,0 0 0,1-1 0,-1 1 1,0 0-1,0 0 0,3 3 0,-4-4 16,0 1 1,0-1-1,0 1 0,-1-1 1,1 1-1,0-1 1,-1 1-1,1 0 0,0-1 1,-1 1-1,1 0 1,-1 0-1,1 0 0,-1-1 1,1 1-1,-1 0 1,0 0-1,0 0 0,1 0 1,-1 0-1,0 0 1,0 0-1,0 0 0,0 0 1,0-1-1,0 1 0,0 2 1,-10 42-30,8-35 51,0 1 1,0-1-1,-1 0 1,0 0-1,-1-1 0,-6 12 1,2-7 15,-1 0 1,0-1-1,-1 0 0,0 0 1,-1-1-1,-1-1 0,0 0 1,-20 14-1,-6 5 67,-8 4-68,-53 25 196,85-48-205,13-9-13,0-1-1,0 0 1,-1 1-1,1-1 0,-1 0 1,0 0-1,1 0 1,-1 0-1,0 0 1,1 0-1,-1 0 1,0-1-1,0 1 1,-3 0-1,0 0 257,5 1-15,1-2-222,0 0 1,0 0-1,0 0 1,0 0-1,0 0 1,0 0-1,0 0 1,0-1-1,0 1 1,0 0-1,0 0 1,0-1-1,-1 1 1,2-1-1,28-10 105,-1 1 0,42-7 0,-41 12-137,0 1 0,1 2 0,0 1 0,31 3 0,-49-1 104,1 1 0,-1 1 0,26 8 0,-1 0-254,-36-10-92,0-1 0,0 1 0,-1-1 0,1 1 0,0 0 0,0 0 0,-1 0 1,1 0-1,-1 0 0,1 0 0,1 2 0,0 1-1557,-3-3 1576,0-1 0,0 1 0,1 0-1,-1-1 1,0 1 0,0-1 0,0 1 0,0 0 0,0-1 0,0 1 0,0-1-1,0 1 1,0 0 0,-1-1 0,1 1 0,0-1 0,0 1 0,0 0 0,-1-1 0,1 1-1,0-1 1,-2 3-675,-7 8-2588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49:22.96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230 36 1984,'3'-2'328,"-1"-1"-1,0 1 1,1 0-1,-1 0 1,1 0-1,0 0 1,3-1 0,11-10 2309,-16 13-2573,-1-1 0,1 1 0,-1 0 0,1-1 0,-1 1 0,1 0 0,-1-1 0,1 1 0,-1 0 0,1 0 0,-1 0 0,1-1 0,0 1 0,-1 0 0,1 0 0,-1 0 0,1 0 0,0 0 0,-1 0 0,1 0 0,-1 0 0,1 0 0,0 0 0,-1 1 0,1-1 0,-1 0 0,1 0 0,0 0 0,-1 1 0,1-1 0,-1 0-1,1 1 1,-1-1 0,1 0 0,-1 1 0,0-1 0,1 1 0,-1-1 0,1 1 0,0 0 0,0 1 47,0 0 0,1 0 1,-1 0-1,0 0 0,0 0 0,0 0 0,0 0 0,0 0 0,-1 1 1,1 2-1,0 7 73,-1 0 0,0 0 0,-1-1 1,0 1-1,-1 0 0,-1-1 0,-7 22 1,4-15 45,-1-1 0,-1-1 0,-1 0 0,-15 22 0,21-33-130,-1-1 0,0 1 0,0-1 0,0 1 0,-1-1 0,0 0 0,-8 5 0,10-7-102,0-1-1,0 0 0,1 1 0,-1-1 0,0 0 0,0 0 0,0-1 0,-1 1 1,1-1-1,0 1 0,0-1 0,0 0 0,0 0 0,0-1 0,0 1 0,-5-1 1,-6-5-1160,0 0 0,0 0 0,0-1 1,1-1-1,-19-14 0,-3-8-3003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33:45.0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430 6 2080,'-1'-1'214,"-1"0"1,1 1-1,-1-1 1,0 1-1,1-1 0,-1 1 1,0-1-1,1 1 1,-1 0-1,0 0 1,1 0-1,-1 0 0,0 0 1,1 0-1,-3 1 1,-1 0 305,0 0 0,0 0 0,0 0 1,-8 4-1,-14 8 498,2 2 1,-1 0-1,-44 38 1,30-17-478,-45 53 1,59-61-331,-13 16 574,15-15-3082,18-17 729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48:48.01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1 259 1728,'0'-3'6682,"10"4"-4730,46 49-90,-35-33-1573,1-2-1,0 0 1,1-1 0,1-1 0,47 18 0,-39-14-281,-28-15 39,0 1 0,-1-1 0,2 1 0,-1-1 0,0-1-1,0 1 1,1 0 0,-1-1 0,1 0 0,-1 0 0,7 0 0,6-1-23,-8-1 31,0 1-1,0 1 1,0-1 0,17 4 0,-23-3-47,-1-1 0,1 1 0,0-1 0,0 0-1,0 0 1,0 0 0,0 0 0,0 0 0,0-1 0,0 0 0,5-1-1,30-15 153,-24 11-136,37-20 13,-33 10 176,-1 2-306,-15 11 88,0 1 0,1-1 0,-1 1 0,1 0 0,0 0 0,-1 0 0,5-2 0,22-11 2,-20 10-20,0 0 0,0 0 0,0 1 0,18-5 1,-23 8 24,14-3 115,0 0-1,0 1 1,25 0 0,-35 2-108,0 1-1,-1 1 1,1-1 0,-1 1-1,1 1 1,-1-1 0,1 1-1,-1 1 1,0-1 0,0 1-1,0 0 1,0 1 0,-1 0-1,1 0 1,6 6 0,-1 6-137,-11-14 148,0 0 0,0 0 0,0-1 0,1 1 0,-1 0 0,1 0 1,-1-1-1,4 3 0,-3-2 19,0-1 0,0 1 0,-1-1 0,1 1 0,0 0 0,2 3 0,-3-3-5,0-1 1,0 1-1,0-1 0,0 0 1,0 1-1,1-1 1,-1 0-1,1 0 0,-1 0 1,1 0-1,-1 0 0,4 1 1,19 6 226,-23-8-144,19 0 347,-19 0-453,0 0 0,0-1 0,1 1 0,-1 0-1,0-1 1,0 1 0,0-1 0,0 1-1,0-1 1,0 0 0,0 0 0,0 1-1,0-1 1,0 0 0,0 0 0,0 0 0,0 0-1,-1 0 1,1 0 0,1-2 0,13-28 186,-6 12-375,-2-3 143,-7 20 24,0-1-1,1 1 0,-1 0 1,1 0-1,0 0 0,-1 0 0,1 0 1,0 0-1,0 0 0,0 0 1,0 0-1,3-2 0,8-11-351,-11 14 299,11 1 0,-9-1 64,-2 1-1,-1 0 1,1 0-1,0 0 0,-1-1 0,1 1 1,0 0-1,-1 0 0,1 0 0,0 0 1,0 0-1,-1 0 0,1 1 0,0-1 1,-1 0-1,1 0 0,0 0 0,-1 1 1,1-1-1,0 0 0,0 1 0,8 1-71,-7-2 73,-1 1 1,1-1 0,-1 0-1,0 1 1,1-1 0,-1 0-1,0 1 1,1 0 0,-1-1-1,0 1 1,0 0 0,0 0-1,0-1 1,0 1 0,0 0-1,0 0 1,1 2 0,-1-3-14,0 1 1,0 0-1,0-1 1,0 1 0,0-1-1,0 1 1,0-1-1,0 1 1,0-1-1,0 0 1,1 1-1,1-1 1,10 5-32,37 34 32,-28-27 47,-6-5 40,-12-5-43,0 0 1,0-1-1,1 1 0,-1-1 0,0 0 0,0 0 0,1-1 1,-1 1-1,1-1 0,6 0 0,11 1 290,-13-1-219,1 0-1,-1 0 0,0-1 1,1 0-1,11-4 0,47-14 226,-64 17-313,12-3 87,1-2 0,-1 0 0,-1 0 0,0-2 0,0 0 0,0 0 0,-1-2 0,0 0 0,-1 0 0,-1-1 0,0-1 0,0 0 0,-1 0 0,-1-1 0,9-17 0,-10 16-132,-1 0-1,0 0 0,-1-1 1,-1 0-1,-1 0 0,6-27 0,-11 42-52,0 0-1,0 0 1,0 0-1,1 0 1,-1 0-1,-1 0 0,1 0 1,0-1-1,0 1 1,0 0-1,0 0 1,-1 0-1,1 0 0,0 0 1,-1 0-1,1 0 1,-1 0-1,0-1 1,0 2-65,1-1 1,-1 1 0,0-1-1,1 1 1,-1-1 0,0 1-1,1 0 1,-1-1 0,0 1 0,1 0-1,-1 0 1,0 0 0,0-1-1,1 1 1,-1 0 0,0 0-1,0 0 1,1 0 0,-3 0-1,1 1-222,-1-1-1,1 1 0,-1 0 0,1 0 0,-1 0 0,1 0 1,0 0-1,-1 0 0,1 1 0,0-1 0,0 1 1,0 0-1,0-1 0,-2 3 0,-14 26-4915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49:25.18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226 201 2656,'2'-1'153,"-1"0"1,0 0-1,0-1 1,0 1-1,-1 0 1,1 0-1,0-1 1,0 1-1,-1-1 0,1 1 1,-1 0-1,1-1 1,-1 1-1,0-1 1,1 0-1,-1 1 1,0-1-1,0 1 1,0-1-1,0 1 1,0-1-1,-1 1 0,1-1 1,-1-1-1,0-1 64,1 1 0,-1 0 0,0-1 0,-1 1 1,1 0-1,-1 0 0,1 0 0,-1 0 0,0 0 0,-3-3 0,3 3-138,0 1 1,-1 1-1,1-1 1,0 0-1,-1 0 0,0 1 1,1-1-1,-1 1 1,0 0-1,0 0 1,0 0-1,0 0 1,0 1-1,0-1 0,0 1 1,-4 0-1,2 0-39,0 0 0,0 1 1,0 0-1,0 0 0,0 0 0,0 1 0,0 0 0,0 0 0,-5 3 0,3-1-13,0 0 1,0 1-1,0 0 0,1 0 1,0 0-1,0 1 0,0 0 1,0 0-1,1 1 0,0-1 1,1 1-1,-5 9 0,2 3 121,1 0-1,1 0 0,0 1 0,-3 36 0,7-52-105,1 0 0,0 1-1,0-1 1,1 0 0,-1 1-1,1-1 1,0 0 0,0 0-1,0 0 1,1 0 0,-1 0-1,1 0 1,0 0-1,0 0 1,0 0 0,1-1-1,-1 1 1,1-1 0,0 0-1,0 0 1,0 0 0,0 0-1,1-1 1,-1 1 0,1-1-1,0 0 1,0 1 0,-1-2-1,1 1 1,0 0 0,0-1-1,1 0 1,-1 0 0,0 0-1,0-1 1,8 1 0,-3 0 62,-1-1 1,1-1 0,-1 1-1,1-1 1,-1-1 0,1 1-1,-1-1 1,0-1 0,0 0-1,0 0 1,0 0 0,0-1-1,-1 0 1,1-1 0,11-9-1,-10 6-70,0-1 0,0 0 1,-1 0-1,-1 0 0,1-1 0,-2-1 0,1 1 0,-1-1 0,8-21 1,-7 12-139,-3 11-52,-1 0 0,0-1 0,0 1 0,-1-1 0,2-19 0,-5 23-779,-3 11 623,-3 17 188,5-12 176,1 1 0,0 0 0,0 0 0,1 0 0,0 0 0,1-1 0,1 1 0,-1 0 0,2 0 0,0-1 0,4 13 0,-4-17 54,0 1 0,0-1 0,1 1 0,0-1 0,0 0 0,0-1 0,10 11 0,-10-12 20,0-1-1,0 0 1,0 0 0,0 0 0,1-1 0,-1 0 0,1 1 0,-1-1 0,1-1 0,0 1 0,0-1 0,6 1 0,-8-1-80,0-1 1,0 0-1,0 0 0,0 0 1,0-1-1,0 1 0,0-1 0,0 1 1,0-1-1,0 0 0,0 0 1,-1 0-1,1-1 0,0 1 1,-1 0-1,1-1 0,-1 0 0,1 0 1,-1 0-1,0 0 0,0 0 1,0 0-1,0 0 0,2-4 0,3-5 25,-1 0 0,0 0 0,-1-1-1,6-16 1,-10 26-67,46-156-97,-20 57-390,-21 80 366,-4 13-19,1-1 0,0 1 0,5-10 0,-8 17 104,0 1 1,0-1 0,0 1 0,0-1-1,1 1 1,-1-1 0,0 1 0,1 0-1,-1-1 1,0 1 0,1-1 0,-1 1-1,0 0 1,1-1 0,-1 1 0,1 0-1,-1 0 1,1-1 0,-1 1 0,0 0-1,1 0 1,-1-1 0,2 1 0,-2 0 16,1 1 1,-1-1 0,0 0 0,1 0-1,-1 0 1,1 1 0,-1-1-1,0 0 1,1 1 0,-1-1 0,0 0-1,1 1 1,-1-1 0,0 1-1,0-1 1,1 0 0,-1 1 0,0-1-1,0 1 1,1 0 0,6 29-72,20 203 358,-15-90 58,-11-138-266,-1 0 1,-1 1-1,1-1 0,-1 0 1,0 0-1,0 0 0,-2 5 1,3-9-31,-1 0 1,0 0-1,1 0 1,-1 0 0,1 0-1,-1 0 1,0 0-1,0 0 1,0 0 0,1-1-1,-1 1 1,0 0-1,0-1 1,0 1 0,0-1-1,0 1 1,0-1-1,0 1 1,0-1 0,0 0-1,-1 1 1,1-1-1,0 0 1,0 0 0,0 0-1,0 0 1,0 0-1,0 0 1,-1 0 0,1 0-1,0 0 1,0-1-1,0 1 1,0 0 0,-2-2-1,-3 0-22,0 0 0,0-1 0,1 0 0,-1 0 0,1-1 0,0 1 0,0-1 0,0 0 0,1 0 0,-1-1 0,1 1 0,0-1 0,0 0 0,0 0 0,-3-9 0,6 14-25,1 0 1,0 0-1,0 0 0,0-1 1,0 1-1,0 0 1,0 0-1,0 0 0,0-1 1,0 1-1,0 0 0,-1 0 1,1 0-1,0-1 0,0 1 1,0 0-1,0 0 0,0 0 1,0-1-1,1 1 0,-1 0 1,0 0-1,0 0 0,0-1 1,0 1-1,0 0 0,0 0 1,0 0-1,0 0 0,0-1 1,0 1-1,1 0 0,-1 0 1,0 0-1,0 0 0,0-1 1,0 1-1,1 0 0,-1 0 1,10 0-166,17 9 225,-24-8-55,64 22 386,0-3 1,139 21 0,-199-40-465,31 2-769,-23-6-1131,-15 3 1872,3-8-3197,-3 8 3197,0 0 0,0-1 0,0 1-1,-1-1 1,-3-11-2360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49:27.16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364 111 2080,'5'-42'4389,"-5"38"-4151,0 0 1,-1 0-1,1 0 1,-1 0-1,0 0 0,0 0 1,0 0-1,-1 0 0,1 0 1,-1 1-1,-3-6 0,4 8-212,0-1 1,0 1-1,0 0 0,0 0 0,0 0 0,0 0 0,0 0 0,-1 0 0,1 0 1,0 0-1,-1 1 0,1-1 0,-1 0 0,1 1 0,-1-1 0,1 1 1,-1 0-1,1-1 0,-1 1 0,1 0 0,-1 0 0,1 0 0,-1 0 0,0 0 1,1 0-1,-1 0 0,1 1 0,-1-1 0,1 1 0,-1-1 0,1 1 1,-3 1-1,-17 9 174,0 0 0,0 2 0,-19 16 0,10-7-168,10-8 101,-30 27 0,49-40-120,0 1-1,0-1 0,0 0 1,0 0-1,-1 1 0,2-1 0,-1 0 1,0 1-1,0-1 0,0 1 1,1-1-1,-1 1 0,0-1 1,1 1-1,0-1 0,-1 1 1,1 0-1,0-1 0,0 1 1,0 0-1,0-1 0,0 1 0,0 0 1,0-1-1,1 1 0,-1 0 1,1-1-1,-1 1 0,1-1 1,-1 1-1,1-1 0,0 1 1,0-1-1,0 0 0,0 1 1,0-1-1,0 0 0,2 2 0,3 3 34,0-2-1,0 1 0,0-1 1,0 0-1,1 0 0,-1-1 1,10 4-1,51 26 37,-42-20-104,29 11-1,43 20 658,-81-33-240,-15-10 138,-9 10-181,0-7-315,0-1 1,0 0 0,0 0-1,0 0 1,0-1-1,0-1 1,-16 2 0,10-1-5,-25 6 1,13-4-50,23-4 5,-1 0 0,0 0-1,1 1 1,-1-1 0,0 1-1,1 0 1,-1 0 0,-4 2 0,2-1 8,5-2 4,-1 0 0,1 1 0,0-1 1,0 0-1,0 1 0,0-1 0,-1 0 0,1 1 0,0-1 0,0 1 0,-1 1 0,-2 0 46,0-1-1,1 1 1,-1-1 0,0 0-1,0 0 1,0 0-1,0 0 1,0-1-1,0 0 1,-8 0 0,-10 1-58,-63 1-399,47-3-4183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49:29.44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424 66 2912,'1'-5'369,"0"3"-186,-1 0 0,1 0 0,-1 1 0,1-1 0,0 0-1,-1 1 1,1-1 0,0 0 0,0 1 0,0-1 0,0 1 0,2-3-1,-2 4-70,0-1-1,-1 1 0,1-1 0,-1 1 0,1-1 1,-1 0-1,1 1 0,-1-1 0,1 0 0,-1 0 1,1 1-1,-1-1 0,0 0 0,0 0 0,1 1 1,-1-1-1,0 0 0,0 0 0,0 0 0,0 0 1,0 1-1,0-1 0,0 0 0,0 0 0,-1-1 1,1 1-48,0 0 0,-1 1 0,1-1 0,-1 0 0,1 1 1,-1-1-1,0 0 0,1 1 0,-1-1 0,1 1 0,-1-1 1,0 1-1,0 0 0,1-1 0,-1 1 0,0-1 0,0 1 0,1 0 1,-1 0-1,0 0 0,0-1 0,0 1 0,0 0 0,1 0 1,-1 0-1,0 0 0,0 0 0,0 0 0,-1 1 0,-7 1 52,-1 1-1,1 1 1,0-1 0,1 1-1,-1 1 1,1-1-1,-15 12 1,6-5-27,-18 11-31,-35 31 0,57-42-29,-1 2 1,2-1-1,-1 2 1,2-1-1,-13 20 1,22-29 3,-1 0-1,1 1 1,0-1 0,0 0 0,1 1-1,0-1 1,-1 1 0,1-1 0,1 1-1,-1 7 1,1-10-1,0-1 1,0 1-1,0-1 0,1 1 0,-1 0 0,0-1 1,1 1-1,-1-1 0,1 1 0,0-1 1,-1 1-1,1-1 0,0 0 0,0 1 1,0-1-1,0 0 0,0 1 0,1-1 1,-1 0-1,0 0 0,0 0 0,1 0 1,-1 0-1,0-1 0,1 1 0,-1 0 1,1-1-1,-1 1 0,1-1 0,0 1 0,-1-1 1,3 1-1,3 0 85,-1-1 0,1 0 1,0 0-1,0 0 0,0-1 0,-1 0 1,1 0-1,0 0 0,7-4 0,8-3 147,25-13-1,-45 20-250,8-4 19,0-1 0,0 0-1,-1-1 1,0 0 0,0-1 0,-1 0 0,0 0 0,0-1-1,-1 0 1,7-10 0,-6 6-91,0-1 0,0 0 0,-2-1-1,1 1 1,-2-1 0,7-27 0,-9 14-410,-3 28 462,0 0 0,1 0 1,-1-1-1,0 1 1,0 0-1,0 0 1,0 0-1,0 0 0,0 0 1,0 0-1,0 0 1,0 0-1,0 0 1,0 0-1,0 0 0,0-1 1,0 1-1,-1 0 1,1 0-1,0 0 1,0 0-1,0 0 0,0 0 1,0 0-1,0 0 1,0 0-1,0 0 1,0 0-1,0 0 0,0 0 1,0-1-1,0 1 1,0 0-1,0 0 1,0 0-1,0 0 0,-1 0 1,1 0-1,0 0 1,0 0-1,0 0 1,0 0-1,0 0 0,0 0 1,0 0-1,0 0 1,0 0-1,0 0 1,-1 0-1,1 0 0,-5 4-159,-7 11 6,-15 36-56,3-5 214,-28 37-14,-29 48-32,-155 321 1610,234-447-1560,-6 12 548,8-17-536,0 0 0,0 0 0,0 0 0,0 0-1,0 1 1,0-1 0,-1 0 0,1 0 0,0 0 0,0 1-1,0-1 1,0 0 0,0 0 0,0 0 0,0 1 0,0-1 0,0 0-1,0 0 1,0 0 0,0 0 0,0 1 0,1-1 0,-1 0-1,0 0 1,0 0 0,0 1 0,0-1 0,0 0 0,0 0-1,0 0 1,0 0 0,1 0 0,-1 1 0,0-1 0,0 0 0,0 0-1,0 0 1,0 0 0,1 0 0,-1 0 0,0 0 0,0 0-1,0 1 1,1-1 0,-1 0 0,0 0 0,0 0 0,0 0-1,0 0 1,1 0 0,-1 0 0,0 0 0,0 0 0,0 0 0,1 0-1,-1 0 1,0-1 0,0 1 0,0 0 0,1 0 0,-1 0-1,0 0 1,0 0 0,0 0 0,0 0 0,0 0 0,1-1-1,2 0 60,0-1-1,0 1 0,0-1 0,0 0 1,-1 0-1,1-1 0,4-3 0,2-3 1,16-12 43,26-24 3,351-402 142,-374 413-318,-2-1 0,22-39 0,-20 28-29,-6 9-444,18-41 0,-47 106-366,-48 142 699,48-142 322,0-1 0,2 1 1,-2 48-1,7-75-91,0 1 0,0-1 0,0 0 1,0 1-1,0-1 0,1 0 0,-1 1 0,0-1 0,1 0 1,-1 1-1,1-1 0,0 1 0,0-1-2,-1-1-1,0 0 0,1 1 1,-1-1-1,0 1 0,1-1 1,-1 0-1,1 0 1,-1 1-1,1-1 0,-1 0 1,1 0-1,-1 1 0,1-1 1,-1 0-1,1 0 1,-1 0-1,1 0 0,0 0 1,-1 0-1,1 0 0,3 0 79,-1-1-1,1 0 1,-1 0-1,1-1 1,-1 1-1,0 0 1,6-5-1,88-58 766,-43 29-999,-1-2-1,66-60 1,-111 89 9,0 1 0,0 0 1,1 1-1,0 0 0,10-5 1,-19 11 68,1 0 1,-1-1 0,1 1-1,0 0 1,-1 0 0,1 0-1,-1-1 1,1 1 0,0 0-1,-1 0 1,1 0 0,0 0-1,-1 0 1,1 0-1,0 0 1,-1 0 0,2 1-1,-1-1 30,-1 0-1,0 1 1,1-1-1,-1 0 0,0 1 1,0-1-1,1 0 1,-1 1-1,0-1 1,0 0-1,1 1 0,-1-1 1,0 0-1,0 1 1,0-1-1,0 1 1,0-1-1,0 0 0,1 1 1,-1 0-1,0 4 16,-1-1 0,1 1 0,-1-1-1,-1 7 1,-1 3-28,1 12 35,0-10 7,0 1 1,1 0 0,1 0 0,5 33-1,-5-48 24,0 0 0,1 1 0,0-1-1,-1 0 1,1 0 0,0 0-1,0 0 1,0 0 0,0 0-1,0-1 1,1 1 0,-1 0-1,1-1 1,-1 1 0,1 0-1,-1-1 1,1 0 0,0 1-1,0-1 1,0 0 0,0 0-1,0 0 1,0 0 0,0 0-1,0-1 1,0 1 0,3 0 0,-1-1 43,0 0 1,1 1 0,-1-2 0,0 1 0,1 0 0,-1-1 0,0 0 0,0 0 0,1 0 0,-1-1 0,0 1 0,0-1 0,4-3-1,150-90 118,-77 53-319,-20 12-78,-58 28 122,1 0 1,-1-1-1,0 1 1,0 0-1,4-6 1,-7 8 65,0 0 1,0 0 0,0 0 0,0 0-1,0 0 1,0 0 0,1 0-1,-1 0 1,0 0 0,0 0 0,0 0-1,0 0 1,0 0 0,0 0 0,0 0-1,0 0 1,0 0 0,0 0-1,0 0 1,0-1 0,0 1 0,1 0-1,-1 0 1,0 0 0,0 0-1,0 0 1,0 0 0,0 0 0,0 0-1,0 0 1,0-1 0,0 1 0,0 0-1,0 0 1,0 0 0,0 0-1,0 0 1,0 0 0,0 0 0,0 0-1,0 0 1,0 0 0,0-1 0,0 1-1,-1 0 1,1 0 0,0 0-1,0 0 1,0 0 0,0 0 0,0 0-1,0 0 1,0 0 0,0 0-1,0 0 1,0 0 0,0-1 0,0 1-1,0 0 1,-1 0 0,1 0 0,0 0-1,0 0 1,-15 7-399,-94 59-46,91-53 461,0 1 0,1 1 0,-27 28-1,38-36 105,1 0-1,-1 0 0,1 1 1,1-1-1,-7 15 0,43-41 1465,-21 9-1445,0 0 0,-1-1 0,14-20 0,-14 18-319,0 1 0,20-19 0,-17 23-499,-13 8 665,1 0-1,-1 0 0,0 0 1,0 0-1,1 0 1,-1 0-1,0 0 0,1 0 1,-1 0-1,0 0 1,0 0-1,1 0 1,-1 0-1,0 0 0,1 0 1,-1 0-1,0 1 1,0-1-1,1 0 0,-1 0 1,0 0-1,0 0 1,0 1-1,1-1 0,-1 0 1,0 1-1,1 1-68,0 0 0,0 1 0,0-1 0,-1 0 0,1 1 0,-1-1 0,0 6 0,1 0 126,0-1 11,0 0-1,1 1 0,-1-1 0,2 0 0,-1 0 1,1 0-1,6 12 0,-7-16-8,-1 0 0,1-1 0,0 1 0,0 0 0,1-1 1,-1 0-1,0 1 0,1-1 0,0 0 0,-1 0 0,1 0 0,0-1 0,0 1 0,0-1 1,0 1-1,0-1 0,0 0 0,1 0 0,-1 0 0,5 0 0,2-1 103,1 0 0,-1-1 0,1 0 0,-1-1 1,0 0-1,0-1 0,0 0 0,16-7 0,7-5 17,33-21-1,-43 21-278,0-1 0,-1-1 0,21-22 0,-41 38 44,-1 0 1,1-1-1,-1 1 1,1 0-1,0 0 0,0 1 1,-1-1-1,1 0 1,0 1-1,3-2 0,-4 2 66,0 0-1,-1 0 0,1 0 0,-1 0 0,1 0 0,-1 0 0,1 0 0,-1 0 0,1 0 1,-1 0-1,1 1 0,-1-1 0,1 0 0,-1 0 0,1 0 0,-1 1 0,1-1 1,-1 0-1,1 0 0,-1 1 0,0-1 0,1 1 0,-1-1 0,1 0 0,-1 1 0,0-1 1,0 1-1,1-1 0,-1 1 0,0-1 0,0 1 0,1-1 0,-1 1 0,0-1 0,0 1 1,0-1-1,0 1 0,0-1 0,0 1 0,0-1 0,0 1 0,0-1 0,0 2 0,2 23 22,1 0-1,1 0 1,1-1-1,13 39 0,-16-56 80,0 0-1,1 0 1,0 0-1,7 11 1,-9-16-58,0-1 0,0 0 0,-1 0 1,1 0-1,0 1 0,0-1 0,0 0 0,0 0 1,1-1-1,-1 1 0,0 0 0,0 0 0,0 0 1,1-1-1,-1 1 0,0-1 0,1 1 0,-1-1 0,0 1 1,1-1-1,-1 0 0,1 0 0,-1 0 0,1 0 1,-1 0-1,1 0 0,-1 0 0,0 0 0,1 0 1,2-2-1,29-12 264,-1-2 0,0-2 0,43-32 0,-55 36-301,21-20 0,-35 29-53,-1-1 0,1 1 0,-1-2 1,0 1-1,-1 0 0,0-1 0,5-10 1,-8 16 23,-1 0 0,1-1 1,-1 1-1,1 0 0,-1 0 1,0 0-1,1 0 0,-1-1 1,0 1-1,0 0 1,0 0-1,0-1 0,0 1 1,-1-2-1,1 2 22,0 1 1,-1-1-1,1 1 0,0-1 1,0 1-1,-1 0 0,1-1 1,-1 1-1,1-1 0,0 1 1,-1 0-1,1-1 0,-1 1 1,1 0-1,-1 0 1,1-1-1,0 1 0,-1 0 1,1 0-1,-1 0 0,1 0 1,-1 0-1,0-1 0,-2 1-3,0 1 0,1-1 0,-1 0 0,0 1 1,1-1-1,-1 1 0,0 0 0,1-1 0,-1 1 0,1 1 0,-3 0 0,-1 2 65,0 0 0,0 0 0,1 1 0,0 0 1,-8 8-1,11-11 5,0 1 0,0 0 0,0 0 0,0-1 0,1 1 0,-1 0 0,1 1 0,-1-1 0,1 0 0,0 0 1,0 0-1,1 1 0,-1 4 0,1-6-8,0-1 1,0 1 0,0-1-1,1 1 1,-1-1 0,1 1-1,-1-1 1,1 1-1,0-1 1,0 1 0,-1-1-1,1 0 1,0 1 0,0-1-1,0 0 1,1 0-1,-1 0 1,0 0 0,0 0-1,1 0 1,1 1 0,3 2 82,0-1 0,1 0 1,9 4-1,-12-6-61,23 8 63,0-1-1,1-2 1,-1 0-1,2-2 1,-1-1-1,0-2 1,1 0-1,-1-2 1,38-5-1,-46 2-528,1-2 0,-1 1 1,1-2-1,21-11 0,34-25-4635,-36 20 2514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49:31.37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133 613 1984,'-7'-5'670,"16"7"-119,-9-4 59,1 1 0,-1-1 0,0 0-1,1 0 1,-1 0 0,0 0 0,0 1-1,-1-5 1,0 5-528,1 1 0,-1-1 1,0 0-1,0 0 0,1 1 0,-1-1 0,0 0 1,0 1-1,0-1 0,0 1 0,0-1 1,1 1-1,-1 0 0,0-1 0,0 1 0,0 0 1,0 0-1,0-1 0,0 1 0,0 0 0,0 0 1,0 0-1,-1 0 0,1 0 0,0 1 0,0-1 1,0 0-1,0 0 0,-1 1 0,-3 0 65,1 1 0,-1-1-1,0 1 1,-8 4 0,12-5-118,-5 2 29,0 0 1,0 0-1,0 1 0,1 0 0,-1 0 0,1 1 0,0-1 0,0 1 0,1 0 0,-1 1 0,1-1 0,-3 7 0,6-11-48,1-1 0,-1 1 0,1 0 0,0 0 0,0 0 0,-1-1-1,1 1 1,0 0 0,0 0 0,0 0 0,0 0 0,0 0 0,0 0 0,0-1 0,0 1 0,0 0 0,0 0 0,0 0 0,1 0 0,-1 0 0,0-1-1,1 2 1,0 0 8,0-1 0,0 0 0,0 0 0,0 0 0,0 0 0,0 0 0,1 0 0,-1-1 0,0 1 0,0 0 0,1-1-1,1 2 1,2-1 38,0 0 0,0 1-1,0-2 1,0 1 0,0-1-1,0 1 1,7-2 0,18-2 206,-1-2 0,1-1 0,-1-1 0,0-2 1,36-16-1,-62 24-263,1 0 1,-1-1-1,0 0 0,0 1 1,0-1-1,1-1 0,-2 1 1,1 0-1,0-1 1,0 1-1,-1-1 0,1 0 1,-1 0-1,0 0 0,0 0 1,2-4-1,-4 7-7,0-1 1,0 0-1,1 1 0,-1-1 0,0 0 1,0 1-1,0-1 0,0 0 0,0 1 0,0-1 1,0 0-1,0 0 0,0 1 0,0-1 0,-1 0 1,1 1-1,0-1 0,0 0 0,-1 1 1,1-1-1,0 0 0,-1 1 0,1-1 0,0 1 1,-1-1-1,0 0 0,-1 0-17,1 0 0,0 0 0,-1 0 0,0 0 0,1 1 0,-1-1 0,0 0 0,1 1-1,-1-1 1,-2 1 0,-5-1-107,0 0 1,0 1-1,-11 1 0,12 0 87,0 0 1,0 0 0,1 1-1,-1 0 1,1 0-1,-1 1 1,1 0-1,-7 4 1,13-6 327,11-10 101,4-3-239,-1 0 0,-1 0 1,0-2-1,-1 1 0,0-1 1,-1-1-1,13-25 0,51-134 140,-10 20-159,-46 114-152,13-26-113,-30 65 106,-1-1 1,1 1-1,0 0 1,0 0-1,-1 0 1,1-1-1,0 1 1,0 0 0,0 0-1,1 0 1,-1 0-1,0 0 1,0 1-1,0-1 1,1 0-1,2-1 1,-4 3 16,1-1 1,0 0-1,0 0 1,0 0-1,0 0 1,0 1-1,0-1 1,0 0-1,-1 1 1,1-1-1,0 1 1,0-1-1,0 1 1,-1-1-1,1 1 1,0-1-1,-1 1 1,1 0-1,0-1 1,-1 1-1,1 0 0,-1 0 1,1-1-1,-1 1 1,0 0-1,1 2 1,4 5-1,-1 1 0,-1 1 1,0-1-1,0 0 0,3 20 0,0 52 87,-4-55-74,11 377 16,-36-1 60,21-386-22,-1 11 94,-9 36 0,10-56-35,0 0 1,0 0-1,-1 0 0,0 0 1,-1 0-1,1-1 1,-1 0-1,0 0 0,-10 11 1,12-15-51,0 0 0,0-1 0,0 1 0,0-1 0,0 1-1,0-1 1,0 0 0,-1 1 0,1-1 0,0-1 0,-1 1 0,1 0 0,-1 0 0,1-1 0,-1 0 0,0 1 0,1-1 0,-1 0 0,1 0 0,-1 0 0,1-1 0,-1 1-1,1-1 1,-5-1 0,3 1-16,0-1-1,1 0 0,0 0 1,-1 0-1,1 0 0,0 0 0,0-1 1,0 1-1,0-1 0,0 0 1,1 0-1,0 0 0,-1 0 1,1 0-1,0-1 0,-1-3 0,-1-2-46,1 0 0,0 0 0,1 0 0,0 0 0,0 0 0,1-1-1,1 1 1,-1 0 0,1-1 0,1 1 0,0-1 0,0 1-1,1 0 1,0-1 0,1 1 0,0 0 0,4-10 0,2 1-57,0 0 0,1 0 1,1 1-1,1 0 0,0 1 0,28-28 1,-30 34-63,1 0 1,0 1-1,0 0 0,1 1 1,0 1-1,1 0 1,0 0-1,0 2 0,18-7 1,-29 11-134,0 1 0,0-1 1,0 1-1,0 0 0,0 0 1,0-1-1,0 1 0,0 0 1,0 1-1,0-1 0,0 0 1,0 1-1,0-1 0,-1 1 1,1-1-1,3 2 0,-3 0-84,0-1-1,0 1 0,0-1 1,-1 1-1,1 0 1,-1 0-1,1-1 0,-1 1 1,0 0-1,1 0 1,-1 0-1,0 1 0,0-1 1,0 3-1,8 24-3729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49:33.50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0 140 3552,'14'-23'4853,"-2"38"-3690,-9-9-995,0 0 0,-1 0 0,1 1 0,-1-1 0,-1 0 0,1 1 0,-1 0 0,0 10 1,0 37 3939,-1-83-3991,1 1 1,6-37-1,-5 55-180,0 1 1,0-1-1,2 1 1,-1 0-1,1-1 1,0 2-1,1-1 1,0 0-1,0 1 0,9-10 1,-12 16 76,1 0 0,-1-1-1,1 2 1,-1-1 0,1 0 0,-1 0 0,1 1 0,0 0-1,0-1 1,0 1 0,0 0 0,0 1 0,0-1 0,0 0-1,0 1 1,1 0 0,-1-1 0,0 1 0,0 1 0,0-1-1,0 0 1,0 1 0,0-1 0,1 1 0,3 2 0,7 2 63,-1 0 0,0 1 1,0 1-1,14 9 1,48 31 583,-45-28-240,-28-18 11,11-13 16,-13 11-445,0 0 1,0 0-1,0 0 0,0 0 0,0 0 0,-1 0 1,1 0-1,0 0 0,0 0 0,-1 0 1,1 1-1,-1-1 0,1 0 0,-1 0 0,1 0 1,-1 0-1,1 1 0,-1-1 0,0 0 1,1 1-1,-1-1 0,0 0 0,1 1 0,-1-1 1,0 1-1,0-1 0,-1 0 0,-2 0-245,0 0 0,0 0 0,0 0 0,-1 1 0,-4-1 0,6 1-382,0 0 1,0 0-1,0 0 1,1-1 0,-1 1-1,0-1 1,0 0-1,1 0 1,-1 0-1,0 0 1,1 0 0,-1 0-1,-2-2 1,3 0 179,1 1 1,-1 0 0,1-1-1,-1 1 1,1-1 0,0 0 0,-2-3-1,-6-26-2137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49:34.20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329 135 2400,'-1'-1'115,"0"0"-1,0-1 1,0 1 0,1 0-1,-1 0 1,0 0 0,0-1-1,1 1 1,-1 0 0,1-1-1,-1 1 1,1-1 0,0 1-1,-1 0 1,1-1 0,0 1-1,0-1 1,0 1 0,0-3-1,-3-18 2489,1 17-2346,0 0 1,-1 0-1,0 0 1,1 1-1,-1-1 0,-1 1 1,1 0-1,-1 0 1,0 0-1,0 0 1,0 1-1,0 0 0,0 0 1,-1 0-1,0 0 1,1 1-1,-1-1 1,0 1-1,0 0 1,0 1-1,-8-2 0,5 1-227,0 0-1,-1 1 0,1 0 1,0 1-1,-1 0 0,1 0 1,-1 1-1,1 0 1,0 0-1,-1 1 0,1 0 1,0 1-1,-8 3 0,10-3-30,0 1 0,1 0 0,-1 0 0,1 0 0,0 1 0,0 0 0,0 0 0,1 0 0,0 0 0,0 1 0,0-1 0,1 1 0,-1 0 0,2 0 0,-1 1 0,0-1 0,-1 10 0,-2 9 128,1 2 0,-4 52-1,9-79-125,0 289 1110,1-276-969,7 60 464,-5-46-453,2 31 0,-5 49 951,-9-146-7685,9 27 4768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49:34.57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32 53 5984,'-18'-25'2208,"10"17"-1728,3 8 1024,15 0-1056,3 0 1088,5 0-864,3-3 256,5-1-576,6-1-128,4 5-128,-5 0 256,-5 5-160,0-5-1312,2 4 608,-1 4-4448,4-13 2720,-5-15-1408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49:38.15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0 656 1984,'0'-17'8005,"0"-32"-4997,1 46-2984,0 1 0,0 0-1,0 0 1,0 0 0,0 0 0,0 0 0,1 0-1,-1 0 1,1 0 0,-1 0 0,4-2 0,0-2-1,-1 2-21,8-12-146,2 1-1,-1 1 1,28-23-1,-40 37 139,0 0-1,-1-1 1,1 1-1,0 0 1,0-1-1,0 1 1,-1 0-1,1 0 1,0 0-1,0-1 1,0 1 0,-1 0-1,1 0 1,0 0-1,0 1 1,0-1-1,0 0 1,-1 0-1,1 0 1,0 1-1,0-1 1,0 0-1,-1 1 1,1-1-1,0 0 1,-1 1-1,1-1 1,0 1-1,-1-1 1,1 1-1,-1 0 1,1-1-1,0 1 1,-1-1-1,1 1 1,-1 0 0,1 1-1,2 3-38,1 0 0,-1 1 0,4 9 0,-3-2 90,0 0-1,-1 0 1,0 1 0,1 27 0,5 21 280,-7-52-222,0-1 0,1 1-1,0-1 1,10 18 0,-13-25-59,1-1 0,0 1-1,0-1 1,0 1 0,0-1 0,0 0 0,0 1 0,0-1 0,0 0 0,1 0 0,-1 0-1,0 0 1,1 0 0,-1 0 0,1 0 0,-1-1 0,1 1 0,0 0 0,-1-1-1,1 1 1,0-1 0,-1 0 0,1 1 0,0-1 0,-1 0 0,1 0 0,0 0-1,-1 0 1,1 0 0,0-1 0,0 1 0,-1 0 0,1-1 0,-1 0 0,1 1-1,0-1 1,2-1 0,4-3 110,0 0 0,0-1 0,0 0 0,-1 0 0,0 0 0,0-1 0,-1 0 0,0 0 0,0-1 0,9-15 0,0-5-111,21-58-1,-11 23-226,-13 29-101,-9 26 118,-1 0 0,2 0 0,-1 0 0,6-9 0,-8 17 136,-1-1 0,0 0-1,1 1 1,-1-1 0,1 1 0,-1-1 0,1 1 0,-1 0-1,1-1 1,-1 1 0,1-1 0,-1 1 0,1 0 0,0 0 0,-1-1-1,1 1 1,-1 0 0,1 0 0,0 0 0,-1-1 0,1 1 0,0 0-1,-1 0 1,1 0 0,0 0 0,-1 0 0,1 0 0,0 1-1,-1-1 1,1 0 0,0 0 0,-1 0 0,1 1 0,-1-1 0,2 1-1,1 1-23,1 0 0,-1 0 0,1 1 0,4 5 1,-3-3 47,38 33 28,92 75 278,-129-108-214,1-1 0,-1 1-1,1-1 1,0-1 0,1 1 0,-1-1-1,0-1 1,1 1 0,0-1 0,0-1-1,-1 1 1,1-1 0,0-1 0,0 1-1,0-1 1,0-1 0,12-1 0,-16 0-59,1 1 0,0-1 0,-1 0 0,1 0 0,-1-1 0,1 1 0,-1-1 0,4-4 0,-5 4-84,-6 2-243,-7 6-198,5 1 368,0-1 0,0 2 0,-7 9 0,1 0 116,9-13 36,0 1-1,0-1 1,0 1 0,0-1 0,1 1 0,-1 0-1,1 0 1,0 0 0,0 0 0,1 0 0,-1 0-1,1 0 1,0 7 0,0-9 2,0 0 0,0 0 0,0 0 0,1 0 1,-1 0-1,1 0 0,-1 0 0,1 0 0,0 0 0,0 0 0,0 0 0,0 0 1,0 0-1,0-1 0,1 1 0,-1-1 0,0 1 0,1-1 0,-1 1 0,1-1 1,0 0-1,-1 1 0,1-1 0,0 0 0,0 0 0,0-1 0,3 2 1,-3-1 13,-1-1 0,0 0 0,1 0 0,-1 0 0,1 0 0,-1 0 0,0 0 0,1 0 0,-1 0 0,1-1 0,-1 1 0,0 0 0,1-1 0,-1 0 0,0 1 0,1-1 0,-1 0 0,0 1 0,0-1 0,0 0 0,0 0 0,0 0 0,0 0 1,0 0-1,0 0 0,0 0 0,0 0 0,0 0 0,-1-1 0,1 1 0,-1 0 0,1-1 0,-1 1 0,1-2 0,2-4 69,-1 0-1,0 0 1,0-1 0,-1 1-1,0-8 1,1-5-132,-2 0 0,-1-1 0,-4-32 0,3 41-117,-1 1-1,0-1 0,-1 1 1,0-1-1,0 1 0,-1 0 1,-10-15-1,15 26 119,-1-1-1,0 0 1,1 1 0,-1-1 0,1 1 0,-1-1 0,0 1-1,1-1 1,-1 1 0,0-1 0,1 1 0,-1-1 0,-1 1-1,2 0 20,-1 0 0,1 0 0,0 0-1,0 0 1,0 0 0,-1 0 0,1 0-1,0 0 1,0 0 0,0 0 0,-1 0-1,1 0 1,0 0 0,0 0-1,0 0 1,-1 0 0,1 0 0,0 0-1,0 1 1,0-1 0,0 0 0,0 0-1,-1 0 1,1 0 0,0 0 0,0 1-1,0-1 1,0 0 0,0 0 0,0 0-1,0 0 1,0 1 0,-1-1 0,1 0-1,0 0 1,0 0 0,0 1-1,0-1 1,0 0 0,0 0 0,0 0-1,0 1 1,0-1 0,0 0 0,0 0-1,0 0 1,0 1 0,1-1 0,-1 0-1,0 0 1,0 0 0,0 0 0,0 1-1,0-1 1,0 0 0,1 0 0,0 5 4,0 0 1,1 0 0,-1 0 0,1-1 0,1 1 0,3 6 0,-4-8 22,0-1-1,0 0 1,0 1 0,0-1 0,0-1-1,1 1 1,-1 0 0,1 0 0,-1-1-1,1 1 1,0-1 0,-1 0-1,5 1 1,1 0 50,0 0 0,0-1 1,0 0-1,0 0 0,1-1 0,11-1 0,2-1 40,24-6 0,-29 4-68,-1-1-1,0 0 0,0-1 1,-1-1-1,1-1 1,-2 0-1,1 0 1,-1-2-1,25-21 0,-23 16 86,0-1 0,-2-1-1,1 0 1,-2-1-1,0 0 1,19-40-1,-11 15-193,30-87-1,-44 110-99,3-11-88,-10 29 221,0 1 1,1-1-1,-1 0 0,0 0 0,0 1 0,0-1 1,0 0-1,0 0 0,-1 1 0,1-1 0,-1 0 1,1 0-1,-1 1 0,0-3 0,1 4 0,-1-1-1,1 1 1,0 0-1,-1-1 1,1 1-1,0 0 1,-1-1 0,1 1-1,0 0 1,-1 0-1,1-1 1,-1 1-1,1 0 1,-1 0-1,1 0 1,0-1-1,-1 1 1,1 0 0,-1 0-1,1 0 1,-1 0-1,1 0 1,-1 0-1,1 0 1,-1 0-1,1 0 1,0 0-1,-1 0 1,1 0 0,-1 1-1,0-1 1,-14 8-230,11-4 243,1 0 1,-1 0 0,1 1-1,0-1 1,0 1-1,0 0 1,1-1 0,0 1-1,0 1 1,-3 7 0,-8 35-3,2 0 1,2 1 0,-5 96-1,13-119 40,0 1 0,2-1 0,9 52-1,-6-62 64,-1-1 1,2 0-1,0 0 0,1 0 0,1-1 0,0 0 0,17 25 0,-22-36-22,0 0 0,1 0 1,-1-1-1,1 1 0,-1-1 0,1 1 0,0-1 0,0 0 0,0 0 0,0 0 1,1-1-1,-1 1 0,4 1 0,-4-3-8,0 1 0,0-1 0,-1 1-1,1-1 1,0 0 0,0 0 0,0 0 0,0-1 0,-1 1 0,1-1 0,0 1 0,0-1 0,-1 0 0,1 0-1,0 0 1,-1-1 0,5-2 0,4-4 57,-1-1 0,0 0-1,-1 0 1,0-1 0,0 0 0,-1-1-1,-1 0 1,1 0 0,8-21-1,34-82-120,47-161 0,-67 167-526,-29 104 450,-1 1 0,1 0 1,-1-1-1,0 1 0,0 0 0,0-1 0,0 1 1,-1 0-1,0-5 0,1 7 71,0 1 0,-1-1 1,1 1-1,0 0 0,0-1 1,0 1-1,-1-1 0,1 1 1,0 0-1,0-1 0,-1 1 0,1-1 1,0 1-1,-1 0 0,1 0 1,0-1-1,-1 1 0,1 0 1,0-1-1,-1 1 0,1 0 0,-1 0 1,1 0-1,0 0 0,-1-1 1,1 1-1,-1 0 0,0 0 2,-1 1 1,1-1-1,0 0 0,0 1 0,0-1 0,0 1 0,0 0 0,0-1 1,0 1-1,0 0 0,0-1 0,0 1 0,1 0 0,-1 0 1,0 0-1,-1 1 0,-2 3-8,1 0 0,-1 1 0,1-1-1,0 1 1,0 0 0,1 0 0,-4 12 0,-7 45-28,12-53 52,-23 248 306,21 2-159,-3-280-7290,4 13 5960,-1 0 1,0 0 0,-5-6-1,-23-31-291,0 1 2981,16 21 247,9 14-1004,0-1-1,0 0 1,1 0 0,0 0 0,1-1-1,0 0 1,0 0 0,-3-15-1,7 24-733,0 0 0,0 0 0,0 0 0,0 0 1,0 0-1,0 0 0,0 0 0,0 0 0,1 0 0,-1 0 0,0 0 0,1 0 0,-1 0 0,0 0 0,1 0 0,-1 1 0,1-1 0,0 0 0,-1 0 0,1 0 0,-1 1 0,2-2 1,0 1-7,0 0 1,-1 0 0,1 0 0,0 0 0,0 0 0,0 1 0,0-1 0,0 0-1,0 1 1,3-1 0,1 1-6,1-1 0,0 1 0,-1 1-1,1-1 1,-1 1 0,8 2 0,285 89 256,-134-26-890,-210-44 1658,11-9-611,25-11-305,1 1-1,-1 0 0,1 1 1,0 0-1,0 1 0,0-1 1,0 1-1,-10 10 1,18-15-105,-1 0 1,1 0 0,0 1 0,0-1 0,-1 0 0,1 0 0,0 0 0,0 1-1,0-1 1,-1 0 0,1 0 0,0 1 0,0-1 0,0 0 0,0 0 0,0 1-1,0-1 1,0 0 0,-1 0 0,1 1 0,0-1 0,0 0 0,0 0 0,0 1-1,0-1 1,0 0 0,0 1 0,0-1 0,0 0 0,0 0 0,1 1 0,-1-1 0,0 0-1,0 1 1,0-1 0,0 0 0,0 0 0,0 1 0,1-1 0,-1 0 0,0 0-1,0 0 1,0 1 0,1-1 0,-1 0 0,0 0 0,0 0 0,1 0 0,-1 1-1,0-1 1,0 0 0,1 0 0,-1 0 0,0 0 0,0 0 0,1 0 0,-1 0-1,0 0 1,0 0 0,1 0 0,-1 0 0,0 0 0,1 0 0,-1 0 0,23 0 405,27-5 5,-25 2-511,1 1 1,45 2-1,-70 0 59,1 0 0,0 1 0,0-1 0,-1 0 0,1 1 0,0 0 0,-1-1 0,1 1 0,0 0 0,-1 0 0,1 0 0,-1 0 0,1 0 0,-1 0 0,0 0 0,1 0-1,1 3 1,-1 0 15,1 0-1,-1 0 1,0 0-1,3 9 1,-4-9 79,0 0 0,1 0 1,0 0-1,0-1 0,4 7 0,-5-9-116,0 0-1,0 0 1,1 0-1,-1 0 0,0 0 1,1 0-1,-1-1 0,1 1 1,-1 0-1,1-1 0,-1 1 1,1-1-1,-1 0 0,1 1 1,-1-1-1,1 0 1,0 0-1,-1 0 0,3 0 1,3-1-875,1 0-1,13-4 1,-13 2 599,38-9-236,-1-2 0,84-40 0,-110 41 1525,-16 6-295,-3 7-627,-1 0-1,1-1 1,0 1 0,0 0-1,-1 0 1,1-1 0,0 1 0,-1 0-1,1-1 1,0 1 0,-1 0-1,1 0 1,0 0 0,-1 0 0,1-1-1,-1 1 1,1 0 0,0 0-1,-1 0 1,1 0 0,-1 0 0,0 0-1,-4-1 45,0 1-1,0 0 0,0 0 1,0 0-1,0 1 0,0 0 0,0 0 1,0 0-1,1 0 0,-8 4 1,-2 1 80,0 1 1,-14 10 0,26-16-141,0 1 0,1-1 0,-1 0 0,1 1 0,-1-1 0,1 1 0,-1 0 0,1-1 0,0 1 0,-1 0 0,0 2 0,0 0 124,2-4-128,0 1 0,0-1 1,0 0-1,0 0 0,0 0 0,0 0 1,0 1-1,0-1 0,0 0 1,0 0-1,0 0 0,0 0 0,0 1 1,1-1-1,-1 0 0,0 0 0,0 0 1,0 0-1,0 0 0,0 1 1,0-1-1,1 0 0,-1 0 0,0 0 1,0 0-1,0 0 0,0 0 0,1 0 1,-1 0-1,0 0 0,0 0 1,0 0-1,0 0 0,1 0 0,-1 0 1,0 0-1,0 0 0,0 0 0,1 0 1,-1 0-1,0 0 0,0 0 1,0 0-1,0 0 0,1 0 0,-1 0 1,0 0-1,12-1 323,71-12-25,-82 12-349,0 1-1,0 0 1,0 0-1,0 0 0,1 0 1,-1 0-1,0 0 1,0 0-1,0 0 0,0 1 1,1-1-1,-1 0 1,0 1-1,0-1 0,0 1 1,0-1-1,0 1 0,0 0 1,0-1-1,0 1 1,0 0-1,-1 0 0,1-1 1,0 1-1,0 0 1,-1 0-1,1 0 0,0 0 1,-1 0-1,1 0 0,-1 0 1,1 0-1,-1 0 1,0 1-1,1-1 0,-1 0 1,0 0-1,0 0 1,0 0-1,0 0 0,0 2 1,0 6 19,0 1 1,-1-1 0,0 1-1,-3 10 1,1-5-92,-4 23 164,-2-1 1,-19 47-1,13-39 203,10-29-15,-14 29 0,17-41-136,-1 1 0,1-1 0,-1 0 0,0 0 0,0 0 1,0 0-1,-1-1 0,1 1 0,-1-1 0,-7 4 0,11-6-75,-1-1-1,0 1 1,0-1-1,0 1 1,0-1 0,0 0-1,0 1 1,0-1-1,0 0 1,1 0-1,-1 0 1,0 0-1,0 0 1,0 0 0,0 0-1,0 0 1,0 0-1,0 0 1,0-1-1,0 1 1,0 0 0,0-1-1,0 1 1,1 0-1,-1-1 1,0 1-1,0-1 1,0 0-1,1 1 1,-1-1 0,0 0-1,1 1 1,-1-1-1,0 0 1,1 1-1,-1-1 1,1 0 0,-1-2-1,-1 0-9,1 0 0,0 0 0,-1 0-1,1 0 1,1 0 0,-1 0 0,0-1 0,1 1-1,0 0 1,0-1 0,0-3 0,1 0-40,0 1 0,1 0 0,0-1 0,0 1 0,1 0 1,-1 0-1,2 1 0,-1-1 0,0 1 0,1-1 0,0 1 0,0 0 0,6-5 0,2-2-15,1 1 0,0 0 0,28-17 0,8 2-53,70-28 0,-78 38 164,-1-2-1,-1-2 0,50-32 0,-80 44 36,0 1 0,0-1 0,-1-1 0,0 0 0,0 0 0,-1 0 0,0-1 0,11-21 0,-17 29-106,0-1 0,0 1-1,-1-1 1,1 0 0,0 1 0,-1-1 0,0 0-1,0 1 1,0-1 0,0 0 0,0 0 0,0 1-1,-1-1 1,1 0 0,-1 1 0,0-1 0,0 1-1,0-1 1,-2-3 0,3 6-15,0-1 0,-1 1 1,1-1-1,-1 1 0,1 0 0,-1-1 0,1 1 0,-1-1 0,0 1 1,1 0-1,-1 0 0,1-1 0,-1 1 0,0 0 0,1 0 1,-1 0-1,0-1 0,1 1 0,-1 0 0,0 0 0,1 0 0,-1 0 1,0 0-1,1 1 0,-1-1 0,0 0 0,1 0 0,-1 0 1,0 0-1,1 1 0,-1-1 0,0 1 0,-20 13-86,17-11 94,0 0 35,0 0 0,0 0-1,0 1 1,1-1-1,-1 1 1,1 0-1,0 0 1,0 0 0,0 1-1,0-1 1,1 1-1,0-1 1,0 1-1,0 0 1,0 0 0,1 0-1,0 0 1,0 0-1,0 0 1,0 0-1,1 0 1,0 0 0,0 0-1,1 0 1,-1 1-1,1-1 1,3 8-1,0 0 39,1-1 0,1 1-1,0-1 1,0-1 0,1 1-1,1-1 1,12 14 0,-17-21-164,1 0-1,0-1 1,0 1 0,0-1 0,0 0 0,0 0-1,0-1 1,1 1 0,-1-1 0,1 0 0,0 0 0,6 1-1,0-1-799,0 0 0,0-1 0,0 0 0,18-1 0,27-3-5575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49:39.68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4 139 3648,'-1'-1'224,"1"1"0,-1-1 0,1 0 0,0 0 0,-1 1 0,1-1 0,0 0-1,0 0 1,0 1 0,-1-1 0,1 0 0,0 0 0,0 0 0,0 1 0,0-1 0,0 0 0,1 0 0,-1 0 0,0 1 0,0-1 0,1-1 0,0 0 1,0 0 0,0 0 1,0 0-1,1 1 0,-1-1 1,0 0-1,1 1 0,2-2 1,1-2 84,2 1 0,-1 0 1,0 0-1,8-3 0,23-7 96,0 2 0,66-13-1,-77 20-262,-5 1-118,0 0-1,1 2 1,-1 0-1,40 3 1,-58-1 0,-1 0 1,1 0-1,-1 1 0,1-1 0,-1 1 1,1-1-1,-1 1 0,0 0 1,1 0-1,-1 0 0,0 0 1,0 1-1,1-1 0,-1 0 1,0 1-1,3 3 0,-4-4 10,0 1 1,0 0-1,-1 0 0,1 0 0,0-1 1,-1 1-1,1 0 0,-1 0 0,1 0 0,-1 0 1,0 0-1,0 0 0,0 0 0,0 0 1,0 0-1,-1 0 0,1 0 0,-1 0 1,1 0-1,-1 0 0,-1 3 0,-4 11 33,1 0-1,1 1 1,0 0-1,1 0 1,1 0 0,1 0-1,0 0 1,1 0-1,1 1 1,0-1-1,5 17 1,-4-21 25,2-1 0,-1-1 0,2 1 0,0-1 1,0 1-1,1-1 0,8 12 0,-12-20-60,0 0-1,0-1 1,1 1 0,-1 0 0,1-1-1,0 1 1,0-1 0,0 0 0,0 0 0,0 0-1,0 0 1,0-1 0,1 1 0,-1-1-1,0 0 1,1 0 0,-1 0 0,1-1-1,0 1 1,-1-1 0,1 1 0,0-1-1,-1-1 1,1 1 0,-1 0 0,1-1-1,0 0 1,-1 1 0,4-3 0,1 0 42,-1 0 1,0 0-1,-1-1 1,1 0 0,-1 0-1,1-1 1,-1 1-1,-1-1 1,10-10-1,2-6 155,21-33 0,-16 23-117,14-24-35,-32 47-63,1 0-1,-2 0 1,1-1-1,-1 1 1,3-11-1,-6 15-20,1 0-1,-1 0 0,0 0 1,0 0-1,0 0 1,0 0-1,-1 0 1,1 0-1,-1 1 1,0-1-1,0 0 1,-2-4-1,-3-2-87,1-1 1,-12-15-1,-1-2 199,18 28-112,-1-1 0,1 0 0,-1 0 0,1 1 0,0-1 0,-1 0 0,1 0 1,0 1-1,0-1 0,-1 0 0,1 0 0,0 0 0,0 1 0,0-1 0,0 0 0,0 0 0,0 0 1,0 1-1,0-1 0,1 0 0,-1 0 0,0 0 0,1-1 0,0 1 10,-1 1-1,1-1 1,0 0-1,0 0 1,0 1 0,0-1-1,0 0 1,0 1-1,0-1 1,0 1-1,0-1 1,0 1-1,0 0 1,0-1 0,1 1-1,7-1 19,-1 0 0,1 1 0,14 0 0,-17 1-66,23 1 132,0 1-1,47 13 1,57 23 173,-66-18-177,-4-6-3044,-55-14 1336,11 3-983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9:49:40.76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46 79 3712,'0'-1'232,"0"-1"1,1 1-1,-1-1 0,1 1 1,-1 0-1,1-1 1,0 1-1,-1 0 0,1-1 1,0 1-1,0 0 0,0 0 1,0 0-1,1-2 1,0 2 140,-1 0-1,1-1 1,-1 0 0,0 1 0,0-1 0,0 0 0,0 0 0,1-2 0,-2 3-93,1 0-1,-1 0 1,0 0 0,0 0-1,0 0 1,1 0-1,-1 0 1,0 0-1,-1 0 1,1 0 0,0 0-1,0-2 1,-1 3-207,1 0 0,0 0 0,0-1 1,0 1-1,0 0 0,-1 0 0,1 0 0,0 0 1,0-1-1,0 1 0,-1 0 0,1 0 1,0 0-1,0 0 0,-1 0 0,1-1 1,0 1-1,0 0 0,-1 0 0,1 0 0,0 0 1,-1 0-1,1 0 0,0 0 0,0 0 1,-1 0-1,1 0 0,-1 0 0,-2 1 173,-1 0 0,1 1 0,-1-1-1,1 1 1,-5 2 0,-10 5 212,6-5-10,5-1-38,8-6-143,3-17-6773,-3-6-310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49:13.97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177 548 3072,'70'-35'3541,"-67"33"-3155,1 0 0,-1 1-1,0-1 1,1-1 0,-1 1 0,0 0-1,3-4 1,-5 5-290,-1 1 0,1-1 1,-1 0-1,1 1 0,-1-1 0,0 1 0,1-1 0,-1 0 0,0 1 0,0-1 0,1 0 0,-1 1 1,0-1-1,0 0 0,0 0 0,0 1 0,0-1 0,0-1 0,0 1 6,-1 0 1,1 1-1,0-1 0,-1 0 0,1 0 0,-1 0 0,1 0 0,-1 1 1,0-1-1,1 0 0,-1 1 0,0-1 0,1 1 0,-1-1 1,0 0-1,0 1 0,0 0 0,-1-1 0,-3-2 131,-1 1 0,1 0 0,-1 1 0,0-1 0,1 1 0,-1 0 0,0 1 0,0-1 0,0 1 0,0 1 0,-9 0 0,8 0-78,0 0 0,0 1 0,0-1 0,1 1 0,-1 1 1,0 0-1,1 0 0,-1 0 0,-7 5 0,3 1 58,0 0 0,0 0 0,1 1 0,0 1 0,1 0 0,0 0 0,0 0 0,-9 20 0,15-26-165,1 0 1,0 0-1,0 0 1,0 1-1,0-1 1,1 0 0,0 1-1,0 0 1,0-1-1,1 1 1,0-1-1,0 1 1,1 0 0,-1-1-1,1 1 1,0-1-1,1 1 1,-1-1-1,1 0 1,0 1 0,0-1-1,1 0 1,6 9-1,-6-10-16,0 0-1,1-1 1,-1 1 0,1-1-1,0 0 1,0 0-1,0 0 1,0-1-1,1 1 1,-1-1-1,1 0 1,0 0 0,-1-1-1,1 1 1,0-1-1,0 0 1,0-1-1,0 1 1,8-1-1,7 0 68,1-1 0,-1-1-1,26-7 1,-45 9-95,27-5-11,-1-2 1,0 0-1,0-2 1,0-1 0,-1-1-1,-1-2 1,0 0-1,-1-2 1,44-34 0,-60 42 37,-2 0 1,1-1-1,-1 0 0,6-10 1,6-8-136,-17 25 94,0 0 0,-1-1 1,1 1-1,0 0 0,-1 0 0,0 0 1,1 0-1,-1-1 0,1 1 0,-1 0 1,0-2-1,-2-1-32,-5 8 20,2 0 23,1 0 0,0 1 1,0-1-1,1 1 0,0 0 1,-1 0-1,1 0 0,1 1 1,-1-1-1,1 1 0,-3 10 1,2-5 102,0 0 0,1 0 0,0 0 0,1 0 0,0 14 0,1-18-30,1 1 1,0-1 0,0 0-1,0 0 1,1 0 0,1 0-1,-1 0 1,7 11 0,-9-17-59,1 1 0,0-1 0,-1 0 1,1 0-1,0 0 0,0 0 0,0 0 0,0 0 1,0 0-1,0 0 0,0 0 0,1 0 1,-1 0-1,0-1 0,0 1 0,1 0 1,-1-1-1,0 1 0,2-1 0,0 1-3,-1-1 0,0 0 0,1 0 0,-1 0 0,0 0 0,1-1 0,-1 1 0,0 0 0,1-1 0,3-1 0,1-2-21,0 1 1,1-1-1,-1-1 0,-1 1 1,12-11-1,6-7-32,-1-1 0,-1-2 0,23-32 0,-33 41 79,-8 11-70,0 0 0,0 0 0,0-1 1,-1 0-1,0 0 0,0 1 0,3-10 0,-6 15 26,0 0 0,-1 0-1,1 0 1,0 0 0,0 0 0,0 0 0,0 0-1,0 0 1,0 0 0,0 0 0,0 0 0,0 0-1,0 0 1,-1 0 0,1 0 0,0 0 0,0 0-1,0 0 1,0 0 0,0 0 0,0 0 0,0 0-1,0 0 1,0 0 0,0-1 0,0 1 0,0 0-1,0 0 1,-1 0 0,1 0 0,0 0 0,0 0-1,0 0 1,0 0 0,0 0 0,-5 9 5,0 2 39,1 0 1,0 0-1,0 1 0,2-1 0,-3 16 0,5-22-10,-1 0 0,2 0-1,-1 0 1,0 0-1,1 0 1,0 0 0,0-1-1,0 1 1,1 0 0,0 0-1,0-1 1,0 1 0,0-1-1,1 0 1,5 8 0,-5-9 16,0 0-1,0 0 1,0 0 0,0 0 0,0 0 0,1-1 0,-1 1 0,1-1 0,0 0 0,0 0 0,0-1 0,6 3 0,-3-2 5,-1-1 0,1 0 1,-1-1-1,1 1 0,0-1 0,-1 0 1,10-2-1,6-2-23,0-2 1,0 0-1,35-16 1,-52 20-47,13-6-24,0-1 0,0 0 0,-1-1 0,26-20 0,-34 22 33,1-1 0,-1 0 0,0 0 0,-1 0 1,0-1-1,0-1 0,-1 1 0,7-16 0,-13 24 4,0 1 0,-1-1 0,1 0 1,0 1-1,-1-1 0,0 0 0,0 0 0,1 1 0,-1-1 1,0 0-1,0 1 0,0-1 0,-1 0 0,1 0 0,0 1 1,-1-1-1,1 0 0,-1 1 0,1-1 0,-1 0 0,0 1 1,0-1-1,0 1 0,0-1 0,0 1 0,0 0 0,0-1 1,0 1-1,0 0 0,-1 0 0,-1-2 0,2 3-259,3 0 91,7 5 13,11 6-33,-14-7 195,-1 0 0,0 0 0,0 1 0,-1 0 0,1 0 0,-1 0 0,0 1 1,-1-1-1,1 1 0,-1 0 0,0 0 0,0 0 0,-1 0 0,3 11 0,-1 2 26,-1 1-1,-1 0 0,-1 29 0,3 21 7,0-48 85,-3-22-110,-1 0 1,0 0 0,0 1 0,1-1-1,-1 0 1,0 0 0,0 0 0,1 1-1,-1-1 1,0 0 0,1 0-1,-1 0 1,0 0 0,1 0 0,-1 0-1,0 0 1,1 0 0,-1 0 0,0 0-1,1 0 1,-1 0 0,0 0 0,1 0-1,-1 0 1,0 0 0,1 0 0,-1 0-1,0 0 1,1-1 0,9-2 54,-4-2-43,1 1 0,-1-1 0,0 0 0,0 0 0,8-10 0,11-10 20,29-21 67,42-38 27,-75 64-140,-2 0 1,26-36-1,-43 53 16,0-1 0,0 1-1,0 0 1,0-1 0,-1 1 0,1-1 0,-1 1 0,0-1 0,0 1-1,0-1 1,-1 0 0,1-6 0,-1 9 11,3 1-19,-1 0-1,1 1 1,-1-1-1,1 1 1,-1 0-1,1 0 1,-1 0-1,1 0 0,-1 0 1,0 0-1,0 1 1,3 1-1,25 25 111,-19-18-248,-5-4 163,-1 0 0,0 0 0,0 1 0,0-1 0,0 1 0,5 12 0,-2 1 3,8 24 0,3 10-98,-18-51 72,1 1 0,-1-1 1,1 0-1,0 0 0,0 0 0,0 0 0,1-1 0,-1 1 0,0-1 0,1 1 0,0-1 0,0 0 1,0 0-1,3 2 0,-4-3-1,0 0 0,1 0 1,-1 0-1,1 0 0,-1-1 1,1 1-1,0-1 0,-1 0 1,1 1-1,-1-1 0,1 0 1,0-1-1,-1 1 0,1 0 1,-1-1-1,1 1 0,0-1 1,-1 0-1,4-2 0,21-7-68,-22 9 24,0-1-1,1 0 1,-1 0 0,0 0 0,0-1 0,-1 0 0,9-5 0,9-10-276,-15 13 181,0 0-1,10-12 1,-6 6 97,-2-1 0,0 0 0,0-1 0,-1 0 0,-1 0 0,0-1 0,-1 0 0,-1 0 0,0-1 0,0 1 0,-2-1 0,0 0 0,-1 0 0,0 0 0,-1-27 0,0 39 37,-1 0 0,0 1-1,-1-1 1,1 1 0,0-1 0,-1 0-1,1 1 1,-1-1 0,0 1-1,0-1 1,0 1 0,0-1 0,-2-2-1,3 4 5,-1 1-1,1 0 1,0-1-1,0 1 1,-1 0-1,1-1 1,0 1-1,-1 0 1,1-1-1,-1 1 0,1 0 1,0 0-1,-1-1 1,1 1-1,-1 0 1,1 0-1,-1 0 1,1 0-1,0 0 1,-1-1-1,1 1 1,-1 0-1,1 0 1,-1 0-1,1 0 1,-1 0-1,1 1 0,-1-1 1,1 0-1,0 0 1,-1 0-1,-1 1 15,1 0 0,-1 0 0,1 0 0,-1 0 0,1 0 0,0 0 0,0 0-1,-1 0 1,0 2 0,-4 6 166,1-1 1,-6 12-1,10-18-113,-11 22 215,2 1 0,-8 29 0,17-52-278,-3 12 62,0 0 0,1 1 0,-2 26 0,5-34-39,-1-1 0,2 1 0,-1 0 0,1-1 0,0 1 0,0 0 1,1-1-1,0 1 0,0-1 0,4 10 0,-5-15-15,0 1-1,1-1 1,-1 1 0,0-1-1,0 1 1,0-1-1,1 0 1,-1 0 0,1 1-1,-1-1 1,1 0-1,0 0 1,-1-1 0,1 1-1,0 0 1,1 0-1,1 0 0,0 0 1,1 0-1,-1-1 0,0 0 0,0 1 0,8-2 0,1-1-24,-1-1-1,1 1 1,20-9 0,117-53-265,-31 12 280,-112 50 56,-2-1-115,-1 1 1,1 1-1,0-1 1,8-1-1,-13 3 53,0 0 0,1 0 0,-1 0 0,0 0 0,1 0 0,-1 0 0,0 0 0,1 0 0,-1 0 0,0 0 0,1 0 0,-1 0 0,0 1 0,1-1 0,-1 0 0,0 0 0,1 0 0,-1 0 0,0 1 0,0-1 0,1 0 0,-1 0 0,0 0 0,0 1 0,1-1 0,-1 0 0,0 1 0,1 0 20,-1 0 0,0 0 0,0 0-1,0 0 1,0 0 0,0 0 0,-1 0-1,1 0 1,0 0 0,0 0 0,-1 0 0,1 0-1,0 0 1,-1-1 0,0 2 0,-2 4 4,0 0 0,-1 0 0,0 0 1,0-1-1,-1 0 0,1 0 1,-1 0-1,0 0 0,0-1 1,-8 6-1,-17 17 362,64-32-267,-23 2-300,0-1-1,0 0 0,15-9 1,-17 8 124,0 0 0,1 1 0,-1 1 0,1-1 0,10-1 0,-15 4 47,-2 0-13,1 1 0,-1-1 1,1 1-1,-1 0 1,1 0-1,-1 0 0,6 1 1,-7-1 27,-1 1 1,0-1-1,0 1 1,0-1-1,0 1 1,0 0-1,0 0 1,0 0 0,0-1-1,0 1 1,0 0-1,0 0 1,-1 0-1,1 0 1,0 0-1,-1 1 1,1-1 0,-1 0-1,1 0 1,-1 0-1,1 1 1,-1-1-1,0 0 1,0 0-1,1 3 1,0 1 15,0 0 1,0 0-1,1 0 1,-1 0-1,1 0 0,1 0 1,-1 0-1,5 7 1,-5-11-15,-1 1 0,0-1 1,0 1-1,1-1 0,-1 1 1,1-1-1,-1 0 1,1 0-1,0 0 0,0 0 1,-1 0-1,1 0 1,0-1-1,0 1 0,0 0 1,0-1-1,0 0 0,0 1 1,0-1-1,-1 0 1,1 0-1,0 0 0,0 0 1,0 0-1,0-1 0,0 1 1,2-1-1,19-7-48,-1 0-1,0-1 1,-1-2-1,0 0 0,36-26 1,-41 24-13,0-1 0,0-1 0,-2 0 0,0-1-1,20-29 1,48-94 82,-56 91-3,-17 32-14,37-65 69,45-111 0,-84 177 37,-2 5 25,-9 16 229,-2 4-262,1 1 1,0-1-1,0 1 0,1-1 0,-3 17 1,-10 60 48,14-62-118,-29 213 541,27-117-1556,6-85-1923,8 46 0,-9-80 2118,1 0-1,-1 0 0,0 0 0,0 0 0,0 0 1,0 0-1,0 0 0,-1 3 0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17:46.9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344 890 1664,'-5'-9'13250,"1"3"-15252,-1-13 2620,0 6-160,2 1-313,-2 1 26,-7-23-1,3 6 33,2 5-8,2 0 0,-5-34 1,1 8 45,-7-90 253,6 38-359,-4 6 201,10 80-321,2 1 1,0-1-1,1 0 0,0 0 1,1 0-1,1 0 0,4-21 0,-2 26-61,1 0 0,0 1 0,0-1 0,1 1 0,0 1 0,1-1 0,0 0 0,1 1 0,-1 1 0,14-13 0,-18 18 23,1 0 0,-1 0-1,1 0 1,0 0 0,0 0 0,0 0 0,0 1 0,0-1 0,0 1-1,6-2 1,-8 3 29,1 0 0,-1-1 0,1 1 1,-1 0-1,1 0 0,-1 0 0,1 0 0,-1 1 0,1-1 0,-1 0 0,0 0 0,1 1 0,-1-1 0,1 1 0,-1 0 0,0-1 0,1 1 0,-1 0 0,0 0 0,0 0 0,0 0 0,1 0 0,-1 0 0,0 0 0,0 0 0,-1 0 0,2 2 1,4 5 34,-4-5-72,0-1 0,0 1 0,0 0 0,-1 0 0,1 0 1,-1 1-1,1-1 0,-1 0 0,0 0 0,1 6 0,3 15 203,-3-19-88,-1 0 0,0 0 0,0 0 0,1 10 0,-2-4 2,0 25 138,-1-1 0,-8 46-1,7-59-72,-1 26 0,1-12 11,0 160-71,3-104 634,-1-62-385,1 1-148,-2 1 1,-8 58-1,-4-8 426,9-50-494,-5 35-70,-1 11 220,-29 114 0,32-169-55,0 0 0,-18 34-1,-11 3-441,24-41 121,11-19 103,-1 5 52,-1 0-1,-1 0 0,1 0 1,-1 0-1,0-1 0,0 0 1,0 0-1,0 0 0,-1 0 1,0 0-1,-9 5 0,9-7 30,3-1-42,1 0 0,-1-1 0,0 1 0,1 0 0,-1-1 0,0 0 0,0 1 1,0-1-1,1 0 0,-4 0 0,4 0-34,-2 1 0,-1-1 1,0 0-1,1-1 0,-1 1 1,0-1-1,1 1 0,-1-1 1,1 0-1,-7-3 0,2-1 1,0 1 0,0-2-1,1 1 1,0-1 0,0-1-1,0 1 1,-6-9 0,10 11-91,1-1 0,-1 0 0,1 0 0,0 0 0,0 0 0,1 0 0,-1-1 0,1 1 0,1 0 0,-1-1 0,1-9 0,0 7 60,0-1 1,1 1 0,0-1 0,1 1 0,0-1-1,0 1 1,1 0 0,0 0 0,0 0 0,1 1-1,0-1 1,6-8 0,-2 6-73,0 0-1,1 0 1,0 1 0,0 0 0,1 1-1,1 0 1,13-8 0,-3 3 275,1 1 0,29-13 0,-39 21-222,-1 0 1,1 1-1,0 0 1,0 0 0,0 2-1,21-2 1,-28 3-128,15 2-1660,-4 5-3402,4 7 2411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17:56.7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339 850 2656,'-2'-3'8232,"1"2"-7990,0 0-1,0 0 0,0 0 0,-1 0 0,1 0 0,0 0 0,-1 0 1,1 0-1,0 1 0,-3-2 0,1 0-72,-1-1-1,1 1 1,0-1-1,0 0 1,0-1 0,0 1-1,1 0 1,-1-1 0,-3-6-1,4 6 7,-9-14 151,1 0-1,1 0 0,-12-39 1,-11-61 124,9 28-47,5 5-72,5 26 79,9 35-363,1-1 0,1 0 0,2-50 0,1 29 368,-1 39-467,1 1 1,0 0 0,0-1-1,0 1 1,1 0 0,0 0-1,0 0 1,5-11 0,0 6-83,0 0 0,0 0 0,12-13 0,-18 23 120,0 0-1,0 0 0,0 0 0,0 0 0,0 0 0,0 0 0,0 0 0,0 1 0,1-1 0,-1 0 1,0 1-1,1-1 0,-1 1 0,0-1 0,1 1 0,-1 0 0,0 0 0,1 0 0,-1-1 1,1 1-1,-1 0 0,0 1 0,1-1 0,1 0 0,-1 1 12,0 0 1,1-1-1,-1 1 0,0 0 0,0 0 1,0 1-1,0-1 0,0 0 0,0 1 1,-1-1-1,1 1 0,0 0 1,1 1-1,10 12-223,-8-10 245,-1 0 0,0 0 0,5 8 0,38 82-40,-7-10 432,-34-73-394,-1 1 1,0 0-1,-1 0 1,-1 0-1,0 1 1,2 21-1,-4 62 571,-2-54-365,0-7-164,-3-1 1,0 1-1,-3-1 0,-1 0 1,-1 0-1,-2-1 0,-20 43 1,-13 4 419,9-21-196,20-31-373,3-8 94,1 2 0,1 0 0,-8 25 0,3 8 35,-45 136 258,31-140 81,28-51-355,1 0-1,-1 1 0,1-1 0,-1 0 0,0 0 0,1 0 0,-1 0 1,0 0-1,0 0 0,0 0 0,0 0 0,0 0 0,0 0 1,0-1-1,0 1 0,0 0 0,0-1 0,0 1 0,-1-1 0,1 1 1,0-1-1,0 1 0,-1-1 0,1 0 0,0 0 0,-1 0 1,1 0-1,0 0 0,-1 0 0,1 0 0,0 0 0,0 0 0,-1 0 1,1-1-1,0 1 0,-1-1 0,1 1 0,-2-2 0,-6 1-55,9 1 35,-1 1 0,1-1 0,0 0 0,-1 0 0,1 0 0,0 0 0,0 0 0,-1 0 0,1 0-1,0-1 1,-1 1 0,1 0 0,0 0 0,-1 0 0,1 0 0,0 0 0,-1 0 0,1 0 0,0-1 0,0 1 0,-1 0 0,1 0 0,0-1-1,0 1 1,-1 0 0,1 0 0,0-1 0,0 1 0,0 0 0,-1-1 0,-6-5 117,6 5-118,1 1-1,-1-1 1,0 1-1,1-1 0,-1 0 1,0 1-1,1-1 1,-1 1-1,1-1 0,-1 0 1,1 0-1,-1 1 0,1-1 1,-1 0-1,1 0 1,0 0-1,0 0 0,-1 1 1,1-1-1,0 0 1,0-1-1,0 1 10,0-1 1,-1 0-1,1 1 0,0-1 1,-1 1-1,1-1 0,-1 1 1,-1-3-1,1 2-27,1 0 0,-1 1 1,0-1-1,1 0 0,-1 0 0,1 1 0,0-1 0,-1-4 0,3-24 9,2-1 0,0 0-1,2 1 1,13-36 0,-18 62 12,7-21-100,2 1 0,20-37 0,-28 56 111,1 1 0,-1-1 0,1 1 0,0-1-1,0 1 1,0 0 0,1 0 0,-1 1 0,1-1 0,0 1 0,0 0 0,0 0-1,1 0 1,-1 0 0,1 1 0,-1 0 0,1 0 0,6-2 0,11-5 54,8-2-16,115-16-3999,-114 23 629,3 1 1061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20:55.92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561 27 2144,'-4'-2'4219,"-11"4"-2897,13-3-1226,-1 1 0,0-1-1,1 1 1,-1-1 0,1 0 0,-1 0-1,1 0 1,-1 0 0,-2-2-1,-20-8 516,11 9-437,-1 0 0,0 1-1,-27 1 1,-46 9 304,70-5-381,1 1 0,0 0 0,0 1-1,0 1 1,1 0 0,-23 14 0,29-14-106,1 1 1,0-1-1,0 1 0,0 1 1,1 0-1,-7 10 1,-7 7 308,16-18-308,0-1 1,1 2-1,1-1 1,-5 9-1,-4 8 115,6-13-88,1 0 1,0 0-1,1 0 1,-6 18-1,10-24 12,0 0 0,0 0-1,0 0 1,0 0-1,1 0 1,0 0-1,1 0 1,-1 0-1,1 0 1,0 0-1,4 11 1,-3-13 0,-1 0 0,1 0-1,0 0 1,0 0 0,1-1 0,-1 1 0,1-1 0,-1 1 0,1-1-1,0 0 1,1 0 0,-1 0 0,0-1 0,1 1 0,0-1-1,-1 0 1,1 1 0,0-2 0,0 1 0,0 0 0,0-1-1,5 1 1,6 0 22,-1 0-1,0-1 0,1 0 0,27-4 1,-22 1 63,-1 0 0,0-2 1,0 0-1,0-1 0,0-1 1,-1-1-1,0 0 0,0-1 1,-1-1-1,20-14 1,-30 17-133,0 0 1,-1-1 0,0 1 0,6-9 0,3-3 123,-9 10-76,0-1 0,0 1 0,0-1 0,-1-1 0,0 1 0,-1-1 0,0 0 0,-1 1 0,0-2 0,0 1 0,-1 0 0,0-1 0,-1 1 0,0-20 0,1 13-291,-2 15 238,1 0 0,-1 0 1,0 1-1,0-1 0,0 0 1,0 0-1,0 0 0,0 1 0,0-1 1,0 0-1,-1 0 0,0-2 1,-2-3 91,2 5-287,1 3-86,-1 11-51,-29 74 459,27-75-127,0 1 1,-1 16-1,4-24 27,-1 0 1,1-1 0,1 1-1,-1 0 1,0 0-1,1-1 1,0 1-1,0 0 1,0-1-1,0 1 1,3 4-1,-1-3-22,36 59 143,-33-55 94,1-1 0,0 0 0,0-1 0,16 14 0,-19-19-160,0 0-1,0 0 0,-1 0 0,1 0 1,1 0-1,-1-1 0,0 0 1,0 0-1,0 0 0,1 0 0,-1-1 1,0 0-1,1 0 0,7 0 1,6-3 93,0 0 0,22-6 0,-15 2-6,11 0-3476,-18 3-1701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22:09.75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3252 576,'1'2'229,"1"-4"-73,-1-1-17,0 5 36,-1-1-85,2 14 4304,-2-18-3412,-3 4-666,1-1-217,4-2-29,-1-18 32,-1-397 1764,8 298-1716,-3 74 351,-5-101-320,-6 90 177,4 35-228,1 16-131,0-1 1,1 0-1,0-11 1,2-20 152,-2-49 1,-2 25 64,7 4 18,0 24-54,-3 28-135,1-5-124,-3 8 108,0 1-1,1-1 0,-1 0 1,1 1-1,-1-1 0,1 1 0,-1-1 1,1 0-1,0 1 0,1-2 1,-1 0-31,0 1 1,1 0 0,-1 0 0,0 0 0,-1-1-1,1 1 1,0 0 0,-1-1 0,1 1 0,-1-1 0,0-2-1,1 2-20,1 0-1,-1-1 0,1 1 0,0 0 1,0 0-1,0 0 0,0 0 0,0 1 1,1-1-1,-1 1 0,1-1 0,5-3 1,40-30 26,-17 16-144,-6 4 203,-11 4-7,-1-1 0,14-19 0,-22 27-53,1 0-1,-1 0 1,10-7-1,-10 8 75,0 0 0,0 0 0,6-8-1,19-13-306,-3 2 756,-9 9-510,13-13 47,-17 15-110,-12 11 50,-1 0 0,1 0 0,-1 0 1,0-1-1,1 1 0,-1 0 0,0 0 0,0-1 1,0 1-1,2-3 0,-2 2-6,0 0 1,0 0-1,1 1 1,-1-1-1,1 0 0,0 0 1,-1 1-1,1-1 1,3-1-1,7-8-67,4-4 185,-13 13-93,0-1 1,0 1 0,0-1 0,4-6-1,15-10-17,-1 0-4,-18 17 0,1-1 0,-1 1-1,0-1 1,-1 0 0,1 0-1,0 0 1,3-6 0,4-3 80,-8 11-80,-1 0 1,0-1 0,0 1 0,0 0-1,1 0 1,-1-1 0,0 1-1,-1-1 1,1 1 0,1-3 0,-1 2-3,-1 0 0,1 1 0,0-1 0,0 0 0,0 1 1,0-1-1,0 1 0,1-1 0,2-1 0,8-14-17,-8 12 17,-1 0 1,1 1-1,-1-1 1,2 1-1,6-7 1,8-8-196,-8 8 233,0 0 0,1 0 0,0 1 1,1 1-1,15-10 0,8 0-33,-23 11-69,0 1 0,26-11 0,1 0 395,-27 13-414,25-8 0,-5 3 84,-9 1-37,-11 4 55,1 0 0,-1-1-1,0 0 1,15-10 0,46-32 147,-66 42-183,-1-1 0,0 1 0,0-1 0,7-11 0,-9 11-74,8-9 55,18-34 0,-8 11 92,38-74 13,-45 86-41,-11 18-45,1 0-1,-1 1 0,11-12 0,-5 7 71,0 1-1,1 0 1,1 1 0,0 1-1,0 0 1,16-9-1,41-19-57,-53 30-42,24-7-1,-24 10 168,27-14-1,19-10-269,-35 16 244,36-21-1,-34 16-69,-13 9 33,25-20 1,-24 16-34,-14 10-20,0 1-1,-1-1 0,1 0 0,0 0 0,-1-1 1,0 1-1,0 0 0,4-6 0,29-39 328,-15 9-257,2 2 0,1 1-1,37-42 1,-43 57 38,2 2 0,0-1-1,1 2 1,1 1 0,1 1-1,30-17 1,-32 22 127,-2 0-175,0 1 1,1 1-1,23-8 0,-15 8 344,33-16 0,-43 17-194,-12 5-132,-1 0 1,1-1 0,-1 0-1,10-8 1,5-4-288,-17 15-98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22:50.32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38 1472,'0'0'35,"0"0"-1,0 0 1,0 0 0,0-1 0,0 1-1,0 0 1,0 0 0,0 0-1,0 0 1,0-1 0,0 1 0,0 0-1,0 0 1,0 0 0,0 0 0,0 0-1,0-1 1,1 1 0,-1 0-1,0 0 1,0 0 0,0 0 0,0 0-1,0-1 1,0 1 0,0 0-1,0 0 1,1 0 0,9 2 4374,6 3-2652,11-3-1044,-18-2-549,0 1-1,0-1 1,-1 0-1,16-3 1,-15 1-319,9-4-128,-14 5 300,1 1 0,0 0 0,0 0 0,6 1 0,3-1-107,14 1 277,-17 0-152,1-1 0,-1 0 0,0-1 1,21-4-1,-28 5-30,-1-1 1,0 1 0,1 0 0,-1 0-1,6 0 1,-6 1 54,0-1-1,1 0 1,-1 0 0,0 0 0,0 0-1,1-1 1,5-1 0,11-1-113,-2 1-22,3 1-20,-18 2 108,0-1 0,0 0 0,0 0-1,0-1 1,1 1 0,4-2-1,-3 1-25,0 1-1,-1-1 0,1 1 0,0 0 0,8 1 1,8 1-11,63-2 152,-75-5 32,-9 5-148,0 0 0,0 0 0,1 0 0,-1 0 0,0 0 0,0-1 0,0 1 0,0 0 0,1 0 0,-1 0 0,0 0 0,0 0 0,0 0 0,0 0 0,1-1 0,-1 1 0,0 0 0,0 0 0,0 0 0,0 0 0,0 0 0,0-1 0,0 1 0,1 0 0,-1 0 0,0 0 0,0-1 0,0 1 0,0 0 0,0-1 0,0 0 291,0 3-285,0-1 190,-10-8-21,-6 3-4443,11 6 2528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22:53.99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 2126 480,'-4'-4'5162,"12"2"-4576,-7 2-574,0-1-1,0 1 1,0 0-1,-1 0 1,1-1-1,0 1 1,0-1 0,0 1-1,0-1 1,0 1-1,0-1 1,0 0-1,2-2 75,-1-1 0,1 1 0,-1-1 0,0 1 0,3-8 0,5-9-10,-4 10 66,-2 0-1,1 0 1,-1 0-1,2-13 1,0 5-71,-1-19 153,3 19-293,-6 13 133,0 0 1,0 0 0,0-1-1,0 1 1,-1 0-1,0-1 1,0 1-1,0-8 1,0 9-79,-1 0-1,1 1 1,1-1-1,-1 0 1,0 1-1,3-4 1,7-22 168,-10 19-100,1 0-1,0-15 0,-2 22-40,0 0-1,1 0 1,-1 0-1,1 0 0,0 1 1,0-1-1,1-4 1,0 5 26,-1-1 1,0 0-1,-1 0 1,1 0 0,0 1-1,-1-1 1,1-5-1,-1 4-16,1-1-1,-1 1 1,1-1-1,0 1 0,1-1 1,-1 1-1,1 0 0,3-7 1,-2 5 25,0-1 0,-1 0 1,2-7-1,-2 10-25,-1 0-1,1 1 1,-1-1 0,1 0-1,0 1 1,1-1 0,3-3-1,0-7 71,1 1-111,-5 11 34,-1 1-11,-1 0 0,1 1 0,0-1 0,0 0 0,0 0 0,-1 0 0,1 0 0,0 0 0,-1 0 0,1 0 0,-1 0 0,1 0 0,-1-1 0,1 1 0,-1 0 0,1-2 0,-1 2-6,1-1 1,0 1-1,0 0 0,0 0 0,0-1 0,0 1 0,1 0 0,-1 0 0,0 0 0,0 0 0,1 0 1,-1 1-1,3-2 0,6-4 3,-2-2 53,1 1 0,0 1 1,0 0-1,0 0 1,17-7-1,13-8 87,11-3 68,-40 19-174,57-21-15,-35 13 19,-26 12-28,0-2-1,0 1 1,0 0-1,0-1 1,-1 0-1,1-1 1,-1 1-1,5-5 1,-7 6 6,-1-1 0,1 1 0,0 1 0,0-1 0,6-2 0,-6 2-42,0 1 1,0 0-1,-1-1 1,1 1-1,-1-1 1,1 0-1,2-3 1,2-2 65,1 0 0,-1 1 0,2 0 0,10-7 0,6-4-305,10-18 209,-27 30 56,-1-1 1,1 0-1,-1 0 0,-1-1 0,0 0 0,0 0 0,0 0 0,-1-1 1,1 0-1,-2 0 0,1 0 0,-2 0 0,1-1 0,2-10 0,-4 15 13,0-1-1,0 1 1,0-1-1,6-6 0,6-15 138,-1-1-233,1 1-1,24-34 0,-27 43 55,-3 5 48,1 1-1,0 0 0,0 1 0,1 0 1,1 0-1,0 1 0,0 0 0,1 1 1,21-11-1,67-31 418,-7 5-97,-57 25 123,37-27 0,-55 32-497,0-1 1,-2-1 0,19-23 0,-15 17 278,42-60 39,-23 29 27,-38 52-296,66-81 500,-53 69-501,-1 0 0,2 1 0,24-18 0,91-48 529,-64 48-522,-29 17-103,-21 9 289,23-12 1,-19 7 33,-3 2-252,0-1 0,-1-1 0,0-1 0,17-13 0,-18 11 23,-11 10 5,1-1 0,0-1 0,5-5 0,-9 8-454,0 1-1,0-1 1,1 1-1,-1-1 1,0 1 0,1 0-1,-1 0 1,1 0 0,0 0-1,3-2 1,2 2-1121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23:00.36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109 2 832,'0'-1'2500,"0"1"-2448,0 0 1,0 0 0,0 0 0,0 1-1,0-1 1,-1 0 0,1 0-1,0 1 1,0-1 0,0 0 0,0 0-1,0 0 1,0 1 0,-1-1-1,1 0 1,0 0 0,0 0 0,0 0-1,-1 0 1,1 1 0,0-1-1,0 0 1,0 0 0,-1 0 0,1 0-1,0 0 1,0 0 0,-1 0-1,1 0 1,0 0 0,-1 0 0,-25 11 3141,22-10-2998,0 0 165,-1 0 0,1 0-1,-1 0 1,-6-1 0,1-4 270,6 1-328,2 6 107,-12-3-213,16 0-338,-14 0 48,8 0-1561,17 0-2388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23:43.9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93 2144,'5'-15'2747,"-5"-22"764,0-4-2356,1 57-1221,0-1-1,2 0 1,5 21-1,4 22 520,-3 58 75,-9-114-511,0-1 1,0 0-1,0 0 1,0 1-1,1-1 0,-1 0 1,0 0-1,1 0 1,-1 0-1,3 4 1931,-3-11-710,-1-37-995,-1 0 1,-13-76-1,12 104-540,0 0 0,1-17 1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23:46.1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277 1 1568,'0'0'501,"-4"17"3003,-1-8-3197,-1 1-1,1 1 1,-5 13 0,9-21-279,0 0 0,0 0-1,-1-1 1,0 1 0,0 0 0,-2 2 0,2-3 30,1 1-1,-1-1 1,0 1-1,0 0 1,1 0 0,0-1-1,-2 4 1,-23 64 651,25-65-702,-1 0 0,0-1 0,0 1 1,-4 5-1,-6 16-128,9-17 118,-5 21 415,-17 36 0,-6 12-199,24-60-139,1 0-1,1 1 1,-5 32-1,-1 3-159,-2 6 247,-5 84 0,10-63-168,-6 32 498,11-92-394,0 28 1,1 0-27,0-4 42,6 59 0,-1-52-125,-1-28-12,7 31 1,1 13 230,-8-47-199,2 0 0,0 0 0,1 0 0,14 35 0,-1-12 263,26 42-1,0 8-78,-38-80-309,-2-7 154,0 1-1,-1-1 0,-1 1 1,1 0-1,1 13 0,19-21-8862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24:13.60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416 75 1728,'-9'-1'7408,"-17"-18"-5819,2 1-787,-6-3-207,27 19-582,-1 0 1,0 0-1,0 0 0,0 1 0,-1-1 0,1 1 1,0 0-1,0 0 0,-1 1 0,1-1 0,0 1 0,-1 0 1,1 0-1,-1 0 0,1 1 0,-7 1 0,-6 3 4,0 0-1,0 1 1,0 1-1,1 1 1,0 1-1,1 0 0,0 1 1,0 0-1,1 1 1,0 1-1,-19 21 1,27-27 0,1 1 1,0 0 0,0 1 0,-8 15 0,11-20-16,1 0 0,0 1 0,-1-1 1,2 0-1,-1 1 0,0 0 0,1-1 1,-1 1-1,1-1 0,0 1 0,0-1 1,0 1-1,1 0 0,1 5 0,0-3 9,1-1-1,-1 1 1,1-1-1,0 0 1,1 0 0,-1 0-1,1 0 1,0-1-1,1 0 1,-1 1-1,0-2 1,7 6-1,4 0 217,0 0-1,31 15 0,-40-22-168,1 1 0,0-1-1,-1 0 1,1 0 0,0-1 0,0 0-1,0 0 1,0-1 0,0 0 0,1 0-1,-1-1 1,0 0 0,0 0 0,-1 0-1,1-1 1,0 0 0,0-1 0,-1 1-1,1-1 1,-1 0 0,0-1 0,0 0-1,0 0 1,0 0 0,-1 0 0,0-1-1,0 0 1,9-10 0,-9 7-31,0 0 1,0 0 0,-1 0-1,0 0 1,-1 0-1,1-1 1,-1 0-1,-1 0 1,0 0-1,0 0 1,0-14 0,-2-27-278,0 22 100,0 27 135,0 0 1,0 1 0,0-1 0,0 0-1,0 1 1,-1-1 0,1 0 0,0 1 0,0-1-1,0 0 1,-1 1 0,1-1 0,0 0-1,-1 1 1,1-1 0,0 1 0,-1-1 0,1 1-1,-1-1 1,0 0 0,1 1 9,0 0 0,0 0 0,-1-1 0,1 1 0,0 0 1,0 0-1,0 0 0,0 0 0,0 0 0,-1 0 0,1 0 0,0 0 0,0-1 1,0 1-1,0 0 0,-1 0 0,1 0 0,0 0 0,0 0 0,0 0 0,0 0 1,-1 0-1,1 0 0,0 0 0,0 0 0,0 0 0,-1 1 0,1-1 0,0 0 1,0 0-1,0 0 0,0 0 0,-1 0 0,1 0 0,0 0 0,0 0 0,0 0 0,0 1 1,0-1-1,0 0 0,-1 0 0,1 0 0,0 0 0,0 0 0,0 1 0,0-1 1,0 0-1,0 0 0,0 0 0,0 1 0,-1 5-157,1-5 168,-1 3-58,-1-1 28,1 0-1,0 0 0,1 0 1,-1 0-1,0 0 0,1 0 1,0 1-1,-1-1 0,1 0 1,1 0-1,-1 0 0,0 1 1,1-1-1,1 4 0,2 6 214,1-1-264,10 21-1,-14-29 84,1-1-1,1 0 1,-1 0 0,0 0 0,1 0-1,-1 0 1,1 0 0,0-1-1,0 1 1,6 2 0,9 6 247,6 3-156,38 15 0,-57-26-121,0-1 0,0 1 0,-1-1 0,1 1 0,7 7 0,-8-6-896,0-1 0,-1 1-1,1 0 1,-1 0 0,0 0 0,3 5-1,2 6-3475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49:14.34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44 161 9152,'-26'-35'3360,"17"23"-2592,1-2-224,11 6 256,11-4-544,3-4 1024,10 0-705,12 1 641,23-1-704,12 5-480,9 6-32,-4 5-3519,-9 5 1951,-4 6-5984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24:19.2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188 0 1152,'-13'5'6101,"16"5"-3303,-1-1-2812,-1-5 48,-1 0 0,1 0 0,0 0 0,0 0 0,1 0 0,-1 0 0,4 7 0,5 12-23,-8-14 40,2 0 0,-1-1 0,1 0 1,6 9-1,7 18 231,-6-9-179,-5-14-60,-1 1 1,0-1-1,-1 1 0,-1 1 1,3 14-1,1 76 293,-1 13-78,1 0-73,-5-31 14,1-44 35,-3 1 0,-5 43 0,-4-21 70,-12 103-139,18-138-58,-2 0 0,-1-1-1,-1 0 1,-16 41 0,10-39 189,-27 59 238,33-76-534,-1-1-1,-1 0 0,0 0 0,-14 16 0,18-24-3,-61 60 926,61-60-838,1-2-7,1-1 1,0 1-1,-1 0 1,1-1-1,-1 0 1,1 0-1,-8 3 0,11-5-85,0 0 0,0 0-1,-1 0 1,1 0-1,0 0 1,0 0-1,-1 1 1,1-1-1,0-1 1,0 1-1,-1 0 1,1 0-1,0 0 1,0 0-1,-1 0 1,1 0 0,0 0-1,0 0 1,-1 0-1,1 0 1,0-1-1,0 1 1,0 0-1,-1 0 1,1 0-1,0 0 1,0-1-1,0 1 1,0 0-1,-1 0 1,1 0 0,0-1-1,0 1 1,0 0-1,0 0 1,0-1-1,0 1 1,-1 0-1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24:38.46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306 33 2240,'5'8'6602,"0"-24"-2938,-5 15-3614,0 0-1,0 0 0,0 0 0,0 0 0,-1 0 1,1 0-1,0 0 0,0 1 0,-1-1 1,1 0-1,0 0 0,-1 0 0,1 0 1,-1 1-1,1-1 0,-1 0 0,1 0 1,-1 1-1,0-1 0,1 1 0,-1-1 1,-1 0-1,1 0-10,-1 0 0,0 0 0,1 1 0,-1-1-1,0 1 1,0-1 0,1 1 0,-1 0 0,0 0 0,-3 0 0,0 0 19,1 0 0,-1 1-1,1-1 1,0 1 0,-1 1 0,1-1 0,0 0-1,0 1 1,-5 2 0,-2 3-6,5-3-60,0-1 0,0 1-1,0 1 1,-9 8 0,-1 1 257,12-11-214,0 0 1,1 1-1,-1-1 1,1 1-1,0-1 1,0 1-1,-3 5 1,-42 88-4,0-4-27,37-72 8,2 0-1,-12 34 1,20-50 25,1 0 1,-1-1 0,1 1 0,0 0 0,0 0 0,0 0 0,0 0 0,1-1 0,0 1 0,0 0 0,1 0 0,-1-1 0,1 1 0,4 7 0,-5-10-14,0-1-1,0 1 1,0 0 0,0-1 0,0 1 0,1-1 0,-1 0 0,0 1-1,1-1 1,-1 0 0,1 0 0,-1 0 0,1 0 0,0 0 0,0 0-1,-1 0 1,1-1 0,0 1 0,0-1 0,0 1 0,0-1 0,-1 1 0,1-1-1,0 0 1,0 0 0,0 0 0,0 0 0,0-1 0,0 1 0,0 0-1,0-1 1,-1 1 0,1-1 0,0 0 0,0 0 0,-1 1 0,1-1-1,0 0 1,1-2 0,8-5 89,0-1 0,-1 0-1,0 0 1,-1-1 0,0 0 0,-1-1 0,0 0-1,7-12 1,-15 22-114,3-4 19,0 0-1,0 0 1,-1-1-1,0 1 1,0-1-1,-1 0 1,3-11-1,-3 0 76,1-24 0,-10-14-958,8 55 901,0 2-41,0 1-1,0-1 0,0 0 0,0 1 0,1-1 1,-1 1-1,1-1 0,0 0 0,0 1 0,1 2 0,0 0 0,4 16 1,1-1 1,1-1-1,13 26 1,-17-38 67,0-1 0,0 1-1,1-1 1,0 0 0,0 0 0,0 0 0,1-1 0,0 0-1,0 0 1,0 0 0,1-1 0,7 4 0,6 2-480,-13-6 608,0-1 0,0 0 0,1 0 0,7 2 0,-11-4-521,-1-1 0,1 1 0,-1-1 0,0 0 0,1 0 0,-1-1 0,1 1 0,-1-1 0,1 1 0,-1-1 0,0 0 0,6-3 0,22-10-6210,-13 9 2198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24:39.05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88 59 3648,'-3'-1'145,"1"0"0,-1 0 0,0 1 0,1-1 1,-1 1-1,0 0 0,0 0 0,0 0 0,1 0 0,-1 0 0,0 1 1,0-1-1,-4 2 0,3-1 703,-1 0 1,1-1 0,0 0-1,-1 0 1,-4-1 0,-4 1 3104,31-15-3089,-4 8-751,0 1 1,-1 0-1,2 2 1,-1-1-1,0 1 1,1 1-1,16-1 0,108-1 364,-108 5-347,-19 2 33,-7-2-2184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24:39.43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56 3072,'15'-6'8412,"28"-7"-5000,130-10-2306,-58 14-6490,-83 5 3182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24:41.03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55 267 2656,'0'-1'80,"-1"1"-1,1 0 1,0-1 0,0 1 0,-1 0-1,1-1 1,0 1 0,-1-1 0,1 1-1,0 0 1,-1 0 0,1-1 0,-1 1-1,1 0 1,0 0 0,-1-1 0,1 1-1,-1 0 1,1 0 0,-1 0-1,1 0 1,-1 0 0,1 0 0,-1 0-1,0 0 102,0-1-1,0 1 0,1 0 1,-1 0-1,0 0 0,1 0 1,-1-1-1,0 1 0,0 0 1,1-1-1,-1 1 0,1 0 1,-1-1-1,-1 0 0,-5-3 1384,1 0 350,0-2-644,5 4-148,9-6-709,34-25 196,63-38 1,-33 23-357,-50 34-209,1 0-1,0 2 1,1 0 0,41-14 0,-64 26-48,0 0 1,0-1-1,1 1 1,-1 0 0,0 0-1,0-1 1,1 1-1,-1 0 1,0 0 0,0 1-1,1-1 1,-1 0 0,0 0-1,0 0 1,1 1-1,-1-1 1,0 1 0,0-1-1,0 1 1,2 1-1,-1-1-8,-1 1 0,1-1 0,-1 1 0,0-1 0,1 1 0,-1 0 0,0-1 0,0 1 0,0 0 0,-1 0 0,2 4 0,0 1 1,0 0 0,-1 0 0,0 1-1,-1-1 1,0 1 0,0 11 0,-3 5-35,2 0 92,-2 0-1,-11 43 1,9-53-15,0-2 0,-1 1-1,0 0 1,-1-1 0,-1 0 0,0-1 0,-1 0 0,0 0-1,-10 10 1,-16 11 86,-50 36 0,60-48-24,-82 51 482,73-50-223,32-20-326,-21 12 184,22-12-216,0-1 0,-1 1 1,1-1-1,0 1 0,-1-1 1,1 0-1,0 0 0,-1 1 0,1-1 1,-1 0-1,1 0 0,-1 0 1,1-1-1,0 1 0,-3 0 0,4-1 20,-1 1-1,1-1 0,-1 0 0,1 1 0,-1-1 0,1 1 0,-1-1 0,1 0 0,0 1 0,-1-1 0,1 0 0,0 1 0,0-1 0,-1 0 0,1 0 0,0 1 0,0-1 0,0 0 0,0 0 0,0 1 1,0-1-1,0 0 0,0 0 0,0 0 0,0 1 0,1-1 0,-1-1 0,1 0 0,-1 0 1,1 0-1,-1-1 0,1 1 0,0 0 1,0 0-1,0 0 0,1-2 1,4-2-91,-5 3 50,1 1 0,1-1 0,-1 1 0,0 0 0,1 0 1,-1-1-1,1 2 0,0-1 0,-1 0 0,1 0 0,0 1 0,0 0 0,5-2 0,2 1 45,0 0-1,0 1 1,0 0-1,1 1 1,-1 0-1,0 0 1,1 1-1,-1 1 1,10 2-1,16 5 178,39 16 0,-75-25-194,32 14 100,32 18 0,-63-31-202,0-1 0,0 1-1,0-1 1,1 1-1,-1-1 1,0 1 0,0-1-1,0 0 1,1 0-1,-1 1 1,0-1-1,1 0 1,-1 0 0,0-1-1,0 1 1,3 0-1,-4-1-120,1 1-1,0 0 0,-1-1 1,1 1-1,0 0 0,-1-1 1,1 1-1,0-1 1,-1 1-1,1-1 0,-1 0 1,1 1-1,-1-1 0,0 1 1,1-1-1,-1 0 0,1 1 1,-1-1-1,0 0 0,0 0 1,1 1-1,-1-1 0,0 0 1,0-1-1,5-17-6587,-4 10 4591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24:41.96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133 98 3328,'2'3'6723,"14"1"-5985,-2 1-327,1-2 0,0 1 0,0-2 1,17 2-1,61-3 131,-64-1-265,-22 0-111,1 0 1,-1-1-1,1 0 1,-1 0-1,1-1 1,-1 1-1,12-6 1,-17 6-140,-1 0-1,1 1 1,0-1 0,-1 0 0,0 0 0,1 0 0,-1 0-1,1 0 1,-1-1 0,0 1 0,0 0 0,0 0 0,0-1-1,0 1 1,0-1 0,0 1 0,0-1 0,0 1 0,-1-1-1,1 0 1,-1 1 0,1-1 0,-1 0 0,0 1 0,0-1-1,1 0 1,-1 0 0,0 1 0,0-1 0,-1 0 0,1 0-1,0 1 1,-1-1 0,1 0 0,-1 1 0,1-1 0,-2-1 0,0-1-39,0 0 1,0 1 0,0 0 0,0 0 0,-1-1 0,1 1 0,-1 1 0,0-1 0,0 0 0,0 1 0,0-1 0,-1 1-1,1 0 1,-1 0 0,1 0 0,-1 1 0,0-1 0,1 1 0,-1 0 0,0 0 0,0 0 0,0 0 0,-6 1 0,-1-1-86,-1 1 1,1 0 0,-1 1 0,1 0 0,0 0 0,-1 2 0,-11 3 0,-8 3-59,9-2 145,-1 0 1,2 1 0,-26 14 0,33-14 154,0 0 1,0 2-1,1 0 0,-18 17 1,26-23-109,1 0 1,1 1 0,-1-1 0,1 1 0,-1 0 0,1 0 0,1 0 0,-1 1-1,1-1 1,0 0 0,0 1 0,1 0 0,-1-1 0,1 1 0,0 0 0,0 6 0,2-8 23,-1 0 1,1 1 0,0-1 0,0 0 0,1 0 0,-1 0 0,1 0 0,0 0 0,0 0 0,0 0 0,0-1 0,5 7 0,-2-4 33,0 0 1,0-1-1,1 0 0,0 0 0,0 0 0,9 6 0,-4-6-4,-1 0 0,1-1-1,0 0 1,0 0 0,0-1-1,0-1 1,15 2-1,83 0 196,-94-4-219,-3 0-515,-1-1 0,1 0 0,-1 0 1,23-8-1,-18 4-2150,0-2 1,24-12-1,-11 4-63,1 2-731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24:43.18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 41 2144,'-8'-2'8793,"8"-3"-8040,1 4-662,0 0 0,-1 0 0,1 0 0,0-1 0,0 2 0,0-1 1,0 0-1,0 0 0,0 0 0,0 0 0,0 1 0,0-1 0,0 0 0,1 1 0,-1-1 0,3 0 0,-2 0-39,5-2-44,1 0 0,0 0-1,0 1 1,1 0 0,-1 0-1,0 1 1,1 0 0,-1 1 0,1 0-1,-1 0 1,1 0 0,-1 1-1,1 1 1,-1-1 0,0 1 0,0 1-1,14 5 1,-17-5 92,1 0 0,-1 1-1,0-1 1,0 1 0,0 0 0,7 7 0,-11-9-76,0-1 0,0 0 1,0 1-1,0-1 0,0 1 0,0-1 1,-1 1-1,1-1 0,0 1 0,-1 0 1,1-1-1,-1 1 0,1 0 1,-1-1-1,0 1 0,0 0 0,0 0 1,0-1-1,0 1 0,0 0 0,-1-1 1,1 1-1,0 0 0,-1-1 0,1 1 1,-1 0-1,0-1 0,-1 4 1,-15 22 363,-17 31 237,33-55-576,0 1 0,1-1 0,0 0-1,0 0 1,0 0 0,0 0 0,1 5 0,-1 0 88,0-7-140,1 1 1,-1-1-1,0 1 0,1-1 1,-1 0-1,1 1 1,-1-1-1,1 0 0,0 1 1,0-1-1,-1 0 0,1 0 1,0 0-1,0 0 1,2 2-1,17 13 53,-18-14-79,2 0 77,1 1 0,-1-1 1,0 0-1,0-1 1,1 1-1,-1-1 0,1 0 1,5 1-1,38 2 87,-36-4-88,1 0 3,-1 1-1,0-2 1,0 0-1,1 0 0,-1-1 1,0-1-1,18-6 1,-26 7 8,1 0 0,-1-1-1,0 0 1,0 0 0,0 0 0,0-1 0,-1 1 0,1-1-1,-1 0 1,3-4 0,1-2-6,-1 0-1,-1 0 1,6-13-1,-1 4 20,-8 15-75,0 1 1,0-1-1,-1 1 0,1-1 0,1-7 0,-2 7-6,0-1 0,0 1 0,1-1 0,-1 1 0,1 0 0,3-5 0,-4 7-19,0 1 1,0-1-1,1 1 0,-1-1 1,0 1-1,1 0 0,-1-1 1,1 1-1,-1 0 0,1 0 1,0 0-1,-1 0 0,1 0 1,0 1-1,0-1 0,0 1 0,2-2 1,7 0 189,-1 0 62,-1 1 1,17-1 0,-23 2-316,-1 0 0,1 0 0,-1 0 0,0 0 0,1 1 0,-1-1 0,1 1 0,-1-1 0,0 1 0,1 0 0,-1 0 0,0 0 0,0 0 0,0 0 0,3 3 0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24:44.62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0 209 3072,'4'-5'9093,"-3"4"-8995,0 0 0,1 0 1,-1 0-1,1 1 0,0-1 0,-1 1 0,1-1 0,-1 1 1,1-1-1,0 1 0,-1 0 0,1 0 0,0 0 1,-1 0-1,1 0 0,2 0 0,-2 0-114,52-5 987,-7 6-801,-8 0 294,57-6 1,-29-2-297,68 3 0,-109 2-90,0 0 0,31-8 1,-42 8 0,37-13 63,-8 2-508,60-8 507,205-14 1,-213 30 60,-55 2-337,-1-1 0,48-11 0,-8 2 221,83-5 215,206 4 0,-360 14-287,-3 0-274,0 0 0,1 0 0,-1-1 0,0 1 0,6-3 0,6 2-4338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24:45.88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 2816,'0'0'4554,"13"8"-1487,-8-1-2705,0 0-1,0 1 1,-1-1 0,0 1 0,-1 0-1,5 12 1,10 52 493,0 14-60,17 72 650,-16-78-805,-13-51-413,1 0 1,14 35-1,-14-52-88,-6-12-121,-1 0-1,0 0 1,0 0-1,0 1 1,1-1-1,-1 0 1,0 0 0,0 0-1,1 0 1,-1 0-1,0 0 1,0 0-1,0 0 1,1 0-1,-1 0 1,0 0-1,0 0 1,1 0-1,-1 0 1,0-1-1,0 1 1,0 0 0,1 0-1,-1 0 1,0 0-1,0 0 1,0 0-1,1 0 1,-1-1-1,0 1 1,0 0-1,0 0 1,2-3 152,0 0 0,0 0 0,-1 0 1,1 0-1,1-6 0,2-4-464,13-21-161,1 0 0,40-54 0,-58 87 437,0 0 0,0-1-1,1 1 1,-1 0 0,0 0-1,0 0 1,0 0 0,1 0-1,-1 0 1,1 1 0,-1-1-1,1 0 1,-1 1 0,1-1 0,-1 1-1,1-1 1,-1 1 0,1 0-1,-1 0 1,1 0 0,0-1-1,-1 2 1,1-1 0,-1 0 0,1 0-1,0 0 1,-1 1 0,1-1-1,-1 1 1,1-1 0,-1 1-1,1 0 1,-1-1 0,0 1-1,1 0 1,1 2 0,1 0 18,-1-1 0,1 1 0,-1 0 0,0 0 0,0 1 0,0-1 0,-1 1 0,1-1 0,-1 1 0,0 0 0,0 0 0,2 4 0,-1 3 40,-1-1 0,1 1 1,-1-1-1,-1 1 0,0 0 0,-1 0 1,0-1-1,0 1 0,-1 0 0,-3 11 0,3-15 309,-3 12-2015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24:46.32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466 13 2560,'0'-1'113,"0"1"1,0-1-1,1 1 1,-1 0-1,0-1 1,0 1-1,0-1 1,0 1-1,-1 0 1,1-1 0,0 1-1,0-1 1,0 1-1,0 0 1,0-1-1,0 1 1,0 0-1,-1-1 1,1 1-1,0 0 1,0-1-1,-1 1 1,1 0-1,0-1 1,0 1-1,-1 0 1,1 0-1,0-1 1,-1 1-1,1 0 1,0 0-1,-1 0 1,1-1-1,-1 1 1,1 0-1,0 0 1,-1 0-1,1 0 1,0 0-1,-1 0 1,1 0-1,-1 0 1,1 0-1,0 0 1,-1 0-1,1 0 1,-1 0-1,1 0 1,0 0-1,-1 0 1,1 0-1,-1 1 1,1-1-1,0 0 1,-1 0-1,1 0 1,0 1-1,-1-1 1,1 1-1,-14 9 3669,8-3-4486,-2 4 1291,0 0 0,0-1 0,-1 0 0,0 0 0,-1-1 0,-18 14 0,10-11-292,-1-1 1,1-1-1,-32 12 0,-20 5-236,-86 20-1,155-46-172,0-1 0,0 0 0,0 1 0,0-1 0,0 0-1,0 0 1,0 0 0,0 0 0,0 0 0,0 0-1,0 0 1,0 0 0,0 0 0,-1-1 0,1 1-1,-1-1 1,17-6-4030,10 3 2006,10-4-2022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49:16.60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53 577 5888,'-1'-1'114,"1"1"1,-1-1 0,1 0-1,-1 0 1,1 1 0,0-1-1,0 0 1,-1 0 0,1 1-1,0-1 1,0 0 0,0 0-1,0 1 1,0-1 0,0 0-1,0 0 1,0 0 0,0 1-1,0-2 1,13-11 1925,-9 10-1221,-1-1-315,1 0 1,-1 0 0,0 0 0,0-1-1,0 1 1,3-7 0,4-8 255,3-2-88,-1-1-1,16-42 1,9-49 176,-22 66-309,4-20-42,19-49 9,-28 79-671,-9 34 41,-1 5 27,-6 20 104,-35 180 505,8-61-167,-78 308 516,85-365-401,23-74-401,-1-1 0,0 0 0,-1 0 1,0 0-1,-1 0 0,-7 9 0,4-11 19,9-7-81,0 0 1,-1 0 0,1 0 0,0 0-1,0 0 1,0 0 0,-1 0 0,1 0 0,0 0-1,0 0 1,0-1 0,0 1 0,-1 0-1,1 0 1,0 0 0,0 0 0,0 0-1,0 0 1,-1 0 0,1 0 0,0-1 0,0 1-1,0 0 1,0 0 0,0 0 0,-1 0-1,1 0 1,0-1 0,0 1 0,0 0 0,0 0-1,-1-2-57,1 0 0,0 0 0,-1-1 0,1 1 0,0 0 0,0 0 0,0-3 0,2-12-150,0 1 1,1-1-1,9-24 1,21-48-505,-20 63 612,1 1 1,1 1 0,1 1-1,22-26 1,-20 26 53,1-1 25,2 1 0,1 2-1,29-24 1,78-51-94,27-22 450,40-71 1629,-196 189-1962,0 0 0,0 0 0,0-1 0,1 1 0,-1 0 0,0 0 0,0 0 0,0 0 0,0 0-1,0 0 1,0 0 0,0-1 0,0 1 0,0 0 0,1 0 0,-1 0 0,0 0 0,0 0 0,0 0 0,0 0 0,0 0-1,0 0 1,1 0 0,-1 0 0,0 0 0,0 0 0,0 0 0,0 0 0,0 0 0,1 0 0,-1 0 0,0 0-1,0 0 1,0 0 0,0 0 0,0 0 0,1 0 0,-1 0 0,0 0 0,0 0 0,0 0 0,0 0 0,0 0-1,0 0 1,1 0 0,-1 1 0,2 8 38,-5 20 44,3-27-80,-19 109 269,1-9 188,14-80-334,2-10 7,1 0 1,-1-1 0,2 18 0,0-26-83,1 1 1,-1-1 0,1 0-1,0 1 1,0-1 0,0 0 0,0 1-1,1-1 1,-1 0 0,1 0-1,0 0 1,0 0 0,0 0 0,0-1-1,5 5 1,-6-6-37,0 0 0,0 0 0,1 0 0,-1 0-1,0-1 1,1 1 0,-1-1 0,0 1 0,1-1 0,-1 1 0,1-1 0,-1 0 0,1 0 0,-1 0 0,1 0-1,-1 0 1,1 0 0,-1 0 0,1 0 0,-1 0 0,1-1 0,-1 1 0,1-1 0,-1 1 0,0-1 0,1 1 0,-1-1-1,2-1 1,3-2-56,0 0 0,0 0-1,0-1 1,7-8 0,-3 3-172,-2 0 0,1-1 1,-2 0-1,12-21 0,20-53-257,-8 16 304,29-40 29,-60 128 484,-3 7-88,-1 5 52,2 0 0,0 1 0,2-1 0,5 42 0,-4-69-267,-1-1-1,1 0 0,0 0 1,0 0-1,0 0 1,0 0-1,0-1 1,1 1-1,0 0 0,-1-1 1,1 1-1,0-1 1,0 1-1,0-1 0,0 0 1,1 0-1,-1 0 1,1 0-1,-1 0 1,5 2-1,-3-3-22,-1 1-1,1-1 1,-1 0 0,1-1 0,0 1 0,0 0-1,-1-1 1,1 0 0,0 0 0,0 0-1,-1-1 1,1 1 0,0-1 0,-1 0-1,1 0 1,6-3 0,11-5-45,-2 0 0,1-2 0,32-24 0,49-49-232,-34 27 187,-64 55 60,-1 0-1,1 1 1,0-1-1,-1 1 1,1-1 0,6-1-1,-9 2 14,1 1 0,-1 0 0,1 0 0,-1 0 0,1 0 0,-1 0 0,1 0 0,-1 0 0,1 0 0,-1 0 0,1 0 0,-1 0 0,1 0 0,-1 0-1,1 0 1,-1 1 0,1-1 0,-1 0 0,1 0 0,-1 0 0,1 1 0,-1-1 0,0 0 0,1 1 0,-1-1 0,1 0 0,-1 1 0,0-1 0,1 0 0,-1 1 0,0-1 0,0 1 0,1-1 0,-1 1 0,0-1 0,0 1-1,0-1 1,1 1 0,-1-1 0,0 1 0,0-1 0,0 1 0,0-1 0,0 1 0,0-1 0,0 1 0,0-1 0,0 1 0,0 0 0,-2 26 95,-1 1-1,-9 42 1,6-41 212,3 9 260,3-37-468,1-2-106,1 0 1,0 0 0,0 0 0,-1-1 0,1 1 0,-1 0 0,1-1-1,-1 1 1,0-1 0,2-1 0,0-1-32,7-9-14,0 0-1,0-1 1,7-15-1,-4 6-184,-5 10 116,11-17-117,-18 28 225,0 1 0,0-1 0,1 1 0,-1 0 0,0-1 0,1 1 0,-1 0 0,1 0 0,-1 0 1,1 0-1,0 0 0,-1 1 0,1-1 0,0 0 0,2 0 0,-4 1 16,1 0 0,-1 0 0,1 0 0,0 0 0,-1 0-1,1 0 1,-1 0 0,1 1 0,0-1 0,-1 0 0,1 0 0,-1 1 0,1-1-1,-1 0 1,1 1 0,-1-1 0,1 0 0,-1 1 0,1-1 0,-1 1 0,1-1-1,-1 1 1,0-1 0,1 1 0,-1-1 0,0 1 0,1-1 0,-1 1-1,0-1 1,0 1 0,1-1 0,-1 1 0,0 0 0,3 24 302,-2-20-298,3 130 416,-4-117-79,0-17-346,0-1 0,1 0-1,-1 0 1,0 0 0,0 0 0,1 1 0,-1-1 0,0 0 0,0 0-1,1 0 1,-1 0 0,0 0 0,1 0 0,-1 0 0,0 0 0,0 0-1,1 0 1,-1 0 0,0 0 0,1 0 0,-1 0 0,0 0 0,1 0 0,-1 0-1,0 0 1,0 0 0,1 0 0,-1-1 0,0 1 0,1 0 0,5-4-129,0 0 0,-1 0 0,1-1 0,-1 1 0,0-1 0,0 0 1,0-1-1,6-10 0,6-4-97,0-1 73,-11 13 127,0 1 1,0-1 0,1 1-1,0 0 1,1 1 0,-1 0-1,15-9 1,-21 15 34,-1 0-1,1-1 1,0 1-1,0 0 1,-1 0 0,1 0-1,0-1 1,0 1 0,0 0-1,-1 0 1,1 0-1,0 1 1,0-1 0,-1 0-1,1 0 1,0 0 0,0 0-1,-1 1 1,1-1 0,0 0-1,0 1 1,-1-1-1,1 1 1,-1-1 0,1 0-1,0 1 1,-1-1 0,1 1-1,-1 0 1,1-1 0,-1 1-1,1-1 1,-1 1-1,1 0 1,-1 0 0,0-1-1,1 1 1,-1 1 0,2 4 103,0 0 1,0-1 0,2 12 0,-4-14-92,2 6 25,-1 0 12,1-1 1,0 1-1,0-1 0,6 12 1,-8-18-43,1 0 1,0-1-1,0 1 1,0 0 0,0-1-1,1 1 1,-1-1-1,0 1 1,1-1-1,-1 0 1,1 1-1,-1-1 1,1 0 0,-1 0-1,1 0 1,0 0-1,0-1 1,-1 1-1,1 0 1,0-1-1,0 1 1,0-1 0,0 0-1,0 1 1,2-1-1,22-4-107,-21 3 65,1 0 0,-1 0-1,1 1 1,-1-1 0,7 2 0,-11-1 7,0 0 1,0 0-1,1 0 0,-1 1 1,0-1-1,0 0 1,0 1-1,0-1 0,0 1 1,0 0-1,0-1 1,0 1-1,0 0 0,0-1 1,0 1-1,0 0 0,-1 0 1,1 0-1,0 0 1,0 0-1,-1 0 0,1 0 1,-1 0-1,1 0 1,-1 0-1,1 0 0,-1 0 1,1 2-1,-1 3 32,1 0 0,-1-1 1,0 1-1,0 0 0,0 0 0,-1-1 0,0 1 0,0 0 0,-3 7 0,-3 13 16,-55 247 39,17-77 145,40-171 111,5-26-324,1 1-1,-1 0 0,0 0 0,0 0 0,0 0 0,0 0 1,0 0-1,0 0 0,0 0 0,0 0 0,0 0 1,0 0-1,0 0 0,0 1 0,1-1 0,-1 0 1,0 0-1,0 0 0,0 0 0,0 0 0,0 0 0,0 0 1,0 0-1,0 0 0,0 0 0,0 0 0,0 0 1,0 0-1,0 0 0,0 0 0,0 0 0,0 0 0,0 0 1,0 0-1,0 1 0,1-1 0,-1 0 0,0 0 1,0 0-1,0 0 0,0 0 0,15-35-429,-5 12 237,166-328-983,-170 341 1187,48-100-144,-24 48 97,40-63-1,-66 118 94,1 1 1,0 0-1,0 0 0,8-7 0,-12 12-25,0 0-1,0 0 1,0 0-1,1 0 1,-1 1-1,0-1 1,1 0-1,-1 1 1,0-1-1,1 1 0,-1-1 1,3 1-1,-3 0-11,0 0-1,0 0 0,0 0 1,0 0-1,0 0 0,-1 1 0,1-1 1,0 0-1,0 1 0,0-1 1,-1 1-1,1-1 0,0 1 0,0-1 1,-1 1-1,1-1 0,0 1 1,-1 0-1,1-1 0,-1 1 0,1 0 1,-1 0-1,1 0 0,2 4 19,-1-1 0,0 1 0,-1 0 0,1 0 0,-1-1 0,0 1 0,0 0 0,0 0 0,-1 0 0,0 0 0,0 0 0,-1 10 0,-2 4 16,0-1 0,-7 19 1,9-35-51,-2 11 29,-1-1 0,-8 16 0,10-25 9,1-1-1,0 1 0,-1-1 0,1 1 1,-1-1-1,0 1 0,0-1 0,1 0 1,-2 0-1,1 0 0,0 0 1,0 0-1,-1-1 0,1 1 0,-1-1 1,-3 2-1,6-2-48,0-1 1,-1 0-1,1 0 0,0 0 1,0 0-1,0 0 0,0 0 1,-1 0-1,1 0 0,0 0 1,0 0-1,0 0 1,-1 0-1,1 0 0,0 0 1,0 0-1,0 0 0,0 0 1,-1 0-1,1 0 0,0-1 1,0 1-1,0 0 1,0 0-1,0 0 0,-1 0 1,1 0-1,0 0 0,0 0 1,0-1-1,0 1 0,0 0 1,0 0-1,-1 0 0,1 0 1,0-1-1,0 1 1,0 0-1,0 0 0,0 0 1,0 0-1,0-1 0,0 1 1,0 0-1,0 0 0,0 0 1,0 0-1,0-1 1,0 1-1,0 0 0,0 0 1,0 0-1,0 0 0,0-1 1,0 1-1,0 0 0,0 0 1,1 0-1,-1 0 1,0-1-1,0 1 0,0 0 1,0 0-1,0 0 0,0 0 1,0 0-1,1 0 0,-1-1 1,0 1-1,5-2-33,0-1-1,-1 1 1,1 0 0,0 0-1,0 1 1,1 0-1,-1 0 1,10-1 0,4-1 9,9-5-8,53-21-1,-63 22 63,-1 0 5,-1-1 0,1 0 1,-2-2-1,1 0 0,-2 0 1,1-2-1,14-15 0,9-12 69,33-47 0,-31 37-32,-37 45-58,-1 1-21,1-1 0,0 1 1,0 0-1,1 0 1,-1 0-1,7-5 1,-10 8 9,0 0 1,1 0 0,-1 0-1,0-1 1,0 1-1,1 0 1,-1 0 0,0 0-1,1 0 1,-1 0-1,0 0 1,0 0-1,1 0 1,-1 0 0,0 0-1,1 0 1,-1 0-1,0 0 1,0 0 0,1 0-1,-1 0 1,0 0-1,1 0 1,-1 0-1,0 0 1,0 0 0,1 1-1,-1-1 1,0 0-1,0 0 1,1 0 0,-1 0-1,0 1 1,0-1-1,0 0 1,1 0-1,-1 0 1,0 1 0,2 13-69,-2 0 45,-2 1 1,0-1-1,-1 1 1,0-1-1,-1 0 1,0 0-1,-11 21 1,3-11 85,-1 0 0,0-2 1,-23 29-1,14-26 109,-25 25-1,30-34 55,19-17-161,1 0 0,-1 0 0,1 0 0,0 0 0,-1 0 0,1 0 0,0 1 0,0-1 1,0 1-1,4 0 0,5-2 39,31-4-1481,-1 2 0,0 2 0,76 6 0,-67-3-7446,-22 2 1402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24:47.38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127 191 2144,'-4'-4'9793,"-1"9"-9986,-7 15 1163,0 0 1,-9 25 0,18-37-726,-16 30 304,10-23-235,2 1 1,-10 28 0,11-27-110,3-7-203,0-1-1,1 1 1,-1 11-1,2-18 30,1-1-1,0 1 1,0 0-1,0 0 1,1 0-1,-1-1 1,1 1-1,-1 0 1,1-1-1,0 1 1,0 0-1,0-1 0,0 1 1,1-1-1,2 5 1,-3-5-5,1-1 1,-1 1 0,1 0-1,-1-1 1,1 1 0,0-1-1,-1 0 1,1 1 0,0-1-1,0 0 1,0 0 0,0 0-1,0 0 1,0-1 0,1 1-1,-1 0 1,4 0 0,-3-1 31,-1 0 1,1-1 0,0 1-1,0-1 1,0 1 0,0-1-1,-1 0 1,1 0 0,0 0-1,-1 0 1,1-1 0,0 1-1,3-4 1,17-13-33,29-30-1,-14 13-279,-22 20 156,-10 8 8,1 1 0,13-9 0,-18 14 97,5-2-585,-3 12 291,1 8 291,-3-10-25,0 1-1,0-1 1,1 1 0,-1-1 0,2 0 0,-1-1-1,1 1 1,0 0 0,10 11 0,-12-15 88,1 0 1,0 0 0,0 0-1,0-1 1,0 1 0,1-1-1,-1 1 1,1-1-1,-1-1 1,1 1 0,0 0-1,0-1 1,0 0-1,0 0 1,0 0 0,0 0-1,0 0 1,0-1 0,0 0-1,0 0 1,0 0-1,0-1 1,0 1 0,0-1-1,0 0 1,0 0-1,5-2 1,-1 1-12,0-1-1,-1-1 0,1 1 1,-1-1-1,0 0 1,0-1-1,-1 0 0,1 0 1,-1 0-1,0-1 1,0 0-1,-1 0 0,0 0 1,0-1-1,0 0 1,-1 1-1,5-11 0,0-2-22,0 0 0,-1-1 0,-1 0 0,-1 0-1,-1 0 1,-1-1 0,0 1 0,-2-1 0,0 0 0,-1 0-1,-2 0 1,-4-39 0,4 54-195,0 0 1,-1 1-1,1-1 0,-1 1 1,-1-1-1,1 1 0,0 0 1,-1 0-1,0 0 0,-1 0 1,1 0-1,-1 1 0,1-1 1,-1 1-1,-1 0 0,1 0 1,-1 1-1,-8-6 0,11 8-28,1 0-1,-1 0 1,1 1-1,-1-1 1,0 1-1,1 0 1,-1-1-1,0 1 1,0 0-1,1 0 1,-1 0-1,-2 0 1,3 0 40,1 0 1,-1 1-1,0-1 0,0 0 1,1 0-1,-1 1 0,0-1 1,1 0-1,-1 1 1,0-1-1,1 1 0,-1-1 1,0 1-1,1-1 0,-1 1 1,1-1-1,-1 1 1,1 0-1,-1-1 0,1 1 1,0 0-1,-1-1 0,1 1 1,0 0-1,-1-1 1,1 1-1,0 0 0,0 0 1,0 1-1,-1 20-1375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24:48.15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70 2912,'3'-5'8058,"7"6"-6682,-8 0-1300,-1 0 0,1 0-1,-1 0 1,1 1 0,-1-1-1,0 0 1,1 1 0,-1-1-1,0 1 1,0-1 0,0 1-1,0 0 1,0-1 0,0 1 0,0 2-1,5 7 272,0 0-118,-1 1 1,-1 0 0,1 0 0,-2 1 0,0 0 0,3 19 0,-2-11-15,-2-6-91,-1-9 56,-1-1 0,1 0 0,1 1 0,-1-1 1,4 8-1,-4-12 76,-1-2 314,-4-66 354,1-20-690,3 76-266,1 1 1,0-1 0,1 1 0,0 0 0,0-1-1,5-9 1,-6 16 116,1 0-1,0 0 0,0 0 1,0 0-1,0 1 1,6-7-1,-7 8-62,0 1-1,1 0 0,0 0 1,-1 0-1,1 0 1,0 0-1,0 0 0,-1 0 1,1 1-1,0-1 0,0 0 1,0 1-1,0 0 1,0-1-1,0 1 0,0 0 1,2 0-1,7 1-255,1 0 0,-1 0 0,0 1 0,1 0 1,-1 1-1,16 7 0,-25-9-662,1-1 0,-1 1 1,0 0-1,1 0 0,-1-1 1,0 1-1,1-1 1,-1 0-1,1 0 0,-1 0 1,1 0-1,-1 0 0,0 0 1,1-1-1,-1 1 0,4-2 1,4-8-1180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25:08.4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392 871 1664,'13'31'7802,"-27"-43"-6180,-13-11-270,-47-32 0,52 41-1006,-19-16 1,33 23-307,0 0 0,1 0 0,0-1 0,0 0 0,-7-12 0,2 1 155,0 0-1,1-2 1,2 1 0,0-1-1,-8-28 1,7 7-130,2 1 1,2-2-1,1 1 0,2-1 1,3 1-1,1-1 0,8-52 1,-7 85-123,0 1 0,1 0 1,1 0-1,-1 0 1,1 1-1,1-1 1,0 1-1,0 0 1,0 0-1,8-8 0,-8 11 16,0-1-1,1 1 1,-1-1-1,1 2 1,0-1-1,1 1 0,-1 0 1,1 0-1,-1 0 1,1 1-1,0 0 0,14-3 1,-12 4 52,1 0-12,1 0 0,0 1 0,10 0 0,-17 1 26,1 0-1,-1 1 1,0 0-1,0 0 1,0 0-1,1 0 1,-1 0-1,0 1 1,-1 0 0,8 4-1,-7-4 14,0 1-1,0 0 1,-1 0 0,1 0-1,-1 0 1,0 0-1,0 1 1,0 0 0,0-1-1,-1 1 1,1 0-1,-1 0 1,0 0 0,0 1-1,0-1 1,-1 0-1,0 1 1,0-1 0,1 6-1,0 12 53,-1 0 1,-1 0-1,-1 0 0,-5 31 1,2-11-84,-5 49 80,-31 318 44,27-100 435,13-280-506,-1 0 0,-1 0 0,-2-1 1,-7 30-1,8-48 35,0 0 0,0-1-1,-1 1 1,0-1 0,0 0 0,-1 0 0,0-1 0,-1 1-1,0-1 1,0 0 0,-1-1 0,0 1 0,0-1 0,-1-1 0,-9 7-1,6-6 50,0 0-1,0-1 1,-21 8-1,25-12-105,1-1 1,-1 1-1,0-1 0,0 0 0,0-1 0,1 0 0,-1 0 1,-11-1-1,15 0-55,0 1 1,0-1-1,0 0 1,0 1-1,0-2 1,0 1-1,0 0 1,1 0-1,-1-1 0,0 0 1,1 0-1,-1 1 1,1-1-1,-1-1 1,1 1-1,-2-3 1,1 1-48,0 0 1,0-1-1,1 0 1,-1 1 0,1-1-1,0 0 1,1 0-1,-1 0 1,0-6-1,0-1-55,1 0-1,0-1 1,1 1-1,1-1 0,0 1 1,0 0-1,6-22 1,50-122-660,-52 144 905,2-1-1,-1 1 1,1 0 0,15-17-1,-17 22-104,1 1-1,0-1 0,0 1 0,1 1 1,0-1-1,0 1 0,0 0 1,12-5-1,-9 6-408,0 1 1,0 0 0,0 1-1,0 0 1,0 0 0,0 1 0,14 1-1,10 0-1302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26:35.78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3981 320,'14'1'2597,"-7"13"-2234,-7-13-80,6 15 1354,-6-15-1432,1-1 0,-1 1 0,1-1 0,-1 1 0,1-1 0,0 1 0,-1-1 0,1 1 0,-1-1 0,1 0 0,0 1 1,-1-1-1,1 0 0,0 0 0,-1 1 0,1-1 0,0 0 0,0 0 0,-1 0 0,1 0 0,0 0 0,0 0 0,-1 0 0,1 0 0,0 0 0,-1-1 0,1 1 1,1 0-1,25-11-631,-8 4 867,115-22-23,-94 22-441,-22 5-45,31-1 1,-15 2 95,55 1 375,-67 2-265,1-2 0,0 0 0,42-7 0,-41 3-119,0 1 0,0 1 0,36 2 0,-28 0 92,100 5 27,82 7-87,-134-5 149,25 1 232,22 4-453,-78-8 193,73-4 0,-57-1-186,221-7 4,82 8 303,-347 1-297,0 2 1,31 6-1,-32-5-10,0-1 0,31 2 0,-12 3 808,-40-24-154,-2 6-580,2 9-56,1 0 0,-1 0-1,1 0 1,-1 0 0,1 0 0,-1-1-1,1 1 1,0 0 0,0 0 0,0-2 0,-1-7-13,0 0 1,-1 0 0,0 0 0,-5-12 0,-3-14-37,10 36 46,-4-22 4,0 1 0,-1-37 0,2-70-127,2 35 362,6-173-230,11 133-47,-14 121 82,0-1 1,1 1-1,8-20 0,-9 25-129,0 0 0,-1 1 1,0-1-1,0 0 0,-1-13 0,1-1 43,4-119 393,-3-23-543,-3 88 233,0 48 47,0 13-158,1 1 0,1-1 0,4-27 0,-3 16 175,-2 22-97,0 0 0,0-1 0,0 1 0,1-1 0,1-5 0,-1 4 24,-1 0-1,1 0 0,-1 0 1,0 0-1,-1-9 0,0-1-263,1 15 199,0-1 8,0 1-1,0 0 1,0 0 0,0-1-1,0 1 1,0 0 0,0 0 0,0 0-1,0-1 1,0 1 0,0 0-1,-1 0 1,1 0 0,0 0-1,0-1 1,0 1 0,0 0 0,0 0-1,-1 0 1,1 0 0,0-1-1,0 1 1,0 0 0,-1 0-1,1 0 1,0 0 0,0 0 0,0 0-1,-1 0 1,1 0 0,0 0-1,0 0 1,0 0 0,-1 0 0,1 0-1,3-1 60,0 1-1,0-1 0,0 0 1,0 0-1,-1 0 0,1 0 0,0 0 1,0-1-1,-1 1 0,1-1 1,-1 1-1,1-1 0,3-4 1,8-7-53,13-16 0,-3 3-21,39-44 180,13-13-112,81-54-255,-119 109 225,1 2 0,60-32 0,-59 37 49,51-35 0,-65 39-127,-19 13 76,0 0 0,0 0 0,8-8 0,21-21 105,70-50-1,-100 79-124,180-126-72,-147 99 147,-2 0 0,54-61-1,116-131-24,-191 209 9,2 0 1,-1 1-1,32-17 0,62-24 10,-74 38-83,-1-2 0,0-2 0,33-23 0,-33 14 97,-2-2 1,-1-1 0,-1-2 0,48-66 0,-62 78-65,0 1-1,1 0 1,1 2 0,1 0 0,0 2 0,31-20 0,-12 13 58,0 2 0,2 2-1,44-14 1,-55 22-184,64-25 136,-81 31-23,1-2 0,-1 0 1,0-1-1,13-11 0,-6 4 72,-2 1 8,26-27 1,-22 16 64,33-46 0,26-40 213,-68 91-256,25-27 1,-28 29-774,-11 18 377,0 1 249,0 0 0,0 0 0,1-1 0,-1 1 0,0 0 0,0 0 0,0 0 0,0 0 0,0-1 0,0 1 0,0 0 0,0 0 0,0 0 0,0 0 0,0-1 0,-1 1 0,1 0 0,0 0 0,0 0 0,0 0 0,0 0 0,0-1 0,-1 0-373,-9 7-2732,8-5 2516,0 1 0,1-1 0,-1 1 0,1-1 0,-1 1-1,1 0 1,0 0 0,0 0 0,0 0 0,0 0 0,-1 3 0,-3 8-1109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26:43.49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0 159 1312,'0'0'6250,"17"-15"-3690,-16 14-2282,0 1-193,6-8-23,-1 4 127,3 1-220,0 1 1,1 0-1,11-1 1,13-2 221,-20 4 99,0 0-1,0 0 1,20 3-1,-2-1-146,293-1 1932,-271-5-1947,-19 1 16,223 0 513,-148 5-509,-92-2-51,0-1 0,31-6 0,12-3 316,104-10-487,-111 19 213,-36 2-60,34-5 1,-29 2-151,0 1 0,35 1-1,20-1 334,-28-2-646,-2 0 480,-21 1 128,-22 2-224,0 1 0,1-1 0,-1 0 0,6-1 0,14-4-1,1 1 0,0 1 0,27 0 0,-13 1 245,30-2 39,-43 3-354,53 2 1,-30 1 589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27:03.97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6 165 992,'0'-4'5989,"-3"16"-5355,2-11-597,1 0 0,0 0 0,-1 0 0,1 0 0,0 0 0,0 0 0,-1 0 0,1 0 0,0 0 0,0 0 0,0 0 1,0 0-1,1 1 0,-1-1 0,1 2 0,-1 4 223,-1-2 56,10 18 68,-9-4 192,0-19-390,4 18 97,-2-11-189,0 0 0,1 0 1,0 0-1,1 0 0,4 6 0,-7-12-40,0 0 0,1 0 0,-1 0 0,1 1 0,0-1 0,-1-1 0,1 1 0,0 0 0,0 0 0,0-1 0,-1 1 0,1-1 0,0 1 0,0-1 0,0 0 0,4 0 0,-1 0 36,5 1 76,2-2-103,12-10 188,-19 9-155,-4 2-89,0 0-1,-1 0 0,1 0 0,0-1 1,-1 1-1,1 0 0,0 0 1,0-1-1,-1 1 0,1-1 0,0 1 1,-1-1-1,1 1 0,-1-1 0,1 1 1,0-2-1,2-1-9,-1 0-1,1 0 1,0 0 0,0 1 0,0-1-1,1 1 1,5-4 0,10-7 109,8-9 203,-5 5-442,-19 14 77,0-1-1,1 1 1,-1 0 0,1 1-1,4-3 1,-4 3 90,-1-1 1,1 1 0,-1-1-1,0 1 1,0-1-1,3-4 1,-3 4-53,0 0 1,0 0-1,0 0 1,1 1-1,-1-1 1,1 1-1,-1 0 1,1 0-1,0 0 0,6-2 1,12-6-89,-21 9 77,1 0 0,-1 0-1,1 1 1,-1-1-1,1 0 1,0 1 0,-1 0-1,1-1 1,0 1 0,-1 0-1,1 0 1,0 0-1,-1 0 1,1 0 0,0 0-1,0 0 1,-1 1 0,1-1-1,-1 1 1,1-1-1,0 1 1,-1 0 0,3 1-1,4 1 74,-7-2-41,1 0 1,0 0-1,-1 0 1,1 1-1,-1-1 0,0 0 1,1 1-1,-1-1 1,0 0-1,0 1 0,0 0 1,0-1-1,0 1 0,0 0 1,0 2-1,10 14 343,9 12 75,-19-28 17,-1-1-296,1 6 649,2-8-773,-1 1 1,1-1-1,-1 1 1,0-1-1,1 0 0,-1 0 1,0 0-1,0-1 1,0 1-1,0 0 0,3-3 1,23-20-100,-25 21 69,18-16-89,32-23-1,-47 37-237,5-1-258,-11 6 599,0 0 0,1 0 0,-1 0 0,1 0 0,-1 1 0,0-1 0,1 0 0,-1 0 0,0 0 0,1 0 0,-1 0 0,0 0 0,1 1 0,-1-1 0,0 0 0,1 0 0,-1 1 0,0-1 0,0 0 0,1 0 0,-1 1 0,0-1 0,0 0 0,1 1 0,-1-1 0,0 0 0,0 1 0,24 27-396,-19-17 463,-5-9-69,1 0 0,0 0 0,0 0 0,0 0 0,0 0 0,0-1 0,1 1 0,-1 0 0,3 2 0,16 27 149,-14-24-88,-6-6-58,1 0 0,-1 0 0,1 0-1,0 0 1,-1 0 0,1 0 0,0 0 0,0-1 0,0 1 0,0 0 0,0-1 0,0 1 0,1 0 0,0 1 35,1-1 1,0 1 0,-1 0 0,1-1 0,3 5-1,-5-4-12,0-1 0,0 0 0,0 0-1,1 0 1,-1 0 0,0 0 0,0 0 0,1-1-1,-1 1 1,1 0 0,-1-1 0,0 1 0,1-1-1,-1 1 1,4 0 0,-4-1 86,0 0-72,1 1 0,-1-1 0,0 1 0,0-1 0,0 0 0,0 1 0,1-1 0,-1 0 0,0 0 0,0 0 0,1 0 0,-1 0 0,2-1 0,8-2 0,-8 2 8,0 0 1,0 0-1,0 0 0,0 0 0,0-1 1,0 1-1,-1-1 0,1 0 0,3-2 1,17-21 293,-9 11-257,0-1 0,-2 0 0,12-17 0,-3-6-87,28-64-1,-46 97 982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27:19.36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211 40 1408,'-1'-1'150,"1"0"0,-1 0 1,1 0-1,0 0 0,0 0 0,0 0 1,-1 0-1,1 0 0,0 0 0,0 0 1,0 0-1,0 0 0,1 0 1,-1 0-1,0 0 0,0 0 0,1 0 1,-1 0-1,0 1 0,1-1 0,0-1 1,2-15 5273,-5 17-5144,-5 1 406,7 13-717,0-1 0,2 1 0,0-1 0,3 14 0,7 14 276,2-1 1,22 43-1,-27-64-176,-1 1-1,-1 0 1,-1 0-1,0 0 1,-2 1-1,2 22 1,-4-30 107,0 1 0,0 0 0,7 19 0,-9-32-120,1 0-1,-1 1 1,1-1-1,-1 0 1,0 1 0,0-1-1,0 1 1,0-1-1,0 0 1,0 1 0,0-1-1,0 0 1,0 1 0,-1-1-1,1 0 1,-1 3-1,0-3-8,0 0 0,1-1-1,-1 1 1,0 0 0,1 0-1,-1-1 1,0 1 0,0-1-1,0 1 1,1-1 0,-1 1-1,0-1 1,0 0-1,0 1 1,0-1 0,0 0-1,0 1 1,-1-1 0,-5 0 145,0 0 0,0 0 1,0-1-1,0 0 0,-9-2 1,4 1-112,-126-30 503,59 13-417,74 18-229,2 0 76,0 1 1,1 0 0,-1-1-1,1 0 1,-1 0 0,1 0-1,-1 0 1,1 0 0,-1 0-1,1 0 1,0-1 0,-3-2-1,5 4-60,0 0 0,-1 0 0,1 0-1,0-1 1,0 1 0,0 0-1,0 0 1,0 0 0,0 0-1,0-1 1,0 1 0,0 0-1,0 0 1,0 0 0,0 0-1,0-1 1,0 1 0,1 0-1,-1 0 1,0 0 0,0 0-1,0 0 1,0-1 0,0 1 0,0 0-1,0 0 1,0 0 0,0 0-1,1 0 1,-1 0 0,0-1-1,0 1 1,0 0 0,0 0-1,0 0 1,1 0 0,-1 0-1,0 0 1,0 0 0,8-3-1572,-8 3 1569,14-2-2299,-1 0-1,0 0 1,27 1 0,-39 1 2274,30 0-2315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27:20.03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44 74 1472,'0'0'3269,"-13"8"6,-14-4-240,24-3-1912,13-4-773,-3 0-469,242-57 1196,-218 54-862,0 1 0,52-1 1,-68 2 669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27:20.61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20 3072,'0'-1'72,"0"1"0,0-1 0,0 1-1,0-1 1,0 1 0,0-1 0,0 0 0,0 1 0,0-1 0,0 1 0,0-1-1,1 1 1,-1-1 0,0 1 0,0-1 0,0 1 0,1-1 0,-1 1 0,0-1 0,1 1-1,-1 0 1,0-1 0,1 1 0,-1-1 0,1 1 0,-1 0 0,1-1 0,-1 1-1,1 0 1,-1 0 0,1-1 0,-1 1 0,1 0 0,8-5 1660,4 14 17,-10-3-1482,0 0 1,0 0-1,0 0 0,-1 1 1,0-1-1,0 1 0,1 10 1,-2-9-92,4 20 245,-5-22-319,1 1 0,0-1 0,0 1 0,1-1 0,0 0 0,0 0 0,6 11 0,-8-15-1,1-1 1,0 0-1,-1 0 0,1 0 1,-1 1-1,0-1 0,1 0 1,-1 1-1,0 3 998,18-31-11227,-5 5 7424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27:21.97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278 494 1824,'1'13'1532,"-2"1"0,0-1 0,-3 14 0,4-26-1437,0 0 1,-1 0 0,1 0-1,0 1 1,-1-1 0,1 0-1,-1 0 1,0 0 0,1 0-1,-1 0 1,0 0 0,1 0-1,-1 0 1,0 0 0,0 0-1,0 0 1,0 0 0,0-1-1,0 1 1,0 0 0,0-1-1,0 1 1,-1-1 0,1 1-1,0-1 1,-2 1 0,1-1-6,1 0 1,-1 0 0,0 0-1,1 0 1,-1 0-1,0-1 1,0 1-1,1-1 1,-1 1 0,0-1-1,1 1 1,-1-1-1,1 0 1,-1 0-1,1 0 1,-1 0 0,1 0-1,0 0 1,-3-2-1,-19-23 470,-20-29-1,-4-3-110,26 31-170,-22-35-1,37 53-301,1 2 22,1 0 0,0 0 0,1-1 0,0 1 0,0-1 0,0 1 0,1-1 0,0 0 0,1 0 0,0 0 0,0 0 0,1 0 1,0 0-1,0-1 0,0 1 0,1 0 0,1 0 0,-1 0 0,1 0 0,1 1 0,0-1 0,4-9 0,1 1-125,2 1 0,0 0 0,0 0-1,1 1 1,23-23 0,-30 34 101,-1 0 0,0 0 0,1 0 0,0 0 0,0 0 0,0 1 0,0 0 0,0 0 0,0 0 0,0 0 0,1 0 0,-1 1 1,1 0-1,-1 0 0,6 0 0,-7 1 37,0 0 1,1 0 0,-1 0 0,0 0 0,0 1 0,0 0 0,0-1 0,0 1-1,0 0 1,0 1 0,0-1 0,-1 0 0,1 1 0,0 0 0,-1-1-1,1 1 1,-1 0 0,0 0 0,1 1 0,-1-1 0,0 0 0,0 1-1,1 2 1,2 4-7,-1 1-1,0-1 1,0 1-1,-1 0 0,-1-1 1,0 1-1,2 16 1,-1-7-23,0 13 155,-1 1 1,-4 63-1,-1-18 178,0-12-181,-15 85 0,11-108 16,-30 124 31,35-159-156,-2 7 103,-1-1 1,0 0-1,-11 21 0,14-33-72,1 0 0,0-1-1,-1 1 1,1 0 0,-1-1 0,1 1-1,-1-1 1,0 1 0,0-1-1,1 0 1,-1 0 0,0 0 0,0 0-1,0 0 1,0 0 0,0-1 0,-1 1-1,1-1 1,0 1 0,0-1-1,0 0 1,0 0 0,-1 0 0,1 0-1,0 0 1,0 0 0,0-1 0,0 1-1,-1-1 1,1 1 0,0-1-1,0 0 1,-3-2 0,2 2-36,1 0 1,0 0-1,0 0 0,0 0 1,0-1-1,0 1 1,0-1-1,0 1 0,1-1 1,-1 0-1,0 0 1,1 0-1,0 0 0,-1 0 1,1 0-1,0 0 1,0 0-1,0 0 0,0-1 1,0 1-1,1 0 1,-1-1-1,1 1 0,-1 0 1,1-1-1,0 1 1,0-1-1,0 1 0,0-1 1,1-2-1,4-8-132,1 0 0,0 0 0,1 1-1,1 0 1,12-17 0,7-10-251,-20 28 336,0 0 0,1 0 0,15-15-1,-19 22 23,0 1 0,0-1 0,1 0 0,0 1 0,-1 0 0,1 0 0,0 1 0,0 0 0,1-1 0,9-1-1,-13 3 8,-1 1 0,1-1 0,0 1 0,-1 0 0,1 0 0,0-1 0,-1 1 0,1 1 0,0-1 0,-1 0 0,1 0 0,0 0-1,-1 1 1,1-1 0,-1 1 0,1 0 0,-1-1 0,1 1 0,-1 0 0,1 0 0,-1 0 0,1 0 0,1 2 0,0 1-455,-1 0 1,1 0-1,-1 0 1,0 0 0,0 0-1,-1 1 1,2 4 0,-2-7-147,3 9-2149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49:16.94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49 44 6304,'-48'-44'2848,"61"49"-2464,5-5-2944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27:22.45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 0 3904,'-9'4'7196,"11"-2"-7048,0 0-1,0 1 1,0-1-1,-1 0 1,1 0-1,0 4 1,2 2 75,-1 0 0,0 1 0,-1-1 0,1 1 0,0 15 1,2 22 1840,-5-45-1835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27:23.32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271 20 2720,'0'-1'42,"0"1"1,0-1 0,0 1-1,0-1 1,0 1-1,0 0 1,0-1-1,0 1 1,0-1-1,1 1 1,-1 0-1,0-1 1,0 1-1,0-1 1,0 1 0,1 0-1,-1-1 1,0 1-1,0 0 1,1-1-1,-1 1 1,0 0-1,0-1 1,1 1-1,-1 0 1,0-1-1,1 1 1,-1 0-1,1 0 1,-1 0 0,0-1-1,1 1 1,-1 0-1,1 0 1,0 0 66,0-1 1,-1 1 0,1 0-1,6-7 3057,-10 13-2409,-6 5-226,0 0 0,-1 0-1,-18 16 1,9-10-222,-8 10 42,0 0-1,2 2 0,1 1 0,1 0 0,-30 57 1,47-74-324,1 1 1,0-1 0,1 1 0,0 0 0,1 0 0,1 0 0,1 1 0,-1 18-1,3 3 103,2 0 0,7 40 0,-6-56 34,0 0 1,13 33-1,-13-43-4,1 1-1,0-1 1,1 0 0,0 0-1,0 0 1,11 11-1,-9-12 17,1 0 0,0 0 0,0-1 0,1 0 0,0-1 0,0 0 0,20 10 0,-29-37-112,-1 15-1004,-1 0-1,2 0 1,-1 0-1,0 0 1,1 1 0,0-1-1,0 0 1,1 0-1,-1 0 1,1 0 0,4-7-1,11-10-2296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27:24.09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320 3 3648,'-6'-3'1089,"7"6"-157,-18 1 2577,6 0-2773,0-1-1,0 0 1,-13 2-1,-15 4 211,20-3-705,1 1 1,0 0-1,1 2 0,-31 18 0,41-22-231,1-1 0,-1 2 1,1-1-1,0 1 0,1 0 1,-1 0-1,1 0 0,1 1 1,-1 0-1,1 0 0,0 0 0,0 0 1,1 1-1,-3 8 0,5-13 22,1 0 0,-1 1-1,1-1 1,-1 0 0,1 0 0,0 1-1,0-1 1,0 0 0,0 0 0,1 0-1,0 1 1,-1-1 0,1 0-1,0 0 1,0 0 0,1 0 0,-1 0-1,1 0 1,-1 0 0,1-1 0,0 1-1,0 0 1,0-1 0,1 0-1,-1 1 1,0-1 0,1 0 0,-1 0-1,1 0 1,0-1 0,0 1 0,5 1-1,-3 0 19,0-1 1,0-1-1,1 1 0,-1-1 0,1 0 0,-1 0 0,1 0 1,-1-1-1,1 0 0,-1 0 0,1-1 0,0 1 0,-1-1 0,0 0 1,1-1-1,-1 1 0,0-1 0,10-5 0,-7 2 48,-1 0 0,0 0 0,0-1 0,-1 0 0,0 0-1,0-1 1,0 1 0,-1-1 0,8-14 0,-1-2 116,0-1 0,7-25 0,-10 5-2549,-7 62 2319,0 0 0,1 0 0,1 0 0,6 18 0,-5-19-6,-2-5 30,2 9 48,2-1 0,15 36 0,-21-54-228,0 0 0,0 0 0,1 0 0,-1 0 0,0 0 0,1-1 0,0 1 0,-1 0 0,1-1 0,0 0 0,2 2 0,-3-2-84,0-1 1,0 1-1,1-1 1,-1 1-1,0-1 1,1 0-1,-1 1 1,0-1-1,1 0 1,-1 0 0,0 0-1,1 0 1,-1 0-1,0 0 1,1 0-1,-1-1 1,0 1-1,0 0 1,1-1 0,1 0-1,17-10-4261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27:24.52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 37 3072,'-1'-1'173,"-2"-21"860,3 22-973,0-1-1,0 0 1,0 1-1,0-1 1,0 1 0,0-1-1,1 1 1,-1-1 0,0 1-1,0-1 1,0 1 0,1-1-1,-1 1 1,0-1-1,0 1 1,1-1 0,-1 1-1,0-1 1,1 1 0,-1-1-1,1 1 1,-1 0-1,0-1 1,1 1 0,-1 0-1,1 0 1,-1-1 0,1 1-1,-1 0 1,1 0-1,-1-1 1,1 1 0,0 0-1,-1 0 1,1 0 0,-1 0-1,2 0 1,3 1 156,1 1 0,-1 0 0,0 0 0,0 0 0,0 1 1,0 0-1,0-1 0,-1 2 0,6 3 0,5 4 33,27 17 443,61 54-1,-80-61-278,-2 0-1,-1 1 1,0 1-1,17 29 1,-29-38-160,0 1 0,-1 1 0,-1-1 1,0 1-1,-1 0 0,-1 0 0,0 1 0,-1-1 1,0 19-1,-1-4 136,-2 0 1,-1 1 0,-10 58-1,8-75-455,0-1 0,-1 0 0,0 0 0,-1-1 0,-1 1 0,0-1 0,-1 0 0,0-1 0,-1 0-1,0 0 1,-1 0 0,0-1 0,-1-1 0,0 1 0,-1-2 0,0 1 0,-21 12 0,-2-1-2270,3-2-4389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27:37.58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167 7 2304,'-5'1'2017,"3"0"-1009,0-1 1,-1 1-1,1-1 1,-1 0-1,-3-1 1,-1 1-484,0 0 0,0 1 0,-1 0 0,-6 1 0,12-1-444,1-1 0,-1 1 0,1-1 0,-1 0 1,1 0-1,-1 0 0,1 0 0,-1 0 0,1 0 0,-3 0 0,3 0-29,-1-1 0,1 1 0,0 0 0,-1 0-1,1 0 1,-1 0 0,1 1 0,0-1 0,-1 0-1,1 1 1,0-1 0,0 0 0,-1 1-1,0 0 1,-24 14 1511,28-15-1501,-1 0-1,1-1 1,-1 1 0,0 0 0,1-1 0,-1 1 0,0-1-1,1 0 1,-1 1 0,0-1 0,0 0 0,0 0 0,0 0-1,0 0 1,2-2 0,-3 3-69,1 0 1,-1-1-1,0 1 0,0-1 0,1 1 0,-1-1 1,0 1-1,0-1 0,0 1 0,0-1 0,1 1 1,-1-1-1,0 1 0,0-1 0,0 1 0,0-1 1,0 1-1,0-1 0,-1 1 0,1-1 0,0 1 1,0-1-1,0 1 0,0-1 0,-1 1 0,1-1 1,0 1-1,0 0 0,-1-1 0,1 1 1,0-1-1,-1 1 0,1 0 0,0-1 0,-1 1 1,1 0-1,-1-1 0,1 1 0,0 0 0,-1 0 1,0-1-1,-1 1 17,1-1 0,-1 1 0,1-1 0,-1 1 0,1 0 0,-1-1 1,1 1-1,-1 0 0,0 0 0,1 0 0,-1 1 0,1-1 0,-1 0 0,1 0 0,-3 2 0,-20 8 165,67 19-13071,-18-13 10219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27:38.50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52 28 3232,'0'0'7786,"-6"4"-6916,-1 5-9,5-5-611,0 0 0,-1 0-1,0 0 1,0 0 0,0-1 0,-1 1-1,1-1 1,-8 2 1494,11-5-1699,0-1 0,0 1 0,0 0 1,0 0-1,0 0 0,0 0 0,0 0 1,0-1-1,-1-8 662,1-13-356,0 18 66,-4-31 783,4 34-1035,20 12-8284,-18-10 7670,0-1 0,0 1 0,-1-1 0,1 1 1,1-1-1,-1 0 0,0 0 0,0 0 1,0 0-1,0 0 0,0 0 0,0-1 0,0 1 1,0-1-1,-1 1 0,4-2 0,14-11-2132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27:42.22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338 9 1728,'4'-9'7642,"-5"15"-7390,0 0-1,0-1 0,-1 0 1,0 1-1,0-1 0,-4 7 1,-1 2 122,2-3-194,0-1 1,-1 0 0,0-1 0,-14 17 0,-35 32 506,7-10-252,29-26-307,1 0-1,1 1 0,1 1 1,0 1-1,2 0 1,2 1-1,0 0 0,-12 41 1,17-43-17,1 0 0,1 0 1,1 1-1,1 0 0,1-1 0,3 41 1,0-57-135,1 0 1,0-1 0,1 1 0,0-1 0,0 1 0,8 11 0,-10-17 50,0 0 1,0 0-1,1-1 1,-1 1-1,1-1 1,0 1-1,-1-1 0,1 0 1,0 1-1,0-1 1,0 0-1,0 0 1,0 0-1,0-1 1,0 1-1,0 0 0,0-1 1,4 1-1,2 0 32,0-1-1,0 0 0,12-1 0,-9 0 33,139-17 665,-127 14-783,-21 2-8,1 2-1,0-1 1,0 0-1,-1 1 1,1-1-1,0 1 1,0 0-1,0 0 1,0 0-1,0 0 1,0 0-1,3 1 1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27:42.73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18 4 3648,'-17'3'9221,"152"-6"-5446,1 0-3140,-28 3-10,-62 0-7356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27:47.23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36 637 3392,'0'-3'220,"1"0"1,-1 1-1,1-1 1,0 1 0,0-1-1,0 1 1,0-1-1,0 1 1,0-1-1,0 1 1,1 0-1,3-4 1,0-2 2117,-8 20-1154,-9 20-646,1 1-1,2 0 1,2 1-1,-7 57 1,14-85-490,0 1 1,0-1-1,1 1 1,-1-1-1,2 0 0,-1 1 1,1-1-1,-1 0 0,2 0 1,3 8-1,-5-12 2,0 0-1,0 0 0,0 0 1,0 0-1,0 0 0,1 0 1,-1-1-1,1 1 0,-1 0 0,1-1 1,0 1-1,0-1 0,0 0 1,0 1-1,-1-1 0,2 0 1,-1 0-1,0 0 0,0-1 1,0 1-1,0 0 0,0-1 1,1 0-1,-1 1 0,0-1 1,1 0-1,-1 0 0,0 0 1,0 0-1,1-1 0,-1 1 1,2-1-1,8-3 46,0-1 0,0 0 0,-1 0 0,1-1 0,-1-1 0,-1 0 0,0 0 0,0-1 1,15-15-1,-4 0-114,-1-1 1,29-45 0,-44 61-10,5-7-23,0-1 0,8-20 0,-45 146-886,16-59 983,10-46-3,0 1 1,1 0-1,-1 0 1,1 0 0,0-1-1,1 1 1,-1 0-1,1 0 1,3 10-1,-3-12 29,0 0-1,1 0 1,0 0 0,0 0-1,0-1 1,0 1-1,1 0 1,-1-1 0,1 0-1,0 1 1,0-1-1,0-1 1,0 1 0,5 3-1,-7-5-47,1-1 0,-1 1 0,0-1 0,1 1 0,-1-1-1,1 0 1,-1 1 0,1-1 0,-1 0 0,1 0 0,-1 0 0,1 0-1,0 0 1,-1-1 0,1 1 0,-1 0 0,0-1 0,1 1 0,-1-1-1,1 1 1,-1-1 0,0 0 0,1 0 0,-1 1 0,0-1 0,2-2 0,4-2 67,0-1 1,-1 0 0,7-9-1,-11 13-83,46-64 204,-10 12-232,-23 32 15,-13 17-100,1 1 1,-1 0 0,1-1-1,0 1 1,0 1 0,0-1-1,1 0 1,3-3 0,-6 7 92,-1 0 0,0 0 0,0 0-1,1 0 1,-1 0 0,0-1 0,1 1 0,-1 0 0,0 0 0,0 0 0,1 0 0,-1 0 0,0 0 0,1 0-1,-1 0 1,0 0 0,1 0 0,-1 0 0,0 0 0,0 0 0,1 0 0,-1 0 0,0 1 0,1-1 0,-1 0-1,0 0 1,0 0 0,1 0 0,-1 0 0,0 1 0,0-1 0,1 0 0,5 12 12,0 18 295,-5-27-308,3 33 215,-1 57 1,-3-93-163,0 1-1,1-1 1,-1 1 0,0-1-1,0 1 1,0 0 0,0-1-1,0 1 1,0-1 0,-1 1 0,1-1-1,0 1 1,0 0 0,0-1-1,0 1 1,-1-1 0,1 1 0,0-1-1,-1 1 1,1-1 0,0 0-1,-1 1 1,1-1 5,0-1 0,0 0 0,0 1 0,0-1 0,0 1 0,0-1 0,0 0 0,0 1 0,0-1 0,1 0 0,-1 1 0,0-1 0,0 1 0,1-1 0,-1 1 0,0-1 0,1 1 0,-1-1 0,1 0 0,3-6-81,71-99-312,-67 95 471,2-2-71,15-17 1,-23 27-94,1 0 1,0 1-1,0-1 0,1 1 0,-1-1 0,0 1 1,1 0-1,-1 0 0,1 1 0,0-1 1,4-1-1,-7 3-1,0 0 0,1 0 0,-1 0 0,0 0 0,1 0 0,-1 1 0,0-1 0,0 0 0,1 0 0,-1 1 0,0-1 0,0 1 0,1-1 0,-1 1 0,0 0 0,0-1 0,0 1 0,0 0 0,0 0 0,0 0 0,0 0 0,0 0 0,0 0 0,0 0 0,-1 0 0,1 0 0,0 0 0,0 2 0,3 4 60,-1 0-1,0 0 0,3 12 0,-5-15 7,8 30 83,-6-18-1,10 23 1,-11-34-103,0 0 0,1 0 0,0 0 0,0-1 0,0 1 0,0-1 1,1 1-1,5 4 0,-7-7 54,-1 0 0,1 0 1,0 0-1,0-1 0,1 1 0,-1 0 1,0-1-1,0 0 0,1 1 0,-1-1 1,1 0-1,-1 0 0,1-1 0,-1 1 1,1 0-1,0-1 0,-1 0 0,1 1 1,0-1-1,-1 0 0,1-1 0,0 1 1,0 0-1,-1-1 0,4 0 0,1-1-15,1 0-1,-1-1 0,0 0 0,0 0 1,0-1-1,0 1 0,-1-1 0,1-1 1,-1 1-1,0-1 0,-1 0 0,8-8 1,-3 1-78,2-1-19,-1-1 0,0 0 0,9-17 0,36-62 187,-55 92-155,19-33-565,-18 32 561,-1-1-1,1 1 1,0 0-1,0 0 1,0 0-1,1 0 0,-1 0 1,0 0-1,1 1 1,3-3-1,-5 4 22,0 1-1,-1-1 1,1 0-1,-1 0 1,1 0-1,0 1 0,-1-1 1,1 0-1,-1 1 1,1-1-1,0 1 1,-1-1-1,1 0 1,-1 1-1,0-1 1,2 2-1,-2-1-7,1 0-6,1 0 0,-1 1-1,0 0 1,0-1 0,1 1-1,-1 0 1,-1-1-1,1 1 1,0 0 0,0 0-1,-1 0 1,1 0 0,-1 0-1,1 3 1,1 32 53,-2-19 14,0-5-117,0 0-1,-1-1 0,-5 20 0,0 12 163,5-39-41,0 1 1,0 0 0,-1-1-1,-3 10 1,-1 3 361,40-113 626,-23 69-1092,16-29 1,-20 44 4,0 0 1,0 1-1,1 0 1,17-18-1,-24 28 13,-1-1 1,1 0-1,0 1 0,-1-1 0,1 0 1,0 1-1,0-1 0,-1 1 1,1-1-1,0 1 0,0-1 0,0 1 1,0 0-1,0-1 0,0 1 0,0 0 1,-1 0-1,1 0 0,0 0 1,0 0-1,0 0 0,0 0 0,2 0 1,-2 0 8,-1 1 0,1 0 0,0-1 0,0 1 1,0 0-1,-1-1 0,1 1 0,0 0 1,-1 0-1,1 0 0,0 0 0,-1-1 0,1 1 1,-1 0-1,0 0 0,1 0 0,0 2 0,0 4 1,1 1 0,-1-1 0,0 1 0,0 12 0,-2 0 73,2 0 0,0 0 0,1 0 0,8 32 0,-9-48-22,1 0 0,0 0 0,0 0 0,0 0 0,1-1-1,-1 1 1,1-1 0,0 0 0,-1 1 0,2-1 0,-1 0-1,0-1 1,1 1 0,-1-1 0,1 1 0,0-1 0,-1 0-1,1 0 1,0-1 0,0 1 0,1-1 0,-1 0-1,0 0 1,0 0 0,1-1 0,-1 1 0,0-1 0,1 0-1,-1 0 1,0-1 0,1 1 0,4-2 0,10-2 17,0-1-1,-1-1 1,1 0 0,-1-1 0,-1-1 0,0-1-1,19-12 1,-27 15-16,-1 0 1,0-1-1,0 0 0,-1 0 0,0-1 0,0 0 1,-1-1-1,0 1 0,0-1 0,-1 0 0,0 0 1,-1-1-1,0 1 0,5-20 0,-5 16-159,-2 1 0,0-1 0,-1 0 0,0 1 0,0-1 0,-3-20 0,2 32 114,0 0 0,0 1 0,0-1 0,0 1 0,0-1 0,0 1 0,0-1 0,0 0 0,0 1 0,-1-1 0,1 1 0,0-1 0,0 1 0,-1-1 0,1 0 1,0 1-1,0-1 0,-1 1 0,1-1 0,-1 1 0,1 0 0,0-1 0,-1 1 0,1-1 0,-1 1 0,1 0 0,-1-1 0,1 1 0,-1 0 0,1 0 0,-1-1 0,0 1 0,1 0 0,-1 0 0,1 0 0,-1 0 1,1 0-1,-1 0 0,0 0 0,1 0 0,-1 0 0,1 0 0,-1 0 0,0 0 0,1 0 0,-1 0 0,1 0 0,-1 1 0,1-1 0,-1 0 0,0 0 0,1 1 0,-1-1 0,1 0 0,0 1 0,-1-1 0,0 1 1,-3 3-19,-1-1 1,1 1 0,0-1-1,1 1 1,-4 5-1,-1 0 44,2 1-1,0 0 0,0 0 0,0 0 0,-7 22 0,12-26-13,-1 0-1,1 0 1,0 0 0,0 0-1,0 0 1,1 0-1,0 0 1,0 1 0,1-1-1,0 0 1,0 0 0,3 11-1,-1-10 55,-1 0 0,1 0 1,1 0-1,-1 0 0,1 0 0,0 0 0,1-1 0,0 0 0,0 0 0,0 0 0,0-1 1,1 0-1,0 0 0,0 0 0,0-1 0,1 1 0,0-2 0,13 7 0,-17-9-17,0 0-1,0-1 0,1 1 0,-1-1 1,0 0-1,1 0 0,-1 0 1,0 0-1,0 0 0,1-1 0,-1 0 1,0 1-1,0-1 0,0 0 0,0-1 1,6-2-1,1-2 54,1-1 1,-1 0-1,11-11 1,-6 5 16,4-3-23,-1-1-1,27-33 0,27-45-8,-56 72-44,14-18 97,50-66-129,-55 77-154,-2-2 0,-1 0 0,-2-1 0,-1-1 0,-1-1 0,-2-1 0,-2 0 0,-1-1 0,9-48 0,-19 76 23,-2-1-1,1 0 0,-1 1 0,-1-1 0,0 0 0,-2-17 0,2 26 117,0 1-1,0 0 1,0-1-1,0 1 1,0 0-1,-1-1 0,1 1 1,0 0-1,0-1 1,0 1-1,0 0 1,-1-1-1,1 1 1,0 0-1,0-1 1,-1 1-1,1 0 1,0 0-1,0-1 1,-1 1-1,1 0 1,0 0-1,-1 0 1,1 0-1,0-1 1,-1 1-1,1 0 1,0 0-1,-1 0 0,0 0 1,-10 5-342,-9 13 71,-5 14 91,-38 67 0,33-50 309,16-27-85,1 1-1,0 1 1,2 0-1,1 1 1,1 0-1,1 0 1,1 1-1,-4 30 1,6-13 110,1 1 1,4 67 0,1-95-60,1 1 1,0 0-1,2-1 1,-1 0 0,2 0-1,0 0 1,1 0-1,1-1 1,15 26-1,-20-38-26,1 1-1,-1-1 0,1 1 0,0-1 1,0 0-1,0 0 0,0 0 0,0 0 1,1-1-1,0 1 0,-1-1 0,1 0 1,0 0-1,6 2 0,-5-3 6,-1 0-1,0-1 1,1 0 0,-1 0-1,0 0 1,1 0 0,-1 0-1,0-1 1,0 0 0,1 0-1,-1 0 1,0-1 0,0 1-1,6-4 1,3-2-11,0-1-1,-1 0 1,1-1 0,-2-1-1,1 0 1,-1 0-1,-1-1 1,0-1-1,15-21 1,23-30-623,-47 62 557,-1 0-1,1 0 1,0 0 0,-1 0 0,1 0 0,0 1-1,0-1 1,0 0 0,0 0 0,0 1 0,0-1-1,1 0 1,0 0-227,2 57 329,-2-41-6,-1 0 0,-1 28 0,-4 38 429,3-67-319,1-12-132,-1-1 1,1 1-1,0 0 1,0 0 0,0 0-1,0 0 1,0-1 0,1 1-1,0 3 1,-1-7-13,0 0-1,1 1 0,0-1 1,-1 0-1,1 1 1,0-1-1,0 0 1,-1 1-1,1-1 0,0 1 1,1-1-1,-1 1 1,2-2-1,2-4 20,17-28 40,-12 18-138,0 0 0,1 1 1,1 0-1,20-19 1,-32 35 30,0-1 0,1 1 0,-1-1 0,1 1 1,-1-1-1,1 1 0,-1-1 0,1 1 0,0 0 0,-1-1 1,1 1-1,-1 0 0,1-1 0,0 1 0,-1 0 0,1 0 1,0 0-1,-1 0 0,1 0 0,0-1 0,0 1 0,-1 0 1,1 1-1,0-1 0,-1 0 0,1 0 0,1 0 1,-1 1-10,-1 0 1,1 0 0,0-1 0,0 1 0,0 0 0,-1 0 0,1 0 0,-1 0 0,1 0 0,-1 0 0,1 0 0,-1 0 0,1 0 0,-1 0 0,1 1-1,0 4 18,0-1-1,-1 0 0,1 0 1,-1 1-1,0-1 0,-1 7 1,-3 5 244,3-14-209,0 1 0,0-1 0,1 0 0,-1 1 1,0 5-1,19-15 103,-17 6-152,0 0 6,-1 0 0,0-1 0,1 1 0,-1 0-1,1 0 1,-1 0 0,1 0 0,-1 0 0,1 0 0,-1 0-1,1 0 1,-1 0 0,1 0 0,-1 0 0,1 0-1,-1 0 1,1 0 0,-1 0 0,1 1 0,-1-1-1,1 0 1,-1 0 0,0 1 0,1-1 0,-1 0 0,1 0-1,-1 1 1,0-1 0,1 1 0,-1 0 0,1 1 8,0 0-1,-1 0 1,1 0 0,-1 1 0,0-1 0,0 0 0,0 5 0,0-5 3,0 1-1,0-1 1,-1 1 0,1 0 0,-1-1-1,0 1 1,0-1 0,0 1-1,0-1 1,0 0 0,0 1-1,0-1 1,-1 0 0,1 0-1,-1 0 1,0 0 0,0 0-1,-2 2 1,4-4-10,0 0 0,0 0 0,-1 1 0,1-1 0,0 0 0,0 0 1,0 1-1,-1-1 0,1 0 0,0 1 0,0-1 0,0 0 0,0 0 0,0 1 0,0-1 0,0 0 0,0 1 0,0-1 0,0 0 0,0 1 0,0-1 0,0 0 1,0 1-1,0-1 10,0 0 0,0 1 0,0-1 0,0 0 0,0 0 0,0 1 0,0-1 0,0 0 0,0 0 0,0 0 0,0 1 1,0-1-1,0 0 0,0 0 0,0 0 0,0 1 0,0-1 0,-1 0 0,1 0 0,0 0 0,0 0 0,0 1 0,0-1 0,0 0 1,0 0-1,-1 0 0,1 0 0,0 0 0,0 1 0,0-1 0,0 0 0,-1 0 0,1 0 0,0 0 0,0 0 0,0 0 1,0 0-1,-1 0 0,1 0 0,0 0 0,0 0 0,-1 0 0,1 0 0,0 0 0,0 0 0,0 0 0,-1 0 0,0 0 100,2-9 506,11-24-538,1 1 0,19-32-1,-28 57-108,3-6-65,-2 1 90,1 1 0,0 0 0,0 1 0,1 0 0,1 0 0,8-9 0,-15 18 3,-1 1 1,0-1 0,1 1-1,-1-1 1,1 1 0,-1 0 0,1-1-1,-1 1 1,1-1 0,-1 1-1,1 0 1,-1-1 0,1 1-1,-1 0 1,1 0 0,0 0-1,-1-1 1,1 1 0,-1 0-1,1 0 1,0 0 0,-1 0 0,1 0-1,-1 0 1,1 0 0,0 0-1,-1 0 1,1 1 0,0-1-1,-1 0 1,1 0 0,-1 0-1,1 1 1,-1-1 0,1 0-1,-1 1 1,1-1 0,-1 0 0,1 1-1,-1-1 1,1 1 0,-1-1-1,1 1 1,-1-1 0,0 1-1,1-1 1,-1 1 0,0-1-1,1 1 1,-1-1 0,0 2-1,2 2-42,-1 0-1,1 0 0,-1 1 1,0-1-1,0 8 0,1 10 99,1 0 1,0-1-1,13 38 0,-15-56-31,0 0-1,0 0 0,0 0 0,1 0 1,0 0-1,-1 0 0,1-1 0,0 1 1,0-1-1,0 1 0,1-1 0,-1 0 1,0 0-1,1 0 0,0 0 0,-1 0 0,1 0 1,0-1-1,0 0 0,0 1 0,0-1 1,4 1-1,-1-1-22,1-1 1,-1 1-1,1-1 1,-1 0-1,1-1 0,0 0 1,-1 0-1,0 0 1,13-4-1,-2-1 20,-1 0 1,1-1-1,-1-1 0,-1 0 1,1-1-1,-1-1 0,-1 0 1,0-1-1,0-1 0,-1 0 1,-1-1-1,0 0 0,0-1 1,-2 0-1,13-21 0,-10 14-24,-10 17 11,0 1 0,-1-1 1,0 0-1,0 0 0,0 0 0,0 0 0,-1 0 0,1-1 0,-1 1 1,0 0-1,0-1 0,0-5 0,-1 10-1,0 0-1,0 0 1,0 0 0,0 0-1,0 0 1,0 0 0,0 0 0,0 0-1,0 0 1,0 0 0,0 0-1,-1 0 1,1 0 0,0 0-1,0 1 1,0-1 0,0 0-1,0 0 1,0 0 0,0 0-1,0 0 1,0 0 0,0 0-1,0 0 1,0 0 0,0 0 0,0 0-1,0 0 1,-1 0 0,1 0-1,0 0 1,0 0 0,0 0-1,0 0 1,0 0 0,0 0-1,0 0 1,0 0 0,0 0-1,0 0 1,0 0 0,0 0-1,0 0 1,0 0 0,-1-1 0,1 1-1,0 0 1,0 0 0,0 0-1,0 0 1,0 0 0,0 0-1,0 0 1,0 0 0,0 0-1,0 0 1,0 0 0,0 0-1,0 0 1,0 0 0,0 0-1,0 0 1,0-1 0,0 1 0,0 0-1,0 0 1,0 0 0,0 0-1,-7 8-107,-6 12 35,4-4-44,1 0 0,1 1 1,-7 22-1,1-3 236,7-18-21,1 1-1,-7 36 0,12-54-77,0 1 1,0-1-1,-1 0 1,1 1-1,0-1 1,0 0-1,0 1 0,1-1 1,-1 1-1,0-1 1,0 0-1,1 1 0,-1-1 1,1 0-1,-1 0 1,1 1-1,-1-1 0,1 0 1,0 0-1,0 0 1,0 0-1,-1 1 1,1-1-1,0-1 0,0 1 1,1 0-1,-1 0 1,0 0-1,0 0 0,0-1 1,0 1-1,1-1 1,1 2-1,-2-2-3,0 0 0,0 0 0,-1 0 0,1 0 0,0-1 1,0 1-1,0 0 0,-1 0 0,1 0 0,0-1 0,-1 1 0,1 0 0,0-1 0,-1 1 0,1-1 0,0 1 0,-1-1 1,1 1-1,-1-1 0,1 1 0,-1-1 0,1 0 0,11-17 178,-9 13-111,7-14-34,-2 0-1,0-1 0,-1 0 0,-1 0 0,5-30 0,0 5-61,-8 29-45,-2 12-22,-1 0-1,1 0 0,1 0 0,-1 1 0,0-1 0,3-4 0,-4 9 57,1-1 0,-1 0 0,1 1 0,-1-1 0,0 1 0,1-1-1,-1 1 1,0-1 0,0 0 0,1 1 0,-1-1 0,0 1 0,0 0 0,0-1 0,1 1 0,-1 0 0,1 12-62,0 1-1,0-1 0,-2 14 1,0 6 85,-17 229 381,11-189-81,-17 109 116,22-173-374,-21 83 290,19-77-274,-1-1-1,-1 0 0,0-1 0,-10 17 1,13-26-14,0 1 0,0-1 0,-1 0 0,1 0 0,-1-1 0,0 1 0,0-1 0,0 0 0,0 0 0,0 0 0,-1 0 1,0-1-1,1 0 0,-1 0 0,-9 3 0,7-4-26,0 0-1,0 0 1,0-1 0,0 0-1,0 0 1,0 0 0,0-1 0,0 0-1,0 0 1,-11-5 0,8 3 20,-1-1 0,2 0 0,-1-1 0,0-1 1,1 1-1,0-1 0,1-1 0,-1 1 0,1-2 0,0 1 0,1-1 0,0 0 1,0-1-1,1 1 0,-6-11 0,9 13-11,0-1 0,0 1 0,1-1 0,0 1 0,0-1 0,1 0 0,0 1 0,0-1 0,0 0 0,1 0 0,0 0 0,0 0 0,1 0 0,0 0 0,0 0 0,1 1 0,0-1 0,0 0 0,0 1 0,1 0 0,0-1 0,0 1 0,1 0 0,-1 0 0,1 1 0,1-1 0,-1 1 0,1 0 0,9-8 0,4 1-95,0 0 0,1 2-1,0 0 1,1 1 0,41-13 0,-13 4-233,37-8-4360,-63 20 555,-14 6 680,2 5 1168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27:47.64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49 44 6304,'-35'-31'2336,"25"26"-1824,7 2-128,3-2-2240,8 10-608,15 6-448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49:18.27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129 690 3712,'4'-21'9597,"-4"22"-9535,-5 5 652,-20 35 1637,-11 18-1006,25-37-873,0 0 0,1 0 0,1 1 0,1 1 0,-8 42 0,16-65-461,-1 0 1,1 0-1,0 0 1,0-1 0,0 1-1,-1 0 1,1 0-1,0 0 1,1 0 0,-1 0-1,0 0 1,0 0-1,0-1 1,0 1 0,1 0-1,-1 0 1,0 0-1,1 0 1,-1-1 0,0 1-1,1 0 1,-1 0-1,1-1 1,0 1 0,-1 0-1,1-1 1,-1 1-1,1-1 1,0 1 0,0 0-1,-1-1 1,1 0-1,0 1 1,0-1 0,0 1-1,-1-1 1,3 0-1,-2 1-47,1-1-1,0 0 1,0-1-1,0 1 0,0 0 1,-1 0-1,1-1 0,0 1 1,0-1-1,-1 0 0,1 0 1,0 1-1,-1-1 1,1 0-1,-1 0 0,1 0 1,1-2-1,25-29-852,-13 13 605,-6 8 327,0-1 0,9-16 0,-18 27-23,5 19 945,-1 12-282,-3-21-498,0 1 1,1 0-1,3 9 0,-2-9-95,-1-4-10,0 0-1,0 1 1,1-2 0,4 10-1,-6-14-70,0 1 0,1-1 0,-1 1 0,0-1 0,0 0 0,1 1 0,-1-1 0,1 0 0,-1 0 0,1 0 0,0 0-1,-1 0 1,1 0 0,0-1 0,0 1 0,0-1 0,-1 1 0,1-1 0,4 1 0,1-1 11,0 0 0,0 0 1,0 0-1,0-1 0,-1 0 0,1-1 1,0 1-1,0-1 0,-1-1 0,1 1 1,-1-1-1,7-4 0,-3 1-61,0-1 0,-1 0 0,0-1 0,0 0 0,-1 0 0,12-15 0,0-6-208,0-1 1,-2-1-1,21-50 0,4-15-19,-4-2 0,-5-1 0,38-180 0,-60 205 457,11-52 1782,-47 250-943,10-50-749,-7 65-24,-4 167 0,14-141-344,10-149-277,-6 54-2196,-1-27-2627,2-30 1179,-2-5 1354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27:49.02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118 420 2400,'3'-9'544,"3"-16"3004,-5 24-3347,-1 0 0,0 0 0,0 0 0,0 0 0,0 0 0,0 0 0,0 0 0,-1 0 0,1 0 0,0 0 0,0 0 0,-1 0 0,1 0 0,-1 0 0,1 0 0,-1 0 0,1 0 0,-1 1 0,0-2 0,0 2-145,1-1 0,-1 1 0,0 0 0,1 0 0,-1 0 0,0 0 0,1 0 0,-1 0 0,0 0 0,1 0 0,-1 0 0,0 0 0,1 0 0,-1 0 0,0 0 0,1 0 0,-1 1 0,0-1 0,1 0 0,-1 1 0,1-1 0,-1 0 0,0 1 0,1-1 0,-1 1 0,1-1 0,-1 1 0,1-1 0,0 1 0,-1-1 0,0 2 0,-19 21 450,16-18-308,-26 40 847,14-20-634,12-18-329,0 0 1,0 0-1,0 0 1,1 1-1,0-1 0,1 1 1,0 0-1,0 0 1,0 0-1,1 0 1,1 0-1,-1 0 1,1 0-1,1 12 1,0-17-50,-1 0-1,1-1 1,0 1 0,0-1 0,0 1-1,0-1 1,0 0 0,1 1 0,-1-1 0,0 0-1,1 0 1,0 0 0,0 0 0,-1 0-1,1 0 1,0-1 0,1 1 0,-1-1-1,0 1 1,0-1 0,1 0 0,-1 1-1,0-1 1,1-1 0,3 2 0,-2-1 22,0-1 0,0 1 0,1-1 0,-1 0 0,0 0 0,0-1 0,0 1 0,0-1 1,0 0-1,0 0 0,0 0 0,0-1 0,0 1 0,-1-1 0,7-4 0,2-1 9,-1-1 0,0 0 0,-1-1-1,0-1 1,10-10 0,-15 13-79,1 0-1,-1 0 1,-1-1 0,1 1-1,-1-1 1,-1 0 0,0 0-1,0 0 1,2-9-1,-5 12-2,1-1-1,-2 1 1,1 0-1,-1-1 1,0 1-1,0 0 1,0 0-1,0 0 1,-1 0-1,0 0 1,0 0-1,-1 0 1,1 1-1,-1-1 1,0 1-1,-5-6 1,7 9-15,0 0 0,0 0 0,0 0 1,-1 0-1,1 0 0,0 0 0,-1 0 0,1 0 1,-3 0-1,4 1 12,-1 0 1,1 0-1,0-1 1,-1 1 0,1 0-1,0 0 1,-1 0-1,1 0 1,-1 0-1,1 1 1,0-1 0,-1 0-1,1 0 1,0 0-1,-1 0 1,1 0 0,0 0-1,-1 1 1,1-1-1,0 0 1,0 0-1,-1 0 1,1 1 0,0-1-1,0 0 1,-1 0-1,1 1 1,0-1-1,0 0 1,0 0 0,-1 1-1,1-1 1,0 0-1,0 1 1,0-1-1,0 0 1,0 1 0,0-1-1,0 0 1,-1 1-1,1-1 1,0 1-1,0-1 1,0 0 0,1 1-1,-1-1 1,0 0-1,0 1 1,0-1 0,0 4 40,0 0 1,0-1 0,0 1 0,1 0-1,0-1 1,-1 1 0,1-1 0,1 1-1,-1-1 1,2 4 0,-2-5 30,1 1-1,0-1 1,-1 0 0,1-1 0,0 1-1,0 0 1,0 0 0,0-1-1,0 1 1,1-1 0,-1 0 0,0 0-1,1 1 1,-1-2 0,3 2-1,0-1 43,1 0-1,-1 0 0,0-1 1,0 1-1,0-1 0,0-1 1,1 1-1,-1-1 0,0 1 0,0-2 1,0 1-1,0 0 0,7-4 1,-1 0-10,0 0-1,0-1 1,0 0 0,15-12 0,-12 5-31,-1 1 0,0-2 0,0 0 0,-1 0 0,-1-1 0,11-20 0,48-104 441,-59 116-406,-5 7-103,0 0 0,-1 0 0,4-29 0,1 2-395,-9 39 217,0 6 62,0 10 5,0 22 84,-10 188 102,1-61-144,7-148 87,-8 244 124,-16-6 60,23-234-47,-1-1 0,-1 1-1,0-1 1,-1 0 0,-13 28-1,17-42-111,0 0 0,0-1-1,0 1 1,0 0-1,0 0 1,-1 0-1,1-1 1,-1 1-1,1-1 1,-1 1 0,0-1-1,1 1 1,-1-1-1,0 0 1,0 0-1,0 0 1,0 0 0,0 0-1,-2 0 1,2-1-13,1 0 0,-1 0 0,0 0 0,1 0 0,-1-1 0,1 1 0,-1 0 0,1-1 1,-1 1-1,1-1 0,-1 0 0,1 1 0,-1-1 0,1 0 0,-1 0 0,1 0 0,0 0 0,0 0 1,0 0-1,-1 0 0,1-1 0,0 1 0,1 0 0,-1-1 0,0 1 0,-1-2 0,-8-15 45,1-1 0,1 0-1,1-1 1,0 1 0,2-1-1,0-1 1,1 1 0,1-1-1,1 1 1,1-26 0,1 41-44,0 0 0,0-1 1,1 1-1,0 0 0,0 0 1,0-1-1,1 1 0,0 0 0,0 0 1,0 0-1,0 0 0,1 1 1,6-9-1,-5 8 14,1 0 0,0 1 0,0-1 0,0 1 0,0 1 0,1-1 0,-1 1 0,1-1 0,0 2 0,12-5 0,6 0 157,-1 1 0,1 1-1,0 1 1,0 1 0,35 0 0,-54 3-527,-1 0 0,1 0 0,-1 1-1,0 0 1,1 0 0,5 2 0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27:50.06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300 7 3072,'-2'-1'5032,"-11"-4"-2928,5 5-1851,-1 1 1,0 0 0,1 0 0,-1 1-1,0 0 1,1 1 0,0 0-1,0 0 1,0 1 0,0 0-1,0 0 1,1 1 0,-1-1 0,1 2-1,1-1 1,-1 1 0,1 0-1,0 1 1,0-1 0,-6 11 0,-13 18 254,2 2 0,-21 46 1,39-73-443,1 1 0,-1 0 0,2 1 0,-4 17 0,6-26-3,0 0 0,1 1 0,-1-1 0,1 0 0,0 1 0,0-1 0,0 0 0,0 0 0,1 1 0,-1-1 0,1 0 0,0 0 0,0 1 0,0-1 0,1 0 0,-1 0 0,0 0 0,1-1 0,0 1 0,3 4 0,-4-6-40,0-1 0,0 1 1,0-1-1,0 1 0,0 0 0,0-1 0,0 0 1,0 1-1,0-1 0,1 0 0,-1 1 0,0-1 0,0 0 1,0 0-1,0 0 0,0 0 0,1 0 0,-1 0 0,0-1 1,0 1-1,0 0 0,0 0 0,0-1 0,1 1 1,-1-1-1,0 1 0,0-1 0,0 1 0,0-1 0,0 0 1,-1 0-1,1 1 0,2-3 0,3-3 88,0 0 0,-1 0 1,8-11-1,-10 13-107,84-132 266,-35 53-598,-51 82 290,0-1-1,-1 1 1,1 0 0,0 0 0,0 0 0,0 0 0,0 0 0,0 0 0,0 0-1,0 0 1,2-1 0,-3 2 36,1 0 0,-1 0 1,0 0-1,0 0 0,1 0 0,-1 0 0,0 0 0,0 0 0,1 0 1,-1 0-1,0 0 0,0 0 0,1 1 0,-1-1 0,0 0 0,0 0 1,0 0-1,1 0 0,-1 0 0,0 1 0,0-1 0,0 0 0,0 0 1,1 0-1,-1 0 0,0 1 0,0-1 0,0 0 0,0 0 0,0 1 0,0-1 1,1 0-1,-1 0 0,0 0 0,0 1 0,0-1 0,1 6 76,0-1 1,-1 0-1,0 1 0,0 5 0,0-6-14,0 10 231,0 0 0,2 1 0,-1-1 0,7 23 0,-6-32-252,0 0-1,0 0 1,1 0-1,0 0 1,0-1-1,0 0 1,1 1-1,0-1 1,0-1-1,0 1 1,0 0-1,1-1 1,8 7-1,-9-9-159,0 0 0,1 0-1,-1 0 1,0 0 0,1 0-1,-1-1 1,1 0 0,-1 0 0,10 1-1,4-1-1384,23-2 0,-13 0-1442,-28 1 2948,9 0-913,-1 0 0,0-1-1,13-2 1,-8-1-2058,24-10 1,-37 13 2906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27:55.26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250 48 1568,'0'-1'112,"1"-1"1,-1 1-1,0-1 1,1 1-1,-1-1 1,1 1-1,0-1 1,-1 1-1,1 0 0,0-1 1,0 1-1,0 0 1,0 0-1,0 0 1,0-1-1,0 1 1,1 0-1,-1 1 0,0-1 1,1 0-1,-1 0 1,0 0-1,1 1 1,1-2-1,16-10 3978,-20 16-3758,1 0 0,-1 0 0,0 0 0,0 0 0,0 0 0,-4 6 0,-2 8 64,-32 138 1110,25-93-881,-2-1 0,-38 91 0,25-87 144,-69 141 803,97-205-1497,0 0-1,0 1 0,-1-1 0,1 0 0,-1 0 0,0 0 0,1 0 1,-1 0-1,-2 2 0,3-4-59,1 0 0,0 0 1,0 0-1,-1 0 0,1 0 0,0 0 1,-1 0-1,1 0 0,0 0 0,0 0 1,-1 0-1,1 0 0,0 0 0,0 0 1,-1 0-1,1 0 0,0 0 0,0-1 1,-1 1-1,1 0 0,0 0 1,0 0-1,-1 0 0,1 0 0,0-1 1,0 1-1,0 0 0,0 0 0,-1 0 1,1-1-1,0 1 0,0 0 0,0 0 1,0-1-1,0 1 0,0 0 0,-1 0 1,1-1-1,0 1 0,0 0 0,0 0 1,0-1-1,0 1 0,0 0 0,0 0 1,0-1-1,0 1 0,0-1 0,-1-13 187,1 14-202,1-15 76,0 1-1,1 0 0,0 0 1,6-16-1,21-56 265,-15 46-550,27-94 112,15-43 47,-45 151-11,0 0 0,1 1 0,2 1 0,26-37 0,-33 52 39,1 0 0,-1 1 0,1 0 0,1 1 0,0 0 0,0 0 0,11-6 0,-17 11-3,0 1 0,1-1 1,-1 1-1,0 0 1,1 0-1,0 0 0,-1 0 1,1 0-1,-1 1 0,1 0 1,4 0-1,-5 0 5,0 1 0,0-1 0,-1 1 0,1 0 0,-1 0 1,1 0-1,-1 0 0,1 1 0,-1-1 0,0 1 0,1-1 0,-1 1 0,0 0 0,0 0 0,0-1 0,3 6 0,-1-1 45,0 0 0,0 0 0,-1 0 0,0 1-1,0 0 1,0 0 0,-1 0 0,0 0 0,-1 0 0,2 13-1,-1 5-22,-3 44-1,1-67 4,0 8 89,-1 0 1,0 1-1,-1-1 1,0 0-1,-1 0 1,0 0-1,-1-1 0,0 1 1,-6 11-1,6-14-48,-1-1 0,1 0 0,-1 0 0,0 0 0,-1-1 0,1 1-1,-1-1 1,0-1 0,0 1 0,-1-1 0,1 0 0,-1-1 0,-9 5-1,-1-3-6,0 0-1,0-1 1,-1-1-1,-26 2 1,-53-3-181,90-2 162,58-2-101,68-13 0,-106 13 49,23-4 60,0-2 0,54-18 1,-68 18-2,0-2 0,-1 0 1,0-1-1,38-28 0,-14 6 31,36-29-15,-69 52 0,-1-1 0,0 0 1,-1 0-1,12-18 0,-21 28-44,0-1 1,0 1-1,0-1 0,0 1 1,0-1-1,-1 0 1,1 0-1,-1 1 0,1-1 1,-1 0-1,0 0 1,1 1-1,-1-4 0,0 5-7,0 0 0,0-1 0,-1 1 0,1 0-1,0 0 1,0-1 0,0 1 0,0 0 0,0-1-1,0 1 1,-1 0 0,1 0 0,0 0 0,0-1-1,0 1 1,-1 0 0,1 0 0,0 0 0,0-1-1,0 1 1,-1 0 0,1 0 0,0 0 0,-1 0-1,1 0 1,0 0 0,0-1 0,-1 1 0,1 0-1,-2 0-6,1 0-1,0 1 1,0-1 0,0 0-1,-1 0 1,1 1-1,0-1 1,0 0-1,0 1 1,0-1-1,-2 2 1,-9 5 17,1 1 1,0 0 0,0 1 0,1 0 0,0 1-1,0 0 1,1 1 0,1 0 0,0 0-1,-11 20 1,6-7 24,1 2 0,1 0 0,1 0 0,-8 34 0,18-58-26,-2 3 31,0 0 0,1 1-1,0-1 1,0 0 0,0 1-1,1-1 1,0 0-1,0 1 1,0-1 0,1 1-1,2 8 1,-3-14-12,0 1 0,0-1 0,0 1 0,1-1 0,-1 1 0,0-1 0,1 1 0,-1-1 1,0 1-1,1-1 0,-1 0 0,1 1 0,-1-1 0,1 0 0,-1 1 0,1-1 0,-1 0 0,1 1 0,-1-1 0,1 0 0,-1 0 0,1 0 0,-1 0 0,1 1 0,-1-1 0,1 0 0,0 0 1,0 0-1,1 0 0,-1-1 1,1 1-1,0-1 1,0 1 0,0-1-1,-1 0 1,1 1-1,0-1 1,1-1 0,4-3-47,-1 0-1,1 0 1,6-7 0,10-13 38,-1-2-1,-1-1 1,17-30 0,14-41 81,-34 62-376,-21 60-266,-2 9 593,1 0 0,1 1-1,3 60 1,1-86-38,0 1 0,0 0 0,1-1 0,-1 1 0,2-1 0,3 10 1,-4-13 13,0-1 0,0 1 0,0-1 0,0 1 0,0-1 1,1 0-1,0 1 0,0-1 0,0-1 0,0 1 0,0 0 1,0-1-1,5 3 0,-6-4 5,1 0 1,-1-1-1,0 1 1,0-1-1,0 0 0,1 1 1,-1-1-1,0 0 0,0-1 1,1 1-1,-1 0 0,0-1 1,0 1-1,0-1 1,0 1-1,4-3 0,4-1 52,-1-1-1,10-7 0,-7 4-18,-1 0-1,0-2 1,-1 1-1,0-1 1,0-1-1,14-20 1,40-75-431,-64 106 373,14-36-85,-13 30 96,2-1 0,-1 1 0,0 0 0,1 0 0,4-6 0,-5 9-44,-3 4-105,-3 10-35,-1 35-298,-5 69 571,10-97 16,-1-7-38,1 0 0,3 21 0,-3-30-66,1 1-1,-1-1 1,1 1 0,0-1-1,0 0 1,0 1 0,0-1 0,0 0-1,1 1 1,-1-1 0,1 0-1,-1 0 1,1 0 0,0 0-1,0-1 1,0 1 0,2 2-1,-3-4 0,1 1-1,-1-1 0,0 0 1,0 1-1,0-1 0,0 0 1,1 0-1,-1 1 0,0-1 1,0 0-1,1 0 1,-1-1-1,0 1 0,0 0 1,0 0-1,1-1 0,-1 1 1,0 0-1,0-1 0,0 1 1,2-2-1,21-15 169,-14 6-135,0 1-1,-1-2 0,-1 1 0,0-1 0,0 0 0,7-19 1,10-13 67,-15 27-148,1 1-1,0 0 1,1 1 0,1 0 0,1 1 0,24-20 0,-37 33 27,0 0 0,0 1 0,0-1 0,0 0 1,0 1-1,0-1 0,0 1 0,1-1 0,-1 1 0,0 0 0,0-1 0,0 1 0,0 0 1,1 0-1,0 0 0,-1 0 2,0 0 0,-1 0 0,1 0 0,0 1 0,-1-1 0,1 0 0,0 1 0,-1-1 0,1 0 0,-1 1 0,1-1 0,-1 1 0,1-1 0,-1 1 0,1-1 0,-1 1 0,1-1 0,-1 1 0,1 1 0,0 2-8,1 0-1,-1 0 1,0 0 0,0 0 0,0 1 0,0 6-1,1 8 184,0 4 92,0 0 0,12 43 0,-12-59-240,0-1 1,1 1-1,-1-1 1,2 1-1,-1-1 0,1 0 1,0 0-1,0-1 1,0 1-1,1-1 1,0 0-1,0 0 0,0 0 1,7 4-1,-7-6 5,0-1 0,1 1-1,-1-1 1,0 0 0,7 1-1,8 4 24,-14-6-536,0 1 1,0-1-1,0-1 1,0 1-1,1-1 1,-1 0-1,0-1 1,0 1-1,0-1 1,8-2-1,7-1-3309,-20 4 3455,0 0 0,1 0 1,-1 0-1,0 0 0,1-1 0,-1 1 0,0-1 1,0 1-1,1-1 0,-1 1 0,0-1 1,0 0-1,0 1 0,0-1 0,1-1 0,-1 1 110,-1 0-1,1 0 0,-1 0 0,0 0 0,1 0 1,-1 0-1,0 0 0,0 0 0,0 0 0,0 0 1,0 0-1,0 0 0,0 0 0,0-1 0,0 1 0,0 0 1,0 0-1,-1 0 0,1 0 0,-1 0 0,1-1 1,-13-28-1537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27:55.67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65 20 5984,'-43'-20'2208,"35"25"-1728,-5-5 256,26 3-2752,4 6 1248,14 2-2944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27:58.38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188 326 3072,'0'-4'372,"-1"3"-186,1-1 0,0 1 1,0-1-1,0 1 0,0-1 0,1 1 0,-1-1 0,0 1 0,1 0 0,-1-1 1,1 1-1,-1-1 0,1 1 0,-1 0 0,5-5 2415,-14 10 322,-3 7-2263,1 1 1,1 0 0,-17 23 0,-22 46 79,36-59-593,5-8-73,-6 10 208,-13 28 1,24-45-182,0 0 1,1 1-1,0-1 1,0 0-1,0 1 1,1-1-1,1 1 1,-1-1-1,1 9 0,0-14-73,0-1 0,1 0-1,-1 1 1,0-1 0,0 1-1,1-1 1,-1 0 0,1 1-1,0-1 1,-1 0 0,1 0-1,0 0 1,-1 1 0,1-1-1,0 0 1,0 0 0,0 0-1,0 0 1,0 0 0,2 0-1,-1 0-2,0 0 0,0 0 0,1 0 0,-1 0-1,0 0 1,1-1 0,-1 1 0,1-1-1,-1 0 1,5 0 0,2-1 25,0 0-1,0 0 1,0-1 0,0-1 0,9-3-1,-7 2 29,-1-1-1,1-1 0,-1 0 0,-1 0 0,1-1 0,-1 0 0,0 0 0,13-16 0,0-2-296,31-48 0,-53 72 197,0 1-1,0 0 0,0 0 1,0 0-1,0-1 0,0 1 1,0 0-1,1 0 0,-1 0 1,0-1-1,0 1 0,0 0 1,0 0-1,0 0 0,1 0 1,-1 0-1,0-1 0,0 1 1,0 0-1,0 0 0,1 0 1,-1 0-1,0 0 0,0 0 1,0 0-1,1 0 0,-1 0 1,0 0-1,0 0 0,1 0 1,-1 0-1,0 0 0,1 0 1,1 7-242,-1 18 277,-1-22-74,0 6 51,0-1 1,0 0-1,0 1 1,1-1-1,1 0 1,0 0-1,0 0 1,4 12-1,-4-14 72,1-1-1,0 1 0,0-1 0,0 0 0,0 0 0,1 0 0,0 0 0,0 0 0,0-1 0,7 6 0,-10-9-32,1 1 0,0-1-1,0 1 1,0-1 0,0 0-1,0 0 1,0 0 0,0 0-1,0 0 1,0 0 0,0 0-1,1-1 1,-1 1 0,0-1-1,0 0 1,1 0-1,-1 0 1,0 0 0,1 0-1,-1 0 1,0 0 0,0-1-1,1 1 1,-1-1 0,0 0-1,0 0 1,0 0 0,0 0-1,0 0 1,0 0 0,0 0-1,0 0 1,0-1-1,1-1 1,3-3-8,0 1 0,0-1 0,-1-1 0,0 1-1,0-1 1,-1 1 0,1-2 0,-2 1 0,1 0 0,-1-1 0,0 1 0,0-1-1,-1 0 1,0 0 0,-1 0 0,0 0 0,0 0 0,0 0 0,-1-1-1,-1 1 1,1 0 0,-3-10 0,1 8-59,-1 1 0,1 0 0,-2 0 0,1 0 0,-1 0 0,-1 0 0,-7-12 0,10 20-13,2 0 38,-1 1-1,1-1 1,0 1 0,0-1 0,-1 1 0,1-1 0,0 1-1,0-1 1,0 1 0,0-1 0,0 1 0,0-1 0,0 1-1,0-1 1,0 1 0,0-1 0,0 1 0,0-1 0,0 0-1,13 0 137,70 6-203,-22-7 103,0-4-1,0-1 1,76-21 0,-124 28 53,-13 0-73,1 0 0,-1 0 0,0 0 0,0 0 0,1 0 1,-1 1-1,0-1 0,0 0 0,1 0 0,-1 0 1,0 1-1,0-1 0,0 0 0,1 0 0,-1 0 1,0 1-1,0-1 0,0 0 0,0 1 0,0-1 1,1 0-1,-1 0 0,0 1 0,0-1 0,0 3 9,0-1-1,-1 0 0,1 1 1,-1-1-1,1 0 0,-1 1 1,-1 2-1,-2 8-44,-6 19 12,-1 0-1,-16 31 1,20-46 64,1 0-1,0 1 1,2-1 0,-4 20-1,8-35-31,0-1-1,-1 1 0,1 0 0,0 0 1,0-1-1,0 1 0,0 0 0,1-1 1,-1 1-1,0 0 0,1-1 0,-1 1 1,1 0-1,0-1 0,-1 1 0,1-1 1,0 1-1,0-1 0,0 1 0,0-1 1,0 0-1,0 0 0,1 1 0,-1-1 1,0 0-1,1 0 0,-1 0 0,1 0 1,-1 0-1,1-1 0,-1 1 0,1 0 1,-1-1-1,1 1 0,2 0 0,1 0 32,-1-1-1,1 1 0,-1-1 1,1 0-1,-1 0 1,1 0-1,-1 0 0,1-1 1,-1 0-1,1 0 0,-1 0 1,7-3-1,-1-1-52,0-1-1,0-1 1,0 1 0,-1-2-1,0 1 1,-1-1-1,1-1 1,-2 0 0,9-10-1,-4 1 52,0 0 0,-1 0 0,-1-1 0,9-23-1,15-53 196,11-27-512,4-7 235,-37 97 233,-12 31-187,4-9-96,0-1 1,-1 1 0,0-1-1,2-20 1,-4 19 32,0 4-410,-4 14 250,-15 44 104,3 2 1,1 0-1,-9 77 0,-2 100 137,23-211 68,1 0 1,1 1 0,0-1-1,6 31 1,-6-47-80,0-1 0,1 0 0,-1 1-1,1-1 1,-1 1 0,1-1 0,0 0 0,-1 1 0,1-1-1,0 0 1,0 0 0,0 1 0,0-1 0,0 0 0,2 2-1,-2-3 9,0 1 1,0-1-1,1 0 0,-1 1 0,0-1 0,0 0 0,0 0 0,0 1 0,0-1 0,0 0 0,1 0 0,-1 0 0,0 0 0,0-1 0,0 1 0,0 0 0,0 0 0,0-1 0,0 1 0,1 0 0,0-2 0,11-5 60,0-2-1,-1 1 0,0-2 1,-1 1-1,0-2 1,15-16-1,24-32-26,45-70-1,-23 30-164,16-26-133,-53 68 97,-33 51-342,-7 15 406,-33 129 5,23-74 96,-24 63 249,12-41-279,16-59 374,9-24-297,1 1 0,-1 0 1,1-1-1,-1 1 0,1 0 0,0 0 0,1 0 0,-2 5 0,24-8-79,-12-1 99,38 2-112,-44-1 0,0-1-1,0 1 1,-1 0-1,1 1 1,0-1-1,-1 1 1,1-1 0,-1 1-1,7 5 1,13 11-98,-8-7 155,0 0 0,17 19 0,-26-24-209,-2-3-1135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27:58.78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0 6560,'0'3'2432,"10"2"-1888,8 3-160,-5-4 1568,4-1-1152,9-3 32,8 0-512,7 5-224,3-2-64,-1 2 160,-7-2-96,-7-3-1504,-1 3 736,-10-3-3584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27:59.19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111 36 7136,'-74'-36'2656,"56"39"-2080,0-6 352,36 3-1568,5 3 352,11 6-2880,14 2 1760,9-3-1920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28:03.43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11 300 3072,'-2'0'384,"-7"-10"3889,9 10-4194,2-1 46,-1 1 1,0 0-1,0 0 1,1 0 0,-1-1-1,0 1 1,0 1-1,1-1 1,-1 0 0,0 0-1,0 0 1,0 1-1,3 0 1,0 0 116,7 0 35,0-1 1,-1 0 0,1 0-1,0-1 1,0 0 0,0-1-1,0 0 1,-1-1 0,1-1-1,-1 1 1,0-1 0,0-1-1,0 0 1,-1 0 0,16-12-1,-19 12-246,-1 1-1,1-1 1,-1 0-1,-1 0 1,1-1-1,-1 0 1,0 1-1,0-1 1,0-1-1,-1 1 1,0 0-1,0-1 1,-1 0-1,0 1 1,0-1-1,0 0 1,-1 0-1,0 0 1,-1 0-1,1-1 1,-1 1-1,-1 0 1,1 0-1,-4-14 1,3 16-54,-1 0 0,1 1 0,-1-1 0,0 0 0,0 1 0,-1-1 0,0 1 0,1 0 0,-1-1 0,-6-5 0,7 9 0,1 0-1,0 0 1,-1-1 0,1 1 0,0 1-1,-1-1 1,0 0 0,1 0 0,-1 0-1,1 1 1,-1-1 0,0 1 0,1-1-1,-1 1 1,0 0 0,0 0 0,1 0-1,-1 0 1,0 0 0,0 0 0,1 0-1,-1 0 1,0 1 0,0-1 0,1 1-1,-1-1 1,1 1 0,-1 0 0,0-1-1,1 1 1,-1 0 0,1 0 0,0 0-1,-2 2 1,-5 4 137,-1 0 0,2 1-1,-1 0 1,1 1 0,1 0 0,-1 0-1,2 0 1,-1 1 0,1-1 0,-6 19-1,7-17 21,0 1 0,1 0-1,1 0 1,0 0-1,0 0 1,1 1-1,1-1 1,0 0-1,3 18 1,-3-25-95,1 0 0,0-1 0,0 1 0,0-1-1,1 1 1,0-1 0,-1 0 0,2 0 0,-1 0 0,0 0 0,1 0 0,0 0 0,0-1 0,0 1 0,0-1 0,0 0-1,1 1 1,-1-2 0,1 1 0,0 0 0,0-1 0,0 0 0,0 0 0,1 0 0,-1 0 0,0-1 0,1 0 0,-1 1-1,1-2 1,0 1 0,-1 0 0,1-1 0,-1 0 0,1 0 0,0-1 0,5 0 0,19-5 151,-1-1 0,1-2 0,-1-1 0,43-21 0,99-67-91,-96 53-332,-70 43 229,-1 0-21,1-1 0,-1 2 1,1-1-1,0 0 0,0 1 1,6-3-1,-9 4 31,0 0 0,0 0 1,0 0-1,0 0 0,0 0 0,0 1 0,-1-1 1,1 0-1,0 0 0,0 1 0,0-1 1,0 0-1,-1 1 0,1-1 0,0 1 0,0-1 1,0 1-1,-1-1 0,1 1 0,0-1 1,-1 1-1,1 0 0,-1 0 0,1-1 0,-1 1 1,1 0-1,-1 0 0,1-1 0,-1 1 1,0 0-1,1 0 0,-1 0 0,0 0 0,0 0 1,0 0-1,1 1 0,-1 3-30,1 0 0,-1 1 1,0-1-1,0 0 0,-1 0 0,1 1 0,-1-1 1,0 0-1,-1 0 0,-1 5 0,-2 4 28,-1 1 0,-9 14-1,7-15 176,0-1-1,-1-1 0,0 0 1,-1 0-1,-1-1 0,-17 15 0,111-94 190,-74 60-357,77-78-294,-38 40 230,-47 45 45,-1 0-1,1 1 1,-1-1-1,1 1 1,-1-1 0,1 1-1,-1-1 1,1 1-1,0 0 1,-1-1 0,1 1-1,0 0 1,-1-1-1,1 1 1,0 0 0,-1 0-1,1 0 1,0 0-1,0 0 1,-1-1 0,1 1-1,0 0 1,0 1-1,-1-1 1,1 0 0,0 0-1,-1 0 1,1 0-1,0 0 1,-1 1-1,1-1 1,0 0 0,-1 1-1,1-1 1,0 1-1,-1-1 1,1 0 0,-1 1-1,1-1 1,-1 1-1,1-1 1,0 2 0,0 0-4,0-1 1,0 1 0,0 0 0,0 0 0,0 0 0,-1 0 0,1 0 0,-1 0 0,1 0 0,-1 0-1,0 0 1,0 0 0,0 0 0,0 2 0,-18 93 390,9-55-38,9-41-336,-1-1-1,1 0 1,0 0 0,0 0 0,0 1-1,0-1 1,0 0 0,0 0-1,0 1 1,0-1 0,0 0 0,0 0-1,0 1 1,0-1 0,0 0-1,0 0 1,0 0 0,0 1 0,0-1-1,0 0 1,0 0 0,0 1-1,1-1 1,-1 0 0,0 0 0,0 0-1,0 1 1,0-1 0,0 0-1,1 0 1,-1 0 0,0 0 0,0 1-1,1-1 1,7-3 126,12-12 53,-19 14-173,18-17 156,19-24 0,-22 23-278,26-23 0,-28 30 84,-3 3 28,-1 1 1,0-2-1,10-12 0,-20 21-2,0 1 0,1 0-1,-1-1 1,0 1 0,0 0-1,0-1 1,0 1 0,1 0-1,-1-1 1,0 1 0,0 0-1,1 0 1,-1-1 0,0 1-1,1 0 1,-1 0 0,0 0-1,0-1 1,1 1 0,-1 0-1,0 0 1,1 0 0,-1 0-1,0 0 1,1 0 0,-1 0-1,1-1 1,-1 1 0,0 0-1,1 0 1,-1 0 0,0 1-1,1-1 1,-1 0 0,1 0-7,0 1-1,-1 0 1,1-1 0,-1 1 0,0 0 0,1 0 0,-1-1 0,0 1 0,1 0 0,-1 0-1,0 0 1,0-1 0,1 3 0,1 29-131,-2-32 140,1 15 100,3 24 0,1-3 123,-4-32-206,0 0 0,0 1 0,0-1 0,0 0 0,1 0 0,0 0 0,0 0 0,0 0 0,0 0 0,0-1 0,1 1 0,0-1 0,0 0 0,0 1 0,0-1 0,0 0 0,0-1 0,6 4 0,-4-5 21,0 0 1,0 0 0,0-1-1,0 0 1,1 0 0,-1 0 0,0-1-1,8-1 1,-1-1 37,1-1-1,-1 0 0,0-1 1,0-1-1,0 1 1,-1-2-1,0 0 1,0 0-1,-1-1 1,12-11-1,-2-1-106,0 0 0,-2-2-1,26-38 1,-40 50-155,-3 24-83,10 83-244,-10-90 558,0 0 1,0-1 0,1 1 0,0-1 0,0 1-1,5 9 1,-5-13-16,-1-1 1,0 1-1,1-1 0,-1 1 1,1-1-1,0 0 0,0 0 1,0 0-1,0 0 0,0 0 1,0 0-1,1 0 0,-1-1 1,1 1-1,-1-1 0,1 0 1,-1 0-1,4 1 0,-4-1-28,0-1 0,0 0 0,-1 0 0,1 0 0,0 0 0,0-1-1,0 1 1,-1 0 0,1-1 0,0 1 0,0-1 0,-1 0 0,1 0-1,0 1 1,-1-1 0,1 0 0,-1 0 0,1-1 0,-1 1 0,1 0-1,-1 0 1,0-1 0,2-1 0,2-4 40,0 0-1,0-1 1,6-11 0,-7 11-16,15-31 238,26-78 1,-31 76-392,12-37-380,-25 77 383,3 62-12,-2-40 107,0 29-1,-3-38 32,0 0 0,0 0 0,-1 0 0,-1 0 0,0 0 0,0 0 0,-1-1 0,-1 0 0,0 1 0,0-2 1,-1 1-1,-1-1 0,-12 16 0,19-25 10,-1 0 0,0 0 0,0 0 0,0-1 0,0 1 0,1 0 0,-1 0 0,0-1 0,0 1 0,0 0 0,-1-1 0,1 1 0,0-1 0,0 0 0,0 1 0,0-1 0,0 0 0,0 1 0,-1-1 0,1 0 0,0 0 0,0 0 0,0 0 0,-1 0 0,1-1 1,0 1-1,0 0 0,0 0 0,-2-1 0,1-1-29,-1 1 1,1-1 0,-1 0 0,1 0 0,0 0 0,0 0-1,0 0 1,0 0 0,0 0 0,-1-4 0,0 3 11,3 5-4,0-1 3,0-1 1,0 1 0,1-1-1,-1 1 1,0-1-1,0 1 1,1-1 0,-1 1-1,1-1 1,-1 0 0,0 1-1,1-1 1,-1 0-1,1 1 1,-1-1 0,1 0-1,0 1 1,1 0-33,-1 0 0,1-1 1,0 1-1,-1 1 0,1-1 0,0 0 1,2 3-1,-4-3 31,1-1 0,0 1 0,0 0 0,0 0-1,0-1 1,0 1 0,0 0 0,0-1 0,0 1 0,0-1 0,0 0 0,0 1 0,0-1 0,0 0-1,0 1 1,0-1 0,1 0 0,-1 0 0,2 0 0,7 0 71,0 0 0,0 0-1,1-1 1,-1-1 0,0 1 0,15-6-1,-1-2 180,44-23 0,-58 26-289,-1 0 1,0-1-1,0 0 1,0 0-1,-1-1 1,13-16-1,-8 6 135,19-37 0,-15 26 98,1-2-369,-18 31 179,0 0 0,0 0-1,0 0 1,0 0 0,0 0 0,0 0 0,0 0 0,0 0-1,0 0 1,0 0 0,0 0 0,0 0 0,0 0 0,0 0-1,0-1 1,0 1 0,0 0 0,0 0 0,0 0 0,0 0-1,1 0 1,-1 0 0,0 0 0,0 0 0,0 0 0,0 0-1,0 0 1,0 0 0,0 0 0,0 0 0,0 0 0,0 0-1,0 0 1,0 0 0,0 0 0,0 0 0,0 0 0,1 0-1,-1 0 1,0 0 0,0 0 0,0 0 0,0 0 0,0 0-1,0 0 1,0 0 0,0 0 0,0 0 0,0 0 0,0 0-1,0 0 1,0 0 0,0 0 0,1 0 0,-1 0 0,0 0-1,0 0 1,0 0 0,0 0 0,0 0 0,2 6-112,2 9-147,2 24-106,5 45 453,-11-74-71,0 0 0,0 0 0,-1 0 0,-1 0 0,1 0 0,-6 14 0,6-20-11,0 1 0,-1-1 0,0 0 0,0 0 0,0 0 0,0-1 0,-1 1 0,0 0 0,-2 3 0,2-5 11,1 0 0,-1-1 0,1 1 0,-1 0 0,0-1 1,0 1-1,1-1 0,-1 0 0,0 0 0,0 0 0,0 0 1,0-1-1,0 1 0,-5-1 0,-6 0 3,1 0 0,-1-1-1,0-1 1,0 0 0,1-1 0,-1-1-1,1 0 1,-14-6 0,11 6-135,15 4 26,3 0 32,9 1 84,-1 0 0,1 1 1,18 5-1,-17-4 15,0 0 0,-1-1 0,24 2 1,-16-4-18,2 0-6,-1 0 0,0-1-1,0-1 1,29-7-1,-32 5 65,-11 3-64,0-1 0,0 0 0,0 0 0,0 0 0,0 0 0,0-1 0,-1 0 0,1-1 0,7-5 0,10-14-78,0-1-1,-2-1 1,34-51 0,-55 75 60,0 1-1,1-1 1,-1 1 0,0 0 0,0-1 0,0 1 0,1-1 0,-1 1 0,0 0 0,1-1 0,-1 1 0,0 0 0,1-1 0,-1 1 0,0 0-1,1 0 1,-1-1 0,1 1 0,-1 0 0,0 0 0,1 0 0,-1 0 0,1-1 0,-1 1 0,1 0 0,0 1-8,-1-1 0,1 0 0,-1 1 1,0-1-1,1 1 0,-1-1 0,0 1 1,0-1-1,1 0 0,-1 1 0,0-1 0,0 1 1,0 0-1,0-1 0,1 1 0,-1-1 1,0 1-1,0 0 0,0 36-224,0-28 325,-5 160 206,5-168-286,0 0 0,0-1 0,0 1-1,0-1 1,0 1 0,0-1 0,0 1-1,0 0 1,0-1 0,0 1 0,1-1-1,-1 1 1,0-1 0,0 1 0,0-1-1,1 1 1,-1-1 0,0 1 0,1-1-1,-1 1 1,1-1 0,-1 1 0,0-1-1,1 0 1,-1 1 0,1-1 0,-1 0-1,1 1 1,-1-1 0,1 0 0,-1 0-1,1 1 1,-1-1 0,1 0 0,-1 0-1,1 0 1,0 0 0,-1 0 0,1 0-1,-1 0 1,1 0 0,-1 0 0,1 0-1,0 0 1,-1 0 0,1 0 0,-1 0-1,1 0 1,0-1 0,4-1 10,0 1-1,0-1 1,-1-1 0,6-3 0,-9 6-20,31-18 97,-11 7-132,-2-1 0,23-16 0,-6 5 149,-29 19-117,1-1 0,-1 1 0,12-11 0,-17 13-106,-3 4-220,-1-1 319,1 0 0,0 0 0,0 1 0,0-1 1,0 0-1,0 1 0,1-1 0,-1 1 0,0-1 1,1 1-1,-1 2 0,0-2 5,1 1 0,-1-1-1,1 1 1,0-1 0,0 1 0,0-1 0,0 1-1,1-1 1,-1 1 0,0-1 0,1 0 0,0 1 0,0-1-1,0 0 1,0 1 0,0-1 0,0 0 0,0 0-1,1 0 1,-1 0 0,1 0 0,0 0 0,-1 0-1,1 0 1,0-1 0,0 1 0,0-1 0,4 3 0,2 0 26,-1-1 1,1 1-1,0-1 1,0-1-1,0 1 1,0-1-1,13 1 1,-16-3 2,0 0 1,0 0-1,0 0 1,0 0-1,0-1 0,0 0 1,0 0-1,0-1 1,0 1-1,0-1 1,0 0-1,-1 0 0,1-1 1,-1 1-1,0-1 1,5-4-1,-6 6-23,-1-1 0,0 0 0,0-1 0,0 1 0,0 0 1,0-1-1,-1 1 0,1-1 0,-1 1 0,1-1 0,-1 0 0,0 1 0,0-1 0,0 0 0,0 0 0,-1 0 1,1 0-1,-1 0 0,0 0 0,0 0 0,0 0 0,0 0 0,0 0 0,-1 0 0,1 0 0,-1 0 0,0 1 1,-2-6-1,2 4-23,-1 0 0,0 1 1,-1-1-1,1 1 1,0-1-1,-1 1 0,0 0 1,0 0-1,0 0 1,0 0-1,0 1 0,0-1 1,-7-2-1,3 1 1,0 1 1,0 0-1,-1 1 0,1 0 1,-1 0-1,-9-1 0,8 2 16,1 1 0,-1 1 0,1-1 0,-15 4-1,23-4 3,-1 0-1,1 0 1,0 0-1,-1 0 1,1 0-1,-1 0 1,1 0-1,0 0 1,-1 0-1,1 0 1,0 0-1,-1 0 1,1 1-1,0-1 1,-1 0-1,1 0 1,0 0-1,-1 0 1,1 1-1,0-1 1,0 0-1,-1 0 1,1 0-1,0 1 1,0-1-1,-1 0 1,1 1-1,0-1 1,0 0-1,0 0 1,-1 1-1,1-1 1,0 0-1,0 1 1,1 0 3,0-1 0,-1 0 1,1 0-1,0 1 0,0-1 1,0 0-1,0 0 0,-1 0 1,1 0-1,0 0 0,0 0 1,0 0-1,0 0 0,0 0 1,-1 0-1,1 0 0,1-1 1,86-21 247,-84 21-250,35-12 74,33-8-68,-66 19-14,1 1-1,0 0 1,0 1 0,0-1 0,0 1-1,-1 1 1,1-1 0,10 3 0,-15-2-3,-1-1 1,1 1-1,0-1 1,0 1 0,-1-1-1,1 1 1,-1 0-1,1 0 1,0 0 0,-1 0-1,0 0 1,1 0 0,-1 1-1,0-1 1,1 0-1,-1 1 1,0-1 0,0 1-1,0-1 1,0 1-1,0-1 1,-1 1 0,1 0-1,0-1 1,-1 1-1,1 0 1,-1 0 0,1 2-1,-1 2 49,-1-1-1,1 0 1,-1 0 0,0 0-1,0 0 1,0 0 0,-1 0-1,-3 9 1,-3 9 490,8-26-520,1 0 1,0 0-1,1 0 0,-1 1 1,0-1-1,1 0 0,0 1 1,-1-1-1,1 1 0,0-1 1,3-1-1,5-9 4,4-11 30,6-9 23,-18 31-90,0-1 0,0 1 0,0 0-1,0 0 1,1-1 0,-1 1 0,1 1 0,-1-1 0,5-2 0,-6 4 21,0 0-1,0-1 1,0 1 0,0 0 0,0 0-1,0 0 1,0 0 0,0 1 0,0-1-1,0 0 1,0 0 0,0 1 0,0-1-1,0 0 1,0 1 0,-1-1 0,1 1-1,0-1 1,0 1 0,0-1 0,0 1-1,-1 0 1,1-1 0,1 3 0,18 21 14,-16-19-63,10 13 137,-7-10-18,0 0 1,-1 1 0,0 0 0,0 0 0,-1 0 0,0 0-1,5 16 1,-10-23-358,0-1-1,0 0 1,1 0-1,-1 1 1,0-1 0,0 0-1,0 1 1,-1-1-1,1 0 1,0 0-1,0 1 1,-1-1 0,1 0-1,-1 0 1,1 1-1,-1-1 1,1 0-1,-1 0 1,-1 1-1,0 1-812,-1 0 0,1-1 0,-1 1 0,0-1 0,-4 3 0,-7 4-1498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28:03.80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983 118 5888,'-44'-20'2176,"44"25"-1664,-5-5 192,23 11-7424</inkml:trace>
  <inkml:trace contextRef="#ctx0" brushRef="#br0" timeOffset="1">119 40 7648,'-62'-39'2816,"41"39"-2176,-6 0-192,23 0-320,0 0-160,12 0-896,10 8-3328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28:26.52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112 486 2496,'-1'0'23,"1"0"-1,0-1 1,0 1 0,0 0 0,0 0-1,-1 0 1,1-1 0,0 1 0,0 0-1,0 0 1,0-1 0,0 1 0,0 0-1,-1 0 1,1-1 0,0 1 0,0 0-1,0 0 1,0-1 0,0 1 0,0 0-1,0 0 1,0-1 0,0 1 0,0 0-1,0 0 1,0-1 0,1 1 0,-1 0-1,2-8 3264,-2 8-3204,-1 0-1,1-1 1,0 1 0,0 0 0,0-1 0,0 1-1,-1 0 1,1 0 0,0-1 0,0 1 0,-1 0-1,1 0 1,0 0 0,-1-1 0,1 1 0,0 0 0,0 0-1,-1 0 1,1 0 0,0 0 0,-1-1 0,1 1-1,0 0 1,-1 0 0,1 0 0,0 0 0,-1 0-1,1 0 1,-1 0 0,-13 0 1017,11 0-764,0 1-200,0-1 0,1 1 0,-1-1 0,1 1 0,-1 0 0,1 0 1,-1 0-1,1 0 0,0 0 0,-1 0 0,1 1 0,0-1 0,-3 3 1,-26 28 628,24-24-594,6-7-165,0 0 0,0 0 0,0-1 0,1 1 0,-1 0 0,0 0 0,1 0 0,-1 0 0,0 0 0,1 1 0,0-1 0,-1 0 0,1 0-1,-1 0 1,1 0 0,0 0 0,0 1 0,0-1 0,0 0 0,0 0 0,0 1 0,0-1 0,0 0 0,0 0 0,1 0 0,-1 0 0,0 1 0,1-1 0,-1 0 0,1 0 0,-1 0 0,1 0-1,-1 0 1,1 0 0,0 0 0,0 0 0,-1 0 0,1 0 0,0-1 0,0 1 0,0 0 0,0 0 0,0-1 0,0 1 0,0-1 0,0 1 0,0-1 0,1 1 0,-1-1 0,0 0-1,0 1 1,0-1 0,0 0 0,2 0 0,11 0 112,0 0 0,-1-1 0,1 0-1,-1-1 1,1-1 0,-1 0 0,0-1 0,0-1-1,14-6 1,-24 9-46,1 1 0,-1-1 0,0 0-1,0 0 1,0 0 0,0-1 0,0 1-1,0-1 1,-1 1 0,5-7 0,-6 8-72,0 0 0,-1 0 0,1 0 0,-1 0 0,1 0 1,-1 0-1,1-1 0,-1 1 0,0 0 0,1 0 0,-1 0 0,0 0 0,0-1 0,0 1 1,0 0-1,0 0 0,0 0 0,0-1 0,0 1 0,-1 0 0,1 0 0,0 0 0,-1 0 1,1-1-1,-1 1 0,1 0 0,-1 0 0,1 0 0,-1 0 0,0 0 0,0 0 0,1 0 1,-1 1-1,0-1 0,-1-1 0,-1-1-20,0 1 1,0 0-1,-1 0 0,1 0 1,0 0-1,-1 0 0,1 0 1,-1 1-1,0 0 1,1 0-1,-1 0 0,0 0 1,0 0-1,0 1 0,1 0 1,-1-1-1,0 1 0,0 1 1,0-1-1,0 1 0,1-1 1,-5 3-1,1-1-42,5-2 17,1 1 1,0-1-1,0 0 0,0 1 0,-1-1 0,1 1 1,0-1-1,0 1 0,0 0 0,0-1 0,0 1 0,0 0 1,0 0-1,0 0 0,0 0 0,0 0 0,0 0 0,1 0 1,-1 0-1,0 0 0,1 0 0,-1 0 0,0 3 1,1 4-25,0-7 74,1 0-1,0 0 0,-1 0 0,1 0 1,0 0-1,-1 0 0,1 0 0,0-1 1,0 1-1,0 0 0,0 0 0,0-1 1,0 1-1,0 0 0,0-1 1,0 1-1,0-1 0,0 1 0,1-1 1,-1 0-1,0 0 0,0 1 0,0-1 1,1 0-1,-1 0 0,0 0 0,2 0 1,3-1 80,0 1 0,1-1 0,-1 0 0,6-2 0,0 0-2,1-2 0,-1 1-1,0-2 1,-1 0 0,0 0 0,0-1-1,0 0 1,0-1 0,-1 0-1,-1-1 1,1 0 0,10-13 0,-7 3-24,1 1 1,-2-2-1,-1 0 1,0 0-1,-2-1 1,9-25-1,56-160 150,-74 204-235,1-1 0,0 1-1,-1 0 1,0 0 0,1-1-1,-1 1 1,0-4 0,0 6 23,0 0 1,0 0-1,0 0 1,0 0-1,0 0 1,0 0-1,0 0 1,0 1-1,0-1 1,-1 0-1,1 0 1,0 0-1,0 0 1,0 0-1,0 0 1,0 0-1,0 0 1,0 0-1,0 0 1,0 0-1,0 0 0,0 0 1,0 0-1,0 0 1,0 0-1,0 0 1,0 0-1,0 0 1,-1 0-1,1 0 1,0 0-1,0 0 1,0 0-1,0 0 1,0 0-1,0 0 1,0 0-1,0 0 1,0 0-1,0 0 1,0 0-1,0-1 1,0 1-1,0 0 1,0 0-1,0 0 1,0 0-1,0 0 1,0 0-1,0 0 1,0 0-1,0 0 1,0 0-1,0 0 1,0 0-1,0 0 1,-1 0-1,1 0 1,0 0-1,0 0 1,0 0-1,0-1 1,0 1-1,1 0 1,-6 13-15,-2 28 72,5-19-38,-14 102 70,-28 183 153,25-198-66,-11 53 87,19-113 294,-22 60 0,31-104-466,0-1 1,-1 1-1,1 0 0,-1-1 1,0 1-1,0-1 0,0 0 1,-1 0-1,-5 5 0,8-8-67,0 0-1,0 0 1,0 0-1,-1 0 1,1 0-1,0-1 0,0 1 1,-1-1-1,1 1 1,0-1-1,-1 1 1,1-1-1,-1 0 0,1 0 1,0 0-1,-1 1 1,1-1-1,-1-1 1,1 1-1,0 0 0,-1 0 1,1 0-1,-1-1 1,1 1-1,0-1 1,-1 1-1,1-1 0,0 1 1,0-1-1,-1 0 1,1 0-1,0 0 1,0 0-1,0 1 0,0-2 1,0 1-1,0 0 1,-1-1-1,-1-3-27,0 0-1,0 1 1,0-2-1,0 1 1,1 0 0,0 0-1,0-1 1,0 1-1,1-1 1,0 1-1,0-1 1,0 0 0,1 1-1,0-12 1,1 7-69,0 0 0,1 0-1,-1 0 1,2 0 0,0 0 0,0 1 0,7-16 0,-5 16 68,1 1 0,-1-1 0,1 1 0,1 1 0,-1-1 0,1 1 1,1 1-1,-1-1 0,1 1 0,0 0 0,1 1 0,-1 0 0,12-5 0,11-3 72,1 1-1,50-11 1,-40 13 53,-37 8-177,1 1-1,0 0 1,0 0 0,0 0-1,1 1 1,6 0-1,7 5-3686,-11 0 616,1 9-2895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49:18.61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65 10208,'8'-23'3776,"14"12"-2912,35-5-256,-18 13 1087,18-5-1055,14 4 352,-1 4-576,4 0-640,-4 4 64,-3 4-3967,-3 0 2271,3 14-5440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28:28.87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136 78 2496,'8'-4'6389,"-19"5"-4954,1 0-1071,0 0 0,0 1 0,1 1 0,-1-1 0,1 1 0,-1 1 0,-14 7 0,21-9-377,0 0 0,1-1 0,-1 1 1,0 0-1,1 1 0,-1-1 0,1 0 1,-1 1-1,1-1 0,0 1 0,0 0 1,0 0-1,1 0 0,-1 0 0,-1 3 0,2-4 6,1 0-1,0 0 0,-1 0 0,1 0 0,0 0 0,0 0 1,0 0-1,0 0 0,0 0 0,0 0 0,1 0 0,-1 0 0,1 0 1,-1 0-1,1 0 0,0 0 0,0 0 0,0 0 0,0-1 1,0 1-1,0 0 0,0-1 0,1 1 0,-1-1 0,0 1 0,3 1 1,1 1 77,1 0 1,-1 0-1,1-1 1,0 0 0,1 0-1,-1 0 1,0-1-1,1 0 1,-1 0-1,1 0 1,0-1 0,0 0-1,-1 0 1,10-1-1,-8 0-2,0 0 0,0-1 0,0 0 0,0-1 0,-1 1 0,1-1 0,-1-1-1,1 1 1,-1-1 0,0-1 0,0 1 0,8-6 0,-13 7-1,1 0 0,0 0 0,-1 0 0,0-1 0,0 1 0,1-1 0,-1 1 0,-1-1 0,1 0 0,0 1 0,-1-1 0,1 0 0,-1 0 0,1-5 0,-1 6-40,-1 0-1,0 0 1,0 0 0,0-1-1,0 1 1,0 0-1,0 0 1,-1 0-1,1 0 1,-1 0-1,1 0 1,-1 0-1,0 0 1,0 0 0,0 0-1,0 0 1,0 1-1,0-1 1,-1 0-1,1 1 1,0-1-1,-3-2 1,-3-2-66,-1 1 0,1 0 0,-1 0 0,0 0 0,0 1 0,0 0 0,0 1 0,-1 0 0,1 0 0,-1 0 0,0 1 0,0 1 0,0 0 0,0 0 0,-16 1 0,11 3-96,13-1-91,8 0 144,5-1 125,0-1 0,0 0 0,0-1 0,0-1-1,0 0 1,0 0 0,-1-1 0,22-8 0,26-6 185,-45 13-261,0 0 0,20-10 1,-30 13 18,-1 0 3,0 0 0,0 0 1,0 0-1,0 0 1,0 1-1,0-1 1,0 1-1,6 0 1,-8 0 29,0 0 1,0 0-1,0 0 1,0 1-1,0-1 1,0 0-1,0 1 1,0-1-1,0 0 1,0 1-1,0-1 1,0 1-1,0 0 1,0-1-1,0 1 1,-1 0-1,1-1 1,0 1-1,0 0 1,-1 0-1,1 0 1,0 0-1,-1-1 1,1 1-1,-1 0 1,1 2 0,1 4 118,-1-1 0,0 1 0,0 0 0,-1-1 0,0 1 0,0 0 1,0-1-1,-1 1 0,-2 10 0,-3 3 267,-13 34 0,19-53-106,1-2 90,21-20-237,35-28-1,-45 41-293,0 0 0,1 0 0,0 1 0,0 1 0,19-7 0,-30 12 135,1 0 0,0 1 1,-1-1-1,1 1 0,0 0 0,0-1 0,0 1 1,-1 0-1,1 0 0,0 1 0,0-1 0,-1 1 1,1-1-1,0 1 0,-1 0 0,1 0 0,4 3 1,-2-1-25,0 0 0,-1 1 1,1 0-1,-1 0 0,0 0 1,-1 1-1,6 6 0,-6-6 59,1-1 0,0 1 0,0-1 0,0 0 0,0 0 0,1 0 0,0 0 0,0-1 0,0 0 0,0 0 0,0 0 0,0-1 0,1 0 0,-1 0 0,1 0 0,0 0 0,0-1 0,-1 0 0,1-1 0,0 1 0,0-1 0,0 0 0,10-1 0,-1-1-4,-1 0-1,0-1 1,27-9 0,-37 11 18,1-1 0,-1 0 0,1 0 0,-1 0 0,0-1 0,0 0 0,0 1 0,0-1 0,0-1 1,-1 1-1,1 0 0,-1-1 0,0 0 0,0 0 0,3-5 0,-5 6 8,0 1-1,0-1 1,0 1-1,-1-1 1,1 1-1,-1-1 1,0 0-1,0 1 1,0-1-1,0 0 1,0 1-1,0-1 1,-1 0-1,-1-4 1,2 5-82,-1 0 1,0 0-1,1 1 1,-1-1-1,0 0 1,0 1-1,0-1 0,0 0 1,-1 1-1,1-1 1,0 1-1,-1 0 1,1-1-1,-1 1 1,1 0-1,-1 0 1,0 0-1,1 0 1,-4-1-1,2 1 2,0 1 0,0-1-1,0 1 1,0 0 0,0 0-1,0 0 1,0 0 0,0 1 0,0-1-1,0 1 1,1 0 0,-1-1-1,0 1 1,0 1 0,1-1 0,-1 0-1,0 1 1,1-1 0,0 1 0,-1 0-1,1-1 1,0 1 0,0 1-1,0-1 1,0 0 0,0 0 0,0 1-1,1-1 1,-1 1 0,-1 4-1,2-5 52,0 0-1,1 0 0,-1 0 1,1 1-1,0-1 0,0 0 0,0 0 1,0 1-1,0-1 0,0 0 0,1 0 1,-1 0-1,1 1 0,-1-1 0,1 0 1,0 0-1,0 0 0,0 0 1,0 0-1,0 0 0,0 0 0,1 0 1,-1-1-1,2 3 0,4 4 99,1 0-1,-1-1 1,16 12 0,-16-14-90,0 0-1,1-1 1,0 1 0,0-2 0,0 1 0,0-1 0,1 0 0,-1-1 0,1 0 0,9 1-1,-6-1-56,1-2-1,-1 0 1,0 0-1,0-1 0,0-1 1,22-5-1,27-8-4472,-30 7 2112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28:32.28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75 644 4224,'-1'-1'67,"1"0"17,-1 1-1,1-1 0,-1 0 0,1 0 1,-1 1-1,1-1 0,-1 0 0,0 1 0,1-1 1,-1 0-1,0 1 0,0-1 0,1 1 1,-1-1-1,0 1 0,0 0 0,0-1 0,0 1 1,0 0-1,1 0 0,-1-1 0,0 1 1,0 0-1,0 0 0,0 0 0,-1 0 0,1 18 2531,-4 134 884,-16 71-790,12-152-1821,-5 12 94,11-170 998,4 34-2018,3 1 0,1 1 1,16-64-1,-17 98-67,1-1 0,1 2 0,1-1 0,0 1-1,1 0 1,1 0 0,0 1 0,1 0 0,17-18 0,-26 32 85,-1 0-1,1 0 1,0 0 0,0 0 0,0 0 0,0 0 0,0 1-1,0-1 1,0 0 0,0 1 0,1-1 0,-1 1-1,0-1 1,0 1 0,0-1 0,1 1 0,-1 0-1,0 0 1,0 0 0,1-1 0,-1 1 0,2 1 0,-1-1 11,0 1 1,-1 0-1,1-1 1,-1 1-1,1 0 1,-1 0-1,1 0 0,-1 0 1,0 0-1,1 1 1,-1-1-1,0 0 1,0 1-1,2 1 1,1 4 49,-1-1 1,0 1-1,1 0 1,-2 0-1,1 0 1,2 13-1,-3-2 171,0 0 1,-1 0-1,-1 0 0,-1 0 1,0 0-1,-2 0 0,-6 26 1,8-40-171,0-1 1,0 1-1,-1-1 1,-3 7-1,4-9-26,1-1-1,0 1 1,0-1-1,0 0 1,-1 1-1,1-1 1,0 1-1,-1-1 1,1 0-1,0 1 1,-1-1-1,1 0 1,0 1-1,-1-1 1,1 0-1,-1 1 1,1-1-1,0 0 1,-1 0-1,1 0 1,-1 1-1,1-1 1,-1 0-1,1 0 0,-1 0 1,1 0-1,-1 0 1,1 0-1,-1 0 1,1 0-1,-1 0 1,1 0-1,-1 0 1,1 0-1,-1 0 1,1-1-1,-1 1 1,1 0-1,0 0 1,-1 0-1,1-1 1,-1 1-1,1 0 1,-1-1-1,1 1 1,0 0-1,-1-1 1,1 0-1,-4-3-11,1 0-1,0 0 0,0 0 1,0-1-1,1 0 1,-1 1-1,1-1 1,0 0-1,1 0 1,-1 0-1,1 0 1,-1-10-1,2 14-28,0 0 0,0 0 0,0 1 0,0-1 0,1 0 0,-1 0 0,0 0 0,1 0 0,-1 1 0,0-1 0,1 0-1,-1 0 1,1 1 0,0-1 0,-1 0 0,1 1 0,-1-1 0,1 1 0,0-1 0,-1 0 0,1 1 0,0 0 0,0-1 0,0 1 0,-1-1 0,1 1 0,0 0 0,0 0 0,0-1 0,0 1 0,-1 0 0,3 0-1,3-1-76,1 1-1,0-1 0,9 2 1,-6-1 12,-2 0 82,0-1-1,0 1 1,0-2 0,-1 1 0,1-1 0,7-4 0,44-20 96,-26 10-57,5-1 111,82-41 372,-101 48-488,-1-2 0,0 0 0,-1-1 0,18-17 0,-16 11-3,-1 0 0,0-2 0,-2 1 0,-1-2 0,0 0 0,-2-1 0,15-33 0,-7 5 179,-2-1-1,19-86 1,-36 129-269,-1 1 0,0-1-1,0 0 1,-1 1 0,-1-1-1,1 0 1,-1 1-1,-1-1 1,1 1 0,-6-16-1,7 24 60,-1 0 0,1 0 0,0 0 0,0-1 0,0 1 0,0 0 0,0 0 0,0 0 0,0 0-1,0 0 1,-1 0 0,1 0 0,0 0 0,0 0 0,0 0 0,0 0 0,0 0 0,0 0 0,0 0 0,-1 0-1,1 0 1,0 0 0,0 0 0,0 0 0,0 0 0,0 0 0,0 0 0,-1 0 0,1 0 0,0 0 0,0 0-1,0 0 1,0 0 0,0 0 0,0 0 0,-1 0 0,1 0 0,0 0 0,0 0 0,0 0 0,0 0 0,0 1-1,0-1 1,0 0 0,0 0 0,0 0 0,0 0 0,-1 0 0,1 0 0,0 1 0,-8 9-208,-5 15 65,-4 28 241,-12 58 0,-13 42 373,7-64-86,-4-1-1,-66 109 0,114-200-349,27-22-120,-11 9-80,44-24 0,-49 29 188,-14 8-28,0 0-1,0 0 1,0 1 0,0-1 0,0 1 0,9-2-1,-14 4 4,1 0 0,-1 0 0,1 0-1,-1 0 1,0 0 0,1 1-1,-1-1 1,0 0 0,1 1 0,-1-1-1,0 0 1,0 1 0,1 0 0,-1-1-1,0 1 1,0 0 0,0 0-1,0-1 1,0 1 0,0 0 0,0 0-1,0 0 1,0 0 0,0 0 0,-1 0-1,1 1 1,0-1 0,-1 0-1,1 0 1,-1 1 0,1-1 0,-1 0-1,1 0 1,-1 1 0,0 0 0,2 8 6,-1-1 1,0 0 0,-1 0 0,0 10 0,0-9 132,1 3-128,0-1 0,1 1 0,0-1 0,5 15 0,-7-26 4,1 0 0,-1 0 0,0-1 0,1 1 0,-1 0 1,1 0-1,-1 0 0,1-1 0,-1 1 0,1 0 0,0-1 1,-1 1-1,1 0 0,0-1 0,-1 1 0,1-1 0,0 1 0,0-1 1,-1 1-1,1-1 0,0 0 0,0 1 0,0-1 0,0 0 0,0 0 1,0 0-1,0 1 0,-1-1 0,1 0 0,0 0 0,0 0 0,0-1 1,0 1-1,0 0 0,0 0 0,0 0 0,-1-1 0,1 1 1,0 0-1,1-1 0,4-1 36,-1-1 1,0 0 0,1 0-1,8-6 1,28-24 153,20-15 81,-43 33-250,-11 8-129,-7 6 36,-2 4-3,-2 2 56,0 1 1,0-1 0,1 1 0,0 0-1,0 0 1,1-1 0,-1 1 0,1 0 0,0 11-1,1-12-1,-1-1 0,2 1 0,-1 0 0,0 0 0,1-1 0,0 1 0,0 0-1,0-1 1,1 1 0,-1-1 0,1 0 0,0 1 0,3 3 0,-2-4 26,0-1-1,0 1 1,0-1 0,0 0 0,1 0 0,-1 0 0,1 0 0,0-1-1,0 1 1,6 2 0,-9-5 6,0 1 0,1-1 0,-1 0 0,0 1 0,1-1-1,-1 0 1,0 0 0,1 0 0,-1 0 0,0 0 0,1 0 0,-1 0 0,0-1 0,1 1 0,-1 0-1,2-1 1,-1 0-3,-1 0 0,1 0 0,-1-1 0,0 1 0,1 0 0,-1 0 0,0-1 0,0 1 0,0 0 0,0-1 0,0 1 0,0-1 0,0 0 0,-1 1 0,2-4 0,0-1 68,0-1-1,-1 0 0,1 1 1,-1-1-1,-1 0 0,1 0 1,-1 0-1,-1-9 0,0 12-68,1 0-1,-1-1 1,0 1-1,0 0 1,0 0-1,-1 0 1,0 0 0,1 1-1,-1-1 1,-1 0-1,1 1 1,0-1-1,-1 1 1,-5-5-1,-5-5 3,-15-10-407,26 21 310,0 1-1,0 0 1,0-1-1,-1 1 1,1 0-1,0 1 1,-1-1-1,1 0 1,-1 1-1,1-1 1,-5 1-1,54 5-103,-23-7 220,-1 0-1,0-1 1,0-2-1,-1 0 1,1-1-1,-1-2 0,0 0 1,-1-1-1,0-1 1,0-1-1,19-14 1,-26 14 11,0-1-1,0 0 1,-1-1 0,-1 0 0,0-1 0,-1 0 0,0-1 0,-1 0 0,13-27 0,0-8 48,30-97 1,-22 10-35,-28 123-105,-1 1 0,-1-1 0,0 0 0,-1 0 0,-3-22 0,3 36 39,0 0 1,0-1-1,0 1 1,0 0-1,0-1 1,0 1 0,0 0-1,0 0 1,0-1-1,0 1 1,0 0-1,0-1 1,-1 1-1,1 0 1,0 0-1,0-1 1,0 1 0,0 0-1,0 0 1,-1-1-1,1 1 1,0 0-1,0 0 1,-1-1-1,1 1 1,0 0-1,0 0 1,-1 0 0,1 0-1,0 0 1,0-1-1,-1 1 1,1 0-1,0 0 1,-1 0-1,1 0 1,0 0-1,-11 8-220,-6 19-151,-2 22 307,2 1-1,-15 76 1,16-59 182,-53 169 141,59-206-309,-10 55 0,18-75 88,1 1 1,0-1-1,1 0 0,0 1 0,1-1 1,0 0-1,0 0 0,1 1 0,4 12 1,-5-20-28,1 1 0,-1 0 0,1-1 0,0 1 0,0-1 1,3 4-1,-4-6 4,0 1 0,0-1 0,1 0 1,-1 0-1,0 0 0,1 0 1,-1 0-1,0 0 0,1-1 0,-1 1 1,1 0-1,-1-1 0,1 1 0,-1-1 1,1 0-1,0 1 0,-1-1 0,4 0 1,1 0-5,0-1 0,0 0 0,0 0 0,0 0 0,0-1 0,0 0 1,0 0-1,-1 0 0,11-7 0,4-3-16,23-21-1,4-1 20,-19 17-26,-8 5 219,36-28 1,-50 35-198,-8 6-156,-9 10-126,2 2 119,7-10 160,0 0 1,0 0 0,1 0-1,-1 0 1,1 0 0,-1 0 0,1 0-1,0 0 1,0 0 0,0 0 0,1 1-1,-1-1 1,1 6 0,0-2-16,0 0 1,1 0 0,-1 0-1,2 0 1,-1 0 0,1 0 0,0 0-1,4 9 1,-5-14 19,0 0 1,0 0-1,1 0 0,-1 0 1,1 0-1,-1 0 0,1 0 1,0 0-1,0-1 0,0 1 1,0-1-1,0 1 0,0-1 1,0 0-1,0 0 1,1 1-1,-1-2 0,0 1 1,1 0-1,-1 0 0,1-1 1,-1 0-1,1 1 0,-1-1 1,1 0-1,-1 0 0,4-1 1,-2 1 38,0-1 1,0 0-1,0 0 0,-1 0 1,1 0-1,-1-1 0,1 1 1,-1-1-1,1 0 1,-1 0-1,0 0 0,4-4 1,2-2 19,0-1 1,10-14-1,-14 17 4,-4 5-60,0 0 0,0-1-1,0 1 1,0 0 0,0-1 0,0 1-1,0 0 1,0-1 0,0 1 0,-1-1 0,1 0-1,-1 1 1,1-1 0,-1 1 0,0-1-1,1 0 1,-1 1 0,0-1 0,0 0-1,0 0 1,-1 1 0,1-1 0,0 0 0,0 1-1,-1-1 1,1 1 0,-1-1 0,0 0-1,1 1 1,-1-1 0,-1-1 0,-1 0-11,-1-1 0,1 1 0,-1 0-1,0 0 1,0 0 0,0 0 0,0 1 0,0-1 0,-8-2 0,9 4-7,-1 0-1,1 0 1,-1 1-1,1-1 1,-1 1 0,0 0-1,-3 0 1,-17-2 278,13 0-750,6 1 125,13-1 239,33-5 102,78-2 0,-56 6-157,-40 2 118,0 1 0,-1 2 0,27 4 0,-44-5 94,0 0 0,-1 0 0,1 0 1,-1 1-1,1-1 0,4 4 0,-8-5-30,0 1 0,0-1 1,-1 0-1,1 1 0,0 0 0,-1-1 1,1 1-1,0-1 0,-1 1 0,1 0 1,-1-1-1,1 1 0,-1 0 0,1-1 1,-1 1-1,1 0 0,-1 0 0,0 0 1,0-1-1,1 1 0,-1 0 0,0 0 1,0 0-1,0 0 0,0-1 0,0 1 1,0 0-1,0 0 0,0 0 0,0 0 1,0 0-1,-1-1 0,1 1 0,0 0 1,0 0-1,-1 0 0,1-1 0,-1 1 1,1 0-1,-1 0 0,0 0 0,-3 5 79,0 0-1,-1 0 0,1-1 0,-2 0 0,-9 9 1,14-13 131,3-1-204,0-1 0,0 1 0,0-1 0,0 1 0,1-1 0,-1 0 0,0 1 0,0-1 0,2-2 0,4-1-10,23-9 69,-11 4-226,24-7 1,-38 14 122,0 1 0,0 0-1,-1 0 1,1 0 0,0 1 0,0-1 0,0 1 0,0 1 0,7 0 0,-11 0 35,0 0 1,0-1-1,0 1 1,0 0-1,0 0 1,0 0-1,-1 0 1,1 1-1,0-1 0,-1 0 1,1 1-1,-1-1 1,1 1-1,-1-1 1,0 1-1,1 0 1,-1 0-1,1 3 0,2 3 115,0 1 0,-1 0 0,2 9-1,2 4 136,-5-16-223,0-1-1,0 0 0,1 0 0,0 0 1,0 0-1,0-1 0,0 1 0,1-1 0,0 0 1,0 0-1,0 0 0,0 0 0,1-1 1,-1 0-1,1 0 0,0 0 0,0 0 1,0-1-1,0 0 0,1 0 0,-1 0 1,0 0-1,1-1 0,-1 0 0,1 0 1,0-1-1,6 0 0,4-1-84,0-1 1,-1-1-1,0 0 0,0-1 1,29-12-1,-33 11-1074,0-1 0,0 0 0,-1 0-1,17-14 1,-13 4-2969,-9-1 1334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28:33.10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17 92 2720,'-17'-1'14085,"23"2"-13943,-1-1 0,1 1 0,0-1-1,-1-1 1,1 1 0,10-3 0,-6 2 22,193-38 591,-26 5-849,-128 27-1388,1 2-1,1 3 1,62 4-1,-40 6-5194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28:38.81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304 47 1248,'-3'-16'5029,"2"16"-4958,1 0-1,0-1 1,-1 1-1,1 0 1,-1-1 0,1 1-1,0 0 1,-1 0-1,1-1 1,-1 1 0,1 0-1,-1 0 1,1 0-1,-1-1 1,1 1-1,-1 0 1,1 0 0,-1 0-1,1 0 1,-1 0-1,1 0 1,-2 1 0,-17-1 362,14 0-85,-48-3 1183,35 2-1099,0 0 0,0 1 0,-29 4 0,36-3-5,-1 0 0,-23-1-1,10-1 657,4-10 175,20 10-986,-5 1 341,12 0-591,88 3 1050,16-12-265,-65 3-742,1 3 0,62 3 0,-105 0-402,1 1 0,-1-1-1,0 1 1,1 0 0,5 2-1,6 6-4091,-7-2 1843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28:50.88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1315 9 1312,'0'-8'10160,"-1"8"-9920,-2 0-112,-19 3 2634,22 13-2916,-1-12 166,0 0 0,0 0 0,0-1 0,0 1 0,0 0 0,-1-1 0,-4 7 0,-3 8-156,3-2 124,-4 8-2,-9 34 0,16-49 59,0-1 1,-1 1 0,1-1 0,-2 1 0,-6 10 0,4-9 64,-9 23 1,-12 24-62,0 3 184,10-17-65,-39 74 0,41-87-80,2 1-1,-10 33 1,-2 1 119,12-31-155,3-5 85,-2 0 0,-31 52 1,-10 1-125,22-36 79,-15 25 45,38-52-83,1 0 0,0 1 0,-9 37-1,6-21 124,-4 17-49,-27 77-21,21-74 63,-50 91 1,62-132-90,-1-2-1,-11 14 1,12-17-66,0 1-1,1 0 1,0 0-1,-6 13 1,-113 244 201,111-236-138,-1-1 1,-1-1-1,-2 0 0,-40 46 1,35-47-71,10-11 112,-24 21 0,27-27-70,0 1 0,1 0-1,0 0 1,1 1 0,1 0 0,-10 20 0,5-12-27,11-18 14,0 0-1,1 0 1,-1 0 0,1 1-1,0 0 1,0-1 0,0 1 0,0 0-1,1 0 1,-2 9 0,3-13 24,0-1-25,0 0-30,0 0 0,0 0 0,0 0 0,0 0 0,0 0 0,0 0 0,0 0 0,0-1 0,0 1 0,0 0 0,0 0 0,0 0 0,0 0 0,0 0 0,0 0 0,0 0 0,0 0 0,0 0 0,0-1 0,0 1 0,0 0 0,0 0 0,0 0 0,0 0 0,0 0 0,0 0 0,0 0 0,0 0 0,0 0 0,0 0 0,0 0 0,0-1 0,0 1 0,0 0 0,0 0 0,-1 0 0,1 0 0,0 0 0,0 0 0,0 0 0,0 0 0,0 0 0,0 0 0,0 0 0,0 0 0,0 0 0,0 0 0,-1 0 0,1 0 0,0 0 0,0 0-1,0 0 1,0 0 0,0 0 0,0 0 0,0 0 0,0 0 0,0 0 0,-1 0 0,4-5-1169,-1 1 304,-1 0 0,1 1-1,0-1 1,0 1 0,1 0 0,-1 0-1,0 0 1,1 0 0,0 0 0,0 1-1,0-1 1,4-2 0,15-14-3021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28:58.45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 88 2656,'-3'-3'688,"4"2"-292,11 2 3565,-27-2 674,15 0-4556,0 1 1,0 0-1,0 0 1,0-1-1,0 1 1,0 0-1,0 0 1,0-1-1,0 1 1,0 0 0,0-1-1,0 1 1,0 0-1,1 0 1,-1-1-1,0 1 1,0 0-1,0 0 1,0 0-1,0-1 1,1 1 0,-1 0-1,0 0 1,0 0-1,0-1 1,1 1-1,-1 0 1,0 0-1,1 0 1,9 0 291,-8 0-393,1 0 0,-1 0-1,1 0 1,-1 0 0,1 0-1,-1 0 1,1-1 0,-1 1-1,0-1 1,5-1 0,23-10 87,1 1 0,0 1 1,0 2-1,1 1 0,56-5 1,166 8 106,-154 5 74,37 0-268,151-3 498,-228-2-304,-34 1-158,0 2-1,49 3 1,-71-2-27,-1 1 1,1 0-1,0 0 0,-1 0 1,1 0-1,5 4 0,-7-4-264,0 0-1,0 0 0,-1 0 1,1 0-1,-1 1 0,1-1 0,-1 0 1,1 1-1,-1 0 0,0-1 1,0 1-1,1 0 0,-1-1 1,-1 1-1,1 0 0,0 0 1,0 0-1,-1 0 0,1 0 1,0 2-1,-4 16-5327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29:13.2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16 1824,'0'0'41,"-1"0"1,1 0-1,0 0 0,-1-1 0,1 1 1,0 0-1,-1 0 0,1-1 1,0 1-1,0 0 0,0-1 1,-1 1-1,1 0 0,0-1 1,0 1-1,0 0 0,0-1 1,-1 1-1,1 0 0,0-1 0,0 1 1,0 0-1,0-1 0,0 1 1,0-1-1,0 1 0,0 0 1,0-1-1,0 1 0,0 0 1,0-1-1,1 1 0,-1-1 1,0 1-1,0 0 0,0-1 0,0 1 1,1 0-1,-1 0 0,0-1 1,0 1-1,0 0 0,1-1 1,-1 1-1,0 0 0,1 0 1,-1-1-1,0 1 0,1 0 0,-1 0 1,0 0-1,1 0 0,-1-1 1,0 1-1,1 0 0,-1 0 1,0 0-1,1 0 0,-1 0 1,1 0-1,-1 0 0,1 0 1,-1 9 402,0 0 0,0 0-1,4 15 1,-3-17-324,0-1-1,-1 1 0,0 9 0,3 19-196,-1-20 236,0 1-1,0 16 0,0 6 109,0 3-29,-5 60 1,0-14-39,3-55-87,-1 7-32,2-1 1,9 60-1,-1-39 32,1 91 0,-9-121-173,9 438 844,-7-128-219,7-198-725,-10-115 172,-1-2 69,2 1 0,0-1-1,1 1 1,7 27 0,-4-31-9,-2 0 1,-1 0-1,0 24 1,1 7-235,4 73 338,-6-74 16,-1 38-208,-3-10-58,-2 29 185,3-76 38,1-18-109,0 0 0,-1-1 1,-6 24-1,5-26-73,1 0 0,0 0-1,1 1 1,-1 12 0,-1 59 721,-2-41-714,-3 13 26,8-46 7,-1 1 1,0-1-1,0 1 1,-5 14-1,2-12 133,1 1-1,1-1 1,0 0 0,0 24 0,2-33-368,1 1 0,0-1 0,0 0 1,0 0-1,0 1 0,0-1 0,3 3 1,2 8-2058,-5-1-2040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29:17.6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0 195 832,'13'-8'5402,"-12"9"-5361,1 1-1,-1-1 0,0 1 0,1-1 0,-1 0 1,1 1-1,-1-1 0,1 0 0,2 1 0,5 4 241,29 36 1356,-36-41-1571,1 1-1,-1-1 1,1 1-1,0-1 1,0 0-1,0 0 1,0-1-1,0 1 0,-1 0 1,7-1-1,1 1 407,-6-1-421,0 1 0,0-1-1,1 0 1,-1-1 0,0 1-1,0-1 1,0 1 0,0-1-1,1 0 1,5-3 0,-8 3-41,0 0 0,-1 0 0,1 0 1,0 0-1,0 0 0,0 1 0,0-1 0,0 1 1,3-1-1,-2 0 29,0 1 1,-1-1-1,1 0 1,-1 1-1,1-1 1,4-2-1,-3 0-9,1 0-1,0 1 1,0 0 0,1 0-1,-1 0 1,0 0-1,1 1 1,-1 0 0,1 0-1,7 0 1,22-4 535,-23 5-540,-1-2 1,1 1-1,14-5 0,-14 3 98,-1 0 0,1 2-1,15-2 1,42-5 101,-17 9-491,-22 0 622,47-4 0,-50-1-438,35-10 0,-38 9 365,17-5 391,-24 5-689,0 1 0,1 1 0,29-2 0,16-2 389,-34 1 49,60-3-1,-40 5-590,-37 2 238,0 1-1,24 0 1,-15 4 5,0 0-1,0 1 0,27 9 1,-26-8-142,8 3 2,41 13 365,-67-19-311,1-1 0,-1 0 0,1 0 0,-1 0 0,7 0 0,8 1 95,4 0 84,0 0 1,0-1 0,0-2 0,32-4 0,-4 1-37,35-6-329,-58 6 135,0 1 1,0 1 0,48 3-1,-56 1 139,0-1 0,1 0 0,36-5 0,-31 2 58,1 0-1,28 4 1,-5-1-114,115-11 0,-45 0 243,-55 5-98,27-1-202,137 14 117,-191-7-2,58-5 0,-33 0-213,182 0 525,-160-2-79,3-1-324,481 7 387,-384-6 15,235 6 288,-339-5-378,126-22 0,-160 19-294,24-3 79,111-17 611,-140 23-775,-8 0-152,42 0 0,-75 13-2094,-1-6 1809,-2 18-2827,-9 16 1046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29:28.36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0 117 1728,'13'-1'9572,"-8"0"-10291,10-4 1120,-11 5-304,0-2 0,-1 1 0,1 0 0,0-1 0,-1 1 0,1-1 0,-1 0 1,5-4-1,19-19 316,-22 19-337,-1 1 0,2 0 1,-1 0-1,1 1 0,-1 0 0,1-1 0,1 2 0,11-6 0,0 1 36,-12 6-66,-1 0-1,0 0 0,1 0 1,-1 0-1,1 1 0,0 0 1,10 0-1,-11 1-5,0 1 0,0 0 1,-1 0-1,1 0 0,0 1 0,-1-1 1,1 1-1,7 5 0,-6-4-49,-1 0 0,1-1-1,11 4 1,-14-4 82,1-1 1,-1 1-1,0 0 0,0 0 0,1 0 0,-1 1 1,0-1-1,-1 1 0,1 0 0,0 0 0,-1 0 0,0 0 1,1 0-1,-1 0 0,-1 1 0,1-1 0,1 5 1,14 12 240,-13-15-232,-1 0 0,1-1 0,0 0 0,0 1 0,0-2 0,0 1 0,1 0-1,-1-1 1,9 4 0,-10-5-43,0 0 1,0-1-1,1 0 0,-1 0 0,0 0 1,1 0-1,-1-1 0,1 1 0,-1-1 1,1 0-1,-1 0 0,1 0 0,-1 0 1,1-1-1,-1 1 0,1-1 0,4-2 0,2 2 81,-9 1-114,-1 0 0,1 0 0,0 0 0,0 0 0,-1 0-1,1 0 1,0 0 0,-1-1 0,1 1 0,0 0 0,-1 0 0,1-1 0,0 1 0,-1 0 0,1-1 0,-1 1 0,1-1 0,0 1 0,-1 0 0,1-1 0,-1 0 0,1 0-1,20-19 273,-11-5 90,-8 22-405,0-1 1,-1 0-1,1 0 1,-1 0-1,2-8 1,3-9-71,-1-2 86,-4 13-405,-1 5-92,5 30 329,10 26 0,-13-46 201,1-1 0,-1 0 0,1 0 1,0 0-1,0 0 0,0-1 0,1 1 1,-1-1-1,7 5 0,-7-6 26,0 0 0,0 0 0,0-1 0,0 1 0,0-1 1,0 1-1,1-1 0,-1 0 0,1 0 0,-1 0 0,0-1 0,1 1 0,-1-1 0,6 0 0,2-1 30,0 0 0,0-1 0,11-3 0,5-1 92,-7 1-86,0-1-1,0-1 1,34-16 0,-37 14-167,0 2 0,0 0 1,1 1-1,0 1 0,27-5 0,-40 9 134,-1 1-1,0-1 1,1 1-1,-1 0 0,0 0 1,1 0-1,-1 1 1,1-1-1,-1 1 0,0 0 1,0 0-1,1 1 0,-1-1 1,0 1-1,0 0 1,-1 0-1,1 0 0,0 1 1,-1 0-1,6 4 0,-3-2 32,-1 1 0,0 0 0,0 0 0,6 11-1,-9-14-51,4 5 22,-4-6-149,-1-1 1,0 1-1,0 0 0,0 0 1,0 0-1,0 0 1,0 0-1,0 0 1,-1 0-1,1 2 0,0 4-2559,4 0 741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29:43.83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170 52 2144,'2'-2'570,"0"0"0,0 0 0,0 0 1,-1 0-1,1-1 0,-1 1 0,1 0 0,-1-1 0,0 1 1,2-4-1,-1-1-344,-2 6-27,0 0 0,0 0 0,1 0 0,-1 0 0,0 0 0,1 0 0,-1 0-1,1 0 1,-1 0 0,1 0 0,1-1 0,-1-2 37,-2 12 24,0 12-160,-1 0-1,-2 0 1,0 0-1,-8 23 1,-3 17 143,-2 19 88,-50 142 0,29-138 213,34-76-441,-1 0 0,1 0 0,-1-1 0,0 0 0,-9 8 0,14-14-100,0 1 0,0-1 0,0 0 0,0 0-1,0 0 1,0 0 0,0 0 0,0 0 0,0 1 0,0-1-1,0 0 1,0 0 0,0 0 0,0 0 0,0 0 0,0 0-1,0 1 1,1-1 0,-1 0 0,0 0 0,0 0 0,0 0-1,0 0 1,0 0 0,0 0 0,0 1 0,0-1 0,0 0 0,0 0-1,1 0 1,-1 0 0,0 0 0,0 0 0,0 0 0,0 0-1,0 0 1,0 0 0,1 0 0,-1 0 0,0 0 0,0 0-1,0 0 1,0 0 0,0 0 0,0 0 0,1 0 0,-1 0-1,0 0 1,0 0 0,0 0 0,0 0 0,1 0 0,16 4 121,22 2-47,103-4-240,-73-4 620,-53 6-457,-14-3 42,4-1 328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49:20.34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1 417 3328,'0'0'74,"1"0"1,-1 1-1,0-1 1,1 0 0,-1 1-1,1-1 1,-1 0-1,1 0 1,-1 0-1,1 0 1,-1 0-1,0 1 1,1-1-1,-1 0 1,1 0-1,-1 0 1,1 0-1,-1 0 1,1 0-1,-1 0 1,1 0-1,-1-1 1,1 1-1,-1 0 1,1 0-1,-1 0 1,1-1-1,9 0 1594,3 3 53,1 0 0,-1-1 0,25-2 0,-32 1-1575,-1-1 0,0 0-1,0-1 1,0 1 0,0-1 0,0 0-1,0 0 1,0-1 0,-1 1 0,1-1-1,-1 0 1,8-7 0,-7 5-91,0-1 0,0 0 0,0 0 0,-1 0-1,0-1 1,0 1 0,0-1 0,-1 0 0,0 0 0,-1 0 0,4-15 0,-3 7-56,-1 1-1,-1-1 1,0 1-1,0-1 1,-3-18-1,1 28 0,0-1 0,0 1 0,0 0 0,-1 0 0,-2-6 0,3 10 7,1 0 0,0 0 0,0 0 0,-1 0 0,1 0 0,-1 1 0,1-1 0,-1 0 0,1 0 0,-1 1 0,0-1 0,1 0 0,-1 1 0,0-1 0,1 0 0,-1 1 0,0-1 0,0 1-1,1-1 1,-1 1 0,0 0 0,0-1 0,0 1 0,0 0 0,0 0 0,0-1 0,0 1 0,1 0 0,-1 0 0,0 0 0,0 0 0,0 0 0,0 0 0,0 1 0,0-1 0,0 0 0,-1 1-1,-2 1 62,1 0 0,0 0-1,0 0 1,-1 1-1,1 0 1,1-1-1,-1 1 1,0 0-1,-3 6 1,-19 35 631,23-39-647,-14 27 603,-15 44 0,26-61-460,0 1 0,2 0 0,-1-1 0,2 1 0,-1 23 0,3-34-160,0 0 1,1 1-1,-1-1 0,1 0 1,0 1-1,1-1 0,-1 0 1,1 0-1,0 0 0,0 0 1,1 0-1,-1 0 0,1-1 1,0 1-1,0-1 0,1 0 1,-1 0-1,1 0 0,0 0 1,0-1-1,0 1 0,1-1 1,-1 0-1,1 0 0,-1-1 1,1 1-1,0-1 0,0 0 1,0-1-1,1 1 0,-1-1 1,0 0-1,0 0 0,1 0 1,7-1-1,8-2-273,0-1-1,0 0 1,23-8-1,60-24-307,-36 12 501,-23 8 52,70-34-1,-97 40 45,-1-1 0,0-1 0,-1 0 0,0-1 0,-1 0 0,24-26 0,-37 36-25,0-1 0,1 0 0,-1 0 0,0 0 0,0 0 0,-1 0 0,2-4 0,-42 35 781,-4 2-40,22-16-396,1 1-1,0 1 1,-23 24 0,37-34-338,1-2 62,1 1 0,0 0 0,0 0 0,-5 10 0,8-15-84,1 1 0,0 0 0,-1-1 1,1 1-1,0 0 0,0-1 0,-1 1 0,1 0 1,0 0-1,0-1 0,0 1 0,0 0 1,0 0-1,0-1 0,0 1 0,0 0 0,0 0 1,0-1-1,1 1 0,-1 0 0,0 0 1,0-1-1,1 1 0,-1 0 0,1-1 1,-1 1-1,0 0 0,1-1 0,-1 1 0,1-1 1,-1 1-1,1-1 0,0 1 0,-1-1 1,1 1-1,-1-1 0,1 1 0,0-1 0,-1 0 1,1 0-1,0 1 0,0-1 0,-1 0 1,1 0-1,0 0 0,0 0 0,0 1 1,4-1-85,-1 1 1,0 0 0,1-1 0,-1 0-1,1 0 1,-1 0 0,1-1-1,-1 1 1,0-1 0,1 0 0,-1 0-1,0-1 1,0 1 0,6-4 0,5-3-597,-1 0 0,20-17 0,-7 5 112,-23 17 498,3-1-43,-1-1 0,15-6 0,-20 22 547,-2-2-225,0-1-1,0 0 1,1 1 0,1-1 0,-1 1 0,1-1 0,1 0-1,0 0 1,0 1 0,0-1 0,1 0 0,7 13 0,-9-19-211,1 0 1,-1 0 0,1 0-1,0 0 1,-1 0 0,1 0-1,0-1 1,0 1 0,1-1-1,-1 1 1,0-1 0,0 0-1,1 0 1,-1 0 0,0 0-1,1 0 1,-1-1 0,1 1-1,-1-1 1,1 0 0,0 1-1,-1-1 1,1 0 0,-1 0-1,1-1 1,2 0 0,7-1-256,0-2 1,0 1 0,-1-1-1,16-8 1,-2 1-57,127-53 123,-149 62 268,-8 1-31,-11 2 9,8 1 7,-1 1 0,1 0 1,-1 0-1,1 1 0,0 0 0,-10 7 1,-2 2 335,-22 20 1,38-28-355,-1-1 1,1 1 0,1 0 0,-1 0 0,0 0 0,-4 11 0,6-14-58,1 0 0,0 0 1,0 0-1,1 1 0,-1-1 1,0 0-1,1 0 0,-1 1 1,1-1-1,0 0 0,0 1 1,0-1-1,0 1 0,0-1 1,0 0-1,1 1 0,-1-1 1,1 0-1,0 0 0,0 1 1,1 1-1,-2-2-21,1-1 0,0 0 0,0 0 0,0 0 0,0-1 0,0 1 0,1 0 0,-1 0 0,0-1 0,0 1 0,0 0 0,1-1 0,-1 1 0,0-1 0,0 0 0,1 1 0,-1-1 0,1 0 0,-1 0 0,0 0 0,1 0 0,-1 0 0,0 0 0,3 0 0,3-2-181,1 0 0,0 0 0,9-4 0,0 1-210,-1 0 231,0-1 0,0 0 0,0-1 0,-1 0 0,0-2-1,0 0 1,-1 0 0,0-1 0,-1-1 0,0 0 0,-1-1 0,0 0-1,-1-1 1,0-1 0,-1 1 0,14-26 0,9-34 206,-2-1 1,-4-2 0,18-87-1,-43 157 39,0 1 39,-1 0 1,0-1-1,0 1 0,0 0 1,-1-1-1,0-6 0,0 11-86,0 1 0,0 0-1,0-1 1,1 1 0,-2-1-1,1 1 1,0-1 0,0 1 0,0 0-1,0-1 1,0 1 0,0-1-1,0 1 1,0-1 0,-1 1 0,1 0-1,0-1 1,0 1 0,-1 0 0,1-1-1,0 1 1,0 0 0,-1-1-1,1 1 1,0 0 0,-1-1 0,1 1-1,-1 0 1,1 0 0,0 0 0,-1-1-1,1 1 1,-1 0 0,1 0-1,0 0 1,-1 0 0,1 0 0,-1 0-1,1 0 1,-1 0 0,1 0 0,0 0-1,-1 0 1,1 0 0,-1 0-1,1 0 1,-1 0 0,0 0 0,-1 1 32,0 1 0,0-1 0,0 0 0,1 0 0,-1 1 0,0-1 0,1 1 0,-1-1 0,1 1 0,-2 2 0,-11 17 268,2 0 1,1 2-1,0-1 1,-8 28-1,-1 3 60,-2-2-137,1-3-99,2 1 0,1 0 0,-11 61 1,28-105-93,0-1 1,0 1 0,1-1 0,0 1-1,0-1 1,1 6 0,-1-8-53,0-1 0,1 0 0,-1 0 1,0 1-1,1-1 0,0 0 0,-1 0 0,1 0 1,0 1-1,-1-1 0,1 0 0,0 0 0,0 0 1,0 0-1,0 0 0,0-1 0,0 1 0,0 0 1,0 0-1,0-1 0,0 1 0,1 0 0,-1-1 1,0 1-1,0-1 0,2 1 0,4 0-107,-1-1-1,0 1 1,1-1-1,-1 0 1,0-1-1,0 0 1,1 0-1,-1 0 1,7-3-1,57-21-901,-63 22 973,19-9-18,-14 7 428,0-1 0,0 2 1,1 0-1,-1 0 0,20-3 1,-30 7-285,-1 0-1,1 0 1,-1 0 0,1 0 0,-1 1 0,1-1 0,0 0 0,-1 1 0,1-1 0,-1 1 0,0-1 0,1 1 0,-1 0 0,1-1 0,-1 1 0,0 0 0,1 0-1,0 2 1,1-1-9,-1 1 0,0-1 0,0 1 0,-1 0 0,1 0-1,-1 0 1,1 0 0,1 4 0,0 5-66,0-1 0,-1 1 0,1 22 0,1-8-953,0 11-5040,-3-13 1659,3 5-3931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29:44.35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19 184 2816,'-8'-3'448,"7"3"-321,1 0 0,-1 0 0,1 0 0,-1 0 0,1 0 0,0 0 0,-1 0 0,1-1 0,-1 1 0,1 0 0,0 0 0,-1 0 0,1-1 0,0 1 0,-1 0 0,1-1 0,0 1 0,-1 0 0,1 0 0,0-1 0,0 1 0,-1-1 0,1 1 0,0 0 0,0-1 0,0 1 0,-1-1 0,1 1 0,0 0 0,0-1 0,0 1 0,0-1 0,0 1 0,0-1 0,0 1 0,0 0 0,0-1 0,0 1 0,0-1 0,0 1 0,0-1 0,1 0 0,13-14 2641,-10 11-2575,0 0 0,0 0 0,0 0 0,1 1 0,-1 0 0,10-5 0,33-14 334,-45 22-501,29-11 233,0 2 0,0 1 0,35-4 0,33-8 236,-3-8-138,-66 18 566,-28 9-1185,-12 35-10948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29:48.40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30 524 2304,'0'0'45,"0"-1"-1,-1 1 1,1-1 0,0 1-1,0-1 1,0 1-1,-1-1 1,1 0 0,0 1-1,0-1 1,0 1 0,0-1-1,0 1 1,0-1 0,0 0-1,0 1 1,0-1 0,1 0-1,0-7 3118,-1 8-3080,-1 1 0,1-1-1,-1 0 1,1 0 0,-1 0-1,1 0 1,-1 1-1,1-1 1,0 0 0,-1 0-1,1 1 1,-1-1 0,1 0-1,0 1 1,-1-1-1,1 1 1,0-1 0,-1 0-1,1 1 1,0-1 0,0 1-1,-1 0 1,-3 18 328,0 0-1,1 1 1,1 20 0,-3 10 255,4-40-606,0-1 1,1 1 0,0-1 0,0 1 0,1-1 0,2 11-1,-2-18-12,-1 0-1,1 0 1,-1 0-1,1 0 0,0 0 1,0 0-1,0 0 1,0 0-1,0 0 0,0-1 1,0 1-1,1 0 1,-1-1-1,1 0 0,-1 1 1,1-1-1,-1 0 1,1 1-1,0-1 0,0 0 1,-1 0-1,1 0 1,0-1-1,0 1 0,0 0 1,0-1-1,0 1 1,0-1-1,0 0 0,0 1 1,0-1-1,1 0 0,-1-1 1,3 1-1,3-2 125,0 1-1,-1-1 0,0-1 1,1 1-1,-1-1 0,9-6 1,2 0-14,-8 4-146,0-1 1,0-1 0,0 1 0,14-15-1,-7 6-10,-2-1 0,0 0 0,-1-1 1,14-22-1,-24 31-136,1 3-485,-5 17 207,0 5 313,0-4 84,0 0 0,1 0 0,0-1 0,3 15 1,-3-23 51,0 0 1,1-1-1,-1 1 1,1 0 0,0-1-1,0 1 1,0-1-1,0 1 1,1-1 0,-1 0-1,1 0 1,0 0 0,0 0-1,0-1 1,0 1-1,0-1 1,5 3 0,-3-2 79,0-1 1,0 0-1,1 0 1,-1-1 0,0 1-1,1-1 1,-1 0-1,0-1 1,1 1 0,-1-1-1,1 0 1,-1-1-1,1 1 1,-1-1 0,9-2-1,-7 1-74,-1 0 1,0 0-1,0-1 1,-1 0-1,1 0 0,0 0 1,-1 0-1,0-1 0,0 0 1,0 0-1,0-1 0,-1 1 1,6-8-1,57-82-591,-55 82 299,-12 12 228,0 0 0,0 0 0,0 0-1,0 0 1,0 0 0,0-1-1,0 1 1,0 0 0,0 0-1,1 0 1,-1 0 0,0 0-1,0 0 1,0 0 0,0-1-1,0 1 1,0 0 0,1 0 0,-1 0-1,0 0 1,0 0 0,0 0-1,0 0 1,1 0 0,-1 0-1,0 0 1,0 0 0,0 0-1,0 0 1,0 0 0,1 0 0,-1 0-1,0 0 1,0 0 0,0 0-1,0 0 1,1 0 0,-1 0-1,0 0 1,0 0 0,0 0-1,0 0 1,0 1 0,1-1 0,-1 1 10,0 0 0,1 1 0,-1-1 0,1 0 0,-1 0 0,1 0 0,-1 0 0,1 1 0,0-1 0,1 1 0,4 8 21,-2-2-5,-1 1-1,0-1 1,-1 1 0,1 0-1,0 14 1,0 47 2437,-3-68-2206,0-4-186,1 0-1,0 0 1,0-1-1,0 1 1,0 0-1,1 0 1,-1 0-1,2-3 1,8-11-91,-9 11 19,36-67-407,-34 65 420,-1 3-131,-1-1 0,1 1 0,0 0 0,1 0 0,-1 0-1,4-3 1,-6 7 114,-1-1-1,1 1 0,-1 0 1,1-1-1,-1 1 0,1 0 0,-1 0 1,1-1-1,-1 1 0,1 0 1,0 0-1,-1 0 0,1 0 1,-1 0-1,1 0 0,0 0 1,-1 0-1,1 0 0,-1 0 0,1 0 1,-1 0-1,2 1 0,-1 0 2,0-1-1,0 1 1,0 0-1,0 0 1,0 0-1,0 0 1,0 0-1,0 0 1,0 0-1,-1 0 1,1 1-1,0-1 1,-1 0-1,1 2 1,2 5-19,0 0-1,1 14 1,-2-15 75,-1 0 1,1 0-1,0 0 1,4 8-1,-4-10 57,0 0-13,0-1 0,1 0 0,-1 0 0,1 0 1,3 4-1,-5-7-32,1 0 1,-1 0 0,0 0 0,1 0-1,-1 0 1,1 0 0,0 0 0,-1 0-1,1-1 1,-1 1 0,1-1 0,0 1-1,0-1 1,-1 0 0,1 1 0,0-1-1,2 0 1,4-1 84,0 1 0,-1-1 0,1-1-1,-1 0 1,1 0 0,-1 0 0,0-1-1,0 0 1,0 0 0,0-1 0,8-5 0,7-7-207,37-34 0,-33 26 62,-19 18-5,-5 3-49,1 0 0,0 1 1,0-1-1,0 1 0,0 0 0,0 0 0,0 0 0,0 0 0,1 0 0,-1 1 0,0 0 1,1-1-1,6 0 0,-9 3 29,0-1 0,0 1 0,0 0 0,1-1 0,-1 1 0,-1 0 0,1 0 0,0 0 0,0 0 0,0 0 0,0 0 0,-1 0 0,1 0 0,1 1 0,8 17-107,-9-11 194,1-1 0,-1 0 1,0 1-1,-1-1 0,0 1 0,0-1 0,-1 1 0,0-1 0,0 1 0,-3 8 1,2-6 104,0-4 566,9-14 148,50-71-1119,-55 75 149,1 1 0,0-1 0,-1 1 0,1-1 0,1 1 0,-1 0-1,0 0 1,1 0 0,-1 1 0,8-5 0,-11 7 96,0 0 0,1 0 0,-1 0-1,1 0 1,-1 0 0,0 0 0,1 0 0,-1 0 0,0 0 0,1 0 0,-1 0 0,0 0-1,1 0 1,-1 1 0,0-1 0,1 0 0,-1 0 0,0 0 0,1 0 0,-1 0 0,0 1-1,0-1 1,1 0 0,-1 0 0,0 1 0,0-1 0,1 0 0,-1 0 0,0 1 0,0-1-1,0 0 1,0 1 0,1-1 0,-1 0 0,0 1 0,0-1 0,0 0 0,0 1 0,0-1 0,0 0-1,0 1 1,0 0 0,2 21-33,-1-10-111,4 9 144,1-1 0,1 1 1,13 25-1,-19-45 51,0 1-1,0-1 1,0 0 0,0 1-1,0-1 1,0 0 0,1 0-1,-1 0 1,0 0 0,0 0 0,1 0-1,-1 0 1,1 0 0,-1 0-1,1-1 1,-1 1 0,1 0-1,-1-1 1,1 0 0,0 1-1,-1-1 1,1 0 0,0 0 0,-1 0-1,1 0 1,0 0 0,-1 0-1,1 0 1,0-1 0,-1 1-1,1-1 1,2 0 0,2-1 62,0 0 0,-1-1 1,1 0-1,0 0 0,-1 0 0,0-1 1,7-5-1,-4 3-70,0-1 1,-1-1-1,1 1 1,-2-1-1,1 0 0,-1-1 1,0 0-1,-1 0 1,0 0-1,0 0 1,3-13-1,-7 19-37,0 0 0,-1-1 0,1 1 0,-1-1 0,0 1 0,0-1 0,0 1 0,-1-1 0,0-4 0,1 6-22,-1 0 0,1 0 0,-1 0 1,0 0-1,1 0 0,-1 1 0,0-1 0,0 0 0,0 0 0,0 0 0,-1 1 1,1-1-1,0 1 0,-1-1 0,-2-1 0,4 3 5,-1-1 0,1 1 1,-1 0-1,0 0 0,1 0 0,-1 0 0,1 0 1,-1 0-1,0 0 0,1 0 0,-1 0 0,0 0 0,1 0 1,-1 0-1,1 0 0,-1 1 0,1-1 0,-1 0 0,0 0 1,1 1-1,-1-1 0,1 0 0,-1 1 0,1-1 0,-1 1 1,1-1-1,0 0 0,-1 1 0,1-1 0,-1 1 1,1-1-1,0 1 0,-1-1 0,1 1 0,0 1 0,-10 18-530,8-15 506,1 0 0,-1 1 0,1-1 1,0 0-1,0 1 0,1-1 1,0 6-1,0-8 50,0 0 0,1 0 0,-1 0 0,1 0 0,0 0 1,0 0-1,0 0 0,0 0 0,1 0 0,-1 0 0,1-1 0,-1 1 0,1-1 0,3 4 1,-3-4 19,0 1 0,0-1 1,0 0-1,1 0 1,-1 0-1,1 0 0,0 0 1,-1 0-1,1-1 1,0 1-1,0-1 1,0 0-1,0 0 0,0 0 1,0 0-1,0-1 1,0 1-1,7-1 1,-2 1 54,0-1 0,1-1 0,-1 1 0,0-1 0,0-1 0,0 1 0,1-2 0,-2 1 1,1-1-1,0 0 0,0 0 0,-1-1 0,0 0 0,0-1 0,0 0 0,8-6 0,-1-2-73,1-1 1,-1-1-1,-1 0 0,-1 0 0,20-33 0,-9 4 89,27-71 1,-28 60 86,-4 12-121,15-59 1,-27 77-170,-1 0 0,-1 0 0,1-47 0,-5 66 89,-1-19-296,1 25 302,0-1 0,0 0 0,0 1 0,-1-1 0,1 1 0,0-1 0,0 0 0,0 1 1,0-1-1,-1 1 0,1-1 0,0 1 0,-1-1 0,1 0 0,0 1 0,-1 0 0,1-1 1,0 1-1,-1-1 0,1 1 0,-1-1 0,1 1 0,-1 0 0,1-1 0,-1 1 0,1 0 1,-1 0-1,0-1 0,1 1 0,-1 0 0,0 0 0,0 0-16,0 0 1,0 0-1,0 1 1,0-1-1,0 0 0,0 1 1,1-1-1,-1 1 0,0-1 1,0 1-1,0-1 0,1 1 1,-1 0-1,0-1 0,1 1 1,-1 0-1,-1 1 0,-9 17-267,7-13 207,-6 11-28,1 1 0,0 0 0,1 0 0,1 1 0,1 0 0,0 0 1,2 1-1,0 0 0,-2 38 0,6 3 101,12 115 1,-10-153 84,1-1 1,1 1-1,1-1 0,1-1 1,10 25-1,-11-32 10,-3-8 68,0-1 0,0 1-1,0-1 1,5 7 0,-7-11-122,1-1 0,-1 1 0,0-1 1,1 1-1,-1-1 0,0 1 0,1-1 1,-1 0-1,1 1 0,-1-1 0,1 0 1,-1 1-1,1-1 0,-1 0 0,1 0 0,-1 1 1,1-1-1,-1 0 0,1 0 0,-1 0 1,1 0-1,0 0 0,-1 0 0,1 0 1,-1 0-1,1 0 0,-1 0 0,1 0 1,0 0-1,-1 0 0,1 0 0,-1-1 0,1 1 1,-1 0-1,1 0 0,-1-1 0,1 1 1,-1 0-1,1-1 0,-1 1 0,1 0 1,-1-1-1,0 1 0,1-1 0,-1 1 1,0 0-1,1-1 0,-1 1 0,1-2 0,9-10-23,0-2 0,-1 1 0,0-2 0,-1 1 0,0-1 0,-2 0 0,9-26 0,-15 41-35,0-1-1,0 1 1,0 0-1,0-1 1,0 1 0,0 0-1,1-1 1,-1 1-1,0-1 1,0 1-1,0 0 1,0-1-1,1 1 1,-1 0-1,0-1 1,0 1-1,1 0 1,-1 0-1,0-1 1,1 1-1,-1 0 1,0 0-1,0-1 1,1 1-1,-1 0 1,1 0-1,6 6-448,1 19 205,13 58-70,-17-60 495,-4-21-117,0 1 0,0-1 0,0 0-1,1 0 1,-1 1 0,1-1 0,0 0 0,-1 0 0,1 0 0,0 0 0,0 0 0,0 0-1,1 0 1,-1 0 0,0 0 0,1-1 0,2 3 0,-3-3 465,2-2-407,0-1-1,0 0 1,-1 1 0,1-2 0,0 1 0,-1 0-1,1 0 1,-1-1 0,0 1 0,0-1-1,3-5 1,3-1 40,108-125-753,-116 134 603,1 0 0,-1-1 0,0 1 0,0 0 0,0 0 0,0 0-1,1-1 1,-1 1 0,0 0 0,0 0 0,0 0 0,1-1 0,-1 1-1,0 0 1,0 0 0,1 0 0,-1 0 0,0 0 0,0 0 0,1 0-1,-1-1 1,0 1 0,0 0 0,1 0 0,-1 0 0,0 0 0,1 0-1,-1 0 1,0 0 0,0 1 0,1-1 0,-1 0 0,5 8-106,-4 13 194,-7 0 5,3-8-83,-1-1-1,0-1 1,-9 21 0,3-9 259,6-11 1045,9-19-1127,1 0 0,0 1 0,9-10 0,16-17-361,-24 24 142,1-3-111,0 1-1,1 1 1,0 0-1,0 0 0,1 1 1,13-9-1,-23 18 151,0 0-1,0 0 1,1 0-1,-1-1 0,0 1 1,0 0-1,1 0 1,-1 0-1,0 0 1,1 0-1,-1 0 1,0 0-1,0 0 1,1 0-1,-1 0 1,0 0-1,0 0 1,1 1-1,-1-1 1,0 0-1,1 0 0,-1 0 1,0 0-1,0 0 1,0 0-1,1 1 1,-1-1-1,0 0 1,0 0-1,1 0 1,-1 1-1,0-1 1,0 0-1,0 0 1,0 0-1,0 1 0,1-1 1,-1 0-1,0 0 1,0 1-1,0-1 1,0 0-1,0 1 1,0-1-1,4 16-148,-4-13 148,3 11-90,-1 1 87,1 0 0,6 16-1,-7-27 45,0 1-1,0-1 0,0 0 1,0 0-1,1 0 0,-1 0 1,1-1-1,0 1 0,0-1 1,1 1-1,4 3 0,-5-4 13,0 0 1,1-1-1,-1 1 0,1-1 0,0 0 0,-1 0 0,1 0 1,0-1-1,0 1 0,0-1 0,1 0 0,-1 0 0,0 0 1,0-1-1,1 1 0,-1-1 0,0 0 0,5-1 0,-2 1 34,0-1 0,0 0 0,0-1 0,0 0 0,0 0-1,0 0 1,0-1 0,-1 0 0,1 0 0,-1-1 0,0 1-1,0-1 1,0-1 0,5-4 0,-2-1 26,0 1 1,12-19-1,-18 24-113,0-1-1,0 0 0,-1 0 1,0 0-1,0 0 0,0 0 1,0 0-1,-1-1 0,1-7 0,-1 5 25,0 3-66,-1 1 0,0-1 1,1 1-1,-2-1 0,1 1 0,-2-10 0,2 14 45,0 0 0,0 0 1,0 0-1,0 0 0,0-1 0,0 1 0,0 0 0,0 0 0,0 0 1,0 0-1,0 0 0,-1-1 0,1 1 0,0 0 0,0 0 0,0 0 1,0 0-1,0 0 0,0 0 0,0 0 0,0 0 0,-1-1 1,1 1-1,0 0 0,0 0 0,0 0 0,0 0 0,0 0 0,-1 0 1,1 0-1,0 0 0,0 0 0,0 0 0,0 0 0,0 0 0,-1 0 1,1 0-1,0 0 0,0 0 0,0 0 0,-7 5-194,-4 9 61,-39 75-405,49-87 564,1-1-1,-1 0 0,1 0 0,0 1 0,-1-1 0,1 0 0,0 0 0,0 1 1,0-1-1,0 0 0,0 1 0,0 1 0,1 5 451,0-8-470,0 0 0,0 0-1,0 1 1,0-1 0,0 0 0,0 0 0,1 0-1,-1 1 1,0-1 0,0 1 0,1 0-1,0 1-29,1-1-1,-1 1 0,0 0 1,0 0-1,0 0 0,-1 0 1,1 1-1,0-1 0,-1 1 1,1-1-1,-1 0 0,0 1 1,1 4-1,2 4 21,-1 0 0,1 13 0,0-3-9,-1-3 101,-1 0 0,0 0 0,-2 1 0,-2 31 0,-16 70 513,9-75-412,7-26-119,-2-1 0,0-1-1,-1 1 1,-11 23 0,15-37-5,-1 0 0,0 0 1,0 0-1,-1-1 0,1 1 1,-1-1-1,1 0 0,-1 1 1,0-1-1,0-1 0,-1 1 1,1 0-1,-1-1 0,1 1 1,-1-1-1,0 0 0,0 0 1,0-1-1,0 1 0,0-1 0,0 0 1,0 0-1,0 0 0,0-1 1,-6 1-1,4-1 16,0-1 0,0 0 0,0 0-1,0-1 1,0 0 0,0 0 0,0 0 0,0 0 0,1-1-1,0 0 1,-1 0 0,1-1 0,-8-6 0,6 4-35,1 0 0,0-1 1,0 1-1,0-1 0,1 0 1,0-1-1,1 1 0,-1-1 0,-5-14 1,6 11-36,1 0 1,0 0 0,0 0 0,1 0-1,1-1 1,0 1 0,0-21-1,2 25-19,0 1-1,0 0 0,0-1 0,1 1 0,0 0 0,0 0 0,1 0 1,-1 0-1,1 1 0,1-1 0,-1 1 0,1-1 0,0 1 0,0 0 1,9-8-1,1 3-232,1 0 0,0 0 1,1 2-1,-1 0 0,2 0 1,-1 2-1,19-6 0,-26 10-1497,0-1 0,0 1-1,1 0 1,13 0 0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29:48.80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14 144 4800,'-13'-39'1792,"13"20"-1408,5-9-96,-2 15-128,-3 2-160,5 0-160,3-1 96,6 4-448,-1 5 256,0 3-1984,0 7 1248,0 6-864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29:53.66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44 456 2720,'-1'-15'4741,"0"15"-4523,-1 0 0,1 1 0,0-1 0,0 0-1,0 1 1,-1 0 0,1-1 0,0 1 0,0 0 0,0-1 0,0 1 0,0 0-1,0 0 1,0 0 0,1 0 0,-2 1 0,-1 0-195,1 1 0,0-1 0,-1 1 0,1 0 0,0 0 0,1 0 0,-4 5 0,4-6-29,1-1 0,-1 0-1,1 1 1,0-1 0,-1 0 0,1 1-1,0-1 1,0 1 0,-1-1 0,1 1-1,0-1 1,1 0 0,-1 1 0,0-1-1,1 2 1,0-2 25,0 0 0,0 0 0,1 0 1,-1 0-1,1 0 0,-1 0 0,0-1 0,1 1 0,-1-1 0,1 1 0,0-1 0,-1 0 0,1 1 1,2-1-1,2 1 62,-1-1 1,1 1-1,-1-1 0,1 0 1,-1-1-1,1 1 1,-1-1-1,0 0 1,1-1-1,5-1 1,-9 2-56,-1 0-1,0 1 1,0-1 0,0 0 0,0 0 0,0 0 0,-1 0 0,1 0 0,0 0-1,0 0 1,-1 0 0,1 0 0,0 0 0,-1 0 0,1 0 0,-1-1 0,1 1-1,-1 0 1,0 0 0,0-1 0,1 1 0,-1 0 0,0 0 0,0-1 0,0 1 0,0 0-1,-1-1 1,1 1 0,0 0 0,0 0 0,-1-1 0,1 1 0,-1-1 0,0 1-52,1-1 1,-1 1 0,1 0 0,-1 0 0,1-1-1,0 1 1,0 0 0,0-1 0,-1 1 0,1 0-1,0-1 1,1 1 0,-1 0 0,0 0 0,0-1-1,1 1 1,-1 0 0,0 0 0,1-1 0,-1 1-1,1 0 1,0 0 0,-1 0 0,1 0 0,0 0-1,0 0 1,0 0 0,0 0 0,0 0 0,0 0-1,0 0 1,0 0 0,0 1 0,0-1 0,0 0-1,2 0 1,-1 0 56,0 0-1,0 0 1,-1-1-1,1 1 0,0-1 1,-1 1-1,1-1 1,-1 0-1,1 1 1,1-4-1,2-5 367,0-1-209,0 1-1,6-19 1,10-45 125,-4-2 0,7-77 0,-15 111-612,-9 42 292,0 0-1,0 0 0,0 0 0,0 0 1,0 0-1,0 0 0,0 0 1,0 0-1,0 1 0,0-1 1,1 0-1,-1 0 0,0 0 1,0 0-1,0 0 0,0 0 1,0 0-1,0 0 0,1 0 1,-1 0-1,0 0 0,0 0 0,0 0 1,0 0-1,0 0 0,0 0 1,0 0-1,1 0 0,-1 0 1,0 0-1,0 0 0,0 0 1,0 0-1,0 0 0,0 0 1,0 0-1,1-1 0,-1 1 1,0 0-1,0 0 0,0 0 0,0 0 1,0 0-1,0 0 0,0 0 1,0 0-1,0 0 0,0-1 1,0 1-1,1 0 0,-1 0 1,0 0-1,0 0 0,0 0 1,0 0-1,0-1 0,0 1 1,0 0-1,0 0 0,0 0 0,0 0 1,0 0-1,0-1 0,3 10-161,1 7 148,-1 0 0,0 0-1,-2 0 1,1 23 0,0 6-44,16 95 97,0 8 128,-15 76 264,-7-177-19,-1 0-1,-20 76 1,24-118-260,0 0 0,-1-1 0,0 1 0,0-1 0,-3 5 0,5-8-100,-1 0-1,0 0 0,1 0 0,-1 0 0,0 0 0,0 0 0,0 0 0,0 0 0,0-1 0,0 1 0,0 0 0,0-1 0,0 1 0,0-1 0,0 1 0,0-1 0,0 1 0,0-1 0,-1 0 0,1 0 0,-2 1 0,1-2-16,1 1 0,-1 0 0,0-1 0,1 1 0,-1-1 0,1 0 0,-1 1 0,1-1 0,-1 0 0,1 0 0,0 0 0,-1 0-1,1 0 1,0 0 0,0 0 0,0-1 0,0 1 0,0 0 0,0-1 0,0 1 0,0 0 0,-1-4 0,-1-1-21,0-1 1,1 0-1,-4-12 0,4 8-56,0 0-1,0 0 0,1 0 1,0 0-1,1-14 0,1 18 8,0 0-1,0 0 0,1 0 0,0 0 1,0 1-1,1-1 0,-1 1 1,2-1-1,3-6 0,-2 5 74,0 0-1,1 1 0,0 0 1,0 0-1,0 0 1,1 1-1,8-6 1,-10 8-26,1 1 1,0-1-1,0 1 1,1 1-1,-1-1 1,1 1-1,-1 0 1,1 0-1,0 1 1,7-1-1,-10 2 33,0-1 0,1 1 0,-1 0 0,0 0 0,1 1 0,5 0 0,6 7-3146,-4 2 1124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29:54.40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142 4 3648,'-15'-3'10358,"1"3"-9490,11 1-730,-1 0 0,0 0-1,0 1 1,1-1 0,-1 1-1,1 0 1,0 0 0,-1 0 0,1 0-1,0 0 1,0 1 0,-4 4-1,-5 5-32,-14 22 0,22-29-140,0 1 0,1-1 0,0 1 0,0 0 0,-2 7 0,4-11 40,0 1 0,1-1 0,-1 1 1,1-1-1,-1 1 0,1-1 0,0 1 0,0-1 0,0 1 0,0-1 1,1 1-1,-1-1 0,1 1 0,-1-1 0,3 5 0,-3-6 36,1 0 0,-1-1 0,1 1 0,0 0 0,0 0 0,-1 0-1,1 0 1,0-1 0,0 1 0,0 0 0,0-1 0,0 1 0,0-1 0,0 1 0,0-1 0,0 1-1,0-1 1,0 0 0,0 1 0,0-1 0,0 0 0,0 0 0,0 0 0,0 0 0,0 0-1,1 0 1,-1 0 0,0 0 0,1-1 0,4 0 90,-1 0 0,1-1-1,-1 0 1,7-3 0,-10 4-161,10-6 51,0 0 0,-1-1 0,14-11 0,-6 3-303,-17 15 270,2-2-142,1-1 0,0 1 1,0 0-1,9-4 0,-13 7 116,1-1 0,-1 1 0,1-1 0,-1 1 0,1 0 0,-1 0 0,1-1 0,-1 1 0,1 1 1,-1-1-1,1 0 0,-1 0 0,1 0 0,-1 1 0,1-1 0,-1 1 0,1-1 0,-1 1 0,1 0 0,-1-1 0,2 3 0,7 4 189,17 19 0,-23-21-109,1 0 0,0 0 1,0 0-1,0-1 1,1 1-1,-1-1 1,1-1-1,0 1 0,13 5 1,0-8-4436,-8-2-297,3 1 1704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29:56.21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 21 4064,'-1'3'291,"1"-1"0,-1 1 0,1-1 0,-1 1 0,1 0 1,0-1-1,0 1 0,0-1 0,0 1 0,1 4 0,6 27 2112,1 10-1276,-1 0 0,0 49 0,-3-39-487,8 135 992,-11-185-1518,-1-1 0,0 1 1,1 0-1,-2 0 0,1 0 0,0 0 0,-1 0 0,0-1 0,-1 7 0,2-11-98,0 1 0,0 0 0,0 0 0,0 0-1,0 0 1,0 0 0,0 0 0,0 0-1,0 0 1,0 0 0,0 0 0,0 0-1,-1 0 1,1 0 0,0 0 0,0 0-1,0 0 1,0 0 0,0-1 0,0 1-1,0 0 1,0 0 0,0 0 0,0 0-1,0 0 1,0 0 0,0 0 0,0 0-1,0 0 1,-1 0 0,1 0 0,0 0-1,0 0 1,0 0 0,0 0 0,0 0 0,0 0-1,0 0 1,0 0 0,0 0 0,0 0-1,0 0 1,0 0 0,0 0 0,0 1-1,-1-1 1,1 0 0,0 0 0,0 0-1,0 0 1,0 0 0,0 0 0,0 0-1,0 0 1,0 0 0,0 0 0,0 0-1,0 0 1,0 0 0,0 0 0,0 0-1,0 0 1,0 1 0,0-1 0,0 0-1,0 0 1,0 0 0,0 0 0,0 0-1,-3-9 414,-1-15-142,-18-267-218,24 269-157,0 0 0,1-1 0,10-32-1,-7 25-160,-4 26 193,-1 0 1,1 0 0,0 0-1,0 0 1,0 0-1,0 0 1,1 1 0,-1-1-1,1 1 1,0-1-1,0 1 1,0 0 0,1 0-1,-1 0 1,1 1-1,-1-1 1,1 1 0,0 0-1,0 0 1,0 0 0,0 1-1,7-2 1,-3 0 26,0 2 0,-1-1 0,1 1 1,0 0-1,-1 1 0,1 0 0,0 0 1,0 1-1,0 0 0,-1 0 0,1 1 1,9 3-1,-3 0 100,0 1-1,-1 1 1,18 12 0,-26-16 12,0 0-1,-1 0 1,0 1 0,0-1 0,0 1 0,0 0 0,-1 1 0,1-1-1,-1 0 1,0 1 0,0 0 0,3 8 0,-6-12-40,1 1 1,-1 0 0,1-1-1,-1 1 1,0 0-1,0 0 1,0 0 0,0-1-1,0 1 1,0 0-1,0 0 1,-1-1 0,1 1-1,-1 0 1,1 0-1,-1-1 1,-1 4 0,0-3 36,0 1 1,0-1 0,0 0 0,0 0 0,0 0-1,0 0 1,0 0 0,-1 0 0,-4 2 0,-1 0 111,1-1 0,-1 0 0,0 0 1,0-1-1,0 0 0,-13 2 0,4-3-97,1-1 0,-1 0-1,-32-5 1,13-5-77,12 3-276,23 7 249,1 0-1,-1 0 1,1 0-1,0 0 1,-1 0-1,1 0 1,-1-1-1,1 1 1,0 0-1,-1 0 1,1 0-1,0 0 1,-1-1-1,1 1 1,0 0-1,-1-1 1,1 1-1,0 0 1,0 0-1,-1-1 1,1 1-1,0-1 1,3-5-234,-1 5 197,0-1 1,0 1 0,0 0-1,1 0 1,-1 0 0,5-1-1,149-21-465,18-4 905,-150 21-354,-7 3-15,0 0-1,-1-2 1,1 0-1,-1-1 0,23-13 1,-31 15 75,-6 3-61,0 0 0,1 0 0,-1 0 0,0-1 0,0 1 0,0-1 0,0 1 0,0-1 0,3-3 0,-23 13-684,12-5 625,1 1-1,-1 0 1,1 0-1,-1 0 1,1 1 0,1 0-1,-1 0 1,0 0-1,-3 6 1,6-8 12,0 1-1,-1-1 1,1 1-1,1-1 1,-1 1 0,0 0-1,1 0 1,0 0-1,0 0 1,0 0 0,0 0-1,1 0 1,0 0 0,-1 0-1,1 0 1,1 4-1,-1-7 26,0 0-1,0 0 0,1 0 1,-1 0-1,0 0 0,0 0 0,1 0 1,-1 0-1,1 0 0,-1 0 1,1 0-1,-1 0 0,1 0 1,-1 0-1,1-1 0,0 1 0,-1 0 1,1 0-1,0-1 0,0 1 1,0-1-1,-1 1 0,1 0 0,0-1 1,0 0-1,0 1 0,0-1 1,0 1-1,0-1 0,0 0 0,0 0 1,0 0-1,2 0 0,-1 0 25,0 0 0,1-1 0,-1 0 0,0 1-1,0-1 1,1 0 0,-1 0 0,0 0 0,0-1-1,0 1 1,0 0 0,0-1 0,1-1 0,7-6 35,0 0 1,-1-1-1,0 1 0,-1-2 1,13-21-1,-18 24-245,2 0-131,-6 9 212,0 0 0,0 0 0,1 1 0,-1-1-1,1 1 1,-1-1 0,1 0 0,-1 1 0,1-1 0,0 1 0,-1-1 0,1 1 0,0-1-1,0 1 1,0-1 0,1 2 0,2 25 71,-3-27 32,0 1-1,1-1 1,-1 0-1,1 0 1,-1 0-1,1 1 1,0-1-1,-1 0 1,1 0-1,0 0 0,0 0 1,0 0-1,0 0 1,0-1-1,0 1 1,0 0-1,0 0 1,0-1-1,0 1 1,0-1-1,1 1 0,-1-1 1,0 1-1,0-1 1,0 0-1,1 1 1,-1-1-1,0 0 1,1 0-1,-1 0 1,0 0-1,1 0 0,-1 0 1,0 0-1,0-1 1,3 0-1,2 0 100,1-1-1,-1 0 0,0-1 0,0 1 1,0-1-1,5-4 0,148-83 149,-159 90-262,26-15-240,-26 15 238,0 0 0,0 0-1,0 0 1,0 0 0,0 0 0,1 0 0,-1 0 0,0 0 0,0 0 0,0 0 0,0 0 0,0 0 0,0 0-1,0 0 1,1 0 0,-1 0 0,0 0 0,0 0 0,0 0 0,0 0 0,0 0 0,0 0 0,0 0-1,0 0 1,1 0 0,-1 0 0,0 0 0,0 0 0,0 1 0,0-1 0,0 0 0,0 0 0,0 0 0,0 0-1,0 0 1,0 0 0,0 0 0,0 0 0,1 0 0,-1 0 0,0 1 0,0-1 0,0 0 0,0 0 0,0 0-1,0 0 1,0 0 0,0 0 0,0 0 0,0 0 0,0 1 0,0-1 0,0 0 0,0 4-19,0-2 19,0 0-1,-1 1 1,2-1-1,-1 0 1,0 1 0,0-1-1,1 0 1,-1 0-1,1 1 1,0-1-1,-1 0 1,1 0-1,0 0 1,1 0-1,-1 0 1,0 0-1,0 0 1,1 0-1,-1-1 1,1 1-1,0 0 1,-1-1-1,1 1 1,0-1-1,0 0 1,0 1 0,3 0-1,1 1 49,0-1 0,0 0-1,0-1 1,1 1 0,-1-1 0,0-1-1,0 1 1,1-1 0,-1 0 0,1 0-1,-1-1 1,0 0 0,0 0 0,7-2 0,1-1 23,-1-1 1,1 0-1,-1-1 1,0 0-1,13-9 1,22-16-193,-41 26 138,0 2-436,-6 3 408,-1 1 0,0 0-1,1 0 1,-1-1 0,0 1 0,0 0 0,1 0 0,-1 0 0,0-1 0,0 1 0,0 0 0,0 0 0,0 0 0,0 1 0,-1 0 6,1 0 0,0 0 0,1 0 1,-1 1-1,0-1 0,0 0 0,1 0 1,0 0-1,-1 0 0,1 0 0,0 0 1,0-1-1,0 1 0,1 2 0,8 13-22,-9-15 14,1 1 0,-1-1 0,0 0-1,0 0 1,1 0 0,-1 0 0,1 0-1,0-1 1,2 3 0,3 2-108,5 3 373,1 0 0,19 10 0,-28-17-405,-1 0-1,1-1 1,-1 0-1,1 1 0,-1-1 1,1-1-1,0 1 1,0 0-1,0-1 0,-1 0 1,1 0-1,0 0 1,0 0-1,6-2 0,-3 2-2643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29:56.58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71 90 6720,'-52'-36'3040,"39"25"-2624,8 2-512,10 6-32,-5-8-320,0 3 288,8 0-2752,5 4 1600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29:58.18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 61 2144,'7'-5'8927,"-7"16"-6456,-7 19-1885,6-27-550,-1 1 1,1-1 0,0 1 0,-1 0 0,2 0 0,-1-1 0,0 1 0,1 0 0,0 0 0,0 0 0,0 0 0,0 4 0,1 16 507,1-24-392,-1 0 1,1 0-1,0 0 1,-1 0-1,1 0 1,-1-1-1,1 1 1,0-1-1,1 0 1,5-2-72,0 0 0,-1 0 0,0-1 0,1 0 0,-1-1 0,8-6 1,35-34-474,-38 77-643,-11-30 1049,0 0-1,0 1 1,0-1-1,1 0 1,-1 0 0,1 0-1,-1-1 1,1 1-1,0 0 1,0 0 0,0-1-1,0 1 1,0-1-1,2 1 1,-1 0 81,1-1 1,-1-1-1,0 1 0,1 0 1,-1-1-1,0 1 0,1-1 1,-1 0-1,7-1 0,11-1 178,-1-1 0,0 0 0,21-7-1,-34 7-179,1 1 1,-1-1-1,0 0 0,0-1 0,0 0 0,-1 0 0,1-1 0,-1 1 0,0-1 0,-1-1 0,8-6 0,-11 9-110,1 0 0,-1 0-1,0-1 1,0 1 0,0 0-1,0-1 1,-1 1 0,1-1-1,-1 0 1,0 1 0,0-1-1,0 0 1,-1 0 0,1 0-1,-1-6 1,0 9-13,0 0 0,0 1 0,0-1 0,0 0 0,0 1 0,1-1 0,-1 0-1,0 1 1,0-1 0,1 0 0,-1 1 0,0-1 0,1 1 0,-1-1 0,1 1 0,-1-1 0,1 0 0,-1 1 0,1 0-1,-1-1 1,1 1 0,-1-1 0,2 1 0,0-2-10,0 1 0,0 1 0,1-1 0,-1 0 1,1 1-1,-1-1 0,3 1 0,7-1-29,1 1 0,12 1 0,-22-1 48,35 2-270,-20-1 119,1 0 1,35 7-1,-51-7 171,0 0-1,0 0 1,-1 0-1,1 1 0,0-1 1,0 1-1,-1-1 0,1 1 1,-1 0-1,0 0 0,1 0 1,-1 0-1,0 1 0,0-1 1,0 0-1,-1 1 0,1 0 1,-1-1-1,2 4 1,0 0 125,-1 0 1,-1 0 0,1 1 0,-1-1-1,0 1 1,0-1 0,0 11 0,-1-17-159,-1 0 0,1 1 0,0-1 0,0 0 0,0 0 0,0 0 0,0 1 0,0-1 0,0 0 0,0 0 0,0 1 0,0-1 0,0 0 0,1 0 0,-1 0 0,0 1 0,0-1 0,0 0 0,0 0 0,0 0 0,0 1 0,0-1 0,0 0 0,1 0 0,-1 0 0,0 0 0,0 1 0,0-1 0,0 0 0,1 0 0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29:58.55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31 86 5472,'-22'-47'2016,"22"39"-1536,-5-3-160,5 6-160,0-1-160,0 1-96,-3 2 64,11 6-480,1 5-1440,0 0 1088,-1 7-1952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29:58.93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100 4 5152,'-5'-3'4408,"5"3"-4278,-5 6 1731,-4 18-1750,5-11 643,-11 29 412,2 2 0,-14 81 0,19-78-664,2-17-195,-2 47 1,8-64-291,0 0 0,1-1 0,0 0 1,1 1-1,0-1 0,6 18 0,-6-24 32,1 0 0,0 0-1,1 0 1,0-1 0,-1 1-1,2-1 1,-1 0 0,1 0-1,-1 0 1,1-1 0,1 0-1,-1 0 1,1 0 0,-1 0-1,12 4 1,-12-5-481,0-2 0,0 1 0,1 0 0,-1-1 0,0 0 0,0 0 0,8-1 0,8 0-1306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49:31.33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 2304,'1'6'6020,"2"4"-3817,-1-5-2165,0 1-1,-1-1 1,1 1-1,0 7 0,-3 7 399,2 0-1,1 1 0,0-1 0,6 24 0,-5-34-334,-2 0-1,1 1 0,-2-1 1,1 1-1,-2 11 0,0 0 2,1-20 474,4-19-794,-1-2-201,-2 17 359,-1-1 1,0 0 0,0 1-1,1-1 1,0 1 0,-1-1-1,1 1 1,0-1 0,0 1 0,0 0-1,2-3 1,4-4-56,0-1 1,1 1-1,10-9 0,-10 10 179,-6 6-100,0 0-1,0 0 1,0 0-1,0 0 0,0 1 1,4-3-1,0 1-9,-1-1-1,1 0 1,7-7 0,-9 8 93,1-1 1,-1 0 0,1 1 0,8-4 0,-12 6-60,-1 1 0,1-1 1,0 1-1,0 0 1,0-1-1,0 1 0,0 0 1,0 0-1,-1-1 1,1 1-1,0 0 0,0 0 1,0 0-1,0 0 1,0 0-1,0 1 1,0-1-1,0 0 0,0 0 1,0 1-1,-1-1 1,1 0-1,0 1 0,0-1 1,0 1-1,0-1 1,-1 1-1,1-1 0,0 1 1,-1 0-1,1-1 1,0 1-1,-1 0 0,1-1 1,-1 1-1,1 0 1,-1 0-1,1 0 0,-1-1 1,0 1-1,1 0 1,-1 0-1,0 0 0,0 0 1,1 1-1,0 6 288,0 0 0,0 0-1,0 1 1,-2 9-1,1-10 22,1 8 320,4 24 1,-2-23-414,0 22 0,-3-34-374,-1 0 1,1 0 0,-1 0 0,0 0 0,0 0 0,-3 6 0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29:59.35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26 75 6816,'-18'-19'3072,"15"14"-2656,-2 2 1088,10 6-896,-5-6-32,8 3-352,-3-5-384,8 2 96,5-6 0,3 6 64,5-5 256,5 5-128,4-10-2016,4 10 1024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29:59.71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40 9 5824,'-5'-8'2147,"2"16"-1154,2-4-1029,0 5 699,0 0 0,0 15 1,1 1 642,-11 93 1703,-5 116-771,16-220-2113,1 34 233,0-45-283,-1 0 1,1 0-1,-1 0 0,1 0 1,0 0-1,0 0 0,0 0 1,0-1-1,1 1 0,-1 0 1,4 4-1,-4-6-24,0-1 1,0 1-1,1 0 0,-1-1 1,0 1-1,0-1 0,0 1 1,0-1-1,0 1 0,1-1 0,-1 0 1,0 0-1,0 0 0,1 0 1,-1 0-1,0 0 0,0 0 1,1 0-1,-1 0 0,0 0 0,0-1 1,0 1-1,1 0 0,0-1 1,4-2-48,0 1 1,-1-1 0,8-4-1,25-21-479,-31 22 310,1 0 0,0 0-1,0 0 1,0 1 0,17-7 0,-25 12 167,1 0 0,0-1 0,-1 1 0,1 0-1,-1 0 1,1 0 0,0 0 0,-1 0 0,1 0 0,0 0 0,-1 0 0,1 0 0,-1 0 0,1 0 0,0 0 0,-1 0 0,1 1 0,-1-1 0,1 0 0,0 0 0,-1 1 0,1-1-1,-1 0 1,1 1 0,-1-1 0,1 1 0,0 0 12,0 0-1,0 0 1,-1 1-1,1-1 1,0 0-1,-1 0 1,1 1-1,-1-1 1,1 1-1,-1-1 1,1 2-1,-1 2-35,0-1-1,1 0 0,-1 0 0,-1 1 0,1-1 0,-1 0 1,-1 8-1,-5 0-2553,2 0 635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30:07.60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218 310 2816,'-11'-2'6688,"9"2"-6270,0 1-286,0-1 0,-1 1 0,1 0-1,0 1 1,0-1 0,-4 3-1,-8 4 662,-1-1-212,-1 1 1,1 0-1,1 1 0,-16 12 0,23-15-490,0 0-1,1 0 0,0 0 0,0 1 0,1 0 1,0 0-1,0 0 0,0 1 0,1-1 0,-4 10 1,4-6-75,1 0 0,0 0 0,1 0 0,0 0 0,0 0 0,1 1 0,1-1 0,0 1 0,1-1 0,2 18 0,-2-27-5,-1 0 1,1 0 0,-1 0 0,1 0 0,0 0 0,0 0 0,0 0 0,0 0-1,0 0 1,0 0 0,1-1 0,-1 1 0,1 0 0,-1-1 0,1 1 0,0-1-1,2 2 1,-3-2 12,1-1-1,0 1 1,-1 0-1,1-1 0,0 1 1,0-1-1,-1 0 1,1 0-1,0 1 0,0-1 1,-1 0-1,1-1 1,0 1-1,0 0 0,-1 0 1,1-1-1,0 1 1,0-1-1,-1 1 0,1-1 1,-1 0-1,3-1 1,2-2 85,0 0 1,0 0 0,-1-1 0,1 0 0,-1 0 0,8-11-1,26-40 291,-33 46-353,-5 9-52,13-20 223,19-41 1,-30 56-221,-1 1 1,0-1-1,0 0 1,0 0-1,-1 0 0,0 0 1,0 0-1,0 0 1,-1 0-1,0-1 0,0 1 1,-2-11-1,-7 2-121,9 15 101,0-1 1,0 1-1,-1 0 0,1 0 1,0-1-1,0 1 1,-1 0-1,1 0 0,0-1 1,-1 1-1,1 0 1,0 0-1,-1 0 0,1-1 1,-1 1-1,1 0 1,0 0-1,-1 0 1,1 0-1,-1 0 0,1 0 1,0 0-1,-1 0 1,1 0-1,-1 0 0,1 0 1,0 0-1,-1 0 1,1 0-1,0 0 1,-1 1-1,1-1 0,-1 0 1,1 0-1,0 0 1,-1 1-1,1-1 0,-1 0 1,1 3-8,0 0-1,0 0 1,0 0 0,1 0 0,-1 0-1,1 0 1,-1 0 0,1 0 0,0 0 0,2 4-1,0 4 58,-1-4-4,1 0 0,-1 0-1,1 0 1,0-1-1,1 1 1,-1-1 0,2 0-1,-1 0 1,0 0-1,1-1 1,0 1 0,0-1-1,8 6 1,-10-9 26,0 0 0,1 0 1,-1 0-1,0 0 1,0 0-1,1-1 0,-1 0 1,1 1-1,0-1 1,-1-1-1,1 1 0,0 0 1,-1-1-1,1 0 0,0 0 1,0 0-1,-1 0 1,1-1-1,0 1 0,-1-1 1,1 0-1,0 0 1,-1 0-1,1-1 0,-1 1 1,7-5-1,-3 1-25,0 0-1,0 0 1,0-1 0,-1 0-1,0-1 1,0 1 0,-1-1-1,10-15 1,-9 11 30,0-1 0,-1 0 1,0 0-1,-1 0 0,3-19 0,-2-3 54,-1-1-1,-2 0 0,-4-57 1,1 61-168,1 19-13,0 0 0,0 0-1,-2 1 1,1-1-1,-2 0 1,-3-12-1,4 84-828,4 4 939,-1-29 210,9 64-1,-5-73-228,0 6 111,2 0 0,1-1 0,19 48 0,-26-78-97,-1 0-1,1 0 1,-1 0 0,1 0 0,-1 0-1,1 0 1,0 0 0,0 0-1,0 0 1,-1-1 0,1 1-1,0 0 1,0 0 0,0-1-1,0 1 1,0-1 0,2 2-1,-2-2 1,0 0 0,-1 0-1,1 0 1,0 0-1,0 0 1,0 0-1,-1 0 1,1 0-1,0-1 1,0 1-1,0 0 1,-1 0 0,1-1-1,0 1 1,-1 0-1,1-1 1,0 1-1,0-1 1,-1 1-1,1-1 1,-1 1 0,1-1-1,-1 1 1,1-1-1,0-1 1,5-6 52,-1-1 0,1 0 0,5-17 0,-3 9-169,-5 10-10,-1 5-58,-1-1 0,0 1 1,0-1-1,0 1 1,0-1-1,0 0 1,0-3-1,13 21-211,-11-11 360,0-1-1,1 0 1,-1 0 0,1 0-1,-1 0 1,1 0-1,0-1 1,0 0-1,1 0 1,-1 0-1,8 2 1,-8-3 66,-1-1 0,0 1 1,1-1-1,-1 0 0,0 0 1,1 0-1,-1 0 0,0-1 1,1 1-1,-1-1 0,0 0 1,0 0-1,1 0 0,-1 0 0,0-1 1,5-2-1,6-6 135,1-2-1,12-12 1,-19 16-302,1 0 1,0 0-1,1 1 1,-1 0 0,2 0-1,-1 1 1,12-5-1,-20 11 83,-1-1-1,1 1 0,-1 0 0,1-1 0,0 1 0,-1 0 1,1 0-1,-1 0 0,1 1 0,-1-1 0,1 0 0,0 0 1,-1 1-1,1-1 0,-1 1 0,2 0 0,1 1-11,-1 0 0,0 0-1,0 0 1,0 0 0,0 1 0,4 4 0,-2-1 34,-1-1 0,0 1 1,0 0-1,0 0 1,-1 0-1,0 0 1,3 7-1,-5-8 100,-1 0-1,1 0 0,-1 0 0,0 1 1,0-1-1,0 0 0,-1 0 1,0 0-1,0 0 0,0 0 0,0-1 1,-1 1-1,0 0 0,-4 8 0,5-11-57,-1 0-1,1-1 0,-1 1 1,0 0-1,0 0 0,1-1 1,-1 1-1,0-1 0,0 1 1,0-1-1,-1 0 0,1 0 1,0 0-1,0 0 0,-3 1 1,0-1 7,0-1 1,1 1-1,-1-1 1,0 1-1,1-1 1,-1-1-1,-7 0 1,0-2-108,-1 0 1,1 0 0,0-1 0,-22-11-1,34 15 18,-1 0 0,1-1 0,-1 1 0,1 0 0,-1 0 0,1-1 0,-1 1 0,1 0-1,-1 0 1,1-1 0,-1 1 0,1 0 0,0-1 0,-1 1 0,1-1 0,0 1 0,-1-1-1,1 1 1,0 0 0,0-1 0,-1 1 0,1-2 0,0 2 17,0-1 0,1 1 0,-1 0 0,0-1 0,0 1 0,1 0 1,-1-1-1,0 1 0,1 0 0,-1 0 0,0-1 0,1 1 0,-1 0 0,1 0 0,-1 0 0,0-1 0,1 1 0,-1 0 0,1 0 0,0 0 1,29-4-247,-28 4 247,78-3-201,-49 4 314,1-3 0,59-9 0,-66 6 64,-12 2-126,-1 1-1,17-8 1,-26 9 46,0 0 0,-1 0 0,1 0-1,0 0 1,-1-1 0,1 0 0,-1 1 0,4-5 0,-6 6-83,0 0 1,0 0-1,0 0 1,0 0 0,0 0-1,0 0 1,0 0-1,0 0 1,0 0 0,0 0-1,-1 0 1,1 0-1,0 0 1,0-1-1,0 1 1,0 0 0,0 0-1,0 0 1,0 0-1,0 0 1,0 0 0,0 0-1,0 0 1,0 0-1,0 0 1,-1 0-1,1 0 1,0 0 0,0 0-1,0 0 1,0 0-1,0 0 1,0 0 0,0 0-1,0 0 1,0 0-1,0 0 1,0 0-1,0 0 1,-1 0 0,1 0-1,0 0 1,0 0-1,0 0 1,0 0 0,0 0-1,0 0 1,0 0-1,0 1 1,0-1-1,0 0 1,0 0 0,0 0-1,0 0 1,0 0-1,0 0 1,0 0 0,-1 0-1,1 0 1,0 0-1,0 0 1,0 0-1,0 0 1,0 1 0,0-1-1,0 0 1,0 0-1,0 0 1,0 2-50,-1-1 0,1 1-1,-1-1 1,1 1 0,-1 0 0,1-1 0,0 1-1,0 0 1,0 0 0,0-1 0,0 1 0,0 0-1,1-1 1,-1 1 0,1 0 0,-1-1-1,1 1 1,-1-1 0,1 1 0,0-1 0,0 1-1,0-1 1,1 3 0,2 2 56,0 0 0,1 0 0,-1 0 0,9 7 0,-7-6 91,11 9 106,-16-15-161,-1 0 0,1-1 0,0 1 0,0-1-1,0 1 1,-1-1 0,1 1 0,0-1 0,0 1 0,0-1-1,0 0 1,0 0 0,0 1 0,0-1 0,0 0-1,0 0 1,1 0 0,-1 0 12,0 0 0,1-1 0,-1 1-1,0 0 1,0-1 0,0 1 0,0-1 0,0 1 0,0-1 0,-1 0-1,1 1 1,0-1 0,0 0 0,0 0 0,0 1 0,-1-1-1,1 0 1,1-2 0,-2 2-4,1-1 0,-1 0 1,1 0-1,-1 0 0,0 1 0,0-1 0,0 0 0,0 0 0,0 0 0,0 0 0,0 1 1,-1-4-1,0 0-38,0 0 0,0 0 1,-1 0-1,0 0 1,0 0-1,0 1 0,0-1 1,-1 0-1,0 1 1,0 0-1,0 0 0,0 0 1,-1 0-1,0 0 1,0 1-1,0-1 0,0 1 1,0 0-1,-9-4 1,10 6-43,-10-6-227,9 4 10,5 2 49,1-4-406,32 5 50,-23 1 590,0-1 0,1-1 0,-1 0-1,0 0 1,0-1 0,14-5-1,-23 6-25,0 0 0,0 1-1,1-1 1,-1 1-1,0-1 1,1 1-1,-1-1 1,0 1-1,0 0 1,1 0-1,3 1 1,2 2 134,-7-3-122,0 1-1,0-1 1,0 1 0,0-1 0,0 1-1,0 0 1,0-1 0,0 1 0,0 0-1,0 0 1,-1-1 0,1 1-1,0 0 1,0 0 0,-1 0 0,2 1-1,0 2 14,0-1-1,0 0 0,1 1 0,-1-1 0,1-1 0,0 1 0,0 0 0,0-1 1,0 1-1,0-1 0,1 0 0,-1 0 0,1 0 0,-1-1 0,1 1 1,0-1-1,0 0 0,0 0 0,-1 0 0,1 0 0,0-1 0,0 1 1,0-1-1,0 0 0,0-1 0,0 1 0,0-1 0,7-1 0,7-4 122,1-1-1,-1 0 0,-1-1 1,29-18-1,-43 24-220,-3 2 63,0 0 0,0 0 0,0 0-1,0 0 1,0 1 0,0-1-1,0 0 1,0 0 0,0 0-1,0 1 1,0-1 0,0 0 0,0 0-1,0 0 1,0 0 0,0 1-1,0-1 1,0 0 0,0 0-1,0 0 1,1 0 0,-1 0-1,0 1 1,0-1 0,0 0 0,0 0-1,0 0 1,0 0 0,1 0-1,-1 0 1,0 0 0,0 1-1,0-1 1,0 0 0,1 0-1,-1 0 1,0 0 0,0 0 0,0 0-1,0 0 1,1 0 0,-1 0-1,0 0 1,0 0 0,0 0-1,1 0 1,-1 0 0,0 0-1,0 0 1,0 0 0,0 0 0,1-1-1,-1 1 1,0 0 0,0 0-1,0 0 1,0 0 0,0 0-1,1 0 1,-1 0 0,0 0-1,0-1 1,0 1 0,0 0 0,0 0-1,2 7 100,-1-3-109,-1 1 0,1 0 0,-1 0-1,0-1 1,-1 1 0,1 0 0,-2 5 0,0 9 62,-4 72-46,-17 183 174,13-189 420,10-84-549,0 0-1,0 0 1,0 1-1,0-1 0,0 0 1,-1 0-1,1 0 1,0 0-1,0 0 0,-1 0 1,1 1-1,-1-1 0,1 0 1,-1 0-1,-1 2 1,2-5-7,-1 0 0,1 0 1,-1 0-1,1 0 0,0 0 1,0 0-1,0 0 1,0 0-1,0 0 0,0 0 1,1-3-1,5-51-63,3 1 0,16-58 0,-17 85-107,2 1-1,0 0 0,1 0 0,2 1 0,1 1 1,17-25-1,-28 47 71,0-1-1,0 1 1,0 0 0,0 0-1,0 1 1,5-4 0,-7 5 50,1 0 0,-1 0 0,0 1 0,0-1 0,1 0 0,-1 1 0,1-1 1,-1 1-1,1-1 0,-1 1 0,0 0 0,1 0 0,-1 0 0,1 0 0,-1 0 0,1 0 0,-1 0 0,4 1 0,-5-1 22,1 1 0,-1-1 0,1 1 0,-1-1 0,1 1 0,-1-1 0,1 1 0,-1-1 0,0 1 0,1-1 0,-1 1 0,0 0 0,1-1 0,-1 1 0,0 0 0,0-1 0,0 1 0,1 0 0,-1 0 0,0-1 0,0 1 0,0 0 0,-1 0 0,0 16 66,1-17-62,-2 9 86,-1-1 0,1 0 0,-2 0 0,1 0 0,-1 0 0,0-1 1,-1 1-1,0-1 0,-10 12 0,7-10-158,7-9 29,0 1 0,1-1 0,-1 1 0,1-1-1,-1 1 1,1 0 0,-1-1 0,1 1 0,0-1 0,-1 1 0,1 0-1,0-1 1,-1 1 0,1 1 0,0-1 17,1-1 0,0 1 0,-1-1 0,1 0 0,0 1 0,0-1 1,-1 0-1,1 0 0,0 1 0,0-1 0,-1 0 0,1 0 0,0 0 0,0 0 0,0 0 0,-1 0 0,1 0 0,0 0 1,1 0-1,9-1 19,1 0 0,-1 0 0,1-1 0,-1-1 0,0 0 0,0 0 0,0-1 0,-1 0 0,1-1 0,-1 0 0,0-1 0,0 0 0,-1-1 0,0 0 1,0 0-1,14-16 0,-14 13 40,0-1-1,0 0 1,-1-1 0,-1 0 0,0 0 0,0-1 0,-1 0 0,-1 0 0,0-1 0,-1 1 0,-1-1 0,0 0-1,2-22 1,1-71-1031,-7 156 864,2 62 159,0-93-51,2-1 0,-1 1 0,2-1 0,7 22 0,-4-20 89,0 2-43,10 21 1,-14-35 25,1-1-1,0 1 1,0-1 0,1 0 0,-1 0 0,1-1 0,7 7 0,-11-11-50,0-1 0,0 1 1,0 0-1,0 0 0,1-1 0,-1 1 1,0-1-1,0 1 0,1-1 1,-1 0-1,1 1 0,-1-1 0,0 0 1,1 0-1,-1 0 0,0 0 1,1 0-1,-1 0 0,1-1 1,-1 1-1,2-1 0,4-1 40,0-1 1,0 0-1,7-4 0,-9 4-519,0 0 0,1 0 0,8-2-1,4 4-2168,-17 2 2420,-1-1 1,1 0-1,-1 0 0,1 0 0,0 0 1,-1 0-1,1 0 0,6 19-7653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30:08.02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49 90 3552,'-15'-21'1147,"14"20"-1094,1 0 1,-1 0 0,0 0 0,0 0 0,0 0-1,0 0 1,-1 0 0,1 0 0,0 1 0,0-1-1,0 0 1,-3 0 0,3 1 83,0-1-1,0 1 1,1 0-1,-1-1 1,0 1 0,0-1-1,1 1 1,-1-1-1,0 1 1,1-1-1,-1 0 1,0 1 0,1-1-1,-1 0 1,1 1-1,-1-1 1,1 0 0,0 0-1,-1 1 1,1-2-1,-1 1 78,0 0-1,1 0 1,0 0 0,-1 0-1,1 0 1,0 0-1,-1 0 1,1 0-1,0 0 1,0 0-1,0 0 1,0 0-1,0 0 1,0 0-1,0 0 1,0 0-1,0 0 1,0 0-1,1 0 1,-1 0 0,0 0-1,1 0 1,-1 0-1,2-1 1,-1 0-92,1 1 1,-1 0 0,1 0-1,0 0 1,0 0 0,-1 0-1,1 0 1,0 1 0,0-1-1,0 1 1,0-1 0,0 1 0,0 0-1,3-1 1,12 0-144,-4-1-296,0 0 1,1 2-1,-1-1 1,0 2-1,14 1 1,-5 2-2415,0 1 801</inkml:trace>
  <inkml:trace contextRef="#ctx0" brushRef="#br0" timeOffset="1">347 73 6400,'-9'0'2880,"14"9"-2496,-5-6 992,4 2-832,-4 3 768,4 6-768,-4-2-416,4 4-96,1-5 160,-1 5-128,0-4-64,1 4-32,0-8-3008,-2 3 1664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30:08.62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 36 3648,'0'0'42,"0"0"0,0 0 1,0 0-1,0 0 0,-1 0 1,1 0-1,0 0 0,0 0 0,0 0 1,0 0-1,0 0 0,-1 0 1,1 1-1,0-1 0,0 0 0,0 0 1,0 0-1,0 0 0,0 0 1,0 0-1,-1 0 0,1 0 0,0 0 1,0 0-1,0 1 0,0-1 1,0 0-1,0 0 0,0 0 0,0 0 1,0 0-1,0 0 0,0 1 1,0-1-1,-1 0 0,1 0 0,0 0 1,0 0-1,0 0 0,0 0 1,0 1-1,0-1 0,0 0 0,1 0 1,-1 0-1,0 0 0,4 10 914,9 8 277,4-1-335,0 0-1,1-1 1,0-1 0,1 0 0,36 19-1,-53-32-778,1 0 1,0-1-1,-1 0 0,1 0 0,0 0 0,0 0 0,0 0 1,0 0-1,0-1 0,0 1 0,0-1 0,0 0 1,0 0-1,0 0 0,0-1 0,0 1 0,-1 0 0,1-1 1,0 0-1,0 0 0,0 0 0,4-2 0,-4 1 28,0 0 0,0-1 0,0 1 0,0-1-1,-1 0 1,1 0 0,-1 0 0,0 0 0,0 0 0,0 0-1,0 0 1,0-1 0,-1 1 0,1-1 0,-1 1 0,1-8-1,-1 6 7,0 0 0,0-1 0,-1 1-1,0 0 1,0-1 0,0 1-1,-1 0 1,1-1 0,-1 1-1,-1 0 1,1 0 0,-1 0-1,0 0 1,0 0 0,0 0 0,-1 1-1,1-1 1,-6-7 0,6 10-234,0 0 0,0 0 0,-1-1 0,1 1 1,0 1-1,-1-1 0,1 0 0,-1 0 0,1 1 1,-1 0-1,0-1 0,-4 0 0,14 5-1058,16 6 255,35 19 0,-54-26 953,0 1-1,-1 0 1,1 0-1,-1 0 1,0 0-1,0 0 1,0 1-1,-1 0 1,1-1-1,-1 1 1,0 0-1,0 0 1,0 1-1,0-1 1,-1 0-1,1 0 1,-1 1-1,0 4 1,-1-9-55,0 0 1,0 0 0,0 0 0,0 0-1,0 0 1,0 0 0,1 0 0,-1 1-1,0-1 1,0 0 0,0 0 0,0 0-1,0 0 1,0 0 0,0 0-1,0 0 1,0 0 0,0 0 0,0 0-1,0 0 1,0 0 0,1 0 0,-1 0-1,0 0 1,0 0 0,0 0 0,0 0-1,0 0 1,0 0 0,0 0-1,0 0 1,0 0 0,0 0 0,1 0-1,-1 0 1,0 0 0,0 0 0,0 0-1,0 0 1,0 0 0,0 0 0,0 0-1,0 0 1,0 0 0,0 0-1,0 0 1,1 0 0,-1 0 0,0 0-1,0 0 1,9-6 266,12-10-342,-14 10 108,-4 3 16,1 1 1,0-1-1,0 1 0,0 0 0,0 0 0,1 0 0,-1 1 0,0 0 0,1-1 0,-1 1 0,1 1 0,0-1 0,-1 1 0,1 0 0,-1 0 0,9 1 0,0 2 130,1 0 0,-1 1-1,0 1 1,14 6 0,-14-5-298,-7-3-112,1 0 0,-1 1 0,0 0 0,0 0 1,0 0-1,-1 1 0,1 0 0,4 6 0,7 4-1010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30:10.01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92 323 4320,'0'-1'130,"0"1"1,0-1-1,0 1 1,0-1-1,0 1 1,0-1-1,0 1 1,0 0-1,0-1 1,-1 1-1,1-1 1,0 1-1,0-1 1,0 1-1,-1-1 1,1 1-1,0 0 1,-1-1-1,1 1 1,0 0-1,-1-1 1,1 1-1,0 0 1,-1-1-1,1 1 1,0 0-1,-1 0 1,1-1 0,-1 1-1,1 0 1,-1 0-1,1 0 1,-1 0-1,1 0 1,-1-1-1,1 1 1,0 0-1,-1 0 1,1 0-1,-1 0 1,1 0-1,-1 1 1,1-1-1,-1 0 1,1 0-1,-1 0 1,1 0-1,-1 0 1,1 1-1,0-1 1,-1 0-1,-3 2 344,1-1-1,-1 1 1,1 0-1,0 0 1,-1 0-1,-2 3 1,2-1-286,1-1 1,0 1-1,0 0 1,0-1-1,1 1 1,-1 1-1,-2 7 1,-12 34 324,16-40-533,0 0 1,0 0-1,0 0 0,1 0 1,0 0-1,0 0 0,2 10 0,-2-14 44,0 1-1,1-1 0,-1 1 0,1-1 0,-1 0 0,1 1 1,0-1-1,0 0 0,0 1 0,1-1 0,-1 0 0,0 0 1,1 0-1,-1 0 0,1-1 0,0 1 0,-1 0 0,1-1 1,0 1-1,0-1 0,3 2 0,-4-3-2,0 1 0,0-1 0,0 0-1,1 0 1,-1 1 0,0-1 0,0 0 0,1 0 0,-1 0-1,0-1 1,0 1 0,0 0 0,1 0 0,-1-1 0,0 1-1,0-1 1,0 1 0,0-1 0,0 1 0,0-1 0,0 0-1,0 1 1,0-1 0,0 0 0,0 0 0,1-1 0,2-2 78,0-1 0,0 0 1,5-10-1,8-13 13,23-41 153,-35 58-191,0 0 0,-1 0 0,-1 0 0,5-20 0,-3 4-666,-2 24 589,-1 1-1,1 0 1,-1 0 0,1-1 0,0 2-1,5-4 1,1-1 138,0 0 0,0 0 0,10-11 0,-1-7-54,-1 0 0,-1-1 0,17-38 0,2-2-224,-33 62 63,-1 0 0,1 1 0,0-1 0,0 0-1,0 1 1,5-5 0,-6 7 70,-1-1 1,0 1-1,1 0 1,-1 0-1,1-1 0,-1 1 1,1 0-1,-1 0 1,0 0-1,1 0 0,-1-1 1,1 1-1,-1 0 1,1 0-1,-1 0 0,1 0 1,-1 0-1,1 0 1,-1 1-1,1-1 0,0 0 1,0 0 6,0 1 1,-1 0-1,1-1 1,0 1-1,0-1 1,0 1-1,-1 0 1,1 0-1,-1-1 0,1 1 1,0 0-1,-1 0 1,1 0-1,0 1 1,3 8-11,0 0 0,-1 0-1,0 0 1,0 0 0,1 11 0,4 61-131,-8-78 143,6 102 230,-5-1 0,-16 131 1,11-209 148,-1 0 1,-11 35 0,13-53-226,0-1 1,-1 0 0,0 0 0,0-1-1,0 1 1,-1-1 0,-1 0 0,1 0-1,-1-1 1,-10 10 0,13-13-91,0-1 1,-1 1 0,1-1 0,-1 0-1,0 0 1,0 0 0,1 0 0,-1-1-1,0 1 1,0-1 0,-1 0 0,1 0-1,0 0 1,0-1 0,0 0 0,-1 0-1,1 0 1,0 0 0,0 0 0,-1-1-1,1 0 1,-7-2 0,6 1-84,1 0 0,0 0 0,0 0 0,1 0 0,-1 0 0,0-1 0,1 0 0,0 1 0,-1-1 1,1-1-1,-4-4 0,6 6-2,0 0 1,0 0-1,0 1 0,0-1 1,0 0-1,0 0 1,1 0-1,-1 0 1,1-1-1,-1 1 1,1 0-1,0 0 1,0 0-1,0 0 0,0 0 1,0 0-1,0 0 1,1 0-1,-1-1 1,1 1-1,0 0 1,-1 0-1,1 0 1,0 1-1,0-1 0,0 0 1,2-2-1,5-7-4,0 1 0,1 0 0,0 1 0,0 0 0,1 0 0,1 1 0,-1 1 0,1-1 0,24-10 0,-6 5-16,0 1 1,1 2-1,32-7 1,-52 15-73,0 0 1,0 0-1,0 1 1,10 0-1,-15 1-474,0 1 0,0-1-1,0 1 1,-1 0-1,1 0 1,0 1 0,-1-1-1,1 1 1,-1 0-1,7 4 1,3 4-1849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30:10.68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168 50 4064,'0'-1'300,"0"0"0,-1 0-1,1 0 1,0 0 0,0 0 0,0 0 0,0 0-1,0 0 1,0 0 0,1 0 0,-1 0 0,0 0 0,0 0-1,1 0 1,-1 0 0,0 1 0,1-1 0,-1 0 0,1 0-1,0 0 1,0-1 0,1 1 312,-2 0-407,1 1-1,-1-1 0,0 1 0,1-1 0,-1 1 0,0-1 1,1 0-1,-1 1 0,0-1 0,0 1 0,0-1 0,1 0 0,-1 1 1,0-1-1,0 0 0,0 1 0,0-1 0,0 1 0,0-1 1,0 0-1,-1 1 0,1-1 0,0 0 0,0 1 0,0-1 0,0 1 1,-1-1-1,1 0 0,0 1 0,-1-1 0,1 1 0,0-1 0,-2 0 409,1 0-409,-2 0-26,0 0 1,0 0-1,0 1 0,0-1 0,0 1 1,0 0-1,0 0 0,0 0 0,0 0 1,0 0-1,0 1 0,-4 1 1,3-2-28,-5 2-73,1-1-1,0 1 0,0 0 1,0 1-1,0 0 0,0 1 1,1-1-1,-1 1 0,-11 9 1,16-11-96,0 0 1,0 1-1,1-1 1,0 0 0,-1 1-1,1 0 1,0-1-1,0 1 1,0 0-1,1 0 1,-1 0-1,1 0 1,-1 1 0,1-1-1,0 0 1,0 0-1,1 1 1,-1-1-1,1 1 1,-1-1 0,1 0-1,0 1 1,1-1-1,-1 1 1,2 5-1,-2-6 22,1-1 0,0 1 0,0-1 0,0 1 0,0-1 0,0 0 0,1 1 0,-1-1 0,1 0 0,-1 0-1,1 0 1,0 0 0,0 0 0,0 0 0,0 0 0,0-1 0,0 1 0,0-1 0,1 0 0,-1 1 0,1-1-1,-1 0 1,1 0 0,-1-1 0,1 1 0,-1 0 0,1-1 0,0 0 0,-1 1 0,1-1 0,0 0 0,3-1 0,3 0 13,0 0 1,-1-1-1,1 0 1,-1 0 0,0-1-1,1 0 1,-1 0 0,13-8-1,6-7 111,13-8-171,-37 24-3,1 1 0,-1-1 1,1 1-1,0-1 0,-1 1 0,1 0 0,0 1 1,0-1-1,4 0 0,-5 2 60,-1-1 0,1 1 0,-1-1 0,1 1 0,-1 0 0,1 0 0,-1 0 0,0 0 0,1 0 0,-1 1 0,0-1 0,4 4 0,22 23-1305,-19-21 709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30:14.33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27 420 2976,'18'-14'8413,"-18"14"-8298,4 9 1406,0-3-1170,-2 3-27,0-1 0,-1 1 0,-1 0 0,1-1 0,-1 1 1,-1 0-1,-1 12 0,0 0 53,-2 38 474,-19 97-1,20-145-742,-1 6 396,-9 27-1,10-41-7,4-3-112,0 0-272,-1 0-53,0-20-726,0 22 550,0 0 91,0 0 0,0 0-1,0 0 1,-1-1 0,1 1 0,0 0 0,-1 0-1,0-1 1,1 1 0,-2 2 0,1 4 81,3-7 461,2-8-127,36-126-224,-29 99-261,2 1 0,1 0 0,2 1 0,30-46 0,-41 70 28,1 0 1,0 1-1,0-1 0,1 2 1,-1-1-1,2 1 0,-1 0 0,12-7 1,-13 9-3,1 0-1,0 1 1,0-1 0,0 2 0,1-1 0,-1 1-1,1 0 1,-1 0 0,1 1 0,12-1 0,-17 2 98,1 1 0,-1-1 0,1 1 0,-1 0 0,1 0 0,-1 0 0,0 0 0,0 1 0,1-1 0,-1 1 0,0 0 1,0-1-1,5 6 0,-7-6 10,0-1 1,0 1-1,-1 0 1,1 0 0,0 0-1,0 1 1,0-1 0,-1 0-1,1 0 1,0 0-1,-1 0 1,1 1 0,-1-1-1,0 0 1,1 1-1,-1-1 1,0 0 0,0 1-1,0-1 1,0 0-1,0 1 1,0-1 0,0 0-1,0 1 1,0-1-1,-1 0 1,1 1 0,0-1-1,-1 0 1,1 0 0,-1 0-1,0 1 1,1-1-1,-1 0 1,0 0 0,0 0-1,0 0 1,-1 1-1,-4 4 68,1-1 0,-1 0 0,0 0 0,-1-1-1,1 0 1,-1 0 0,0 0 0,-9 3 0,12-5-76,-1-1 0,1 1 0,-1-1 0,1 0 0,-1 0 0,0-1 0,1 1 0,-1-1 0,0 0 0,0 0 0,1-1 0,-1 1 0,0-1 0,-7-3 0,12 4-50,0 0-1,-1 0 1,1 0 0,0 0 0,0 0-1,0 0 1,0-1 0,0 1 0,0 0-1,0 0 1,0 0 0,0 0-1,0 0 1,0 0 0,0-1 0,0 1-1,0 0 1,0 0 0,0 0-1,0 0 1,0 0 0,0 0 0,1-1-1,-1 1 1,0 0 0,0 0-1,0 0 1,0 0 0,0 0 0,0 0-1,0 0 1,0 0 0,0-1 0,0 1-1,1 0 1,-1 0 0,0 0-1,0 0 1,0 0 0,0 0 0,0 0-1,0 0 1,1 0 0,-1 0-1,0 0 1,0 0 0,0 0 0,0 0-1,0 0 1,0 0 0,1 0 0,-1 0-1,0 0 1,17-7-300,27-9 491,-38 14-223,27-8 30,39-6 0,16-4 29,-59 12 65,1-2 0,-1-1 1,39-21-1,-57 25-31,1 0 0,-1-1 0,0-1 0,0 1 0,-1-2 1,-1 1-1,1-2 0,-2 1 0,1-1 0,8-15 0,-4-1-22,-2 4 41,-8 19-252,-3 8-266,-19 80 357,2-12 224,10-47 168,-7 41-1,7-22-71,7-44-212,0 0 0,0 0 0,0 0 1,1 0-1,-1 0 0,0 0 0,0 1 1,0-1-1,1 0 0,-1 0 0,0 0 1,0 0-1,0 0 0,0 0 0,1 0 1,-1 0-1,0 0 0,0 0 0,0 0 1,1 0-1,-1 0 0,0 0 0,0 0 1,0 0-1,0-1 0,1 1 0,-1 0 1,0 0-1,0 0 0,0 0 0,0 0 1,1 0-1,-1 0 0,0 0 0,0-1 1,0 1-1,0 0 0,0 0 0,13-8-86,-8 5 62,5-4 57,1 0-182,1 0 0,-1 1 0,24-10 0,-34 16 120,0 0 0,0-1 0,0 1-1,0 0 1,0 0 0,0 0 0,0 0-1,0 0 1,0 0 0,0 0-1,0 0 1,0 0 0,0 0 0,0 1-1,0-1 1,0 0 0,0 1 0,0-1-1,0 1 1,0-1 0,0 1 0,0-1-1,0 1 1,1 1 0,0 1 34,1 0 0,-1 0 0,0 0 1,0 0-1,3 6 0,-4-5 46,1-1 0,0 1 0,1-1 0,-1 1 1,5 4-1,-6-7-49,0 0 0,0-1 0,0 1 0,0 0 0,0-1 0,1 1 0,-1 0 1,0-1-1,0 0 0,1 1 0,-1-1 0,0 0 0,0 1 0,1-1 0,-1 0 0,0 0 0,1 0 1,-1 0-1,0 0 0,0-1 0,1 1 0,1-1 0,21-6 194,38-19 0,5-1-476,-53 22 214,-9 2 48,1 1 1,0 0-1,0 1 1,9-2-1,-14 3 13,-1 0 0,0 1 0,1-1-1,-1 0 1,1 1 0,-1-1-1,0 0 1,0 1 0,1-1 0,-1 1-1,0-1 1,0 0 0,1 1 0,-1-1-1,0 1 1,0-1 0,0 1-1,0-1 1,0 1 0,0-1 0,1 0-1,-1 1 1,0-1 0,0 1 0,-1-1-1,1 2 1,0 18-32,0-14 72,0-2-40,0 0 0,0 0 0,1 0 0,-1 0 0,1 0 0,0 0 0,1 0 0,-1 0-1,0 0 1,1 0 0,0-1 0,0 1 0,0-1 0,0 1 0,1-1 0,0 0 0,-1 0 0,1 0 0,0 0 0,0 0 0,7 3 0,-9-4 20,1-1 1,0 0 0,0 0-1,0 0 1,0 0 0,0 0-1,1 0 1,-1 0-1,0-1 1,0 1 0,0-1-1,1 1 1,-1-1 0,0 0-1,0 0 1,1 0 0,-1 0-1,0-1 1,1 1-1,-1-1 1,0 1 0,0-1-1,0 0 1,0 0 0,0 1-1,0-2 1,0 1 0,0 0-1,0 0 1,0-1-1,0 1 1,-1-1 0,1 1-1,0-1 1,-1 0 0,0 1-1,1-1 1,-1 0 0,0 0-1,0 0 1,0 0-1,0 0 1,0 0 0,-1-1-1,1 1 1,0 0 0,-1 0-1,1-4 1,-1 3-8,0-1-1,0 0 1,0 0 0,0 1-1,0-1 1,-1 0-1,1 1 1,-1-1 0,0 0-1,0 1 1,-1-1 0,1 1-1,-1-1 1,1 1 0,-1 0-1,0 0 1,-1 0 0,1 0-1,0 0 1,-1 0-1,1 1 1,-7-5 0,1 1-131,0 1 0,-1 0-1,0 1 1,0 0 0,0 1 0,-1-1 0,-12-1 0,22 5 78,-1 0 1,1 0-1,-1 0 0,1-1 1,-1 1-1,1 0 1,-1 0-1,1 0 0,-1 0 1,1-1-1,-1 1 0,1 0 1,0 0-1,-1-1 0,1 1 1,-1 0-1,1-1 1,0 1-1,-1-1 0,1 1 28,0-1-1,1 1 1,-1 0 0,0 0-1,0 0 1,1 0-1,-1-1 1,0 1-1,1 0 1,-1 0-1,0 0 1,1 0 0,-1 0-1,0 0 1,1 0-1,-1 0 1,0 0-1,1 0 1,-1 0 0,0 0-1,1 0 1,-1 0-1,0 0 1,1 0-1,-1 1 1,13 0-74,0 0-1,0 0 1,19-2-1,2-1 119,-16 2 33,1 0 0,0-2 0,23-5-1,-35 6-29,0-1-1,-1 0 1,1-1-1,0 0 0,-1 0 1,1 0-1,-1 0 1,0-1-1,0-1 0,0 1 1,9-9-1,-6 2 29,0-1 0,0 0 0,-1 0 0,-1-1 0,0 1 0,-1-2 0,0 1 1,-1-1-1,0 0 0,-1 0 0,-1 0 0,0 0 0,-1-1 0,0-19 0,0 10-12,-1 16-92,-1 0-1,1 0 1,-1 0-1,-1-1 0,1 1 1,-4-13-1,4 21 33,0 0-1,0 0 1,0-1 0,0 1-1,0 0 1,0 0 0,0-1-1,0 1 1,0 0 0,0 0-1,0 0 1,0-1 0,0 1-1,-1 0 1,1 0 0,0 0-1,0 0 1,0-1 0,0 1-1,0 0 1,-1 0 0,1 0-1,0 0 1,0 0 0,0 0-1,-1-1 1,1 1-1,0 0 1,0 0 0,0 0-1,-1 0 1,1 0 0,0 0-1,0 0 1,0 0 0,-1 0-1,1 0 1,0 0 0,0 0-1,0 0 1,-1 0 0,1 0-1,0 0 1,0 0 0,-1 0-1,-4 8-235,1 4 48,1 0 1,-2 20 0,1-7 67,3-14 83,-18 113-40,17-101 121,1 0 1,1 1-1,4 31 1,-2-47 4,-1 1 0,2-1 0,-1 0 0,1 0 0,0-1 0,1 1 0,0 0 0,7 10 0,-10-17-23,0 0-1,0 1 1,0-1-1,0 0 1,0 0-1,1 0 1,-1-1-1,0 1 1,0 0-1,1 0 0,-1-1 1,0 1-1,1 0 1,-1-1-1,1 1 1,-1-1-1,3 1 1,-1-1-18,1 0 0,-1 0-1,0-1 1,0 1 0,0-1 0,0 1 0,1-1 0,2-1 0,7-4-95,-1 1 0,0-2 0,13-9 0,-15 10 33,30-16 49,-36 20-28,0 0 1,1 0 0,-1 1-1,1-1 1,0 1 0,6-1-1,-12 3 9,0-1-1,0 1 1,0 0-1,-1 0 1,1-1-1,0 1 1,0 0-1,0 0 1,1 0-1,-1 0 1,0 1-1,0-1 1,-1 2-1,-9 20 15,10-22 15,1 1 0,0-1 0,-1 0 0,1 0 0,0 1 1,0-1-1,0 0 0,0 0 0,0 1 0,0-1 0,1 0 1,-1 0-1,0 0 0,0 1 0,1-1 0,-1 0 0,1 0 1,-1 0-1,1 0 0,0 0 0,-1 0 0,1 0 0,0 0 0,0 0 1,0 0-1,0 0 0,0 0 0,0 0 0,0-1 0,0 1 1,0 0-1,0-1 0,0 1 0,0-1 0,0 1 0,0-1 0,1 0 1,-1 1-1,0-1 0,2 0 0,6 2 91,0-2 0,0 1 0,0-1 0,13-1 0,-18 0-69,2 1 39,1 0 0,-1-1 0,1 0 0,-1 0 0,1-1 0,-1 0 0,0 0 0,0 0 0,0-1 0,0 0 0,0 0 0,-1-1 0,1 1 0,-1-1 0,9-9 0,-13 13-49,-1-1 0,1 1 0,0-1 0,-1 0-1,1 0 1,-1 1 0,1-1 0,-1 0 0,0 0 0,1 1 0,-1-1 0,0 0 0,1 0 0,-1 0-1,0 0 1,0 0 0,0 1 0,0-1 0,0 0 0,0 0 0,0 0 0,0 0 0,0-1-1,-1 1-9,0 0-1,1-1 1,-1 1-1,0 0 1,0 0-1,1 0 1,-1 0-1,0 0 1,0 0-1,0 0 0,0 0 1,0 1-1,-1-1 1,0-1-1,-3 0-21,0-1-1,-1 1 0,1 0 1,0 1-1,-1-1 0,0 1 1,-7-1-1,-79-1-484,78 2 270,12-1 44,3 1 177,0 1-1,1-1 0,-1 1 1,1-1-1,-1 1 0,1 0 1,-1-1-1,1 1 0,-1 0 1,3 0-1,87-3-465,32 0 607,-90 3-218,-24-1 102,-1 1 0,0 0 0,1 0 0,-1 1 0,0 0 0,1 1-1,14 4 1,-22-5 40,0-1 1,0 1-1,1 0 0,-1-1 0,0 1 0,0 0 0,0 0 0,0-1 0,0 1 0,0 0 0,0 0 0,0 0 1,0 0-1,0 1 0,-1-1 0,1 0 0,0 0 0,-1 0 0,1 1 0,-1-1 0,1 0 0,-1 0 0,0 1 1,1-1-1,-1 0 0,0 1 0,0-1 0,0 1 0,0-1 0,0 0 0,0 1 0,0-1 0,-1 0 0,1 1 1,0-1-1,-1 0 0,1 1 0,-1-1 0,0 0 0,1 0 0,-1 0 0,0 0 0,-1 2 0,11-7 116,9-9-372,-12 8 86,-1 0 0,1 0 0,0 1 1,1-1-1,-1 2 0,1-1 1,12-4-1,-14 6 116,-1 1 0,0 0 0,1 0 0,-1 1 0,1-1 0,-1 1 0,1 0 0,-1 0 0,1 0 0,-1 1 0,1 0 1,-1 0-1,1 0 0,7 3 0,66 30 570,-73-33-511,0 2 0,0-1 0,0 0 0,0 1 0,6 5 0,1 4-2367,-10 0-2578,-4 3 481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30:14.75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15 39 4640,'-14'-1'5819,"24"2"-1702,83-7 457,0-6-3897,36-4-1699,-30 12-5005,-59 3 2753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32:52.83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25 40 1984,'-9'-8'12397,"-6"8"-11413,31-9 115,94-5-444,-62 9-470,87 1 0,-86 5-1275,-41 2-2381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49:32.95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21 158 2912,'-1'0'67,"1"0"-1,0 1 1,0-1 0,0 0-1,0 0 1,-1 1 0,1-1-1,0 0 1,0 1 0,0-1-1,0 0 1,0 1 0,0-1-1,0 0 1,0 1 0,0-1-1,0 0 1,0 0 0,0 1-1,0-1 1,0 0 0,0 1-1,0-1 1,0 0 0,0 1-1,0-1 1,5 11 4773,-6-23-3379,-2 1-906,0 0-1,-8-13 1,10 20-490,0 0 0,0 1 0,0-1 0,1 0 0,-1 0 0,1 0 0,0 0 0,0 1 1,0-1-1,0 0 0,1 0 0,0 0 0,-1 0 0,2 1 0,-1-1 0,0 0 0,1 1 0,-1-1 0,5-5 0,0-1 231,-6 9-268,1 0 1,0 0-1,-1-1 1,1 1-1,0 0 1,0 0 0,-1 0-1,1 0 1,0 0-1,0 1 1,0-1-1,2-1 1,10-6 19,-13 7-55,1 1 0,-1-1 1,1 1-1,-1-1 0,1 1 0,0 0 1,-1-1-1,1 1 0,0 0 0,0-1 1,-1 1-1,1 0 0,0 0 0,-1 0 1,1 0-1,0 0 0,0 0 0,-1 0 0,1 0 1,0 0-1,0 0 0,-1 0 0,2 0 1,3 1-56,-2-1 82,0 0 1,0 1-1,0-1 1,0 0-1,-1 1 1,1 0-1,0 0 1,-1 0-1,1 0 1,0 0-1,-1 0 1,1 1-1,-1-1 1,0 1-1,1 0 0,-1 0 1,0 0-1,0 0 1,0 0-1,0 0 1,0 0-1,-1 1 1,1-1-1,-1 1 1,0-1-1,1 1 1,-1-1-1,0 1 1,-1 0-1,2 3 1,9 37 373,-4-20-342,-1 1 0,-1 0 1,-1 0-1,1 30 1,0-14-29,0 5 37,-5-20-17,0-3 42,-2 26 0,1-41 12,0 0 0,0 0 1,-1 0-1,0 0 0,-1-1 1,1 1-1,-7 10 0,4-9-20,1 0-32,0-1 1,-1 0-1,0 0 0,-10 11 1,6-13 16,-5 4-162,14-9 89,-1 0 1,1 1-1,0-1 1,-1 1 0,1-1-1,0 0 1,-1 1 0,1-1-1,0 1 1,0-1-1,0 1 1,-1-1 0,1 1-1,0-1 1,0 1 0,0-1-1,0 1 1,0-1-1,0 1 1,0-1 0,0 1-1,0-1 1,0 1 0,0-1-1,0 1 1,0-1 0,1 2-1,-1 0 56,1 1 0,0 0 0,-1 0-1,0 0 1,0 0 0,0 0 0,0-1-1,0 1 1,0 0 0,-1 0 0,-1 4 0,1-4-14,1 0 1,-1 1-1,1-1 0,-1 0 1,1 0-1,0 1 1,0-1-1,1 0 1,-1 0-1,1 5 1,12 34 729,-10-26-139,-3-13-578,1-1 1,-1 0 0,0 0 0,1 1 0,0-1 0,-1 0-1,1 0 1,1 3 0,7 18 530,-8-22-800,-5-10-3578,2 4 1347,1 3 1637,0 0 0,1 0 0,0 0 0,-1 0 0,1 0 0,0-3-1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32:53.81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109 26 3136,'-9'-21'9893,"5"19"-8529,4 1-1334,0 1 0,0 0 0,0 0 1,0 0-1,0 0 0,0 0 0,0 0 0,0 0 0,0 0 0,-1-1 0,1 1 0,0 0 0,0 0 0,0 0 1,0 0-1,0 0 0,0 0 0,0 0 0,0 0 0,0 0 0,-1 0 0,1 0 0,0 0 0,0 0 0,0 0 1,0 0-1,0 0 0,0 0 0,0 0 0,0 0 0,-1 0 0,1 0 0,0 0 0,0 0 0,0 0 0,0 0 1,0 0-1,0 0 0,0 0 0,-1 0 0,1 0 0,0 0 0,0 0 0,0 0 0,0 0 0,0 0 1,-5 3 1136,5-3-1187,1 11-226,0 3 244,1-1 1,0 0 0,1 0-1,0 0 1,11 23-1,-4-6 187,-2-9-167,1 1-1,1-1 1,1 0 0,1-1 0,1 0-1,0-1 1,2-1 0,29 31 0,-38-43 6,0 0 0,8 13-1,-13-17 25,0-1 0,0 1-1,0 0 1,0-1-1,0 1 1,0 0 0,0 0-1,-1 0 1,1-1 0,-1 1-1,0 0 1,1 0-1,-1 0 1,0 0 0,0 0-1,0 0 1,0 0 0,0 0-1,-1 1 1,0-1 0,0-1 1,0 0 0,1 0 0,-1 0-1,0-1 1,0 1 0,0 0 0,0 0-1,0 0 1,-1-1 0,1 1-1,0-1 1,0 1 0,0-1 0,-1 1-1,1-1 1,0 0 0,0 1-1,-3-1 1,-25 2 303,27-2-244,-173-11 1215,169 10-1400,-1 0-1,1 0 1,-11-4-1,15 4-167,1 1 0,-1-1-1,0 0 1,0 0 0,0 0 0,1 0-1,-1 0 1,0 0 0,1 0-1,-1-1 1,1 1 0,0 0-1,-1-1 1,-1-2 0,3 3 59,0 1 1,0-1-1,0 1 0,0-1 1,-1 1-1,1-1 1,0 0-1,1 1 0,-1-1 1,0 1-1,0-1 1,0 1-1,0-1 0,0 1 1,0-1-1,1 1 1,-1-1-1,0 1 0,0-1 1,1 1-1,-1-1 1,0 1-1,4-3-1484,-3 2 1484,-1 1 0,1 0 1,-1 0-1,1 0 1,-1-1-1,1 1 0,0 0 1,5-3-1580,2-1-187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32:54.34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0 117 3552,'10'-1'10989,"33"-9"-9061,67-21-1134,-52 16-646,50-15-536,-43 5-5105,-50 20 3627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32:54.82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 4064,'5'4'8832,"-3"-2"-8617,0 0 1,-1 0 0,1 0 0,0 0-1,-1 1 1,1-1 0,-1 0 0,0 1-1,1-1 1,-1 1 0,1 3 0,5 33 186,-6-30-681,0-1 0,5 17 0,-2-12-1326,0 2 448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32:56.02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161 544 2240,'0'1'243,"0"-1"0,-1 1-1,1 0 1,0-1 0,-1 1 0,1 0 0,-1-1 0,0 1-1,1-1 1,-1 1 0,1 0 0,-1-1 0,0 0 0,1 1-1,-1-1 1,0 1 0,0-1 0,1 0 0,-1 1-1,0-1 1,0 0 0,0 0 0,1 0 0,-1 0 0,0 0-1,0 0 1,0 0 0,1 0 0,-3 0 0,1-1-52,0 0 0,0 0 0,0 0 0,0 0-1,0 0 1,0 0 0,1-1 0,-1 1 0,0-1 0,-2-3 0,-3-3-73,1-1-1,0 1 1,-9-18 0,1-2-22,2-1 1,1 0 0,1-1-1,1 0 1,2-1 0,1 1-1,-3-48 1,7 52-118,1 15 33,0 0 0,1 0 0,0 0 0,1-1 0,0 1 0,0 0 0,7-20 0,-4 16 65,-2 8-16,0 1-1,0-1 1,5-10-1,-6 16-39,-1 0 0,1 0 0,-1 1 0,1-1 0,-1 0 0,1 0 0,0 0 0,-1 1 0,1-1 0,0 0 0,0 1 0,-1-1 0,1 0 0,0 1 0,0-1 0,0 1 0,0 0 0,0-1 0,0 1 0,0 0 0,0-1 0,0 1 0,0 0 0,0 0 0,0 0 0,0 0 0,-1 0 0,1 0 0,0 0 0,2 1 0,1 0 36,-1 0 0,1 0 0,-1 1 0,0 0 1,0 0-1,0 0 0,0 0 0,0 0 0,0 0 0,-1 1 0,1 0 0,-1-1 0,0 1 0,1 0 0,-1 0 0,-1 0 0,4 6 0,1 5-41,0 1 0,-2-1-1,4 16 1,-5-19-28,50 247 545,-46-214-428,-2-1 0,-2 1 0,-1 0-1,-3 0 1,-7 52 0,8-96-104,-11 86 324,-27 98 0,35-173-294,-2-1-1,1 0 1,-1 0 0,-7 10-1,8-14-55,4-5 6,0 0 0,-1 0 0,1 0 1,-1-1-1,1 1 0,-1 0 0,1 0 0,-1-1 1,1 1-1,-1-1 0,0 1 0,1 0 1,-1-1-1,0 1 0,0-1 0,0 1 0,1-1 1,-1 0-1,0 1 0,0-1 0,0 0 0,0 0 1,1 0-1,-3 1 0,2-2-16,0 1 0,0 0 0,0-1 0,0 1 0,0-1 0,0 1 0,0-1 0,0 1-1,0-1 1,0 0 0,0 0 0,0 1 0,0-1 0,1 0 0,-1 0 0,-1-1 0,-2-4-46,0 0 0,1 0-1,0-1 1,-5-12 0,0-3 43,1 0 0,2-1 1,-6-38-1,10 50 46,1 0 0,0 1 0,0-1 0,1 1 0,0-1-1,1 1 1,0-1 0,1 1 0,0 0 0,7-15 0,-8 20 36,1 0 0,-1 0 0,1 0 0,0 0 0,0 0 0,1 1 0,-1-1 0,1 1 0,0 0 0,0 0 0,1 0 0,-1 1 0,1-1 0,0 1 0,5-3 0,8-2 134,1 1 0,-1 1-1,1 0 1,1 2 0,-1 0 0,1 1 0,34-1 0,-29 4-310,0 1 1,0 1 0,0 1-1,-1 2 1,45 13-1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32:57.03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0 4480,'0'3'2016,"0"5"160,5 0-1376,-2 4 1088,7-1-1088,-7 5 64,7 4-512,-6 3-160,5 1-96,-5-1 0,0-4-64,-4-3-736,4 4 416,-4-6-2176,5 2 1376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32:58.02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151 49 2144,'0'0'66,"-1"0"0,1-1-1,0 1 1,0-1 0,-1 1 0,1-1-1,0 1 1,0 0 0,-1-1 0,1 1 0,0-1-1,0 1 1,0-1 0,0 1 0,0-1 0,0 1-1,0-1 1,0 1 0,0-1 0,0 1-1,0-1 1,0 1 0,0-1 0,1 0 117,-1 0 0,0 0 0,0 0 0,0 0 0,0 1 0,0-1 0,0 0 0,0 0 0,0 0 0,-1 0 0,1 0 0,0 1 0,0-1 0,-1 0 0,1 0 0,0 0 0,-1 1 0,0-2 0,-1 0 74,1 0 1,0 1-1,-1-1 1,0 1-1,1-1 1,-1 1-1,0 0 1,0 0-1,0 0 1,0 0-1,0 0 0,0 0 1,0 0-1,0 0 1,0 1-1,0-1 1,-1 1-1,1 0 1,0 0-1,0 0 1,-1 0-1,1 0 1,0 0-1,0 0 1,0 1-1,-4 0 1,2 0-106,-1 1 1,1-1 0,0 1 0,-1 0 0,1 0-1,0 1 1,0-1 0,1 1 0,-1 0 0,0 0 0,1 0-1,-4 4 1,3-2-58,1 1-1,-1-1 1,1 1 0,0 0-1,1 0 1,-1 0-1,1 0 1,0 0-1,1 1 1,-1-1 0,0 10-1,1 1-54,1 0 1,0 0-1,4 22 0,-2-29-31,0 0-1,0 0 0,1-1 1,0 1-1,1-1 1,-1 0-1,2 0 1,0 0-1,0 0 1,0-1-1,10 11 0,-14-18-32,0 1-1,0-1 0,0 0 1,1 0-1,-1 0 0,1 0 1,-1 0-1,1 0 0,-1 0 0,1 0 1,-1-1-1,1 1 0,0-1 1,-1 1-1,1-1 0,0 1 1,0-1-1,-1 0 0,1 0 0,0 0 1,0 0-1,-1 0 0,1 0 1,0-1-1,-1 1 0,1 0 1,0-1-1,0 0 0,-1 1 0,1-1 1,-1 0-1,1 0 0,-1 0 1,1 0-1,-1 0 0,0 0 0,3-2 1,0-1-43,0 0 1,0-1 0,-1 1-1,1-1 1,-1 0-1,0 0 1,0 0-1,0 0 1,-1-1 0,3-8-1,-1-4 140,0 0 0,-2 0 0,0-1 0,-1 1 0,0-1 0,-2 1-1,0-1 1,-4-18 0,4 34 90,1 2-116,0 0 0,1 1 0,-1-1 0,-1 1 0,1-1 0,0 1 0,0-1 0,0 1 0,0-1 0,0 0 0,0 1 0,-1-1 0,1 1 0,0-1 0,0 1 0,-1-1 0,1 1 0,0 0 1,-1-1-1,1 1 0,-1-1 0,1 1 0,0 0 0,-2-1 0,3 8 219,-1 0 1,1-1 0,3 14-1,0-6-157,0 1-1,1-1 0,1 0 0,0-1 0,9 14 0,1-1-123,28 34 0,-35-49-224,0-1-1,1-1 1,0 0-1,14 11 1,25 10-4217,-31-20 2787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32:58.45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42 1 1984,'-5'1'81,"4"-1"66,0 1 1,0-1-1,0 0 1,0 0-1,0 1 0,0-1 1,0 0-1,1 1 0,-1-1 1,0 1-1,0-1 0,0 1 1,1-1-1,-1 1 1,0 0-1,1-1 0,-1 1 1,1 0-1,-1 0 0,1-1 1,-1 1-1,1 0 0,-1 0 1,0 1-1,-5 31 3041,2-19-2478,1 1 0,0 15-1,1 14-340,3 0 0,1 0 0,2 0 0,3-1 0,16 65 0,-19-94-550,1-1 1,0 0 0,1 0 0,0-1 0,1 1 0,0-1 0,1-1-1,11 14 1,11 4-694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32:58.86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 6048,'26'16'2752,"27"31"-2400,-35-24 1728,3 4-1216,2 15 1472,-2 2-1312,-3 18 671,0 1-991,-10 7-384,1-1-192,-9-10 0,4-7-64,-12-5-2080,0-8 1121,-15-1-3809,5-7 2624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8:51:00.9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0 1984,'-8'10'11956,"17"-6"-11036,16 2-639,3-2 274,-1-2 0,56-2 0,-26-1-76,213 7 1025,-204-1-1072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8:51:00.9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9 3648,'-2'0'12837,"66"-3"-10822,30 1-873,-17 6-618,72 4-157,-127-6-522,0-1 0,39-3 1,-59 2-215,0 0 1,-1-1-1,1 1 1,-1 0-1,1-1 1,0 0-1,-1 1 1,1-1-1,-1 0 1,1 0-1,-1 0 1,0 0-1,1 0 0,-1 0 1,0 0-1,0 0 1,1 0-1,0-2 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33:46.7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42 122 1472,'-1'0'96,"0"0"1,0 0-1,0 0 0,0 0 1,0 0-1,0 0 0,0 0 1,0 0-1,0 1 0,0-1 1,0 0-1,0 1 0,0-1 1,0 1-1,0-1 0,0 1 1,0 0-1,0-1 0,0 1 1,0 0-1,1-1 0,-1 1 1,0 0-1,1 0 0,-1 0 1,0 0-1,0 1 0,-3 3 924,-2 1 137,6-6-1086,-1 1 1,1-1 0,0 0 0,-1 0-1,1 0 1,0 0 0,0 0 0,-1 1-1,1-1 1,0 0 0,0 0 0,-1 0-1,1 1 1,0-1 0,0 0 0,0 0-1,0 1 1,-1-1 0,1 0-1,0 0 1,0 1 0,0-1 0,0 0-1,0 1 1,0-1 0,0 0 0,0 0-1,0 1 1,0-1 0,0 0 0,0 1-1,0-1 1,0 0 0,1 3 1004,0-3-527,20 0 375,-8 1-576,0-1 0,22-3 0,236-60 1381,10-1-1159,-166 50-407,148-1-1,-251 15-132,1 1 0,-1 0 0,0 0 0,1 1 0,-1 1 0,0 0 0,15 6 0,-26-8-15,0-1 0,0 1 0,1 0 0,-1-1 0,0 1 0,0 0 0,0 0 0,0 0 0,0 0 0,0 0 0,0 0 0,0 0 0,0 0-1,-1 0 1,1 1 0,0-1 0,-1 0 0,1 0 0,-1 1 0,1-1 0,-1 0 0,0 1 0,1-1 0,-1 3 0,0-2-370,0 0 1,-1 1 0,1-1-1,0 0 1,-1 1-1,1-1 1,-1 0 0,-1 3-1,-3 6-1447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49:33.44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18 145 2720,'17'-42'16613,"-33"75"-12917,16-33-3709,0 0 1,-1 0-1,1 1 0,0-1 1,0 0-1,0 0 1,0 0-1,0 0 1,-1 0-1,1 0 1,0 1-1,0-1 1,0 0-1,0 0 1,-1 0-1,1 0 0,0 0 1,0 0-1,0 0 1,0 0-1,-1 0 1,1 0-1,0 0 1,0 0-1,0 0 1,-1 0-1,1 0 0,0 0 1,0 0-1,0 0 1,0 0-1,-1 0 1,1 0-1,0 0 1,0-1-1,0 1 1,0 0-1,-1 0 1,1 0-1,0 0 0,0 0 1,0 0-1,0-1 1,0 1-1,0 0 1,-1 0-1,1 0 1,0 0-1,0 0 1,0-1-1,0 1 1,0 0-1,0 0 0,0-1 1,-5-8-1458,3-3-881,1 8 1380,0 0-1,0-1 0,1 1 0,0 0 0,0 0 0,0 0 0,0-1 0,0 1 1,2-6-1,13-22-3167,3 0 1078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8:51:00.9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264 36 2720,'-5'-10'845,"0"-5"2288,5 15-3050,0-1-1,0 1 0,0 0 0,0 0 1,1 0-1,-1-1 0,0 1 0,0 0 1,0 0-1,0-1 0,0 1 0,0 0 1,0 0-1,0-1 0,0 1 0,0 0 1,0 0-1,0-1 0,0 1 0,0 0 1,0 0-1,0-1 0,-1 1 0,1 0 1,0 0-1,0-1 0,0 1 0,0 0 1,0 0-1,-1-1 165,-1-1 777,2 2-980,0 0 1,0 0 0,0 0 0,0-1 0,0 1 0,0 0 0,-1 0-1,1 0 1,0 0 0,0 0 0,0 0 0,0 0 0,0 0-1,-2 1 719,2-1-718,-1 12 1448,-4 23 0,2-22-930,-1 28 0,7 110 940,-2-114-1218,1 0-1,9 46 1,10 56 605,-4 2-473,-12-83-284,3 16 19,5 71 613,-13-141-683,0 1 0,-1-1 0,0 0 0,1 1 0,-1-1 0,-1 0 0,1 0 0,-1 0-1,1 0 1,-1 0 0,-3 4 0,4-6-15,-1 0 0,1 0 0,-1 0 0,1 0 1,-1-1-1,0 1 0,0 0 0,0-1 0,0 0 0,0 1 0,0-1 0,0 0 0,0 0 0,-1 0 0,1 0 0,0 0 0,0-1 0,-1 1 0,1-1 1,-1 0-1,-2 1 0,-13-3 95,0 0 0,1-1 1,-1-1-1,1 0 0,-18-8 0,-15-3-15,48 14-186,-12-2-343,0-1-1,1 0 1,-24-12 0,77 29-15607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8:51:00.9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35 3552,'0'-2'202,"-1"1"0,1-1 0,0 1 0,19-27 11922,-19 28-12011,11 64 3935,-1 1-2848,-8-51-1564,0 0-1,-1 27 1,-1-33-1215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8:51:00.9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514 1 3072,'-25'12'4576,"0"-4"-3340,-1-1 0,-48 5 0,42-7-726,-8 1-83,-9 2 85,-57 16 0,78-17-340,13-3 77,0 0 1,0 1-1,0 1 0,-23 11 1,38-16-243,-1 0 0,0 0 1,0 0-1,0 0 1,0 0-1,1 0 1,-1 0-1,0 0 0,1 0 1,-1 0-1,1 0 1,-1 1-1,1-1 1,-1 0-1,1 0 0,0 0 1,0 1-1,0-1 1,0 0-1,0 1 1,0 0-1,4 30 242,-3-31-229,32 118 1185,0-4-869,40 255 149,-14-27 839,-19 5-342,-33-287-744,5 65 244,20 141 439,-19-190-527,-3 1 1,-2 89 0,-8-159-327,-1 1 0,0-1 0,0 0 0,-1 0 0,0 0 1,-1 1-1,0-2 0,-6 13 0,4-14 31,5-6-94,0 0 0,0 0 1,0 0-1,0 0 0,0 0 0,0 0 1,0 0-1,0 0 0,0 0 0,0 0 1,0 0-1,0 0 0,0 0 0,0 0 1,0 0-1,0 0 0,0 0 0,0 0 1,0 0-1,0 0 0,0 0 1,0 0-1,0 0 0,0 0 0,0 0 1,0 1-1,0-1 0,0 0 0,1 0 1,-1 0-1,0 0 0,0 0 0,0 0 1,0 0-1,0 0 0,0 0 0,-1 0 1,2 0 79,8-4-106,46-9-66,0 3-1,111-7 1,-118 19-2147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8:51:00.9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356 13 1408,'0'0'448,"-9"4"1845,3-4-1289,5-1-344,-1-2 1,-4 1-496,-4 0 332,7 1-307,-1-1 1,1 1-1,0 0 1,-1 0-1,1 0 0,-1 1 1,1-1-1,-6 1 1,-37 0 600,16 1-395,24-1-359,-1 1-1,1 0 1,-1 0 0,1 0-1,0 1 1,0 0 0,-1 0-1,1 0 1,1 1 0,-8 4-1,2 0 73,1 0 1,0 1-1,0 0 0,-12 14 0,12-10 143,-14 23 0,14-20-4,6-10-185,1 0 0,0 0 0,0 1 0,0-1 0,1 1 0,0 0 1,0 0-1,1 0 0,-1 0 0,0 10 0,2-15-46,0 1 0,1-1 0,-1 1 1,0-1-1,1 0 0,-1 1 1,1-1-1,-1 0 0,1 0 1,0 1-1,-1-1 0,1 0 0,0 0 1,0 0-1,0 0 0,0 0 1,0 0-1,0 0 0,0 0 0,0 0 1,0 0-1,1-1 0,-1 1 1,0-1-1,1 1 0,-1-1 0,0 1 1,1-1-1,2 1 0,1 0-3,1 0 0,0 0 0,0-1 0,0 1 0,11-2 0,7-2 5,0 2-1,0 1 0,0 0 0,-1 2 1,1 1-1,35 9 0,-50-10 32,11 3 120,20 8 1,-34-10-92,0-1 0,-1 1 0,1 0 1,-1 0-1,0 1 0,0-1 1,0 1-1,4 5 0,-3-3 66,0 0 0,-1 1 0,1 0 0,-2 0 0,6 10-1,-8-13-64,-1 0-1,1 0 0,-1 1 0,0-1 0,0 0 0,0 1 0,-1-1 0,0 1 0,0-1 1,0 1-1,-1 6 0,1-5 18,-2 4 103,1 0 1,-5 14 0,5-20-136,0 0 0,-1-1 0,0 1 0,0-1 0,0 1 0,0-1 0,-1 1 0,1-1 0,-4 3 0,2-2-18,0 0 0,0-1 0,0 0 0,-1 0 0,1 0 0,-1 0 0,1-1 0,-1 0 0,0 0-1,0 0 1,0-1 0,0 1 0,0-1 0,-1 0 0,1 0 0,0-1 0,0 0 0,-1 0 0,-8-1 0,-1-1-6,-1 0 0,1-1 0,0 0 0,0-2 0,0 0 1,-28-13-1,41 17-182,-1-1 1,1 1-1,-1-1 1,1 0-1,-1 0 1,1 0-1,0 0 1,-2-3 0,3 5 27,1-1 0,0 1 1,0-1-1,-1 1 0,1-1 1,0 1-1,0-1 0,0 1 1,0-1-1,0 1 0,0-1 1,0 1-1,-1 0 0,2-1 1,-1 1-1,0-1 0,0 1 1,0-1-1,0 1 0,0-2 1,1 1-98,-1 1 1,1-1 0,0 0 0,-1 0-1,1 0 1,0 1 0,0-1 0,-1 0-1,1 1 1,0-1 0,0 0-1,0 1 1,1-1 0,11-6-2570,0 3 913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8:51:00.9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17 1472,'0'-1'121,"1"0"1,-1 0-1,0 1 1,1-1-1,-1 0 0,0 0 1,1 0-1,-1 1 1,1-1-1,-1 0 1,1 0-1,0 1 0,-1-1 1,1 1-1,0-1 1,-1 0-1,1 1 0,0-1 1,0 1-1,-1 0 1,1-1-1,0 1 1,0 0-1,0-1 0,1 1 1,-1 0 68,0 0-1,0 1 1,-1-1 0,1 1 0,0-1 0,0 1 0,-1 0-1,1-1 1,0 1 0,-1 0 0,1-1 0,-1 1 0,1 0 0,-1-1-1,1 1 1,-1 0 0,0 0 0,1 0 0,-1 0 0,0 0-1,1-1 1,-1 1 0,0 0 0,0 0 0,0 0 0,0 1-1,5 37 1730,-3 0 0,-2 59 0,-1-34-1244,1 1-160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8:51:00.9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24 3072,'-18'-13'1376,"15"7"-1184,-2 1 160,10 10-192,3-2-704,0 0-1248,7 2 992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8:51:00.9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3072,'0'1'137,"0"1"-1,1-1 1,-1 0 0,0 0 0,1 0 0,-1 0-1,1 0 1,0 0 0,-1 0 0,1 0-1,0 0 1,0 0 0,0 0 0,1 1 0,0-1 88,-1 1 1,1 0-1,-1-1 1,0 1-1,0 0 1,1 0-1,0 3 1,4 10 1009,-2-3-523,0-1 0,0 1 0,-1 0-1,3 22 1,4 49 1153,-2-31-1292,-2-30-161,-2-16 22,-2-11 453,-1 1-875,-1 1 1,1-1-1,0 1 1,0 0-1,1-1 1,-1 1-1,1 0 1,2-5-1,9-20-316,-2-7-68,30-84-61,-39 115 437,0 0 1,0 0 0,0 0-1,0 0 1,1 0 0,-1 1-1,1-1 1,5-4 0,-7 8 45,0-1 0,0 0 0,-1 1 0,1-1 0,0 1 0,0-1 0,0 1 0,0-1 0,0 1 1,0 0-1,0-1 0,1 1 0,-1 0 0,0 0 0,0 0 0,0 0 0,0 0 0,0 0 0,0 0 1,0 0-1,0 0 0,0 0 0,0 1 0,0-1 0,0 1 0,0-1 0,0 0 0,0 1 0,0 0 0,0-1 1,0 1-1,0-1 0,0 1 0,0 0 0,-1 0 0,1 0 0,0-1 0,-1 1 0,1 0 0,1 2 0,8 13 475,-1 0 0,0 0 0,-1 1 0,-1 1-1,9 30 1,13 31 49,-18-56-427,1 3-1053,-5-11-2617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8:51:00.9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202 1 2976,'2'4'1690,"-1"-4"-1652,-1 0 1,0 0-1,0 0 0,0 0 0,0 0 0,1 0 1,-1 0-1,0 1 0,0-1 0,0 0 0,0 0 1,0 0-1,0 0 0,1 0 0,-1 1 1,0-1-1,0 0 0,0 0 0,0 0 0,0 1 1,0-1-1,0 0 0,0 0 0,0 0 0,0 1 1,0-1-1,0 0 0,0 0 0,0 0 0,0 0 1,0 1-1,0-1 0,0 0 0,0 0 0,0 0 1,0 1-1,0-1 0,-1 0 0,1 0 1,0 0-1,0 0 0,0 1 0,-5 8 1242,1 0 0,-5 15 0,-3 8 64,-42 108 2046,19-49-2167,16-40-778,2 2 0,3-1 0,2 2-1,-8 77 1,17-101-336,2 0 0,1 0-1,1 0 1,2-1 0,0 1 0,3 0 0,0-1-1,2 0 1,13 32 0,-17-53-84,0 0 0,1 0-1,0 0 1,0 0 0,12 11-1,-2-1-183,-15-17-5,1-1 0,-1 1 0,0-1-1,1 1 1,-1-1 0,1 1-1,-1-1 1,1 0 0,-1 1 0,1-1-1,-1 0 1,1 1 0,0-1-1,-1 0 1,1 0 0,-1 1 0,1-1-1,0 0 1,-1 0 0,1 0-1,0 0 1,-1 0 0,1 0 0,0 0-1,-1 0 1,1 0 0,0 0 0,14-9-5909,-2 1 474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8:51:00.9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88 0 2400,'-1'0'306,"0"0"0,0 0 1,0 1-1,0-1 0,0 0 0,0 0 0,1 0 1,-1 0-1,0 1 0,0-1 0,-5 5 2450,4-4-2449,-10 24 2286,9-18-2609,-4 11 767,-1-1-161,1 0-1,1 1 0,-5 25 1,11-42-582,-7 35 684,-1 47 0,7-72-655,1 0 0,1 0 1,0 1-1,1-1 0,0 0 1,0 0-1,1 0 0,7 17 1,4-7 209,-13-20-217,0 0 0,0 0-1,0 0 1,0 0 0,0 0 0,0-1 0,0 1 0,0 0-1,1-1 1,-1 1 0,0-1 0,0 1 0,1-1 0,-1 1-1,0-1 1,1 0 0,1 0 0,0 0 2,0 0 1,0-1 0,0 1-1,0-1 1,0 0 0,0 0-1,0 0 1,0-1 0,0 1-1,0-1 1,0 1-1,-1-1 1,1 0 0,-1 0-1,1 0 1,-1 0 0,3-3-1,3-6-145,0 1 0,12-21-1,-14 19 75,9-13-117,-7 11-116,1-1 1,21-24-1,-30 38 259,0 1 0,1-1-1,-1 1 1,1-1 0,-1 1-1,1-1 1,-1 1 0,0 0-1,1-1 1,0 1 0,-1 0 0,1-1-1,-1 1 1,1 0 0,-1 0-1,1 0 1,-1-1 0,1 1-1,0 0 1,-1 0 0,1 0 0,0 0-1,-1 0 1,1 0 0,-1 0-1,1 0 1,0 0 0,-1 0-1,1 1 1,-1-1 0,1 0 0,-1 0-1,1 0 1,0 1 0,-1-1-1,1 0 1,-1 1 0,1-1-1,-1 1 1,1-1 0,-1 0 0,0 1-1,1-1 1,-1 1 0,1-1-1,-1 1 1,0-1 0,0 1-1,1-1 1,-1 1 0,0 0 0,0 0-1,3 5-38,0 0 0,-1 0 0,3 12 0,-5-16 48,3 10 140,0 0 1,1 0-1,1-1 1,6 14-1,-9-21-71,0-1-1,0 0 0,0 0 0,1 1 1,0-1-1,-1-1 0,1 1 1,0 0-1,0-1 0,0 0 1,1 1-1,-1-1 0,1 0 1,-1-1-1,1 1 0,0-1 0,4 2 1,-3-2 7,0 0 1,1-1 0,-1 1-1,0-1 1,0 0-1,0-1 1,0 1-1,1-1 1,-1 0 0,0 0-1,0-1 1,0 1-1,-1-1 1,1 0-1,0-1 1,-1 1-1,1-1 1,-1 0 0,0 0-1,0 0 1,0-1-1,0 1 1,0-1-1,-1 0 1,0 0 0,0 0-1,4-7 1,3-6 36,-1-1 1,0 0-1,-2 0 1,0-1 0,-1 0-1,-1 0 1,0-1-1,-2 1 1,0-1-1,-1-33 1,-2 49-99,0 0 0,0 0-1,-1-1 1,0 1 0,0 0 0,0 0 0,0 0-1,-4-7 1,4 9-152,0 0-1,0 0 1,0 0 0,0 1-1,-1-1 1,1 0 0,-1 1-1,1-1 1,-1 1-1,0 0 1,1-1 0,-1 1-1,0 0 1,0 0-1,0 0 1,0 0 0,0 1-1,0-1 1,-3 0-1,-20-1-5979,14 3 2365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8:51:00.9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229 14 2080,'-7'-12'6424,"6"11"-6210,-1 1-19,1 0 0,0 0 0,-1 0-1,1 0 1,-1 0 0,1 0 0,0 0 0,-1 1 0,1-1 0,-3 1 0,-4 2 185,1 0 0,-13 8 0,20-11-302,-30 18 1252,-29 22 1,51-33-1133,-1 0 1,1 0 0,0 1-1,1 0 1,-1 0 0,2 1-1,-9 14 1,13-21-178,1 0-1,0 0 1,0 1-1,0-1 1,0 0-1,1 1 1,-1-1-1,1 1 1,-1-1-1,1 0 1,0 1-1,0-1 1,0 1-1,0-1 1,0 1-1,0-1 1,1 1-1,-1-1 1,1 1-1,0-1 1,0 0 0,0 1-1,2 3 1,2 0 64,0 0 1,1 0-1,-1 0 1,1-1-1,13 10 1,-10-8 158,0 0 0,12 14 0,-19-19-159,0 0 0,0 0 0,0 1 0,-1-1 0,1 1 0,-1-1 0,0 1 0,0-1 0,0 1 0,0 0 0,0 0 0,-1-1 0,1 1 0,-1 5 0,0-3-19,0 0 1,-1-1-1,0 1 0,0-1 0,0 1 0,-1-1 0,1 1 0,-1-1 0,-4 8 0,0-3-649,-1 1 0,-13 14 0,17-20-873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48:52.21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12 832,'21'-12'11537,"-21"20"-11922,-8 78 3670,6-53-2798,1-25-396,0-1 0,1 0 0,0 1 0,1-1 0,-1 1 0,1-1 0,1 0 0,2 10 0,23 70 287,6 14-84,-16-60 522,28 48 0,-41-82-734,1 0-1,-1-1 0,1 1 1,0-1-1,1-1 0,0 1 1,8 6-1,-14-12-156,1 1 0,-1-1 0,1 1 1,0-1-1,-1 0 0,1 1 0,-1-1 0,1 0 0,0 1 0,-1-1 0,1 0 0,0 0 0,0 0 1,-1 0-1,1 0 0,0 0 0,0 0 0,-1 0 0,1 0 0,0 0 0,-1 0 0,1 0 1,0 0-1,0 0 0,-1-1 0,1 1 0,0 0 0,-1 0 0,1-1 0,-1 1 0,1-1 1,0 1-1,-1-1 0,1 1 0,-1-1 0,1 1 0,-1-1 0,1 1 0,-1-1 0,1 1 0,-1-1 1,0 0-1,1 0 0,1-3-1013,-1 0 0,1 1 0,-1-1 0,0 0 0,0 0-1,0-5 1,2-8-3658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8:51:00.9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93 4640,'-12'-10'9609,"33"1"-7469,214-43 1711,-156 40-6106,0 3-4066,-65 8 3873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8:51:00.9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85 0 2720,'3'1'6048,"-3"15"-3226,-5 21-855,-28 123 2182,25-123-3583,-7 41 586,-7 95-1,20-153-1081,0 3 76,1-1 1,1 1 0,1 0-1,1-1 1,6 28 0,-8-47-159,1 1 0,0-1 1,0 0-1,1 0 0,-1 0 1,1 1-1,-1-1 0,1-1 1,0 1-1,0 0 0,0 0 1,0-1-1,1 1 0,-1-1 1,1 0-1,0 0 1,-1 0-1,1 0 0,0 0 1,0 0-1,0-1 0,0 1 1,1-1-1,4 1 0,3 0-138,1 0-1,0-2 1,0 1-1,0-1 1,19-3-1,-6 1-212,42-8-6783,-51 9 5077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8:51:00.9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77 2144,'-2'-4'293,"1"4"-228,0-1 1,1 1-1,0-1 0,-1 1 0,1-1 1,-1 0-1,1 1 0,0-1 0,-1 0 1,1 1-1,0-1 0,0 0 1,0 0-1,0 1 0,-1-1 0,8-8 3446,-6 9-3129,0-1 1,0 1 0,0-1 0,0 1-1,0 0 1,0-1 0,0 1 0,2 0 0,23-7 1804,81-8 4052,-43 7-5273,101-9-322,-53 14-4616,-69 5-2924,-30-2 3947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8:51:00.9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2976,'3'2'7323,"4"6"-5264,4 10-1367,-8-6 72,-1 0 0,-1 0 0,1 17-1,-1-5-165,4 120 1589,-1 50-1630,-4-193-581,-2 9-3519,-8-37-7265,9 18 8200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8:51:00.9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1 105 3552,'7'-10'10220,"0"10"-10360,5-3 1020,0 1 1,0-1-1,21-10 1,-16 6-421,25-5 0,24-1-265,2 3-1,0 3 1,87 2 0,-153 5-196,20-2-2052,-21 2 1685,0 0 1,0 0-1,0-1 0,-1 1 1,1 0-1,0 0 0,0-1 1,0 1-1,11-16-5954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8:51:00.9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95 18 2144,'4'-17'4035,"-7"21"-2604,-9 15 668,-1 1-674,1 1 0,-17 42 0,21-38-512,1 0 1,-6 37 0,12-56-721,0 0 0,1 1 1,0-1-1,0 1 0,1-1 1,0 1-1,0-1 0,0 0 1,1 1-1,0-1 0,0 0 1,1 0-1,0 0 0,3 6 1,-3-8-125,0 0 0,0 0 1,1 0-1,-1 0 1,1-1-1,0 1 0,0-1 1,0 0-1,0 0 1,1-1-1,-1 1 0,1-1 1,-1 0-1,1 0 1,0 0-1,0-1 1,0 0-1,7 1 0,15-1-8,0-1-1,0-1 1,0-1-1,0-2 1,45-11-1,-41 7 97,1-1 1,-2-2-1,38-18 0,-53 21-170,0-2 0,0 0-1,25-24 1,-36 31-64,0-1 0,0-1 0,0 1 0,0-1 1,-1 1-1,0-1 0,0 0 0,0 0 0,0 0 0,-1 0 0,0-1 0,0 1 0,-1-1 1,1 1-1,-1-1 0,0 0 0,-1 0 0,0 1 0,1-1 0,-2 0 0,1 0 1,-1 1-1,-1-9 0,1 11 44,0 1 1,0-1-1,0 1 0,0-1 1,0 1-1,0 0 0,-1 0 1,1 0-1,-1-1 1,1 1-1,-1 1 0,0-1 1,0 0-1,0 0 1,0 1-1,0-1 0,0 1 1,-5-3-1,3 3 2,1 0-1,-1 0 1,1 0-1,-1 1 1,0 0-1,0-1 0,1 1 1,-1 0-1,0 1 1,1-1-1,-8 2 1,-2 2-17,-1 1 0,1 0 0,0 1 0,0 0 0,-19 14 0,5-2 140,-30 27-1,47-36 167,0 1-1,0 0 1,1 0-1,0 1 1,-9 16-1,16-23-214,0 1 0,1-1 0,-1 0 0,1 1-1,0-1 1,0 1 0,0-1 0,1 1 0,0-1 0,-1 1-1,2 0 1,-1-1 0,0 1 0,1-1 0,2 8 0,0-1 45,1 0 0,0 0 1,1-1-1,0 1 1,6 9-1,8 8 168,2-1-1,0-1 0,2-1 0,1-1 0,0-1 1,52 37-1,-73-58-254,1 1 52,0 0 1,0 0 0,1 0 0,-1 0 0,1-1-1,0 0 1,0 0 0,0 0 0,7 1 0,-12-3-89,1 0 0,0 0-1,-1 0 1,1 0 0,-1 0 0,1 0 0,-1-1 0,1 1 0,-1 0 0,1 0 0,-1-1 0,1 1 0,-1 0 0,0-1 0,1 1 0,-1 0 0,1-1 0,-1 1 0,0-1 0,1 1 0,-1 0 0,0-1 0,0 1 0,1-1 0,-1 1 0,0-1 0,0 1 0,0-1 0,1 1-1,-1-1 1,0 0 0,1-21-5832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8:51:00.9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31 114 5472,'-14'-7'5994,"12"8"-5568,1 1 0,0 0 0,0 0 0,0-1 0,0 1 1,1 0-1,-2 3 0,-1 4-405,2-7 25,0 0 1,0 0-1,1 0 0,-1 1 1,1-1-1,0 0 1,-1 0-1,1 0 1,0 0-1,0 0 1,0 0-1,1 1 1,-1-1-1,0 0 1,1 0-1,0 0 1,-1 0-1,1 0 1,0 0-1,0 0 1,0 0-1,0 0 1,0-1-1,1 1 1,-1 0-1,0-1 1,1 1-1,-1-1 1,1 1-1,0-1 1,-1 0-1,1 1 1,4 1-1,-2-1-19,0 0-1,0 0 1,0 0-1,1-1 1,-1 1-1,0-1 1,1 0-1,-1-1 1,1 1-1,-1-1 1,1 1 0,0-1-1,-1-1 1,8 0-1,-7 0 58,1-1 0,-1 0 0,0 0 0,1 0 0,-1-1 0,0 0 0,0 0 0,-1 0 0,1 0 0,-1-1 0,1 0 0,6-8 0,-9 9-61,0 0 0,0 0 1,0 0-1,0 0 0,-1 0 1,0 0-1,0-1 0,1 1 1,-2 0-1,1-1 1,0 1-1,-1-1 0,0 1 1,0-1-1,0 1 0,0-1 1,0 1-1,-1-1 0,1 1 1,-1-1-1,-2-4 0,1 2-43,-1-1 0,0 1-1,-1 0 1,0 0 0,1 0-1,-2 0 1,1 1 0,-1 0-1,0 0 1,0 0 0,-7-5-1,9 8-29,0 0 1,0 0-1,0 0 0,0 1 0,0-1 0,0 1 0,-1 0 0,1 0 0,-1 0 0,-5 0 0,7 1 14,0 0-1,-1 0 1,1 0-1,0 0 1,-1 1-1,1-1 1,0 1-1,0 0 1,-1-1-1,1 1 1,0 0-1,0 0 0,0 1 1,0-1-1,0 0 1,0 1-1,-2 1 1,0 2-393,0-1 1,-1 1-1,2 0 0,-6 8 1,7-10-179,0 0 0,1 0 0,-1 0-1,1 0 1,0 0 0,0 1 0,1-1 0,-1 0 0,1 1 0,-1 3 0,4 12-1617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8:51:00.9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3 3072,'-9'-3'4837,"14"4"-2618,10 8-1268,-1 1 0,0 1 0,-1 0 0,17 17 0,-15-13-389,1 1-271,-1 1 0,-1 0 0,0 1 0,13 26 0,39 82 1123,10 52 782,-59-137-1864,-9-17-120,0 1 0,-1 0 0,-2 1 1,-1-1-1,0 1 0,-2 0 0,-2 29 0,-3 12 116,-19 102-1,14-127-254,-17 57 1,18-79-162,0-1 1,-1-1-1,-1 0 1,-1 0-1,-13 19 0,-27 26-9335,39-47 6527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8:51:00.9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405 49 1312,'13'0'6794,"-23"-13"-4975,6 10-1709,0 0 0,0 0 1,-1 1-1,1 0 0,-1 0 0,1 0 1,-1 1-1,-6-2 0,-1-1-12,0 1 1,0 0-1,0 1 0,0 1 0,0 0 1,-24 1-1,28 1-97,-5 0 39,0 0 0,0 1-1,-20 6 1,18-2 81,-1 0 0,1 1 0,-21 13 0,30-16-79,0 1-1,0-1 1,0 1 0,1 0 0,0 1 0,0-1 0,0 1-1,1 0 1,0 0 0,-4 8 0,2-1 18,1 0 0,0 0 0,1 0-1,1 0 1,0 1 0,1-1 0,0 1 0,0 27 0,3-30-15,-1 0 0,2 0 1,-1 0-1,2 0 0,-1 0 1,1 0-1,1-1 0,0 0 1,1 1-1,0-1 0,11 16 1,-10-19 3,0 1 0,1-1 0,-1-1 0,2 1 0,-1-1 0,1-1 0,0 1 0,0-1 0,0-1 0,18 8 0,-10-7-36,0 0 0,0-1 1,0 0-1,0-2 0,25 2 0,-37-4 22,23 2 147,-1-1 0,1-2 1,31-4-1,-50 3-148,-1 1 0,1-2 0,0 1 0,-1-1 0,1 0-1,-1 0 1,0-1 0,0 0 0,0 0 0,0-1 0,-1 1 0,0-1 0,0-1 0,0 0 0,5-6 0,0-3-1,0 0 1,0-1-1,-2-1 1,0 1-1,-1-2 1,8-23 0,-14 36 31,-1 1-79,0 0 0,0 0 0,0 1 1,-1-1-1,1-5 0,-1 9 2,0-1 0,0 1 1,0-1-1,0 0 0,0 1 0,0-1 0,0 1 0,-1-1 1,1 0-1,0 1 0,0-1 0,0 1 0,-1-1 0,1 1 1,0-1-1,-1 1 0,1-1 0,-1 1 0,1-1 0,-1 1 1,1 0-1,0-1 0,-1 1 0,1 0 0,-1-1 1,0 1-1,1 0 0,-1-1 0,1 1 0,-1 0 0,1 0 1,-1 0-1,0 0 0,1 0 0,-1-1 0,1 1 0,-1 0 1,0 0-1,0 1 0,0-1-10,0 0 0,-1 0-1,1 1 1,0-1 0,0 0 0,0 1 0,0-1 0,-1 1 0,1 0-1,0-1 1,0 1 0,0 0 0,0 0 0,1 0 0,-1-1 0,0 1 0,0 0-1,0 0 1,1 0 0,-1 0 0,0 0 0,0 2 0,-12 31-177,9-23 139,-2 4-32,1 0 1,1 0-1,0 0 1,-2 27-1,5-37 107,1 0-1,0 0 1,0 0-1,1 0 1,-1-1 0,1 1-1,0 0 1,0 0 0,1 0-1,0-1 1,-1 1-1,2-1 1,-1 1 0,0-1-1,1 0 1,0 0 0,0 0-1,0 0 1,6 5 0,-6-7 23,0 1 1,1-1-1,-1 0 1,1-1-1,0 1 1,0 0-1,0-1 1,0 0-1,0 0 1,0 0-1,0-1 1,0 1-1,0-1 1,0 0-1,0 0 1,1 0 0,4-2-1,0 1 19,-1-1 1,1 0-1,-1 0 0,0-1 1,0 0-1,0 0 0,10-7 1,-9 4 21,-1 0 1,-1 0-1,1 0 1,7-10 0,-11 12-37,-1 0-1,0 0 1,0 0 0,0 0 0,-1-1 0,1 1 0,-1-1-1,0 0 1,2-7 0,-3 8-69,-1 0 1,0 0-1,0 0 0,0 0 0,0 0 1,-1 0-1,1 0 0,-1 0 0,0 0 0,0 0 1,0 0-1,-1 1 0,0-1 0,1 0 1,-1 1-1,-1-1 0,1 1 0,0 0 0,-1 0 1,1 0-1,-1 0 0,0 0 0,0 0 1,0 1-1,-1-1 0,1 1 0,-1 0 0,1 0 1,-1 1-1,1-1 0,-1 0 0,0 1 1,0 0-1,0 0 0,0 0 0,0 1 0,0-1 1,0 1-1,0 0 0,0 0 0,-7 1 1,5 2-27,-1-1 0,1 1 0,0 0 0,0 1 0,0-1 0,0 1 0,1 0 0,-1 0 0,1 1 0,0 0 0,0 0 0,1 0 0,-1 1 0,1-1 0,-4 9 0,3-3-332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8:51:00.9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140 3 2976,'-2'-2'3996,"-3"5"-2599,-5 8-806,9-9-101,-24 26 1029,-28 38-69,46-56-1356,-1 1 1,2 0-1,0 1 0,-7 16 0,12-26-86,1 0-1,-1 0 0,1 0 1,-1 0-1,1 1 0,0-1 1,0 0-1,0 0 1,0 1-1,0-1 0,0 0 1,1 0-1,-1 0 0,1 0 1,0 1-1,-1-1 0,1 0 1,0 0-1,0 0 0,0 0 1,1-1-1,-1 1 1,0 0-1,3 2 0,3 3-57,1 0 0,0-1 0,0 0-1,11 6 1,6 6 64,-4-1 618,26 31 0,-46-47-558,0 0-1,0 0 1,0 0-1,0 0 1,-1 0 0,1 0-1,0 0 1,-1 0-1,1 0 1,-1 1 0,1-1-1,-1 0 1,0 0 0,1 1-1,-1-1 1,0 0-1,0 1 1,0-1 0,0 0-1,0 1 1,-1 1-1,1-1-11,-1 0-1,0 0 0,0 0 0,0 0 0,0 0 1,-1 0-1,1 0 0,0-1 0,-1 1 0,1-1 0,-1 1 1,-2 1-1,0 0-19,0 0-1,0-1 1,0 1 0,0-1 0,-1 0 0,1 0 0,-1 0 0,1-1 0,-1 0-1,0 0 1,-7 1 0,3-2-76,-1-1 0,0 0 0,-13-4 0,-11-6-4902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48:53.16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176 88 2976,'4'-4'8222,"-5"13"-6290,-3 5-876,3-11-932,0 1 0,0-1 1,0 0-1,0 0 0,0 0 0,-3 3 1,4-6-121,-14 24 423,-1-2-1,-1 0 1,-1 0 0,-25 23 0,41-44-411,-8 7 235,0 0-1,0-1 1,-20 13 0,29-20-246,0-1 1,0 1-1,0 0 1,0 0-1,0 0 1,0 0-1,0 0 1,0 0-1,0 0 1,0 0-1,0-1 1,0 1-1,0 0 1,0 0-1,0 0 1,0 0-1,0 0 1,0 0-1,0 0 1,0 0-1,0-1 1,0 1-1,-1 0 1,1 0-1,0 0 1,0 0-1,0 0 1,0 0-1,0 0 1,0 0-1,0 0 1,0 0-1,0 0 1,0 0-1,0 0 1,-1 0-1,1 0 1,0-1-1,0 1 1,0 0-1,0 0 1,0 0-1,0 0 1,0 0-1,0 0 1,-1 0-1,1 0 1,0 0-1,0 0 1,0 0-1,0 1 1,0-1-1,7-11 167,-6 9-193,34-68 53,-31 62 3,0 0 0,0-1 0,-1 1 0,3-12-1,2-6-74,2-3 43,-7 16 139,2 0 0,0 1 1,0 0-1,8-12 0,-5 9 18,-7 12-114,1 0 0,-1 0 0,1 0 0,0 1 0,0-1 0,0 1 0,4-5 0,-6 7-45,0 0 0,1 0 0,-1 0-1,0-1 1,0 1 0,0 0 0,1 0-1,-1 0 1,0 0 0,0 0 0,1 0-1,-1 0 1,0 0 0,0 0 0,1 0 0,-1 0-1,0 0 1,0 0 0,1 0 0,-1 0-1,0 0 1,0 0 0,0 0 0,1 0-1,-1 0 1,0 1 0,0-1 0,1 0-1,-1 0 1,0 0 0,0 0 0,0 0-1,0 1 1,1-1 0,-1 0 0,0 0-1,0 0 1,0 1 0,0-1 0,0 0-1,0 0 1,1 1 0,-1-1 0,0 0-1,0 0 1,0 0 0,0 1 0,0-1 0,0 1 4,5 5 32,0 0 1,0 1-1,-1 0 0,0 0 1,4 10-1,2 3 153,15 25 0,1 0-31,-13-27-109,-11-16-39,0 0-1,-1 0 1,1 0-1,-1 1 0,1-1 1,-1 0-1,0 1 1,0-1-1,0 1 1,0-1-1,1 5 1,-2-4 14,0-1 0,1 1 0,-1 0 1,1-1-1,0 1 0,0-1 0,0 1 1,0-1-1,0 0 0,0 1 0,1-1 1,-1 0-1,1 0 0,3 3 0,-5-4-7,0 0-1,1-1 0,-1 1 0,1 0 1,-1 0-1,0-1 0,0 1 0,1 0 1,-1 0-1,0-1 0,0 1 0,0 0 1,0 0-1,0 0 0,0-1 1,0 1-1,0 0 0,0 0 0,0 0 1,0-1-1,-1 2 0,1-1-7,0-1-1,-1 0 0,1 1 1,0-1-1,0 0 1,0 1-1,-1-1 0,1 0 1,0 0-1,0 1 1,-1-1-1,1 0 1,0 0-1,-1 0 0,1 1 1,0-1-1,-1 0 1,1 0-1,0 0 1,-1 0-1,1 0 0,-1 0 1,1 0-1,0 0 1,-1 0-1,1 0 0,0 0 1,-1 0-1,1 0 1,0 0-1,-1 0 1,1 0-1,-1 0 0,1 0 1,0 0-1,-1 0 1,1-1-1,0 1 1,0 0-1,-1 0 0,1 0 1,0-1-1,-1 1 1,1 0-1,0 0 0,0-1 1,-1 0-1,-3-2-21,1 0 0,-1 1 0,0-1-1,0 1 1,-1-1 0,1 1 0,0 1-1,-1-1 1,1 0 0,-1 1 0,0 0 0,1 0-1,-1 1 1,0-1 0,0 1 0,-5 0-1,0 0-440,-1 0-184,0 0 1,0 1 0,0 0-1,-12 3 1,20-4 253,0 1 0,1 0 0,-1 0 1,0 0-1,1 0 0,-1 1 0,1-1 0,0 1 0,-1-1 0,1 1 1,0 0-1,0 0 0,0 0 0,0 0 0,0 0 0,1 0 0,-1 1 1,0-1-1,1 0 0,0 1 0,-2 4 0,-3 15-4998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8:51:00.9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363 15 1728,'3'-15'4896,"-10"16"-2822,-40 61 60,-154 221 1023,190-269-3018,0 0 0,1 0 1,1 1-1,1 0 0,0 1 0,1 0 1,0 0-1,-4 20 0,2 0 9,2 1-1,1 1 1,-1 58-1,7-67-49,2 1 0,0-1 1,2 0-1,1 0 0,11 35 0,-11-49-40,0 0 0,1-1 0,1 0 0,0 0 0,1 0 1,0-1-1,1 0 0,1 0 0,17 18 0,-3-8 215,2 0 0,0-2 0,1 0 0,40 21 0,-43-28-237,-14-7 271,21 8 1,-28-13-421,1-1 0,-1 0 0,0 0 0,1-1 0,-1 1 0,1-1 0,-1 0 0,1 1 0,-1-2 0,7 0 0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8:51:00.9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350 0 2976,'0'0'2315,"-7"0"-246,-29 8 91,25-6-1855,0 0 1,0 1-1,0 0 0,0 1 1,1 0-1,-20 11 1,10-3 87,1 1 0,-29 24 0,38-28-244,1 0 0,0 1 0,1 0 1,0 1-1,1 0 0,0 0 0,-9 21 0,3-2 153,-16 61 0,27-81-232,-1-1-1,2 0 0,-1 1 1,2 0-1,-1-1 0,1 1 1,0-1-1,1 1 0,2 9 1,-3-17-48,0-1 1,1 1 0,-1-1 0,0 0 0,1 1 0,-1-1 0,1 0 0,-1 0 0,1 1 0,0-1 0,-1 0-1,1 0 1,0 0 0,0 0 0,0 0 0,0 0 0,0 0 0,0 0 0,0 0 0,0 0 0,0 0 0,0-1-1,1 1 1,-1-1 0,0 1 0,0-1 0,1 1 0,-1-1 0,0 1 0,1-1 0,-1 0 0,1 0 0,-1 0 0,0 0-1,1 0 1,-1 0 0,0 0 0,1 0 0,1-1 0,1-1 20,1 1 0,-1-1 1,0 0-1,0 0 0,0 0 0,-1 0 0,1-1 0,0 0 1,-1 1-1,0-1 0,6-7 0,15-21 231,-1-1 0,22-43-1,29-74-555,-67 133 291,-3 9-56,-1 1 1,0-1-1,0 0 0,-1 0 1,0 0-1,0 0 0,-1 0 1,1-9-1,-1 16 35,-1 0-1,0-1 1,0 1 0,0 0-1,0 0 1,0 0-1,0-1 1,0 1 0,0 0-1,0 0 1,0 0-1,0-1 1,0 1-1,0 0 1,0 0 0,0-1-1,0 1 1,0 0-1,0 0 1,0 0 0,-1-1-1,1 1 1,0 0-1,0 0 1,0 0 0,0-1-1,0 1 1,0 0-1,-1 0 1,1 0 0,0 0-1,0 0 1,0-1-1,0 1 1,-1 0 0,1 0-1,0 0 1,0 0-1,-1 0 1,1 0-13,0 0 0,-1 0 1,1 1-1,0-1 0,0 0 0,-1 0 0,1 1 1,0-1-1,0 0 0,0 1 0,0-1 0,-1 0 1,1 1-1,0-1 0,0 0 0,0 1 0,0-1 1,0 0-1,0 1 0,0-1 0,0 0 0,0 1 1,3 38 264,-3-22-24,1-1 0,1 0 0,0 1 0,1-1 0,1 0 0,0 0 0,12 27 0,-12-35-125,0 0 1,0 0 0,1 0-1,0 0 1,1-1 0,0 0-1,0 0 1,0 0 0,1-1-1,0 0 1,0 0 0,1-1-1,-1 0 1,1 0-1,15 6 1,-16-9-9,0 1 0,0-1 0,0-1 0,0 1 0,10 0-1,-14-2-83,1 0-1,-1 0 1,0 0-1,1 0 1,-1-1-1,0 1 1,0-1-1,0 0 1,1 0-1,-1 0 1,0-1-1,0 1 1,0-1-1,4-2 1,1-3-1735,-1 0 0,0 0 0,12-14 0,-7 9-749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8:51:00.9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271 8 2304,'6'-7'2671,"-18"8"-302,-3-1-1840,0 2 1,0 0-1,0 0 1,-18 6-1,-57 24 962,81-29-1422,1 1 0,-1 0-1,1 0 1,0 1 0,0 0-1,0 1 1,-8 6 0,16-11-67,-1-1 1,0 1-1,1-1 1,-1 1 0,1-1-1,-1 1 1,1-1-1,0 1 1,-1 0-1,1-1 1,-1 1 0,1 0-1,0-1 1,0 1-1,-1 0 1,1-1 0,0 1-1,0 0 1,0 0-1,0-1 1,0 1 0,0 0-1,0 0 1,0-1-1,0 1 1,0 0-1,0 0 1,0-1 0,1 1-1,-1 0 1,0-1-1,1 1 1,-1 0 0,0-1-1,1 1 1,-1 0-1,1-1 1,-1 1 0,1-1-1,-1 1 1,1-1-1,-1 1 1,1-1-1,-1 1 1,1-1 0,0 0-1,-1 1 1,1-1-1,1 1 1,4 1 29,0 0 0,1 0 0,-1 0 0,11 0 0,-7 0-28,22 4 26,84 18-192,-94-18 362,-1 0-1,1 2 1,21 11 0,-34-14-37,-1-1 1,0 1 0,0 1 0,0-1 0,-1 1 0,8 8 0,-14-13-132,0 0 0,0 0 1,0 0-1,0 1 0,0-1 1,0 0-1,0 1 1,0-1-1,-1 1 0,1-1 1,-1 1-1,1-1 0,-1 1 1,1 0-1,-1-1 0,0 1 1,0-1-1,0 1 1,0 0-1,0-1 0,0 1 1,0 0-1,0-1 0,-1 1 1,1-1-1,-1 1 0,1-1 1,-1 1-1,1-1 1,-1 1-1,0-1 0,0 1 1,0-1-1,0 0 0,0 1 1,0-1-1,0 0 0,0 0 1,-1 0-1,1 0 0,0 0 1,-2 1-1,-6 4 24,0 0 1,0-1-1,0 0 0,-1 0 0,-11 3 1,-52 13 120,22-7-9,-18 3 143,62-15-476,0-1 0,-1-1 0,1 1 0,-1-1 0,1-1 1,-1 1-1,-9-3 0,13 1-1342,15-5-2463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8:51:00.9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4992,'0'0'2218,"0"12"433,10 162-384,-10-143-5371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8:51:00.9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20 2816,'-13'-20'1280,"8"20"-1120,0 0-352,10 0 64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8:51:00.9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2144,'0'2'290,"0"-1"1,0 1-1,0 0 1,0 0-1,0 0 1,0 0-1,0-1 1,0 1-1,1 0 1,-1 0-1,1-1 1,0 1-1,-1 0 1,1 0-1,0-1 0,1 3 1,5 15 1240,-4 16 514,-2 48 1,-1-52-1129,19-52 342,-3-3-1123,-5 7-219,0 0 1,1 0-1,1 2 0,0 0 0,1 0 1,22-17-1,-35 31 79,0 0 0,1 0 0,-1 1 1,0-1-1,1 0 0,-1 1 0,1-1 0,-1 0 0,1 1 1,-1 0-1,1-1 0,-1 1 0,1 0 0,-1 0 0,1 0 1,-1 0-1,1 0 0,-1 0 0,1 0 0,2 1 0,-2 0 92,0 0 0,0 0 0,0 0 0,-1 0 0,1 1 0,0-1-1,0 0 1,-1 1 0,1-1 0,-1 1 0,1 0 0,1 3-1,1 2 201,0 0 0,0 1 0,-1-1 0,0 1 0,-1 0 0,3 15 0,-2-1 216,-2 41 0,-1-38-280,3 29 0,-3-53-230,0-1-26,0 1 1,0-1-1,0 1 1,0-1-1,0 1 1,0-1 0,0 1-1,0-1 1,1 1-1,-1-1 1,0 0-1,0 1 1,0-1 0,1 1-1,-1-1 1,0 0-1,0 1 1,1-1-1,-1 1 1,0-1 0,1 0-1,-1 1 1,0-1-1,1 0 1,-1 0 0,1 1-1,-1-1 1,0 0-1,2 1 1,2 1-583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8:51:00.9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158 104 2656,'0'-7'7161,"-6"14"-6440,-6 2 160,-24 16-1,27-20-558,1 0-1,-1 1 0,1 0 1,0 1-1,1 0 1,-12 13-1,14-13-222,1 0 1,0 0-1,0 1 0,0 0 1,1-1-1,0 1 0,-2 9 1,4-13-54,0 0 1,1 1 0,-1-1-1,1 0 1,0 1 0,0-1-1,0 0 1,1 1 0,-1-1-1,1 0 1,0 0 0,0 0-1,1 1 1,-1-1 0,4 6-1,-4-9 3,0 1-1,0-1 1,0 1 0,0-1-1,1 1 1,-1-1 0,1 0-1,-1 0 1,1 1-1,-1-1 1,1 0 0,-1 0-1,1-1 1,0 1 0,0 0-1,-1 0 1,5 0-1,-3-1 15,1 1 0,0-1 0,-1 0 0,1 0 0,0 0 0,0-1 0,-1 1 0,7-3-1,0 0 21,-1-1-1,1 0 1,-1 0-1,0-1 1,15-11-1,-4 1-22,60-49-376,-80 64 270,1-1 1,0 0-1,0 1 0,-1-1 0,1 1 1,0-1-1,0 1 0,0-1 1,0 1-1,-1 0 0,1-1 0,2 1 1,-3 0 19,1 0 0,-1 0 1,0 0-1,1 0 1,-1 0-1,0 0 0,1 0 1,-1 0-1,1 0 1,-1 0-1,0 1 0,1-1 1,-1 0-1,0 0 1,1 0-1,-1 1 0,0-1 1,1 0-1,-1 0 1,0 1-1,1-1 0,0 3-66,1-1 0,-1 1 0,0 0 0,0 0-1,0-1 1,1 6 0,0 2 146,4 7-103,-3-5 151,0-1 1,1 0-1,0 0 0,9 14 1,-12-23-44,1 0 0,-1 1 0,1-1-1,0 0 1,-1 0 0,1 0 0,0 0 0,0-1 0,1 1 0,-1 0 0,0-1 0,0 0 0,1 1 0,-1-1 0,1 0 0,-1 0-1,1 0 1,-1-1 0,1 1 0,0-1 0,-1 1 0,1-1 0,0 0 0,4 0 0,-2-1 45,1 0 1,0 0 0,-1-1-1,1 0 1,-1 0-1,1 0 1,-1-1-1,0 1 1,0-1 0,6-5-1,3-3 126,-1 0 0,13-15 0,-17 16-190,0 0-1,0-1 1,-1-1 0,-1 1 0,0-1 0,-1-1-1,0 1 1,0-1 0,4-17 0,-8 22-59,0 0 0,-1 0 1,1 0-1,-1-1 0,-1 1 1,0 0-1,0-1 0,-1 1 0,0 0 1,0 0-1,0 0 0,-1-1 1,-1 1-1,0 1 0,0-1 0,-5-9 1,7 15-28,0-1 0,0 1 1,-1 0-1,1 0 0,-1 0 0,0 0 1,0 0-1,1 0 0,-1 1 0,0-1 1,0 1-1,-1-1 0,1 1 0,0 0 1,0-1-1,-1 1 0,1 1 1,-1-1-1,1 0 0,-1 0 0,-3 0 1,4 2-184,0-1 1,-1 0 0,1 0 0,0 1-1,-1 0 1,1-1 0,0 1 0,0 0-1,-1 0 1,1 0 0,0 0 0,0 1-1,0-1 1,0 1 0,1-1 0,-1 1-1,0-1 1,0 1 0,1 0 0,-1 0-1,1 0 1,-1 2 0,-5 6-1569,5-8 1231,0 0-1,0 1 0,1-1 1,-1 1-1,1 0 1,-1-1-1,1 1 0,0 0 1,0 0-1,0 0 1,1 0-1,-1 5 1,3 12-1813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8:51:00.9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109 4 4064,'1'-3'4484,"-3"15"-2419,-3 3-933,0 0 0,1 1 0,-3 29 0,-3 16 393,-14 37-282,-15 71 5,34-146-1041,2 1 0,-2 29 1,5-45-107,0-1 1,1 0-1,0 1 1,0-1-1,0 0 1,1 0-1,0 0 1,1 0-1,-1 0 1,1 0-1,6 9 1,-7-13-68,0-1 1,0 0-1,0 0 1,1 0-1,-1 0 1,0-1-1,1 1 0,-1-1 1,1 1-1,0-1 1,-1 0-1,1 0 1,0 0-1,0 0 1,-1-1-1,5 1 1,6 1-47,1-1 0,14 0 0,-28-1 11,26-1 48,36-7 0,-9 1-4040,-37 7 2058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8:51:00.9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25 3712,'4'1'7167,"9"1"-3664,24 2-1166,-8-3-1832,0-1 0,0-2 0,0-1 0,29-6 0,25-3-368,-12 6-2249,-40 6 811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8:51:00.9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 4 3072,'-29'-3'2705,"28"3"-2375,-1 0 1,0 0 0,0 0-1,1 0 1,-1 0-1,0 0 1,1 1 0,-1-1-1,0 1 1,1-1-1,-1 1 1,1 0-1,-3 1 1,34 16 1215,-19-12-1268,3 4-63,-1-1 1,0 1-1,-1 1 0,0 1 1,0-1-1,-1 2 1,-1 0-1,0 0 0,-1 1 1,0 0-1,-1 0 0,11 28 1,-1 6 4,-3 2 0,-1 0 0,10 79 0,-20-101 1,-2 0-1,-1 0 1,-5 47 0,3-58-144,-6 66 349,-5 0 1,-3-1 0,-44 141-1,51-200-287,-2-1 0,0 1-1,-1-2 1,-1 1 0,-20 25-1,31-46-262,0 0 0,0 0-1,0 1 1,0-1 0,0 0-1,0 0 1,0 0-1,-1 0 1,1-1 0,-3 3-1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48:57.40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75 548 2816,'-8'-6'11381,"3"1"-10485,5 5-851,-1 1-1,0-1 1,0 0 0,0 1 0,0-1-1,1 1 1,-1-1 0,0 1 0,0-1-1,1 1 1,-1 0 0,0-1 0,1 1-1,-1 0 1,1 0 0,-1-1 0,0 2-1,-8 15 422,9-17-420,-7 15 152,1 0 1,1 0-1,0 0 0,1 1 0,1-1 1,-1 18-1,-1 95 451,5-125-633,0 12 53,1 40 95,0-50-117,-1-1 1,1 0-1,0 0 0,0 0 0,0 0 0,0 0 0,1 0 0,-1 0 0,5 6 0,-6-10-36,0 0 0,1 1 0,-1-1 0,0 0 0,0 0 0,0 0 0,1 0 0,-1 1 0,0-1-1,0 0 1,0 0 0,1 0 0,-1 0 0,0 0 0,0 0 0,1 0 0,-1 0 0,0 0 0,0 0 0,1 0-1,-1 0 1,0 0 0,0 0 0,1 0 0,-1 0 0,0 0 0,1 0 0,-1 0 0,0 0 0,0 0 0,0 0-1,1 0 1,-1 0 0,0 0 0,0-1 0,1 1 0,-1 0 0,0 0 0,0 0 0,0 0 0,1-1 0,7-8 62,-7 7-29,10-14-80,0-1 0,-2 0 0,0 0 0,0-1-1,6-21 1,-6 14-142,1 1 0,15-24-1,-20 39 76,-3 7 52,-1-1 1,0 1-1,1 0 0,-1 0 0,1 0 1,0 0-1,-1 0 0,5-3 0,3 24-109,1 13 187,-6-19-21,0 0 0,1 0 1,0-1-1,1 0 0,13 20 0,-10-20 49,16 17 0,-22-25-19,1-1 0,0 0 0,0 1 0,0-1-1,0-1 1,1 1 0,-1-1 0,8 4-1,-10-6 2,0 1 0,0-1-1,-1 0 1,1 0 0,0 0-1,0 0 1,0 0 0,0 0-1,-1 0 1,1-1 0,0 1-1,0 0 1,-1-1-1,1 0 1,0 1 0,0-1-1,-1 0 1,1 0 0,-1 0-1,1 0 1,-1 0 0,1 0-1,1-3 1,2-1 14,-1 0 0,1-1 1,-1 0-1,5-10 0,-3 4-51,-1 0 0,-1 0 0,0 0 0,0 0 0,-1-1 0,-1 1 0,0-1 0,-1 0 0,0 0 0,-1 1 0,-1-1 0,0 0 0,0 0 0,-1 1 0,-7-22 0,7 30-45,1 1 0,-1-1 1,0 1-1,0 0 0,-1 0 0,1-1 0,-1 2 0,0-1 0,1 0 0,-1 0 0,0 1 0,-1 0 0,-2-3 0,5 3-46,19 8-143,1 2 384,-12-5-82,1 0 0,-1-1-1,1 0 1,0 0-1,-1 0 1,16 0 0,-9-1 15,1-1 0,-1-1 0,0-1 0,0 0 0,0-1 0,26-8 0,-31 9-164,-4 3 274,-4-1-86,-1 0-38,4 0-53,-3 0 149,-2 0-156,1 0 0,0 0-1,0 0 1,0-1-1,0 1 1,0 0-1,0 0 1,0 0 0,0 0-1,0 0 1,0-1-1,0 1 1,0 0-1,-1 0 1,1 0 0,0 0-1,0 0 1,0-1-1,0 1 1,0 0 0,0 0-1,1 0 1,-1 0-1,0 0 1,0-1-1,0 1 1,0 0 0,0 0-1,0 0 1,0 0-1,0 0 1,0-1-1,0 1 1,0 0 0,0 0-1,1 0 1,-1 0-1,0 0 1,0 0-1,0-1 1,4-5 23,4-1-60,-1-2 0,0 1 0,7-12 0,-6 6 89,-1-1-1,0 1 1,-1-2-1,-1 1 1,6-25-1,-8 26-23,20-114-156,-18 89 73,2-30-458,-1-94 0,-12 225 395,2-31 127,-7 96 585,4-57-161,-5 35 119,-1-6-349,-8 48 61,1 24 116,17-126-111,-10 50-1,12-85-133,1-8 245,1-3-133,4-7-219,-1 0 1,0 0-1,0 0 0,-1-1 0,0 0 0,2-14 0,3-4-110,2-8 10,-4 12-9,1-1 1,1 1 0,1 1 0,1 0 0,14-22-1,5 1-397,-29 42 470,1 1 0,-1 0 0,0-1 0,0 1 0,0 0 1,1-1-1,-1 1 0,0 0 0,0 0 0,1-1 0,-1 1 0,0 0 0,0 0 0,1 0 0,-1-1 0,0 1 1,1 0-1,-1 0 0,0 0 0,1 0 0,-1 0 0,0 0 0,1-1 0,-1 1 0,0 0 0,1 0 0,-1 0 1,0 0-1,1 0 0,-1 0 0,0 1 0,1-1 0,-1 0 0,1 0 0,-1 0 0,0 0 0,1 0 0,-1 0 1,0 1-1,0-1 0,1 0 0,-1 0 0,0 0 0,1 1 0,-1-1 0,0 0 0,0 0 0,0 1 0,1-1 1,-1 0-1,0 1 0,0-1 0,0 0 0,1 1 0,-1-1 0,0 0 0,0 1 0,0-1 0,0 1 1,5 24 34,-4-22 6,13 99 209,-11-78-210,-2-13-33,1-1 1,3 14 0,-4-21-6,0-1 0,-1 1 1,1-1-1,1 0 0,-1 1 1,0-1-1,1 0 0,-1 0 1,1 0-1,-1 0 1,1 0-1,0 0 0,0 0 1,3 2-1,-3-4 9,-1 1 0,1 0 1,0-1-1,0 1 0,-1-1 1,1 1-1,0-1 0,0 0 0,0 0 1,0 0-1,0 0 0,0 0 1,-1 0-1,1-1 0,0 1 0,0-1 1,0 1-1,-1-1 0,3 0 0,4-3-64,0 0 0,11-7 0,-18 10 59,94-70-919,-32 21 667,10-12 153,-36 28 194,-33 29 13,-4 3-78,-9 8-82,-33 51 32,-38 69-1,58-91 116,20-31-89,-6 8 52,-9 22 0,15-30-42,1 0 1,0-1 0,-1 1-1,1 0 1,1 0-1,-1 0 1,1 0 0,-1 0-1,1 0 1,0-1 0,1 7-1,-1-9-13,0-1 0,0 1-1,1 0 1,-1 0 0,0-1 0,0 1-1,1 0 1,-1-1 0,0 1 0,1 0-1,-1-1 1,0 1 0,1 0 0,-1-1-1,1 1 1,-1-1 0,1 1-1,0-1 1,-1 1 0,1-1 0,-1 1-1,1-1 1,0 0 0,-1 1 0,1-1-1,0 0 1,0 1 0,-1-1-1,1 0 1,0 0 0,0 0 0,-1 0-1,1 0 1,0 0 0,0 0 0,-1 0-1,1 0 1,0 0 0,0 0 0,-1 0-1,1 0 1,0-1 0,-1 1-1,1 0 1,0-1 0,0 0 0,5-1-15,0-1-1,-1 0 1,0-1 0,7-5 0,-3 2 6,-1-1 0,0 0 0,-1 0 0,0-1 0,0 0 0,8-14 0,28-64-69,-25 49-111,-4 6 8,-9 22-31,-1-1-1,1 1 1,11-16-1,-15 26 195,-1 0 0,0 0 0,1 0 1,-1 1-1,0-1 0,1 0 0,-1 1 0,0-1 0,1 0 0,-1 1 1,0-1-1,0 0 0,1 1 0,-1-1 0,0 0 0,0 1 0,0-1 1,1 1-1,4 27 40,11 45-96,-13-62 141,0-1 0,1 0 0,0 1-1,0-1 1,1-1 0,12 18 0,-16-25-59,0 0-1,0 0 0,0-1 1,1 1-1,-1 0 0,1-1 1,-1 1-1,1-1 0,-1 1 1,1-1-1,0 0 0,0 0 1,0 0-1,0 0 0,0 0 1,0 0-1,0-1 0,0 1 1,0-1-1,3 1 1,-3-1-13,0 0 0,0 0 0,1-1 1,-1 1-1,0-1 0,0 0 0,0 1 1,0-1-1,0 0 0,0 0 0,0 0 1,0 0-1,0-1 0,0 1 0,-1-1 1,1 1-1,-1-1 0,4-3 0,6-10-54,0-1-1,-1 0 0,-1 0 1,10-25-1,10-18-267,-10 25 132,-1-1 0,-1-1 0,-2-1-1,-2 0 1,-1-1 0,7-42 0,0-87-134,-18 141 304,-1-1 0,-2 0 0,0 1-1,-9-34 1,11 60 5,1-1 0,-1 1-1,0-1 1,0 1-1,-1-1 1,1 1 0,0-1-1,0 1 1,0 0-1,0-1 1,0 1 0,0-1-1,-1 1 1,1 0-1,0-1 1,0 1 0,-1-1-1,1 1 1,0 0-1,0-1 1,-1 1 0,1 0-1,0-1 1,-1 1-1,1 0 1,-1 0 0,1-1-1,0 1 1,-1 0-1,1 0 1,-1 0 0,1 0-1,0-1 1,-1 1-1,1 0 1,-1 0 0,1 0-1,-1 0 1,0 1-10,0-1 1,0 1-1,0 0 1,0 0 0,0-1-1,1 1 1,-1 0-1,0 0 1,1 0-1,-1 0 1,1 0 0,-1 0-1,1 0 1,-1 0-1,1 0 1,-1 2-1,-7 27 42,0 1-1,-5 58 0,5 68 708,7-117-306,1 12-56,2-1-1,16 92 0,-13-116-314,1-1 1,1 0-1,2 0 1,0-1-1,17 32 1,-24-53-301,1 1 1,0-1 0,0 0 0,0 0-1,0 0 1,1 0 0,0-1 0,-1 1-1,1-1 1,8 5 0,-11-8 44,-1 0 0,1 0 1,0 1-1,0-1 0,0 0 1,0 0-1,-1 0 0,1 0 0,0 0 1,0 0-1,0 0 0,0 0 1,0-1-1,-1 1 0,1 0 1,0 0-1,0-1 0,0 1 0,-1 0 1,1-1-1,0 1 0,-1-1 1,1 1-1,0-1 0,-1 1 1,1-1-1,0 0 0,-1 1 0,1-1 1,-1 0-1,1 1 0,-1-1 1,0 0-1,1 0 0,-1 1 1,0-1-1,1 0 0,-1 0 0,0-1 1,2-3-816,0 0 1,-1-1 0,0 0 0,1-8-1,-2-19-1243,-4-3-368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8:51:00.9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30 2720,'-5'-5'6202,"-4"5"-4080,13 0-1049,10-3 426,-2 1-1070,0 1 0,16-1 0,12-1-266,38-6 13,1 4 0,113 7 0,-86-2 560,-105 0-858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8:51:00.9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8 3488,'-2'-1'213,"2"1"-179,-1 0 1,1 0 0,0 0-1,0 0 1,0 0 0,-1 0-1,1 0 1,0 0-1,0 0 1,0-1 0,0 1-1,-1 0 1,1 0-1,0 0 1,0 0 0,0 0-1,0 0 1,0 0 0,-1 0-1,1-1 1,0 1-1,0 0 1,0 0 0,0 0-1,0 0 1,0 0 0,0-1-1,0 1 1,0 0-1,0 0 1,-1 0 0,1 0-1,0-1 1,0 1 0,0 0-1,0 0 1,0 0-1,0-1 1,0 1 0,0 0-1,0 0 1,0 0 0,1 0-1,-1-1 1,0 1-1,0 0 1,0 0 0,0 0-1,0 0 1,0-1 0,1 2 191,-1 0 0,1 0 1,0 0-1,-1 0 1,1 0-1,-1 0 1,0 0-1,1 0 1,-1 0-1,0 1 1,0-1-1,1 1 0,-1 168 7372,0 84-5623,0-252-2003,1 22 532,-1-23-578,1 0-1,-1 0 1,0 0-1,0 0 1,1 0-1,-1 0 1,1 0-1,-1 0 1,1 0-1,-1 0 1,1-1 0,-1 1-1,1 0 1,0 0-1,-1-1 1,1 1-1,0 0 1,0-1-1,0 1 1,0 0-1,0-1-10,-1 0 1,0 0-1,0 1 0,1-1 0,-1 0 0,0 0 0,1 0 0,-1 0 0,0 0 0,0 0 0,1 0 0,-1 0 0,0 0 0,1 0 0,-1 0 0,0 0 0,1 0 0,-1 0 0,0 0 0,1 0 0,-1 0 0,0 0 0,0 0 0,1 0 0,-1-1 0,0 1 0,1 0 0,-1 0 0,0 0 0,0 0 0,0-1 0,1 1 0,-1 0 0,0 0 0,0-1 0,0 1 0,1 0 0,-1 0 0,0-1 0,0 1 0,0 0 0,0-1 0,1 1 0,1-4-1023,6-4-1148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8:51:00.9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297 34 1152,'0'0'363,"14"-8"2586,-14 8-2893,1 0 0,-1 0 1,0-1-1,0 1 0,1 0 1,-1-1-1,0 1 0,0 0 0,0-1 1,1 1-1,-1 0 0,0-1 1,0 1-1,0-1 0,0 1 0,0 0 1,0-1-1,0 1 0,0-1 0,0 1 1,0 0-1,0-1 0,0 1 1,0-1-1,0 1 0,0 0 0,-1-1 1,1 1-1,0 0 0,0-1 1,0 1-1,0-1 0,-1 1 0,1 0 1,0 0-1,0-1 0,-1 1 1,1 0-1,0-1 0,-1 1 0,1 0 1,0 0-1,-1 0 0,1-1 0,0 1 1,-1 0-1,0 0 0,-16-7 400,10 6-317,0 0 0,1 0-1,-1 1 1,0 0 0,-9 1 0,-12 0 180,20 0-204,0-1 0,-1 2 1,1-1-1,0 2 0,-1-1 0,-11 6 0,-48 25 834,60-28-751,-1 0-1,2 0 1,-1 0 0,1 1 0,-11 10 0,17-14-165,-1-1 0,0 1 0,1 0 0,-1 0 1,1 1-1,0-1 0,0 0 0,0 0 0,0 1 0,0-1 0,0 0 0,1 1 0,-1-1 0,1 1 1,-1-1-1,1 1 0,0-1 0,0 1 0,0-1 0,1 1 0,-1-1 0,0 1 0,1-1 0,0 0 1,1 4-1,0-1 27,1 0 0,-1-1 1,1 1-1,0-1 0,1 1 1,-1-1-1,1 0 0,0-1 1,0 1-1,0 0 0,0-1 1,9 5-1,4 1 163,0-1-1,23 8 1,-40-16-214,30 11 319,38 9 1,-57-17-459,0-1 0,0-1 0,0 0-1,0 0 1,1-1 0,-1-1 0,14-2 0,-12 2-755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8:51:00.9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112 1 2400,'-2'-1'229,"0"1"0,0 0 0,0 0 0,0 0 0,0 1 1,0-1-1,0 0 0,0 1 0,0-1 0,0 1 0,1-1 0,-1 1 0,0 0 1,0 0-1,1 0 0,-1 0 0,0 0 0,1 0 0,-1 1 0,1-1 0,-1 0 0,1 1 1,0-1-1,-2 3 0,-16 20 1260,12-16-1018,0 0-1,1 0 1,0 1-1,-8 15 1,13-20-395,-1-1 1,1 1-1,0 0 1,0 0-1,0 0 0,1 0 1,0 0-1,-1 0 1,1 0-1,1 0 0,-1 0 1,0 0-1,1 0 1,0 0-1,0-1 1,2 6-1,-2-7-29,0 1-1,0-1 1,0 0 0,0 0-1,0 0 1,0 0 0,1 0-1,-1 0 1,1 0 0,0 0-1,-1 0 1,1-1 0,0 1-1,0-1 1,0 1 0,0-1 0,3 2-1,-2-2 5,0 0 1,0-1-1,0 1 0,0 0 1,0-1-1,1 0 0,-1 1 1,0-1-1,0-1 0,0 1 1,5-1-1,3-2 36,0 0 1,0-1 0,-1 0-1,0-1 1,1 0 0,11-8-1,-8 4-57,-3 3 56,-1 0 0,18-15 0,-27 19-76,1 0 0,0 1 1,0-1-1,-1 0 0,1 0 0,-1 1 0,0-1 0,1-1 1,-1 1-1,0 0 0,0 0 0,0 0 0,-1 0 0,1-1 1,0 1-1,-1 0 0,0-1 0,1 1 0,-1 0 0,0-5 1,-1 5-13,0-1 1,0 1-1,-1-1 1,1 1-1,0-1 1,-1 1-1,0 0 1,1-1-1,-1 1 1,0 0-1,0 0 1,0 0-1,-1 1 1,1-1-1,0 0 1,-1 1-1,1 0 1,-1-1-1,-2 0 1,-4-2-69,0 0 0,0 1 0,0 0 1,-14-2-1,16 4 32,-1 0 0,1 1 0,-1-1-1,1 2 1,-1-1 0,-8 2 0,-5-1-1053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8:51:00.9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189 1 4160,'-16'7'5545,"-24"22"-3522,37-26-1924,-1 0 0,1 0 0,0 0 0,1 0 0,-1 1 0,1-1 1,-4 8-1,5-9-67,0 0 0,1 0 0,-1 0 0,1 0 0,0 0 0,0 0 0,0 0 0,0 0 0,0 0 1,0 0-1,0 0 0,1 0 0,-1 1 0,1-1 0,-1 0 0,1 0 0,0-1 0,1 4 0,7 10 307,-1-1 0,18 20 0,-18-25-121,0 1 0,-1 0 0,0 1 0,-1-1 1,0 1-1,6 18 0,-10-24-107,-1 1 0,1 0 0,-1 0 0,-1 0-1,1 10 1,-1-14-71,0 1 0,-1 0 0,1 0 0,-1 0 0,1-1 0,-1 1 0,0 0 0,0-1 0,0 1 0,-1-1-1,1 1 1,-1-1 0,1 1 0,-4 3 0,2-3-10,-1 0-1,0 1 0,0-1 1,0 0-1,0-1 0,0 1 1,0-1-1,-1 0 0,1 0 1,-6 2-1,-2-1-3,0-1-1,-20 2 1,5-1 17,22-2-406,0 0-1,0 0 1,0 1 0,-5 2-1,6-3-488,1 1-1,0 0 0,0 0 0,0 0 0,-5 4 1,-1 5-1244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8:51:00.9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310 1 2080,'-2'4'1001,"0"0"0,0 0 1,-1 0-1,0 0 0,-3 4 1,-14 18 248,-133 265 3977,132-248-4880,0 1 1,2 1 0,-16 59 0,28-79-201,2 1 0,0-1 0,2 1-1,1 0 1,2 47 0,2-48-29,1 0 1,2 0-1,0-1 1,1 1-1,2-1 1,0-1-1,15 28 1,-15-37-18,0 0 1,0 0-1,2-1 1,-1 0-1,2-1 1,0 0-1,0 0 0,1-1 1,1-1-1,-1 0 1,2-1-1,16 10 0,-26-17-117,1 0-1,-1 0 1,0-1-1,1 0 1,-1 1-1,1-1 1,0-1-1,7 1 1,-9-1-316,0 0 0,0 0 0,0 0 0,-1-1 0,1 1 0,0-1 0,-1 0 0,1 0 0,0 0-1,-1 0 1,1 0 0,-1-1 0,1 1 0,-1-1 0,3-2 0,7-5-1566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8:51:00.9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98 38 2144,'0'-1'155,"-1"1"-1,1-1 1,-1 1 0,1 0-1,0-1 1,-1 1 0,1 0 0,-1-1-1,1 1 1,-1 0 0,1 0-1,-1-1 1,0 1 0,1 0-1,-1 0 1,1 0 0,-1 0-1,1 0 1,-1 0 0,1 0 0,-1 0-1,0 0 1,1 0 0,-1 0-1,1 0 1,-1 0 0,1 0-1,-1 1 1,1-1 0,-1 0 0,1 0-1,-1 1 1,1-1 0,-1 0-1,1 0 1,-1 1 0,1-1-1,-1 1 1,1-1 0,0 0-1,-1 1 1,1-1 0,0 1 0,-1-1-1,1 1 1,0-1 0,0 1-1,-1-1 1,1 2 0,-4 6 173,1-1 0,0 1 0,-2 9 0,-2 4 785,-29 69 1203,32-76-2099,0-1 1,1 1-1,1 0 0,-1 27 0,3-37-161,0 1 0,1-1-1,0 0 1,0 0 0,0 1-1,0-1 1,1 0 0,-1 0-1,4 5 1,-4-8-27,-1 0 0,1 0 1,0 0-1,-1 1 0,1-1 0,0 0 0,0-1 1,0 1-1,0 0 0,-1 0 0,1 0 0,0 0 1,1-1-1,-1 1 0,0 0 0,0-1 0,0 1 1,0-1-1,0 0 0,1 1 0,-1-1 0,0 0 1,0 1-1,1-1 0,-1 0 0,0 0 0,0 0 1,1 0-1,-1-1 0,0 1 0,0 0 0,1 0 1,-1-1-1,0 1 0,0-1 0,2 0 0,19-12 225,-1-2-1,20-17 1,-7 6-108,-10 9-121,-12 8-224,16-14 0,-25 21 52,0-1 1,0 0 0,1 1 0,-1 0-1,0 0 1,6-3 0,-9 5 135,0 0-1,1 0 1,-1 0 0,0 1 0,0-1-1,0 0 1,0 0 0,1 0 0,-1 0 0,0 0-1,0 0 1,0 0 0,1 0 0,-1 0-1,0 0 1,0 1 0,0-1 0,0 0 0,0 0-1,1 0 1,-1 0 0,0 1 0,0-1-1,0 0 1,0 0 0,0 0 0,0 0 0,0 1-1,0-1 1,0 0 0,0 0 0,0 0-1,0 1 1,0-1 0,0 0 0,0 0 0,0 0-1,0 1 1,0-1 0,0 0 0,1 16-44,0-5-43,0-7 154,0 0 0,1 1 0,-1-1 0,1 0 0,0 0 0,0 0 0,0 0 0,1 0 0,-1 0 0,1-1 0,0 1 0,0-1 0,0 0 0,1 1 0,-1-2 0,5 4 0,-3-3 68,0 0 1,0-1 0,0 0 0,1 0-1,-1 0 1,1 0 0,-1-1-1,1 0 1,-1 0 0,1-1-1,10 1 1,-9-2-42,0 1 0,0-1 0,0 0 0,0 0 0,0-1 0,0 0 0,-1 0 0,1-1 0,-1 0 0,1 0 0,-1 0 0,0-1 0,0 0 0,0 0 0,-1-1 0,0 1 0,1-1 0,-2-1 0,1 1 0,8-12 0,-7 4-53,0 0 0,0-1-1,-1 1 1,-1-1 0,5-25-1,-7 28-85,-1 1-1,0-1 1,-1 1-1,0-1 1,-1 0-1,0 1 1,-1-1-1,-4-15 1,6 25 16,0 0 1,0 0-1,-1-1 1,1 1 0,-1 0-1,1 0 1,-1 0-1,1 0 1,-1 0-1,1 0 1,-1 1 0,0-1-1,1 0 1,-1 0-1,0 0 1,0 1 0,0-1-1,0 0 1,0 1-1,0-1 1,0 0-1,0 1 1,0 0 0,0-1-1,0 1 1,0 0-1,0-1 1,0 1-1,0 0 1,0 0 0,-1 0-1,1 0 1,0 0-1,0 0 1,0 0 0,0 0-1,0 0 1,0 1-1,-2 0 1,-1 0-429,0 1 0,0 0 1,0 0-1,0 0 0,1 1 0,-1-1 1,1 1-1,-5 4 0,-26 35-5009,18-18 3328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8:51:00.9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110 37 2080,'7'-28'7424,"-5"20"-4656,-16 13-1466,-16 14-76,25-15-1112,0 1 0,0 0 1,1 0-1,0 0 0,0 1 0,0-1 1,1 1-1,-1 0 0,1 0 1,1 0-1,-1 1 0,1-1 1,0 1-1,-1 11 0,1-7-15,1-1 0,1 0-1,-1 1 1,2-1 0,-1 0-1,2 0 1,-1 1 0,6 16-1,-2-7 38,0 0-1,-1 0 1,-2 0-1,1 35 0,-3-28 465,-9 48 0,9-71-567,-1 0-1,-1-1 0,1 1 0,0-1 0,-1 1 0,-4 5 0,-3 10-65,8-18 40,1 0 0,-1 0 0,1 0-1,-1 0 1,1 0 0,-1 0 0,0 0 0,1-1-1,-1 1 1,0 0 0,0 0 0,1-1-1,-3 2 1,-3-1-1814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8:51:00.9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0 125 3232,'1'-14'6303,"-1"14"-6159,21-11 3723,-8 5-2603,11-9 727,33-13 0,-30 17-1757,0 1-1,52-12 1,-64 19-661,31-2 1,-39 5-1271,0 0-1,0 1 1,13 2-1,-8 1-776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8:51:00.9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136 1 3488,'-3'-1'1870,"3"2"-1668,1-1 0,-1 1-1,0 0 1,0 0 0,1-1 0,-1 1 0,0 0-1,0 0 1,0 0 0,0-1 0,0 1-1,0 0 1,0 0 0,0-1 0,0 3-1,-29 104 5159,-10 40-3397,16-56-1219,-7 26-29,25-92-377,1 0 1,-1 43-1,6-57-217,0 1 0,0 0-1,1-1 1,0 1 0,1-1-1,0 1 1,1-1 0,0 0-1,8 14 1,-9-20-80,0 0 0,0 0 0,0-1 0,0 1 0,1-1 0,0 0 0,0 0 1,0 0-1,1 0 0,-1 0 0,1-1 0,0 0 0,0 0 0,0 0 0,0-1 0,0 0 0,1 0 0,-1 0 1,1-1-1,10 2 0,-9-2-507,0-1 1,-1 0 0,1-1-1,7-1 1,-9 1-499,-1 0 0,1 0 1,0 0-1,-1-1 0,1 0 1,-1 0-1,0 0 0,1-1 1,-1 1-1,6-6 0,2-1-1185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48:57.74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 54 6976,'-8'-8'2592,"13"8"-2016,8-7-160,-5 3 2368,10 0-1600,8-1 991,10-1-1247,16-2-448,4 0-320,6 5-352,0 3 96,-6 0-3775,-2 3 2143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8:51:00.9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62 4576,'-9'-14'2032,"11"15"-1647,1-1 0,-1 0 1,0 1-1,0-1 0,1 0 0,-1 0 1,0-1-1,0 1 0,1 0 1,-1-1-1,3 0 0,10-2 1152,199-18 4788,-10 3-5690,-115 16-5206,-72 0 1296,-3 2 1089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8:51:00.9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6 2144,'-4'-6'6042,"-7"204"1235,3-94-5807,7-66-1009,1-19-420,-2 21 1,1-8 1311,2-21-3870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8:51:00.9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26 3488,'-1'-3'8867,"13"6"-3664,-4-3-6346,88-10 4114,-30 5-2310,18-2-918,1 4-1,135 12 0,-197-9-4245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8:51:00.9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116 1 3328,'0'0'1061,"-10"11"1334,-28 52 1951,25-35-3466,2 0 0,1 1 0,1 0 0,1 1 0,-7 59 0,14-80-703,0 0-1,1 0 0,0 0 1,1 0-1,0 0 0,0 0 1,1 0-1,5 17 0,-5-22-105,1 1 0,-1 0 0,1-1 0,0 0 0,0 0 0,0 1 0,0-2 0,1 1 0,-1 0 0,1-1 0,0 1-1,0-1 1,1 0 0,-1-1 0,0 1 0,1-1 0,5 2 0,-1-1-4,0 0 1,0-1-1,0 0 1,0-1-1,13 0 1,48-2 8,-66 1-82,34-2 138,1-2 0,-1-2 0,39-11 0,-67 14-132,1 0 0,-2-1 0,1 1 1,0-2-1,-1 1 0,1-2 0,-1 1 1,-1-1-1,1 0 0,-1-1 1,0 0-1,-1 0 0,1-1 0,-2 0 1,1 0-1,-1-1 0,0 0 0,-1 0 1,0 0-1,5-14 0,-4 9-104,-1-1 1,-1 0-1,-1-1 0,0 1 1,1-25-1,-4 30 55,0 0 1,0 1-1,-1-1 0,-1 1 1,1-1-1,-2 1 0,1 0 1,-1-1-1,-1 1 0,-5-10 1,8 17 20,0 0 0,-1-1 1,1 1-1,-1 0 0,0 0 1,1 0-1,-1 0 0,0 1 0,0-1 1,0 0-1,-1 1 0,1-1 1,0 1-1,-1 0 0,1 0 0,0 0 1,-1 0-1,0 0 0,1 1 1,-1-1-1,1 1 0,-1-1 0,0 1 1,1 0-1,-1 0 0,0 0 1,1 0-1,-5 2 0,-2 0-43,1 0 0,-1 1 1,1 0-1,0 0 0,0 1 0,0 0 0,-12 9 0,3 0 60,1 0 0,0 1 0,1 0 0,1 1 0,0 1 0,-21 33 0,12-11 168,2 0 0,-21 51 1,39-79-87,-1 0 0,1 0 0,1 0 0,-1 0 0,2 1 0,0-1 0,0 0 1,0 1-1,2-1 0,-1 1 0,1-1 0,4 18 0,-3-21 25,1 1 0,-1-1 1,1 1-1,1-1 0,-1 0 0,1 0 0,0 0 1,1-1-1,0 0 0,0 0 0,0 0 0,0 0 1,1-1-1,0 0 0,1 0 0,-1 0 0,9 4 1,-5-4 29,-1-1 0,1 0 0,0 0 0,0-1 0,17 3 1,-21-5-185,1 0 1,-1-1-1,1 1 0,0-2 1,-1 1-1,1-1 1,-1 0-1,1 0 1,11-4-1,-3-6-3759,2 4-2216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8:51:00.9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 4480,'-2'3'611,"1"1"0,0-1 0,0 1 0,1 0 1,-1-1-1,1 1 0,-1 5 0,0 5 686,0-6-877,1 0 0,-1 0 0,1 0-1,1 1 1,-1-1 0,2 0 0,-1 0-1,4 12 1,-4-16-271,1 0 0,0 0 1,0 0-1,0 0 0,0 0 0,0 0 1,1-1-1,0 1 0,0-1 0,0 1 1,0-1-1,0 0 0,1 0 0,-1-1 0,1 1 1,0-1-1,4 3 0,-5-4-103,-1 0 1,1 0-1,-1 0 0,1 0 0,0 0 1,0-1-1,-1 1 0,1-1 0,0 0 1,0 0-1,0 0 0,-1 0 0,1 0 1,0-1-1,0 1 0,-1-1 0,1 0 1,0 0-1,-1 0 0,1 0 0,-1 0 1,1 0-1,-1-1 0,0 1 1,1-1-1,-1 0 0,0 0 0,0 0 1,0 0-1,0 0 0,0 0 0,-1 0 1,1 0-1,-1-1 0,1 1 0,-1-1 1,0 1-1,0-1 0,0 0 0,0 1 1,-1-1-1,1 0 0,-1 1 0,1-1 1,-1 0-1,0 0 0,0 0 0,0 1 1,-1-1-1,1 0 0,-2-5 0,0 2-82,0-1 0,0 1-1,-1 0 1,0 0 0,0 0-1,-1 0 1,1 0-1,-1 1 1,-10-11 0,12 14-31,0 0 0,0 0 1,0 0-1,-1 0 1,1 0-1,-1 0 0,0 1 1,1-1-1,-1 1 0,0 0 1,0 0-1,0 0 1,0 0-1,0 0 0,0 1 1,0 0-1,0-1 0,0 1 1,0 0-1,0 0 1,0 1-1,-1-1 0,-4 2 1,4-1-664,1 1-1,-1 0 1,1 0 0,-1 1 0,1-1 0,0 1 0,0-1 0,0 1-1,0 0 1,-4 5 0,2 3-1067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8:51:00.9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2144,'4'-1'6985,"-4"1"-6898,6 9 986,1 0 0,14 14 0,8 12-148,0 12-405,-2 1 0,27 65 0,-24-47-80,79 192 1533,-99-225-1606,-1 1 0,-2 0 0,4 41 0,-10-66-326,3 20 123,-2 0-1,-1 0 1,-1 1-1,-2-1 1,-8 46-1,5-51-114,-2 0 0,0-1-1,-1 0 1,-2 0 0,0-1-1,-1-1 1,-16 24 0,15-29-79,0 1 1,-2-2 0,1 0 0,-2 0-1,-20 15 1,17-16-1823,0-2-1,-28 14 1,22-13-468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8:51:00.9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317 12 1728,'-4'-4'4199,"-10"1"-3488,8 2-379,-9-1-112,1 1 0,-1 0-1,0 1 1,1 1 0,-1 0-1,1 1 1,-1 0-1,1 1 1,0 1 0,-23 8-1,25-7-125,3-2-20,0 0 0,1 1 1,0-1-1,0 2 1,0-1-1,0 1 0,0 0 1,1 1-1,-13 12 1,19-17-53,1 0 0,-1-1 0,1 1 0,0-1 0,-1 1 0,1 0 0,-1 0 0,1-1 0,0 1 0,0 0 0,-1 0 0,1-1 0,0 1 0,0 0 0,0 0 0,0-1 0,0 1 0,0 0 0,0 0 0,0 0 0,0-1 0,0 1 0,1 0 0,-1 0 0,0-1 0,0 1 0,1 0 0,-1 0 0,0-1 0,1 1 0,-1 0 0,1-1 0,-1 1 0,1-1 0,-1 1 0,1 0 0,0-1 0,-1 1 0,1-1 0,0 0 0,-1 1 0,1-1 0,0 1 0,1-1 0,4 3 99,0 0 1,0-1-1,0 0 0,7 2 0,-11-4-101,119 21 917,-89-17-628,0 1 1,0 1 0,32 12 0,24 14 186,-86-31-471,-1-1 0,1 1 1,-1 0-1,0 0 1,1 0-1,-1-1 1,0 1-1,1 0 0,-1 1 1,0-1-1,0 0 1,0 0-1,0 0 1,0 1-1,1 2 1,-2-4-13,1 0 0,-1 1 0,0-1 0,0 1 0,0-1 0,0 1 0,0-1 0,0 1 0,0-1 0,0 1 0,0-1 0,0 1 0,-1-1 0,1 1 1,0-1-1,0 1 0,0-1 0,-1 1 0,1-1 0,0 1 0,-1 0 22,0 0 0,0 0 0,0 0 0,0 0 0,-1 0 0,1 0 0,0 0 0,0-1 0,0 1 0,-2 0 0,-37 17-72,-71 15 405,26-7-250,-35 14 95,116-39-193,0 1 0,0-1 1,0 1-1,0-1 1,0 0-1,0-1 1,0 1-1,0-1 0,0 0 1,-1 0-1,-7-1 1,13 0-465,-1-1 0,1 0 1,0 1-1,0-1 0,0 1 0,0 0 1,0-1-1,0 1 0,3-3 0,-4 3 66,14-13-2753,7 2 1089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8:51:00.9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 4480,'1'0'65,"-1"-1"0,0 1 0,0 0-1,1 0 1,-1 0 0,0-1 0,0 1 0,1 0 0,-1 0 0,0 0 0,1 0 0,-1 0 0,0 0 0,0 0-1,1-1 1,-1 1 0,0 0 0,1 0 0,8 7 3923,-5-1-3557,0 0-1,0 0 1,-1 0-1,0 0 1,0 1-1,0-1 1,-1 1-1,0 0 1,1 9 0,-1-5-263,0-1 1,-2 0 0,1 0 0,-1 1 0,-1-1 0,-1 11 0,2-6 140,1-3-2655,-1-8 970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8:51:00.9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20 1984,'-5'-8'896,"-3"0"-768,3 5 640,10 6 96,3 0-1088,2-3-32,3 8 128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8:51:00.9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2080,'10'15'1274,"-8"-11"-797,1-1 1,-1 1 0,0-1-1,0 1 1,0 0 0,0 0 0,-1 0-1,3 7 1,3 75 4791,5-100-5200,0 1-1,2 0 1,-1 1 0,2 0-1,-1 1 1,17-9-1,-20 13-277,-4 2 334,0 1 0,1 0-1,-1 0 1,16-5 0,-21 8-41,0 0 0,0 1 1,0 0-1,0-1 0,0 1 1,0 0-1,0 0 0,0 0 1,0 1-1,1-1 0,-1 0 1,0 1-1,0-1 0,0 1 1,-1 0-1,1 0 0,0-1 1,0 1-1,0 1 0,0-1 1,-1 0-1,1 0 0,0 1 1,2 2-1,2 4 78,0 0 1,-1 0-1,0 0 1,0 1-1,-1 0 1,0 0-1,0 1 0,-1-1 1,-1 0-1,3 13 1,4 12-398,-8-29-2101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48:59.36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245 27 2080,'14'-10'6114,"-13"9"-6048,-1 1-1,0 0 0,0 0 1,0 0-1,0 0 1,1 0-1,-1-1 1,0 1-1,0 0 0,0 0 1,0 0-1,0-1 1,0 1-1,0 0 1,0 0-1,1 0 0,-1-1 1,0 1-1,0 0 1,0 0-1,0-1 0,0 1 1,0 0-1,0 0 1,0 0-1,0-1 1,0 1-1,0 0 0,-1 0 1,1-1-1,0 1 1,0 0-1,0 0 1,0 0-1,0-1 0,0 1 1,0 0-1,0 0 1,-1 0-1,1 0 0,0-1 1,0 1-1,0 0 1,0 0-1,-1 0 1,1 0-1,-3-2 195,1 1 0,-1 0-1,0 0 1,1 1 0,-1-1 0,0 0 0,0 1-1,0 0 1,0-1 0,1 1 0,-1 1-1,0-1 1,0 0 0,0 0 0,0 1 0,1 0-1,-1 0 1,0 0 0,0 0 0,-2 1 0,-5 2-110,1 1 0,-1 1 1,1-1-1,-10 9 1,2 1 82,1 0 0,1 1 0,0 1 0,1 0 0,0 1 1,-17 32-1,28-44-203,0 1 0,1-1 0,-1 1 0,1-1 0,1 1 0,-1 0 0,1 0 0,0 0 0,1 0 0,0-1 0,1 11-1,-1-13-1,1 0-1,-1 0 0,1 0 0,1 0 0,-1 0 0,0 0 0,1 0 0,0-1 0,2 5 0,-2-6-2,-1 0 0,1 0-1,0 0 1,-1 0-1,1 0 1,0-1 0,0 1-1,1-1 1,-1 1-1,0-1 1,0 0-1,1 0 1,-1 0 0,0 0-1,4 1 1,-3-2-13,-1 0 0,1 1 0,-1-1 1,1 0-1,-1-1 0,1 1 0,-1 0 1,1-1-1,-1 0 0,1 1 0,-1-1 1,0 0-1,1 0 0,-1 0 0,0 0 1,0-1-1,0 1 0,0-1 0,0 1 1,0-1-1,3-3 0,1-2-15,0 0 1,0-1-1,-1 1 0,7-14 1,1-5 19,10-33 0,-2 5 151,-8 21-512,8-35 0,-23 86 569,1 0 0,1 0-1,1-1 1,1 1 0,0-1-1,1 1 1,10 32 0,-13-50-221,2 7 83,1 0 0,-1 1 0,1-1 1,0-1-1,1 1 0,-1 0 0,2-1 1,5 9-1,-9-15-77,0 1 1,-1-1-1,1 0 0,-1 1 1,1-1-1,0 1 0,0-1 1,-1 0-1,1 0 0,0 1 1,0-1-1,-1 0 0,1 0 1,0 0-1,0 0 0,-1 0 1,1 0-1,0 0 0,0 0 1,-1 0-1,1 0 0,0-1 1,0 1-1,-1 0 0,1 0 1,0-1-1,-1 1 0,1 0 1,0-1-1,-1 1 0,1-1 1,0 1-1,-1-1 0,1 1 1,-1-1-1,1 1 0,0-2 1,2-2 17,0 1 0,0-1 0,-1 0 0,5-8 0,20-50 115,-19 39-258,2 1 1,0 1 0,27-41 0,-35 60 72,0-1 0,0 0 0,1 1 1,-1-1-1,1 1 0,-1 0 0,6-3 1,-7 4 37,-1 1 1,1 0 0,0-1 0,-1 1-1,1 0 1,0 0 0,-1 0 0,1 0-1,0 0 1,0 0 0,-1 0-1,1 0 1,0 0 0,-1 0 0,1 0-1,0 0 1,-1 0 0,1 1 0,0-1-1,-1 0 1,1 0 0,0 1-1,-1-1 1,1 0 0,-1 1 0,1-1-1,0 1 1,-1-1 0,1 1 0,-1-1-1,1 1 1,-1-1 0,0 1-1,1 0 1,-1-1 0,0 1 0,1-1-1,-1 1 1,0 0 0,0-1 0,1 1-1,-1 1 1,24 59 70,14 32 152,-31-79-169,0-1-1,1 0 0,0-1 1,19 21-1,-20-26 4,0 0 0,0 0 0,1-1-1,0-1 1,0 1 0,0-1 0,1 0 0,0-1-1,0 0 1,13 4 0,-16-6-36,0-1 1,-1 0-1,1 0 0,0-1 1,-1 0-1,1 0 0,0 0 1,-1 0-1,1-1 1,0 0-1,-1 0 0,1-1 1,-1 1-1,1-1 0,-1 0 1,0-1-1,0 1 1,0-1-1,7-5 0,-2-1-35,0 0 0,-1 0 0,0-1 0,0 0 0,-1-1 0,0 0 0,-1 0 0,0-1 0,-1 0 0,0 0 0,-1-1 0,-1 1 0,1-1 0,-2 0 0,3-21 0,-5 30-30,-1-1-1,0 1 0,0-1 0,0 1 1,-1-1-1,1 1 0,-1 0 1,0-1-1,0 1 0,-1 0 0,1 0 1,-1-1-1,0 1 0,-4-5 1,6 9 43,0-1-1,-1 1 1,1 0 0,0-1 0,-1 1 0,1 0 0,0-1 0,-1 1 0,1 0-1,-1 0 1,1-1 0,0 1 0,-1 0 0,1 0 0,-1 0 0,1 0 0,-1 0-1,1 0 1,-1 0 0,1 0 0,-1 0 0,1 0 0,-1 0 0,1 0 0,-1 0-1,1 0 1,0 0 0,-1 0 0,1 0 0,-1 1 0,1-1 0,-1 0 0,1 0-1,0 0 1,-1 1 0,1-1 0,-1 0 0,1 1 0,0-1 0,-1 0 0,1 1-1,0-1 1,-1 1 0,-11 19 264,11-18-191,-3 7 83,0 1-1,1-1 1,0 0-1,1 1 1,0-1 0,1 1-1,0 0 1,0 0 0,1-1-1,0 1 1,1 0-1,0 0 1,0-1 0,1 1-1,1 0 1,-1-1 0,7 15-1,-5-17-145,-1 0 0,1 0 0,0-1 0,1 1 0,-1-1 0,1 0-1,1 0 1,-1 0 0,12 8 0,-12-10-257,1 0 1,-1-1-1,1 0 0,0 0 1,0-1-1,0 0 0,0 0 0,1 0 1,-1 0-1,0-1 0,1 0 1,11 0-1,30-6-7737,-18 1 4528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8:51:00.9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411 0 2560,'-9'1'1250,"8"-1"-1165,1 0 0,-1 0 0,1 0 1,-1 0-1,1 0 0,-1 0 0,1 0 1,-1 0-1,1 0 0,-1 0 0,1 1 0,-1-1 1,1 0-1,-1 0 0,1 0 0,-1 1 1,0-1-1,-36 28 3522,15-12-2845,1 1 0,-19 19 0,20-14-343,1 2-1,1 0 1,-22 37 0,4 4 501,-40 99 0,63-130-793,2 2 0,1-1-1,1 1 1,-7 71 0,13-63 63,2 0 0,2 0 0,2 0 0,10 53 0,-10-82-29,1 0 1,1 0 0,1-1 0,0 0 0,10 18 0,-10-22-42,0-1 0,0 0 0,1 0 1,0-1-1,1 0 0,-1 0 0,2-1 1,9 7-1,-15-12-144,13 10 129,1-2 1,23 12-1,-35-20-358,0 0 1,0 0-1,0 0 1,0-1-1,1 0 1,-1 0 0,0 0-1,1-1 1,-1 1-1,1-1 1,-1-1-1,0 1 1,9-2-1,-12 1-191,0 1-1,0-1 0,0 0 0,0 0 1,0 0-1,0 0 0,0 0 1,0 0-1,-1-1 0,1 1 0,0-1 1,1-1-1,11-9-2008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8:51:00.9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218 1 2912,'0'0'1296,"-6"0"522,5 0-1686,0 0-1,0 0 0,0 1 1,0-1-1,0 0 0,0 1 1,0-1-1,0 0 0,0 1 1,0 0-1,0-1 0,1 1 1,-2 0-1,0 1 101,0-1 0,0 0-1,0 0 1,0 1 0,0-1 0,-4 1 0,-9 4 537,1 1 0,-1 0 0,1 1 0,-18 13 1,30-20-718,-5 5 105,-1-1-1,1 1 1,0 0-1,1 1 1,-1 0-1,1 0 1,1 0-1,-1 1 0,1 0 1,-5 11-1,7-14-75,1 0 0,0 0 0,1 1 0,-1-1 0,1 1 0,0-1 0,0 1-1,1-1 1,-1 1 0,1-1 0,1 1 0,-1-1 0,1 1 0,0-1-1,0 1 1,0-1 0,1 1 0,0-1 0,2 5 0,-3-7-41,1-1 0,-1 1 0,1-1 0,-1 0 0,1 0 0,0 1 0,0-1 0,0 0 1,0 0-1,0-1 0,3 3 0,-3-3-7,0 0 0,-1 0 0,1-1 0,0 1 0,-1-1 0,1 1 0,0-1 0,0 0 0,0 0 1,0 0-1,-1 0 0,1 0 0,0 0 0,0 0 0,0-1 0,-1 1 0,1-1 0,3 0 0,-1-2 24,1 1 0,-1-1 0,1 0 0,-1 0 0,0 0 0,0-1 0,0 1 0,3-6 0,4-2-15,8-7-186,-1-1 0,-1 0 0,21-31 0,-36 46 96,-1 1 1,1-1-1,0 0 1,-1 1-1,0-1 1,0 0-1,0 0 1,0 0-1,-1 0 1,1-5-1,-1 8 35,0 1 0,0 0 1,0-1-1,0 1 0,0 0 0,0-1 0,0 1 0,0-1 0,0 1 1,-1 0-1,1-1 0,0 1 0,0 0 0,0-1 0,0 1 0,-1 0 1,1-1-1,0 1 0,0 0 0,-1 0 0,1-1 0,0 1 0,0 0 1,-1 0-1,1-1 0,0 1 0,-1 0 0,1 0 0,0 0 0,-1-1 1,1 1-1,0 0 0,-1 0 0,1 0 0,-1 0 0,1 0 0,0 0 1,-1 0-1,1 0 0,0 0 0,-1 0 0,1 0 0,-1 0 0,0 0 21,1 0 1,-1 1-1,0-1 0,1 0 0,-1 0 0,0 0 0,1 1 0,-1-1 1,1 0-1,-1 1 0,1-1 0,-1 0 0,1 1 0,-1-1 0,1 1 1,-1-1-1,1 1 0,-1-1 0,1 1 0,0-1 0,-1 1 0,1 0 0,-1 3 109,0 0 0,1 0-1,0 0 1,0 0 0,0 0-1,0 0 1,1 0-1,-1-1 1,1 1 0,0 0-1,0 0 1,1 0 0,-1-1-1,1 1 1,0-1 0,0 1-1,0-1 1,0 0-1,0 0 1,1 0 0,0 0-1,-1 0 1,1 0 0,4 3-1,6 3-17,0 0-1,1 0 0,0-2 1,26 12-1,-31-16-173,0 0 0,1 0-1,-1 0 1,18 1-1,-17-3-975,-1-1 0,16-1 0,-2 1-762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8:51:00.9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288 14 1568,'0'-1'118,"0"0"1,-1 1-1,1-1 1,-1 0-1,1 1 1,-1-1-1,1 1 1,-1-1-1,0 1 0,1-1 1,-1 1-1,0-1 1,1 1-1,-1-1 1,0 1-1,1 0 1,-1-1-1,0 1 0,0 0 1,1 0-1,-1 0 1,0-1-1,-1 1 1,-21-3 1763,14 4-1607,1 0 0,-1 1 0,1 0 0,0 0 0,0 0 0,0 1 0,-9 4 0,-6 3 389,8-5-144,1 1 0,-23 14 0,32-17-429,0 0-1,0 1 0,0 0 1,1 0-1,-1 0 0,1 1 1,0 0-1,0-1 1,-6 11-1,10-14-72,-1 1-1,1-1 1,-1 0 0,1 0-1,-1 0 1,1 0-1,0 1 1,0-1 0,-1 0-1,1 0 1,0 1 0,0-1-1,0 0 1,0 0 0,1 1-1,-1-1 1,0 0 0,0 0-1,1 0 1,-1 1-1,1-1 1,0 1 0,1 1 0,-1-1-1,1 0 1,0 0 0,0 0 0,0 0 0,0 0-1,0 0 1,0-1 0,5 3 0,1 0 15,0 0 1,0 0-1,1-1 0,-1 0 1,15 2-1,102 19 303,-104-17-213,-20-7-109,-1 0 1,1 0-1,-1 0 1,0 1-1,1-1 0,-1 0 1,1 0-1,-1 0 0,0 0 1,1 1-1,-1-1 1,1 0-1,-1 1 0,0-1 1,1 0-1,-1 1 0,0-1 1,0 0-1,1 1 1,-1-1-1,0 0 0,0 1 1,0-1-1,1 1 0,-1-1 1,0 0-1,0 1 1,0-1-1,0 1 0,0-1 1,0 1-1,0-1 0,0 1 1,0-1-1,0 0 1,0 1-1,0-1 0,0 1 1,0-1-1,0 1 1,-1-1-1,1 1 0,-3 1 86,0 1 0,-1-1 0,1 0 0,-1 0 0,1 0 0,-1-1 0,-4 2 0,-1 1 18,-84 30 436,10-3-276,76-28-198,0-1 1,0 0 0,0-1 0,0 1 0,-13 0 0,16-3-1323,20-9-5617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8:51:00.9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1 2496,'9'0'4457,"-9"1"-4334,5 12 2031,-4 15-360,-1-26-1714,0 2 3,-1 0 0,1 0 0,-1-1 0,0 1 0,0 0 0,0-1 0,-1 1-1,-2 3 1,-3 8 133,7-13-271,-1-1 1,1 0 0,-1 1 0,1-1 0,-1 1-1,0-1 1,0 0 0,1 0 0,-1 1-1,0-1 1,0 0 0,0 0 0,0 0-1,0 0 1,0 0 0,-1 0 0,1 0-1,0-1 1,-2 2 0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8:51:00.9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20 1984,'-4'-20'896,"-1"20"-768,2 0-352,6 0 96,-3 3-32,0 2 96,0-1-352,5 7 192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8:51:00.9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0 2144,'0'1'117,"-1"1"0,1-1 0,0 0 1,-1 0-1,1 1 0,0-1 0,0 0 0,0 1 1,0-1-1,0 0 0,1 0 0,-1 1 0,0-1 1,0 0-1,1 0 0,-1 1 0,1-1 0,-1 0 0,2 2 1,4 15 2018,-5-4-1173,0 1-1,-1-1 1,-1 1 0,-3 17 0,-1 29 831,5-61-1748,0 1 1,0-1-1,0 1 1,0-1 0,0 1-1,0-1 1,0 1 0,0-1-1,0 1 1,0-1 0,0 1-1,0-1 1,0 1-1,0-1 1,1 0 0,-1 1-1,0-1 1,0 1 0,1-1-1,-1 1 1,0-1 0,1 0-1,-1 1 1,0-1-1,1 1 1,0-1-13,-1 0 0,1 0-1,-1-1 1,1 1 0,-1 0 0,1 0-1,-1 0 1,1-1 0,-1 1-1,1 0 1,-1 0 0,1-1 0,-1 1-1,0-1 1,1 1 0,-1 0 0,0-1-1,1 0 1,21-30 328,-18 24-305,3-3-42,1-1 1,1 1 0,-1 1-1,2 0 1,17-14 0,57-32-788,-78 52 768,-1 0 0,1 0 0,0 1 0,0 0 0,0 0 0,0 0 0,1 1 0,-1 0 0,7-1 0,-10 2 72,0 0 0,-1 0 0,1 0 1,-1 0-1,1 1 0,-1-1 0,1 1 1,-1-1-1,0 1 0,1 0 0,-1 0 0,0 0 1,1 0-1,-1 0 0,0 1 0,0-1 1,0 1-1,0 0 0,0-1 0,-1 1 0,1 0 1,0 0-1,-1 0 0,1 0 0,1 4 0,1 3 30,-1 1 0,0 0 0,0 0 0,-1 0 0,0 0 0,-1 1 0,0 20 0,-1-28-11,1 0 0,-1 0 0,1 0 0,-1 0 0,3 5 0,-3-7-311,0 0 1,1 0-1,-1 0 0,1 1 1,-1-1-1,1-1 1,-1 1-1,1 0 0,0 0 1,0 0-1,-1 0 0,1 0 1,0-1-1,0 1 0,0 0 1,0 0-1,1 0 1,3 2-1521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8:51:00.9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106 60 1984,'-1'-6'7228,"-11"18"-5597,-18 26 0,20-21-1129,-1 1 1,2 1-1,1-1 0,0 2 0,-7 26 1,14-44-466,1 0 1,0 0-1,0 0 1,0 0 0,0-1-1,0 1 1,0 0 0,0 0-1,0 0 1,1 0 0,-1 0-1,1 0 1,-1-1-1,1 1 1,0 0 0,1 2-1,-1-3-2,-1 0-1,1 0 1,0 0-1,0-1 1,0 1-1,0 0 1,0 0-1,0 0 1,0-1-1,0 1 1,0-1-1,0 1 0,0-1 1,0 1-1,1-1 1,-1 1-1,0-1 1,0 0-1,0 0 1,1 0-1,-1 0 1,0 0-1,0 0 1,1 0-1,1 0 0,6-3 56,1 0-1,-1 0 0,0-1 0,0-1 0,-1 1 0,1-1 0,12-10 0,-5 4-12,-1 1-74,-2 1-393,1 0-1,25-11 1,-37 25 286,1 0 1,-1 0-1,1 0 1,7 8 0,-8-11 139,1 1 0,0-1 1,0 0-1,0 0 1,1 0-1,-1 0 1,0 0-1,1-1 1,-1 0-1,1 1 1,-1-1-1,1 0 1,5 0-1,6 1 202,28 0 0,-32-3-138,0 1 0,0-1 0,0-1 0,-1 0 0,1-1-1,0 0 1,-1 0 0,0-1 0,0 0 0,0-1 0,17-11 0,-23 13-103,0 0 1,0 0-1,0-1 1,0 1-1,-1-1 1,1 0-1,-1 0 1,0 0-1,0 0 0,-1-1 1,1 1-1,-1-1 1,0 0-1,0 1 1,-1-1-1,1 0 1,-1 0-1,0 0 1,0 0-1,-1-1 1,1 1-1,-1 0 1,-1 0-1,1 0 1,-1 0-1,-1-8 1,1 6-39,-1 0 0,0 0 0,-1 1 0,1-1 0,-1 1 1,-5-8-1,7 12-54,0 1 0,0-1 0,0 1 0,0 0 0,0-1 0,-1 1 0,1 0 0,0 0 0,-1 0 0,1-1 0,-1 2 0,0-1 0,1 0 0,-1 0 0,0 0 0,1 1 0,-1-1 0,0 1 0,0 0 0,0-1 1,1 1-1,-1 0 0,0 0 0,0 0 0,0 0 0,0 0 0,1 1 0,-3-1 0,-3 3-717,1-1 0,0 1 0,0 0 0,0 0 0,1 1 0,-1 0 0,1 0 0,0 0 0,0 1 0,0-1 0,-4 7 0,-1 5-1225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8:51:00.9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131 1 3808,'-5'9'5523,"5"-7"-5232,-3 18 428,2-11 97,-13 64 1747,-48 141-1,51-183-1989,0 0-1,-8 43 1,17-62-382,1-1-1,0 0 1,1 1-1,0-1 1,0 1-1,1-1 0,1 1 1,0-1-1,1 0 1,5 16-1,-5-18-73,1-1-1,0 0 1,0 0-1,1 0 0,0-1 1,0 1-1,1-1 1,0 0-1,0-1 0,9 8 1,-11-11-98,0 0-1,0-1 1,0 1 0,0-1 0,0 0-1,1 0 1,-1 0 0,1-1 0,0 1-1,0-1 1,-1-1 0,1 1 0,0 0 0,0-1-1,0 0 1,-1 0 0,1-1 0,0 1-1,0-1 1,7-2 0,-4 0-737,0 0-1,1 0 1,-1-1-1,7-5 1,-8 5-870,0-1 1,0 0-1,-1-1 0,7-6 1,0 0-877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8:51: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20 5152,'53'4'9584,"8"-4"-6964,232-10 50,-258 7-3030,-20 2-1452,1-1-1,19-4 1,-21 5-129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8:51:01.0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2720,'43'26'6784,"-19"-11"-6000,-1 2 0,-1 1-1,-1 1 1,0 1 0,30 39 0,-28-28-325,-1 0 0,-2 2-1,28 62 1,-32-57-46,-1 2 0,18 78 0,-28-91-134,-2 0 0,0-1 0,-1 1-1,-2 0 1,-5 44 0,-1-31-58,-2 0-1,-2 0 1,-24 62 0,21-72-193,-1 0 0,-1-1 0,-1-1 0,-2 0 0,-21 25 0,23-36-948,-1-1 0,-30 24 0,38-33-443,-11 12-1047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49:01.30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 1048 1728,'-9'5'79,"15"-3"1729,-3-2-1174,0-1 0,0 1 0,1 0-1,-1-1 1,5-1 0,0-2-124,0 0-1,-1-1 0,0 1 0,0-2 1,0 1-1,0-1 0,7-8 1,39-52 858,-15 16-805,-5 14-187,48-41 1,44-24-144,-113 91-222,25-20 46,-1-2 1,-1-1-1,41-52 0,-67 74-10,0-1 1,-1 0-1,0 0 0,-1-1 0,0 0 1,6-19-1,-12 22-87,-1 9 38,0 1 0,0 0 1,0 0-1,0 0 0,0 0 0,0 0 0,0 0 0,0 0 0,0 0 1,0 0-1,-1 0 0,1 0 0,0 0 0,0 0 0,0 0 0,0 0 1,0 0-1,0 0 0,0-1 0,0 1 0,-1 0 0,1 0 0,0 0 0,0 1 1,0-1-1,0 0 0,0 0 0,0 0 0,0 0 0,0 0 0,-1 0 1,1 0-1,0 0 0,0 0 0,0 0 0,0 0 0,0 0 0,0 0 0,0 0 1,0 0-1,0 0 0,-1 0 0,1 1 0,-15 14-137,12-11 139,-32 33-28,-63 74 854,81-89-565,1 0-1,2 1 0,-20 39 0,23-36-116,0 1-1,2 1 1,1-1-1,1 1 1,2 1-1,0-1 0,2 1 1,1 45-1,2-66-75,1 0 0,0 0 0,1 0-1,0-1 1,0 1 0,0-1 0,5 11 0,-6-16-36,1 0 0,-1 0 0,0 0 0,1 0 0,-1 0 0,1 0 0,-1 0 0,1 0 0,0-1 0,0 1 0,0 0 0,0-1 0,0 0 0,0 1 0,0-1 1,0 0-1,1 0 0,-1 0 0,0 0 0,1-1 0,-1 1 0,0-1 0,1 1 0,-1-1 0,1 0 0,3 0 0,2-1 1,0-1 0,0 0 0,-1 0 1,1 0-1,-1-1 0,1 0 0,-1 0 0,0-1 0,0 0 0,0 0 0,-1-1 1,0 0-1,0 0 0,10-11 0,4-6 16,-2-2 1,26-42-1,-13 19-17,166-254-106,-159 235 157,-2-2 1,43-120-1,-70 161-61,-1 1 0,4-30 0,-10 48-19,-1 0-1,0 0 1,-1 0-1,0 0 1,0 0-1,-1 0 1,0 0-1,0 0 1,-1 0-1,0 0 1,-5-14-1,6 22-2,1 0 0,0-1 0,0 1 0,-1 0 0,1-1 0,0 1 0,0 0 0,-1 0 0,1 0 0,0-1 0,-1 1 0,1 0 0,0 0 0,-1 0 1,1 0-1,0-1 0,-1 1 0,1 0 0,-1 0 0,1 0 0,0 0 0,-1 0 0,1 0 0,0 0 0,-1 0 0,1 0 0,-1 0 0,1 0 0,0 0 0,-1 1 0,1-1 0,0 0 0,-1 0 0,1 0 0,0 0 0,-1 1 0,1-1 0,0 0 0,-1 0 0,1 1 0,0-1 0,0 0 0,-1 1 0,-12 12 133,3 5 50,1-1 0,0 2 1,1-1-1,1 1 0,-6 26 0,8-26-114,-86 217 739,56-153-624,-1 24-65,23-62-110,-37 186 570,47-214-529,0 3-11,-2 5-45,5-19 357,8-36-531,1 1-1,20-43 1,-20 54 88,1 0-1,0 0 1,2 1 0,23-28-1,-30 40 51,-1 1-1,1 0 0,0 0 0,9-6 1,-13 9 36,0 0 1,0 0-1,1 1 0,-1-1 1,0 1-1,0-1 1,1 1-1,-1-1 1,0 1-1,0-1 1,1 1-1,-1 0 1,0 0-1,1 0 1,-1 0-1,1 0 1,-1 0-1,0 0 1,1 0-1,-1 1 1,0-1-1,0 1 1,1-1-1,-1 0 1,0 1-1,0 0 1,3 1-1,3 6 31,-1 0 0,1 1 1,-1 0-1,-1 0 0,1 1 0,-2-1 0,1 1 0,3 13 0,-2-7 15,0-2 1,15 28-1,-12-30 18,0-1 0,0 1-1,1-2 1,21 19 0,-25-24-7,0 0 1,0-1-1,1 0 1,-1 0-1,1-1 1,0 0-1,0 0 1,0 0-1,1-1 1,-1 0-1,10 1 1,-12-3-30,0 0 1,0 0 0,-1-1-1,1 0 1,0 0 0,0 0-1,-1 0 1,1-1-1,-1 0 1,1 0 0,-1 0-1,0 0 1,1-1 0,-1 0-1,0 0 1,-1 0 0,1 0-1,-1 0 1,5-7 0,0 1-23,-1 0 1,0-1 0,-1 1-1,0-2 1,-1 1 0,0-1 0,4-11-1,-7 13-36,4-8-119,0-1 1,4-27-1,-10 40 104,1 0 0,-1 0 0,0 0 0,0 0 0,0 0 1,-1 0-1,1 0 0,-1 0 0,-1 0 0,1 0 0,-1 1 0,0-1 0,0 0 0,-3-5 0,4 9 46,1-1-1,-1 1 1,0 0-1,0 0 1,0-1-1,0 1 1,0 0-1,0 0 1,0 0-1,0 0 1,-1 0-1,1 1 1,0-1-1,0 0 1,-1 0-1,1 1 1,0-1-1,-1 1 0,1-1 1,-1 1-1,1 0 1,-1 0-1,1-1 1,-1 1-1,1 0 1,-1 0-1,1 0 1,-1 1-1,1-1 1,-1 0-1,1 1 1,-1-1-1,1 0 1,0 1-1,-1 0 1,1-1-1,0 1 1,-1 0-1,1 0 1,-2 1-1,-2 2 58,0 0 0,1 1-1,-1-1 1,1 1 0,0 0 0,0 0 0,0 1-1,-3 6 1,2-3 51,2 0 0,-1 1 0,1-1 0,0 1 0,1-1 0,0 1 0,0 0-1,1 0 1,1 0 0,1 19 0,-1-20-58,2-1 1,-1 0-1,1 0 0,0 0 0,1 0 1,0 0-1,0-1 0,0 1 0,1-1 1,0 1-1,1-1 0,0-1 0,8 10 1,1-1 46,27 21 0,-35-32-115,-1 0-1,1-1 0,-1 1 0,1-1 0,0 0 1,0-1-1,0 1 0,1-1 0,8 1 0,-6-1-933,0-2 0,1 1-1,-1-1 1,0 0 0,0-1 0,17-3-1,-24 3 537,1 1-1,-1-1 0,0 0 0,1 0 0,-1 0 0,0 0 0,0 0 0,0 0 0,0 0 0,0-1 0,0 1 0,0-1 0,0 1 0,-1-1 0,1 0 1,-1 0-1,1 0 0,-1 0 0,0 0 0,1 0 0,-1 0 0,0 0 0,0 0 0,-1 0 0,1-1 0,0 1 0,-1 0 0,1-1 0,-1 1 0,0-5 1,0-9-2390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8:51:01.0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4480,'6'7'524,"-5"-5"-410,0-1 0,0 1 0,1-1 0,-1 0 0,1 1-1,-1-1 1,1 0 0,-1 0 0,1 0 0,0 0 0,0 0 0,2 0 0,-3 0-132,12 5 646,2 0-1,-1 0 1,1-1-1,15 3 1,-6-4-42,1-1 0,-1 0 0,1-2 0,0-1 0,0-1 0,-1-2 0,42-8 0,-10-4-103,43-11-246,-98 26-239,1-1 0,0 1 0,-1 0-1,1 0 1,0-1 0,-1 1 0,1 1 0,0-1 0,-1 0 0,1 0 0,0 1 0,-1-1 0,1 1-1,0-1 1,-1 1 0,1 0 0,-1-1 0,1 1 0,-1 0 0,2 1 0,-1 0-9,-1 0 1,1 0-1,-1 0 1,0 0-1,0 0 1,0 0-1,0 0 1,0 0 0,0 0-1,0 1 1,-1-1-1,1 0 1,-1 3-1,1 8-52,0 0 0,-2 0 0,1 0 0,-4 17 0,2-19 36,-22 161 201,-8 68-50,15 147 55,14-275-155,2 248 255,-1 0-185,-11 229 157,16-394 741,1-54 1850,-3-141-2825,-1 1-1,0-1 0,0 0 0,0 1 1,0-1-1,0 0 0,0 1 0,0-1 0,0 0 1,0 1-1,0-1 0,0 0 0,0 0 1,0 1-1,-1-1 0,1 0 0,0 1 1,0-1-1,0 0 0,0 0 0,0 1 0,-1-1 1,1 0-1,0 0 0,0 1 0,0-1 1,-1 0-1,1 0 0,0 0 0,0 1 0,-1-1 1,1 0-1,0 0 0,0 0 0,-1 0 1,1 0-1,0 0 0,-1 0 0,1 1 1,0-1-1,-1 0 0,1 0 0,0 0 0,0 0 1,-1 0-1,1 0 0,0 0 0,-1-1 1,1 1-1,0 0 0,-1 0 0,1 0 1,0 0-1,0 0 0,-1 0 0,1 0 0,0-1 1,0 1-1,-1 0 0,1 0 0,0 0 1,-1-1-1,-16-14 273,-8-12-1886,-56-46 0,50 54-1363,-4 3 939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8:51:01.0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 22 3552,'-11'-13'1147,"10"12"-958,0 0 1,0 0 0,0 0 0,0 1 0,0-1 0,0 0 0,-1 1 0,1-1 0,0 1-1,0 0 1,0-1 0,-1 1 0,1 0 0,0 0 0,0-1 0,-1 1 0,1 0 0,0 0 0,0 1-1,-1-1 1,1 0 0,-10 2 3611,20-1-1573,0 1-1,14 4 1,28 7-1141,6-8-613,109-4-1,-143-1-508,38-1-45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8:51:01.0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11 230 1248,'-1'0'14,"1"0"-1,0 0 1,0 0-1,0 0 1,-1-1-1,1 1 1,0 0-1,0 0 1,0 0-1,0-1 1,-1 1 0,1 0-1,0 0 1,0-1-1,0 1 1,0 0-1,0 0 1,0-1-1,0 1 1,0 0-1,0 0 1,0-1 0,0 1-1,0 0 1,0-1-1,0 1 1,0 0-1,0 0 1,0-1-1,0 1 1,0 0 0,0 0-1,0-1 1,1 1-1,-1 0 1,0 0-1,0-1 1,0 1-1,0 0 1,0 0-1,1 0 1,-1-1 0,0 1-1,0 0 1,1 0-1,-1 0 1,0 0-1,0 0 1,0-1-1,1 1 1,-1 0 0,0 0-1,1 0 1,-1 0 60,1 0 1,-1 0-1,1-1 1,-1 1-1,0 0 1,1 0-1,-1 0 1,0-1-1,1 1 1,-1 0-1,0 0 1,0-1-1,1 1 1,-1 0-1,0-1 1,0 1-1,1 0 1,-1-1-1,0 1 1,0 0-1,0-1 1,0 1-1,0-1 1,1 1-1,-1 0 1,0-1-1,0 1 1,0 0-1,0-1 1,0 1-1,0-1 1,0 1-1,0 0 1,-1-1-1,1 1 1,0-1-1,0 1 1,0-1-1,-8 21-100,5 2 25,0-7 273,1 1 0,1-1 0,0 1 0,2 17 0,3 106 694,-4-116-812,0-23-128,0 1 0,0-1 0,0 0 0,0 0 0,0 1-1,0-1 1,0 0 0,0 1 0,0-1 0,0 0 0,0 1-1,0-1 1,0 0 0,1 0 0,-1 1 0,0-1-1,0 0 1,0 0 0,0 1 0,1-1 0,-1 0 0,0 0-1,0 0 1,0 1 0,1-1 0,-1 0 0,0 0 0,1 0-1,-1 0 1,1 1 0,10-3 288,-9 2-269,0-1 0,0 0 0,0 0 0,0-1 0,0 1 0,-1 0 0,1-1 0,2-1 0,9-17 366,0-1 0,18-44-1,-21 37-220,-2-1 0,8-47 0,-9 41-13,13-45-1,-13 58-129,-6 17-57,0 0-1,1 0 1,-1 0-1,1 0 1,1 0-1,3-6 0,6-9-124,-10 15 109,0 0 0,1 1 0,0 0 0,-1-1 0,2 1 0,-1 0 0,1 0 0,-1 1 0,1-1 0,7-4 0,4-3 37,-14 11-15,-1 0 1,1 0-1,-1 0 1,1 0 0,0 0-1,-1 0 1,1 0-1,-1 0 1,1 1-1,0-1 1,-1 0 0,1 0-1,-1 1 1,1-1-1,0 1 1,0-1 4,3 3 32,0-1 0,0 1-1,0 0 1,-1 0 0,1 0-1,-1 0 1,0 1 0,0 0-1,0-1 1,4 9 0,-3-5-147,-1-1 0,1 1 0,-2 0 0,1 0 1,-1 0-1,2 10 0,-4-17-17,0 0 0,0 1 1,0-1-1,0 0 0,0 1 0,0-1 0,0 1 0,0-1 1,0 0-1,0 1 0,0-1 0,0 1 0,0-1 0,0 0 1,0 1-1,0-1 0,0 1 0,0-1 0,-1 0 0,1 1 1,0-1-1,0 0 0,0 1 0,-1-1 0,1 0 0,-2 2-654,-7-1-2425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8:51:01.0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21 110 1728,'-4'4'3107,"4"-3"-3003,3 4 34,-1 0 1,1 1 0,-1 0 0,0-1 0,-1 1-1,1 0 1,-1 0 0,0 0 0,0 7 0,-1 9 147,-3 27 0,0 3-177,2-23-29,-6 32 0,1-21 0,0-14-130,5-20 105,-1-1 0,1 1-1,0-1 1,0 7 0,-1-2 1299,1-10-1339,1 0 0,0 0 1,0-1 18,0 0 1,0-1 0,0 1-1,0 0 1,0-1 0,0 1-1,0 0 1,1-1 0,-1 1-1,0 0 1,1 0 0,0-2-1,45-124-232,-43 118 220,13-44-34,-9 27-32,1 1 0,18-38 0,-26 62 44,8-15 47,0 0 0,1 0 1,1 1-1,0 1 0,1 0 1,15-15-1,-18 21 25,0 1 1,1 0-1,-1 0 0,1 1 1,0 1-1,14-7 0,-20 11-88,0-1 0,1 1 0,0 0 0,-1 0 0,1 1 0,-1-1 0,1 1 0,0 0 0,-1 0 0,1 0 0,0 0 1,-1 0-1,1 1 0,0 0 0,-1 0 0,1 0 0,-1 0 0,1 0 0,-1 1 0,0 0 0,0 0 0,5 2 0,-1 2-126,0-1 0,0 1 1,0 0-1,-1 1 0,0-1 0,10 15 1,-12-9-3027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8:53:04.3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275 153 992,'1'0'2634,"-2"-8"-1935,1-116 3578,0 122-4213,0 1 0,0 0 0,0 0 0,0 0 0,0 0 0,0 0 0,-1 0 0,1 0 0,0 0 0,-1 0 0,1 0 0,-1 0 0,1 0 0,-1 0 0,0 0 0,1 0 0,-3-1 518,9 22-273,-1 11 7,2 0 1,13 39-1,3 5-118,4 41 495,-17-77-348,10 48-18,-16-70-266,6 34 52,-2 0 0,1 71 0,-10-76 150,-3 0 0,-17 84 0,17-107-42,2-13-212,1 0 1,-2-1-1,1 1 0,-8 17 0,5-17 52,4-8-24,0 0 1,0 0-1,0 1 1,0-1-1,0 0 1,0 0-1,-1 0 1,1 0-1,-1 0 1,0-1-1,1 1 1,-1 0-1,0-1 1,0 1-1,0-1 1,0 0-1,-4 2 1,-4 2 18,9-4-55,-1 0-1,1 0 1,-1-1 0,1 1-1,-1-1 1,1 1 0,-1-1-1,0 1 1,1-1 0,-1 0-1,-2 0 1,-1 0 124,1 1-77,0-1 0,1 0 0,-1-1 0,0 1-1,1 0 1,-1-1 0,1 0 0,-1 0-1,1 0 1,-1 0 0,1-1 0,-6-2 0,1-1-42,0 1 1,-1 1-1,-8-3 1,-10-5 116,-83-42-400,100 48 348,7 3-44,-1 1-1,1-1 1,0 0-1,-1 0 1,1 0-1,0-1 1,0 1-1,0-1 1,1 0-1,-1 0 1,0 0-1,-2-3 1,-3-4-281,4 23-4742,4-12 4638,0 1-1,0 0 0,1-1 1,-1 1-1,1-1 0,0 2 1,8 14-3978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8:53:05.5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 1248,'7'-8'8346,"-6"8"-7823,3 0-411,-1 1-1,0-1 1,1 1 0,-1 0-1,0 0 1,0 0 0,5 3-1,14 4 148,-8-5-36,-2 1 0,1 0 0,0 1 0,-1 0 1,20 12-1,0 4 160,-18-10-198,1-2 0,0 0-1,0-1 1,31 12-1,-24-13-118,1-1 0,1-2 0,-1 0 0,1-1 0,0-1 0,-1-1 0,46-5 0,-68 4-92,19-2-1666,33-9 0,-47 9 1097,0 0 0,-1 0 0,1 0 0,-1-1-1,1 0 1,-1 0 0,0 0 0,0-1 0,-1 0-1,6-4 1,6-13-1906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8:53:27.9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 54 832,'-4'-6'187,"7"6"-74,-3 1-105,0-1-1,1 0 0,-1 0 1,0 0-1,1 0 1,-1 1-1,0-1 0,0 0 1,1 0-1,-1 1 1,0-1-1,0 0 0,0 0 1,1 1-1,-1-1 1,0 0-1,0 1 0,0-1 1,0 0-1,0 1 1,0-1-1,0 0 0,1 1 1,-1-1-1,-3 5-16,-6 8 3224,-9-16-1157,16 3-2146,-4 0 837,9-3-253,9 15-421,11 18 330,-22-29-404,0 0 0,0 1-1,0-1 1,0 0 0,0 0-1,-1 1 1,1-1 0,-1 1-1,1-1 1,0 3 0,0-2-4,-1-1 0,0 1 0,1-1 0,0 1 1,-1-1-1,1 0 0,0 1 0,-1-1 0,1 0 0,0 0 1,2 2-1,-3-2 7,1-1 1,0 1-1,-1-1 1,1 1-1,-1-1 0,1 1 1,-1 0-1,1 0 1,-1-1-1,1 1 1,-1 0-1,0-1 1,1 1-1,-1 0 0,0 0 1,0 0-1,0-1 1,1 1-1,-1 0 1,0 0-1,0 0 1,0 0-1,-1 1 0,1-1 71,1 0-80,-1-1-1,1 1 1,-1-1 0,1 0-1,-1 1 1,1-1-1,-1 1 1,0 0 0,1-1-1,-1 1 1,0-1 0,1 1-1,-1 0 1,0-1-1,0 2 1,1-1 7,-1 0 1,1 0-1,-1 1 0,1-1 0,-1 0 1,1 0-1,0 0 0,-1 0 1,1 0-1,0 0 0,1 1 0,4 2 4,-8 1 4,1-4 284,9 6-353,-8-4 111,0-1 1,0 1-1,0 0 1,0 0-1,-1 0 0,1 0 1,-1 0-1,0 0 0,0 0 1,-2 4-1,2-6 151,-13-2 778,10-1-942,0 0 1,0-1-1,0 0 1,1 0-1,-1 0 1,1 0-1,-1-1 1,1 1-1,-3-6 1,3 4-25,0 0 0,-1 0 0,1 0 0,-1 0 0,-9-8 0,12 12-27,1 1-1,-1-1 0,1 0 1,-1 0-1,1 0 0,-1 0 1,1-1-1,0 1 0,0 0 1,-1 0-1,1 0 0,0 0 1,0-2-1,0 2 7,0 0 0,0 1 0,0-1 0,0 1 0,0-1 0,0 0 0,0 1 0,0-1 0,0 0 0,1 1 0,-1-1 0,0 0 0,0 1 0,1-1 0,-1 1 0,0-1 1,1 0-1,-1 1 0,0-1 0,1 1 0,-1-1 0,2 0 0,16-6 139,0-2 0,33-19 1,-49 26-111,1 0 1,-1-1 0,1 1-1,-1 0 1,0-1 0,2-3-1,9-8 110,3-10 54,-12 21-285,0 0 0,0 1 0,0 0 0,0-1 0,1 2 0,-1-1 0,0 0 0,1 1 0,6-2 0,-7 3-763,1-1 0,0 1 1,0-1-1,0 1 1,7 1-1,0-1-1171,1-11 107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8:53:31.0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3 576,'0'0'7,"0"0"0,0 0 0,0 0 0,0 0-1,0 0 1,-1 0 0,1 0 0,0 0 0,0 0 0,0 0 0,0 0 0,0 0 0,0 0-1,0 0 1,0 0 0,0 0 0,0 0 0,0 0 0,-1 0 0,1 0 0,0 0-1,0 0 1,0 0 0,0 0 0,0 0 0,0 0 0,0 0 0,0 0 0,0 0 0,0 0-1,0 0 1,0 0 0,0 0 0,-1 0 0,1 0 0,0 0 0,0 0 0,0-1 0,0 1-1,0 0 1,0 0 0,0 0 0,0 0 0,0 0 0,0 0 0,0 0 0,0 0 0,0 0-1,0 0 1,0 0 0,0 0 0,0-1 0,0 1 0,0 0 0,0 0 0,0 0-1,0 0 1,0 0 0,0 0 0,0 0 0,0 0 0,0 0 0,0 0 0,0 0 0,0 0-1,0-1 1,0 1 0,0 0 0,0 0 0,-2 10 828,2-9-627,0-1-192,0 0 0,1 0 0,-1 0 0,0 0 0,0 0 0,0 0 0,1 0 0,-1 0 0,0 0 0,0 0 0,0 0 0,0 0 0,1 0 0,-1 1 0,0-1 0,0 0 0,0 0 0,0 0 0,1 0 0,-1 0 0,0 0 0,0 1 0,0-1 0,0 0 0,0 0 0,0 0 0,1 0 0,-1 1 0,0-1 0,0 0 0,0 0 0,0 0 0,0 1 0,0-1 0,0 0 0,0 0 0,0 0 0,0 0 0,0 1 0,0-1 0,0 0 0,0 0 0,0 0 0,0 1 0,-4 9 447,3-6 88,1-2-454,0-1 1,0 0-1,0 0 1,0 1 0,0-1-1,-1 0 1,1 0 0,0 1-1,-1-1 1,1 0 0,-1 0-1,0 2 1,1-2-76,-1 0-1,1 0 1,0 0 0,0 0 0,0 0 0,0 0 0,0 0-1,0 0 1,0 1 0,0-1 0,0 0 0,0 0-1,1 0 1,-1 0 0,0 0 0,1 0 0,-1 0-1,1 1 1,0 0-31,0 0 17,0 0 18,-1 0 1,1 0-1,0 0 1,-1 1-1,1-1 1,-1 0-1,0 0 1,0 1 0,0-1-1,0 0 1,0 0-1,0 1 1,0-1-1,-1 0 1,1 0-1,-1 0 1,-1 4-1,-1 2 178,0 0-1,0 0 0,-2 14 0,3-12-154,0 0 0,-6 12 0,5-11 39,0-1 0,1 1-1,0-1 1,0 1 0,2 0-1,-1 11 1,1-19-74,1 0-1,-1 0 1,1 0 0,0 0 0,0-1-1,0 1 1,0 0 0,0 0 0,3 3 0,-3-4-2,1 1 0,-1-1 1,0 1-1,0 0 0,0-1 1,0 1-1,0 0 0,-1 0 1,1 3-1,-1-3-11,1 0 0,0 1 0,-1-1 0,1 0 0,0 0 0,2 4 0,-2-4 3,0 0 1,0 0-1,0 0 0,0 0 1,-1 0-1,1 3 0,-1-5 2,0-1 0,0 1 1,0-1-1,0 1 0,0-1 0,0 0 0,0 1 0,1-1 0,-1 1 0,0-1 0,0 0 0,0 1 0,0-1 0,1 1 0,-1-1 0,0 0 0,0 1 0,1-1 0,-1 0 0,0 1 0,1-1 0,0 1-3,-1 0 0,1-1 0,-1 1-1,1 0 1,-1-1 0,1 1 0,-1 0 0,1 0 0,-1 0-1,0 0 1,0-1 0,1 1 0,-1 0 0,0 0-1,0 0 1,0 0 0,0 0 0,0 0 0,0-1 0,0 3-1,0 0 14,0-2 3,0 0 1,-1-1-1,1 1 1,0 0-1,0 0 1,0-1-1,1 1 1,-1 0-1,0 0 1,0-1-1,0 1 1,0 0-1,1 0 1,-1-1-1,0 1 1,1 0-1,-1-1 1,1 1-1,0 1 1,-1-2-5,0 0 0,1 1 0,-1-1 0,0 0-1,0 0 1,0 1 0,1-1 0,-1 1 0,0-1 0,0 0 0,0 1 0,0-1 0,0 0 0,0 1 0,0-1 0,0 1 0,0-1 0,0 0 0,0 1 0,0 0 0,0-1-1,0 0 1,0 1-1,0-1 1,0 1-1,0-1 1,0 1 0,0-1-1,0 0 1,0 1-1,0-1 1,0 1 0,0-1-1,1 1 1,-1-1-1,0 0 1,0 1-1,0-1 1,1 0 0,-1 1-1,0-1 1,1 1-1,14 14 408,-7-2-294,-8-12-127,0 0 1,1-1 0,0 1 0,-1 0 0,1-1-1,-1 1 1,1 0 0,0-1 0,-1 1-1,1-1 1,0 1 0,0-1 0,-1 0-1,1 1 1,0-1 0,0 0 0,0 1 0,0-1-1,19 8 67,7 1 193,-24-8-242,1 1-1,-1-1 0,0 0 1,1 0-1,-1 0 0,1 0 1,0 0-1,-1-1 0,8 0 1,-7 0-43,1 1 1,0-1-1,-1 1 1,1 0-1,4 1 1,-4 0-186,0-1-1,0 0 1,0 0 0,0-1-1,0 1 1,0-1-1,6-1 1,1 1-1284,1 0-2096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8:53:40.6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45 1728,'-5'-4'2589,"9"4"-2282,-3 0-62,-17 4 2651,28-4-2165,-11 0-641,3 2-56,0-1 0,0 0 0,0 0-1,0 0 1,0-1 0,7 1-1,6 0 201,-2 4-269,21 12 112,-33-16-122,21 7 1024,-22-8-819,-4 0-93,0 0 0,0-1 1,0 1-1,0 0 0,0-1 1,0 1-1,-3-2 0,-4-2-158,3 1 130,0 1 1,0-1 0,0 0 0,0-1-1,1 0 1,-7-5 0,9 8-1,1 0 1,0 0-1,-1 0 1,1 0-1,-1 0 0,0 1 1,1-1-1,-1 1 1,1 0-1,-1-1 0,0 1 1,1 0-1,-6 1 1,1-1 128,2 3-178,4-2 4,1-1 0,0 0 1,0 1-1,-1-1 0,1 0 0,0 0 0,-1 0 0,1 1 0,0-1 0,-1 0 0,1 0 1,0 0-1,-1 1 0,1-1 0,0 0 0,-1 0 0,1 0 0,-1 0 0,1 0 1,-1 0-1,0 0 187,14-3-3018,-5-2 2264,-7 5 553,0 0 1,0-1-1,0 1 1,0-1-1,0 1 1,0-1-1,0 1 1,-1-1-1,1 0 0,0 1 1,0-1-1,-1 0 1,1 0-1,0 0 1,0-1-1,0 1 82,-1 1 0,1-1 0,-1 1 0,1 0-1,-1-1 1,1 1 0,0 0 0,-1-1-1,1 1 1,-1 0 0,1 0 0,0 0 0,-1 0-1,1-1 1,0 1 0,-1 0 0,1 0-1,0 0 1,-1 0 0,1 0 0,0 1 0,0-1-1,0 0-27,-1 0-1,1 0 1,0 0-1,0 0 0,-1 0 1,1 0-1,0 0 1,-1 0-1,1 0 0,0 0 1,-1 0-1,1 0 1,0-1-1,-1 1 1,1 0-1,-1-1 0,1 1 1,0 0-1,-1-1 1,2 0-1,-2 0 266,2 1-225,6 0 737,-7 1-672,5 2-65,-5-2-68,9 3-390,-9-3 359,8 4 56,0-1 1,19 6-1,-25-9-23,0 0 1,0 0-1,0-1 1,0 1-1,0-1 1,0 0-1,0 1 1,0-2-1,0 1 1,0 0-1,0 0 1,0-1-1,0 0 1,0 1-1,0-1 1,0 0-1,0 0 1,0-1-1,-1 1 1,1-1-1,0 1 1,-1-1-1,0 0 1,1 0-1,-1 0 1,3-3 591,-12 0 138,6 5-713,0-1 0,0 0 0,0 1 0,0-1 0,0 0 0,0 1-1,0-1 1,0 1 0,0-1 0,0 1 0,0 0 0,-2-1 0,-31-2 65,-55 3 486,84-1-526,0 0-1,0 0 1,1 0-1,-1-1 1,0 1-1,-5-4 1,9 4 163,1 1-250,-1 0 37,0 0-1,1 0 1,-1-1 0,0 1 0,0 0-1,1 0 1,-1 0 0,0 0 0,0 1-1,1-1 1,-1 0 0,0 0 0,0 0 0,1 1-1,-1-1 1,0 0 0,1 1 0,-1-1-1,0 0 1,1 1 0,-2 0 0,2 0 58,-5 0 752,3 1-1627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8:54:18.1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 1728,'5'-4'581,"-10"8"865,15-4-705,6 0-533,-7 1 26,-1 0-1,1 1 1,-1 0 0,1 0 0,8 4-1,22 5 444,-16-5-639,26 4 734,-22-5-685,36-4 659,-61-1-666,-2 0-81,0 0-1,0 1 0,0-1 0,0 0 0,0 0 0,1 0 0,-1 0 0,0 0 0,0 0 0,0 0 1,0 0-1,0 0 0,1 0 0,-1 0 0,0 0 0,0 0 0,0 0 0,0 0 0,1 0 1,-1 0-1,0 0 0,0 0 0,0 0 0,0 0 0,1 0 0,-1 0 0,0 0 0,0 0 0,0 0 1,0 0-1,0 0 0,1 0 0,-1-1 0,0 1 0,0 0 0,0 0 0,0 0 0,2-1 172,-5 3 1066,-2 16-1034,4-11-205,0 0 0,1 0-1,0 9 1,0-5-37,1-2 38,0-1 1,1 1-1,3 14 0,3 9 4,-5 6 11,-2-24 10,4 22-1,-3-20 55,0 0-1,0 32 1,-2-32-39,0 0 1,1-1 0,4 19-1,-2-23-22,-2-1 0,1 1 0,-1 18 0,2-1-11,-2-23-22,0 1 0,-1-1 0,1 1 0,-1 5 0,0 22 67,1-26-10,-1 0 1,0 0-1,0 0 0,0 0 0,-1-1 0,-2 10 0,2-13-43,0 0 0,1 0 0,-1 0 0,1 0 1,0 1-1,0-1 0,0 0 0,2 5 0,-2-4 9,1 0 1,-1 0-1,0 1 0,-1 6 0,-1 5-29,1 25-1,-1 12-51,2-47 72,0 1 0,0-1 0,2 12 0,-2-13 12,1 0-1,-1 0 1,0 0-1,0 0 1,0 1-1,-2 7 1,1-7 11,0 0 1,1 0-1,-1 0 1,1 0-1,1-1 1,0 10-1,0-9-9,0 1 0,-1-1-1,0 1 1,0 0 0,-2 8 0,2-13-11,0 1 0,0-1 0,0 1 0,0-1 0,0 1 0,0-1 0,1 1 0,-1-1 0,2 4 0,0 3 10,-2-7 13,0-1 0,0 1 0,0-1 0,0 1 0,0 0-1,-1-1 1,1 1 0,0-1 0,-1 1 0,0-1 0,1 1 0,-1-1-1,0 0 1,0 1 0,-1 1 0,1-1 28,0-1-1,0 1 1,0-1-1,0 1 1,0 0 0,1-1-1,-1 1 1,0 0 0,1-1-1,-1 4 1,-12 15 728,12-19-741,0 1 1,0-1 0,0 0 0,-1 0 0,1 0 0,0 0 0,-1 0-1,1 0 1,0 0 0,-1-1 0,1 1 0,-1 0 0,1-1 0,-1 1-1,1-1 1,-4 1 0,-27 1 658,31-2-678,-60 5 440,44-3-444,-92 2-2718,101-4 1737,7 0 992,-8-2-3195,8 2 2919,1-1 1,0 0-1,0 0 1,0 0-1,0 1 1,0-1 0,0 0-1,0 0 1,0 0-1,0 1 1,0-1-1,0 0 1,1 0-1,-1 0 1,5-24-2007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49:01.69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 39 5568,'-8'-3'2528,"21"-5"-2208,0 3 1600,9 2-1120,9-1 1504,16-1-1312,11 2 128,4-2-672,-5 5-320,-1-3-128,-4 3-2176,2 0 1152,3 0-3712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8:54:41.724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83 1 1664,'5'4'875,"-6"0"-709,0 0 0,0 1 0,0-1 0,0 0 0,-1 0 0,1-1 1,-4 7-1,2-4 52,0 0 0,1 0 1,-4 12-1,-3 55 470,4 6-393,3-34 18,-4 229 1180,6-221-1247,-8 22 324,7-69-528,1-1-1,-1 1 1,0-1-1,-1 1 1,-2 7-1,2-8 8,0 1-1,1-1 0,0 1 0,-1 0 1,1 8-1,-4 47 64,2 22 75,1-46-174,1-28 52,0 0 0,1-1 1,0 1-1,0 0 1,3 14-1,-1 4 122,-2-20-221,0-1 1,1 1 0,1 9-1,5 1 51,-5-14-28,-1 1 0,1-1 1,-1 0-1,0 0 0,0 1 0,1 5 1,-2-8-44,5 16 246,-5-16-189,0 0-1,0 0 0,0 0 1,0 0-1,1-1 1,-1 1-1,0 0 0,1 0 1,-1 0-1,0-1 0,1 1 1,-1 0-1,1 0 0,-1-1 1,1 1-1,-1 0 1,1-1-1,0 1 0,-1-1 1,1 1-1,0-1 0,-1 1 1,1-1-1,0 1 1,0-1-1,-1 0 0,1 1 1,0-1-1,0 0 0,0 0 1,-1 0-1,1 0 0,0 1 1,0-1-1,0 0 1,1-1-1,5 2 9,1-2 0,0 1 0,10-3 0,2 1-95,100-7 44,-56 3 38,7-3-27,-37 4-2,41 0 0,41-5 3,-21 1 24,-59 7-38,111-1 47,-118 5-33,-1 0 0,1 2 0,31 8 0,-19 0-32,-25-6 87,1-2 0,22 5 0,-26-7-47,-1 1 0,0 1-1,1 0 1,10 6 0,15 5 105,-20-9-46,1-1-1,0 0 1,21 1 0,2 2 17,-28-4-42,22 1 1,63 5 4,96 4 485,-85-22-163,-20 2-463,-1 0 255,68 3-107,36-5-68,-37 3 281,-96 1-356,112-11 342,-51 3-151,36-7 191,-107 11-333,19 1 45,0 2 0,87 6 0,-94 4-58,21 1-3,-65-6 103,19 0 115,39 5 1,-22-1-8,64-2 0,40 3-120,94 3-78,-215-8-71,28-2 413,-29 1-255,52 3 1,87 5 61,-26-2-338,-57-1 164,-71-2 143,27-2 0,-31 0-29,0 0 0,0 1 0,22 4 0,144 29-205,-171-32 253,23 1 1,-24-3-33,-1 1 0,15 2 0,-17-1 13,0-1 0,1-1 0,16 0 0,12 0 53,-6 0-177,-26 0 36,0-1 0,0 1 0,-1 0 0,1 0 0,0 1 0,0 0-1,8 2 1,-10-3 89,4 0 283,-2-14 181,-4 11-500,0 0 0,0 0 1,-1-1-1,1 1 0,-1 0 0,0-1 0,0 1 0,0 0 1,-1-5-1,-8-32 355,2 10-323,2-8 44,3-1 0,1 1 0,4-40 0,3 28-177,1 0 0,23-76 1,-22 88 96,-1 1 0,-2-1 0,-2 0-1,-2-59 1,-28-150 230,15 172-345,11 58-4,2 15 105,-1 0 0,0 0 0,0 0 0,0 0 0,-1 0 1,1-1-1,0 1 0,-1 0 0,0 0 0,-1-4 0,-3-13-346,0-3 342,4 20-2,-1 0 1,1 0 0,-1 0-1,0 0 1,1 1 0,-1-1-1,0 1 1,0-1 0,0 1 0,0 0-1,0 0 1,0 0 0,0 0-1,0 0 1,-1 0 0,1 0-1,0 1 1,-1-1 0,1 1-1,-4-1 1,-1 2-52,0 0 0,0 0 0,0 0 0,0 0 0,-9 4 0,-6 2-20,-101 28 168,103-31 46,0-2 0,0 0-1,-25-1 1,-22 2-67,-64 6 167,-96 13-366,59 9 210,27-4 95,-252 24 6,265-41-341,-240-12 0,229-3 335,73 5-133,-126-18 1,1-12-19,-230-4-1,284 23-65,-51 0 126,180 11-70,-248 7-50,186-3 128,-117-11-1,19-1 120,119 8-202,-18 0-75,-66 7-1,60-1 486,-109-6 0,112-2-345,-123 11 0,148-2-131,0 1 1,0 3 0,-79 29-1,112-36 101,-1-1 1,0 0-1,0 0 0,-1-2 0,1 0 0,0 0 0,-18-2 0,8 1-186,17-1 240,1 0 1,0 0 0,-1 0-1,1-1 1,0 1 0,0-1 0,0-1-1,0 1 1,-7-5 0,8 4-129,-1 0 1,0 1-1,0-1 1,0 1-1,0 0 1,-1 0-1,1 1 1,-1 0-1,-8-1 1,12 2 11,-1 0 1,1 0 0,-1 0 0,1 0 0,-1 1 0,1 0 0,-1-1 0,1 1-1,-1 0 1,1 0 0,0 0 0,-1 0 0,1 1 0,0-1 0,0 1 0,0-1 0,0 1-1,0 0 1,0-1 0,1 1 0,-1 0 0,0 0 0,1 1 0,0-1 0,-1 0 0,1 0-1,0 1 1,0-1 0,0 0 0,1 1 0,-1-1 0,0 1 0,1 2 0,-9 34-253,-8 47 486,16-80-214,1 1 1,-1 0-1,1 0 1,1-1-1,-1 1 1,1 0 0,0-1-1,1 1 1,-1 0-1,6 11 1,-5-14 11,0 0 1,0 0-1,1 0 0,0 0 1,0 0-1,0 0 0,0-1 1,0 1-1,1-1 0,0 0 1,0 0-1,0-1 0,0 1 1,0-1-1,8 4 0,-4-2-24,0 1 0,0-1 1,-1 2-1,12 8 0,14 10 4,-28-19 11,1-1-1,-1 1 1,1-1 0,-2 1 0,1 1 0,0-1-1,5 9 1,0 2 6,12 27 1,-16-29-84,-4-8 88,1 0 0,0-1 0,0 1 0,0-1 0,8 11 0,-5-11 18,-1-1-1,1 1 1,-1-1-1,1 0 1,1 0 0,-1 0-1,0-1 1,1 0 0,0-1-1,-1 1 1,1-1 0,0-1-1,0 1 1,13 0 0,6 0-34,0-2 0,43-5 1,58-10 193,242-64 1,-6-8-190,-277 67 0,54-4 37,-116 19-218,-52 13 277,-64 15 10,-94 5 188,111-16-196,-106 1 1,-102-1-296,187-5-20,-9 0 226,71-5-245,22 0 61,305-22-548,-1-27 923,95-18-226,53 15-126,-92 17 272,270-64-3,-519 82-127,113-2 0,101 14 144,-210 4-152,144 10 28,-206-6-66,0 1 0,0 3 1,75 26-1,-115-35 62,56 25-32,-51-22 47,-1 0 1,1 1-1,-1-1 0,0 1 0,1 0 0,-2 1 0,7 6 0,-11-11-14,1 1 0,0 0 0,-1 0 0,1-1 0,-1 1 0,1 0 0,-1 0 0,0 0 0,1 0 0,-1 0 0,0-1 0,1 1 0,-1 0 0,0 0 0,0 0 0,0 0 0,0 0 0,0 0 0,0 0 0,0 0 0,0 0 0,-1 0 0,1 0 0,0 1 0,-1-1 12,0 1 0,0 0 0,0-1 1,-1 1-1,1-1 0,0 0 0,-1 1 0,1-1 1,0 0-1,-1 0 0,-2 2 0,-4 1 55,0 1-1,-1-2 0,-15 6 0,24-9-72,-39 10 87,0-2 0,-77 6 0,21-3 5,-182 14 166,51-8-422,-150 14 131,-14 1-85,7-6 102,10-1 83,222-10-282,-71 11 470,161-16-453,-97 28 0,141-33 60,13-4 98,0-1 1,0 1-1,1 0 1,-1 1-1,1-1 1,-1 1 0,1-1-1,0 1 1,-1 0-1,-4 5 1,7-7 32,1 0 0,0 0 1,0 1-1,-1-1 0,1 0 0,0 1 0,0-1 0,-1 0 1,1 1-1,0-1 0,0 1 0,0-1 0,0 0 1,0 1-1,0-1 0,-1 1 0,1-1 0,0 0 1,0 1-1,0-1 0,0 1 0,0-1 0,1 0 1,-1 1-1,0-1 0,0 1 0,0-1 0,0 0 1,0 1-1,0-1 0,1 1 0,0 0-8,0 0 0,0 0 0,0 0 0,0 0 0,0 0 0,1 0 0,-1 0 1,0 0-1,2 0 0,5 3-2,1-1 0,-1 0 0,1-1 0,-1 0 0,14 2 0,47 1-29,-43-4 42,584 8 197,-432-10-159,81-6 194,449-72 1,-374 32-154,3 0 152,-54 22-420,-120 15 138,-136 7 40,-1 2 0,1 1 1,0 1-1,46 7 0,9 5 258,-14-4-93,-56-6-208,100 14 301,-94-15-132,0-2 0,0 0 0,0-1-1,23-4 1,-30 3-47,0 0 0,-1-1-1,0 0 1,1 0 0,-1-2-1,-1 1 1,15-9 0,-8 4-116,12-10-122,-13 9 279,6-7-212,-21 17 88,0 0 1,0 0 0,0-1 0,1 1 0,-1 0 0,0-1 0,0 1 0,1 0 0,-1 0 0,0-1 0,0 1 0,1 0 0,-1 0 0,0 0 0,1 0 0,-1-1 0,0 1 0,0 0 0,1 0 0,-1 0 0,0 0 0,1 0 0,-1 0-1,1 0 1,-1 0 0,0 0 0,1 0 0,-1 0 0,0 0 0,1 0 0,-1 0 0,0 0 0,1 0 0,-1 0 0,0 1 0,1-1 0,-1 0 0,0 0 0,0 0 0,1 0 0,-1 1 0,0-1 0,1 0 0,8 16-296,-4-6 293,1-3 20,-3-3-39,0-1 0,-1 0 0,0 1 1,1-1-1,-1 1 0,3 7 0,20 67 322,-23-72-254,-1 0 0,0 0 1,0 11-1,4 13 1002,-5-34-618,0-15-278,-1 7-29,6-123-234,-5 114-24,1 1 0,1 0 0,8-33 0,11-8-466,-21 54 390,-2 6 60,-7 9-33,-10 19 62,15-21 31,3-3 138,0 1 0,-1-1 0,0 0 0,0 0 0,0 0 0,0 0 0,-1 0 0,1-1 0,-4 3 0,5-3-32,0-1 23,-1 0 0,1 0 0,0 0 0,-1 0 0,1 0 0,-1 0-1,1 0 1,-4 1 0,-11 1 185,15-3-199,0 1-1,-1-1 0,1 0 1,-1 1-1,1-1 1,-1 0-1,1 0 0,0 0 1,-1 0-1,1 0 0,-3-1 1,-3 0 26,-1 0 0,1 0 1,-1 1-1,0 0 0,1 1 1,-15 2-1,-16 0 81,1-2 16,-31-1 33,46-1-149,-22 3 0,0-1-197,27-4 221,16 3 4,-25-1 65,23 0-165,1 1 0,-1-1 0,1 0 0,-1 1 0,1 0 0,-5-1 1,6 1 121,-45-4-6427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8:54:46.847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58 134 1728,'1'32'6378,"3"-27"-6312,0 1 0,1-1 0,0 0 0,0 0 0,0 0 0,0 0 0,0-1 0,1 0 0,0-1 0,0 1-1,0-1 1,1 0 0,-1 0 0,10 2 0,11 3 204,1-2-1,35 4 1,-36-6-36,7 1-130,42 1 0,-15-4 75,-32-1 84,56-3-1,268-22 197,-301 23-331,0-3 0,57-11 0,-76 7 17,-1-2 0,0 0 0,34-18 0,27-10 43,-49 24-124,61-10 0,49-1 60,-94 16-109,326-43 267,-294 47-101,-35 3-116,65 0 73,-68 3-106,43 7-61,4 0 58,60-11 83,119 3-32,-224 5 148,17 1 584,-73-6-768,1 0 0,-1 0 0,0 0 0,1 0 0,-1 0 0,1 0 0,-1 0 0,0 0 0,1 0 0,-1 0 0,1 0 0,-1 0 0,0 0 0,1 0 0,-1 0 0,0 0 0,1 1 0,-1-1 0,1 0 0,-4 34-225,-2 17-96,13 74 181,-8-113 87,0 0-9,0-1 0,0 0 0,5 21 1,-2-13 103,0 0 0,-1 0 1,-2 37-1,0-33-53,-3 14 133,2-35-127,0 1 1,0-1-1,0 0 1,0-1-1,-1 1 1,1 0-1,0 0 1,-1 0-1,1-1 1,-1 1-1,0-1 1,0 1-1,1-1 1,-1 0-1,0 1 1,-3 0 0,5-2-40,-4 2 24,-1 0 0,1-1 0,-1 1 0,0-1 0,0 0 0,1 0 0,-8 0-1,-58 7 164,-90 6 108,-21 2-350,13 0 151,138-14-86,-45-2-1,27-1 68,-28 0 77,-88 2-116,49 7-22,-8-2-27,-9 2 11,79-8 30,-8-1-167,-114 13-1,-91 36 495,244-45-309,-41-1-1,38-2-110,-25 3-1,-57 8 63,47-6 55,-66 15 0,52-8-6,-18 5-112,83-15 69,0 0 0,0-1 0,1-1-1,-1 1 1,-13-2 0,10 0-43,1 1 0,-15 1 0,9 1 54,0-1 0,-1 0 0,1-2 0,0 0 0,-25-5 0,2-2-83,-41-6 64,65 13 149,-13-3 23,-50-13-319,66 15 177,8 1-83,-12-2-5,1 1 0,-20-1-1,-57-3-652,93 6 706,-1 0 1,1 0 0,0 0-1,0 0 1,0 0 0,-1 0-1,1 0 1,0-1 0,0 1-1,0 0 1,-1 0 0,1 0-1,0 0 1,0 0 0,0 0-1,-1 0 1,1 0 0,0-1-1,0 1 1,0 0 0,0 0-1,0 0 1,0 0 0,-1-1-1,1 1 1,0 0 0,0 0-1,0 0 1,0-1 0,0 1-1,0 0 1,0 0 0,0 0-1,0-1 1,0 1 0,1-11-260,7-9-189,-5 14 422,1 0 0,-1 0 0,1 1 0,0-1 0,1 1 0,-1 0 0,1 0 0,0 1 0,1-1 0,-1 1 0,1 0 0,-1 1 0,1-1 0,0 1 0,1 0 0,-1 1 0,0-1 0,1 1 0,-1 1 0,14-3 0,32-7-40,-33 7-9,29-4 0,5 1-137,-28 3 151,37-1 0,-18 4 70,-26 0 66,1 0 1,26 4-1,15-3-24,-4 3 53,-53-3-308,0 0 0,1 0 0,-1 0 0,0 0 0,7-2 0,-1 1-836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8:56:10.966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42 202 736,'0'0'6154,"1"2"-6111,7 15-45,0 0-1,-1 0 1,-1 1-1,7 37 1,-7-32 11,0 0 1,13 32-1,-2-15 315,-10-22-187,13 25-1,-15-34-144,-1 1 0,4 13 0,-8-22 16,1 4 47,0 1 0,0-1-1,-1 0 1,0 0-1,-1 9 1,0 0-89,1-12 52,0 0 0,-1-1 0,0 1 0,1 0 1,-1 0-1,0 0 0,0 0 0,0-1 0,0 1 1,0 0-1,0-1 0,0 1 0,0-1 0,-1 0 0,1 1 1,-1-1-1,1 0 0,-3 2 0,1-1 1,1 0 1,-1-1-1,0 1 0,0-1 0,0 1 0,0-1 1,0 0-1,0 0 0,0-1 0,0 1 1,-6 0-1,7-1-27,-1 0 1,0-1-1,0 1 1,0-1 0,1 1-1,-1-1 1,0 0-1,1 0 1,-1 0-1,1 0 1,-1-1 0,1 1-1,-1-1 1,1 0-1,0 1 1,-3-5-1,-2-1-27,0-1-1,1 0 1,-6-13-1,3 7-5,5 8 38,0-1 0,0 0 0,1 0 0,0 0 0,1 0 0,0-1 0,-2-7 0,3 10-3,1 1 0,-1-1 0,1 1-1,0-1 1,0 1 0,0-1-1,1 1 1,0-1 0,0 1 0,0-1-1,0 1 1,1 0 0,2-5-1,20-41-30,-23 49 43,-1 1 0,0 0 1,1-1-1,-1 1 0,0-1 0,0 1 1,0-1-1,1 1 0,-1-1 0,0 1 0,0-1 1,0 1-1,0-1 0,0 1 0,0-1 0,0 0 1,0 1-1,0-1 0,0 1 0,0-1 0,0 1 1,0-1-1,-1 1 0,1-1 0,0 1 0,0-1 1,0 1-1,-1-1 0,1 1 0,0 0 0,-1-1 1,1 1-1,0-1 0,-1 1 0,1 0 0,-1-1 1,0 1-3,1 0 1,-1 0-1,1 0 1,-1 0-1,1 0 1,0 0-1,-1 1 1,1-1 0,-1 0-1,1 0 1,0 0-1,-1 1 1,1-1-1,-1 0 1,1 0-1,0 1 1,-1-1-1,1 0 1,0 1 0,0-1-1,-1 1 1,1-1-1,0 0 1,0 1-1,-1-1 1,1 1-1,0-1 1,0 0 0,0 1-1,0-1 1,0 1-1,0-1 1,0 1-1,0-1 1,0 1-1,0-1 1,0 0-1,0 1 1,0-1 0,0 2-1,-5 72-127,5-56 146,1 31-65,0-45 44,0 0-1,-1 0 0,1 0 1,1 0-1,-1 0 1,1 0-1,-1-1 0,1 1 1,4 6-1,-3-8 2,0 0 0,0 0 0,0 0 1,0 0-1,0 0 0,0-1 0,0 1 0,7 1 0,5 3 33,-13-5-7,0 0 0,0 0 0,1 0 0,-1-1 0,0 1 0,0-1 0,1 1 0,-1-1 0,1 0 0,-1 0 0,0 0 0,1 0 0,-1-1 0,3 1 0,0-1-165,67 4 274,-43-5-73,-1-1 0,1-1 0,38-12 0,-44 10-37,-6 1 8,29-12 1,-5 1-56,-19 9 67,0 2 0,0 0 0,31-2 0,110-1-59,-152 9 44,1-2 0,0 1 0,-1-2 0,1 0-1,16-4 1,-27 5 133,-19-4-81,5 5-196,-23-5 1,23 2 47,-26 0 0,14 2 101,0-2-1,0 0 0,1-2 1,-38-11-1,-5-10-229,47 20 149,-22-10 0,-20-6-148,60 22 168,-17-5-14,-33-13 1,50 17 92,-13-8-97,15 3-157,9-1-9,-2 4 223,-1 0 0,1 0 0,0 1 0,0 0 0,0 1 0,13-2 0,63-8 496,-67 7-426,0 0 0,-1 0 0,1-2 0,-1 0 0,0 0 1,18-12-1,33-14-11,-57 29-96,1-1 1,-1 2-1,1-1 1,0 1-1,13-1 1,21 2 152,89 9 1,40 20 295,-127-20-396,-18-3 0,35 10 0,-55-13 32,14 5 5,0 0 1,35 4-1,-1-4 74,-24-2-156,48 1 1,-8-3 21,-40-1 61,1-1-1,49-6 1,-27-5 15,39-4-79,-61 9 125,-24 3-216,0 0 1,14 0-1,-9 2 109,0 1-1,0-1 1,0 2-1,-1 0 1,1 1-1,0 0 1,-1 1-1,0 1 1,14 6-1,-6 0-170,-6-4 308,27 11 1,-33-16-191,1 0-1,15 1 1,2 0 58,-24-2-25,-1-1 0,1 0 0,-1 0 0,1 0 0,-1-1 0,0 1 0,4-1 0,10-2 60,-9 3-75,0-1 0,-1 0 0,1 0 0,8-3 0,13-3 66,-19 6-26,-8 1-27,1 0 0,0 0 0,-1 0 0,1 0 0,-1-1 0,1 1-1,0-1 1,-1 1 0,3-2 0,4-2-41,-5 3 29,-1 0 1,0 0-1,0 0 1,0-1-1,0 1 0,3-3 1,21-26-71,-25 30 0,11-19 170,-10 13-63,-2 6-36,0-1 0,0 1 1,0-1-1,0 1 1,0-1-1,0 1 0,0 0 1,1-1-1,-1 1 1,0-1-1,0 1 0,0 0 1,1-1-1,-1 1 0,0-1 1,0 1-1,1 0 1,-1-1-1,0 1 0,1 0 1,1-2-1,-1 0 0,1 1 0,0-1 0,-1 0 1,0 0-1,0 1 0,1-1 0,-1 0 0,0 0 1,0-1-1,-1 1 0,1 0 0,0 0 0,-1 0 0,1 0 1,-1-4-1,2-41-74,-2 38-10,1-16-165,-4-67-38,2 53 365,1 39-63,0 0 0,0 0 0,0 0 0,0 0-1,0-1 1,-1 1 0,1 0 0,0 0 0,0 0 0,0 0 0,0 0 0,0 0 0,-1 0 0,1 0-1,0 0 1,0 0 0,0 0 0,0-1 0,-1 1 0,1 0 0,0 0 0,0 0 0,0 0 0,0 0-1,-1 0 1,1 0 0,0 0 0,0 1 0,0-1 0,0 0 0,-1 0 0,1 0 0,0 0-1,0 0 1,0 0 0,0 0 0,0 0 0,-1 0 0,1 0 0,0 0 0,0 1 0,0-1 0,0 0-1,-7 4 61,-7 9 23,9-8-63,0-1 0,0 1 0,1 1 0,-1-1 0,-6 11 1,9-12 46,-1 0 0,-1 0 0,1 0 0,0 0 0,-1-1 0,0 1 0,0-1 0,0 0 0,0 0 0,0-1 0,0 1 0,-1-1 0,1 0 0,-1 0 0,0-1 0,0 1 0,-9 1 0,-7 0-53,0-1 0,-40 0-1,48-2 37,-24-3-105,1-1-1,-1-1 1,-37-12 0,57 12 85,0 0 0,0-2 0,-17-9 0,-22-9 6,11 4 16,36 15-75,-1 2 0,1-1 1,-1 1-1,0 0 0,-11-2 1,-21 1 88,1 2 1,-71 3 0,49 1 183,-15-3-110,-85 4-4,130 3-86,24-3-78,0 0 0,-15 0 0,-7-2 155,0-1 0,-35-6 1,44 3-146,1 2 1,-1 1 0,1 0-1,-23 3 1,-84 15 122,97-12-165,8-3 166,0-1 1,-40-2-1,10-1-129,-13-6 6,60 8-9,0 0 0,0 0 0,0 1-1,0 0 1,0 0 0,1 0 0,-1 1 0,0-1 0,1 2 0,-1-1 0,1 0-1,0 1 1,0 0 0,0 1 0,0-1 0,0 1 0,1 0 0,-1 0 0,1 0-1,0 0 1,-4 8 0,7-11 21,-4 6 34,1 0 0,-1 0 0,1 1 0,-3 8 0,-38 93-392,41-98 387,-1 0 0,0 0 0,0-1 0,-1 1 0,-1-1 0,0 0 0,0-1 0,-1 0-1,0 0 1,-1-1 0,0 0 0,-15 11 0,4-5 118,-33 31 1,16-13-46,36-32-65,-2 3-43,0-1 0,0 1 1,0-1-1,0 0 0,0 0 0,0 0 0,-1 0 0,1-1 0,-7 2 1,10-1-28,0 0 1,1 0-1,-1 0 1,1 0-1,0 0 0,-1 0 1,1 0-1,0-1 1,0 1-1,2 2 1,-2-2 35,-1-1 0,1 0 0,0 0-1,0 0 1,0 0 0,0 0 0,0 0 0,0-1 0,0 1 0,0 0 0,0 0 0,0-1-1,0 1 1,0-1 0,0 1 0,3 0 0,2 1-6,10 11-122,-13-10 99,0 0-1,0-1 0,1 1 1,-1-1-1,5 2 1,28 8 252,-19-8-166,-11-3-44,0-1 0,1 1-1,-1-1 1,12-1 0,0 0-80,-6 1 60,25-5-1,-25 2 61,24 0 0,-16 2-163,26-4 1,-27 2 88,27-1-1,436 4 232,-294-16 93,-138 9-182,2 2-65,1 1 0,52 5 1,49 5 30,-112-5-93,-24-1 38,0 1 1,0 0-1,27 6 1,-7-2-40,-12-2 16,-19-3-12,-1 1-1,1-1 1,-1-1 0,14-1-1,-14 1-2,0 0 0,0 1-1,0-1 1,0 1 0,11 2 0,25 3 80,0-1 1,48-2 0,25 1 85,109 9 566,-221-12-875,0 0-1,-1-1 0,1 1 1,0-1-1,-1 0 1,1 0-1,0 0 0,-1 0 1,1 0-1,-1 0 1,0-1-1,1 1 0,-1-1 1,0 0-1,0 0 1,0 0-1,0 0 0,0 0 1,1-2-1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8:56:32.801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13 147 640,'0'0'38,"-1"0"0,1 0 0,-1 0 0,1 0 1,-1 0-1,1 0 0,-1 0 0,1 1 0,-1-1 0,1 0 0,-1 0 0,1 0 1,-1 1-1,1-1 0,-1 0 0,1 0 0,0 1 0,-1-1 0,1 0 0,0 1 0,-1-1 1,1 0-1,0 1 0,-1-1 0,1 1 0,0-1 0,0 1 0,-1-1 0,1 0 1,0 1-1,0-1 0,0 1 0,0-1 0,-1 1 0,1-1 0,0 1 0,0-1 0,0 1 1,0-1-1,0 2 0,6 23 2737,-3-13-2740,2 7 350,9 23-1,1 7-177,18 139 345,-16-76-112,-12-72-108,-2 1-1,-3 57 1,0-47 38,-8 143 361,7-172-686,1-7-38,0 0-1,0 0 1,1 1-1,1-1 1,1 0-1,5 16 1,-7-26 19,1 0 1,0 0 0,-1 0-1,0 1 1,-1-1 0,1 0-1,-1 1 1,0-1 0,0 7-1,-1-10 13,1 0-1,-1 0 1,1 0 0,-1 0-1,1 0 1,-1 0-1,0 0 1,0 0-1,0 0 1,0 0-1,-1 0 1,1-1-1,0 1 1,-1 0-1,1-1 1,-1 1 0,0-1-1,1 0 1,-1 1-1,0-1 1,0 0-1,0 0 1,0 0-1,0-1 1,0 1-1,0 0 1,0-1-1,0 1 1,0-1-1,-3 1 289,9-6-423,-1 4 74,-1 0 1,1 0-1,0 1 1,-1-1-1,1 0 1,0 1-1,0 0 1,4 0-1,16-3 77,3-3-142,0 0-1,49-2 1,-47 5 51,110-9 393,43 4-458,-53 5 218,-63-1-74,145-15-182,-93 5 149,-90 12 33,58-2 208,-48 3-241,-1 2 0,45 7 0,-68-7 45,45 10-157,5 0 39,23-2 109,88 6 361,68-7-359,-91-15-79,0 1 62,-89 3-102,102-18 0,-31 2 203,-43 8 49,-1-3 0,-1-5 1,164-58-1,-225 68-242,0 2 0,48-8 0,58 1 149,-115 12-89,254-9-154,-244 12 249,35 7 0,-40-5-164,-6 0 44,14 1 164,-19-2-144,-1-1 0,1 2 1,-1-1-1,21 9 0,-17-6 45,1 1-8,0-2-1,1 0 0,0 0 0,0-2 0,31 1 1,-2-2-19,-17 0 6,57-5 0,-78 3-34,-5 0 42,0 1 0,1-1 0,-1 1-1,1-1 1,-1 0 0,5-3 0,-7 4-101,3-7 226,-4 7-140,0-1 0,1 1 0,-1-1 0,0 1 0,1 0 0,-1-1 0,0 1 0,1-1 0,-1 1 0,0-1 0,0 1 0,0-1 0,0 1 0,1-1 0,-1 1 0,0-1 0,0 1 0,0-1 0,0 1 0,0-1 0,0 1 0,0-1 0,0 1 1,0-1-1,-1 0 0,-16-55 125,-43-95 1,-3-8-624,38 78 343,3 0 0,-18-132 0,33 165-113,-1 1-1,-29-91 0,20 95 322,14 34-378,3 9 300,0-1 0,0 1-1,0-1 1,0 1-1,0-1 1,0 1 0,-1 0-1,1-1 1,0 1 0,0-1-1,0 1 1,0-1 0,-1 1-1,1 0 1,0-1 0,0 1-1,-1 0 1,1-1 0,0 1-1,-1 0 1,1-1 0,0 1-1,-1 0 1,1 0 0,0-1-1,-1 1 1,1 0 0,-1 0-1,1 0 1,-1-1 0,1 1-1,0 0 1,-1 0 0,1 0-1,-1 0 1,1 0 0,-1 0-1,-12-1 0,11 0 31,0 1 1,0 0-1,0 0 1,-1 0-1,1 0 0,0 0 1,0 0-1,0 0 1,0 1-1,-3 0 1,-7 3-38,4 0 72,-1-1 0,-1 0 0,1-1 0,-15 2 0,-26 3 214,-22 2-124,-283 2 440,188-3-336,-215-20-58,286 11-272,-26-2 229,-46-9 133,61 5 99,-127 7 0,98 8-461,91-3 137,30-2-97,-23 0 0,13-3 3,-369 12 138,205 10-123,176-20 25,0-1-1,-18-2 1,19 1 3,1 0-1,-24 3 1,20-1 50,-1-1 0,1-1 0,0 0 1,-24-4-1,8 1 18,-280-4 123,270 11-202,-44 9 0,49-6 80,1-2 1,-42 1 0,32-6-47,-37-1-36,-101 13 0,162-8-13,-1 0 1,0 1-1,1 2 1,-30 12-1,34-7-268,17-12 289,-1 0 0,1 0 1,0 1-1,-1-1 0,1 0 0,0 0 0,-1 1 1,1-1-1,0 0 0,0 1 0,-1-1 0,1 0 1,0 1-1,0-1 0,0 0 0,0 1 0,-1-1 1,1 0-1,0 1 0,0-1 0,0 1 0,0-1 1,0 0-1,0 1 0,0-1 0,0 0 0,0 1 1,0-1-1,0 1 0,0-1 0,0 0 0,1 1 1,-1-1-1,0 1 0,7 8-15,-5-7 11,17 22 97,2-1-1,35 31 1,-22-23-142,-25-21 82,0 0 1,-1 0-1,10 18 0,10 11 14,-8-10-35,0 0 0,-2 1 0,23 50 0,-35-65 14,-2-7 29,-1-1-1,1 1 1,6 8-1,-9-15-108,0 0 44,0-1 1,0 1 0,0 0 0,0-1 0,1 1 0,-1-1 0,0 1 0,0-1-1,0 1 1,1-1 0,-1 0 0,2 1 0,1-2 52,0 0 0,0-1 1,0 1-1,0-1 0,-1 0 0,1 0 0,-1 0 1,1 0-1,-1 0 0,0-1 0,1 0 0,3-4 1,3-2 63,3-2-84,0-1 0,-1-1-1,-1 0 1,0 0 0,12-20 0,38-80 78,-41 74-71,36-55 0,-3 27-172,-47 61 127,0 0 1,-1 0-1,2 1 0,-1 0 0,1 0 0,0 1 1,0 0-1,11-5 0,-9 5 5,0 2 0,0-1 0,0 1 0,0 1 0,1 0 0,-1 0-1,1 1 1,-1 0 0,0 0 0,13 3 0,-9 0 8,1 1 0,-1 0 0,1 1 0,-1 0 0,-1 1 0,14 9 0,23 17-96,63 52 1,-97-72 144,21 20 20,-27-23-42,-1-1 0,2 0-1,-1-1 1,1 0 0,0 0-1,0-1 1,17 7 0,16 1-44,0-1 0,1-3 0,56 7 1,-42-11-7,1-2 1,61-5 0,57-8 28,335-26-229,-383 23 317,1 6 1,179 13 0,-113 17 13,-163-17 79,-23-5-224,-1 0 0,1 0 1,15 0-1,0-1 348,-19 0-281,1-1-1,0 0 0,0 0 0,7-1 1,4-2-106,-9 2 49,-1-1 0,0 1 0,11-5 0,24-13-34,-29 12-122,0 1 0,25-8 0,-34 12 184,1 1 1,-1 0 0,1 0 0,0 0 0,-1 1 0,1 0 0,0 0 0,0 0 0,-1 1 0,1 0-1,0 0 1,6 2 0,-2 1-23,-1 0-1,1 1 0,-1 0 0,1 0 1,-1 1-1,-1 0 0,1 1 1,-1 0-1,11 13 0,-8-9 5,0-1-1,0 0 1,1-1-1,16 9 1,-23-14 49,1-1 1,-1 1 0,0 0-1,7 7 1,-5-5-16,-5-4-19,0-1 0,0 1 1,0-1-1,0 0 0,0 0 1,5 1-1,-6-1 12,1-1-1,0 1 1,-1 0-1,1 0 1,0-1 0,-1 1-1,1 0 1,-1 0-1,0 0 1,1 1-1,1 1 1,-1-1-19,-1 0 0,1 0 0,0-1 0,0 1 0,0-1 0,0 1 0,0-1 0,0 0 1,0 0-1,0 0 0,0 0 0,0 0 0,1-1 0,-1 1 0,0 0 0,1-1 0,-1 0 0,0 1 0,5-1 0,-5-1 4,-2 1 2,0 0 0,1 0 1,-1 0-1,1 0 0,-1 0 0,0 0 0,1 0 1,-1 0-1,0 0 0,1 1 0,-1-1 0,0 0 1,1 0-1,-1 0 0,0 0 0,1 0 0,-1 1 1,0-1-1,1 0 0,-1 0 0,0 0 0,0 1 1,1-1-1,-1 0 0,0 0 0,0 1 0,1-1 1,-1 0-1,0 1 0,0-1 0,0 0 0,0 1 1,1-1-1,-1 0 0,0 1 0,0-1 0,0 0 0,0 1 1,0-1-1,0 1 0,0-1 0,0 0 0,0 1 1,0-1-1,0 0 0,0 1 0,0-1 0,-1 1 1,0 5 10,0 1 1,0-1 0,-1 1-1,1-1 1,-2 0 0,1 0-1,-5 9 1,4-12 39,0 1 0,1 0 0,-2 0 1,1-1-1,0 1 0,-1-1 0,0 0 0,1 0 1,-8 3-1,-1 1 11,0-1 0,-17 6 0,12-7-19,0-1 1,0-1-1,0 0 0,-25 0 0,12-1-34,-113 8 261,-99 10 241,-10-2 47,97-9-389,30-3-276,52-3 72,9-3 13,-66-9-1,47 2 159,-36-2 23,-130-5 95,160 12-115,-152-23 1,-103-17 301,187 25-240,35 9-91,-147 8 1,250 1-65,-85 4 11,-30 1-22,-153-6-1289,370 7 425,56-5 719,1-7-1,-1-6 1,0-6-1,176-45 1,-81 12 226,-156 38-187,82-3 0,-139 14 37,0 1 1,0 1 0,0 0 0,0 2 0,-1 0 0,1 2 0,-1 0 0,0 1-1,26 13 1,-38-16 67,-4-1-1,0 0 0,0 0-1,0 1 1,7 4 0,-10-6-10,0 0 0,-1 0-1,1 0 1,0 0 0,0 0 0,-1 0 0,1 0 0,0 0 0,-1 0 0,1 1 0,-1-1 0,1 0 0,-1 0 0,0 1 0,0-1 0,1 0 0,-1 0 0,0 1-1,0-1 1,0 0 0,0 0 0,-1 2 0,0 2 11,0-1 0,0 1 0,-1-1 0,0 0 0,0 1 0,0-1 0,0 0-1,-1 0 1,0-1 0,1 1 0,-5 3 0,-3 7 18,-11 11 46,-1-1-1,-1 0 1,-2-2 0,0-1 0,-1 0 0,-34 19 0,-178 86 62,223-119-114,-144 68-538,158-75 328,-1 1 1,0 0-1,1-1 0,-1 1 1,1 0-1,0 0 1,-1 0-1,1 0 0,0 0 1,-3 3-1,51-4-6429,-38-3 5754,-1 0 0,1 0 0,10-7 0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8:56:46.563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134 306 1248,'-2'-6'149,"0"0"1,1 0-1,-1-1 0,2 1 1,-1-10-1,1 15-96,-1 0-1,1 0 1,0 0 0,0 0 0,0 0 0,0 0-1,-1 0 1,1 0 0,0 0 0,-1 0-1,1 0 1,-1 0 0,1 0 0,-1 0-1,0 0 1,1 1 0,-4-3 474,4 11 150,1 19-419,2 0 1,1-1-1,9 34 0,-6-33-18,-1 0 1,-2 0-1,2 36 1,-17 172 991,1 1-587,10-220-549,0 1 66,-3 25 0,2-37-118,0 1 0,0-1 0,-1 1 0,0-1 0,0 1 0,0-1 0,0 0 0,-5 7 0,-19 24 358,13-20-392,-13 25-1,25-40-6,0 1 0,-1 0 0,1-1 0,0 1 0,0-1 0,-1 1 0,1-1 0,-4 2 459,7-2-459,0 0 1,-1-1-1,1 1 1,0-1-1,0 0 1,-1 1 0,1-1-1,2 0 1,69-2 362,0-3 1,-1-3 0,93-23-1,151-24-275,-266 49-178,75-5 195,-67 9-62,125 1 58,-6 3-185,-95-3 258,343-15 175,-193-3-214,-101 16-256,46-3 215,-97 2 5,37-4 100,119-25 56,19-3-228,-141 12 219,-2 1-82,99 3-359,0 17 208,-179 3 16,73-5 205,126-21 0,-115 10-210,78-14 88,-50 6-150,-100 19 21,0 2 0,48 3 0,88 13 53,43 1-14,-126-13 73,87-2 310,-38 2-641,-55 1 1346,-92-14-531,-29-155-1084,25 111 264,2-84 0,3 99 181,-2 19-13,0-1-1,-2 1 1,-1 0 0,0 0 0,-13-31 0,6 24 61,8 21-39,1-1-1,0 0 1,0 0 0,0 0 0,1 0-1,1 0 1,-2-14 0,-2-46-901,5 66 937,0 1 1,0 0 0,-1 0 0,1-1 0,-1 1 0,0 0 0,0 0-1,0 0 1,0-1 0,0 1 0,0 0 0,0 0 0,-1 1-1,1-1 1,-1 0 0,0 0 0,1 1 0,-1-1 0,0 1 0,0-1-1,-3-1 1,-3-1-44,0 0-1,0 0 1,0 1-1,-12-3 1,-6-1 21,0 2 0,-1 1 0,0 1-1,0 1 1,-31 2 0,-136 18-50,180-16 106,-69 10-162,-1 4-1,-129 42 1,-341 90 311,397-110-54,-54-1-145,-1-15-20,153-17 44,1 2 23,-51 2 42,-292-20 507,178 3-373,76 3-208,-483-7 58,93 15 611,356 10-716,71-2 189,-70-6-145,32 5-101,121-10-123,20 0 247,1 0 1,-1 0-1,1 1 1,-1 0 0,1 0-1,-12 4 1,6-1-17,-1 1-1,1-2 1,-21 4 0,2-1-31,23-4 107,-1-1 0,1 1 1,-12-1-1,-45 4 152,47-6-84,-22-4 1,22 3-8,-24-2 1,-103 0-577,64 11 384,49-4 5,28-2 22,1-1 0,-1 1 0,1 0 0,-1 0 0,1 0 0,0 1 0,0-1 0,-1 1 0,1-1 0,0 1 0,0 0 0,0 0 0,1 1 0,-5 3 0,1 1-32,1 0-1,0 0 1,0 1 0,-6 13 0,8-17 157,3-3-73,-1 0-1,1-1 0,0 1 1,-1 0-1,1 0 1,0 0-1,-1-1 0,1 1 1,0 0-1,0 0 1,-1 0-1,1 0 0,0 0 1,0-1-1,0 1 1,0 0-1,0 0 0,1 0 1,-1 0-1,0 0 1,1 1-1,-1-1-7,1 0 0,-1 0-1,0 1 1,1-1 0,-1 0 0,0 1 0,0-1 0,0 1 0,0-1-1,0 0 1,0 1 0,0-1 0,-1 2 0,0 3 4,2 1 24,0-1 1,0 1 0,0 0 0,1-1-1,3 7 1,3 15 118,-6-16-23,-2-8-146,1 1-1,0-1 0,0 1 0,0-1 1,4 8-1,-4-11 112,-1 0-85,0 0 1,0 0-1,1 0 1,-1 0-1,0 0 0,0 0 1,1 0-1,-1 0 1,1 0-1,-1 0 0,1 0 1,-1 0-1,1 0 1,0 0-1,-1-1 0,1 1 1,0 0-1,-1 0 1,1-1-1,0 1 1,0-1-1,0 1 0,0-1 1,0 1-1,0-1 1,0 1-1,0-1 0,0 0 1,0 1-1,0-1 1,0 0-1,0 0 0,0 0 1,0 0-1,1 0 1,5 0 21,-1 0 0,1 0 0,-1-1 0,7-1 0,-1 0-42,342-55-46,-250 41 331,-60 8-201,44-2 1,93 8-236,-101 3 160,16 0-2,-21 1 179,85-9 0,-4-13-45,77-7 120,-46 0-171,-2 0-72,270-28-67,-188 25 155,-58 9-8,-40 4-150,259 7 0,-276 12 55,39 0 273,72 4-184,-93-3-97,33 7 238,-4-13-115,-53-1-266,188 4 429,-320 1-192,-12-1-65,0 1 0,-1-1 0,1 0 0,0 0 0,0 0 0,-1 0 0,1 0 0,0 0 0,-1-1 0,3 1 1,-4-1-27,1 1 0,-1 0 0,0 0 0,1 0 0,-1 0 0,0 0 0,1 0 0,-1 0 0,0 0 0,1 0 0,-1 0 0,0 0 0,1 0 0,-1 0 1,0 0-1,1 0 0,-1 0 0,0 0 0,1 1 0,-1-1 0,0 0 0,1 0 0,-1 0 0,0 0 0,0 1 0,1-1 0,-1 0 0,0 0 0,0 1 1,1-1-1,-1 0 0,0 0 0,0 1 0,0-1 0,0 0 0,1 1 0,-1-1 0,5 16-451,-3-10 566,-1-3-122,0 0 0,0 0 0,0 0 0,-1 0 0,1 0 0,-1 0 0,0 0 0,0 0 0,0 0 0,0 0 0,-1 0 0,1 0 0,-1 0 1,-1 5-1,-1 1 0,-1 0 0,0-1 0,-7 14 0,9-20 17,1 0-1,-1 0 1,0 0-1,0-1 1,0 1 0,0 0-1,-1-1 1,1 1 0,0-1-1,0 0 1,-1 0 0,1 0-1,-1 0 1,1 0 0,-1 0-1,-3 0 1,-7 1-92,-28 1 1,34-2 55,-121 1-82,-10 1 136,67 1 59,-644 58-168,498-37-79,-109 18-31,-10 27 268,-118 22 49,185-64 149,2-18-74,224-9-196,-283-4-34,98-1 182,157 3-133,-231 9-56,229-5 172,0-3 1,-81-11-1,13 1-138,88 9-115,32 2-123,0-2 0,-30-4 1,21-3 378,2 5-300,24 2 186,-1 0-1,1 0 0,-1 1 0,1 0 0,-1 0 0,-7 0 0,7 2-179,0-1 0,0 0 0,-1 1 0,1 0 0,1 0 0,-8 5 0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8:56:52.809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5 148 2400,'-5'15'8173,"5"16"-9035,0-25 1641,10 173 149,-6-141-917,3-1 0,21 70-1,-27-105-3,24 69 176,28 130 1,-46-161-79,3 15 20,-2 0 0,1 64 0,-9 97 1059,0-214-1024,0-1-144,-1 0 1,1 0-1,-1 0 1,1 1 0,-1-1-1,1 0 1,-1 0-1,0 0 1,0 0 0,0 0-1,0 0 1,0 0-1,0 0 1,-1 1-1,-17 10-17,16-10-44,-5 1 214,5-2-469,10-1 111,128 3 1464,164-13-845,-121 2-428,-20 9-53,-45 2 6,-101-3 64,642-16 197,-160-5-48,-198 11-96,149 5-72,-303 5 0,111 5 58,-37 10 9,-10 0 176,272-9-211,-391-4 74,95-10 1,158-14 242,-244 18-448,36 5-237,-42 2 379,-36-3-22,235 8 321,-99 18-507,-154-19 476,0-3 0,37 1 0,-72-5-285,0 0 0,-1 0 0,1 0 1,0-1-1,-1 1 0,1 0 0,-1-1 0,1 1 1,-1 0-1,1-1 0,0 1 0,-1-1 0,0 1 1,1 0-1,-1-1 0,1 1 0,-1-1 0,1 0 1,-1 1-1,0-1 0,0 1 0,1-1 0,-1 1 1,0-1-1,0 0 0,1 1 0,-1-1 0,0 0 1,0 1-1,0-1 0,0-1 0,1-25 222,-2 20-246,-9-202 73,-1 0-241,11 155 102,-3 0 0,-3 0 0,-15-68 0,9 45-28,1 6-163,-24-132-107,31 178 321,-1-8 82,4 16-203,-3-25 0,4 42 160,-2-11-66,0 1 0,-1 0 0,-3-10 0,5 19 11,0-1 0,1 1 0,-1 0 0,0 0 0,0-1 0,0 1 0,0 0-1,0 0 1,0 0 0,-1 0 0,1 0 0,0 1 0,0-1 0,-1 0-1,1 0 1,0 1 0,-1-1 0,1 1 0,-1-1 0,-1 1 0,-23-5-157,-40 4 2,-72 2 195,-288 32-132,39 12 185,2 30-8,170-23-39,-56 12 139,-33-10-212,114-22 189,-383 38 327,412-62-324,34-3-61,-290 9-152,189-10 194,50-1-42,-74 3 45,181-2 109,-161 3-152,114-10-4,-82-5 33,101-4 95,-12-1-207,91 11 53,-1-1 1,-34-10-1,41 9 29,-30-16-21,32 13-69,11 6 24,0 0 0,0 0 0,0 0 1,0 1-1,0-1 0,0 0 0,-1 1 0,1-1 0,0 1 1,0-1-1,-2 1 0,2-1 30,-1 0 0,1 0 0,-1 0 0,1 0 0,-1 0 0,1 0 0,0-1 0,0 1 0,0 0 0,-1-1 0,1 1 0,-1-3 0,-2-1 120,-10-11-118,2-1 0,0 0-1,1 0 1,-18-37 0,20 33-74,0 0 1,2 0-1,0-1 0,-5-29 1,12 50 24,0 0 0,0-1 1,0 1-1,0 0 0,0 0 1,0 0-1,0 0 1,0 0-1,1 0 0,-1 0 1,0 0-1,1 0 1,-1 0-1,0 0 0,1 0 1,-1 0-1,1 0 1,0 0-1,1-1 0,-1 1-11,1-1 0,0 1 0,-1 0-1,1-1 1,0 1 0,0 0 0,0 0 0,0 0-1,3 0 1,5-2-41,1 1 0,-1 0 0,15 0 0,-13 1 107,104-13-264,298-23 493,-344 35-319,571 0 124,-206 1 106,-170-2-80,-31 1 46,108 0-92,-63-6 276,239-6-283,-405 14-81,100-6 269,-2-1-78,128-4 188,200-1-388,-512 12 68,32 1-45,1 2 1,-1 3-1,-1 3 1,73 19-1,-107-21 62,-15-5-41,1 0-1,-1 1 1,0 1 0,14 6 0,-19-8 4,1 1 0,-1 0 0,0 0 1,1 0-1,-1 1 0,-1-1 0,1 1 1,0 0-1,-1 0 0,0 0 0,0 1 1,0-1-1,-1 1 0,1 0 0,-1 0 1,3 8-1,-1 3 9,-1 0 0,0 0 1,-2 1-1,1-1 0,-3 29 0,-1-16-21,-2 0-1,-10 40 1,-3-16 0,-40 92 0,39-109 227,11-23-181,1 1-1,0-1 1,1 2 0,-7 27 0,9-24 100,-1 2 9,1 1-1,0 22 0,3-43-126,0 1 1,0-1-1,-1 1 1,1-1 0,0 1-1,0-1 1,0 1-1,0-1 1,0 1-1,0-1 1,0 1-1,1-1 1,-1 1-1,0-1 1,0 1-1,0-1 1,0 1-1,1-1 1,-1 1-1,0-1 1,4 5 616,9-9-276,-7-1-274,1-1-1,-1 0 1,0 0 0,-1 0 0,9-13-1,-13 18-55,0-1-1,0 1 0,0-1 0,-1 0 0,1 1 0,0-1 0,-1 0 0,1 0 0,-1 1 1,1-1-1,-1 0 0,0 0 0,0 0 0,0 0 0,0 1 0,0-1 0,0 0 0,-1 0 1,1 0-1,0 1 0,-1-1 0,0 0 0,1 0 0,-1 1 0,0-1 0,0 0 0,0 1 1,0-1-1,0 1 0,0-1 0,0 1 0,-3-3 0,-7-4-46,1 0-1,-2 0 1,1 1-1,-1 1 1,0 0-1,-21-7 1,-82-20-302,100 29 319,-28-5-114,-81-7-1,-43 11-76,-132 26 200,198-11-9,-31 4-14,-206 48 0,-386 82 155,505-129 89,3-18-197,103 0-40,-485-41 81,366 22-149,47-1-20,-78-5 7,37 27 88,-98-5 4,316 5 23,-178-10 78,148 11-176,1 2 1,-73 12-1,99-11 20,-1 0 0,1 0 0,0 1 0,-19 10 0,24-11 11,0 1 0,0 0-1,1 0 1,-1 1 0,1 0-1,0-1 1,0 2 0,-8 10 0,5-5-94,1 0 1,-10 23-1,15-28 102,0-1-1,1 1 1,-1 0-1,1-1 0,1 1 1,-1 0-1,1 0 1,0-1-1,1 8 1,0-8 48,-1 0 1,1 0 0,1 0 0,-1 0-1,1 0 1,0-1 0,0 1 0,0-1-1,0 1 1,1-1 0,0 0 0,0 0-1,0 0 1,0 0 0,1-1 0,0 1-1,-1-1 1,1 0 0,7 4 0,-2-2 9,1 0 1,-1-1 0,1 0-1,0 0 1,0-1 0,1 0 0,-1-1-1,15 1 1,120 4 205,-86-6-71,189-7-36,0-18 129,-122 11 109,148-29-371,131-19-20,-151 28 193,-12 0-239,100-17 301,196-23 282,-493 70-474,352-13-114,-298 21 86,143 28 0,106 14 214,42 11 74,-370-54-224,1-1-1,0 0 0,26-2 1,-35-1-20,0-1 0,0-1 1,0 0-1,0-1 0,0 0 1,22-9-1,-15 3 59,111-43 157,-92 38-200,-13 5-118,1 1-1,46-8 0,-53 13-9,0 1 0,0 1 0,-1 1 0,1 1 0,29 4 0,-38-3 108,1-1-39,-1 1 1,1 0-1,-1 1 0,0 0 1,0 1-1,0 0 0,18 10 1,-21-9-35,1 0-1,-1 0 1,0 1 0,-1 0-1,1 0 1,-1 1 0,0 0 0,-1 0-1,7 10 1,-4-3 16,3 3 43,10 23-1,-18-34 10,0 0 0,-1 1 0,0-1 0,0 1 0,-1-1-1,0 1 1,0 12 0,0-16-31,-1 1-1,0-1 0,-1 1 1,1 0-1,-1-1 0,1 1 1,-1-1-1,0 1 0,0-1 1,-1 0-1,1 1 0,-1-1 1,0 0-1,1 0 0,-1 0 1,-1 0-1,1 0 0,0-1 1,-1 1-1,1-1 0,-1 1 1,-4 2-1,-16 5-3349,20-10 2984,1 1 0,-1-1 0,0 0 0,0 0 0,0 0 0,1 0 0,-1 0 0,-5-2 0,-21-7-2187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8:59:11.5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109 0 1472,'13'3'8873,"-11"-1"-8240,5 1-1542,7 2 855,18 7 489,45 10 0,-67-19-395,-1 1-1,1 0 1,-1 1-1,0 0 1,-1 0-1,1 1 1,14 12 0,-22-17-37,12 11 122,-1 0-1,0 1 1,20 28 0,-9-10 37,-15-20-65,-1 0-1,0 0 1,7 18 0,-2-5 103,-8-15-175,0 1 1,0 0-1,-1 0 0,4 20 1,2 9 210,-7-31-186,0 0 0,0 0 0,-1-1 0,0 1 0,0 0 0,-1 0 0,0 0 0,0 0 0,-1 0 0,0 0 0,0 0 0,-5 14 0,-2-6 44,6-14-107,1 0-1,0 1 0,0-1 1,0 1-1,0-1 0,0 1 1,0-1-1,1 1 0,-1 3 1,0 0 24,0 1 1,-1-1-1,0 1 1,0-1 0,0 1-1,-1-1 1,-3 8 0,-1 1-84,-32 95 236,16-41-99,22-63-75,0-1 0,0 0-1,0 0 1,0 8 0,-1 12-8,-3 14 39,5-37-29,-1-1-1,1 1 1,0 0 0,-1 0-1,1 0 1,0 0 0,0 0-1,1-1 1,-1 1-1,0 0 1,1 0 0,-1 0-1,1 0 1,-1-1 0,1 1-1,0 0 1,0-1-1,0 1 1,0 0 0,1 1-1,-2-3 9,1 1 0,-1 0-1,1 0 1,-1-1 0,0 1 0,1 0-1,-1 0 1,0 0 0,0-1-1,0 1 1,0 0 0,0 0 0,0 0-1,0 1 1,3 9 111,8 10 193,-9-15-342,1 0 0,0-1 1,1 1-1,5 6 0,-6-9 67,0 2-9,0 1 0,-1-1 1,1 0-1,3 11 0,1-11 82,11 16-113,-17-20 96,3 9 198,-3-5-252,-2 9 196,1-14-222,0 1 0,0-1 0,0 0 0,0 1 0,0-1 0,-1 0 0,1 1 1,0-1-1,0 0 0,0 0 0,0 1 0,-1-1 0,1 0 0,0 1 0,0-1 1,-1 0-1,1 0 0,0 0 0,-1 1 0,1-1 0,0 0 0,-1 0 0,1 0 0,0 0 1,-1 1-1,1-1 0,0 0 0,-1 0 0,1 0 0,0 0 0,-1 0 0,1 0 1,-9 11 26,-15 15-83,21-22 33,-1 1-1,-1-1 0,1 1 0,-9 6 1,12-9 19,0 0-1,-1 0 1,1 0 0,1 0 0,-1 1 0,0-1 0,0 0 0,1 0 0,0 1 0,-1 3 0,1-5-2,0 0 1,-1 0-1,1 1 0,0-1 0,0 0 0,0 0 0,0 1 0,1-1 1,-1 0-1,0 0 0,1 0 0,-1 1 0,0-1 0,1 0 0,-1 0 1,1 0-1,1 2 0,2 5 70,-4-8-71,0 1 0,1 0 1,-1-1-1,0 1 0,1-1 1,-1 1-1,1-1 0,-1 1 1,0-1-1,1 1 1,-1-1-1,1 1 0,-1-1 1,2 1-1,-1 0 3,-1-1 1,1 0-1,-1 0 1,0 1-1,1-1 0,-1 0 1,0 1-1,1-1 1,-1 1-1,0-1 0,1 0 1,-1 1-1,0-1 1,1 1-1,-1-1 1,0 1-1,0-1 0,0 1 1,0-1-1,0 1 1,1-1-1,-1 1 0,0-1 1,0 1-1,0 4 48,1-1 0,0 0 1,1 1-1,-1-1 0,1 0 0,-1 0 0,5 7 0,1 3-79,-3-2 58,6 24 0,1 3 65,-7-27-84,-1 1-1,2 21 1,2 6-77,-7-38 67,30 141 60,-26-100 213,-3-37-227,0 1 1,0-1-1,-1 0 0,0 0 0,-1 0 1,1 1-1,-1-1 0,-1 0 0,-2 9 1,0 4 147,2-14-175,0-1 1,0 1 0,0 0 0,-1-1 0,1 0 0,-1 0 0,-1 0 0,1 0 0,-5 4 0,-8 12 207,7-9-228,-1 0 0,0-1-1,-21 15 1,7-5 70,5-6-19,0 0 0,-1-1 0,-42 18 0,42-20-37,-58 27 79,55-27-129,-40 15 1,21-9-235,40-16 115,0-1 0,-1 1 0,1 0 1,0-1-1,0 1 0,-1-1 0,1 0 0,-1 0 0,-3 0 0,5 0-24,0 0-1,0 0 1,0-1-1,0 1 1,0 0-1,0 0 1,0-1-1,1 1 1,-1-1-1,0 1 1,0-1-1,0 1 1,1-1-1,-1 1 1,0-1-1,1 0 1,-1 0-1,1 1 1,-1-1-1,0 0 1,1 0-1,-1 1 1,1-1-1,0 0 1,-1 0 0,1-2-1,-2-15-2031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9:00:06.5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95 1 992,'0'0'4757,"13"0"-4245,26 0 1360,-36 0-1787,2 4-42,-1-1 0,1 0-1,-1 1 1,1 0 0,-1 0-1,0 0 1,0 1-1,-1-1 1,1 1 0,-1 0-1,3 6 1,-2-4 43,21 43 398,-7-11-531,-16-34 96,-1-1 0,1 1 1,-1 0-1,0 0 0,-1 0 0,1-1 0,-1 10 1,2 10 201,9 41-208,-4-10 330,-4-39-234,-1 0 0,1 26-1,-7 2-10,4-39-196,-1 2 61,1 1 1,1 0 0,-1 0 0,1-1 0,1 1 0,2 10-1,-3-16 14,-1-1-1,1 1 1,-1 0-1,1 0 0,-1-1 1,0 1-1,0 0 1,0 0-1,0 0 0,0 0 1,-1 1-1,0 22 109,1-24-92,-1 0-1,1 1 1,0-1 0,0 1-1,-1-1 1,1 1-1,-1-1 1,1 0-1,-1 1 1,0-1 0,1 0-1,-3 2 1,3-2 46,-5 6 422,-6-1-448,9-4-10,-1-1 0,0 1 0,0-1-1,0 0 1,0 1 0,0-1 0,0-1 0,0 1 0,0 0 0,-6 0 0,-13 2 118,19-3-138,-1 1 1,1 0-1,-1-1 1,1 0-1,-1 0 1,0 0-1,1 0 0,-7-1 1,-8-6 40,14 6-62,1-1 0,-1 1 0,0 0 0,1 0-1,-1 0 1,0 0 0,-6 0 0,-81-2 328,71-2-2634,27 5 1002,5 0-2048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9:00:08.1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36 1056,'0'0'7242,"5"-3"-5914,60-3-1008,-15-3-198,-38 6-54,0 1 0,0 0 1,15-1-1,44 0 103,25-2 437,-39 5-278,-54 1-128,1-1 0,-1 1 0,0 0 0,0 0 0,0 1 0,4 1 0,-7-1-180,0-1 0,-1 1 0,1-1 1,-1 1-1,1-1 0,-1 0 0,1 1 1,-1-1-1,0 1 0,0-1 0,1 0 1,-1 0-1,0 0 0,0 1 0,0-1 1,-1 0-1,1 0 0,0 0 0,0 0 1,-1-1-1,1 1 0,0 0 0,-1 0 1,1-1-1,0 1 0,-1-1 0,-2 1 1,-3 1 42,1 0 0,-1-1 0,0 0 0,0 0 0,-8-1 0,-36-1 296,-58-8 0,78 5-1911,-41-13-1,40 6 165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9:03:08.914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49 90 832,'0'0'3563,"3"-12"-2438,-3 10-1091,1 0 1,-1 0-1,0 1 0,1-1 1,-1 0-1,1 0 0,0 1 1,1-4-1,-1 3-26,0 0 0,0 0 0,0 0 0,0 0 0,-1 0 0,1 0 0,-1 0 0,1 0 0,-1-3 0,0-30 1917,18 35-1471,-12 2-375,0-1-1,-1 1 1,0-1 0,1 1 0,-1 1 0,0-1 0,0 1-1,0 0 1,0 0 0,-1 1 0,1-1 0,6 8 0,-5-4 7,0 0 1,-1 0 0,1 1-1,-2 0 1,1 0 0,-1 1-1,4 9 1,0 7-30,-2 0 1,0 1-1,-1 0 1,1 40-1,-1 28-116,-3 28 291,-3-65-213,-9-3 29,7-3 720,11-52-907,-4 0 140,0 0-1,0 0 0,-1-1 0,1 1 1,-1-1-1,0 0 0,1 0 1,2-3-1,13-8 67,60-30 98,-46 24-115,-21 12-26,2-1 1,22-9-1,6 3 56,0 2 0,0 1 0,48-6 0,-9 7 96,-1-4 0,0-4 0,82-30 0,-150 45-158,1-1 0,-1 2 0,1 0 1,0 0-1,18 1 0,64 8 194,0 0-75,-9-4 34,-44-1-27,50-3 0,-63-1-173,50 2 1,-66 1 23,-1 0 0,1 1 0,-1 1 1,0 0-1,1 1 0,16 7 0,-12-2 13,-3-2 2,0 0 0,1-1 1,1-1-1,17 5 0,-6-5-14,5 2 52,-1-2-1,46 1 1,-42-6 16,52 8 0,-70-7-27,5 2-16,23 8-37,-38-10 0,-5-1 107,-2 0-71,1 0 1,-1 1-1,0-1 0,0 0 0,1 0 1,-1 0-1,0 0 0,0 0 1,1 0-1,-1 0 0,0 0 1,0 0-1,1 0 0,-1 0 1,0 0-1,0 0 0,1 0 1,-1 0-1,0-1 0,0 1 0,1 0 1,-1 0-1,0 0 0,0 0 1,1 0-1,-1 0 0,0-1 1,0 1-1,0 0 0,1 0 1,-1 0-1,0-1 0,-4-9 361,0 3-410,0 0 0,0 0 0,1-1 0,0 0 0,1 1 1,-3-14-1,-2-4 23,-7-25-244,-14-40-23,19 67 202,2 0 134,-2 0 0,-1 1 0,-18-31 0,24 46-90,-1 1-1,0 0 1,0 0-1,-1 0 0,1 1 1,-1 0-1,-1 0 1,1 0-1,-1 1 1,0 0-1,0 0 0,0 1 1,0-1-1,-10-1 1,8 2-13,0 1-1,0 0 1,-1 1 0,1 0 0,-1 1-1,1 0 1,0 0 0,-1 1 0,1 0 0,0 1-1,-15 4 1,13-3 86,-1 0 1,1-1-1,-1-1 0,1 1 0,-20-2 1,-69 8 70,23-8-29,-119 15 0,25 20-55,138-26-18,0 3-1,1 0 0,-32 18 1,52-24 34,0 0 1,0-1-1,0 0 1,-1-1-1,1-1 1,-1 0-1,0 0 1,0-2-1,0 1 1,0-2-1,0 1 1,-1-2-1,-14-2 1,-3-2-47,-43-13-1,-5-1-66,59 13 53,0 1 1,-1 2-1,-25-3 0,-18-2-47,-82-15 133,112 19-271,-55 3 1,50 2 196,10 0-139,-42 6-1,68-6 98,-1 0 1,1 0-1,-1 1 0,1-1 1,0 1-1,0 0 1,0 0-1,0 0 0,0 0 1,0 0-1,0 1 1,-3 3 127,6 10-7,0-11-71,0 13 13,0 1-1,-1-1 1,-1 0 0,-8 36-1,9-53-18,-6 24 108,-1 0 1,-1-1-1,-20 37 0,-23 29 7,51-88-114,1 0 1,-1 0 0,0-1 0,1 1 0,-1 0 0,1 0 0,-1 0 0,1 4-1,-4 9-90,4-15 88,0 1 1,-1-1-1,1 1 1,0-1-1,0 1 1,-1-1-1,1 1 1,0 0-1,0-1 1,0 1-1,0-1 1,0 1 0,-1 0-1,1-1 1,0 1-1,1-1 1,-1 1-1,0 0 1,0-1-1,0 1 1,0 1-1,-2 2 114,2-3-126,1 0 0,-1-1 0,0 1 0,0 0 0,1-1 0,-1 1 0,0-1 0,0 1 0,1 0 1,-1-1-1,1 1 0,-1-1 0,1 1 0,-1-1 0,1 1 0,-1-1 0,1 1 0,-1-1 0,1 0 1,-1 1-1,1-1 0,0 0 0,-1 0 0,1 1 0,0-1 0,-1 0 0,1 0 0,0 0 0,11 6-92,-9-4 70,0-1 1,0 1-1,0-1 0,0 0 0,1 0 0,-1 0 0,0-1 1,6 1-1,7 2-44,0 1 164,0-2 0,1 0 0,18-1 0,11 1 98,10 0-35,0-2 0,72-10 0,-92 7-198,92-13 196,18 0-272,-47 4 219,-50 3-10,-32 6-67,26-3-1,-9 3 121,-1-2 1,42-11-1,-44 9 3,83-8-266,-66 10 19,6 1 118,1 2 1,-1 3 0,1 2 0,73 14 0,-113-15 38,0 0 1,0-1-1,1-1 1,-1 0-1,24-4 1,-17 1-59,0 2 0,30 3 0,-8-1-24,62 4-205,-103-5 235,76 8-5,49-2 261,-126-5-253,1-1 1,0 0 0,-1 1 0,1 0 0,0 0 0,-1 0 0,1 0 0,1 1 0,-1 0 4,-1-1 0,1 0 0,-1 0 1,1 0-1,-1 0 0,1-1 1,5 1-1,3 1 22,-10-2-26,0 1-1,-1-1 1,1 0 0,0 0 0,0 0 0,-1 0 0,1 0-1,0 0 1,-1 0 0,1 0 0,0 0 0,0 0 0,-1 0 0,1 0-1,0 0 1,0-1 0,-1 1 0,1 0 0,0-1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49:06.84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360 938 1888,'4'-4'-398,"-2"2"1045,-1 0 1,1-1-1,-1 1 0,1 0 1,-1-1-1,2-4 1,-3 6-518,0 1 0,0-1 0,0 0 0,0 1 0,0-1 0,0 0 0,0 1 0,0-1 0,0 0 0,0 1 0,0-1 0,-1 1 0,1-1 0,0 0 0,0 1 0,-1-1 0,1 1 0,0-1 0,-1 1 0,1-1 0,-1 1 0,1-1 0,-1 1 0,1-1 0,-1 1 0,1-1 0,-1 1 0,1 0 0,-1-1 0,1 1 0,-1 0 0,0 0 0,1-1 0,-1 1 0,1 0 0,-2 0 0,-3-2 204,-1 1 1,1 0-1,0 0 1,-1 1-1,0 0 1,1 0-1,-1 0 1,-7 1-1,-4 2 388,-23 7-1,28-7-557,0 1-1,1 0 1,-1 1 0,1 1-1,0 0 1,0 0-1,1 1 1,0 0 0,0 1-1,0 0 1,1 1 0,1 0-1,-1 0 1,1 1 0,-8 13-1,5-5-69,0 0-1,2 0 0,0 1 1,1 0-1,1 1 0,1-1 1,1 1-1,0 1 0,-2 33 1,7-50-57,0 1 1,0-1 0,0 0-1,1 1 1,-1-1 0,1 0 0,0 1-1,0-1 1,1 0 0,0 0-1,2 5 1,-3-7-18,0 0 1,1 0-1,-1-1 1,0 1 0,1 0-1,0-1 1,-1 1-1,1-1 1,0 0-1,0 1 1,-1-1-1,1 0 1,0 0-1,0 0 1,0-1-1,0 1 1,1 0-1,-1-1 1,0 1-1,0-1 1,0 0-1,0 0 1,1 0 0,2 0-1,4-1 2,-1-1-1,0 0 1,1 0 0,-1-1-1,0 0 1,0 0 0,-1-1-1,1 0 1,-1-1 0,0 1-1,0-1 1,7-6-1,5-7-125,1-1 0,24-31-1,-29 30 63,0-1 0,-2-1 0,-1 0 0,0-1 1,-2 0-1,15-47 0,-19 36 167,-6 33-134,0 0 1,0 0 0,0 0 0,0-1 0,0 1 0,0 0 0,0 0 0,0-1 0,0 1 0,-1 0 0,1 0-1,-1 0 1,1 0 0,0-1 0,-1 1 0,0 0 0,1 0 0,-1 0 0,0 0 0,0 0 0,1 0 0,-1 0 0,-2-1-1,2 2 23,1 0 0,-1 0 0,0-1-1,0 1 1,1 0 0,-1 0-1,0 0 1,0 0 0,1 0 0,-1 0-1,0 0 1,0 1 0,1-1-1,-1 0 1,0 0 0,0 0 0,1 1-1,-1-1 1,0 1 0,1-1-1,-1 0 1,0 1 0,1-1 0,-1 1-1,1-1 1,-1 1 0,1-1-1,-1 1 1,1 0 0,-1 0 0,-1 2 111,0-1 1,0 1-1,0 0 1,1 0-1,-3 6 1,1 4-5,0 0 0,1 0 0,0 1 0,1-1-1,1 1 1,0-1 0,1 1 0,0-1 0,1 0 0,0 0 0,8 23 0,-8-31-73,0 1 1,1-1-1,-1 0 1,1 0-1,0 0 1,1 0 0,-1 0-1,1-1 1,0 1-1,7 5 1,-9-9-22,0 1 0,0-1 0,0 1 0,1-1 0,-1 0 0,0 0 0,1 0 0,-1 0 0,1 0 0,-1-1 0,1 1 0,-1-1 0,1 0 0,-1 1 0,1-1 0,-1-1 0,1 1 0,-1 0 0,1 0 0,-1-1 0,1 1 0,-1-1 1,1 0-1,-1 0 0,0 0 0,5-2 0,0-2-10,0 0 0,0 0 1,0-1-1,-1 1 0,0-1 1,9-11-1,28-46 86,-15 22-77,-27 39-26,55-73-130,-45 62 98,1 0 1,0 1 0,19-15-1,-30 27 33,-1-1 0,1 0 0,0 1 0,0-1 0,0 1-1,0-1 1,0 1 0,0-1 0,0 1 0,0 0 0,0-1 0,0 1 0,0 0-1,0 0 1,1 0 0,-1 0 4,-1 0 0,1 0 1,-1 0-1,0 0 0,1 1 0,-1-1 0,1 0 0,-1 0 1,0 1-1,1-1 0,-1 0 0,0 0 0,1 1 0,-1-1 1,0 0-1,0 1 0,1-1 0,-1 1 0,0-1 0,0 0 0,1 1 1,-1-1-1,0 1 0,0 0 0,1 4 40,0-1 0,-1 1 0,0 0 0,0 0 0,-1 6 1,1-8-38,-23 149 727,12-93-500,8-41-142,-3 10 111,6-28-203,0 0 1,0 0-1,0 0 0,1 0 1,-1 0-1,0 0 1,0 0-1,0 0 0,0 0 1,0 0-1,0 0 1,0 0-1,0 0 0,0 0 1,0 0-1,0 0 1,0 0-1,0 0 0,0 0 1,0 0-1,0 0 0,0 0 1,1 0-1,-1 0 1,0 0-1,0 0 0,0 0 1,0 0-1,0 0 1,0 0-1,0 1 0,0-1 1,0 0-1,0 0 0,0 0 1,0 0-1,0 0 1,0 0-1,0 0 0,0 0 1,0 0-1,0 0 1,0 0-1,0 0 0,0 0 1,0 0-1,0 0 1,7-15 2,7-16-82,1 0 0,28-43 1,-33 59 78,0 2 0,1 0 0,1 0 0,0 1 1,0 0-1,1 1 0,16-10 0,-8 6-88,0 2-1,1 1 1,1 1-1,24-9 1,-44 18 70,1 1 1,0 1-1,0-1 1,0 0-1,0 1 1,7 0-1,-10 0 12,0 0 1,0 0-1,0 1 0,0-1 1,0 0-1,0 0 0,0 1 0,0-1 1,0 1-1,0-1 0,0 1 1,0-1-1,0 1 0,0-1 0,0 1 1,-1 0-1,1-1 0,0 1 1,-1 0-1,1 0 0,0 0 0,-1-1 1,1 1-1,-1 0 0,1 0 1,-1 0-1,0 0 0,1 0 0,-1 0 1,0 0-1,1 1 0,-1 13 47,0 1 0,-1-1-1,-1 0 1,0 0 0,-8 23-1,7-25 8,-2 11 29,-3 14 32,-22 59 1,31-97-104,-1 0 0,0 0 1,1 0-1,-1 0 0,0 0 1,1 1-1,-1-1 1,1 0-1,-1 0 0,0 0 1,1 0-1,-1 0 0,0 0 1,1 0-1,-1 0 0,0-1 1,1 1-1,-1 0 1,0 0-1,1 0 0,3-3-13,1 0 0,-2 0 0,1 0 0,0 0-1,-1 0 1,1-1 0,4-6 0,2-1 7,120-120-129,-125 126 125,1 1-1,-1-1 0,1 0 0,0 1 1,0 0-1,0 1 0,1 0 0,-1 0 1,12-4-1,-18 7-5,1 0 0,0 0 0,-1 0 0,1 0-1,0 0 1,0 0 0,-1 0 0,1 0 0,0 0 0,-1 0 0,1 0 0,0 1 0,-1-1 0,1 0 0,-1 1 0,1-1-1,0 0 1,-1 1 0,1-1 0,-1 0 0,1 1 0,-1-1 0,1 1 0,-1-1 0,1 1 0,-1 0 0,1-1 0,-1 1-1,0-1 1,1 1 0,-1 0 0,0-1 0,1 2 0,5 27-16,-5-20 23,2 15 112,-1-1 0,-1 42 0,-2-29 19,3-21-37,0-11 136,2-9 38,5-15-104,9-31 0,5-12-496,-8 35 299,1 1 1,2 1 0,1 0 0,25-27 0,-41 50-4,11-10-47,-13 13 32,-5 4 96,-5 9-27,2 0 1,-1 1-1,2-1 1,0 1-1,-7 23 1,-12 76 30,17-73-23,-64 373-110,69-394 108,-23 221 688,26-230-136,0-10-560,3-17 256,56-315-537,-42 261 196,3 1 0,47-109 0,-55 153-5,1 0 1,1 1-1,1 1 0,1 0 0,2 1 0,0 1 0,1 1 0,26-22 1,-31 31 37,41-32-55,-49 41 68,-1-1 0,1 1 0,0 0-1,0 0 1,0 1 0,0 0 0,1 0-1,7-1 1,-12 3 12,0-1 0,0 1 0,0 0 0,-1 0 0,1 0 0,0 0-1,0 0 1,0 1 0,0-1 0,-1 1 0,1-1 0,0 1 0,0-1 0,-1 1-1,1 0 1,-1 0 0,1 0 0,0 0 0,-1 0 0,2 2 0,-1-1 19,0 0 0,-1 1 1,1-1-1,-1 1 0,1-1 0,-1 1 1,0 0-1,0 0 0,0-1 1,0 1-1,0 4 0,1 5 39,-1 0 0,-1 0 0,0 0 0,-1 0 0,-2 13 0,0-8 37,0-1 0,-1 0 1,-12 31-1,12-38-20,0 0 0,-1 0-1,0 0 1,-1-1 0,0 0 0,0 0-1,0-1 1,-9 8 0,13-13-58,0-1 1,0 1-1,0 0 1,0-1-1,0 0 0,0 1 1,-1-1-1,1 0 1,0 0-1,-1 0 1,1-1-1,-1 1 0,1-1 1,-1 1-1,0-1 1,-4 0-1,4 0-60,0-1-1,0 0 1,0 1-1,-1-1 1,1-1 0,0 1-1,1 0 1,-1-1-1,0 1 1,0-1 0,0 0-1,1 0 1,-3-3-1,-1-1-94,0 0-1,0-1 1,1 0-1,0 0 1,0 0-1,1-1 1,0 0 0,-4-10-1,5 12 68,1-1-1,0 0 0,0-1 1,0 1-1,1 0 1,0-1-1,1 1 1,-1 0-1,1-1 1,2-8-1,-2 15 58,0-1-1,0 1 1,0-1 0,1 1-1,-1-1 1,0 1-1,1-1 1,0 1 0,-1-1-1,1 1 1,0-1 0,-1 1-1,1 0 1,0 0 0,0-1-1,0 1 1,0 0-1,1 0 1,-1 0 0,0 0-1,0 0 1,1 0 0,-1 1-1,0-1 1,3-1 0,-1 2 18,0 0 0,0 0 1,-1 0-1,1 0 1,0 0-1,0 1 0,0-1 1,-1 1-1,1 0 0,0-1 1,0 2-1,-1-1 1,5 2-1,22 12 62,-9-3 79,1-2 0,43 15 0,-57-23-95,-1-1 0,0 0 1,1 0-1,-1 0 0,0 0 0,1-1 1,-1 0-1,1-1 0,-1 1 1,0-1-1,1 0 0,-1-1 0,0 0 1,0 0-1,9-4 0,4-5 59,0 0 0,-1-1 0,30-27 0,43-52 45,-61 60-132,8-12-192,-1-1 0,-2-2 0,33-57 1,-25 26-186,46-111 0,-80 166 316,6-24 0,-13 38 42,0 0 1,-1 0-1,0 0 1,0 0-1,-1 0 1,-1-13-1,1 20 7,0 0 0,0 1 1,0-1-1,0 0 0,0 0 0,0 1 0,-1-1 0,1 0 0,0 0 0,0 1 0,-1-1 0,1 0 0,-1 1 1,1-1-1,0 0 0,-1 1 0,1-1 0,-1 1 0,0-1 0,1 1 0,-1-1 0,1 1 0,-1-1 0,0 1 1,-1-1-1,1 1-7,0 0 1,-1 0 0,1-1 0,-1 1-1,1 1 1,0-1 0,-1 0 0,1 0 0,0 0-1,-1 1 1,1-1 0,0 0 0,-2 2-1,-2 0 13,1 0 0,-1 1 0,1-1 0,0 1 0,0 0 0,0 1 0,-4 4 0,1 2 16,0 1 0,0 1 0,2-1 0,-1 1 0,1 0-1,1 1 1,-4 16 0,0-3-15,-61 267 444,62-249-280,1 1 1,2 0-1,3-1 1,5 74-1,-3-109-77,0 0 0,1-1 0,0 0-1,4 12 1,-5-18-73,-1-1-1,0 0 1,1 0-1,0 1 1,-1-1-1,1 0 1,0 0-1,-1 0 1,1 0-1,0 0 1,0 0 0,0 0-1,0 0 1,0 0-1,0 0 1,0-1-1,0 1 1,0 0-1,0-1 1,1 1-1,-1-1 1,0 1-1,0-1 1,1 1-1,-1-1 1,0 0-1,1 0 1,-1 0 0,0 0-1,1 0 1,-1 0-1,0 0 1,1 0-1,-1 0 1,0-1-1,0 1 1,2-1-1,5-2 16,-1-1-1,0 0 0,-1-1 1,1 1-1,-1-1 0,7-7 1,7-4-52,49-43-11,-28 24-116,-31 27 50,0-1 0,1 2 0,13-8 0,-23 15 94,-1 0 0,1 1 0,-1-1 0,1 0 0,-1 0 0,1 0 0,-1 1 0,1-1 0,-1 0 0,1 0 0,-1 1 0,0-1 0,1 0 0,-1 1 0,0-1 0,1 0 0,-1 1 0,0-1 0,1 1 0,-1-1 0,0 1 0,1 0 0,-1-1 0,1 3-12,1 1 0,-1-1 0,0 0 0,0 1 0,0-1 0,0 1 0,-1-1 0,0 1 0,1-1 0,-1 1 0,0 0 0,-1-1 0,0 8 0,-1 10 157,2 6 68,8 52-1,-7-74-183,0 1 0,1-1 1,-1 0-1,1 0 0,0 0 0,0 0 0,1 0 0,-1 0 0,1 0 0,0-1 0,5 7 1,-7-11-18,0 1 0,-1-1 1,1 1-1,-1-1 1,1 0-1,0 1 0,-1-1 1,1 0-1,0 1 0,-1-1 1,1 0-1,0 0 1,-1 1-1,1-1 0,0 0 1,0 0-1,-1 0 1,1 0-1,0 0 0,0 0 1,-1 0-1,2-1 1,0 1 3,0-1 0,0 0 0,-1 1 0,1-1 0,0 0 0,0 0 0,-1 0 0,3-2 0,3-3 14,0-1 1,10-12-1,-15 16-20,88-97-389,-52 61 243,-2-2 0,42-62 1,-37 31-354,51-121 0,-60 119 310,-2 5 96,-4-2-1,19-77 1,-41 129-42,0-1 1,-2 1-1,1-27 0,-7 54-11,-23 79 273,-9 38 119,3 12-86,-59 154 0,65-218 250,2 1-1,-20 109 1,45-181-406,-2 9 85,-1 24-1,3-33-86,0 0-1,-1-1 0,1 1 0,1 0 0,-1 0 0,0-1 1,0 1-1,1 0 0,-1-1 0,1 1 0,-1 0 0,1-1 1,-1 1-1,1-1 0,0 1 0,0-1 0,0 1 0,0-1 1,0 0-1,0 1 0,1-1 0,1 2 0,-2-3 1,0 0 0,0 0-1,0 1 1,1-1 0,-1 0-1,0 0 1,1 0 0,-1-1-1,0 1 1,0 0 0,1 0-1,-1-1 1,0 1 0,0 0-1,0-1 1,0 1 0,1-1-1,-1 0 1,0 1 0,1-2-1,24-19 64,-21 17-50,83-83-616,-21 20 61,30-34-12,-97 125 821,-6 19 203,0-3-109,1 1 1,1 75 0,5-100-255,4 31 182,-5-43-265,1 0 0,0 0 0,0-1 0,0 1 0,1-1 1,-1 1-1,1-1 0,0 1 0,3 4 0,-4-8-27,-1 1 1,0-1-1,0 0 1,1 0-1,-1 1 0,0-1 1,1 0-1,-1 0 1,1 1-1,-1-1 0,0 0 1,1 0-1,-1 0 1,1 0-1,-1 0 1,0 0-1,1 0 0,-1 0 1,1 0-1,-1 0 1,1 0-1,-1 0 0,0 0 1,1 0-1,-1 0 1,1 0-1,-1 0 1,0 0-1,1-1 0,-1 1 1,1 0-1,-1 0 1,0 0-1,1-1 0,-1 1 1,0 0-1,1-1 1,-1 1-1,0 0 1,0 0-1,1-1 0,12-17 46,-10 14-33,8-16-217,0 0 0,-1-1 0,-1 0 0,6-25 0,-6 19 29,1 0 1,15-26-1,-16 35 157,12-31 1,-24 61 45,1-1 0,0 1 0,1-1 0,1 1 0,0 0 0,0-1 0,1 1 0,1-1 1,0 1-1,0-1 0,5 13 0,-7-23-32,1 1 1,0-1-1,0 1 0,0-1 1,0 0-1,0 1 0,0-1 1,0 0-1,1 0 1,-1 0-1,0 1 0,1-2 1,-1 1-1,1 0 0,-1 0 1,1 0-1,-1-1 0,1 1 1,-1 0-1,1-1 1,0 0-1,-1 1 0,1-1 1,0 0-1,-1 0 0,4 0 1,4-1-86,-1 0 0,0 0 0,0 0 1,10-4-1,-12 3-5,94-32-1119,-17 5 497,-36 14 506,90-42 1,-126 52 279,25-7 0,-54 20-46,1 1 0,0 0 0,0 1 0,1 1-1,0 1 1,1 0 0,0 1 0,-15 16 0,19-16-24,0-1 0,-11 18 0,20-27 4,-1 1-1,1 0 1,0 0 0,0 1-1,0-1 1,0 0 0,1 1-1,0-1 1,0 1 0,0-1-1,1 1 1,-1 0 0,1 4-1,0-8-11,0 0-1,0 0 1,0 0-1,0 0 1,1 0-1,-1 0 1,0 0-1,0-1 0,1 1 1,-1 0-1,1 0 1,-1 0-1,1 0 1,-1 0-1,1-1 1,-1 1-1,1 0 1,0 0-1,-1-1 1,1 1-1,0-1 0,0 1 1,-1 0-1,1-1 1,1 1-1,0-1 7,0 1 0,-1-1 1,1 0-1,0 0 0,0 1 0,0-1 0,0-1 0,-1 1 0,1 0 0,0 0 1,0-1-1,2 0 0,4-2-50,0 0 1,-1-1 0,0 1-1,1-2 1,6-4-1,6-6-127,0-1 0,-2-1-1,1-1 1,-2 0 0,0-1-1,-2-1 1,0-1 0,-1 0 0,-1-1-1,-1 0 1,-1-1 0,8-24-1,64-244 19,-43 142-54,-28 108 247,-2-1 1,-2 0-1,-2 0 1,2-49-1,-8 86-13,0 0-1,-1 0 1,1 0-1,-3-9 1,3 14-21,-1-1 0,1 1 0,0-1 0,0 1 0,0-1-1,-1 1 1,1-1 0,0 1 0,0-1 0,-1 1 0,1-1 0,-1 1 0,1 0 0,0-1 0,-1 1 0,1 0 0,-1-1 0,1 1-1,-1 0 1,1-1 0,-1 1 0,0 0 3,0 0 1,1 0-1,-1 0 0,0 1 0,1-1 0,-1 0 0,0 0 1,1 1-1,-1-1 0,0 0 0,1 1 0,-1-1 0,0 1 1,1-1-1,-1 0 0,1 1 0,-1 0 0,1-1 1,-1 1-1,1-1 0,-1 2 0,-7 10 227,1 1-1,0 0 1,0 0 0,-7 25-1,4-6-36,2 0 0,-7 42-1,0 67 192,2 79 181,12-182-432,2 0-1,2 0 1,2-1 0,12 50-1,-15-79-100,0 0 0,1 1 0,0-1 0,0 0 0,1 0 0,6 9-1,-9-14-29,1-1-1,0 0 0,0 1 0,0-1 0,0 0 1,0 0-1,0 0 0,1 0 0,-1-1 0,1 1 1,-1-1-1,1 1 0,0-1 0,0 0 0,-1 0 1,1 0-1,0 0 0,0-1 0,0 1 0,0-1 1,3 0-1,5 0-23,-1-1 1,0 0-1,0-1 0,-1-1 1,1 1-1,10-5 0,56-27-519,-53 22 256,-10 6 203,1 0 1,-2-2-1,1 1 1,-1-2-1,0 0 1,0 0 0,-1-1-1,-1 0 1,0-1-1,0 0 1,10-16-1,-19 25 67,0 0 0,0 0-1,0 0 1,0 0-1,0 0 1,-1 0 0,1 0-1,-1 0 1,1 0-1,-1 0 1,0 0 0,0 0-1,0-1 1,0-1 0,-1 3 4,1 0 1,0 1 0,0-1-1,-1 0 1,1 1 0,0-1-1,-1 1 1,1-1 0,0 0-1,-1 1 1,1-1 0,-1 1 0,1-1-1,-1 1 1,1-1 0,-1 1-1,1 0 1,-1-1 0,0 1-1,1 0 1,-1-1 0,1 1-1,-1 0 1,0 0 0,1-1 0,-1 1-1,0 0 1,0 0 0,1 0-1,-1 0 1,0 0 0,1 0-1,-1 0 1,0 0 0,1 0-1,-1 1 1,0-1 0,1 0 0,-1 0-1,0 0 1,1 1 0,-1-1-1,-1 1 1,-2 1 50,0 0 0,-1-1 0,1 2 0,0-1 0,0 0 0,0 1 0,1 0 0,-1 0-1,0 0 1,1 1 0,0-1 0,0 1 0,0-1 0,0 1 0,1 0 0,-1 0 0,1 0 0,-3 8 0,4-6-16,-1-1 0,1 1 1,0-1-1,1 1 0,-1 0 1,1-1-1,0 1 0,1 0 1,-1-1-1,1 1 0,0-1 0,1 1 1,-1-1-1,1 1 0,4 8 1,-2-7 27,1 1 1,-1-1-1,1 0 1,1 0 0,-1 0-1,1-1 1,0 0 0,11 9-1,-14-13-33,1 1 0,-1-1 0,1 0 0,-1 0 0,1 0 0,0 0 0,0 0 0,-1-1 0,1 0 0,0 1 0,1-2-1,-1 1 1,0 0 0,0-1 0,0 0 0,0 0 0,0 0 0,1 0 0,6-2 0,-1-2-18,-1 0 0,1-1 0,-1 0 0,0 0 0,0-1 1,0 0-1,-1-1 0,13-12 0,5-9 34,24-32-1,-31 36-29,11-11 465,-28 32-246,-5 4-137,-5 5-61,0 4-2,0 1 0,0 0 1,1 0-1,-8 16 0,-17 50-10,24-54 9,-3 6-31,1-1 1,-5 32 0,14-39-62,2-20 67,-1-1 0,0 0 1,1 0-1,-1 1 0,1-1 0,-1 0 0,0 0 0,1 0 0,-1 1 0,1-1 1,-1 0-1,1 0 0,-1 0 0,0 0 0,1 0 0,-1 0 0,1 0 0,-1 0 1,1 0-1,-1 0 0,1-1 0,0 1 3,15-1 87,0-1 0,1 0 0,29-10 0,9-1 111,15 1-122,55-11-575,-98 18-654,-15 3-439,25-8 1,-33 9 858,-1 0 0,0-1 0,0 1 0,0-1 0,0 0-1,5-4 1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9:03:16.937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67 99 1664,'-4'2'4702,"-14"6"-3858,16-7-704,0 0-1,0-1 0,0 1 0,0 0 0,0 0 1,1 0-1,-1 0 0,0 0 0,-2 3 0,-9-4 997,39-1-869,0-2-1,45-11 0,16-2 295,54-9-649,-125 22 128,30-10 229,-32 9-316,27-6 1,-24 8 111,7-2-20,41-1 0,128 8 499,-77 5-511,-105-7-55,15 2 139,8 1 96,-23-3-198,0 0 0,14 3 0,-15-2-23,1 0 0,14 0 1,-17-2 30,0 0 1,1 0-1,-1-1 0,0 0 1,1 0-1,-1-1 1,0 0-1,0 0 1,10-5-1,-2 3-113,0 1 132,2-2-44,7-3 143,-21 6-90,1 0-1,0 1 1,-1-1 0,9 0-1,-1-1-196,-7 1 55,-4 1 79,2 0-31,11 5 13,-1-2 49,0 0 0,0-1 0,19 0 0,-17-2-15,-14 2-15,0-1 0,0 0 1,0 0-1,0 0 0,0 1 0,0-1 1,0 0-1,0 1 0,0-1 1,-1 1-1,1-1 0,0 1 1,0-1-1,-1 1 0,1 0 0,0-1 1,0 1-1,-1 0 0,2 1 1,9 18 26,-8-12-26,-1-4 11,-1-1 0,1 1 1,-1 0-1,0 0 1,0 0-1,-1-1 1,1 7-1,-1-6-14,1 0 1,-1 0-1,1 0 0,0 0 0,0 0 0,0 0 1,3 6-1,2-1-19,-4-6 31,0 0 1,0 0-1,0 1 1,-1-1-1,1 0 1,-1 1-1,0-1 1,0 1-1,1 3 1,0 4 0,-1-6 0,1 0 0,-1 0 0,0 0 0,-1 0 0,1 6 0,4 13 37,-1-18-58,-4-6 26,0 1 0,0-1 1,0 0-1,1 1 0,-1-1 0,0 1 1,0-1-1,0 0 0,0 1 1,0-1-1,0 1 0,0-1 0,0 0 1,0 1-1,0-1 0,0 1 1,0-1-1,0 0 0,0 1 1,0-1-1,0 1 0,-1 0-4,1-1 0,0 1 1,0-1-1,0 0 0,0 1 0,0-1 0,0 1 0,0-1 1,0 1-1,0-1 0,0 1 0,0-1 0,0 1 0,0-1 1,0 1-1,0-1 0,1 1 0,-1 0 0,1 0 17,0 0-1,0 1 1,0-1-1,-1 0 0,1 0 1,1 0-1,-1 1 1,0-1-1,0 0 0,0-1 1,1 1-1,-1 0 1,0 0-1,2 0 1,-2 0-6,0-1 0,0 0 0,0 0 0,0 0 0,0 0 0,0 0 0,1 0 0,-1-1 0,0 1 0,0 0 0,-1 0 0,1-1 0,0 1 0,0 0 0,0-1 0,0 1 0,0-1 0,0 0 1,0 1-1,-1-1 0,1 0 0,0 1 0,0-1 0,-1 0 0,1 0 0,0 0 0,51-54 132,-25 24-320,-26 27 80,2 4-148,-3 0 239,1 0 1,-1 0-1,1-1 0,-1 1 0,1 0 0,-1 0 0,1 0 1,-1-1-1,1 1 0,-1 0 0,1 0 0,0 0 1,-1 0-1,1 0 0,-1 0 0,1 0 0,-1 1 1,1-1-1,-1 0 0,1 0 0,0 0 0,-1 0 0,1 1 1,-1-1-1,1 0 0,-1 0 0,0 1 0,1-1 1,-1 1-1,1-1 0,-1 0 0,0 1 0,1-1 1,-1 1-1,0-1 0,1 1 0,-1 0 0,1-1 14,-1 1 0,1-1 1,-1 1-1,0-1 0,1 1 0,-1-1 0,0 1 0,0-1 0,1 1 0,-1-1 0,0 1 0,0-1 0,0 1 1,0-1-1,1 1 0,-1-1 0,0 1 0,0 0 0,0-1 0,0 1 0,0-1 0,-1 1 0,1-1 0,0 1 0,0 0 1,0-1-1,0 1 0,-1-1 0,1 1 0,0-1 0,0 1 0,-1-1 0,1 1 0,-1-1 0,1 0 0,0 1 0,-1-1 1,1 1-1,-1-1 0,1 0 0,-1 1 0,1-1 0,-1 0 0,1 0 0,-1 1 0,1-1 0,-1 0 0,0 0 1,-5 2 18,1-1 1,-1-1-1,0 1 1,-7-1 0,-2 1 118,-126 9-99,45 2 0,-22 8-501,92-15 473,-28 8 125,42-10-126,0-1-1,0 0 0,0-1 1,0-1-1,-25-1 0,3 0-64,-260-4 212,228 10-417,1 6 208,34 0 177,4-6-252,21-3 137,-1 0 0,0-1-1,-12 1 1,-27-1 225,23 0-293,0-1-1,-43-5 1,59 4 23,0 1 1,0 0-1,1 0 1,-1 0 0,0 1-1,1 0 1,-1 0-1,-9 4 1,-15 1-18,27-5 65,0 0-1,0-1 1,0 1-1,0-1 1,0 0 0,-8-1-1,0 0-71,11-1 62,0 0 1,-1 0-1,1 1 0,-1-1 0,1 0 0,-4-2 1,1-1 48,3 5-55,1-1 0,0 1 0,-1-1 1,1 1-1,0-1 0,-1 1 0,1-1 0,0 1 1,-1-1-1,1 1 0,0-1 0,0 1 1,0-1-1,-1 1 0,1-1 0,0 1 1,0-1-1,0 0 0,0 1 0,0-1 1,0-1-18,0 0 1,-1 1 0,1-1 0,0 0 0,-1 1 0,1-1-1,-1 1 1,0-1 0,1 1 0,-1-1 0,0 1-1,0-1 1,0 1 0,0 0 0,-3-3 0,-5-7 61,7 2-259,0 2-59,2 7 258,-1 0 0,1 0 0,-1 0 0,1 0-1,0 0 1,-1 0 0,1 0 0,-1 0 0,1 0 0,0 0-1,-1 0 1,1 1 0,0-1 0,-1 0 0,1 0-1,-1 0 1,1 1 0,0-1 0,-1 0 0,1 0-1,0 1 1,0-1 0,-1 0 0,1 1 0,-10 3 33,-2 4 64,11-7-72,0 0 1,0 0-1,-1 0 0,1 0 1,0-1-1,-1 1 1,1 0-1,0 0 1,-1-1-1,1 1 1,-1-1-1,1 1 1,-1-1-1,0 0 1,1 0-1,-1 1 1,1-1-1,-1 0 0,-1-1 1,-1 1 27,0-1-1,0 0 1,0 0-1,1 0 1,-1-1 0,-4-2-1,1 2-132,7 2 86,-1 0 0,1 0-1,-1 0 1,1 0 0,-1 0-1,1 0 1,-1 0 0,1 0-1,0-1 1,-1 1 0,1 0-1,-1 0 1,1 0 0,0-1-1,-1 1 1,1 0 0,0-1-1,-1 1 1,1 0 0,0 0-1,-1-1 1,1 1-1,0-1 1,-1 1 0,1 0-1,0-1 1,0 1 0,0-1-1,-1 1 1,1 0 0,0-1-1,0 1 1,0-2 0,1-15-531,63 17-8084,-42 6 6362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9:03:20.440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78 1 1728,'-27'3'6488,"25"-4"-6284,0 1 0,1 0 0,-1 0-1,0 0 1,0 0 0,1 0 0,-1 0 0,0 0 0,1 1 0,-3 0-1,2 1-212,0-1-1,1 1 0,-1 0 1,1 0-1,0 0 0,0 0 1,0 0-1,0 1 0,0-1 1,0 0-1,0 0 0,0 4 1,-5 10 140,4-10-84,0 0 0,1-1 0,0 1 1,0 0-1,1 0 0,-1 0 1,1 0-1,0 0 0,2 9 0,-1 7 105,-1 1 81,0 14 3,7 63 0,-5-87-211,0-1 1,1 0-1,1 0 1,0 0-1,1 0 1,0-1-1,1 0 1,0 0-1,8 11 1,4 8 152,-14-23-164,-1-1-1,1 0 0,0 1 1,10 9-1,-5-3 62,-8-12-118,3 7 123,1 1 4,-4-8-75,0 1-1,0-1 1,0 1-1,0-1 1,0 1-1,-1-1 1,1 1 0,-1 0-1,1-1 1,-1 1-1,1 2 1,-1-3-25,7 14 5,-6-14 107,17-1 21,-7 2-48,0-2 0,0 0-1,0 0 1,0-1 0,0 0-1,0-1 1,12-3 0,27-7 295,-16 4-174,0 0-1,54-24 1,-73 26-215,0 0 1,0 1-1,0 0 1,26-3-1,61-12 308,-5 2-235,-72 12-67,1 1 0,-1 1-1,1 1 1,45 1 0,-46 6 7,-1 0 0,49 17 0,-58-16 11,25 4 0,-32-9 12,-1 2 1,1-1-1,-1 1 0,0 0 1,0 1-1,0 0 1,12 6-1,-14-5 74,-1-1-81,0 0 0,-1-1 0,1 1 0,0-1-1,0 0 1,0 0 0,0 0 0,1-1 0,-1 1 0,8 0 0,-7-1 3,-1-1 0,0 1 0,1 0 0,7 2 0,11 3 54,-5-2 26,9 0-67,94-12 39,-76 0 202,-41 8-253,-3 0-13,-1 1 0,1-1 0,0 0-1,0 0 1,0 0 0,0 0 0,0 0-1,0 0 1,-1-1 0,1 1 0,0 0 0,0 0-1,0 0 1,0-1 0,-1 1 0,1-1 0,0 1-1,0 0 1,1-2 0,-1 1 11,0 1 1,1-1 0,-1 1-1,1-1 1,-1 1 0,1 0-1,-1 0 1,1 0-1,1 0 1,-1 0 14,-1 0 0,1 0 0,-1-1 0,1 1 1,-1 0-1,1-1 0,-1 1 0,1 0 0,2-2 0,-2 1-133,3 1 27,8 0 149,-10 1-69,0-1 0,1 0 1,-1 0-1,1 0 0,-1-1 0,0 1 1,1-1-1,5-2 0,10-1 76,-2 1-30,-12 0-88,1 0 114,-1-1-1,1 0 1,0 0-1,-1 0 1,6-6-1,-10 8-36,-1-1-1,1 1 1,-1 0-1,0 0 0,0 0 1,1-1-1,-1 1 1,-1 0-1,1-4 1,-1-3-5,1-21-44,1 16-16,-1-1 1,0 0-1,-1 0 1,-4-17-1,3 21 48,1 1 0,-1-20 0,1 18-59,-2-22 0,-7-45 30,9 64 55,0 10-61,1 1 1,-1-1-1,0 0 1,0 1-1,0-1 1,0 1-1,-4-7 1,-7-24-54,11 24-79,1 11 152,1 0-1,-1-1 1,0 1 0,0 0 0,0 0 0,0 0 0,0-1-1,0 1 1,0 0 0,0 0 0,0-1 0,0 1 0,0 0-1,0 0 1,0-1 0,0 1 0,0 0 0,0 0 0,0-1-1,0 1 1,0 0 0,0 0 0,0 0 0,0-1 0,0 1-1,-1 0 1,1 0 0,0-1 0,0 1 0,0 0 0,0 0-1,0 0 1,-1 0 0,1-1 0,0 1 0,0 0 0,0 0-1,-1 0 1,1 0 0,0 0 0,0 0 0,-1 0 0,1-1-1,0 1 1,0 0 0,-1 0 0,-13-3-115,-60 9 250,-1-1-21,41-3-162,0 1 0,-55 13 1,64-10-1,1 2 1,-31 14 0,4-2 426,44-18-397,0 0-1,-1-1 1,1 0 0,-15 0 0,-9 0 36,13 1-12,-35-1 0,5 0-114,-27 4 276,-56 10-262,77-9 296,-85-1 0,133-5-231,0-1 1,0 0-1,1-1 1,-1 0 0,0 0-1,1 0 1,0 0 0,-10-6-1,-5-2 161,-35-18-194,19 14 69,35 14-33,1-1-1,-1 1 1,0 0 0,0 0-1,0 0 1,0 0 0,0 0-1,1 0 1,-1 0 0,0 0-1,0 0 1,0 1 0,0-1-1,-1 1 1,-6 1-214,-4 1-59,6-2-534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9:03:21.361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277 40 2656,'1'-12'713,"-1"10"-557,0 0 0,1 0-1,-1 0 1,0 0 0,0 0 0,-1 0 0,1-3-1,-1 5-88,1-1 0,0 1-1,-1-1 1,1 1-1,0-1 1,-2-1 199,2 2-199,-1-1 0,1 1-1,-1 0 1,0-1-1,1 1 1,-1 0-1,1 0 1,-1-1 0,1 1-1,-1 0 1,0 0-1,1 0 1,-1 0 0,1 0-1,-1-1 1,0 1-1,1 0 1,-1 1 0,0-1-1,-21 1 491,0 0 0,1 2 0,0 1 0,-1 0 0,1 2 0,-28 10 0,35-10-581,-2-2 0,-21 5 1,20-5-578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9:04:50.51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217 252 2560,'-21'3'2771,"20"-2"-2679,-21 20-13,19-18 83,2-1-130,-74 82 844,64-69-879,0-1-1,1 2 1,1 0-1,-9 20 0,17-34-10,0 0 0,0 0 0,0 0-1,1 1 1,-1-1 0,1 0-1,-1 1 1,1-1 0,0 0-1,0 1 1,0-1 0,0 0-1,1 1 1,-1-1 0,1 0-1,-1 1 1,1-1 0,1 3-1,6 4 92,-3-10-15,-4 1-35,5-2 47,0-1 0,0 1-1,0-1 1,-1 0 0,1 0 0,-1-1 0,1 1 0,7-9 0,4-4 335,16-19-1,-27 27-279,0 0 0,0 0 0,0 0-1,-1-1 1,0 0 0,6-18-1,-10 25-95,0-1-1,0 0 0,-1 1 0,1-1 0,0 0 1,-1 1-1,0-1 0,0 0 0,0 0 0,0 1 0,0-1 1,-1 0-1,1 0 0,-1 1 0,1-1 0,-1 0 1,0 1-1,0-1 0,0 1 0,-1-1 0,1 1 0,0 0 1,-1-1-1,0 1 0,0 0 0,1 0 0,-1 0 0,0 0 1,0 1-1,-4-3 0,-4-3-176,6 4 93,0 0 0,0 0-1,0 1 1,-1-1-1,1 1 1,-1 0-1,0 0 1,1 1 0,-1-1-1,-9-1 1,20 3-287,1 0 214,0-1 0,11-2 0,-7-1 124,30-16 194,-38 18-146,0 0 0,0 0 0,0 0 0,-1 0-1,1 0 1,0-1 0,-1 0 0,0 1 0,0-1 0,3-4-1,-5 7-34,1-1-1,-1 0 1,1 1 0,-1-1-1,1 0 1,-1 0-1,0 0 1,0 1-1,1-1 1,-1 0-1,0 0 1,0 0 0,0 1-1,0-1 1,0 0-1,0 0 1,0 0-1,0 0 1,0 1-1,0-1 1,0 0-1,-1 0 1,1 0 0,0 1-1,-1-1 1,1 0-1,0 0 1,-1 1-1,1-1 1,-1 0-1,1 1 1,-1-1-1,1 0 1,-1 1 0,0-1-1,1 1 1,-1-1-1,0 1 1,0-1-1,1 1 1,-1 0-1,0-1 1,0 1-1,1 0 1,-1-1 0,0 1-1,0 0 1,0 0-1,1 0 1,-2 0-1,-3-1 33,0 1 0,0-1-1,0 1 1,0 0 0,0 1-1,0-1 1,-6 2 0,0 1 2,-1 1 1,1 1 0,0-1 0,1 2-1,-1 0 1,1 0 0,-14 11 0,17-11-55,0 0 0,1 0 1,-1 0-1,2 1 1,-1 0-1,1 0 0,0 0 1,0 1-1,1 0 1,-6 12-1,10-19-8,0 0-1,-1 0 1,1 1-1,0-1 1,-1 0-1,1 0 1,0 0-1,0 0 1,0 0-1,0 0 1,0 0-1,0 0 1,0 0-1,0 0 1,1 0-1,-1 0 1,0 0-1,1 0 1,-1 0-1,1 0 1,-1 0-1,1 0 1,-1 0-1,1 0 1,0 0-1,-1 0 1,1 0-1,0-1 1,0 1-1,-1 0 1,1-1-1,0 1 1,0 0-1,0-1 1,0 1-1,0-1 1,0 1-1,0-1 1,0 0-1,0 0 1,0 1-1,0-1 1,0 0 0,2 0-1,3 1 39,0 0 1,1-1-1,-1 0 1,1 0-1,-1 0 0,8-2 1,63-16 203,-51 11-232,0 1 0,0 1 0,46-2 1,-71 7 7,0 0-1,-1 0 1,1 0 0,0 0 0,0 0 0,0 0-1,-1 0 1,1 0 0,0 1 0,0-1 0,0 0-1,-1 0 1,1 1 0,0-1 0,0 1 0,-1-1 0,1 1-1,0 0 1,-1-1 2,1 0 0,-1 1 0,0-1-1,0 1 1,0-1 0,0 0 0,0 1-1,0-1 1,0 1 0,0-1 0,0 1 0,0-1-1,0 0 1,0 1 0,0-1 0,0 1 0,0-1-1,0 1 1,0-1 0,0 0 0,-1 1 0,1-1-1,0 1 1,-3 4 1,0-1 0,-1 0 0,1 0 0,-6 4 0,6-5-60,-108 120 80,94-100-40,0 0-1,2 1 0,-23 47 1,33-55-115,5-16 127,-1 1 1,1-1-1,0 0 0,0 0 1,0 1-1,0-1 1,0 0-1,0 0 0,0 1 1,0-1-1,0 0 0,0 0 1,0 0-1,0 1 1,0-1-1,0 0 0,0 0 1,0 1-1,1-1 0,-1 0 1,0 0-1,0 0 0,0 1 1,0-1-1,0 0 1,0 0-1,1 0 0,-1 1 1,0-1-1,0 0 0,0 0 1,1 0-1,-1 0 1,0 0-1,0 0 0,0 1 1,1-1-1,-1 0 0,0 0 1,0 0-1,1 0 1,-1 0-1,0 0 0,0 0 1,0 0-1,1 0 0,-1 0 1,0 0-1,0 0 0,1 0 1,-1 0-1,0 0 1,0 0-1,0 0 0,1-1 1,-1 1-1,0 0 0,0 0 1,1 0-1,-1 0 1,0 0-1,0 0 0,0-1 1,1 1-1,7-4 14,0-1 0,1 0 1,8-8-1,15-9 24,182-106 423,-204 122-395,0-1 0,-1 0 0,0-1 0,0 1 0,0-2 0,-1 0 0,0 0 0,-1 0 0,10-16 0,-16 23-46,0 0 0,-1 1 0,1-1 0,0 0 0,0 0 0,-1 0-1,1 1 1,-1-1 0,0 0 0,0 0 0,1 0 0,-1 0 0,0 0 0,0 0 0,-1 0 0,1 0 0,0 0 0,-1 1 0,1-1-1,-2-2 1,1 2 5,0 0 0,-1 0-1,1 0 1,-1 1-1,1-1 1,-1 1-1,0-1 1,0 1 0,1-1-1,-1 1 1,0 0-1,0 0 1,0 0-1,-4-1 1,-5-1 4,1 0-1,-1 1 1,0 1-1,0-1 1,-18 2 0,6 1-107,-1 1 0,-24 6 0,47-8 46,0 0-1,-1 1 1,1-1 0,0 0 0,0 1 0,1-1 0,-1 1 0,0-1 0,0 1 0,0-1-1,0 1 1,0 0 0,0-1 0,1 1 0,-1 0 0,-1 1 0,2-1 19,0-1 0,-1 1-1,1-1 1,0 0 0,0 1 0,0-1 0,0 1 0,0-1 0,0 1 0,0-1-1,0 1 1,0-1 0,0 1 0,0-1 0,1 0 0,-1 1 0,0-1 0,0 1-1,0-1 1,0 0 0,1 1 0,-1-1 0,0 1 0,1-1 0,-1 0 0,0 1-1,0-1 1,1 0 0,-1 1 0,1-1 0,-1 0 0,0 0 0,1 1 0,-1-1-1,1 0 1,-1 0 0,0 0 0,1 0 0,-1 0 0,1 1 0,6 1 26,-1-1 0,0 1 0,0-1-1,1 0 1,-1 0 0,0-1 0,1 0 0,-1 0 0,1-1 0,-1 1 0,0-2 0,1 1 0,-1 0 0,0-1 0,0 0 0,6-4 0,-2 2 52,0-1-1,-1 0 1,1-1 0,-1 0 0,0 0 0,-1-1 0,0 0 0,15-16 0,-18 17-7,-1-1-1,1 0 1,-1 0 0,-1 0 0,1 0 0,-1 0 0,0-1 0,-1 0 0,0 1-1,0-1 1,-1 0 0,1 0 0,-2 0 0,1 0 0,-1 0 0,-1 0 0,1 0 0,-1 0-1,-1 0 1,1 0 0,-2 0 0,-3-11 0,4 16-66,1 0 0,-1 0 0,1 1 1,-1-1-1,0 1 0,0 0 0,0-1 0,0 1 1,-1 0-1,1 0 0,0 0 0,-1 1 0,0-1 0,1 1 1,-1-1-1,0 1 0,0 0 0,1 0 0,-1 0 0,0 0 1,0 0-1,0 1 0,0-1 0,0 1 0,-1 0 1,1 0-1,0 0 0,0 1 0,0-1 0,-4 2 0,-1-1-112,1 1-1,0 1 1,-1 0-1,1 0 0,0 0 1,1 1-1,-1-1 1,0 2-1,1-1 0,-11 11 1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9:04:54.14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892 389 1984,'-2'-2'170,"-6"-1"541,8 3-702,0 0 0,0 0 0,0 0-1,0 0 1,0 1 0,0-1 0,0 0 0,0 0 0,0 0 0,0 0 0,0 0 0,0 0 0,0 0 0,0 0 0,0 0 0,0 0 0,0 0 0,0 1 0,9 3-201,-6-3 205,0 1 0,0 0 0,-1 0 0,1 0 0,-1 0 0,0 0 0,1 0 1,-1 1-1,0-1 0,0 1 0,-1-1 0,1 1 0,0 0 0,-1 0 0,0 0 1,1 0-1,-1 0 0,0 0 0,-1 0 0,1 0 0,-1 0 0,1 0 1,-1 0-1,0 1 0,0 5 0,-1 0 116,0 1-1,-1-1 1,1 0 0,-6 13 0,2 2 1695,8-33-1526,6-15-238,13-34 319,-22 58-365,0-1 1,0 1-1,0-1 0,0 1 0,0 0 1,0-1-1,0 1 0,0-1 1,0 1-1,0 0 0,0-1 0,0 1 1,0-1-1,0 1 0,0 0 0,0-1 1,0 1-1,0-1 0,-1 1 0,1 0 1,0-1-1,0 1 0,0 0 1,-1-1-1,1 1 0,0 0 0,-1-1 1,1 1-1,0 0 0,0 0 0,-1-1 1,1 1-1,-1 0 0,1 0 0,0 0 1,-1 0-1,1-1 0,0 1 0,-1 0 1,1 0-1,-1 0 0,1 0 1,0 0-1,-1 0 0,1 0 0,-1 0 1,1 0-1,0 0 0,-1 0 0,1 0 1,-1 0-1,-28 4 54,22-3-3,-14 2-39,-19 1-159,50 4-347,-4-6 440,0 0-1,0-1 1,0 1-1,0-1 1,1-1-1,-1 1 1,8-1-1,46-4 40,-52 3 38,9-1 61,-1 0 0,0-1-1,0 0 1,-1-1 0,1-1 0,-1-1 0,0 0-1,0-1 1,0-1 0,-1 0 0,-1-1-1,1 0 1,-1-1 0,13-14 0,-23 22-67,-1 0 1,-1-1-1,1 0 0,0 1 1,-1-1-1,1 0 1,1-4-1,4-8 22,10-22-37,-14 33-19,-1 1 1,-1-1 0,1 0-1,-1 1 1,1-1 0,-1 0-1,0 0 1,1-5-1,0 2 3,3 10-60,4 13 40,-2 7 77,4 16-23,12 77 83,-22-112-110,-1 1-1,1-1 0,0 0 0,1 0 1,-1 0-1,1 0 0,0 0 0,0 0 1,5 7-1,-6-10 3,0 1 0,0-1 1,0 0-1,0 0 0,1 0 1,-1 0-1,0 0 0,0 0 0,1-1 1,-1 1-1,1 0 0,-1-1 1,1 1-1,-1-1 0,1 1 1,-1-1-1,1 0 0,-1 0 0,1 0 1,0 1-1,-1-2 0,1 1 1,-1 0-1,1 0 0,0 0 1,-1-1-1,1 1 0,-1-1 0,3-1 1,2-1 33,0 0 0,-1 0 1,1-1-1,-1 0 0,0 0 0,0-1 1,-1 0-1,1 1 0,-1-1 0,0-1 1,0 1-1,-1-1 0,1 1 0,-1-1 1,-1 0-1,1 0 0,2-9 0,-5 14-21,3-15-91,-5 14-74,-4 9 67,-8 18 54,1 0 1,1 1 0,-12 40-1,5-15 54,-12 38 523,23-78-298,4-10-127,4-8-138,26-74 51,3-17-1,-29 96-17,0 0 0,1 0 0,-2-1 0,1 1 0,0 0-1,0 0 1,-1-1 0,1 1 0,-1 0 0,0 0 0,0 0 0,0 0 0,0 0 0,0 0 0,0 0-1,0 0 1,-1 0 0,1 1 0,0-1 0,-1 0 0,-3-2 0,-1-1 19,-1-1 0,-1 1 0,1 0 0,-10-5 0,3 4 70,0-1 0,-1 2 0,0 0 0,-28-5 0,-63-4-131,62 10 88,-13-1-40,-72 4 0,-57 13-14,117-6 48,17-4 34,-71-6 0,-52-14 480,116 11-481,-93-13-338,90 12-171,61 8 385,1 0 0,-1 0 1,1 0-1,-1 0 0,1 0 0,-1 0 0,1 0 1,0-1-1,-1 1 0,1 0 0,-1 0 0,1 0 1,0 0-1,-1-1 0,1 1 0,0 0 0,-1 0 1,1-1-1,0 1 0,-1 0 0,1-1 0,0 1 1,-1-1-1,1 1 10,0-1 1,0 1-1,1-1 1,-1 1 0,0 0-1,0-1 1,0 1-1,0-1 1,1 1-1,-1 0 1,0-1-1,0 1 1,1 0-1,-1-1 1,0 1-1,1 0 1,-1 0-1,0-1 1,1 1 0,-1 0-1,29-15-166,-21 11 140,26-15 48,0-2-1,52-42 1,52-63-34,-124 114 46,0 0-1,1 1 0,21-12 1,-36 22-16,0 1-1,1 0 1,-1-1 0,0 1 0,1 0 0,-1 0 0,1-1 0,-1 1 0,0 0 0,1 0-1,-1 0 1,1-1 0,-1 1 0,1 0 0,-1 0 0,1 0 0,-1 0 0,1 0 0,-1 0-1,0 0 1,1 0 0,-1 0 0,1 0 0,-1 0 0,1 1 0,-1-1 0,1 0 0,-1 0-1,1 0 1,-1 0 0,0 1 0,1-1 0,-1 0 0,0 1 0,1-1 0,0 1 0,-1 0 0,1 1 0,0-1 0,-1 1 1,1-1-1,-1 1 0,0 0 0,0-1 0,1 1 1,-1-1-1,0 1 0,-1 1 0,1 9 11,-2-1-1,-3 15 0,-7 13 1,-2 0 1,-2-1-1,-25 44 0,-18 39-311,58-121 290,1 1 1,0 0-1,-1-1 1,1 1-1,0-1 1,0 1-1,0-1 1,0 1-1,-1 0 1,1-1-1,0 1 1,0-1-1,0 1 1,0 0 0,0-1-1,0 1 1,0 0-1,1-1 1,-1 1-1,0-1 1,0 1-1,0 0 1,1-1-1,-1 1 1,0-1-1,1 2 1,0-2 2,0 1 0,0 0-1,0 0 1,0-1 0,1 1 0,-1-1 0,0 1 0,0-1 0,0 1 0,0-1 0,1 0 0,1 1 0,5 0-18,0-1 1,0 0 0,12-1-1,89-18-57,8 0 224,-93 20 22,-24-1-153,1 0 0,-1 0 1,0 0-1,1 0 0,-1 0 1,1 0-1,-1 0 0,1 0 0,-1 0 1,1 0-1,-1 0 0,0 0 1,1 1-1,-1-1 0,1 0 0,-1 0 1,0 1-1,1-1 0,-1 0 0,0 0 1,1 1-1,-1-1 0,0 0 1,1 1-1,-1-1 0,0 0 0,0 1 1,1-1-1,-1 1 0,0-1 0,0 0 1,0 1-1,0-1 0,0 1 1,1-1-1,-1 0 0,0 1 0,0-1 1,0 1-1,0-1 0,0 1 0,0-1 1,0 1-1,-1-1 0,1 0 1,0 1-1,0-1 0,0 1 0,-3 3 29,1 0-1,-1 0 1,0 0-1,0 0 1,-1-1-1,1 1 1,-1-1-1,1 0 1,-8 4-1,-5 3 93,-20 9 0,27-14-59,-21 7 6,0-1 1,0-2-1,-55 11 0,54-14-124,10-1-59,2 0-310,0-2 0,-34 4 0,186 2-478,-89-4 799,84-1 0,-108-6 236,0-1 0,0-2 1,34-11-1,-25 9-104,0 0 0,35-2 0,-37 6-11,-1-1 1,0-1 0,31-11-1,-32 8 58,-12 4 26,23-11-1,-13 6 9,-19 8-64,1-1-1,0 0 0,-1 0 1,1 0-1,-1 0 1,0-1-1,8-5 0,-11 6-139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9:05:04.5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 33 416,'13'-16'501,"-13"16"-476,0-1-1,0 1 1,0-1 0,0 1-1,0 0 1,0-1-1,1 1 1,-1-1-1,0 1 1,0 0-1,0-1 1,0 1-1,1-1 1,-1 1 0,0 0-1,0-1 1,1 1-1,-1 0 1,0 0-1,3-3 810,-3 3-699,0 0 0,1-1 0,-1 1 0,0-1 0,0 1 0,0 0 0,1-1 0,-1 1 0,0 0 0,0-1 0,0 1 0,0-1 0,0 1 0,0-1 0,0 1-122,0 1 1,0-1-1,0 1 1,-1-1-1,1 0 1,0 1-1,0-1 1,-1 0-1,1 1 1,0-1-1,-1 0 1,1 1 0,0-1-1,-1 0 1,1 0-1,0 1 1,-1-1-1,1 0 1,0 0-1,-1 0 1,1 1-1,-1-1 1,1 0 0,-1 0-1,1 0 1,0 0-1,-1 0 1,1 0-1,-2 0 1,-4 2 65,-8 16 69,11-14-117,1 0 1,-1-1-1,0 1 1,0-1-1,-1 0 0,-4 4 1,6-5-6,0-1 84,-7 13 26,8-13-131,1-1 0,0 1 0,-1-1 1,1 1-1,0 0 0,-1-1 0,1 1 0,0-1 1,0 1-1,0 0 0,0-1 0,0 1 0,-1-1 1,1 1-1,0 0 0,0-1 0,1 1 1,-1 0-1,0-1 0,0 1 0,0-1 0,0 1 1,0 0-1,1 0 0,0 0 9,0 1 1,0-1-1,0 1 1,0-1-1,0 0 1,0 1-1,0-1 1,1 0-1,1 1 1,0 0-15,-1 0 1,1 0 0,0-1-1,0 0 1,0 1 0,0-1 0,0 0-1,0 0 1,0-1 0,4 2-1,4 0 296,-10-2-283,-1 0-1,0 0 1,1 1 0,-1-1-1,0 0 1,1 0 0,-1 0-1,1 0 1,-1 0 0,0 0-1,1 0 1,-1 0 0,1 0-1,-1 0 1,0 0 0,1 0-1,-1 0 1,1 0 0,-1 0-1,0 0 1,1-1 0,-1 1-1,0 0 1,1 0-1,-1 0 1,0-1 0,1 1-1,-1 0 1,0 0 0,1-1-1,4-7 142,-4 8-82,4 6-207,5 5 45,-9-9 89,0 0 0,0-1 0,1 1 0,-1 0-1,1-1 1,0 1 0,-1-1 0,1 1 0,0-1 0,0 0 0,0 0 0,0 0 0,0 0 0,3 1-1,-1-1 35,0 0 0,0 0 0,0 0 0,1-1 0,-1 0 0,0 0 0,0 0 0,1 0 0,-1-1 0,0 1 0,0-1 0,7-3 0,-8 3 11,0 0 0,-1 0 1,1-1-1,-1 1 0,1-1 0,-1 0 0,0 0 0,0 0 1,0 0-1,0 0 0,0 0 0,0 0 0,-1-1 0,1 1 1,-1-1-1,1 1 0,-1-1 0,0 0 0,1-3 0,3-9 119,-3 13-187,-1-1 1,0 0-1,0 0 0,0 0 1,-1 0-1,1 0 0,-1-5 1,0 7-191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9:05:05.7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1 640,'3'5'359,"-2"-5"-320,-1 0 0,1 1 0,-1-1 0,1 0 1,-1 1-1,0-1 0,1 1 0,-1-1 0,0 1 0,1-1 0,-1 0 0,0 1 0,1 0 1,-1-1-1,0 1 0,0-1 0,0 1 0,0-1 0,1 2 0,-3 95 1121,-1-46-830,3 0 0,13 98 0,-9-121-240,-1 0 1,-1 35 0,7 7 175,-9-68-258,-1 1-30,1-1 1,1 1 0,-1 0 0,0 0 0,1 0 0,0-1 0,-1 1 0,1 0 0,0 0 0,0-1-1,1 1 1,-1-1 0,3 4 0,-4-5 427,0 5 300,0-12-437,2-2-311,0 0 0,0 1 0,1-1 0,0 1 0,0-1 0,1 1 0,0 0 0,5-7 0,-4 9 6,0-1 0,0 1-1,0 0 1,1 0 0,0 1 0,0 0 0,0 0 0,11-5 0,-16 8 46,0 1 0,0-1 1,0 1-1,0-1 1,0 1-1,0-1 1,1 1-1,-1 0 1,0 0-1,0-1 1,0 1-1,0 0 1,1 0-1,-1 0 1,0 0-1,0 0 1,0 0-1,1 1 1,-1-1-1,0 0 1,0 1-1,0-1 1,0 1-1,0-1 1,0 1-1,2 1 1,-1 0 21,0 0 0,-1 0 1,1 0-1,-1 0 1,0 0-1,1 0 0,-1 1 1,0-1-1,0 1 1,-1-1-1,2 4 0,-1 0 67,0-1-1,-1 1 0,0 0 0,0 10 0,0-10-112,-1 1-1,2-1 0,0 10 0,2-9 405,-1 0-886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9:05:06.9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53 1728,'-3'2'1885,"3"-2"-1826,0 0 0,0 0 0,0 1 0,0-1 0,0 0 0,0 0 0,0 0 0,0 0 0,0 1 0,8 1 123,1 0 0,-1 0 1,1-1-1,-1 0 1,1-1-1,0 0 0,10-1 1,1 1-27,-17 0-138,-1-1-1,1 1 0,0-1 1,0 0-1,-1 1 0,4-3 0,-3 2 25,0 0 1,-1 0-1,1 0 0,0 1 0,0-1 0,4 1 0,-6-1-33,0 1-1,0 0 0,-1 0 0,1-1 0,0 1 0,0 0 0,0-1 0,0 1 0,0-1 0,0 1 1,0-1-1,-1 1 0,1-1 0,0 0 0,0 1 0,-1-1 0,1 0 0,-1 0 0,1 0 1,0 1-1,-1-1 0,0 0 0,1 0 0,-1 0 0,1 0 0,-1 0 0,0 0 0,0 0 0,1-1 1,3-9 41,-4 11-48,0-1 1,0 0 0,0 0-1,0 0 1,0 0 0,-1 1-1,1-1 1,0 0 0,0 0-1,-1 0 1,1 1 0,-1-1-1,1 0 1,-1 1 0,1-1-1,-1 0 1,1 1 0,-1-1-1,1 1 1,-1-1 0,0 0-1,-2 0-12,1 0 0,-1 1 0,0-1 0,1 0-1,-1 1 1,1 0 0,-1 0 0,0 0 0,1 0-1,-1 0 1,0 0 0,1 1 0,-4 0-1,-2 2 12,1 0-1,0 0 1,-8 4-1,-14 7 307,27-13-347,-1 1-1,0 0 1,1-1 0,0 1 0,-1 0-1,1 0 1,0 0 0,-3 4 0,-2 1 108,7-6-65,-1 0 0,0 0-1,0-1 1,1 1 0,-1 0-1,1 0 1,-1 0 0,1 0-1,-1 0 1,1 0 0,-1 0-1,1 0 1,0 0 0,-1 0-1,1 0 1,0 0 0,0 2-1,0-2-66,0 1 86,1 0 16,-1 0 0,1 0 0,-1 0 0,1 0-1,0 0 1,0 0 0,0 0 0,0 0 0,2 2-1,3 1 21,1-1-1,0 0 0,0-1 0,0 1 0,1-1 0,-1-1 0,1 1 1,0-1-1,-1-1 0,1 1 0,0-1 0,0-1 0,9 0 0,3 2 12,-17-1-48,0-1 1,0 1-1,1-1 0,-1 0 1,0 0-1,0-1 1,0 1-1,1 0 1,3-2-1,0-1-79,3-2 12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9:05:07.6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65 2144,'-6'-2'755,"12"4"325,-2 6-440,14 50 202,-17-53-856,3 11 695,1-13-314,2-8-228,-5 1-105,0 0 0,0 0-1,-1 0 1,1 0-1,0-5 1,0 4 13,-1 0 0,1 0 0,4-8 0,16-26 171,-19 35-235,-1 1 0,0 0 0,1 0 0,0 0 0,4-4 0,8-9-83,-15 15 103,1 0 0,0-1 0,0 1 0,0 0 0,0 1 0,0-1 0,0 0 0,0 0 0,0 0 0,1 1 0,-1-1 0,0 0 0,0 1 0,1-1 0,-1 1 0,0 0 0,1-1 0,-1 1 0,1 0 0,-1 0 0,0 0 0,1 0 0,-1 0 0,1 0 0,0 0 0,4 0 148,-5 1-120,0 0 1,0 0-1,0 0 0,0 0 1,0 0-1,-1 0 0,1 0 1,0 0-1,0 1 0,0 0 1,0-1-9,0 3-13,1-1-1,-1 1 1,0-1 0,0 1-1,0 0 1,0-1 0,0 1-1,-1 6 1,0 35-47,-1-21 30,1 11-2649,0-23 32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9:05:12.2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83 99 1248,'0'-4'184,"0"-1"0,1 0 0,-1 1 0,1 0 0,0-1 0,1 1 0,-1 0 0,1-1 0,4-7 0,-4 7 128,1 0 1,-1 0-1,-1 0 0,1-1 1,-1 1-1,1-11 912,-2 29-930,-3 43-139,-2-1 0,-19 80 0,12-74-28,2-19-136,7-31 5,0 0 1,1 0-1,0 0 1,0 16-1,1-15-294,-1-1 0,0 0 0,-1 1 0,0-1 0,0 0 0,-1 0 0,-1-1 0,-8 14 0,10-17-732,-2-5-735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49:07.24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 62 7232,'-3'0'2656,"11"-4"-2048,15-7-192,-7 6 2528,15-3-1696,13 2 1119,9-2-1375,-4-1-128,3 1-512,-4 5-320,-4 3-32,-5 0-992,-3 0 544,-6 3-2783,-4 5 1791,-8 1-3648,-10 2 2848,7-8-1440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9:05:12.9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104 34 1568,'-1'-1'75,"-1"0"0,1 0 0,0 1-1,-1-1 1,1 1 0,-1-1 0,1 1 0,-1-1 0,0 1 0,1 0 0,-1 0-1,1 0 1,-1 0 0,1 0 0,-1 0 0,1 0 0,-1 0 0,0 1 0,1-1 0,-1 1-1,1-1 1,0 1 0,-1 0 0,-1 0 0,1 1-12,0-1-1,0 1 1,0-1 0,0 0 0,0 0-1,0 1 1,-4 0 0,-10 6 1126,14-6-1045,-1 0 1,0 0-1,0-1 1,0 1 0,0 0-1,0-1 1,-6 2 0,20-4-177,-1-1 0,21-4 0,-5 0 112,62-17 684,-4 0-156,-72 21-569,1 0 0,-1 1 0,0 0-1,0 1 1,13 1 0,-17 1-56,0 0 0,0 0-1,-1 1 1,1 0 0,-1 0-1,14 9 1,-8-5 42,5 1 5,-16-8-23,4 1 339,-3-1-1160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9:05:16.0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103 1 2400,'-2'4'182,"1"0"0,0 0-1,0 0 1,0 0 0,0 0 0,1 0-1,0 0 1,0 4 0,-3 23-95,0-15 35,1-1 1,-1 21 0,-2 17 287,-2-15-123,-17 80 226,7-34-232,3-11-231,10-48 4,4-21-6,0 0 0,-1 0 0,1 1 0,-1-1 0,0-1-1,0 1 1,-1 0 0,1 0 0,-5 7 0,5-10 251,1-13-118,1 7-169,0 0 1,1 0-1,-1 0 0,1 1 1,0-1-1,0 1 0,4-8 0,0 2-9,2-4-172,20-26 0,-7 10 187,-18 27-49,-1 0-1,1 0 0,0 0 0,0 0 1,0 1-1,1 0 0,-1-1 0,4-1 0,18-13-140,-25 17 177,1 0 1,-1-1-1,1 1 1,-1 0-1,0 0 1,1 0-1,-1 0 1,1 0-1,-1 0 1,1 0-1,-1 0 1,0 0-1,1 0 1,-1 0-1,1 0 1,-1 0-1,0 0 1,1 0-1,-1 1 1,1-1-1,-1 0 1,0 0-1,1 0 1,-1 1-1,0-1 1,1 0-1,-1 0 1,0 1-1,1-1 1,-1 0-1,0 1 1,0-1-1,1 0 1,-1 1-1,0-1 1,0 0-1,1 1 1,-1-1-1,0 0 1,0 1-1,9 17 244,-8-12-210,-1 1 1,1-1-1,-1 9 0,1 12 92,-1 11 103,0-30-197,-1 0 1,1 0-1,2 11 0,-2-17-44,1 0 0,-1-1 0,1 1-1,-1 0 1,1 0 0,0 0 0,0 0-1,0-1 1,0 1 0,0 0 0,0-1-1,0 1 1,0-1 0,1 1 0,-1-1 0,1 0-1,-1 0 1,3 2 0,-3-2-36,8 2 64,-5-1-15,0-1 1,0 0-1,0 0 0,1-1 0,-1 1 0,0-1 0,1 0 0,-1 0 0,0 0 0,1-1 0,-1 1 0,0-1 0,0 0 0,0 0 0,1-1 0,4-2 0,1 0 18,-1-1 0,0 0 0,0 0-1,0-1 1,13-12 0,-9 6 45,-1 0 0,11-14 1,-23 26-69,1-1 0,-1 1 1,0 0-1,0 0 0,0-1 1,1 1-1,-1 0 0,0-1 1,0 1-1,0 0 0,0 0 1,0-1-1,1 1 0,-1 0 0,0-1 1,0 1-1,0 0 0,0-1 1,0 1-1,0 0 0,0-1 1,0 1-1,0 0 0,0-1 1,0 1-1,-1 0 0,1-1 1,0 1-1,0 0 0,0 0 1,0-1-1,0 1 0,-1 0 0,1 0 1,0-1-1,-14-4 102,11 4-79,0 1 0,-1 0 0,1 0 0,-1 0-1,-6 1 1,9 0-42,-1 0-1,0 0 1,1 0 0,-1 0-1,1 0 1,-1 0 0,1 0 0,0 1-1,-1-1 1,1 1 0,0-1-1,0 1 1,0-1 0,0 1-1,0-1 1,0 1 0,0 0-1,1 0 1,-1-1 0,1 1-1,-1 0 1,0 2 0,2-1-6,0 0 0,-1 0 1,1 0-1,0-1 0,0 1 0,0 0 1,1-1-1,-1 1 0,1-1 0,1 3 1,0 1 70,-2-6-21,0 1 0,-1 0 0,1-1-1,-1 1 1,1 0 0,0-1 0,0 1-1,-1-1 1,1 1 0,0-1-1,0 0 1,1 1 0,0 1-3,-2-2-43,0-1-7,0 2 57,1-1 0,-1 0-1,1 0 1,-1 1 0,1-1 0,-1 0 0,1 0 0,0 0 0,-1 0-1,1 0 1,-1 0 0,1 0 0,-1 0 0,1 0 0,-1 0 0,1 0 0,0 0-1,-1 0 1,1 0 0,-1 0 0,1 0 0,-1-1 0,1 1 0,-1 0-1,1 0 1,-1-1 0,1 1 0,-1 0 0,0-1 0,1 1 0,-1 0 0,1-1-1,-1 1 1,0-1 0,1 1 0,-1-1 0,0 1 0,1-1 0,-1 1-1,0-1 1,0 1 0,1-1 0,1-3-60,0 0-1,0 0 1,0 0-1,1 0 1,0 1 0,0 0-1,0-1 1,0 1-1,0 0 1,1 0 0,5-3-1,16-16 97,-11 8-125,10-11 175,-23 24-100,0-1 0,0 0 0,1 0 0,-1 0 1,-1 0-1,1 0 0,0 0 0,0 0 0,-1-1 1,1 1-1,-1 0 0,1-4 0,-1 5-12,0 1 1,0-1-1,0 1 0,0-1 1,0 0-1,0 1 1,0-1-1,-1 1 0,1-1 1,0 0-1,0 1 0,0-1 1,0 1-1,-1-1 0,1 1 1,0-1-1,-1 1 0,1-1 1,0 1-1,-1-1 1,1 1-1,-1-1 0,1 1 1,-1 0-1,1-1 0,-1 1 1,1 0-1,-1-1 0,1 1 1,-1 0-1,1 0 0,-1-1 1,1 1-1,-1 0 0,0 0 1,1 0-1,-2 0 1,-1 0-29,-1 0 1,1 0 0,-1 1-1,1 0 1,-6 1-1,-4 1-145,10-2 150,-1 0-1,0 0 1,1 0 0,-1 0 0,1 0-1,0 1 1,-1 0 0,1 0-1,-4 3 1,-27 23-118,23-17 35,8-8 89,0 0 0,1 0 0,-1 0 0,1 0 0,0 1 0,0-1 0,0 1 0,1 0 0,-1-1 0,1 1 0,0 0 0,-2 8 0,3-10 1,0 0 0,-1 0 0,1 1 0,0-1 0,0 0-1,0 1 1,0-1 0,1 0 0,-1 0 0,1 1 0,-1-1 0,1 0 0,0 0 0,0 0 0,0 0 0,0 0 0,0 0 0,1 0 0,-1 0 0,0 0 0,1 0 0,-1-1-1,4 3 1,5 4 28,0-2 0,1 1-1,0-1 1,0-1 0,1 0 0,-1-1-1,19 5 1,-24-8-2,1 0 0,-1 0-1,1-1 1,-1 1 0,1-1 0,-1-1 0,1 0 0,-1 1-1,1-2 1,-1 1 0,0-1 0,0 0 0,1 0-1,-2-1 1,12-6 0,-10 5 4,-3 2 58,0-1 1,0 0 0,0 0-1,6-6 1,-8 8-57,-1-1 0,0 1 0,0-1 0,0 0 0,0 0 0,-1 1 0,1-1-1,0 0 1,-1 0 0,1 0 0,-1 0 0,1 0 0,-1 1 0,0-1 0,0-3 0,-5-22-105,58 7-385,-51 19 502,1 0-1,-1-1 0,1 1 0,-1-1 0,0 1 0,0-1 0,0 0 0,0 0 1,0 0-1,2-3 0,-3 2 5,0 1 0,0-1 0,0 0 0,-1 0 1,1 1-1,-1-1 0,1 0 0,-1 0 0,-1-5 0,1 6-22,0 2-13,1-1 0,-1 1 0,0 0 0,0 0 0,0-1 0,0 1 0,0 0 0,0-1 0,0 1 0,0 0 0,0 0 0,0-1 0,0 1 0,0 0 0,0 0 0,0-1 0,0 1 0,0 0 0,-1 0 1,1-1-1,0 1 0,0 0 0,0 0 0,0-1 0,0 1 0,-1 0 0,1 0 0,0 0 0,0-1 0,0 1 0,-1 0 0,1 0 0,0 0 0,0 0 0,-1 0 0,1-1 0,0 1 0,-1 0 0,1 0-12,0 0 0,0 0 0,0 0 0,0 0 0,0 0 0,0 0 0,0 0 0,0 0 0,0-1 0,0 1 0,-1 0 0,1 0 0,0 0 0,0 0 0,0 0 0,0 0 0,0 0 0,0 0 0,0 0 0,0-1 1,0 1-1,0 0 0,0 0 0,0 0 0,0 0 0,0 0 0,0 0 0,0 0 0,0 0 0,0 0 0,0-1 0,0 1 0,0 0 0,1 0 0,-1 0 0,0 0 0,0 0 0,0 0 0,0 0 0,0 0 0,0 0 0,0 0 0,0 0 0,0-1 0,0 1 0,0 0 0,0 0 1,0 0-1,1 0 0,-1 0 0,0 0 0,0 0 0,0 0 0,2 2-11,1-1 0,-1 1 1,0 0-1,0 0 1,-1 0-1,1 0 0,0 1 1,-1-1-1,1 0 0,-1 1 1,0-1-1,1 1 0,-1-1 1,-1 1-1,2 2 0,0 3 66,0-1 0,-1 1-1,1-1 1,-1 14 0,0-5 27,-2-1 1,0 1 0,0 0-1,-1-1 1,-1 0-1,-8 25 1,8-35-37,0 0 0,0-1 0,0 1 0,-1 0 0,0-1 0,0 0 0,0 0 0,-7 6 0,10-9-31,-1-1 1,1 1-1,-1 0 1,1-1-1,-1 1 1,0-1-1,1 1 0,-1-1 1,1 0-1,-1 0 1,0 0-1,1 0 1,-1 0-1,0 0 1,1 0-1,-3-1 1,3 1-4,0 0 0,0-1 0,0 1 1,0 0-1,0-1 0,0 1 0,0 0 0,1-1 1,-1 1-1,0-1 0,0 1 0,1-1 0,-1 1 1,0-1-1,1 0 0,-1 1 0,0-1 0,1 0 1,-1 0-1,1 1 0,-1-1 0,1 0 0,-1 0 1,1 0-1,0 0 0,0 0 0,-1 1 0,1-1 1,0-2-1,0-1-25,0 0 0,1 0 0,0 0 0,0 0 0,0 0 0,0 0 0,1 0 0,-1 0 0,1 0 0,0 0 0,0 1 0,1-1 0,-1 1 0,1-1 0,0 1 0,-1 0 0,1 0 0,1 0 0,-1 1 0,0-1 0,1 1 0,-1 0 0,1 0 0,0 0 0,0 0 0,-1 0 0,1 1 0,0 0 0,1 0 0,-1 0 0,5 0 0,22-1-44,-23 1 41,0 0 0,0 0 1,-1 1-1,1 1 0,0-1 0,9 3 0,-12-2 58,-1-1 0,1 1 0,-1-1 0,1 0 0,-1-1 0,0 1 0,1-1-1,-1 1 1,1-1 0,-1-1 0,0 1 0,0-1 0,1 1 0,-1-1 0,0 0 0,-1-1 0,1 1 0,0-1 0,6-5 0,3-4 49,0-1 0,-1 0 0,17-23-1,-28 36-64,-1-1-1,1 0 0,0 1 0,-1-1 0,1 0 1,-1 0-1,1 0 0,-1 1 0,0-1 1,1 0-1,-1 0 0,0 0 0,1 0 0,-1 0 1,0 1-1,0-1 0,0 0 0,0 0 1,0 0-1,0 0 0,0 0 0,0 0 0,0 0 1,0 0-1,-1 0 0,1 1 0,0-1 0,-1 0 1,1 0-1,0 0 0,-2-1 0,1 2-14,0-1-1,0 0 1,0 0-1,0 1 0,0-1 1,-1 0-1,1 1 1,0-1-1,-1 1 0,1 0 1,0-1-1,-1 1 1,1 0-1,0 0 1,-1 0-1,1 0 0,-1 0 1,1 0-1,0 0 1,-2 1-1,-4 1-40,1 0-1,-1 1 1,1 0-1,0 0 1,0 0-1,1 1 1,-1 0 0,1 0-1,0 1 1,0-1-1,0 1 1,-5 6-1,8-8 18,1 0 0,-1 1 0,1-1-1,0 1 1,0-1 0,0 1 0,1-1 0,-1 1-1,1 4 1,-3 8-54,2-10 94,1-1 0,-1 0 0,1 1-1,0-1 1,0 0 0,1 1 0,0-1-1,0 0 1,0 1 0,0-1-1,1 0 1,0 0 0,0 0 0,0 0-1,6 8 1,-6-9 30,0-1-1,1-1 1,-1 1-1,1 0 1,-1 0-1,1-1 1,0 0-1,0 1 1,0-1-1,0 0 1,0 0-1,1-1 1,-1 1-1,0-1 1,1 0-1,-1 1 1,1-1-1,0-1 1,-1 1-1,1-1 1,0 1-1,-1-1 1,8-1-1,6-1-1,0-2-1,-1 0 0,1-1 0,-1-1 0,0 0 0,17-10 0,18-14-3603,-37 21-136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9:05:18.3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169 92 2304,'-20'5'2869,"17"-4"-2630,-1 0-1,0 0 1,1 0-1,-1 0 1,1 0-1,-5-1 0,3 1-152,0 0-1,0 1 0,1-1 1,-1 1-1,1-1 0,-1 1 1,1 1-1,0-1 0,0 1 1,0 0-1,0-1 0,0 2 1,1-1-1,-6 6 0,2 1-58,0-1 0,1 1-1,0 0 1,1 1 0,0-1-1,-4 13 1,8-18 15,-1 0 1,1 1-1,0-1 1,1 0-1,-1 1 0,1 6 1,0-9-59,1 0 1,-1 0-1,0 0 1,1 0-1,0-1 1,0 1-1,-1 0 1,2-1-1,-1 1 1,0 0 0,0-1-1,1 1 1,2 2-1,1 1 19,-1-1 0,1-1 0,1 1 0,-1-1 0,9 6-1,-13-10 13,0 1-1,0 0 1,0-1-1,1 1 0,-1-1 1,0 1-1,0-1 0,1 0 1,-1 1-1,0-1 1,1 0-1,-1 0 0,0 0 1,1 0-1,-1 0 0,0 0 1,1 0-1,-1-1 1,0 1-1,0 0 0,1-1 1,-1 1-1,0-1 0,0 1 1,0-1-1,1 0 1,-1 1-1,0-1 0,0 0 1,0 0-1,0 0 0,0 0 1,0 0-1,-1 0 1,1 0-1,1-2 0,2-3 31,-1 0-1,0 0 0,0 0 0,-1 0 0,1 0 0,-1-1 1,-1 1-1,2-10 0,-1-4 81,-1-31 1,-1 31-60,0-37-402,0 57 328,0 0-1,0 0 1,0 0 0,-1 0 0,1 0-1,0 0 1,0 0 0,0 0-1,0-1 1,0 1 0,0 0 0,-1 0-1,1 0 1,0 0 0,0 0-1,0 0 1,0 0 0,0 0-1,0 0 1,-1 0 0,1 0 0,0 0-1,0 0 1,0 1 0,0-1-1,0 0 1,0 0 0,-1 0-1,1 0 1,0 0 0,0 0 0,0 0-1,0 0 1,0 0 0,0 0-1,0 0 1,0 1 0,0-1 0,-1 0-1,1 0 1,0 0 0,0 0-1,0 0 1,0 0 0,1 7-13,-1 0-1,1 0 1,1 0 0,-1-1 0,1 1 0,5 11 0,0-3-25,16 25 0,-21-36 69,0-1 0,0 0-1,1-1 1,-1 1 0,1 0 0,-1-1 0,1 1 0,0-1 0,0 0 0,0 0 0,0 0 0,0 0-1,1-1 1,-1 1 0,0-1 0,1 0 0,-1 0 0,1 0 0,0 0 0,-1-1 0,1 1-1,4-1 1,0 0 40,-1-1 1,1-1-1,0 1 0,0-1 0,-1 0 0,1-1 0,-1 0 0,0 0 0,9-6 0,-3 2 60,-2-1 1,1 0-1,-1-1 1,0 0-1,17-20 0,-22 23-106,-1-1 0,0 0 1,0 0-1,0 0 0,-1-1 0,-1 1 0,1-1 0,-1 0 0,0 0 0,3-16 0,-6-23 15,0 47-139,3 0 46,-1 0 0,1 0-1,0 1 1,-1-1 0,1 1-1,-1-1 1,0 1-1,1 0 1,-1 0 0,1 0-1,-1 0 1,3 3 0,-2-2 67,1 0 1,-1-1 0,1 1 0,-1-1-1,8 2 1,-5-1 28,0 0-1,1 0 1,-1 1-1,0 0 1,6 4 0,1 0-83,-4 0 53,-2-1 16,-5-4 7,0 0 0,0 0 1,0 0-1,0 0 0,-1 0 1,3 3-1,-4-4-35,1 0 1,0 0-1,0 0 1,0 0-1,0 0 1,-1 0-1,1 0 1,0 0-1,1 0 1,1 1-1,6 6-113,-7-1 120,-1-4 8,0-1 0,0 0 0,0 0 0,0 0 0,1 0 0,-1 0-1,1 0 1,-1 0 0,1 0 0,0 0 0,0-1 0,0 1 0,0 0 0,0-1 0,0 0 0,0 0 0,0 0 0,1 0-1,-1 0 1,0 0 0,1 0 0,3 0 0,6 1-57,-1 0 1,1-1-1,16-1 0,-23 0 3,10-1 127,0 0 1,-1-2-1,26-6 0,-6 1 0,-28 6-59,0 0 1,0 0 0,0-1 0,-1 1 0,1-1-1,0-1 1,-1 1 0,0-1 0,0 0 0,6-5-1,-10 7-12,1 1 1,0-1-1,0 0 0,0 0 0,-1 0 0,1 0 0,-1 0 0,0 0 0,1 0 0,-1-1 0,0 1 0,-1 0 1,1-1-1,0 1 0,0-1 0,-1 1 0,0-1 0,1 1 0,-1-1 0,0 1 0,0-1 0,0 1 1,-1-1-1,1 1 0,-1-1 0,1 1 0,-3-5 0,1 3 12,0-1 1,-1 1-1,0 0 0,0 0 0,0 1 1,0-1-1,0 1 0,-1-1 0,0 1 1,1 0-1,-1 1 0,-5-4 1,6 5-45,1 0 1,0 0-1,0 0 1,-1 0 0,1 1-1,0-1 1,-1 1-1,1 0 1,0-1 0,-1 1-1,1 0 1,-1 0-1,1 1 1,-1-1 0,1 0-1,0 1 1,-1-1 0,1 1-1,0 0 1,0 0-1,-1 0 1,1 0 0,0 0-1,0 1 1,0-1-1,-2 2 1,-1 2-1,1 1-1,-1-1 1,1 1 0,0 0-1,0 1 1,1-1 0,0 1 0,0-1-1,0 1 1,-2 10 0,5-15 28,-1-1-1,1 1 1,0-1 0,0 1 0,0-1 0,0 1 0,0-1 0,0 1 0,0-1 0,0 1-1,1-1 1,-1 1 0,1-1 0,-1 1 0,1-1 0,0 1 0,-1-1 0,1 0 0,0 1-1,0-1 1,0 0 0,0 0 0,0 0 0,0 1 0,0-1 0,0 0 0,1-1 0,-1 1 0,0 0-1,0 0 1,3 1 0,4 1 48,0 1-1,0-1 1,1 0 0,9 2-1,-16-5-45,27 6 264,0-1 0,37 2-1,60-5 38,-108-2-303,-4 1-263,1-1-1,-1-1 1,1-1-1,-1 0 1,0 0-1,22-8 1,-14-1-783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9:05:22.7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79 1 896,'-1'0'114,"-1"2"267,0 0 0,0 0 0,0-1 0,0 2-1,0-1 1,0 0 0,1 0 0,-1 0 0,1 1 0,-2 3 0,0 3-442,2-6 67,0 0-1,0 0 1,0 0 0,0 0-1,-1 0 1,-2 4 0,3-6 17,0 1 1,1-1 0,-1 1 0,0-1 0,1 0 0,-1 1-1,1 0 1,-1 2 0,-2 8-9,-6 12 33,9-23-37,-1 1 0,0-1 0,1 0 0,-1 0 0,1 1 0,0-1 0,-1 0 0,1 1 0,0-1 0,0 0 0,0 1 0,0-1-1,0 1 1,0-1 0,0 0 0,1 1 0,-1-1 0,0 0 0,1 1 0,-1-1 0,1 0 0,0 0 0,-1 1 0,1-1 0,0 0 0,1 2 0,2 3 77,1 0 0,1-1 1,8 8-1,-11-10-140,-1 0 58,1 0 0,-1 0-1,1 0 1,-1 0 0,0 0-1,0 1 1,0-1 0,2 7 0,4 9 353,-7-17-289,0 1 1,0-1-1,-1 1 0,1-1 1,-1 1-1,1 0 1,-1-1-1,0 1 1,0 0-1,-1-1 0,1 1 1,0-1-1,-1 1 1,0-1-1,1 1 1,-1-1-1,-2 6 0,1-5-9,1 0-1,-1 0 1,0 0-1,0 0 1,0 0-1,0 0 0,0 0 1,0-1-1,-1 1 1,0-1-1,1 1 1,-6 2-1,7-4-96,-1 0 1,1 0-1,0 0 0,-1-1 0,1 1 0,-1 0 1,1-1-1,-1 1 0,1-1 0,-1 0 1,1 1-1,-1-1 0,1 0 0,-1 0 0,0 0 1,1 0-1,-1 0 0,1 0 0,-1-1 1,0 1-1,1-1 0,-1 1 0,-1-2 0,1 2-333,1 0-1,0 0 0,-1-1 0,1 1 1,0 0-1,0 0 0,-1 0 0,1 0 1,0 1-1,-1-1 0,0 0 0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9:05:49.94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1967 1248,'34'-19'571,"-20"15"4177,-24 15-457,12-11-4294,-1 0-1,0 0 1,0 0-1,0 0 1,0 1-1,0-1 1,0 0-1,1 0 1,-1 1-1,0-1 0,0 0 1,1 2-1,0-2-19,5 1 78,0 0 0,-1 0 0,1-1 0,0 0 0,0-1 1,-1 0-1,1 0 0,0 0 0,8-3 0,-8 2-110,24-4 104,38-2 1,11-2-176,96-29 1161,-155 36-1075,-1 1 1,1 1-1,28 3 0,-8-1 60,254 1 1127,-274-3-1238,-13 1 55,0 0 0,1 0 0,11 2 0,45 4 27,-53-5 6,1-1 1,0 2-1,-1-1 1,1 2-1,-1 0 1,24 8 0,-22-6 32,-1-1 1,1 0 0,0-1 0,0-1 0,0 0 0,21 0 0,0 0-66,79 1 387,49 5-149,-106-3-126,97-6 0,-130-3 6,10 0-43,134-9 588,-118 7-744,28-4 156,85-22 0,-146 29-17,30-3 0,-29 5-19,23-5-1,4 1-214,-15 2 188,6 0 64,-1 2 0,1 1 0,44 6 1,-65-5-21,84 1 83,-60-3-48,-4 0-7,46-9 0,-25 2 13,-49 8-50,1-1 0,0 0 0,0 0 0,-1-1 0,1 0 0,0-1 0,-1 0 0,0 0 0,0 0 0,0-1 0,12-8 0,4-4 95,-20 15-97,0-1 0,0 1 0,-1-1 0,1 0-1,0 0 1,-1 0 0,0-1 0,1 1 0,-1 0-1,0-1 1,0 0 0,2-3 0,-1-5 109,-3 11-108,0-1 1,0 0-1,0 1 1,0-1-1,0 0 0,0 1 1,0-1-1,1 0 1,-1 1-1,0-1 1,1 0-1,-1 1 0,0-1 1,1 1-1,-1-1 1,0 1-1,1-1 0,0 0 1,1-13 366,-2 8-345,1-1 27,0 0 1,0 0 0,-1-1-1,0 1 1,0 0 0,0 0-1,-1 0 1,-2-9 0,-2-28-26,-3-77 103,7 100-42,-1 1-1,-2-1 1,-8-31-1,-4-26 25,-25-167-447,27 186 390,-2 1 0,-27-63-1,-5 9-691,47 109 597,1 1-1,-1 0 1,1-1 0,0 1 0,0 0-1,0-1 1,0 1 0,1-5 0,-1-6-115,0 12 61,0-1 23,0 0 85,1-1-1,-1 1 1,0 0 0,1 0 0,0 0 0,-1 0 0,1 0 0,1-3 0,14-33-76,-14 26 22,1 7 49,0 1-1,0 0 1,0-1-1,-1 0 1,0 1-1,0-1 1,0 0-1,-1 0 1,1 0-1,0-10 1,6-36-17,-6 20 101,10-55 0,-2 24 11,-3-51 64,-5 94-256,-1 17 84,0 0 1,-1 0-1,0 0 0,1 0 0,-1 0 1,0 0-1,0 0 0,0 0 1,-1-3-1,0-6-116,-1-4 128,-1 3-85,3 12 66,0-1-1,0 0 0,0 1 1,0-1-1,-1 0 0,1 1 1,0-1-1,0 1 0,0-1 1,-1 0-1,1 1 0,0-1 1,-1 1-1,1-1 0,0 1 1,-1-1-1,1 1 0,-1-1 1,1 1-1,-1-1 0,0 0 0,-2-6-7,3 6 17,0 1 0,0-1 0,0 1 1,0 0-1,0-1 0,-1 1 0,1-1 0,0 1 0,0-1 0,0 1 1,0 0-1,-1-1 0,1 1 0,0-1 0,0 1 0,-1 0 0,1-1 0,0 1 1,-1 0-1,0-1 0,-3-1-130,4 2 84,-1-1 0,0 1 0,1 0 1,-1-1-1,0 1 0,0 0 0,1-1 0,-1 1 1,0 0-1,0 0 0,0 0 0,0-1 0,1 1 1,-1 0-1,0 0 0,0 0 0,0 1 0,0-1 0,1 0 1,-2 0-1,1 1-120,1-2 76,0-1 64,-4 4 33,-1-14 633,-4-7-321,5 8-326,0-6-494,2 13 277,1 4 209,1 0 0,0 0 0,0 0 0,0 0 0,0 0 1,0 0-1,0 0 0,0 0 0,0 0 0,-1 0 0,1 0 0,0 0 1,0 0-1,0 0 0,0 0 0,0 0 0,0 0 0,0 1 0,0-1 1,0 0-1,0 0 0,-1 0 0,1 0 0,0 0 0,0 0 0,0 0 1,0 0-1,0 0 0,0 0 0,0 1 0,0-1 0,0 0 0,0 0 0,0 0 1,0 0-1,0 0 0,0 0 0,0 0 0,0 1 0,0-1 0,0 0 1,0 0-1,0 0 0,-2 11-389,2-11 383,0 1 0,0 0 0,0-1-1,-1 1 1,1 0 0,0 0 0,0-1 0,0 1 0,0 0 0,0-1 0,0 1 0,1 0 0,-1 0 0,0-1 0,0 1 0,0 0 0,1-1-1,-1 1 1,0 0 0,1 0 0,1 4-7,0 0-1,0 0 1,-1 1 0,0-1-1,0 0 1,0 9-1,4 15 63,42 234-303,-29-142 435,-14-99-114,-1-4-64,0-1-1,-1 1 1,-1 0 0,-1 19 0,-1 17 54,1-34-8,-4 31 0,3-36-63,1 0 0,0 0-1,1 0 1,5 26 0,0 14-80,-3-17 211,0 11-55,-3 74 0,-4-50-364,-9 72 664,8-115-2364,-10 36 1,14-61 1371,-1 0 1,0 0-1,0 0 1,0-1-1,0 1 1,-1-1-1,0 1 1,0-1-1,0 0 1,-5 4-1,4-4 197,0-1-1,-1 0 0,1-1 1,-7 4-1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9:05:51.70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27 576,'0'-1'13,"0"0"1,0 0-1,0 0 0,0 1 1,0-1-1,0 0 1,1 0-1,-1 1 0,0-1 1,0 0-1,1 0 1,-1 1-1,1-1 0,-1 0 1,1 1-1,-1-1 0,1 0 1,-1 1-1,1-1 1,0 1-1,-1-1 0,2 0 1,10-9 5042,-12 11-4954,8 12 1341,22 40 546,-27-48-1917,-1 1 0,0 0-1,0 0 1,0 0 0,-1 0-1,0 0 1,1 11 0,14 179 1647,0-39-1150,-10-81-514,0 24 55,-2 3 413,23 138-1,29 105 166,-51-243-208,-1-41-255,-3 85 1,-2-64-245,1 4 378,0-50-3971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9:05:55.52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1096 0 1248,'-4'12'823,"0"1"455,-9 1-855,0 0-1,0-1 1,-1-1-1,-20 14 0,-15 12 74,28-18-192,1 1-1,1 1 1,-31 45-1,-37 80 307,-16 23-183,-30-14-78,0-1-10,29 13-134,13 10 111,7-12-11,67-135 42,-38 54 0,20-34-218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9:05:57.61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 1910 736,'-3'1'2642,"10"-6"-1668,32-41 647,2-7-581,-12 15-688,-24 32-366,0-1 0,-1 1-1,1-1 1,4-12 0,7-10 26,10-25 1204,-12 30-922,12-30-1,-15 32-32,24-41 1,-11 29-118,2 2 1,2 1 0,1 1 0,1 1-1,1 1 1,36-23 0,-28 21-36,-2-2 0,-1-1 0,-1-2 0,-2-2 0,-2 0 0,47-74 0,-57 78-76,2 1 0,1 1 1,1 1-1,2 1 0,1 2 1,1 0-1,58-40 0,-1 12 179,116-79-221,-178 116-66,0-1 1,30-33-1,-39 37 135,-1 0 1,-1-1-1,0-1 1,-2 0-1,11-20 1,-2-2 106,17-43-254,-10 22-46,-14 34 250,-3 10-151,-9 14-135,0 0 0,1 0 0,-1 0 0,0 0 0,0 0 0,0-1 0,0 1 0,-1 0 0,1-1 0,0 1 0,-1 0 0,0-1 0,1-2 0,-6 32-6983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9:05:36.4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28 1056,'0'-1'38,"1"0"-1,-1 0 1,1 0 0,-1 0 0,1 0-1,0 0 1,-1 1 0,1-1-1,0 0 1,0 0 0,-1 0 0,1 1-1,0-1 1,0 0 0,0 1 0,0-1-1,0 1 1,0-1 0,0 1-1,0 0 1,0-1 0,0 1 0,3 0-1,-2-1 55,0 1-1,-1-1 0,1 0 1,0 1-1,0-1 0,0 0 1,-1 0-1,1 0 0,3-3 1,-5 4 142,1 0-183,0 0 1,-1 0-1,1 0 0,0 0 0,-1 0 0,1 0 1,0 0-1,-1 0 0,1 1 0,0-1 0,-1 0 1,1 0-1,-1 1 0,1-1 0,0 0 0,-1 1 1,1-1-1,-1 1 0,1 0 0,1 2 16,-1-1-1,0 1 0,1-1 1,-1 1-1,0 0 0,-1 0 1,1 0-1,-1-1 1,1 1-1,-1 0 0,0 3 1,-1 36 318,0-34-287,-4 45 89,-2 50 58,7-63-99,-5 126 609,2-102-658,3 1 0,11 82 0,-1-27-110,51 602 535,-22-423-255,19 163 0,-45-290 111,-9-105-234,0 101-12,1 17-61,26 117-156,-7-114 242,34 209 310,-38-267-547,-8-42 58,31 223 129,-21-124 82,-13-101 6,10 155 117,-7-72-277,-1 8-195,-4-50 277,0 13-1,4 52-51,6 189-129,-17-217-383,0-56-4385,0-105 4047,-4-20-1833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9:05:38.9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6 281 224,'-6'-5'4418,"15"3"-3743,55-1 905,66-11-1,-10-1-1047,40 10-227,8-1-98,34 2 149,-128 4-222,187 8 266,-258-8-394,122 4 345,75 4-94,66 14 265,-214-19-345,87-5 0,-29-2 136,49-1-235,0-1-167,79 8 223,-70-9 378,-49 2-273,45-1-137,197-15-197,-121 3 249,17 0-150,75-4 56,-62 8 36,65-2-80,192 9-128,-239-3 384,-148 2-278,-7 0 6,-107 8 34,455-18-276,-301 5 633,159-5-456,-90 11-70,-142 3 200,410-1 266,-341 6-336,36 6 614,1 1-424,-122-10 22,107 4 50,-160 1-189,47 4-211,108-5 0,-146-5 194,91-10-593,-54-3-989,-7 8-325,-60 5 1343,20-6-1939,-20 2-641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33:47.4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 85 3072,'-1'0'92,"1"0"0,-1 0 0,1 0 0,-1 0 0,1-1 0,-1 1 0,1 0-1,0 0 1,-1 0 0,1-1 0,-1 1 0,1 0 0,0-1 0,-1 1 0,1 0 0,0-1 0,0 1 0,-1-1 0,1 1 0,0 0 0,-1-1 0,1 0-5,0 1 1,1-1 0,-1 1-1,0 0 1,0-1 0,0 1-1,0 0 1,0-1-1,0 1 1,1 0 0,-1-1-1,0 1 1,0 0 0,1 0-1,-1-1 1,0 1 0,0 0-1,1 0 1,-1-1 0,0 1-1,1 0 1,24-12 2318,-18 9-2342,27-10 503,63-18-1,-81 27-438,1 1 0,-1 1-1,0 0 1,1 1-1,-1 1 1,25 3 0,-39-3-113,0 0 0,0 0 1,1 1-1,-1-1 1,0 1-1,0-1 1,0 1-1,0 0 0,-1 0 1,1 0-1,0 0 1,0 0-1,0 0 1,-1 1-1,1-1 0,0 0 1,-1 1-1,0 0 1,1-1-1,-1 1 0,0 0 1,2 2-1,-2-1 12,0 1 0,-1-1 0,1 0 0,-1 0 0,0 1-1,1-1 1,-2 0 0,1 0 0,0 1 0,-1-1 0,1 0-1,-1 0 1,0 0 0,-2 6 0,-11 23 230,-1-1 0,-1-1 0,-2-1 0,-40 52 0,35-52-49,-1-2 0,-1-1 0,-1-1 0,-2-1 0,-55 37 0,73-54-90,-1 0 127,0 0 0,-15 15 1,83-35 479,1-2-819,0 2-1,60-4 1,-112 17 111,-1 0 0,1 0-1,0 0 1,-1 1 0,1 0-1,0 0 1,-1 0 0,1 1-1,-1 0 1,0 0 0,1 1-1,-1-1 1,0 1 0,0 0-1,-1 0 1,1 1 0,-1-1-1,0 1 1,1 0 0,-2 0-1,1 1 1,0-1-1,4 8 1,-6-5 120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49:07.58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 47 9056,'-17'-35'4096,"20"31"-3552,6 1-2336,4-2 864,5 5-1472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9:06:06.6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1 211 1472,'2'0'5035,"8"5"-3627,-1 1-1275,8 2 13,3 0-47,0 2 1,-1 0 0,0 1 0,22 17 0,-2 8 83,-2 1 0,64 84 0,-75-86 89,17 21 128,-12-10-213,-28-43-154,-1 0-1,1 1 1,-1 0 0,0-1-1,0 1 1,-1 0 0,3 6-1,-1-2-26,0-1 4,-1-4 38,1 2-10,1 0 582,-4-10 294,0 1-976,1-7 425,0 0 0,6-20 1,-1-1-148,15-108 430,-9 70-678,38-127 0,-43 175-360,1 2 1,1-1 0,1 1 0,1 1 0,23-33 0,-32 49-24,1 0 0,0 0 0,-1 0 1,1 1-1,0-1 0,0 1 0,0-1 0,1 1 0,-1 0 1,0 0-1,1 1 0,0-1 0,7-2 0,3 3-2662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9:06:09.6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56 3328,'0'0'1701,"5"-9"-1008,0 2-60,2-1 1872,-6 8-2478,0 0 0,-1 0 0,1 0 0,0 0 0,0 0 1,-1 0-1,1 1 0,0-1 0,-1 0 0,1 0 0,0 0 0,-1 1 0,1-1 0,0 0 0,-1 1 1,1-1-1,-1 1 0,1-1 0,0 1 0,0 0 0,2 1 89,1 0 0,0 0 0,1 0 0,-1 0 0,0-1 0,0 0 0,1 0 0,-1 0 0,1 0 0,-1-1 0,1 1 0,-1-1 0,7-1 0,10-1 671,32-6-1,-40 6-575,84-11 414,-33 6-493,51-1 50,-2 1-833,-79 2-4426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9:06:11.5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197 9 2144,'-3'-8'6352,"1"8"-5819,-3 12 571,4-11-972,0 1-1,0 0 1,0-1-1,0 1 1,1 0 0,-1 0-1,0-1 1,0 4 0,-4 9 203,4-9-317,-1 0 0,1 1 0,0-1 0,0 0 0,1 1 0,0-1-1,0 0 1,1 11 0,0 3 56,-1-2-189,2 1 1,4 17-1,-1-2 75,11 37-38,-4-25 161,-1 10 186,-2 1 1,-2 0-1,-1 58 0,-5-94-183,-1-11 8,0 0 0,0 0 0,0 0 0,-4 14 0,4-21-39,-1 1-1,0-1 1,0 0-1,0 1 1,0-1-1,0 0 0,0 0 1,-1 0-1,1 0 1,-1 0-1,1 0 1,-1 0-1,0-1 1,0 1-1,1-1 1,-1 1-1,0-1 1,-1 1-1,1-1 1,0 0-1,-4 1 1,1 0 73,-1 0-1,0-1 1,-1 0 0,1 0-1,0 0 1,0-1 0,0 0-1,-9-1 1,0-1 45,1 0 1,-21-7-1,27 6-240,0 0 0,0-1 0,1 0 0,-1 0 0,1 0 0,-11-9 0,17 12-149,0 0 0,-1 0 0,1-1 0,0 1 1,1 0-1,-1-1 0,0 1 0,0 0 0,0-1 0,1 1 0,-1-1 0,1 1 1,-1-1-1,1 0 0,0 1 0,0-1 0,-1 1 0,1-1 0,0 0 1,1-2-1,5-11-2984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9:06:12.4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4 106 1824,'-2'-5'882,"2"5"-860,0 0 1,0-1 0,0 1-1,-1 0 1,1-1 0,0 1-1,0 0 1,0 0 0,0-1-1,0 1 1,0 0 0,0-1-1,0 1 1,0 0-1,0 0 1,0-1 0,0 1-1,0 0 1,0-1 0,0 1-1,0 0 1,0-1 0,0 1-1,0 0 1,0 0 0,1-1-1,-1 1 1,0 0 0,0-1-1,0 1 1,4-16 7155,-1 12-7290,0 2 201,-1 0 0,1 0 0,0 0 0,0 0 0,1 1 0,-1-1 0,0 1 0,4-1 0,15-6 358,-6 0-382,1 1 1,0 0-1,1 2 0,-1 0 0,1 1 0,30-3 0,112 2 185,-113 6-22,-45-1-229,-1 0 0,1 0 0,0 0 0,0 0 0,-1 0 0,1 1 0,0-1 0,-1 1 0,1-1 0,1 2 0,-1-2-100,-11 13-4958,4-8 3702,0 0 0,-8 5-1,-7 0-679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9:06:14.5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54 3136,'-1'-2'325,"0"0"0,0 0 0,0 0 1,1 0-1,-1 0 0,1 0 0,-1 0 0,1 0 0,0 0 0,0-1 1,0 1-1,0 0 0,0-3 0,1-5 573,4-1 1934,-4 12-3242,3 4 390,0 1 1,0 0 0,0 0-1,-1 0 1,0 0 0,-1 1-1,1-1 1,-1 1 0,3 13-1,-3-9 39,2 0-1,7 18 0,3 10 191,-12-31-64,1 0-1,0 0 1,0 0 0,7 11 0,-8-16-118,-1-2-22,-1 0-1,1 0 1,-1 0-1,1 0 0,-1 0 1,0 1-1,0-1 0,1 0 1,-1 0-1,0 0 0,0 1 1,0-1-1,0 0 1,0 0-1,0 0 0,-1 2 1,2 2 70,-1-4-51,0 0-1,0 1 1,0-1 0,1 0-1,-1 1 1,-1-1 0,1 0-1,0 1 1,0-1 0,0 0-1,-1 0 1,1 1 0,-1-1-1,1 0 1,-1 0 0,1 1-1,-2 0 1,1 0-99,1 2 1403,-1-11-1125,0 0 0,0-1 0,-1 1 0,-4-12 0,-1-4-151,2 2-232,0-1 0,2 0 0,-2-40 0,6 61 159,-1 0-1,0 0 1,0 0 0,0 0-1,1 0 1,-1 0-1,0 0 1,1 0 0,-1 0-1,1 0 1,-1 0 0,1 0-1,-1 0 1,1 1 0,1-2-1,-2 1-5,1 1 0,-1-1 0,1 0 0,-1 1 0,1-1 0,-1 0 0,1 1 0,-1-1 0,0 0 0,0 1 0,1-1 0,-1 0 0,0 0 0,0-1 0,11-5-191,-5 26 88,-1 0-1,0 0 1,2 28 0,-4-24 73,1 1-1,8 23 0,-10-37 94,1-1 0,-2 1 0,2 10-1,1 12 25,1 0 175,-5-31-195,0-1 1,1 0-1,-1 1 1,0-1-1,0 0 0,0 1 1,1-1-1,-1 1 1,0-1-1,0 1 1,0-1-1,0 0 1,0 1-1,0-1 1,0 1-1,0-1 1,0 1-1,0-1 1,0 0-1,0 1 1,0-1-1,0 1 1,-1-1-1,1 0 1,0 1-1,0-1 0,0 1 1,-1-1-1,1 0 1,0 1-1,0-1 1,-1 0-1,1 1 1,0-1-1,-1 0 1,1 0-1,0 1 1,-1-1-1,0-1-22,0 0-1,0 0 0,0-1 1,0 1-1,0 0 1,0-1-1,0 1 0,1-1 1,-1 1-1,0-4 0,0 4 11,-5-16 79,1-1-1,-5-29 1,6 23-166,-1-4-106,2-1-1,2-56 0,1 53-185,0 31 277,0 10-710,5 222 282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9:07:12.4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1 262 640,'1'-3'23,"1"1"-1,0 0 1,0 0 0,0 0-1,0 0 1,0 0 0,0 0-1,0 0 1,0 1 0,1-1-1,-1 1 1,1 0 0,-1 0-1,1 0 1,4-2 0,1-1 55,2-8 4556,-6 6-2195,2-6-2087,-5 11-260,1 0 0,0 0 0,-1-1-1,1 1 1,-1 0 0,1 1 0,0-1 0,0 0-1,-1 1 1,1-1 0,0 1 0,0-1-1,0 1 1,0 0 0,0-1 0,0 1-1,2 1 1,13-3 267,7-1-240,-1-1 1,0-2-1,0 0 1,38-17-1,-22 0 304,-29 17-283,20-12 1,-10 8-155,31-21 0,2-1-144,-43 26 150,-7 4 31,1-1 0,0 1 1,0 0-1,0 1 0,1-1 1,-1 1-1,0 0 0,1 0 1,-1 0-1,1 0 0,4 1 1,46 0-190,-54 0 225,10 4 389,-11-3-433,0 0 0,1 0 1,-1 0-1,0 1 0,0-1 0,0 0 1,0 0-1,0 0 0,0 0 0,0 0 1,0 0-1,0 1 0,0-1 0,-1 0 1,1 0-1,0 0 0,-1 0 0,1 0 1,-1 0-1,1 0 0,-1 0 0,0 0 1,1 0-1,-1 0 0,0-1 0,0 1 1,0 0-1,1 0 0,-2 0 0,-1 1 83,0 0 0,-1 0 0,1 0 0,0 0 0,0-1 0,-1 0 0,1 1 0,-5 0 0,-1 0 60,2-1-35,0 1 0,0-1 0,-14 0 0,-8-1 59,14 1-105,0-1 0,-1 0 0,1-1 0,0-1-1,-1 0 1,-16-6 0,19 5-49,0 1-1,-1 0 0,1 0 1,-1 2-1,1-1 1,-24 4-1,30-2-53,-1 0 0,1 1 0,0 0 0,0 0 0,0 1 0,0 0 0,0 0 0,-10 7 0,-28 17-28,41-24 113,0 0-1,0 0 0,-1-1 1,1 0-1,-9 4 0,8-4-56,-3 2-123,9 0-19,16 2-142,28-1 140,-43-5 166,58 5 181,103 4-495,-36-1 140,-57-4-5,-45-2 386,0-1 1,45-4-1,-68 3-214,5-1 51,0 0-1,0 0 0,-1 0 1,1-1-1,9-4 619,-34 6-462,-3-5-236,4 2 177,0 0 1,-23-1 0,28 4-122,1-1 0,-1-1 0,-13-4-1,-16-1 246,24 4-122,-30-9-1,35 8-146,-1 1 0,0 0-1,0 1 1,-18-2 0,4 5-54,-39 4 0,57-4 54,-1 1 0,0 1 0,1-1 0,-1 1-1,1 1 1,0 0 0,-11 7 0,13-8-9,1 0 1,-1 0-1,-11 4 1,-10 3-192,23-7 170,3-3-22,1 1 0,-1 0 0,0 0 0,0-1 0,1 1 0,-1-1 0,0 1 0,0-1 0,1 0 0,-3 0 0,-10 5-5072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9:07:15.9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113 144 896,'5'-20'560,"-8"20"83,3 0-624,0 0 0,-1 1 0,1-1 1,0 0-1,0 0 0,-1 0 1,1 0-1,0 0 0,0 0 1,-1 0-1,1 0 0,0 0 1,-1 0-1,1 0 0,0 0 1,0 0-1,-1 0 0,1 0 1,0 0-1,-1 0 0,1 0 1,0-1-1,0 1 0,-1 0 0,1 0 1,0 0-1,0 0 0,-1-1 1,1 1-1,0 0 0,0 0 1,0 0-1,-1-1 0,1 1 1,0 0-1,0 0 0,0-1 1,0 1-1,0 0 0,-1-1 1,1 0 0,0-1 1,0 1 0,0 0 0,0-1 0,0 1-1,0-1 1,1 1 0,-1 0 0,0-1 0,1 1-1,-1 0 1,1-1 0,-1 1 0,1 0 0,0 0-1,-1-1 1,1 1 0,0 0 0,0 0 0,0 0-1,0 0 1,0 0 0,0 0 0,0 0 0,0 0-1,0 1 1,0-1 0,1 0 0,1 0 0,27-18 91,-27 18 47,0-1 1,0-1 0,0 1 0,0 0 0,-1-1-1,1 1 1,-1-1 0,4-4 0,3-4 183,11-7 979,-18 16-1133,0 1 0,0 0 0,0 0 0,1 0 0,-1 0 0,0 1 0,0-1 0,1 0 0,-1 1 0,0 0 0,1-1 0,-1 1 0,5 1 0,3-3 1191,-10 2-1356,1 0 0,0 0 0,-1 0 0,1 0 0,-1 0 0,1 0 0,-1-1 1,1 2-1,0-1 0,-1 0 0,1 0 0,-1 0 0,1 0 0,-1 0 0,1 0 1,-1 0-1,1 1 0,0-1 0,-1 0 0,1 0 0,-1 1 0,0-1 0,1 0 1,-1 1-1,1-1 0,-1 1 0,1-1 0,-1 0 0,0 1 0,1-1 0,-1 1 1,1 0-1,1 2 11,-1 1 1,1 0-1,-1-1 1,1 1-1,-1 0 1,0 0-1,0 0 1,-1 0-1,1 0 1,-1 5 0,5 21 101,-5-26-92,1 0 0,-1-1 0,1 1 0,-1 0 0,-1-1 0,1 1 0,0 0 0,-1-1 0,1 1 0,-3 5 0,-2 19 404,5-27-422,-1 1-1,1-1 1,-1 1 0,0-1 0,1 0 0,-1 0 0,0 1 0,0-1 0,-2 2 0,-5 9 285,6-9-288,1 0-1,-1-1 1,0 1 0,0-1-1,0 1 1,-3 2 0,-11 14 173,11-11-185,-1 1 0,0-2 0,-12 14 0,6-8-55,8-7 58,0 0 0,1 0 1,-1 0-1,2 1 0,-1-1 0,1 1 1,-3 11-1,0-2-30,-2 14 7,1-1 1,1 1-1,0 51 1,3-53-86,-16 155 381,16-162-362,1-9 74,-1 0 0,0 0 0,0 0-1,-7 18 1,6-20 31,1-1 1,0 1-1,1-1 0,1 1 0,0 16 0,0-22-58,-1 10 11,1 0 0,-2 1 0,-4 23 0,1 13 187,-8 28-144,9-17-102,2-36 299,1-11-236,-1 0 0,0-1 0,-9 29 0,9-35 17,0-1 0,1 1 0,-2 12-1,-1 10 185,-1 5-114,4-32-84,0 0 0,1 0 0,-1 0 0,1 1 0,0-1 0,0 0 0,0 0 0,1 4 0,0 9 324,-1-16-323,0 0-1,0 0 1,0 0 0,0 0-1,0 0 1,0 0-1,0 1 1,0-1-1,0 0 1,0 0 0,-1 0-1,1 0 1,0 0-1,0 0 1,0 0 0,0 1-1,0-1 1,0 0-1,0 0 1,0 0-1,-1 0 1,1 0 0,0 0-1,0 0 1,0 0-1,0 0 1,0 0-1,0 0 1,-1 0 0,1 0-1,0 0 1,0 0-1,0 0 1,0 0 0,0 0-1,-1 0 1,1 0-1,0 0 1,0 0-1,0 0 1,0 0 0,0 0-1,0 0 1,-1 0-1,1 0 1,0 0 0,0 0-1,0 0 1,0 0-1,0-1 1,0 1-1,0 0 1,0 0 0,-1 0-1,-6-5-1634,6 3 1158,0 2 180,1-1-1,-1 0 1,1 0-1,-1 0 0,1 0 1,-1 0-1,1 0 0,-1 0 1,1 0-1,0 0 1,-1 0-1,1 0 0,0 0 1,0 0-1,0 0 0,0-2 1,2-24-3727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9:07:20.1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89 1252 320,'0'-1'113,"0"0"-1,0 0 1,0 1-1,1-1 1,-1 0 0,0 0-1,1-16 7212,-12 32-5420,6 5-1504,2-12-403,1 1 1,1-1 0,-1 0 0,0 13-1,-1 7 89,-2 8 92,1 43 0,1-18-86,1-24-6,2 0-1,10 70 0,-5-58 457,-1 73-1,-4-105-450,-1-9-6,0-1 1,0 0-1,-3 12 1,2-13-97,1 1 0,-1 0 0,1 11 0,-2 25 164,1-31-134,2 0 0,-1 0 0,3 17 1,3 10 163,0-9-205,2 49-1,-7-64 381,0-14-150,1 2-270,0 1 0,0-1 1,0 0-1,0 1 0,1 6 1,-2-9 100,1 1-42,0 4-23,0-1 0,0 1-1,1-1 1,0 1-1,0-1 1,1 1 0,0-1-1,4 7 668,-7-18-566,5-133 479,2 35-927,3-25-161,-7 64 484,-2 41 112,4-36 1,-1 25-94,-1 0 0,-4-52 0,0 31-137,0 36 180,-1 0 0,-1-1 0,-7-24 0,3 14-71,4 20-49,-2-17-13,5 26 114,-1 0 0,1-1 0,-1 1 0,0 0 0,1 0 0,-1 0 0,0 0 0,-1 0 0,1 0 0,0 0 0,-1 0 0,1 0 0,-4-3 0,-8-14-29,13 18 36,-1 0 0,1 0 0,-1 0 0,1 0 0,-1 0 0,1 1 0,-1-1 0,0 0 0,1 0 0,-1 1 0,0-1 0,1 0 0,-1 1 0,0-1 0,0 1 0,0-1 0,0 1 0,1-1 0,-1 1 0,0 0 0,0-1 0,-2 1 0,3-17-277,-5-16 400,4 32-118,1 0 1,-1 0 0,1 0 0,-1 1 0,0-1 0,1 0-1,-1 0 1,0 0 0,0 1 0,1-1 0,-1 0 0,0 1-1,0-1 1,-2 0 0,-3-4-24,-9-2-163,15 6 111,-5-3 22,5 4 52,0 0 0,0-1 0,0 1 0,0 0-1,0-1 1,0 1 0,0 0 0,0 0 0,-1-1-1,1 1 1,0 0 0,0 0 0,0-1 0,0 1 0,0 0-1,-1 0 1,1-1 0,0 1 0,0 0 0,0 0-1,-1-1 1,1 1 0,0 0 0,0 0 0,-1 0-1,1 0 1,-1-1 0,1 1 1,0 0-1,-1 0 1,1 0-1,0 0 1,-1-1 0,1 1-1,0 0 1,0 0-1,-1-1 1,1 1 0,0 0-1,0 0 1,-1-1-1,1 1 1,0 0 0,0 0-1,0-1 1,0 1-1,0 0 1,-1-1 0,1 1-1,0 0 1,0-1-1,0 1 1,0 0-1,0-1 1,0 1 0,0-1-1,0 0-14,0 1 0,0-1 0,1 0 0,-1 1-1,0-1 1,0 0 0,0 1 0,1-1 0,-1 1 0,0-1-1,1 0 1,-1 1 0,0-1 0,1 1 0,-1-1 0,1 1-1,-1-1 1,1 1 0,-1-1 0,1 1 0,-1 0-1,1-1 1,0 1 0,0-1 0,19-5 277,-10 3-29,65-32 386,-47 24-336,-1-2 0,0-1 0,31-22 0,-29 17-465,-22 14 255,0 1-1,0-1 0,0 0 1,-1 0-1,10-11 1,2-1 32,-15 15-93,-1 0 0,1-1 0,-1 1 1,1-1-1,-1 1 0,0-1 0,0 0 0,0 0 0,0 0 0,2-5 1,-3 6-14,0-1 0,0 0 1,1 1-1,-1-1 0,1 1 1,0 0-1,0 0 0,2-3 1,-1 3 3,-1-1-1,0 1 1,0-1 0,0 0 0,0 1-1,-1-1 1,3-5 0,-1 0 5,1 0 1,6-11 0,-5 11-30,-1 1 1,5-14 0,-5 12 29,0 0 1,0 1 0,11-15-1,2-6 408,-4 9-394,0 1 1,24-28 0,-12 16 18,-18 22-39,0 0 1,0 1-1,1 0 1,0 0 0,0 0-1,1 1 1,0 1-1,0-1 1,20-9-1,41-18 99,-23 9-84,-7 3-68,83-41 77,-106 53-7,-10 7-13,0-1 1,-1-1 0,7-4-1,20-17-61,-23 19 88,-1 1 0,0-2 1,-1 1-1,0-1 0,10-12 1,-18 19-42,13-15 29,-1-1 0,17-35 1,23-65 190,-21 55-756,-27 54 280,0 0 1,1 0-1,0 0 1,12-14-1,-13 17-904,0 1 0,1-1 0,0 1 0,7-6-1,-4 6-2495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9:07:25.3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202 204 1728,'-4'-4'5280,"4"4"-5192,-6 1 293,-16-6 1891,13 3 1172,15-2-2576,23-7-1649,-23 9 1170,124-51-130,8-3-363,-87 37 16,68-21 234,-107 38-108,-1 0-1,0 0 0,1 1 1,13-1 1059,-25 2-1081,-7 1 51,-9 3-319,3 4 259,10-6 15,-1 0 1,1 0 0,0-1 0,-1 1 0,-5 1 0,-35 13 117,34-11-98,1-1 0,-1-1 1,0 0-1,-17 3 1,-48 11-91,23-9-198,36-4 294,-3 1-5,1 0-1,-17 9 1,-10 5-5,-29 9 10,70-27 2,-1 1 1,0-1-1,0 0 1,0 0-1,0-1 1,0 1-1,0-1 1,-5-1-1,3 1-8,-33-3 102,34 3-320,16-1 73,18-1 62,24 0 41,75-12 0,-40 6 181,-37 5-202,-30 2-23,0-1-1,22-4 0,-15 1 175,-20 4-96,0 0-1,1 0 1,-1-1-1,0 0 0,9-5 1,0 1-88,-12 4 64,0 1 0,0-1 0,0 0 0,0 0 0,0-1 0,5-3 0,-9 5-10,0 1 0,1 0 0,-1 0 1,0-1-1,0 1 0,1 0 0,-1 0 1,0-1-1,1 1 0,-1 0 0,0 0 0,1 0 1,-1 0-1,1 0 0,-1-1 0,0 1 1,1 0-1,-1 0 0,0 0 0,1 0 0,-1 0 1,1 0-1,0 0 13,-1 0 0,0 0 0,1 0 1,-1 0-1,0 0 0,1 0 0,-1 0 1,0 0-1,1 0 0,-1 0 0,0 0 1,1 0-1,-1 0 0,0 0 0,1-1 1,-1 1-1,0 0 0,0 0 0,1 0 0,-1-1 1,0 1-1,1-1 293,-9-3-2,7 3-294,1 0 0,-1 1 0,0-1-1,0 0 1,0 0 0,1 1-1,-1-1 1,0 1 0,0-1 0,0 1-1,0-1 1,-1 1 0,1-1-3,-6-1 21,0 0 1,1 0-1,-1 0 1,0 1-1,0 0 1,-1 0-1,-10 0 1,6 1 14,1-1 0,-13-2 0,-13-3-52,1 2-1,0 2 0,-1 1 1,-44 5-1,68-3-25,1 2 0,-1 0 0,1 0 1,0 1-1,0 1 0,0 0 0,1 0 0,0 1 0,0 1 0,-20 15 0,-5 13 3,24-22-80,-20 15 0,29-25 0,-1 0 0,0-1 0,0 1 0,-1-1 0,1 0 0,0 0 0,-1 0 0,1-1 0,-10 2 0,2 0-222,10-3 13,1 1 0,-1-1 1,0 1-1,1-1 0,-1 0 0,0 0 0,1 0 0,-1 0 1,0 0-1,1 0 0,-1 0 0,0 0 0,0-1 0,-2 0 1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9:07:48.0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113 17 576,'0'-1'12,"0"1"-1,1 0 1,-1-1-1,1 1 1,-1 0-1,0-1 1,1 1-1,-1 0 1,0-1-1,1 1 1,-1-1-1,0 1 1,1-1-1,-1 1 1,0-1-1,0 1 1,0-1-1,-1-8 3793,1 11-3730,4 35 678,-4-37-640,0 3 153,1 0 0,-1-1 0,0 1 0,1 0 0,-1 0 0,0-1 0,-1 1-1,0 3 1,1 5 87,-1 10-175,-1-1 0,-1 0 0,-1 0 1,-7 21-1,6-18-12,2-8 27,-2 29 1,0-1-77,-11 51 161,-7 173 1,23-261-275,3 70 255,-3-67-300,0 0-1,-1 16 1,-1 3 94,1-18 34,0 1-1,-5 17 1,0 5-12,2-9-11,2-12-45,1 0 0,-1 13 0,-3 46 1588,-2-188-992,2 63-626,2-237 238,5 153-382,3-53-1396,-2 175-1285,-6 39-4198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49:08.83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276 593 2912,'0'-2'359,"0"1"-1,0 0 1,-1-1 0,1 1 0,0 0-1,0-1 1,-1 1 0,1 0 0,-1 0-1,1-1 1,-1 1 0,1 0-1,-1 0 1,0 0 0,0 0 0,1 0-1,-1 0 1,0 0 0,-2-1 0,1 0-33,0 1 0,0 0 0,0 0 0,0 0 0,0 0 0,0 0 0,-1 0 0,1 1 0,0-1 0,-4 0 0,-3 1 82,1-1-1,-1 2 0,0-1 0,0 1 1,-10 2-1,4 1 74,-1 0 0,1 1 0,-29 13 0,36-14-342,0 0 0,1 0-1,0 1 1,0 0 0,0 0 0,0 1-1,1 0 1,0 0 0,-6 8 0,12-13-117,-1 0 0,0 1 0,0-1 0,0 0 0,0 0 0,1 1 1,-1-1-1,1 0 0,-1 1 0,1-1 0,0 0 0,-1 1 0,1-1 0,0 1 1,0-1-1,0 1 0,0-1 0,0 1 0,0-1 0,0 0 0,0 1 0,1-1 0,-1 1 1,1-1-1,-1 0 0,1 1 0,-1-1 0,1 0 0,0 1 0,0-1 0,0 0 1,-1 0-1,1 0 0,0 0 0,0 0 0,1 0 0,1 2 0,1 0 13,1 0 1,0-1-1,0 1 0,0-1 0,0 0 0,1 0 1,-1 0-1,9 1 0,0-1-13,0 0 1,0-2-1,0 1 0,0-2 0,0 1 1,0-2-1,18-4 0,-23 4-129,0 0-1,-1-1 0,0 0 1,0-1-1,0 0 0,0 0 1,-1 0-1,1-1 0,-1 0 1,0-1-1,-1 0 0,11-11 1,-16 16 117,1-1 0,-1 0 0,0 0 0,0 1 0,0-1 0,0 0 0,-1 0 0,1 0 1,0 0-1,-1 0 0,0 0 0,1 0 0,-1 0 0,0 0 0,0 0 0,0 0 0,0 0 0,0 0 0,-1 0 1,1 0-1,-1 0 0,1 0 0,-1 0 0,0 0 0,1 0 0,-1 0 0,-2-3 0,1 3-2,1 0-1,-1 0 0,0-1 1,1 2-1,-1-1 0,0 0 1,0 0-1,-1 0 1,1 1-1,0-1 0,0 1 1,-1 0-1,1 0 0,-1 0 1,1 0-1,-1 0 1,1 0-1,-1 1 0,0-1 1,-4 0-1,-9 1 167,13 0 102,10 0-81,0 0-95,-1-1-1,1 0 0,-1 0 1,0-1-1,1 0 0,-1 0 1,0 0-1,0-1 0,0 0 1,-1 0-1,1 0 0,-1-1 1,0 0-1,1 0 0,-2 0 1,1-1-1,5-6 0,8-11-11,-1-1 0,24-42 0,-24 37-86,103-154 101,-85 134-261,71-73-1,-101 116 99,1 0-1,12-8 1,-16 12 133,-2 4 25,-81 356 38,39-195-91,10-25 9,-63 242 463,83-336-119,-3-1 1,-2 0 0,-30 56-1,46-98-369,0-1 0,1 1-1,-1-1 1,0 1 0,0-1-1,0 0 1,-1 1 0,1-1 0,0 0-1,0 0 1,-1 0 0,1 0-1,0 0 1,-1 0 0,1 0 0,-1 0-1,0-1 1,1 1 0,-1-1-1,-2 2 1,3-2-20,0-1 0,0 1 0,1 0 0,-1 0 0,0 0 0,0 0 0,1-1 0,-1 1 0,0 0 0,1 0 0,-1-1 0,0 1-1,1-1 1,-1 1 0,0-1 0,1 1 0,-2-2 0,1 1-30,0-1-1,0 0 1,0 1-1,0-1 1,0 0-1,0 0 1,0 0 0,1 1-1,-1-4 1,-1-7-22,0 0 0,1-1 0,1 1 0,0 0 0,2-21 1,15-62-5,-12 71 43,1 1 0,1-1 0,1 1 0,1 0 0,16-27 0,-18 38-16,0 1 1,1-1-1,1 1 0,0 1 1,0-1-1,1 2 0,0-1 1,1 1-1,0 1 0,22-13 1,-21 15-321,1 0 0,0 0 1,0 1-1,0 1 0,1 0 1,0 0-1,-1 2 1,27-2-1,-31 3-440,0 2-1,0-1 1,0 1 0,0 1 0,-1-1-1,1 1 1,-1 1 0,1 0 0,-1 0-1,0 1 1,0 0 0,0 0 0,0 1-1,-1 0 1,10 8 0,22 26-2879,-4-7 342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9:07:50.9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952 15 1472,'-2'-7'5581,"4"0"-2469,-6 15-3485,7 39 146,-2-34 251,0-1 0,0 1 0,-1-1 0,-2 15 0,-3-13 144,4-11-148,1-1-1,-1 0 1,0 1 0,1-1-1,-1 0 1,1 1 0,0 2-1,-5 173 376,6-116-343,-3 68 205,-5-69-54,-1 9-182,7-63 54,0 0 0,0 0-1,0 1 1,-3 6-1,2-7 56,1-1-1,-1 1 1,0 12-1,1 2-82,-4 27-1,2-28 12,-1 29-1,4-34-27,-1-8-10,1 0 0,0 0 0,1 0-1,0 0 1,2 12 0,-3-17 3,1-1-1,-1 1 0,0 0 1,0-1-1,-1 1 0,1-1 1,0 1-1,0 0 1,-1 1-1,-2 11-96,3-8 93,0 0-34,0-1 1,0 1-1,1-1 0,-1 1 0,3 7 0,-3-12 8,1 0 0,-1 0 0,0 1 0,0-1 0,0 0 0,0 0 0,-1 0 0,1 0 1,0 0-1,0 0 0,-1 0 0,1 1 0,-1 0 0,0 0 28,1-1 1,-1 0 0,1 0 0,-1 1-1,1-1 1,0 0 0,-1 1 0,1-1-1,0 0 1,0 1 0,0-1 0,0 0-1,0 1 1,1-1 0,-1 0 0,1 2-1,0-1-86,-2-2 28,0 0 43,1 1 0,-1 0 0,1 0 0,-1 0 0,1 0 0,0 0 0,0 0 0,-1 0 0,1 0 0,0 0 0,0 0 0,0 0 0,0 0 0,0 0 0,0 0 0,1 2 0,-1-1-32,0-2 43,0 0 0,0 0 0,0 1 0,0-1 0,0 0 0,1 0 0,-1 0 0,0 1-1,0-1 1,0 0 0,0 0 0,0 0 0,0 0 0,0 1 0,0-1 0,0 0 0,0 0 0,0 0 0,0 1 0,0-1-1,0 0 1,-1 0 0,1 0 0,0 1 0,0-1 0,0 0 0,0 0 0,0 0 0,0 0 0,0 0 0,0 1-1,-1-1 1,1 0 0,0 0 0,0 0 0,0 0 0,0 0 0,-1 0 0,1 1 0,0-1 0,0 0 0,0 0-1,0 0 1,-1 0 0,1 0 0,0 0 0,0 0 0,0 0 0,-1 0 0,1 0 0,0 0 0,-1 0 95,-8-11 261,-4 3-549,12 8 174,0 0 0,1 0 1,-1 0-1,1 0 0,-1 0 0,0 0 1,1 0-1,-1 0 0,1 0 0,-1 0 1,0 0-1,1 0 0,-1 0 0,1 1 1,-1-1-1,1 0 0,-1 0 0,1 1 1,-1-1-1,1 0 0,-1 1 0,1-1 1,-1 1-1,1-1 0,-1 0 0,0 2 1,-11 16-261,8-11 192,-21 31 120,-2-1 0,-2-2 0,-1-1-1,-1-1 1,-58 47 0,50-50 66,1 2 0,2 2 0,-35 42 0,64-67-80,0 1 1,0 1-1,-5 13 0,-3 3-32,-40 89 18,26-49-70,6-14 100,-11 24 114,23-59-123,-1 0 0,-1 0-1,-1-1 1,0 0 0,-1-1-1,-1-1 1,0-1 0,-34 23-1,36-27 1,8-5 1,-1 0-1,1-1 1,-1 0-1,0-1 1,-9 4-1,16-7-42,0 1-1,0-1 0,0 0 0,0 0 1,0 0-1,0 0 0,-1 0 1,1 0-1,0 0 0,0 0 1,0 0-1,0 0 0,0 0 1,0 0-1,0 0 0,0 0 0,0 0 1,-1 0-1,1 0 0,0 0 1,0 0-1,0 0 0,0 0 1,0 0-1,0 0 0,0 0 1,0 0-1,-1 0 0,1 0 0,0 0 1,0 0-1,0 0 0,0-1 1,0 1-1,0 0 0,0 0 1,0 0-1,0 0 0,0 0 1,0 0-1,0 0 0,0 0 0,-1 0 1,1 0-1,0-1 0,0 1 1,0 0-1,0 0 0,0 0 1,0 0-1,0 0 0,0 0 1,3-8-7,7-8-15,57-56-129,-58 61 198,2-1-23,-1 0 0,12-19 0,157-288-244,-166 299 223,0 1 0,1 0 0,30-31 0,-18 26-6,0 2-1,1 1 1,1 1 0,32-18-1,-3 3-27,7-11-834,-24 14-2806,-26 20 2044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9:07:52.8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1 133 1888,'14'2'11811,"-13"-2"-11819,0 1 0,-1-1 0,1 1-1,0 0 1,-1-1 0,1 1 0,0-1 0,0 0-1,-1 1 1,1-1 0,0 0 0,0 1 0,0-1-1,0 0 1,-1 0 0,1 0 0,1 1 0,157 2 1074,-84 2-842,-31-2-21,7 2-15,38 1 232,-75-5-448,0 0 0,21 5-1,-21-3 166,0-1 0,22 1-1,-15-3-189,26-6 1,-26 3 118,26 0 0,76-1-210,146-13 404,-222 12-173,31-1-167,-53 2 93,41-14 1,-25 6 76,3 3 135,-25 6-175,23-8 0,-7 5-261,-13 4 257,54-9-190,24 3 336,-8 4-384,-82 3 195,0 1-1,16 2 1,7 0 165,-11-5-2131,-41-19-6949,-6-3 5654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9:07:55.6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51 992,'-10'-9'8915,"18"2"-9612,-5 6 721,1 0 0,0 0 0,0 0 0,-1 0 0,1 0 0,0 1 0,7 0 0,3-1-50,83-12 188,108-1 1,-201 14-129,-1 0 0,0 0-1,1 1 1,-1-1 0,6 2 0,-9-2-18,1 1 0,0-1 0,-1 0 1,1 1-1,-1-1 0,1 0 0,0 1 0,-1-1 1,1 0-1,-1 1 0,1-1 0,-1 1 1,1-1-1,-1 1 0,0 0 0,1-1 0,-1 1 1,1-1-1,-1 1 0,0 0 0,0-1 1,1 1-1,-1 0 0,0-1 0,0 1 0,0 0 1,0-1-1,0 1 0,0 0 0,0-1 1,0 1-1,0 0 0,0 0 0,0-1 0,0 1 1,-1 0-1,1-1 0,0 1 0,0-1 1,-1 1-1,1 0 0,-1-1 0,1 1 0,0-1 1,-1 1-1,1-1 0,-2 2 0,0 0 19,0-1 0,0 1 0,0 0 0,-1-1 0,1 0 0,-1 1 0,1-1 0,-1 0 0,1 0 0,-1 0 0,0-1 0,0 1 0,1-1 0,-4 1 0,-41 1 241,47-2-277,-16 0 37,-99-4 947,86 2-782,16 2-42,1-2 0,-13-1-1,-37-9-158,40 11-236,14 1-232,7 0 186,19 24-8454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9:07:58.7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20 992,'2'-2'128,"0"0"0,0 0 0,0 1 0,1-1 0,-1 1 0,1 0 0,-1 0 0,1 0 0,-1 0 0,5-1 0,6-2 3477,-5 9-3098,23 26 282,-19-16-681,0-1 0,-2 2-1,0-1 1,0 1 0,9 25 0,29 91 79,-38-101-45,69 191 674,-60-163-677,-13-41 27,-5-13-95,1-1 1,-1 0-1,1 0 0,3 7 0,4 9 313,-6-18-243,-3-2-106,0 0 0,0 0 1,1 1-1,-1-1 1,0 0-1,1 0 0,-1 1 1,0-1-1,1 0 0,-1 0 1,1 0-1,-1 0 0,0 0 1,1 0-1,-1 1 0,1-1 1,-1 0-1,0 0 0,1 0 1,-1 0-1,1 0 0,-1 0 1,0-1-1,1 1 0,2-6 125,0-1 0,-1 1 0,1-1-1,-2 0 1,1 1 0,-1-1 0,1-11-1,5-20-61,5-20-34,-3-1 0,3-62 0,-2 6 102,-6 71-117,-3 23-127,7-35 0,-5 46-278,-1-1 1,1-23-1,26 61-9857,-14-15 9184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9:07:59.3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3392,'5'8'4009,"20"47"-3010,-20-38-803,-1 1 1,-1-1 0,-1 1 0,-1 0-1,0 0 1,-3 27 0,1-25-1056,1 0 0,0 0 0,2-1 0,4 25 1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9:08:02.4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94 49 1248,'-19'0'955,"14"0"349,4 1-1215,1-1-1,-1 0 0,0 0 0,1 0 0,-1 0 0,0 0 0,0 0 0,1 0 0,-1 0 0,0 0 0,1 0 0,-1 0 0,0 0 0,1-1 0,-1 1 1,0 0-1,1 0 0,-1-1 0,0 1 0,1-1 0,-1 1 0,1 0 0,-1-1 0,1 1 0,-1-1 0,0 0-25,1 0-1,-1 1 1,1-1 0,-1 1-1,0-1 1,1 1-1,-1-1 1,0 1-1,1-1 1,-1 1 0,0 0-1,1-1 1,-1 1-1,0 0 1,0-1 0,1 1-1,-1 0 1,0 0-1,0 0 1,0 0 0,-1 0-1,-23 0 761,15 1-522,15 2 1843,12 0-2048,-9-3-27,20 1 149,0-2-1,0 0 1,0-3 0,28-5 0,31-16 155,-77 22-215,-12 2 289,-21 2 408,11-1-1014,-1 0 146,0 0-1,0 1 0,0 0 1,0 1-1,0 1 0,0 0 1,0 0-1,-14 7 1,-8-3 583,33-5-557,-1-1 60,0 0 0,-1 0-1,1 0 1,0 0-1,0 0 1,-1-1 0,1 1-1,-4-1 1,6 0-168,-1 1 1,1-1-1,-1 1 1,1-1-1,0 1 0,-1 0 1,1-1-1,0 1 1,-1 0-1,1 0 1,0 0-1,0 0 0,0 0 1,0 0-1,-1 2 1,0-1-313,0 0 1,0 0 0,1 1 0,-1-1 0,1 0 0,0 1 0,-2 4-1,-1 11-4675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9:08:04.2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78 896,'5'2'4314,"6"13"-3232,9 19-900,-9-8-37,-1 1-1,-1 0 0,6 35 0,4 14-65,-11-51-75,-3-9 85,0 0 1,13 27-1,6 8 186,-16-32-71,2 0-1,16 26 1,-8-20 73,28 44 2022,-42-90-1707,1-73-384,22-134-160,-22 186 89,2 1 0,1 0 1,24-66-1,-29 98-206,1 1-1,-2-1 1,1-1 0,-1 1-1,-1 0 1,1-10 0,3-8-2827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9:08:04.8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9 2816,'12'-8'5757,"-11"21"-2384,-3 52-3584,1-38-117,0 0 0,1 0 0,2 0 1,10 52-1,-4-59-2888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9:08:16.8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1 224,'0'0'128,"5"0"0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9:08:18.9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325 23 320,'4'-3'2832,"-3"3"-2800,-1 1 0,0-1 0,0 1-1,0-1 1,0 1 0,0 0 0,0-1 0,0 1 0,0-1 0,0 1 0,0-1 0,0 1-1,0 0 1,0-1 0,0 1 0,0-1 0,-1 1 0,1-1 0,0 1 0,0-1 0,-1 1 0,1-1-1,0 1 1,-1-1 0,1 1 0,-1-1 0,0 1 0,-7 3 2797,8-4-2775,-1 0-25,1 0 0,0 0 1,0 0-1,0 0 0,0 0 1,-1 0-1,1 0 0,0 0 0,0 0 1,0 0-1,0 0 0,-1-1 1,1 1-1,0 0 0,0 0 0,0 0 1,0 0-1,0 0 0,0 0 1,-1 0-1,1-1 0,0 1 0,0 0 1,0 0-1,0 0 0,0 0 1,0-1-1,0 1 0,0 0 1,0 0-1,0 0 0,0 0 0,0 0 1,0-1-1,0 1 0,0 0 1,0 0-1,0 0 0,0 0 0,0-1 1,0 1-1,0 0 0,0 0 1,0 0-1,0 0 0,0-1 0,0 1 1,0 0-1,0 0 0,1 0 1,-1 0-1,0 0 0,0-1 1,0 1-1,0 0 0,0 0 0,0 0 1,1 0-1,-1 0 0,0 0 1,0 0-1,0 0 0,0 0 0,1-1 1,0 1 7,0-1 1,0 0-1,1 1 1,-1-1 0,0 0-1,0 0 1,0 0-1,0 0 1,0 0-1,0 0 1,0 0 0,-1 0-1,1-1 1,0 1-1,-1 0 1,1 0-1,-1-1 1,1 1-1,-1 0 1,1-1 0,-1 1-1,0-4 651,1 5-612,1-1 1,-1 1-1,0-1 0,0 1 0,0 0 0,0 0 0,1-1 0,-1 1 0,0 0 0,0 0 0,0 0 0,1 0 0,-1 0 1,2 1-1,3 2-50,-1 4-20,5 13 70,-5-12 15,0 1-1,-1-1 1,0 1-1,-1 0 1,0 0-1,0 1 0,-1-1 1,0 0-1,1 12 1,-8 244 448,-3-188 101,3-21-464,0-24-27,-3 6-96,8-28 34,1-7-75,-1-1 0,0 1 0,0 0 0,0 0 0,0 0-1,0 0 1,-1-1 0,1 1 0,-1 0 0,0-1 0,-1 4 0,1-3-14,1 0 0,-1-1 0,1 1 1,0 0-1,0 0 0,0 0 0,1 5 1,-1-4 25,1 7 57,-1-9-55,1 0 1,-1 1-1,0-1 0,0 1 0,-1-1 0,1 0 1,0 1-1,-1-1 0,1 1 0,-1-1 0,0 0 0,-1 3 1,-3 20 31,4-22 4,0-1-1,-1 0 1,0 0-1,1 1 1,-1-1-1,0 0 1,0-1-1,0 1 0,-4 3 1,3-3-48,0 0 1,0 0-1,0 1 0,1 0 0,-1-1 1,-2 5-1,4-6-10,0 1 1,0-1 0,-1 1-1,1-1 1,0 1-1,-1-1 1,1 0 0,-1 0-1,1 0 1,-1 0-1,0 0 1,1 0 0,-1 0-1,0 0 1,0-1-1,-3 1 1,-2 1 67,0-2 1,0 1-1,-10-1 0,10 0 158,5 0-192,0-1 0,0 1 0,0-1 1,0 0-1,0 1 0,0-1 0,1 0 0,-1 0 0,0 0 0,1 0 0,-1-1 0,1 1 0,-3-3 0,-57-51-32,48 46 123,9 6-141,1 1 1,-1-1-1,1 0 1,-1 0-1,1-1 1,0 1 0,-4-6-1,6 8 24,1 1 0,-1-1 0,1 0-1,-1 1 1,0-1 0,1 1 0,-1-1-1,0 1 1,0-1 0,1 1 0,-1-1 0,0 1-1,0 0 1,0-1 0,1 1 0,-1 0-1,-2-1 1,2 1-18,0 0-1,0-1 1,-1 1 0,1 0-1,0-1 1,0 0-1,0 1 1,-1-1 0,1 0-1,0 1 1,0-1 0,0 0-1,0 0 1,0 0-1,0 0 1,1 0 0,-1 0-1,-1-2 1,-3-4-82,4 6 99,0 1 0,1-1 0,-1 0 0,1 0 0,-1 0 0,0 0 1,1 0-1,0 0 0,-1 0 0,1 0 0,0 0 0,-1-1 0,1 1 0,0 0 0,0 0 1,0 0-1,0-1 0,-5-60-219,2 53 381,1 3-544,-7-10-1495,8 16 1543,1-1 0,-1 1 0,0-1 0,0 1 0,0-1 0,0 1 0,1 0 0,-1-1 0,0 1 0,0 0-1,0 0 1,0 0 0,0 0 0,0 0 0,-1 0 0,-10-2-1852,-9-9-1846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49:10.56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1205 4160,'0'0'26,"0"0"0,0 0 0,0 0 0,0 0 0,0 0 0,0 0 0,0 0 0,0 0-1,1 0 1,-1 0 0,0 0 0,0 0 156,0 0-156,0 0 0,0 0 0,0 0 0,0 0 0,0 1 0,0-1 0,0 0 0,0 0 0,0 0 0,0 0 0,0 0 0,0 0 0,1 0-1,-1 0 1,0 0 0,0 0 0,0 0 0,0 1 0,-1-1 0,1 0 0,0 0 0,0 0 0,0 0 0,0 0 0,0 0 0,0 0 0,0 0 0,0 0 0,0 1 156,0-1-157,0 0 1,0 0 0,0 0 0,0 0 0,0 0 0,-1 0 0,1 0 0,0 0 0,0 0 0,0 0 0,0 0 0,11-2 1252,15-8 553,-8 1-910,14-7 223,0-2-1,40-29 1,-44 23-849,0 0 1,-1-2-1,-2-1 0,24-32 1,197-269 8,-224 299-331,5-6 180,-2-1 0,25-48 0,-49 82-159,0-1 0,0 1 1,0-1-1,0 1 0,0-1 0,-1 1 1,1-1-1,-1 0 0,1 1 0,-1-6 1,0 8 4,0-1 0,0 1 1,-1 0-1,1-1 1,0 1-1,0 0 0,0-1 1,0 1-1,0 0 0,-1-1 1,1 1-1,0 0 1,0-1-1,-1 1 0,1 0 1,0 0-1,0-1 1,-1 1-1,1 0 0,0 0 1,-1 0-1,1-1 1,0 1-1,-1 0 0,1 0 1,0 0-1,-1 0 1,0 0-1,0 0 22,-1 0 0,1 0 0,0 0 0,-1 1 0,1-1 0,-1 0 0,1 1 0,0-1 0,-1 1 0,1 0 0,-2 1 0,-3 1 43,1 1 0,-1 0 0,1 1 0,1-1 0,-1 1 0,0 0 0,1 0 0,0 0 0,1 1 0,-1-1 0,1 1-1,-3 7 1,-17 37 238,-24 80-1,-4 61 152,17-21 212,29-135-262,1 1-1,2 62 0,2-91-334,1 0 0,-1 0 0,1 0 0,1 0 0,-1 0 0,1-1 0,5 12 0,-6-17-52,-1 0 0,1 0 0,0 0 0,-1 0 0,1 0 0,0 0 0,0-1 0,-1 1 0,1 0 0,0-1 0,0 1-1,0 0 1,0-1 0,0 1 0,0-1 0,0 1 0,0-1 0,0 0 0,0 1 0,0-1 0,0 0 0,0 0 0,1 0 0,-1 0-1,0 0 1,0 0 0,0 0 0,0 0 0,0 0 0,0 0 0,0-1 0,0 1 0,1 0 0,-1-1 0,0 1 0,0-1 0,-1 1-1,3-2 1,5-3 18,-1 0 0,1 0-1,12-13 1,-13 12-16,42-37 4,-19 19-17,-1-1 0,-1-2 0,40-51 0,-36 31-2,29-57 0,17-54 55,-39 77-15,19-41-27,76-234 0,-126 328 156,-1 0 1,5-46-1,-12 73-158,0 0 0,1 0-1,-1 0 1,0 0-1,0 0 1,0 0 0,0 0-1,-1-1 1,1 1-1,0 0 1,0 0 0,-1 0-1,1 0 1,0 0 0,-1 0-1,1 0 1,-2-1-1,2 2-5,0 0-1,0-1 0,-1 1 1,1 0-1,0 0 1,0 0-1,0 0 0,-1 0 1,1 0-1,0 0 0,0 0 1,0 0-1,-1 0 0,1 0 1,0 0-1,0 0 0,0 0 1,0 0-1,-1 1 0,1-1 1,0 0-1,0 0 1,0 0-1,-1 0 0,1 0 1,0 0-1,0 0 0,0 1 1,0-1-1,0 0 0,-1 0 1,-7 13 162,-12 40 423,-28 111 0,21-63-99,-33 154 425,12-47-696,31-146 25,-33 77-1,39-115-156,4-8 85,20-32-411,56-89-1562,-52 77 1698,-13 21 16,-1 1 0,1 0-1,8-10 1,-12 15 79,1 1-1,-1 0 1,0 0-1,0-1 1,0 1 0,1 0-1,-1 0 1,0-1 0,0 1-1,1 0 1,-1 0 0,0 0-1,1 0 1,-1-1-1,0 1 1,1 0 0,-1 0-1,0 0 1,1 0 0,-1 0-1,0 0 1,1 0 0,-1 0-1,0 0 1,1 0-1,-1 0 1,0 0 0,1 0-1,-1 0 1,0 0 0,1 0-1,-1 0 1,0 1-1,1-1 1,-1 0 0,0 0-1,0 0 1,1 0 0,-1 1-1,0-1 1,0 0 0,1 0-1,-1 1 1,0-1-1,0 0 1,1 0 0,-1 1-1,0-1 1,0 0 0,0 1-1,0-1 1,0 0 0,0 1-1,1-1 1,-1 1-1,7 23 238,-6-18-152,10 41 280,-6-21-20,13 38 0,-16-57-285,1 0 1,0 0-1,1 0 1,-1-1-1,2 1 1,-1-1-1,0 0 1,1 0-1,0-1 1,6 6-1,-6-8-15,-1 0 0,0-1-1,1 0 1,0 1 0,-1-1 0,1-1 0,0 1-1,0-1 1,0 0 0,0 0 0,0-1-1,1 1 1,-1-1 0,0 0 0,9-1-1,3-2 41,-1 0 0,1 0 0,22-9 0,-32 10-77,24-9-77,51-23 0,-73 29-16,0-1 1,0 1-1,-1-1 0,0-1 0,0 1 1,0-1-1,-1-1 0,0 0 1,10-14-1,-15 19 65,0 0 0,-1 0 0,1-1-1,-1 1 1,1-1 0,-1 1 0,0-1 0,0 1 0,-1-1 0,1 0 0,-1 0 0,0-4-1,0 7 16,0 0 0,0 0 0,0 0 0,-1-1 0,1 1 0,0 0 0,-1 0 0,1 0 0,-1 0 0,1 0 0,-1 0 0,0 0 0,1 0 0,-1 0 0,0 1 0,1-1 0,-2-1 0,0 1-1,1 0 1,0 1-1,-1-1 0,1 1 1,-1-1-1,1 1 0,-1-1 1,1 1-1,-1 0 0,1 0 1,-1 0-1,1 0 1,-1 0-1,1 0 0,-1 0 1,-2 1-1,-9 3 97,0 0-1,0 1 1,0 0 0,0 1-1,1 1 1,0 0 0,-15 12-1,23-16-22,-1 0 0,1 1-1,0-1 1,0 1 0,1 0-1,-1 0 1,1 0 0,0 1 0,-4 5-1,6-8-44,0 0 0,1 0 1,-1 0-1,1 0 0,-1 0 0,1 0 0,0 0 0,0 0 0,0 1 0,0-1 0,0 0 0,0 0 0,0 0 0,1 0 0,-1 0 0,1 0 1,-1 0-1,1 0 0,0 0 0,0-1 0,0 1 0,0 0 0,0 0 0,0-1 0,1 1 0,1 2 0,3 1 6,-1 1 0,1-1 0,1-1-1,-1 1 1,0-1 0,1 0 0,0-1 0,9 4-1,59 18-308,-73-24 255,18 4-1193,0 0 0,0-2 0,30 2 0,-36-4-374,-1-2-1,0 1 1,0-2-1,1 0 0,-1 0 1,17-6-1,13-4-6173,-29 9 6159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9:08:22.4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466 48 1984,'0'0'25,"-1"0"0,1 0 0,0 0-1,0 0 1,0 0 0,-1 0 0,1 1 0,0-1 0,0 0 0,0 0 0,0 0-1,-1 0 1,1 0 0,0 1 0,0-1 0,0 0 0,0 0 0,0 0 0,-1 0-1,1 1 1,0-1 0,0 0 0,0 0 0,0 0 0,0 1 0,0-1 0,0 0-1,0 0 1,0 1 0,0-1 0,0 0 0,0 1 0,0 12 1226,0-11-999,0 0 0,0 1 0,0-1 0,0 0 0,0 1-1,-1-1 1,1 0 0,0 0 0,-1 1 0,-1 1-1,-14 11 1235,8-9-1164,6-4-238,-1 0 0,0-1 0,0 1-1,0-1 1,0 1 0,0-1 0,0 0-1,-1 0 1,1 0 0,0-1 0,-1 1-1,-3-1 1,-47 0 781,26-1-525,24 1-297,-6 0 102,-1 0 0,1 0 0,-1-1-1,1-1 1,-13-3 0,-64-22 521,47 12-511,35 13-88,1 0-1,-1 0 1,1-1 0,0 0-1,0 1 1,-5-5-1,-18-11 231,24 17-275,1-1 1,0 1-1,0 0 1,0-1-1,0 1 1,0-1 0,0 1-1,0-1 1,1 0-1,-1 0 1,1 0-1,-3-3 1,3 3-6,1 1 0,-1 0 0,0-1 0,0 1 0,0 0 0,0 0 0,0 0 0,0 0 0,0 0 0,-2-2 0,3 3-231,12 9-775,-7-4 965,8 4 61,0 0 1,1-1-1,0-1 0,0-1 1,0 0-1,1 0 0,0-1 1,18 3-1,23 0 256,-38-4-282,13 0 21,-28-4-37,0 0-1,0 1 1,0-1 0,-1 1-1,1-1 1,0 1 0,0 0-1,-1 0 1,1 0 0,-1 1 0,1-1-1,4 4 1,0 0-267,5-1 118,-11-4 178,0 0 0,0 1 1,0-1-1,0 0 0,0 1 0,0-1 1,0 0-1,0 1 0,0 0 1,0-1-1,0 1 0,0-1 0,0 1 1,-1 0-1,2 1 0,3 2-19,-4-4 15,-1 0 0,0 0 0,0 0 0,0 0 0,0 0 0,1 0-1,-1 0 1,0 0 0,0 0 0,0 0 0,0 1 0,0-1 0,1 0 0,-1 0 0,0 0 0,0 0 0,0 0 0,0 0 0,0 0 0,1 1 0,-1-1 0,0 0-1,0 0 1,0 0 0,0 0 0,0 0 0,0 1 0,0-1 0,0 0 0,0 0 0,0 0 0,0 0 0,0 1 0,0-1 0,0 0 0,0 0 0,0 0 0,0 1-1,0-1 1,0 0 0,0 0 0,0 0 0,0 0 0,0 1 0,0-1 0,0 0 0,0 0 0,0 0 0,0 0 0,0 0 0,0 1 0,-1-1 0,-1 1-8,-1 1 0,1-1 0,-1 1 0,1-1 0,-1 0 1,0 0-1,-4 0 0,-16 8-157,-10 7-104,-2 1-2196,10-3-2547,25-14 4968,-1 1-203,0 0 0,0 0 0,-1-1 0,1 1 0,0 0-1,-1-1 1,1 1 0,-1-1 0,1 1 0,-3-1 0,3 0 8,-1 0 0,1-1 0,-1 1 0,1-1 0,-1 1 0,1-1 0,-1 0 0,1 1 0,0-1 0,-2-1 0,3 2 212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9:08:24.4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64 94 832,'-2'-4'317,"1"3"-228,-1 1 444,2-2-317,0 0 1,1-1-1,-1 1 1,1 0-1,-1 0 1,1-1-1,0 1 1,0 0-1,0 0 1,2-4-1,-1 3-131,-1 1 0,1-1 0,-1 0-1,0 0 1,1-5 0,2-1 370,0-4-190,-4 6-584,1-3 3332,2 14-2683,-2-3-117,-1 14 598,-1-10-719,1-1 0,-1 1-1,-1 0 1,1-1 0,0 1 0,-1 0 0,-3 4-1,-5 16 338,-4 16 38,7-23-255,-6 28-1,7-20-179,2-13-1,2 0 0,-1 0-1,0 18 1,-6 44 92,5-32 69,3-37 89,1-13 574,9-26-667,3-41 0,7-23-292,-11 65 123,-4 15-224,10-29 1,-11 41 202,-2 3-51,0-1 0,0 0 0,0 1 0,0-1 0,-1 0 0,1 0 0,0-4 0,-1 7-11,0 0 10,3 0 86,1 0-22,0 1 0,0 0-1,0 0 1,0 0 0,0 0 0,0 0-1,0 1 1,0 0 0,0 0 0,-1 0-1,1 0 1,-1 1 0,0-1 0,1 1-1,4 5 1,4 5 157,0 2 0,12 18 0,-18-26-66,2 5-306,2 3 409,1-1 1,23 25-1,-30-35-420,1 0-1,0 0 1,0-1 0,0 0 0,6 3-1,-7-4-291,0 0-1,0-1 1,0 0-1,0 0 0,1 0 1,-1 0-1,0-1 1,5 1-1,9-1-3656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9:08:32.4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1 106 576,'1'8'2805,"1"-7"-2661,0-1 0,-1 1 0,1-1 0,0 0 0,0 1 0,-1-1 0,1 0 1,0 0-1,0 0 0,0-1 0,-1 1 0,1 0 0,0-1 0,0 1 0,2-2 0,0 0-10,0 0 0,0-1 0,0 1 0,4-5 1,-3 3 57,-1 1 0,1 0 0,9-6 0,13-8 266,-2 0-84,-2 3-265,-17 10-53,1 0 0,-1 1 0,1 0 0,10-4 0,-10 6 88,-7 1-142,1 0 1,-1 1-1,1-1 1,-1 0-1,1 0 0,-1 0 1,1 0-1,-1 0 1,1-1-1,-1 1 1,1 0-1,-1 0 1,1 0-1,-1 0 0,1-1 1,-1 1-1,1 0 1,-1 0-1,1-1 1,-1 1-1,1 0 1,-1-1-1,0 1 0,1 0 1,-1-1-1,0 1 1,1-1-1,-1 1 1,0 0-1,1-1 1,-1 1-1,0-2 0,2 2-22,-1 0 0,0 0 0,0 0 0,1 1 0,-1-1 0,0 0 0,0 0 0,1 1 0,-1-1 0,0 1 0,2 0 0,-1 1 35,0-1 0,0 1 0,-1 0 0,1 0 0,0 0 0,-1 0 0,1 0 0,1 4 0,-2-5 21,0 1 17,2 6 97,-2-3-47,0 1 0,0 0 1,0-1-1,0 1 0,-1 0 0,0-1 1,0 1-1,-1 0 0,1-1 0,-3 8 1,2-9-47,0 1 1,1-1 0,-1 1 0,1-1 0,0 1-1,0-1 1,1 7 0,0 6-184,-1-9 103,0 0 1,1 1 0,0-1 0,0 0 0,5 14-1,0 10 210,-5-30-168,0 0 0,-1-1 1,1 1-1,0-1 0,0 1 0,0-1 0,0 0 0,0 1 1,0-1-1,1 0 0,-1 0 0,0 0 0,1 1 1,-1-1-1,1-1 0,-1 1 0,1 0 0,-1 0 0,1-1 1,3 2-1,-4-2-10,0 0 0,0 0 1,1 0-1,-1 0 0,0 0 1,0 0-1,1 0 0,-1-1 1,0 1-1,0 0 0,1-1 1,-1 1-1,0-1 0,0 0 1,0 1-1,0-1 0,0 0 1,0 1-1,0-1 0,0 0 1,0 0-1,0 0 0,0 0 1,-1 0-1,1 0 0,0 0 1,-1 0-1,1 0 0,0-2 1,9-16 226,-3 6-252,-1 0-1,7-20 0,-6 15 293,-5 14-260,0 0-1,-1 0 1,1-1-1,-1 1 0,0 0 1,0-7-1,4-45 167,-5 51-26,1-16-260,-1 20 76,0 0 1,0 0 0,0 0-1,0 0 1,0 1-1,1-1 1,-1 0 0,0 0-1,1 0 1,-1 1-1,0-1 1,1 0-1,-1 0 1,1 1 0,-1-1-1,1 0 1,0 1-1,-1-1 1,2 0 0,12-9-79,-13 9 97,1-1 0,0 1 0,0-1 0,0 1 0,0 0 0,0 0 0,1 0 0,2-1 0,3-2-43,-7 3 56,0 0 0,0 1-1,1-1 1,-1 1-1,0-1 1,0 1 0,0-1-1,0 1 1,1 0 0,-1-1-1,0 1 1,0 0 0,1 0-1,-1 0 1,0 0 0,0 0-1,0 0 1,1 1 0,1 0-1,12 3 97,3 1-73,2-4-3524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9:08:33.6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 13 1888,'0'0'116,"0"-1"0,0 1 0,0-1 1,0 1-1,0-1 0,0 1 0,0 0 0,0-1 0,0 1 0,-1-1 1,1 1-1,0-1 0,0 1 0,0 0 0,0-1 0,-1 1 0,1-1 1,0 1-1,0 0 0,-1-1 0,1 1 0,0 0 0,-1-1 0,1 1 1,0 0-1,-1 0 0,1-1 0,0 1 0,-1 0 0,1 0 0,-1 0 1,1-1-1,0 1 0,-1 0 0,1 0 0,-1 0 0,1 0 0,-1 0 1,1 0-1,0 0 0,-1 0 0,1 0 0,-1 0 0,1 0 0,-1 0 1,1 0-1,-1 1 0,-3-1 581,-4 14 2023,8-14-2716,0 0 0,0 0 0,0 0 1,0 0-1,1 0 0,-1 0 0,0 0 0,0 1 1,0-1-1,0 0 0,0 0 0,0 0 1,0 0-1,1 0 0,-1 0 0,0 0 1,0 0-1,0 0 0,0 0 0,0 0 0,0 1 1,0-1-1,0 0 0,0 0 0,1 0 1,-1 0-1,0 0 0,0 0 0,0 1 1,0-1-1,0 0 0,0 0 0,0 0 0,0 0 1,0 0-1,0 0 0,0 1 0,0-1 1,0 1 13,0 0 1,0-1 0,1 1 0,-1 0 0,0 0-1,1 0 1,-1-1 0,0 1 0,1 0-1,-1 0 1,1-1 0,-1 1 0,1 0 0,0-1-1,-1 1 1,1-1 0,0 1 0,-1-1 0,1 1-1,0-1 1,-1 1 0,1-1 0,0 0 0,1 1-1,50 22-18,-1-6-125,-27-10 42,-4-1-12,-8-3 205,0 1 0,14 6 0,-25-9-55,1 0 1,-1 0-1,1 0 0,-1 0 0,0 0 1,0 0-1,1 0 0,-1 0 1,0 0-1,0 1 0,0-1 0,1 2 1,-2-3-48,0 1-1,1 0 1,-1-1 0,0 1 0,0-1 0,0 1 0,0 0 0,0-1 0,0 1 0,0 0-1,0-1 1,0 1 0,0-1 0,0 1 0,0 0 0,0-1 0,-1 1 0,1-1 0,0 1-1,0 0 1,-1-1 0,1 1 0,0-1 0,-1 1 0,1-1 0,-1 1 0,1-1 0,0 1-1,-1-1 1,1 0 0,-1 1 0,1-1 0,-1 0 0,0 1 0,0-1 0,-23 21 48,5-2 208,9-11-162,1 0 1,0 1 0,-14 20 0,14-18-59,0 0 0,-19 17 1,8-9 23,16-15-47,0 0 1,-1 0-1,0 0 1,0 0-1,-8 4 1,2 2-28,10-9-41,0-1 0,1 1 0,-1 0 1,0 0-1,0-1 0,1 1 1,-1 0-1,0-1 0,0 1 1,0-1-1,0 1 0,0-1 1,0 1-1,0-1 0,0 0 1,-1 1-1,-2 7-2556,3 0-399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9:08:35.1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220 18 320,'0'-17'7397,"-17"17"-6074,12 0-1133,3 0-148,1 0 0,-1 0 0,0 0 0,1 0 0,-1 0 0,0 0 0,1 1 0,-1-1 0,0 0 0,1 1 0,-1-1 0,0 1 0,1 0 0,-1-1 0,1 1 0,-1 0 0,1 0 0,-1 0 0,1 0 0,-2 2 0,0 0 80,0-1 0,0 0 0,-1 0 0,1 0 0,-1 0 0,1 0 0,-6 1 0,4-2-37,1 1-1,0 0 1,0 0-1,0 0 1,0 0-1,-5 4 1,-35 25 336,35-25-325,-4 4 107,4 0-145,6-7-59,1-1 0,0 0 0,0 1 0,0-1 0,0 1 0,0 0 0,0-1 0,-1 5 0,3-5 2,-1 0 1,1 0-1,0 0 0,-1 0 0,1 0 1,0 0-1,0 0 0,1 0 1,-1 0-1,0 0 0,1 0 0,-1 0 1,1 0-1,-1 0 0,1 0 0,0 0 1,0 0-1,0 0 0,2 1 0,13 22-82,22 25 1,-22-31 55,-7-8 56,1-1 0,0 0 1,1 0-1,0-1 0,1-1 1,0 0-1,14 7 0,-18-10-37,-4-2 9,1 0 0,-1-1 0,0 1 0,1-1 0,0 0 0,-1 0 0,1-1 0,0 0-1,0 1 1,0-2 0,0 1 0,6 0 0,-3-1 37,0-1 0,1 0 0,-1-1-1,0 0 1,0 0 0,0 0 0,0-1-1,-1 0 1,1-1 0,-1 0 0,1 0 0,-1 0-1,0-1 1,-1 0 0,1 0 0,-1-1-1,0 0 1,-1 0 0,1 0 0,-1-1 0,-1 0-1,1 0 1,6-14 0,-6 9 104,-3 10-126,-1 0 0,0-1 1,0 1-1,0-1 0,-1 1 0,1 0 0,-1-1 0,1 1 0,-1-4 0,5-27 180,-4 30-206,0 0-1,0 1 0,0-1 0,-1 0 1,0 0-1,1 0 0,-1 0 0,0 0 1,0 0-1,-1 0 0,1 0 0,0 0 1,-1 0-1,0 0 0,0 0 0,0 0 1,0 0-1,-3-4 0,-2-2 4,0 0 0,0 0 1,-1 0-1,0 1 0,-1 0 0,0 1 0,0 0 0,-1 0 0,1 1 0,-1 0 0,-14-7 1,18 12-6,1-1 0,-1 1 0,1 0-1,-1 1 1,0-1 0,-7 1 0,-13-2 54,16 1-109,1 0 0,-1 0 1,0 1-1,1 1 0,-1-1 0,-13 4 1,-45 17-550,64-20 484,1 0 0,-1 0 0,1 0-1,-1 0 1,1 1 0,0-1 0,-3 3 0,-8 7-3437,9-6 1941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9:08:43.11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1 125 992,'9'-6'6707,"-5"4"-6608,0 1 0,0-2 0,0 1 0,-1 0 0,6-6 0,-1-1 44,1-1 1,-1 2-1,15-12 0,10-10 223,-14 19-384,-17 11-9,0-1 0,0 0 0,0 0 0,-1 0 0,1 0 0,0 0 0,-1 0 0,1-1 0,1-1 0,-2 2-59,10 7-10,-10-4 104,1 0 0,-1-1 0,0 1 0,0 0 0,0 0 0,0 0-1,-1 0 1,1 0 0,0 0 0,-1 0 0,1 0 0,-1 4 0,1 31 271,-1-23-101,-5 16 327,0 3-279,5-29-223,0-1 0,0 1 0,0-1 0,0 1 1,1-1-1,-1 1 0,1-1 0,0 1 0,0-1 0,0 0 0,3 5 0,-3-7 72,12 22 224,-11-21-311,0 1 0,0-1 0,0 0-1,1 1 1,0-1 0,-1 0 0,1-1 0,0 1 0,0 0 0,4 1 0,18 12 59,-23-14-17,0 1-1,1-1 0,-1 1 0,1-1 1,-1 0-1,1 0 0,0 0 0,-1-1 0,1 1 1,0-1-1,0 1 0,3-1 0,13 3 237,-18-3-266,0 0 1,0 1-1,0-1 1,0 0-1,0 0 1,0-1-1,0 1 1,0 0-1,0 0 1,0 0-1,0-1 1,1 1 0,-1-1 6,0 1 0,0 0 0,0-1 1,0 1-1,-1 0 0,1 0 0,0 0 1,0 0-1,0 0 0,0 0 0,0 0 1,1 0-1,0 0 14,0 1 1,0-1-1,0 0 1,0 1-1,0-1 1,0 0-1,0 0 1,0-1-1,0 1 1,0 0-1,0-1 0,0 1 1,0-1-1,0 0 1,0 1-1,0-1 1,0 0-1,-1 0 1,1 0-1,0-1 0,-1 1 1,2-2-1,0 1 52,0-1 1,-1 0-1,0 0 0,0 0 0,0 0 0,0 0 0,0-1 0,0 1 0,-1-1 0,0 1 1,2-5-1,-2-2-78,1 0 1,-1-1-1,0-11 1,-1 13-1,0 0 0,1 1 0,0-1 0,0 0 0,4-11 0,1 4 8,-4 8-84,0 0 0,1 1 0,0 0 0,1-1 0,-1 1 0,1 0 0,1 0 0,6-8 0,-8 14 97,-1 0-1,1 0 1,-1 0-1,1 1 0,0-1 1,-1 1-1,1-1 1,0 1-1,-1 0 0,1 0 1,0 0-1,-1 0 1,4 1-1,2 0 63,-7-1-76,0 0 0,0 0 0,1 0 0,-1 1 0,0-1 0,0 0 0,0 1 0,0-1 1,0 1-1,0-1 0,0 1 0,0-1 0,0 1 0,0 0 0,-1-1 0,1 1 0,0 0 1,0 0-1,-1 0 0,1 0 0,0-1 0,-1 1 0,1 0 0,0 2 0,3 3 79,-4-6-173,0 1-1,0 0 1,0 0 0,0 0-1,0-1 1,0 1 0,0 0-1,0 0 1,0 0 0,0-1-1,0 1 1,0 0 0,-1 0-1,1-1 1,0 1 0,-1 0-1,1 0 1,0-1 0,-1 2-1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9:08:44.03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 0 2496,'-5'3'2801,"5"-2"-2704,0-1-1,0 0 1,0 0 0,-1 1-1,1-1 1,0 0-1,0 0 1,0 1 0,0-1-1,0 0 1,0 0-1,0 1 1,0-1 0,1 0-1,-1 2 580,1-2-579,-1 1 4,0 0 1,1 0-1,-1-1 1,1 1-1,-1 0 0,1 0 1,-1 0-1,1-1 0,-1 1 1,1 0-1,0-1 1,-1 1-1,2 0 0,1 0-105,1 0 0,-1 0 0,1 0 0,0 0 0,-1-1 0,1 1-1,-1-1 1,8-1 0,34-5 478,-10 1-404,97-1-97,-107 3 512,42-2 145,-64 9-569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9:08:45.06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132 1 2144,'1'2'635,"-2"4"-86,1-6-544,-1 0 0,1 1 0,0-1 0,0 0 1,-1 1-1,1-1 0,0 0 0,-1 0 0,1 1 0,0-1 0,-1 0 1,1 0-1,0 0 0,-1 0 0,1 1 0,-1-1 0,1 0 0,0 0 0,-1 0 1,1 0-1,-1 0 0,1 0 0,0 0 0,-1 0 0,1 0 0,-1 0 1,0 0-1,-1 0 27,0 1 93,-1 0 0,0 0 0,1-1 0,-1 1 0,0-1 0,-3 1 0,4-1-8,-1 0 0,1 1 1,0-1-1,0 1 0,-1-1 1,1 1-1,0 0 0,0 0 1,0-1-1,0 2 0,-4 1 0,-9 7 773,13-9-855,-1 1 0,0 0 0,1-1 0,-1 1 0,1 0 1,-1 0-1,1 1 0,-3 2 0,5-4-32,-1 0 1,1-1 0,-1 1-1,0 0 1,1-1 0,-1 1-1,1-1 1,-1 1-1,0-1 1,0 0 0,1 1-1,-1-1 1,0 0 0,0 1-1,0-1 1,1 0 0,-1 0-1,0 0 1,0 0-1,-1 1 1,2-2 89,0 1 0,-1 0 1,1 0-1,-1 0 0,1 0 0,0 0 0,-1 0 0,1 1 1,0-1-1,-1 0 0,1 0 0,0 0 0,-1 0 0,1 0 0,0 0 1,-1 1-1,1-1 0,0 0 0,-1 0 0,1 0 0,0 1 1,-1-1-1,1 0 0,0 1 0,0-1 0,-1 0 0,1 0 0,0 1 1,0-1-1,0 0 0,0 1 0,-1-1 0,1 0 0,0 1 1,0-1-1,0 1 0,0-1 0,0 0 0,0 1 0,2-2-130,-2 1 40,0 0-1,1-1 1,-1 1-1,0 0 1,1-1-1,-1 1 1,0 0 0,1 0-1,-1 0 1,1-1-1,-1 1 1,1 0-1,-1 0 1,0 0 0,1 0-1,-1 0 1,1 0-1,-1 0 1,1 0-1,-1 0 1,1 0 0,-1 0-1,1 0 1,-1 0-1,0 0 1,1 0-1,-1 0 1,1 0 0,-1 1-1,1-1 1,-1 0-1,0 0 1,1 1-1,0-1 1,0 1 19,5 0 43,1 0-1,0-1 1,-1 0-1,1 0 1,0 0-1,-1-1 1,8-2-1,5 1 87,81-12 179,-50 10-165,88-4 326,-127 8-551,32 4-29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9:08:46.95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62 5 896,'-5'-4'6176,"4"5"-6025,0 1 1,0-1-1,0 1 1,0 0-1,0 0 1,1 0 0,-1-1-1,1 1 1,-1 0-1,1 0 1,0 0-1,-1 2 1,-3 33 518,-4 30 252,-2 3-586,10-46 310,-7 45-1,-4-23-357,9-39-180,0 0-1,1 0 1,0 1-1,0-1 1,0 9-1,1-12-116,1 0 0,-1 0 1,0-1-1,1 1 0,0 0 0,0 0 0,0-1 0,2 5 0,-2-7 57,15 13 75,-1 2-96,-6-12-27,-6-2 19,1-1 0,0 0 1,-1 0-1,1-1 1,0 1-1,7-1 1,13 3 153,-18-1-144,27 6-64,-31-8 62,0 0 1,0 1-1,0-1 1,1 0-1,-1 0 1,0 0-1,0 0 1,0-1-1,0 1 1,0-1-1,0 1 1,0-1-1,2 0 1,-1-1 39,0 0 0,0 1 0,1 0 0,-1 0 0,0 0 0,5-1 1,-6 2-36,1-1 1,-1 1-1,0-1 1,1 1 0,-1-1-1,0 0 1,1 0-1,-1 0 1,0-1-1,0 1 1,0 0 0,0-1-1,0 1 1,0-1-1,0 0 1,2-2 0,-3 1-9,1 0 1,0 0 0,-1 0 0,0 0-1,0-1 1,0 1 0,0 0 0,0 0 0,0-6-1,0-33 160,-1 28-199,0 7 15,-1 0 1,0 0 0,0 0 0,-1 0 0,0 1 0,-3-9 0,-20-40-53,5 13-73,2 6 122,16 33-38,0-1 1,0 1-1,0 0 1,0 0-1,-1 1 1,0-1-1,1 0 0,-6-2 1,4 2 83,0 0 1,-1 1 0,1 0-1,-1 0 1,-8-2-1,-10-8 85,10 0-181,12 12 47,1-1 0,0 1 0,0-1 0,0 0 0,0 1 0,0 0 0,-1-1 0,1 1 0,0-1 0,0 1 0,-1-1 0,1 1 1,0-1-1,-1 1 0,1 0 0,0-1 0,-1 1 0,1 0 0,-1-1 0,1 1 0,0 0 0,-1-1 0,1 1 0,-1 0 0,1 0 0,-1 0 0,1 0 0,-1-1 0,1 1 0,-1 0 0,1 0 0,-1 0 0,0 0 1,1 0-1,-1 0 0,1 0 0,-1 0 0,1 0 0,-1 1 0,1-1 0,-1 0 0,1 0 0,-1 0 0,1 1 0,-1-1 0,1 0 0,0 0 0,-1 1 0,0-1 0,-13 5-117,14-6 66,0 1 1,-1 0-1,1 0 1,0 0-1,-1-1 1,1 1-1,0 0 1,-1-1-1,1 1 1,0 0 0,0-1-1,-1 1 1,1 0-1,0-1 1,0 1-1,0 0 1,0-1-1,-1 1 1,1 0-1,0-1 1,0 1 0,0-1-1,0 1 1,0 0-1,0-1 1,0 1-1,0-1 1,0 1-1,0 0 1,0-1-1,0 1 1,1 0 0,-1-1-1,0 1 1,0-1-1,0 1 1,6-19-3050,1 0 1101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9:12:29.24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617 467 1984,'-3'0'118,"-1"-1"-1,1 0 1,0 0 0,-1 0 0,1 0-1,0 0 1,0-1 0,-1 0 0,-4-3-1,7 5-99,-1-1 0,0 0 0,0 1 1,-1-1-1,1 1 1,0 0-1,-5 0 0,0-1 8,1 1-5,-1 0-1,1 0 0,-1 0 1,1 1-1,0 0 1,-1 1-1,1-1 0,-8 4 1,-50 23 671,55-23-544,-5 2 84,0 2-1,0 0 1,1 1-1,0 0 0,0 1 1,-15 17-1,-60 82 456,47-56-407,16-19-78,15-20 21,0-2 0,-1 1-1,-24 23 1,35-37-226,0 0 1,0 0-1,0 0 0,-1 0 1,1 0-1,0 0 0,0 0 1,0 0-1,0 0 0,0 1 1,0-1-1,0 0 0,0 0 1,0 0-1,-1 0 0,1 0 1,0 0-1,0 0 1,0 0-1,0 0 0,0 0 1,0 0-1,0 0 0,0 0 1,-1 0-1,1 0 0,0 0 1,0 0-1,0 0 0,0-1 1,0 1-1,0 0 0,0 0 1,0 0-1,0 0 0,-1 0 1,1 0-1,0 0 0,0 0 1,0 0-1,0 0 0,0 0 1,0 0-1,0-1 0,-2-6-31,2-13 121,0 16-47,5-63 291,-2 43-119,-1-28-1,-2 44-144,-1 0 0,0 0 0,0 0 0,0 1 1,-1-1-1,0 1 0,-6-13 0,6 17-28,0 0 1,-1 0-1,1 0 1,-1 0-1,0 0 0,0 1 1,0-1-1,0 1 1,0 0-1,-1 0 1,1 0-1,-1 0 0,1 1 1,-1 0-1,0-1 1,1 1-1,-9-1 0,5 0-14,9-2-332,13-6-125,175-55 138,-154 53 333,-1-2-1,-1-2 1,-1-1-1,39-26 0,-64 38 64,0-1 0,-1 0 0,1 0 0,-2-1 0,1 0 0,-1 0 0,7-10 0,-13 17-83,0 0-1,1-1 1,-1 1 0,0 0-1,0 0 1,0-1-1,1 1 1,-1 0-1,0-1 1,0 1-1,0 0 1,0-1 0,1 1-1,-1 0 1,0-1-1,0 1 1,0 0-1,0-1 1,0 1-1,0 0 1,0-1 0,0 1-1,0 0 1,0-1-1,0 1 1,0 0-1,0-1 1,0 1-1,-1 0 1,1-1 0,0 1-1,0 0 1,0-1-1,-1 0 1,0 1-4,0 0-1,1-1 1,-1 1 0,0 0 0,0 0-1,0 0 1,0 0 0,0-1 0,0 1-1,0 0 1,0 1 0,0-1 0,0 0-1,-32 8 0,-105 51-21,86-37-168,43-17-154,26-3-243,14-6 473,-11 2 5,1 0-1,29 0 1,-44 3 111,0-1 0,1 1 0,-1 1 0,0-1 0,0 1 0,0 0 1,0 0-1,0 1 0,0-1 0,-1 1 0,1 1 0,5 4 0,-2-1-24,-1 1 0,0 1 1,9 12-1,-12-14-18,1-1 1,-1 1-1,1-1 0,0 0 1,0 0-1,1-1 1,7 5-1,-11-8 18,0-1 0,0 1 0,0-1 0,0 0 0,1 0 0,-1 0 0,0 0 0,1 0 0,-1-1 0,5 1 0,-2-2 12,1 1 0,-1-1 0,0-1-1,-1 1 1,8-3 0,65-31 512,-69 30-129,-18 11-40,0 4-366,0 1 0,1-1-1,0 2 1,1-1 0,-7 14-1,-25 65 15,10-22 54,7-20 68,-3 0-1,-49 69 0,72-114-101,0 0-4,-1 1 0,1-1 0,0 0 0,-1 0 0,0 0 0,0-1 0,1 1 0,-1-1 0,-1 0 0,1 1 0,-5 1 0,8-4-12,-1 0 0,1 0-1,0 0 1,0 0 0,-1 0-1,1 0 1,0 0 0,0 0-1,0 0 1,-1 0 0,1 0-1,0 0 1,0 0 0,-1 0-1,1 0 1,0 0 0,0 0-1,0 0 1,-1-1 0,1 1-1,0 0 1,0 0 0,0 0-1,-1 0 1,1-1 0,0 1-1,0 0 1,0 0 0,0 0-1,0-1 1,-1 1 0,0-11-44,5-17-69,-3 24 94,76-398 56,-72 360 206,-5 40-216,0-1 0,0 1 0,0-1 0,0 1-1,0-1 1,-1 1 0,1-1 0,-1 1 0,0 0-1,0-1 1,0 1 0,0 0 0,-2-4 0,2 6-31,0-1 1,0 0 0,0 1 0,0-1-1,0 1 1,1-1 0,-1 1 0,-1 0-1,1-1 1,0 1 0,0 0 0,0 0-1,0 0 1,0 0 0,0-1 0,0 1-1,0 1 1,0-1 0,0 0 0,0 0 0,0 0-1,0 1 1,0-1 0,0 0 0,0 1-1,0-1 1,0 1 0,0-1 0,-1 2-1,-28 17-144,17-9 104,-5 4-75,-25 24 0,39-33 99,-1-1-1,1 2 1,0-1 0,1 0-1,-1 1 1,1 0 0,0 0 0,0 0-1,-3 12 1,6-17-4,-1 1 0,1-1 1,0 0-1,0 1 0,0-1 0,0 0 0,0 1 1,0-1-1,0 0 0,0 1 0,0-1 1,1 0-1,-1 1 0,1-1 0,-1 0 0,1 1 1,-1-1-1,1 0 0,1 2 0,0-1 6,0 0 0,0 0-1,0-1 1,0 1 0,0-1 0,0 1 0,0-1-1,0 0 1,5 2 0,2 0-30,0 0 1,0-1-1,0 0 1,15 0-1,-11-1 12,0-1 0,0-1 0,0 0 0,17-4 0,51-16 37,-14 2-3,-10 7 31,0 1-1,1 4 1,1 2 0,59 2 0,-60 10 109,-42-5-86,0 0-1,30 0 1,-35-3 42,1 0-1,-1-2 1,1 1 0,-1-1 0,0-1-1,0 0 1,0-1 0,0 0-1,-1 0 1,0-1 0,0-1 0,-1 1-1,10-10 1,46-34 301,-65 50-383,0-1 1,0 1 0,0 0 0,0-1 0,1 1 0,-1 0 0,0 0-1,0-1 1,1 1 0,-1 0 0,0 0 0,0-1 0,1 1 0,-1 0-1,0 0 1,0 0 0,1 0 0,-1 0 0,0-1 0,1 1 0,-1 0-1,0 0 1,1 0 0,-1 0 0,0 0 0,0 0 0,1 0-1,-1 0 1,0 0 0,1 0 0,-1 0 0,1 0 0,-3 11 201,-1-2-239,-1 11-97,2-12 113,0 0-1,0 0 1,1 1 0,0-1-1,1 1 1,0-1-1,1 11 1,-1-18 0,1 1 0,-1-1 0,1 1 0,0-1 0,-1 1 0,1-1 0,0 0 0,0 1 0,0-1 0,0 0 0,0 1 0,0-1 0,0 0 0,0 0 0,0 0 0,1 0 0,-1 0 0,0 0 0,1-1 0,-1 1 0,1 0 0,-1-1 0,1 1 0,-1-1 0,1 1 0,-1-1 0,1 0 0,-1 0 0,1 1 0,3-1 0,3 0-26,1-1 0,-1 1 0,0-1 0,12-3 0,23-8 189,0-2-1,-1-1 1,-1-2 0,43-25-1,-83 42-129,0-1 0,0 1 1,0 0-1,-1-1 0,1 1 0,0-1 0,0 1 0,-1-1 0,1 1 0,0-1 0,-1 0 0,1 1 0,-1-1 0,1 0 0,0 0 0,-1 0-8,-1 1-1,1 0 0,0 0 0,0 0 0,0-1 0,-1 1 1,1 0-1,0 0 0,-1 0 0,1 0 0,0-1 1,0 1-1,-1 0 0,1 0 0,0 0 0,-1 0 0,1 0 1,0 0-1,-1 0 0,1 0 0,0 0 0,-1 0 0,1 0 1,0 0-1,-1 0 0,-31 3 253,32-3-270,-34 7-24,0 1 1,-63 23-1,-59 40 113,104-40-865,79-31-230,308-13 461,-314 11 512,291-42 326,-152 17-219,-112 21 3,100-25 1615,-164 27-1295,-34 2-240,-75 7 0,6 1-193,76-10 20,18 1-172,23 3 145,0-1-1,0 1 1,-1 0 0,1-1-1,0 0 1,0 1 0,0-1 0,0 0-1,-2-1 1,4 2 19,-1-1 0,0 1 1,1-1-1,-1 0 0,1 1 0,-1-1 0,1 1 1,-1-1-1,1 0 0,-1 1 0,1-1 1,0 0-1,-1 0 0,1 1 0,0-1 0,0 0 1,0 0-1,-1 1 0,1-1 0,0 0 0,0 0 1,0 0-1,0 1 0,0-1 0,1 0 0,-1 0 1,0 0-1,0 1 0,1-2 0,0-3-8,2 0-1,-1-1 1,0 1-1,1 1 1,0-1-1,0 0 1,7-7-1,33-31 1,-24 25-40,39-42 74,100-130 0,-83 87 379,-64 85-198,-11 18-175,0 0 1,0 0-1,0 0 0,-1 0 0,1 0 1,0 0-1,0 0 0,-1 0 0,1 0 0,0 0 1,0 0-1,-1 0 0,1 0 0,0 0 0,0 0 1,-1 0-1,1 0 0,0 0 0,0 0 0,0 0 1,-1 0-1,1 0 0,0 0 0,0 0 0,-1 0 1,1-1-1,0 1 0,0 0 0,0 0 1,-1 0-1,1 0 0,0-1 0,0 1 0,0 0 1,0 0-1,0 0 0,-1-1 0,1 1 0,0 0 1,0 0-1,0-1 0,0 1 0,0 0 0,0 0 1,0 0-1,0-1 0,0 1 0,0 0 0,0 0 1,0-1-1,0 1 0,0 0 0,0 0 0,0-1 1,0 1-1,0 0 0,0 0 0,0-1 1,0 1-1,1 0 0,-7 4 1,0 0 0,0 0 0,0 1 0,1 0 0,0 0 0,0 1 0,-4 5 0,8-10-10,-77 102-321,22-27 286,6-6 42,-49 93 1,39-59-41,58-101 20,-2 2-43,1 0-1,0 0 1,0 0 0,1 0 0,-1 1 0,1-1 0,0 1-1,1-1 1,-2 9 0,11-18-10,-3-1 137,0 1 1,-1-1-1,0 0 1,0 0-1,0 0 1,-1-1-1,0 1 1,0-1-1,0 0 1,-1 0-1,3-6 1,-5 9-29,1 0 1,-1 0-1,1 0 0,-1 1 1,0-1-1,0 0 0,0 0 1,0 0-1,-1 0 0,1 1 1,-1-1-1,0 0 0,1 0 1,-1 1-1,-1-1 0,1 1 1,0-1-1,-1 1 0,1-1 1,-1 1-1,0 0 0,1-1 1,-1 1-1,0 0 1,0 0-1,-1 1 0,-2-3 1,-3-1-15,0 0 1,0 1 0,-1 0 0,1 1 0,-1 0-1,1 0 1,-1 1 0,-15-2 0,-4 1 76,-42 1 1,-12 4-182,0 4 1,0 4 0,-117 29-1,134-24 26,21-6-146,-82 29 0,124-37 131,0-1 0,0 1 1,0 0-1,0 0 0,1 0 0,-1 0 0,0 0 0,1 0 0,-3 2 0,4-2 51,0-1 0,-1 0 0,1 0 0,0 1 0,0-1 0,0 0 0,0 0 0,0 1 0,0-1 0,0 0 0,0 0 0,0 1 0,0-1 0,0 0-1,0 1 1,0-1 0,0 0 0,0 0 0,0 1 0,0-1 0,1 0 0,-1 0 0,0 1 0,0-1 0,10 10-338,18 9 178,1-1 0,1-1 0,1-1 0,53 18 0,-41-20 319,2-1 0,-1-3 0,2-1 0,84 5 0,-110-14-10,0 0 1,0-2-1,26-4 0,-27 0 405,-18 6-518,-1 0 0,0 0 0,0 0 0,1-1 1,-1 1-1,0 0 0,1 0 0,-1 0 0,0-1 0,0 1 0,1 0 0,-1 0 0,0 0 0,0-1 0,0 1 1,1 0-1,-1-1 0,0 1 0,0 0 0,0 0 0,0-1 0,0 1 0,1 0 0,-1-1 0,0 1 0,0 0 0,0-1 1,0 1-1,0 0 0,0-1 0,0 1 0,0 0 0,0-1 0,0 1 0,0 0 0,0-1 0,-1 1 0,1 0 0,0-1 1,0 1-1,0 0 0,0 0 0,-1-1 0,1 1 0,0 0 0,0 0 0,0-1 0,-1 1 0,1 0 0,0 0 1,0-1-1,-1 1 0,1 0 0,-1 0 0,-6-5 67,0 0 0,0 1 1,0 0-1,-1 0 0,1 1 1,-1 0-1,0 0 0,-11-2 0,-67-9-83,57 11-47,-32 3 0,-14-2-2623,60-2 1228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49:10.90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0 123 7712,'0'-20'2880,"21"12"-2240,10-15-192,-3 10 544,6-1-640,19-6 64,17 4-256,18 8-2080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9:13:22.6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0 763 832,'2'1'112,"-1"0"0,1 0 0,-1 0 0,1 0 0,-1-1 1,1 1-1,0 0 0,-1-1 0,1 1 0,0-1 0,0 1 0,0-1 0,-1 0 0,1 0 0,0 0 1,0 0-1,-1 0 0,1 0 0,0-1 0,0 1 0,0 0 0,-1-1 0,1 0 0,0 1 0,2-2 1,2-1 199,1-1 0,-1 1 1,0-1-1,0 0 1,6-5-1,11-13 309,32-40 0,-46 52-610,56-77 117,-28 35-154,-2-2-1,47-96 0,-75 136 54,91-167-416,-97 180 380,6-9-40,-2-1 0,8-15 0,-12 24 65,0 0-1,0-1 0,-1 1 1,1-1-1,-1 1 1,1-1-1,-1 1 1,0-1-1,0 1 1,0-1-1,0 1 1,0-1-1,0 1 1,-1-1-1,1 1 1,-1 0-1,-2-5 0,3 6-10,-1 0 0,0 0 0,0 0-1,1 1 1,-1-1 0,0 0 0,0 0-1,0 1 1,0-1 0,0 1-1,0-1 1,0 1 0,0-1 0,0 1-1,0 0 1,-1-1 0,1 1 0,0 0-1,0 0 1,0 0 0,0 0-1,0 0 1,-1 0 0,1 0 0,0 0-1,0 0 1,-2 1 0,-3 1-75,-1-1 0,1 2 0,-8 2 0,12-4 79,-30 15 71,-50 32 0,74-42-33,-1 1 0,1 0 1,1 1-1,0-1 1,-8 12-1,-1 0-86,6-7 76,0 1-1,2-1 1,0 1 0,0 1-1,1 0 1,1 0 0,-9 28-1,9-20-53,1 1 0,1-1 0,1 1 0,0 37 0,4-38 162,0 1 0,2 0 0,1-1 0,0 0 0,14 41-1,-14-54-89,0 0-1,0-1 1,1 0-1,0 1 1,0-1 0,1-1-1,0 1 1,0-1-1,1 0 1,0-1-1,0 1 1,1-1-1,-1-1 1,1 0-1,1 0 1,-1 0-1,17 6 1,-21-9-47,0-1 0,0 1 0,0-1 0,0 0 1,0 0-1,0 0 0,1-1 0,-1 1 0,0-1 0,1 0 0,-1 0 1,0-1-1,1 1 0,-1-1 0,0 0 0,8-2 0,-1-2 9,0 0-1,-1-1 1,0 0 0,0 0-1,0-1 1,0 0-1,-1-1 1,0 0-1,12-15 1,-11 12-58,-5 6 10,0 0 1,0-1-1,0 0 1,-1 0-1,5-8 1,13-22-16,-15 27 17,-1-2 0,7-13-1,-4 8-82,-9 16 111,0 0 0,0 0-1,0 0 1,0 0 0,0 0-1,0 0 1,0 0 0,0 0-1,0-1 1,0 1 0,0 0-1,0 0 1,0 0 0,0 0-1,0 0 1,0 0-1,1 0 1,-1 0 0,0 0-1,0 0 1,0 0 0,0 0-1,0 0 1,0-1 0,0 1-1,0 0 1,0 0 0,0 0-1,0 0 1,0 0 0,0 0-1,0 0 1,0 0 0,0 0-1,-1 0 1,1 0 0,0-1-1,0 1 1,0 0-1,0 0 1,0 0 0,0 0-1,0 0 1,0 0 0,0 0-1,0 0 1,0 0 0,0 0-1,0 0 1,0 0 0,0 0-1,0 0 1,0 0 0,-1 0-1,1 0 1,0 0 0,0 0-1,0 0 1,0 0 0,0 0-1,0 0 1,0 0-1,0 0 1,0 0 0,-4 3-45,-13 34 174,-14 35-251,29-65 113,0-1-2,-1 0-1,2 1 1,-1-1 0,1 0 0,0 1 0,0 6-1,1-6 22,0-1-1,1 0 1,-1 0-1,1 0 0,1 0 1,-1 0-1,1 0 1,0 0-1,4 8 1,-5-12-11,1 0 1,-1 1 0,1-1 0,-1 0 0,1 0 0,0 0 0,0 0 0,0-1 0,0 1 0,0-1 0,0 1 0,1-1 0,-1 1 0,0-1 0,1 0 0,-1 0 0,1 0-1,-1-1 1,1 1 0,0-1 0,-1 1 0,1-1 0,4 0 0,-5 0 2,1-1 1,-1 1-1,0-1 0,1 0 1,-1 0-1,0 0 0,0 0 1,0 0-1,1 0 0,-1-1 1,0 1-1,2-3 0,22-23 9,-12 8 13,0 0 0,15-29 0,-24 39-53,1 1-1,0 0 1,0 0-1,1 0 1,0 1-1,13-11 1,-18 16 33,1 1 0,-1-1 0,0 1-1,0 0 1,1 0 0,-1 0 0,1 0 0,-1 1 0,1-1 0,-1 1 0,1-1 0,-1 1 0,1 0 0,2 0 0,-3 0 0,-1 0 1,0 0-1,1 1 1,-1-1 0,1 0-1,-1 1 1,0-1-1,0 1 1,1-1-1,-1 1 1,0 0 0,0 0-1,1-1 1,-1 1-1,0 0 1,0 0-1,0 0 1,0 0 0,0 0-1,-1 0 1,1 1-1,0-1 1,0 0-1,-1 0 1,1 0 0,-1 1-1,1 1 1,3 8 28,-1 0 1,-1 1-1,0-1 1,0 1-1,-1 0 1,-1-1-1,0 1 1,0 0 0,-4 17-1,-4 17 101,4-20-34,0-1 0,-2 0-1,-12 35 1,13-53 70,4-13-214,3-15-95,20-72 57,-18 79 114,1 1-1,1-1 1,0 1-1,13-19 0,-11 19-60,-2 3 66,0 1 0,0 1 1,1-1-1,0 1 1,1 0-1,9-8 0,-6 7-80,9-6-92,-19 14 138,1 1 1,-1-1-1,0 1 1,0 0-1,0-1 1,1 1-1,-1 0 1,0 0-1,0 0 1,1 0-1,-1 0 1,0 0-1,0 0 1,1 0-1,-1 1 1,0-1-1,0 0 1,3 2-1,0 0 0,0 0 1,1 1-1,-1-1 1,0 1-1,-1 0 0,1 1 1,0-1-1,4 7 0,-1-4-3,-1-1 0,1 1 0,11 6 0,5 4-187,-13-8 253,43 39 233,-50-44-305,1-1-1,0 1 1,0-1 0,8 4-1,4 2-8,-7-2 13,0-1 1,19 9 0,-25-13 10,0 0 0,0 0 0,0-1 0,0 1 0,0 0-1,0-1 1,0 0 0,0 0 0,0 0 0,0 0 0,1 0 0,-1-1 0,0 1 0,4-2 0,1-1-43,-1-1 1,1 0 0,-1 0 0,0 0-1,-1-1 1,12-10 0,-11 9 36,-1 0 0,0 0 0,0-1 0,-1 1 0,0-1 0,0-1 0,0 1 0,-1-1 0,0 1 0,-1-1 0,0 0 0,4-13 0,-6 15-19,-1 1-1,0 0 0,0 0 0,0-1 0,0 1 1,-1 0-1,1 0 0,-1 0 0,-1 0 1,1 0-1,-1 0 0,0 0 0,0 0 0,-6-9 1,7 13 15,0 0 0,0 0 0,0 0 0,0 1 0,0-1 0,-1 0 0,1 0 0,0 1 1,-1-1-1,1 1 0,-1-1 0,1 1 0,-3-1 0,-19-1-57,21 2 65,-1 1 0,1-1 0,-1 1 0,0 0-1,1-1 1,-1 1 0,1 1 0,0-1 0,-1 0-1,1 0 1,0 1 0,0-1 0,-3 3 0,1-1 14,1 1 0,-1-1 1,1 1-1,0 0 1,0 0-1,-3 6 0,5-8 10,-1 0-47,0 1 1,1 0-1,0 0 0,0 0 0,0 0 1,0 0-1,0 0 0,0 0 0,1 0 0,-1 5 1,0 22-16,0-22 26,1 0 0,-1 0 0,2 0 0,-1-1 0,1 1 0,0 0 0,4 11 0,37 94 395,-40-104-391,1 0 0,1-1 0,0 1 1,0-1-1,6 9 0,-9-15 17,0 0-1,1-1 1,-1 1 0,0-1 0,1 1-1,-1-1 1,1 0 0,-1 0 0,1 0 0,0 0-1,0 0 1,-1 0 0,3 1 0,-2-2-9,-1 0 1,0 0 0,1 1-1,-1-1 1,0 0-1,1-1 1,-1 1 0,0 0-1,1 0 1,-1-1 0,0 1-1,0 0 1,1-1-1,-1 1 1,0-1 0,0 0-1,1 1 1,-1-1-1,0 0 1,0 0 0,1-1-1,3-3-5,0-1 0,0 0 0,-1 0 0,0 0 0,7-14 0,0 0 9,17-31-4,-20 33-12,2 0 1,15-19 0,-7 10 14,-13 20-7,-1 0 1,1 0-1,0 1 1,1 0-1,-1 0 1,1 0 0,0 1-1,12-8 1,-13 10-15,1 0 1,-1 1-1,1 0 1,0 0 0,0 0-1,0 1 1,0 0-1,0 0 1,0 0-1,0 1 1,0 0 0,0 0-1,10 2 1,-7 0-45,-1 1 1,1 0-1,-1 0 1,11 6-1,-4 1 238,-13-10 335,-11 0-128,-22-1-475,18 0 49,0 0 0,-14 2 0,20-1-6,-1 0-1,1 1 1,-1 0-1,1 1 1,0 0-1,-1 0 1,1 0 0,0 1-1,0 0 1,1 0-1,-1 1 1,0 0-1,-8 7 1,9-6 22,1 1-1,0 0 1,1 0-1,-1 0 1,1 1-1,0-1 1,1 1-1,0 0 1,0 0-1,0 0 1,1 1-1,0-1 1,0 1-1,1-1 1,-1 11-1,1-10 5,1 1 0,0-1 0,0 0 0,1 1 0,0-1 0,1 0 1,0 0-1,0 0 0,0 0 0,1 0 0,0 0 0,1-1 0,8 14 0,-10-18 15,1 0-1,-1 0 1,1 0 0,0 0 0,-1-1 0,1 1 0,0-1 0,1 0-1,-1 0 1,0 0 0,5 2 0,-5-4 6,-1 1-1,0 0 1,1-1-1,-1 1 1,0-1 0,1 0-1,-1 0 1,1 0-1,-1 0 1,0 0 0,1-1-1,-1 1 1,0 0-1,1-1 1,-1 0 0,0 0-1,0 0 1,4-2-1,5-4-40,-1 0 0,0-1-1,0-1 1,-1 0 0,0 0-1,0-1 1,-1 0 0,0 0-1,-1-1 1,7-13 0,0-3-74,-1-2 0,-2 1 1,9-33-1,-18 57 163,-1 1 0,0-1 0,-1 0 0,1 0 0,-1 0 0,0 0 0,0 0-1,0 0 1,0 0 0,0 0 0,-1 0 0,0 1 0,0-1 0,0 0 0,0 0 0,-1 1 0,1-1 0,-4-5 0,4 9-57,0-1 1,-1 0-1,1 1 1,0-1-1,-1 1 1,1-1-1,0 1 1,-1 0-1,1 0 1,0-1-1,-1 1 1,1 0-1,-1 0 1,1 0 0,0 1-1,-1-1 1,1 0-1,0 0 1,-1 1-1,1-1 1,0 1-1,-1-1 1,1 1-1,-2 0 1,2 1-9,0 1-1,0-1 1,0 0 0,0 0 0,0 1 0,0-1 0,1 0 0,-1 1 0,1-1 0,-1 1-1,1-1 1,0 1 0,0-1 0,0 1 0,0-1 0,1 0 0,-1 1 0,1-1 0,0 4-1,3 4-9,0 1-1,1-1 0,6 11 0,2 4 115,0 6-22,-6-14 10,15 29-1,-20-43-54,0 1-1,0-1 0,1 1 0,-1-1 0,1 0 0,0 0 0,0 0 0,0 0 0,1-1 0,-1 1 0,0-1 0,1 0 0,4 2 0,-7-4 0,1 1 0,-1-1-1,1 0 1,-1 0 0,0 0-1,1 0 1,-1 0-1,0 0 1,1 0 0,-1 0-1,0 0 1,1-1 0,-1 1-1,0 0 1,1-1-1,-1 0 1,0 1 0,0-1-1,0 0 1,1 1 0,-1-1-1,0 0 1,0 0-1,0 0 1,0 0 0,0 0-1,-1 0 1,2-2 0,3-3 139,0-1 0,-1 0 0,5-12 0,-6 13-21,2-6-53,0 0 0,5-24 0,0-1-32,-6 18-53,-4 17-5,0-1-1,0 0 0,1 1 0,0-1 0,-1 0 0,3-3 1,-3 5-68,13-11 6,-10 10 85,-1 0 0,1 0 0,-1 0 0,1 0 0,0 0 0,0 0 0,0 1-1,0-1 1,0 1 0,0 0 0,0 0 0,0 0 0,1 0 0,-1 1 0,0-1 0,0 1-1,1 0 1,-1 0 0,0 0 0,1 0 0,-1 0 0,0 1 0,7 1 0,-9-1 2,0-1 1,0 1 0,0-1 0,0 1 0,0-1-1,1 1 1,-1 0 0,0 0 0,-1-1-1,1 1 1,0 0 0,0 0 0,0 0 0,0 0-1,-1 0 1,1 0 0,0 0 0,-1 0 0,1 0-1,-1 1 1,1-1 0,-1 0 0,0 0-1,1 3 1,0 2-27,0 1 1,-1 0-1,-1 11 0,2 9 145,1-16-85,0-1-1,0 0 1,1-1 0,1 1 0,0 0-1,0-1 1,1 0 0,0 0-1,0 0 1,11 12 0,-14-20-56,-1 1 0,1-1 0,-1 1 1,1-1-1,0 0 0,0 0 0,-1 1 0,1-1 0,0 0 1,0-1-1,0 1 0,0 0 0,0-1 0,1 1 0,-1-1 0,0 1 1,0-1-1,3 0 0,-1 0 11,0-1 0,0 0 0,0 1 0,-1-2-1,1 1 1,0 0 0,-1-1 0,1 1 0,5-5 0,0 0-470,0 0 1,-1-1 0,0-1-1,0 1 1,-1-1-1,11-14 1,-11 11-1153,-1 0 1,0 0-1,0 0 0,8-25 1,-5-2 169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9:13:23.0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9 5888,'-13'-8'2176,"13"11"-1664,0 2-160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9:13:25.2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0 220 1824,'1'-2'3713,"11"6"-2653,-8-3-935,1-1 0,-1 0 0,0 0 0,0-1 0,0 1 0,0-1 0,1 0 0,-1 0 0,4-2 0,37-16 745,-34 14-750,2 0-123,-1-1 0,0-1 0,0 0 0,0 0 0,-1-1 0,0-1 0,-1 0 0,11-11 0,7-11 197,-17 20-72,0-1 1,-1 0-1,9-16 0,-17 24-81,-1 3-14,0 1 0,-1-1 0,1 0 1,0 0-1,-1 0 0,0 0 0,1 0 0,-1-1 0,0 1 1,1 0-1,-1 0 0,0 0 0,0-1 0,-1 2-22,1 0-1,-1 0 0,0 0 1,0 0-1,0 0 0,1 0 1,-1 0-1,0 1 0,0-1 1,0 0-1,1 1 0,-1-1 1,0 0-1,1 1 0,-2 0 1,-6 7-12,1 1 0,-1 0 0,1 0 0,1 1 0,0 0 0,0 0 0,1 0 0,0 1 0,-3 12 0,6-17 13,1 0 0,0 1-1,0-1 1,0 0-1,1 1 1,0-1 0,0 0-1,0 1 1,3 7-1,-3-11 10,1-1 0,0 1 1,0-1-1,0 1 0,0-1 0,0 0 0,1 0 0,-1 1 0,1-1 0,0 0 0,-1 0 0,1 0 0,0-1 0,0 1 0,0 0 0,0-1 0,1 1 0,-1-1 0,0 0 0,1 1 0,-1-1 0,0-1 0,1 1 0,4 1 0,1 0 10,1-1 0,0 0-1,-1 0 1,1 0 0,0-1-1,-1-1 1,1 0-1,0 0 1,-1 0 0,1-1-1,-1-1 1,0 1 0,9-5-1,-7 3-9,-1-1 0,-1 0-1,1-1 1,-1 0 0,0-1-1,0 1 1,-1-1 0,0-1 0,0 1-1,11-17 1,-8 9 8,22-37-14,-31 52-6,-1-1-1,0 1 1,0-1 0,0 1-1,0-1 1,1 1 0,-1 0-1,0-1 1,1 1 0,-1-1-1,0 1 1,0 0 0,1-1-1,-1 1 1,1 0 0,-1-1-1,0 1 1,1 0 0,0-1-1,0 2-7,-1-1 0,1 1 0,-1-1 0,1 1 0,0-1 0,-1 1 0,1 0 0,-1-1 0,1 1 0,-1 0 0,1 0 0,-1-1 0,0 1 0,1 0 0,-1 0 0,2 5 1,0-1-1,0 0 0,-1 1 0,1-1 0,-1 8 1,0-6 11,1-1 0,-1 1 0,4 8 0,-3-9-16,0 1-1,0-1 1,-1 1-1,1 6 0,-2-10 51,1 0-1,0 0 0,0 0 1,0 0-1,0 0 0,1 0 0,-1 0 1,3 4-1,14-19-115,-15 9 70,1 0-1,-1-1 0,0 1 1,0-1-1,0 1 1,-1-1-1,0 0 0,1 0 1,1-6-1,10-14 228,-1 5-71,-10 13-83,1 1 0,-1-1-1,1 1 1,8-8 0,10-14 140,-21 27-170,6 15 170,-5-6-210,0-1 0,1 1 0,0-1 1,8 15-1,-10-20 22,1 0 0,0-1 0,0 1 0,0-1 0,0 1 0,0-1 0,0 0 0,1 0 0,-1 0 0,1 0 0,0 0 0,-1-1-1,1 1 1,0-1 0,0 1 0,6 1 0,-2-1-512,0-1-1,1 1 1,-1-1-1,1 0 0,-1-1 1,0 1-1,1-2 1,-1 1-1,1-1 0,9-2 1,24-8-4809,-24 7 4154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9:13:25.6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49 20 5888,'-40'-11'2176,"37"6"-1664,-2 2-160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9:13:27.3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51 1472,'12'-3'5989,"22"-10"-5899,-26 10 572,-2 0-601,0 1-1,1 0 1,-1 0-1,0 1 1,0 0-1,11-1 1,-15 2-59,0 0-1,-1 0 1,1 1-1,0-1 1,0 0-1,0 1 1,0 0-1,0 0 1,0-1-1,0 1 1,-1 0 0,1 0-1,0 0 1,-1 1-1,1-1 1,-1 0-1,1 1 1,-1-1-1,0 1 1,1-1-1,-1 1 1,0 0-1,0-1 1,0 1 0,1 2-1,-1 0 60,1 1 1,0-1-1,-1 1 0,0-1 0,0 1 0,0 0 1,-1-1-1,0 1 0,0 9 0,0-11 26,-5 59 1107,0 1-463,6-60-711,-1 0 1,1 0-1,-1 0 0,1 0 1,0 0-1,0 0 0,0-1 1,1 1-1,-1 0 0,1-1 1,-1 1-1,1-1 0,0 1 1,0-1-1,3 3 0,-2-2 20,0-1 1,0 0-1,0-1 0,1 1 0,-1 0 0,0-1 0,0 1 1,1-1-1,-1 0 0,1 0 0,3 0 0,5 0 28,24 0 0,-22-1-222,-6-1 223,-1 1 0,1-1 0,-1-1 0,1 1 0,-1-1 0,0 0-1,0-1 1,0 0 0,0 0 0,0 0 0,-1-1 0,0 0 0,1 0-1,-1-1 1,-1 1 0,1-1 0,-1-1 0,1 1 0,-2-1 0,1 0 0,-1 0-1,5-8 1,-2-9-161,-1 3-66,-3 12 158,0 1 1,-1 0 0,0-1 0,-1 1 0,1-10 0,-2 16 12,0 0 0,1 0 0,-1 0 0,0 0 0,0 0 0,1 0 0,-1 0 0,0 0 0,1 0 0,-1 0 0,1 0 0,-1 0 0,1 0 0,0 0-13,-1 0-1,1 0 1,-1 0-1,1 1 1,-1-1-1,1 0 1,-1 0 0,0 0-1,0 0 1,1 0-1,-1 0 1,0 0-1,0-1 1,0-1 37,1 0 0,-1 1 1,1-1-1,0 0 0,0 0 1,0 0-1,0 1 0,0-1 0,0 0 1,1 1-1,-1-1 0,1 1 1,0-1-1,0 1 0,0 0 0,0 0 1,0 0-1,0 0 0,1 0 1,2-1-1,-1 0 19,1 0 1,-1 1-1,1 0 1,-1 0 0,1 0-1,0 0 1,0 1-1,0 0 1,0 0-1,0 0 1,6 0-1,37 4-4050,-38-5 1823,6-7-2538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9:20:09.3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171 69 1248,'-1'-1'4338,"-3"7"-2884,3-4-1429,0 1-1,0-1 0,-1 0 1,1 0-1,0 0 1,-1 0-1,1 0 0,-1 0 1,0-1-1,0 1 1,-3 2-1,-13 3 192,14-5-171,0 0-1,0 0 1,0-1 0,0 1 0,0-1-1,-1 0 1,1-1 0,-7 1 0,1-1 68,4 1-87,0-1 0,0 0-1,0-1 1,0 1-1,0-1 1,-6-2 0,11 2-28,-1 1 0,1-1 0,-1 0 0,1 1 0,0-1 0,-1 0 0,1 0 0,0 0 0,0 0 0,0 0 0,0-1 0,0 1 0,0 0 0,0 0 0,0-1 0,0 1 0,0 0 0,1-1 0,-1 1 0,1-1 0,-1 1-1,1-1 1,-1 1 0,1-1 0,0 1 0,0-1 0,0 1 0,0-4 0,0 2-9,0 2 10,0 0-1,-1 0 0,1 0 1,0 0-1,0-1 0,1 1 1,-1 0-1,0 0 0,0 0 1,0 0-1,1 0 0,-1 0 1,0 0-1,1 0 0,-1 0 1,1 0-1,0 0 0,-1 0 1,1 0-1,-1 0 1,1 1-1,0-1 0,0 0 1,0 0-1,-1 1 0,1-1 1,0 1-1,0-1 0,0 0 1,0 1-1,1-1 0,22-12 57,-19 10-60,1 0 1,0 0-1,-1 0 1,10-3-1,-2 3 23,0-1-1,0 2 0,0 0 1,0 0-1,1 2 0,-1-1 1,19 3-1,-28-2 4,1 1 1,-1-1-1,0 1 0,0 0 1,1 0-1,-1 0 0,0 1 1,0 0-1,0-1 0,0 1 1,-1 1-1,6 2 0,19 11 265,-22-13-234,1 1-1,-1-1 0,8 7 0,2 3 170,52 39 17,-62-49-146,0 1 0,0-1 1,1-1-1,-1 1 0,1-1 0,0 0 1,-1-1-1,1 1 0,9-1 0,-12 0-65,0 0 0,0-1 0,0 0 0,0 1 0,0-2 0,0 1 0,0 0 0,0-1 0,0 0 0,-1 0-1,1 0 1,0 0 0,0-1 0,-1 1 0,1-1 0,-1 0 0,1 0 0,-1 0 0,0-1 0,5-3 0,0-1-671,-4 4-242,-1 0-1,0 0 1,0 0-1,0 0 1,3-5-1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9:20:18.9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296 12 896,'-2'-2'155,"2"2"-102,0 0 1,0 0-1,0 0 0,1 0 1,-1 1-1,0-1 0,0 0 1,0 0-1,1 0 0,-1 0 1,0 0-1,0 1 0,0-1 1,1 0-1,-1 0 0,0 0 1,0 0-1,1 0 0,-1 0 1,0 0-1,0 0 0,1 0 1,-1 0-1,0 0 0,0 0 1,1 0-1,-1 0 0,0 0 1,0 0-1,1 0 0,-1-1 1,0 1-1,0 0 0,1 0 0,-1 0 1,0 0-1,0 0 0,0-1 1,1 1-1,-1 0 0,0 0 1,0 0-1,0 0 0,0-1 1,0 1-1,2-9 3829,-1 14-3766,1-1 0,-1 1 0,0-1 0,-1 1 0,1-1-1,-1 1 1,0 0 0,0 7 0,1 20 47,0-9 34,0 0 0,-2 26 0,0-4-106,1 185 1029,10-179-917,-10 28 42,-1-74-196,1-1-1,-1 1 0,0 0 1,0-1-1,-1 1 0,1 0 1,-5 7-1,2-3-35,2 1 77,-2 3-121,-4 5 39,7-17-2,1 0 0,0 0 0,-1 0 0,1 0 0,-1 0 0,1 0 0,-1 0 0,0 0-1,1 0 1,-1 0 0,0 0 0,0 1 0,-1-1-6,1 1-1,-1 0 1,1 0-1,0-1 0,-1 1 1,1 0-1,-1 5 1,2-7 15,-1 1 0,1-1 0,0 1 0,0-1 0,0 1 0,-1 0 0,1-1 0,0 1 0,0-1 0,-1 1 0,1-1 0,-1 1 0,1-1 0,0 0 0,-1 1 0,1-1 0,-1 1 0,1-1 0,-1 0 0,1 1 0,-1-1 0,1 0 0,-1 0 0,0 1 0,1-1 0,-1 0 0,1 0 0,-1 0 0,1 0 0,-1 0 0,0 0 0,0 0 0,-21 5 113,4-4-185,14 0 108,-1-1-1,0 0 1,0 0 0,0 0 0,0-1 0,-5-1 0,-7-4 78,13 4-140,1 1-1,0-1 0,-1 1 1,1 0-1,-1 0 0,-6 0 1,6 1 37,0-1 0,0 0 1,0 1-1,0-1 0,-4-2 1,-17-3-79,20 6 43,0-1 0,0 0 0,0 0 0,0 0-1,0-1 1,0 0 0,0 0 0,0 0 0,1-1-1,-1 1 1,1-1 0,-6-4 0,7 4 0,2 3-2,1 0 1,0-1-1,-1 1 0,1 0 0,0-1 0,0 1 0,-1 0 0,1-1 1,0 1-1,0 0 0,-1-1 0,1 1 0,0-1 0,0 1 0,0-1 1,0 1-1,0 0 0,0-1 0,0 1 0,-1-1 0,1 1 0,1-1 1,-1 1-1,0-1 0,0 0 0,6-14-75,-3 11 86,0-1 0,0 1 0,1 0 0,5-5 0,59-56 368,-60 56-385,2-2 72,-7 9-138,0 0-1,-1 0 1,1 0 0,0-1 0,-1 1 0,0-1 0,1 1 0,-1-1 0,0 0 0,-1 0 0,3-4 0,-3 5-411,0 0 1,-1 0 0,1 0 0,0 0 0,-1-1 0,0 1 0,1 0-1,-1 0 1,0 0 0,0-1 0,0 1 0,-1-4 0,-6-18-2291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9:21:54.5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 0 576,'0'0'1109,"-1"15"-506,-19 40 101,7 6-573,-6 69-1,15-101-108,-1 14-92,2 62 582,6-96-272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9:21:56.0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1 736,'0'0'11,"0"0"1,0 0-1,0 0 0,0 0 1,0 0-1,0 0 0,0 0 1,0 0-1,0 1 0,0-1 1,0 0-1,0 0 0,0 0 1,0 0-1,0 0 0,0 0 1,0 0-1,0 0 0,0 0 1,0 1-1,0-1 0,0 0 1,0 0-1,0 0 0,0 0 1,0 0-1,1 0 0,-1 0 1,0 0-1,0 0 0,0 0 1,0 0-1,0 0 0,0 0 1,0 0-1,0 0 0,0 0 1,1 0-1,-1 0 0,0 0 1,0 0-1,0 0 1,0 0-1,0 0 0,0 0 1,0 0-1,0 0 0,0 0 1,1 0-1,-1 0 0,0 0 1,1-2 793,-5 2 685,5 4-1255,7 28 316,-7-26-556,0 1 1,1-1 0,3 8-1,-4-8 36,1-1-1,-1 1 0,1 0 0,-1 5 1,5 17-129,-3-15 114,-1 0 1,1 0 0,-1 15 0,-1-12 213,6 26 1,0-6 70,-1 0 0,-2 1 0,-1 53 1,-3-87-249,1-2-40,-1 1 1,0 0-1,0-1 0,-1 1 1,1 0-1,0-1 0,0 1 1,-1 0-1,1-1 0,-1 1 1,0-1-1,1 1 0,-1-1 1,0 1-1,0-1 0,0 1 1,0-1-1,0 0 0,-2 2 1,1-2 12,-3 1-68,3-1-172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9:21:58.0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0 161 320,'13'3'3147,"13"-3"-65,-13-3-2912,20-9 0,-23 8-61,0 1-1,0 0 0,15-3 0,12 0-17,-22 3-39,1 1-1,17-1 1,75 3 166,-100 2-71,-7-2-144,1 1-1,-1-1 1,0 0 0,1 1-1,-1-1 1,0 0 0,1 0-1,-1 0 1,0 0 0,1 0-1,-1 0 1,2-1 0,-3 1-2,0 0 1,0 0-1,0 0 1,0 0-1,0 0 1,0-1-1,0 1 1,1 0-1,-1 0 1,0 0-1,0 0 1,0 0-1,0 0 1,0 0-1,0 0 1,0 0-1,0 0 1,0 0-1,0 0 1,0 0-1,0-1 1,0 1-1,0 0 1,0 0-1,0 0 1,0 0-1,0 0 1,0 0-1,1 0 1,-1 0-1,0 0 1,0 0-1,0 0 1,0 0-1,0 0 1,0 0-1,0 0 1,0 0-1,0 0 1,0 0-1,0 0 1,0 0-1,1 0 1,-1 0-1,0 0 1,0 0-1,0 0 1,0 0-1,0 0 1,0 0-1,0 0 1,14 5 0,-13-4-56,25 7 188,-24-8-17,-2 0-118,0 0 0,0 0 0,0 0 0,0 0-1,0 0 1,0 0 0,0 1 0,0-1 0,1 0 0,-1 0 0,0 0-1,0 0 1,0 0 0,0 0 0,0 0 0,0 0 0,0 0 0,0 0-1,1 0 1,-1 0 0,0 0 0,0 0 0,0 0 0,0 0 0,0 0-1,0 0 1,0 0 0,1 0 0,-1 0 0,0 0 0,0 0 0,0 0-1,0 0 1,0 0 0,0 0 0,0 0 0,0 0 0,0 0 0,1-1-1,-1 1 1,0 0 0,0 0 0,0 0 0,0 0 0,0 0 0,0 0-1,0 0 1,0 0 0,0 0 0,0-1 0,5-2-5,-5 1 44,0 1 0,0-1 0,0 0 0,0 1 0,0-1 0,-1 1 1,1-1-1,0 0 0,-1 1 0,1-1 0,-2-1 0,-3-18 22,5 20-59,0 0-1,-1 0 1,1 1-1,0-1 0,0 0 1,-1 0-1,1 1 1,-1-1-1,1 0 0,0 1 1,-1-1-1,1 0 0,-1 1 1,0-1-1,1 1 1,-1-1-1,0 0 0,0 0 0,0 0 0,1 1 0,-1-1 0,0 0-1,1 0 1,-1 0 0,1 0 0,-1 1 0,1-1 0,-1-2 0,0 1 0,0-1 1,0 1-1,0-1 0,0 1 1,0-1-1,-1 1 1,1 0-1,-1 0 1,-3-4-1,-4-6-31,7 7-117,2 4 159,0 0-1,-1 0 1,1 1-1,0-1 1,-1 0 0,1 1-1,0-1 1,-1 0-1,1 1 1,-1-1 0,1 1-1,-1-1 1,1 0-1,-1 1 1,1-1-1,-2 1 1,-2-5-154,6 3-284,5 1 208,-4 1 214,1 0 0,-1 1 0,0 0 0,1-1 0,-1 1 0,0 0 0,7 3 0,-6-2-15,1 0 0,0 0 0,0-1 0,0 0 0,0 1 1,0-2-1,0 1 0,6-1 0,-10 0 22,0 0-1,-1 1 1,1-1 0,0 0-1,0 0 1,-1 0 0,1 1-1,0-1 1,0 0 0,-1 1-1,1-1 1,0 0 0,-1 1-1,1-1 1,0 1-1,-1 0 1,2 0 0,6 5 347,-8-5-332,0 1 0,0-1 1,0 0-1,0 0 0,-1 0 1,1 0-1,0 0 0,0 0 1,-1 0-1,1 0 0,-2 2 1,-1 9 12,2-10-30,1-1 0,0 1 1,-1-1-1,1 0 0,0 1 0,-1-1 0,0 0 0,1 0 0,-1 1 0,0-1 0,1 0 0,-1 0 1,0 0-1,-1 2 0,-5 4 0,6-5 13,0-1 0,-1 1 0,1 0 0,-1-1 0,1 0 0,-1 1 0,1-1 0,-3 2 0,1-2 47,0 1-1,0 0 1,0 0-1,0 0 1,-3 4-1,-8 6-208,9-9 116,2 0 0,-1 1 0,0-1 0,-4 7 0,-12 9-533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49:38.52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 2 3232,'-3'-2'5114,"-2"147"-1151,5 249-2784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9:21:59.8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0 131 576,'3'-4'5387,"8"-12"-4993,2-7-90,18-15-64,-26 29-175,-4 8-50,-1 0-1,0 1 1,1-1 0,-1 0 0,0 0 0,1 1-1,-1-1 1,1 0 0,-1 1 0,1-1 0,-1 1 0,1-1-1,1 0 1,2-12-42,-2 12 10,5-9-88,-7 9 35,5-5 399,-2 6-2,-3 7-279,0-4-26,-1 0-1,0 0 0,1 0 1,-1 0-1,0 1 0,0-1 1,-1 0-1,1-1 0,-1 1 1,1 0-1,-1 0 0,0-1 1,0 1-1,0-1 0,0 1 1,-1-1-1,-3 3 0,-2-1 113,7-4-135,0 1 0,0 0 1,0-1-1,0 1 1,1 0-1,-1-1 0,0 1 1,0 0-1,0 0 0,1 0 1,-1 0-1,0 0 1,1 0-1,-1 0 0,1 0 1,-1 2-1,0-3 2,1 0 0,0 1 1,0-1-1,0 0 0,-1 0 0,1 1 0,0-1 1,0 0-1,0 0 0,-1 1 0,1-1 0,0 0 1,-1 0-1,1 0 0,0 0 0,0 0 0,-1 1 1,1-1-1,0 0 0,-1 0 0,1 0 0,0 0 1,-1 0-1,1 0 0,0 0 0,-1 0 0,-3 0-33,5 0-101,-1 1 148,0 0 1,0 0-1,-1 1 0,1-1 1,-1 0-1,1 0 0,-1 0 1,1 0-1,-1 0 0,0 0 1,1 0-1,-1 0 1,0 0-1,0 0 0,0 0 1,-1 1-1,1-2-132,2 1-65,3 3 197,0-1-1,1 1 0,0-1 0,0 0 1,0 0-1,0-1 0,10 4 0,6 4 59,-13-6-41,1 2 59,1-1 0,1 1-1,17 5 1,-27-11-231,0 0 0,0 1 0,0-1 0,1 0 0,-1 0 1,0 0-1,0 0 0,0 0 0,0 0 0,0 0 0,0 0 0,0-1 0,0 1 1,0 0-1,0-1 0,0 1 0,0 0 0,0-1 0,0 1 0,0-1 1,0 0-1,0 1 0,-1-1 0,1 0 0,0 1 0,0-1 0,-1 0 0,1 0 1,0 0-1,0-1 0,0-5-2212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9:22:00.8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 12 2656,'-6'-7'733,"6"7"-698,0 0 0,0-1 1,0 1-1,-1 0 0,1 0 0,0-1 1,0 1-1,0 0 0,-1 0 1,1-1-1,0 1 0,0 0 0,-1 0 1,1 0-1,0-1 0,-1 1 0,1 0 1,0 0-1,0 0 0,-1 0 1,1 0-1,0 0 0,-1 0 0,1 0 1,0 0-1,-1 0 0,0 0-49,1 0-1,-1 0 1,1 0-1,0 0 1,-1 0-1,1 0 1,-1 1-1,1-1 1,-1 0-1,1 0 1,0 0-1,-1 1 0,1-1 1,0 0-1,-1 1 1,1-1-1,0 0 1,-1 1-1,1-1 1,0 0-1,0 1 1,-1-1-1,1 1 1,0-1-1,0 1 1,0-1-1,0 0 1,-1 1-1,-2 16-182,2-8 207,-12 34-618,13-41 430,0-1 0,0 1 0,-1-1 0,1 0 0,1 1 0,-1-1 0,0 0-1,0 1 1,0-1 0,1 0 0,-1 1 0,1 1 0,0 0 136,0 5-374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9:22:01.1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 1664,'-5'5'608,"10"-2"-480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9:22:02.5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9 1664,'-3'-8'608,"3"11"-480,8 5 544,5 0-992,-3 0-64,-7-1-576,7 1 512,-2 3-96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9:22:02.9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2656,'0'3'960,"0"2"-736,0-2-64,5 6-288,-5 2-1312</inkml:trace>
  <inkml:trace contextRef="#ctx0" brushRef="#br0" timeOffset="1">9 230 320,'-8'0'128,"13"4"-96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9:22:03.4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1 2496,'0'0'33,"1"1"1,-1-1-1,0 0 1,0 1-1,-1-1 1,1 1-1,0-1 0,0 1 1,0-1-1,0 1 1,0-1-1,0 1 1,-1-1-1,1 1 1,0-1-1,0 0 0,-1 1 1,1-1-1,0 0 1,-1 1-1,1-1 1,0 0-1,-1 1 0,1-1 1,0 0-1,-1 1 1,1-1-1,-1 0 1,-7 8 2553,8-8-2530,0 1 1,0-1-1,0 1 0,0-1 0,0 1 1,0-1-1,0 1 0,0-1 0,0 1 1,0-1-1,0 1 0,0-1 0,0 1 1,0-1-1,0 1 0,-1-1 0,1 1 1,-1 0-1,1-1-169,0 1-1,0-1 1,-1 1 0,1-1 0,0 1-1,0 0 1,0-1 0,-1 1 0,1-1-1,0 1 1,0 0 0,0-1 0,0 1-1,0-1 1,0 1 0,0 0 0,1-1-1,-1 1 1,0 0 0,2 5-907,-1 2-1002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9:22:03.8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 1 2304,'-5'6'864,"5"2"-672,0 0-32,0 1-384,0-1-1600</inkml:trace>
  <inkml:trace contextRef="#ctx0" brushRef="#br0" timeOffset="1">19 145 3552,'-9'6'1312,"5"3"-992,-1-5-128,10 3-640,-1-2 192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9:22:04.6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1472,'4'0'5696,"0"8"-5952,-4 0-800,0-2-384,0 2-1312,5 0 1856,-5 1 416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9:22:05.0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0 896,'0'0'352,"0"8"-288,0-1 32,3 1-96,-3 0-704</inkml:trace>
  <inkml:trace contextRef="#ctx0" brushRef="#br0" timeOffset="1">0 148 1056,'3'11'416,"-3"-6"-352,-3 3 32,3 0-64,3-1-32,-3 1-160,0 0 96,-3 0-672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9:22:05.3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0 1728,'-5'0'640,"10"3"-480,-10-3-64</inkml:trace>
  <inkml:trace contextRef="#ctx0" brushRef="#br0" timeOffset="1">0 114 1568,'0'3'576,"0"5"-448,3 0-32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49:38.95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24 8 3552,'-1'-2'204,"-6"-4"706,7 6-883,0 1 0,0-1 0,-2 7 3151,2 13-831,0 239 2540,0-82-4574,-1-136 47,-10 65 0,10-79-6691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9:22:05.7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1 3072,'-18'3'1120,"23"5"-864,0 0-64,-5-1-2368,3 1 768</inkml:trace>
  <inkml:trace contextRef="#ctx0" brushRef="#br0" timeOffset="1">48 273 2400,'-13'17'896,"13"-14"-704</inkml:trace>
  <inkml:trace contextRef="#ctx0" brushRef="#br0" timeOffset="2">9 484 1888,'-8'8'704,"11"-1"-544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9:22:09.7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212 15 1152,'0'0'363,"13"-8"2991,-13 8-3300,1-1 0,-1 1 0,1-1 0,-1 1 0,1-1 0,0 1 0,-1-1 0,1 1-1,0 0 1,-1-1 0,1 1 0,0 0 0,-1-1 0,1 1 0,0 0 0,0 0 0,-1 0 0,1 0 0,0 0 0,0 0-1,-1 0 1,1 0 0,0 0 0,0 0 0,-1 0 0,2 1 0,0-1-28,-1 1-1,0 0 1,1 0-1,-1 0 1,0 0 0,0 0-1,1 0 1,-1 0-1,0 1 1,0-1 0,1 3-1,1 1-23,1 1 1,-2 0-1,1 0 0,-1 1 0,2 6 0,9 42 198,13 60 453,-12-42-471,-12-62-144,0 0 1,1 0 0,0 0-1,1 0 1,0-1 0,1 1-1,10 15 1,-13-23-44,-1 0 1,0-1-1,-1 1 1,1 0-1,0 0 0,-1-1 1,1 1-1,-1 0 0,0 0 1,0 5-1,2 15 61,0-14-46,-1 0-1,1 0 0,-2 0 0,1 0 0,-2 9 0,1-6 256,0-10-262,0 0-3,0 1 0,0-1 0,0 0 1,-1 0-1,1 0 0,-1 0 0,0 0 1,0 0-1,0 0 0,0 0 0,-2 4 1,-2 8 187,5-13-155,0 0 0,0-1 0,0 1 0,0 0 0,0 0 0,0 0 0,0 0 0,-1-1 0,1 1 0,0 0-1,-1 0 1,1-1 0,-1 1 0,1 0 0,-1-1 0,1 1 0,-1 0 0,1-1 0,-1 1 0,1-1 0,-1 1 0,0-1 0,0 1 0,1-1 0,-1 1-1,0-1 1,0 0 0,1 1 0,-1-1 0,0 0 0,0 0 0,0 1 0,1-1 0,-1 0 0,0 0 0,0 0 0,-1 0 0,-13 6-138,14-5 120,0 0 1,0-1-1,-1 1 0,1 0 0,-1-1 1,1 1-1,0-1 0,-1 1 0,-2 0 1,-14 0-47,16 0 51,-1 0 0,0-1 1,0 0-1,0 1 1,1-1-1,-1-1 1,0 1-1,0 0 1,0 0-1,1-1 0,-1 0 1,-3-1-1,-55-30 50,46 23-121,-24-9 0,23 11 30,7 3-7,1 1 1,-1 0-1,0 0 0,-9-1 0,15 4 9,0-1 0,0 0 0,0 0 0,1-1 0,-6-2 0,6 3 34,0-1 0,0 1 0,0 0 1,0 0-1,0 1 0,0-1 1,0 0-1,0 1 0,0-1 0,-3 1 1,-22-9-144,26 9-59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9:22:11.2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44 106 1056,'-6'-2'4874,"3"-6"-3658,-2-1-794,5 8-351,-1 0 0,0 1 0,0-1 1,0 0-1,0 0 0,0 1 0,1-1 0,-1 0 0,0 0 1,1 0-1,-1 0 0,1 0 0,-1 0 0,1 0 1,-1 0-1,1 0 0,0 0 0,-1 0 0,1 0 0,0-1 1,0 1-1,0-2 0,-4 2 206,4 1-267,-1 0 0,1 0 0,-1 0 0,1 0 0,0 0 0,-1 0 0,1 0 0,-1 0 0,1 0 0,-1 0 0,1 0 0,0 0 0,-1-1 0,1 1 0,0 0 0,-1 0 0,1 0 0,-1-1-1,1 1 1,0 0 0,-1 0 0,1-1 0,0 1 0,0 0 0,-1-1 0,1 1 0,0 0 0,0-1 0,-1 0 0,0-6-25,1 7 15,-1 0 1,1-1 0,0 1-1,0 0 1,0-1-1,0 1 1,0 0 0,0-1-1,0 1 1,-1 0 0,1-1-1,0 1 1,0 0-1,0-1 1,0 1 0,0 0-1,1-1 1,-1 1 0,0 0-1,0-1 1,0 1-1,0 0 1,0-1 0,0 1-1,0 0 1,1-1 0,-1 1-1,0 0 1,0 0-1,0-1 1,1 1 0,-1 0-1,0 0 1,1-1 0,-1 1-1,0 0 1,0 0 0,1 0-1,-1 0 1,0-1-1,1 1 1,-1 0 0,0 0-1,1 0 1,-1 0 0,0 0-1,1 0 1,-1 0-1,1 0 1,17-4-104,104-21 366,-73 20-138,78 2 0,-93 4-87,-27-1-48,1 1 0,-1-1 1,0 2-1,0-1 0,13 5 0,-18-5-256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9:22:11.9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 1824,'-1'-3'1819,"1"3"-1791,0 0 1,1 0 51,-1 0 0,0 0 0,0 0 0,1 0 0,-1 0 0,0 0 0,0 0 0,1 0 0,-1 0 0,0 0 0,0 0 0,0 0 0,1 0 0,-1 0 0,1 1 400,-1 0-400,0-1 0,0 0 0,1 0 1,-1 0-1,0 1 0,0-1 0,0 0 0,0 0 0,0 1 0,0-1 0,0 0 0,0 0 0,0 0 0,0 1 0,0-1 0,0 0 0,0 0 0,0 1 0,8 50 1483,-1-17-1603,-2 1 0,-1 0 0,-2 68 0,-2-86-248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9:22:14.0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270 3 832,'-23'-1'5039,"15"0"-4283,0 1 0,0 0 0,-14 1 1,17 0-704,2-1-27,0 1 0,0 0 1,-1-1-1,1 1 0,0 0 0,0 1 1,0-1-1,0 0 0,0 1 0,0 0 0,-3 2 1,-19 11 225,21-14-238,0 1 1,1 0-1,-1 0 0,1 0 0,0 0 0,0 0 1,0 1-1,0 0 0,0-1 0,0 1 1,1 0-1,-4 5 0,2-1-78,0 0 0,-1-1-1,-9 11 1,8-11 139,1 0 0,0 0 0,-4 9 0,6-10-106,-4 9 19,-11 27 1,16-37 8,1-1 1,0 1-1,0 0 1,0 0 0,1 0-1,0 0 1,-1 0-1,1 0 1,1 0 0,-1 0-1,0 0 1,3 7-1,-3-9 8,1-1 0,-1 1-1,1-1 1,0 1 0,-1-1-1,1 1 1,0-1 0,0 0-1,0 1 1,0-1 0,1 0-1,-1 0 1,0 0 0,0 0-1,1 0 1,-1 0 0,1 0-1,-1 0 1,1 0-1,-1-1 1,1 1 0,-1-1-1,4 1 1,0 0 27,1 0 0,0-1 0,0 0 0,0 0 0,7-2 0,-2 1 38,-3-1-32,-1 1 1,1-1 0,-1-1 0,0 1-1,0-1 1,0-1 0,0 1 0,0-1-1,-1 0 1,0-1 0,0 0 0,0 0 0,0 0-1,7-9 1,-9 9-47,0-1 1,0 0-1,-1 1 0,0-1 1,0 0-1,-1 0 0,0-1 1,0 1-1,0-1 0,-1 1 1,1-8-1,-1 11 24,-1-1-1,0 0 1,0 0 0,0 0 0,0 0 0,-1 0 0,1 0-1,-1 0 1,0 0 0,0 1 0,-1-1 0,1 0-1,-1 1 1,0-1 0,0 1 0,0-1 0,0 1 0,-1 0-1,1 0 1,-4-3 0,5 5-15,-1 0 0,1 0 0,0 0 0,-1 0 0,1 0-1,-1 0 1,0 0 0,1 0 0,-1 1 0,0-1 0,1 1 0,-1-1 0,0 1 0,0 0 0,1 0 0,-1-1 0,0 1-1,-3 1 1,4-1 0,0 0-1,0 1 0,0-1 1,0 1-1,0-1 0,1 1 0,-1-1 1,0 1-1,0-1 0,0 1 1,1 0-1,-1 0 0,0-1 0,0 1 1,1 0-1,-1 0 0,1 0 1,-1 0-1,1 0 0,-1 0 0,1 0 1,0 0-1,-1 0 0,1 0 1,0 0-1,0 0 0,0 0 1,-1 0-1,1 0 0,0 0 0,1 1 1,-1 10 75,0 0 0,1-1 0,1 1 0,0-1 0,1 0 1,0 1-1,7 15 0,-7-19-23,1-1 0,0 0-1,0 0 1,1 0 0,0 0 0,1-1-1,-1 1 1,1-1 0,0-1 0,1 1 0,8 5-1,-8-7-144,-1 1-1,2-1 1,-1-1-1,0 1 1,1-1-1,0-1 1,0 0-1,11 3 1,-16-5-120,0 0 0,0 1 1,1-1-1,-1-1 1,0 1-1,0 0 0,1-1 1,-1 1-1,0-1 1,0 0-1,0 0 1,0-1-1,0 1 0,0 0 1,0-1-1,0 0 1,0 0-1,-1 0 0,1 0 1,-1 0-1,1 0 1,-1-1-1,0 1 0,2-4 1,1-2-876,-1 0-1,6-14 1,-10 22 1037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33:57.53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444 257 1152,'-8'-8'2453,"0"6"-2328,0 1-1,0 0 1,-1 1-1,1 0 0,0 0 1,0 0-1,-1 1 1,1 1-1,0 0 1,0 0-1,-11 4 1,11-2-133,0-1 0,1 1 1,0 1-1,-9 6 0,9-6 126,-1 1 0,-15 6-1,-30 19 432,52-30-536,0-1 0,0 0-1,1 1 1,-1-1-1,0 0 1,0 1 0,0-1-1,0 0 1,0 0 0,0 0-1,0 0 1,0 0-1,0 0 1,1 0 0,-1 0-1,0 0 1,0 0-1,0 0 1,0-1 0,-1 0-1,0 0 53,0 0 0,0 0 0,0 0 0,0-1 0,0 1 0,1-1 0,-1 1 0,-2-4 0,2 3 8,0-1-1,0 0 1,0 0 0,1 0 0,-1 0-1,1 0 1,-1 0 0,1 0 0,0-1 0,0 1-1,0-4 1,1 5-82,0-1-1,0 1 1,0 0 0,0-1-1,1 1 1,-1 0 0,1 0-1,-1-1 1,1 1 0,0 0-1,0 0 1,0 0-1,0 0 1,0 0 0,0 0-1,1 0 1,-1 0 0,1 1-1,-1-1 1,1 1 0,0-1-1,-1 1 1,3-2-1,4-4 80,1 0-33,1 1 0,0 0 0,0 0 0,0 1-1,19-6 1,-3 0 68,79-33-244,-100 43 91,-5 2 43,0-1 0,0 0 0,1 0 0,-1 1 0,0-1 0,1 0 1,-1 1-1,0-1 0,0 0 0,0 1 0,1-1 0,-1 0 0,0 1 0,0-1 0,0 0 0,0 1 0,0-1 0,0 1 0,1-1 0,-1 0 0,0 1 0,0-1 1,0 1-1,-1 0 0,2 13 22,-1-13-18,-1 8-12,1 0-1,-2 0 0,1 0 1,-1 0-1,-5 15 0,-22 41-46,19-44-43,4-8 142,4-8-4,0 0 0,0-1 0,-1 1-1,-4 6 1,5-8-69,0-1 123,1 0 1,-1 0 0,1-1 0,-1 1 0,0 0-1,0-1 1,-3 3 0,5-4-68,0 0 0,-1 0-1,1 1 1,0-1 0,-1 0 0,1 0 0,0 0 0,-1 0-1,1 0 1,-1 0 0,1 0 0,0 0 0,-1 0 0,1 0-1,0 0 1,-1 0 0,1 0 0,-1-1 0,1 1 0,0 0 0,-1 0-1,0-1-4,0 0 0,0 1 0,1-1-1,-1 0 1,0 0 0,1 0 0,-1 1 0,1-1-1,-1 0 1,1 0 0,-1-2 0,-13-39 162,11 31-144,-1 0 1,0 0 0,-1 0-1,-8-15 1,12 24-60,0 0 0,-1 1 0,1-1 0,0 1 0,-1-1 0,1 1 0,-1 0 0,1-1 0,-1 1 0,1 0 0,-1 0 0,0 0 0,0 0 0,-2-1 0,-1 1-30,1 1-1,-1-1 0,0 1 1,-8 0-1,12 0 53,15-12 168,-11 10-195,0 0 0,0 1 0,1-1 0,-1 1 0,0 0 0,1 0 0,-1 0 1,1 0-1,-1 0 0,1 1 0,0 0 0,-1 0 0,1 0 0,4 0 0,-6 1 18,1-1 0,-1 1-1,1 0 1,-1 0-1,0 0 1,1 0 0,-1 0-1,0 0 1,0 0 0,0 1-1,1-1 1,-2 1 0,1 0-1,0 0 1,0-1 0,0 1-1,-1 0 1,1 1-1,-1-1 1,2 3 0,-1 0 31,0 0-1,0 0 1,-1 0 0,0 0-1,0 0 1,0 0 0,0 0 0,-1 1-1,0-1 1,0 0 0,-1 0 0,1 1-1,-3 7 1,1-3 15,-1-1 1,0 0-1,-1 0 0,0 0 0,-1 0 0,-6 11 0,2-2-93,9-15 57,-1-1 1,0 0-1,0 0 0,0 0 1,0 1-1,-1-1 0,-2 3 0,-1 1-16,1 0-1,0 0 0,-1 1 0,2-1 0,-1 1 0,1 0 0,0 0 0,0 0 0,1 1 0,0-1 0,1 0 1,-1 1-1,0 12 0,2-16 44,-1 0 1,1 1 0,-1-1-1,0 0 1,-1 0-1,1 0 1,-1 0 0,-3 5-1,3-4 38,0 0 0,-1 0 1,2 0-1,-3 8 0,-12 41-336,15-49 320,0-1 0,-1 0 0,1 0 0,-1 0 0,0 0-1,0 0 1,-1 0 0,1 0 0,-1-1 0,0 1 0,0-1 0,0 0 0,-4 4 0,5-5-10,1-1-34,-1 0 0,1 0 0,-1 0 0,1-1 0,-1 1 0,0 0 0,1 0 1,-1-1-1,0 1 0,0-1 0,1 0 0,-4 1 0,-27 0-36,7 0 48,-14 2-213,40 0-172,11 5 434,15 5-145,-15-8 34,-9-3 51,1 0 0,0-1 0,0 1 0,0-1 0,7 1 0,-10-2 15,1 1 0,-1-1 1,0-1-1,1 1 0,-1 0 0,0 0 1,0 0-1,1-1 0,-1 1 0,0-1 0,0 1 1,1-1-1,-1 1 0,0-1 0,0 0 1,0 1-1,0-1 0,0 0 0,0 0 0,0 0 1,0 0-1,0 0 0,1-1 0,3-9 123,1 0 0,-1 0-1,-1 0 1,0-1-1,4-19 1,-2 7-33,9-29-105,10-61 0,-19 82-60,11-32 0,3-13 59,20-85 41,-22 95-512,-12 38-433,-4 20-101,0-1 1,0 1-1,1-1 0,4-8 1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33:58.82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423 0 1728,'-14'22'2885,"12"-20"-2734,-31 16 736,15-8-416,-120 71 415,132-77-904,-18 9 261,22-13-201,1 1 0,-1-1 1,1 1-1,-1-1 0,1 0 0,-1 0 1,1 0-1,-1 0 0,1 0 1,-1 0-1,0 0 0,1 0 1,-1-1-1,1 1 0,0-1 0,-2 0 1,-24-9 295,-39-11 1,41 20-206,24 1-111,2-1-24,-1 0 0,0 0 0,1 0 0,-1 0 0,1 0 0,-1 0 0,1 0 0,-1 1 0,1-1 1,0 0-1,0 0 0,-1 0 0,1 1 0,0-1 0,0 0 0,0 1 0,-1-1 0,1 1 0,0-1 0,2 0 0,20-8-117,-15 7 132,0 0 1,1 0-1,13-1 0,-18 3-29,0 0-1,0 0 1,-1 0-1,1 1 1,0-1-1,0 1 1,-1 0-1,1 0 1,-1 0-1,5 2 1,-5-1 15,-1-1 1,1 1-1,-1-1 0,1 1 1,-1 0-1,4 4 1,-5-5 0,0 0 1,-1 0 0,1 0 0,-1 0-1,1 0 1,-1 0 0,1 0 0,-1 0-1,0 0 1,1 1 0,-1-1 0,0 0-1,0 0 1,0 0 0,0 1-1,0-1 1,0 0 0,0 0 0,-1 2-1,-1 5 62,-1 0-1,1 1 0,-2-1 0,1 0 0,-7 10 0,-27 37-71,16-25-43,-6 8 159,16-24-94,1 1 0,0 0-1,1 0 1,1 1 0,-9 22-1,9-16-167,3-8 114,-4 22 0,8-28 56,0-1-1,1 1 0,0 9 0,1 1 692,-1-18-682,0-1 1,-1 1 0,1 0-1,0 0 1,0-1 0,0 1-1,0 0 1,0 0-1,-1-1 1,1 1 0,0 0-1,0 0 1,0-1 0,0 1-1,0 0 1,0-1 0,0 1-1,0 0 1,0 0-1,0-1 1,0 1 0,0 0-1,0-1 1,0 1 0,1 0-1,-1 0 1,0-1 0,0 1-1,0 0 1,0-1-1,5-13 76,-4 11-50,43-123 415,-40 113-553,1 0 1,0 1 0,1 0-1,1 0 1,0 0-1,15-19 1,-22 31 62,0-1 0,1 1 0,-1-1 0,0 1 0,1 0 0,-1-1 0,1 1 0,-1-1 0,1 1 0,-1 0 0,1-1 0,-1 1 0,1 0 0,-1 0 0,1-1 0,-1 1 0,1 0 0,0 0 0,-1 0 16,1 0 1,-1 0-1,0 1 1,0-1-1,0 0 1,1 0 0,-1 1-1,0-1 1,0 0-1,0 0 1,0 1-1,0-1 1,0 0 0,0 0-1,0 1 1,1-1-1,-1 0 1,0 1-1,0-1 1,0 0-1,0 0 1,0 1 0,-1-1-1,1 0 1,0 1-1,-5 25-109,4-23 103,-10 52 210,-4 14-126,-41 127 161,38-145 411,19-62-1543,7-44-4871,4 27 3667,1-3 918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33:59.83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7 220 1472,'3'5'292,"-1"1"-1,-1 0 1,1 0 0,-1 0 0,0 0-1,-1 0 1,1 0 0,-1 0 0,0 0-1,-2 10 1,1 6-242,-2 33 1219,3-54-1251,0 0 0,0 1 0,0-1 0,0 0 0,0 0 1,0 0-1,0 1 0,-1-1 0,1 0 0,-1 0 0,1 0 0,-1 0 1,1 0-1,-2 2 0,-2 37 1944,4-39-1997,-2 20 1103,2-21-1059,6-9 368,8-33-388,-6 21-149,0 0 0,-2 0 0,0-1-1,-1 0 1,3-36 0,-1 9-1524,-4 17-410,-1-59-1,-2 58 1228,0 2-210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34:00.21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118 1 2560,'-4'6'257,"-1"0"-1,1 0 1,0 0 0,1 1 0,0-1-1,0 1 1,0 0 0,-2 9 0,-8 17 690,11-28-803,-17 32 976,18-34-1001,-1-1 0,0 1 0,0-1 0,0 1-1,0-1 1,0 0 0,0 1 0,-1-1 0,1 0-1,-5 2 1,6-3-109,0-1 1,1 0-1,-1 0 0,0 0 1,0 0-1,1 0 0,-1 0 1,0 0-1,1-1 0,-1 1 1,0 0-1,1 0 0,-1 0 1,0-1-1,1 1 0,-1 0 1,1-1-1,-1 1 0,1-1 0,-1 1 1,0 0-1,1-1 0,0 1 1,-1-1-1,1 1 0,-1-1 1,1 0-1,-1 1 0,1-1 1,0 1-1,0-1 0,-1 0 1,1 1-1,0-1 0,0 0 1,-1 0-1,-1-4-157,2 5 134,0-1 1,0 1-1,0-1 0,0 1 1,0-1-1,0 1 1,0 0-1,0-1 0,0 1 1,0-1-1,0 1 1,0-1-1,0 1 0,0 0 1,1-1-1,-1 1 1,0-1-1,0 1 0,1 0 1,-1-1-1,0 1 1,0 0-1,1-1 0,-1 1 1,0 0-1,1 0 1,-1-1-1,0 1 0,1 0 1,-1 0-1,1 0 1,-1-1-1,0 1 0,1 0 1,-1 0-1,1 0 1,-1 0-1,0 0 0,1 0 1,-1 0-1,1 0 1,19-4-1305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34:04.2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316 504 2912,'1'-1'248,"0"0"1,0 0-1,-1 0 0,1 0 0,-1 0 1,1-1-1,-1 1 0,1 0 1,-1 0-1,0 0 0,1-1 1,-1 1-1,0 0 0,0 0 0,0-1 1,0-1-1,-5-25 1085,3 14-791,-6-20 329,5 24-687,0 0 0,-1-14 1,2 11-16,1 4-74,0 0 0,1-1 0,0-15 0,28-120 115,-24 130-201,9-21 11,-10 28-57,0 0 0,0 0 0,2-9 0,-4 11 107,1 0 0,0 0 1,6-12-1,-8 16-110,1 1 0,0-1-1,-1 1 1,1 0 0,0-1 0,0 1 0,0 0-1,0-1 1,0 1 0,0 0 0,0 0-1,0 0 1,1 0 0,-1 0 0,0 0-1,1 0 1,2-1 0,5 18-104,-7-12 166,0 1 0,-1-1 0,1 0 0,-1 1 1,0-1-1,0 1 0,0 6 0,1 33 164,-8 94 827,5-118-977,2 22 0,-1-30 62,1 1-1,-2 0 0,1 0 0,-2-1 1,-3 18-1,-24 82 310,-22 72-46,43-164-316,0 0 0,-2-1 0,0 0 0,-1 0 0,-1-1 0,-1 0 0,0-1 0,-17 15 0,22-24 83,0 0 0,-1-1-1,0-1 1,0 1-1,0-1 1,-20 8 0,22-11-65,1-1-1,-1 1 1,-1-2 0,1 1 0,0-1 0,0 0 0,-1 0 0,1-1 0,0 0-1,-1 0 1,-9-2 0,16 2-63,0 0 0,0-1 0,0 1 0,0 0 0,0 0 0,0-1 0,0 1 0,0 0 0,0-1 0,0 1 0,0-1 0,0 1 0,0-1 0,0 0 0,1 1-1,-1-1 1,0 0 0,0 0 0,1 0 0,-1 1 0,0-1 0,1 0 0,-1 0 0,1 0 0,-1 0 0,1 0 0,0 0 0,-1 0 0,1 0 0,0 0 0,0 0 0,0 0 0,-1 0 0,1-1 0,0 1 0,0 0 0,1 0 0,-1-2-1,1 1-35,-1-1 0,1 0 0,0 0-1,0 0 1,1 1 0,-1-1-1,1 0 1,-1 1 0,1-1-1,0 1 1,3-4 0,2 0-2,1 1 0,13-9 1,8-4-111,-13 7 32,1 0 0,0 2 0,23-10 0,2-1 84,70-29-91,-82 33 139,0-1 0,38-28 0,-67 44-208,0 1 1,0-1-1,1 0 1,-1 0 0,0 0-1,1 1 1,-1-1-1,1 1 1,-1-1-1,3 0 1,11 2-5079,-3 3 2097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49:39.32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 52 3968,'-13'-2'6709,"132"-23"-2358,-49 14-3652,139-1 0,-196 11-916,9 1 1051,-18 1-2159,-22 12-5353,2 2 1766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34:11.88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80 176 2400,'-5'-4'6432,"8"1"-6174,0-1 1,0 0-1,0 0 0,0 0 1,2-5-1,3-5-118,-4 8-152,0 1-1,0-1 1,-1 0 0,1-1-1,-2 1 1,1 0-1,-1-1 1,0 0-1,0 1 1,0-1-1,0-11 1,7 19-84,-8 11 80,-2-8 32,1 0-1,0 0 1,-1 0 0,0 0-1,0 0 1,0 0 0,-1 0-1,1 0 1,-1-1 0,0 1-1,0 0 1,0-1 0,-3 4-1,4-5 1,-1-1-1,1 1 1,0-1 0,-1 1-1,1-1 1,-1 0-1,0 1 1,1-1 0,-1 0-1,0 0 1,0-1-1,0 1 1,0 0 0,1 0-1,-1-1 1,0 1-1,0-1 1,0 0 0,0 0-1,0 0 1,0 0-1,0 0 1,-1 0 0,1 0-1,0 0 1,1-1-1,-5 0 1,4-1-16,-1 1-1,0 0 1,1-1-1,-1 0 1,1 0 0,0 0-1,-1 0 1,1 0 0,0 0-1,0 0 1,0-1-1,0 1 1,1-1 0,-1 1-1,-1-4 1,-2-7-41,0 1 1,-4-16-1,4 12 62,-2 6-103,3 0-310,4 10 384,0 0 1,0-1 0,0 1-1,0 0 1,0 0 0,0 0-1,0-1 1,0 1 0,0 0-1,0 0 1,0 0 0,0 0-1,0-1 1,0 1 0,0 0-1,0 0 1,0 0 0,1 0-1,-1 0 1,0-1 0,0 1-1,0 0 1,0 0 0,0 0-1,0 0 1,1 0 0,-1 0-1,0 0 1,0-1 0,0 1-1,0 0 1,1 0 0,-1 0-1,0 0 1,0 0 0,0 0-1,1 0 1,-1 0 0,0 0-1,0 0 1,0 0 0,0 0-1,1 0 1,-1 0 0,0 0-1,0 0 1,0 0 0,0 1-1,1-1 1,-1 0 0,0 0-1,0 0 1,0 0 0,0 0-1,1 0 1,-1 0 0,0 0-1,0 1 1,0-1 0,0 0-1,0 0 1,0 0 0,0 0-1,1 1 1,-1-1 0,10 10-224,8 15-105,16 22 249,11-13-5330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34:12.88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212 1 2400,'-6'3'2102,"0"12"-969,-3 17-224,9-25-543,5-9 220,9-6-386,-5 5-177,1-1-1,0 1 1,0 0 0,1 1 0,-1 1 0,20-2 0,-29 3-29,0 0 0,1 1 0,-1-1 0,1 0 0,-1 0 0,0 1 0,1-1 1,-1 1-1,0-1 0,1 1 0,-1 0 0,0-1 0,2 2 0,-2-1 11,-1-1 0,1 1 0,-1-1 0,1 1 0,-1-1-1,1 1 1,-1 0 0,0-1 0,1 1 0,-1 0 0,0-1 0,1 1 0,-1 0-1,0-1 1,0 1 0,0 0 0,0 0 0,0-1 0,1 1 0,-1 0-1,0-1 1,-1 1 0,1 0 0,0 0 0,0-1 0,0 1 0,0 0 0,-1 0-1,-3 9 17,0-1-1,-1 0 0,0-1 1,-1 1-1,1-1 0,-2 0 1,1 0-1,-1-1 0,0 0 1,-1 0-1,0 0 0,0-1 1,-10 5-1,3-2-2,0-2-1,0 1 1,0-2 0,-1 0 0,0-1 0,0-1-1,-23 3 1,20-6 104,16-1-138,0 0 0,0 0 0,0 0 0,0 0 1,0 1-1,0-1 0,0 1 0,-4 1 0,6-1 10,-1-1-1,1 1 0,-1 0 0,1 0 0,-1 0 0,1 0 1,-1 0-1,1 1 0,0-1 0,0 0 0,-1 0 1,1 1-1,0-1 0,0 1 0,0-1 0,1 1 1,-1 0-1,0-1 0,1 1 0,-1 0 0,0 2 0,1-4 8,-1 3 18,0-1 1,1 0 0,-1 0-1,1 0 1,0 1-1,0-1 1,0 0-1,0 1 1,0 2-1,1-4-4,-1 0 1,1 0-1,0 0 0,-1 0 0,1 0 1,0 0-1,0 0 0,0 0 0,0 0 1,0 0-1,0-1 0,0 1 0,0 0 1,0-1-1,0 1 0,1-1 0,-1 1 0,2 0 1,6 6-45,-4-1 58,-4-6-23,-1 0 1,1 0 0,-1 0-1,1 0 1,-1 0-1,1 1 1,-1-1 0,1 0-1,-1 0 1,1 1 0,-1-1-1,1 0 1,-1 1 0,0-1-1,1 0 1,-1 1-1,1-1 1,-1 0 0,0 1-1,1-1 1,-1 1 0,0-1-1,0 1 1,1-1-1,-1 1 1,0-1 0,0 1-1,0-1 1,0 1 0,0-1-1,0 1 1,0-1-1,0 1 1,0 0 0,0-1-1,0 1 1,0-1 0,0 1-1,0-1 1,0 1-1,0-1 1,0 1 0,-1-1-1,1 1 1,-1 0 0,1 0 6,-1-1 0,1 1 0,-1 0 0,1-1 1,-1 1-1,0-1 0,1 1 0,-1-1 0,0 1 1,1-1-1,-1 1 0,0-1 0,0 0 0,1 1 1,-1-1-1,0 0 0,0 0 0,0 1 0,1-1 1,-1 0-1,0 0 0,0 0 0,0 0 0,0 0 1,0 0-1,-1-1 0,-8-1 145,9 2-221,0-1 0,1 1 0,-1 0 0,1 0 0,-1 0 0,0 0 0,1-1 0,-1 1 0,1 0-1,-1 0 1,1-1 0,-7-9-1135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34:13.42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16 112 2080,'-16'-7'5290,"23"-2"-4876,0-1 0,6-13-1,-9 16-476,0-1 0,0 1 0,1 0 0,0 0 0,1 0 0,9-8 0,-12 11-229,-1 11 104,0-4 93,0 0 0,0 0-1,-1 0 1,1 0 0,-1 0-1,0 1 1,0-1 0,0 0-1,0 1 1,0-1 0,-1 1-1,0-1 1,1 1-1,-1-1 1,-1 1 0,1-1-1,0 1 1,-1-1 0,0 0-1,1 1 1,-1-1 0,-1 0-1,1 1 1,-4 5 0,4-2-732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34:13.93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 1 1984,'0'11'896,"-8"0"0,16 9 1248,-8-12-1920,5-3-64,0 1-96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34:14.50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 0 2656,'-10'17'1184,"10"7"-1024,0-13 128,5 1-192,-5-1 544,5 0-384,-5-3-96,0 4-96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34:15.29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 1 2560,'-2'4'274,"0"1"0,0 1 1,1-1-1,-1 0 0,1 0 1,0 0-1,1 1 0,-1-1 0,1 0 1,0 1-1,0-1 0,2 6 1,-1 12 425,0 11 356,0-26-913,0 0 1,-1 0-1,0 0 0,-1 0 0,-2 16 0,2-16-31,-3 4-212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34:15.96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 0 2144,'-5'16'992,"5"-1"-864,0-7 704,0 0-480,0 7 288,0 1-384,0 3 0,0 1-160,0-4-64,0 4 0,0-9-1088,0 0 576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34:16.59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2400,'0'11'1088,"13"9"-960,-8-12 736,-1 3-512,-4 0 192,4 6-288,-4-6-256,5 5 0,-5-4 0,0 2 0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34:23.0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108 511 1728,'4'8'5461,"-6"-10"-5280,0 0-1,1 0 1,-1 0-1,0 0 1,1-1-1,-1 1 1,1 0-1,0-1 1,0 1-1,0-1 1,-1-3-1,-7-14 406,4 9-461,0 0 1,1 0-1,0-1 0,1 1 0,1-1 1,-3-23-1,2-78 171,4 72-354,4-56 116,-5 93-67,0 0-1,0 0 0,0 0 1,1 0-1,-1 0 0,1 0 0,0 0 1,0 1-1,1-1 0,3-7 1,-3 8 18,0-1 0,-1 0 1,1 0-1,-1 0 0,1 0 1,0-5-1,1-5 43,-2 13-43,-1 0-1,1 0 1,0 0 0,-1 0 0,1 0-1,0 0 1,0 0 0,0 0 0,0 0-1,0 0 1,0 0 0,0 0 0,0 1-1,0-1 1,0 0 0,0 1 0,0-1-1,0 1 1,0-1 0,1 1 0,-1 0-1,0 0 1,0-1 0,1 1 0,-1 0-1,0 0 1,0 0 0,1 0 0,1 1-1,-1-1 45,1 2-49,-1 0-1,0 0 1,0 0 0,0 0 0,0 0 0,0 1 0,-1-1 0,1 1 0,-1-1-1,2 4 1,1 8 27,0-1 0,0 1 0,-1 0 1,-1 0-1,-1 0 0,1 17 0,-1-5 130,5 44 402,-6 105-1,-2-157-506,-1 1 0,-7 21 0,0 0 70,0-1 27,-2 0 0,-23 50 1,34-88-145,0 4 52,-1-1 1,1 0 0,-1 0-1,0-1 1,-1 1-1,1 0 1,-1-1-1,1 1 1,-1-1-1,0 0 1,0 0-1,-5 4 1,7-7-49,1 0 1,-1 1-1,0-1 0,1 0 1,-1 0-1,0 0 0,0 1 1,1-1-1,-1 0 0,0 0 1,0 0-1,1 0 0,-1 0 1,0 0-1,0-1 0,1 1 1,-1 0-1,0 0 0,0 0 1,1-1-1,-1 1 0,0 0 1,0-2-1,-1 1-14,0 0 1,1-1-1,-1 1 1,1-1-1,-1 0 1,1 1-1,0-1 1,-2-2 0,0-2-28,0 0 0,1 0 0,0-1 0,-3-8 0,4 8-11,0 0 0,0-1 0,0 1-1,1-1 1,0 1 0,1-1 0,0 1 0,0-1 0,3-8 0,-3 13 5,0-1 1,0 1-1,0 0 1,1-1-1,0 1 1,0 0 0,0 0-1,0 0 1,0 0-1,0 0 1,1 1-1,-1-1 1,1 1 0,0 0-1,0-1 1,0 1-1,0 1 1,0-1-1,0 0 1,7-2 0,-2 2-177,-1 1 0,1 0 1,-1 1-1,1-1 0,10 2 1,-1-1-1653,1 0 438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34:29.30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237 172 3488,'-14'-19'2213,"23"31"-1061,-8-10-1059,0 0 0,0 0 1,0 0-1,0 0 0,0 0 0,0 1 0,-1-1 0,1 0 1,-1 0-1,1 1 0,-1-1 0,0 0 0,0 1 0,0-1 1,0 0-1,0 1 0,-1-1 0,1 0 0,-1 1 0,1-1 1,-2 2-1,-2 6 224,0-1 0,-1 0 0,-8 13 0,5-10-211,-11 19 366,-29 35 0,43-61-175,4-8 129,12-16 120,9-4-542,39-32 0,-34 33 77,23-27 1,-42 42-16,57-72 542,-55 68-547,-1 0 0,0-1 0,-1 0 0,0 0 0,5-17 0,-11 27-32,0 1-45,1 0 0,-1 1-1,0-1 1,0 0-1,0 1 1,0-1 0,1 0-1,-1 1 1,0-1 0,0 0-1,1 1 1,-1-1 0,1 1-1,-1-1 1,1 1 0,-1-1-1,1 1 1,-1-1 0,1 1-1,-1-1 1,1 1 0,1-1-1,-1 17-825,-1-13 826,1 0 0,-1-1 0,1 1 0,0-1 0,0 1 0,0-1 0,0 0-1,1 1 1,-1-1 0,0 0 0,1 0 0,0 0 0,-1 0 0,1 0 0,0 0 0,0-1 0,0 1 0,0-1 0,0 1 0,1-1 0,-1 0 0,4 2 0,1-1 59,0 1 0,0-2-1,0 1 1,1-1 0,-1 0 0,15-1-1,-11 2 815,-36-1-562,-189-29-549,27 3 551,146 20-203,20 2-240,-22 0 1,79-5-143,41 5 437,1 2 0,88 12 1,-69 4-178,67 7 136,-134-20 16,0-1 0,0-2 0,46-6 0,-65 5-94,16-2 121,1-2 0,-1 0 0,29-12 0,-37 11-448,30-7-1,-24 8-8,-23 6 290,1-1 1,-1 1-1,1 0 0,-1 0 0,1 0 1,-1 0-1,1 1 0,-1-1 1,1 1-1,-1-1 0,1 1 1,3 2-1,0-1 71,-3 0-7,-2-1-48,-1 0 0,0-1 0,1 1 0,-1-1 0,0 1 0,1-1 0,-1 1 0,0 0 0,1-1 0,-1 1 0,1-1 0,-1 0 0,1 1 0,0-1 0,-1 1 0,1-1 0,-1 0 0,1 1 0,0-1 0,0 1 0,1-1-5,-1 1 0,0 0 1,1 0-1,-1 0 1,0 0-1,0 0 0,0 0 1,0 1-1,0-1 1,0 0-1,0 1 0,0-1 1,-1 0-1,1 1 1,0-1-1,-1 1 0,1-1 1,-1 1-1,1 2 1,-1-2 7,0 1 1,0-1 0,0 1-1,-1-1 1,1 1-1,-1-1 1,0 1 0,1-1-1,-1 0 1,0 1 0,-2 2-1,-1 1-18,0 1 0,-1-1-1,0 0 1,0 0 0,0-1-1,-1 1 1,-7 5 0,-7 3 32,-1-1 0,-38 17 0,-50 14-41,31-13 66,77-30-40,-17 6 134,1 0 1,-30 7-1,41-12-112,1-1 0,-1-1-1,1 1 1,-1-1-1,1 0 1,-1 0-1,1-1 1,-1 0 0,1 0-1,0 0 1,-1 0-1,1-1 1,-8-3 0,12 4-54,0 0 1,0 0 0,0 0 0,0 0 0,0 0 0,0 0 0,0 0 0,1 0 0,-1 0 0,0 0 0,1 0-1,-1-1 1,0 1 0,1 0 0,0 0 0,-1-1 0,1 1 0,0 0 0,0-1 0,-1 1 0,1-2 0,0 11-761,-1 5 767,-1 0-1,0 0 0,-1 1 1,0-2-1,-2 1 1,-7 17-1,-7 11 370,-8 23-463,-4 0 624,28-58-472,0 1 0,0-1 0,-1 0 1,0-1-1,0 1 0,0 0 0,-1-1 0,0 0 0,0 0 0,0-1 1,-1 1-1,1-1 0,-1 0 0,0-1 0,0 1 0,0-1 0,-1 0 1,1-1-1,-1 0 0,0 0 0,-7 1 0,1 0 58,0 0-58,0-1 0,-19 2 0,15-4-53,-1-1 0,1-1 0,0-1 0,1 0 1,-1-1-1,0-1 0,1 0 0,0-1 1,0-1-1,1-1 0,-23-14 0,24 10-537,22 13 75,25 15 347,-19-7 108,0 1 0,-1 0 0,19 19 0,33 41 16,-34-35-36,-25-28 123,0-1 1,1 0-1,0 0 0,-1 0 1,2-1-1,13 8 1,-20-13-132,1 0 0,-1 1 0,0-1 0,0 0 0,0 0 0,1 0 0,-1 0 0,0-1 0,0 1 0,0 0 0,1 0 0,-1-1 0,0 1 1,0-1-1,0 1 0,0-1 0,0 1 0,0-1 0,0 1 0,0-1 0,0 0 0,1-1 0,16-21-2452,-16 17 1877,-1 1 0,1-1 0,-1 0 0,0 1 0,-1-1 0,1 0-1,-1 0 1,-1-6 0,-1-31-1841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49:40.34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83 117 4992,'0'0'73,"0"0"1,0-1 0,0 1-1,-1-1 1,1 1-1,0 0 1,0-1 0,-1 1-1,1 0 1,0-1-1,-1 1 1,1 0 0,0-1-1,-1 1 1,1 0-1,0 0 1,-1-1 0,1 1-1,0 0 1,-1 0-1,1 0 1,-1 0 0,1 0-1,-1-1 1,1 1-1,0 0 1,-1 0 0,1 0-1,-1 0 1,1 0 0,-1 0-1,1 0 1,-1 1-1,1-1 1,0 0 0,-1 0-1,0 0 1,-12 17 3019,9-11-2333,-3 5-368,0 0-1,0 0 0,2 0 1,-1 1-1,1-1 0,1 2 1,-6 23-1,10-33-353,-1 0 0,1 0 0,0 0 1,0 0-1,0 0 0,1 1 0,-1-1 0,1 0 1,-1 0-1,1 0 0,0 0 0,0 0 0,1 0 1,-1 0-1,0 0 0,1-1 0,0 1 0,0 0 1,-1-1-1,2 1 0,-1-1 0,0 0 0,0 0 0,1 0 1,-1 0-1,1 0 0,0 0 0,-1-1 0,1 1 1,4 1-1,-4-3 7,0 1 1,0 0-1,0-1 1,0 0-1,-1 1 1,1-1-1,0 0 1,0-1-1,0 1 1,0 0-1,0-1 1,-1 0-1,1 1 0,0-1 1,0 0-1,-1-1 1,1 1-1,-1 0 1,1-1-1,-1 1 1,1-1-1,-1 0 1,0 0-1,0 0 1,0 0-1,0 0 1,0 0-1,0-1 1,-1 1-1,1-1 1,-1 1-1,0-1 0,2-5 1,0 2-5,-1-1 1,0 1 0,-1-1-1,1 1 1,-1-1-1,-1 0 1,1 0-1,-1 1 1,0-1 0,-1 0-1,0 0 1,0 1-1,-3-12 1,2 13-75,0-1 1,-1 1 0,1 0-1,-1 0 1,0 0 0,0 0-1,-1 0 1,0 0 0,1 1-1,-1 0 1,-1 0 0,1 0-1,-1 0 1,0 1 0,-8-5-1,7 3 129,6 5-83,-1-1 0,0 0 0,0 0 0,0 1 0,0-1-1,-1 1 1,1-1 0,0 1 0,0-1 0,0 1 0,0-1 0,-1 1 0,1 0-1,0 0 1,0 0 0,-2 0 0,12 6-290,-3-3 283,1 0 1,-1-1-1,1 0 1,0 0-1,0 0 1,0-1-1,0 0 1,0-1 0,0 1-1,12-2 1,2-2 77,-1 0 0,26-9 1,-23 6-8,29-4 1,-50 9-49,0 1-1,1-1 1,-1 1 0,0 0 0,0 0 0,1 0-1,-1 0 1,0 1 0,1-1 0,-1 1 0,0-1 0,4 3-1,-5-3-20,0 1-1,0 0 0,0 0 0,0 1 0,0-1 1,0 0-1,-1 0 0,1 0 0,0 0 1,-1 1-1,1-1 0,-1 0 0,1 1 0,-1-1 1,0 0-1,1 1 0,-1-1 0,0 0 0,0 1 1,0-1-1,0 3 0,-2 18 104,-6 34 0,4-31 35,-1-2-4,4-18-81,0-1 0,0 1 1,0 0-1,1-1 0,-1 1 0,1 0 1,0-1-1,2 10 0,-2-13-52,0-1 0,0 1 0,0 0 0,1-1 0,-1 1 0,0 0 0,0-1 0,1 1 0,-1-1 0,1 1 0,-1 0 0,0-1 0,1 1 0,-1-1 0,1 1 0,-1-1 0,1 0 0,0 1 0,-1-1 0,1 1 0,-1-1 0,1 0 0,0 0 0,0 1 0,0-1 12,1 0 0,-1 0 0,1 0-1,-1 0 1,1 0 0,-1 0 0,1 0 0,-1 0 0,0-1 0,1 1 0,1-1 0,3-2 82,1 0 1,0 0-1,8-7 1,-14 9-98,18-13 114,20-19 0,-23 18-261,31-21 0,-45 35 113,0 0 1,-1 0 0,1 0-1,0 0 1,-1 0-1,1 0 1,0 1 0,0-1-1,0 0 1,0 1-1,-1 0 1,1-1 0,0 1-1,0 0 1,0 0-1,0 0 1,0 0 0,0 0-1,0 1 1,0-1-1,0 1 1,0-1 0,3 2-1,-1 1-13,0 0 0,0 1 0,0-1 0,0 1 0,-1 0 0,1 0 0,3 5 0,0 1 77,11 18-221,-16-24 234,0 0 1,0 0-1,0 0 0,0-1 0,1 1 0,0-1 1,0 1-1,0-1 0,0 0 0,0 0 1,6 4-1,-9-7-27,1 0 0,-1 0 0,0 0 0,1 0 0,-1 0 0,0 0 0,1 0 1,-1 0-1,0 0 0,1 0 0,-1 0 0,0 0 0,1-1 0,-1 1 0,0 0 0,1 0 1,-1 0-1,0 0 0,0 0 0,1-1 0,-1 1 0,0 0 0,0 0 0,1 0 0,-1-1 1,0 1-1,0 0 0,0-1 0,1 1 0,-1 0 0,0 0 0,0-1 0,6-10 188,-6 10-163,4-10 42,-1-1 0,0 1 0,-1 0 0,-1-1 0,0 0 0,0-12 0,-1 8-122,1 1 0,1 0 0,4-16 0,14-42-292,-19 71 277,-1 0 0,1-1 0,0 1 0,0 0 1,0 0-1,1 0 0,-1 0 0,0 0 0,1 1 1,-1-1-1,1 0 0,0 1 0,-1-1 1,1 1-1,0-1 0,2 0 0,-1 1 61,-1 0 1,1 0-1,-1 1 0,1-1 1,-1 1-1,1 0 0,-1 0 0,1 0 1,-1 0-1,1 0 0,-1 0 1,1 1-1,-1-1 0,4 2 0,32 7 90,-24-6-1342,0 0-1,-1 1 0,1 0 0,15 9 1,-7-2-4361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34:30.18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62 0 2816,'-8'7'1247,"7"-6"-1182,1-1 1,0 1 0,0 0-1,0-1 1,-1 1-1,1 0 1,-4 20 444,4-21-491,-10 172 2281,7-91-1689,-2 121 1016,1-3-843,3-105-414,2-37-147,-12 91 0,-4-31 3270,16-123-3278,0 0-1,0-1 0,4-10 1,0-5 15,5-24 40,20-118-294,-30 149-395,0 13 200,0-1-1,0 1 1,0 0-1,0-1 1,0 1-1,0 0 1,1-1-1,-1 1 1,3-5-1,3 22-601,-6-5 762,1 0 1,-1 0-1,0 0 0,-3 12 1,-10 130 58,12-139 2,1 0 0,1 14 0,0 7-94,-1-23 50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34:33.3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258 603 2976,'0'0'971,"9"-4"2314,-9 4-3232,1 0 61,0-1 0,-1 1 0,1-1 1,-1 1-1,1-1 0,-1 1 0,1-1 1,-1 0-1,1 1 0,-1-1 0,1 0 1,-1 1-1,0-1 0,0 0 0,1 1 1,-1-1-1,0 0 0,0 0 0,0 1 1,0-1-1,0 0 0,1 0 0,-2 1 1,1-1-1,0 0 0,0 0 0,0 1 1,0-1-1,0 0 0,-1 0 1,1 1-1,0-1 0,0 0 0,-1 1 1,1-1-1,-1 0 0,0 0 0,-38-81 1812,14 25-1375,1-1 0,-19-79 0,38 119-481,0-1 1,2 0-1,0-1 0,1-27 1,2 40-48,0 0 1,1 0 0,0 0-1,1 1 1,-1-1 0,6-13-1,-5 17-39,0-1 0,0 1 0,0-1 0,0 1 0,1-1 0,-1 1 0,1 0 0,0 0 0,0 1 0,0-1 0,0 1 0,7-5 0,-7 6 13,1-1 0,-1 1 0,0-1 0,1 1 0,-1 0 0,1 0 0,0 0 0,-1 1 0,1-1 0,0 1 0,-1 0 0,1 0 0,0 0 0,-1 1 0,1-1 0,0 1 0,-1 0 0,1 0 0,-1 0 0,7 3 0,-4 0 49,-1-1-1,1 1 1,-1 0-1,1 0 1,-1 0-1,0 1 1,-1 0-1,1 0 1,-1 0-1,6 9 1,-4-4 13,-1 1 0,0-1 0,0 1 0,-1 1 1,-1-1-1,0 1 0,0-1 0,1 22 1,-2 7 99,-3 51 0,-1-59-72,1 6 35,-8 114 478,7-135-537,-1 0-1,-1 0 0,-1-1 0,0 0 0,-1 0 0,-13 26 0,14-34-46,0 0 0,0 0 0,-1-1 0,0 0 0,-1 0-1,1 0 1,-1-1 0,-1 0 0,1 0 0,-1-1 0,0 0-1,0 0 1,0-1 0,-1 0 0,0 0 0,1-1 0,-1 0 0,-1-1-1,1 0 1,0 0 0,0-1 0,-1 0 0,1-1 0,-1 0-1,1 0 1,0-1 0,-1-1 0,1 1 0,0-1 0,0-1-1,0 0 1,-14-6 0,22 9-43,0-1-1,0 1 1,0-1-1,0 0 1,0 1-1,0-1 1,0 0-1,0 1 1,0-1-1,0 0 1,0 0-1,0 0 1,0 0 0,1 0-1,-1 0 1,0-2-1,1 2 27,0 1-1,0-1 1,0 0 0,0 0 0,0 0-1,0 0 1,1 1 0,-1-1-1,0 0 1,1 0 0,-1 1-1,1-1 1,-1 0 0,1 0-1,-1 1 1,1-1 0,-1 0-1,1 1 1,-1-1 0,1 1-1,0-1 1,-1 1 0,1-1-1,0 1 1,1-1 0,6-4-32,0 1-1,0-1 1,1 1 0,-1 1-1,1 0 1,0 0 0,10-1 0,69-8-1877,-9 2-4831,-53 6 3989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34:37.69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6 128 3072,'-5'5'5162,"6"-4"-5043,1 0-1,-1-1 1,0 1-1,1 0 0,-1-1 1,1 1-1,-1-1 0,1 0 1,2 1-1,2 0 245,6 1-52,0-1-1,0 0 1,0-1 0,0 0 0,0-1-1,15-2 1,10-1 165,119-13 526,-119 10-803,58-19 0,-42 11-421,-37 14 530,-5 1-40,-10 0-242,0 0 1,0-1-1,-1 1 0,1-1 1,0 1-1,0 0 0,0-1 0,0 0 1,0 1-1,-1-1 0,1 1 0,0-1 1,0 0-1,-1 0 0,1 1 1,-1-1-1,1 0 0,0 0 0,-1 0 1,0 0-1,1 1 0,-1-1 0,1 0 1,-1 0-1,0 0 0,1-2 1,-1 1-14,0 0 0,0 1 1,-1-1-1,1 0 1,0 0-1,-1 0 1,1 1-1,-1-1 1,1 0-1,-1 0 0,0 1 1,0-1-1,0 0 1,0 1-1,0-1 1,0 1-1,0 0 1,0-1-1,-1 1 1,1 0-1,0 0 0,-1-1 1,-2 0-1,0 0-15,0 0 1,-1 1-1,1-1 0,0 1 0,-1 0 0,1 0 0,-1 1 0,1-1 0,-8 1 1,-1 1-82,-1 0 1,1 1-1,0 0 1,-23 8-1,7 0 113,-31 15 1,42-17 62,-80 42 560,97-49-629,-1-1 0,1 1 0,0 0 0,0-1 0,0 1 0,-1-1 0,1 1 0,0-1 0,0 0 0,-1 1 0,1-1 0,0 0 0,-1 0 0,1 0 0,-3 0 0,4 0-15,0 0-1,0 0 0,0 0 0,0 0 0,-1 0 1,1-1-1,0 1 0,0 0 0,0 0 0,0 0 1,0 0-1,0 0 0,-1 0 0,1-1 0,0 1 0,0 0 1,0 0-1,0 0 0,0 0 0,0-1 0,0 1 1,0 0-1,0 0 0,0 0 0,0 0 0,0-1 1,0 1-1,0 0 0,0 0 0,0 0 0,0-1 0,0 1 1,0 0-1,0 0 0,7-12 73,3 2-94,1 1 1,0 0-1,0 0 0,18-9 0,-26 16-30,-1 0-1,1 1 1,1-1-1,-1 1 0,0 0 1,0 0-1,0 0 1,4 0-1,-6 1 37,0 0-1,0 0 0,0 0 1,0 0-1,-1 0 1,1 1-1,0-1 0,0 0 1,0 1-1,-1-1 0,1 0 1,0 1-1,0-1 0,-1 1 1,1-1-1,0 1 1,-1-1-1,1 1 0,0 0 1,-1-1-1,1 1 0,-1 0 1,1-1-1,-1 1 0,0 0 1,1 0-1,-1 0 1,0-1-1,1 1 0,-1 0 1,0 0-1,0 0 0,0 0 1,0-1-1,0 2 1,1 7-7,-1-1 1,0 0-1,-1 0 1,0 1-1,0-1 1,-4 12-1,1 1 7,-38 130 328,20-80 89,15-48-284,-10 38-96,-42 96 0,49-131 77,8-21-113,0 0 0,0 0 0,0 1 0,0-1 0,-1-1 0,-6 10 0,8-14-22,-5 5-589,17-85-8642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34:43.8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33 386 2080,'1'3'549,"0"0"-1,0 0 1,0-1 0,1 1 0,-1 0-1,1-1 1,-1 1 0,4 3 1567,-5-6-2056,-1 0-1,1 0 1,0 0-1,0 0 0,-1 0 1,1 0-1,0 0 0,-1 0 1,1 0-1,0 0 0,0 0 1,-1 0-1,1 0 1,0-1-1,-1 1 0,1 0 1,0 0-1,0 0 0,-1 0 1,1 0-1,0-1 1,0 1-1,0 0 0,-1 0 1,1 0-1,0-1 0,0 1 1,0 0-1,0 0 1,-1-1-1,1 1 0,0-1-1,-10-106 1963,-4 29-1237,12 53-455,-1 6-241,1 0-1,1 0 1,1-1 0,3-33 0,-1 34-152,2-6-16,-4 23 96,0 1-1,1 0 0,0 0 0,-1 0 0,1-1 0,0 1 0,-1 0 0,1 0 0,0 0 0,0 0 0,0 0 0,0 0 0,0 0 1,0 1-1,0-1 0,0 0 0,2 0 0,-2 0-3,0 0 1,0 1-1,0-1 1,1 1-1,-1-1 1,0 1-1,0-1 1,1 1-1,-1 0 0,0 0 1,1-1-1,-1 1 1,3 0-1,-1 0-53,-2 0 68,1 1 0,-1-1 0,0 0 0,0 0 0,1 1 0,-1-1 0,0 0 0,0 1 0,1-1 0,-1 1 0,0 0 0,0-1 0,0 1 0,0 0 0,0 0-1,0 0 1,0-1 0,0 1 0,0 0 0,-1 0 0,1 0 0,0 1 0,0-1 0,-1 0 0,1 1 0,2 5-21,-1-1 0,0 1 1,3 11-1,0 4 31,6 14 13,-1 2-1,8 70 1,-13-61 76,-2-1 0,-2 1 0,-2 0 0,-7 50 0,7-88-21,-1 0 0,-1 0 0,1 0 0,-1 0 0,-8 15 0,10-21-89,0-1-1,0 0 0,0 0 0,-1 0 0,1 0 1,0-1-1,-1 1 0,0 0 0,1-1 0,-1 1 1,0-1-1,0 1 0,0-1 0,0 0 1,0 0-1,0 0 0,0 0 0,0 0 0,0 0 1,-1-1-1,1 1 0,0-1 0,0 1 0,-1-1 1,1 0-1,0 0 0,-1 0 0,-3-1 0,-1 0-70,5 1 46,0 0 0,1 0 1,-1 0-1,0 0 0,0-1 0,0 1 0,1-1 0,-1 0 0,0 1 0,1-1 0,-1 0 1,0 0-1,1 0 0,-1 0 0,1 0 0,-1 0 0,1 0 0,0-1 0,0 1 1,-1 0-1,0-3 0,0 0-21,-1 0 1,1 0-1,1-1 0,-1 1 1,1-1-1,-1 0 0,1 1 1,0-1-1,1 0 0,-1 0 1,1 1-1,0-1 0,0 0 1,1 0-1,-1 0 0,1 1 1,0-1-1,1 0 0,-1 1 1,1-1-1,0 1 0,0-1 1,0 1-1,5-8 1,-6 11 18,0 0 1,0 0 0,1 0 0,-1 1 0,0-1 0,0 0 0,0 1 0,0-1-1,1 1 1,-1-1 0,0 1 0,0-1 0,1 1 0,-1 0 0,0 0 0,1-1-1,-1 1 1,0 0 0,1 0 0,-1 1 0,0-1 0,1 0 0,-1 0 0,0 1 0,1-1-1,1 1 1,3 1-399,0 1 0,0 0 0,11 6 0,-4-1-369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9:24:40.7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144 95 1152,'-6'-2'298,"7"2"-171,4 2 1640,-6-18-1020,0 14-765,0-1 115,-1 0 0,1 1 1,-1-1-1,0 1 1,0 0-1,0-1 0,0 1 1,-4-3-1,3 4-14,1 0 0,-1 1 0,1 0 1,-1-1-1,1 1 0,-1 0 0,1 0 0,-5 1 0,-1 0 124,5 0-168,1 0 1,-1 0-1,1 1 0,-1-1 1,1 1-1,-1-1 1,1 1-1,0 0 0,0 0 1,0 0-1,0 0 0,-2 3 1,3-3-17,1 0 0,-1 0 1,-1-1-1,1 1 0,0 0 0,0-1 0,-1 1 1,1-1-1,-1 1 0,1-1 0,-1 0 1,1 1-1,-3 0 0,1 0 24,1 0 0,-1 1 0,1-1 0,0 1 0,0-1 0,0 1 0,-2 5 0,-3 3-18,6-8-26,0-1-1,0 0 1,0 1-1,0-1 1,0 1-1,1-1 1,-1 1-1,1-1 1,0 1-1,0-1 1,0 1-1,0-1 1,0 1-1,1 3 1,0-2 10,0 1 1,0-1-1,0 1 0,1-1 1,-1 0-1,1 1 0,3 4 0,7 13 89,-9-19-76,13 11-18,2-2 1110,-13-28-993,-5 13-120,1 1 0,0-1 0,0 0 0,0 0 0,0 1 0,2-4 0,-2 3-11,1-1 0,0 1 0,-1-1 0,0 1 0,2-7 0,-1 1 4,8-26 120,-10 34-122,0 0 1,1 0 0,-1 0 0,0 0-1,1 0 1,-1 0 0,1 0 0,0 1-1,-1-1 1,1 0 0,1-1 0,-1 1 1,-1 1 0,1-1 0,-1 1-1,1-1 1,-1 0 0,1 1 0,-1-1 0,0 0 0,1 1 0,-1-1 0,0 0 0,1 0 0,-1 1 0,0-1 0,0 0 0,0 0 0,0 1 0,0-1 0,0-1 0,4-50 2,-4 52 0,0-1 1,0 0-1,0 1 0,0-1 1,0 0-1,0 1 0,1-1 1,-1 1-1,0-1 1,0 0-1,1 1 0,-1-1 1,0 1-1,1-1 1,-1 1-1,1-2 0,0 2-2,-1-1 0,1 1 1,-1-1-1,1 1 0,-1-1 0,0 0 0,1 1 0,-1-1 0,0 0 0,1 1 0,-1-1 0,0 0 0,0 0 0,0 1 0,0-1 0,0-1 0,0-1-12,1 0 0,-1 0-1,1 0 1,-1 0 0,1 0 0,0 0 0,0 0-1,2-4 1,2-16 99,-3 22-330,0 4 106,3 3 139,0 6 8,-1 0 0,0-1 0,-1 2 0,0-1 0,1 13 0,-2-11 190,8 29-1,-6-26-96,-1-7-23,-3-8-59,0 1 1,0-1-1,1 0 1,-1 0 0,1 0-1,-1 0 1,1 0-1,0 0 1,0 0 0,0 0-1,0 0 1,0 0-1,1 0 1,-1 0 0,1-1-1,-1 1 1,1-1 0,-1 1-1,4 2 1,-3-4-36,6 0 160,0 0-110,0-1 0,0 0 1,0-1-1,11-3 0,9-2-1091,8-4-2585,-23 8 1050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9:24:41.7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1 480,'0'0'44,"0"0"1,0 0-1,0 0 0,0 1 0,0-1 1,0 0-1,-1 0 0,1 0 0,0 0 1,0 0-1,0 1 0,0-1 1,0 0-1,0 0 0,0 0 0,0 0 1,-1 0-1,1 0 0,0 1 0,0-1 1,0 0-1,0 0 0,0 0 1,0 0-1,-1 0 0,1 0 0,0 0 1,0 0-1,0 0 0,0 0 0,-1 0 1,1 0-1,0 0 0,0 0 1,0 0-1,0 0 0,-1 0 0,1 0 1,0 0-1,0 0 0,0 0 1,0 0-1,-1 0 0,1 0 0,0 0 1,0 0-1,0 0 0,0 0 0,0-1 1,-1 1-1,1 0 0,0 0 1,0 0-1,0 0 0,0 0 0,0 0 1,0-1-1,-1 20 2292,1-17-2589,0 2 428,-1 23 605,2 0 1,7 41 0,2-12-637,-3 0 0,2 72 0,-8-100-33,7 35 0,-3-28 24,-5-31-122,1 0-1,0 1 1,0-1-1,0 1 1,1-1-1,-1 0 1,1 0 0,0 0-1,0 0 1,1 0-1,-1-1 1,1 1-1,0 0 1,0-1 0,5 5-1,-5-6-18,0 0-1,0 0 1,0 0 0,0-1-1,0 1 1,1-1 0,-1 0 0,0 0-1,1 0 1,-1 0 0,1 0-1,-1-1 1,1 0 0,0 1-1,-1-2 1,1 1 0,-1 0-1,1-1 1,6-1 0,-3 1-376,1-1 1,-1 0 0,0-1-1,0 1 1,0-2 0,0 1-1,10-7 1,-6 3-495,-8 5 526,0 0-1,-1 1 1,1-1 0,0 0 0,-1-1 0,1 1-1,-1 0 1,0-1 0,2-2 0,1-3-317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9:24:42.3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1 1248,'-1'0'89,"1"-1"0,-1 1 0,0 0-1,1 0 1,-1 1 0,1-1 0,-1 0 0,1 0 0,-1 0-1,0 0 1,1 0 0,-1 1 0,1-1 0,-1 0 0,1 0 0,-1 1-1,1-1 1,-1 0 0,1 1 0,-1-1 0,1 1 0,0-1-1,-1 0 1,1 1 0,-1 0 0,-5 12 4570,6-13-4588,68-3 822,-42 1-718,1 2 1,-1 0-1,32 5 0,-13 3-154,54 7-399,-63-7-1611,-19-5-267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9:24:45.1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8 556 832,'0'0'290,"-7"4"-566,7-1 881,7 2 2003,-5-5-2559,0 1 1,0-1 0,1 1 0,-1-1 0,0 0 0,1 0 0,-1 0-1,0 0 1,1 0 0,-1-1 0,0 1 0,0-1 0,1 1 0,-1-1 0,0 0-1,0 0 1,0 0 0,0 0 0,0 0 0,2-2 0,5-3 117,-1 0 1,0-1-1,7-8 1,-15 15-168,12-13 21,-1 0 1,-1 0 0,0-2-1,-1 1 1,-1-1 0,0 0-1,10-29 1,-3-2 99,14-70 1,-26 102-102,-1 0 0,-1 0 1,0 0-1,-1 0 0,0 0 0,-1 0 1,-1 0-1,0 0 0,-7-23 0,7 33-21,1 1 0,0-1 0,-1 1 0,1 0 0,-1 0 0,0-1 0,0 1 0,0 1 0,-1-1 0,1 0 0,-1 0 0,0 1 0,1-1 0,-6-2-1,-1 1-2,7 3-22,0 0 0,0 0 1,0 1-1,0-1 0,0 0 1,-1 1-1,-3-1 0,6 1 13,-1 0-1,0 1 0,0-1 0,0 0 0,0 0 0,0 1 0,0-1 0,1 0 0,-1 1 0,0-1 0,0 1 0,0-1 1,1 1-1,-1 0 0,0-1 0,1 1 0,-1 0 0,1-1 0,-1 1 0,0 0 0,1 0 0,0-1 0,-1 2 0,-2 4 19,0 0-1,1 0 0,-1 1 0,1-1 0,1 0 0,0 1 0,-1 8 0,1 48 37,1-35-3,15 141 84,-9-121 178,-4-35-229,0 9 133,9 32-1,-9-47-217,0 0-1,0 0 0,1 0 1,1 0-1,-1 0 0,1-1 1,0 1-1,6 6 0,-5-7 45,1 1 0,0-1 0,1 0 0,-1-1-1,1 0 1,0 0 0,1 0 0,9 5-1,-11-8-10,-1 0 0,0 0-1,1-1 1,-1 0-1,1 0 1,-1 0-1,1 0 1,-1-1 0,1 0-1,0 0 1,-1 0-1,1-1 1,10-2-1,-12 1-11,0 1-1,0-1 0,0 0 1,0 0-1,0-1 0,0 1 0,0-1 1,-1 0-1,1 0 0,-1 0 1,0 0-1,0 0 0,4-7 0,-3 4 3,0 0 0,0 0 0,-1-1 0,0 1 0,0-1 0,-1 0 0,3-12 0,-4 17-10,-1-1 0,1 1 0,-1-1 0,0 1 0,0-1 0,0 0 0,0 1 0,-1-1 0,1 1 0,-2-4 0,2 6-1,0-1 1,0 1 0,0-1-1,-1 1 1,1-1-1,0 1 1,-1-1-1,1 1 1,0 0 0,-1-1-1,1 1 1,0 0-1,-1-1 1,1 1 0,-1 0-1,1-1 1,-1 1-1,1 0 1,0 0-1,-2-1 1,1 1 0,0 0 1,0 0-1,0 0 0,1 0 0,-1 0 1,0 1-1,0-1 0,0 0 0,0 0 1,0 1-1,0-1 0,0 1 0,1-1 1,-1 0-1,-1 2 0,-1-1 2,1 1 0,0 0 1,0 0-1,0 0 0,0 0 0,0 1 0,0-1 0,1 0 1,-1 1-1,1 0 0,-1-1 0,1 1 0,0 0 0,0-1 0,0 1 1,1 0-1,-1 0 0,0 0 0,1 0 0,0-1 0,0 1 1,0 4-1,1 3-2,0 1 0,0-1 0,1 0 0,7 20-1,-8-28 14,0 0-1,0 0 1,0 0-1,0 0 1,0-1-1,1 1 0,-1 0 1,1 0-1,-1-1 1,1 1-1,0-1 0,0 1 1,-1-1-1,1 0 1,4 2-1,-5-2-2,0-1 0,0 1 0,1-1-1,-1 1 1,0-1 0,1 0 0,-1 1 0,0-1 0,0 0-1,1 0 1,-1 0 0,0 0 0,1 0 0,-1 0 0,0 0 0,1-1-1,-1 1 1,0 0 0,0-1 0,1 1 0,-1-1 0,0 1-1,0-1 1,0 0 0,0 1 0,2-3 0,2-2 13,-1 0 1,-1 0 0,1-1-1,-1 1 1,0-1 0,0 0-1,0 0 1,-1 0 0,0 0-1,0-1 1,-1 1 0,0-1-1,0 1 1,0-1 0,-1-6-1,-8-18-70,8 30 47,0 0-1,0 0 1,-1 0-1,1 0 1,0 0-1,-1 1 1,1-1-1,0 0 1,-1 0-1,1 0 1,-1 0-1,0 0 1,1 1-1,-1-1 1,0 0-1,1 1 1,-1-1-1,0 0 1,0 1-1,1-1 1,-1 1-1,0-1 1,0 1-1,0-1 1,-1 1-1,0-1-4,1 0 1,-1 1-1,0 0 0,1-1 0,-1 1 0,1 0 0,-1 0 0,1 0 0,-1 0 0,0 0 1,1 0-1,-1 0 0,1 0 0,-1 1 0,-2 0 0,1 1 25,0-1 1,0 0-1,1 1 1,-1 0-1,1 0 0,-1 0 1,1 0-1,-1 0 1,1 0-1,-2 4 0,3-6-18,1 1-1,-1 0 1,1-1-1,-1 1 1,1-1-1,-1 1 1,1-1-1,-1 0 0,0 1 1,1-1-1,-1 1 1,0-1-1,1 0 1,-1 0-1,0 1 1,1-1-1,-1 0 1,0 0-1,0 0 0,1 0 1,-1 0-1,0 0 1,-1 0-1,2 0-21,-1 0 31,23 0 348,12 2-697,-25 0 369,1-2 0,-1 1 0,11-2 0,-8-2 38,-1 0 0,0 0 1,0-1-1,0-1 0,14-7 0,-17 7 35,-3 1-199,-4 4 94,-1 0 1,0 1-1,1-1 1,-1 0-1,1 0 0,-1 0 1,0 0-1,0 1 1,1-1-1,-1 0 1,0 0-1,1 1 0,-1-1 1,0 0-1,0 1 1,1-1-1,-1 0 0,0 1 1,0-1-1,0 0 1,0 1-1,1-1 0,-1 1 1,0-1-1,0 1 1,5 11 15,-4-3 27,0 0-1,-1-1 0,0 1 1,-1 11-1,0-14-16,0 0 1,1-1-1,0 1 1,0 0 0,0-1-1,1 1 1,-1 0-1,1-1 1,1 1-1,-1-1 1,5 10-1,-6-14-8,1 0 0,-1-1 0,1 1 0,-1 0 0,1 0-1,-1-1 1,1 1 0,0 0 0,-1-1 0,1 1 0,0-1 0,0 1-1,-1-1 1,1 1 0,0-1 0,0 0 0,0 1 0,0-1 0,-1 0-1,1 0 1,0 1 0,0-1 0,0 0 0,0 0 0,0 0-1,0 0 1,0 0 0,-1 0 0,1 0 0,0-1 0,0 1 0,0 0-1,0 0 1,0-1 0,0 1 0,-1 0 0,1-1 0,0 1 0,0-1-1,-1 1 1,1-1 0,0 0 0,0 0 0,5-4 57,0-1 1,0 1-1,9-13 1,-13 15-84,27-40-24,-22 31 81,0 1-1,12-15 1,-6 6-111,-13 19 6,1 3 31,0-1 0,0 1 0,-1-1 0,1 1 0,0-1 1,0 0-1,0 1 0,0-1 0,0 0 0,1 0 0,-1 0 1,3 2-1,2 3-62,-3-2 129,0 0-1,1 0 0,-1-1 0,1 1 1,0-1-1,0 0 0,0 0 1,0 0-1,0 0 0,8 3 0,0-1-37,-1 0 0,1 0 0,1-1 0,16 4 0,-24-7 21,0 0 0,1-1 1,-1 1-1,0-1 0,1 0 1,-1-1-1,0 1 0,0-1 1,1 0-1,-1 0 0,0-1 1,0 1-1,7-5 0,-10 5 12,0-1 0,0 1-1,0-1 1,0 0 0,-1 1-1,1-1 1,-1 0 0,1 0-1,-1 0 1,0-1 0,0 1-1,0 0 1,0 0 0,0-1-1,0 1 1,0 0 0,0-6-1,0 4-43,-1 0-1,1-1 1,-1 1-1,0-1 1,0 1-1,-1-1 1,1 1-1,-3-8 1,2 7 17,0 0 0,1 1 0,0-1 0,0 0 1,0-8-1,1-2 130,-1 14-128,0-1 1,0 1-1,1 0 1,-1 0-1,0-1 1,1 1 0,-1 0-1,1 0 1,-1 0-1,1-1 1,-1 1-1,1 0 1,0 0 0,-1 0-1,1 0 1,0 0-1,0 0 1,0 0-1,0 1 1,0-1 0,0 0-1,0 0 1,0 1-1,0-1 1,0 1-1,1-1 1,-1 1-1,0-1 1,0 1 0,0 0-1,3-1 1,4 0 179,0 0 1,1 0 0,15 2-1,-12-1-21,22 0-228,-33 0-421,17-8-1408,-1-7-1306,-13 4 26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9:24:47.2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5 533 1312,'-5'2'2710,"7"-11"-1356,3-3-964,0 0 1,12-22-1,-1 2-116,40-80 1006,-38 72-720,-15 34-308,-2 5-241,-1 1 1,0-1-1,0 0 1,1 0-1,-1 1 1,0-1-1,1 0 0,-1 1 1,1-1-1,-1 0 1,1 1-1,-1-1 1,1 1-1,-1-1 1,1 1-1,-1-1 1,1 1-1,0-1 1,-1 1-1,1 0 1,0-1-1,0 1 1,-1 0-1,2-1 1,-2 1 52,9 8 5,-8-6-48,0-1 0,0 1 0,0-1 0,0 1 1,-1-1-1,1 1 0,-1-1 0,1 1 0,-1-1 0,0 1 0,1 0 0,-1 2 0,-1 25 157,0-14-139,2-3-15,1 0 0,0 0 1,0 0-1,1 0 1,1 0-1,8 17 0,9 3 72,-20-31-82,0 1-1,1-1 0,-1 0 1,0 1-1,0-1 0,1 0 1,-1 0-1,1 0 1,-1 0-1,1 0 0,-1 0 1,1 0-1,-1 0 0,4 0 1,-1 1-38,0-1 0,0 0 1,0-1-1,0 1 1,4-1-1,6 8 227,5-7 256,6-1-145,-23-1-316,-1 1 0,1 0-1,-1 0 1,1-1 0,-1 1 0,1 0 0,-1-1-1,0 0 1,1 1 0,-1-1 0,0 0 0,1 0-1,-1 0 1,0 1 0,0-1 0,0 0 0,0-1-1,0 1 1,0 0 0,0 0 0,0 0-1,0-1 1,-1 1 0,1 0 0,0-3 0,2-3 44,0 0 0,-1 0 0,2-14 0,-3 16-46,4-31 135,2-58 0,-1 0-228,-2 49 37,-3-52 0,-1 59 233,-5 14-423,5 24 243,0-1 1,0 1-1,0 0 1,0 0-1,0 0 1,0 0-1,0 0 1,0 0-1,0 0 0,0 0 1,0 0-1,0 0 1,0 0-1,0-1 1,0 1-1,0 0 1,0 0-1,0 0 1,0 0-1,0 0 1,0 0-1,0 0 1,0 0-1,0 0 1,0 0-1,0 0 1,0-1-1,0 1 1,0 0-1,0 0 1,0 0-1,0 0 1,0 0-1,0 0 1,0 0-1,0 0 0,-1 0 1,1 0-1,0 0 1,0 0-1,0 0 1,0 0-1,0 0 1,0 0-1,0 0 1,0 0-1,0 0 1,0 0-1,0 0 1,-1 0-1,1 0 1,0 0-1,0 0 1,0 0-1,0 0 1,0 0-1,-5 5-188,-2 9-17,4 4 217,1 0-1,1 0 1,1 0 0,2 28-1,-1-27-38,2 85 130,6 79 251,-4 6-166,-5-156-90,-10 68 224,8-81-239,2-20-76,0 0 0,0 1 0,0-1 0,0 0 0,0 1 0,0-1 0,0 0 0,0 1 0,0-1 1,0 0-1,0 1 0,-1-1 0,1 0 0,0 0 0,0 1 0,0-1 0,0 0 0,-1 1 0,1-1 0,0 0 0,0 0 1,-1 1-1,1-1 0,0 0 0,0 0 0,-1 0 0,1 1 0,0-1 0,-1 0 0,1 0 0,0 0 0,-1 0 1,1 0-1,0 1 0,-1-1 0,1 0 0,0 0 0,-1 0 0,1 0 0,0 0 0,-1 0 0,1 0 0,0 0 0,-1-1 1,0 1-1,1-1-23,-1-1 0,0 0 1,1 1-1,-1-1 1,1 0-1,-1 0 0,1 1 1,0-1-1,0 0 0,0 0 1,0 0-1,0 1 1,0-1-1,1-3 0,-1-1-48,1-9 59,0-1 0,1 1-1,1-1 1,0 1 0,1 0 0,1 0 0,0 0-1,1 1 1,1 0 0,0 0 0,1 0 0,0 1 0,20-22-1,-23 29 65,0 1-1,0 1 1,1-1-1,0 1 1,0 0-1,0 0 1,0 1-1,1-1 1,-1 2-1,1-1 1,0 1-1,0 0 1,0 0-1,0 1 1,0-1-1,0 2 1,9-1-1,-7 1-14,0 0 0,0 1 0,0 0 0,0 0 0,0 1 0,-1 0 0,1 0 0,0 1 0,-1 0 0,1 1 1,-1 0-1,0 0 0,9 8 0,-16-11-135,0-1 0,0 1 1,0 0-1,0 0 1,0 0-1,0 0 1,0 0-1,0 0 1,0 1-1,-1-1 0,1 0 1,0 0-1,-1 0 1,0 1-1,1-1 1,-1 0-1,1 1 0,-1-1 1,0 0-1,0 1 1,0-1-1,0 2 1,0-2-394,0 1-1,-1-1 1,1 0 0,0 1 0,-1-1 0,1 0 0,-1 0 0,0 0 0,1 0-1,-5 5-1472,14-18-884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9:24:50.2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7 344 2144,'1'17'3886,"6"60"-3794,3 0 1012,1 120 0,-10-174-928,-1-14-50,1-1-1,-2 1 0,-1 13 1,0-24 251,-2-8-180,-2-13-67,-3-68 26,5 40-24,-1-8-101,1 0 0,4-1-1,2 1 1,15-94 0,-15 144-46,0 0-1,1-1 1,0 1-1,0 1 0,1-1 1,7-12-1,-10 18 6,0 1 0,1 0-1,-1 0 1,0 1-1,1-1 1,0 0-1,-1 0 1,1 1 0,0-1-1,0 1 1,0 0-1,0 0 1,0-1-1,1 1 1,-1 0 0,0 1-1,0-1 1,1 0-1,-1 1 1,0-1-1,1 1 1,-1 0 0,0-1-1,1 1 1,-1 1-1,1-1 1,-1 0-1,0 0 1,1 1 0,-1-1-1,3 2 1,0 0 12,0 1 1,0-1-1,0 1 0,-1 0 1,1 0-1,-1 1 1,0 0-1,0-1 0,0 1 1,6 8-1,-3-3 126,-1 0 0,0 0 0,0 1 0,5 13 0,-9-19-60,-1 1-1,1-1 0,-1 0 0,0 1 1,0-1-1,-1 1 0,1-1 0,-1 1 1,0-1-1,0 1 0,-1-1 0,1 1 1,-1-1-1,-2 7 0,1-5-6,0 0-1,-1-1 0,0 1 0,0-1 1,0 0-1,-1 0 0,0 0 1,0 0-1,-7 6 0,1-2 1,-1-1 0,0-1-1,0 1 1,0-2 0,-1 0-1,0 0 1,0-1 0,0-1-1,-16 5 1,6-5-568,22-4 395,0-1 86,0 0 0,1 1-1,-1-1 1,0 0-1,1 1 1,-1-1 0,1 1-1,-1-1 1,1 1-1,-1-1 1,1 1 0,0-1-1,-1 1 1,1 0-1,0-1 1,-1 1 0,1 0-1,0-1 1,-1 1-1,2 0 1,18-6-11,-17 6-6,55-12-296,41-11 438,-65 14-53,0-2 0,-2-1 0,1-1 1,-2-2-1,41-26 0,-60 33-14,-5 3-6,0 0 1,1 0 0,8-3 0,-16 8-21,0 0-1,0 0 1,0 0 0,0 0 0,0 0 0,0 0 0,0 0 0,1 0-1,-1 0 1,0 0 0,0 0 0,0 0 0,0 0 0,0 0 0,0 0 0,0 0-1,0 0 1,0 0 0,1 0 0,-1 0 0,0 0 0,0 0 0,0 0-1,0 0 1,0 0 0,0 1 0,0-1 0,0 0 0,0 0 0,0 0 0,0 0-1,0 0 1,1 0 0,-1 0 0,0 0 0,0 0 0,0 1 0,0-1 0,0 0-1,0 0 1,0 0 0,0 0 0,0 0 0,0 0 0,0 0 0,0 9 16,-3 8-122,-15 32 340,11-27-19,4-14-194,0 1 1,1-1-1,-1 11 1,2-17-27,1-1 0,0 1 0,0 0 0,0-1 0,0 1 0,0-1 0,1 1 0,-1-1 1,0 1-1,1-1 0,-1 1 0,1-1 0,-1 1 0,1-1 0,0 1 0,0-1 0,-1 0 0,1 1 0,0-1 1,0 0-1,0 0 0,1 0 0,0 2 0,0-2 2,0-1 0,0 1 1,0 0-1,0-1 0,0 1 0,1-1 1,-1 1-1,0-1 0,0 0 0,0 0 1,0 0-1,0 0 0,1 0 0,-1-1 0,0 1 1,0-1-1,0 1 0,0-1 0,0 0 1,0 0-1,0 0 0,0 0 0,0 0 1,-1 0-1,1 0 0,0-1 0,0 1 0,-1-1 1,1 1-1,-1-1 0,0 0 0,3-2 1,3-10-36,-4 10 6,-1 0-1,0 0 0,1 0 0,-2-1 1,1 1-1,0-1 0,-1 1 1,0-1-1,0 0 0,1-8 0,-2-7 92,-2-32-138,2 47 92,-1 0-1,0 1 1,0-1 0,0 1 0,-1-1-1,1 1 1,-1 0 0,-5-8-1,7 12-16,0-1 0,-1 0 0,1 1 0,-1-1 0,1 1 0,-1-1 0,1 1 0,-1-1 0,1 1 0,-1-1 0,1 1 0,-1-1 0,0 1 0,1 0 0,-1-1 0,0 1 0,1 0 0,-1 0 0,0 0 0,1-1-1,-1 1 1,0 0 0,1 0 0,-1 0 0,0 0 0,0 0 0,0 0 0,-1 1-6,0-1-1,1 1 0,-1 0 1,1 0-1,-1 0 0,1-1 1,0 1-1,-1 0 0,1 1 1,0-1-1,-2 2 0,0 0-21,1 0 0,0 0 0,0-1 0,0 2 0,0-1-1,1 0 1,-1 0 0,1 0 0,0 1 0,0-1 0,-1 5 0,2-7 30,0 0 1,0 0-1,0 0 1,0 0-1,0 0 1,1-1-1,-1 1 0,0 0 1,0 0-1,1 0 1,-1 0-1,0-1 1,1 1-1,-1 0 1,1-1-1,-1 1 1,1 0-1,0-1 1,-1 1-1,1 0 1,0-1-1,1 2 1,-1-1 2,1-1 0,0 1 0,0 0 0,0-1 0,-1 1 0,1-1 0,0 0 0,0 1 0,0-1 0,2 0 0,3-1 16,-1 1-1,0-1 0,1 0 1,-1-1-1,9-2 0,-2-2 17,0-1 1,-1 0-1,1 0 0,-2-1 0,1-1 0,-1 0 0,0 0 0,11-14 0,-16 15-10,-1 3-26,-1 0-1,1 0 0,0 0 0,0 1 1,9-6-1,-13 11-27,-1 1 0,1 0 0,-1 0 0,1-1 1,-1 1-1,0 0 0,1 0 0,-1 3 0,5 53 20,-5-43 3,5 24 1,0-4 14,-4-28 9,1 0 1,-1 0-1,2 1 0,4 10 0,-6-14-10,0-3 41,0 0-21,1-1-17,0 0 0,0 0 0,0 1 0,0-1 0,0 0 0,0-1 1,0 1-1,0 0 0,-1 0 0,1-1 0,0 1 0,0-1 0,0 0 0,0 1 0,-1-1 0,1 0 0,0 0 0,-1 0 0,1 0 0,-1-1 0,1 1 0,-1 0 0,1-1 0,-1 1 0,2-3 0,5-6-41,-1 0 1,11-21-1,-12 21-133,3-7-5,8-21 0,5-11 113,-22 48 50,1 0 1,-1 1-1,0-1 0,0 0 0,1 1 0,-1-1 1,1 1-1,-1-1 0,0 0 0,1 1 0,-1-1 1,1 1-1,-1-1 0,1 1 0,-1-1 0,1 1 1,0 0-1,-1-1 0,1 1 0,0 0 0,-1-1 0,1 1 1,0 0-1,-1 0 0,1-1 0,0 1 0,-1 0 1,1 0-1,0 0 0,0 0 0,-1 0 0,1 0 1,0 0-1,-1 0 0,1 1 0,0-1 0,0 0 0,-1 0 1,1 0-1,0 1 0,-1-1 0,1 0 0,-1 1 1,1-1-1,0 1 0,-1-1 0,1 1 0,-1-1 1,1 1-1,0 0 0,2 3-11,0-1 1,-1 1-1,1 0 0,-1 0 1,1 0-1,0 5 1,13 31 11,-11-24 0,2 1 0,0-2 0,0 1 0,17 24 0,-23-39 0,2 4 46,1 0-1,0-1 1,0 1-1,0-1 1,0 0-1,8 6 1,-10-9-35,0-1 1,-1 1-1,1 0 0,-1-1 0,1 1 1,0-1-1,0 0 0,-1 0 0,1 1 1,0-1-1,-1 0 0,1 0 0,0-1 1,0 1-1,-1 0 0,1 0 0,0-1 1,-1 1-1,1-1 0,0 0 0,-1 1 1,1-1-1,-1 0 0,1 0 0,-1 0 1,0 0-1,3-2 0,1-2 0,1 0 1,0 0-1,-1-1 0,0 1 0,-1-2 0,1 1 1,-1 0-1,0-1 0,-1 0 0,5-10 0,1-7-23,9-45 0,-8 29 95,-3 6-98,-5 22-46,1 0 1,0 1 0,7-17 0,-6 12 82,-4 15-37,0 0 1,1-1 0,-1 1 0,0 0-1,0 0 1,1-1 0,-1 1-1,1 0 1,-1 0 0,1 0 0,1-2-1,-1 2-70,0 2 80,1 1 0,-1-1 0,1 1-1,-1-1 1,0 1 0,1-1 0,-1 1 0,0 0 0,0 0 0,0-1 0,0 1-1,0 2 1,4 5 3,39 53 2,-36-51-1,-2-3 11,1 0-1,-1 0 0,14 11 1,-19-18 8,0-1-1,0 1 1,0-1-1,0 1 1,0-1-1,0 0 1,1 1 0,-1-1-1,0 0 1,0 0-1,0 0 1,0 0 0,0 0-1,0 0 1,0 0-1,1 0 1,-1 0 0,0-1-1,0 1 1,0 0-1,0-1 1,0 1 0,0-1-1,0 1 1,0-1-1,0 0 1,0 1 0,0-1-1,-1 0 1,2-1-1,0 1-12,0-1-1,0 0 1,-1 1-1,1-1 1,-1 0-1,1 0 1,-1 0-1,0 0 1,0 0-1,0-1 1,0 1-1,0 0 0,0-3 1,2-13 55,2-36-9,-4 49-74,-1 0 1,-1 0-1,1 0 1,-1 0-1,1 0 1,-1 0-1,-3-8 1,3 11 3,0 0 1,1 0 0,-1 0 0,1 0 0,-1-1 0,1 1 0,0 0 0,0 0-1,0-2 1,0 3 88,-2-1-148,2 2 77,0 0-1,0-1 1,0 1-1,0-1 1,-1 1-1,1 0 1,0 0-1,0-1 0,-1 1 1,1 0-1,0-1 1,0 1-1,-1 0 1,1 0-1,0 0 1,-1-1-1,1 1 1,0 0-1,-1 0 1,1 0-1,0 0 0,-1-1 1,1 1-1,0 0 1,-1 0-1,0 0-163,-11 17 128,8 0 37,1 1 0,0 0 0,1-1 0,1 1 0,1 0 0,4 31 0,-1-22 34,-3-20-4,1 1 1,0-1-1,0 0 1,0 1-1,1-1 0,1 0 1,3 8-1,-5-11-9,1 0-1,1 0 1,-1-1 0,1 1 0,-1-1-1,1 1 1,0-1 0,0 0-1,1 0 1,-1 0 0,1-1 0,5 5-1,-6-6 4,0 0 0,0 0 0,0-1 0,0 1 0,0-1 0,0 1-1,-1-1 1,1 0 0,0 0 0,0 0 0,0 0 0,0-1 0,0 1-1,0-1 1,0 0 0,0 0 0,0 0 0,-1 0 0,6-2 0,2-2 18,0 0 0,1-1 0,-2 0 0,1-1 0,-1 0 0,0 0 1,0-1-1,-1 0 0,11-14 0,78-99-159,-92 116 109,1-1 1,-1 1 0,10-6-1,-14 10 12,0 0 0,0 1 1,0-1-1,-1 1 0,1-1 0,0 0 0,0 1 0,0 0 0,0-1 0,0 1 0,0 0 0,0-1 0,0 1 0,0 0 0,0 0 0,0 0 0,1 0 0,-1 0 0,0 0 0,0 0 0,0 0 0,0 0 0,0 1 0,0-1 0,0 0 0,0 1 0,0-1 0,0 1 0,0-1 0,0 1 0,0-1 0,-1 1 1,1 0-1,1 1 0,5 7 138,-2 2 1,1-1 0,-2 1 0,1-1 0,5 24 0,0-3 61,-4-13-221,-2-6 21,0 1 1,1-1 0,1 0 0,0 0-1,0-1 1,15 19 0,-14-21-92,-4-5-228,0 1-1,1-1 1,0 0-1,0-1 1,7 6 0,-10-8 90,0 0 1,1 0-1,-1-1 1,0 1 0,1-1-1,-1 1 1,1-1 0,-1 0-1,1 1 1,-1-1 0,1 0-1,-1 0 1,0 0-1,1 0 1,-1 0 0,1 0-1,-1-1 1,1 1 0,-1 0-1,1-1 1,-1 1 0,0-1-1,1 1 1,-1-1-1,0 0 1,3-1 0,-1-1-250,0 0 1,1 1-1,-1-1 0,5-7 1,18-28-2279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49:46.07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220 521 2144,'0'-1'134,"-2"-7"2982,-8 9-349,3 0-2859,-2 1 391,0 0 1,0 1-1,0 0 1,0 0-1,1 1 0,-1 0 1,-15 10-1,11-4-182,0 0 0,0 1 1,-18 20-1,26-25-108,0 1-1,1-1 1,-1 1-1,1 0 1,1 0 0,-1 0-1,1 0 1,1 1 0,-1 0-1,1-1 1,1 1-1,-2 12 1,3-19 9,0 0-1,0 0 1,0 0 0,0 0 0,0 0-1,0-1 1,0 1 0,0 0 0,1 0-1,-1 0 1,0 0 0,1 0 0,-1 0-1,1-1 1,-1 1 0,1 0 0,-1 0-1,1-1 1,0 1 0,-1 0-1,1-1 1,0 1 0,0 0 0,0 0-1,1-1 17,0 1 1,0 0-1,0-1 0,0 1 0,-1-1 0,1 0 0,0 0 0,0 0 0,0 0 0,0 0 0,3 0 0,2-1 53,0-1 1,0 0-1,-1 0 0,1 0 1,11-6-1,-4-1-4,-1 0-1,0 0 1,0-1-1,-1-1 1,-1 0-1,0-1 1,0 0-1,12-18 1,4-12 47,29-59 0,-53 96-123,58-120 111,-52 102-93,0 1-1,-2-2 1,8-38 0,-14 48-36,0 0 0,-1 0 0,-1 0 0,-3-23 0,1 17 44,2 10-49,0 1 0,-1 0 0,-1 0 0,1 0 0,-1 0 0,-7-14 0,9 23-2,1-1-1,0 0 1,0 0-1,-1 0 1,1 1-1,0-1 1,-1 0-1,1 1 1,-1-1-1,1 0 1,-1 1-1,1-1 1,-1 1-1,0-1 1,1 0-1,-1 1 1,0 0-1,1-1 1,-1 1-1,0-1 1,0 1-1,1 0 1,-1-1-1,0 1 1,0 0-1,0 0 1,1 0-1,-1 0 1,0 0-1,0 0 1,0 0-1,1 0 1,-1 0 0,0 0-1,0 0 1,0 0-1,0 1 1,1-1-1,-1 0 1,0 0-1,0 1 1,1-1-1,-2 1 1,-1 1-24,1 0 1,0 1-1,0-1 1,0 0-1,0 1 1,0-1 0,0 1-1,1-1 1,-1 1-1,0 3 1,-4 11 63,0-1-1,2 1 1,0 0 0,1 0 0,1 0-1,0 0 1,1 0 0,3 30 0,4 2 171,22 86-1,-21-109-119,20 52 0,-22-67 4,0-1 1,0 0 0,1 0 0,0-1 0,1 0 0,0 0-1,14 13 1,-18-19-12,1 0 1,-1 0-1,1 0 0,0-1 0,0 0 1,0 0-1,0 0 0,1 0 0,-1-1 1,0 0-1,1 1 0,-1-2 0,1 1 1,-1 0-1,1-1 0,0 0 0,-1 0 0,9-1 1,-9 0-40,0 0 0,0 0 0,-1-1 0,1 1 1,0-1-1,0 0 0,-1 1 0,1-2 0,-1 1 0,0 0 0,0-1 1,0 0-1,0 1 0,0-1 0,0 0 0,-1-1 0,1 1 1,-1 0-1,0-1 0,0 1 0,2-6 0,26-83-11,-32 97-536,-4 11 379,-11 43-435,9-37 438,-6 35-1,13-51 140,0 1 0,1-1 0,-1 1 0,1 0 0,1-1 0,-1 1 0,1 0 0,0-1 0,4 12 0,-4-14 29,1 0 0,0 0 0,0 0 0,0 0 0,0 0 0,1-1 0,-1 1 0,1-1 0,0 0 0,0 0 0,5 4 0,-6-5 33,0-1 1,0 0 0,0 0 0,1 1 0,-1-2 0,0 1 0,1 0 0,-1 0 0,1-1 0,-1 1-1,1-1 1,-1 0 0,1 0 0,0 1 0,-1-2 0,1 1 0,-1 0 0,1-1 0,-1 1 0,4-2 0,-2 1-30,1-1 0,-1 1 0,0-1 0,1 0 0,-1 0 0,0-1 0,-1 1 0,1-1 0,0 0 0,-1 0 0,1 0 0,-1 0 0,0-1 1,0 1-1,0-1 0,-1 0 0,1 0 0,-1 0 0,0 0 0,0 0 0,0-1 0,-1 1 0,0 0 0,1-1 0,-2 1 0,1-1 1,0 0-1,-1 1 0,0-1 0,0 1 0,0-1 0,-1 0 0,1 1 0,-1-1 0,-2-6 0,-1 2-67,1-1 0,-1 1 0,-1 1 0,-9-15 0,13 20 7,-1 1 0,0-1 0,0 1 1,0 0-1,0-1 0,0 1 0,-1 0 0,1 1 0,0-1 0,-1 0 0,0 0 1,1 1-1,-1 0 0,0 0 0,0-1 0,1 1 0,-1 1 0,0-1 0,-5 0 1,7 1-2,1 0 0,-1 0 0,0 0 1,0 0-1,0 1 0,1-1 1,-1 0-1,0 0 0,0 1 0,1-1 1,-1 0-1,0 1 0,1-1 1,-1 1-1,0-1 0,1 1 0,-1 0 1,0-1-1,1 1 0,-1-1 1,1 1-1,-1 0 0,1 0 0,0-1 1,-1 1-1,1 0 0,0 0 1,-1-1-1,1 1 0,0 0 0,0 0 1,0 0-1,0-1 0,0 1 1,0 0-1,0 0 0,0 0 0,0 0 1,0-1-1,0 2 0,1 2 22,-1 1 0,1-1 0,0 0 0,0 0 0,1 0 0,1 5 0,0-4-8,0 0 0,0 0 0,0 0 0,0 0 0,1 0 0,4 4 0,-5-7 44,-1 0 1,0 0-1,1-1 0,-1 1 1,1 0-1,0-1 0,0 0 0,-1 0 1,1 0-1,0 0 0,0 0 1,0 0-1,0-1 0,4 1 1,18-1 111,1-1 0,0-1 1,-1-1-1,0-2 0,1 0 1,-2-2-1,43-16 0,-54 18-109,-1-1-1,0 0 1,0-1-1,-1 0 1,0-1-1,14-12 1,-11 8 56,-1 0 0,0-1 0,14-19 0,-23 27-73,-1-1 0,1 1 0,-1-1 0,0 0 0,-1 0 0,1 0 0,-1-1 0,-1 1 0,1-1 0,-1 1 0,0-1 0,0-10 0,-1 7 27,1 5-66,-1-1 0,0 1 1,0 0-1,-3-11 0,3 15 14,0 0 0,-1 0-1,1 0 1,0 0 0,-1 0-1,1 0 1,-1 1 0,1-1 0,-1 0-1,1 0 1,-1 0 0,0 0-1,1 1 1,-1-1 0,0 0-1,0 1 1,0-1 0,0 0-1,1 1 1,-1-1 0,0 1 0,0 0-1,0-1 1,0 1 0,0 0-1,0-1 1,0 1 0,0 0-1,0 0 1,0 0 0,-2 0-1,-4 0-22,1 0-1,-1 0 1,0 1-1,0 0 0,0 1 1,0-1-1,1 1 1,-1 1-1,1-1 0,-1 1 1,1 0-1,0 1 0,0-1 1,0 1-1,1 0 1,-1 1-1,1-1 0,0 1 1,0 0-1,1 0 1,0 1-1,0-1 0,0 1 1,0 0-1,1 0 0,0 1 1,-4 10-1,4-8-1,1 1 0,0-1 0,1 1-1,0 0 1,0-1 0,1 1 0,0 0-1,1 0 1,0 0 0,1-1 0,0 1 0,0-1-1,7 17 1,-4-14 83,0 0 0,1 0-1,1-1 1,0 0 0,0 0-1,1-1 1,1 0 0,0 0-1,17 15 1,-20-20 33,0-1 0,-1 0 0,2 0-1,-1 0 1,0-1 0,1 0 0,-1 0-1,12 3 1,-15-6-23,1 1-1,-1-1 0,1 1 0,-1-1 1,1 0-1,-1 0 0,1-1 1,0 1-1,-1-1 0,0 0 1,1 0-1,-1 0 0,1 0 1,-1-1-1,0 1 0,0-1 0,0 0 1,6-4-1,-4 2 10,1-1 0,-1 0 0,0-1-1,-1 1 1,1-1 0,-1 0 0,6-12 0,0-2-4,8-26 0,2-5-239,-8 19-44,-10 25-7,0 0-1,1 0 0,3-7 1,-2 25-261,-1 22 453,-1-1 0,-1 1-1,-6 50 1,1-52 236,4-21-17,-1 0 0,0 0-1,-1 0 1,-1 0 0,-3 11-1,6-20-137,0-1 1,-1 1-1,1 0 0,0-1 0,-1 1 0,1 0 0,0-1 0,-1 1 0,1-1 0,-1 1 0,1 0 0,-1-1 0,1 1 0,-1-1 0,1 0 0,-1 1 0,1-1 0,-1 1 0,0-1 0,1 0 0,-2 1 0,1-1-14,1 0 0,-1 0 0,0 0 0,1 0 0,-1 0 0,1-1 0,-1 1 0,0 0 0,1 0 0,-1-1 0,1 1 0,-1 0 0,1 0 0,-1-1 0,1 1 0,-1-1 0,1 1 0,-1 0 0,0-2 0,0 0-24,-1 1-1,1-1 1,0 0-1,0 0 1,0 0 0,0 0-1,0-1 1,0 1-1,0 0 1,1 0 0,-1-1-1,1-2 1,-1 4-39,1-1 0,1 1 0,-1 0 0,0-1 0,0 1 1,0-1-1,1 1 0,-1 0 0,1-1 0,-1 1 0,1 0 0,0 0 0,-1-1 1,1 1-1,0 0 0,0 0 0,0 0 0,0 0 0,0 0 0,0 0 1,0 0-1,0 0 0,0 0 0,0 1 0,1-1 0,-1 0 0,0 1 1,0-1-1,1 1 0,-1-1 0,0 1 0,1 0 0,-1-1 0,1 1 0,-1 0 1,0 0-1,1 0 0,2 0 0,6 1-7,1 0 0,-1 1 0,0-1 0,12 5 1,-17-4 76,37 7 212,9 3-2007,-18 0-3961,-19-2 2547,-5 5-1493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9:25:05.75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27 1568,'62'-20'3472,"-53"18"-3099,1 0 1,-1 1-1,1 0 1,-1 0-1,1 1 1,16 2-1,4-1 479,11-1-494,0 2-1,62 12 0,-81-11-166,0-1-1,1-1 0,26-3 0,-3 1-33,264 17-182,-155-4 23,102 8 169,-28-1 39,-193-17-225,1 2-1,53 14 1,-75-14 65,0 1 0,0 0 0,0 1 1,-1 1-1,0 0 0,0 1 0,-1 0 0,17 15 1,-26-20-1,0 1 1,-1-1 0,0 1-1,0 0 1,0 0 0,0 0-1,0 0 1,-1 0 0,0 1-1,0-1 1,0 1 0,-1 0-1,1-1 1,-1 1 0,0 0-1,0 0 1,-1 0 0,0 0-1,0 0 1,0-1 0,0 1-1,-1 0 1,1 0 0,-1 0-1,0 0 1,-1-1 0,-3 9-1,-9 28 25,-20 47 178,7-30-179,-69 137 420,92-187-491,-9 16-29,-1-1 1,-24 30-1,3-5-54,13-17 146,12-14-78,0 0 0,0 1 0,2 0 0,0 0 0,2 1 0,-8 30 0,11-32 46,1 0-1,1 0 1,0 0 0,3 23-1,-1 0-43,2 100 483,7-109-570,-10-30 298,0 26 38,0-27-228,0 1 0,0-1 0,0 0 0,0 0 0,0 1 1,0-1-1,0 0 0,0 0 0,0 1 0,0-1 0,0 0 0,0 0 1,0 0-1,0 1 0,0-1 0,0 0 0,0 0 0,0 1 1,0-1-1,-1 0 0,1 0 0,0 0 0,0 1 0,0-1 0,0 0 1,-1 0-1,1 0 0,0 0 0,0 0 0,0 1 0,-1-1 1,1 0-1,0 0 0,0 0 0,-9-4 572,-6-12-192,6 0-354,1-2 1,1 1 0,0-1 0,-5-25 0,2 9-33,-13-51-176,-6-18 78,26 89 21,-2-3-98,3 4-390,2 13 550,0 0-1,0 0 1,0 0-1,0 1 1,0-1-1,0 0 1,0 0-1,0 0 1,1 0-1,-1 0 1,0 1-1,0-1 1,0 0-1,0 0 1,0 0-1,1 0 1,-1 0-1,0 0 1,0 0-1,0 0 1,0 0-1,1 0 1,-1 0-1,0 0 1,0 0-1,0 0 1,0 0-1,1 0 1,-1 0-1,0 0 1,0 0 0,0 0-1,0 0 1,1 0-1,-1 0 1,0 0-1,0 0 1,0 0-1,0 0 1,1 0-1,-1 0 1,0 0-1,0 0 1,0-1-1,0 1 1,0 0-1,0 0 1,1 0-1,-1 0 1,0 0-1,0-1 1,0 1-1,0 0 1,0 0-1,0 0 1,0 0-1,0-1 1,0 1-1,0 0 1,0 0-1,0 0 1,0 0-1,0-1 1,0 1-1,0 0 1,7 8-17,0 1 0,-1 0 0,-1 1 1,1 0-1,-2-1 0,1 2 1,-1-1-1,3 14 0,6 12-7,1 7 112,-2 0-1,10 69 1,5 17 25,-19-82 50,-8-54 9,1 0-1,0 0 0,0 0 1,0 1-1,1-1 0,0 0 1,5-11-1,-4 11-223,1-1 0,0 1-1,1 0 1,0 1 0,0-1 0,0 1 0,1 0 0,0 0 0,12-8 0,-9 8-53,5-3 91,0 1 0,18-8 0,-25 13-27,7-3 138,-13 5-47,-1 1 1,1-1-1,-1 1 1,1-1-1,-1 1 0,0-1 1,1 1-1,-1-1 1,0 1-1,0-1 1,1 0-1,-1 1 0,0-1 1,0 1-1,0-1 1,0 0-1,0 1 1,0-1-1,0 0 0,0 1 1,0-1-1,0 1 1,0-1-1,0-1 1,-1-1 9,0-4 29,0 1 1,-1-1 0,0 1 0,0-1 0,-6-10 0,-1 1-32,5 7-27,-1 1-1,0-1 0,0 1 1,-1 0-1,0 1 0,0 0 1,-1 0-1,0 0 0,0 0 1,-9-5-1,-59-31-507,74 42 346,0 1-1,1-1 1,-1 0-1,0 1 1,0-1-1,0 0 1,1 0-1,-1 1 1,0-1-1,1 0 1,-1 0 0,1 0-1,-1 0 1,1 0-1,-1 0 1,1-1-1,0 2 9,0-1-1,0 0 0,0 1 1,0-1-1,1 1 0,-1-1 1,0 1-1,0-1 0,1 0 1,-1 1-1,0-1 0,1 1 1,-1 0-1,1-1 0,-1 1 1,1-1-1,-1 1 1,1 0-1,-1-1 0,1 1 1,-1 0-1,1-1 0,-1 1 1,1 0-1,-1 0 0,1 0 1,0-1-1,-1 1 0,2 0 1,19-5-4455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9:27:56.0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261 1 992,'-4'3'7011,"3"-2"-7516,-1 1 665,-1 0-1,1-1 1,0 1-1,0-1 0,-1 1 1,1-1-1,-1 0 0,1 0 1,-1 0-1,1 0 0,-1 0 1,0-1-1,0 1 1,1-1-1,-1 0 0,-5 0 1,-14 3 320,-22 1-107,42-4-344,1-1-9,0 1 0,-1 0 0,1 0 0,0 0 0,0 0 0,-1 0-1,1 1 1,0-1 0,0 0 0,0 1 0,-1-1 0,1 1 0,0-1-1,0 1 1,0-1 0,0 1 0,0 0 0,0-1 0,-2 3 0,-9 7-113,9-8 78,1 0 1,-1 0-1,1 0 1,0 1-1,0-1 0,0 1 1,0-1-1,-3 5 1,3-3 9,0-1 0,0 1 0,-1-1 0,1 0-1,-6 4 1,6-4-3,0-1 0,-1 0 0,1 1 0,0-1 0,0 1-1,0 0 1,1 0 0,-1 0 0,-1 3 0,-16 37-97,5-13 311,13-29-83,-1 3 19,0-1 218,1-10-270,1-3-92,0 3 11,-1-1 0,1 1 0,1-1 0,-1 1 0,2-1 0,-1 1 0,1 0 0,0-1 0,0 1 0,1 0 0,3-7 0,-2 8-45,0 0-1,0 1 1,1 0 0,-1-1-1,1 1 1,1 1-1,-1-1 1,1 1-1,-1 0 1,1 0-1,10-4 1,-11 6 91,-1 1-1,1-1 1,0 1 0,5-1-1,9-2 30,-17 4-83,4-2 22,-1 0 0,1 1 0,0 0 0,0 1 0,7-1 0,65 1-18,-77 0 8,1 0 0,-1 0 0,0 1 0,1-1 0,-1 0 0,0 1 0,0-1 0,1 1 0,-1 0 0,0-1 0,0 1 0,0 0 0,0-1 0,0 1 0,0 0 0,0 0 0,2 2 0,11 19 82,-11-17-141,11 19 112,-13-21-43,0-1 0,0 1 0,0-1 0,0 0 0,1 0 0,-1 1 0,1-1 0,-1 0 0,1 0 0,0-1 0,0 1 0,0 0 0,0-1 0,0 1 0,0-1 0,0 1 0,4 1 0,-4-3 20,2 3 112,0-1 1,0 0 0,0-1 0,6 3-1,8 4 224,-11-4-310,-6-3 65,0-1-248,0 0 0,-1 0 0,1 0 0,0-1 1,0 1-1,0 0 0,0 0 0,-1 0 1,1-1-1,0 1 0,0 0 0,-1-1 1,1 1-1,1-2 0,8-9-4158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9:27:57.4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0 104 2080,'8'12'5535,"-7"-12"-5258,-1 1 0,1-1-1,0 0 1,-1 1 0,2-1 0,6 2 809,10-3 61,-16 0-1127,-1 0-1,1 0 1,0 0 0,-1 0 0,1 0-1,-1-1 1,3-1 0,-3 1 9,1 1 0,-1-1 1,1 1-1,-1 0 0,1 0 0,0-1 1,-1 1-1,3-1 0,1 0 10,0-1 0,0 1 0,-1-2 0,1 1 0,-1 0 0,5-5-1,12-9 21,-12 11-90,0 0 0,1 1 0,-1 0 0,1 0 0,0 1 0,1 0 0,-1 1 0,1 0 0,0 1 0,16-2 0,0 2 115,-22 1-67,-1 0 0,0 0 0,0 1 0,0 0 0,0 0 0,0 0 0,1 0 0,-1 1 0,0-1 0,0 1 0,6 2 0,-3 1 28,1 0 0,-1 0-1,0 0 1,0 1 0,-1 0 0,7 7 0,4 2-34,-12-10 248,0 0 0,0 0 1,1 0-1,9 5 0,11-1 136,-25-8-387,-1 0 1,1 0-1,-1 0 1,1 0-1,-1 0 1,1 0-1,-1 0 1,1-1-1,-1 1 1,0 0 0,1 0-1,-1-1 1,1 1-1,-1 0 1,0-1-1,1 1 1,-1 0-1,0-1 1,1 1-1,-1 0 1,0-1 0,0 1-1,1-1 1,5-5-1382,-4 5 1022,-1 0 0,1 0 0,-1 1 0,1-1 1,-1 0-1,1 0 0,-1-1 0,0 1 0,0 0 1,0 0-1,1-1 0,-1 1 0,-1 0 0,1-1 1,0 1-1,0-1 0,1-2 0,9-17-3350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9:28:12.653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3 251 1248,'-1'0'31,"1"0"0,0 0 0,0-1 0,0 1 0,0 0 0,-1-1 1,1 1-1,0 0 0,0-1 0,0 1 0,0 0 0,0 0 0,0-1 0,0 1 0,0 0 0,0-1 0,0 1 1,0 0-1,0-1 0,0 1 0,0 0 0,0-1 0,0 1 0,0 0 0,0-1 0,0 1 0,0 0 0,0-1 0,1 1 1,-1 0-1,0 0 0,0-1 0,0 1 0,3-3 435,-3 2-358,1 0 1,-1 0 0,0 1-1,1-1 1,-1 0 0,0 0-1,0 0 1,0 0 0,0 1-1,1-1 1,-1-1 0,3-12 183,-2 13-243,0-1 1,-1 0-1,1 1 0,-1-1 0,1 0 1,-1 1-1,0-1 0,1-2 1,-2-9 374,1 10-370,0 0 0,-1-1 0,1 1 0,1-1 0,-1 1 0,0-1 0,1 1 0,0 0 0,0-1 0,1-3 0,12-24 730,-11 23-771,-2 4 209,-1 7 71,0 22 314,-1-14-399,1 0 0,0-1 0,0 1 1,5 19-1,8 21 197,10 28 321,-14-49-508,-2 0 0,-1 1 0,-1 0 1,1 49-1,-1-10-67,2 42 177,4 45-122,11-48 119,-17-85-183,3 29 0,1 2-122,0 15 18,-5-30-76,4 103 227,-6-72-101,3-27-77,-3-33-13,-1 0 0,0 1 1,-1-1-1,0 0 0,-1 14 0,-2-1 93,1 0 0,2 24 0,0-30-65,9 34 182,-9-51-203,1-1-16,-1 1 0,0-1-1,0 0 1,1 1 0,-1-1-1,0 0 1,0 1 0,0-1 0,1 0-1,-1 1 1,0-1 0,0 1-1,0-1 1,0 0 0,0 1-1,0-1 1,0 1 0,0-1 0,0 0-1,0 1 1,0 0 0,1 8 35,4-1 8,-4-7-24,-1 0 0,1-1 0,-1 1 0,1 0 0,-1 0-1,1 0 1,0-1 0,0 1 0,-1 0 0,1-1 0,0 1 0,0 0-1,0-1 1,-1 1 0,1-1 0,0 1 0,0-1 0,0 0 0,0 1 0,0-1-1,2 0 1,-1 1 11,0-1-31,0 1 0,0-1 0,0 1 1,0-1-1,1 0 0,-1 0 0,0 0 0,0 0 0,4-1 0,1 1 67,-3-1-53,0 1-1,-1-1 1,1 0-1,0 0 1,0 0 0,5-4-1,11-2-22,40-7 13,1 2 0,0 3 0,94-3 0,-91 12 29,-2-1 147,89 10 0,-136-8-199,22-1 0,-24 0 11,0 0 0,19 3-1,67 10 12,-40-7 18,200 33 295,-228-32-378,-11-3 163,0-1 0,36 3-1,-48-6-97,0 1 0,0 0-1,10 3 1,-9-2 8,0 0-1,0-1 1,11 0 0,307 10 289,-292-9-291,-23-2 6,0 1 0,1 1-1,-1-1 1,14 5-1,-18-4 31,1 0 0,-1 0 0,1-1 0,0 0 0,8-1 0,-11 0 39,-7-1-49,1 1-23,0 0 0,0 0 0,1 0 0,-1 0 0,0 0 0,0 0 0,0 0 0,0 0 0,0 0 0,0 0 0,0 0 0,0 0 0,0 0 0,0 0 1,0 0-1,0 0 0,0 0 0,0 0 0,0 0 0,0 0 0,1 0 0,-1 0 0,0 0 0,0 0 0,0 0 0,0 0 0,0-1 0,0 1 0,0 0 0,0 0 0,0 0 0,0 0 0,0 0 0,0 0 0,0 0 0,0 0 0,0 0 1,0 0-1,0 0 0,0 0 0,0 0 0,0 0 0,0 0 0,0 0 0,0 0 0,0-1 0,0 1 0,0 0 0,0 0 0,0 0 0,0 0 0,0 0 0,0 0 0,0 0 0,0 0 0,0 0 0,0 0 0,0 0 0,0 0 0,0 0 1,29-2 733,-29-5-292,0-7-453,-2 1-1,1-1 0,-2 1 1,-6-23-1,-24-49 6,7 35-183,-3-7-299,-73-223-184,83 223 50,2-1-1,-13-84 1,-23-176 782,30 184-170,15 80-60,4 25 78,0-40 0,4-4-205,0 67 167,1 0-1,0 0 1,0 0 0,1 1 0,0-1-1,0 0 1,0 1 0,0-1 0,1 1-1,4-7 1,-2 3-8,0 0-1,5-14 1,-9 20 80,-1-1-1,1 0 1,-1 0 0,0 1 0,-1-7-1,1 0-483,0 10 378,4-8-64,-8 10 179,0 0 0,0 0 0,0-1 0,0 0 0,0 0 0,0 0-1,0 0 1,-7 0 0,-38 1 93,44-2-106,-127-3-118,96 5-59,0 2 0,-50 11 0,-14 2 289,-214-5-176,313-12 26,-13-1 82,1 0 0,-16-3 0,-7-2 24,-67-10-272,52 12 108,-68 5-1,-42 2 379,89 3-581,48-3 176,-13 1 324,31-3-211,1-1 0,0-1 0,0 1-1,-1-1 1,1 0 0,0 0-1,0-1 1,0 1 0,-9-5 0,9 3-64,0 1 1,0 0 0,-1 0-1,1 0 1,0 1 0,-1 0-1,-9-1 1,-11-3-253,24 21-427,0-4 661,0 0 0,1 0 0,0-1 1,1 1-1,1 15 0,0 4-124,-2 61 108,1 78 577,2-118-421,2 27 90,14 133 122,-6-100 332,-6-18-465,2 116 715,-7-218-197,1-8-594,0 0 0,-1-18-1,1-12-50,22-92-243,-8 60 84,89-367-81,-100 428 172,-1 0 1,-1 0 0,-1-1-1,0 1 1,-1-26 0,-9 63-697,4-2 691,1-1 0,-1 35-1,1-14 20,-43 313 13,27-221 80,7-24 555,2 134 0,15-250-18,15-108-220,52-152-815,19 8 240,-7 68-465,-83 192 615,0 1 1,0-1-1,0 1 0,0 0 0,0 0 0,0-1 0,0 1 0,0 0 0,0 0 1,0 0-1,1 0 0,-1 1 0,2-2 0,-3 2 25,1 0 0,-1-1 0,0 1 0,1 0 0,-1 0 0,0 0 0,1 0 1,-1 0-1,1 0 0,-1 0 0,0 0 0,1 0 0,-1 0 0,0 0 0,1 0 0,-1 0 0,0 0 0,1 1 0,-1-1 0,1 0 0,-1 0 0,1 1 0,-1-1 5,1 1 0,-1-1 0,0 1 0,1-1 0,-1 1 0,1 0 0,-1-1-1,0 1 1,1 0 0,-1-1 0,0 1 0,0 0 0,0 0 0,1-1 0,-1 2 0,2 20 0,-2 1 0,-1 27 0,0-28 68,-3 23 66,-1 0 1,-3 0 0,-15 52-1,-51 128 330,39-120 241,31-101-544,5-12-128,6-12-174,2-1 1,10-19 0,6-11-214,102-290-311,-66 167 564,-55 163-128,-3 9-65,-2 3 276,-1 1 1,1-1-1,-1 1 0,1-1 1,-1 1-1,0-1 0,0 1 1,0-1-1,0 1 0,0 2 1,-19 208-273,12-162 283,-62 390 995,58-385-958,5-33 18,2 1 1,0 0-1,0 24 0,6-35-14,2-12-12,3-7 21,-1-4 3,-1-1 0,0 0 0,0 1 0,3-16-1,-1 4-22,57-153-174,13-43-70,-46 106 271,35-108-167,-53 174-282,-8 41 168,-5 6 227,1 0-1,-1 0 1,0 0 0,0 1-1,1-1 1,-1 0-1,0 0 1,0 0-1,1 1 1,-1-1-1,0 0 1,0 1 0,0-1-1,0 0 1,1 0-1,-1 1 1,0-1-1,0 0 1,0 1-1,0-1 1,0 0 0,0 1-1,0-1 1,0 0-1,0 1 1,0-1-1,1 9-11,-1 0-1,0 0 0,-2 10 0,0 5 36,-4 153 382,-16 98 613,21-267-1021,0 14 61,1-21-39,0 0 0,0 0 0,0 0 0,0 0 0,0-1 0,1 1 0,-1 0 0,0 0 0,0 0 0,1 0 0,-1-1 0,1 1 0,-1 0 0,1 0 0,-1-1 0,1 1 1,-1 0-1,1-1 0,0 2 0,1-7 359,23-71 9,-13 33-481,22-89-93,-6 19 202,-23 97-13,2-8-134,0 0 0,1 0 0,2 0 0,19-33 0,-29 56 124,1 0-1,-1 0 0,1 0 1,0 0-1,-1 0 0,1 0 1,0 0-1,0 0 0,0 0 1,0 1-1,0-1 0,0 0 1,0 1-1,0-1 0,0 1 1,0-1-1,0 1 1,0-1-1,2 1 0,-3 0 9,1 0-1,0 0 0,0 0 1,0 0-1,-1 1 1,1-1-1,0 0 0,0 1 1,-1-1-1,1 0 1,0 1-1,-1-1 0,1 1 1,0-1-1,-1 1 1,1 0-1,-1-1 0,1 1 1,-1-1-1,1 1 1,0 1-1,2 4-18,1 1 1,-1 0-1,-1 0 0,1 0 0,1 8 1,7 36-6,10 99 1,-14 58 1610,-7-206-1554,-1-1 1,1 1 0,0-1-1,1 0 1,-1 1 0,0-1-1,0 1 1,0-1 0,1 0-1,-1 1 1,1-1-1,-1 0 1,1 0 0,0 1-1,-1-1 1,2 1 0,-2-1-13,1-1 0,-1 0 1,0 0-1,1 0 1,-1 0-1,0 1 1,1-1-1,-1 0 1,0 0-1,1 0 1,-1 0-1,1 0 1,-1 0-1,0 0 1,1 0-1,-1 0 1,0 0-1,1 0 0,-1 0 1,0 0-1,1 0 1,0-1-1,11-8 207,-7 3-210,1 0-1,-2 0 1,1-1 0,-1 0 0,7-14 0,13-41-123,-17 43 79,31-106-249,15-39 59,-31 110-89,-22 53 301,1 1 1,-1-1-1,0 0 0,1 1 0,-1-1 1,1 0-1,-1 1 0,1-1 0,-1 1 1,1-1-1,-1 1 0,1-1 0,0 1 0,1-1 1,-2 0 2,0 1 1,1 0-1,-1 0 1,0 0-1,0 0 1,1 0 0,-1 0-1,0 0 1,1 0-1,-1 0 1,0 1-1,1-1 1,-1 0-1,0 0 1,1 0 0,-1 0-1,0 0 1,0 0-1,1 1 1,-1-1-1,0 0 1,0 0-1,1 0 1,-1 1 0,0-1-1,2 2-8,-1 0 1,0 0-1,0 0 0,0 0 0,0 0 1,0 0-1,-1 0 0,1 0 0,0 3 1,5 29-71,1 64 1,-9 39 226,0-35 126,-3 7 78,10-88 21,5-30-16,-3-2-334,0-1 1,-1 1 0,0-1 0,-1 0 0,5-13-1,14-67-302,-14 50 189,-2 7-23,-6 22 17,1 0 1,0 1 0,1-1-1,0 1 1,10-18 0,-5 42-300,-2 3 393,-1 0-1,0 1 1,-1 0 0,-1 0 0,4 30-1,6 15 1189,-14-61-1166,2-8 209,-1-17-192,-7-122 207,2 53-201,-4-54-1275,14 223 540,0-7 615,30 434 328,-32-464-241,-1-9 21,11 48 1,0-5 149,-1-5-10,-3-48-5,-9-18-124,0 1 1,-1-1-1,1 0 0,0 0 0,0 1 0,-1-1 1,1 1-1,-1-1 0,1 1 0,-1-1 0,1 4 1,-1 6 1057,-9-12-889,-40-10 45,16 4-193,-36-3 1,-202 2-296,10 0-28,228 5 186,-31-1-290,54 3-74,16-2-339,-4 3 724,0-1 0,0 1 0,-1 0 0,1 0 0,3 1 0,51 6-268,90 2-1,58-14 510,-103 1-193,41-3 92,57 0-68,21 7 530,-215-1-535,1 2 40,6 9-187,-7-5 122,-1 0 0,0 0 0,0 0 0,5 9 0,4 5 0,-10-14 14,1 0-1,-1 0 0,0 0 1,0 0-1,-1 1 0,1-1 1,-1 1-1,-1 0 0,2 5 1,-2-7-9,0-1 0,0 1 0,1-1 1,-1 1-1,1-1 0,0 0 1,0 0-1,0 0 0,3 4 1,-4-6 26,0 0 1,0 0-1,0-1 1,-1 1-1,1 0 1,1 0-1,-1-1 1,0 1-1,0-1 1,0 1-1,0-1 1,0 1-1,0-1 1,1 0-1,-1 0 1,0 1-1,0-1 1,0 0-1,1 0 0,-1 0 1,0 0-1,0-1 1,0 1-1,1 0 1,-1 0-1,0-1 1,0 1-1,0 0 1,0-1-1,1 0 1,-1 1-1,1-2 1,-1 1 11,0 0 0,0 0 1,0 0-1,0 0 0,0 0 1,0 0-1,0 0 0,0-1 1,-1 1-1,1 0 0,-1-1 1,1 1-1,-1 0 0,1-1 1,-1 1-1,0 0 0,1-3 0,-1 2-40,0 1-1,0-1 0,1 1 0,-1-1 1,1 0-1,-1 1 0,1-1 0,0 1 0,-1 0 1,1-1-1,0 1 0,0-1 0,1 0 1,2-3 0,0 1 0,-1-1 0,0 0 1,0 0-1,0 0 0,-1 0 0,1 0 1,-1-1-1,1-5 0,2-17 482,-5 25-449,1 1 0,-1-1 1,1 0-1,-1 0 1,0 0-1,0 1 1,0-1-1,-1 0 1,1 0-1,0 0 0,-2-2 1,-1-21 73,-6-103-239,4 68 202,-13-103 198,16 150-257,-7-23 0,-2-10-93,6-33 92,3 32 116,-3-51-322,0-1 363,4 69-287,1 17 49,-3-23-1,1 22 31,1-27-1,1 30 61,-1 0 0,1 1-1,-5-22 1,3 24 10,1 0 0,0 1 1,0-18-1,1 17-1,0-1 0,-3-16 1,2 20-93,1 0 1,-1 1-1,2-11 1,-1 12 97,0-1 1,0 1-1,0 0 0,0 0 1,-1-1-1,1 1 0,-4-8 1,2 4-56,0-1 0,1 0 0,0 0 1,0 0-1,1 0 0,0 0 0,1-12 0,1-8 45,-2-84-70,-9 73 164,9 40-120,0 0 0,0-1-1,0 1 1,0-1 0,0 1-1,0-1 1,-1 1 0,1 0-1,0-1 1,0 1 0,-1-1 0,1 1-1,0 0 1,0-1 0,-1 1-1,1 0 1,0-1 0,-1 1-1,1 0 1,-1 0 0,1-1 0,0 1-1,-1 0 1,1 0 0,-1 0-1,1 0 1,-1-1 0,1 1 0,0 0-1,-1 0 1,1 0 0,-1 0-1,1 0 1,-1 0 0,1 0-1,-1 0 1,1 0 0,-1 0 0,1 1-1,0-1 1,-1 0 0,1 0-1,-1 1 1,-27 7 217,19-5-182,-13 4 99,-2-2 1,1 0-1,0-2 1,-43 1 0,47-4-151,1 1 0,0 1 0,0 1 0,0 0 0,0 1 0,1 1 0,-19 8 0,22-8 23,1 0 0,-19 3 0,-2 1 81,-23 2-170,14-2 171,-24 6-241,57-13 202,-1 0 1,1-1-1,-1 0 0,0 0 0,-19-3 0,-1 2-146,-48-6 190,23-3 175,40 6-299,0 0 0,-26-1 0,-77 4-116,57 8 181,34-8-90,-1 2-1,-51 8 1,38-3 83,-1-1 0,-69 0 1,11 2-74,81-8 72,1 0-35,-1 0 0,1 1 0,-34 6 0,49-6 28,0 0 1,0 0-1,0 0 0,0-1 1,-1 1-1,1-1 0,0-1 0,0 1 1,-1 0-1,1-1 0,0 0 0,0 0 1,0 0-1,0-1 0,0 1 1,-5-3-1,6 2-40,-1 0 0,0 1 1,1-1-1,-1 1 0,0 0 1,0 0-1,0 1 0,0-1 0,0 1 1,0 0-1,0 0 0,0 0 1,-6 1-1,-11 0 357,17 0-344,1-1 1,0 1 0,0 0 0,0 0-1,-1 0 1,1 0 0,-5 3 0,-6 2-80,-7 3 89,17-6 9,0-1 0,0-1 1,0 1-1,-1 0 0,1-1 1,-1 0-1,1 0 0,-7 0 1,-15 4-5,-14 3 6,39-8 75,-2-5-315,3 2 155,0 3 50,0 0 0,0-1 0,0 1 0,0 0 0,0-1 0,1 1 0,-1 0 0,0-1 0,0 1 0,0 0 0,0-1 0,0 1 0,1 0 1,-1 0-1,0-1 0,0 1 0,1 0 0,-1 0 0,0-1 0,0 1 0,1 0 0,-1 0 0,0 0 0,1-1 0,-1 1 0,0 0 0,0 0 1,1 0-1,-1 0 0,0 0 0,1 0 0,0 0 0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19:28:16.214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268 9 832,'-21'13'6538,"20"-8"-6292,0-5-202,1 1 0,-1 0 0,1 0 1,0 0-1,-1-1 0,1 1 0,0 0 0,-1 0 0,1 0 0,0 0 1,0 0-1,0 0 0,0 0 0,0-1 0,0 1 0,0 0 0,0 1 0,0 0-28,-4 6-96,3-3 154,0 1 0,1 0 0,-1-1 0,1 9 1,-1 16 56,-8 28 290,4-35 832,4-31-1215,0 0-1,-1 0 0,1 0 0,-7-15 0,4 8-116,1 8 124,-1-1 0,0 1-1,0-1 1,-7-9 0,-8-13-109,19 28 45,-1 0 9,0 0-1,0-1 1,-1 1 0,1 0-1,0 0 1,-1 0 0,1 0-1,-1 0 1,-2-2-1,4 3 159,0 1-147,0 0 0,0-1 0,0 1 0,0-1 1,0 1-1,0 0 0,0-1 0,0 1 0,0 0 0,0-1 1,0 1-1,0 0 0,0-1 0,-1 1 0,1 0 0,0-1 1,0 1-1,0 0 0,0-1 0,-1 1 0,1 0 0,0-1 1,0 1-1,-1 0 0,1 0 0,0-1 0,0 1 1,-1 0-1,0-1-12,-4 44-842,5-40 864,-1 1 0,1 0 0,-1-1 0,0 1 0,-1-1 0,-1 6 0,-1 0 13,-5 10 243,9-18-193,0-1-52,0 0 0,-1 1 0,1-1 0,0 0 0,-1 0 0,1 0-1,0 0 1,-1 0 0,1 0 0,-1 0 0,1 0 0,0 0 0,-1 0-1,1 0 1,0 0 0,-1 0 0,1 0 0,0 0 0,-1 0 0,1 0 0,0 0-1,-1 0 1,1 0 0,0-1 0,-1 1 0,1 0 0,0 0 0,0 0-1,-1-1 1,1 1 0,0 0 0,0 0 0,-1-1 0,1 1 0,0 0 0,0-1-1,0 1 1,-1 0 0,1 0 0,0-1 0,0 1 0,0 0 0,0-1-1,0 1 1,0-1 0,0 1 0,0 0 0,0-1 0,0 1 0,-1-5-76,1 1 0,-1-1 0,1 1 0,0 0 0,1-1 0,0-7 0,1-8-139,-2 25-401,0-4 572,-1 0 0,1 1 0,0-1 0,-1 0 1,0 2-1,-2 2-7,1-3 62,0 1-1,0-1 1,0 1 0,0-1 0,0 0-1,0 0 1,0 0 0,-1 0 0,-2 2-1,-8 0 437,13-4-459,0 0 1,-1 0-1,1 0 1,0 0 0,-1 0-1,1 0 1,0 0-1,-1 0 1,1 0-1,0 0 1,-1 0 0,1-1-1,0 1 1,0 0-1,-1 0 1,1 0-1,0 0 1,-1-1-1,1 1 1,0 0 0,0 0-1,-1 0 1,1-1-1,0 1 1,0 0-1,0 0 1,-1-1 0,1 1-1,0 0 1,0-1-1,0 1 1,0 0-1,0 0 1,0-1-1,0 1 1,-1 0 0,1-1-1,0 1 1,0 0-1,0-1 1,0 1-1,1-1 1,-11-33-64,10-17-219,0 46-526,-1 9 726,1-3 81,-1 0-1,0 0 0,1 1 0,-1-1 1,0 0-1,0 0 0,1 0 1,-1 0-1,0 0 0,-2 1 0,-6 9 77,2 2-162,5-10 69,0 0 0,1-1-1,0 1 1,-1 0 0,1 0-1,0 0 1,1 0 0,-1 0 0,0 3-1,1-5-76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35:02.86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72 31 832,'5'5'5306,"-5"0"-5020,-1 0-1,0 0 0,0 0 0,-2 5 0,-3 14 679,1-5-532,2-8 371,4-11-759,-1 0 1,1 0-1,0-1 0,-1 1 0,1 0 1,-1 0-1,1 0 0,0-1 1,-1 1-1,1 0 0,-1-1 0,1 1 1,-1 0-1,1-1 0,-1 1 1,1-1-1,-1 1 0,0 0 0,1-1 1,-1 0-1,9-6 112,-3 1-28,0 1-1,0-1 1,9-4 0,-5 5-75,-1-1 0,-1 0 1,1-1-1,9-10 0,-22 24 682,2-2-681,-1 0 1,0 0-1,0 0 0,0 0 0,0-1 1,-7 7-1,-1 2 585,12-16-408,1-3-184,9-11-14,-10 15-95,0 1 1,1-1 0,-1 0-1,0 1 1,0-1 0,0 0-1,0 0 1,-1 0-1,2-3 1,-2 7-167,-1-1 210,1 0-1,0-1 1,0 1 0,0 0-1,-1-1 1,1 1 0,0 0-1,-1-1 1,1 1 0,0-1-1,-2 2 1,1-1 45,-1 0 0,1 1 0,-1-1-1,1 1 1,0-1 0,0 1 0,0-1 0,0 1 0,-1 2 0,-2 3 173,4-7-185,0 1-1,-1-1 0,1 0 0,0 0 1,0 0-1,-1 1 0,1-1 0,0 0 1,0 0-1,-1 0 0,1 1 0,0-1 0,-1 0 1,1 0-1,0 0 0,-1 0 0,1 0 1,0 0-1,0 0 0,-1 0 0,1 0 1,0 0-1,-1 0 0,1 0 0,0 0 1,-1 0-1,1 0 0,0 0 0,-1 0 1,1 0-1,0 0 0,-1-1 0,1 1 1,0 0-1,0 0 0,-1 0 0,1 0 1,0-1-1,0 1 0,-1 0 0,1 0 1,0-1-1,0 1 0,0 0 0,-1 0 1,1-1-1,0 1 0,0 0 0,0-1 1,0 1-1,0 0 0,-1 0 0,1-1 1,0 1-1,0 0 0,0-1 0,0 1 1,0 0-1,0-1 0,0 1 0,0 0 1,0-1-1,0 1 0,1 0 0,-1-1 1,0 1-1,29-79-46,-35 89-54,-1 0-1,0-1 1,-13 14-1,-13 15 348,23-25-57,-18 16-1,15-17-274,6-7 210,5-3-46,5-2 165,-1-4 133,-1 2-422,0 1 1,-1 0-1,1-1 1,0 1-1,-1 0 1,1-1-1,-1 1 1,0-1-1,1-1 1,4 78-765,-6-62 773,0 0 1,-5 19-1,4-23 48,0-1 0,1 1 0,0 0 0,0 0 0,1 0 0,1 12 0,-1-17-10,0 0-1,0 0 1,0 0-1,-1 1 1,1-1-1,-1-1 1,-2 8-1,2-9 7,0 1 0,1-1-1,-1 1 1,1-1 0,-1 0-1,1 1 1,0 0 0,0-1 0,0 1-1,1 3 1,0 0 150,2-17 72,9-25-3161,12-56-1,-16 59 1132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35:07.2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187 435 2240,'0'0'2720,"-13"-15"-43,-3-10-2015,2-1 0,1 0 0,1-1 0,1-1 0,2 0 1,-8-33-1,17 56-591,-1 0 1,1 1-1,0-1 1,0 1-1,1-1 1,1-5-1,0-17 218,-1 22-209,0-1 0,0 1 0,1-1 0,-1 1 0,1 0 0,1-1 0,-1 1 0,5-7 1,4-11-23,-8 18-25,0-1 1,0 0 0,1 1 0,-1 0-1,1 0 1,1 0 0,-1 0 0,7-5 0,-9 9-24,-1 1 1,1-1 0,0 1 0,-1 0 0,1-1 0,0 1 0,0 0 0,0 0-1,-1 0 1,1 0 0,0 0 0,0 1 0,0-1 0,-1 0 0,1 1 0,2 1-1,-1-1 29,1 0 0,-1 0 0,-1 1 0,1-1 0,0 1 0,0 0 0,-1-1 0,1 1 0,0 1 0,2 2 0,1 3 136,0 0 0,-1 0 0,1 0 0,5 14 0,-11-21-171,4 7 209,-1-1 1,3 17 0,1-5-78,-5-16-91,-1 0 0,0 1-1,0-1 1,0 1 0,1 3 0,1 77 108,0 3-82,-2-73-5,0 0-1,-2 0 0,-3 22 1,1-1-51,-4 4-156,5-30 106,0 0-1,1 0 1,-1 12 0,2-10 47,1-2 51,-1 0 0,-1 0 0,1 0 1,-1 0-1,-1-1 0,0 1 0,-3 10 0,-3 5-7,6-18-80,0 0 0,0 0 0,0 0 0,-6 8 0,-1 1 145,-1 0-1,-16 17 1,21-27-122,0-1 0,0 0 0,0 1 0,0-2 0,-1 1 0,1-1 0,-1 0 0,0 0 0,-11 4 0,5-3-80,0-1 0,-1 1 0,1-2 1,-1 0-1,-23 1 0,34-3 72,0 0-1,0 0 1,0 0 0,0 0-1,0 0 1,0-1 0,0 1 0,-4-2-1,6 2 8,-1-1-1,1 1 0,-1-1 1,1 1-1,-1-1 0,1 0 1,-1 1-1,1-1 1,-1 0-1,1 1 0,0-1 1,0 0-1,-1 1 0,1-1 1,0 0-1,0 1 0,0-1 1,-1 0-1,1 0 1,0 1-1,0-1 0,0 0 1,0 0-1,1 1 0,-1-1 1,0 0-1,0 0 0,1 0 1,0-3 4,0 0 0,1 0 1,-1 1-1,1-1 0,0 0 0,0 1 1,1 0-1,-1-1 0,1 1 0,4-5 1,-2 3 33,1 0 1,-1 0 0,2 0-1,11-7 1,1 4-3,1 0 1,-1 2 0,27-6-1,-20 6-34,-18 4-143,0 0 0,0 1-1,0 1 1,16 0-1,-9 0-1101,-1 0 392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35:14.93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176 230 2720,'-8'-12'891,"7"6"-545,6-19 2747,2-31 1,-9 98-2700,-2 1 1,-2-1 0,-15 55-1,15-79 9,-14 35 1,16-42-112,4-11-269,0 1 0,0-1-1,-1 0 1,1 1 0,0-1 0,0 1 0,0-1-1,0 0 1,0 1 0,-1-1 0,1 0 0,0 1-1,0-1 1,-1 0 0,1 0 0,0 1 0,0-1-1,-1 0 1,1 0 0,0 1 0,-1-1 0,1 0-1,0 0 1,-1 0 0,1 1 0,0-1 0,-1 0-1,1 0 1,-1 0 0,1 0 0,0 0 0,-1 0-1,1 0 1,0 0 0,-1 0 0,1 0 0,-1 0-1,1 0 1,0 0 0,-1 0 0,1 0 0,-1 0-1,1-1 1,0 1 0,-1 0 0,1 0 0,0 0-1,-1-1 1,1 1 0,0 0 0,-1-1 0,0 0 30,-1-1 1,1 0 0,-1 0-1,1 0 1,0 0 0,-1 0-1,1 0 1,0 0 0,-1-5 0,-7-28-110,2-1 1,1 0-1,2 0 1,0-67-1,5 73-95,8-38 0,-4 28-5,-5 40 131,1-1 1,-1 0-1,0 1 1,0-1-1,0 1 1,0-1-1,0 0 1,0 1-1,0-1 1,0 1 0,0-1-1,0 1 1,0-1-1,0 0 1,0 1-1,0-1 1,-1 1-1,1-1 1,0 1-1,0-1 1,-1 0-1,-7 8-419,-6 20 371,8-7 139,-2 3 282,-1-1-1,-16 30 1,34-65-290,0 0-1,1 0 1,0 1 0,1 1-1,0 0 1,1 0 0,20-13-1,-21 16-118,1 1 0,1 0 0,-1 0 0,1 2 0,0-1 0,1 2 0,-1 0 0,1 0 0,22-2 0,-10 5 72,0 0 0,0 2 1,0 1-1,0 1 1,30 8-1,125 42 166,-181-53-177,8 3 97,0 0 0,0-1 0,0 0 1,0-1-1,1 1 0,11-1 0,-18-1-141,1-1-1,0 1 1,-1-1 0,1 1-1,-1-1 1,1 0 0,0 0-1,-1 0 1,0 0 0,1 0-1,-1-1 1,0 1 0,1-1-1,-1 0 1,0 1 0,0-1-1,0 0 1,-1 0 0,1 0-1,0-1 1,-1 1 0,1 0-1,0-4 1,17-45-5145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35:16.59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1109 0 1248,'18'7'2980,"-18"-7"-2907,0 10 1076,-1-7-902,0 1-1,-1-1 1,1 0-1,-1 0 1,1 0-1,-1 0 0,0 0 1,0 0-1,-5 5 1,-24 22 862,-53 58 577,61-62-1372,0-1 1,-36 29-1,40-39-147,-33 20 0,44-31-104,0 0 0,0-1 0,0 0 0,0 0 0,0-1-1,-1 0 1,-16 2 0,0-3 45,0-2 0,0-1 0,0-1-1,-25-6 1,-47-5 239,-33 10-118,121 6-346,24-4 325,85-36 309,240-86 6,-337 122-491,19-7-38,0 1 1,24-5 0,-19 13-367,-20 0 328,-5 0-20,1 9 0,-3-3 64,0 1 1,0-1 0,0 1 0,-1 0 0,0-1-1,0 1 1,-1-1 0,0 0 0,0 1 0,-5 9 0,-3 11-16,2-4 91,-2-2 1,0 1-1,-2-2 0,0 1 0,-1-2 0,-19 23 1,20-29-83,0-1 1,-1-1 0,0 0-1,0 0 1,-1-2 0,-1 1-1,0-2 1,-18 8 0,-1 2-19,24-12 16,-1-1 0,1 0 0,-1 0 0,-13 3 0,18-6-48,0 0 0,0 1 0,1-1 1,-1 2-1,1-1 0,-1 0 1,1 1-1,-9 8 0,12-9 50,-1 1-1,1-1 1,0 1 0,-2 7-1,-11 15 7,11-21 0,1-2-3,0 0-1,1 1 1,-1-1 0,1 1 0,-1-1 0,1 1 0,1 0 0,-1 0-1,-1 6 1,1-5-3,1 0-1,-1 0 1,0 1-1,0-1 1,-5 8-1,-3 6 121,7-11-138,1 1 1,0 0-1,0-1 0,1 1 1,0 0-1,0 16 1,1-13 77,0 0 1,-2-1 0,-1 13-1,-1 3 46,-1 5-56,-5 4-100,-10 56 0,19-77 35,0-8 136,0-1-1,0 0 1,0 0-1,-3 9 1,3-14-73,1 1-1,-1-1 1,0 1-1,0-1 1,0 1-1,0-1 1,0 0-1,0 1 1,0-1-1,0 0 1,0 0-1,-1 0 1,1 0-1,0 0 1,-1 0 0,1 0-1,-1 0 1,1-1-1,-1 1 1,-3 1-1,2-2-23,0 0 0,0 1 0,0-1 0,0 0 0,0-1 0,0 1 0,0 0-1,0-1 1,0 0 0,0 0 0,0 0 0,0 0 0,1 0 0,-1 0 0,0-1 0,-3-1 0,-2-3 40,0 0 1,0-1-1,-9-9 1,-36-40-80,-52-71-1,85 98 10,16 22 12,0 1 0,-1-1 1,0 1-1,-10-10 1,13 14-81,0 0 0,0 1 0,-1 0 0,1-1 0,0 1 0,0 0 0,-5-1 0,7 2 53,0 0 0,-1 0 0,1 0 0,-1 0 0,1 0 0,0 0 0,-1 0 0,1 0 0,0 1 0,-1-1 0,1 0 0,0 0 0,-1 0 1,1 1-1,0-1 0,-1 0 0,1 0 0,0 0 0,0 1 0,-1-1 0,1 0 0,0 1 0,0-1 0,0 0 0,-1 1 0,1-1 0,0 0 1,0 1-1,0-1 0,0 0 0,0 1 0,0-1 0,-1 0 0,1 1 0,0-1 0,0 1 0,0-1 0,0 0 0,1 1 0,-2 19-278,1-17 269,0 18 61,2 1-1,1-1 1,6 23 0,20 62 351,-23-86-322,1-1 1,1 0 0,1 0 0,0-1 0,2 0 0,14 19 0,-22-33-231,0-1 0,0 1 1,1-1-1,-1 0 0,1 0 1,0 0-1,5 2 1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35:17.18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168 1 2816,'0'0'63,"-1"1"0,0-1 0,1 0 1,-1 1-1,1-1 0,-1 1 63,0 0-63,1-1 0,-1 1 1,1-1-1,0 1 0,-1 0 0,1-1 0,0 1 0,-1-1 0,1 1 1,0 0-1,0-1 0,0 1 0,-1 0 0,1 0 0,0-1 0,0 1 1,0 0-1,0-1 0,0 1 0,0 0 0,1-1 0,-1 1 1,0 0-1,0-1 0,1 2 0,11 29 1654,-4-13-1208,-4-3-290,1-1 201,-2 1 0,1-1 1,-2 1-1,1 22 0,-5 23 41,-2-1 0,-3-1 0,-3 1 0,-2-1 0,-3-1 0,-42 109 0,49-150-374,-1 0 1,0-1-1,0 0 0,-15 16 1,13-15-162,-13 16 422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49:47.26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7 761 2400,'-6'-9'6605,"6"9"-6490,18-5 1973,-13 3-1827,0 1 0,0-1 0,0 1 0,0-1 0,-1 0 0,1-1 0,-1 1 0,6-5 0,-4 2-104,2-1-55,-1 1 0,-1-1-1,1-1 1,-1 1 0,0-1 0,6-10-1,19-39 46,29-74 0,-65 151-598,-2 24 0,-2 8 499,8-47 35,0 0-1,0 1 0,1-1 0,0 0 1,0 0-1,0 0 0,1 0 0,2 9 1,-3-13-40,1 0-1,0 0 1,0 0 0,-1 0 0,1 0 0,0 0 0,1 0 0,-1 0 0,0-1 0,0 1 0,1 0-1,-1-1 1,1 1 0,-1-1 0,1 0 0,0 1 0,0-1 0,0 0 0,-1 0 0,1 0-1,0 0 1,0 0 0,1-1 0,-1 1 0,0 0 0,3 0 0,3-1 38,1 0-1,-1 0 1,0-1 0,0 0-1,0 0 1,0-1 0,-1 0-1,1 0 1,0-1 0,12-6-1,-8 3-35,0-1 0,0 0 0,-1-1 0,0 0 0,16-16 0,-8 4 33,-1-2 0,-1 0 0,-1-1 0,-1 0 0,13-28-1,52-133 291,-73 165-318,7-15-28,-2-1-1,-1-1 0,8-50 1,-19 81-69,0 0 0,0-1 0,0 1 0,0 0 0,-1-1 0,0 1 1,-3-8-1,2 5-101,2 8 135,0-1-1,0 1 1,0 0-1,0-1 1,0 1-1,0 0 1,0 0 0,0-1-1,0 1 1,-1 0-1,1-1 1,0 1-1,0 0 1,0 0-1,0-1 1,-1 1 0,1 0-1,0 0 1,0-1-1,-1 1 1,1 0-1,0 0 1,0 0 0,-1 0-1,1-1 1,0 1-1,-1 0 1,1 0-1,0 0 1,0 0-1,-1 0 1,0 0 0,-9 6-313,-8 15-67,11-7 293,0 0 0,0 1 1,1 0-1,1 0 1,1 0-1,0 1 1,1 0-1,-2 25 1,2 7 267,2 1 1,6 57-1,0-71 42,0 1-1,2-1 1,21 58-1,-24-82-126,1-1 0,0 0-1,0 0 1,1 0 0,1-1-1,0 0 1,0 0 0,1-1-1,11 11 1,-14-16-371,-1 0-1,0 0 1,1-1-1,8 4 1,-11-5-227,0 0 0,-1-1-1,1 1 1,0-1 0,-1 0 0,1 0 0,0 1 0,-1-1-1,1 0 1,2-1 0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35:20.7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474 805 3072,'5'16'3626,"-6"-2"284,1-13-3832,-1-1 0,1 0 0,-1 0 0,0 1 0,1-1 0,-1 0 0,1 0 1,-1 0-1,0 0 0,1 0 0,-1 0 0,1 0 0,-1 0 0,0 0 0,1 0 0,-1 0 0,1 0 1,-1 0-1,0 0 0,1-1 0,-1 1 0,1 0 0,-1 0 0,1-1 0,-1 1 0,1 0 1,-1-1-1,1 1 0,-1-1 0,1 1 0,-1-1 0,0 0 0,-15-21 383,8 10-198,-19-29 381,-27-55 0,11 18 148,11 26-254,15 27-281,2-1-1,-23-50 1,35 68-234,0-1 1,0 0-1,1 1 1,0-1-1,1 0 1,0 0-1,0 0 1,1 0-1,0 0 1,1 0 0,0 0-1,0 0 1,5-17-1,6-8 38,25-53-1,-29 71-84,1 0-1,1 1 0,0 0 1,1 1-1,15-16 0,-23 27-2,1-1 0,0 1-1,-1 0 1,1 0-1,0 1 1,0-1 0,0 1-1,1 0 1,-1 0-1,1 0 1,-1 1-1,1-1 1,6 0 0,-8 2 15,0 0 0,0 0 1,0 0-1,0 0 0,0 1 1,0-1-1,0 1 0,0 0 1,0 0-1,0 0 1,-1 0-1,1 0 0,0 1 1,-1-1-1,1 1 0,-1 0 1,1 0-1,-1-1 0,0 2 1,0-1-1,4 4 0,-2 0 21,0 0-1,-1 0 0,1 0 0,-1 0 0,-1 1 1,4 12-1,9 44 153,-12-46-92,4 29 257,-1 1-1,-3-1 0,-3 68 0,-28 136 305,18-177-473,-11 57 118,8-79-84,-34 85-1,34-107-70,-2 0 0,0-1 0,-2 0 0,-21 26 0,31-45-78,-1-1 0,0 0 0,0 0 0,-1 0 0,0-1-1,0-1 1,-1 1 0,-10 4 0,14-8-52,0 0 0,0-1-1,0 0 1,0 0 0,0 0 0,0-1 0,0 0-1,-1 0 1,1 0 0,0-1 0,-1 0 0,1-1-1,0 1 1,-1-1 0,-11-3 0,12 1-17,0 0 1,1 0 0,-1 0 0,1-1 0,0 0-1,-1 0 1,2 0 0,-1-1 0,1 1-1,-5-6 1,5 5-10,0 0-1,1 0 1,-1 0 0,1 0-1,1-1 1,-1 1-1,1-1 1,0 0 0,0 1-1,0-1 1,-1-9-1,3 11 12,0-1 0,0 1-1,0-1 1,1 0-1,-1 1 1,1-1 0,0 1-1,0-1 1,1 1-1,-1 0 1,1-1-1,0 1 1,0 0 0,6-7-1,-3 5 15,0 0-1,1 1 1,0-1-1,0 1 0,0 0 1,1 1-1,0-1 1,8-3-1,-4 3 31,-1 1-1,1 0 1,0 0 0,18-3 0,48-3 101,-66 9-99,10-1 106,0 2 1,34 4 0,-34-2-1127,-1 0 0,32-3 0,-39 0-504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35:29.02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285 266 1312,'-30'-11'6405,"11"6"-4357,17 5-1966,0 0 0,-1 0 0,1 0 0,0 0 0,0 0 1,0 0-1,-1-1 0,1 1 0,0-1 0,0 1 0,0-1 0,0 0 0,0 0 0,0 0 0,0 0 0,0 0 0,0-1 1,0 1-1,1 0 0,-1-1 0,0 0 0,-1-1 0,3 2-49,0 0-1,0 0 1,-1 1-1,1-1 1,0 0-1,0 0 1,0 1 0,0-1-1,0 0 1,1 0-1,-1 1 1,0-1 0,0 0-1,0 0 1,1 1-1,-1-1 1,0 0-1,1 1 1,-1-1 0,0 0-1,1 1 1,-1-1-1,1 0 1,-1 1 0,1-1-1,0 1 1,-1-1-1,1 1 1,0-1-1,23-15 119,-21 14-100,8-6 76,1 1 1,-1 0-1,2 1 1,-1 0-1,1 1 1,-1 1-1,1 0 1,0 0 0,1 1-1,-1 1 1,21-1-1,-28 3-74,1 0 0,-1 1 0,0-1 0,1 1-1,-1 1 1,0-1 0,0 1 0,0 0 0,0 0 0,11 7 0,-14-8-51,-1-1 1,1 1 0,0 0 0,0-1-1,0 0 1,0 0 0,-1 0-1,1 0 1,0 0 0,0 0 0,0-1-1,0 0 1,-1 1 0,1-1 0,0 0-1,-1 0 1,1 0 0,0-1 0,-1 1-1,0-1 1,5-3 0,1-1 48,0 0 0,0-1-1,-1-1 1,12-14 0,0-8 107,-18 28-153,0 0-1,0 0 1,0 0 0,0 0 0,0 0-1,-1 0 1,0 0 0,1 0-1,-1 0 1,0 0 0,0-1 0,0 1-1,0-4 1,-1 5-19,1 0-1,-1 0 1,0 0-1,1 0 1,-1 0-1,0 0 0,0 1 1,1-1-1,-1 0 1,0 0-1,0 0 1,0 1-1,0-1 1,0 1-1,0-1 1,0 1-1,0-1 1,-1 1-1,1-1 0,0 1 1,0 0-1,0 0 1,0 0-1,-1-1 1,1 1-1,0 0 1,-2 1-1,-3-1-12,0 0-1,1 1 1,-1 0 0,-8 2-1,-3 3 98,0 2 0,1 0-1,0 1 1,0 0-1,1 2 1,-14 11 0,8-6-16,0-1 1,-25 12-1,25-16 35,-1-2 1,0 0-1,-36 8 0,46-14-56,0-1 1,0 0-1,0-1 0,0-1 0,0 0 0,0 0 0,0-1 1,-24-5-1,31 4-29,0 0 0,-1 0 1,1 0-1,0-1 0,0 0 0,0 0 1,1 0-1,-1 0 0,1-1 1,0 0-1,0 0 0,0 0 0,0 0 1,-4-8-1,7 11-12,0 0 0,1 0-1,-1 0 1,1 0 0,0-1 0,-1 1 0,1 0 0,0 0-1,0-1 1,0 1 0,-1 0 0,1 0 0,1 0 0,-1-1-1,0 1 1,0 0 0,0 0 0,1-1 0,0 0 0,0-1 9,0 1 1,0-1-1,1 1 1,-1 0 0,1 0-1,0 0 1,0 0-1,3-3 1,1 0-1,1 0 0,0 1-1,0-1 1,0 2 0,9-5 0,13-2-143,1 1 0,0 1 1,1 1-1,0 2 0,0 1 1,45 0-1,-65 4 172,0-1 0,-1 0 1,1-1-1,-1 0 0,11-4 0,-16 3-14,-4 2 32,-6 22 80,-69 251 480,70-252-591,0 1 0,2-1-1,0 1 1,1 0 0,2 0 0,3 27 0,-4-45-5,1-1 1,0 0 0,-1 1 0,1-1 0,0 0-1,0 0 1,1 1 0,-1-1 0,2 2 0,-2-3 29,-1 6 89,0-3-133,0 0 0,0-1 0,1 1 0,-1 0 0,1 0-1,0-1 1,0 1 0,2 6 0,-1 0-66,-3-3 643,20-4-549,-18-3-160,1 0 0,0 0 0,-1 0 0,1 0 0,-1-1 0,1 1 0,0 0 0,-1-1 0,1 1 0,-1-1 0,0 0 0,1 1 0,-1-1 0,1 0 0,-1 0 0,0 0 0,0 0 0,1 0 0,-1 0 0,0 0-1,0-1 1,0 1 0,0 0 0,1-2 0,0-3-555,0 1-1,0-1 1,0 0-1,-1 0 1,2-7-1,-2 6 291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35:29.92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269 1 640,'-2'12'207,"1"-10"45,1 0 0,0 1 1,-1-1-1,1 0 1,-1 0-1,-1 4 505,0-2-504,-9 11 1058,-1-1 1,-23 22-1,18-19-398,-17 22-1,24-27-690,1 0 0,1 0-1,0 1 1,1 0 0,0 0-1,1 0 1,1 1-1,-5 16 1,9-13 163,1-15-344,0 1 1,0 0 0,-1-1 0,1 1 0,-1 0-1,-1 4 1,-3 5 197,-1 0-1,-13 19 0,16-26-89,1 1 0,-1-1 0,1 1 1,0 0-1,1 0 0,-2 7 0,-3 13 226,3-18-330,0 2 41,0 0 0,0 0 0,1 1-1,-2 17 1,4-17-674,-1 1-1,-3 12 1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35:34.2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167 375 2144,'3'7'3623,"-6"-7"-2734,3 0-856,0 0 0,0 1 1,0-1-1,0 0 1,0 0-1,0 1 0,0-1 1,0 0-1,0 0 0,0 1 1,0-1-1,0 0 0,0 0 1,-1 1-1,1-1 0,0 0 1,0 0-1,0 0 0,0 1 1,-1-1-1,1 0 0,0 0 1,0 0-1,0 0 0,-1 1 1,1-1-1,0 0 0,0 0 1,-1 0-1,1 0 0,0 0 1,0 0-1,-1 0 0,1 0 1,0 0-1,0 0 1,-1 0-1,1 0 0,0 0 1,0 0-1,-1 0 0,1 0 1,0 0-1,0 0 0,-1 0 1,1 0-1,0 0 0,0 0 1,-1-1-1,1 1 0,-15-7 952,13 6-545,-2-2-336,-1 0 1,1 0-1,0 0 0,0 0 0,0-1 1,1 0-1,-1 0 0,1 0 0,0 0 1,0 0-1,1 0 0,-1-1 1,1 1-1,-3-8 0,2 3-46,-1-1 0,2 1-1,0-1 1,0 0 0,0 0-1,1-16 1,1 15 32,1 0 0,0 0 1,0 0-1,1 0 0,1 0 0,0 1 0,0-1 0,1 1 1,1 0-1,6-12 0,15-32 177,-25 52-274,0-1 2,1 1 0,-1-1 0,0 1 0,1 0 1,-1 0-1,1 0 0,0 0 0,-1 0 0,1 0 1,0 0-1,0 0 0,5-2 0,3-2 124,-8 4-81,-1 1 1,1 0 0,-1 1-1,1-1 1,0 0 0,0 0-1,-1 1 1,1-1 0,0 1-1,0-1 1,0 1 0,0 0 0,0 0-1,2 0 1,-1 2-21,0 0 1,0 0-1,0 0 1,0 1-1,0-1 0,-1 1 1,0 0-1,1 0 1,-1 0-1,2 3 1,0 3 60,0 1 1,-1-1 0,0 1 0,-1-1 0,0 1-1,1 14 1,-1 62 610,-2-54-466,-1-27-147,1 1 1,-1-1 0,-2 11 0,-2 14 69,4-11-88,-1 1 0,-5 21-1,-1 16 236,-13 83 185,12-86-623,-8 17-5,16-62 138,-1-1-1,0 0 1,-1 0 0,1 0-1,-5 8 1,5-12-53,0 0 1,0-1-1,-1 1 0,1-1 1,-1 1-1,0-1 0,0 0 1,0 0-1,0-1 0,0 1 1,-1-1-1,-4 4 0,3-4 6,-1 1 1,1-1-1,-1 0 0,0-1 1,0 1-1,1-1 0,-1 0 0,0-1 1,0 1-1,-10-2 0,14 1 15,0 0-1,0 0 1,0-1-1,0 1 0,0 0 1,0-1-1,0 0 1,0 1-1,0-1 1,0 0-1,1 0 1,-1 0-1,0 0 1,1-1-1,-1 1 0,1 0 1,-1-1-1,1 1 1,0-1-1,-1 1 1,1-1-1,0 0 1,0 1-1,0-1 1,0 0-1,1 0 0,-1 0 1,0 0-1,1 0 1,-1 0-1,1 0 1,0 0-1,-1 0 1,1 0-1,0-3 1,1 2 101,0 0 0,-1-1 1,1 1-1,0 0 0,1-1 0,-1 1 1,1 0-1,-1 0 0,1 0 1,0 0-1,0 0 0,0 1 1,0-1-1,1 1 0,-1-1 0,1 1 1,3-3-1,1-1 109,1 1-1,0 0 0,0 0 1,0 0-1,11-3 1,42-17-529,-25 4-4002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1T14:59:06.90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1502 38 1984,'0'-8'4130,"0"7"-4068,14-6 66,-11 5-125,0 1 1,0 0-1,1 0 1,-1 0-1,0 0 0,1 1 1,5-1-1,11-2 103,-13 2-128,-1 0 0,1 0-1,0 0 1,9 2 0,20-3 416,-23 0-344,0 0 1,0 1-1,0 0 0,20 2 1,-25 0-57,0 1 1,0-1-1,0 1 1,0 1-1,0 0 1,-1 0-1,1 0 1,10 7-1,-6-2 64,-1 0-1,0 0 1,0 1-1,-1 0 1,0 0-1,-1 1 1,0 1-1,0 0 1,-1 0-1,-1 0 0,0 1 1,0 0-1,-1 1 1,-1 0-1,0-1 1,-1 1-1,0 1 1,-1-1-1,-1 1 1,0-1-1,0 22 0,-2-10-94,-4 33 0,3-48 70,-1-1 0,-1 0-1,1 0 1,-1 0 0,-1-1-1,-7 16 1,8-19-17,0 1 0,-1-1 0,1 0 0,-1 0 0,0-1 0,-1 1 0,1-1 0,-10 8 0,0-2 108,2 0-91,0-1-1,0-1 1,-1 0 0,0-1-1,-16 7 1,-11 3-13,2 2-1,-60 39 1,77-43-72,1 0 0,-21 22-1,21-18 81,-36 26-1,33-31 56,0-1 0,0-1 0,-28 9 0,-75 21 247,73-26-373,-129 38-336,168-50 403,1-1 0,-1 0 0,0-1 0,0 0 0,0-1 0,-15-1 0,23-1 1,-1 1 0,1-2 0,0 1 0,-1 0 1,1-1-1,0 0 0,0-1 0,0 0 1,0 1-1,1-2 0,-1 1 0,1-1 0,0 0 1,0 0-1,-7-7 0,-67-62 284,66 61-366,-1-1 0,-1 2 0,1 0 0,-2 0-1,1 2 1,-1 0 0,-1 1 0,0 0-1,0 1 1,-27-6 0,35 11 57,-1 0 0,1 1 0,-1 0-1,1 1 1,-1 0 0,1 0 0,-1 1 0,1 0 0,-17 5 0,8-1 3,0 1 0,1 1 0,-33 18 0,33-15-59,0 0 0,0 2 0,2-1 0,-1 2 0,-16 17 0,24-20 126,0 1 1,-11 17 0,5-5 47,9-16-137,1 0 1,0 0-1,0 0 0,1 1 0,0-1 0,0 1 0,0 0 0,1 0 0,1 0 0,-2 9 0,-5 18-45,8-33 78,0-1 0,-1 1 0,1-1 0,0 1 0,-1-1 0,1 1-1,-1-1 1,0 0 0,1 1 0,-1-1 0,0 0 0,-1 2-1,1-2-4,1 0 0,-1 0 0,0 0 0,1 0 0,-1 0 0,1 0 0,-1 0 0,1 0 0,-1 1 0,1-1 0,0 2 0,0-3-8,0 0 0,0 0 0,0 0 0,0 0 0,0 1 0,0-1 0,0 0 0,0 0 0,0 0-1,0 0 1,0 1 0,0-1 0,0 0 0,0 0 0,0 0 0,0 0 0,0 1 0,0-1 0,0 0 0,0 0-1,0 0 1,0 0 0,0 1 0,0-1 0,0 0 0,0 0 0,0 0 0,0 0 0,-1 0 0,1 1 0,0-1-1,0 0 1,0 0 0,0 0 0,0 0 0,0 0 0,-1 0 0,1 0 0,0 0 0,0 1 0,0-1 0,-5 3 21,-2 15-13,3-12 125,3-4 5,5-2-76,-4 1-57,0 0 0,0 0 0,0 0 0,-1 0 0,1 0 1,-1 0-1,1 0 0,0 0 0,-1 0 0,1 0 0,-1 0 1,-1 1-1,3-2-12,3 4-22,-4-3 31,0 0 0,0 0 0,-1-1 0,1 1 0,0 0 0,0 0 0,0 0 0,-1 0 0,1-1 0,0 1 0,-1 0 0,1 0-1,-1 0 1,0 0 0,1 1 344,-9 8 922,7-13-1184,2 3-84,0 0 1,0 0-1,0 0 0,-1-1 0,1 1 1,0 0-1,0 0 0,0 0 1,0 0-1,0 0 0,0 0 1,0 0-1,0-1 0,-1 1 1,1 0-1,0 0 0,0 0 1,0 0-1,0 0 0,0-1 1,0 1-1,0 0 0,0 0 1,0 0-1,0 0 0,0 0 0,0-1 1,0 1-1,0 0 0,0 0 1,0 0-1,0 0 0,0 0 1,0-1-1,0 1 0,0 0 1,1-2-1,-1 1 0,1-1 1,-1 1-1,0-1 1,0 1-1,0-1 0,0 0 1,0 1-1,0-1 1,0 1-1,0-1 0,-1-1 1,0 0 2,1 1 1,0 0-1,-1-1 1,1 1-1,0 0 1,0-1-1,0 1 1,1-4-1,0 4 0,-1 1 0,1-1-1,-1 0 1,0 0 0,0 0-1,1 1 1,-1-1 0,-1 0 0,1 0-1,0 0 1,0 0 0,-2-3-1,2-22 8,-1 23 6,0 0 0,0 0 0,1 1 0,-1-1 0,1 0 0,0 0 0,0 0 0,0 0 0,1 0 0,1-7 0,-2 9-30,0 1 0,0-1 0,0 0 0,0 0 0,0 1 0,0-1 0,-1 0 0,0-2 0,-1-9-148,2 12 137,0 1 23,0-1 0,0 1 0,0 0 0,0-1 0,1 1 0,-1 0 1,0-1-1,0 1 0,0 0 0,0-1 0,0 1 0,0 0 0,0-1 0,0 1 0,0 0 0,-1-1 1,1 1-1,0 0 0,0-1 0,0 1 0,0 0 0,0 0 0,-1-1 0,1 1 0,0 0 0,0-1 1,0 1-1,-1 0 0,1 0 0,0 0 0,0-1 0,-1 1 0,1 0 0,0 0 0,0 0 0,-1-1 1,1 1-1,-1 0 59,-3-5 113,2 5-514,4 5 286,4 5-149,-4-7 191,0 0 1,0 0 0,-1 0-1,1 0 1,-1 1 0,1-1-1,-1 1 1,0-1-1,-1 1 1,1-1 0,0 5-1,-1-5 11,0 0 0,1-1-1,-1 1 1,1 0-1,0-1 1,-1 1 0,2 0-1,-1-1 1,0 1-1,0-1 1,2 3 0,-2-4 3,0 0 1,-1 0-1,0 0 1,1 0-1,-1 0 1,0 0 0,1 0-1,-1 1 1,0-1-1,0 0 1,0 0 0,0 0-1,0 0 1,0 1-1,0-1 6,0 0-1,0 0 0,0 0 0,0 0 0,0 0 1,0 0-1,0 0 0,0 0 0,0 0 1,1 0-1,-1 0 0,0 0 0,1 1 0,1 2-11,-1-1 0,1 1-1,-1 0 1,0-1 0,0 1-1,-1 0 1,1 0 0,-1 4-1,4 17-224,-4-2 637,0-21-447,0-2 40,0 1 1,0 0-1,0 0 1,0 0 0,0-1-1,1 1 1,-1 0-1,0 0 1,0-1 0,1 1-1,-1 0 1,1 0-1,-1-1 1,0 1 0,1 0-1,0-1 1,-1 1 0,1-1-1,-1 1 1,1 0-1,-1-1 1,1 1 0,0-1-1,0 0 1,-1 1-1,2 0 1,-2-1 15,0 0-1,0 0 1,0 0 0,0 0-1,0 1 1,0-1 0,0 0-1,0 0 1,0 0 0,0 0-1,0 1 1,0-1 0,0 0-1,0 0 1,0 0 0,0 0-1,0 1 1,0-1 0,0 0-1,0 0 1,0 0 0,0 0-1,0 1 1,1-1 0,-1 0-1,0 0 1,0 0 0,0 0-1,0 0 1,0 0 0,0 1 0,1-1-1,-1 0 1,0 0 0,0 0-1,0 0 1,0 0 0,1 0-1,-1 0 1,0 0 0,0 0-1,0 0 1,0 0 0,1 0-1,-1 0 1,0 0 0,0 0-1,0 0 1,0 0 0,1 0-1,-1 0 1,0 0 0,0 0-1,0 0 1,-1 0 58,3-4-87,-1 3-5,0 0-1,0-1 1,0 1-1,0-1 0,0 1 1,-1-1-1,1 1 1,0-4-1,0 3-3,0-1 0,0 1 1,1-1-1,-1 1 0,0-1 0,1 1 1,-1 0-1,1 0 0,0 0 0,0 0 1,0 0-1,0 0 0,3-2 0,1-2 122,-3 4-96,-1-1-1,0 1 1,1 0-1,0 0 1,-1 1-1,4-3 1,-4 4-34,4 0 43,7-4-111,-10 1 215,-5 2 467,-18-19 399,19 19-957,0 1 0,0-1 0,-1 0 0,1 0 0,0 0 0,0 0-1,0 0 1,-2-3 0,-8-8-223,3 8 350,6 3-530,0 0 1,0 0-1,0-1 0,0 1 1,1 0-1,-1-1 0,-2-2 0,3 3 193,1 0 0,-1 0 0,1 0-1,0 1 1,-1-1 0,1 0 0,0 0-1,0 0 1,0 0 0,0 0 0,0 0-1,0 0 1,0 0 0,0 1 0,0-1-1,0 0 1,0 0 0,0 0-1,1 0 1,-1 0 0,0 0 0,1 1-1,0-3 1,8-15-2843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1T14:59:24.24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14487 896,'0'0'10,"0"0"-1,0 0 1,0 0 0,0 0-1,0 0 1,0 0-1,0 0 1,0 1 0,0-1-1,0 0 1,0 0 0,0 0-1,0 0 1,0 0 0,0 0-1,0 0 1,0 0-1,0 0 1,0 0 0,0 0-1,0 0 1,0 0 0,0 0-1,0 0 1,0 0 0,0 0-1,0 0 1,0 1 0,0-1-1,0 0 1,0 0-1,0 0 1,0 0 0,0 0-1,0 0 1,0 0 0,0 0-1,0 0 1,-1 0 0,1 0-1,0 0 1,0 0-1,0 0 1,0 0 0,0 0-7,1 0-1,-1 0 1,0 0 0,0 0 0,1-1-1,-1 1 1,0 0 0,0 0 0,0 0-1,1 0 1,-1 0 0,0-1 0,0 1-1,0 0 1,0 0 0,1 0 0,-1-1-1,0 1 1,0 0 0,0 0 0,0-1-1,0 1 1,0 0 0,0 0 0,0-1 0,1 1-1,-1 0 1,0 0 0,0-1 0,0 1-1,0 0 1,0 0 0,0-1 0,-1 1-1,1 0 1,0 0 0,0-1 0,3 0 214,-3 2-145,0-1-1,0 0 1,1 0-1,-1 0 1,0 0 0,0 0-1,1 0 1,-1 0-1,0 0 1,0 0-1,1-1 1,-1 1-1,0 0 1,0 0-1,1 0 1,-1 0 0,0 0-1,0 0 1,0 0-1,1-1 1,-1 1-1,0 0 1,0 0-1,0 0 1,1 0-1,-1-1 1,0 1 0,0 0-1,0 0 1,0-1-1,0 1 1,0 0-1,1 0 1,-1 0-1,0-1 1,0 1-1,0 0 1,0-1 0,0 1-57,0-1 0,0 1 0,0-1 0,0 1 0,1 0 0,-1-1 0,0 1 0,0-1 0,0 1 1,1 0-1,-1-1 0,0 1 0,1 0 0,-1-1 0,0 1 0,1 0 0,-1-1 0,0 1 0,1 0 1,-1 0-1,0-1 0,1 1 0,-1 0 0,1 0 0,-1 0 0,1 0 0,-1-1 0,1 1 0,-1 0 1,0 0-1,1 0 0,-1 0 0,1 0 0,-1 0 0,1 0 0,-1 0 0,1 0 0,0 1 0,21 3 286,-18-3-241,4 0-2,0-1 1,0 0 0,0 0-1,0 0 1,0-1-1,15-4 1,16 0 37,37 0 261,124-10-572,-147 8 158,90-23-1,99-24 370,3-2 101,37-32-389,-111 33-42,140-66 39,-169 60 168,162-46 1,-174 63 207,164-81 0,-205 81-385,-2-5 0,-1-3 0,85-69 0,-138 95-7,138-96 54,14 18 138,-88 51-274,141-100 0,-122 63 51,200-145-7,-235 178 17,102-93 0,55-82 406,20-11 324,-215 204-620,-1-1 0,-2-2 0,-2-2 0,50-75 0,-67 85-90,100-152-57,12 10-186,-21 35 322,-87 106-100,-3-1 0,22-46 0,67-196 178,-52 120 30,-37 98-50,15-69 1,4-63 82,-12 52-91,-8 17-66,8-165 1,-18 146-38,17-342 617,-17 250-617,0-32 452,3-52-228,-2-19 117,-5 89-75,7 5-253,59-325-1,-51 453 14,80-359-138,-39 268-37,9-34-2,22-127 83,-24 112-276,-54 188 324,3 1 1,3 1 0,3 1-1,33-61 1,15-4-323,28-56 288,-71 125 183,182-390-441,-153 288 335,-48 128-47,38-132-81,-25 88 117,-9 29 180,39-86 0,85-133-647,-56 109 348,-61 117 65,3 1 0,1 1 0,42-48 0,11-8 162,-53 63-190,27-49 0,43-87-307,-57 107 358,14-22 522,-39 59-506,11-24-115,-15 29 43,1 0-1,17-24 1,-10 17 217,-2-1 0,-1 0 0,20-50 0,4-37 175,-22 59-273,10-35-49,12-32 169,-28 91-141,-2 4-256,19-36 1,-16 37 291,0 0 0,14-50 0,7-61 25,-19 71-122,-4 20 64,11-42-16,-7 35-163,-11 40 98,0 0 1,1 0-1,1 0 1,10-21 0,-9 23-21,-1 0 0,7-23 0,-8 23 35,0 0-1,0 0 1,8-14 0,4-5 61,-13 23-60,1 0 0,0 0-1,0 1 1,9-12 0,-12 18 6,117-127 139,-104 115-192,1-1-1,1 2 1,1 0-1,-1 1 1,2 1-1,-1 0 1,2 1-1,-1 2 0,39-12 1,-52 18 76,15-4-73,0-1 0,23-9 0,85-26 166,-120 39-135,100-20-73,-54 13 51,129-18 151,74 8-316,-167 14 279,42-11-6,96-3-64,129-12-160,-251 22 105,0 5 0,114 9 0,-49-4 369,-87-2-367,50 0-35,116 1 139,434 51 24,-567-33 92,106 11-324,-148-24 35,-1 4-1,74 17 0,-113-17 278,51 21-1,-67-22-101,-1 1-1,0 0 0,0 2 1,18 14-1,-3-3 161,-23-16-264,-1 0-1,14 11 1,-17-12 110,-3-3-95,-1 1 1,1 0-1,0-1 0,-1 1 1,5 6 1050,-8-9-1000,0-1 0,0 0 1,0 1-1,1-1 0,-1 0 1,0 1-1,0-1 0,1 0 1,-1 0-1,1 0 0,-1 0 1,1 1-1,-1-1 0,1 0 1,-1 0-1,1-2 0,-3-2-35,-27-38-407,24 33 603,0 0 0,-14-17 0,0 0 144,-3-4-341,-3-8-91,2 2 512,17 27-443,-1 6 193,8 4-161,0 0-1,0 0 0,-1 0 1,1 0-1,0 0 1,-1-1-1,1 1 0,0 0 1,0 0-1,-1 0 1,1 0-1,0 0 0,0 0 1,0-1-1,-1 1 1,1 0-1,0 0 0,0 0 1,0-1-1,-1 1 0,1 0 1,0 0-1,0 0 1,0-1-1,0 1 0,0 0 1,-1 0-1,1-1 1,0 1-1,0 0 0,0-1 1,0 1-1,0 0 1,0-1-1,0 3-55,1 1 1,0-1-1,-1 0 0,1 0 0,0 0 1,0 1-1,0-1 0,0 0 1,1 0-1,2 3 0,22 26 68,-6-7 172,45 76-253,-59-89 48,-4-8 57,-1-1-1,1 1 0,-1-1 1,1 1-1,0-1 0,4 4 1,6 8-239,-11-12 348,4 1 596,-5-3-612,-18 1-193,-4 14-118,17-12 252,1 1 1,-2-1 0,1 1 0,0-1-1,-9 3 1,-60 27 260,60-23 262,14-30 196,3-134-255,-3 151-488,-2-31-1476,2 32 1144,0 0-1,-1 0 1,1-1-1,-1 1 1,0 0-1,0 0 1,0 0-1,0 0 1,0 0-1,0 0 1,-3-3-1,-11-5-5643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1T14:59:59.742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184 483 736,'-35'0'4922,"50"-3"-5135,-5-2 253,1 1 0,-1 0-1,1 0 1,0 1 0,1 1 0,-1 0-1,12-1 1,8-2-33,31-4 48,-34 6-128,31-8 1,-43 8 126,0 0 1,1 2 0,28 0-1,-45 1-53,2 0-18,1 0 1,-1 0 0,0 0-1,1 0 1,-1 0-1,0-1 1,0 1 0,1-1-1,-1 1 1,0-1-1,0 0 1,0 0 0,3-1-1,1-1 31,0 1 0,1 0 0,-1 0 0,1 1-1,-1 0 1,1 0 0,0 0 0,-1 1 0,10 0 0,9 0-94,26-6 0,-42 5 85,9 0 110,24 0-1,-24 2-92,30-4-1,-10-3-63,143-15-268,-152 20 237,51-6 338,36-7 521,-64 8-772,-12 2 27,152-11-306,-139 15 142,-9 1 147,61-6 0,62-7 264,200-34-213,-240 22 480,112-30-321,-100 22-708,41-3 1071,-147 28-538,34-11-1,-17 4-36,-34 9-126,32-15 1,-31 12 1,33-10 0,-22 13 189,-1 0-1,1 2 1,55 1 0,-78 3-135,0-1 1,0 1-1,0 0 1,0 0 0,-1 1-1,7 2 1,-6-2 74,-1 0-1,1-1 1,0 1 0,0-1 0,0 0 0,6 0 0,1 0 8,1 0 0,-1 1 0,21 6 0,15 2-47,-27-7 1,-1 2 0,0 0 1,0 1-1,-1 1 0,21 11 1,-38-17 17,1 0 0,-1 0 0,0 0 0,0 0 0,1 0 0,-1 1 1,0-1-1,0 1 0,-1-1 0,1 1 0,0 0 0,0 0 0,-1 0 0,1 0 0,-1 0 1,0 0-1,1 0 0,-1 0 0,0 1 0,0-1 0,-1 0 0,1 1 0,0 4 0,3 12-135,-1 0 0,0 31 1,-2-30 70,0 0 0,6 26 0,-4-19 36,-3-22 53,0-1 0,1 0 0,-1 1 0,1-1-1,2 7 1,2 4 5,-1 0 0,2 19 0,5 18-174,-9-46 119,-1 0 0,-1 1 0,1-1 0,-1 1 0,0-1 1,-1 1-1,1-1 0,-1 1 0,-1-1 0,-2 11 0,1-8 53,1 0-1,1 0 1,-2 15-1,0-5 95,3-18-109,-1 1 1,1 0-1,-1 0 1,1 0-1,0 0 0,0 0 1,0 0-1,0 0 0,0 0 1,0 0-1,1 1 0,-1-2-18,1 1-1,-1-1 0,0 0 0,0 0 1,0 0-1,0 0 0,0 0 0,0 0 1,0 0-1,0 0 0,0 0 0,-1 0 1,1 0-1,0 0 0,-1 0 0,0 2 1,0 0-40,0-1 22,1 0-10,-1 1-1,1-1 0,0 1 1,0-1-1,1 1 1,-1-1-1,0 1 0,2 3 1,-1 0 116,-1-5-90,0-1-1,0 0 0,0 1 1,1-1-1,-1 0 1,0 1-1,0-1 0,0 1 1,0-1-1,0 0 1,0 1-1,0-1 0,0 0 1,0 1-1,0-1 1,0 0-1,0 1 0,0-1 1,0 1-1,-1-1 1,1 0-1,0 1 0,0-1 1,0 0-1,0 0 1,-1 1-1,1-1 0,0 0 1,0 1-1,-1-1 1,1 0-1,0 0 0,0 1 1,-1-1-1,1 0 1,0 0-1,-1 0 1,1 0-1,0 1 0,-1-1 1,1 0-1,0 0 1,-1 0-1,1 0 0,-1 0 1,1 0-1,0 0 1,-1 0-1,1 0 0,0 0 1,-1 0-1,1 0 1,0 0-1,-1 0 0,1 0 1,0 0-1,-1-1 1,-22-5 55,-17-16 125,30 15-201,0 1 0,-1 0 0,-11-4 0,-70-30-80,64 29 122,-2 1 1,1 1-1,-1 1 0,-32-3 1,-4 2-104,31 4 6,-44-1-1,0 0 205,0 1-480,20 4 389,14 0 38,-66 6 0,-2 5-115,46-5 112,39-3 38,-14 1-135,-71 8-87,-49 12 137,66-10-43,-134 34 0,138-17-131,57-17 251,0-2-1,-66 13 0,-15-15 113,21-3-33,49-3-128,-1-2 0,1-2 1,-60-10-1,76 7-96,17 1-9,0 1 1,-15 0 0,13 1 180,-1-1 1,0 0 0,-16-5-1,-3-1-173,5 3 12,0 0 0,-1 2 0,1 2 0,-54 3 0,12 4 92,-108 16-184,138-12 422,-71 25 0,-38 28-283,-3 0 105,19-13 3,118-42-89,16-7-33,-1 0 0,0 0-1,0 0 1,0 0 0,-1 0 0,1 0-1,0-1 1,0 1 0,0-1 0,-6 1 303,7-35-209,-3 1 138,-11-54 0,1 10-356,10 49-152,-2-44 0,4 36-11,1 27 322,0 0-1,1 0 0,0 0 0,1 0 0,2-15 1,-2 11 22,-1 11-66,0 1 0,0 0 0,0 0 0,0 0 0,1 0 0,-1 0 0,0-1 0,0 1 0,1 0 0,-1 0 0,2-1 0,-1-3-284,3 10-93,-2-2 379,0 0 0,0 0 0,0 0 0,1 0 0,-1-1 0,1 1 0,0-1 0,0 0 0,0 1 0,0-1 0,0 0 0,0-1 0,5 3 0,5 1-16,1 0 1,14 3-1,98 15 82,-78-16-21,51 14 0,-66-9 3,50 23 0,-58-22-113,1-2 0,0-1 0,1-1 0,28 6-1,-9-10 67,-1-2 0,1-1-1,79-9 1,-56-1 173,121-30 0,331-95 253,-492 126-213,48-20 0,-70 25-202,0 0 1,0 0-1,1 1 0,-1 0 0,1 0 0,14 0 0,18-1 154,109-14-155,-74 9-8,30-2 353,-21 9-251,166-22-1,-127 5-194,122-12 227,-74 12-64,-114 4 179,-43 9-283,1 1-1,-1 0 0,26-1 1,-22 2 97,-16 1-83,0 1 0,0-1 0,0 1 0,0 0 0,0 0 0,0 0 1,0 0-1,0 0 0,0 0 0,0 0 0,0 0 0,0 1 0,0-1 0,0 1 0,0-1 0,0 1 0,0 0 0,-1 0 0,1 0 0,2 1 0,-1 0 51,0 0 0,0 0 0,1 0-1,-1 0 1,1-1 0,-1 0 0,1 0-1,0 0 1,-1 0 0,1 0 0,0-1-1,6 0 1,2 0 5,0 0-1,-1-1 1,13-2-1,15-2-133,-13-1 113,36-6 1,-27 7 170,127-38-199,-153 40-8,0 0 1,13-7 0,-20 8 35,1 1-1,0-1 1,0 0 0,-1 0-1,1 0 1,-1 0 0,1-1-1,-1 1 1,0-1 0,3-3-1,11-16 65,-14 19-73,1 1-1,-1-1 0,1 0 0,-1-1 0,0 1 1,-1 0-1,1-1 0,1-3 0,0-1 63,-2 6-82,-1-1 0,1 0 1,0 1-1,-1-1 0,1 1 0,-1-1 1,0-3-1,0 6 11,0-1 0,1 1 0,-1-1 0,0 1 0,0-1 0,0 0 1,1 1-1,-1-1 0,0 1 0,0 0 0,1-1 0,-1 1 0,1-1 0,-1 1 0,0-1 0,1 1 0,-1 0 0,1-1 1,-1 1-1,1 0 0,0-1 0,0 0-16,1 0 1,0 1-1,-1-1 0,1 1 1,0-1-1,0 1 0,0-1 1,0 1-1,-1 0 1,4 0-1,-4 0 15,-1 0 1,1 0-1,0 1 1,-1-1-1,1 0 0,0 1 1,0-1-1,-1 0 1,1 1-1,0-1 0,-1 1 1,1-1-1,-1 1 1,1-1-1,-1 1 0,1 0 1,-1-1-1,1 1 1,-1 0-1,0-1 0,1 1 1,-1 1-1,8 18 198,-5-13-97,-1-2-131,1 0 0,0 1-1,0-1 1,0 0 0,1-1-1,0 1 1,0-1 0,8 8-1,-9-8 32,0-1-1,0 1 0,0 0 0,-1 0 1,0 1-1,1-1 0,-2 0 0,1 1 1,0-1-1,-1 1 0,0 0 0,0 0 1,0-1-1,-1 7 0,2 93-86,-3 99-6,-1-164-215,-6 54 564,4-42-31,2-34-102,3-15-109,-1 1 0,0-1-1,-1 0 1,1 0 0,0 1-1,-1-1 1,1 0 0,-2 4-1,-2-4 63,4-2-92,-1 0 34,1 0 1,-1 0-1,1 0 0,0 0 0,-1 0 0,1 0 0,0 0 0,-1 0 0,1 0 1,-1 0-1,1 1 0,0-1 0,-1 0 0,1 0 0,0 0 0,-1 1 0,1-1 1,0 0-1,0 0 0,-1 1 0,1-1 0,-1 1 0,-1 0 187,-5-7-53,-5-9-142,-10-11 328,16 20-384,0 1 0,-1 0 0,0 0 0,0 0 0,-1 1 0,1 0 0,-1 1 0,1-1-1,-1 1 1,0 1 0,-1 0 0,-10-2 0,-8-1 80,-1 2 1,1 1-1,-1 1 1,0 1-1,-49 7 1,34 1 122,-119 23-228,144-26 81,-1-2-1,1 0 0,-1-1 1,0-1-1,0 0 0,0-2 1,-35-5-1,-17-2 126,0 4-1,-83 4 1,60 1-264,65-1 67,-1 2 1,1 0-1,0 2 0,0 1 1,-50 16-1,47-10 53,-106 33 228,10-17-462,63-15 364,19-3-70,-1-3-1,-70 2 1,94-7-21,-25 4 0,26-1-48,-26-1 0,-54 3 152,-33 2 48,-31 5-233,95-5 18,17-2-122,-49 3 156,13-3 310,0-1-210,10 1-330,1 0-84,-60 2 420,-7-8 694,80 8-817,55-7-24,0 0 1,0 1-1,1 0 0,-12 4 0,-9 2-103,-49 15 139,51-14 209,-47 9 1,19-8-344,20-3 482,0-2 0,-40 0-1,49-5-1078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1T15:00:28.309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70 736,'0'4'4858,"1"-5"-4823,0 1-1,0-1 1,1 0-1,-1 0 1,0 1-1,0-1 0,0 1 1,1-1-1,-1 1 1,0-1-1,1 1 1,-1 0-1,0 0 0,1-1 1,-1 1-1,0 0 1,1 0-1,1 1 1,-1-1-37,1 0 1,0 0 0,-1-1 0,1 1-1,-1-1 1,4 0 0,3-3 79,0 1-1,0 0 1,0 1 0,0 0-1,19-1 1,-8 2 38,36 3 0,-29 1 86,26 2-228,-36-4-11,22 3 0,-21-1-16,22 0-1,-27-2 172,25 4 0,-26-3 12,26 1 0,-26-3-75,48 0-104,61-7 0,-52 1 233,99 4-1,-86 3-118,15 4-34,0 1 50,328-3 69,-405-2-183,35 7 0,-35-5-62,34 2 0,-36-5 147,1 0 0,-1-2 0,33-5 0,153-39 44,-164 38-38,-18 4-152,31 0-1,-32 3 222,32-6-1,-31 1-69,-17 4-102,1 0 0,0 0 1,0 1-1,0 0 1,0 0-1,12 1 0,-16 0-120,22 3 122,-22-3 123,-2 0-77,0 1-1,1-1 0,-1 1 0,0-1 1,0 1-1,0-1 0,1 0 0,-1 1 0,0-1 1,1 0-1,-1 1 0,0-1 0,1 0 1,-1 1-1,1-1 0,-1 0 0,0 1 0,1-1 1,-1 0-1,1 0 0,0 1-9,-1-1 1,1 0-1,0 0 0,-1 1 0,1-1 1,-1 0-1,0 1 0,1-1 1,-1 0-1,1 1 0,-1-1 0,1 1 1,-1-1-1,0 1 0,1-1 0,-1 1 1,0-1-1,0 1 0,1-1 1,-1 1-1,0 0 0,-3 228-425,-3-114 471,-1 0 135,7-104-122,0-8-67,0-5-38,-14-17 304,-8 10-246,15 5-6,-1-1 0,0 1-1,1 0 1,-1 1 0,0 0-1,-1 0 1,-10-2 0,-17 0 40,-55-6 226,58 7-63,-56-13 0,54 9-140,-55-5 0,41 9-84,-94-3 337,38 14-250,35 0 126,-145-2-202,131-2-37,28 2 574,19-1-358,-229 4-126,155-14 379,60 3-340,10-1-235,-20 0 68,38 4 11,-3 0 102,-43 4-1,37 0 72,22-3-67,0 0 1,0 0 0,-11 4-1,12-2-22,-1-1 0,1-1 0,0 1 0,0-2 0,-11 1 0,-20 2 236,39-3-276,-1 0 1,1 0-1,-1 0 0,1 1 0,-1-1 1,1 0-1,-1 1 0,1-1 0,-1 1 1,1 0-1,0-1 0,-1 1 0,1 0 1,0 0-1,-1 0 0,1 0 0,0 0 1,0 0-1,-2 2 0,2-2 17,-1 1-75,1-2 128,0 1-1,0-1 1,0 1 0,0-1 0,0 0 0,0 1 0,0-1 0,0 0 0,0 0 0,0 0 0,0 0-1,0 0 1,-1 0 0,1 0 0,-1-1 0,0 1-2,-4 0 2,1-1-1,-1 0 1,1-1-1,-1 1 1,1-1-1,-1 0 1,-8-6-1,-8-1 33,19 8-101,0 0 0,0 0 0,0 0 0,0 1 0,0 0 0,-1 0 0,-3 0 0,6 0 57,0 0-39,1-1 0,-1 1 0,1 0 0,-1 0 0,1 0 0,-1 0 0,1 0 0,0-1 0,-1 1 0,1 0 0,-1 0 0,1-1 0,0 1 0,-1 0 0,1-1 0,0 1 0,-1 0 0,1-1 0,-1 0 0,-4-4 273,5 5-256,0-1 0,-1 1 0,1 0 0,0 0 0,0 0 1,0-1-1,-1 1 0,1 0 0,0-1 0,0 1 0,0 0 0,0 0 0,0-1 0,-1 1 0,1 0 1,0-1-1,0 1 0,0 0 0,0 0 0,0-1 0,0 1 0,0-1 0,0 1-13,0 0 0,0-1 1,0 1-1,0 0 0,0-1 0,0 1 0,0 0 0,0-1 0,0 1 0,0 0 1,0 0-1,-1-1 0,1 1 0,0 0 0,0 0 0,0-1 0,0 1 0,-1 0 0,1 0 1,0-1-1,0 1 0,-1 0 0,1 0 0,0 0 0,0 0 0,-1-1 0,1 1 1,0 0-1,0 0 0,-1 0 0,1 0 0,0 0 0,-1 0 0,1 0 0,0 0 0,-1 0 1,1 0-1,0 0 0,-1 0 0,1 0 0,0 0 0,0 0 0,-1 0 0,1 0 1,-1 0-1,1 6-487,1-3 496,0 0 0,0 0-1,0 0 1,0 0 0,0-1 0,1 1-1,-1 0 1,1-1 0,2 4 0,0-1-81,1 0 0,-1 1 1,1-1-1,6 4 0,4 1 94,1-1-1,0-1 0,1 0 1,0-1-1,0 0 0,0-2 1,27 6-1,20-5 371,-55-5-346,0 0 0,1-1 0,-1 0 0,0 0-1,12-2 1,47-12-80,-57 11 33,15-3 16,30-7-211,-15 7 202,-18 2-112,41-2 0,172 11 397,-221-4-297,1 0 1,-1 1-1,0 1 1,0 0-1,0 1 0,0 1 1,-1 0-1,20 10 0,-21-9 65,1-1 0,0 0 1,1-1-1,-1 0 0,0-1 0,30 1 0,57 7-76,8 0 98,70 5-351,-154-14 322,-3-1 102,24 5 0,-32-5-136,-1 0 0,1 0 1,19-3-1,2 1-99,46-7-209,-41 8 498,54-8 0,-52 6-64,-33 2-146,0-1 0,-1 0 0,17-3 0,-13 2-82,-11 2 87,0 0 0,0 0 0,1 0 1,-1 0-1,0 0 0,0-1 1,0 1-1,0 0 0,0-1 1,1 1-1,-1-1 0,0 1 1,0-1-1,0 0 0,0 1 0,0-1 1,0 0-1,1-1 0,11-7 107,-12 9-107,0 0-1,-1 0 1,1-1 0,-1 1 0,1 0 0,-1 0 0,1-1-1,0 1 1,-1 0 0,1-1 0,-1 1 0,1-1-1,-1 1 1,0 0 0,1-1 0,-1 1 0,1-1 0,-1 1-1,0-1 1,1 1 0,-1-1 0,0 0 0,0 1 0,0-1-1,1 1 1,-1-1 0,0 0 0,0 1 0,0-1 0,0 1-1,0-1 1,0 0 0,0 1 0,0-1 0,0 0 0,0 1-1,0-1 1,-1 0 0,-4-23-519,-9-14 674,3 0 0,-15-78 0,15 56-381,9 47 117,1-1 1,0-26-1,1 22 114,3 13-368,-2 5 346,0 0 0,0-1-1,0 1 1,-1 0 0,1 0 0,0 0 0,0 0 0,0 0 0,0 0 0,0 0 0,0 0 0,0 0-1,1 1 1,24 9-863,-26-10 881,0 1 0,0-1 0,1 0 0,-1 1 0,0-1 0,0 1 0,1-1 0,-1 0 0,0 1 0,0-1 0,0 1 0,0-1 0,0 0 0,0 1 0,0-1 0,0 1 0,1-1 0,-2 1 0,1-1 0,0 1 0,0-1 1,0 0-1,0 1 0,0-1 0,0 1 0,0-1 0,0 1 0,-1 0 0,-4 11 60,3-8-27,-1-1-1,0 1 1,0-1-1,0 0 1,-1 0-1,1 0 1,-1 0-1,1-1 0,-1 1 1,0-1-1,0 0 1,0 0-1,0 0 1,-6 1-1,-8 2 13,0-1 0,-22 3-1,12-3-61,-112 24-59,15 6 123,60-23 203,-77 2 0,-65-9 313,103-10-559,67 3 0,-84-15-101,85 11 197,1 1 0,-50-1-1,62 8-210,1 1 0,-1 0 0,-43 12-1,-62 29 44,96-30 15,1 2 0,-51 32 0,72-40-2,8-5 75,0-1 0,0 1 0,-1-1 0,1 1 0,0-1 1,-5 2-1,1-1 49,1 0 1,0 0-1,-9 5 0,11-5-87,0 0-1,0 0 0,0-1 0,0 1 0,0-1 0,-1 0 1,1 0-1,-1 0 0,1-1 0,-6 1 0,-9-1-979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1T15:00:40.130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39 231 1472,'0'-1'18,"0"1"0,-1-1 0,1 1 1,0 0-1,-1-1 0,1 1 0,0 0 0,-1-1 0,1 1 1,0 0-1,-1-1 0,1 1 0,-1 0 0,1 0 0,-1-1 0,1 1 1,-1 0-1,1 0 0,0 0 0,-1 0 0,1-1 0,-1 1 1,1 0-1,-1 0 0,1 0 0,-1 0 0,1 0 0,-1 0 0,1 0 1,-1 1-1,1-1 0,-1 0 0,1 0 0,-1 0 0,1 0 1,-1 1-1,1-1 0,0 0 0,-1 0 0,1 1 0,-1-1 0,1 0 1,0 1-1,-1-1 0,1 0 0,-1 1 0,-8-1 1040,9 0-1048,-1 0 0,1 0 1,0-1-1,0 1 0,-1 0 1,1 0-1,0 0 1,0 0-1,-1 0 0,1 0 1,0 0-1,0 0 0,-1-1 1,1 1-1,0 0 1,0 0-1,-1 0 0,1 0 1,0 0-1,0 0 0,-1 1 1,1-1-1,0 0 1,0 0-1,-1 0 0,1 0 1,0 0-1,0 0 0,-1 0 1,1 0-1,0 1 1,0-1-1,-1 0 0,1 0 1,0 0-1,0 1 0,0-1 1,0 0-1,-1 1 91,9-1 576,27-1-183,0 0-1,0-3 0,45-9 0,-57 8-828,31-1 0,-30 4 765,2-1-232,27-1 20,258 1-106,-218-2 342,-30 3-246,63 3-166,-91 1-218,21 1 128,56 5 100,-31-4 131,-49-3-104,46-3 0,23 0 40,-27 2 5,-34 0-312,149-13 167,175-17 831,-355 30-788,53-7-47,64-16 1,54-6 377,-34 10-149,-87 10-184,73-6-377,-104 8 492,-24 6-118,1 0-1,-1 0 0,0 0 1,1 0-1,-1 1 0,1-1 1,-1 1-1,9 1 0,-1 1 9,0-1-1,0 0 1,0-1-1,20-2 1,48-11-41,-50 6-3,34-1 1,48 8-169,5 0 555,-27-5-235,-47 2-178,-26 3-87,21-5 0,0 5 244,-37 0-53,1 0-87,4 1-56,-10 25-208,0 6 333,-3 58 18,5-79-76,-7 41-217,5-35 229,1-4 5,0 1 0,-8 18 0,-13 32 35,13-31 4,1 7 294,7-25-148,2-2-129,0 0 0,1 0 0,1 15 0,0-2-19,3-4 0,-4-20-4,0 0 0,0 0 0,0-1 0,0 1 0,1 0 0,-1 0 0,0-1 0,1 1 0,-1 0 0,2 2 0,-5-3-47,3 0 15,0-1 1,0 0-1,0 1 1,-1-1 0,1 0-1,0 0 1,0 1-1,-1-1 1,1 0 0,0 0-1,0 0 1,-1 0-1,1 1 1,0-1 0,-1 0-1,1 0 1,0 0-1,-1 0 1,1 0 0,0 0-1,-1 0 1,1 0-1,0 0 1,-1 0 0,1 0-1,0 0 1,0 0-1,-1 0 1,1 0 0,0 0-1,-1 0 1,1 0-1,0 0 1,-1 0 0,1-1-1,0 1 1,-1 0-1,1 0 1,-34-39 211,21 28-218,0 0-1,0 1 0,-1 0 0,0 1 0,-21-9 0,27 14-28,-29-15-9,-60-19-1,69 28 211,7 4-100,0 1 1,0 0-1,-1 2 1,-42-1-1,-2 0-36,27 1-71,-45 4-1,26 0 197,-274 7 206,233 3-733,63-6 314,-49 2 0,-38-12 660,97 4-411,-116 0-266,79 1-151,-197 4 449,208-6-91,-80-12 1,77 8-126,0 3 1,-58 4-1,34 0 148,23-1 121,-99 15 1,91-9-306,8-1-200,-70 3 478,-27 4 438,47-7-853,82-2 122,-13 1 203,-42 4 38,73-8-187,0-1 1,0 0-1,-9-3 1,4 1-122,-4-1 15,11 3 80,0-1 0,1 1 1,-1 1-1,0-1 1,1 0-1,-5 1 0,-1-1 94,0 0-1,1 0 1,-15-4 0,15 3-217,-1 0 1,0 0 0,-15 0 0,23 2 142,-4 7-608,4-4 630,1-1-1,0 1 1,0 0-1,0 0 0,1-1 1,-1 1-1,0 0 1,2 4-1,1 12-173,-3-16 122,3 6-18,3 1 52,-5-6 7,1-1-1,0-1 0,0 1 0,1 0 1,-1 0-1,1-1 0,-1 1 0,1-1 1,0 0-1,0 0 0,0 0 0,0 0 1,0-1-1,0 1 0,0-1 0,1 0 0,-1 1 1,0-2-1,1 1 0,-1 0 0,1-1 1,6 1-1,7-1-60,-1-1-1,1 0 1,26-6-1,-28 5 37,63-9 57,142-1 0,-134 12-66,126-16-1,-167 8 203,-9 2-167,68-3 1,-85 9-8,22-1-79,71 10 0,4 12-83,51 8 85,-131-27 167,0-2 0,0-1 0,37-6 0,-20 1-63,52-3-122,106 5 0,-72 9-171,47-3 452,-99-3-8,166-11 158,-124-7-297,2 0-962,-113 19-495,-2 3 406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1T15:00:45.908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12 259 576,'4'3'3367,"0"10"-1785,-3-2-1512,0 0 1,0 1-1,-2 17 0,-1 1 305,7 238 974,-5-250-1154,-2 0-1,0 0 0,-1 0 0,-8 25 0,9-28-154,0 1-1,0-1 1,1 1 0,1-1-1,1 1 1,5 30-1,-5-14 125,-2-26-99,1-1 0,0 0 0,1 1 1,-1-1-1,4 10 0,-2-1 89,0-6 858,12-6-578,-1-3-391,0 0 1,0-1-1,24-7 1,10-2-202,51-2 21,-47 7 376,84-21 0,73-24-457,-56 35 146,-99 12 64,214 2 380,-134 4-350,-34-2-178,283-4 243,-288-1 317,58-1 61,86 2-779,-94-5 602,-13 3-61,-48 1 36,65-9 69,-61 5-408,244-7 167,-261 17-92,224-10 221,-14 2-357,-200 8 172,120-6-13,-195 5 117,-4 0-152,1 0 0,-1 0-1,1 0 1,-1 0-1,1 0 1,-1 0 0,1 0-1,-1-1 1,0 1-1,1 0 1,-1-1 0,1 1-1,-1-1 1,0 0-1,1 1 1,-1-1 0,2-2-1,7-4 387,-9 6-375,0 1-1,0-1 0,0 1 1,0-1-1,0 0 0,0 0 1,0 0-1,0 0 1,-1 1-1,1-1 0,0 0 1,-1 0-1,2-2 0,19-54-34,-19 50 53,0 0 1,0 0 0,-1 0-1,0 0 1,0 0-1,-1 0 1,0 0-1,0 0 1,-3-12-1,-4-41 69,5 38-165,-7-34 1,-3 12-152,3 12 53,-7-42 0,13 54 377,-1-8-153,-1-30-776,5 55 736,0 0 1,-1 0-1,1 1 1,-1-1-1,0 0 1,0 1-1,0-1 1,-1-3-1,1 4-47,0-1-1,1 0 1,0 1-1,-1-1 0,1 0 1,0 0-1,0 1 1,1-1-1,-1-2 1,1-5 264,0 5-343,-1 0 1,1 0-1,1 0 0,-1 0 0,1 0 0,0 0 0,0 0 1,5-8-1,7-16 382,-12 24-435,3-17-66,-5 21 239,0 1 0,0-1-1,0 1 1,0 0 0,0-1 0,0 1 0,0-1-1,0 1 1,0-1 0,0 1 0,-1-1-1,1 1 1,0-1 0,0 1 0,-1 0 0,1-1-1,0 1 1,0-1 0,-1 1 0,1 0-1,-1-1 1,1 1 0,0 0 0,-1-1 0,1 1-1,-1 0 1,1 0 0,0 0 0,-1-1-1,1 1 1,-1 0 0,1 0 0,-1 0 0,1 0-1,-1 0 1,1 0 0,-1 0 0,1 0-1,-1 0 1,0 0 0,-37 0-80,-4-1-40,-46 6 0,24-1 200,28 1-89,-56 1 0,-1-1 203,76-3-200,-49 5-138,-100 23 1,120-18 236,-1-2 0,0-2 1,-55 2-1,10-6-112,-121 2 81,19-1 87,149-3-158,-71 13 1,71-8-10,-74 3 0,-101-2 215,190-8-80,0 1 1,-54 10-1,54-7-146,-1-1 1,-57-2-1,49-1 83,-330-9 650,274 2-1147,-248 7 1142,289 1-884,0 4 0,-84 16 0,128-18 171,-1 0-1,-10 5 0,-21 6 379,-45 11-598,57-15 378,-42 9 0,55-15-216,1 1 1,-1 1-1,1 1 0,0 0 1,-16 10-1,-16 8-58,18-10 302,0 1 1,-36 27-1,43-31-59,20-11-108,-1 1 1,1-1-1,0 1 0,0 0 0,0 0 0,-4 3 0,6-4-8,0 0-1,-1 0 0,1-1 1,0 1-1,0 0 0,-1-1 1,1 1-1,0-1 0,-1 0 1,1 1-1,0-1 0,-1 0 1,1 0-1,-2 0 0,1 0 9,0 0 0,1 0 0,-1 1 0,0-1 0,1 0 0,-1 1 0,1-1 0,-1 1 0,-2 1 0,2-2 21,0 1-1,0 0 1,1-1-1,-1 1 1,0-1 0,0 0-1,0 0 1,0 0-1,-2 0 1,3 0 33,2 2-46,0-1 17,0 0-1,-1 1 1,1-1 0,0 0-1,0 1 1,1-1 0,-1 0-1,0 0 1,0 0 0,0 0-1,1 0 1,-1 0-1,1-1 1,-1 1 0,0 0-1,3 0 1,3 2-1,1-1 1,15 3-1,0 1-80,2-1 15,0 0-1,0-2 0,29 1 0,19 2 248,-35-3-91,1-2-1,49-4 0,-46 1-205,52-11 152,-26 3-78,-18 5-10,346-52-111,-262 28 193,66-13-68,1 16-236,-183 25 274,154-7 40,-118 8-134,64 8 1,-18 0 76,113-7 0,-110-1 201,-16-1-269,123 2 23,-4 18 82,49 8 142,-97-25-226,-22-1-167,-106 0 352,0-2-1,0-2 0,0 0 1,43-12-1,-50 11-311,-1 0 0,1 2-1,27 0 1,-48 3 145,-1 0 0,0 1 0,0-1 0,0 1 0,0-1 0,0 1 0,0-1 0,0 3 0,15 41 80,-16-44-85,0 0 8,1 0 1,-1-1-1,0 1 1,0 0-1,-1-1 1,1 1-1,0 0 1,0-1 0,0 1-1,0-1 1,0 1-1,-1 0 1,1-1-1,0 1 1,-1-1-1,1 1 1,-1 0 0,-6 9-409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33:48.0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123 156 3392,'-14'5'4096,"32"7"-1590,-10-8-2189,-3-1-101,0 0 0,0-1 0,1 1 0,-1-2 0,1 1 1,8 1-1,2-1-3,0-1 0,0-1 0,0 0 1,0-1-1,0-1 0,0-1 1,22-6-1,-29 6-116,0 0-1,0 0 1,-1-1 0,1 0 0,-1-1-1,0 1 1,-1-2 0,1 1-1,-1-1 1,0 0 0,0-1 0,-1 0-1,1 0 1,5-10 0,-10 14-60,0 0-1,0-1 1,0 1 0,-1-1 0,1 0-1,-1 1 1,0-1 0,1-7-1,-2 9-42,0 0-1,0 1 0,0-1 0,0 0 0,0 0 0,-1 0 0,1 1 0,-1-1 0,1 0 0,-1 0 0,1 1 0,-1-1 0,0 0 0,0 1 0,0-1 0,0 1 0,0-1 0,0 1 0,0 0 0,-1-1 0,1 1 1,-3-2-1,1 1-28,0 0 0,-1 0 0,0 0 1,1 1-1,-1-1 0,0 1 1,0 0-1,1 0 0,-1 0 1,0 0-1,0 1 0,-5 0 0,-7 0-278,-31 5 0,27-2 308,-1 1-1,1 1 1,1 1-1,-1 1 1,1 1-1,0 0 1,1 1-1,-25 17 1,32-19 129,0 1 0,1 1 1,0 0-1,0 0 0,1 1 0,0 0 0,1 0 0,0 1 1,0 0-1,1 1 0,1 0 0,0 0 0,0 0 0,-3 14 1,8-21-67,-1 1 0,1-1 0,0 1 1,1 0-1,-1-1 0,1 1 1,1 0-1,-1-1 0,1 1 0,-1 0 1,2-1-1,-1 1 0,1-1 1,-1 0-1,4 7 0,-1-6 28,0 0-1,0 0 0,0 0 1,0 0-1,1-1 1,0 0-1,0 0 0,0-1 1,1 1-1,0-1 0,10 6 1,8 2 70,0-1 0,1-1 0,0-2 1,1 0-1,0-1 0,35 3 0,-42-7-92,0-2 0,24 0 1,-34-1-286,1-1 1,0 0 0,-1-1 0,1 0-1,-1-1 1,12-4 0,6-7-2708,-1 5 843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49:47.60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 35 6304,'-22'-23'2336,"27"23"-1824,8-5-128,0 5 288,4-3-448,9 0 832,10 3-608,-2 0-128,7 0-192,-3 3-32,1 0-64,2 2 192,-10-2-128,-1 5-2432,-4 0 1280,-5 4-3680,-3 4 2656,-5-1 416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1T15:01:21.942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88 98 640,'1'-1'60,"-1"0"1,1 0-1,0 0 0,-1 0 1,1 0-1,0 0 0,25-15 3742,-13 17-3702,-1 1 0,1-1 0,19 7 0,21 3 412,8-7-250,-37-4-89,45 8 0,106 35-93,-126-29 121,0-2 0,1-2 1,73 4-1,-79-9-79,-22-2-143,25 1 0,134-4 282,-159-2-186,0 0 0,25-6 0,-6 0 191,46-4-298,128-3 0,92 11 1051,-296 4-1105,1-1 0,-1-1 0,12-3 1,-12 3 49,1 0 1,-1 0-1,14 0 0,216-9 159,-14-25-230,-196 32 106,-20 3 124,0 0 0,12-4 0,107-38-197,-74 24-17,11 2 326,-37 7-449,-24 9-408,-5 1 614,-1 0 0,1 0 0,-1 0 0,0 0 0,1 0 1,-1 0-1,1 0 0,-1 0 0,0 0 0,1 0 0,-1 0 1,1 1-1,-1-1 0,0 0 0,1 0 0,-1 0 1,0 0-1,1 1 0,-1-1 0,0 0 0,1 0 0,-1 1 1,0-1-1,1 0 0,-1 1 0,0-1 0,0 0 0,1 1 1,-1-1-1,0 0 0,0 1 0,0-1 0,0 0 1,1 1-1,-1-1 0,0 1 0,0-1 0,0 1 0,4 6-104,-3-4-224,-1-1 354,0 1-1,1-1 0,0 1 0,0-1 0,-1 1 0,2-1 0,-1 1 0,0-1 1,0 0-1,1 0 0,2 4 0,8 13 791,5-30-611,20-12-608,-12 11 395,-15 12-48,-8 0 76,0 1 0,0-1 1,0 0-1,0 0 0,0 0 0,0 0 0,0 0 0,-1 0 0,1-1 1,4 0-1,-6 1-27,0 0 1,1 0-1,-1 0 0,1 0 1,-1 0-1,1 0 1,-1 0-1,0 0 1,1 0-1,-1 0 1,1 1-1,-1-1 0,0 0 1,1 0-1,-1 0 1,1 1-1,-1-1 1,0 0-1,1 0 0,-1 1 1,0-1-1,1 0 1,-1 1-1,0-1 1,0 0-1,1 1 0,-1-1 1,0 1-1,0-1 1,0 0-1,0 1 1,1-1-1,-1 1 1,0 0-1,4 20 26,-2-11-136,5 26 14,-1 0 1,2 71-1,-2-5 315,15 54 265,-20-131-489,-1-16 57,0 0 0,1-1 0,2 10 0,-2 5-137,-2-15 525,1-7-418,0-1 0,1 0 0,-1 0 0,0 0 0,0 0 0,0 0 0,0 0-1,0 0 1,0 0 0,0 0 0,0 1 0,0-1 0,0 0 0,0 0 0,0 0 0,0 0-1,0 0 1,0 0 0,0 0 0,0 1 0,0-1 0,0 0 0,0 0 0,0 0 0,0 0-1,0 0 1,0 0 0,-1 0 0,1 0 0,0 1 0,0-1 0,0 0 0,0 0-1,0 0 1,0 0 0,0 0 0,0 0 0,0 0 0,0 0 0,0 0 0,-1 0 0,1 0-1,0 0 1,0 0 0,0 0 0,0 0 0,0 0 0,0 0 0,0 0 0,0 0 0,-1 0-1,1 0 1,0 0 0,0 0 0,0 0 0,-6 4 263,-21 1-179,17-7 214,9 2-271,-1 1 0,1-1 1,0-1-1,-1 1 0,1 0 1,-1 0-1,1 0 1,0-1-1,-1 1 0,0-1 1,-4-1-75,0 0 0,0 0 0,1 0 0,-1 1 0,-1 0 0,-10 0 0,-18-3 144,-20-4-298,18 3 308,9 2 56,0 2 1,-30 1-1,17 1-68,-63 2-209,-37 6-123,63-2 124,-76 6 347,-56 2-114,87 1 96,17-1-590,-161 7 575,-27-14 86,118-11-614,101 2 300,-86 3-8,68 9 358,58-6-288,22-3-66,0 0-1,-14 0 0,7-1-195,15 0 250,1 0 1,-1-1 0,0 0 0,1 0 0,-1 0-1,-8-2 1,9 1-11,-1 0-1,0 1 1,0-1-1,1 1 1,-7 1-1,7-1 6,-1 0-1,1 0 1,-1 0-1,1 0 0,-1-1 1,-4-1-1,-6-2 50,-27-3 0,12 3-249,-19-1-32,37 4 234,-1 0-1,1-1 1,-21-4-1,22 2 93,0 0 1,0 0-1,-16-10 0,22 11-76,0 0 0,1-1 0,-1 1 0,1-1 0,0 0 0,0 0 0,0-1 0,1 1 0,-5-7 0,-35-72 253,30 57-230,5 9-77,-4-7-367,-26-40-1,37 62 372,-1 0 0,0 0-1,1 0 1,-1 0-1,0 0 1,0 0 0,0 1-1,0-1 1,-1 1-1,1-1 1,0 1 0,-4-1-1,6 2 67,0-1-167,0 0 91,1 0 0,-1 0 0,1 0 1,-1 0-1,1 0 0,-1 1 0,1-1 0,0 0 0,-1 0 0,1 1 0,0-1 0,0 0 0,-1 1 0,1-1 0,0 1 0,0-1 0,0 1 0,0-1 0,0 1 0,0 0 0,0-1 0,0 1 0,0 0 0,0 0 0,0-1 0,0 1 0,0 0 0,0 0 0,0 0 0,1 1 0,1-1 10,1 0 0,-1 1-1,0-1 1,1 1-1,-1 0 1,0 0-1,5 3 1,26 13-52,0-1 0,1-1 1,67 18-1,-51-20-19,48 9-185,-79-17 208,-10-3 112,-1 0 1,21 1-1,-8-2 49,-18 0-94,0 0 0,0-1 0,-1 0 0,1 0 0,0 0 0,0-1-1,0 1 1,5-2 0,34-11 335,76-12 0,-9 17-609,-89 6 400,29 1 0,3 0-227,-38 0 60,91-10 335,-93 9-307,-1 0 0,1 1 0,0 0 0,0 1 0,-1 1 0,1 0 0,0 1 0,-1 0 0,17 5 0,-7-1 15,0-2 0,1-1 0,0-1 1,0 0-1,34-4 0,66-1 184,96-8-65,-62-10-133,-53 13-80,-42 5 309,22-4-112,157-36 1,-169 30-153,-57 11 84,0 0 1,0-1-1,0-1 0,0 0 0,-1-1 0,28-13 0,-30 12-18,0-1-1,1 2 1,24-8 0,-34 12-74,4 0-39,9 6-39,-10-1 147,-1-1 0,0 0 0,0 1-1,0 0 1,0 0 0,-1 1 0,0-1 0,0 1-1,5 7 1,-3-5-12,0 0 1,0 0-1,7 6 0,-10-11-12,6 10 178,-4-3 97,-4-8-181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1T15:01:23.622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1 46 1152,'8'-6'645,"1"1"1,-1 0-1,1 1 0,1 0 1,11-4-1,3 1 1376,-22 6-1892,0 1-1,1-1 1,-1 1-1,0 0 1,0 0 0,1 0-1,-1 0 1,3 1-1,7 0 48,-6-1-14,18 0 141,41 4 0,-37 0-232,0-2-1,44-3 0,-24 0 34,57-6 421,1-1-362,192 28 386,-244-16-362,-30-3 170,25 5 1,-27-3-379,0-1 1,0-1 0,0-1 0,22-3-1,-6-2-25,-19 2 138,25 0 1,197 6 360,-140 3-757,-67-3 216,28 1 203,-26-1 154,-28-2-288,0 0 0,0-1 0,0 0 0,0 0 0,0-1 0,0 0 0,10-2 0,-6 0 8,1 1 0,-1 0 1,1 1-1,14 0 0,20-2 39,40 0 350,89 1-515,-93 3-46,-54-2 245,-16 0-13,0 1 0,15 1-1,-13 1 139,0-2 1,24-2-1,2 0-215,-27 0-137,-13 2 178,1 0 0,0 0-1,0-1 1,0 1 0,0 0-1,-1 1 1,1-1 0,0 0 0,2 1-1,71 11-81,-4-1-6,-38-6-366,12 3-1118,-23-1-1251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1T15:01:38.61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 33 1408,'0'0'13,"0"-1"-1,0 1 1,0 0-1,0 0 1,0 0 0,0-1-1,0 1 1,0 0-1,-1 0 1,1 0 0,0-1-1,0 1 1,0 0-1,0 0 1,-1 0 0,1 0-1,0 0 1,0-1 0,0 1-1,-1 0 1,1 0-1,0 0 1,0 0 0,0 0-1,-1 0 1,1 0-1,0 0 1,0 0 0,-1 0-1,1 0 1,0 0-1,0 0 1,0 0 0,-1 0-1,1 0 1,0 0 0,0 0-1,-1 0 1,1 0-1,0 0 1,0 0 0,-1 1-1,1-1-7,0 0 0,0 0 0,0 0 0,0 0 0,0 0 0,0 0 0,0 0 0,-1 0-1,1 0 1,0 0 0,0 0 0,0 0 0,0 0 0,0 0 0,0 0 0,0 0 0,0 0 0,-1 0 0,1 0 0,0 0-1,-3-2 1234,3 2-1137,1 1 1,-1-1 0,0 1-1,0-1 1,0 0 0,0 1-1,0-1 1,0 0 0,1 1-1,-1-1 1,0 0 0,0 1-1,1-1 1,-1 0 0,0 0 0,0 1-1,1-1 1,-1 0 0,0 0-1,1 1 1,-1-1 0,0 0-1,1 0 1,-1 0 0,0 0-1,1 1 1,-1-1 0,0 0-1,1 0 1,-1 0 0,1 0 0,0 0-1,17 0-162,-11 0 404,7-3 9,21-5-278,9 0 28,-28 4 148,-15 3-228,0 0 0,0 1 1,1 0-1,-1-1 0,0 1 0,0 0 0,1-1 0,-1 1 0,0 0 0,0 0 0,1 0 1,-1 0-1,2 0 0,11 3-5,0-1 0,0 0 1,23-1-1,-18-2 189,-13 0-179,-1 1 0,1 0 0,0 0 0,5 1 0,-6 0 57,0-1-1,0 0 0,0 0 1,8-2-1,6 0-100,-5 3 285,3-1-316,0-1-1,23-3 1,-2 2 247,-4 1-158,-26 0-62,0 1-1,0 0 1,0 0 0,0 1-1,-1 0 1,1 0 0,11 4-1,-8-3 121,0 0-1,0 0 0,0-1 0,14-1 0,-13 1 41,-11-1-137,0 0 1,0 1-1,0-1 0,-1 0 1,1 0-1,0 0 1,0 0-1,0 0 0,0 0 1,0-1-1,0 1 1,0 0-1,-1 0 0,1-1 1,0 1-1,0 0 1,0-1-1,-1 1 0,2-2 1,8 8-201,-8-4 170,1-2-4,14 0-89,-6 0 100,-8 1 41,0-1 0,0 0 0,1 0 0,-1 0-1,0-1 1,0 1 0,0-1 0,0 1 0,0-1 0,3-1-1,-3 1-2,0 0-1,0 0 0,0 1 1,-1 0-1,1-1 0,0 1 0,3 0 1,7-1-174,7-3 158,-1 1 0,1 1 1,27 0-1,41-2 47,-8 8-187,-51 0 145,-28-4-12,-1 0-2,0 0-1,0 1 0,1-1 0,-1 0 0,0 1 0,1-1 1,-1 0-1,0 0 0,0 1 0,1-1 0,-1 0 1,0 0-1,1 0 0,-1 1 0,1-1 0,-1 0 1,0 0-1,1 0 0,-1 0 0,0 0 0,1 0 0,-1 0 1,1 0-1,-1 0 0,0 0 0,1 0 0,15 1 115,-14-2 10,5 2-134,0-1-1,0 1 0,0 1 1,0-1-1,12 5 0,0-2-178,-3 1 416,-14-5-347,1 14-2176,-5-8 912,-9 5-1488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1T15:01:42.10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1272 4 992,'10'-2'421,"-7"1"-257,-6 0 424,-2 9-6,-12-3 1003,16-5-1478,-1 0-1,0 1 1,0-1-1,1 1 1,-1-1 0,0 1-1,1 0 1,-1 0-1,0 0 1,1 0-1,-1 0 1,1 0 0,0 0-1,-1 0 1,1 0-1,-2 3 1,-7 11 103,5-9-206,1 0-1,-1 0 0,-9 10 1,4-7 138,1 1 0,0 0 0,0 1 0,-7 12 0,-26 49 156,9-16-26,9-18-326,-1 5 100,-3-1 1,-52 61-1,-44 38 567,81-86-344,20-24-303,16-21 45,1 1 1,-8 17-1,-3 4 30,3-5 78,2 1 1,-13 37 0,-15 34 22,32-83-99,-1 0-1,0 0 1,-1 0 0,-1-1-1,-21 22 1,11-16 117,-33 25 0,28-23-16,19-17-130,1 0-1,0 0 1,-1-1 0,0 0 0,-1-1-1,-12 7 1,16-9-29,0 0 0,0 1 1,0-1-1,1 1 0,-1 0 0,-4 4 0,-10 8 183,6-3-195,11-11 20,0 1-1,0-1 1,0 0-1,0 1 1,0-1 0,-1 0-1,1 0 1,0 0-1,-1 0 1,1 0 0,-1 0-1,1-1 1,-1 1 0,1 0-1,-1-1 1,0 1-1,-2 0 321,-13 10 684,16-11-1135,-16 12-572,-2 7 830,16-15-94,0-1 0,0 1 1,0-1-1,-1 0 0,-5 4 1,-5 6-58,13-11 28,-1-1 0,1 1 0,0-1 0,-1 1 0,0-1 0,1 1 0,-1-1 0,0 0 0,0 0 0,0 0 0,1 0 0,-5 1 363,2 0-115,4-3-233,0 1-1,0 0 0,0 0 0,0 0 1,0 0-1,0 0 0,0-1 0,0 1 1,0 0-1,0 0 0,0 0 0,0 0 1,0 0-1,0 0 0,0-1 0,0 1 0,0 0 1,0 0-1,0 0 0,0 0 0,0 0 1,0 0-1,-1-1 0,1 1 0,0 0 1,0 0-1,0 0 0,0 0 0,0 0 1,0 0-1,-1 0 0,1 0 0,0 0 1,0 0-1,0 0 0,0 0 0,0 0 0,0 0 1,-1-1-1,1 1 0,0 0 0,0 0 1,0 0-1,0 1 0,0-1 0,-1 0 1,1 0-1,0 0 0,0 0 0,0 0 1,0 0-1,0 0 0,-1 0 0,1 0 1,0 0-1,0 0 0,0 0 0,0 0 1,0 0-1,0 1 0,0-1 0,0 0 0,-1 0 1,1 0-1,0-10 87,0 0 0,1 1-1,0-1 1,1 0 0,4-14 0,1 1-93,1 1 0,1 1 1,1 0-1,13-20 0,-14 30-195,-7 10 202,-1-1 1,0 1-1,1-1 0,-1 1 0,0-1 1,0 0-1,0 0 0,1-2 0,0-1 47,0 1-1,1-1 1,-1 1-1,6-6 1,-6 7-66,0 1 0,0 0 0,-1-1 0,1 0 0,0 1 0,-1-1 0,0 0 0,0 0 1,0 0-1,0 0 0,0 0 0,0-5 0,-1 7-41,0 1 19,0 0-1,0-1 1,0 1 0,0 0 0,0 0-1,0 0 1,0-1 0,0 1 0,0 0-1,0 0 1,0 0 0,-1 0 0,1-1 0,0 1-1,0 0 1,0 0 0,0 0 0,-1 0-1,1 0 1,0 0 0,0-1 0,0 1-1,0 0 1,-1 0 0,1 0 0,0 0-1,0 0 1,0 0 0,-1 0 0,1 0-1,-5 4 10,0 1-1,0 0 1,-6 7-1,11-11 23,-80 96-87,64-78 4,1 1 0,1 1 0,-12 24 0,5-9 240,14-22-144,1 0 0,1 0 0,0 1 0,1 0 0,0 0 0,1 0 0,0 17 0,-3 5 3,4-25 10,1-1 0,0 1 0,1 13 1,0-16-62,0-7 44,0-2 11,0 0 1,0 1-1,1-1 1,-1 1-1,0-1 1,0 0-1,0 1 0,0-1 1,0 1-1,0-1 1,0 0-1,0 1 1,0-1-1,0 1 1,0-1-1,0 1 0,0-1 1,0 0-1,-1 1 1,2-1 67,1-5 43,8-12 216,1-4-263,0 1 0,1 0 0,2 1 0,25-28 0,-28 36-110,1 0 1,1 1 0,-1 1-1,2 0 1,-1 0 0,1 2-1,29-12 1,-36 16 1,38-18 412,-45 21-374,1 0-1,-1 0 1,1 0 0,-1-1 0,1 1 0,-1 0-1,0 0 1,1-1 0,-1 1 0,0 0-1,1 0 1,-1-1 0,0 1 0,1 0 0,-1-1-1,0 1 1,0-1 0,1 1 0,-1 0-1,0-1 1,0 1 0,0-1 0,1 1-1,-1 0 1,0-1 0,0 1 0,0-1 0,0 1-1,0-2 1,-8-4 346,4 4-189,4 1-155,-10-7 149,1 0 0,-1 1-1,-1-1 1,0 2 0,-11-6 0,8 6-1103,1 1 1,-1 1-1,0 0 1,-16-1-1,13 4-466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49:47.96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52 12 6880,'-47'-12'3136,"42"12"-2720,14 0-960,4 0-768,4 0 704,14 0-3808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49:50.58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184 538 3328,'1'-3'273,"0"2"-216,-1 0 1,0 1-1,1-1 0,-1 1 1,0-1-1,1 0 0,-1 1 0,0-1 1,0 0-1,0 1 0,0-1 1,0 0-1,0 1 0,0-1 0,0 0 1,0 0-1,0 1 0,0-1 1,0 0-1,0 1 0,-1-1 0,1 0 1,0 1-1,0-1 0,-1 1 1,1-1-1,-1 0 0,-8-12 3362,8 13-3341,-1-1-1,1 1 1,0-1 0,0 1 0,0-1 0,0 1 0,0 0 0,-1 0 0,1-1-1,0 1 1,0 0 0,0 0 0,0 0 0,-1 0 0,1 1 0,0-1 0,0 0-1,0 0 1,-1 1 0,1-1 0,0 1 0,0-1 0,0 1 0,0-1 0,0 1-1,0-1 1,0 1 0,0 0 0,-1 1 0,-3 3 115,0 0-1,1 0 1,-1 0 0,-3 7 0,3-5-48,-17 24 294,-24 46 0,39-64-353,1 0-1,0 0 1,1 1 0,1 0-1,0 0 1,-3 25-1,6-37-56,1-1-1,0 0 1,0 0-1,0 0 1,0 0-1,0 0 1,0 0 0,0 0-1,0 0 1,0 0-1,0 0 1,1 0-1,-1 0 1,0 0-1,1 0 1,-1 0-1,1 0 1,-1 0-1,1 0 1,-1 0-1,2 1 1,-1-2-3,0 0-1,-1 1 1,1-1 0,0 0-1,0 0 1,-1 0 0,1 0 0,0 0-1,0 0 1,0 0 0,-1 0-1,1 0 1,0 0 0,0 0-1,0 0 1,-1 0 0,1-1 0,0 1-1,0 0 1,-1-1 0,2 1-1,3-3 46,-1 0 0,1 0 0,-1 0 0,0 0 0,0-1-1,0 0 1,4-5 0,81-122 216,-42 58-152,8-7-50,49-78 32,-95 142-80,0 0 0,-2 0 0,0-1 0,5-22 0,-9 29-47,-1 0 1,0-1-1,-1 1 0,0-1 0,-1 0 0,0 1 0,0-1 0,-4-14 0,4 21-19,-1 1 1,0-1-1,0 0 0,0 1 0,-1-1 0,1 1 0,-1 0 1,0-1-1,0 1 0,0 0 0,0 0 0,-1 0 0,-2-3 1,3 5-9,1 0 1,-1 0-1,0 0 1,1 1-1,-1-1 1,0 0 0,0 1-1,0-1 1,0 1-1,0-1 1,0 1 0,0 0-1,0 0 1,0 0-1,1 0 1,-1 0 0,0 0-1,0 1 1,0-1-1,0 0 1,0 1 0,0 0-1,0-1 1,1 1-1,-1 0 1,-2 2 0,-2 0-26,1 1 1,-1 0 0,1 0 0,0 0 0,1 1 0,-1-1 0,1 1 0,-5 6-1,0 3-62,0-1 0,-7 19 0,12-23 129,0 1-1,1-1 1,1 1-1,-1 0 1,2 0 0,-1 0-1,2 1 1,-1-1 0,1 0-1,1 0 1,0 0-1,2 11 1,2 4 67,1 0-1,1 0 1,17 36 0,-18-47-3,1-1 1,0 0-1,1 0 1,0 0-1,1-1 1,16 15-1,-19-20 20,1-1-1,0 0 0,0 0 1,0-1-1,1 0 0,0 0 1,0-1-1,1 0 0,-1 0 1,1-1-1,14 4 0,-18-6-34,0 0-1,0-1 0,0 0 1,0 0-1,-1 0 0,1 0 1,0-1-1,0 0 0,0 0 1,0 0-1,-1 0 0,1-1 1,7-3-1,-6 1 11,0 1 0,0-1 0,-1 0 0,1-1 0,-1 0 0,0 0 0,0 0 0,7-10 0,-5 5-25,-1 1 0,-1-1 0,0 0 0,0-1 0,-1 1 1,0-1-1,-1 0 0,0 0 0,-1 0 0,0 0 0,1-19 0,-4 26-53,1 0 0,-1 0 0,0 0 0,0 1 0,-3-9 0,4 12-7,-1-1 0,1 0-1,-1 0 1,1 0 0,-1 0 0,1 1 0,-1-1 0,1 0 0,-1 0 0,0 1-1,1-1 1,-1 0 0,-1 0 0,1 1 5,1 0-1,0 0 1,-1 0 0,1 0-1,-1 0 1,1 0 0,-1 0 0,1 0-1,-1 0 1,1 0 0,-1 0-1,1 0 1,-1 0 0,1 0-1,-1 0 1,1 1 0,0-1-1,-1 0 1,1 0 0,-1 0-1,1 1 1,0-1 0,-1 0-1,1 1 1,-1-1 0,1 0-1,0 1 1,-1 0 0,-2 3-26,0 0 0,0 0 1,0 1-1,1-1 0,-1 1 1,1 0-1,1 0 0,-3 6 0,-8 46-79,9-38 53,-2 11 82,1-1 0,1 1 0,3 59 0,1-77 54,0 1 0,1-1 1,1 1-1,0-1 0,0 0 0,1 0 1,1-1-1,0 1 0,0-1 1,1 0-1,1 0 0,9 11 0,-16-21-23,1 0-1,0 0 1,1 0-1,-1 0 1,0 0-1,0 0 1,0 0-1,1 0 1,-1 0-1,0-1 1,1 1-1,-1 0 1,0-1-1,1 1 0,-1-1 1,1 0-1,-1 1 1,1-1-1,2 0 1,-2 0 9,1-1 1,-1 1-1,1-1 1,-1 0-1,1 1 1,-1-1-1,0 0 1,0 0-1,1-1 1,3-2-1,2-2 37,0-1-1,-1 0 1,1-1-1,8-12 1,41-57-518,-57 76 401,0 1 0,0-1-1,1 1 1,-1-1 0,0 1 0,1-1-1,-1 1 1,1 0 0,-1-1-1,0 1 1,1-1 0,-1 1 0,1 0-1,-1-1 1,1 1 0,-1 0 0,1 0-1,0-1 1,-1 1 0,1 0 0,-1 0-1,1 0 1,-1 0 0,1 0 0,0 0-1,-1 0 1,1 0 0,0 0 0,0 1 10,0-1 1,-1 1-1,1-1 1,-1 1 0,1 0-1,-1 0 1,1-1-1,-1 1 1,0 0 0,1 0-1,-1 0 1,0-1-1,0 1 1,1 0 0,-1 0-1,0 1 1,1 7-57,-1-1 1,0 16 0,-24 175-235,7-68 430,6-63 66,6-44 428,1 0-1,-1 34 1,18-216 667,3 62-1338,4 1 0,46-132-1,-56 202-49,1 1-1,0-1 0,29-41 1,-29 51-11,1 0 0,0 1 1,1 0-1,0 1 0,1 0 0,22-14 1,-32 24 50,1 0 0,0 0 0,1 0 0,-1 0 0,0 1 0,8-2 0,-11 4 32,0-1 0,0 1 0,0 0-1,0 0 1,0 0 0,0 0 0,0 0 0,0 0 0,0 0 0,0 1 0,0-1 0,0 1 0,0-1 0,0 1 0,0 0 0,-1 0 0,1 0 0,0 0 0,0 0 0,2 2-1,0 1 20,0 0 0,-1 0 0,0 0 0,0 1 0,0-1 0,0 1-1,-1-1 1,0 1 0,0 0 0,2 6 0,-1 1 15,0 0-1,-1 1 1,1 13 0,-2-7 97,0 1 0,-2-1-1,0 1 1,-1-1 0,-6 24 0,6-35 2,0 0-1,-1 0 1,0 1-1,0-2 1,-1 1-1,1 0 1,-2-1-1,1 1 1,-1-1 0,-1-1-1,1 1 1,-1-1-1,0 0 1,-8 7-1,10-10-34,0-1-1,1 0 1,-1 0 0,0-1-1,0 1 1,0-1-1,0 1 1,0-1-1,0 0 1,0-1-1,-1 1 1,1-1-1,0 0 1,0 0-1,-1 0 1,1-1-1,0 1 1,-8-3-1,7 1-80,0 0 0,0 0 0,0 0 0,0-1 0,0 1 0,0-1 0,1-1 0,0 1 0,-1-1-1,1 1 1,1-1 0,-1 0 0,-6-9 0,6 7-141,3 5 95,0 0 1,0 0-1,0-1 1,0 1-1,0 0 0,1 0 1,-1-1-1,1 1 1,-1 0-1,0-4 0,23 12-777,24 12 664,-25-10 140,1-1 0,38 10 0,-44-15 83,1 0 1,-1-1-1,1-1 0,-1-1 1,19-1-1,-25-1 3,0 1 0,-1-1 0,1-1 0,-1 0 0,1 0 0,-1-1 0,0 0 0,0-1 0,-1 0 0,9-6 0,-7 4-22,-1-2 0,0 1 0,-1-1-1,0 0 1,0 0 0,-1-1-1,0 0 1,-1-1 0,10-21 0,-9 14 19,0 1 0,-2-1 0,0-1 0,-1 1 0,3-34 0,-6 44-60,-1-1-1,0 1 0,-2-10 0,2 16-12,0 0-1,0 1 1,-1-1-1,1 0 1,0 1-1,-1-1 0,1 1 1,-1-1-1,0 1 1,1-1-1,-1 1 1,0-1-1,0 1 1,0 0-1,0-1 1,0 1-1,0 0 1,0 0-1,-1 0 1,1 0-1,0 0 0,-1 0 1,-1-1-1,1 2-4,1 0 0,-1 0 1,1 0-1,0 0 0,-1 0 0,1 0 0,0 1 0,-1-1 0,1 0 0,0 1 0,-1-1 0,1 1 0,0-1 0,0 1 0,0 0 0,-1 0 0,1-1 0,0 1 0,0 0 0,0 0 0,0 0 1,0 0-1,1 0 0,-1 0 0,-1 3 0,-2 1-23,1 0 0,0 1 0,0-1 0,-3 11 0,-2 11-5,1 0 0,1 0 0,1 1 0,1 0 0,2 0 0,1 1 0,3 36 0,-1-60 80,0 0 1,0 0-1,0-1 0,1 1 0,-1 0 0,1 0 1,0-1-1,4 6 0,-5-8 8,0 0-1,0-1 1,0 1-1,1 0 1,-1 0-1,0-1 1,1 1-1,0-1 1,-1 0 0,1 1-1,0-1 1,0 0-1,0 0 1,0 0-1,0 0 1,0 0-1,0 0 1,0-1-1,0 1 1,0-1 0,3 1-1,0-1 66,1-1-1,-1 0 0,1 0 1,-1 0-1,0 0 1,1-1-1,-1 0 1,0 0-1,0 0 0,7-6 1,5-3-113,24-22 1,-15 11-18,29-22 61,68-50-72,-116 90-21,-1 0 1,0 1-1,1-1 0,0 1 0,8-2 0,-14 4 67,0 1-1,0 0 1,0 0 0,0 0-1,0 0 1,-1 0 0,1 0-1,0 0 1,0 0 0,0 1-1,0-1 1,0 0-1,0 0 1,-1 1 0,1-1-1,0 1 1,0-1 0,0 1-1,-1-1 1,1 1 0,0-1-1,-1 1 1,1-1 0,0 1-1,-1 0 1,1-1 0,-1 1-1,1 0 1,-1 0-1,0 0 1,1-1 0,-1 1-1,1 0 1,-1 0 0,0 0-1,0 0 1,0-1 0,1 3-1,-1 3 0,1-1 0,0 1 0,-1-1 0,-1 11 0,0-6 13,-1 1 0,0-1 0,-1 1 0,0-1 0,0 0 0,-8 15-1,1-7 339,0-1 0,-18 23-1,50-62 380,108-132-1056,-129 153 320,4-6-68,0 0 1,1 1-1,0 0 0,0 0 0,0 0 1,1 1-1,13-9 0,-19 13 62,0 1 0,0-1 0,0 1 0,-1 0 0,1-1 0,0 1 0,0 0 0,0-1 0,0 1 0,0 0-1,0 0 1,0 0 0,0 0 0,0 0 0,0 0 0,0 0 0,0 1 0,0-1 0,0 0 0,0 0 0,0 1 0,0-1 0,0 0 0,-1 1 0,1-1 0,0 1 0,0 0 0,0-1 0,-1 1-1,1-1 1,0 1 0,-1 0 0,1 0 0,0-1 0,-1 1 0,1 0 0,-1 0 0,1 0 0,-1 0 0,0 0 0,1-1 0,-1 1 0,1 2 0,1 4 27,0 1 0,0-1 0,-1 1 0,1 9 0,-2-14 11,1 14 3,-1-1-1,-4 30 0,4-42-31,-1 0 6,1 1 0,0-1 0,0 0 0,0 0 1,1 0-1,0 0 0,0 0 0,1 5 0,-1-8 8,-1 0 0,0 0 0,1 0 0,-1 0-1,0 0 1,1-1 0,-1 1 0,1 0 0,0 0 0,-1-1 0,1 1 0,-1 0-1,1-1 1,0 1 0,0 0 0,-1-1 0,1 1 0,0-1 0,0 0-1,0 1 1,-1-1 0,1 1 0,0-1 0,0 0 0,0 0 0,0 0-1,0 1 1,0-1 0,0 0 0,0 0 0,0 0 0,-1-1 0,1 1 0,0 0-1,0 0 1,0 0 0,0-1 0,0 1 0,1-1 0,20-10-16,0-2 0,-1 0 0,26-21 1,-27 19 18,271-178-37,-234 162 28,-130 90-81,11-7 123,24-21-64,-33 34 0,56-49 5,0 1-1,1 0 0,0 1 0,-15 28 0,27-42 13,0 1-1,0-1 0,0 0 0,1 0 0,0 1 0,-2 5 0,3-9 3,0-1 0,0 1 0,0 0 0,0 0 0,0 0 0,0-1 0,0 1 0,0 0-1,0 0 1,0 0 0,1-1 0,-1 1 0,0 0 0,0 0 0,1-1 0,-1 1-1,1 0 1,-1-1 0,0 1 0,1 0 0,-1-1 0,1 1 0,0-1 0,-1 1 0,1-1-1,-1 1 1,1-1 0,0 1 0,-1-1 0,1 1 0,0-1 0,0 0 0,-1 1 0,1-1-1,0 0 1,0 0 0,-1 0 0,1 0 0,0 0 0,0 1 0,0-1 0,-1-1-1,2 1 1,3 0 29,-1-1 0,1 0 0,-1 0-1,0 0 1,1 0 0,-1-1 0,0 0-1,0 0 1,0 0 0,4-4 0,6-3 46,19-18 1,-18 13-6,-1 0 0,-1-1 0,23-34 0,26-57 9,-46 77-61,55-106 82,-57 103-61,-1-1 0,12-45 0,-16 46-87,-2-1-1,-1 0 1,-2-1 0,-1 1-1,-2-36 1,-1 67 5,0 0 0,0 1 0,0-1 1,0 1-1,0-1 0,-1 0 0,1 1 0,-1-1 0,1 1 1,-1-1-1,1 1 0,-1-1 0,0 1 0,0-1 1,0 1-1,0 0 0,-1-2 0,1 3 13,0 0 0,0-1 0,0 1 0,0 0 0,0 0 0,0 0 0,1 0 0,-1 0 0,0 0 0,0 0 1,0 0-1,0 0 0,0 1 0,0-1 0,0 0 0,0 0 0,0 1 0,0-1 0,1 1 0,-1-1 0,0 1 0,0-1 0,1 1 0,-1-1 0,0 1 0,0 0 0,1-1 0,-2 2 0,-13 13-5,0 0 0,1 1 0,0 1 0,1 0 0,1 1 0,1 0 0,1 0 0,0 2 0,1-1 0,2 1 0,-1 0 0,2 0 0,1 1 0,1 0 0,-2 23 0,4-25 36,1 0 0,0 1 0,2-1 1,0 0-1,2 1 0,0-1 0,6 21 0,-6-29-33,1 1 0,1-2 1,0 1-1,0-1 1,1 1-1,0-2 1,1 1-1,0-1 0,1 0 1,-1 0-1,2-1 1,-1 0-1,11 8 0,-8-9-452,-1 0 0,1 0 0,1-1 0,-1-1 0,1 0 0,15 5 0,-14-7-779,-1-1 1,1 0 0,22 1-1,44-6-2030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49:51.95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97 190 2496,'3'-32'1240,"-2"25"-298,0 0 1,-1 0 0,0 0-1,0 0 1,-2-14 0,2 20-901,0 1 1,0 0 0,-1-1 0,1 1-1,0 0 1,0-1 0,0 1 0,-1 0 0,1 0-1,0-1 1,0 1 0,0 0 0,-1-1-1,1 1 1,0 0 0,-1 0 0,1 0-1,0-1 1,0 1 0,-1 0 0,1 0-1,0 0 1,-1 0 0,1 0 0,-1 0-1,1-1 1,0 1 0,-1 0 0,1 0-1,0 0 1,-1 0 0,1 0 0,0 0-1,-1 0 1,1 1 0,0-1 0,-1 0-1,1 0 1,-1 0 0,1 0 0,0 0-1,0 0 1,-1 1 0,1-1 0,0 0-1,-1 0 1,1 1 0,0-1 0,0 0-1,-1 1 1,-15 14 753,7-2-595,0 0 0,2 0 0,-1 1 0,2 0 1,0 1-1,0-1 0,1 1 0,1 0 0,1 1 1,-2 16-1,4-26-162,1 1 0,0 0 0,1-1 0,-1 1 0,1-1 1,1 1-1,-1-1 0,1 0 0,4 9 0,-5-13 4,0 1 1,1 0-1,-1-1 0,1 1 0,-1-1 1,1 0-1,0 1 0,0-1 0,0 0 1,0 0-1,1 0 0,-1-1 0,0 1 1,1 0-1,-1-1 0,1 0 0,0 1 1,-1-1-1,1 0 0,0-1 0,0 1 1,0 0-1,4 0 0,0-1 7,0 0-1,0-1 0,0 0 1,0 0-1,0 0 0,0-1 1,0 0-1,0 0 0,0-1 1,-1 0-1,0 0 0,1 0 1,-1-1-1,7-5 1,-4 1 42,0 0 1,0 0 0,-1 0 0,0-1-1,0 0 1,-1-1 0,11-18 0,-14 20-32,-1-1 0,1 0 1,-1 0-1,0 0 0,-1 0 1,0 0-1,-1 0 0,0 0 0,0-1 1,-1 1-1,0 0 0,-1-1 1,-2-11-1,2 16-82,0 0 0,0 0 0,-1 0 0,1 0 0,-1 1 0,0-1 0,0 1 0,-1-1 1,0 1-1,1 0 0,-1 0 0,-1 0 0,1 1 0,0-1 0,-1 1 0,0-1 0,0 1 0,0 0 0,0 1 1,0-1-1,-1 1 0,1 0 0,-1 0 0,0 0 0,1 0 0,-10-1 0,10 3-25,0 0 0,0 0 0,0 0 0,0 0 0,0 1 0,0-1 0,0 1 0,0 0 0,0 0 0,0 1 0,0-1 1,1 1-1,-1 0 0,1 0 0,-1 0 0,1 0 0,0 1 0,-1-1 0,1 1 0,-4 5 0,6-7 47,1-1 0,-1 0 1,1 1-1,-1-1 0,1 1 0,0-1 1,-1 1-1,1-1 0,0 1 1,0-1-1,-1 1 0,1-1 0,0 1 1,0-1-1,-1 1 0,1-1 1,0 1-1,0 0 0,0-1 0,0 1 1,0-1-1,0 1 0,0 0 0,1 0 11,-1-1-1,0 0 0,1 1 1,-1-1-1,0 0 0,1 1 0,-1-1 1,1 0-1,-1 0 0,1 1 0,-1-1 1,0 0-1,1 0 0,-1 0 1,1 1-1,-1-1 0,1 0 0,-1 0 1,1 0-1,0 0 0,29-2 431,4-5-272,47-16-1,2-1-145,-35 12 82,2 2 1,-1 3 0,52-2-1,-96 9-84,-1 0-1,1 0 1,-1 1 0,1-1-1,-1 1 1,1 0-1,-1 1 1,0-1-1,0 1 1,5 2-1,-6-3 3,-1 1 0,0 0-1,1 0 1,-1 0 0,0 0 0,0 0-1,0 0 1,0 1 0,0-1-1,-1 1 1,1-1 0,-1 1 0,1 0-1,-1 0 1,0-1 0,1 5-1,0 6 34,0 0 0,-1 1-1,0 0 1,-1-1-1,-1 1 1,0 0-1,-3 16 1,3-24-35,-5 24 119,-1-1 1,-17 44-1,18-55-53,-6 8 231,9-24 51,9-15-136,16-33-89,-5 8-159,38-61 1,-49 89-6,1 0 1,1 0-1,0 1 1,0 0-1,1 0 1,0 1-1,1 0 1,0 1-1,0 0 1,16-8-1,-23 13 12,1 1-1,-1-1 1,1 1 0,0 0-1,-1 0 1,1 0-1,0 0 1,0 1-1,0-1 1,-1 1 0,1 0-1,0 0 1,0 1-1,0-1 1,0 1-1,-1 0 1,1 0 0,0 0-1,-1 0 1,1 1-1,0-1 1,-1 1-1,0 0 1,1 0 0,-1 0-1,0 1 1,0-1-1,0 1 1,-1 0-1,1-1 1,-1 1-1,5 7 1,10 15 155,15 32 1,-18-30 96,23 32 1,-31-52-190,0 1 1,0 0-1,1-1 1,0-1-1,1 1 1,-1-1-1,1 0 1,9 5-1,-12-9-47,-1 0 0,0 0-1,1-1 1,-1 1 0,1-1 0,-1 0-1,1 0 1,-1 0 0,1-1 0,0 0-1,0 0 1,-1 0 0,1 0 0,0-1 0,-1 0-1,1 0 1,-1 0 0,1 0 0,-1-1-1,1 0 1,-1 0 0,0 0 0,5-3-1,7-6-1037,0-1-1,0-1 0,-1 0 1,15-19-1,1 2-3434,5-2 666,3-5-1092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49:56.19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1 793 1984,'0'2'218,"0"0"0,0 0 0,0 0 0,1 1 0,-1-1 0,1 0 0,-1 0-1,1 0 1,0 0 0,0 0 0,0 0 0,0 0 0,0 0 0,0 0 0,2 1 0,-2-2-103,0 0-1,0 0 1,0 0 0,0-1-1,0 1 1,0-1 0,0 1-1,0-1 1,0 1 0,1-1 0,-1 0-1,0 1 1,0-1 0,0 0-1,1 0 1,-1 0 0,0 0-1,0 0 1,1 0 0,-1 0-1,0 0 1,0-1 0,0 1 0,1 0-1,-1-1 1,0 1 0,0-1-1,0 1 1,2-2 0,2-1 119,-1 0 1,1-1 0,-1 0-1,1 1 1,-1-1 0,0-1-1,-1 1 1,7-9-1,22-43 722,-25 42-791,106-210 1120,-108 213-1122,1 0-1,-2 0 1,4-13 0,-7 21-38,0-1 0,-1 0 1,1 1-1,-1-1 0,0 0 1,0 0-1,0 0 0,-1 1 1,1-1-1,-1 0 0,0 0 1,0 1-1,-2-6 0,3 9-127,0 0 0,0-1-1,0 1 1,0-1 0,0 1-1,0-1 1,0 1 0,0 0-1,0-1 1,0 1 0,0-1-1,0 1 1,0-1 0,0 1-1,0 0 1,0-1 0,1 1 0,-1-1-1,0 1 1,0 0 0,1-1-1,-1 1 1,0 0 0,0-1-1,1 1 1,-1 0 0,0-1-1,1 1 1,-1 0 0,0 0-1,1-1 1,-1 1 0,1 0 0,-1 0-1,0 0 1,1-1 0,-1 1-1,1 0 1,-1 0 0,1 0-1,24-5 19,-14 3 15,15-4 39,1 2 0,-1 0 0,0 2 1,1 1-1,0 1 0,44 6 0,-65-5-43,0 0-1,0 0 1,0 1 0,0 0 0,0 1 0,-1-1 0,10 6-1,-14-7-6,1 1-1,0-1 0,-1 0 0,1 1 1,-1-1-1,1 1 0,-1-1 0,1 1 1,-1 0-1,0 0 0,0 0 0,0-1 0,0 1 1,0 0-1,-1 0 0,1 0 0,0 1 1,-1-1-1,0 0 0,1 0 0,-1 0 1,0 0-1,0 0 0,0 0 0,-1 4 0,-3 10 94,0 0 0,-2 0-1,0-1 1,-1 0-1,-11 19 1,-1 4 166,-4 10-56,-32 75 146,53-118-332,0 0 0,1 0 0,-1 0 0,1 0-1,0 1 1,1-1 0,-1 8 0,1-11-20,1-1-1,-1 1 1,0 0-1,1-1 1,-1 1-1,1 0 1,-1-1-1,1 1 1,0-1-1,-1 1 1,1-1-1,0 1 1,0-1-1,0 0 1,0 1-1,0-1 1,1 0-1,-1 0 1,0 0-1,1 0 1,-1 0-1,0 0 1,1 0-1,-1 0 1,1 0-1,0-1 1,1 1-1,3 1 28,0-1 0,-1 0 0,1 0 0,0-1 0,0 1 0,-1-1 0,12-2 0,40-9 158,-55 10-201,11-2 2,-1-1-1,0-1 1,1 0-1,-2-1 1,1 0-1,17-13 1,61-55 81,-30 23 43,125-80-108,-114 84 0,-64 42 16,-1 0 0,1 0 0,-1 0 1,7-8-1,-13 13-31,1 0 0,-1 0 0,0-1 0,1 1 0,-1 0 0,0-1 0,0 1 0,1 0 0,-1-1 0,0 1 0,0 0 0,0-1 0,0 1 0,1 0 0,-1-1-1,0 1 1,0-1 0,0 1 0,0-1 0,0 1 0,0 0 0,0-1 0,0 1 0,0-1 0,0 1 0,0 0 0,0-1 0,-1 0 0,1 1-1,-1-1 0,1 1 0,-1 0 0,1-1 0,-1 1-1,1 0 1,-1-1 0,1 1 0,-1 0 0,0 0 0,1 0 0,-1-1-1,1 1 1,-1 0 0,-1 0 0,-26 1-20,20 1-21,1 0 0,-1 0 1,1 1-1,-1 0 0,1 0 0,0 0 1,0 1-1,0 0 0,1 1 1,-1 0-1,1 0 0,-7 7 0,2-1 21,1 0-1,1 1 0,0 0 0,0 0 0,-9 20 0,6-6 18,2 0 0,-11 43 0,19-62 0,-1 4 18,1 0-1,0 0 1,0 0-1,1 1 0,1-1 1,0 15-1,1-21 8,-1 1-1,1-1 1,1 1 0,-1-1-1,1 0 1,-1 1-1,1-1 1,1 0 0,-1 0-1,1 0 1,0-1-1,0 1 1,0-1-1,7 7 1,-8-9-1,0-1 0,1 1 0,-1-1-1,0 0 1,1 0 0,-1 0 0,1 0 0,-1 0-1,1-1 1,0 1 0,-1-1 0,1 1 0,0-1 0,-1 0-1,1 0 1,0 0 0,-1-1 0,1 1 0,-1-1-1,1 1 1,0-1 0,-1 0 0,4-1 0,3-2 25,-1 0 1,1 0 0,-1-1-1,0 0 1,12-9-1,-11 6-10,-1 0 1,0-1-1,-1 0 0,0-1 0,0 0 0,-1 0 0,0 0 0,7-16 0,-2-2 20,-1 0 0,7-35-1,-17 62-58,6-22-36,2-30 0,-7 47-19,0 0 1,-1 0-1,0 0 1,-1 0-1,1 0 1,-1 0-1,0 0 1,-1 0-1,1 0 1,-4-8-1,5 14 45,0 0-1,-1-1 0,1 1 1,0 0-1,0 0 0,0-1 1,0 1-1,0 0 0,0 0 1,-1-1-1,1 1 0,0 0 1,0 0-1,0 0 0,-1-1 1,1 1-1,0 0 0,0 0 1,0 0-1,-1 0 0,1 0 1,0-1-1,0 1 1,-1 0-1,1 0 0,0 0 1,-1 0-1,1 0 0,0 0 1,0 0-1,-1 0 0,-6 7-96,-1 14 43,7-11 66,-1 1 0,1-1 0,1 1 0,0-1 0,1 1 0,0-1-1,0 1 1,1-1 0,0 0 0,1 1 0,0-1 0,1-1-1,0 1 1,1 0 0,0-1 0,0 0 0,1 0 0,0 0 0,0-1-1,1 0 1,0 0 0,13 10 0,-10-11 44,0 0 0,1 0 0,0-1 0,0-1 0,1 0 0,-1 0 0,18 3 0,-21-6-30,0 0 0,0-1 0,0 0 0,1-1 0,-1 0 0,0-1 0,1 1 0,-1-1 0,0-1 0,0 0 0,0 0 0,8-3 0,8-6 14,44-28-1,-23 12-24,84-39-45,3-1 80,-126 64-61,17-11-19,-22 14 48,-1-1-1,1 1 1,0-1 0,0 1 0,-1-1 0,1 1-1,-1-1 1,1 1 0,-1-1 0,1 0-1,-1 1 1,1-1 0,-1 0 0,1 0 0,-1 1-1,0-1 1,1 0 0,-1 0 0,0 0-1,0 1 1,0-1 0,1 0 0,-1 0 0,0-1-1,-1 2-2,1-1 0,-1 0 0,1 1 0,-1-1 0,1 1 0,-1-1 0,0 1 0,1-1 0,-1 1 0,0-1 0,1 1 0,-1-1 0,0 1 0,0 0 0,1 0 0,-1-1 0,0 1 0,0 0 0,0 0 0,1 0 0,-1 0 0,0 0 0,-1 0 0,-20 0-23,13 2-26,-1 0 0,1 0 0,-1 1 1,1 0-1,0 1 0,0 0 0,1 0 0,-10 7 1,-4 3 5,-35 32 0,37-27 41,2 0 0,0 2-1,2 0 1,0 1 0,1 1-1,1 0 1,2 1 0,0 0-1,-12 35 1,23-55-10,0-1 0,1 0 0,-1 0-1,0 0 1,1 0 0,0 1 0,0-1 0,0 0 0,0 1 0,0-1-1,1 0 1,-1 0 0,1 0 0,1 4 0,-1-6 13,-1 1 0,1-1 0,0 0-1,-1 0 1,1 0 0,0 0 0,0 0 0,0 0 0,0 0 0,0 0 0,0 0 0,0-1 0,0 1 0,0 0-1,0-1 1,0 1 0,1-1 0,-1 1 0,0-1 0,0 1 0,1-1 0,-1 0 0,0 0 0,1 1 0,-1-1-1,0 0 1,0 0 0,1-1 0,-1 1 0,0 0 0,1 0 0,-1 0 0,0-1 0,0 1 0,1-1 0,-1 1-1,1-2 1,8-2 23,-1 0 0,0-1-1,-1 0 1,1-1 0,-1 0-1,0 0 1,-1-1 0,1 1-1,-1-2 1,-1 1 0,1-1-1,6-11 1,3-8 3,-1 0 1,19-48-1,-25 51-52,0-1 0,-2 0 0,-1 0 0,-1-1 0,-1 0 0,-1 0 0,-1-39 0,-2 64 26,-1-13-203,2 14 182,-1-1 0,0 1 0,0 0 0,0-1 0,0 1 1,0 0-1,0-1 0,0 1 0,0 0 0,0-1 0,-1 1 0,1 0 1,0-1-1,0 1 0,0 0 0,0-1 0,0 1 0,-1 0 0,1 0 0,0-1 1,0 1-1,0 0 0,-1-1 0,1 1 0,0 0 0,0 0 0,-1 0 1,1-1-1,0 1 0,0 0 0,-1 0 0,0 0 7,1 1-1,0-1 1,-1 1 0,1-1-1,0 1 1,0 0 0,-1-1 0,1 1-1,0-1 1,0 1 0,0 0-1,0-1 1,-1 1 0,1-1-1,0 1 1,0 0 0,1-1-1,-1 1 1,0 0 0,0-1-1,0 1 1,0-1 0,0 1-1,1 0 1,-1-1 0,0 1 0,0-1-1,1 1 1,-1-1 0,0 1-1,1-1 1,-1 1 0,1 0-1,1 0 25,0-1 0,-1 0 1,1 1-1,0-1 0,-1 0 0,1 0 0,0 0 0,-1 0 0,1 0 0,0 0 0,-1-1 0,1 1 0,0 0 0,-1-1 0,1 1 0,-1-1 0,1 0 0,1-1 0,33-20 458,-21 12-298,-2 2-134,-1-1 1,1 0-1,-1-1 0,-1 0 1,0-1-1,-1 0 0,0 0 1,0-1-1,-1-1 0,-1 0 1,0 0-1,-1 0 0,0-1 1,-1 0-1,7-26 0,-6 10-128,-1-1-1,-2 0 0,0-46 1,-4 72 20,0 1 1,0-1-1,-1 1 1,1 0 0,-1-1-1,-2-5 1,3 10 49,0-1 0,0 1 0,-1-1 0,1 1 0,0 0 0,0-1 0,-1 1 0,1-1 0,0 1 0,-1 0 1,1-1-1,0 1 0,-1 0 0,1-1 0,-1 1 0,1 0 0,0 0 0,-1-1 0,1 1 0,-1 0 0,1 0 0,-1 0 0,1 0 0,-1-1 0,0 1 0,0 1-6,0-1-1,0 0 0,0 0 0,0 1 0,0-1 1,0 1-1,0-1 0,0 1 0,0 0 0,0-1 0,0 1 1,0 0-1,0 0 0,0 0 0,-1 1 0,-15 20-48,-30 46 0,26-35 0,-53 88 28,59-93 34,2 0 0,-16 48 1,11-14-28,3 0 1,-12 105-1,25-153 75,2 1 0,0 0 1,0-1-1,2 1 0,0 0 0,5 19 0,-6-30-1,0 0-1,0 1 1,1-1-1,0 0 1,0 0-1,0-1 0,0 1 1,0 0-1,1-1 1,0 1-1,0-1 1,0 0-1,0 0 1,0 0-1,1 0 1,-1-1-1,1 1 0,0-1 1,-1 0-1,1 0 1,0 0-1,0-1 1,1 1-1,-1-1 1,5 1-1,-2-1 10,0-1-1,0 0 1,-1 0-1,1-1 1,0 0 0,-1 0-1,1-1 1,-1 1-1,8-4 1,-1 0-5,0-1 0,0-1 1,14-9-1,-17 9-78,0-1 0,0 0 0,-1-1 0,14-15 0,27-44 14,-12 15 48,-29 43-35,-1 0 1,-1-1-1,1 0 1,8-21-1,-51 168-455,31-118 499,1 0-1,0 0 1,1 1 0,1-1-1,2 23 1,0-36 4,0 0 1,0 0-1,0 0 0,0-1 1,1 1-1,0 0 0,2 5 1,-3-9-24,-1 0 1,1 1 0,0-1 0,0 0 0,0 1 0,0-1 0,-1 0 0,1 0 0,1 0 0,-1 0 0,0 0 0,0 0 0,0 0 0,1 0 0,-1 0 0,0 0 0,1-1 0,-1 1 0,0 0 0,1-1 0,-1 0 0,1 1 0,-1-1 0,1 0 0,-1 0 0,3 1 0,7-4-11,0-1-1,0 0 0,-1 0 1,0-1-1,1-1 0,-2 1 1,1-2-1,10-8 0,0 1 11,103-77 188,-17 12-333,-73 56 153,56-52 0,-89 74-23,2-1 0,0 1 1,-1-1-1,1 0 0,-1 1 1,1-1-1,-1 0 1,0 0-1,0 0 0,0 0 1,1-3-1,-2 5 0,0 0 0,0 0 0,0 0 1,0 0-1,0 0 0,0-1 0,0 1 0,0 0 0,0 0 1,0 0-1,0 0 0,0 0 0,0 0 0,0 0 0,0-1 0,0 1 1,0 0-1,0 0 0,0 0 0,0 0 0,0 0 0,0 0 1,-1 0-1,1 0 0,0 0 0,0-1 0,0 1 0,0 0 0,0 0 1,0 0-1,0 0 0,0 0 0,-1 0 0,1 0 0,0 0 1,0 0-1,0 0 0,0 0 0,0 0 0,0 0 0,-1 0 0,1 0 1,0 0-1,0 0 0,0 0 0,0 0 0,0 0 0,0 0 1,0 0-1,-1 0 0,1 0 0,0 0 0,0 0 0,0 0 0,0 1 1,0-1-1,-9 3-8,2 1-21,0 0 0,1 1 0,-1 0 0,1 0 0,-8 9 0,-29 34 1,21-21 8,3-6-8,-15 16-40,2 2-1,-45 70 1,76-108 69,-1 2 15,0 1 0,0-1 0,1 1 1,-3 7-1,3-10-12,1-1 1,0 1-1,0-1 1,0 1-1,0-1 1,0 1-1,0 0 1,0-1-1,0 1 1,0-1-1,0 1 1,0-1-1,0 1 1,1-1 0,-1 1-1,0-1 1,0 1-1,0-1 1,1 1-1,-1-1 1,0 1-1,1-1 1,-1 1-1,0-1 1,1 0-1,-1 1 1,1-1-1,-1 1 1,0-1-1,1 0 1,-1 0-1,1 1 1,-1-1-1,1 0 1,-1 0 0,1 1-1,-1-1 1,1 0-1,0 0 1,-1 0-1,1 0 1,-1 0-1,2 0 1,2 0 8,0 0 0,0-1-1,0 1 1,0-1 0,0 0 0,1 0 0,-2-1 0,1 1 0,0-1 0,0 0 0,0 0 0,5-4 0,3-2 25,-1 0 0,15-15 0,-3 1-60,-1-1 0,35-48-1,-55 74-314,0 11 193,2 25 113,-2-22-21,-1-9 60,0-1 0,1 1 1,0 0-1,0-1 0,1 1 0,0-1 0,0 0 0,1 0 0,0 0 0,0-1 0,1 1 0,-1-1 0,2 0 1,-1 0-1,8 6 0,-9-8-6,0-1 1,0-1 0,0 1 0,0-1-1,0 1 1,0-1 0,1-1-1,-1 1 1,1 0 0,0-1-1,-1 0 1,1 0 0,0-1 0,0 1-1,-1-1 1,1 0 0,0 0-1,0-1 1,0 1 0,-1-1-1,1 0 1,0 0 0,-1-1 0,1 1-1,-1-1 1,6-3 0,-2 0-9,0 0 1,0 0-1,0-1 1,-1-1-1,1 1 1,-2-1-1,1 0 1,-1-1-1,0 1 1,8-14-1,1-7-149,22-55 1,-22 46 35,13-23-224,52-83-1,48-48 108,-98 148 142,62-104-883,-114 181 677,-35 40 1,36-50 357,2 0-1,1 1 1,2 1-1,-18 35 1,14-11-36,3 0 1,-13 59-1,-12 109 403,40-209-385,-1 7 102,0 23 0,3-37-94,0 1 1,0 0-1,0 0 0,0 0 0,0 0 1,1 0-1,-1 0 0,1-1 1,0 1-1,0 0 0,0 0 0,0-1 1,1 1-1,2 4 0,-2-6-13,-1 0-1,1 0 0,-1 0 0,1 0 0,-1 0 0,1 0 1,0-1-1,0 1 0,-1 0 0,1-1 0,0 0 0,0 1 1,0-1-1,0 0 0,-1 0 0,1 0 0,0 0 0,0 0 1,0 0-1,0-1 0,-1 1 0,4-2 0,3 0 9,-1 0 0,0-1 1,0 0-1,10-6 0,6-7-41,0-1 0,-2-1 1,1-1-1,-2-1 0,-1-1 1,0 0-1,24-39 0,27-45-691,-66 103 180,-5 9 313,-6 15 109,-13 21 50,11-26 45,1 0-1,0 1 1,2 1 0,0-1-1,-6 30 1,12-46 10,-1 0 1,1 0-1,0 1 0,0-1 0,0 0 0,0 0 1,0 0-1,1 0 0,-1 0 0,1 0 1,-1 0-1,1 0 0,-1 0 0,1-1 1,0 1-1,0 0 0,0 0 0,0 0 1,1-1-1,-1 1 0,0-1 0,1 1 1,-1-1-1,3 2 0,-2-1 4,1-1 0,-1 0 1,1 0-1,-1 0 0,1-1 0,-1 1 1,1-1-1,0 1 0,-1-1 0,1 0 1,0 0-1,-1 0 0,1 0 0,-1-1 1,1 1-1,0-1 0,-1 1 0,4-3 1,2 0-26,0 0 0,-1-1 0,0 0 0,0 0 0,0-1 0,0 0 1,-1-1-1,1 1 0,-1-1 0,-1 0 0,7-9 0,6-9 162,24-47-1,-32 54-82,9-17-528,14-39 1,-37 114 130,0-24 332,0 0 1,1 0 0,1 0-1,0 1 1,1-1 0,1 1-1,4 32 1,-3-47 34,-1 0 0,1-1 0,0 1 0,0 0 0,0 0 0,1 0 0,-1-1 0,1 1 0,-1-1 0,1 1 0,0-1 0,0 1 0,4 2 0,-5-4-27,0 0-1,0 0 1,0-1-1,1 1 0,-1 0 1,0-1-1,1 1 0,-1-1 1,0 0-1,1 1 0,-1-1 1,0 0-1,1 0 1,-1 0-1,1 0 0,-1 0 1,1 0-1,-1 0 0,0 0 1,1-1-1,-1 1 0,1 0 1,-1-1-1,0 1 0,0-1 1,1 0-1,-1 1 1,0-1-1,0 0 0,2-1 1,2-3-1,0 1 1,0-1 0,0 0 0,-1 0 0,0 0 0,0-1-1,0 0 1,-1 1 0,0-1 0,0 0 0,0-1 0,-1 1-1,2-9 1,-2 9-30,-1 1 0,0-1-1,0 0 1,-1 0 0,0 0-1,0 1 1,0-1-1,-1 0 1,0 0 0,0 0-1,0 1 1,0-1 0,-1 0-1,0 1 1,-4-8 0,4 10-8,1 1 1,-1 0-1,1-1 1,-1 1 0,0 0-1,0 0 1,0 0-1,0 0 1,0 1 0,0-1-1,0 0 1,-1 1-1,1 0 1,-1-1-1,1 1 1,-1 0 0,1 0-1,-1 1 1,0-1-1,1 0 1,-1 1 0,0 0-1,0-1 1,1 1-1,-1 0 1,0 1 0,0-1-1,1 0 1,-1 1-1,0-1 1,1 1-1,-1 0 1,-2 1 0,-3 1-20,-1 0 32,0 1-1,1 0 1,-1 0-1,1 1 1,-15 10-1,19-11-84,48-27 47,-18 7 38,1 1 1,1 1-1,1 2 0,0 0 0,0 2 1,1 2-1,0 0 0,56-5 0,-80 12 5,0 1 0,0 0 0,0 0 0,0 0 0,0 1 0,0 0 0,-1 0 0,1 0 0,6 3-1,-10-3 2,-1-1-1,1 1 0,0 0 1,-1 0-1,1 0 0,-1 0 1,1 0-1,-1 0 0,0 1 1,1-1-1,-1 0 1,0 1-1,0-1 0,0 1 1,0-1-1,0 1 0,0-1 1,0 1-1,-1 0 0,1-1 1,-1 1-1,1 0 0,-1 0 1,1-1-1,-1 1 0,0 0 1,0 0-1,0 0 0,0-1 1,0 1-1,-1 0 0,1 0 1,-1 2-1,-1 4 13,-1 0-1,0 0 1,-1 0-1,0-1 1,0 1 0,0-1-1,-1 0 1,-5 7 0,-8 7 63,-24 22 1,34-35 9,-7 6 76,1 0-1,-2-1 1,1-1-1,-2 0 1,-19 11 0,36-23-158,0 0 0,0 0-1,0 0 1,0 0 0,0 0 0,0 0 0,0-1 0,0 1 0,0 0 0,0 0 0,0 0 0,0 0 0,1 0 0,-1 0 0,0 0 0,0 0 0,0 0 0,0 0 0,0 0 0,0 0 0,0 0 0,0 0-1,0 0 1,0 0 0,0 0 0,0 0 0,0 0 0,0-1 0,0 1 0,0 0 0,0 0 0,0 0 0,0 0 0,0 0 0,0 0 0,0 0 0,0 0 0,0 0 0,0 0 0,0 0 0,0 0-1,0 0 1,0 0 0,0 0 0,-1 0 0,1 0 0,0 0 0,0 0 0,0-1 0,0 1 0,0 0 0,0 0 0,0 0 0,0 0 0,0 0 0,0 0 0,0 0 0,0 0 0,0 0 0,0 0 0,0 0-1,6-9 33,10-11-92,10-7-42,1 0 0,41-30 0,-35 32 39,0 0-1,0 1 0,1 1 0,52-24 1,-80 45 36,0-1 0,0 1 0,0 1 0,9-3 0,-13 4 20,-1 0-1,1 0 1,-1 0 0,1 0 0,0 0 0,-1 0-1,1 0 1,-1 0 0,1 1 0,-1-1-1,1 1 1,-1-1 0,1 1 0,-1-1 0,0 1-1,1 0 1,-1 0 0,0 0 0,0 0 0,1 0-1,-1 0 1,0 0 0,1 2 0,1 1 12,-1 0 0,0 0 0,0 1 0,0-1 1,0 1-1,-1 0 0,2 8 0,2 34 168,-5-22 235,-3 36 0,0-37-51,2 38 1,2-57-324,0-1-1,-1 1 1,2 0 0,-1 0 0,0 0 0,1 0-1,0-1 1,0 1 0,5 6 0,-7-10-71,1 1-1,0-1 1,0 1 0,1-1 0,-1 0 0,0 1 0,0-1 0,1 0 0,-1 0 0,1 0-1,-1 0 1,1 0 0,-1 0 0,1 0 0,0 0 0,-1-1 0,1 1 0,0-1 0,-1 1-1,1-1 1,0 0 0,0 0 0,0 1 0,-1-1 0,1 0 0,0-1 0,3 1 0,6-3-534,-7 2-413,0 0 1,0 0 0,0 0 0,1-1 0,5-3-1,-9 4 628,0 1 0,0-1 0,0 0 0,0 0-1,0 0 1,0 0 0,0 0 0,0 0-1,0 0 1,-1 0 0,1-1 0,0 1-1,-1 0 1,1 0 0,-1-1 0,0 1-1,1 0 1,-1-1 0,0 1 0,0 0 0,0-1-1,0-1 1,-2-22-4661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49:56.56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59 7712,'-5'-11'2880,"15"11"-2240,16-8-192,-3 8 1440,3-4-1120,8 0 128,19-3-544,22-1-256,12 0-32,-4 5-64,-12-2 0,-14 5-2624,-13 5 1440,-13-2-4160,-23 8 2976,-21 1-224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49:56.92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21 20 7968,'-21'-20'3616,"34"25"-3136,5-1-3008,16-4 1280,20-4-3392,12 8 2656,-6-13 832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49:59.56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54 323 3904,'-11'-5'800,"7"2"-30,11-4 1030,17-16 1335,-17 16-2660,0 0 0,1 0 0,-1 1 0,18-10 0,-3 4-225,1 1 1,0 1 0,48-14-1,-71 24-243,1-1 0,-1 1 0,1 0 0,-1 0 0,1 0 0,-1 0 0,0-1 0,1 1 0,-1 0 0,1 0 0,-1 0 0,1 0 0,-1 0 0,1 0 0,-1 0 0,1 0 0,-1 0 0,1 1 0,-1-1 0,1 0 0,-1 0 0,1 0 0,-1 1 0,1-1 0,-1 0 0,0 0 0,1 1 0,-1-1 0,1 0 0,-1 1 0,0-1 0,1 0 0,-1 1 0,0-1 0,1 1 0,-1-1 0,0 0 0,0 1 0,0-1 0,1 1 0,-1 1 24,0 1 1,0-1 0,0 0-1,-1 0 1,1 0-1,-1 0 1,1 0-1,-2 4 1,-49 145 617,-71 225 851,96-279-1167,-27 88 833,34-123 130,16-58-855,2-6-233,1-11 23,9-44-122,3 1 0,20-58 0,-13 48-132,-7 24-7,2 0 0,32-64 0,-31 77 33,2 1 0,1 1 0,1 0 0,28-29 0,9 0-179,88-68 0,-138 119 160,66-49-154,-63 48 189,-1 1 0,1 0 0,-1 1 0,1 0 0,1 0 0,16-4 0,-25 8 0,0 0 0,0 0 0,-1-1 0,1 1 0,0 0-1,0 0 1,0 0 0,0 0 0,0 0 0,-1 0 0,1 0 0,0 0 0,0 1 0,0-1 0,0 0 0,-1 0 0,1 1 0,0-1 0,0 0 0,0 1 0,-1-1 0,1 1 0,0-1 0,-1 1 0,1-1 0,0 1 0,-1 0-1,1-1 1,-1 1 0,1 0 0,-1-1 0,1 1 0,-1 0 0,0 0 0,1 0 0,-1-1 0,0 1 0,0 0 0,1 0 0,-1 0 0,0 1 0,0 3 64,0-1-1,0 1 1,0 0 0,-1 0 0,0 0 0,-2 7 0,-2 5 78,-1-1 1,-1 0 0,0-1 0,-16 25 0,5-13 97,-33 38 1,31-43-34,-2 0 1,-25 20-1,33-31-138,0-1-1,-1-1 1,1 0 0,-2-1-1,-18 7 1,33-14-83,0-1 1,-1 1 0,1-1-1,-1 0 1,1 1-1,-1-1 1,1 0-1,-1 0 1,1 0-1,-3 0 1,4 0-9,0 0 0,-1 0 0,1 0 0,-1-1 0,1 1 0,0 0 0,-1 0 0,1 0 0,0 0 0,-1-1-1,1 1 1,0 0 0,-1 0 0,1-1 0,0 1 0,-1 0 0,1-1 0,0 1 0,0 0 0,0-1 0,-1 1 0,1 0 0,0-1 0,0 0 0,0 0-13,0 0-1,0-1 0,0 1 1,0 0-1,0-1 1,1 1-1,-1 0 1,0 0-1,1-1 0,-1 1 1,1 0-1,0 0 1,-1 0-1,1 0 1,0 0-1,0 0 1,-1 0-1,1 0 0,0 0 1,2-2-1,13-9-79,0 1-1,1 0 1,0 1-1,26-11 1,1 0 72,139-71-291,-135 71 336,97-29 1,37 3-134,-174 45 86,-10 2-33,-12 3 16,-1 3 37,1 0 0,0 2 1,0-1-1,1 2 0,0 0 1,0 0-1,1 1 0,0 1 1,1 0-1,0 0 1,1 1-1,1 0 0,-1 1 1,2 0-1,0 1 0,-9 20 1,14-27-9,0 0 1,1 0-1,0 1 1,0-1-1,0 1 1,1 0-1,0 14 1,0-20 14,1 1 1,1-1 0,-1 0-1,0 1 1,1-1 0,-1 1-1,1-1 1,0 0 0,0 1 0,0-1-1,0 0 1,0 0 0,0 0-1,0 0 1,1 0 0,-1 0 0,1 0-1,0 0 1,-1 0 0,1-1-1,0 1 1,0-1 0,0 1-1,0-1 1,0 0 0,1 0 0,-1 0-1,3 1 1,1 0 16,1-1 0,0 0 0,0 0 0,0-1 0,0 0 0,0 0 0,0 0 0,0-1 0,0 0-1,0-1 1,-1 1 0,1-1 0,0-1 0,-1 1 0,0-1 0,11-6 0,-5 2 9,0-1 0,0 0 1,-1-1-1,0 0 0,-1-1 0,0 0 0,12-15 1,-15 15 4,0 1 0,-1-1 1,0 0-1,-1-1 1,0 1-1,0-1 0,4-17 1,-8 23-31,0 1 0,-1-1 1,1 0-1,-1 1 0,0-1 1,0 0-1,0 1 0,-1-1 0,0 0 1,1 1-1,-2-1 0,1 1 0,-1-1 1,1 1-1,-1 0 0,0-1 1,-1 1-1,1 0 0,-1 0 0,0 1 1,-4-6-1,-1 2-44,0 0 1,0 1-1,0 0 0,-1 0 1,0 1-1,0 0 0,-1 0 1,1 1-1,-1 1 0,0 0 1,0 0-1,0 0 1,0 2-1,0-1 0,-1 1 1,1 1-1,0 0 0,-1 0 1,1 1-1,-14 2 0,23-3 39,0 1-1,0-1 1,-1 0 0,1 0-1,0 1 1,0-1-1,0 1 1,0-1-1,0 1 1,0-1 0,0 1-1,1 0 1,-1-1-1,0 1 1,0 0-1,-1 1 1,2-1 3,0-1-1,0 1 1,0-1-1,0 0 1,0 1-1,0-1 1,0 1-1,0-1 1,0 1 0,0-1-1,0 0 1,0 1-1,1-1 1,-1 1-1,0-1 1,0 1-1,0-1 1,1 0-1,-1 1 1,0-1 0,0 0-1,1 1 1,-1-1-1,0 0 1,1 0-1,-1 1 1,1-1-1,4 4 7,0-1 0,0 0-1,1-1 1,10 5 0,15 2 83,44 8 0,-34-9-65,-18-3 12,0-1 0,0-1 0,1-1 0,-1-1 0,0-1 0,1 0-1,-1-2 1,1-1 0,-1-1 0,30-10 0,147-57 106,-152 53-135,-48 18-8,0 0 1,0 0-1,0 0 0,0 0 0,0 0 0,0 0 0,1-1 0,-1 1 0,0 0 0,0 0 0,0 0 1,0 0-1,0 0 0,0 0 0,0 0 0,0 0 0,0 0 0,0 0 0,1 0 0,-1 0 0,0 0 0,0 0 1,0 0-1,0 0 0,0 0 0,0 0 0,0 0 0,0 0 0,1 0 0,-1 0 0,0 0 0,0 0 1,0 0-1,0 0 0,0 0 0,0 0 0,0 0 0,0 0 0,0 0 0,1 0 0,-1 1 0,0-1 1,0 0-1,0 0 0,0 0 0,0 0 0,0 0 0,0 0 0,0 0 0,0 0 0,0 0 0,0 1 1,-4 5-114,-11 9-130,13-13 212,-8 9 26,0 1 0,0 0 0,1 0 0,1 1 0,0 0-1,-8 18 1,6-6 40,1 0 0,-10 45 0,14-38 26,5-29-45,0-1-1,0 0 1,0 0-1,0 1 1,0-1-1,0 0 1,1 0-1,-1 0 1,1 0-1,-1 0 1,3 4-1,-3-6-5,1 1 0,0-1-1,-1 0 1,1 1 0,-1-1-1,1 0 1,0 1 0,-1-1-1,1 0 1,-1 0 0,1 0-1,0 0 1,-1 0 0,1 0-1,0 0 1,-1 0 0,1 0-1,0 0 1,-1 0 0,1 0-1,0 0 1,-1 0 0,1-1-1,0 1 1,-1 0 0,1 0-1,-1-1 1,1 1 0,-1-1-1,1 1 1,0-1 0,22-15 114,-21 14-134,85-78-70,-31 26 194,-7 13-97,66-41 0,-112 80-11,30-22-346,-32 36 239,-8 24 65,4-26-9,1-1 1,1 1 0,-2 15 0,3-16 54,1 0 0,-1 0 0,2 0 1,3 15-1,-4-20 13,0 1 0,1-1 0,0 0 0,0 0 0,0 0 0,1 0-1,-1 0 1,1-1 0,0 1 0,0-1 0,4 4 0,-5-6-11,-1 0-1,1 0 1,0 0-1,-1 0 1,1 0-1,0 0 1,0-1-1,0 1 1,-1-1-1,1 0 1,0 1 0,0-1-1,0 0 1,0 0-1,0 0 1,0 0-1,0 0 1,0-1-1,-1 1 1,1-1 0,0 1-1,0-1 1,0 0-1,2-1 1,4-2-21,-1 1 0,0-2-1,-1 1 1,10-8 0,-9 5 38,0 0 0,-1-1-1,1 0 1,4-9 0,3-2 207,-8 11-236,-1 0 0,0 0 0,0 0 0,-1 0 1,0-1-1,-1 0 0,0 0 0,4-16 0,-6 19-14,0 1 0,-1-1 0,0 1-1,0-1 1,0 0 0,0 1 0,-1-1 0,0 0-1,0 1 1,-1 0 0,1-1 0,-1 1 0,-1 0-1,1 0 1,-5-9 0,-7 2-27,5 5-103,14 9 238,-5-2-89,0 0 1,1 0 0,-1 0-1,0 0 1,1 0 0,-1 0 0,0 0-1,1 0 1,-1 0 0,0 1-1,1-1 1,-1 0 0,0 0-1,1 0 1,-1 1 0,0-1 0,1 0-1,-1 0 1,0 1 0,0-1-1,1 0 1,-1 0 0,0 1-1,0-1 1,0 0 0,0 1 0,1 0-1,1 1-28,0 1 0,0 0 0,0-1 0,1 1-1,-1-1 1,1 0 0,-1 0 0,1 0 0,0 0-1,0 0 1,0 0 0,4 1 0,3 1 88,0 0 0,17 4 0,-4-5 40,-1-1 1,1-1-1,0-1 1,42-5-1,45-8-125,-105 13 36,-1-1 1,0 0-1,0 0 1,0 0 0,0-1-1,0 1 1,0-1-1,-1 0 1,1 0-1,4-3 1,-7 4-16,-1 1 1,0-1 0,0 1 0,1-1 0,-1 1 0,0 0 0,0-1-1,0 1 1,0-1 0,0 1 0,1-1 0,-1 1 0,0-1-1,0 1 1,0-1 0,0 1 0,0-1 0,0 1 0,0-1-1,-1 1 1,1-1 0,0 1 0,0 0 0,0-1 0,0 1 0,-1-1-1,1 1 1,0-1 0,0 1 0,-1 0 0,1-1 0,0 1-1,-1 0 1,1-1 0,-1 0-14,0-1 0,0 1 1,0 0-1,1-1 0,-1 1 0,1 0 0,-1-1 0,1 1 0,0-1 0,-1-1 1,1 2 13,1 0 1,-1 0 0,0 0 0,1 0 0,-1 0 0,1 0 0,-1 0-1,1 0 1,-1 0 0,1 0 0,0 1 0,-1-1 0,1 0 0,1 0-1,6-11-14,-7 12 16,-1-1 0,0 1 0,0-1-1,0 1 1,0-1 0,0 1 0,0-1 0,0 1 0,0-1 0,0 1 0,0-1 0,-1 1 0,1-1 0,0 1 0,0-1 0,0 1-1,0-1 1,-1 1 0,1 0 0,0-1 0,-1 1 0,1-1 0,0 1 0,-1 0 0,1-1 0,0 1 0,-1-1 0,-4-2 4,0-1 0,0 1 0,0 0 0,-1 0 0,1 1 0,-1 0 0,1 0 0,-1 0 0,0 0 0,-6 0 0,-6-1-58,1 2 1,-22-1-1,32 3 32,0-1 0,0 1-1,0 0 1,0 0 0,0 1 0,0 0 0,0 0 0,0 0-1,0 1 1,1 0 0,0 1 0,-1 0 0,1 0 0,1 0-1,-1 0 1,0 1 0,1 0 0,-6 7 0,6-5 9,0-1 1,0 1-1,1 1 0,0-1 1,1 0-1,-1 1 1,2 0-1,-1-1 1,1 1-1,0 0 0,0 1 1,1-1-1,0 0 1,1 0-1,1 16 1,-1-20 32,1 1 0,-1-1 0,1 1 0,0-1 0,1 1 0,-1-1 0,1 1 0,0-1 0,0 0 0,0 0 0,0 0 0,1 0 0,0 0 0,0-1 0,0 1 0,0-1 0,0 0 0,1 0 0,-1 0 0,1 0 0,0-1 0,0 1 0,0-1 0,0 0 0,1 0 0,-1 0 0,0-1 0,1 0 0,-1 0 0,1 0 0,4 0 0,7 0 31,-1-2 1,0 0-1,0-1 0,20-4 1,60-21 3,-76 21-4,9-3-40,0-2 1,-1-1 0,0-1-1,-1-1 1,0-2 0,-1 0-1,40-36 1,-54 44 36,-9 6-56,0 1 0,0-1 1,0 1-1,0-1 1,-1 0-1,1 0 0,0 0 1,-1 0-1,0 0 1,2-2-1,-2 2-54,-6 15 118,2-6 21,0 1-1,1 0 1,0 0 0,0 0 0,1 1-1,0-1 1,0 0 0,1 0 0,0 1-1,0-1 1,1 0 0,0 1 0,3 8-1,-3-13-44,0 1-1,0-1 1,1 0-1,-1 0 1,1 0-1,0 0 1,0 0-1,1 0 1,-1 0-1,1-1 1,0 0-1,0 1 1,0-1-1,0 0 1,1 0-1,-1 0 1,1-1-1,-1 1 1,1-1-1,0 0 1,0 0-1,0 0 1,1-1-1,-1 1 1,0-1-1,8 1 1,4-1-9,1 0-1,-1-2 1,0 0 0,1 0-1,-1-2 1,28-7 0,-18 2-803,0-1 0,0-1 0,31-18 0,-53 25 125,1 0 0,-1 0 0,0 0 0,1-1 0,-1 1 0,-1-1 0,1 0 0,-1 0 0,1-1 0,-1 1 0,-1-1 0,1 1 0,0-1 0,-1 0 0,0 0 0,0 0 0,-1 0 0,1 0 0,0-10 0,-1-9-4446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50:00.17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83 47 6144,'-29'-36'11620,"30"34"-11070,16-1 620,-1 1-820,-10 1-299,1 0 0,0 0 1,-1 1-1,1-1 0,0 2 0,0-1 0,0 1 1,10 2-1,5 0-27,-12-2-10,12 2 34,37 8 1,-55-10-37,1 1 0,0-1-1,-1 1 1,1 0 0,-1 0 0,1 0 0,-1 1 0,0-1 0,0 1 0,0 0 0,-1 0 0,1 1 0,5 6 0,-8-8-3,0 0 0,0 0 1,0 0-1,-1 0 1,1 0-1,0 1 0,-1-1 1,0 0-1,0 0 0,0 1 1,0-1-1,0 0 0,0 0 1,0 1-1,0-1 1,-1 0-1,0 0 0,1 0 1,-1 0-1,0 1 0,0-1 1,0 0-1,0 0 1,0-1-1,-2 3 0,-4 7 17,-1-1 0,-1 0 0,-10 11-1,11-13-3,-52 50 204,-72 55 1,123-105-185,-1-1 0,0 1 0,1 0-1,0 1 1,-14 18 0,20-24-16,1 1 0,0-1 0,1 1 0,-1 0 1,0 0-1,1 0 0,0 0 0,0 0 0,0 0 0,1 0 0,-1 0 0,1 0 1,0 0-1,0 0 0,0 0 0,1 0 0,-1 0 0,1 0 0,1 4 0,2 3 24,-1 0 0,2-1 0,-1 0 0,1 0 0,1 0 0,0-1 0,0 1 0,1-2 0,0 1 0,14 14 0,-17-20-187,14 14-1341,-13-11-1339,-4-5 2414,-1 0 1,1 1-1,-1-1 1,0 0 0,1 0-1,-1 0 1,0 0-1,0 0 1,0 1 0,0 0-1,-2 16-5763,-2 10 1490,-7-1 2404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50:00.51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 1 10720,'-5'0'4864,"2"5"-4256,6 3-289,2-2-319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33:50.5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386 10 2144,'0'0'66,"0"0"-1,0 0 1,-1 0 0,1 0 0,0 0-1,0 0 1,0 0 0,-1 0 0,1 0-1,0 0 1,0 0 0,0 0 0,-1 0-1,1 0 1,0-1 0,0 1 0,0 0-1,-1-1 330,1 1-330,-1 0 1,1 0 0,0 0 0,0 0-1,0-1 1,0 1 0,0 0 0,0 0-1,0 0 1,0-1 0,0 1 0,0 0-1,0 0 1,0 0 0,0-1 0,0 1-1,0 0 1,0 0 0,0 0 0,0-1-1,0 1-27,0 0-1,0 0 0,0 0 0,0 0 1,0 0-1,0-1 0,0 1 1,0 0-1,0 0 0,0 0 0,0 0 1,0 0-1,0 0 0,0-1 0,0 1 1,0 0-1,0 0 0,0 0 0,0 0 1,0 0-1,0 0 0,-1 0 1,1 0-1,0-1 112,0 1-112,0 0 0,0 0 1,0 0-1,0 0 0,0 0 1,-1 0-1,1 0 0,0 0 0,0 0 1,0 0-1,0 0 0,0 0 0,0 0 1,0 0-1,-1 0 0,1 0 0,0 0 1,0 0-1,0 0 0,0 0 1,0 0-1,0 0 0,-1 0 0,1 0 1,0 0-1,0 0 0,0 0 0,0 0 1,0 0-1,0 0 0,0 0 1,-1 0-1,-2 1 213,-1 0 1,1-1 0,-1 0 0,0 0-1,1 0 1,-6 0 0,-16 0 298,10 4-406,0 0 0,0 0 0,0 2 1,1 0-1,0 0 0,0 2 0,1-1 1,0 2-1,0 0 0,-14 13 0,13-8-26,1 0 0,0 1 0,1 0 0,1 1 1,0 0-1,1 0 0,-14 34 0,13-24-32,1 0 0,-6 30 0,13-47-1,2-1-1,-1 1 1,1-1 0,1 1-1,-1 0 1,1 0-1,1-1 1,0 1-1,0 0 1,1-1 0,2 10-1,-3-15-39,0-1-1,0 0 1,0 0 0,1 0-1,-1 0 1,0 0-1,1 0 1,0-1-1,-1 1 1,1 0 0,0-1-1,0 1 1,0-1-1,0 0 1,0 1 0,0-1-1,0 0 1,0 0-1,0-1 1,1 1-1,-1 0 1,0-1 0,1 1-1,2-1 1,2 1 48,0-1-1,0 0 1,0-1 0,0 0 0,0 0 0,0 0-1,6-3 1,1 0-12,-1-1 0,0-1 0,0 0 0,0 0 0,-1-1 0,0-1 0,11-10 0,0-2-16,-1 0 0,24-31 0,-18 17-115,14-16-831,-42 50 817,1 1 1,-1-1-1,1 1 0,-1 0 1,1-1-1,-1 1 0,1 0 1,-1 0-1,0-1 0,0 1 1,1 0-1,-1 0 0,0-1 1,0 1-1,0 1 0,2 18-316,-3 35 0,0-32 343,2 27 0,-1-43 75,1 0 0,0-1 0,1 1 0,-1 0-1,2 0 1,-1-1 0,1 0 0,4 9 0,-6-13 16,0 1 1,1-1-1,0 0 1,-1 1-1,1-1 1,0 0-1,0 0 1,1 0-1,-1-1 1,0 1-1,0 0 1,1-1-1,-1 1 1,1-1-1,0 0 1,-1 0-1,1 0 1,0 0-1,-1 0 1,1-1-1,0 1 1,0-1-1,0 0 1,0 0-1,-1 0 1,6-1 0,-3 0 14,0 0 0,0-1 0,-1 1 0,1-1 0,-1 0 0,1 0 0,-1-1 0,0 1 0,0-1 0,0 0 0,0 0 0,0-1 0,-1 1 0,0-1 0,5-5 0,4-9 83,0 0 1,-2-1-1,0-1 1,11-29 0,-9 14 146,14-68 0,-25 94-320,0 1 0,0 0 0,-1-1 0,0 1 0,-1-1 0,0 1 0,0 0 0,-1 0 0,0-1 0,0 1-1,-1 0 1,0 1 0,-5-10 0,7 16-45,0-1 0,0 1 0,0-1 0,0 1-1,0 0 1,0-1 0,0 1 0,-1 0 0,1 0 0,-2-1 0,2 1-63,1 1 0,-1 0 0,1-1 0,-1 1 0,0 0 0,1 0 0,-1-1 0,1 1 0,-1 0 0,1 0 0,-1 0 0,0 0 0,1 0 0,-1 0 0,1 0 0,-1 0 0,0 0 0,1 0 0,-1 0 0,1 0 0,-1 0 0,1 1 0,-1-1 0,1 0 0,-1 0 0,1 1 0,-2-1 0,-3 7-1566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13:04.41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36 1408,'-4'0'549,"8"0"171,-4 12 656,1-10-1273,0 0 0,0 0-1,0 1 1,-1-1 0,1 0-1,-1 0 1,1 1 0,-1 2-1,2 12 158,5 3 283,12 28 0,-19-47-525,2 3 27,0-1 0,1 1 0,-1-1 0,1 1 0,-1-1 0,1 0 0,0 0 0,0 0 0,0-1 0,0 1 0,1-1 0,4 3 0,-2-1 18,0-1 1,0-1-1,1 1 1,-1-1-1,1 0 1,10 2-1,-12-3-44,-1 0 0,0 0-1,0 0 1,0 1 0,7 3-1,-2-1 30,-5-3-7,0 0-1,0 0 1,1-1-1,-1 1 0,0-1 1,0 0-1,0 0 1,5-1-1,6 0 103,-8 0-72,0-1 1,1 1-1,-1-1 0,0 0 0,0-1 1,-1 1-1,1-2 0,0 1 1,-1-1-1,8-5 0,13-3-113,-22 11 58,-2 0 0,1-1 0,0 1 0,0-1 0,0 0 0,-1 0 0,1-1 0,3-2-1,-2 1-41,0 1-1,1 0 0,-1 0 0,0 0 1,1 0-1,8-2 0,6-3 76,-14 6-67,0 0 0,0 1 0,0-1 0,7 0 0,12-3-84,19 2 144,22 2-116,-62 1 32,2 1-3,6 9 20,-6-5 32,-5-4 3,0 0 0,1-1 0,-1 1 0,0 0 0,0 0 0,-1 0 0,1 0 0,0 0-1,1 3 1,24 35 209,-26-38-196,1-1-1,-1 1 1,1 0 0,-1 0-1,1 0 1,-1 0 0,1 0-1,0-1 1,-1 1-1,1 0 1,0-1 0,0 1-1,1 1 1,-2-2 13,1 0-1,-1 0 1,1 0 0,-1 0-1,0 0 1,1 0-1,-1 0 1,0 0 0,1 0-1,-1 0 1,0 0 0,1 0-1,-1 0 1,0 0 0,1-1-1,-1 1 1,0 0 0,1 0-1,-1 0 1,0 0-1,0-1 1,1 1 0,-1 0-1,0 0 1,1 0 0,-1-1-1,2-1 23,-1-1-1,1 1 1,-1-1-1,1 1 0,-1-1 1,0 0-1,1-5 1,0 6-54,-1-1 0,1 0 0,0 1 0,0 0 1,0-1-1,4-3 0,0 0-23,-1 1-35,0 0 0,1 0 0,0 0 0,0 0 0,0 1 0,0 0 0,1 1 0,-1-1 0,13-3 0,-1 2-60,0 0 1,31-4 0,-36 7 68,0 0 0,0 1-1,1 0 1,-1 1 0,0 0-1,0 1 1,23 5 0,-16-1 66,0 1 0,-1 1 1,0 1-1,34 20 0,-46-24 90,0 0-1,0 0 1,0-1 0,0 0-1,1 0 1,0-1-1,-1 0 1,1 0-1,0-1 1,10 1-1,2 0 179,-17-1-227,0-1 0,0 0 1,0 1-1,0-1 0,0 0 1,0-1-1,1 1 1,-1 0-1,5-2 0,-3 0 16,1-1-1,-1 1 1,0-1 0,-1 0-1,1 0 1,-1-1-1,1 1 1,-1-1 0,0 0-1,0 0 1,0 0-1,-1 0 1,0-1 0,0 0-1,0 0 1,0 1-1,-1-2 1,1 1 0,2-9-1,-4 9-959,0 0 1,0-1-1,-1 1 0,0 0 0,0 0 1,0 0-1,0 0 0,-2-7 1,1 2-1663,1-4 821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50:55.8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538 156 2560,'-39'-53'4437,"38"52"-4339,0 0 0,1 0-1,-1 0 1,0 0 0,1-1 0,-1 1 0,1 0-1,0 0 1,-1 0 0,1-3 0,-1 3-40,1 0 1,0-1-1,0 1 0,-1 0 1,1 0-1,0 0 1,-1 0-1,1 0 1,-1 0-1,0 0 1,1 0-1,-1 0 0,0 0 1,1 0-1,-2-1 1,-5-4 140,0 0 1,-1 0 0,1 0-1,-1 1 1,0 1-1,-14-7 1,12 6-175,-1 1-1,0 0 1,0 1 0,0 0-1,0 1 1,0 0 0,-23 0-1,19 1-27,1 2 0,-1-1-1,0 2 1,1 0 0,-1 1-1,1 0 1,-24 10 0,21-5-39,8-5 66,1 0 1,0 1-1,0 0 1,0 0-1,1 1 1,0 0-1,0 1 0,0-1 1,-7 8-1,8-5-10,0 1-1,0-1 0,1 1 0,0 0 0,0 0 1,1 1-1,1-1 0,0 1 0,0 0 0,-3 17 1,5-12 57,-1 1 0,2-1 1,0 0-1,1 1 1,0-1-1,6 23 1,-6-30-6,1 0 0,1-1 1,0 1-1,0-1 0,0 1 0,1-1 1,0 0-1,0 0 0,1-1 1,6 7-1,-9-10-7,1 0-1,0 0 1,0-1 0,1 1-1,-1-1 1,0 0 0,1 0 0,0 0-1,-1 0 1,1-1 0,0 1 0,0-1-1,0 0 1,0 0 0,0 0 0,0-1-1,0 1 1,0-1 0,0 0-1,0-1 1,6 0 0,-3 0 27,0-1 1,-1 0-1,1 0 1,0-1-1,-1 0 0,1 0 1,-1 0-1,0-1 0,10-7 1,-12 4-10,-8 4-176,3 3 70,0-1 0,-1 1 1,1 1-1,-1-1 0,1 0 0,-1 0 0,1 0 0,-1 1 0,1-1 1,-1 1-1,-1 0 0,-7 5-40,1 1 1,0 0-1,0 0 1,0 1 0,1 0-1,-8 10 1,0-2-45,1 1 34,1 0 1,0 0-1,2 2 0,0-1 1,1 1-1,1 1 0,-15 40 1,23-55 94,1 1 0,0-1 1,0 1-1,0 0 0,1-1 1,0 1-1,0 0 1,0-1-1,1 1 0,0 0 1,0-1-1,0 1 0,1-1 1,2 8-1,-2-10 17,-1 0 0,1 1-1,-1-1 1,1 0 0,0 0-1,1-1 1,-1 1-1,0 0 1,1-1 0,-1 1-1,1-1 1,0 0 0,0 0-1,0 0 1,0 0 0,0 0-1,0-1 1,1 0 0,-1 1-1,0-1 1,1 0 0,-1-1-1,7 2 1,-1-2 84,0 0 1,0-1-1,-1 0 1,1-1-1,-1 1 1,13-5-1,52-23 421,-35 13-405,30-12-141,82-46 0,-139 67-119,1 1 0,0 0 0,1 1-1,-1 1 1,1 0 0,15-3 0,-26 7 95,0 0 0,-1 0 0,1-1 0,0 1 0,-1 0 0,1 1 0,0-1 0,-1 0 0,1 0 0,0 1 0,-1-1 0,1 1 0,-1-1 0,1 1 0,-1 0 0,1-1 0,-1 1 0,1 0 0,-1 0 0,0 0 0,0 0 0,1 0 0,-1 1 0,2 1 0,0 2 28,0 0-1,0 1 1,-1-1-1,1 1 1,1 8 0,-2-8 98,0 0 1,1 0-1,4 8 1,-5-10-37,1 1 12,0 1-1,0-1 1,1 0 0,0 0 0,0-1-1,0 1 1,0-1 0,1 0 0,-1 0 0,1 0-1,0 0 1,10 4 0,-7-5-24,0 0 0,0 0 1,0-1-1,0 0 0,1-1 0,-1 0 0,1 0 1,8-1-1,-7 1-2046,-1 2 507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50:56.2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483 0 3136,'-8'5'551,"1"-1"0,-12 10 0,10-8-449,-178 118 4841,154-101-4531,2 3-1,0 0 1,2 2 0,1 1-1,-45 61 1,53-58-346,19-30-143,0 0 1,0 0-1,0 0 1,0 0-1,0 1 1,1-1-1,-1 0 1,1 1 0,0-1-1,-1 0 1,1 0-1,1 4 1,-1-6-46,0 0 0,0 1-1,0-1 1,0 0 0,0 0 0,17 8-4857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50:58.7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1014 1824,'61'-55'5466,"88"-58"-4324,-129 95-1144,-1-1 0,-1 0 0,0-2 0,-2 0 0,0 0 0,16-32 0,65-145 148,-87 176-108,28-60 78,25-59-29,-58 127-69,0-1 0,0 0-1,-1 0 1,-1 0 0,1-19 0,-4 33-32,1 1 0,-1-1 0,0 1 0,0-1 0,0 0 0,0 1 0,0-1-1,0 1 1,-1-1 0,1 1 0,0-1 0,0 1 0,0-1 0,0 1 0,-1-1 0,1 1 0,0-1 0,-1 1 0,1-1 0,0 1 0,-1-1 0,1 1 0,0-1 0,-1 1 0,0-1 0,0 1 0,1 0-1,-1 0 1,1 0 0,-1 0 0,0 0-1,1 0 1,-1 0 0,0 0 0,1 1 0,-1-1-1,0 0 1,1 0 0,-1 1 0,1-1-1,-1 0 1,1 1 0,-1-1 0,0 1-1,-3 2-8,1 0-1,0 0 0,-1 0 0,1 0 0,-3 6 0,-5 9 236,0 1 0,2 1 0,0 0 0,1 0 0,-8 33 0,-16 112 639,19-78-499,-3 133 0,16-201-71,2 1-1,5 35 1,-6-52-236,0 0 1,0-1-1,1 1 0,-1 0 0,0 0 0,1 0 0,0-1 0,-1 1 0,1-1 0,0 1 1,0-1-1,5 4 0,-5-4-3,0-1 0,-1 0-1,1 0 1,0 0 0,0 0 0,0 0 0,0 0 0,0 0 0,0-1 0,0 1-1,1-1 1,-1 1 0,0-1 0,0 0 0,0 0 0,0 0 0,1 0 0,-1 0-1,4-1 1,43-14 414,81-38 0,-119 49-429,10-6 169,25-14 0,-39 20-158,-1 0 0,-1-1 1,1 1-1,-1-1 0,1 0 0,-1 0 0,-1-1 1,6-6-1,-7 7-13,13-21-264,-16 25 226,0 1-1,0-1 0,1 1 0,-1-1 1,0 1-1,0-1 0,1 0 0,-1 1 1,0-1-1,0 1 0,0-1 0,0 0 1,0 1-1,0-1 0,0 1 0,0-1 0,0 0 1,0 1-1,0-1 0,-1 1 0,1-1 1,0 1-1,0-1 0,0 0 0,-1 1 1,1-1-1,0 1 0,-1-1 0,1 1 1,0 0-1,-1-1 0,1 1 0,-1-1 0,1 1 1,-1 0-1,1-1 0,-1 1 0,1 0 1,-1-1-1,1 1 0,-1 0 0,0-1 1,0 1-22,-1 0 0,1 0 0,0 0 0,0 0 0,0 0 1,-1 0-1,1 1 0,0-1 0,0 0 0,0 1 0,0-1 1,0 0-1,0 1 0,-2 1 0,-18 11-282,9-4 159,10-8 139,-10 7-79,-1 0-1,2 0 0,-1 1 1,-19 21-1,30-29 105,0 0-1,0 0 0,0 0 1,0 1-1,0-1 0,1 1 1,-1-1-1,0 0 1,1 1-1,-1-1 0,1 1 1,0-1-1,-1 1 0,1 0 1,0-1-1,0 1 0,0-1 1,0 1-1,0-1 1,0 1-1,1 2 0,0-2 13,0 1 0,0-1 0,1 0 0,-1 1 0,0-1 0,1 0 1,0 0-1,-1 0 0,1 0 0,0 0 0,4 2 0,1 1 40,0 0 0,0-1 0,1 0 0,0 0 0,0-1 0,16 5 1,-8-5 92,0 0 0,0-2 0,0 0 0,0-1 0,0 0 0,0-1 0,0-1 0,23-6 1,-21 3-83,-1-2 0,0 0 1,0 0-1,19-13 0,-30 17-31,0-1 0,0 0-1,0 0 1,0-1 0,-1 1-1,6-7 1,-9 8-45,0 0-1,0 1 0,0-1 1,0 0-1,-1 0 0,1 0 1,-1 0-1,0-1 0,0 1 1,0 0-1,0 0 0,-1-1 1,1 1-1,-1-6 1,1 7-5,0 1 0,-1-1 0,1 0 1,0 1-1,0-1 0,0 1 0,0-1 1,0 1-1,0-1 0,0 1 0,1 0 1,-1 0-1,1-1 0,-1 1 0,0 0 1,1 0-1,2 0 0,30-18-619,-33 18 613,0 1 0,-1 0 0,1-1 0,0 1 1,0 0-1,-1-1 0,1 1 0,0 0 0,0 0 0,0-1 0,-1 1 1,1 0-1,0 0 0,0 0 0,0 0 0,0 0 0,-1 1 0,1-1 0,0 0 1,0 0-1,-1 0 0,1 1 0,0-1 0,0 0 0,-1 1 0,1-1 1,0 1-1,0-1 0,-1 1 0,1-1 0,-1 1 0,1-1 0,-1 1 0,1-1 1,-1 1-1,1 0 0,-1 0 0,1-1 0,-1 1 0,0 0 0,1-1 1,-1 1-1,0 0 0,0 0 0,1 0 0,-1-1 0,0 3 0,1 5 7,0-1 1,-1 1-1,0 1 0,-1 8 0,1-4 176,0-9-127,0-1 0,0 1 0,0 0 0,1 0 0,0 0 0,-1-1 0,1 1 0,1 0 0,1 4 0,-2-6 0,0 0 0,1-1 0,-1 1 0,0-1 0,1 1 1,-1-1-1,1 1 0,-1-1 0,1 0 0,0 0 0,-1 0 0,1 0 0,0 0 0,0 0 0,0-1 0,0 1 0,0 0 0,0-1 0,3 1 1,6 0 82,-1 0 1,0-1 0,0-1-1,0 1 1,20-5 0,48-17 326,-66 18-402,10-3 27,0-1 0,0-1 0,0-1 0,26-17 0,31-30-633,-77 55 506,0 1 1,0-1-1,0 1 1,0 0-1,1 0 1,-1 0-1,0 0 1,1 0-1,-1 0 1,0 0-1,1 1 1,-1 0-1,3-1 1,-3 1 24,-1 0-1,0 0 1,0 1 0,0-1 0,0 0-1,0 1 1,0-1 0,0 0 0,1 1-1,-1-1 1,0 1 0,0 0 0,-1-1-1,1 1 1,0 0 0,0 0 0,0 0-1,0-1 1,-1 1 0,1 0 0,0 0-1,-1 0 1,1 0 0,-1 0 0,1 0-1,-1 0 1,1 0 0,-1 1-1,1 1 1,1 9 194,0 1 0,0 0 0,-1 0-1,-2 24 1,1-13 723,0-24-871,0 0-1,0 0 1,0 0-1,0 0 0,0 0 1,0 0-1,0 0 1,0 1-1,0-1 1,0 0-1,0 0 1,0 0-1,0 0 0,0 0 1,0 0-1,0 0 1,1 0-1,-1 0 1,0 0-1,0 0 1,0 0-1,0 0 0,0 0 1,0 0-1,0 0 1,0 0-1,0 0 1,0 0-1,0 0 1,0 0-1,0 0 0,1 0 1,-1 0-1,0 0 1,0 0-1,0 0 1,0 0-1,0 0 1,0 0-1,0 0 0,0 0 1,0 0-1,0 0 1,0 0-1,0 0 1,1 0-1,-1 0 1,0 0-1,0 0 0,0 0 1,0 0-1,0 0 1,0 0-1,0 0 1,0 0-1,7-5 326,6-7-218,22-26-103,18-16-437,-46 48 189,-1 0 0,1 1 0,1-1-1,7-3 1,-15 9 219,0 0 0,0 0 0,0 0 0,0 0 0,1 0 0,-1 0 0,0 0 0,0 0 0,0 0 0,0 0 0,0 0 0,0 0 0,0 0 0,1 0 0,-1 0 0,0 0 0,0 0 0,0 0 0,0 0 0,0 0-1,0 0 1,0 0 0,1 0 0,-1 0 0,0 0 0,0 0 0,0 0 0,0 0 0,0 0 0,0 0 0,0 0 0,0 0 0,0 0 0,1 1 0,-1-1 0,0 0 0,0 0 0,0 0 0,0 0 0,0 0 0,0 0 0,0 0 0,0 0 0,0 1 0,0-1 0,0 0 0,0 0 0,0 0 0,0 0 0,0 10-96,-4 9 49,-1-3 98,1-6 101,1 0 0,0-1 0,1 1 0,-2 20 0,4-29-123,0 0 0,0 0-1,0-1 1,0 1 0,1 0 0,-1 0 0,0 0 0,0 0 0,1-1-1,-1 1 1,0 0 0,1-1 0,-1 1 0,1 0 0,-1 0-1,1-1 1,-1 1 0,1-1 0,0 1 0,-1-1 0,1 1 0,0-1-1,-1 1 1,1-1 0,0 1 0,0-1 0,-1 0 0,1 1 0,0-1-1,0 0 1,0 0 0,0 0 0,-1 0 0,1 0 0,0 1-1,0-2 1,1 1 0,5 0 86,0 0 0,0-1 1,11-3-1,-10 3-123,74-18 192,103-39 0,-133 39-254,-31 10-57,0 1 0,1 2 0,24-5-1,-16 12-541,-44 16 909,9-11-230,1 0 0,-1 0 0,-7 5 0,-112 90 521,124-101-518,-13 11 100,13-10-96,0-1 1,0 0 0,-1 1 0,1-1 0,0 0-1,0 1 1,0-1 0,0 0 0,0 1 0,0-1-1,0 0 1,0 1 0,0-1 0,0 1 0,0-1 0,0 0-1,0 1 1,0-1 0,0 0 0,0 1 0,0-1-1,0 0 1,0 1 0,1-1 0,-1 0 0,0 1-1,0-1 1,0 0 0,1 1 0,-1-1 0,0 0-1,0 0 1,1 1 0,-1-1 0,0 0 0,1 0 0,-1 1-1,0-1 1,1 0 0,-1 0 0,2 1 23,-1-1 0,0 0 0,1 0-1,-1 1 1,0-1 0,1 0 0,-1 0 0,0 0 0,1 0 0,-1-1 0,0 1 0,1 0 0,-1-1-1,0 1 1,0 0 0,1-1 0,1-1 0,25-12 265,-25 12-255,9-5-6,-1 0 0,-1 0-1,1-1 1,-1 0 0,0-1 0,-1 0-1,0-1 1,8-11 0,10-9-1179,-27 30 1133,0 0 0,0 0 0,0 0 0,0 0 0,0 0 0,0 0 0,0 0 0,0 0 0,0 0 0,0 0 0,0 0 0,0 1 0,0-1 0,0 0 0,0 0 0,0 0 0,0 0 0,0 0 0,1 0 0,-1 0 0,0 0 0,0 0 0,0 0 0,0 0 0,0 0 0,0 0 0,0 0 0,0 0 0,0 0 0,0 0 0,0 1-1,0-1 1,0 0 0,0 0 0,0 0 0,0 0 0,1 0 0,-1 0 0,0 0 0,0 0 0,0 0 0,0 0 0,0 0 0,0 0 0,0 0 0,0 0 0,0 0 0,0 0 0,0 0 0,0 0 0,0 0 0,1 0 0,-1 0 0,0-1 0,0 1 0,0 0 0,0 0 0,0 0 0,0 0 0,0 0 0,0 0 0,0 0 0,0 0-1,0 0 1,1 12-107,-4 13 62,2-24 62,1 1 0,0-1 0,-1 0 0,1 1 0,0-1 0,0 0 0,0 1 0,0-1 1,0 0-1,0 0 0,0 1 0,0-1 0,1 0 0,-1 1 0,0-1 0,1 0 0,-1 0 0,1 1 0,-1-1 0,1 0 0,0 0 0,-1 0 0,1 0 0,0 0 0,0 0 0,0 0 0,0 0 0,0 0 0,0 0 0,0-1 0,0 1 0,0 0 0,0-1 0,1 1 1,-1 0-1,0-1 0,0 0 0,0 1 0,3-1 0,0 1 45,0 0 0,0-1 0,0 0 1,0 0-1,0 0 0,0 0 0,0-1 0,0 0 1,-1 1-1,1-1 0,0-1 0,4-1 0,2-2-4,0-1 1,-1 0-1,0-1 0,0 0 0,-1-1 0,0 1 0,0-2 0,7-10 0,50-76 256,-54 78-220,40-64 71,93-163-45,-130 212-169,-2 0 1,0-1-1,-3 0 1,12-69-1,-21 99 82,1-21-398,-1 23 350,0 1 0,0-1 1,0 1-1,0-1 0,-1 1 1,1-1-1,0 1 0,0-1 1,0 1-1,-1-1 0,1 1 1,0-1-1,0 1 0,-1-1 1,1 1-1,-1 0 0,1-1 1,0 1-1,-1-1 0,1 1 1,-1 0-1,1-1 1,-1 1-1,1 0 0,0 0 1,-1 0-1,1-1 0,-1 1 1,0 0-1,1 0 0,-1 0 1,1 0-1,-1 0 0,1 0 1,-1 0-1,1 0 0,-1 0 1,1 0-1,-1 0 0,1 0 1,-2 0-1,-1 2-24,1-1-1,-1 1 0,0-1 1,1 1-1,-1 0 0,1 0 1,-1 0-1,1 0 1,0 0-1,0 0 0,0 1 1,-3 3-1,0 0 30,-9 10 19,0 1-1,1 1 0,1 0 1,1 0-1,1 1 1,0 1-1,-9 26 0,12-22 24,1 0-1,1 1 1,1 0 0,2 0-1,0 0 1,1 0 0,4 26-1,-2-36 14,1-1 0,0 1 0,1-1 0,1 0-1,1 0 1,0 0 0,0 0 0,1-1 0,1 0 0,1 0-1,-1-1 1,2 0 0,13 16 0,-15-21-96,0-1 1,1 0 0,-1 0-1,14 7 1,16 4-3388,-11-8 1266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50:59.2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89 4384,'-23'-3'4224,"33"6"-3392,11-3 352,5 0-672,17-8 288,3 5-448,14-13-32,6 5-192,27-4 128,-6 2-160,14-2-4960,-14 7 2656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51:03.7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1 852 2912,'1'-1'304,"1"-1"-1,-1 0 1,1 0 0,0 1 0,-1-1 0,1 1-1,0 0 1,0 0 0,0-1 0,0 1 0,4-1-1,4-4 372,56-38 1357,-46 29-1763,1-2 1,-2 0 0,0-1 0,16-20-1,-19 20-247,11-19 158,-13 17 51,-5 4-95,-9 16-149,1-1 0,-1 1 1,0-1-1,0 1 0,0-1 0,0 1 1,1-1-1,-1 1 0,0-1 0,0 1 0,0-1 1,0 1-1,0-1 0,0 1 0,0-1 1,0 1-1,0-1 0,-1 1 0,1-1 0,0 1 1,0-1-1,0 1 0,-1-1 0,0 1 0,0 0-1,1 1 0,-1-1 0,0 0 0,0 1 1,0-1-1,1 1 0,-1-1 0,0 1 1,1-1-1,-1 1 0,0-1 0,1 1 0,-1 0 1,1-1-1,-1 1 0,0 1 0,0-1-15,0 0 33,0 0 1,0-1-1,0 1 0,0 0 0,0 0 1,0 0-1,0 0 0,1 0 0,-1 0 1,0 0-1,1 0 0,-1 0 0,0 0 1,0 2-1,45 4 583,-21-8-437,28 2-82,-32 0-351,-16-1 243,1 0-1,-1 0 1,1 0-1,-1 0 1,7 3-1,-9-3 47,1 1 0,-1-1-1,0 1 1,0-1 0,0 1 0,0 0-1,0 0 1,0-1 0,0 1 0,-1 0-1,1 0 1,0 0 0,0 0-1,-1 0 1,1 0 0,0 0 0,-1 0-1,1 1 1,-1-1 0,1 0 0,-1 1-1,1 4 22,0-1-1,0 1 1,-1-1-1,0 1 1,0-1-1,-1 1 1,1-1-1,-2 7 1,0-6 44,1 0 0,1 0 0,-1 1 0,1-1 0,0 0 0,1 6 0,1 5 14,-2-14-64,0-1-1,0 0 0,0 1 0,1-1 0,-1 0 0,1 0 0,-1 1 0,1-1 0,0 0 0,0 0 0,1 2 0,-1-2 24,0 0 0,0 0 0,0-1 0,1 1 0,-1 0 0,0-1 0,1 1 0,-1-1 0,1 0 0,0 0 0,-1 1 0,1-1 0,0 0 0,0 0 0,0 0 0,0-1 0,0 1 0,0 0 0,0-1 0,0 0 1,0 1-1,0-1 0,0 0 0,0 0 0,0 0 0,0 0 0,0 0 0,0 0 0,1-1 0,1 0 0,10-3-5,-2-1 1,19-8-1,1-1 24,7-1 17,167-73 246,-155 68-641,-197 93 91,124-61 340,1 2-1,0 0 1,1 1-1,1 1 1,-18 19-1,21-12 186,15-22-271,1 0 0,-1-1 1,1 1-1,-1 0 0,1 0 1,-1 0-1,1 0 0,0 0 0,0 1 1,-1-1-1,1 0 0,0 0 1,0 0-1,0 0 0,0 0 0,0 0 1,1 0-1,-1 0 0,0 0 1,0 0-1,1 0 0,0 2 1,0-3-3,0 1 0,0-1 1,0 1-1,0-1 1,0 0-1,0 0 0,0 1 1,1-1-1,-1 0 1,0 0-1,0 0 0,0 0 1,0 0-1,0-1 1,0 1-1,0 0 0,1 0 1,-1-1-1,0 1 1,0-1-1,0 1 1,0-1-1,1 0 0,30-16 250,-31 16-267,193-112 224,-193 112-283,1 1 0,-1-1-1,1 0 1,-1 1 0,1-1 0,-1 1 0,1-1 0,-1 1-1,2-1 1,3 4-408,-7 8 146,-1-7 257,1 1 1,0 0-1,0-1 0,0 1 1,0 0-1,1 0 1,0 0-1,0 0 0,0 6 1,1-8 76,0-1 1,-1 1-1,1-1 1,0 0-1,0 1 1,0-1 0,1 0-1,-1 0 1,0 0-1,1 0 1,0 0-1,-1 0 1,1 0-1,0 0 1,0-1-1,0 1 1,0-1 0,0 1-1,0-1 1,3 2-1,3 0 59,-1 0 0,1-1-1,0 0 1,0 0 0,0 0-1,0-1 1,0 0 0,0-1-1,1 0 1,-1 0 0,0-1-1,15-3 1,2-2 37,0-1 0,43-18 0,-43 13-76,-1-1-1,38-28 1,11-5 38,39-18-397,-112 63 177,-2 2 80,-7 3-17,-65 66-597,65-60 611,0-1 1,0 1 0,1 1 0,0 0 0,1 0-1,-10 20 1,16-30 73,1 0-1,-1 0 0,1 0 1,0 0-1,-1 0 0,1 0 0,0 0 1,0 0-1,0 0 0,0 0 1,0 0-1,0 0 0,0 0 1,0 0-1,0 0 0,0 0 1,1 0-1,-1 0 0,1 1 1,0-1 4,-1 0 0,1-1 0,-1 1 0,1-1 0,0 1 0,-1-1 0,1 1 0,0-1 0,0 0 0,-1 1 0,1-1 0,0 0 0,0 0 0,0 1 0,-1-1 0,1 0 1,0 0-1,0 0 0,1 0 0,4 0 79,1-1 1,0 0 0,0-1 0,10-2 0,-14 3-91,22-7 125,0-2 1,-1 0-1,0-1 1,-1-2-1,34-23 1,-43 25-114,-2-1-1,1 1 1,-2-2 0,1 0 0,9-16-1,3-5-61,-2-2 0,-2-1 0,23-57 0,56-171-4,-97 259-19,0 0 0,-1 0 0,1 0-1,-1 0 1,-1 0 0,1 0 0,-1-1-1,0 1 1,0 0 0,-1 0-1,1 0 1,-4-11 0,4 16 48,0 1 0,0 0 0,-1-1 0,1 1 0,0 0 1,0 0-1,0-1 0,-1 1 0,1 0 0,0 0 0,0 0 0,-1-1 0,1 1 1,0 0-1,0 0 0,-1 0 0,1 0 0,0 0 0,0-1 0,-1 1 0,1 0 1,0 0-1,-1 0 0,1 0 0,0 0 0,-1 0 0,1 0 0,0 0 0,-1 0 1,1 0-1,-1 0 0,-12 6-372,-8 11-209,11-1 469,1 0-1,0 0 1,1 0-1,1 1 1,-9 31-1,10-30 73,4-13 56,-52 174 163,49-157-64,1 1 1,1-1-1,1 1 1,1 0-1,1 0 1,4 25-1,-3-40-18,0-1-1,1 1 1,0-1 0,1 0-1,-1 0 1,1 0 0,1 0-1,-1 0 1,1-1-1,1 1 1,-1-1 0,1 0-1,0 0 1,6 5-1,-8-9-15,1 1-1,-1 0 0,1-1 1,-1 0-1,1 1 0,0-1 0,0-1 1,0 1-1,0-1 0,0 1 0,1-1 1,-1 0-1,0-1 0,1 1 1,-1-1-1,0 0 0,1 0 0,-1 0 1,0-1-1,1 1 0,-1-1 0,0 0 1,0 0-1,0-1 0,7-2 0,-4 0-40,1-1 0,-1 0-1,1-1 1,-1 1-1,10-13 1,8-4-353,-25 22 309,0-1 0,0 1 0,1 0 0,-1 0 0,0-1 0,0 1 0,1 0 0,-1 0 0,0-1 0,1 1 0,-1 0-1,0 0 1,1 0 0,-1 0 0,0 0 0,1 0 0,-1-1 0,1 1 0,-1 0 0,0 0 0,1 0 0,-1 0 0,0 0-1,1 0 1,-1 0 0,0 1 0,1-1 0,0 0 0,2 10-314,-7 18 164,4-25 147,-3 13 52,1-6-53,0 0 0,1 0 0,0 14-1,1-22 68,0 1 0,0 0 0,1-1 0,-1 1 0,1 0 0,0-1-1,0 1 1,0-1 0,0 1 0,0-1 0,0 0 0,0 1 0,1-1-1,-1 0 1,1 0 0,0 0 0,3 3 0,-3-4-19,-1 0-1,0 0 1,1 0 0,-1-1-1,1 1 1,0-1 0,-1 1 0,1-1-1,-1 0 1,1 1 0,-1-1-1,1 0 1,0 0 0,-1 0 0,1 0-1,0 0 1,-1-1 0,3 0-1,32-11 83,-23 7-87,139-43 208,-92 30-230,111-28-266,-164 44 230,15-2-500,-18 8 261,-6 6 155,-2-5 113,0 0 0,0 0 1,-1 0-1,0 0 0,1 0 1,-2-1-1,-6 5 0,3-2 24,0 0 45,1-1-2,0 1 0,-10 9 0,16-14-25,1-1 1,-1 1-1,1 0 1,0-1-1,0 1 1,0 0-1,0 0 1,0 0-1,0 0 1,0 0-1,0 0 1,1 0-1,-1 0 1,1 0-1,0 0 1,-1 0-1,1 0 1,0 2-1,0-3-15,0 0 0,1-1 0,-1 1 0,0-1-1,0 1 1,0 0 0,1-1 0,-1 1-1,0-1 1,1 1 0,-1-1 0,0 1-1,1-1 1,-1 1 0,1-1 0,-1 1 0,1-1-1,-1 0 1,1 1 0,-1-1 0,1 0-1,0 1 1,-1-1 0,2 1 0,0-1 24,0 1 1,0-1 0,1 0-1,-1 0 1,0 0 0,0 0-1,4 0 1,1-1 100,0 0 1,0-1-1,13-4 0,-9 0-62,0 0 1,-1-1-1,0 0 0,0-1 1,-1 0-1,0 0 0,10-11 1,-14 14-216,-1 0 0,1-1 0,-1 1 1,0-1-1,5-9 0,-9 15 118,0 1 0,1-1 0,-1 0-1,0 0 1,0 1 0,0-1 0,0 0-1,1 0 1,-1 1 0,0-1 0,0 0 0,0 1-1,0-1 1,0 0 0,0 0 0,0 1 0,0-1-1,0 0 1,0 1 0,0-1 0,0 0 0,0 1-1,0-1 1,0 0 0,0 1 0,0-1-1,0 0 1,-1 0 0,1 1 0,0-1 0,0 0-1,0 0 1,0 1 0,-1-1 0,1 0 0,0 0-1,-1 1 1,-1 3 7,-1 0 1,1 1-1,0-1 0,0 1 1,0 0-1,1-1 0,0 1 0,-1 6 1,1-8 25,1-1-1,-1 0 1,1 0 0,0 1 0,0-1 0,0 0-1,1 0 1,-1 0 0,0 1 0,1-1 0,-1 0-1,1 0 1,0 0 0,0 0 0,0 0 0,0 0 0,0 0-1,0 0 1,0 0 0,4 3 0,-3-5 37,0 1 1,1-1 0,-1 0-1,0 0 1,0 0 0,1 0-1,-1-1 1,0 1 0,1-1-1,-1 1 1,3-2 0,1-1-7,0 0 0,-1 0 0,1 0-1,-1-1 1,0 0 0,0 0 0,-1 0 0,6-6 0,5-4-55,49-43 22,-23 23-132,-1-3 0,55-66 0,6-42-248,-67 93 327,14-20-113,-5-2 1,52-116-1,-94 187 85,0-1 0,1 1 0,-1 0 0,0-1 0,-1 1 0,1-1 0,0-4 0,-5 17-371,0-1-1,0 1 0,-7 9 1,-4 8 234,-10 22 365,2 0 0,-28 87 1,20-36 19,-32 133 204,61-224-289,0 1 0,1-1 1,0 0-1,1 0 0,-1 0 1,2 1-1,-1-1 0,1 0 1,3 13-1,-3-20-68,-1 0 0,1 0 0,-1 1 0,1-1 0,-1 0 0,1 0 1,0 0-1,0 0 0,-1 0 0,1 0 0,0 0 0,0-1 0,0 1 0,0 0 0,0 0 1,0-1-1,0 1 0,1-1 0,-1 1 0,2 0 0,0 0 36,-1-1 0,1 0 1,-1 0-1,1 0 0,0 0 0,-1 0 0,1 0 1,-1 0-1,5-2 0,3-1 74,0-1 0,0 0 1,16-10-1,35-26-326,-36 21-258,-24 19 416,-1-1 0,1 1 0,0-1 0,0 1 0,-1-1 0,1 1 0,0 0 0,-1-1 0,1 1 0,0 0 0,0 0 0,0-1 0,0 1-1,-1 0 1,1 0 0,0 0 0,0 0 0,0 0 0,0 0 0,0 0 12,-1 1 0,1-1-1,-1 0 1,1 1 0,-1-1-1,1 1 1,-1-1-1,0 0 1,1 1 0,-1-1-1,0 1 1,0-1 0,1 1-1,-1-1 1,0 1 0,0-1-1,0 1 1,1-1 0,-1 1-1,0-1 1,0 2 0,0 4-32,0 1 1,0-1 0,0 1 0,-2 6 0,0-3 190,2-4-102,-1-1 1,1 1 0,0-1 0,0 1 0,1-1 0,1 7-1,-2-11-11,1 1 0,-1-1-1,1 1 1,-1-1-1,1 0 1,0 1 0,-1-1-1,1 0 1,0 1-1,0-1 1,0 0-1,0 0 1,0 0 0,0 0-1,1 0 1,-1 0-1,0 0 1,0 0-1,1-1 1,-1 1 0,1 0-1,-1-1 1,0 1-1,1-1 1,-1 1-1,1-1 1,-1 0 0,3 1-1,2-1 16,1-1 0,-1 1 0,1-1 0,-1 0 0,0 0 0,1-1-1,-1 0 1,0 0 0,0-1 0,0 1 0,6-5 0,5-3 56,0 0 1,20-18-1,11-6-581,-94 93-502,45-57 1005,0-1 0,0 0 0,0 1 0,0 0-1,0-1 1,0 1 0,1-1 0,-1 1 0,0 0 0,1 0 0,0-1-1,-1 1 1,1 0 0,0 0 0,0-1 0,0 1 0,0 0 0,0 0-1,0 0 1,0-1 0,1 1 0,-1 0 0,1 0 0,-1-1 0,1 1-1,0 0 1,0-1 0,-1 1 0,1-1 0,0 1 0,0-1 0,1 1-1,-1-1 1,0 0 0,0 0 0,1 1 0,-1-1 0,1 0 0,-1 0-1,1 0 1,-1 0 0,1-1 0,-1 1 0,1 0 0,3 0-1,1 0 47,1 0 0,-1-1 0,0 0 0,1 0 0,-1-1 0,0 0 0,1 0 0,-1 0 0,0-1 0,0 1 0,0-2 0,6-2 0,-9 4-35,0 0 0,-1-1-1,1 1 1,-1-1-1,1 0 1,-1 0-1,0 0 1,0 0-1,1 0 1,-1 0 0,-1 0-1,1-1 1,0 1-1,1-4 1,-2 3-32,0 1 0,0 0 1,0 0-1,-1 0 0,1 0 0,-1 0 1,0-1-1,0 1 0,0 0 0,0 0 1,0 0-1,0-1 0,0 1 0,-1 0 1,1 0-1,-1 0 0,0 0 0,1 0 1,-3-3-1,3 4-20,-1 0 1,0 0-1,0 0 0,1 0 1,-1 0-1,0 0 0,0 0 1,0 0-1,0 0 1,-1 0-1,1 1 0,0-1 1,0 1-1,0-1 0,-1 1 1,1-1-1,0 1 1,0-1-1,-1 1 0,1 0 1,-2 0-1,-32 1-234,18 0 142,13-1 375,6-2-119,11-3-98,23-3-119,196-27-73,-211 33 46,23 1-1,-38 1 96,0 1 0,0 0-1,0 0 1,0 0-1,0 0 1,0 1-1,0 0 1,8 4-1,-12-5 15,-1 0 0,1 0 0,-1 0 0,0 0 0,0 1 0,1-1 0,-1 0 0,0 0 0,0 1 0,0-1 0,0 1 0,0-1 0,-1 1-1,1-1 1,0 1 0,-1-1 0,1 1 0,-1 0 0,1-1 0,-1 1 0,0 0 0,0 0 0,0 1 0,0 1 42,0-1 0,0 0 0,-1 1 0,0-1 0,0 0 1,0 1-1,0-1 0,0 0 0,0 0 0,-3 4 0,16-15 1131,15-17-1298,-13 13 115,8-9-123,-16 15 84,0 0-1,1 0 1,-1 1-1,1 0 1,0 0 0,0 0-1,8-3 1,-13 8 19,0-1 1,0 1 0,0-1-1,0 1 1,0 0 0,0 0-1,0 0 1,0 0 0,0 0-1,0 0 1,0 0-1,0 1 1,-1-1 0,1 1-1,0 0 1,0-1 0,0 1-1,0 0 1,2 2 0,3 2 2,0 0 1,-1 0-1,9 10 1,11 8 291,-18-18-257,0-1 0,0 0 0,1 0 0,0-1 0,0 0 0,0-1 0,0 0-1,0 0 1,18 0 0,-7-5-2032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51:04.0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98 5728,'-26'-11'2592,"21"3"-2240,5 0-64,10 4-224,-2-9 192,10 2-160,0-4-32,3 2-32,-3 2-1024,0 8 544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51:04.4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24 102 6464,'-23'-13'2944,"46"7"-2560,3-2-416,9 3-64,30-6 800,10 2-352,12-5 128,-7 6-288,2-4-32,-7 4-96,-4 0 160,-14 8-128,-8 0-1504,-10 3 736,-22 2-2944,-4-1 1984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51:04.7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101 71 6976,'-82'-9'3168,"67"-5"-2752,12 2-384,6 8-96,15-11-384,8-1 224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51:20.6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182 554 2720,'0'0'2965,"3"-8"-1082,-3 4-1545,0-2-46,-8-7-160,6 10-74,2 3-57,0 0 1,0 0-1,0 0 0,0 1 1,0-1-1,0 0 1,0 0-1,0 0 0,0 0 1,0 0-1,0 0 1,0 0-1,0 0 1,0 1-1,0-1 0,0 0 1,0 0-1,-1 0 1,1 0-1,0 0 0,0 0 1,0 0-1,0 0 1,0 0-1,0 0 0,0 1 1,0-1-1,0 0 1,0 0-1,0 0 0,0 0 1,0 0-1,-1 0 1,1 0-1,0 0 0,0 0 1,0 0-1,0 0 1,0 0-1,0 0 0,0 0 1,0 0-1,-1 0 1,1 0-1,0 0 1,0 0-1,0 0 0,0 0 1,0 0-1,0 0 1,0 0-1,0 0 0,-1 0 1,-7-9 435,-21 10-714,29-1 288,0 0 0,-1 0 0,1 0 0,0 0 0,0 0 0,-1 0 1,1 0-1,0 0 0,-1 0 0,1 0 0,0 0 0,0 1 0,-1-1 1,1 0-1,0 0 0,0 0 0,-1 0 0,1 1 0,0-1 0,0 0 0,-1 0 1,1 0-1,0 1 0,0-1 0,0 1 0,-1-1-6,1 0 1,0 1-1,0-1 0,0 0 0,-1 0 1,1 1-1,0-1 0,-1 0 1,1 0-1,0 1 0,0-1 0,-1 0 1,1 0-1,0 0 0,-1 0 1,1 1-1,0-1 0,-1 0 0,1 0 1,0 0-1,-1 0 0,1 0 1,0 0-1,-1 0 0,0 0 0,0 0-1,-1 1 0,1-1 0,-1 0 0,1 1 0,-1 0 0,1-1 0,0 1 0,-1 0-1,1 0 1,0-1 0,-1 1 0,1 0 0,0 0 0,-1 2 0,-7 4 81,0-1 176,0 1-1,-10 10 1,8-7-99,7-6-118,1-1 0,-1 2-1,1-1 1,0 0 0,0 1-1,0-1 1,0 1 0,1 0-1,0 0 1,0 0 0,0 0 0,-2 11-1,2-9-19,2-5 7,-1 1-1,1-1 1,0 1-1,0-1 1,1 0-1,-1 1 1,0-1-1,1 0 1,-1 1-1,1-1 1,0 0-1,0 0 1,0 0-1,0 0 1,0 0 0,0 0-1,1 0 1,-1 0-1,1 0 1,-1 0-1,1 0 1,0-1-1,-1 1 1,1-1-1,3 2 1,-2 0 42,1 0 0,0 0 0,1-1 0,-1 0 0,0 0 0,1 0 0,-1 0 0,1 0 0,-1-1 0,1 0 0,9 1 0,-5-2-17,-1-1 1,1 0 0,-1 0-1,0-1 1,0 0-1,0-1 1,13-5 0,1-3 184,26-17 0,-11 6-163,-20 13-14,-1-1 0,0 0 0,-1-1 0,0-1 0,20-19 0,-28 22-145,-4 6 0,0-1 0,0 1 0,0-1 1,8-5-1,-7 6-2,1 1 1,0-1 0,-1 1-1,1 0 1,0 0 0,0 0-1,0 1 1,0 0 0,0 0-1,11 0 1,-13 0 45,-1 1 0,1 0 0,0 0-1,0 1 1,0-1 0,0 1 0,0-1 0,0 1 0,-1 0 0,1 0-1,0 0 1,-1 0 0,1 1 0,0-1 0,-1 1 0,0-1 0,1 1 0,-1 0-1,0 0 1,0 0 0,3 4 0,-3-3 50,0 0-1,0 0 1,0 1 0,0-1 0,-1 0-1,0 1 1,1-1 0,-1 1-1,-1-1 1,1 1 0,0 0 0,-1 4-1,1-3 16,-1-1-1,1 0 0,0 1 0,0-1 0,1 0 1,-1 0-1,1 0 0,0 0 0,0 0 1,0 0-1,0 0 0,1-1 0,0 1 0,3 3 1,1 1 105,1-1 1,0 0 0,0 0 0,15 9 0,-17-13-78,-1 0 1,1 0-1,0-1 0,0 0 1,0 0-1,0 0 1,0-1-1,1 0 1,-1-1-1,0 1 1,1-1-1,-1 0 1,0 0-1,1-1 1,-1 0-1,0 0 1,0-1-1,1 1 1,-1-2-1,-1 1 1,9-4-1,-3 1-21,-1-1 1,0-1-1,0 1 1,0-2-1,-1 1 0,0-1 1,0-1-1,-1 1 1,0-2-1,9-13 1,-15 20-53,-1 1 0,0-1 1,0 0-1,0 1 1,0-1-1,0 0 1,-1 0-1,1 0 1,-1 0-1,0 0 1,0 0-1,0 0 1,0 0-1,-1-3 1,1 5-11,0 0 1,0 1-1,0-1 1,0 0-1,-1 0 1,1 0-1,0 0 1,-1 0-1,1 0 1,0 1-1,-1-1 1,1 0-1,-1 0 1,0 1-1,1-1 1,-1 0-1,0 1 1,1-1-1,-1 0 1,0 1-1,0-1 1,1 1-1,-1-1 1,0 1-1,0 0 1,0-1-1,0 1 1,1 0-1,-1-1 1,0 1-1,0 0 1,0 0-1,0 0 1,0 0-1,0 0 1,0 0-1,0 0 1,0 0 0,0 1-1,0-1 1,1 0-1,-1 0 1,0 1-1,-1 0 1,-1 0-27,0 0 1,0 1 0,1 0 0,-1 0-1,1 0 1,-1 0 0,1 0 0,-1 0 0,1 0-1,0 1 1,0-1 0,-2 4 0,2-1 40,-1-1 0,1 0 0,0 1 0,0-1 1,0 1-1,1 0 0,-2 6 0,2-2 10,-1 2 64,0-1 0,1 12-1,1-18-32,0-1 0,1 0 0,-1 0-1,1 1 1,-1-1 0,1 0 0,0 0-1,1 0 1,-1 0 0,0 0 0,3 3-1,-3-3 39,1-1 0,0 1-1,0 0 1,0-1 0,0 1-1,1-1 1,-1 0-1,1 0 1,-1 0 0,4 2-1,-4-3-26,1 0 0,-1 0 0,0-1 0,0 1 0,0-1-1,1 0 1,-1 1 0,0-1 0,0 0 0,1 0 0,-1-1 0,0 1-1,1 0 1,-1-1 0,2 0 0,13-4 212,23-11 0,4-2-207,157-42-541,-128 42 158,-24 5 22,60-9 0,-73 23 60,-35-1 272,-7 0 138,-3 0-166,-1-1 44,-1 2 0,1-1 1,0 1-1,0 1 0,-13 2 1,0 3-33,-7 2 11,1 0-1,-46 22 1,72-29-12,0 0 0,-1 0 1,1 0-1,0 0 0,1 1 1,-1 0-1,0-1 0,1 1 1,-5 6-1,6-8 25,1 0 1,-1 0-1,1 0 0,-1 0 1,1 0-1,-1 0 0,1 0 1,0 1-1,0-1 0,-1 0 1,1 0-1,0 0 0,0 0 1,0 1-1,0-1 0,0 0 1,0 0-1,1 0 0,-1 0 1,0 1-1,1-1 0,-1 0 1,0 0-1,1 0 0,0 0 1,-1 0-1,1 0 0,0 0 1,-1 0-1,1 0 0,0 0 1,0 0-1,0-1 0,0 1 1,1 1-1,0-1 27,0 0-1,0 1 1,1-1 0,-1 0-1,1-1 1,-1 1 0,0 0-1,1-1 1,0 1 0,-1-1-1,1 0 1,-1 0 0,1 0 0,-1 0-1,1 0 1,-1 0 0,4-1-1,5-2 147,0 0-1,16-7 1,-22 8-99,9-4 9,-1 0-1,1 0 1,24-18 0,1 0-1286,-39 24 1161,0 0 0,0-1-1,0 1 1,0 0 0,0 0 0,0 0 0,0 0 0,0 0 0,0 0-1,1 0 1,-1 0 0,0 0 0,0 0 0,0 0 0,0 0-1,0 0 1,0-1 0,0 1 0,1 0 0,-1 0 0,0 0 0,0 0-1,0 0 1,0 0 0,0 0 0,0 0 0,0 0 0,1 0 0,-1 0-1,0 0 1,0 1 0,0-1 0,0 0 0,0 0 0,0 0 0,0 0-1,1 0 1,-1 0 0,0 0 0,0 0 0,0 0 0,0 0-1,0 0 1,0 0 0,0 1 0,3 6-308,-1 9 127,-3 1-6,0-12 256,1 0 0,0 0-1,0 0 1,0 0 0,1 0 0,-1 0 0,1 0 0,0-1 0,1 1-1,-1 0 1,3 5 0,0-3 57,1 1 1,1-1-1,-1 0 0,1-1 0,0 1 0,8 6 1,-12-12-82,0 0 0,-1 0 1,1 0-1,0 0 1,-1 0-1,1 0 0,0-1 1,0 1-1,0-1 1,-1 1-1,1-1 0,0 0 1,0 0-1,0 0 1,0 0-1,0 0 0,0 0 1,0 0-1,0 0 1,-1-1-1,1 1 1,0-1-1,0 0 0,0 1 1,-1-1-1,1 0 1,0 0-1,-1 0 0,1 0 1,-1 0-1,1-1 1,-1 1-1,1 0 0,-1-1 1,2-2-1,6-5 182,82-81 510,59-38-746,-123 103 36,-2-2-1,-1 0 0,-1-1 0,-1-2 0,-2 0 0,21-41 0,-11 9-110,-2-1-1,26-91 1,-51 145 102,-2 7-84,0 0 0,0-1 0,0 1 0,0 0 0,-1-1 0,1 1 0,-1-1 0,1 1 0,-1-1 0,0 1 0,0-1 0,0 1 0,-1-1 0,1 1 0,-2-5 0,2 6 51,0 1-1,-1 0 1,1-1 0,0 1-1,-1 0 1,1 0 0,-1-1-1,1 1 1,-1 0 0,1 0-1,0 0 1,-1-1 0,1 1-1,-1 0 1,1 0 0,-1 0-1,1 0 1,-1 0 0,1 0-1,-1 0 1,1 0 0,-1 0-1,1 0 1,-1 0 0,1 0-1,0 1 1,-1-1 0,1 0-1,-1 0 1,1 0 0,-1 1-1,1-1 1,0 0 0,-1 0-1,1 1 1,-1 0 0,-16 12-391,16-11 369,-7 7-50,-1 0-1,2 0 1,0 1-1,0 1 1,-10 19-1,-20 58-86,34-79 174,-22 57 157,2 1 0,4 1-1,-15 101 1,32-162-78,1 1 0,1 0-1,-1 0 1,2 0 0,-1 0 0,1-1 0,0 1-1,0 0 1,1 0 0,0-1 0,1 1 0,-1-1-1,1 0 1,7 11 0,-8-15-15,0 0 1,0-1-1,0 1 0,0-1 1,1 0-1,-1 0 0,1 1 1,0-2-1,-1 1 0,1 0 1,0 0-1,0-1 1,0 0-1,1 0 0,-1 0 1,3 1-1,0-1 39,-1 0-1,0-1 1,1 0 0,-1 0-1,0-1 1,1 1-1,-1-1 1,0 0 0,8-3-1,-4 1 10,1-1 0,-1 0 0,0-1 0,0 0-1,0 0 1,-1-1 0,0 0 0,0 0 0,0-1 0,9-11-1,-11 10-143,-1 0 0,0 0 0,0-1 0,0 0 0,-1 0 0,-1 0 0,1 0 0,-2 0 0,1-1 0,-1 0 0,-1 1 0,1-18 0,-1 27 28,-1 0 1,0 0-1,0 0 1,0-1-1,0 1 0,0 0 1,0 0-1,0 0 1,0-1-1,0 1 1,0 0-1,0 0 0,0 0 1,-1 0-1,1-1 1,0 1-1,0 0 0,0 0 1,0 0-1,0 0 1,0-1-1,0 1 1,0 0-1,0 0 0,-1 0 1,1 0-1,0 0 1,0-1-1,0 1 1,0 0-1,0 0 0,-1 0 1,1 0-1,0 0 1,0 0-1,0 0 1,-1 0-1,1 0 0,0 0 1,0 0-1,-9 4-620,-9 13-18,12-9 637,0 0 0,1 0-1,0 1 1,1 0-1,-1 0 1,-4 15 0,8-19 78,-1 0 0,1-1 0,0 1 1,0 0-1,1 0 0,-1 0 0,1 0 0,0 0 1,1 0-1,-1 0 0,1 0 0,0 0 1,0-1-1,0 1 0,3 5 0,-2-6 35,0 0-1,0-1 1,0 1-1,0-1 1,0 0-1,1 0 1,0 1-1,0-2 1,5 6-1,-6-7-46,0 0-1,0 0 1,-1 0 0,1-1 0,0 1-1,0-1 1,0 1 0,0-1-1,0 0 1,-1 0 0,1 1 0,0-1-1,0-1 1,0 1 0,0 0-1,0 0 1,0-1 0,0 1 0,0-1-1,-1 1 1,1-1 0,2-1-1,12-7 72,0-1-1,-1 0 0,-1-1 0,0 0 1,24-25-1,4-4-115,-22 23-385,34-24 1,-52 41 351,0-1 1,-1 0-1,1 0 1,0 1 0,0-1-1,0 1 1,0 0 0,0-1-1,0 1 1,2 0 0,-3 0 28,-1 0 1,1 0 0,-1 0 0,1 0-1,-1 0 1,0 0 0,1 1 0,-1-1-1,1 0 1,-1 0 0,0 0 0,1 0-1,-1 0 1,1 1 0,-1-1 0,0 0-1,1 0 1,-1 1 0,0-1 0,1 0-1,-1 1 1,0-1 0,1 0 0,-1 1-1,0-1 1,0 0 0,1 1 0,-1-1-1,0 0 1,0 1 0,0-1 0,0 1 0,0-1-1,0 1 1,1-1 0,-1 0 0,0 1-1,0-1 1,0 1 0,0-1 0,0 1-1,-1-1 1,1 0 0,0 1 0,0-1-1,0 1 1,0-1 0,0 1 0,0-1-1,-1 0 1,1 1 0,-5 11-18,0-1 1,-1 0 0,0-1-1,-11 15 1,-30 49 289,25-46 916,38-34-844,0 1 0,31-7 0,-46 12-337,44-7-123,0 1 0,82 2 0,-119 4-646,0 0 0,0-1 0,0 0 0,0 0 0,14-5 0,-8 0-678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33:51.2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90 4064,'0'-8'4832,"2"14"-4107,0-1-571,0 0 1,0 0-1,0 1 0,-1-1 1,0 1-1,0-1 0,0 1 1,-1 9-1,4 19 734,-3-19-338,-1-13 214,1-4 5,5-7-148,2-5-427,-1 0-1,8-21 0,-8 17-367,0 1-1,13-20 1,-18 33 153,1 0 0,-1 0 0,1 1 0,0 0 1,0-1-1,0 1 0,1 0 0,-1 0 0,1 1 0,-1-1 1,1 1-1,0 0 0,0 0 0,6-2 0,-6 3 40,1 0 0,-1 0-1,1 0 1,0 1 0,-1 0-1,1 0 1,0 0-1,-1 0 1,1 1 0,-1 0-1,1 0 1,4 1 0,6 4-75,-1 0 0,17 9 1,-2 0-2197,-20-12 258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51:20.9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9 125 6560,'-8'-27'2976,"21"27"-2592,5-8 288,3 4-448,45-12 672,9 5-480,20-9-288,8 4-96,-3 1 256,-12 7-192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51:22.0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200 83 2496,'4'-10'279,"6"-13"4104,-13 33-2507,-29 97-643,-16 42-498,37-121-681,-80 174 927,64-138 502,25-56-416,5-9-496,10-14-108,5-13-400,-2-2-1,-1 1 1,19-52 0,10-46-162,38-125-288,-64 198-141,-23 62-229,4-1 778,1 0 0,-1-1 0,1 1 0,2 11 0,-1 6 34,0 25 172,2 0 0,2 0 0,2-1 1,25 88-1,-21-109-136,0 0-1,2-1 1,1 0 0,24 34 0,-29-46 36,4 12-57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51:22.3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47 4736,'-16'-11'2144,"19"14"-1856,2-6 1312,3 3-928,6-5 576,7 5-736,5-6 0,5 1-320,10-3 32,-2 4-128,0-1-1408,1 5 736,-1-3-2880,-3 3 1920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51:22.8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441 101 3136,'1'-6'432,"0"4"-171,0 0 0,0-1 0,0 1 0,-1 0 0,1-1 0,-1 1 0,0 0 1,1-1-1,-1 1 0,0-1 0,-1 1 0,1 0 0,0-1 0,-1 1 0,1-1 0,-1 1 0,0 0 0,0 0 0,0-1 1,0 1-1,-1-2 0,0 1-125,0 0 0,0 0 0,0 0 0,0 1 0,-1-1 0,1 1 0,-1-1 1,1 1-1,-1 0 0,0 0 0,0 0 0,0 0 0,0 1 0,0-1 0,0 1 0,-4-1 0,1 1-37,0 0 0,1 0 0,-1 0 0,1 1 0,-1 0 0,0 0-1,1 1 1,-1 0 0,-7 1 0,-1 3-19,0-1 0,0 2 0,0 0-1,1 0 1,-1 1 0,2 1 0,-14 10 0,1 4 123,2 0-1,0 1 1,1 2 0,2 0-1,0 2 1,-27 48 0,43-68-93,1 0 1,-1 0 0,1 0-1,1 1 1,-1-1 0,1 1-1,0 0 1,1-1 0,0 1-1,0 0 1,1 0 0,0 0-1,2 11 1,-1-14-24,0 0 0,0 0 0,1 0 1,0 0-1,0 0 0,0-1 0,0 1 0,1-1 0,0 1 0,0-1 1,0 0-1,0 0 0,1 0 0,0-1 0,0 1 0,0-1 0,0 0 1,0 0-1,0 0 0,1-1 0,5 3 0,5 1 1,1 0 0,-1-1 1,1-1-1,0-1 0,1 0 0,25 0 0,99-6-982,-90-4-2141,-5 1-5039,-27 5 4234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51:24.0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164 17 2496,'1'-2'406,"0"1"0,0-1 0,0 1-1,0-1 1,0 1 0,1 0 0,-1 0 0,0-1 0,1 1 0,3-2 1263,-8 9-1014,0 0 0,0 0-1,1 0 1,-2 8 0,-7 16-297,-11 27 56,2 2 0,-13 62 0,-25 109 1218,38-152-533,20-77-1101,0-1 63,0 1 0,0-1 1,-1 1-1,1-1 0,0 1 0,0-1 0,0 1 0,0-1 0,0 1 0,0-1 0,0 1 0,0-1 0,0 1 0,0-1 0,0 1 1,0-1-1,0 2 0,1-2-6,0 0 0,0 1 0,-1-1 0,1 0 0,0 0 0,0 0 0,0 0 0,-1 0 0,1 0 0,0 0 0,0 0 0,0 0 0,-1 0 0,1 0 0,1-1 0,8-1 169,0 0-1,12-6 0,-12 5-105,-1 0 0,18-3 0,4 1-50,-6 1-57,1 1 0,0 1 0,31 1 0,-50 2-201,29 1 541,-33-2-682,0 0-1,0 0 1,0-1 0,0 1 0,-1-1 0,1 1-1,0-1 1,0 0 0,2-1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51:24.3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63 4736,'-1'0'84,"1"0"1,0-1 0,0 1-1,-1 0 1,1 0-1,0-1 1,0 1-1,-1 0 1,1-1-1,0 1 1,0 0 0,0-1-1,0 1 1,0-1-1,0 1 1,-1 0-1,1-1 1,0 1 0,0 0-1,0-1 1,0 1-1,0-1 1,0 1-1,1 0 1,-1-1 0,0 1-1,0 0 1,0-1-1,0 1 1,0-1-1,0 1 1,1 0-1,-1-1 1,0 1 0,0 0-1,0 0 1,1-1-1,-1 1 1,0 0-1,1-1 1,-1 1 0,0 0-1,1 0 1,-1 0-1,0-1 1,1 1-1,-1 0 1,0 0 0,1 0-1,-1 0 1,0 0-1,1 0 1,0-1-1,29-8 2467,-15 6-2170,24-8 208,0 3-1,70-7 1,-45 15-970,-26 1-2326,-25-1 1555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51:24.7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0 122 6880,'5'-19'3136,"26"0"-2720,-10 6 896,2 6-800,20-9 640,4 5-672,12-1-96,-3 4-256,-4 0-32,-3 5-32,-10-2-768,-4 5 416,-9 0-2464,-3 8 1536,-5 3-3616,-5 6 2720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51:25.0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17 6880,'-5'0'3136,"13"0"-2720,-3 0 1184,8 0-960,5 0 640,8 0-736,0-5-288,1 5-160,-1-4 32,0 0-64,-8 0-1984,0 4 1024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51:25.7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101 591 4640,'0'-13'1504,"0"13"-1487,0 0 1,0-1-1,0 1 0,0 0 1,0 0-1,0 0 1,0-1-1,0 1 1,0 0-1,0 0 0,1 0 1,-1 0-1,0 0 1,0-1-1,0 1 0,0 0 1,0 0-1,0 0 1,0 0-1,0 0 0,0-1 1,1 1-1,-1 0 1,0 0-1,0 0 1,0 0-1,0 0 0,0 0 1,1 0-1,-1-1 1,0 1-1,0 0 0,0 0 1,15-10 705,0-1 0,-2 0 0,25-27 0,33-47 336,-37 41-765,22-25 19,58-70 233,-102 125-502,45-55 485,-48 57-401,0 0-1,-1-1 0,10-23 0,-16 27-749,-8 9 198,-14 17-34,6-2 387,-43 46-34,-116 185 132,160-225 0,-216 361 2298,218-360-2146,-2 6 788,-21 31-1,31-55-456,2-5-135,2-8 60,8-15-193,1 11-281,0 0 0,22-21 0,-19 22 1,2 0 0,-1 1 0,2 0 0,-1 1 0,27-12 0,90-32 13,-68 29-85,-32 13 108,0-2 0,-1-1 0,0-1 0,51-38 0,-62 39-21,-4 3-42,-1-1 0,0 0 0,17-20 0,-26 24 33,-2 3-577,-5 14 269,-6 19 461,1 1 1,1 1-1,-2 42 0,10-21 82,-3-47-766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51:26.1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9 5312,'-5'-8'2720,"5"11"-3200,5 2 384,-5 1-64,5 7 64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33:52.4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31 2816,'-1'0'96,"1"-1"-1,-1 1 1,1-1-1,-1 1 1,1-1 0,-1 1-1,1-1 1,0 1 0,-1-1-1,1 0 1,0 1 0,-1-1-1,1 1 1,0-1-1,0 0 1,-1 1 0,1-1-1,0 0 1,0 1 0,0-1-1,0 0 1,0 1-1,0-1 1,0 0 0,0 1-1,0-1 1,0 0 0,1 1-1,-1-1 1,0 0 0,0 1-1,1-1 1,-1 0-1,0 1 1,1-1 0,-1 1-1,1-1 1,-1 1 0,0-1-1,1 1 1,-1-1 0,1 1-1,0-1 1,0 0 32,2-2 642,-2 4-173,0 9 20,2 1-405,0 0 1,-1 0-1,-1 1 1,0-1-1,0 0 1,-1 1-1,-2 17 1,1-12-63,-6 87 1181,-23 117 0,25-201-911,4-16-114,0 0 1,0 0-1,0 0 0,0 8 1,1-12-275,0 0 1,0 0-1,1 0 1,-1 0-1,0 0 1,0 0-1,0 0 1,1 0-1,-1 0 1,0 0-1,0 0 1,0 0-1,1 0 1,-1 0-1,0 0 1,0 0-1,0 0 1,0 0-1,1 0 1,-1-1-1,0 1 1,0 0 0,0 0-1,0 0 1,0 0-1,1 0 1,-1 0-1,0-1 1,0 1-1,0 0 1,0 0-1,0 0 1,0 0-1,0-1 1,0 1-1,0 0 1,1 0-1,-1 0 1,0-1-1,10-15 475,47-106-382,12-23-416,-54 118 126,1 1 0,2 0 0,22-27 0,-33 45 82,19-20-406,-24 26 417,1 1 0,-1-1 0,0 1 0,1-1 0,-1 1 1,0 0-1,1 0 0,0 0 0,-1 0 0,1 0 0,3 0 0,-5 1 68,0 0 1,0 0-1,0 0 0,0 0 0,0 0 0,0 0 0,0 0 1,0 0-1,0 1 0,0-1 0,0 0 0,0 1 0,0-1 1,0 1-1,0-1 0,-1 1 0,1 0 0,0-1 0,0 1 1,-1 0-1,1-1 0,0 1 0,-1 0 0,1 0 0,-1 0 1,1-1-1,-1 1 0,2 2 0,0 2 156,0 1-1,-1-1 1,3 12 0,-3-11-29,7 40 554,3 72 0,-8 49-273,-3-157-365,3 25-70,-1-18-3202,1-1 1095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51:26.9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0 636 3552,'1'1'140,"1"0"1,-1 0 0,0 0-1,1 0 1,-1 0-1,0 0 1,1 0 0,-1 0-1,1-1 1,-1 1-1,1-1 1,0 1-1,-1-1 1,1 1 0,-1-1-1,1 0 1,0 0-1,1 0 1,35-3 1602,-26 1-1176,-1 2-418,0-1 1,0-1-1,-1 0 0,1-1 1,-1 0-1,1 0 0,-1-1 1,0 0-1,-1-1 0,1 0 1,-1-1-1,11-8 0,-11 7-91,0 0 0,-1-1 0,0 0 0,-1-1 0,0 0 0,0 0 0,8-14 0,-13 9-20,-2 14-38,0 0-1,0 0 1,0-1 0,0 1 0,0 0 0,0 0 0,0 0 0,0-1-1,0 1 1,0 0 0,0 0 0,-1 0 0,1-1 0,0 1 0,0 0-1,0 0 1,0 0 0,0 0 0,-1 0 0,1-1 0,0 1 0,0 0 0,0 0-1,0 0 1,-1 0 0,1 0 0,0 0 0,0 0 0,0 0 0,-1 0-1,1 0 1,0-1 0,0 1 0,0 0 0,-1 0 0,1 0 0,0 0-1,0 1 1,0-1 0,-1 0 0,1 0 0,-10 2-41,8-1 34,-6 2 45,0 0-1,0 1 1,0 0-1,1 1 0,-1 0 1,-8 6-1,-38 40 726,43-41-604,1 0-6,1-1-1,0 1 0,0 1 1,-7 12-1,14-20-113,1 0 0,-1 0 0,1 0 1,0 0-1,0 1 0,0-1 0,0 0 0,0 1 0,0 6 0,1-8-8,0-1 0,1 1 0,-1 0 0,0 0 0,1 0-1,-1 0 1,1-1 0,0 1 0,-1 0 0,1-1 0,0 1 0,0 0 0,0-1 0,0 1-1,0-1 1,1 0 0,-1 1 0,0-1 0,3 2 0,3 2 88,0-1 1,0 0-1,1 0 0,-1-1 0,1 0 1,-1 0-1,1-1 0,0 0 1,0 0-1,0-1 0,0 0 1,0 0-1,1-1 0,-1 0 0,0-1 1,11-1-1,-9 0-76,1 0 1,0-1-1,-1 0 1,0-1-1,0 0 0,0 0 1,0-1-1,-1 0 0,1-1 1,-2 0-1,1-1 0,11-10 1,-5 1-125,-1-1 0,17-27 0,23-44-235,-43 69 224,203-325-878,-205 332 851,-1-1 0,-1 0 0,0 0 0,-1-1 0,-1 0 0,8-26 1,-13 39 85,0 0 1,1 0-1,-1 0 1,0 0-1,0 0 1,0 0-1,0 0 1,0 0-1,0 0 1,0 1-1,0-1 1,0 0-1,0 0 1,0 0 0,0 0-1,-1 0 1,1 0-1,0 0 1,-1 0-1,1 1 1,-1-1-1,0-1 1,0 1-5,-1 1 1,1 0 0,0 0 0,-1 0-1,1 0 1,0 0 0,0 0-1,-1 0 1,1 0 0,0 0-1,0 1 1,-1-1 0,1 0-1,0 1 1,0-1 0,0 1 0,-1 0-1,1-1 1,0 1 0,-1 1-1,-12 6 31,0 1-1,1 1 1,1 0-1,-1 1 1,2 0-1,-1 1 1,2 1-1,-1-1 1,2 1-1,-13 23 1,5-6 112,3 1 0,0 1 0,2 0 0,-9 35 0,14-39 103,1-1 1,1 2-1,-3 49 0,8-75-143,0 1-1,0-1 0,1 1 1,-1-1-1,1 1 1,-1-1-1,1 0 0,0 1 1,1-1-1,-1 0 0,0 0 1,1 0-1,0 0 1,0 0-1,4 5 0,-3-5-54,0 0 0,0-1-1,0 0 1,0 0-1,1 0 1,-1 0 0,1-1-1,-1 1 1,1-1 0,0 0-1,0 0 1,-1 0-1,1-1 1,5 1 0,7 0-243,0-2 0,0 0 0,-1 0 0,1-1 1,0-1-1,-1-1 0,21-8 0,8-4-113,49-27 1,-3-9 361,-21 11-173,-62 38 127,-9 8 69,-10 8 85,12-13-122,-34 30 407,-51 37 1,49-41 8,-45 44-1,73-63-327,-12 14 6,19-20-48,0 1 0,0-1 0,0 1 0,0-1 1,0 1-1,0 0 0,0-1 0,1 1 0,-1 0 0,1-1 1,-1 1-1,0 3 0,1-4-24,0 0 1,0-1 0,1 1-1,-1-1 1,0 1 0,0 0-1,0-1 1,0 1-1,0-1 1,1 1 0,-1-1-1,0 1 1,1 0 0,-1-1-1,0 1 1,1-1-1,-1 0 1,1 1 0,-1-1-1,0 1 1,1-1 0,-1 1-1,1-1 1,0 1-1,1-1 29,0 1 0,-1 0 0,1-1 0,0 0 0,-1 1 0,1-1 0,0 0-1,3 0 1,2 0 85,1-1 0,-1 0-1,8-2 1,-4 0-74,-1-1 0,0 1 1,-1-2-1,1 1 0,-1-1 1,0-1-1,12-8 0,-8 3-6,0 0 0,-1-1-1,19-23 1,-10 7-54,-1-2 1,-2 0-1,0 0 0,18-50 1,100-286-785,-131 343-42,-5 23 807,0 0 0,1 0 0,-1 0 1,0 0-1,0-1 0,0 1 0,0 0 0,0 0 0,0 0 1,0 0-1,0 0 0,0-1 0,0 1 0,0 0 0,0 0 1,0 0-1,0 0 0,0-1 0,0 1 0,0 0 1,0 0-1,0 0 0,0 0 0,0-1 0,0 1 0,0 0 1,0 0-1,0 0 0,0 0 0,0 0 0,-1-1 0,1 1 1,0 0-1,0 0 0,0 0 0,0 0 0,0 0 1,0 0-1,0 0 0,-1 0 0,1-1 0,0 1 0,0 0 1,-7 6-222,-9 17 161,6-1 186,0-1 0,2 2 0,-11 40 0,-9 74 122,21-91-634,2 0 0,2 0 0,4 50 0,3-55-682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51:28.3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225 507 1824,'11'-4'7971,"-19"5"-6577,-1-1-1244,0 2-1,1-1 1,-1 1-1,1 0 1,-1 1-1,1 0 1,0 1-1,0-1 1,0 2-1,-14 9 1,10-6-91,0 1 0,1 0 0,0 1 1,0 1-1,-17 22 0,19-18 202,0 0 1,-7 18-1,15-33-226,1 1 0,0-1 0,0 0 1,-1 1-1,1-1 0,0 1 0,0-1 0,0 0 1,-1 1-1,1-1 0,0 1 0,0-1 0,0 0 0,0 1 1,0-1-1,0 1 0,0-1 0,0 1 0,0-1 1,0 0-1,0 1 0,0-1 0,1 1 0,-1-1 0,0 1 1,0-1-1,0 0 0,0 1 0,1 0 0,0-1 8,-1 0 0,1 0 0,0 1 0,0-1 0,-1 0 0,1 0-1,0 0 1,-1 0 0,1 0 0,0 0 0,-1 0 0,1 0 0,0 0 0,0 0 0,-1-1-1,2 1 1,2-2 68,1 1-1,-1-1 1,1 0 0,-1-1-1,5-2 1,6-7-278,0-1 1,-1-1-1,0 0 1,-2-1-1,1-1 1,-2 0-1,0 0 1,18-36-1,-30 53-24,-1 2 30,0 0-1,0 0 1,1 0 0,0 0 0,-1 0-1,1 0 1,0 1 0,-1 5 0,2-5 200,0-1 0,1 0 0,-1 0 0,1 1 0,-1-1 0,1 0 0,0 0 0,0 1 0,0-1 0,1 0 0,-1 0 0,1 0 0,0-1 0,0 1 0,0 0 0,0-1 0,0 1 0,0-1 0,1 0 0,-1 1 0,1-1 0,0 0 1,-1-1-1,1 1 0,0 0 0,0-1 0,0 0 0,0 1 0,1-1 0,-1-1 0,4 2 0,2 0 85,0-1 1,0 0-1,0-1 1,1 0-1,-1 0 1,0-1-1,0 0 1,0 0-1,0-1 1,15-5-1,-12 1-65,1 0 0,-1 0 0,0-1 0,0-1 1,-1 0-1,0-1 0,0 0 0,-1 0 0,0-1 0,12-16 0,5-12 135,41-72 0,-46 71-123,75-156-71,-90 178-1,0 1-1,-1-1 0,-1 0 0,-1 0 1,4-20-1,-8 36-9,0 0 0,0 1 0,0-1 0,0 0-1,0 1 1,0-1 0,0 0 0,0 0 0,0 1 0,0-1 0,0 0 0,0 1 0,-1-1 0,1 0 0,0 0 0,0 1 0,-1-1-1,1 0 4,-1 1 0,1 0-1,0 0 1,0 0 0,-1 0-1,1 0 1,0 0-1,-1 0 1,1 0 0,0 0-1,0 0 1,-1 0 0,1 0-1,0 0 1,-1 1-1,1-1 1,0 0 0,0 0-1,-1 0 1,1 0 0,0 0-1,0 0 1,0 1-1,-1-1 1,1 0 0,0 0-1,-1 1 1,-16 20-223,16-21 235,-9 16 27,1-1 0,1 2 0,0-1 0,1 1 1,0 0-1,-5 25 0,6-15 91,1 0 0,1 1 0,0 42 0,9 81 307,-3-124-293,1 0 0,2-1 0,0 1 0,2-1 0,11 29 0,-16-51-205,0 0 0,0 1 1,1-1-1,-1 0 0,1 0 0,0 0 0,0-1 0,0 1 0,0-1 0,1 1 0,4 2 0,-5-4-359,0 0 1,0 0 0,1 0 0,-1-1-1,1 0 1,-1 1 0,1-1-1,-1-1 1,1 1 0,0 0 0,0-1-1,-1 0 1,1 0 0,6-1-1,15 1-1662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51:28.6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11 7040,'-9'-11'5376,"18"14"-4672,4 2 704,4-2-832,9-3 64,2 4-384,11-8-96,0 4-96,14-3-1120,-6-2 608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51:29.3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249 97 2976,'-2'-7'6524,"-9"15"-5187,-12 6-868,0 0 1,1 1-1,1 1 0,1 1 1,0 1-1,1 0 0,1 2 1,-16 22-1,27-33-319,1 1 0,-7 16 0,11-22-56,0 0 0,1 1 0,0-1 0,0 0 1,0 1-1,0-1 0,0 1 0,1-1 1,0 6-1,0-9-65,0 0 1,0 0 0,1 0-1,-1 0 1,0 0-1,1 1 1,-1-1-1,0 0 1,1 0-1,-1 0 1,1 0 0,0 0-1,-1 0 1,1 0-1,0 0 1,0-1-1,-1 1 1,1 0 0,0 0-1,0-1 1,0 1-1,0 0 1,0-1-1,0 1 1,0-1-1,0 1 1,0-1 0,0 0-1,1 1 1,-1-1-1,0 0 1,0 0-1,2 0 1,4 1 70,-1-2-1,1 1 1,-1-1-1,12-3 1,-14 4-78,18-6 42,1-1 0,-1-1-1,0 0 1,28-17 0,77-53-801,-75 44 88,-36 26 292,-16 8 341,0 0 1,1-1-1,-1 1 0,0 0 1,0 0-1,0 0 0,1 0 0,-1 0 1,0 0-1,0-1 0,0 1 0,1 0 1,-1 0-1,0 0 0,0 0 1,1 0-1,-1 0 0,0 0 0,0 0 1,1 0-1,-1 0 0,0 0 1,0 0-1,1 0 0,-1 0 0,0 0 1,0 1-1,0-1 0,1 0 1,-1 0-1,0 0 0,0 0 0,0 0 1,1 0-1,-1 1 0,0-1 0,0 0 1,0 0-1,0 0 0,1 0 1,-1 1-1,0-1 0,0 0 0,0 0 1,0 1-1,0-1 0,0 0 1,0 0-1,0 0 0,0 1 0,1-1 1,-1 0-1,0 0 0,0 1 0,0-1 1,0 0-1,0 0 0,-1 1 1,1-1-1,0 0 0,0 1 0,-5 13-150,4-12 107,-3 6 74,1 1 0,0-1-1,0 1 1,1 0 0,0-1-1,0 13 1,2-18 60,0 0-1,0 1 1,0-1-1,0 0 1,1 0-1,0 0 1,-1 0 0,1 0-1,0 0 1,1 0-1,-1 0 1,1 0 0,-1 0-1,1 0 1,0-1-1,0 1 1,0-1 0,0 1-1,0-1 1,5 4-1,-3-3 54,0 0-1,1-1 0,-1 1 0,1-1 0,0 1 0,0-2 0,-1 1 1,2 0-1,-1-1 0,0 0 0,0 0 0,0-1 0,0 1 1,1-1-1,-1 0 0,0 0 0,0-1 0,10-2 0,-9 2-60,0-1 0,-1 0 0,1 0 0,0-1 0,-1 0 0,1 0 0,-1 0 0,0-1 0,0 1 0,0-1 0,-1 0 0,1-1 0,-1 1 0,0-1 0,7-10 0,1-5 18,-1 0-1,-1-1 0,-1-1 1,10-35-1,-15 43-188,-1 0 0,0-1 1,-1 0-1,-1 0 0,-1 1 1,0-1-1,0 0 0,-5-20 0,5 32 3,-1 0 0,0 1-1,0-1 1,0 0 0,0 1 0,-1-1-1,1 1 1,-3-4 0,4 5-2,-1 1 0,1-1 1,-1 0-1,1 1 1,-1-1-1,0 1 0,1-1 1,-1 1-1,1-1 1,-1 1-1,0 0 0,1-1 1,-1 1-1,0 0 1,0-1-1,1 1 0,-1 0 1,0 0-1,0 0 1,1 0-1,-1 0 0,0 0 1,0 0-1,1 0 1,-1 0-1,0 0 0,0 0 1,0 0-1,1 0 1,-1 1-1,0-1 0,1 0 1,-1 1-1,0-1 1,1 0-1,-1 1 0,-1 0 1,-3 5-913,0 0 0,0 0 0,1 0 0,0 0-1,0 1 1,0 0 0,1 0 0,-4 11 0,-4 13-1550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51:29.8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25 2976,'0'0'971,"6"11"1391,11 23 3156,4 19-2808,-4-7-789,-10-37-1207,-7-9-684,0 0 0,0 0 0,0 0 0,0 0 0,1 0 0,-1 0 0,0 1 0,0-1 0,0 0 0,1 0 0,-1 0 0,0 0 0,0 0 0,0 0 0,0 0 0,1 0 0,-1-1 0,0 1 0,0 0 0,0 0 0,1 0 0,-1 0-1,0 0 1,0 0 0,0 0 0,0 0 0,1 0 0,-1 0 0,0-1 0,0 1 0,10-18 1431,-5 7-1477,6-7 206,0 0 0,17-21-1,-22 32-152,1-1-1,0 1 0,0 0 0,1 1 0,-1-1 0,1 1 1,10-5-1,-13 9-21,0 0 1,0 0 0,0 0 0,1 1-1,-1-1 1,0 1 0,1 0 0,-1 1-1,1 0 1,-1-1 0,1 2 0,-1-1-1,1 1 1,5 1 0,6 2-270,-1 1 0,0 1 1,18 9-1,-18-8-381,-9-3-689,0 0 1,0 0-1,8 7 0,2 0-1300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51:36.1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 4160,'5'-5'7488,"-2"13"-6336,-3 0 480,5 0-960,-5 3 32,0 1-416,0-1-96,0 5-128,5-4-1376,3-1 704,5-6-4960,10 3 3072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51:41.4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194 22 2912,'7'-18'1611,"-6"14"-665,-7 7 630,4-3-1516,1 0 0,0 1 0,0-1-1,-1 0 1,1 1 0,0-1 0,0 1 0,0 0 0,0-1 0,0 1-1,0 0 1,0 0 0,-2 1 0,-14 17 558,11-11-501,1 0 0,0 1 0,0-1 0,1 1-1,-4 10 1,-15 54 275,-38 195 259,27-111 58,31-142-394,0-1 0,2 1-1,-1 15 1,2-30-275,0 0 1,0 0-1,-1 0 1,1 0-1,0 0 1,0 0 0,0 1-1,0-1 1,0 0-1,0 0 1,0 0-1,0 0 1,0 0-1,0 1 1,0-1-1,0 0 1,0 0-1,0 0 1,0 0-1,0 0 1,0 1-1,0-1 1,0 0-1,1 0 1,-1 0-1,0 0 1,0 0-1,0 0 1,0 1-1,0-1 1,0 0-1,0 0 1,0 0-1,0 0 1,1 0-1,-1 0 1,0 0-1,0 0 1,0 0-1,0 0 1,0 0-1,0 1 1,1-1-1,4-7 501,5-17-357,0-13-184,7-48 1,-5 13-29,20-60-111,16-90-330,-46 206 165,-1-1 0,0-29 0,14 80 728,-3-8-34,13 40 1,-5 8 152,23 75-143,-29-109-322,32 65 0,-38-89-28,5 10 155,2 1 0,1-2-1,19 25 1,-27-40 280,-19-39-12020,2 13 9151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51:41.8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 4480,'0'-3'4352,"4"3"-3136,5 3-704,4 0-224,0 2-160,0 3 96,0-1-128,0-3-384,5 4 160,-5-4-2720,5 4 1568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51:43.7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44 129 1984,'0'0'39,"0"0"-1,0 0 1,0-1 0,0 1-1,0 0 1,0 0-1,-1-1 1,1 1 0,0 0-1,0 0 1,0-1 0,0 1-1,-1 0 1,1 0 0,0 0-1,0-1 1,-1 1 0,1 0-1,0 0 1,0 0 0,-1 0-1,1-1 1,0 1-1,0 0 1,-1 0 0,1 0-1,0 0 1,-1 0 0,1 0-1,-10 4 1577,9-4-1445,0 1 0,0 0 0,-1-1 0,1 1 0,-1-1 0,1 1 0,-1-1 0,1 0 0,-2 1 0,1 0 343,-6 4 1505,10-7-1498,-2-6 2285,0 7-2793,0 1 0,0 0-1,0 0 1,0 0 0,0 0-1,0-1 1,0 1 0,0 0-1,0 0 1,0 0 0,0-1-1,0 1 1,0 0 0,0 0-1,0 0 1,0-1 0,0 1-1,0 0 1,0 0 0,0 0-1,-1 0 1,1-1 0,0 1-1,0 0 1,0 0 0,0 0-1,0 0 1,-1 0 0,1 0-1,0-1 1,0 1 0,0 0-1,0 0 1,-1 0 0,1 0-1,0 0 1,0 0 0,0 0-1,-1 0 1,1 0 0,-1 1 315,2-1-282,-1 0-23,0 0 1,0 0-1,0 0 1,0 0-1,0 0 0,0 0 1,0 0-1,0 0 1,0 0-1,0 0 1,0 0-1,0 0 1,0 0-1,0 1 23,-1-1-23,25-19 96,-7 10-89,-4 2-48,0 0 0,17-5 0,-27 11-25,0 0-1,1 0 1,-1 0-1,0 1 1,1-1 0,-1 1-1,0 0 1,1 0 0,-1 0-1,1 0 1,-1 1-1,0-1 1,1 1 0,5 2-1,-8-3 30,-1 1 0,1-1 0,0 0 0,-1 1 0,1-1 0,-1 1 0,1-1 0,-1 1 0,1 0 0,-1-1 0,0 1 0,1-1 0,-1 1 0,0 0 0,1-1 0,-1 1 0,0 0 0,0-1 0,0 1 0,1 0 0,-1 0 0,0-1 0,0 1 0,0 0-1,-2 20-22,1-14 36,-2 8 42,-1 0 0,-5 16 0,4-18 9,1 0 1,1 1-1,-3 16 0,6-26-1,0 1 1,0-1-1,0 1 1,0-1 0,1 0-1,0 1 1,0-1-1,0 1 1,0-1 0,1 0-1,-1 0 1,1 0-1,0 0 1,3 4 0,-4-6 11,1-1 0,-1 1 0,1-1 0,-1 0 0,1 1 0,-1-1 0,1 0 1,0 0-1,0 0 0,-1 0 0,1 0 0,0-1 0,0 1 0,0 0 0,0-1 0,0 0 1,0 1-1,0-1 0,0 0 0,0 0 0,0 0 0,0 0 0,0 0 0,0-1 1,0 1-1,3-2 0,4 0 89,-1-1 0,0 0 0,1 0 0,14-9 0,-16 6-105,1 1 0,-2-1 1,1 0-1,-1 0 1,0 0-1,0-1 1,0 0-1,-1-1 0,-1 1 1,1-1-1,3-9 1,6-15-97,15-48 1,-27 75 21,23-86-605,-22 83-11,-3 12-7,3 12 517,3-4 556,1 1 0,1-1 0,15 21 0,-19-29-340,-1-1-1,1 1 1,-1-1-1,1 1 1,1-1-1,-1 0 1,0-1-1,1 1 1,6 2-1,2 0 62,1-1 0,15 3-1,-23-6-146,1 2-5,-5-3 171,0 0-152,-1 0 0,1 0-1,-1 0 1,1 0 0,-1 0-1,1-1 1,-1 1 0,3-2-1,15-4-175,-14 5 132,0 0 0,-1-1 1,1 0-1,5-3 1,-19 11-14,1 1 0,0 0 1,1 0-1,-1 1 0,1 0 1,1 0-1,0 0 0,0 1 1,0 0-1,1 0 0,0 1 1,1 0-1,0-1 0,1 1 1,-4 17-1,7-25 51,-1 0-1,1 0 0,0 1 1,0-1-1,0 0 1,1 0-1,-1 1 0,0-1 1,1 0-1,-1 0 1,1 0-1,0 0 1,0 0-1,0 0 0,0 0 1,0 0-1,0 0 1,2 2-1,-1-2 21,0 0-1,1 0 1,-1 0 0,1-1 0,-1 1-1,1 0 1,0-1 0,-1 0 0,1 0-1,0 0 1,5 1 0,4 0 52,0 0-1,-1-2 1,1 1 0,0-1 0,17-3 0,-15 1-4,0-1-1,0 0 1,0-1 0,-1-1 0,1 0 0,-1 0 0,0-2-1,-1 1 1,1-2 0,10-8 0,-17 11-41,-1 0 0,1 0 0,-1-1 1,0 0-1,-1 0 0,7-10 0,-10 14-45,0 1 0,0-1 0,0 0 0,0 0 0,0 0 0,-1 0 0,1 0 0,0 0 0,-1 0 0,0 0 0,1 0-1,-1 0 1,0 0 0,0 0 0,0 0 0,0 0 0,-1 0 0,1 0 0,0 0 0,-1 0 0,0 0 0,1 0 0,-1 0 0,0 0 0,0 0 0,0 0 0,-2-2-1,1 3-23,1-1-1,-1 1 0,0 0 1,0 0-1,0 0 0,0 0 0,0 0 1,0 0-1,0 0 0,0 1 0,0-1 1,-1 1-1,1 0 0,-4-1 0,-29 3-169,23 0-380,1 1 1,-1 0-1,1 0 0,0 1 1,0 1-1,-15 8 0,14-5-1735,7 0 768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51:44.3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126 1 1888,'0'0'3187,"-2"9"-1393,-18 27 149,11-20-1391,0 0 1,-8 24-1,2 9 354,-13 81-1,4 53 63,23-169-778,0-1 0,1 1 0,1-1 0,0 1 0,4 18 0,-4-24-29,2 0 1,-1-1 0,1 1-1,0 0 1,1-1-1,-1 0 1,2 0-1,-1 0 1,1 0-1,7 7 1,-11-12-173,1 0 0,0 0 0,0 0 1,0-1-1,1 1 0,-1-1 0,0 1 0,1-1 0,-1 0 1,0 0-1,1 0 0,0 0 0,-1-1 0,1 1 1,-1-1-1,1 1 0,0-1 0,-1 0 0,1 0 0,0 0 1,-1 0-1,1-1 0,0 1 0,-1-1 0,1 0 1,-1 1-1,1-1 0,-1 0 0,1 0 0,-1-1 0,0 1 1,1 0-1,-1-1 0,2-2 0,0 3-863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34:53.21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259 33 2912,'1'-1'102,"0"0"0,-1 1 0,0-1 0,1 0 0,-1 0 0,1 1 0,-1-1 0,0 0 1,0 0-1,1 0 0,-1 1 0,0-1 0,0 0 0,0 0 0,0 0 0,0 0 0,0 0 0,0 1 0,0-1 0,0 0 0,-1 0 0,1 0 0,0 0 0,0 1 1,-1-1-1,1 0 0,0 0 0,-1 1 0,1-1 0,-1 0 0,1 1 0,-1-1 0,0 0 0,1 1 0,-1-1 0,1 1 0,-1-1 0,0 1 0,0-1 1,1 1-1,-1-1 0,0 1 0,0 0 0,1-1 0,-1 1 0,0 0 0,0 0 0,0 0 0,0 0 0,1 0 0,-1 0 0,0 0 0,0 0 0,0 0 1,0 0-1,0 0 0,-1 1 0,-13 5-29,1 1 0,-1 1 1,2 0-1,-1 1 0,-21 18 1,15-11 46,8-7-71,0 1 1,0 1 0,1 0 0,-18 25-1,24-30 56,1 0-1,0 0 1,0 1-1,1 0 0,0-1 1,0 1-1,1 0 0,0 1 1,0-1-1,1 0 0,-1 1 1,1 7-1,1-14-205,0 0 0,0 0 1,0-1-1,0 1 0,0 0 0,0-1 0,1 1 0,-1 0 1,0-1-1,0 1 0,0-1 0,1 1 0,-1 0 0,0-1 1,1 1-1,-1-1 0,1 1 0,-1-1 0,1 1 1,-1-1-1,1 1 0,-1-1 0,1 1 0,-1-1 0,1 1 1,-1-1-1,1 0 0,0 0 0,-1 1 0,1-1 1,0 0-1,-1 0 0,1 0 0,0 1 0,-1-1 0,1 0 1,0 0-1,-1 0 0,1 0 0,0 0 0,1-1 0,14 1-1413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51:44.8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130 15 2720,'0'-15'4784,"0"17"-4486,-1 0-1,1 0 1,-1 0 0,0 0 0,1 0-1,-1 0 1,-2 3 0,-2 4 104,-63 194 2299,51-138-1825,-12 78 0,27-129-804,1 1 1,0-1-1,1 1 1,3 18-1,-2-24-35,0-1-1,1 0 0,1 1 0,-1-1 0,1 0 0,0-1 1,1 1-1,8 12 0,-9-15 50,0-1 0,1 1 0,-1-1 1,1 1-1,8 6 0,-10-10-180,0 0 0,0 0 1,0 1-1,0-2 0,1 1 0,-1 0 0,0 0 1,1-1-1,-1 1 0,0-1 0,1 0 1,-1 1-1,0-1 0,1 0 0,-1-1 0,3 1 1,9-2-1977,3 1 636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51:45.1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31 6048,'-5'0'4981,"8"0"-4547,-1-1 0,1 1 0,-1-1 0,0 0 0,1 0 0,-1 0 0,4-2 0,12-4 217,30 0-198,0 2 0,68 1 0,-63 7-547,54 8-1,-104-10 87,7 1-865,0 0-1,0 1 1,0 1-1,16 8 1,-13-7-2666,24 9 0,-20-9 1742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51:45.5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142 12 3808,'3'-12'5546,"-7"17"-3796,1 1-1484,-1 0 1,0-1 0,0 0-1,0 0 1,-11 9 0,-2 4 213,-49 59 986,65-76-1457,-1 0 30,0 1 0,0-1 0,1 1 0,-1 0 0,0 0 0,1 0 0,-1 0 0,1 0 0,0 0 0,0 0 0,0 0 0,0 1 0,0-1 0,0 0 0,1 1 0,-1 2 0,1-5-13,0 0 0,0 1 0,0-1 0,0 1-1,1-1 1,-1 1 0,0-1 0,0 0 0,1 1 0,-1-1-1,0 0 1,1 1 0,-1-1 0,0 0 0,1 0 0,-1 1-1,1-1 1,-1 0 0,0 0 0,1 1 0,-1-1 0,1 0-1,-1 0 1,1 0 0,-1 0 0,0 0 0,1 0 0,-1 0-1,1 0 1,-1 0 0,1 0 0,-1 0 0,1 0 0,-1 0-1,1 0 1,-1 0 0,0 0 0,1-1 0,0 1 0,18-6 344,-19 6-366,35-17 193,-30 13-328,1 1 0,0 0 0,0 0 0,12-4 0,-17 7 143,-1 0 1,1 0-1,-1 0 1,0 0-1,1 0 1,-1 0-1,0 0 1,1 0-1,-1 0 1,0 0-1,1 0 1,-1 1-1,0-1 1,1 0-1,-1 0 1,0 0-1,1 1 1,-1-1-1,0 0 1,1 0-1,-1 1 1,0-1-1,0 0 1,0 0-1,1 1 1,-1-1-1,0 1 1,7 14 416,-2 18-1171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51:46.6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295 5 3648,'0'-1'55,"0"1"1,0 0-1,0 0 1,0 0-1,0-1 1,0 1 0,0 0-1,0 0 1,-1-1-1,1 1 1,0 0-1,0 0 1,0 0-1,0 0 1,-1-1-1,1 1 1,0 0-1,0 0 1,0 0-1,-1 0 1,1 0-1,0 0 1,0-1-1,-1 1 1,1 0-1,0 0 1,0 0-1,-1 0 1,1 0-1,0 0 1,0 0 0,-1 0-1,1 0 1,0 0-1,0 0 1,0 0-1,-1 0 1,1 1-1,0-1 1,0 0-1,-1 0 1,1 0-1,0 0 1,0 0-1,0 0 1,-1 0-1,1 1 1,0-1-1,0 0 1,-13 8 1701,-20 26-7,30-31-1621,0 1-1,0-1 1,1 1-1,0 0 1,-1 0-1,2 0 1,-1 0-1,-2 8 1,4-11-95,0 1 0,0-1-1,0 0 1,0 1 0,0-1 0,0 0 0,0 1 0,1-1 0,-1 0 0,1 1 0,-1-1 0,1 0 0,-1 0 0,1 0 0,0 0 0,-1 1 0,1-1 0,0 0 0,0 0-1,0 0 1,0 0 0,0-1 0,0 1 0,0 0 0,0 0 0,0-1 0,0 1 0,3 1 0,-2-1 61,1 0-1,-1 0 1,1 0-1,0 0 1,-1 0-1,1-1 1,0 1-1,0-1 1,0 0-1,-1 0 1,1 0-1,5 0 1,-5-1-36,0 0 0,0 0 0,1 0 0,-1 0 0,0-1 0,0 1 0,-1-1-1,1 0 1,0 0 0,0 0 0,-1 0 0,1 0 0,-1 0 0,0-1 0,0 1 0,0-1 0,0 0 0,3-5 0,4-8-612,-8 15 186,-2 3 39,-3 8 72,-10 18 372,9-17 126,0 0 0,-7 21 1,5-2 178,1 1 0,-4 45 1,5-32-173,-2 0 1,-2-1-1,-2 0 1,-25 62 0,29-87-162,-1 1 1,-1-1 0,0 0 0,-1-1 0,-20 25 0,27-39-35,0 0 0,1 0-1,-1 0 1,0-1 0,-1 1 0,1-1 0,0 0 0,-1 0 0,1 0-1,-1 0 1,0-1 0,-6 3 0,7-4-6,1 1-1,0-1 0,-1 0 1,1 0-1,-1 0 1,1-1-1,0 1 1,-1 0-1,1-1 1,0 0-1,0 1 1,-1-1-1,1 0 1,0 0-1,0 0 1,0 0-1,0-1 0,0 1 1,0 0-1,0-1 1,1 0-1,-3-2 1,0 0-89,1 0 0,0 0 0,0 0 0,0 0 0,0-1 0,1 1 0,0-1 1,0 0-1,0 0 0,0 0 0,1 0 0,0 0 0,0 0 0,0 0 0,1 0 0,0 0 0,0-1 1,0 1-1,0 0 0,1 0 0,0 0 0,0 0 0,2-7 0,0 4 4,1 0-1,-1 0 1,1 0 0,1 1 0,-1 0-1,1 0 1,0 0 0,1 0-1,0 1 1,0 0 0,0 0-1,1 0 1,10-6 0,131-76-39,34-23 82,-165 98 16,59-42 237,-64 45-173,0 0 0,-1-1 0,18-23-1,-24 26-49,0 0 0,7-16-1,-11 21-30,0 1-44,0 0 0,0 0-1,-1 0 1,1 0-1,-1 0 1,1 0-1,-1 0 1,0 0-1,0 0 1,0-1-1,0 1 1,0 0-1,0 0 1,-1 0-1,1 0 1,-2-4-1,2 5 19,-1 1 1,1-1-1,-1 0 0,1 0 0,-1 0 0,0 1 0,1-1 0,-1 0 0,1 1 0,-1-1 0,0 1 0,0-1 0,1 1 0,-1-1 0,0 1 0,0-1 0,0 1 1,0 0-1,0-1 0,1 1 0,-1 0 0,0 0 0,0 0 0,0 0 0,0 0 0,0 0 0,0 0 0,0 0 0,0 0 0,0 0 0,0 0 0,1 1 1,-1-1-1,0 0 0,0 1 0,0-1 0,-1 1 0,-2 1 124,1 0 0,-1 0 0,1 0 0,0 0 0,0 1 0,0-1 1,0 1-1,0 0 0,0 0 0,1 0 0,-1 0 0,1 0 0,0 0 0,0 1 0,0-1 1,0 1-1,1 0 0,-1-1 0,1 1 0,0 0 0,0 0 0,1 0 0,-1 0 0,1 0 1,0 0-1,0 7 0,1-9-42,-1 1-1,1-1 1,0 1 0,0-1 0,0 1 0,0-1 0,0 0-1,1 0 1,-1 0 0,1 1 0,-1-1 0,1-1-1,0 1 1,0 0 0,0 0 0,0-1 0,0 1 0,0-1-1,0 1 1,1-1 0,3 1 0,2 1 15,-1 0-1,1 0 1,0-1-1,0-1 1,11 2 0,5-2-300,-1 0-1,1-2 1,-1-1 0,39-7 0,-33 3-4717,40-16 0,-37 13 995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51:48.7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295 13 2400,'-21'-12'2491,"-20"56"1935,30-27-3987,0 0 0,0 1 0,-14 35 0,-15 60 473,24-62-593,-54 175 1169,31-96-251,35-117-1100,-1 4 1097,5-17-1220,0 0 1,0 1-1,0-1 1,0 0-1,0 0 1,0 0-1,0 0 1,0 0-1,0 0 0,0 0 1,0 0-1,0 0 1,0 0-1,0 0 1,1 0-1,-1 0 1,0 1-1,0-1 1,0 0-1,0 0 1,0 0-1,0 0 1,0 0-1,0 0 1,0 0-1,0 0 1,1 0-1,-1 0 0,0 0 1,0 0-1,0 0 1,0 0-1,0 0 1,0 0-1,0 0 1,0 0-1,0 0 1,1 0-1,-1-1 1,0 1-1,0 0 1,0 0-1,0 0 1,0 0-1,0 0 0,0 0 1,11-8 446,10-10-373,4-4-239,2 0 1,44-27-1,-62 44 134,0 0 0,0 0 0,1 1 0,-1 1 0,1-1-1,0 2 1,0-1 0,1 1 0,-1 1 0,0 0 0,0 0-1,21 3 1,-25-2-5,-1 1 0,0 1 0,1-1 0,-1 1 0,0 0 0,0 0 0,0 0 0,0 1 0,-1 0 0,1 0 0,-1 0 0,1 0 0,-1 1 0,0 0 0,0 0 0,4 6 0,-5-7 30,-1 1 1,1 0-1,-1 0 0,0 0 0,0 0 0,-1 0 0,1 0 1,-1 1-1,0-1 0,0 0 0,0 1 0,-1-1 0,0 1 0,1-1 1,-2 0-1,1 1 0,0-1 0,-1 1 0,0-1 0,-1 5 0,-2 0 61,0 0-1,0-1 1,-1 0-1,0 0 0,0 0 1,-1 0-1,0-1 0,0 0 1,-1 0-1,-14 11 1,15-13 23,-1 0 1,0-1 0,0 1-1,0-1 1,0-1 0,-1 1-1,0-1 1,1 0 0,-1-1 0,0 0-1,0 0 1,-14 0 0,16-2-44,1 0 0,0 0 1,0-1-1,-1 0 0,1 0 0,-9-4 1,12 4-49,0 0-1,0 0 1,0 0 0,0 0 0,0 0 0,1 0 0,-1 0 0,0-1 0,1 1 0,-1-1 0,1 1 0,-1-1 0,1 0 0,0 1 0,0-1 0,0 0 0,0 0-1,-1-2 1,2 3-1,0 0 0,0 1 0,0-1 0,0 0-1,0 1 1,0-1 0,0 0 0,0 1-1,0-1 1,1 0 0,-1 1 0,0-1 0,0 0-1,1 1 1,-1-1 0,1 1 0,-1-1 0,0 1-1,1-1 1,-1 0 0,1 1 0,-1 0-1,1-1 1,-1 1 0,2-1 0,15-10-61,-15 10 42,8-2 28,-1-1 0,0 2 0,1-1 0,-1 1 0,1 1 0,12-1 0,-5 0-13,66-4-75,-45 4 87,40-8 1,-65 8 24,-1-1 0,0 0 0,0-1 0,-1 0 0,1-1 0,-1-1 0,14-8 0,13-14 12,55-53 0,-23 19-193,-69 65-100,-3 7 146,-4 12 78,-2-2 34,4-11 53,1 0-1,0 0 1,0 0 0,1 0-1,0 0 1,-1 19-1,3-26-31,0 0-1,0 0 0,0 0 0,0 0 0,1 0 0,-1 0 0,1-1 0,0 1 0,-1 0 1,1 0-1,0 0 0,0-1 0,0 1 0,0 0 0,0-1 0,1 1 0,-1-1 1,0 1-1,1-1 0,-1 1 0,1-1 0,0 0 0,-1 0 0,1 0 0,0 0 0,0 0 1,-1 0-1,1-1 0,0 1 0,0-1 0,3 1 0,3 1 45,0-1 0,0 0 0,1-1 0,-1 0 0,0 0-1,10-2 1,8-2-27,0-1 0,-1-1 0,46-18 0,68-40-61,-94 42-70,48-22-301,-93 44 380,0 0 0,0 0-1,0 0 1,-1 0 0,1 0-1,0 0 1,0 1-1,0-1 1,0 0 0,0 0-1,0 0 1,0 0 0,0 0-1,0 0 1,0 1-1,0-1 1,0 0 0,0 0-1,0 0 1,0 0 0,0 0-1,0 1 1,0-1-1,0 0 1,0 0 0,0 0-1,0 0 1,1 0 0,-1 0-1,0 1 1,0-1-1,0 0 1,0 0 0,0 0-1,0 0 1,0 0 0,0 0-1,0 0 1,1 0-1,-1 0 1,0 0 0,0 1-1,0-1 1,0 0 0,0 0-1,0 0 1,1 0-1,-1 0 1,0 0 0,0 0-1,0 0 1,0 0 0,0 0-1,0 0 1,1 0-1,-1 0 1,0 0 0,0 0-1,0 0 1,0-1 0,-6 15-84,5-13 58,-7 12 22,-1-1 0,0 0 0,-12 11 0,3-3-34,-1 1-17,-30 24 0,15-14 177,32-29-123,0 0 0,0 0 0,0 0 0,1 0 0,-1 0 0,-1 4 0,3-6 13,-1 1 0,1-1 1,0 0-1,0 1 0,0-1 1,0 0-1,0 1 0,0-1 1,0 0-1,0 1 0,0-1 0,0 1 1,0-1-1,0 0 0,0 1 1,0-1-1,0 0 0,0 1 1,0-1-1,0 0 0,1 1 1,-1-1-1,0 1 13,1-1-1,-1 1 1,1-1 0,-1 0-1,1 1 1,0-1 0,-1 0-1,1 0 1,-1 1 0,1-1 0,-1 0-1,1 0 1,0 0 0,-1 0-1,1 0 1,0 0 0,-1 0-1,2 0 1,5 0 22,0-1 0,-1 0 0,1 0 0,0-1 0,0 0 0,-1 0 0,1 0 1,-1-1-1,0 0 0,1 0 0,-2-1 0,1 0 0,10-8 0,3-5-123,-1-1 1,22-29-1,-31 36-97,-8 11 158,-1-1 1,0 1 0,0 0-1,0 0 1,1-1 0,-1 1-1,0 0 1,0 0 0,1-1-1,-1 1 1,0 0 0,1 0-1,-1-1 1,0 1 0,1 0-1,-1 0 1,0 0 0,1 0-1,-1 0 1,0 0 0,1-1-1,-1 1 1,0 0 0,1 0-1,3 7-121,-3 17 203,-1-21-82,0 5 46,0-2-46,0 0 1,0-1-1,0 1 0,1-1 1,0 1-1,0-1 0,0 1 0,0-1 1,4 7-1,1 0 59,-4-7 0,0-1 0,1 1 0,5 8 0,-7-12-23,1 0 0,-1 1 0,0-1 0,1 0 0,-1 0-1,1 0 1,0 0 0,-1 0 0,1 0 0,0 0 0,0-1 0,-1 1 0,1 0-1,3 0 1,4-1 77,1 1 0,-1-1 0,0 0-1,0-1 1,1 0 0,-1 0-1,0-1 1,0 0 0,0-1 0,15-6-1,0-3-20,-1 0-1,32-22 0,-40 23-87,0-1-1,-1 0 0,24-27 1,27-45-135,-29 35 80,-34 47 8,8-11-119,-10 13 174,0 0 0,1 0-1,-1 0 1,0-1 0,0 1 0,0 0 0,0 0-1,0 0 1,0 0 0,0-1 0,0 1 0,1 0-1,-1 0 1,0 0 0,0 0 0,0 0-1,0 0 1,0 0 0,1 0 0,-1 0 0,0-1-1,0 1 1,0 0 0,1 0 0,-1 0 0,0 0-1,0 0 1,0 0 0,0 0 0,1 0-1,-1 0 1,0 0 0,0 0 0,0 0 0,0 0-1,1 0 1,-1 1 0,0-1 0,0 0 0,0 0-1,0 0 1,1 0 0,-1 0 0,0 0-1,0 0 1,0 0 0,0 1 0,0-1 0,1 0-1,-1 0 1,0 0 0,0 0 0,0 0 0,0 1-1,0-1 1,0 0 0,0 0 0,0 0-1,0 0 1,0 1 0,1 3-26,-1 0-1,0 0 1,0 0 0,0 0-1,0 0 1,-1 0-1,1 0 1,-1 0 0,0 0-1,-1 0 1,-1 5 0,-23 45-146,23-49 166,-23 40 209,-2-1 0,-3-1 0,-58 66 0,88-109-178,1 0 1,0 0-1,-1 0 1,1 1-1,0-1 1,0 0-1,-1 0 1,1 1-1,0-1 0,0 0 1,-1 1-1,1-1 1,0 0-1,0 0 1,0 1-1,-1-1 1,1 0-1,0 1 0,0-1 1,0 1-1,0-1 1,0 0-1,0 1 1,0-1-1,0 0 0,0 1 1,0-1-1,0 0 1,0 1-1,0-1 1,0 1-1,0-1 1,1 1-6,0-1 0,-1 0 0,1 0 0,0 0 0,0 1 0,-1-1 0,1 0 0,0 0 0,0 0 0,-1 0 0,1 0 0,0 0 0,-1 0 0,2-1 0,31-7-1,9-4 233,54-8 0,-2 1-1237,-34 1-2447,-38 7-848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51:49.1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85 67 7040,'-57'-47'3200,"35"34"-2752,17 10-256,14 0-640,4 3 256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51:49.4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31 11872,'-13'-7'5375,"4"2"-4671,5 2 0,8 3-544,-4-8 64,0 0-128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52:01.1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208 127 2816,'4'-5'101,"7"-10"1957,-11 15-2034,0 0-1,0 0 0,0 0 0,0 0 1,0 0-1,0 0 0,1 0 0,-1 0 1,0 0-1,0 0 0,0 0 0,0 0 1,0 0-1,0 0 0,0 0 0,0 0 1,0 0-1,0 0 0,1 0 0,-1 0 1,0 0-1,0 1 0,0-1 0,0 0 1,0 0-1,0 0 0,0 0 0,0 0 1,0 0-1,0 0 0,0 0 0,0 0 1,0 0-1,0 0 0,1 0 0,-1 0 1,0 1-1,0-1 0,0 0 0,0 0 1,0 0-1,0 0 0,0 0 0,0 0 1,0 0-1,0 0 0,0 0 0,0 0 1,0 1-1,0 11 585,-5 21-254,0 0-1,-2-1 0,-2 0 0,0 0 0,-3-1 0,0 0 0,-2-1 0,-1-1 0,-23 33 0,-54 86 1034,85-138 272,14-28-1006,16-27-576,-1 5 32,33-80 1,-9 3-343,27-69-62,-69 174 285,0 0 1,1 1 0,1-1 0,0 1 0,0 0 0,15-18 0,-20 28 7,-1 1 1,1 0 0,-1 0-1,0 0 1,1 0 0,-1 0-1,0 0 1,1 1 0,-1-1-1,1 0 1,-1 0 0,0 0-1,1 0 1,-1 0 0,0 0-1,1 1 1,-1-1 0,0 0-1,1 0 1,-1 1 0,0-1-1,1 0 1,-1 0 0,0 1-1,0-1 1,1 0 0,-1 1-1,0-1 1,0 0 0,0 1-1,1 0 1,9 14 40,-8-12-46,3 6 31,0 0 0,-1 1 0,0-1 0,0 1 0,3 16 0,7 56 213,-10-56-170,45 208 621,-39-193-639,-1 0 1,-3 1-1,3 56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52:01.4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31 5152,'-6'-2'720,"5"2"-594,0 0 1,0-1-1,0 1 0,0 0 1,0-1-1,0 1 1,0-1-1,0 1 1,1-1-1,-1 1 0,0-1 1,0 1-1,0-1 1,1 0-1,-1 0 1,-1-1-1,5 2 408,1 0 0,-1-1 1,0 1-1,0-1 0,0 0 0,1 0 0,2-2 1,17-4 343,-4 5-843,-1 0 0,0 2 0,0 0 0,1 1 0,-1 1 0,24 5 0,-36-5-753,-1-1 0,1 1-1,0 0 1,6 4 0,-2-2-1744,3 2 249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52:02.2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261 9 2144,'8'-9'3620,"-11"15"-2227,-3 0-1140,0-1 1,0-1-1,0 1 0,-1-1 0,0 0 1,-14 6-1,13-6-85,-65 28 725,-16 9-111,56-25-697,33-16-87,0 0 0,0 0-1,-1 0 1,1 0 0,0 0-1,0 1 1,0-1 0,-1 0-1,1 0 1,0 0 0,0 0-1,0 1 1,-1-1 0,1 0 0,0 0-1,0 1 1,0-1 0,0 0-1,0 0 1,-1 0 0,1 1-1,0-1 1,0 0 0,0 0-1,0 1 1,0-1 0,0 0-1,0 1 1,0-1 0,0 0-1,0 0 1,0 1 0,0-1-1,0 1 1,9 5 74,17 1 124,29 2-26,119 24 1057,-173-33-1205,0 1 0,0-1 0,0 0 0,-1 0 0,1 0 0,0 1 0,0-1 0,0 1 0,-1-1 0,1 0 0,0 1 0,-1-1 0,1 1 0,0 0 0,-1-1 0,1 1 0,0 0 0,-1 0-4,1-1 0,-1 1 0,0-1 0,0 0 0,0 1 0,0-1 0,0 1 0,0-1 0,0 1 0,-1-1 0,1 0 0,0 1 0,0-1 0,0 1 0,0-1 0,0 0 0,-1 1 0,1-1 0,0 1 0,0-1 0,-1 0 0,1 1 0,0-1 0,-1 1 0,-3 2 61,0 1-1,0-1 0,0 0 0,-7 3 0,9-5-104,-25 13 171,-42 16 0,47-22-472,0 1 0,1 1-1,-31 20 1,40-21-2377,7 3 774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34:53.60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72 47 2144,'6'-13'355,"-3"7"36,0 0 0,0 1-1,0-1 1,5-4 0,-8 10-358,1 0 0,-1 0 0,0 0 0,0 0 0,1 0 0,-1 0 0,0 0 0,0 0 0,0 0 0,0 0 1,1 0-1,-1 0 0,0 1 0,0-1 0,0 0 0,1 0 0,-1 0 0,0 0 0,0 0 0,0 1 0,0-1 0,0 0 0,0 0 0,1 0 0,-1 0 0,0 1 0,0-1 0,0 0 0,0 0 0,0 0 0,0 1 0,0-1 0,0 0 0,0 0 0,0 0 0,0 1 0,0-1 0,0 0 0,0 0 0,0 1 0,0-1 0,2 14 601,-1 0-107,-1 1-1,-1-1 0,0 1 0,-1-1 0,-7 28 0,-28 71 386,29-92-837,-38 88 816,44-97-1008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52:03.0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205 1 2976,'-3'0'309,"0"0"0,-1 1 0,1-1 0,0 1 0,0 0 0,0 0 0,0 0 0,0 1 0,-4 1 0,-26 20 1322,19-13-1008,-4 1-101,11-7-391,0 1 0,0-1 0,0 1 0,0 1 0,1-1 1,-10 12-1,16-17-121,0 1 0,-1-1-1,1 1 1,-1-1 0,1 1 0,0-1 0,0 1 0,-1 0 0,1-1 0,0 1 0,0-1 0,0 1-1,0 0 1,-1-1 0,1 1 0,0 0 0,0-1 0,0 1 0,0 0 0,1-1 0,-1 1 0,0 0-1,0-1 1,0 1 0,0-1 0,1 1 0,-1 0 0,0-1 0,1 1 0,-1-1 0,0 1 0,1-1 0,-1 1-1,1-1 1,-1 1 0,1-1 0,-1 1 0,1-1 0,-1 0 0,1 1 0,-1-1 0,1 0 0,-1 1-1,1-1 1,0 0 0,-1 0 0,1 0 0,0 1 0,5 0 48,0 1 1,0-1-1,0 0 0,7 0 1,-10 0-36,36 2 272,-17-2-118,0 2 0,0 0 0,25 7-1,-46-10-150,0 0-1,0 1 0,0-1 1,-1 0-1,1 1 1,0-1-1,0 1 0,0-1 1,0 1-1,-1-1 0,1 1 1,0 0-1,0 0 0,0 0-11,-1-1-1,0 0 0,0 1 0,0-1 0,0 1 0,0-1 0,0 0 0,1 1 0,-1-1 0,0 1 0,0-1 0,0 0 0,0 1 1,0-1-1,-1 1 0,1-1 0,0 0 0,0 1 0,0-1 0,0 0 0,0 1 0,-1 0 0,0 1 59,-1 1-1,0-1 0,0 1 0,-1-1 1,1 0-1,-4 3 0,-1 1 97,-3 3 14,-1-1-1,0 0 1,-17 9 0,-17 12 243,23-12-236,10-6 108,-1-1-1,-1 0 1,-26 14 0,39-24-305,-1 1-1,1-1 1,0 1 0,-1-1-1,1 1 1,0-1 0,-1 0-1,1 0 1,-1 0 0,1 0-1,-1 0 1,1 0 0,-1 0 0,1 0-1,-2-1 1,2 1-77,1 0 0,0 0-1,-1 0 1,1-1 0,0 1 0,0 0 0,-1 0 0,1-1 0,0 1 0,-1 0-1,1 0 1,0-1 0,0 1 0,0 0 0,-1-1 0,1 1 0,0 0 0,0-1-1,0 1 1,0 0 0,0-1 0,0 1 0,0-1 0,0 0-182,0 0 0,0 0 1,0 0-1,0-1 1,0 1-1,1 0 0,-1 0 1,0 0-1,1 0 0,-1 0 1,2-1-1,6-12-2496,4 6 961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52:04.7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77 67 2400,'9'-22'1429,"-15"44"4371,4-14-5542,0 0 0,0 0 1,-1-1-1,0 1 0,-5 8 0,-9 9 267,8-13-216,0 1-1,-12 26 1,20-37-235,1 0 0,-1 0 0,1 1-1,-1-1 1,1 0 0,0 0 0,0 1 0,0-1 0,0 0 0,0 0 0,0 0-1,0 1 1,2 2 0,-2-4-32,0-1-1,1 1 1,-1 0-1,0-1 1,1 1-1,-1 0 1,0-1-1,1 1 1,-1-1-1,1 1 1,-1-1-1,1 1 1,0-1-1,-1 1 1,1-1-1,-1 0 1,1 1-1,0-1 1,-1 0-1,1 1 0,0-1 1,0 0-1,-1 0 1,1 0-1,0 1 1,-1-1-1,1 0 1,0 0-1,0 0 1,-1 0-1,1 0 1,0-1-1,0 1 1,-1 0-1,1 0 1,0 0-1,-1-1 1,1 1-1,0 0 1,-1-1-1,1 1 1,0 0-1,-1-1 1,1 0-1,10-6 81,0 0 0,-1-1-1,0 0 1,10-11-1,-9 8-250,0 1-1,17-11 0,4-5-953,-31 26 1060,-1-1-1,0 1 0,0 0 0,1 0 1,-1 0-1,0 0 0,1 0 1,-1 0-1,0 0 0,0 0 0,1 0 1,-1 0-1,0 0 0,0 0 1,1 0-1,-1 0 0,0 0 0,1 0 1,-1 0-1,0 0 0,0 0 1,1 0-1,-1 1 0,0-1 0,0 0 1,1 0-1,-1 0 0,0 0 1,0 0-1,0 1 0,1-1 0,-1 0 1,0 0-1,0 1 0,0-1 1,0 0-1,1 0 0,-1 1 0,0-1 1,0 0-1,0 0 0,0 1 1,0-1-1,0 0 0,0 0 0,0 1 1,0-1-1,0 1 0,4 15-35,-4-15 96,11 79 1515,-9-68-1224,-2-8-192,1-1 1,-1 0-1,1 1 1,0-1-1,2 6 1,-3-8-113,1-1 1,-1 0 0,0 1-1,0-1 1,1 0 0,-1 1 0,0-1-1,0 0 1,1 1 0,-1-1-1,0 0 1,1 0 0,-1 1 0,1-1-1,-1 0 1,0 0 0,1 0-1,-1 0 1,0 0 0,2 1 0,-1-1 16,-1 0 0,1-1 0,0 1 0,0 0 0,0 0 0,-1 0 1,1-1-1,0 1 0,0 0 0,-1-1 0,1 1 0,0-1 1,0 1-1,0-2 0,19-15 237,0-1 1,17-22-1,-23 24-352,1 0 0,1 1-1,0 1 1,21-15 0,-16 19-367,-21 10 421,1 0 0,0-1-1,-1 1 1,1 0 0,-1 0 0,1 0-1,-1 0 1,1 0 0,0 0 0,-1 0-1,1 0 1,-1 0 0,1 0 0,0 0-1,-1 0 1,1 0 0,-1 1-1,1-1 1,-1 0 0,1 0 0,-1 1-1,1-1 1,-1 0 0,1 1 0,-1-1-1,1 0 1,-1 1 0,0-1 0,1 1-1,-1-1 1,1 1 0,-1 0-1,1 2 13,0-1-1,0 1 0,0 0 0,-1 0 0,1 0 0,-1 0 0,0 0 0,0 0 0,0 0 0,0 0 0,0 0 0,-1 0 0,1-1 0,-1 1 0,0 0 0,0 0 0,-1 3 0,0-3 52,1 0 0,0 1 1,0-1-1,0 1 0,1-1 0,-1 1 1,1-1-1,0 1 0,0-1 0,0 1 1,1 3-1,-1-6-10,1 0 0,-1-1 0,1 1 1,-1-1-1,0 1 0,1-1 0,0 1 0,-1-1 0,1 1 1,-1-1-1,1 0 0,-1 1 0,1-1 0,0 0 1,-1 1-1,1-1 0,0 0 0,-1 0 0,1 0 1,0 1-1,-1-1 0,1 0 0,0 0 0,-1 0 0,1 0 1,0 0-1,0 0 0,-1 0 0,1-1 0,0 1 1,-1 0-1,1 0 0,0-1 0,0 1 0,28-11 412,-28 10-441,52-26-49,-40 19-20,1 0 1,0 1-1,0 1 1,22-6-1,-34 11 19,0 0 0,0 1 0,0 0 0,0 0 0,0-1 0,0 1 0,0 0 0,0 1 0,0-1 0,0 0 0,0 1 0,1-1 0,-1 1 0,0-1 0,-1 1 0,1 0 0,2 1 0,-3-1 28,0 0 0,0 0 0,0 0 0,0 0 0,0 0 0,0 0 0,0 0 0,-1 0 0,1 1 0,0-1 0,-1 0 0,1 0 0,-1 1 0,0-1 0,1 0 0,-1 1 0,0-1 0,0 1 0,0-1 0,0 0 0,0 1 0,0-1 0,0 0 0,0 1 0,-1 1 0,-1 6 72,1-5 29,0 0 0,0 0 1,1-1-1,-1 1 0,1 6 0,0-10-70,0 0-1,0 1 1,0-1 0,0 0 0,0 0-1,0 1 1,0-1 0,1 0-1,-1 0 1,0 1 0,0-1 0,0 0-1,0 0 1,0 0 0,0 1 0,1-1-1,-1 0 1,0 0 0,0 0 0,0 0-1,0 0 1,1 1 0,-1-1 0,0 0-1,0 0 1,0 0 0,1 0-1,-1 0 1,0 0 0,0 0 0,1 0-1,-1 0 1,0 0 0,1 0 0,0 0 35,0 0 1,0-1 0,1 1 0,-1 0 0,0-1 0,0 0-1,0 1 1,0-1 0,0 0 0,0 1 0,1-2-1,65-55 123,-49 44-217,-11 7-34,0 1-1,0 0 1,0 0-1,12-5 1,-19 10 60,1 0 1,-1-1-1,1 1 0,0 0 1,-1 0-1,1 0 0,-1 0 0,1 0 1,0-1-1,-1 1 0,1 0 1,-1 1-1,1-1 0,0 0 0,-1 0 1,1 0-1,-1 0 0,1 0 1,-1 0-1,1 1 0,0-1 0,-1 0 1,1 1-1,-1-1 0,1 0 0,-1 1 1,1-1-1,-1 0 0,0 1 1,1-1-1,-1 1 0,1-1 0,-1 1 1,0-1-1,1 1 0,-1-1 1,0 1-1,0 0 0,1-1 0,-1 1 1,0-1-1,0 1 0,0-1 1,0 2-1,1 4 33,0-1 1,-1 1 0,0 0-1,0 5 1,0-3 250,0-8-204,1 0 0,0-1 0,0 1-1,0 0 1,0 0 0,0-1-1,-1 1 1,1 0 0,0-1-1,0 1 1,0-1 0,-1 1 0,1-1-1,1 0 1,17-9-289,-18 10 206,-1 0 0,1 1 1,-1-1-1,1 1 0,-1-1 0,1 0 0,-1 1 0,0-1 0,1 1 0,-1 0 1,0-1-1,1 1 0,-1-1 0,0 1 0,0-1 0,0 1 0,1 0 1,-1-1-1,0 1 0,0-1 0,0 1 0,0 0 0,0 0 0,0 2-127,12 51-127,-12-54 302,0 0-1,0 1 1,0-1-1,0 0 1,0 0-1,1 1 1,-1-1-1,0 0 1,0 0 0,0 1-1,0-1 1,0 0-1,1 0 1,-1 1-1,0-1 1,0 0-1,1 0 1,-1 0-1,0 1 1,0-1-1,1 0 1,-1 0 0,0 0-1,0 0 1,1 0-1,-1 0 1,0 1-1,1-1 1,-1 0-1,1 0 1,11-3 281,17-15-357,-19 11 54,6 0-138,0 1 0,0 1 0,21-5 1,-31 9-10,14 1-11,-14 0 187,0 0 0,-1 0 0,1-1 0,0 1 0,0-1 0,-1-1 0,7-1 0,28-12-629,-25 10 526,-1-1 0,17-8 0,-17 6 152,1-2 0,17-14 0,-28 21-86,0 0 0,-1 0 0,1-1 0,-1 1-1,0-1 1,0 0 0,0 0 0,0 0 0,-1 0-1,0-1 1,0 1 0,3-8 0,-5 11-10,0 1 0,0-1-1,0 1 1,1-1 0,-1 1 0,0-1 0,0 1 0,0-1 0,0 1-1,0-1 1,0 1 0,0-1 0,-1 1 0,1-1 0,0 1 0,0-1-1,0 1 1,0-1 0,-1 1 0,1-1 0,0 1 0,0-1 0,-1 1-1,1-1 1,0 1 0,-1 0 0,1-1 0,-1 1 0,1 0-1,0-1 1,-1 1 0,1 0 0,-1-1 0,1 1 0,-1 0 0,1 0-1,-1 0 1,1-1 0,-1 1 0,1 0 0,-1 0 0,1 0 0,-1 0-1,1 0 1,-1 0 0,1 0 0,-1 0 0,1 0 0,-1 0 0,0 0-1,1 0 1,-1 1 0,-6 0-144,0 1-1,0 0 0,-9 4 0,14-5 173,-14 6 114,0 1 1,0 1 0,-18 13-1,27-17 59,0 0 0,1 0-1,-1 1 1,1-1 0,1 2 0,-1-1-1,1 1 1,0-1 0,-5 10-1,10-14-131,-1-1-1,1 0 0,-1 1 1,1-1-1,0 0 0,-1 1 1,1-1-1,0 0 0,0 1 1,0-1-1,0 0 0,0 1 1,0-1-1,0 1 0,1-1 1,-1 0-1,0 1 0,1-1 1,-1 0-1,1 0 0,0 1 1,-1-1-1,1 0 0,0 0 1,0 0-1,-1 0 0,1 0 0,0 0 1,0 0-1,0 0 0,0 0 1,2 1-1,3 1 69,-1 1 0,1-1 0,0 0-1,0-1 1,11 4 0,1-1-33,0-1 0,0 0-1,0-1 1,1-1 0,-1-1 0,1 0 0,-1-1 0,1-1-1,25-5 1,-29 2-600,0 0-1,-1-1 1,1 0-1,13-7 1,-24 10-51,0 0 1,0 0 0,0-1-1,0 1 1,0-1 0,-1 0 0,1 0-1,-1 0 1,0 0 0,0-1-1,5-5 1,6-12-2468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52:08.5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212 63 2496,'0'-1'202,"0"0"1,0 0-1,0 0 1,0 0-1,0 1 1,1-1-1,-1 0 0,0 0 1,0 0-1,1 0 1,-1 0-1,1 1 1,-1-1-1,0 0 1,1 0-1,0 1 0,-1-1 1,1 0-1,-1 1 1,1-1-1,0 0 1,-1 1-1,1-1 0,0 1 1,0-1-1,0 1 1,-1 0-1,2-1 1,7-4 1323,-2-3-1154,-6 7-305,-1 0 0,1 0 0,0 1-1,-1-1 1,1 0 0,0 1 0,-1-1-1,1 0 1,0 1 0,0-1 0,1 0-1,1-1 100,-1 0-1,0 0 0,0 0 1,1 0-1,-2 0 0,4-5 1,-7 40-294,-10 47 0,7-46 160,-4 7 157,-18 49 0,17-58-130,-2 6 271,-34 66 1,-28 29 485,17-25 262,42-81-828,70-43 1467,-24 8-1613,-1 2 0,39-5 0,67 2 62,-70 5 7,-56 3-138,-1-1-1,1 0 1,0 0 0,0-1-1,16-8 1,-26 11-98,1 0-1,-1 0 0,1 0 1,-1 0-1,1 0 0,-1-1 1,1 1-1,-1 0 0,1 0 1,-1-1-1,1 1 1,-1 0-1,0 0 0,1-1 1,-1 1-1,0-1 0,1 1 1,-1 0-1,0-1 1,1 1-1,-1-1 0,0 1 1,0 0-1,1-1 0,-1 1 1,0-1-1,0 1 1,0-1-1,0 1 0,0-1 1,0 1-1,0-1 0,0 1 1,0-1-1,0 1 1,0-1-1,0 1 0,0-1 1,0 1-1,0-1 0,0 1 1,-1-2-1,0-2-1322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52:08.9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51 4576,'-8'-5'6410,"22"8"-4266,-4-4-1657,1 0-1,-1-1 1,13-3 0,14-3-98,37-3-76,-43 5-207,0 2-1,34-1 1,-64 5-293,0 0 0,0 0 1,0 0-1,0 0 0,0 0 1,1 0-1,-1-1 0,0 1 1,0 0-1,0-1 0,0 1 1,0 0-1,0-1 0,0 1 1,0-1-1,1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52:09.4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45 3808,'4'-9'9815,"-3"10"-9669,5-2-1115,80-15 3180,37-4-1628,-54 21-1015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52:09.9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4 2816,'-21'-3'5413,"26"3"-3808,35 8 170,-1 0-281,40 2 0,82-8-459,-87-3-827,-67 1-342,-1 0 0,0-1 0,1 0 1,-1 0-1,10-3 0,3-4-3783,-6 4 1597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52:10.7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314 2 2976,'-3'-1'3781,"3"1"-3705,-13 11 1420,-17 24-727,9-2-221,3 1 0,-16 38 0,10-20-176,-39 67 612,-28 61 763,88-173-1666,0 1 0,0 1 1,1-1-1,0 0 0,1 1 0,0-1 1,0 1-1,1-1 0,0 1 0,0-1 0,1 1 1,0-1-1,0 1 0,1-1 0,0 0 1,1 0-1,0 1 0,0-2 0,1 1 0,0 0 1,0-1-1,1 0 0,0 0 0,0 0 1,6 6-1,-5-6-10,1 0 0,-1-1 0,1 0 0,0-1-1,15 9 1,-18-11-168,1-1 0,0 0 0,0 0-1,0 0 1,0-1 0,0 1 0,0-1-1,0 0 1,1-1 0,-1 0 0,7 0 0,11-2-3509,2 2 988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52:12.0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22 3808,'0'0'39,"0"-1"1,0 1-1,0 0 0,0 0 1,0 0-1,0 0 0,0 0 1,0 0-1,0-1 1,0 1-1,1 0 0,-1 0 1,0 0-1,0 0 0,0 0 1,0 0-1,0-1 1,0 1-1,0 0 0,0 0 1,0 0-1,0 0 0,1 0 1,-1 0-1,0 0 1,0 0-1,0 0 0,0 0 1,0 0-1,0 0 0,1 0 1,-1 0-1,0 0 1,0-1-1,0 1 0,0 0 1,0 0-1,0 0 0,1 1 1,-1-1-1,0 0 1,0 0-1,0 0 0,0 0 1,0 0-1,1 0 0,-1 0 1,0 0-1,0 0 1,0 0-1,0 0 0,0 0 1,0 0-1,0 0 0,0 0 1,1 1-1,-1-1 1,0 0-1,0 0 0,0 0 1,0 0-1,0 0 0,8 10 1619,-3 8-950,-1 0 0,-1 0 0,0 1 1,-1-1-1,-1 0 0,-2 24 0,1-22 234,3-22-642,1-1 0,-1 0 0,0 0 0,0 0 0,0-1 0,-1 1 0,4-5 0,8-16-456,0 1 1,2 1-1,1 0 1,1 1-1,31-28 1,-48 48 170,1-1 0,0 1 1,0 0-1,-1 0 0,1 0 1,0 1-1,0-1 1,0 0-1,0 1 0,0-1 1,0 1-1,0 0 1,1 0-1,-1 0 0,0 0 1,0 0-1,0 0 1,0 0-1,0 1 0,0-1 1,2 1-1,5 2 98,0 1-1,0 0 0,12 6 1,-19-8-117,8 4-17,-8-5-123,-1 1 0,1-1 0,0 0-1,0 1 1,0-1 0,1 0 0,-1 0 0,0-1 0,0 1 0,3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52:12.3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20 6816,'-8'-20'3072,"25"20"-2656,-4 0 736,0 0-704,13 0 192,0 0-384,5 0-32,0 3-128,0 2 160,-1 3-160,-7-4-800,-2-1 352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52:13.9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 1 2912,'5'3'3264,"14"22"-1931,-11-9-1073,-1 1-1,0-1 1,-2 1-1,0 1 1,5 27-1,-5-20 19,8 39 471,-3 0 1,-2 0 0,-4 1-1,-2 0 1,-3 0 0,-15 94 0,12-134-612,-1 0 1,-1-1 0,-1 1-1,-2-2 1,-21 45 0,28-65-100,0 1 1,0-1-1,-1 1 1,1-1-1,-1 0 1,0 0-1,0 0 1,0 0 0,0-1-1,-4 4 1,4-5-269,1 0 0,0 0 1,0 0-1,-1 0 0,1 0 1,0-1-1,-1 1 1,1-1-1,-1 0 0,-2 1 1,-14-1-1532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33:02.9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0 998 2976,'1'1'314,"-1"1"1,1-1-1,-1 0 1,1 1-1,0-1 1,0 0-1,0 0 0,-1 0 1,1 0-1,0 0 1,0 0-1,1 0 1,-1 0-1,0 0 0,2 1 1,-2-2-216,0 0 1,0 0-1,0 0 1,-1 0-1,1 0 1,0 0-1,0 0 1,0 0-1,0 0 1,0 0-1,0 0 1,0-1-1,0 1 1,0 0-1,-1-1 1,1 1-1,0-1 1,0 1-1,0-1 1,-1 1-1,1-1 1,0 0-1,0 1 1,-1-1-1,1 0 1,0-1-1,26-30 295,-1-2-1,-2-1 1,-1-1-1,30-67 1,-49 95-392,1 0 0,0 0-1,0 0 1,0 0 0,10-9 0,-14 17-7,-1-1-1,1 1 1,-1-1 0,0 1 0,1 0 0,-1-1 0,1 1 0,-1 0 0,1 0 0,-1-1 0,1 1 0,-1 0 0,1 0 0,-1 0-1,1 0 1,-1 0 0,1-1 0,-1 1 0,1 0 0,-1 0 0,1 0 0,-1 0 0,1 1 0,0-1 0,-1 0 0,1 0 0,-1 0-1,1 0 1,-1 0 0,1 1 0,-1-1 0,1 0 0,-1 0 0,0 1 0,1-1 0,-1 0 0,1 1 0,-1-1 0,0 1 0,1-1-1,-1 0 1,0 1 0,1-1 0,-1 1 0,0-1 0,0 1 0,1-1 0,-1 1 0,0 0 0,2 3 24,0 1-1,0-1 1,-1 0 0,2 7 0,3 20 123,1-6 13,-2 0 0,-1 1 0,-1 0 0,-1 44 0,-3-58-39,0 4 113,0 0 0,0-1 0,-2 1-1,0 0 1,-1 0 0,0-1 0,-7 15 0,11-29-205,-1 0 0,1 0 0,-1 0 0,1 0 0,-1 0 0,1 0 0,-1 0 1,1 0-1,-1-1 0,0 1 0,1 0 0,-1 0 0,0 0 0,0-1 0,0 1 1,0-1-1,0 1 0,0 0 0,0-1 0,1 0 0,-1 1 0,-1-1 0,1 0 1,0 1-1,0-1 0,0 0 0,0 0 0,0 0 0,0 0 0,0 0 0,0 0 1,0 0-1,0 0 0,0 0 0,0 0 0,0-1 0,0 1 0,0-1 0,0 1 1,0 0-1,-2-2 0,-3-2-154,0 0 0,0 0 0,1-1 0,-1 0 0,1 0 0,-6-7 0,1-1-12,-17-28-1,15 15-130,12 24 209,-1 1-1,1-1 1,-1 1 0,1 0 0,-1-1-1,1 1 1,0-1 0,-1 1 0,1-1-1,0 1 1,0-1 0,0 1 0,0-1 0,1 1-1,-1-1 1,1-1 0,1 2 3,1 0 1,0 0-1,-1 0 1,1 0-1,0 0 1,-1 1-1,1 0 1,0-1-1,0 1 1,0 0-1,-1 0 1,1 1-1,4 0 1,4-1-48,4 0 154,-1-2 0,1 0 0,-1 0 0,0-2 0,0 1 0,22-10 0,80-44 585,-56 26-442,-33 18-127,-1 0 1,-1-1 0,0-2 0,34-28 0,-37 21-15,-2 0 0,0-2 0,-2 0 0,29-52 0,-15 15-23,-3-1 0,-3-1 0,-3-2 0,-2-1 0,20-122 0,-39 177-58,-1 8-26,0-1 0,0 0 1,-1 1-1,0-1 1,1 0-1,-1 1 1,-1-1-1,0-5 1,1 10 47,0 0 0,0-1 1,0 1-1,0 0 0,0 0 1,0 0-1,0 0 0,0 0 1,0 0-1,0 0 1,0 0-1,0 0 0,0-1 1,0 1-1,0 0 0,0 0 1,0 0-1,0 0 0,0 0 1,-1 0-1,1 0 1,0 0-1,0 0 0,0 0 1,0-1-1,0 1 0,0 0 1,0 0-1,0 0 0,0 0 1,0 0-1,0 0 1,-1 0-1,1 0 0,0 0 1,0 0-1,0 0 0,0 0 1,0 0-1,0 0 0,0 0 1,0 0-1,0 0 1,-1 0-1,1 0 0,0 0 1,0 0-1,0 0 0,-4 6-228,-5 16 129,6-15 26,-19 44-158,-8 18 148,-23 108 857,-7 171-539,59-332-159,0 0 1,1 0-1,1 1 1,0-1 0,2 0-1,-1 0 1,2 0-1,0-1 1,9 21 0,-11-31-17,0 0 0,1-1 1,-1 1-1,1-1 0,0 0 1,0 0-1,0 0 0,1 0 1,-1 0-1,1-1 1,0 1-1,5 2 0,-6-4 3,1 0 0,0 0 0,0 0 0,-1-1 0,1 1 0,0-1 0,0 0-1,0 0 1,0-1 0,1 1 0,-1-1 0,0 0 0,0 0 0,0 0 0,7-2 0,6-2 116,-1 0 0,1-2 0,-1 0 0,0-1 0,16-9 0,1-3 85,38-29 0,-63 41-193,0 0 0,0 0-1,-1 0 1,0-1 0,0 0-1,-1 0 1,0-1 0,-1 0 0,6-10-1,-9 15-54,-1-1-1,1 1 1,-1 0 0,0-1-1,0 0 1,0 1-1,0-1 1,-1 1 0,0-10-1,-1 10-26,1 1 0,-1 0 0,0 0 0,0-1-1,0 1 1,-1 0 0,1 0 0,-1 0 0,1 0-1,-1 0 1,0 1 0,0-1 0,0 0 0,-1 1-1,-2-3 1,2 2-25,0 1 0,0 0 0,0-1 0,0 1 0,0 0 0,-1 0-1,1 1 1,-1-1 0,1 1 0,-1 0 0,0 0 0,1 0 0,-1 0 0,0 0 0,0 1 0,0 0 0,0 0-1,1 0 1,-1 0 0,0 1 0,0-1 0,0 1 0,1 0 0,-7 2 0,4 0-38,1 0 0,-1 0 1,1 0-1,-1 1 0,1-1 1,0 1-1,1 1 0,-1-1 0,1 1 1,-1 0-1,2 0 0,-1 0 1,0 0-1,-3 8 0,3-5 15,1 0-1,-1 0 1,1 0-1,1 1 1,-1-1-1,2 1 1,-1 0-1,1 0 1,0 9-1,1-15 97,0 0-1,0 1 1,1-1 0,-1 0-1,1 1 1,0-1-1,0 0 1,0 1-1,0-1 1,1 0-1,-1 0 1,1 0-1,0 0 1,0 0-1,0-1 1,0 1-1,0-1 1,0 1-1,1-1 1,-1 0-1,1 0 1,0 0-1,0 0 1,0 0-1,0 0 1,5 1-1,-1 0 91,1-1 0,-1 0 0,1 0 1,0-1-1,-1 0 0,1 0 0,0-1 0,13-1 0,2-2 248,34-9-1,-50 11-311,33-10-51,-1-1 1,0-2-1,54-27 0,-92 40-36,0 0-1,1 1 0,-1-1 0,1 0 0,-1 1 0,1-1 1,-1 1-1,1 0 0,0-1 0,-1 1 0,1 0 0,-1 0 0,1 0 1,0 0-1,-1 0 0,1 0 0,0 1 0,-1-1 0,4 2 1,-4-2 12,0 1 0,0 0 1,0 0-1,0 0 0,0 1 1,0-1-1,0 0 1,0 0-1,-1 0 0,1 1 1,0-1-1,-1 0 0,1 1 1,-1-1-1,0 1 1,1-1-1,-1 0 0,0 1 1,0-1-1,0 1 0,0-1 1,0 3-1,-1 15-135,-5 27 0,5-41 160,-26 155 299,-60 203 0,76-334-75,8-24 21,1 0 0,0 1-1,0-1 1,0 1-1,1 0 1,-1 9-1,11-23 922,0-9-960,8-23 0,48-152-357,98-193-427,-136 328 502,-6 14-276,31-49 0,-51 91 298,0-1 0,0 0 0,0 1-1,0-1 1,0 1 0,1-1 0,-1 1-1,0 0 1,1 0 0,0-1 0,-1 1-1,3-1 1,-3 2 44,-1 0-1,0 0 0,1 0 1,-1 0-1,0 0 1,1 0-1,-1 0 0,0 0 1,0 0-1,1 0 1,-1 0-1,0 0 0,0 0 1,1 0-1,-1 1 0,0-1 1,1 0-1,-1 0 1,0 0-1,0 0 0,0 1 1,1-1-1,-1 0 1,0 0-1,0 0 0,0 1 1,1-1-1,-1 1 1,4 15-98,-3 1 145,0-1 0,-2 1 0,0-1 0,-1 1 0,-7 29 0,-32 80 340,39-118-354,-12 27 379,13-33-316,0 0-1,0 0 0,-1 0 0,1-1 0,0 1 1,-1 0-1,1-1 0,-1 1 0,1 0 0,-1-1 0,0 0 1,-3 3-1,4-4-68,1 0 0,-1 0 1,0 0-1,0 0 1,1 0-1,-1 0 0,0 0 1,0 0-1,1 0 0,-1 0 1,0 0-1,0 0 0,1-1 1,-1 1-1,0 0 1,1-1-1,-1 1 0,0 0 1,1-1-1,-1 1 0,0-1 1,1 1-1,-1-1 0,1 1 1,-1-1-1,1 1 0,-1-1 1,1 0-1,-1 1 1,1-1-1,-1 0 0,-13-27-196,12 22 65,-28-46-1893,29 56 565,1-4 1419,1 1 0,-1-1 1,0 1-1,0-1 0,1 1 1,-1-1-1,0 0 0,1 1 1,-1-1-1,0 1 0,1-1 1,-1 0-1,1 1 0,-1-1 1,0 0-1,2 1 0,16 11-229,29 13-1,-39-21 335,0-1 0,1-1-1,-1 1 1,1-1 0,-1-1 0,16 2 0,4-2 185,0-2 1,1 0 0,-1-2 0,0-1 0,36-10 0,-48 10-189,0-2 0,0 0 0,0-1 1,-1 0-1,0-1 0,0-1 0,-1 0 0,0-1 0,-1-1 0,12-12 0,-13 11-55,-2-1 0,0-1 0,0 0-1,-1 0 1,7-16 0,30-80-176,-22 52-84,-24 56 213,2-4-82,1 1-1,-1 0 1,1 0-1,4-6 0,-7 11 96,0-1 0,0 1 0,0 0-1,0 0 1,0 0 0,0 0 0,1-1-1,-1 1 1,0 0 0,0 0-1,0 0 1,0 0 0,0 0 0,0 0-1,0-1 1,1 1 0,-1 0 0,0 0-1,0 0 1,0 0 0,0 0-1,0 0 1,1 0 0,-1 0 0,0 0-1,0 0 1,0-1 0,0 1 0,1 0-1,-1 0 1,0 0 0,0 0-1,0 0 1,1 0 0,-1 0 0,0 0-1,0 1 1,0-1 0,0 0 0,1 0-1,-1 0 1,0 0 0,0 0-1,0 0 1,0 0 0,0 0 0,1 0-1,-1 0 1,0 1 0,0-1 0,0 0-1,0 0 1,0 0 0,0 0-1,1 0 1,-1 1 0,0-1 0,0 0-1,0 0 1,0 0 0,0 0 0,0 0-1,0 1 1,0-1 0,0 0-1,0 0 1,0 0 0,0 1 0,2 16 33,-2-13-40,4 42 145,-2 1-1,-2-1 0,-12 91 1,6-93 277,5-30-283,-1-1 0,0 1 0,-1-1 0,-1 0 0,0 0 0,-6 15-1,9-26-59,0 0 0,0 0 0,-1 0 0,1 0 0,0 0-1,-1-1 1,-2 3 0,4-3-40,-1-1 1,0 1-1,1-1 0,-1 0 1,0 1-1,1-1 1,-1 0-1,0 0 0,0 0 1,1 1-1,-1-1 0,0 0 1,0 0-1,1 0 0,-1 0 1,0 0-1,0 0 0,0 0 1,1-1-1,-1 1 0,0 0 1,0 0-1,1-1 0,-1 1 1,0 0-1,0-1 0,-4-2 39,1-1-1,-1 1 0,1-1 1,0 1-1,0-1 1,1 0-1,-1-1 0,-3-5 1,-3-5-77,-10-22 0,16 30-46,-7-11-647,11 17 685,0 1 0,0-1 1,0 1-1,-1-1 0,1 1 0,0-1 1,0 1-1,0-1 0,0 1 0,0-1 0,0 1 1,0-1-1,0 1 0,0 0 0,1-1 1,-1 1-1,0-1 0,0 1 0,0-1 0,0 1 1,1-1-1,-1 1 0,0 0 0,0-1 1,1 1-1,-1 0 0,0-1 0,1 1 1,-1 0-1,1-1 0,-1 1 0,0 0 0,1-1 1,-1 1-1,1 0 0,-1 0 0,0 0 1,1-1-1,5 0-4,0 0-1,-1 0 1,1 0 0,0 1 0,-1 0 0,1 0-1,10 2 1,12-1 108,172 10 867,-139-7-817,-35-4-3106,-14 0-381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34:57.76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7 825 2720,'-4'0'258,"1"1"474,5 3 902,-2-5-1501,1 1 0,-1-1 0,1 1 0,-1-1 0,1 1 1,-1-1-1,1 1 0,0 0 0,-1-1 0,1 1 0,0 0 0,-1 0 0,1-1 1,0 1-1,-1 0 0,1 0 0,0 0 0,-1 0 0,1 0 0,1 0 0,2-1 213,8-2-156,0-2-1,0 0 1,-1 0-1,0-1 1,0 0-1,-1-1 1,1 0-1,-1-1 1,-1 0-1,1 0 1,-2-1-1,1-1 1,-1 1 0,0-1-1,9-16 1,4-13-8,-2-1 0,-1 0 0,13-47 0,-10 28 132,9-16-141,41-75 0,-69 145-271,1 1 0,-1-1 0,1 1 0,1 0 0,-1 0 0,0 0 0,8-6-1,-9 9 62,-1 1 0,0-1 0,0 0-1,0 1 1,0-1 0,1 1-1,-1-1 1,0 1 0,0-1-1,1 1 1,-1 0 0,0 0-1,1 0 1,-1 0 0,1 0 0,-1 0-1,0 0 1,1 0 0,-1 0-1,0 0 1,1 1 0,-1-1-1,0 1 1,0-1 0,1 1-1,-1-1 1,0 1 0,0 0-1,0 0 1,0-1 0,0 1 0,0 0-1,0 0 1,0 0 0,1 2-1,3 3 40,-1 0 0,1 0 0,-1 1 0,-1 0 0,1-1 0,-1 1 0,0 1 0,2 9 0,0 2 24,-1 1 0,2 23 0,-3-10-8,-2 0 0,-1 0 1,-1 1-1,-8 40 0,6-53 174,-2 0 1,-1-1 0,0 0-1,-2 0 1,0-1 0,-1 0 0,-21 33-1,26-47-15,1 0 1,-1 0-1,-1 0 0,1 0 0,-1-1 0,0 0 0,-8 6 1,9-8-83,1 0 0,-1 0 1,0-1-1,1 1 0,-1-1 1,0 0-1,0 0 0,0 0 1,1-1-1,-1 0 0,0 1 1,0-1-1,-5-1 0,-66-11-149,48 7-388,16 4-86,9 3-164,3-1 672,0 0 1,0 0 0,0-1 0,0 1-1,0-1 1,0 1 0,0-1 0,0 1-1,0-1 1,1 0 0,-1 0 0,0 1-1,0-1 1,2 0 0,20 2 79,0-1 1,0-1-1,0-1 1,36-6-1,-27 0 183,0 0-1,50-20 0,-68 22-162,1-1 0,-1 0 0,0-1 0,-1-1 0,0 0 0,0-1 0,-1 0 0,15-15 0,-7 2 54,-2 0-1,-1-1 0,27-46 1,32-83-55,-75 149-78,27-59-215,-3-2 1,32-126 0,-56 188 127,0-1 0,-1 1 0,0-1 0,1 1 0,-1-1 1,0 1-1,0-1 0,0 0 0,-1 1 0,0-4 1,-3 13-708,0 1 0,-6 15 0,-9 22 964,3 2-1,-12 50 1,-44 235 736,47-235-586,12-50 315,-6 53 1233,24-105-1112,12-16-256,17-24-655,49-74-369,-78 111 407,-1 3-13,-1 0 0,0 1 0,1-1 0,0 1 1,5-5-1,-8 9 103,0-1 0,-1 1 0,1-1 0,-1 1 0,1-1 0,0 1 0,0 0 0,-1 0 0,1-1 0,0 1 0,-1 0 1,1 0-1,0 0 0,0 0 0,0 0 0,-1 0 0,1 0 0,1 0 0,-1 0-1,0 1 1,0-1-1,0 1 1,0 0-1,0-1 0,0 1 1,-1 0-1,1-1 1,0 1-1,0 0 0,-1 0 1,1 0-1,0 0 1,-1 0-1,1 0 0,-1-1 1,1 3-1,4 8 30,-1 1-1,-1-1 1,0 1-1,2 17 1,-3-15 63,1-1 0,0 1 0,5 13 1,-7-24-26,0-1 1,1 1 0,-1-1 0,0 0 0,1 1 0,-1-1-1,1 0 1,0 0 0,-1 0 0,1-1 0,0 1 0,0 0 0,1-1-1,-1 1 1,0-1 0,0 1 0,1-1 0,-1 0 0,1 0 0,-1 0-1,1-1 1,-1 1 0,1 0 0,0-1 0,-1 0 0,6 0 0,3 0 114,0-1 1,1-1 0,-1 0 0,20-6 0,-22 5-184,21-6 61,1-3 0,-2 0 0,0-1 0,0-2-1,-1-1 1,-1-2 0,-1 0 0,-1-2-1,0-1 1,-2 0 0,34-40 0,-12 1-461,-63 95-610,-13 23 912,11-31 87,0-2 1,-34 33 0,17-20 47,33-34 24,1-1 1,-1 1-1,1 0 0,0 0 0,0 0 1,1 0-1,-1 0 0,1 0 0,0 1 0,0-1 1,-2 10-1,4-13-17,0-1 1,0 1 0,-1-1-1,1 1 1,0-1-1,0 1 1,0 0-1,0-1 1,0 1 0,0-1-1,0 1 1,1-1-1,-1 1 1,0-1-1,0 1 1,0-1-1,0 1 1,1-1 0,-1 1-1,0-1 1,0 1-1,1-1 1,-1 1-1,0-1 1,1 1 0,-1-1-1,1 0 1,-1 1-1,1-1 1,-1 0-1,1 1 1,-1-1 0,0 0-1,1 0 1,0 1-1,-1-1 1,1 0-1,-1 0 1,1 0-1,-1 0 1,1 0 0,-1 0-1,2 0 1,1 0 40,0 0 1,0 0 0,0 0 0,0-1-1,0 0 1,0 1 0,3-3-1,3 0 18,0-2 0,0 1 0,0-1-1,-1-1 1,0 1 0,0-1-1,-1-1 1,1 0 0,-1 0-1,-1 0 1,1-1 0,8-13-1,2-8-257,-1-1 0,17-44-1,-30 67 98,9-13-173,-5 12-62,-7 8 313,0 0-1,1-1 1,-1 1-1,0 0 1,0 0-1,0 0 1,0 0-1,0 0 1,0 0-1,0 0 1,0 0-1,1 0 1,-1 0-1,0 0 1,0 0-1,0 0 1,0 0-1,0 0 1,0 0-1,0 0 1,1 0-1,-1 0 1,0 0-1,0 0 1,0 0-1,0 0 1,0 0-1,0 0 1,1 0-1,-1 0 1,0 0-1,0 0 1,0 0-1,0 0 1,0 0-1,0 0 1,0 0-1,0 0 1,0 1-1,1-1 1,-1 0-1,0 0 1,0 0-1,0 0 1,0 0-1,0 0 1,0 0-1,0 0 1,0 1-1,0-1 1,0 0-1,0 0 1,0 5-55,0 0 1,0 0 0,0 0 0,-1-1 0,0 1 0,0 0 0,-3 8 0,0 4 32,-2 13-5,1-8 72,0 1 0,-1 41 0,6-63-8,0 0-1,0 0 1,0 1-1,0-1 1,0 0-1,0 0 0,0 1 1,0-1-1,1 0 1,-1 0-1,0 0 1,1 1-1,-1-1 1,1 0-1,-1 0 1,1 0-1,0 0 1,0 0-1,-1 0 0,1 0 1,0 0-1,0 0 1,0-1-1,0 1 1,0 0-1,0 0 1,0-1-1,0 1 1,0-1-1,0 1 1,0-1-1,1 1 1,1-1-1,0 1-4,-1-1 0,1-1 0,-1 1 1,1 0-1,-1-1 0,1 1 0,-1-1 0,1 1 0,-1-1 0,1 0 1,-1 0-1,0-1 0,1 1 0,-1 0 0,0-1 0,2-1 0,35-32 162,-29 25-244,1-1 0,1 2 0,0-1 1,0 2-1,17-10 0,-28 18 31,0-1 0,0 1 1,0-1-1,-1 1 0,1 0 1,0-1-1,0 1 0,0 0 1,0 0-1,0 0 1,0-1-1,0 1 0,0 0 1,0 1-1,0-1 0,0 0 1,0 0-1,0 0 0,0 0 1,-1 1-1,1-1 0,1 1 1,-1 0 12,0-1 0,-1 1 0,1 0 0,0 0 0,-1-1 0,1 1 0,-1 0 0,1 0 0,-1 0 0,0 0 1,1 0-1,-1 0 0,0 0 0,1 0 0,-1 0 0,0 0 0,0 1 0,0 3-12,0 1 0,0 0 0,-1-1 0,0 1 0,0-1 0,-2 7 1,-49 181-158,1 45 854,31-147 645,17-87-640,2-13-202,2-10-339,2 0 0,1 0-1,8-27 1,-6 23-140,5-14 4,2 1 1,2 0-1,1 0 0,1 2 1,34-51-1,-11 29-129,3 2 1,60-61-1,-98 110 106,3-3-41,0 0-1,0 0 1,0 1-1,1 0 1,0 0-1,0 1 1,13-6-1,-21 12 47,0-1 0,0 0 0,0 1-1,0-1 1,0 1 0,0 0-1,0-1 1,0 1 0,0 0-1,0 0 1,0 0 0,0 0 0,1-1-1,-1 2 1,0-1 0,0 0-1,0 0 1,0 0 0,0 0-1,0 1 1,0-1 0,0 0 0,0 1-1,1-1 1,-1 1 0,-1 0-1,1-1 1,0 1 0,0 0-1,0-1 1,0 1 0,0 0 0,-1 0-1,1 0 1,0-1 0,-1 1-1,1 0 1,0 0 0,-1 0-1,1 0 1,-1 0 0,0 1 0,1 0-1,0 3-4,0 0-1,0 0 0,0 0 0,-1 0 1,0 0-1,0 0 0,0 0 1,-2 7-1,1-3 25,-1 0 1,0 0 0,0 0-1,-1-1 1,0 1-1,0-1 1,-1 0 0,0 0-1,-11 15 1,9-15 54,0-2 1,-1 1 0,0 0-1,0-1 1,-1-1 0,-10 7 0,15-10-16,-1 0 1,1 0 0,-1-1 0,0 1 0,1-1 0,-1 0 0,0-1 0,0 1 0,0 0 0,0-1 0,0 0 0,1 0 0,-1 0 0,0 0 0,0-1 0,0 0 0,0 0 0,-4-1 0,4 0-75,0 1-1,0-1 0,1 0 0,-1 0 1,1 0-1,0-1 0,-1 1 0,1-1 0,0 0 1,0 0-1,1 0 0,-1 0 0,0 0 1,-3-8-1,6 11 28,0 0 1,-1 0-1,1-1 0,0 1 1,0 0-1,0 0 1,0 0-1,-1-1 1,1 1-1,0 0 0,0 0 1,0-1-1,0 1 1,0 0-1,0 0 0,0-1 1,0 1-1,0 0 1,0 0-1,0-1 1,0 1-1,0 0 0,0 0 1,0-1-1,0 1 1,0 0-1,0 0 1,0-1-1,0 1 0,0 0 1,0 0-1,0-1 1,1 1-1,-1 0 0,0 0 1,0 0-1,0-1 1,13 5-178,-12-4 183,10 4 3,1 0-1,-1 0 1,1-2 0,0 1-1,0-2 1,0 1 0,0-2-1,0 0 1,22-2 0,-18 0 50,-1-2-1,31-9 1,-38 10-13,0-1-1,0 0 1,-1 0-1,1-1 1,-1 0-1,0 0 1,8-8-1,0-3-23,-1 0 0,0-1-1,-1 0 1,17-30 0,-14 16-16,-1 0 1,12-37-1,1 9-453,-39 129-459,7-49 902,-16 95-135,19-100 160,0 1 0,0-1 0,2 0 1,0 1-1,3 16 0,-3-31 9,-1 1 0,1 0 0,-1 0 0,1 0 0,0-1 0,0 1 0,1 0 0,-1-1 0,0 1 0,1-1 0,-1 1 0,1-1 0,2 2 0,-2-3 5,-1 0 0,1 0 0,0 0 0,-1 0 0,1-1 0,0 1 0,-1-1 0,1 0 0,0 1 0,0-1-1,0 0 1,-1 0 0,1 0 0,0 0 0,0 0 0,0 0 0,-1-1 0,1 1 0,0-1 0,3-1 0,4-1 64,1-1-1,-1 0 1,0-1 0,14-10-1,-4 3 10,5-2-108,-1-2-1,-1 0 0,-1-1 0,0-1 0,-1-2 1,-1 1-1,-1-2 0,-1-1 0,-1 0 1,20-35-1,-30 44-240,-8 11-122,-4 8 147,4-2 196,-1-1 0,1 1 0,0 0 0,0 1 0,1-1 0,-1 0-1,1 0 1,-1 6 0,0 0 37,0-1 0,-1 20 0,4-24-6,0 0 0,-1-1 0,1 1 0,1 0 0,-1-1 0,1 0-1,-1 1 1,1-1 0,0 0 0,1 0 0,-1 0 0,1 0 0,5 6 0,-4-7 32,-3-2-36,0-1-1,0 1 1,0 0-1,0 1 0,0-1 1,0 0-1,0 0 1,0 0-1,0 1 0,0 1 1,5 5 37,-5-7 10,3 11-91,-2-7 43,1 0 0,-1 0 0,1 0 0,0 0 0,0-1 0,0 1 0,1-1 0,-1 0 0,6 5 0,-1-3 3,-7-4 29,1 0 0,0-1-1,0 1 1,0-1 0,0 0-1,0 1 1,0-1 0,2 1-1,-1-2-5,-1 1 0,0 0 0,1-1 0,-1 0 0,0 1 0,1-1 0,-1 0 0,0 0 0,1 0 0,-1-1 0,0 1 0,1 0 0,-1-1 0,4-1 0,0-1 26,1 0 0,-1 0 1,9-7-1,-4 3 32,-2 0-69,0 1-1,-1-1 0,0 0 1,0-1-1,-1 0 1,0 0-1,0-1 1,-1 1-1,0-2 0,5-10 1,4-12 108,19-60 1,-28 73-173,1-1-38,-4 14 28,-1 1 1,0-1 0,0 0-1,0 0 1,-1 0 0,1-8-1,41 16 107,-34-1-99,-1 1 0,1 1-1,-1-1 1,0 1 0,14 8-1,-19-10 40,-1 0 0,0 1 0,0-1 0,0 1 0,0-1 0,0 1 0,0 0-1,0 0 1,-1 0 0,1 0 0,0 0 0,-1 1 0,0-1 0,0 0 0,1 1 0,-1-1-1,-1 0 1,1 1 0,0 0 0,-1-1 0,1 1 0,0 4 0,-2 3-54,1 0 1,-2 0-1,1 0 0,-1 0 1,-6 16-1,-22 44 84,24-58 27,5-9-19,-1 1 1,1-1-1,0 1 0,0-1 1,-1 7-1,2-10-20,0 1-1,0-1 1,0 1 0,0-1-1,0 1 1,0-1 0,0 1 0,0 0-1,0-1 1,0 1 0,0-1-1,0 1 1,0-1 0,1 1 0,-1-1-1,0 0 1,0 1 0,1-1-1,-1 1 1,0-1 0,0 1 0,1-1-1,-1 0 1,1 1 0,-1-1-1,0 0 1,1 1 0,-1-1 0,1 0-1,-1 1 1,1-1 0,-1 0-1,0 0 1,1 0 0,-1 1 0,1-1-1,-1 0 1,1 0 0,0 0-1,-1 0 1,1 0 0,-1 0 0,1 0-1,-1 0 1,1 0 0,-1 0-1,1 0 1,40-8 154,0-1 0,57-21 0,-35 10-240,-32 8 42,-24 9 18,0 1 1,0-1-1,0 1 0,0 0 1,1 0-1,9 0 0,-17 2 16,0 0 0,1 0 1,-1 0-1,0 0 0,0 0 0,1 0 0,-1 0 0,0 0 0,0 1 1,1-1-1,-1 0 0,0 0 0,0 0 0,0 0 0,1 0 1,-1 1-1,0-1 0,0 0 0,0 0 0,1 0 0,-1 1 0,0-1 1,0 0-1,0 0 0,0 1 0,0-1 0,0 0 0,0 0 1,1 1-1,-1-1 0,0 0 0,0 0 0,0 1 0,0-1 1,0 0-1,0 0 0,0 1 0,0-1 0,0 0 0,0 0 0,-1 1 1,1-1-1,-3 11-138,3-10 124,-8 18-232,4-9 252,0 0-1,-5 19 0,9-26-2,-1-1 0,1 1 0,0 0 0,-1-1 0,1 1 0,1 0 0,-1 0 0,0-1 0,1 1 0,-1 0 0,1-1 0,0 1 0,0 0 0,0-1 0,2 5 0,-1-4 36,0 0-1,0 0 0,0 0 0,0-1 0,1 1 0,-1-1 0,1 0 0,-1 1 0,1-1 1,0 0-1,0 0 0,0-1 0,0 1 0,0-1 0,0 0 0,4 2 0,-4-3-7,0 0 0,0 1 0,0-1 0,-1-1 0,1 1 0,0 0 0,0-1 0,0 1 0,-1-1 0,1 0 0,0 0 0,-1 0 0,1 0 0,-1 0 0,1-1 0,-1 1 0,0-1 0,1 0 0,3-3 0,-3 1-7,1 1-1,-1-1 0,0 0 0,0 0 0,0 0 0,-1 0 1,1-1-1,-1 1 0,0 0 0,0-1 0,0 0 1,-1 0-1,2-8 0,-2 5-46,-1 0 0,1 0 0,-1-1 0,-1 1 0,1 0 1,-2-1-1,-2-10 0,3 15 1,0 1 1,0-1-1,-1 0 1,0 1-1,1-1 1,-1 1-1,-1 0 1,1 0-1,0-1 1,-1 2-1,0-1 1,1 0-1,-1 0 1,0 1 0,0-1-1,-1 1 1,1 0-1,0 0 1,-1 1-1,1-1 1,-1 0-1,0 1 1,0 0-1,1 0 1,-1 0-1,-4 0 1,-3 0 50,9 0-39,-1 1 0,1-1 1,0 1-1,0 0 0,0 0 1,-1 0-1,1 1 0,0-1 0,-2 1 1,15 5 44,13 0-121,8-3 93,-1-1-1,1-1 1,62-8 0,-56 3-1237,-17 2-947,1-1 1,30-7-1,-42 3-1382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52:16.0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232 488 2496,'1'-1'103,"17"-20"3366,-17 20-3291,-1 0-1,1 0 1,0 0-1,-1 0 1,1 0 0,-1 0-1,0 0 1,1 0-1,-1 0 1,0 0-1,0 0 1,0-1 0,1 1-1,-1 0 1,0 0-1,-1 0 1,1 0-1,0 0 1,0 0-1,-1-2 1,1 3-149,0 0 0,0-1 0,-1 1 0,1 0 0,0 0 0,-1 0 0,1 0 0,0-1 0,0 1 0,-1 0 0,1 0 0,0 0 0,-1 0 0,1 0 0,0 0 0,-1 0-1,1 0 1,0 0 0,-1 0 0,1 0 0,0 0 0,-1 0 0,1 0 0,0 0 0,-1 0 0,1 0 0,-1 1 0,-10 3 189,-7 5 141,0 1-1,-26 21 0,9-8-14,7-6-136,10-6-1,-17 13-1,31-21-127,0 1 0,0-1-1,0 1 1,1-1 0,0 1-1,0 0 1,0 0 0,0 1-1,-3 6 1,6-11-59,-1 1-1,1-1 1,0 0-1,0 0 1,0 1-1,0-1 1,0 0 0,0 0-1,0 1 1,0-1-1,0 0 1,0 0-1,0 1 1,0-1 0,0 0-1,0 0 1,0 1-1,0-1 1,0 0-1,0 0 1,0 0 0,1 1-1,-1-1 1,0 0-1,0 0 1,0 0-1,0 1 1,0-1 0,1 0-1,-1 0 1,0 0-1,0 1 1,0-1 0,1 0-1,-1 0 1,0 0-1,13 3 543,14-5 67,-13-1-491,-1-1 1,1-1-1,-1 0 1,0-1-1,19-11 1,-9 5-69,-16 8-70,0 0 0,0-1-1,8-8 1,9-6-255,-24 19 224,1 0-1,-1 0 1,1-1 0,-1 1 0,1 0-1,-1 0 1,1 0 0,-1-1 0,1 1-1,-1 0 1,1 0 0,-1 0 0,1 0-1,-1 0 1,1 0 0,-1 0 0,1 0-1,0 0 1,-1 0 0,1 1-1,-1-1 1,1 0 0,-1 0 0,1 0-1,-1 1 1,1-1 0,-1 0 0,0 0-1,1 1 1,-1-1 0,1 0 0,-1 1-1,0-1 1,1 1 0,-1-1 0,0 0-1,1 1 1,-1-1 0,0 1 0,0-1-1,1 1 1,-1-1 0,0 1 0,0 0-1,8 28 218,-6-20-202,-1-5 128,0 0 0,0 0 0,1 1 0,0-1 0,0 0 0,3 4 1,-5-7-77,1 0 0,0-1 0,0 1 0,-1 0 0,1 0 0,0-1 0,0 1 0,0-1 0,0 1 0,0 0 0,0-1 0,0 0 0,0 1 0,0-1 0,0 0 0,0 1 0,0-1 0,0 0 0,0 0 0,0 0 0,0 0 0,0 0 0,1 0 0,-1 0 0,0 0 0,0 0 0,0-1 0,2 0 0,2-1 43,1-1 0,0 0-1,-1 0 1,0 0 0,0-1 0,0 0 0,0 0 0,0 0-1,-1-1 1,6-7 0,-2 3-49,18-15 1,-10 10-84,21-14-187,-35 26 203,1 0 1,0 1-1,0-1 1,0 1 0,0-1-1,0 1 1,1 0 0,-1 0-1,0 1 1,7-2-1,-9 2 32,-1 0-1,1 0 0,0 1 1,0-1-1,0 0 0,0 0 0,0 0 1,0 1-1,0-1 0,0 0 0,-1 1 1,1-1-1,0 1 0,0-1 1,0 1-1,-1-1 0,1 1 0,0 0 1,-1-1-1,1 1 0,0 0 0,0 0 1,0 1 2,0 0 1,0 1-1,0-1 0,-1 0 1,1 0-1,-1 0 1,1 0-1,-1 1 1,1 1-1,-1 6 12,-1-1-1,1 0 1,-4 13 0,1-9 80,3-12-56,-1 1 0,1-1 0,-1 1 0,1 0 1,0-1-1,-1 1 0,1-1 0,0 1 0,0 0 1,0-1-1,0 1 0,0-1 0,1 1 0,0 2 0,-1-4-12,1 1 0,-1-1 0,1 0 0,-1 1 0,1-1 0,-1 0 0,1 0 0,0 0 0,-1 1 0,1-1 0,-1 0 0,1 0 0,0 0 0,-1 0 0,1 0 0,-1 0 0,1 0 0,0 0 0,-1 0 0,1 0 0,0 0 0,-1-1 0,1 1 0,-1 0 0,1 0 0,-1-1 0,1 1 0,0 0-1,-1-1 1,1 1 0,0-1 0,2-1 39,24-8-46,36-8 0,-54 16-101,0 1 1,-1 0-1,1 0 0,0 1 1,0 0-1,0 0 0,-1 1 1,16 3-1,-19-2 87,0 0 0,0 0-1,0 0 1,9 6 0,-11-6 21,1 1 0,-1-1 0,1-1 0,-1 1 0,1 0-1,0-1 1,0 0 0,0 0 0,4 1 0,3-2 20,0 0 0,0 0 0,0-1 0,0 0 0,0-1 0,0-1 0,-1 0 0,1 0 0,13-6 0,9-7-38,46-30 1,-29 16 43,-49 29-87,1 0-1,-1 0 1,1 1 0,-1-1-1,1 0 1,0 0 0,-1 1-1,1-1 1,0 1 0,2-1-1,-4 2 33,0-1 0,1 0-1,-1 0 1,0 0 0,0 0 0,0 0-1,0 1 1,1-1 0,-1 0 0,0 0-1,0 0 1,0 0 0,0 1-1,0-1 1,0 0 0,1 0 0,-1 0-1,0 1 1,0-1 0,0 0-1,0 0 1,0 1 0,0-1 0,0 0-1,0 0 1,0 0 0,0 1-1,0-1 1,0 0 0,0 0 0,0 1-1,0-1 1,0 0 0,-1 0-1,1 0 1,0 1 0,0-1 0,0 0-1,0 0 1,0 0 0,0 1 0,-1-1-1,-3 8-64,-1 0-1,-8 10 0,10-14 114,-24 29 37,20-25-109,0 0 1,0 0-1,1 0 1,0 1-1,1 0 0,-6 13 1,10-21 40,1 0 0,0 0-1,-1 0 1,1 0 0,0 0 0,-1 0 0,1 0 0,0 0 0,0 0 0,0 0-1,0 0 1,0 0 0,0 0 0,0 0 0,0 0 0,1 0 0,-1 1-1,1-1 2,-1-1-1,0 0 0,1 0 0,-1 1 1,0-1-1,1 0 0,-1 1 0,1-1 1,-1 0-1,1 0 0,-1 0 0,0 0 1,1 1-1,-1-1 0,1 0 0,-1 0 1,1 0-1,-1 0 0,1 0 0,-1 0 1,1 0-1,-1 0 0,1 0 0,-1 0 1,1-1-1,4 0 83,1-1-1,-1 0 1,0 0 0,8-5-1,-4 1-20,1 0-1,-1-1 1,0 0-1,0-1 0,13-15 1,-7 5 43,22-36 0,-16 19-9,-2 0 1,-2-2-1,22-65 0,16-87-228,-52 176 86,1-2 27,-2 10-85,0-1 0,0 0 0,-1 1 0,0-1 0,0 0 0,-1 0 0,1 0 0,-1 0 0,0 0 0,-2-11-1,2 16 88,0 1 0,-1 0-1,1-1 1,0 1-1,0-1 1,0 1 0,0 0-1,0-1 1,0 1-1,0-1 1,0 1 0,-1 0-1,1-1 1,0 1-1,0 0 1,-1-1 0,1 1-1,0 0 1,0 0-1,-1-1 1,1 1 0,0 0-1,-1 0 1,1-1-1,0 1 1,-1 0 0,1 0-1,0 0 1,-1 0-1,1-1 1,-1 1 0,1 0-1,0 0 1,-1 0-1,1 0 1,-1 0 0,1 0-1,0 0 1,-1 0-1,1 0 1,-1 0-1,1 0 1,0 0 0,-1 1-1,1-1 1,0 0-1,-1 0 1,1 0 0,0 0-1,-1 1 1,1-1-1,0 0 1,-1 0 0,1 1-1,0-1 1,-1 0-1,1 1 1,0-1 0,0 0-1,-1 1 1,1-1-1,0 1 1,-15 22-44,6-6 92,2 0 0,0 1 0,1 0-1,-6 29 1,-4 74 353,13-96-293,2-1-1,1 1 1,5 32 0,-4-46-56,1-1 1,0 1 0,1-1 0,1 0-1,-1 0 1,2 0 0,-1 0 0,1-1-1,1 1 1,6 8 0,-8-14-349,0 0 1,0 0 0,0 0-1,1 0 1,0 0 0,-1-1-1,1 0 1,1 0 0,-1 0 0,0-1-1,1 0 1,-1 0 0,1 0-1,-1-1 1,9 2 0,21 1-1969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52:17.0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199 60 2496,'3'-5'515,"-1"3"88,-1-1 0,1 0 1,-1 0-1,1 1 0,-1-1 0,0 0 1,0 0-1,0 0 0,0 0 0,-1 0 1,1 0-1,-1-5 0,3-4 3296,-7 26-2358,-6 13-1303,1 1 1,2 0-1,0 0 1,2 0-1,1 1 1,0 42-1,5-49-206,4 22-1,0 6-62,10 135 427,-7-97-24,-8-78-262,2-2 54,-2 1 0,1-1 0,-1 1 0,-1-1 0,-1 14-1,1-21-142,1 0-1,0-1 0,0 1 0,0-1 0,-1 1 1,1-1-1,0 1 0,-1-1 0,1 1 0,-1-1 0,1 1 1,0-1-1,-1 1 0,1-1 0,-1 0 0,1 1 1,-1-1-1,1 0 0,-1 1 0,1-1 0,-1 0 1,0 0-1,1 0 0,-1 1 0,0-1 0,-1 0 4,0 0 0,0 0 0,0 0 1,0 0-1,0 0 0,0-1 0,0 1 0,-2-1 0,-5-3-11,0 1 0,-13-8 1,16 8 15,-7-3-24,0 0 1,0-1-1,1-1 0,0 0 0,-17-15 1,26 20-286,0 0 1,0 0 0,0-1 0,1 1-1,-1-1 1,1 0 0,0 0 0,0 0-1,0 0 1,0 0 0,1-1 0,0 1-1,0 0 1,0-1 0,0 1 0,1-1-1,0 1 1,-1-1 0,2 1 0,-1 0-1,1-7 1,1 1-1301,1 0 0,0 0 0,7-18 0,6 3-990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52:17.5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 0 1984,'-44'4'7856,"44"-4"-7766,-1-1-1,1 1 1,0 0 0,-1 0 0,1 0 0,0 0 0,-1 0-1,1 0 1,0 0 0,-1 0 0,1 0 0,0 0 0,-1 0-1,1 0 1,0 0 0,-1 0 0,1 1 0,0-1 0,0 0-1,-1 0 1,1 0 0,0 0 0,-1 1 0,1-1 0,0 0-1,0 0 1,-1 0 0,1 1 0,0-1 0,0 0 0,-1 1-1,9 6 2198,-4-4-1969,1-1 0,-1 0 0,1 0 0,7 2 0,15-2 196,0 0 0,-1-2 0,54-6 0,-67 4-538,32-4-21,-29 4-56,0-1 0,1 2 1,-1 0-1,19 2 0,-26 0-1525,-4-1 410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52:18.3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28 198 2080,'-7'-7'8476,"1"41"-7102,-7 79 797,13-111-2180,-2 11 905,3-11-251,0-6-140,1-3-389,-1 0 1,-1 0-1,1-1 0,-1-9 1,1-11-43,33-146-389,-32 164 376,1 1-1,1-1 0,0 1 0,0-1 1,7-8-1,-10 15-7,1 0 0,0 1 0,0-1-1,0 1 1,0 0 0,0-1 0,1 1 0,-1 0 0,1 0 0,-1 1 0,1-1 0,0 0 0,0 1 0,-1 0-1,1 0 1,0 0 0,0 0 0,0 0 0,0 0 0,1 1 0,3-1 0,202 11 987,-179-10-1161,0 0-2184,-10 0-3770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52:18.6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184 1 4064,'-33'0'1307,"32"0"-1283,1 0 0,-1 0 0,1 0 0,-1 0 0,0 0 0,1 0 0,-1 0 1,1 0-1,-1 0 0,1 0 0,-1 0 0,1 0 0,-1 1 0,1-1 0,-1 0 1,1 0-1,-1 1 0,1-1 0,0 0 0,-1 1 0,0-1-39,-5 5 422,0 0-1,1 0 1,-1 0 0,1 0 0,0 1-1,-6 9 1,0 3 358,1 1 0,1 0 0,1 0 1,-10 33-1,-11 82 716,24-103-1240,2 1 1,1 51-1,3-66-182,1 0 0,0-1-1,1 1 1,1-1 0,0 0 0,11 25 0,-4-18-61,24 42 1,-31-59-411,0 0-1,0-1 0,1 1 1,0-1-1,0 0 0,0 0 0,1 0 1,-1-1-1,1 1 0,0-2 1,12 7-1,12 1-1560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52:19.0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5312,'1'0'474,"-1"0"-421,0 0 0,0 0 0,1 0 0,-1 0 0,0 0 0,0 0 0,0 0-1,1 0 1,-1 0 0,0 0 0,0 0 0,1 0 0,-1 0 0,0 0 0,0 0 0,1 0-1,-1 0 1,0 0 0,0 0 0,0 0 0,1 1 0,-1-1 0,0 0 0,0 0 0,0 0 0,0 0-1,1 1 1,-1-1 0,0 0 0,0 0 0,0 0 0,0 1 0,0-1 0,0 0 0,1 0-1,5 7 100,0-2 280,-1 1-1,-1-1 1,1 1 0,-1-1-1,6 12 1,0 6 377,-1 0 0,-2 1 0,7 33 0,7 75 664,-15-85-801,1-1 124,-3 0 0,-4 84 1,-1-109-639,-1 0 0,-2 0 0,0-1 1,-1 0-1,-1 1 0,-1-2 1,0 1-1,-15 26 0,18-41-370,1 1-1,-1-1 0,0 0 1,0 0-1,0 0 1,-9 7-1,-1 4-774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52:23.1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4 703 1984,'-2'1'629,"2"-1"-525,0 0 1,0 1 0,0-1 0,0 0 0,-1 0-1,1 1 1,0-1 0,0 0 0,0 1 0,0-1-1,0 0 1,0 0 0,0 1 0,0-1 0,0 0-1,0 1 1,0-1 0,0 0 0,0 1-1,0-1 1,0 0 0,0 1 0,0-1 0,0 0-1,0 0 1,1 1 0,-1-1 0,0 0 0,0 0-1,1 1 211,-1 0-210,1-1 56,0 0 0,1 0 0,-1 0 1,0 0-1,0 0 0,0 0 0,0 0 1,0 0-1,1 0 0,-1-1 0,1 1 1,36-15 1075,-37 14-1151,90-48 1641,-67 35-1544,-7 3-102,-1 0 1,0-2 0,-1 0-1,0-1 1,-1 0 0,0-1 0,17-25-1,70-126 234,-75 120-313,23-49 38,-10 19 80,-39 75-120,7-11-8,0-2 0,-1 1 0,0-1 0,-1 1 0,6-26 0,-12 28-444,1 10 431,0 1 1,0 0 0,-1 0 0,1 0 0,0 0 0,0-1 0,0 1 0,-1 0 0,1 0 0,0 0 0,0 0 0,0 0 0,-1 0 0,1 0 0,0-1-1,0 1 1,-1 0 0,1 0 0,0 0 0,0 0 0,-1 0 0,1 0 0,0 0 0,0 0 0,-1 0 0,1 0 0,0 1 0,-2-1-24,1 1 0,-1 0 0,1 0 0,0-1 1,-1 1-1,1 0 0,0 0 0,0 0 1,0 1-1,0-1 0,0 0 0,-2 3 0,-11 18 14,1 2 1,1-1-1,1 1 0,-9 33 0,-22 104 751,28-102-487,9-38-33,-5 35 0,10-49-82,0 0 1,0 0-1,0 0 0,1 0 0,0-1 0,0 1 1,0 0-1,1-1 0,3 8 0,-5-12-83,1-1 0,-1 0 0,1 1 0,0-1 0,-1 0 0,1 1 0,0-1 0,0 0 0,0 0 0,0 0-1,0 1 1,0-1 0,0 0 0,0-1 0,0 1 0,0 0 0,0 0 0,1 0 0,-1-1 0,0 1 0,1 0 0,-1-1 0,1 0 0,-1 1-1,0-1 1,1 0 0,-1 1 0,1-1 0,-1 0 0,1 0 0,-1 0 0,1 0 0,-1-1 0,1 1 0,-1 0 0,0-1 0,2 0 0,8-1 103,-1-2 1,1 1-1,-1-1 1,18-10 0,37-28-236,-14 8-106,-20 15-54,-42 31 59,0 0 0,1 0 1,1 1-1,0 1 1,1-1-1,-11 27 1,19-38 257,-1-1 0,1 1 1,-1 0-1,1-1 1,0 1-1,0 0 1,0-1-1,0 1 1,0 0-1,0-1 1,1 1-1,-1 0 0,0-1 1,1 1-1,-1-1 1,1 1-1,0-1 1,-1 1-1,1-1 1,0 1-1,0-1 0,2 3 1,-3-4-31,1 1 1,-1-1-1,1 0 1,-1 0 0,1 1-1,-1-1 1,1 0-1,-1 0 1,1 0-1,-1 0 1,1 1-1,-1-1 1,1 0-1,-1 0 1,1 0-1,-1 0 1,1 0 0,-1 0-1,1 0 1,0-1-1,-1 1 1,1 0-1,-1 0 1,1 0-1,-1 0 1,1-1-1,-1 1 1,0 0-1,1 0 1,-1-1-1,1 1 1,-1 0 0,0-1-1,1 1 1,-1-1-1,1 1 1,-1 0-1,0-1 1,0 1-1,1-1 1,-1 1-1,0-1 1,0 1-1,0-1 1,1 1 0,-1-1-1,0 0 1,1-2 29,0 0 1,0-1 0,0 1 0,0 0 0,-1 0 0,1-5-1,-1 3-115,0 0-1,-1-1 0,0 1 0,0 0 1,0 0-1,-1 0 0,1 0 0,-1 0 0,0 0 1,-4-5-1,6 10 42,0 0 0,0-1 0,1 1 0,-1 0 0,0 0 1,0 0-1,0 0 0,0-1 0,0 1 0,0 0 0,1 0 0,-1 0 0,0 0 1,0 0-1,0 0 0,0-1 0,1 1 0,-1 0 0,0 0 0,0 0 0,0 0 1,1 0-1,-1 0 0,0 0 0,0 0 0,0 0 0,1 0 0,-1 0 0,0 0 1,0 0-1,0 0 0,1 0 0,-1 0 0,0 0 0,0 0 0,0 0 0,1 0 1,-1 0-1,0 0 0,0 1 0,1-1 0,17 2 347,-8-1-239,211 16 726,-204-16-1659,0-1-1,0 0 0,33-5 1,-36-2-1744,-4-1 860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52:23.5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5 195 6304,'-4'-26'2848,"31"-2"-2464,-11 17 864,7 3-768,16-17 0,14 6-288,25-9 96,6 9-192,9-1-1088,-6 14 544,-9 1-5056,-11 13 3040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52:24.5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197 7 4480,'-9'-7'4053,"2"21"-3448,1 0 0,0 1-1,-5 24 1,-2 3-165,-61 209 1373,34-106-800,27-112-763,10-26-123,0 0-1,1 0 1,-1 0-1,1 0 1,1 0 0,-2 11-1,3-17-101,0-1 0,0 0 0,0 0-1,0 1 1,0-1 0,0 0 0,0 1-1,0-1 1,0 0 0,0 1 0,0-1 0,1 0-1,-1 1 1,0-1 0,0 0 0,0 0 0,0 1-1,1-1 1,-1 0 0,0 0 0,0 0-1,0 1 1,1-1 0,-1 0 0,0 0 0,1 0-1,-1 1 1,0-1 0,0 0 0,1 0 0,-1 0-1,0 0 1,1 0 0,-1 0 0,0 0-1,1 0 1,-1 0 0,0 0 0,1 0 0,-1 0-1,0 0 1,0 0 0,1 0 0,-1 0 0,0 0-1,1 0 1,-1 0 0,0 0 0,1-1-1,-1 1 1,0 0 0,0 0 0,1 0 0,-1 0-1,0-1 1,21-11 59,-19 10-31,17-12 9,-2 1-206,1 1 1,1 0-1,31-14 1,-46 24 103,1 0 1,-1 0-1,1 0 1,0 1-1,0 0 1,0 0-1,-1 1 1,1-1-1,0 1 1,0 0-1,0 0 1,0 0-1,0 1 1,0 0-1,-1 0 1,1 0 0,0 0-1,0 1 1,-1 0-1,1 0 1,7 5-1,-10-6 44,0 0-1,-1 1 1,1-1-1,0 0 1,-1 1-1,1-1 1,-1 1-1,0 0 1,0-1-1,1 1 1,-1 0-1,0 0 1,0 0-1,-1 0 1,1-1 0,0 1-1,-1 1 1,1-1-1,-1 0 1,1 0-1,-1 0 1,0 3-1,0-2 3,-1 0 0,0 1 0,0-1 0,0 0 0,0 0 0,0 0 0,-1-1 0,1 1 0,-1 0 0,0 0 0,0-1 0,0 1 0,0-1 0,-4 4 0,-50 41 453,48-41-339,-1 0 1,0 0-1,0-1 1,-19 7-1,22-10-20,0 0 0,0-1 0,0 0 0,0 0 0,0 0 1,-9-1-1,11 0-85,1-1 1,0 1 0,-1-1 0,1 1 0,-1-1 0,1 0 0,0 0-1,0-1 1,0 1 0,-1-1 0,1 0 0,-4-3 0,6 5-51,1 0 0,0 0 0,-1-1 0,1 1 0,0 0 0,-1 0 0,1-1 0,0 1 0,0 0 0,-1 0 0,1-1 0,0 1 0,0 0 0,-1-1 0,1 1-1,0 0 1,0-1 0,0 1 0,0 0 0,0-1 0,-1 1 0,1-1 0,0 1 0,0 0 0,0-1 0,0 1 0,0 0 0,0-1 0,0 1 0,0-1 0,0 1 0,1 0 0,-1-1 0,0 1 0,0 0 0,0-1 0,0 1 0,0-1 0,1 1 0,-1 0 0,0 0 0,1-1 0,0 0-493,0 0-1,0 0 1,1 0 0,-1 1-1,1-1 1,-1 0 0,0 1-1,1-1 1,3 0 0,7 0-1712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52:25.0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 63 4640,'0'0'1504,"18"0"1866,-11 0-2862,0-1-1,0 1 0,-1-1 0,1 0 0,11-4 0,-17 5-494,1 0 0,-1-1 0,0 1 0,0-1 0,0 1 0,0-1 1,0 1-1,0-1 0,-1 1 0,1-1 0,0 0 0,0 0 0,0 1 0,-1-1 0,1 0 0,0 0 0,-1 0 0,1 0 0,0 0 0,-1 0 0,1 0 0,-1 0 0,0 0 0,1 0 0,-1 0 0,0 0 0,0 0 0,1 0 0,-1 0 0,0 0 0,0-1 0,0 1 0,0 0 0,-1 0 0,1 0 0,0 0 0,0 0 0,-1 0 0,1 0 0,-1 0 0,1 0 0,-1 0 0,0-2 0,0 2-24,0 0 0,1 0 0,-1 0 0,0 0 0,0 0-1,0 0 1,0 0 0,-1 1 0,1-1 0,0 0 0,0 0 0,0 1 0,-1-1-1,1 1 1,0-1 0,-1 1 0,1 0 0,0-1 0,-1 1 0,1 0-1,0 0 1,-1 0 0,1 0 0,-2 0 0,-3 1 142,1-1 0,0 1-1,0 0 1,0 0 0,-6 3 0,6-3 24,1 1 0,-1 0 0,1 0 0,-1 1 0,1-1 0,0 1 0,0 0 0,0 0 0,0 1 0,0-1 0,1 1 0,0-1 0,-5 8 1,7-10-112,1 0 0,-1 1 0,1-1 0,0 0 0,-1 0 0,1 0 0,0 0 0,0 1 0,0-1 0,0 0 0,0 0 0,0 0 0,0 0 0,0 1 0,1-1 0,-1 0 0,0 0 0,1 0 0,0 2 0,0-1 37,1 1 0,-1-1 0,1 0 0,0 0 0,0 0 0,0 0 0,0 0 0,3 2 0,1 0 67,0 0 0,0 0-1,1-1 1,-1 1 0,14 3-1,-10-5-67,0 0-1,0 0 1,0-1-1,0 0 1,0-1-1,1 0 0,13-3 1,-2 0-914,-1-2 0,29-9 0,-11 2-659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34:58.10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67 47 6304,'-57'-34'2848,"47"26"-2464,15 3-768,3 10 128,15-5 256,8 0 0,20 0-1856,8 8 992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52:29.0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6 903 3072,'-6'6'2284,"7"-6"-2093,-1 0 0,1 0 0,-1 1 0,1-1 0,0 0 1,-1 0-1,1-1 0,-1 1 0,1 0 0,-1 0 0,1 0 0,-1 0 1,1 0-1,0-1 0,-1 1 0,1 0 0,-1 0 0,1-1 0,0 0 0,34-18 2512,8-4-1587,-17 4-629,0-2 0,-1 0 0,36-42 0,55-84 227,-107 134-672,6-8-18,-3 5-58,22-25 1,-33 41 20,-1-1-1,0 0 1,1 1 0,-1-1-1,1 1 1,0-1-1,-1 1 1,1-1 0,-1 1-1,1 0 1,0-1-1,-1 1 1,1 0 0,0-1-1,-1 1 1,1 0-1,0 0 1,-1 0 0,1 0-1,0-1 1,0 1-1,-1 0 1,1 0 0,0 0-1,0 1 1,-1-1-1,1 0 1,0 0 0,0 0-1,-1 0 1,1 1-1,0-1 1,-1 0 0,1 1-1,-1-1 1,1 0-1,0 1 1,-1-1 0,1 1-1,-1-1 1,1 1-1,-1-1 1,1 1 0,-1 0-1,1-1 1,-1 1-1,0 0 1,1-1-1,-1 1 1,0 0 0,1-1-1,-1 2 1,3 4-3,-1 0 0,0 1 0,0-1 1,-1 1-1,1 6 0,1 14 11,-1 0 1,-2 0 0,0 1-1,-2-1 1,-6 26-1,5-32 97,-2-1 0,-1 0 0,0 0 0,-2 0 0,0-1 0,-1 0 0,-13 19 0,20-34-31,-1-1 0,1 1 0,-1-1 0,0 0 0,-4 4 0,6-6-8,0 0 0,-1 0-1,1 0 1,-1-1 0,1 1 0,-1 0 0,0 0 0,1-1 0,-1 1 0,1-1-1,-1 0 1,0 0 0,0 1 0,1-1 0,-1 0 0,0 0 0,-2-1-1,0 0 21,0 0-1,-1 0 0,1 0 1,0-1-1,0 0 0,1 1 0,-1-2 1,0 1-1,-6-5 0,-1-3-17,-18-19-1,27 28-126,1-1 0,0 1 0,0 0 0,0-1 0,0 0 0,0 1 0,0-1 0,0 1 0,1-1 0,-1 0 0,0 0 0,1 1 0,-1-3 0,45 9-397,3-4 479,62-3 293,-90 1-188,-1-1 0,0-1 0,34-10 0,-15-4-55,-30 13-115,-1 0 1,2 1-1,-1 0 1,14-4-1,-21 7 47,0 0 0,1 0 1,-1 0-1,1 0 0,-1-1 0,1 1 0,-1 0 1,0 0-1,1 0 0,-1 0 0,1 0 0,-1 0 0,1 1 1,-1-1-1,1 0 0,-1 0 0,0 0 0,1 0 0,-1 0 1,1 1-1,-1-1 0,0 0 0,1 0 0,-1 1 0,0-1 1,1 0-1,-1 0 0,0 1 0,1-1 0,-1 0 0,0 1 1,0-1-1,1 1 0,-1-1 0,0 1 0,1 1-23,-1 0-1,0 0 1,0 0-1,0 0 1,0-1-1,0 1 1,0 0-1,-1 3 1,-73 322 244,24-143 1211,49-177-1082,4-4 78,-3-4-383,1 0 0,0 1 0,0-1 0,0 0 0,0 0 0,-1 0 0,1 0 0,0 1 0,-1-1 0,1 0 0,0 0 0,-1 0 0,0 0 0,1-2 0,26-70 207,-5 11-162,-8 28-66,1 0 1,2 0 0,2 2-1,1 0 1,1 1 0,2 1-1,29-30 1,7 4-138,2 3 0,109-73 0,-165 122 80,1 1-1,-1-1 0,1 1 0,0 0 0,0 0 0,12-3 0,-17 5 41,0 1-1,0 0 0,0 0 1,0 0-1,0-1 1,-1 1-1,1 0 1,0 0-1,0 0 1,0 1-1,0-1 1,0 0-1,0 0 1,-1 0-1,1 1 1,0-1-1,0 0 1,0 1-1,-1-1 0,1 0 1,0 1-1,0-1 1,-1 1-1,1 0 1,1 0-1,-2 1 2,1-1-1,0 0 1,-1 1-1,1-1 1,-1 1-1,0-1 1,0 0-1,1 1 1,-1-1-1,0 1 1,0-1-1,0 1 1,-1 2-1,0 3 12,-1 0-1,1 0 1,-2 0-1,1 0 1,-4 7-1,3-9 9,-1 1 0,1-1 0,-1 0 0,0 0 0,0 0 0,-1 0 0,0-1 0,-6 5 0,-6 3 67,-21 12 0,32-21-77,-10 5 64,-1 0 0,0-1 1,-1-1-1,-33 7 0,15-4 94,27-8-287,23-5 64,92-11 59,-28 5 65,123-33 0,-96 16-244,-95 24 185,1 0 1,-1 1-1,14-1 0,-24 3-15,1 0-1,-1 0 1,0 0-1,0 0 1,0 1-1,0-1 1,0 0-1,1 0 1,-1 0-1,0 0 1,0 0-1,0 1 1,0-1-1,0 0 1,0 0-1,0 0 1,0 1-1,0-1 1,0 0-1,0 0 1,0 0-1,0 0 1,0 1-1,0-1 1,0 0-1,0 0 1,0 0-1,0 1 1,0-1-1,0 0 0,0 0 1,0 0-1,0 0 1,0 1-1,0-1 1,0 0-1,0 0 1,-1 0-1,1 0 1,0 0-1,0 1 1,0-1-1,0 0 1,0 0-1,-1 0 1,1 0-9,-4 4 9,-24 20-26,-46 52 0,66-67 50,-9 10-10,17-18 10,-1 0 1,0 0-1,1 0 1,-1 0-1,1 1 0,-1-1 1,1 0-1,-1 0 1,1 0-1,0 0 1,0 0-1,-1 1 1,1-1-1,0 0 0,0 0 1,0 1-1,1 0 1,-1-2-4,0 0-1,0 0 1,0 0 0,0 1 0,1-1 0,-1 0 0,0 0-1,0 0 1,1 0 0,-1 0 0,0 0 0,0 0 0,0 0 0,1 0-1,-1 0 1,0 0 0,0 0 0,1 0 0,-1 0 0,0 0-1,0 0 1,0 0 0,1 0 0,-1 0 0,0 0 0,0 0-1,0 0 1,1-1 0,-1 1 0,0 0 0,0 0 0,1 0-1,14-9 223,21-15-117,-29 20-86,140-108-13,-130 97-266,-29 37-470,12-20 710,-3 2-2,0 1 1,1-1 0,0 1 0,0 0 0,-1 6-1,2-10 11,1 0-1,0 0 0,0-1 1,0 1-1,0 0 1,0 0-1,0 0 0,0 0 1,0 0-1,0 0 0,0 0 1,0-1-1,1 1 0,-1 0 1,0 0-1,1 0 1,-1 0-1,1-1 0,-1 1 1,1 0-1,-1 0 0,1-1 1,-1 1-1,1 0 1,0-1-1,-1 1 0,1-1 1,0 1-1,0-1 0,-1 1 1,1-1-1,0 1 1,0-1-1,0 0 0,-1 1 1,1-1-1,2 0 0,6 2 73,1 0 0,0-1 0,-1-1-1,1 1 1,14-3 0,47-8 136,-55 6-196,-2-1 0,1 0 0,0 0 0,-1-2 0,0 0 0,0 0 0,-1-1 0,0-1 0,13-11 0,-14 8-19,1 0-1,-2-1 1,1 0-1,-2-1 1,0 0 0,10-19-1,43-99 46,-21 41 63,150-239-260,-152 257-261,-35 63 185,-9 12-94,-13 17-47,-6 12 325,0 2 1,2 0-1,-29 64 0,25-32 45,-28 107 0,1 77 230,52-245-155,-1-1-1,1 1 0,0 0 0,0 0 0,0 0 0,1 5 0,-1-9-56,0 1 0,0-1 0,0 1-1,0-1 1,1 1 0,-1-1-1,0 1 1,0-1 0,1 1 0,-1-1-1,0 1 1,0-1 0,1 1 0,-1-1-1,1 0 1,-1 1 0,0-1 0,1 0-1,-1 1 1,1-1 0,0 0-1,0 1 1,0-1 0,0 0 0,-1 0 0,1 0 0,0 0-1,0-1 1,0 1 0,0 0 0,0 0 0,-1 0 0,1-1 0,0 1-1,0 0 1,0-1 0,-1 1 0,1-1 0,0 1 0,1-1-1,14-12 45,0-1 0,-1 0 0,14-18 0,12-10-129,-28 29 25,-8 7 1,0 1 0,0 0 0,0 1-1,1-1 1,0 1 0,-1 0 0,1 1 0,8-4 0,-14 6 37,0 1 1,1 0-1,-1 0 1,0 0-1,0 0 0,1 0 1,-1 0-1,0 0 1,0 0-1,0 0 0,1 0 1,-1 0-1,0 0 1,0 1-1,0-1 0,1 0 1,-1 0-1,0 0 1,0 0-1,0 0 0,1 0 1,-1 0-1,0 1 0,0-1 1,0 0-1,0 0 1,1 0-1,-1 0 0,0 1 1,0-1-1,0 0 1,0 0-1,0 0 0,0 0 1,0 1-1,0-1 1,0 0-1,1 0 0,-1 1 1,0-1-1,0 0 1,0 0-1,0 0 0,0 1 1,0-1-1,0 0 1,0 0-1,-1 0 0,1 1 1,0-1-1,0 0 0,0 0 1,0 1-1,0-1 1,-5 18-138,3-12 119,-22 64-135,15-46 361,-13 52 1,22-75-180,0 0 0,-1-1 0,1 1 0,0 0 1,0 0-1,0 0 0,0 0 0,0 0 0,0-1 0,0 1 1,0 0-1,1 0 0,-1 0 0,0 0 0,0-1 0,1 1 1,-1 0-1,1 0 0,-1 0 0,1-1 0,-1 1 0,1 0 1,-1-1-1,2 2 0,-1-1 2,0-1 0,0 1-1,1 0 1,-1-1 0,1 1 0,-1-1 0,0 0-1,1 1 1,-1-1 0,1 0 0,-1 0 0,1 0 0,1 0-1,5-1 34,0 0 0,0 0-1,15-5 1,23-10-95,-1-2-1,0-2 1,55-33 0,-81 41 35,-1-1 0,27-24 0,-42 35-19,-1 0 1,1-1-1,0 1 0,0 1 0,-1-1 0,1 0 0,1 1 0,-1-1 0,0 1 0,0 0 0,0 0 0,4-1 0,-6 4-7,-1-1 0,0 1 0,0-1 0,0 0 0,0 1 0,0-1 0,-1 1 0,1-1 0,0 0 0,0 1 0,-2 2 0,-4 15 1,-2-1-1,0 1 0,-1-1 0,-21 31 1,20-36 82,6-9-8,1 1 0,-1-1 0,1 1 0,0 0 0,0 0 1,1 0-1,-3 7 0,5-12-43,0 0 0,0 0 0,-1 0 0,1 1 0,0-1 0,0 0 0,0 0 0,0 0 0,0 1 0,0-1 0,0 0 0,0 0 0,0 0 0,1 1 0,-1-1 0,0 0 0,0 0 0,0 0 0,0 1 0,0-1 0,0 0 0,0 0 0,0 0 0,0 1 0,1-1 0,-1 0 0,0 0 0,0 0 0,0 0 0,0 0 0,1 1 0,-1-1 0,0 0 0,0 0 0,0 0 0,1 0 0,9 0 112,10-7 20,-10 0-149,0 1 0,0-2-1,-1 1 1,0-1 0,-1-1 0,1 1 0,-2-2 0,1 1 0,-1-1 0,7-14 0,-11 18-181,-6 10 48,-6 13 112,5-8 25,-3 4-35,1 1 0,0-1 0,2 1 0,-5 15 0,9-29 55,0 1 0,0 0 1,0-1-1,0 1 0,0-1 0,0 1 0,0 0 0,0-1 1,0 1-1,0 0 0,0-1 0,0 1 0,0 0 1,0-1-1,0 1 0,1 0 0,-1-1 0,0 1 0,0-1 1,1 1-1,-1 0 0,1-1 0,-1 1 0,0-1 1,1 1-1,0 0 0,0-1 1,0 0 0,-1 0 0,1 0-1,0 0 1,0 1 0,0-1 0,0 0 0,0-1 0,0 1 0,-1 0 0,1 0 0,0 0-1,0 0 1,0-1 0,0 1 0,1-1 0,4-2 19,1-1 1,-1 0-1,9-7 0,7-8 63,-1 0 0,26-33 0,34-51-231,-43 53 35,112-142-202,-108 135 43,37-64-1,10-55-575,-82 157 506,-11 27 99,-1-1 0,0 1 0,-8 9 0,-9 14 179,-10 15-27,3 1 0,1 2 0,-30 75 0,42-81 226,-21 85 0,34-114-134,1 0 1,0 1-1,1-1 0,0 1 0,1-1 1,1 0-1,0 1 0,1-1 0,0 0 1,7 20-1,-8-31 25,1 0 0,-1 0 0,1 0 1,0 0-1,-1 0 0,2 0 0,-1 0 0,0-1 0,0 1 1,1-1-1,-1 0 0,1 0 0,0 0 0,0 0 0,0 0 1,0-1-1,0 1 0,0-1 0,0 0 0,0 0 1,0 0-1,1 0 0,-1 0 0,0-1 0,1 1 0,-1-1 1,1 0-1,-1 0 0,0 0 0,1-1 0,-1 1 1,1-1-1,-1 0 0,4-1 0,0-1-21,1-1 1,-1 0-1,0 0 1,0 0-1,0-1 0,-1 0 1,1 0-1,-1-1 1,0 0-1,6-8 0,6-9-2,24-42 0,53-125-386,-50 93 237,-35 77 96,2-2 15,-2 0 0,0-1 0,-2 0 0,11-41-1,-19 60-82,1 0 0,-1 1-1,0-1 1,0 0 0,0 0-1,-2-6 1,2 10 81,0-1 1,0 0-1,0 1 1,0-1-1,-1 1 0,1-1 1,0 1-1,-1-1 1,1 1-1,0-1 0,-1 1 1,1-1-1,0 1 1,-1-1-1,1 1 0,-1 0 1,1-1-1,-1 1 1,1 0-1,-1-1 0,0 1 11,0 0 0,0 0-1,1 0 1,-1 0 0,0 0 0,0 0-1,1 0 1,-1 0 0,0 0-1,0 1 1,1-1 0,-1 0-1,0 0 1,1 1 0,-1-1-1,0 1 1,1-1 0,-1 1-1,0-1 1,0 1 0,-7 6-18,1 0 0,0 0 0,0 0 1,0 1-1,-9 16 0,5-6 166,-16 37 0,16-27-59,2 0 0,-10 51 0,-2 60 590,20-135-633,-17 156 481,18-158-499,-1 44 251,1-43-198,0 1 0,0-1 0,1 1 0,0-1 0,-1 1 0,1-1 0,1 1 0,-1-1 0,0 0 0,4 5 0,-5-7-53,1-1 1,-1 0-1,1 1 0,-1-1 1,1 0-1,-1 0 0,1 1 1,-1-1-1,1 0 0,0 0 1,-1 0-1,1 0 0,-1 0 1,1 0-1,0 0 0,-1 0 1,1 0-1,-1 0 0,1 0 1,-1-1-1,1 1 0,0 0 1,-1 0-1,1 0 0,-1-1 1,1 1-1,-1 0 0,1-1 1,18-11 63,-5 0-56,0-2 1,24-29-1,-25 28-37,0 0 0,29-25 0,-30 33-49,-12 7 63,0 0-1,0 0 1,1 0 0,-1 0-1,0 0 1,0 0-1,0 0 1,0 0-1,1 0 1,-1 0-1,0 0 1,0 0-1,0 0 1,0 0-1,1 0 1,-1 0-1,0 1 1,0-1-1,0 0 1,0 0-1,1 0 1,-1 0-1,0 0 1,0 0-1,0 0 1,0 1-1,0-1 1,0 0-1,1 0 1,-1 0-1,0 0 1,0 0-1,0 1 1,0 1-16,0 0-1,1 0 1,-1 0 0,0 1 0,-1-1-1,1 0 1,-1 3 0,0 3-2,-11 54 68,7-43 194,1 0 0,-2 39 0,6-58-223,0 0 0,0 1 0,0-1 0,0 1 0,0-1 0,0 0 0,0 1-1,0-1 1,0 0 0,0 1 0,1-1 0,-1 0 0,0 1 0,0-1 0,0 0 0,0 1 0,1-1 0,-1 0 0,0 1 0,0-1 0,1 0 0,-1 0 0,0 1 0,0-1 0,1 0 0,-1 0 0,0 0 0,1 1 0,-1-1 0,0 0 0,1 0 0,-1 0 0,0 0 0,1 0 0,-1 0 0,1 0 0,-1 0 0,0 0 0,1 1 0,-1-2 0,0 1 0,1 0 0,-1 0-1,0 0 1,1 0 0,-1 0 0,1 0 0,-1 0 0,0 0 0,1-1 0,-1 1 0,1 0 0,23-13 348,-18 9-283,69-47 222,-54 36-353,-1 0 0,38-19 0,-54 32 24,0 1 0,0-1 0,0 1 0,0 0 0,0 0 0,5 0 1,-9 1 12,1 0 1,0 0 0,-1 0-1,1 0 1,0 0 0,-1 0 0,1 0-1,-1 0 1,1 0 0,0 0 0,-1 1-1,1-1 1,-1 0 0,1 0 0,0 1-1,-1-1 1,1 0 0,-1 1 0,1-1-1,0 1 1,-1 0-3,0 0 1,1 0-1,-1 0 1,0-1-1,0 1 1,1 0-1,-1 0 0,0 0 1,0 0-1,0 0 1,0 0-1,0 0 0,0 0 1,0-1-1,-1 1 1,1 0-1,0 0 1,0 0-1,-1 1 0,-3 7-38,-1-1-1,0 1 0,0-1 1,-1 1-1,-8 7 1,14-16 49,-87 105-159,-37 78 59,24-30 192,73-117 104,-62 66-1,21-37 702,67-64-857,1-1 0,-1 1 0,1-1 0,-1 1-1,0-1 1,1 1 0,-1-1 0,0 1 0,1-1 0,-1 1 0,0-1 0,0 0 0,0 0-1,1 1 1,-1-1 0,-1 0 0,1 0-27,1 0 0,0 0 0,0-1-1,-1 1 1,1 0 0,0 0 0,0 0 0,0-1 0,0 1-1,-1 0 1,1 0 0,0-1 0,0 1 0,0 0 0,0-1-1,0 1 1,0 0 0,0 0 0,0-1 0,0 1 0,0 0-1,0-1 1,0 1 0,0 0 0,0 0 0,0-1 0,0 1 0,0-1-1,7-24 121,5 0-24,26-43 0,-10 22-68,44-76-366,-49 87-1457,39-46-1,-51 68 806,23-28-2828,-31 37 2795,0-1-1,-1 1 1,1-1 0,-1 0-1,0 1 1,0-1 0,2-7-1,0-4-2294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52:29.4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59 4576,'10'-39'2048,"-7"36"-1760,2-2 320,0 5-384,3-8-224,0 8-32,-3-4-288,0 8 192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52:29.7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29 7296,'5'-5'3328,"16"10"-2912,2-10 704,2 5-704,45-8-32,5 4-224,27-4 32,-2 8-128,1-3-3616,-14 3 1920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52:32.8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154 387 2912,'4'-4'-50,"10"-2"5098,-18 16-3476,-11 21-712,-1-1-1,-26 36 1,11-18-303,29-45-529,-15 23 462,-22 49 0,38-72-427,0 0 0,0-1 0,0 1 0,1 0 0,-1 0 0,1 0-1,-1 0 1,1 0 0,0 0 0,0 0 0,1 0 0,-1 0 0,1 3 0,0-4-12,-1 0 0,1 0 0,0-1 0,0 1 0,0-1 0,0 1 0,0-1 0,0 1 0,0-1 1,0 1-1,0-1 0,1 0 0,-1 0 0,1 0 0,-1 0 0,1 0 0,-1 0 0,1 0 0,-1 0 0,1 0 1,0-1-1,-1 1 0,4 0 0,2 0 41,0 0 0,0-1 0,1 0 0,-1 0 0,0-1 0,0 1 0,0-2 0,0 1 0,1-1 0,10-4 0,-5 1-20,0-1 0,0 0-1,0-1 1,17-13-1,-20 13-56,-1-1 0,0-1-1,-1 0 1,1 0 0,6-11-1,31-53-58,-42 66 48,40-75-1017,-67 160-128,16-59 1297,1 1 0,1 0 0,1 0 1,1 1-1,0-1 0,1 25 0,2-43-99,0 0 0,0 0-1,1 0 1,-1 0 0,1 0-1,-1 0 1,1 0 0,0 0 0,1 4-1,-1-5-31,-1-1-1,1 1 1,-1 0-1,1-1 0,-1 1 1,1 0-1,-1-1 1,1 1-1,0-1 1,-1 1-1,1-1 0,0 1 1,0-1-1,-1 1 1,1-1-1,0 0 1,0 1-1,0-1 0,0 0 1,-1 0-1,1 0 1,0 1-1,0-1 1,0 0-1,0 0 0,1-1 1,4-1 60,0 0 0,-1 0 1,1-1-1,-1 0 0,0 0 1,0-1-1,0 1 0,0-1 0,7-7 1,8-6 15,149-104-399,-167 120 281,37-21-224,-38 22 212,1-1 0,0 0-1,-1 1 1,1-1-1,0 0 1,-1 1 0,1 0-1,0-1 1,0 1-1,-1 0 1,1 0 0,0 0-1,0 0 1,-1 0 0,1 1-1,0-1 1,0 0-1,-1 1 1,1 0 0,2 0-1,-3 0 24,0 1-1,0-1 0,0 1 1,0-1-1,0 1 1,0-1-1,0 1 1,0 0-1,0 0 1,-1-1-1,1 1 0,-1 0 1,0 0-1,1 0 1,-1-1-1,0 1 1,0 0-1,0 0 0,0 0 1,0 0-1,0 0 1,-1-1-1,1 1 1,-2 3-1,-1 6 46,0 0-1,-9 17 1,12-28-39,-23 40 226,16-30 120,-10 21-1,17-31-332,0 0-1,0 1 0,0-1 0,0 0 0,0 0 0,0 0 1,0 0-1,0 1 0,0-1 0,0 0 0,0 0 0,0 0 1,0 1-1,0-1 0,0 0 0,0 0 0,0 0 0,0 0 1,0 1-1,0-1 0,1 0 0,-1 0 0,0 0 0,0 0 1,0 0-1,0 1 0,0-1 0,0 0 0,1 0 0,-1 0 1,0 0-1,0 0 0,0 0 0,0 0 0,0 1 0,1-1 1,-1 0-1,0 0 0,0 0 0,0 0 0,1 0 0,-1 0 0,0 0 1,0 0-1,0 0 0,0 0 0,1 0 0,-1 0 0,0 0 1,0 0-1,0 0 0,1-1 0,11 0 202,6-5-126,-1-1 1,0 0-1,22-14 0,6-2-153,46-22-122,-86 42 140,1 0-1,0 1 1,0-1 0,-1 1-1,11-2 1,-15 4 34,1 0 1,-1 0-1,0 0 1,0 0-1,0 0 1,0 0-1,0 0 1,0 0-1,0 0 1,0 1-1,0-1 1,0 0-1,0 1 1,0-1-1,0 1 1,0-1-1,0 1 1,0-1-1,0 1 1,0 0 0,0 0-1,-1-1 1,1 1-1,0 0 1,0 0-1,-1 0 1,1 0-1,-1 0 1,1 0-1,-1 0 1,1 0-1,-1 0 1,0 0-1,1 0 1,-1 0-1,0 0 1,0 0-1,0 0 1,0 2-1,1 5 54,-1 0-1,0 0 0,-1 0 1,0 0-1,-2 10 0,1-11 50,1-1 0,0 1 0,0 0-1,1 0 1,-1 0 0,2 0 0,0 10-1,0-16-66,-1-1 0,0 1 0,0-1 0,1 1-1,-1 0 1,0-1 0,1 0 0,-1 1 0,1-1-1,-1 1 1,1-1 0,-1 1 0,0-1 0,1 0 0,0 1-1,-1-1 1,1 0 0,-1 0 0,1 1 0,-1-1-1,1 0 1,-1 0 0,1 0 0,0 0 0,-1 0-1,1 0 1,-1 0 0,1 0 0,0 0 0,-1 0-1,1 0 1,-1 0 0,1 0 0,0 0 0,-1 0-1,1-1 1,-1 1 0,1 0 0,-1 0 0,1-1-1,0 0 1,3-1 20,0 0 0,0 0 1,0 0-1,6-6 0,9-10-21,-1 0 0,16-24 0,25-25-147,-47 55 86,-10 9 3,1 0-1,-1 0 0,1 0 0,0 1 1,0-1-1,0 1 0,0 0 1,0 0-1,1 0 0,4-2 0,-8 4 27,1 0 0,-1 0 0,0 0 0,0 0-1,0 0 1,0 0 0,1 0 0,-1 0 0,0 0-1,0 0 1,0 0 0,0 0 0,1 0 0,-1 0-1,0 0 1,0 0 0,0 0 0,0 0-1,1 0 1,-1 0 0,0 0 0,0 0 0,0 1-1,0-1 1,0 0 0,0 0 0,1 0 0,-1 0-1,0 0 1,0 0 0,0 0 0,0 1 0,0-1-1,0 0 1,2 9-184,-6 15 81,3-14 84,-3 18 69,2-20-19,1 0 0,-1 0 0,2 0 0,-1 0 1,1 0-1,0 0 0,1 0 0,0 0 0,2 9 0,-1-15-7,-1 1 0,0-1 1,1 1-1,-1-1 0,1 0 0,0 0 1,-1 0-1,1 0 0,0 0 0,0 0 1,1-1-1,-1 1 0,0-1 1,1 1-1,-1-1 0,0 0 0,1 0 1,0 0-1,-1 0 0,6 1 0,0-1 57,0 0 0,1 0 0,-1 0 0,0-1 0,13-2 0,-6 0-30,1-1-1,-1-1 1,0 0 0,0-2-1,0 1 1,0-2 0,-1 0-1,0 0 1,-1-2 0,1 0-1,-2 0 1,1-1 0,-1 0-1,-1-1 1,15-19 0,5-11 28,-1-2 0,37-76 1,-9 11-105,36-76-42,-84 162 30,2-2-185,11-33-1,-23 55 206,1 1 1,-1 0-1,0 0 1,1 0-1,-1 0 1,0 0-1,0-1 1,0 1-1,0 0 1,0 0-1,0-2 1,0 2 14,0 1 0,0 0 0,-1 0 1,1 0-1,0 0 0,0 0 0,0 0 0,0 0 0,-1 0 1,1-1-1,0 1 0,0 0 0,0 0 0,-1 0 1,1 0-1,0 0 0,0 0 0,0 0 0,-1 0 1,1 0-1,0 0 0,0 0 0,0 0 0,0 1 0,-1-1 1,1 0-1,0 0 0,0 0 0,0 0 0,0 0 1,-1 0-1,1 0 0,0 0 0,0 0 0,0 1 1,0-1-1,0 0 0,-1 0 0,-2 3-83,0 0 0,0 1 0,0-1 0,-5 7 0,-21 40 30,2 1 0,2 1 0,-20 61-1,-38 82-19,23-91 153,-89 117-1,47-74 219,92-133-241,-5 10 192,-2 0 1,-30 33-1,46-56-230,-1 2 14,-1-1 1,1 1-1,-1-1 0,0 1 0,1-1 0,-1 0 1,0 0-1,0 0 0,-1-1 0,1 1 1,-4 1-1,6-3-21,1 0 1,-1 0 0,1 0 0,0 0-1,-1-1 1,1 1 0,0 0 0,-1 0-1,1 0 1,0 0 0,-1 0 0,1-1-1,0 1 1,-1 0 0,1 0 0,0 0-1,-1-1 1,1 1 0,0 0 0,0 0-1,-1-1 1,1 1 0,0 0 0,0-1-1,0 1 1,0 0 0,-1-1 0,1 1-1,0 0 1,0-1 0,0 1 0,0-1-1,0 1 1,0 0 0,0-1 0,0 1-1,0 0 1,0-1 0,0 1 0,0-1-1,0 1 1,0 0 0,0-1 0,0 1-1,0 0 1,1-1 0,-1 1 0,8-19 27,4 3-31,-1 1 1,2 0 0,0 1-1,1 1 1,0 0 0,31-22-1,100-49-151,-144 84 149,55-32-74,-1-2 0,-2-3 0,-2-1 0,48-47 0,-53 47-66,-31 27 69,-1-1 0,14-14 0,-18 17-433,-11 17 225,-12 21 170,11-25 135,-18 31-41,-9 21 27,27-50 6,-1 0 0,1 0 0,0 0 0,1 0 0,0 1 0,0-1 0,0 9 0,1-14 3,0-1-1,0 1 1,0 0 0,0 0-1,0 0 1,0 0-1,0 0 1,1 0 0,-1 0-1,0-1 1,1 1-1,-1 0 1,1 0 0,-1 0-1,1-1 1,-1 1-1,1 0 1,0 0 0,-1-1-1,1 1 1,0-1-1,-1 1 1,1-1 0,0 1-1,0-1 1,-1 1-1,1-1 1,0 1 0,0-1-1,0 0 1,0 0-1,0 1 1,-1-1 0,1 0-1,0 0 1,2 0-1,2 0 35,0 0 0,0-1 0,0 1 0,11-3 0,-2-1 13,0 0 0,1-1 0,-1 0 0,-1-1 0,25-15 0,-29 16-53,-1-2 0,1 1 1,-1-2-1,0 1 0,-1-1 0,0 0 0,0 0 0,11-18 0,-17 23-11,2-1-2,0-1 0,-1 0 0,0 1 0,0-1 1,3-8-1,-5 12-9,0 0 1,0-1-1,0 1 1,0 0-1,0-1 1,0 1-1,0 0 1,0 0-1,0-1 1,-1 1-1,1 0 1,0 0-1,-1-1 1,1 1-1,-1 0 1,1 0-1,-1 0 1,0 0-1,0 0 1,1 0-1,-1 0 1,0 0-1,0 0 1,0 0-1,0 0 1,0 0-1,0 1 1,-1-2-1,-24-12 161,27 13-138,0 0-1,0 0 0,0 0 0,0 0 0,0 0 0,0 0 0,0 1 0,0-1 1,0 0-1,2 0 0,-3 1-10,8-3 1,-1 0 0,1 1 0,0 0 0,0 1 0,0-1 0,0 1 0,0 1 0,1 0 0,7 1 0,-2-1-49,0-1 1,15-2-1,79-24 449,-68 16-359,-29 8 11,0 1 0,1 0 1,-1 0-1,0 2 0,1-1 1,-1 1-1,16 2 0,-26-2-54,-1 0 0,1 1-1,0-1 1,0 0-1,0 1 1,0-1 0,0 0-1,-1 1 1,1-1 0,0 1-1,0-1 1,-1 1-1,1 0 1,0-1 0,-1 1-1,1 0 1,-1-1 0,1 1-1,-1 0 1,1 0-1,-1-1 1,1 1 0,-1 0-1,0 0 1,1 0 0,-1 0-1,0 0 1,0-1-1,0 1 1,1 0 0,-1 2-1,0 3 19,0-1-1,-1 1 1,-1 12-1,0-8 5,-10 50 98,8-43 11,1 0 0,0 1 1,0 19-1,3-34-103,0-1 0,0 1 1,0-1-1,1 1 0,-1 0 0,2 3 0,-2-5-15,1-1 0,-1 1 0,0-1-1,0 1 1,1-1 0,-1 1 0,0-1 0,1 1-1,-1-1 1,0 1 0,1-1 0,-1 0 0,1 1-1,-1-1 1,1 0 0,-1 1 0,1-1 0,-1 0-1,1 0 1,-1 1 0,1-1 0,-1 0 0,1 0 0,-1 0-1,1 0 1,-1 0 0,1 0 0,-1 0 0,1 0-1,0 0 1,-1 0 0,1 0 0,-1 0 0,1 0-1,-1 0 1,1 0 0,-1-1 0,2 1 0,18-8 285,-6 4-215,-1-2 1,0 1-1,-1-2 1,13-7-1,185-143-199,-98 72 143,-108 81-42,-2 2-3,0 0 0,1 0-1,-1 1 1,0-1 0,1 1 0,-1-1 0,1 1 0,-1 0 0,1 0 0,-1 0 0,1 0 0,0 0-1,0 0 1,-1 1 0,1 0 0,6-1 0,-9 2 3,1-1 0,0 0-1,0 1 1,-1-1 0,1 1 0,0-1 0,-1 1 0,1-1-1,-1 1 1,1-1 0,-1 1 0,1-1 0,-1 1-1,1 0 1,-1 0 0,1-1 0,-1 1 0,0 0-1,1-1 1,-1 1 0,0 0 0,0 0 0,0 0 0,1-1-1,-1 1 1,0 0 0,0 1 0,-1 25-187,-1-10 204,-1 0 1,-1 0-1,-1 0 0,0-1 1,-1 0-1,-1 0 0,-14 24 1,17-33 89,1 0 1,-1 0-1,1 0 1,1 0-1,-4 15 1,6-21-83,0-1 0,0 1 1,0-1-1,0 0 0,0 1 0,0-1 1,0 1-1,0-1 0,0 0 0,0 1 1,0-1-1,0 1 0,0-1 0,0 0 1,1 1-1,-1-1 0,0 0 0,0 1 0,0-1 1,1 0-1,-1 1 0,0-1 0,1 0 1,-1 0-1,0 1 0,0-1 0,1 0 1,-1 0-1,0 1 0,1-1 0,-1 0 1,1 0-1,-1 0 0,0 0 0,1 0 0,-1 0 1,0 1-1,1-1 0,-1 0 0,1 0 1,-1 0-1,0 0 0,1 0 0,-1 0 1,1-1-1,-1 1 0,0 0 0,1 0 1,-1 0-1,0 0 0,1 0 0,-1 0 1,1-1-1,24-10 185,-11 2-159,-1 0 1,-1-2-1,0 1 0,0-1 0,20-26 0,-16 18-207,26-23 0,-25 31 50,-16 11 116,-1 0 0,0-1-1,1 1 1,-1 0-1,1 0 1,-1 0 0,0 0-1,1-1 1,-1 1 0,1 0-1,-1 0 1,0 0-1,1 0 1,-1 0 0,1 0-1,-1 0 1,0 0 0,1 0-1,-1 0 1,1 1-1,-1-1 1,0 0 0,1 0-1,-1 0 1,1 0 0,-1 1-1,0-1 1,1 0-1,-1 0 1,0 1 0,1-1-1,-1 0 1,0 0 0,0 1-1,1-1 1,-1 0-1,0 1 1,0-1 0,1 1-1,-1-1 1,0 0 0,0 1-1,0-1 1,0 0-1,0 1 1,0 0 0,1 5-47,0-1 0,-1 1 0,0 0 0,-1 0 0,1-1 1,-1 1-1,-2 8 0,-16 42-20,4-13 275,15-43-199,-3 20 529,3-20-525,0 0 1,0 0-1,0 1 1,0-1-1,0 0 1,0 0-1,0 0 1,0 0-1,0 1 1,0-1 0,0 0-1,0 0 1,0 0-1,0 0 1,0 1-1,0-1 1,0 0-1,0 0 1,1 0-1,-1 0 1,0 0-1,0 0 1,0 1-1,0-1 1,0 0-1,0 0 1,1 0 0,-1 0-1,0 0 1,0 0-1,0 0 1,0 0-1,1 0 1,-1 0-1,10-5 155,28-28-106,59-40 0,-94 70-76,1 1 0,-1 0 0,1 0 0,0 0-1,0 1 1,0 0 0,0-1 0,0 1 0,0 0-1,0 1 1,0-1 0,0 1 0,0 0 0,1 0-1,-1 0 1,0 0 0,0 1 0,0 0-1,0 0 1,0 0 0,0 0 0,0 1 0,0-1-1,0 1 1,-1 0 0,1 0 0,-1 1 0,1-1-1,-1 1 1,0-1 0,0 1 0,5 6 0,22 25-30,-10-9-328,2-2 0,41 35 0,-56-52-180,0-1-710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52:33.2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33 8640,'0'-8'3904,"23"-9"-3392,-5 9-832,3 8 64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52:46.4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31 356 2976,'-1'-1'96,"-15"-4"1009,3 3 2856,56-45-2110,1-10-1419,-26 33-253,38-41-1,-25 37-95,-8 6 142,35-38 1,-53 54-217,12-17 472,-17 23-482,0 0 1,1-1 0,-1 1-1,0 0 1,0-1-1,0 1 1,0-1 0,1 1-1,-1 0 1,0-1-1,0 1 1,0-1-1,0 1 1,0-1 0,0 1-1,0 0 1,0-1-1,0 1 1,0-1 0,0 1-1,0-1 1,0 1-1,-1 0 1,1-1-1,0 1 1,0-1 0,0 1-1,-1 0 1,1-1-1,0 1 1,0 0-1,-1-1 1,1 1 0,0 0-1,-1-1 1,1 1-1,0 0 1,-1 0 0,1 0-1,0-1 1,-1 1-1,1 0 1,-1 0-1,1 0 1,0 0 0,-1-1-1,1 1 1,-1 0-1,0 0 1,0 0-36,0 0-1,-1 0 1,1 0-1,-1 0 1,1 0-1,0 1 1,-1-1-1,1 0 1,0 1-1,-1-1 1,1 1-1,0-1 1,0 1-1,0 0 1,-1-1 0,1 1-1,-2 1 1,-16 18-105,17-18 111,-6 7 16,1 1-1,0 0 0,0 0 0,1 1 1,1 0-1,0 0 0,0 0 0,1 0 1,0 1-1,1 0 0,1-1 0,0 1 1,0 0-1,1 0 0,1 1 0,1 18 1,-1-30 46,0 1 0,0 0 1,1 0-1,-1-1 0,1 1 0,-1 0 1,1-1-1,0 1 0,0-1 1,-1 1-1,3 1 0,-3-2-8,1 0 0,0-1 0,-1 1 0,1-1 0,0 1-1,0-1 1,0 1 0,-1-1 0,1 1 0,0-1 0,0 0-1,0 1 1,0-1 0,0 0 0,-1 0 0,1 0 0,0 0 0,0 0-1,0 0 1,0 0 0,0 0 0,0 0 0,1-1 0,7-1 24,-1-1 0,0-1 1,0 1-1,-1-1 0,1-1 1,-1 1-1,8-7 0,8-5 126,153-76-59,-113 60 15,-4-2 579,-59 35-705,0-1-1,1 0 0,-1 1 0,0-1 0,0 0 1,0 1-1,0-1 0,0 0 0,0 1 1,0-1-1,0 1 0,0-1 0,0 0 1,0 1-1,0-1 0,-1 0 0,1 1 1,0-1-1,0 0 0,0 0 0,0 1 1,0-1-1,-1 0 0,1 1 0,0-1 1,0 0-1,-1 1 0,-6 12 13,-24 31 48,31-44-61,0 1 0,-1-1 0,1 0 0,0 0 0,0 0 0,0 0 0,0 0 0,0 0 0,0 0 0,0 0 0,0 1 0,-1-1 0,1 0 0,0 0 0,0 0 0,0 0 0,0 0 0,0 0 0,0 1 0,0-1 0,0 0 0,0 0 0,0 0 0,0 0 0,0 0 0,0 1 0,0-1 0,0 0 0,0 0 0,0 0 0,0 0 0,0 0 0,0 0 0,0 1 0,1-1 0,-1 0 0,0 0 0,0 0 0,0 0 0,0 0 0,0 0 0,0 0 0,0 1 0,0-1 0,0 0 0,1 0 0,-1 0 0,0 0 0,0 0 0,0 0 0,0 0 0,11 0 215,14-5 134,-24 4-342,61-22 222,-41 14-508,25-6 0,-45 14 267,0 1 0,0 0 0,0 0 1,0 0-1,0 0 0,0 0 0,1 0 0,-1 0 0,0 0 0,0 1 1,0-1-1,0 0 0,0 1 0,0-1 0,0 1 0,0-1 1,0 1-1,0-1 0,0 1 0,0 0 0,0-1 0,0 1 1,0 0-1,-1 0 0,1 0 0,0-1 0,-1 1 0,1 0 0,0 0 1,-1 0-1,1 2 0,1 1 33,0 1 0,0 0 0,-1 0 0,1-1 0,0 9 0,2 41 138,-4-41-472,1 0 1,0-1-1,1 1 0,5 19 1,1-13-731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52:46.7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123 71 4224,'-39'-48'1920,"2"32"-1664,20 10-128,9 6-128,-4 0-448,2 3 256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52:52.1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1004 1568,'-8'-1'7226,"17"-6"-7322,20-24 574,0-2-1,-3 0 0,24-39 1,-28 41-450,0 0 1,3 2 0,0 1 0,49-43 0,-59 60 9,1 0 1,25-13-1,-37 22-116,-4 1 71,1 1 0,0 0 1,0-1-1,-1 1 0,1 0 0,0 0 1,0 0-1,-1-1 0,1 1 0,0 0 1,0 0-1,0 0 0,-1 0 0,1 0 1,0 0-1,0 1 0,-1-1 0,1 0 1,0 0-1,0 1 0,-1-1 0,2 1 1,0 0-20,-1 0 1,1 0 0,0 0 0,-1 1-1,0-1 1,1 1 0,-1-1 0,2 4-1,0 0-16,0 0 0,-1 0 0,1 0 0,-1 0 0,-1 0 0,3 7 0,-1 19 162,-1 0 0,-1 0 0,-4 43 0,1-50 85,-6 32 0,6-46-51,0 1-1,-1-2 1,0 1 0,-1 0 0,-9 16 0,12-24-131,0-1 0,1 0 0,-1 0 0,0 0 0,0 0 0,0 0 0,0 0-1,0 0 1,-1 0 0,1 0 0,0 0 0,0 0 0,0-1 0,-1 1 0,1 0 0,0-1 0,-1 0 0,1 1 0,-1-1 0,1 0 0,-1 1 0,1-1 0,0 0-1,-1 0 1,1 0 0,-1 0 0,1 0 0,-1-1 0,1 1 0,-1 0 0,1-1 0,0 1 0,-1-1 0,1 1 0,0-1 0,-3-1 0,-4-3 144,0-1 0,0 1 0,1-1 1,-11-11-1,11 10-135,-32-36-390,28 30 155,0 0 1,-17-14 0,28 27 181,0 0 0,0 0 0,0 0 0,-1 0-1,1 0 1,0 0 0,0 0 0,0 0 0,0 0 0,0 0 0,-1-1 0,1 1 0,0 0 0,0 0-1,0 0 1,0 0 0,0 0 0,0 0 0,-1 0 0,1-1 0,0 1 0,0 0 0,0 0 0,0 0 0,0 0-1,0-1 1,0 1 0,0 0 0,0 0 0,0 0 0,0 0 0,0-1 0,0 1 0,0 0 0,0 0-1,0 0 1,0 0 0,0-1 0,0 1 0,8 1-168,13 7 182,6 2-42,0 0 0,30 6 0,-45-13 82,0-1 0,-1 0 0,1-1 0,0-1 0,0 0 0,0 0 0,21-4 0,-14-2 98,0 0-1,-1-2 1,1 0-1,33-20 0,-13 6-179,294-136 493,-320 152-440,27-14 95,-37 19-69,-1 0 0,0-1 0,0 1 1,1-1-1,-1 0 0,0 0 0,0 0 0,-1 0 0,1 0 0,0 0 0,-1 0 0,3-5 1,-4 7-31,0 0 0,0 0 0,0 0 0,0-1 0,0 1 0,1 0 0,-1 0 0,0-1 0,0 1 0,0 0 0,0 0 0,0-1 0,0 1 0,-1 0 0,1 0 0,0-1 0,0 1 0,0 0 0,0 0 0,0-1 0,0 1 0,0 0 0,0 0 0,-1 0 0,1-1 0,0 1 0,0 0 0,0 0 0,0 0 0,-1-1 0,1 1 0,0 0 0,0 0 0,0 0 0,-1 0 0,1 0 0,0 0 0,0 0 0,-1-1 0,1 1 0,0 0 0,-12-1-113,10 1 98,-13 2-53,0 0 0,-1 1 0,1 1 1,0 0-1,1 1 0,-1 0 0,1 1 1,0 1-1,-14 9 0,18-10 47,0 1 0,1 0-1,0 1 1,-10 10-1,16-15 20,0 1-1,0-1 1,0 0-1,1 1 1,-1 0 0,1 0-1,0-1 1,0 1-1,1 0 1,-1 1-1,1-1 1,0 0-1,0 0 1,-1 7-1,2-10 19,0 0 0,0-1 1,0 1-1,0 0 0,0 0 0,0 0 0,0 0 0,0-1 0,1 1 0,-1 0 0,0 0 0,0 0 1,1-1-1,-1 1 0,0 0 0,1 0 0,-1-1 0,1 1 0,-1 0 0,1-1 0,-1 1 0,1-1 0,0 1 1,-1 0-1,1-1 0,0 1 0,-1-1 0,1 0 0,0 1 0,0-1 0,-1 0 0,1 1 0,0-1 1,0 0-1,0 0 0,-1 0 0,1 1 0,0-1 0,0 0 0,0 0 0,0 0 0,-1 0 0,1-1 0,1 1 1,4-1 111,-1 0 1,1-1-1,-1 0 1,10-5-1,-14 7-124,15-9 133,-1 0 0,0-1 0,0-1-1,-1 0 1,0-1 0,-1-1 0,-1 0 0,12-16 0,-21 26-150,0-1 1,-1 0 0,0 0-1,0 0 1,0 0-1,0 0 1,-1-1-1,3-6 1,-4 11-9,0-1 0,0 1 1,0 0-1,0 0 0,0 0 1,-1-1-1,1 1 0,0 0 1,0 0-1,0 0 0,0-1 1,0 1-1,0 0 0,0 0 0,0 0 1,0-1-1,-1 1 0,1 0 1,0 0-1,0 0 0,0 0 1,0 0-1,-1-1 0,1 1 1,0 0-1,0 0 0,0 0 0,-1 0 1,1 0-1,0 0 0,0 0 1,0 0-1,-1 0 0,1 0 1,0 0-1,0 0 0,0 0 1,-1 0-1,1 0 0,0 0 0,0 0 1,0 0-1,-1 0 0,1 0 1,0 0-1,0 0 0,0 0 1,-1 0-1,1 0 0,0 1 1,-13 3-493,7 0 462,-1 0 0,1 0-1,0 0 1,1 1 0,-1 0 0,1 0 0,0 1 0,0 0-1,0 0 1,1 0 0,0 0 0,-5 11 0,4-7 41,1 0 0,1 1 1,0-1-1,0 0 1,1 1-1,0 0 0,1-1 1,0 15-1,1-21 58,0 0 1,0-1-1,1 1 1,0 0-1,-1 0 1,1 0-1,1 0 1,-1-1-1,3 6 1,-4-8-11,1 1-1,0-1 1,0 0 0,0 0-1,-1 0 1,1 0 0,0 0-1,0-1 1,0 1 0,0 0-1,0 0 1,1 0 0,-1-1-1,0 1 1,0-1 0,0 1-1,1-1 1,-1 1 0,0-1-1,0 0 1,1 0 0,-1 0-1,0 1 1,1-1 0,-1 0-1,0 0 1,1-1 0,-1 1 0,0 0-1,1 0 1,0-1 0,2-1 31,0 1 1,0-1 0,-1 1 0,1-1 0,-1-1 0,0 1-1,1 0 1,3-4 0,23-27 367,-12 14-276,15-17-61,-18 18-423,1 1 0,19-15 0,-33 31 3,1 2-12,-3-1 322,0 0 0,1 0 0,-1 0 0,0 0 0,0 0 0,1 0-1,-1 0 1,0 0 0,0 0 0,1 0 0,-1 0 0,0 0 0,0 0 0,1 1 0,-1-1 0,0 0-1,0 0 1,1 0 0,-1 0 0,0 0 0,0 1 0,0-1 0,1 0 0,-1 0 0,0 0 0,0 1 0,0-1-1,0 0 1,1 1 0,8 36-83,7 40 0,-16-73 176,1 0 0,0 0 0,0 0 0,1-1 0,-1 1 0,4 5 0,-5-9-62,0 0 0,0 0 0,0 1 0,1-1 0,-1 0 0,0 0 0,0 0 0,0 0 0,1 0 0,-1 0 0,0 0 0,0 1 0,1-1 0,-1 0 0,0 0 0,0 0 1,1 0-1,-1 0 0,0 0 0,1 0 0,-1 0 0,0 0 0,0 0 0,1-1 0,-1 1 0,0 0 0,0 0 0,1 0 0,-1 0 0,0 0 0,0 0 0,1-1 0,8-4 215,-8 4-115,5-4-33,-1 0 1,1-1 0,-1 0 0,-1 1 0,1-1 0,-1-1-1,0 1 1,0-1 0,3-8 0,-1 4-195,-1 1 0,1 1 0,10-13 0,-16 22 75,0 0 0,0-1 0,0 1 0,0 0 0,0 0 0,0 0 0,1 0 0,-1 0 0,0-1 0,0 1 0,0 0 0,0 0 0,0 0 0,0 0 0,1 0 0,-1 0 0,0 0 0,0 0 0,0 0 0,0 0 0,0-1 0,1 1 0,-1 0 0,0 0 0,0 0 0,0 0 0,0 0 0,1 0 1,-1 0-1,0 0 0,0 0 0,0 0 0,0 0 0,1 1 0,-1-1 0,0 0 0,0 0 0,0 0 0,1 0 0,1 8-409,-2 18 492,0-19-175,0 66 1009,0-72-460,1-2-360,1 1 0,-1-1 0,0 0-1,0 0 1,0 0 0,1 0 0,-1 0-1,0 0 1,-1 0 0,1-1 0,0 1-1,1-2 1,1-1 61,7-8-164,0 0 0,0 1 0,1 1 1,1-1-1,0 2 0,0 0 0,1 0 1,18-9-1,-25 15-102,-5 2 71,0 1 0,1-1 0,-1 0-1,0 1 1,1-1 0,-1 1 0,1 0 0,-1-1-1,3 1 1,0 4-233,-5 7 159,0-6 167,-1 1 0,1-1 0,-1-1 0,-1 1 1,-4 8-1,4-9 13,1 0 1,0-1 0,0 1 0,1 0 0,-1 0-1,1 0 1,0 0 0,0 0 0,-1 8 0,2-12-15,0 0 0,1 0 1,-1 1-1,0-1 1,1 0-1,-1 0 0,0 0 1,1 0-1,-1 0 1,1 1-1,-1-1 0,0 0 1,1 0-1,-1 0 1,0 0-1,1 0 1,-1 0-1,1 0 0,-1-1 1,0 1-1,1 0 1,-1 0-1,0 0 0,1 0 1,0-1-1,9-3 143,0-1 0,-1-1 0,1 0 0,16-14 0,9-5-218,-30 22 49,4-3-152,0 1 0,0 0 0,12-5 0,-21 10 138,1 0 0,-1 0 0,1-1 1,-1 1-1,0 0 0,1 0 0,-1 0 1,0 0-1,1 0 0,-1 0 0,1 0 1,-1 0-1,0 0 0,1 0 1,-1 0-1,1 0 0,-1 0 0,0 0 1,1 1-1,-1-1 0,0 0 0,1 0 1,-1 0-1,0 1 0,1-1 0,-1 0 1,0 0-1,1 1 0,-1-1 1,0 0-1,0 0 0,1 1 0,-1-1 1,0 0-1,0 1 0,0-1 0,1 0 1,-1 1-1,0-1 0,0 1 1,0-1-1,0 1 0,0 18-89,0-17 97,-8 51-119,-24 86-1,26-117 149,-22 85 25,-28 107 430,45-174 282,10-38-300,6-13 166,27-70-205,-14 32-475,19-43-243,52-95 0,-72 159 147,1 2 0,1 0 1,2 1-1,0 2 0,34-30 0,-50 48 3,0 1 0,0 0 0,0 1 0,12-7 1,-16 9 135,0 1 1,-1 0 0,1-1 0,0 1 0,0-1-1,0 1 1,0 0 0,0 0 0,0-1 0,0 1 0,0 0-1,0 0 1,0 0 0,0 0 0,-1 0 0,1 0-1,0 1 1,0-1 0,0 0 0,0 0 0,0 1 0,0-1-1,0 0 1,0 1 0,-1-1 0,1 1 0,0-1-1,0 1 1,0 0 0,-1-1 0,1 1 0,0 0 0,-1-1-1,1 1 1,-1 0 0,1 0 0,-1-1 0,1 1-1,-1 0 1,1 0 0,-1 0 0,0 0 0,1 1 0,0 3 35,0-1 0,-1 0 1,1 1-1,-1-1 1,0 1-1,0-1 0,-1 1 1,1-1-1,-1 1 0,-3 7 1,0 3 181,-14 26-1,17-38-177,-13 26 218,-23 36 0,32-57-138,0-1 0,-1 1 0,0-2 1,0 1-1,-1-1 0,1 1 1,-2-2-1,1 1 0,-14 7 0,-1-5 184,21-8-297,1 0 1,0 0-1,-1 0 1,1 0-1,-1 1 1,1-1-1,-1 0 1,1 0-1,-1 0 1,1 0-1,-1 0 1,1 0-1,-1-1 1,1 1-1,-1 0 1,1 0-1,-1 0 1,1 0-1,0 0 1,-1-1-1,1 1 1,-1 0-1,1 0 1,0-1-1,-1 1 1,1 0-1,0-1 1,-1 1-1,1 0 1,0-1-1,-1 1 1,1-1-1,0 1 1,0 0-1,-1-1 1,1 1-1,0-1 1,0 1-1,0-1 1,0 1-1,0-1 1,0 1-1,0-1 1,0 0-1,0 0-14,0 0 0,0 0 0,1 0-1,-1 0 1,1 0 0,-1 0 0,1 1 0,0-1 0,-1 0-1,1 0 1,0 0 0,-1 0 0,1 1 0,0-1 0,1-1-1,3-2-72,159-152-334,-150 144 433,109-84 336,-84 67-264,0-1 0,52-53 0,-59 46-3,41-63 1,17-46 210,-37 45-170,-46 84-188,0-1 1,0-1-1,5-33 0,-11 51 46,-1-1-1,0 0 1,1 1-1,-1-1 1,0 0-1,0 0 0,0 1 1,-1-1-1,1 0 1,0 1-1,0-1 1,-1 0-1,1 1 0,-2-3 1,1 3-2,1 0 0,-1 1 0,0-1-1,0 0 1,1 1 0,-1-1 0,0 1 0,0-1 0,0 1 0,0 0 0,0-1 0,1 1 0,-1 0-1,0-1 1,0 1 0,0 0 0,0 0 0,0 0 0,0 0 0,0 0 0,0 0 0,0 0 0,0 0-1,0 0 1,0 1 0,-1 0 0,-5 0-43,1 1 0,-1 1 0,1 0 0,0 0 0,0 0 0,0 0 1,1 1-1,-1 0 0,1 0 0,0 1 0,0-1 0,0 1 0,0 0 0,-7 11 0,0 4-35,0 0 1,-18 41-1,10-14 76,1 2 0,2 1 0,3 0 0,-13 83 1,26-118 53,0 0 0,0-1 0,2 1 0,0 0 0,0 0 1,2-1-1,0 1 0,0-1 0,1 0 0,1 0 1,1 0-1,0 0 0,0-1 0,12 17 0,-16-26 45,0-1 0,1 0-1,-1 0 1,1 0 0,-1-1 0,1 1 0,0-1-1,0 1 1,0-1 0,1 0 0,-1 0-1,0 0 1,1-1 0,5 3 0,-6-3-16,0-1 1,0 0-1,1 1 1,-1-1-1,0 0 1,0 0-1,1-1 1,-1 1-1,0-1 1,0 1-1,0-1 1,0 0-1,0 0 1,0-1-1,0 1 1,0 0-1,4-4 1,-1 1 52,0-1 0,0 1-1,0-1 1,-1-1 0,0 1 0,0-1 0,0 0 0,6-12 0,-3 4-63,-1 0 0,11-32 0,-17 45-67,-1 0-1,0-1 0,1 1 0,-1 0 0,0-1 0,0 1 0,1 0 1,-1-1-1,0 1 0,-1 0 0,1-1 0,0 1 0,0 0 0,0-1 0,-1 1 1,0-2-1,1 2-5,-1 0-1,1 1 1,-1-1 0,0 1 0,1-1-1,-1 1 1,1-1 0,-1 1 0,0 0-1,1-1 1,-1 1 0,0 0 0,1 0-1,-1-1 1,0 1 0,0 0 0,1 0 0,-1 0-1,0 0 1,0 0 0,1 0 0,-1 0-1,0 0 1,0 0 0,1 0 0,-1 0-1,0 1 1,0-1 0,1 0 0,-2 1 0,-9 4-61,1 0 0,-1 0 1,2 1-1,-1 1 0,0-1 1,1 2-1,1-1 0,-10 10 1,15-13 111,-1 0 0,1 0 1,0 0-1,0 0 0,0 1 1,0-1-1,1 1 0,0 0 1,0 0-1,0-1 0,0 1 1,1 0-1,0 1 0,0-1 1,0 0-1,1 0 0,0 0 1,0 1-1,0-1 0,0 0 1,1 0-1,0 0 0,0 0 1,0 0-1,5 10 0,-1-4 34,1 0-1,0 0 1,1-1 0,0 0-1,1 0 1,0 0-1,11 9 1,-11-12-21,-1 0 0,1-1 0,1 0 1,-1 0-1,1-1 0,0 0 0,0-1 0,0 1 1,15 3-1,-13-6-58,2 0-1,-1 0 1,0-1 0,0-1-1,14-1 1,60-11-2961,-18-3 991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52:53.4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60 61 9888,'-10'-23'3648,"10"17"-2816,-8-7 1919,-1 10-1887,-3 0 64,4-2-544,-1 2-640,5-2 160,22 13-5887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53:07.6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393 23 1888,'0'-1'135,"0"0"1,0-1-1,0 1 1,0 0-1,0 0 0,0 0 1,0 0-1,0-1 1,-1 1-1,1 0 1,0 0-1,-1 0 0,1 0 1,-1 0-1,1 0 1,-1 0-1,1 0 0,-2-1 1,2 2-51,-1 0 0,0-1 0,1 1 0,-1 0 0,1 0 0,-1 0 0,1 0 0,-1 0 0,1 0 0,-1 0 0,0 0 0,1 0 0,-1 1 0,1-1 0,-1 0 0,1 0 0,-1 0 0,1 1 0,-1-1 0,1 0 0,-1 1 0,1-1 0,-1 0 0,1 1 0,-1 0 0,-7 6 525,1 0 0,1 1 0,-8 10 0,8-10-569,-113 126 2242,93-107-1932,-31 30 121,27-28-129,-35 43 0,61-66-318,-1 1 0,2 0 0,-1 0 1,1 0-1,0 0 0,0 1 0,1-1 1,-1 1-1,2-1 0,-1 1 0,1 0 1,1 0-1,-1 0 0,1 0 1,2 11-1,-1-12-14,0 0-1,0-1 1,1 1 0,-1-1-1,2 1 1,-1-1 0,1 0 0,0 0-1,0 0 1,0 0 0,1-1 0,0 1-1,0-1 1,1 0 0,-1 0-1,1 0 1,0-1 0,8 6 0,-10-9 9,0 1 1,0 0-1,0-1 1,0 0-1,0 0 1,0 0 0,0 0-1,0 0 1,0-1-1,1 1 1,-1-1-1,0 0 1,0 0 0,1 0-1,-1 0 1,0-1-1,0 1 1,1-1-1,-1 0 1,0 0 0,0 0-1,0 0 1,0-1-1,0 1 1,0-1-1,-1 0 1,1 1 0,0-1-1,-1 0 1,0-1-1,1 1 1,-1 0-1,0-1 1,2-3 0,13-17-164,-2 0 0,0-2 1,19-46-1,-23 37 128,-2 0 1,-1 0-1,-2-1 1,2-44-1,-1 14 77,-1 29 61,-12 94 1095,-1 0-868,4-24-105,-1 101 354,5-118-557,0 1 1,1 0-1,2-1 1,-1 0-1,11 28 1,-8-28-8,8 19 119,-13-34-130,0 0-1,0 0 1,0 0-1,1 0 1,-1 0 0,0 0-1,1 0 1,0 0-1,-1-1 1,1 1-1,0-1 1,3 3-1,-4-4-1,1 0-1,-1 1 1,0-1-1,1 0 1,-1 0-1,0 0 0,1 0 1,-1 0-1,0 0 1,1 0-1,-1-1 1,0 1-1,1 0 0,-1-1 1,0 1-1,0-1 1,1 0-1,-1 1 0,0-1 1,0 0-1,0 0 1,0 1-1,0-1 1,0 0-1,0 0 0,1-2 1,3-2 27,0-1-1,-1 1 1,6-11 0,3-6-75,1 1-1,0 0 1,1 1 0,2 0 0,0 2 0,0 0 0,2 1-1,0 0 1,1 2 0,33-20 0,-49 33 4,-1 1-1,1-1 1,-1 1 0,1 0-1,-1 0 1,1 0 0,0 0 0,-1 0-1,1 1 1,0 0 0,0 0 0,-1 0-1,1 0 1,7 2 0,-8-1 57,-1-1 0,0 1-1,0 0 1,0 0 0,0 0 0,0 0 0,0 0 0,0 0 0,0 1 0,-1-1 0,1 1 0,0-1 0,-1 1-1,1 0 1,-1-1 0,0 1 0,1 0 0,-1 0 0,0 0 0,0 0 0,0 0 0,0 0 0,-1 1 0,2 2-1,-1 5 67,0 0-1,0-1 0,-1 1 0,-1 0 0,1 0 0,-4 15 0,-1-3-47,-13 37-1,16-52 27,-1 0 1,0 1-1,-1-1 1,1 0-1,-1 0 0,-9 11 1,11-16-116,0 0-1,0-1 1,0 1 0,0-1-1,0 1 1,0-1 0,0 1-1,0-1 1,-1 0 0,1 0-1,0 0 1,-1-1 0,1 1-1,-1 0 1,1-1 0,-1 0-1,1 1 1,-1-1 0,1 0-1,-1 0 1,1 0 0,-1-1-1,1 1 1,-5-2 0,3 1-67,0-1 1,0 0 0,1 1-1,-1-1 1,0-1 0,1 1-1,0-1 1,-4-2 0,-24-27-492,22 20 264,10 8-248,9 7 324,4 4 328,-6-3 49,1 0 0,0 0-1,-1-1 1,1 0 0,0-1-1,0 0 1,12 2-1,-11-4-76,1 1 0,0-2 0,-1 1 0,1-2 0,-1 1 0,1-1 0,-1-1-1,0 0 1,13-5 0,1-3 115,0-1 0,32-23 0,-43 26-67,-2 0 1,1-1 0,-1-1-1,-1 0 1,18-23 0,32-44-389,-59 78 280,-1-1-1,0 0 0,0 1 0,1-1 0,-1 1 0,0-1 0,1 1 1,-1-1-1,1 1 0,-1-1 0,1 1 0,-1-1 0,1 1 0,-1 0 1,1-1-1,-1 1 0,1 0 0,0 0 0,-1-1 0,1 1 0,-1 0 1,1 0-1,0 0 0,-1 0 0,2-1 0,-1 2 36,-1-1 0,1 1 0,0-1-1,-1 1 1,1-1 0,-1 1 0,1-1 0,-1 1-1,1-1 1,-1 1 0,1-1 0,-1 1 0,1 0 0,-1-1-1,0 1 1,1 0 0,-1 1 0,3 6 356,-1 1 0,3 16 0,-5-21-345,3 30 136,-1-1 0,-2 1 0,-1-1 0,-2 1 0,-9 48 0,10-72-160,-5 19 351,7-28-363,0 0 1,-1 0-1,1 0 1,-1 0-1,1 0 1,-1 0-1,0 0 1,1 0-1,-1 0 1,0 0-1,0 0 1,1 0 0,-1-1-1,0 1 1,0 0-1,0-1 1,0 1-1,0 0 1,0-1-1,-2 1 1,3-1-19,-1 0 0,1 0 1,-1 0-1,1 0 0,0 0 0,-1 0 1,1 0-1,-1 0 0,1 0 1,-1 0-1,1 0 0,-1 0 0,1 0 1,-1 0-1,1-1 0,-1 1 0,1 0 1,-1 0-1,1-1 0,0 1 1,-1 0-1,1-1 0,-1 1 0,1 0 1,-1-1-1,-7-12-480,5 6 246,-7-12-29,1 0 1,0-1-1,1 0 0,-6-29 0,14 49 254,-1-1 0,1 0 1,0 1-1,0-1 0,0 0 0,0 0 0,0 1 0,0-1 0,0 0 1,0 0-1,0 1 0,0-1 0,0 0 0,0 1 0,0-1 0,0 0 1,1-1-1,0 2 17,-1 0 0,1 0 0,-1 0 0,1-1 0,-1 1 0,1 0 0,-1 0 0,0 0 1,1 0-1,-1 0 0,1 0 0,-1 0 0,1 0 0,-1 1 0,1-1 0,-1 0 0,1 0 0,-1 0 0,1 0 0,-1 1 1,0-1-1,1 0 0,-1 0 0,1 1 0,-1-1 0,0 0 0,1 0 0,-1 1 0,0-1 0,1 1 0,49 35 334,-48-35-291,-1 0-1,1 0 0,-1-1 0,1 1 1,0 0-1,-1-1 0,1 1 0,0-1 1,-1 1-1,1-1 0,0 0 0,0 0 1,-1 0-1,1 0 0,0 0 0,0 0 1,-1 0-1,1 0 0,0-1 0,3 0 1,1-2 105,1 0-1,-1 0 1,11-7 0,-8 4-41,30-20 201,51-45-1,-76 60-278,8-8 52,48-29 0,-45 28-109,-8 7-25,-17 13 71,0 0-1,0 0 0,0 1 0,0-1 0,0 0 0,0 0 0,0 0 0,0 0 1,0 0-1,0 0 0,0 0 0,0 1 0,0-1 0,0 0 0,0 0 0,0 0 1,0 0-1,0 0 0,0 0 0,0 0 0,1 0 0,-1 0 0,0 0 0,0 1 1,0-1-1,0 0 0,0 0 0,0 0 0,0 0 0,0 0 0,0 0 0,1 0 1,-1 0-1,0 0 0,0 0 0,0 0 0,0 0 0,0 0 0,0 0 0,0 0 1,1 0-1,-1 0 0,0 0 0,0 0 0,0 0 0,0 0 0,0 0 0,0 0 1,1 0-1,-7 13 143,1 0 1,1 0 0,0 1-1,1 0 1,0-1 0,1 1-1,1 0 1,0 0 0,1 0-1,1 0 1,0 0 0,1 0-1,3 16 1,-3-23-103,0 0 0,0-1 0,1 1 0,0-1 1,0 1-1,1-1 0,4 7 0,-7-12-29,0 0 0,0 0 0,0 0 0,0 0 0,0 0 0,1 0 0,-1 0-1,0-1 1,1 1 0,-1 0 0,0-1 0,1 1 0,-1-1 0,1 1 0,-1-1 0,3 1 0,-2-1 4,0 0-1,0-1 1,0 1 0,0-1 0,0 1-1,0-1 1,0 1 0,0-1 0,0 0-1,0 0 1,-1 0 0,1 0-1,0-1 1,0 1 0,2-3 0,3-3-118,-1-1-1,1 0 1,-2-1 0,1 1 0,6-16 0,1 2-197,2-5 75,1 1-1,2 0 1,20-23 0,-37 49 208,-1-1 1,0 1-1,1-1 1,-1 1 0,1-1-1,-1 1 1,1-1-1,-1 1 1,1 0-1,-1-1 1,1 1 0,-1 0-1,1 0 1,-1-1-1,1 1 1,-1 0-1,1 0 1,0 0 0,-1-1-1,1 1 1,0 0-1,-1 1 19,1-1-1,-1 0 0,0 1 1,1-1-1,-1 0 1,0 1-1,0-1 0,0 0 1,0 1-1,1-1 1,-1 0-1,0 1 0,0-1 1,0 1-1,0-1 0,0 0 1,0 1-1,0-1 1,0 1-1,0-1 0,0 0 1,0 1-1,0-1 0,0 1 1,0-1-1,0 0 1,-1 1-1,1-1 0,0 1 1,-3 15 422,1 1 0,0 0 0,1 0 0,2 26 0,0-1-270,0-32-111,-1 0-1,1 0 0,1 0 0,0 0 0,0 0 1,1 0-1,0-1 0,9 18 0,-12-26-34,0-1-1,0 1 1,0-1-1,1 1 1,-1 0-1,0-1 1,1 1-1,-1-1 1,1 0 0,-1 1-1,0-1 1,1 1-1,-1-1 1,1 1-1,-1-1 1,1 0-1,-1 0 1,1 1-1,-1-1 1,1 0-1,0 0 1,-1 1-1,1-1 1,-1 0-1,1 0 1,0 0-1,-1 0 1,1 0-1,-1 0 1,2 0-1,-1-1 2,0 1-1,1-1 0,-1 0 0,0 1 0,0-1 1,0 0-1,0 0 0,0 0 0,0 0 0,0 0 0,-1 0 1,1 0-1,1-2 0,3-6-27,-1 0 0,7-17 1,-10 24-11,11-31-212,32-61 0,-39 85 213,1 0 1,0 0 0,0 0-1,1 1 1,0 0 0,1 0 0,0 1-1,0 0 1,0 0 0,17-9-1,-24 15 33,1 0 0,-1 0 0,1 1-1,-1-1 1,1 0 0,0 1 0,-1-1-1,1 1 1,0 0 0,-1 0-1,1-1 1,0 1 0,-1 0 0,1 0-1,0 1 1,0-1 0,-1 0 0,1 1-1,0-1 1,1 1 0,-1 0 38,-1 0 1,0 0-1,0 0 1,0 0-1,0 0 1,0 0-1,0 1 1,0-1-1,0 0 1,0 0-1,-1 1 0,1-1 1,0 1-1,-1-1 1,1 0-1,-1 1 1,0-1-1,1 1 1,-1-1-1,0 1 1,0-1-1,0 1 0,0 1 1,0 75 704,29-102-891,-12 7-113,0 1-1,25-18 0,-34 27 245,1 1 0,1 1 0,-1-1 1,1 2-1,0-1 0,0 1 0,17-4 0,-25 8 22,-1-1 1,1 1-1,0 0 0,0-1 1,-1 1-1,1 0 0,0 0 0,0 0 1,-1 0-1,1 0 0,0 1 1,0-1-1,-1 1 0,1-1 1,0 1-1,0-1 0,-1 1 1,1 0-1,-1 0 0,1 0 1,-1 0-1,1 0 0,-1 0 1,1 0-1,-1 0 0,0 1 0,0-1 1,2 2-1,-1 2 65,0 0 0,0 0-1,0 1 1,0-1 0,-1 1 0,0-1-1,1 11 1,-1 35 82,-1-32-124,4-22-170,6-9-208,9-16-748,-10 12 569,-3 6 367,-1-1 1,1 2-1,1-1 1,0 1-1,0 0 0,1 1 1,0-1-1,10-7 1,-17 16 167,0-1 0,-1 0 1,1 1-1,0-1 0,0 1 0,0-1 1,0 1-1,0 0 0,0-1 1,-1 1-1,1 0 0,0-1 0,0 1 1,0 0-1,0 0 0,0 0 1,0 0-1,0 0 0,1 0 0,-1 1 24,0-1-1,-1 0 1,1 1-1,0-1 0,-1 1 1,1-1-1,-1 1 1,1-1-1,-1 1 1,1-1-1,-1 1 0,1 0 1,-1-1-1,1 1 1,-1 0-1,0-1 0,0 1 1,1 0-1,-1 1 1,2 5 251,-1 0 0,0 0 1,-1 0-1,0 11 1,0-1-316,2-2 58,0 0-1,6 18 1,-6-28-27,-1 1 1,1-1-1,1 1 0,-1-1 1,1 0-1,0 0 0,0 0 0,7 9 1,-8-13-1,0 1 0,1-1-1,-1 1 1,0-1 0,1 0 0,-1 0 0,1 0 0,-1 0 0,1 0 0,-1 0 0,1-1 0,0 1 0,-1-1 0,1 0 0,0 0 0,-1 0 0,1 0 0,0 0 0,0 0 0,-1-1 0,6-1 0,5-2 31,-1 0 0,0-1 0,14-7 0,-19 8-34,20-10-183,-1 0 0,28-22 0,-39 25 42,-1-1-1,-1 0 1,0-1 0,21-25-1,-33 35 84,1 0 0,0 0-1,-1-1 1,1 1 0,-1 0-1,2-6 1,-3 8 46,0 0-1,0 1 1,1-1 0,-1 0-1,0 0 1,0 1-1,0-1 1,0 0 0,0 0-1,0 1 1,0-1-1,0 0 1,0 0 0,0 1-1,-1-1 1,1 0 0,0 1-1,0-1 1,-1 0-1,1 0 1,-1 1 0,1-1-1,0 1 1,-1-1-1,1 0 1,-1 1 0,1-1-1,-1 1 1,0-1-1,1 1 1,-1-1 0,1 1-1,-1 0 1,0-1 0,1 1-1,-1 0 1,0 0-1,0-1 1,0 1 0,-3 0 44,1 0 1,-1 0 0,1 0-1,-1 0 1,1 1 0,-1 0-1,1-1 1,0 1 0,-1 1-1,1-1 1,-5 3 0,-2 1 321,1 0-1,-16 12 1,16-10-52,0 1-1,1-1 1,-1 1-1,2 1 1,-1 0 0,-10 17-1,15-21-235,1-1 1,-1 1-1,1 0 1,0 0-1,1 0 1,-1 0-1,1 0 0,0 1 1,0-1-1,1 0 1,0 1-1,0-1 0,0 0 1,0 1-1,1-1 1,2 10-1,-2-11-53,0 0 0,0 1 0,1-1-1,0 0 1,-1 0 0,1 0 0,1-1 0,-1 1-1,1 0 1,-1-1 0,1 1 0,0-1 0,0 0 0,0 0-1,1 0 1,-1-1 0,1 1 0,0-1 0,-1 0-1,1 0 1,0 0 0,0 0 0,0-1 0,1 1-1,-1-1 1,0 0 0,9 0 0,-4-1-283,-1 0 1,1-1 0,0 0-1,-1-1 1,1 0-1,-1 0 1,0-1 0,1 0-1,-1 0 1,11-7-1,-1-2-2065,0 0-1,0 0 1,17-18-1,-6 7-824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35:00.59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 1177 2560,'-6'6'455,"5"-5"-349,1-1 0,-1 1 0,1-1 1,-1 0-1,1 1 0,-1-1 0,1 1 0,-1-1 1,1 1-1,-1 0 0,1-1 0,0 1 0,7 15 7007,-6-16-6852,15-1 1465,16-13-1061,-1-5-336,-2-1 0,37-31 1,-47 36-289,207-203 172,-173 162-218,-52 56 11,5-7-83,0 1 0,0 0 0,1 1 0,10-7 0,-16 11 61,0 0 1,0 1 0,0-1-1,0 1 1,-1-1-1,1 1 1,0-1-1,0 1 1,0 0 0,0-1-1,1 1 1,-1 0-1,0 0 1,0 0-1,0 0 1,0 0 0,0 0-1,0 0 1,0 0-1,0 0 1,0 1 0,0-1-1,0 0 1,0 1-1,0-1 1,0 1-1,0-1 1,0 1 0,0-1-1,0 1 1,0-1-1,-1 1 1,1 0-1,0 0 1,0-1 0,-1 1-1,1 0 1,-1 0-1,1 0 1,0 0-1,-1 0 1,0 0 0,1 0-1,-1 0 1,1 0-1,-1 1 1,3 8-31,-1-1 0,0 1 1,-1 0-1,0 0 0,-1 0 1,0 11-1,-9 60 9,6-64 47,0-1-1,-1-1 1,-1 1 0,0 0 0,-1-1 0,-14 24 0,14-29 73,-2 1 0,1-1 0,-1 0 0,-1 0 0,0-1 0,0 0 0,-1-1 0,-21 15 0,24-19 91,0 0 1,0 0 0,0-1 0,-1 0 0,-14 4 0,17-6-65,0 0-1,0 0 1,0-1 0,0 0-1,0 0 1,0 0 0,1-1-1,-1 1 1,0-1 0,-8-3-1,5 2-28,0 0-22,1-1 0,-14-6-1,20 9-63,0 0 0,0-1-1,0 1 1,0-1 0,0 1-1,0-1 1,1 1 0,-1-1-1,0 0 1,0 1-1,1-1 1,-1 0 0,0 0-1,1 1 1,-1-1 0,1 0-1,-1 0 1,1 0 0,-1 0-1,1 0 1,0 0-1,-1 0 1,1 0 0,0 0-1,0 0 1,0 0 0,-1 0-1,1 0 1,0 0 0,1-1-1,-1 1-20,1 0 0,-1 0 0,1 0 0,0 0 0,0 0 0,-1 0 0,1 1 0,0-1 0,0 0 0,0 1 0,0-1 0,0 0 1,0 1-1,0-1 0,0 1 0,0 0 0,0-1 0,1 1 0,22-6-227,72-4-135,-62 8 413,-1-2 0,1-1 1,-1-2-1,47-16 0,-36 3 111,81-49 0,-92 48-39,-2-1 0,0-1 0,-2-2 0,34-35 0,46-59 174,-88 93-198,0-2 1,31-56-1,-24 23-78,-3 0-1,21-77 1,27-158-838,-71 269 350,-5 15 109,3 11 367,0 1 1,0 0-1,0 0 0,0 0 1,0 0-1,0-1 0,0 1 0,0 0 1,0 0-1,-1 0 0,1 0 1,0 0-1,0-1 0,0 1 0,0 0 1,0 0-1,-1 0 0,1 0 1,0 0-1,0 0 0,0 0 0,-1 0 1,1 0-1,0-1 0,0 1 1,0 0-1,0 0 0,-1 0 0,1 0 1,0 0-1,0 0 0,0 0 1,-1 0-1,1 0 0,0 1 0,0-1 1,0 0-1,-1 0 0,1 0 1,0 0-1,-1 1-8,1-1 1,-1 1-1,1-1 0,-1 1 1,1 0-1,-1-1 0,1 1 1,0 0-1,-1-1 0,1 1 1,0 0-1,-1-1 0,1 1 1,0 0-1,0 1 0,-72 277-566,63-237 526,-26 186 125,34-219-56,-6 60 268,3 0 0,2 0 0,16 126 0,-13-184-134,1 0 0,0 0 0,1 0 0,1 0-1,4 10 1,-7-19-109,0 0-1,0 0 1,0 0-1,0-1 0,0 1 1,0 0-1,0-1 1,1 1-1,-1-1 1,0 1-1,1-1 0,0 1 1,-1-1-1,1 0 1,0 0-1,0 0 1,-1 0-1,1 0 1,0 0-1,0-1 0,0 1 1,0-1-1,0 1 1,0-1-1,0 0 1,0 0-1,0 0 0,0 0 1,0 0-1,1 0 1,-1 0-1,0-1 1,0 1-1,0-1 0,2 0 1,4-3 26,0 1 1,0-2-1,0 1 0,-1-1 1,1-1-1,-1 1 1,0-1-1,-1 0 0,9-10 1,2-4 56,27-44 0,-34 47-147,0-1 0,-1 0 0,0 0 0,-2-1 0,0 0 0,8-35 0,-15 50-4,1 1 0,-1-1 0,0 1 1,0-1-1,0 1 0,-1-5 0,1 7 22,0 0 0,0 0 1,-1 1-1,1-1 0,0 0 0,0 0 0,-1 0 1,1 1-1,-1-1 0,1 0 0,0 1 0,-1-1 1,0 0-1,1 1 0,-1-1 0,1 0 0,-1 1 1,0-1-1,1 1 0,-1-1 0,0 1 0,0 0 1,1-1-1,-1 1 0,0 0 0,0-1 0,0 1 1,1 0-1,-1 0 0,0 0 0,0 0 0,-1 0 0,-1 0-26,0 0 0,0 1 0,-1 0 0,1 0 0,1 0 0,-1 0 0,0 0 0,0 1 0,0-1 0,1 1-1,-1 0 1,1 0 0,-1 0 0,1 0 0,0 0 0,-1 0 0,-1 5 0,-4 3 1,0 0 0,1 1 0,-5 12 0,2-5 34,1 1 0,1 0 1,1 1-1,-7 26 1,13-38 19,0-1 0,0 1 0,0 0 0,1-1 0,0 1-1,3 12 1,-3-16 16,1 1 0,1-1-1,-1 0 1,1 1 0,0-1-1,0 0 1,0 0 0,0 0-1,1 0 1,-1-1 0,1 1-1,4 3 1,-4-4 15,0 0 0,1-1 0,-1 0 0,1 1 0,-1-1 0,1 0 0,0-1 1,0 1-1,0-1 0,0 0 0,0 0 0,0 0 0,1 0 0,-1-1 0,7 1 0,5-2 96,1 0 0,26-5 0,-38 5-125,24-6 17,0 0 0,0-2 0,-1-1 0,0-2-1,-1-1 1,-1 0 0,0-2 0,0-1 0,25-22 0,-42 31-1,17-13-148,-24 19 99,-1 0-1,1 0 0,-1 0 1,1 0-1,0 1 1,0-1-1,-1 1 0,1-1 1,0 1-1,0-1 0,0 1 1,-1 0-1,3 0 0,-3 0 12,-1 0 0,1 0-1,-1 1 1,1-1 0,-1 0-1,0 0 1,1 1-1,-1-1 1,1 0 0,-1 1-1,1-1 1,-1 0 0,0 1-1,1-1 1,-1 1-1,0-1 1,0 1 0,1-1-1,-1 0 1,0 1-1,0-1 1,0 1 0,0-1-1,1 1 1,-1 0 0,0 0-1,0 15-106,-4-1 19,0 0 0,-1-1-1,0 1 1,-14 24 0,-38 54 81,40-67 5,-94 172 159,82-140 93,-23 50 529,25-52 434,23-48-702,7-10 16,12-20 75,9-14-385,48-69-140,-43 69-70,24-30 36,61-98 0,-22-14-264,-79 150 142,2 0-1,32-45 1,-45 70 49,1 0 0,0-1-1,0 1 1,0 0-1,0 0 1,0 1 0,0-1-1,8-3 1,-11 6 22,1-1 1,0 1-1,0 0 1,0-1-1,0 1 0,0 0 1,0 0-1,0 0 0,-1 0 1,1 0-1,0 0 1,0 0-1,0 0 0,0 0 1,0 0-1,0 0 1,0 1-1,1 0 0,-1 0 0,1-1-1,-1 1 0,0 0 0,0 1 0,0-1 0,0 0 0,0 0 0,0 0 1,0 1-1,0-1 0,0 0 0,-1 1 0,1-1 0,-1 1 0,1 1 0,2 7-30,0 0-1,-2 0 0,1 1 0,-1-1 0,0 1 1,-2 20-1,-12 66 14,9-76 95,-1-1-1,-1 0 0,0 0 0,-2 0 0,0-1 1,-13 21-1,20-38-25,0 0 0,0-1 0,-1 1 0,1-1-1,0 1 1,-1-1 0,1 1 0,-1-1 0,1 0 0,-1 1 0,1-1 0,-4 1 0,4-1-24,0-1 0,0 0 0,0 0 0,0 0 0,0 0 1,1 0-1,-1 0 0,0 0 0,0 0 0,0 0 0,0 0 0,0-1 0,1 1 0,-1 0 0,0 0 1,0-1-1,0 1 0,1-1 0,-1 1 0,0-1 0,0 1 0,1-1 0,-1 1 0,0-1 0,1 1 1,-1-1-1,1 0 0,-1 0 0,1 1 0,-1-1 0,1 0 0,0 0 0,-1 1 0,0-2 0,-12-35 65,4 9-232,9 28 145,0-1 0,0 1 0,0 0-1,-1 0 1,1 0 0,0 0 0,0 0-1,0-1 1,-1 1 0,1 0 0,0 0-1,0 0 1,0 0 0,-1 0 0,1 0-1,0 0 1,0 0 0,-1 0 0,1 0-1,0 0 1,0 0 0,-1 0 0,1 0-1,0 0 1,0 0 0,0 0 0,-1 0-1,1 0 1,0 0 0,0 1 0,-1-1-1,1 0 1,0 0 0,0 0 0,0 0-1,-1 0 1,1 1 0,0-1 0,0 0-1,0 0 1,0 0 0,0 0-1,-1 1 1,1-1 0,0 0 0,0 1 0,0-1 4,-1 0 0,1 1 0,0-1 0,-1 1 0,1-1 0,0 0 0,0 1 0,0-1 0,-1 1 0,1-1 1,0 1-1,0-1 0,0 1 0,0-1 0,0 1 0,0-1 0,0 1 0,0-1 0,0 1 0,0-1 1,0 1-1,0-1 0,0 1 0,0-1 0,0 1 0,0-1 0,1 1 0,-1-1 0,1 1 0,2 3 12,0-1 0,0 0 0,0 0 0,1 0 0,0 0-1,-1 0 1,1-1 0,0 0 0,0 1 0,1-2 0,-1 1-1,0 0 1,1-1 0,-1 0 0,0 0 0,1 0-1,0-1 1,-1 1 0,1-1 0,6 0 0,12-2 94,0-1 0,-1-1 1,1-1-1,-1 0 1,23-10-1,-41 14-87,19-7 17,0 0 0,-1-1 0,0-2 0,0 0 0,-1-1 0,-1-1 0,0-1 0,0-1 1,-2-1-1,19-19 0,-13 5-56,-2-1 0,-1-1 1,-1-1-1,-2-1 0,27-68 1,-42 93-114,2-1 0,-1 1 0,12-15 0,-16 31-411,-2 11 462,-18 121-56,8-54 169,-21 83 1,29-156 17,-13 43 132,16-51-94,-1 0 0,0 1 1,-1-1-1,1 0 0,-1 0 0,1 0 1,-1 0-1,-1-1 0,-3 5 0,6-8-56,1 1 0,-1-1 1,0 1-1,1-1 0,-1 0 0,1 0 0,-1 1 0,0-1 0,1 0 0,-1 0 0,0 0 0,0 1 0,1-1 0,-1 0 0,0 0 0,1 0 0,-1 0 0,0 0 0,0-1 0,1 1 0,-1 0 0,0 0 0,1 0 0,-1-1 0,0 1 0,1 0 1,-1 0-1,1-1 0,-1 1 0,0-1 0,1 1 0,-1-1 0,1 1 0,-1-1 0,1 1 0,-1-1 0,1 0 0,-4-4-4,0 0 0,1 0 0,-5-9 1,4 7-45,-1 0-72,3 4 72,-1 0 0,1 0-1,0 0 1,0 0-1,1-1 1,-3-5-1,4 8 20,0 0 0,1 0 1,-1 0-1,1 1 0,-1-1 0,0 0 0,1 0 0,-1 1 0,1-1 0,0 0 0,-1 1 0,1-1 0,0 0 0,-1 1 0,1-1 0,0 1 0,-1-1 0,1 1 0,0-1 0,0 1 0,0 0 0,-1-1 1,1 1-1,0 0 0,0 0 0,0 0 0,0 0 0,0-1 0,0 1 0,0 0 0,1 1 0,33-1 14,187 7 882,-69-14-873,-84 3-1130,-41 0-1337,-20-1 460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53:10.3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12 953 2240,'-1'0'77,"0"0"0,1 0 1,-1 0-1,1 1 0,-1-1 1,0 1-1,1-1 0,-1 0 0,1 1 1,-1-1-1,1 1 0,-1-1 0,1 1 1,-1-1-1,1 1 0,-1 0 0,1-1 1,0 1-1,-1 1 0,1-1 155,0 0-1,0 0 0,1-1 1,-1 1-1,0 0 1,1 0-1,-1 0 1,1 0-1,-1 0 0,1 0 1,-1 0-1,1-1 1,0 1-1,-1 0 0,2 1 1,-1-1-52,1 1 0,-1-1 0,0 1 0,1-1 1,-1 0-1,0 0 0,1 0 0,0 1 0,-1-1 0,1-1 1,0 1-1,-1 0 0,1 0 0,0-1 0,0 1 0,0-1 1,0 1-1,0-1 0,-1 0 0,1 0 0,0 0 0,0 0 1,0 0-1,0 0 0,0 0 0,0-1 0,0 1 0,0-1 0,-1 1 1,1-1-1,0 0 0,0 0 0,-1 1 0,1-1 0,0-1 1,-1 1-1,3-2 0,3-3 109,-1-1 0,1 0 0,-1 0 0,-1 0 0,0-1 0,8-14 0,102-229 2292,-87 191-1943,-6 15-81,-19 37-465,0 3 168,-1 9-7,3 4-170,-1 0 36,0 0 0,-1 1 0,1-1 0,-2 1 1,4 13-1,3 46 8,-7-46-47,4 24 156,-3 1 0,-1-1 0,-10 90 0,7-130-135,0 0 0,-1 1-1,-3 8 1,5-13-120,-1-1-1,0 1 1,1-1 0,-1 1 0,0-1-1,0 1 1,0-1 0,0 0-1,0 1 1,-1-1 0,1 0-1,0 0 1,0 0 0,-1 0 0,1 0-1,-3 1 1,3-2-3,1 0 1,-1 0-1,0 0 1,0 0-1,1 0 1,-1 0-1,0 0 1,0 0-1,1-1 1,-1 1-1,0 0 0,0-1 1,1 1-1,-1 0 1,0-1-1,1 1 1,-1-1-1,1 1 1,-1-1-1,0 1 1,1-1-1,-1 1 0,1-1 1,0 0-1,-1 1 1,1-1-1,-1 0 1,1 1-1,0-1 1,0 0-1,-1 0 1,1-1-1,-11-31-302,4-2-67,-4-46-1,3 13 7,9 40-249,4 31 484,0 4 249,0 0-1,0 0 0,-1 0 0,6 14 1,-7-15-13,-1-1 1,1 1 0,0-1-1,0 0 1,0 0-1,1 0 1,-1 0 0,1-1-1,0 1 1,1-1-1,8 7 1,-9-9-30,0 0 0,0 0 0,0 0 0,1 0 0,-1-1 0,0 1 0,1-1 0,-1 0 0,1 0 0,-1-1 0,1 1-1,-1-1 1,9-1 0,-6 0-5,0 0 0,-1-1 0,1 0 0,0 0 0,-1-1-1,0 0 1,1 0 0,6-5 0,5-5 21,0-1 1,0-1 0,-2-1-1,19-22 1,4-7-29,22-23-122,45-35 34,-102 98 147,1 1 0,0 0 0,0 0 0,1 0 0,-1 1 0,6-3 0,-9 5-84,-1 0 0,0 1 0,0-1 1,0 1-1,0-1 0,0 1 0,1 0 0,-1-1 0,0 1 0,0 0 1,1 0-1,-1 0 0,0 0 0,1 0 0,-1 0 0,0 0 0,0 1 1,1-1-1,-1 0 0,0 1 0,0-1 0,0 0 0,0 1 1,1 0-1,-1-1 0,0 1 0,0 0 0,0-1 0,0 1 0,0 0 1,0 0-1,-1 0 0,1 0 0,0 0 0,0 0 0,-1 0 0,2 1 1,0 3 16,0 1 1,-1-1-1,1 0 1,-1 0-1,0 1 1,1 10 0,-3 36 134,1-25-106,-5 48-55,6-65 139,1-11-71,4-13-62,-6 14-18,5-14-25,0 0 1,1 0-1,1 0 0,0 1 1,1 0-1,1 1 0,0 0 1,0 0-1,1 1 0,1 0 1,0 1-1,0 0 0,1 1 1,0 0-1,24-13 0,-28 19 6,0-1 0,13-3 0,-18 7 23,-1-1 0,0 1 0,0-1 0,0 1 0,0 0 0,1 0 0,-1 0 1,0 0-1,0 0 0,1 0 0,-1 0 0,0 1 0,0-1 0,0 1 0,3 1 1,-4-1 7,0 1-1,0-1 1,0 0 0,0 1 0,0-1 0,0 1 0,0-1 0,0 1 0,-1-1 0,1 1 0,-1 0 0,1-1 0,-1 1 0,0 0 0,0-1 0,1 1 0,-1 0 0,0-1 0,-1 1 0,1 0 0,0-1 0,-1 4 0,0 7 30,1-12-36,0 0 0,0 1 0,0-1-1,0 0 1,0 0 0,0 1 0,0-1 0,0 0 0,0 0 0,0 1 0,0-1-1,0 0 1,0 0 0,0 1 0,1-1 0,-1 0 0,0 0 0,0 1 0,0-1-1,0 0 1,0 0 0,1 0 0,-1 0 0,0 1 0,0-1 0,0 0 0,1 0-1,-1 0 1,0 0 0,0 1 0,0-1 0,1 0 0,-1 0 0,0 0 0,0 0-1,1 0 1,-1 0 0,0 0 0,0 0 0,1 0 0,-1 0 0,0 0 0,0 0-1,1 0 1,-1 0 0,0 0 0,0 0 0,1 0 0,-1 0 0,0 0 0,0 0 0,1-1-1,-1 1 1,0 0 0,17-10-48,-11 6 26,0 0-20,71-41-222,-66 39 240,1 0 0,1 1 1,-1 1-1,21-6 1,-31 10 15,-1 0 1,1-1 0,-1 1 0,1 0 0,-1 0 0,1 0 0,-1 0 0,1 0-1,-1 0 1,1 0 0,-1 1 0,0-1 0,1 0 0,-1 1 0,1 0 0,-1-1-1,0 1 1,1 0 0,-1-1 0,0 1 0,0 0 0,1 0 0,-1 0 0,0 0-1,0 0 1,0 0 0,0 0 0,-1 1 0,1-1 0,0 0 0,0 0 0,-1 1-1,2 2 1,0 3 78,0 1-1,-1-1 0,0 1 1,0-1-1,0 12 0,-1-8-17,0 33 229,-1-30-224,1-1 0,1 1 1,0-1-1,1 0 0,5 24 1,-7-36-62,1 0 1,-1 0-1,0 0 1,0 0 0,1 0-1,-1 0 1,0 0-1,1-1 1,-1 1 0,1 0-1,-1 0 1,1 0 0,0-1-1,-1 1 1,1 0-1,0-1 1,-1 1 0,1-1-1,0 1 1,0-1-1,0 1 1,-1-1 0,1 1-1,0-1 1,0 0 0,0 1-1,0-1 1,0 0-1,0 0 1,0 0 0,0 0-1,-1 0 1,1 0-1,0 0 1,0 0 0,0 0-1,0 0 1,0 0 0,0 0-1,0-1 1,0 1-1,0 0 1,-1-1 0,1 1-1,0-1 1,0 1-1,0-1 1,-1 1 0,1-1-1,1-1 1,42-38-268,-12 10 45,-11 13 124,1 0 0,1 2 1,0 0-1,28-12 0,-4 6 90,62-19 0,-84 30 134,-25 10-127,0 1 1,-1-1 0,1 0-1,0 0 1,0 0-1,0 0 1,0 0 0,0 0-1,0 0 1,0 0-1,0 0 1,0 1 0,0-1-1,0 0 1,0 0-1,0 0 1,0 0 0,0 0-1,0 0 1,0 0-1,0 1 1,0-1 0,0 0-1,0 0 1,0 0-1,0 0 1,0 0 0,0 0-1,0 0 1,0 1-1,0-1 1,0 0 0,0 0-1,0 0 1,0 0-1,0 0 1,0 0 0,0 0-1,1 0 1,-1 0-1,0 1 1,0-1 0,0 0-1,0 0 1,0 0-1,0 0 1,0 0 0,0 0-1,0 0 1,1 0-1,-1 0 1,0 0 0,0 0-1,0 0 1,0 0-1,0 0 1,0 0 0,0 0-1,1 0 1,-1 0-1,0 0 1,0 0 0,0 0-1,0 0 1,0 0-1,0 0 1,0 0 0,1 0-1,-1 0 1,-20 16 26,8-7 27,1 1 1,0 1 0,-13 15 0,2 2 19,2 2 0,1 0 1,2 1-1,0 1 1,3 0-1,-13 41 1,26-64-57,1-9-17,0 1 0,0-1 0,0 0 0,0 0 0,0 0 1,0 0-1,0 0 0,1 0 0,-1 0 0,0 0 1,0 0-1,0 0 0,0 1 0,0-1 0,0 0 1,1 0-1,-1 0 0,0 0 0,0 0 0,0 0 0,0 0 1,0 0-1,1 0 0,-1 0 0,0 0 0,0 0 1,0 0-1,0 0 0,0 0 0,1 0 0,-1-1 1,0 1-1,0 0 0,0 0 0,0 0 0,0 0 0,1 0 1,1-1-1,-1-1 0,1 1 1,0-1-1,0 0 0,0 1 0,-1-1 1,1 0-1,1-3 0,88-122-1251,-66 96 942,1 1 0,32-28 0,-55 56 280,8-7-153,-7 9 132,-5 8 95,-14 92 785,14-89-800,1-1 1,-1 1 0,2-1 0,-1 1 0,1-1 0,1 1 0,0-1-1,4 11 1,-5-17-36,0-1 0,0 0-1,1 0 1,-1 0 0,1 0 0,0 0-1,0-1 1,0 1 0,0 0-1,0-1 1,0 1 0,1-1 0,-1 0-1,1 0 1,0 0 0,0 0 0,0 0-1,0-1 1,0 1 0,0-1-1,0 0 1,0 0 0,0 0 0,1 0-1,-1-1 1,0 1 0,0-1-1,1 0 1,6 0 0,-5-1 19,1 0 1,0 0-1,0-1 1,-1 0 0,1 0-1,-1 0 1,1-1-1,-1 0 1,0 0-1,0 0 1,0 0-1,-1-1 1,1 0-1,6-7 1,5-7 33,-1 0 1,15-25 0,-26 37-40,61-92-93,-5-3 1,-5-3 0,43-111-1,-79 169 20,-7 20 28,-1-1 0,-2 0 1,8-35-1,-17 61 31,1 0 1,-1 1-1,0-1 1,0 0-1,0 0 1,0 0-1,0 0 1,0 0-1,0 0 1,0 0-1,0 0 1,-1 0-1,1 0 1,0 0 2,-1 1-1,1 0 1,0 0 0,0 0 0,0 0 0,0 0-1,-1-1 1,1 1 0,0 0 0,0 0-1,0 0 1,0 0 0,-1 0 0,1 0 0,0 0-1,0 0 1,0 0 0,-1 0 0,1 0 0,0 0-1,0 0 1,-1 0 0,1 0 0,0 0 0,0 0-1,0 0 1,-1 0 0,1 0 0,0 0 0,0 0-1,0 0 1,0 0 0,-1 1 0,1-1 0,0 0-1,-3 2 0,1 0-1,0 0 1,0 0-1,-1 1 0,2-1 1,-1 0-1,0 1 0,0 0 1,-1 2-1,-26 54-58,-39 109 0,0 77 90,47-123 115,19-102-122,0 1 1,2-1 0,4 40 0,-3-55-16,-1-1 0,1 0 0,0 0 0,0 0 0,1 0 0,-1-1 0,4 8 0,-4-10-7,0 0 0,-1-1 0,1 1 0,0 0 0,-1-1 0,1 1 0,0-1 0,0 1 0,0-1 0,0 1-1,0-1 1,-1 1 0,1-1 0,0 0 0,0 1 0,0-1 0,0 0 0,0 0 0,0 0 0,0 0 0,0 0 0,0 0-1,0 0 1,0 0 0,0 0 0,0 0 0,0-1 0,0 1 0,0 0 0,0-1 0,0 1 0,-1 0 0,3-2 0,4-2-41,1-1 0,-1 0 0,0 0 0,0 0 0,-1-1 0,7-7 0,-2 2-59,23-21-175,-3 3-450,42-50-1,-48 45 517,-1 0 0,-2-2 0,-2 0 0,19-47 0,-6-1 94,31-132-1,-59 193 456,3-26 1,-8 36 47,0 13-379,0-1 1,0 1-1,0 0 0,0 0 1,0 0-1,0 0 1,0 0-1,0 0 1,0 0-1,0 0 0,0 0 1,0-1-1,0 1 1,-1 0-1,1 0 1,0 0-1,0 0 0,0 0 1,0 0-1,0 0 1,0 0-1,0 0 1,0 0-1,0 0 0,0 0 1,-1 0-1,1 0 1,0 0-1,0 0 1,0 0-1,0 0 0,0 0 1,0 0-1,0 0 1,0 0-1,0 0 1,-1 0-1,1 0 0,0 0 1,0 0-1,0 0 1,0 0-1,0 0 1,0 0-1,0 0 0,0 0 1,0 0-1,-1 0 1,1 0-1,0 0 1,0 0-1,0 1 0,-2 1 90,0 1 0,0-1-1,1 1 1,-1 0-1,1-1 1,-1 1 0,0 4-1,-36 92 1115,-34 134-1,68-209-1102,0 1 0,1-1 0,1 0-1,2 0 1,2 29 0,2-20-373,2 1 0,1-1-1,11 34 1,-17-65 295,16 46-2357,-15-45 1695,-1 0 1,1 0 0,0 0 0,-1 0 0,1 0 0,1 0 0,-1-1-1,0 1 1,1-1 0,-1 1 0,6 3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53:14.0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163 1258 2912,'-1'-2'155,"1"1"0,-1-1-1,0 1 1,1-1 0,-1 1 0,1-1 0,-1 1 0,1-1-1,0 0 1,0 1 0,0-1 0,0 1 0,0-1 0,0-3-1,7-24 1734,-4 18-1234,43-187 5026,-33 139-4275,5-69 1,1-7-250,-11 69-281,-8 114-463,-9 195 317,-27 23-489,29-218-106,-2 0-1,-3 0 0,-1-2 1,-36 82-1,45-118-55,-1-1-1,-1 0 1,0 0-1,0 0 1,-1 0-1,0-1 1,0 0 0,-1-1-1,0 1 1,-14 9-1,21-17-96,0 1-1,0 0 1,0-1-1,0 1 1,0 0-1,0-1 0,0 1 1,0-1-1,0 0 1,0 1-1,0-1 1,-1 0-1,1 0 1,0 0-1,0 1 0,0-1 1,0 0-1,-1-1 1,1 1-1,0 0 1,0 0-1,0 0 1,0-1-1,-1 1 0,1-1 1,0 1-1,0-1 1,0 1-1,0-1 1,0 0-1,0 1 0,0-1 1,0 0-1,1 0 1,-1 0-1,0 1 1,0-1-1,1 0 1,-1 0-1,0 0 0,1 0 1,-1 0-1,1-1 1,-1 1-1,1-1 1,-2-2-53,1 1 0,0-1 0,0 0 1,1 1-1,-1-1 0,1 0 1,0 0-1,0 0 0,0 1 0,0-1 1,1 0-1,-1 0 0,3-4 0,-1 3 39,0 1 0,0 0 0,1-1-1,0 1 1,0 0 0,0 0 0,0 1-1,1-1 1,-1 1 0,8-6 0,8-8-50,202-232 622,-192 213-416,-3 7-49,2 0 1,0 3 0,2 0-1,0 2 1,2 1 0,1 1-1,68-33 1,-80 45 43,0-2 0,-1 0 0,-1-1 0,1 0 0,-2-2 0,0 0 0,22-25 0,-33 28-30,-7 11 55,-5 7 58,-5 7 107,0 0-1,-2-1 1,-15 14-1,15-16-195,1 1-1,0 0 0,1 1 0,-10 14 1,18-23-92,0 1 0,1-1 0,-1 0 0,1 1 0,0 0-1,0-1 1,0 1 0,-1 6 0,2-9-11,0 0 0,0 0-1,0 0 1,0 1-1,0-1 1,0 0 0,0 0-1,1 0 1,-1 1-1,0-1 1,1 0-1,-1 0 1,1 0 0,-1 0-1,1 0 1,-1 0-1,1 0 1,0 0 0,0 0-1,-1 0 1,1 0-1,0 0 1,0 0-1,0-1 1,0 1 0,0 0-1,0-1 1,0 1-1,2 0 1,-2-1 0,1 1 1,0-1-1,0 0 0,-1 0 1,1 0-1,0 0 0,0 0 1,-1 0-1,1-1 1,0 1-1,0 0 0,-1-1 1,1 1-1,1-2 0,29-13 14,-12 4-106,-9 5-44,1-1-1,-1 0 1,0 0 0,-1-2-1,1 1 1,-2-1 0,1 0 0,9-14-1,-11 15 101,-7 7 19,2-3-23,1-1 0,0 2 0,0-1 0,0 0 0,1 1 1,5-4-1,-10 7 27,0 0 0,1-1 0,-1 1 0,0 0-1,0 0 1,1 0 0,-1 0 0,0 0 0,0-1 0,1 1 0,-1 0 0,0 0 0,1 0 0,-1 0 0,0 0 0,0 0 0,1 0 0,-1 0 0,0 0 0,1 0 0,-1 0 0,0 0 0,0 0 0,1 0 0,-1 0 0,0 0 0,1 1 0,-1-1 0,0 0 0,0 0 0,1 0 0,-1 0 0,0 0 0,0 1 0,1-1 0,-1 0-1,0 1 1,1 2 46,-6 35 655,1 2-178,4-38-507,-1 7 63,2-1 0,-1 1-1,1-1 1,3 10 0,-4-16-53,1-1 1,-1 1-1,1 0 0,-1-1 1,1 1-1,0-1 1,0 1-1,0-1 1,0 0-1,0 1 0,0-1 1,2 2-1,-2-3-6,0 1-1,0-1 1,-1 1-1,1-1 1,0 1-1,0-1 1,0 0-1,0 0 1,0 1-1,0-1 1,0 0 0,0 0-1,0 0 1,1 0-1,-1 0 1,0 0-1,0 0 1,0-1-1,0 1 1,0 0-1,0 0 1,1-1-1,4-2 15,1-1 1,-1 1-1,0-1 0,-1-1 0,10-7 0,16-12-88,-27 21 101,28-17-130,0 1 0,55-24-1,-83 42 61,1-1 30,0 0-1,-1 1 1,1-1-1,1 1 1,6-1-1,-11 2 20,0 0-1,0 0 0,0 0 0,0 0 1,0 0-1,0 0 0,0 1 0,0-1 0,-1 0 1,1 1-1,0-1 0,0 0 0,0 1 1,-1-1-1,1 1 0,0-1 0,0 1 0,-1-1 1,1 1-1,0 0 0,-1-1 0,1 1 1,-1 0-1,1 0 0,-1-1 0,1 1 0,-1 0 1,0 0-1,1 0 0,-1 0 0,0-1 1,1 1-1,-1 0 0,0 0 0,0 0 0,0 0 1,0 1-1,0 9 59,0 0 0,-1 0 0,-1 0 0,0 0 0,0 0 0,-6 15 1,6-18 14,2-8-95,0 0 0,0 1 1,0-1-1,0 0 0,0 0 0,1 0 1,-1 0-1,0 0 0,0 1 0,0-1 1,0 0-1,0 0 0,1 0 0,-1 0 1,0 0-1,0 0 0,0 0 0,0 0 1,1 0-1,-1 0 0,0 0 0,0 0 1,0 0-1,1 0 0,-1 0 1,0 0-1,0 0 0,0 0 0,0 0 1,1 0-1,-1 0 0,0 0 0,0 0 1,0 0-1,0 0 0,1 0 0,-1 0 1,12-3-91,18-11-323,0-1 1,38-26-1,-65 39 387,13-9-81,24-13-98,-38 23 192,1 0-1,0 0 1,-1 0 0,1 0-1,0 0 1,0 0 0,-1 1-1,1 0 1,0-1 0,0 1-1,0 0 1,5 1 0,-7-1 42,0 1 0,0-1 0,0 0 0,0 1 0,0-1 0,0 1 0,0-1 0,-1 1 0,1-1 0,0 1 0,0 0 0,-1-1 0,1 1 0,0 0 0,-1 0 1,1 0-1,0-1 0,-1 1 0,1 0 0,-1 0 0,0 0 0,1 2 0,5 26 333,-6-25-336,0-1-1,0 1 0,1 0 1,0-1-1,0 1 0,0-1 1,0 1-1,2 3 0,-2-5-13,0-1 1,0 0-1,0 0 0,0 0 0,0 0 1,0 0-1,1 0 0,-1 0 0,0 0 1,0 0-1,1 0 0,-1-1 0,1 1 1,-1-1-1,1 1 0,-1-1 0,1 1 0,-1-1 1,1 0-1,-1 0 0,1 0 0,-1 0 1,1 0-1,-1 0 0,1 0 0,-1 0 1,1 0-1,-1-1 0,1 1 0,2-2 0,5-2-60,0 0-1,0 0 0,-1-1 0,9-7 0,4-1 10,159-75-654,-173 85 676,30-13 61,-35 15-39,1 1 0,0-1 0,-1 0-1,1 1 1,0-1 0,-1 1 0,1 0 0,0 0 0,-1 0 0,1 0-1,3 1 1,-4-1-117,-5 4 91,0 0 53,0-1 1,0 1-1,0-1 0,-7 5 1,10-7-30,-36 27 124,20-16-14,-19 18 0,31-26-99,0 0-1,0 0 0,1 1 0,-1 0 1,1-1-1,0 1 0,0 1 0,1-1 0,-3 6 1,5-10-8,0 0 1,-1 0 0,1 0 0,0 0 0,-1 1 0,1-1 0,0 0 0,0 0-1,0 0 1,0 0 0,0 0 0,0 1 0,1-1 0,-1 0 0,0 0 0,0 0-1,1 0 1,-1 0 0,1 0 0,-1 0 0,1 0 0,0 2 0,1-2 2,-1 0 1,0 0 0,0 0-1,1 0 1,-1 0 0,1 0 0,-1-1-1,1 1 1,-1-1 0,1 1-1,-1-1 1,1 1 0,3-1 0,3 1-5,0-1 0,0 0 0,0 0 0,16-4 1,8-3 44,0-3 1,0 0 0,37-19-1,-53 23-78,-1-2 0,1 0 0,-2 0 0,1-2 0,-1 0 0,0 0 0,15-17 0,-1-3 135,42-61-1,17-44-275,-48 72-77,12-13 46,27-47 64,-43 62 32,-3-2 1,29-78 0,-58 132 88,-1 4-12,0 1-1,-1-1 1,0 0-1,0 0 0,0 0 1,0-6-1,0 11 26,-1 0-1,0 0 0,0-1 0,0 1 1,0 0-1,0 0 0,0 0 0,0 0 1,0 0-1,0-1 0,0 1 0,0 0 1,0 0-1,0 0 0,0 0 0,0 0 1,0-1-1,0 1 0,0 0 1,0 0-1,0 0 0,0 0 0,0 0 1,-1-1-1,1 1 0,0 0 0,0 0 1,0 0-1,0 0 0,0 0 0,0 0 1,0-1-1,0 1 0,-1 0 1,1 0-1,0 0 0,0 0 0,0 0 1,0 0-1,0 0 0,-1 0 0,1 0 1,0 0-1,0 0 0,0 0 0,-7 6-90,-7 17-13,-12 22 67,-44 87 259,39-50-44,3 1 0,4 1 0,-25 162 0,48-241-185,0 2 41,-1 1 0,1-1 0,1 1 0,-1-1-1,1 0 1,1 1 0,-1-1 0,1 1 0,3 9 0,-4-16-15,1 0 1,-1 0-1,0-1 1,1 1-1,-1 0 1,0 0-1,1-1 1,-1 1-1,1 0 1,-1-1-1,1 1 1,0-1-1,-1 1 1,1-1-1,0 1 1,-1-1-1,1 1 1,0-1-1,-1 0 1,1 1-1,0-1 1,0 0-1,0 0 1,-1 1-1,1-1 1,0 0-1,1 0 1,1 0-24,-1-1 1,1 1-1,-1-1 0,1 1 1,-1-1-1,5-2 1,-4 1-9,15-7-213,1-2 1,-2 0-1,0-1 0,0-1 1,21-20-1,-14 11 211,29-19 0,-51 40 27,24-14-133,-25 14 113,0 1 0,0 0-1,-1-1 1,1 1 0,0 0-1,0-1 1,0 1 0,0 0-1,-1 0 1,1 0 0,0 0-1,0 0 1,0 0 0,0 0-1,0 0 1,-1 0 0,1 0-1,0 0 1,0 1 0,0-1-1,0 0 1,-1 0 0,1 1-1,0-1 1,0 1 0,-1-1-1,1 1 1,0-1 0,-1 1-1,2 0 1,0 2 30,-1 1 1,0-1-1,0 1 1,0-1-1,0 1 1,0-1-1,0 1 1,-1-1-1,0 1 1,0-1-1,0 1 0,-1 6 1,-1 7 205,-6 22 1,7-35-199,-7 22 125,-4 22 176,11-44-270,0 0 0,1 1 0,-1-1 0,1 0 0,1 1 0,-1-1 0,0 0 0,3 8 0,-3-10-55,1-1 0,0 0 1,-1 1-1,1-1 0,0 0 1,0 0-1,-1 0 0,1 0 1,0 0-1,0 0 0,0 0 1,0 0-1,1 0 0,-1 0 1,0 0-1,0-1 0,0 1 1,1-1-1,-1 1 1,0-1-1,1 1 0,-1-1 1,1 0-1,-1 1 0,0-1 1,1 0-1,-1 0 0,1 0 1,-1 0-1,0 0 0,3-1 1,3 0-13,0 0 1,0-1 0,0 0-1,0 0 1,7-4 0,-3 0-160,1 0 0,-1-1 0,11-9 0,-1 1 35,-1-1 126,31-28-1,-44 37 7,-3 3 16,9-6-149,-12 13 73,-3 7 121,-1-2 34,0-1 1,-1 1-1,0-1 1,0 0-1,-6 7 1,-14 24 289,12-2-255,11-34-118,1 0 1,0 0-1,-1 1 0,1-1 0,0 0 0,0 1 0,0-1 0,0 0 0,1 1 0,-1-1 0,1 0 0,-1 0 0,2 3 1,-1-4-7,-1 0 0,0-1 0,1 1 0,-1-1 0,1 1 0,0-1 0,-1 1 0,1-1 0,-1 0 0,1 1 0,0-1 0,-1 0 0,1 1 0,0-1 0,-1 0 0,1 0 0,0 1 0,-1-1 0,1 0 0,0 0 0,0 0 0,-1 0 0,1 0 0,0 0 0,0 0 0,1-1 0,0 1-10,0-1 0,1 1 0,-1-1 0,0 0 0,0 1 0,0-1 0,3-2 0,7-6 32,0 0-1,-1-1 1,0-1 0,14-18 0,-23 26-51,1 0 0,-2 0 0,1 0 0,0 0 0,0 0 0,-1-1 0,0 1 0,0 0 0,0-1 0,0 1 0,0-1 1,-1 1-1,1-1 0,-1-6 0,0 9 17,-1 0 0,1-1 0,0 1-1,0 0 1,-1-1 0,1 1 0,-1 0 0,1-1 0,-1 1 0,0 0 0,1 0 0,-1 0 0,0-1 0,0 1 0,0 0 0,-1-1-1,0 1-1,1 0-1,-1 0 1,1 0-1,-1 1 1,1-1-1,-1 1 1,0-1-1,1 1 0,-1-1 1,0 1-1,0 0 1,1 0-1,-1 0 1,0 0-1,0 0 0,-2 0 1,-27 10 5,27-8-24,-1-1 1,0 1-1,0-1 1,-1 1 0,-7 0-1,16-3-8,0 0 0,1 0 0,-1 0 0,0 0 0,0 0 0,6-4 0,5-1 32,11-3 7,1 1-1,35-6 0,55-4 489,-102 17-423,-7-1-43,1 1 0,-1 1-1,1-1 1,-1 1 0,0 1-1,1-1 1,-1 1 0,1 1-1,-1-1 1,14 6 0,-19-6-56,2 1 43,0 0-1,0 0 1,-1 0 0,0 0-1,5 4 1,-7-5 77,0-1-84,0 0 1,1 1 0,-1-1 0,0 0-1,0 1 1,0-1 0,1 0 0,-1 1 0,0 0-1,0-1 1,1 2 0,-1-2-5,0 1-1,0 0 1,0-1 0,0 1 0,0-1 0,0 1-1,0-1 1,0 0 0,0 1 0,0-1 0,0 0-1,0 0 1,0 0 0,0 0 0,1 0 0,-1 0-1,0 0 1,0 0 0,2-1 0,9-3 83,-11 4-89,0-1-1,0 0 1,1 1 0,-1 0 0,0-1 0,0 1-1,1 0 1,-1 0 0,0 0 0,0-1-1,1 1 1,1 1 0,-2-1 1,0 1 1,-1-1-1,1 1 1,0 0-1,0 0 1,-1-1-1,1 1 1,-1 0-1,1 0 1,-1 0-1,1-1 1,-1 1-1,1 0 1,-1 0-1,0 0 1,1 0-1,-1 0 1,0 0-1,0 0 1,0 0-1,0 2 1,1 2 54,-1 0 0,1 0 0,-2 0 0,1 0 1,0 0-1,-1 0 0,0 0 0,0 0 0,-1 0 1,1 0-1,-5 8 0,-2 3 338,-20 29-1,14-23-194,12-20-139,2-3-157,3-6-230,31-21-1231,-15 12 936,18-20 1,-29 28 550,-4 3 98,1 0-1,0 0 1,0 0-1,0 0 0,0 1 1,8-4-1,-11 7 15,-1 0-1,1 0 1,0 1 0,0-1 0,-1 1-1,1 0 1,0-1 0,0 1-1,0 0 1,0 0 0,-1 0-1,1 0 1,0 0 0,0 1 0,0-1-1,-1 0 1,1 1 0,0-1-1,0 1 1,-1 0 0,1 0 0,0 0-1,-1-1 1,1 2 0,-1-1-1,1 0 1,-1 0 0,3 3 0,2 3 192,0 0 0,9 15 1,8 8-2666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53:14.4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19 5472,'-17'-7'2496,"12"-1"-2176,5 5-672,10 6 128,-2-6-1664,4 3 1056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53:14.7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1091 266 8640,'0'-14'3904,"89"7"-3392,-43 2 928,1 2-896,40-8 416,6 0-576,33-5-352,-8 6-32,-4-3-1152,-13 10 608</inkml:trace>
  <inkml:trace contextRef="#ctx0" brushRef="#br0" timeOffset="1">111 53 7712,'-59'-34'3520,"20"31"-3072,32 0-448,2 3-96,5-8-160,5 3 128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53:16.3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151 11 2912,'9'-10'6106,"-1"38"284,-12-2-1132,-10 14-3743,-2 4-1526,-3 64 570,4-14-78,-2-20-189,-29 144 488,17-44-177,26-155-571,-2 28 304,22-63-208,-1-7-139,-13 19 35,-1-1 0,1 1 0,0 0 0,0 0 0,0 0 0,1 1 0,-1-1 0,1 1 0,0 0 0,0 0 0,0 0 0,1 0 0,-1 1 0,0 0 0,6-2 0,3 0-26,1 2-1,-1-1 1,1 2 0,-1 0-1,1 0 1,0 2 0,25 2-1,96 26 141,-130-28-113,115 38 170,-63-19-321,-56-19 206,1 0-315,0-1 1,-1 1-1,1 0 0,0-1 1,-1 1-1,1-1 0,0 0 1,-1 1-1,1-1 0,0 0 1,0 0-1,0 0 0,-1 0 1,1 0-1,0-1 1,0 1-1,-1 0 0,1-1 1,0 1-1,-1-1 0,1 0 1,0 0-1,-1 0 0,1 1 1,1-3-1,10-16-4714,-1-4 1600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53:17.3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655 8 1728,'13'-8'8858,"-14"24"-5887,0-10-2552,0 0-1,-1 0 1,1 0 0,-1 0-1,-1 0 1,1 0-1,-1 0 1,0-1 0,0 1-1,-1-1 1,1 0 0,-1 0-1,-7 6 1,-1 0-52,-1-1 0,0-1 0,-27 15 0,-46 15 575,22-12-477,-300 163 1556,335-171-1872,29-19-146,0 0-1,0 0 1,-1 0 0,1 0-1,0 1 1,0-1 0,0 0-1,0 0 1,0 0-1,-1 0 1,1 0 0,0 0-1,0 0 1,0 1-1,0-1 1,0 0 0,0 0-1,0 0 1,0 0 0,0 0-1,-1 1 1,1-1-1,0 0 1,0 0 0,0 0-1,0 0 1,0 1-1,0-1 1,0 0 0,0 0-1,0 0 1,0 0-1,0 1 1,0-1 0,0 0-1,0 0 1,0 0 0,0 0-1,1 1 1,-1-1-1,0 0 1,0 0 0,0 0-1,0 0 1,0 0-1,0 1 1,0-1 0,0 0-1,1 0 1,-1 0 0,0 0-1,0 0 1,0 0-1,0 0 1,0 0 0,1 0-1,-1 1 1,0-1-1,0 0 1,0 0 0,0 0-1,1 0 1,-1 0 0,0 0-1,0 0 1,0 0-1,0 0 1,1 0 0,13 1 17,-13-1-13,172 7 172,-147-3-105,1 0 0,0 2 0,-1 1 0,34 13 1,-28-6 34,-1 0 0,49 32 0,-67-37-118,0 1 0,0 0 0,-1 1 0,0 0 0,-1 1 0,-1 0 0,17 25 1,-20-25-400,9 13-2945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53:18.2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574 10 2496,'0'0'84,"1"-1"0,-1 1 0,0-1 0,0 1 0,0-1 0,1 1 0,-1-1 0,0 1-1,1-1 1,-1 1 0,0 0 0,1-1 0,-1 1 0,1 0 0,-1-1 0,0 1 0,1 0 0,-1-1 0,1 1 0,-1 0 0,1 0 0,-1 0 0,1-1 0,-1 1 0,1 0 0,-1 0 0,1 0-1,-1 0 1,1 0 0,0 0 0,-1 0 0,1 0 0,-1 0 0,1 0 0,0 1 0,0-2 26,-1 1-1,0 0 1,1 0 0,-1 0-1,0 0 1,1 0 0,-1 0 0,1 0-1,-1 1 1,0-1 0,1 0-1,-1 0 1,0 0 0,1 0-1,-1 0 1,0 0 0,1 1-1,-1-1 1,0 0 0,1 0-1,-1 1 1,0-1 0,0 0 0,1 0-1,-1 1 1,0-1 0,0 0-1,1 1 1,-1-1 0,0 0-1,0 1 1,0-1 0,0 0-1,0 1 1,0-1 0,1 0-1,-1 1 1,0-1 0,0 1-1,0-1 1,0 0 0,0 1 0,0-1-1,0 0 1,0 1 0,-1-1-1,1 1 1,0-1 0,0 1-1,-10 19 3090,-8 13-1272,7-20-1515,1 0 1,-2-1-1,1-1 1,-2 0-1,1 0 1,-2-1-1,1-1 1,-17 9 0,-21 8 274,-55 19 1,9-4 149,38-13-205,-58 37 0,116-64-616,-1 0 1,1 0-1,0 0 1,0 0 0,-1 0-1,1 0 1,0 0 0,0 0-1,0 0 1,1 1-1,-1-1 1,0 0 0,-1 2-1,2-3-2,0 1-1,0-1 1,0 1-1,0-1 1,0 1-1,0-1 1,0 1-1,1-1 1,-1 1-1,0-1 1,0 1-1,0-1 1,0 1 0,1-1-1,-1 1 1,0-1-1,0 0 1,1 1-1,-1-1 1,0 1-1,1-1 1,-1 0-1,0 1 1,1-1-1,-1 0 1,0 0-1,1 1 1,-1-1-1,1 0 1,-1 0-1,1 1 1,-1-1-1,1 0 1,-1 0-1,1 0 1,-1 0-1,0 0 1,1 0-1,0 0 1,125 26 774,12 3-108,-119-24-561,-1 2 0,0 0-1,0 1 1,0 1 0,20 13 0,-12-3-256,-2 1 0,37 37 1,-39-40-3411,-11-10 1584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53:19.1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472 11 1984,'0'0'196,"1"-1"1,-1 0-1,0 1 1,1-1-1,-1 0 0,1 1 1,-1-1-1,1 1 1,-1-1-1,1 1 1,0-1-1,-1 1 0,1-1 1,0 1-1,-1-1 1,1 1-1,0 0 1,0-1-1,-1 1 0,1 0 1,0 0-1,0 0 1,0-1-1,6 2 2764,-8 3-2405,1 1 1,-1-1-1,0 1 0,0-1 0,0 1 0,0-1 0,-1 0 0,0 1 0,0-1 0,0 0 0,0 0 0,-1-1 1,1 1-1,-7 6 0,-3 2 212,1-1 0,-25 17 0,32-25-419,-58 40 1074,-34 29-33,72-52-1231,1 2 0,0 1 0,2 1 0,1 1 1,0 0-1,2 2 0,1 0 0,-16 35 1,29-51-357,-23 56 354,15-21-3149,12-32 1382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53:19.6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4320,'8'2'4566,"13"7"-1325,25 14-115,-32-15-2591,0 1 0,-1 1 1,0 0-1,-1 1 0,13 14 1,49 66 1158,-30-28-802,-3 1 0,-3 3 0,44 103 0,-66-129-345,-1 1 0,-3 0 0,14 80 0,-13 5-848,-9 0-3708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53:20.2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312 18 4992,'-3'-18'6080,"4"30"-1131,4 8-2516,1 1-1069,17 94 1979,26 177-1843,-47-252-1159,-1 1 0,-9 71 1,7-108-316,0 6 108,0 0 0,-1-1 0,0 1 0,-4 10-1,5-18-102,0 1 0,0-1 0,0 0-1,-1 0 1,1 0 0,0 0-1,-1 0 1,1 0 0,-1 0 0,0 0-1,1-1 1,-1 1 0,0-1 0,0 1-1,0-1 1,0 0 0,-1 0 0,1 0-1,0 0 1,0 0 0,-1 0-1,-3 0 1,-2 0 49,1-1 0,-1 1 0,0-2 0,0 1 0,0-1 0,0-1 0,0 1 0,1-1 0,-13-5 0,-2-2-46,0-1 0,-20-13-1,-21-17-449,53 33-515,0-1 0,1 0 0,1 0 0,-13-15 0,-7-9-7400,23 23 6033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35:01.03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 40 4320,'-2'-1'231,"1"1"-161,1 0-1,0 0 1,-1 0 0,1 0 0,0 0-1,-1 0 1,1 0 0,0 0 0,-1-1 0,1 1-1,0 0 1,-1 0 0,1 0 0,0-1 0,0 1-1,-1 0 1,1 0 0,0 0 0,0-1-1,-1 1 1,1 0 0,0-1 0,0 1 0,0 0-1,0 0 1,-1-1 0,1 1 0,0 0-1,0-1 1,0 1 0,0-1 0,16 0 4948,0-1-4255,316-8 905,-232 9-1539,206-9-166,-200 4-1782,-3 5 449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53:20.7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21 117 3904,'-20'-11'16856,"21"9"-16138,1 2-1,0-1 1,0 0-1,0 0 1,2 0 0,29-6 631,-28 6-922,16-3-247,180-33 630,-70 3-3117,-71 18 1037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53:23.1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29 1984,'8'-6'1090,"1"1"1649,4 1 1143,-6 1-2488,0 1 1,0 0-1,0 0 0,12-1 0,25 1 191,71 8 0,-61-2-1907,-27-3-1667,1 3 528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53:29.5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283 240 2976,'0'0'4485,"-15"-4"-2112,7 3-2123,1 0 0,-1 1 0,0 0 0,0 1 0,0-1 0,1 1 0,-1 1 0,0 0 0,1 0 0,-1 0 0,1 1 1,-13 7-1,4-2 25,0 1 1,0 1 0,1 0 0,-19 18 0,28-23-256,1 1 1,-1 0 0,2 0-1,-1 0 1,1 1-1,0 0 1,0 0 0,0 0-1,1 0 1,1 0 0,-4 13-1,4-13-2,1 0 1,0-1-1,0 1 0,1 0 0,0-1 0,0 1 0,1 0 0,-1-1 0,1 1 0,1-1 1,-1 1-1,1-1 0,4 10 0,-5-15 3,0 1 0,-1 0 0,1-1 0,0 1 0,0-1 0,0 1 0,0-1 0,0 0 0,0 1 0,1-1 0,-1 0 0,0 0 0,1 0 0,-1 1 0,1-2 0,-1 1 0,1 0 0,-1 0-1,1 0 1,0-1 0,-1 1 0,1-1 0,0 1 0,0-1 0,-1 0 0,1 0 0,0 0 0,0 0 0,0 0 0,-1 0 0,1 0 0,0 0 0,0-1 0,-1 1 0,1-1 0,3-1 0,3-2 46,1 0 0,-1-1-1,0 0 1,0-1 0,10-8 0,-16 12-49,20-16 113,0-2 0,-2 0 0,0-2 0,-1 0 0,-1-1 0,25-42 0,-39 58-95,-1-1 0,1 1-1,1-9 1,-4 14-34,0-1 1,-1 1-1,1 0 0,-1 0 0,0 0 0,1 0 0,-1-1 1,0 1-1,0 0 0,-1 0 0,1 0 0,0-1 0,-1 1 1,-1-4-1,2 6-5,-1-1 0,1 1 0,0-1 0,-1 1 0,1 0 0,-1-1 0,1 1 0,-1 0 1,0-1-1,1 1 0,-1 0 0,1 0 0,-1-1 0,0 1 0,1 0 0,-1 0 0,1 0 0,-1 0 0,0 0 0,1 0 1,-1 0-1,0 0 0,1 0 0,-1 0 0,0 0 0,1 0 0,-1 1 0,1-1 0,-1 0 0,1 0 0,-1 1 1,0-1-1,1 0 0,-1 1 0,1-1 0,-1 1 0,1-1 0,-1 1 0,-19 17 85,17-13-15,0-1 0,0 1 0,1-1 0,0 1 0,0 0 0,0 0 0,1 0 0,0 0 0,-1 0 0,2 0 0,-1 0 0,1 0 1,-1 1-1,2-1 0,-1 0 0,2 9 0,-2-9-13,1 0 1,1 0 0,-1 0-1,1 0 1,-1 0 0,1 0-1,1 0 1,-1 0 0,1-1-1,0 1 1,0-1 0,0 0-1,0 0 1,1 0 0,0 0-1,5 4 1,-5-6-7,-1 0-1,1-1 1,-1 1 0,1-1-1,0 0 1,-1 0-1,1 0 1,0 0 0,0-1-1,0 0 1,-1 1 0,1-2-1,0 1 1,0 0-1,0-1 1,5-1 0,7-2 42,0-1-1,24-11 1,-17 7-81,137-58-228,-158 66 201,0 1 0,0-1 0,0 1 0,0-1-1,0 1 1,1 0 0,-1-1 0,0 1 0,0 0 0,0 1-1,4-1 1,-5 1 15,-1-1 0,1 0-1,0 0 1,0 1-1,0-1 1,0 0 0,-1 1-1,1-1 1,0 1 0,0-1-1,-1 1 1,1 0 0,-1-1-1,1 1 1,0-1 0,-1 1-1,1 0 1,-1 0 0,1-1-1,-1 1 1,0 0 0,1 0-1,-1 0 1,0-1-1,1 1 1,-1 0 0,0 0-1,0 0 1,0 0 0,0 0-1,0 1 1,-1 16 182,-6 30-1,4-30 73,-1 30 0,6-38 139,3-11-124,10-16 11,-12 13-240,12-15 73,1-2-183,21-21 1,-31 36-23,1 0 0,-1 1 0,1 0 0,0 0 0,0 0 0,1 1 1,14-6-1,-22 9 92,1 1 1,-1 0-1,1-1 1,0 1 0,-1 0-1,1 0 1,0 0-1,0 0 1,-1-1-1,1 1 1,0 0 0,-1 0-1,1 0 1,0 1-1,0-1 1,-1 0-1,1 0 1,0 0-1,-1 0 1,1 1 0,0-1-1,-1 0 1,1 1-1,-1-1 1,1 0-1,0 1 1,-1-1 0,1 1-1,-1-1 1,1 1-1,-1-1 1,1 1-1,-1-1 1,1 1 0,-1-1-1,0 1 1,1 0-1,-1-1 1,0 1-1,0 0 1,1-1 0,-1 2-1,1 4 3,0 0-1,0 0 1,-1 0 0,0 9-1,1 5 33,-1-17-22,1 1-1,0-1 1,0-1 0,0 1-1,0 0 1,0 0 0,1 0-1,-1 0 1,1-1 0,0 1-1,0-1 1,0 1-1,0-1 1,0 0 0,0 0-1,1 0 1,-1 0 0,1 0-1,0-1 1,-1 1 0,1-1-1,0 1 1,0-1 0,0 0-1,0 0 1,0 0 0,0-1-1,0 1 1,4-1 0,7 1-19,0 0 1,0-2 0,0 0 0,0 0-1,15-4 1,6-3 19,0 0-1,0-3 1,-1 0 0,-1-3-1,0-1 1,-1-1 0,42-28-1,-59 35-48,-11 6-15,-10 7 75,-6 4-55,1 0 1,1 1-1,-1 1 1,-12 14-1,-31 47-55,47-61 74,1 0-1,0 0 1,-9 19-1,14-24 6,-1 0-1,1-1 0,0 1 0,0 0 0,0 0 0,1-1 0,0 1 0,-1 0 0,2 0 0,-1 0 0,1-1 1,1 7-1,-2-10 17,0 0 0,0 1 1,1-1-1,-1 1 0,1-1 0,-1 0 1,1 1-1,0-1 0,0 0 1,-1 0-1,1 0 0,0 1 0,0-1 1,0 0-1,0 0 0,0 0 1,0 0-1,1-1 0,-1 1 0,0 0 1,0 0-1,1-1 0,-1 1 1,0-1-1,1 1 0,-1-1 0,1 1 1,-1-1-1,0 0 0,1 0 1,-1 0-1,1 0 0,-1 0 0,1 0 1,-1 0-1,1 0 0,-1-1 1,0 1-1,1 0 0,1-1 0,1-1 16,0-1 0,-1 1 0,1 0 0,-1-1 0,1 0 0,-1 0 0,0 0 0,0 0 0,4-5 0,22-36 154,-25 36-141,88-158 545,-78 134-525,-1-1 0,-1 0 0,11-51 0,-16 53-41,1-4-16,-2-1-1,3-46 1,-10 81-438,-1 4 289,-3 10 62,-5 18 247,2 0 0,1 1 0,1 1 0,2-1 1,0 47-1,5-65-259,0 0-1,1 0 1,1 0 0,0-1-1,0 1 1,10 21 0,-9-26-327,1 0 0,0 0 0,0 0 0,1-1 0,0 0 0,1 0 1,-1-1-1,2 1 0,-1-1 0,11 7 0,12 4-2527,3-3-3836,-4-3 2364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53:30.7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1 6976,'0'9'4781,"-2"21"-2724,0-8-1125,-2 74 1340,-6 65-320,9-156-1892,-7 66 761,0 141-1,8-94 402,9-133-929,-5 1-310,-1-1-1,-1 1 1,0-1-1,-1 1 1,0-17 0,0 7-124,-7-225-121,5 102 154,3 66-2,-2 77 88,0 0 0,0 0 1,1 0-1,-1 0 0,1 0 1,0 0-1,1 1 0,-1-1 1,1 0-1,-1 0 0,1 1 1,0-1-1,0 1 1,1 0-1,-1 0 0,1 0 1,0 0-1,-1 0 0,1 0 1,1 0-1,-1 1 0,0 0 1,1 0-1,-1 0 0,1 0 1,-1 0-1,1 1 0,0-1 1,0 1-1,0 0 0,-1 0 1,9 0-1,0 0 13,0 0 0,0 1 0,0 0-1,0 1 1,0 1 0,0 0 0,0 0 0,-1 1-1,1 1 1,-1 0 0,15 7 0,-17-6 37,-1-1 0,1 1 0,-1 1 0,0-1 0,0 1 0,-1 1 0,1 0 0,-2 0 0,1 0 0,-1 1 0,0-1-1,0 2 1,-1-1 0,6 13 0,-9-16 7,0 0-1,-1 0 0,1 1 0,-1-1 0,0 0 1,0 1-1,-1-1 0,0 1 0,0-1 1,0 0-1,0 1 0,-1-1 0,0 1 0,0-1 1,-1 0-1,1 0 0,-1 0 0,0 1 1,-1-2-1,1 1 0,-1 0 0,0 0 0,0-1 1,0 0-1,-1 1 0,-4 2 0,-9 10 112,-1-2 0,-1 0-1,0-1 1,-35 18-1,28-16-95,-5 1 21,23-13-86,0 0 0,0 0 0,0 1 0,0 0 0,1 0 0,0 1 1,-8 9-1,14-15 8,1 0 0,0 0 0,0 1 0,0-1 0,-1 0 1,1 0-1,0 1 0,0-1 0,0 0 0,0 1 0,0-1 0,0 0 1,0 1-1,0-1 0,0 0 0,0 1 0,0-1 0,0 0 1,0 1-1,0-1 0,0 0 0,0 1 0,0-1 0,0 0 1,0 1-1,0-1 0,0 0 0,1 0 0,-1 1 0,11 8-152,17 2-111,-15-7 220,22 7-114,61 27 0,-86-33 186,0 0-1,0 1 1,-1 0 0,1 1 0,-2 0-1,1 1 1,-1 0 0,0 0 0,-1 0 0,10 13-1,-12-12 29,0 0 1,0 0-1,0 1 0,-1-1 0,-1 1 0,0 0 0,0 0 0,-1 0 1,1 12-1,-2-18 8,-1 0 0,0 0 0,-1 1 0,1-1 0,-1 0 0,0 0 0,0 0 0,0 0 0,0 0 0,-1 0 0,0 0 0,-3 6 0,1-5 24,0 0-1,0 0 1,0 0 0,0 0 0,-1-1 0,0 0 0,-9 6 0,2-2 13,-1-1 0,0-1 0,0 0 0,-1-1 0,0 0 0,-26 5 0,15-5-800,-1-1 0,1-1-1,-47-1 1,70-2 155,-1-1 1,0 1-1,1-1 1,-1 1-1,0-1 1,1 0-1,-1 0 0,-2-1 1,0-34-12163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53:31.3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35 3808,'-22'3'12682,"46"-6"-9296,10-1-3071,85-6 273,95-5 243,-112 14-682,-93 2-168,-6-1-2,-1 0 1,0 0-1,1 0 0,-1 0 1,0 0-1,1 0 0,-1-1 1,0 1-1,1-1 0,-1 0 1,0 0-1,3-1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53:31.7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12 6240,'-24'7'7184,"169"-17"-204,-97 5-6153,77 1 0,-53 5-1022,-42-1-8447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53:32.1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235 123 6304,'-9'-15'3514,"8"16"-3228,0 1-1,1-1 0,-1 1 1,0-1-1,0 0 0,1 0 1,-1 1-1,0-1 0,-1 0 1,1 0-1,-2 2 0,-4 4 830,-14 21 310,-2-1 0,-35 33 0,14-16-692,38-37-685,0 1 0,0 0 0,0 0 1,1 0-1,0 1 0,1 0 0,0 0 1,0 0-1,1 0 0,0 1 0,1-1 1,0 1-1,0-1 0,1 1 0,1 0 1,0 12-1,0-11 7,1 1 0,1 0 0,0-1 0,1 1 0,0-1 0,0 0-1,1 0 1,1 0 0,0-1 0,0 1 0,1-1 0,1 0 0,9 11 0,-13-17-6,1 0 1,-1 0-1,1-1 0,0 0 1,0 1-1,0-2 0,0 1 1,1 0-1,-1-1 0,1 1 1,0-1-1,0-1 0,-1 1 0,1-1 1,7 2-1,-6-3-19,-1 0 0,1 0 0,0 0 1,-1-1-1,1 0 0,-1 0 0,1 0 0,-1-1 0,1 0 0,-1 0 0,0 0 0,0 0 1,9-7-1,7-5 104,32-32 0,-9 9-18,-14 13-34,4-2 148,-2-1 1,31-34-1,-57 55-184,0-1 0,-1 1 0,0-1 0,0-1 0,0 1 1,-1-1-1,-1 1 0,1-1 0,-1 0 0,0-1 0,-1 1 0,0 0 0,2-14 0,-4 9-39,0 0 0,0 1 0,-1-1-1,-1 1 1,0-1 0,-1 1 0,0 0 0,-1 0-1,0 0 1,-12-22 0,11 25-107,-1 0 0,0 1 1,0-1-1,-1 1 0,0 0 0,-1 1 0,1-1 0,-1 1 1,-1 1-1,1 0 0,-1 0 0,0 1 0,-1 0 1,1 0-1,-1 1 0,0 0 0,0 1 0,0 0 1,0 1-1,-1 0 0,1 0 0,-1 1 0,1 1 1,-1 0-1,1 0 0,-1 1 0,1 0 0,-1 1 1,1 0-1,0 1 0,0 0 0,0 0 0,0 1 1,-12 7-1,-13 14-1026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53:33.1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33 3808,'-8'-19'9056,"13"24"-7840,3-5 1024,9 0-1281,13 0 1,2 0-576,27-5-192,0 2-96,30-5-2112,0 5 1089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55:20.35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94 24 1472,'1'-2'541,"-1"1"0,0-1-1,1 1 1,-1-1 0,0 1 0,0-1 0,0 1-1,0-1 1,-1-2 0,2 4-510,-1 0-1,0 0 1,0 0 0,0 0 0,0-1-1,0 1 1,0 0 0,0 0 0,0 0-1,0-1 1,0 1 0,0 0 0,0 0-1,0 0 1,0-1 0,0 1 0,0 0-1,-1 0 1,1 0 0,0 0 0,0-1-1,0 1 1,0 0 0,0 0 0,0 0-1,0 0 1,-1 0 0,1-1 0,0 1-1,0 0 1,0 0 0,0 0 0,0 0-1,-1 0 1,1 0 0,0 0 0,0 0 0,0 0-1,0-1 1,-1 1 0,1 0 0,0 0-1,0 0 1,0 0 0,-1 0 0,1 0-1,0 0 1,0 0 0,0 0 0,-1 1-1,1-1 1,0 0 0,0 0 0,0 0-1,0 0 1,-1 0 0,1 0 0,0 0-1,0 0 1,-8 2 339,8-2-369,-1 0 1,0 0 0,1 0 0,-1 0-1,1 0 1,-1 0 0,1 0-1,-1 0 1,1 0 0,-1 0-1,1 0 1,-1 1 0,1-1-1,-1 0 1,1 0 0,-1 1-1,0 0 1,-5 6 137,0 0 1,1 1-1,-1 0 0,2 0 1,-1 1-1,1-1 0,0 1 1,1 0-1,0 0 1,1 0-1,-2 11 0,-2 18-33,-2 53 1,8-87-93,-3 40 158,2 0 0,2 0 1,8 53-1,-7-84-88,0 0 0,1 0 1,1 0-1,0-1 0,1 1 0,0-1 1,1 0-1,1-1 0,-1 0 0,2 0 1,0 0-1,0-1 0,1 0 0,0 0 1,14 11-1,11 3 355,60 31 1,-9-6 857,-83-48-1425,4 4-2352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55:21.38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184 9 2720,'-6'-6'1245,"2"4"339,-3 2 925,3 3-2393,0 1 0,-1-1 0,1 1 0,1-1 0,-1 1 0,-4 5 0,8-8-64,-13 15 229,1 0-1,1 1 1,0 0-1,-14 34 1,12-19-17,-17 65 0,12-26 339,17-59 260,4-23 183,6-50-398,-6 38-495,9-37 1,-2 27 8,-5 15 32,10-25-1,20-25 106,-35 68-309,0-1 0,0 1 1,0-1-1,1 1 1,-1-1-1,0 1 1,0 0-1,1-1 1,-1 1-1,0 0 1,0-1-1,1 1 0,-1 0 1,0-1-1,1 1 1,-1 0-1,1 0 1,-1-1-1,0 1 1,1 0-1,-1 0 0,1 0 1,-1-1-1,1 1 1,-1 0-1,1 0 1,-1 0-1,0 0 1,1 0-1,-1 0 1,1 0-1,-1 0 0,1 0 1,-1 0-1,1 0 1,-1 1-1,1-1 1,-1 0-1,0 0 1,2 1-1,18 12-38,-10-6-40,-3-3 98,0 1 0,-1 0 1,1 0-1,-1 1 0,9 9 1,24 37 88,-34-46-63,4 6 21,0 1 1,0 0 0,-2 0-1,11 25 1,-17-37-25,-1 0 1,0 0-1,1 0 0,-1 0 1,0 0-1,0 0 0,0 0 1,0 1-1,0-1 1,0 0-1,0 0 0,0 0 1,-1 0-1,1 0 0,0 0 1,-1 0-1,1 0 0,0 0 1,-1 0-1,1 0 1,-1 0-1,0 0 0,1 0 1,-1 0-1,0-1 0,0 1 1,1 0-1,-1 0 1,0-1-1,0 1 0,0-1 1,0 1-1,0-1 0,0 1 1,0-1-1,0 1 0,0-1 1,0 0-1,0 1 1,-2-1-1,-5 2 53,0-1 0,-1 0 1,0-1-1,-10 0 0,10 0-120,-103 0-1150,108 0 198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35:01.54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27 44 3392,'4'-19'1088,"-4"18"-1055,0 0-1,0 0 1,1 1 0,-1-1 0,0 0 0,1 1-1,-1-1 1,0 0 0,1 1 0,-1-1 0,0 1-1,1-1 1,-1 1 0,1-1 0,0 1 0,-1-1-1,1 1 1,-1-1 0,1 1 0,0 0 0,0-1-1,1 0 191,-1 0-25,0 0 0,0 0 0,0 0 0,0 0-1,0 1 1,1-1 0,-1 0 0,0 1 0,0-1 0,0 1 0,1-1 0,-1 1 0,0 0 0,0-1 0,1 1 0,-1 0 0,0 0 0,1 0-1,-1 0 1,0 0 0,1 0 0,-1 0 0,0 1 0,0-1 0,3 1 0,-3 0-107,1 0-1,-1 0 1,0-1 0,0 1-1,1 0 1,-1 1 0,0-1-1,0 0 1,0 0 0,0 0-1,0 1 1,0-1 0,0 0 0,0 1-1,-1-1 1,1 1 0,-1-1-1,1 1 1,0 2 0,0 6 27,0-1 0,0 1 0,-1 0 0,0 0 0,-2 10 0,0 13 32,0 6 118,-13 72-1,10-89-87,-1 0 0,0-1 0,-2 0 0,-18 36 0,4-25-1423,17-19 353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55:25.85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98 447 2240,'-9'0'3056,"18"-1"-1547,-5-1-1262,1 0-1,0 1 0,0-1 1,0 1-1,0 0 1,8 0-1,12-3 56,-9 0-54,1-1-1,-1-1 1,0 0 0,19-12 0,-28 15-216,-1-1 0,0-1 1,0 1-1,0-1 0,0 0 0,-1 0 1,0-1-1,0 1 0,0-1 1,-1 0-1,7-13 0,0-6 63,-1-1 1,-2 0-1,0-1 0,-2 0 0,5-53 0,-10 2 352,-1 48-777,0 30 326,0 1-1,0-1 0,0 0 1,0 0-1,0 0 1,0 0-1,0 0 0,0 0 1,0 0-1,-1 0 1,1 0-1,0 0 0,0 0 1,0 0-1,0 0 1,0 0-1,0 0 0,0 0 1,0 0-1,0 0 0,0 0 1,0 0-1,0 0 1,0 0-1,0 0 0,0 0 1,0 0-1,0 0 1,0 0-1,-1 0 0,1 0 1,0 0-1,0 0 1,0 0-1,0 0 0,0 0 1,0 0-1,0 0 0,0 0 1,0 0-1,0 0 1,0 0-1,0 0 0,0 0 1,0 0-1,0 0 1,0 0-1,0 0 0,0-1 1,0 1-1,0 0 1,0 0-1,0 0 0,0 0 1,0 0-1,0 0 0,0 0 1,0 0-1,0 0 1,0 0-1,0 0 0,-6 7-128,-4 13 62,3 1 226,-6 37 0,5-21 116,-19 104 218,0 2 94,2-16-150,12-52-98,3-16-337,-9 41 347,16-86-259,-2-1 0,1 0 0,-1 0 0,-1 0 0,-9 13 0,10-18-18,0-1 1,0 0-1,-1-1 1,0 1 0,0-1-1,-1 0 1,0-1-1,0 1 1,-8 4 0,9-7 34,0 0 1,0-1 0,1 1 0,-2-1-1,1-1 1,0 1 0,0-1 0,0 0-1,-1 0 1,1-1 0,0 0 0,-1 0-1,-8-1 1,13 1-82,1 0-1,0 0 0,0-1 1,0 1-1,0 0 1,0-1-1,-1 1 0,1 0 1,0-1-1,0 1 0,0-1 1,0 0-1,0 1 1,1-1-1,-1 0 0,0 1 1,0-1-1,-1-2 1,1 2-24,1 1 0,0-1 0,0 0 0,0 0 1,-1 0-1,1 1 0,0-1 0,0 0 0,0 0 1,0 0-1,0 0 0,0 1 0,1-1 1,-1 0-1,0 0 0,0 0 0,1 1 0,-1-1 1,1-1-1,1-2-41,0 1 1,1-1 0,-1 1-1,1 0 1,0 0-1,0 0 1,0 0 0,0 0-1,5-2 1,8-4-53,1 0 0,0 2 1,0-1-1,25-5 0,78-15-46,-81 20 164,-23 5-95,-1 0-1,1 1 1,25 0 0,-35 2 48,0 1 1,1 0 0,-1 0-1,0 0 1,0 1-1,0-1 1,0 2-1,0-1 1,0 0-1,0 1 1,8 6-1,-2 0 52,1-1 0,0 0 0,17 8 0,-27-15 25,0-1 0,0 0 0,0 0 0,0 0 0,0 0 0,0 0 0,0 0 0,0-1 0,-1 1 0,1-1 0,0 0-1,5-2 1,32-15 409,-40 17-460,26-13 65,-2-2 1,0-1-1,31-29 0,-17 13-304,-37 33 203,0-1 0,0 0 0,0 1-1,0-1 1,-1 0 0,1 0 0,0 0-1,-1 1 1,1-1 0,0 0 0,0-2 0,-3 6-47,1-1 1,-1 1 0,1 0 0,0 0 0,-1 0 0,2 0 0,-1 0 0,-1 3 0,-2 7-21,0-3 109,0 0 0,0 0-1,1 1 1,0-1-1,-1 14 1,4-21 20,0 0 0,0 0 0,0 0 0,0 0 0,0 1 0,1-1 0,-1 0-1,1 0 1,0 0 0,0 0 0,0 0 0,1 0 0,-1-1 0,1 1 0,-1 0 0,1-1 0,0 1 0,0-1 0,0 1-1,0-1 1,0 0 0,5 3 0,-3-2 24,0-1 0,0 1 0,1-1 0,-1 0 0,1 0 0,0-1 0,-1 0 0,1 1 0,0-1 0,0-1 0,0 1 0,0-1 0,0 0 0,0 0 0,0 0 0,5-2 0,-2 1 6,1-1-1,-1 0 1,0-1 0,0 0-1,0 0 1,0-1 0,-1 0-1,12-7 1,-17 9-33,1 0 0,-1 0 0,0-1 0,0 1 0,0 0 1,0-1-1,0 0 0,-1 1 0,1-1 0,-1 0 0,1 0 0,-1 0 0,1-6 0,-1 8-28,-1-1 0,0 1-1,1-1 1,-1 0 0,0 1-1,0-1 1,0 1 0,0-1-1,0 0 1,-1 1-1,1-1 1,0 1 0,-1-1-1,1 0 1,-1 1 0,0-1-1,1 1 1,-1 0 0,0-1-1,0 1 1,0-1-1,0 1 1,0 0 0,0 0-1,0 0 1,-1 0 0,1 0-1,0 0 1,-2-1-1,-2-1-36,0 1 0,0 0 0,0 0 0,0 1 0,-1-1 0,1 1 0,0 0-1,-1 0 1,-10 1 0,-1 1-100,-30 5-1,6 0 82,34-5 80,4-1-9,0 0 1,-1 0 0,1 1 0,0-1-1,-1 1 1,1 0 0,-6 3 0,19-9 189,7-1-145,-1-1 0,20-11 0,-5 3-84,44-23-148,22-9 249,-88 44-78,0-1 0,0 2 0,0-1 0,15-2 0,-22 5 2,0 0 1,0 0-1,0-1 1,0 2-1,0-1 1,0 0-1,0 0 1,0 1-1,0-1 1,0 1-1,0-1 1,0 1-1,-1 0 1,1-1-1,0 1 1,0 0-1,-1 1 1,1-1-1,-1 0 1,1 0-1,-1 1 1,1-1-1,-1 0 1,0 1-1,0 0 1,1-1-1,-1 1 1,1 2-1,2 6-7,-1-1-1,0 1 1,-1-1-1,1 1 1,0 16-1,-1 50 250,-2-58-60,-4 15 572,55-106-331,-33 46-406,40-47-1,-50 65-65,1 0 0,0 1 0,0 0-1,1 0 1,0 1 0,0 1 0,0-1-1,15-5 1,-24 12 37,-1-1-1,1 1 1,-1 0-1,1 0 1,-1 0 0,1 0-1,-1-1 1,1 1-1,-1 0 1,1 0 0,-1 0-1,1 0 1,-1 0-1,1 0 1,-1 0-1,1 0 1,-1 1 0,1-1-1,-1 0 1,1 0-1,-1 0 1,1 0 0,-1 1-1,0-1 1,1 0-1,-1 1 1,1-1-1,-1 0 1,1 1 0,-1-1-1,0 0 1,1 1-1,-1-1 1,0 1 0,0-1-1,1 0 1,-1 1-1,0-1 1,0 1-1,0-1 1,1 1 0,-1 0-1,2 25-115,-2-23 112,-1 23 13,-9 46-1,1-15 6,8-50 49,1 0 0,0 0 0,0 0-1,0 0 1,3 12 0,-3-18-22,0 1 0,1-1 0,-1 1 1,1 0-1,-1-1 0,1 0 0,0 1 0,-1-1 1,1 1-1,0-1 0,0 0 0,0 0 0,0 1 1,0-1-1,0 0 0,1 0 0,-1 0 0,0 0 1,0 0-1,1 0 0,-1-1 0,1 1 0,-1 0 1,0-1-1,1 1 0,-1-1 0,1 1 0,0-1 1,-1 0-1,1 0 0,1 0 0,4 0 12,0-1 0,0 0 0,0 0 0,0-1 0,0 0 0,0 0 0,-1 0 0,1-1 0,-1 0-1,0 0 1,0-1 0,0 0 0,0 0 0,0 0 0,7-8 0,5-7-16,-1-1 0,27-38-1,-36 45-41,2-2-46,-6 10 28,-1-1 0,1 1 1,0-1-1,0 1 0,1 0 1,0 1-1,-1-1 0,2 1 1,9-7-1,-14 11 26,0-1-1,1 1 1,-1 0-1,1 0 1,-1 0 0,1 0-1,-1 0 1,1 0-1,-1 0 1,1 0-1,-1 1 1,0-1 0,1 0-1,-1 1 1,1-1-1,-1 1 1,0 0-1,0-1 1,1 1 0,-1 0-1,0 0 1,2 1-1,1 2-2,1 0-1,-1 0 0,0 0 1,4 5-1,9 15-33,-13-17 47,0-1 0,0 0 0,1 0 0,9 9 0,-13-14 11,-1 0 1,1-1-1,0 1 0,0 0 1,0-1-1,0 1 1,0-1-1,0 1 1,0-1-1,0 1 0,0-1 1,0 0-1,0 0 1,0 1-1,0-1 1,0 0-1,0 0 0,0 0 1,0 0-1,0 0 1,0 0-1,1 0 1,-1-1-1,1 1 0,0-1 8,-1 0-1,1 0 0,-1 0 1,1 0-1,-1 0 0,1-1 0,-1 1 1,0 0-1,1-1 0,-1 1 0,0-1 1,0 1-1,1-3 0,0 0 4,1-1 0,-1 1 0,-1-1-1,1 0 1,-1 0 0,1 0-1,-1 0 1,-1 0 0,1 0 0,-1-10-1,0 12-34,-1 0-1,1 0 0,-1 1 1,0-1-1,0 0 0,0 0 0,0 0 1,-2-3-1,2 5 7,1 1 0,-1-1 1,1 0-1,-1 1 0,1-1 0,-1 1 0,0-1 1,1 1-1,-1-1 0,0 1 0,0 0 0,1-1 0,-1 1 1,0 0-1,0-1 0,1 1 0,-1 0 0,0 0 0,0 0 1,0 0-1,0 0 0,1 0 0,-1 0 0,0 0 1,0 0-1,0 0 0,1 0 0,-1 0 0,0 0 0,0 1 1,0-1-1,1 0 0,-1 1 0,0-1 0,0 1 1,1-1-1,-1 1 0,0 0 0,-5 3-34,1 0 0,0 1 1,0-1-1,1 1 0,-7 9 0,-20 31-115,28-41 160,-8 14-120,-17 32 0,25-43 144,0-1 1,1 0 0,0 1-1,1-1 1,-1 1 0,1-1-1,0 1 1,1 0 0,0 11-1,0-16 0,0 1 0,1-1 0,-1 0-1,1 0 1,-1 0 0,1 0 0,0 0-1,0 0 1,0 0 0,0 0 0,0 0-1,0 0 1,1 0 0,-1 0 0,1-1-1,-1 1 1,1-1 0,-1 1-1,1-1 1,0 0 0,0 1 0,0-1-1,0 0 1,0 0 0,3 1 0,-2-1-4,0-1-1,0 1 1,-1-1 0,1 0 0,0 0 0,0 0 0,-1 0 0,1 0 0,0 0 0,-1-1 0,1 1 0,0-1 0,-1 0 0,1 0 0,0 0 0,-1 0 0,1 0 0,-1-1 0,0 1 0,1-1-1,2-2 1,7-9 59,-1-1 0,0 0 0,-1 0-1,0-1 1,11-24 0,-17 31-71,62-133-25,-31 64-20,-15 28 59,-1-1 1,-3-1 0,-1 0-1,11-88 1,-24 126-209,-1-1 0,0 0 1,-2-19-1,1 33 174,0 0 0,0-1 0,0 1 0,0 0 0,0-1 0,0 1 1,0 0-1,0-1 0,0 1 0,0-1 0,0 1 0,0 0 0,0-1 0,0 1 0,-1 0 0,1-1 0,0 1 0,0 0 0,0-1 0,0 1 0,-1 0 1,1-1-1,0 1 0,0 0 0,-1 0 0,1-1 0,0 1 0,0 0 0,-1 0 0,1 0 0,0-1 0,-1 1 0,1 0 0,0 0 0,-1 0 0,1 0 0,0 0 1,-1-1-1,1 1 0,0 0 0,-1 0 0,1 0 0,-1 0 0,1 0 0,0 0 0,-1 0 0,1 0 0,0 1 0,-1-1 0,1 0 0,0 0 0,-1 0 1,1 0-1,0 0 0,-1 1 0,1-1 0,0 0 0,-1 0 0,1 0 0,0 1 0,-1-1 0,1 0 0,0 0 0,0 1 0,0-1 0,-1 1 0,-2 2-48,0 0 0,0 0-1,1 0 1,-5 7 0,-3 9-14,0 1 0,2 0 0,0 0 0,-5 25 0,-14 86-108,26-130 179,-3 31 43,2 1 1,2 55-1,1-32-55,1 3 314,-1-52-262,0 0 0,1 0 0,-1 0-1,1 0 1,0-1 0,4 9 0,-5-14-24,0 0-1,-1 0 0,1 1 1,0-1-1,-1 0 1,1 0-1,0-1 1,0 1-1,0 0 0,0 0 1,0 0-1,0 0 1,0-1-1,0 1 0,1-1 1,-1 1-1,0-1 1,0 1-1,0-1 1,1 1-1,-1-1 0,0 0 1,0 0-1,1 0 1,-1 0-1,0 0 1,1 0-1,-1 0 0,0 0 1,0 0-1,2-1 1,3-1 24,0 0 0,0 0 0,0-1 1,10-6-1,-11 6-63,19-11-37,-2-1 1,0-2-1,-1 0 0,24-24 0,-45 41 52,0 0-1,0 0 0,1 0 0,-1 0 0,0 0 0,0-1 1,0 1-1,0 0 0,1 0 0,-1 0 0,0 0 0,0 0 1,0 0-1,1 0 0,-1 0 0,0 0 0,0 0 0,0 0 1,1 0-1,-1 0 0,0 0 0,0 0 0,0 0 0,0 0 1,1 0-1,-1 1 0,0-1 0,0 0 0,0 0 0,0 0 1,1 0-1,-1 0 0,0 0 0,0 0 0,0 1 0,0-1 1,0 0-1,0 0 0,1 0 0,-1 0 0,0 1 0,0-1 1,0 0-1,0 0 0,0 0 0,0 0 0,0 1 1,0-1-1,0 0 0,0 0 0,0 0 0,0 1 0,0-1 1,0 0-1,0 0 0,0 1 0,2 12 46,-1-12-40,1 52-13,-2-37-52,0 1 0,4 19 1,-3-31 72,1 1 0,-1-1 0,1 1-1,0-1 1,0 0 0,1 1 0,-1-1 0,1-1 0,1 1 0,4 6 0,-5-7 38,1 0 0,0 0 1,0 0-1,0-1 0,0 0 0,1 1 0,0-1 1,-1-1-1,10 5 0,-12-7-23,1 1-1,-1 0 1,0-1-1,1 1 1,-1-1-1,1 0 1,-1 0-1,1 0 1,-1 0 0,0 0-1,1-1 1,-1 1-1,1-1 1,-1 1-1,0-1 1,1 0-1,-1 0 1,0 0-1,0 0 1,0-1-1,0 1 1,0 0 0,3-4-1,0 1 10,-1-1 1,0 0-1,-1 0 0,1 0 0,-1-1 1,0 1-1,-1-1 0,1 1 1,-1-1-1,0 0 0,0 0 0,-1 0 1,1-10-1,0 6-50,-1 0 1,-1 0-1,0 0 1,0 0-1,-1 0 1,0 0-1,-6-18 0,7 26 9,-1 1 0,1-1 0,-1 0 0,0 1 0,0-1 0,0 0-1,0 1 1,0-1 0,0 1 0,0-1 0,0 1 0,0 0 0,-1-1-1,1 1 1,-1 0 0,1 0 0,-1 0 0,1 0 0,-1 0 0,0 0-1,1 1 1,-1-1 0,0 1 0,-2-1 0,1 0 8,1 1 1,0 0 0,-1 0-1,1 0 1,-1 1 0,1-1-1,0 1 1,0-1-1,-1 1 1,1 0 0,0 0-1,0-1 1,0 2-1,-1-1 1,1 0 0,1 0-1,-1 1 1,-3 1-1,-18 23 132,30-27 246,2 0-331,0-1-1,14-4 1,18-13 89,-30 12-172,0 2 1,1-1-1,0 2 0,0-1 0,18-2 0,-28 6 44,-1 1 0,1 0 0,0 0 0,-1 0 0,1 0 0,0 0 0,0 0 0,-1 0 0,1 1 0,0-1 0,-1 1 0,1-1 0,0 1 0,-1 0 0,1 0 0,-1-1 0,1 1 0,1 2 0,-1-1-14,0 0 0,0 0 0,0 0 0,0 1 0,-1-1 0,1 1 0,-1-1 0,0 1 0,0-1 0,1 5 0,1 4 50,-1 0 0,0 0 0,-1 0-1,0 19 1,-1-30-30,0 5 22,0-1 0,0 1 0,0 0 0,3 8 0,-3-12-21,0 0 0,1 0 0,-1-1 0,0 1 0,0 0-1,1-1 1,-1 1 0,1-1 0,-1 1 0,0 0-1,1-1 1,-1 1 0,1-1 0,-1 1 0,1-1-1,0 0 1,-1 1 0,1-1 0,-1 1 0,1-1 0,0 0-1,-1 0 1,1 1 0,0-1 0,-1 0 0,1 0-1,0 0 1,-1 0 0,1 0 0,0 0 0,0 0 0,-1 0-1,1 0 1,0 0 0,-1 0 0,1 0 0,0 0-1,-1 0 1,2-1 0,12-5 52,-1 0 0,0-1 0,0 0 0,-1-1 0,1-1 0,18-17 1,-17 14-104,1 0 0,0 1 0,28-14 1,-33 20 45,-5 2-20,1 0-1,0 0 1,0 1 0,11-3 0,-15 5 29,0 0 1,-1 0 0,1 0 0,0 0 0,0 0-1,0 0 1,-1 0 0,1 0 0,0 1 0,0-1-1,-1 1 1,1 0 0,0-1 0,-1 1 0,1 0 0,-1 0-1,1 0 1,-1 0 0,1 0 0,-1 0 0,3 3-1,3 5 116,1 1 0,-1 0 0,-1 1 0,7 14-1,13 21 496,-23-41-583,1 0-1,0 0 1,0 0 0,0 0-1,1-1 1,0 1-1,0-1 1,0 0-1,0-1 1,1 1-1,9 4 1,-11-7-70,0 0 0,0 0 0,-1 0-1,1 0 1,0 0 0,0-1 0,0 0 0,0 0 0,0 0 0,0 0 0,0-1-1,0 1 1,-1-1 0,1 0 0,0 0 0,0 0 0,-1-1 0,1 0-1,5-3 1,16-10-389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55:32.89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33 681 1984,'5'-8'2676,"-8"31"641,2-10-3934,-5 96 1410,-6 53 643,5-100-695,0 87 1,6-116 240,1-26-103,-1-18-266,2-14-509,1 0 0,2 0 0,5-25 0,6-40-56,1-12-250,26-63 123,-33 137 65,2 0 1,0 0-1,25-42 0,-33 65-16,0 0 0,0 1 0,0-1 0,1 1-1,0 0 1,0 0 0,0 1 0,0-1 0,1 1 0,-1 0 0,6-3-1,-8 5 19,0 0-1,1 0 0,-1 0 0,0 1 0,1-1 0,-1 1 0,0 0 0,1 0 0,-1-1 0,1 2 0,-1-1 1,0 0-1,1 0 0,-1 1 0,0-1 0,1 1 0,-1 0 0,0 0 0,0-1 0,0 1 0,0 1 1,1-1-1,-1 0 0,-1 1 0,1-1 0,0 1 0,0-1 0,1 3 0,1 1 14,0-1 1,-1 1-1,0 0 0,0 0 0,0 0 0,0 0 0,-1 0 1,0 1-1,0-1 0,1 8 0,1 3 27,-2 1 0,2 20-1,-4-25 71,-1 1 0,0-1 1,0 0-1,-1 0 0,0 0 0,-1 0 0,-1 0 0,0-1 0,-1 1 0,0-1 0,0 0 0,-1-1 0,-1 1 0,0-1 1,0 0-1,-1-1 0,0 0 0,0 0 0,-1 0 0,-1-1 0,1-1 0,-16 10 0,22-15-43,-1 0-1,1-1 1,-1 1-1,0 0 1,0-1-1,0 0 1,1 0-1,-1 0 1,0-1-1,0 1 1,0-1-1,0 0 1,0 0-1,0 0 1,0-1-1,0 1 1,-7-3 0,11 3-76,-1 0 1,1 0 0,0-1 0,-1 1 0,1 0 0,0 0-1,0 0 1,-1-1 0,1 1 0,0 0 0,-1 0 0,1-1 0,0 1-1,0 0 1,0 0 0,-1-1 0,1 1 0,0 0 0,0-1 0,0 1-1,0 0 1,0-1 0,-1 1 0,1-1 0,0 1 0,0 0 0,0-1-1,0 1 1,0 0 0,0-1 0,0 1 0,0 0 0,1-1-1,-1 1 1,0-1 0,14 1-268,0 0 0,18 4 0,-2 1 299,0-2 0,0-1-1,0-2 1,0-1 0,34-5-1,-46 4 74,-1-1-1,1 0 0,-1-2 1,0 0-1,-1 0 0,1-2 1,22-12-1,-30 13-22,1 0 0,-1 0 1,0-1-1,-1 0 0,1 0 0,-1-1 0,-1-1 0,0 1 0,0-1 0,0 0 0,-1-1 0,8-16 1,-8 13-66,0 0 0,-1-1 0,0 0 0,-1 0 0,-1 0 0,0 0 0,2-25 0,-10 18-203,5 20 192,0 1 1,0-1-1,0 0 1,0 1-1,0-1 1,0 1-1,-1-1 1,1 1-1,0-1 1,0 1-1,-1-1 1,1 1-1,0 0 1,-1-1-1,1 1 0,0-1 1,-1 1-1,1 0 1,-1-1-1,1 1 1,-1 0-1,1-1 1,-1 1-1,1 0 1,-1 0-1,1-1 1,-1 1-1,1 0 1,-1 0-1,1 0 0,-1 0 1,1 0-1,-1 0 1,0 0-1,1 0 1,-1 0-1,1 0 1,-2 0-1,-2 2-58,1 1 0,-1-1-1,0 1 1,1-1 0,0 1-1,0 0 1,0 1 0,0-1-1,0 0 1,0 1 0,1-1-1,0 1 1,-4 7 0,-1 5-52,1 0 1,-5 19-1,11-33 117,-2 4 47,0 1 0,1 0 1,0 0-1,0 0 0,0 0 0,1-1 0,0 1 0,1 0 0,0 0 0,0 0 0,0 0 1,1 0-1,0-1 0,0 1 0,0-1 0,1 1 0,0-1 0,0 0 0,1 0 0,0 0 1,0-1-1,0 1 0,10 8 0,-12-12 2,-1-1 0,1 1 1,0-1-1,1 1 0,-1-1 0,0 0 0,0 0 1,0 0-1,1 0 0,-1 0 0,0 0 0,1-1 1,-1 1-1,1-1 0,-1 0 0,1 0 0,-1 1 1,1-2-1,-1 1 0,1 0 0,-1 0 1,1-1-1,-1 1 0,1-1 0,-1 0 0,0 0 1,1 0-1,-1 0 0,0 0 0,0 0 0,0-1 1,4-2-1,56-52 465,-42 35-751,2 2 0,38-27 0,-59 46 223,-1-1 0,1 1 0,-1-1 1,1 1-1,0 0 0,-1-1 1,1 1-1,0 0 0,-1-1 0,1 1 1,0 0-1,0 0 0,-1 0 1,1 0-1,0 0 0,0 0 0,-1 0 1,1 0-1,0 0 0,-1 0 0,1 0 1,0 0-1,0 0 0,-1 1 1,1-1-1,0 0 0,-1 1 0,2-1 1,-1 1 12,0 0-1,-1 1 1,1-1 0,0 0 0,0 0 0,-1 0 0,1 1 0,0-1-1,-1 0 1,1 1 0,-1-1 0,0 0 0,1 3 0,0 2 22,-1 1 0,1-1 1,-1 1-1,-1-1 1,0 10-1,-9 19-3,7-26 59,1 1 1,-1-1-1,1 1 1,0 12 0,2-21-56,0-1 0,0 0 1,0 1-1,-1-1 1,1 0-1,0 1 0,0-1 1,0 0-1,0 1 1,0-1-1,1 0 0,-1 1 1,0-1-1,0 0 1,0 1-1,0-1 1,0 0-1,0 1 0,0-1 1,1 0-1,-1 1 1,0-1-1,0 0 0,0 1 1,1-1-1,-1 0 1,0 0-1,0 0 0,1 1 1,-1-1-1,0 0 1,1 0-1,-1 0 1,0 1-1,1-1 0,-1 0 1,0 0-1,1 0 1,-1 0-1,0 0 0,1 0 1,-1 0-1,0 0 1,1 0-1,-1 0 1,0 0-1,1 0 0,-1 0 1,0 0-1,1 0 1,19-11 358,-15 7-330,21-14 80,41-38-1,-23 17 7,-26 23-114,-13 11-96,1 0-1,-1 0 0,1 0 0,0 1 1,1 0-1,-1 0 0,1 1 1,11-5-1,-17 8 69,0-1 1,-1 1-1,1 0 1,0 0-1,0 0 0,-1 0 1,1 0-1,0 0 1,-1 0-1,1 0 1,0 0-1,0 0 1,-1 0-1,1 1 0,0-1 1,-1 0-1,1 0 1,0 1-1,-1-1 1,1 0-1,0 1 1,-1-1-1,2 2 0,-1-1-3,-1 0 0,1 0-1,0 1 1,0-1-1,-1 0 1,1 1-1,0-1 1,-1 0 0,1 1-1,-1 2 1,1 3-12,0-1 1,-1 1 0,0 0 0,-1 7-1,0-4 66,-1 5 28,1 1-1,0 0 1,1-1 0,1 1-1,4 26 1,-4-38-31,1 0-1,-1-1 1,1 1-1,0-1 0,0 1 1,0-1-1,1 0 1,-1 0-1,1 0 1,0 0-1,0-1 1,0 1-1,0-1 1,0 0-1,0 1 1,1-2-1,-1 1 0,1 0 1,-1-1-1,1 1 1,0-1-1,0 0 1,0 0-1,-1 0 1,9 0-1,-11-1 222,3 0-325,4 1 116,0 1 0,-1-2 0,1 1 0,0-1 0,0-1 0,0 1 0,-1-1 0,1-1 0,0 1 0,-1-1 0,1-1 0,-1 1 0,1-1 0,11-7 0,-5 2 18,0-1 1,-1-1-1,0 0 0,0 0 1,-1-1-1,13-15 0,-18 18-41,-1 0-1,0 0 0,-1-1 1,8-16-1,-10 20-27,-1 0 1,-1 0 0,1 0 0,-1-1-1,0 1 1,0 0 0,0-1-1,-1 1 1,0-1 0,0-7-1,0 11-26,-1 1 0,1-1 0,0 1 0,0 0 0,-1-1 0,1 1 0,-1-1-1,0 1 1,1 0 0,-1-1 0,0 1 0,0 0 0,0-1 0,1 1-1,-1 0 1,-1 0 0,1 0 0,0 0 0,0 0 0,0 0 0,0 0 0,-1 1-1,1-1 1,0 0 0,-1 1 0,-1-2 0,1 2 11,0 0 1,0-1-1,0 1 0,0 0 1,0 0-1,0 0 0,0 1 1,0-1-1,0 0 0,0 1 1,0-1-1,0 1 0,0 0 1,0-1-1,0 1 0,1 0 1,-1 0-1,-3 2 0,-3 4 7,1 0-1,0 0 0,0 0 1,1 1-1,0 0 0,0 0 1,0 1-1,1-1 1,-6 16-1,9-18 17,-1 0 0,1-1 1,1 1-1,-1 0 0,1 0 1,0 0-1,0 0 0,1 0 1,0 1-1,0-1 0,0 0 1,1 0-1,0 0 0,0 0 1,1 0-1,3 11 0,-3-15 17,-1 0-1,1 0 1,-1 0-1,1 0 1,0 0 0,0-1-1,0 1 1,0-1-1,0 1 1,0-1 0,1 1-1,-1-1 1,0 0-1,1 0 1,-1 0-1,3 0 1,7 2 129,24 4 1,-33-7-130,14 2 80,-1-2-1,1 0 1,31-4-1,-33 2-75,3 0 27,-1-2-1,0 0 1,-1-1 0,1 0 0,-1-1 0,26-14-1,-34 14-37,0 0-1,0 0 0,0 0 0,-1-1 0,0 0 1,-1 0-1,1-1 0,7-12 0,-6 7-26,0-1 0,-1 0 0,0-1 0,7-22 0,9-64-190,-22 95-14,-1 8-7,-1 10 190,1-11 35,1 1 0,-1-1 0,0 0 0,0 1 0,-1-1 0,1 0 0,0 1 0,0-1 0,-1 0 0,1 1 0,-1-1 0,1 0 0,-1 0 0,1 1 0,-2 0 0,0-1 30,2-1-28,1 0-1,-1 0 1,0 0 0,0 0-1,0 0 1,0 0-1,0 0 1,0 0 0,0 0-1,0 0 1,0 0-1,0 0 1,0 0 0,0 0-1,1 0 1,-1 0 0,0 0-1,0 0 1,0 0-1,0 0 1,0 0 0,0 0-1,0 0 1,0 0-1,0 0 1,0 0 0,0 0-1,0 0 1,1 0-1,-1 0 1,0 0 0,0 0-1,0 0 1,0 0-1,0 0 1,0 0 0,0 1-1,0-1 1,0 0-1,0 0 1,0 0 0,0 0-1,0 0 1,0 0 0,0 0-1,0 0 1,0 0-1,0 0 1,0 0 0,0 0-1,0 1 1,0-1-1,0 0 1,0 0 0,0 0-1,0 0 1,0 0-1,0 0 1,0 0 0,0 0-1,0 0 1,0 0-1,0 0 1,0 0 0,0 0-1,0 1 1,0-1-1,0 0 9,17-18 266,20-30-181,-34 43-77,-1 1-1,0-1 1,0 0-1,0 0 0,0 0 1,-1 0-1,0 0 0,1-9 1,3-12 7,18-34 117,-14 41-78,-2-1-1,0 0 0,5-29 0,-4-1-184,-2 1 0,-3-1 0,-4-85 0,1 133 95,0 1-1,0 0 0,0 0 0,0 0 0,0 0 1,0 0-1,-1-1 0,1 1 0,0 0 1,-1 0-1,1 0 0,-1 0 0,1 0 0,-1 0 1,-1-1-1,2 2 12,0 0 0,-1 0 0,1 0 1,-1 0-1,1 0 0,0 0 0,-1 0 0,1 0 1,0 0-1,-1 0 0,1 0 0,0 0 1,-1 0-1,1 1 0,0-1 0,-1 0 0,1 0 1,0 0-1,0 1 0,-1-1 0,1 0 0,0 1 1,0-1-1,-1 0 0,1 0 0,0 1 0,0-1 1,0 0-1,-1 1 0,-3 6-82,1 0 0,-1 0 0,-2 8 0,-9 34-78,-13 70 0,19-77 116,-2 19 115,3 1 0,2 0-1,4 0 1,9 122-1,-6-173 29,1 0 1,1 0-1,-1 0 0,2 0 1,0 0-1,5 11 0,-9-21-62,1 1 0,-1-1 0,1 0 0,-1 0 0,1 0 0,-1 0 0,1 0 0,0 0 0,0 0 0,-1 0 0,1 0 0,0 0 0,0 0 0,0 0 0,0 0 0,0-1 0,0 1 0,0 0 0,0-1 0,0 1 0,0-1-1,1 1 1,-1-1 0,0 0 0,0 1 0,0-1 0,1 0 0,-1 0 0,0 0 0,0 0 0,1 0 0,-1 0 0,0 0 0,0 0 0,1 0 0,-1-1 0,0 1 0,0-1 0,0 1 0,1-1 0,-1 1 0,0-1 0,0 1 0,0-1-1,2-1 1,0-1-12,1 0 0,-1 0 0,0 0-1,0 0 1,0 0 0,0-1 0,0 1-1,3-8 1,16-33 35,-17 31-18,24-49-39,-11 26-26,13-40 0,-31 75 22,1 0 0,-1 0 0,0 0 1,0 0-1,0-1 0,0 1 0,0 0 1,0 0-1,0-1 0,-1 1 0,1 0 1,0 0-1,-1-2 0,-3 0-155,-1 11-51,4-6 220,0 1 0,1-1 0,0 1 0,-1-1-1,1 1 1,0 0 0,0-1 0,0 1 0,1-1-1,-1 1 1,1-1 0,-1 1 0,3 3-1,16 36 3,-7-20-17,11 25 43,46 68 0,-67-112-3,0 0 0,0-1 0,0 1 0,0 0 0,0-1 0,1 0 0,0 1 0,-1-1 0,1 0 1,0-1-1,0 1 0,0 0 0,0-1 0,0 1 0,0-1 0,0 0 0,1 0 0,-1 0 0,0-1 0,1 1 0,-1-1 0,1 0 0,-1 0 1,0 0-1,1 0 0,-1-1 0,1 1 0,-1-1 0,0 0 0,1 0 0,-1 0 0,0 0 0,0-1 0,5-2 0,15-11 5,0 0 0,-1-2 0,0 0 0,33-38 0,64-92-158,-104 124 90,-14 22 1,-2 3-12,-6 10-63,-24 43 135,-37 87-1,65-135 0,1 1-1,0 0 1,0-1-1,0 1 1,1 0 0,0 12-1,1-20-2,0 1 0,-1 0 0,1-1 0,0 1 0,0 0 0,0-1 0,0 1 0,0 0-1,1-1 1,-1 1 0,0 0 0,0-1 0,0 1 0,0-1 0,1 1 0,-1 0 0,0-1 0,1 1 0,-1-1 0,0 1 0,1-1 0,-1 1-1,1-1 1,-1 1 0,1-1 0,-1 0 0,1 1 0,-1-1 0,1 1 0,-1-1 0,1 0 0,-1 0 0,1 1 0,0-1 0,-1 0 0,1 0 0,0 0-1,-1 0 1,1 0 0,-1 0 0,1 0 0,0 0 0,-1 0 0,1 0 0,0 0 0,-1 0 0,1 0 0,0 0 0,2-1 12,-1 0 1,1 0-1,-1 0 1,1 0-1,-1-1 1,0 1-1,1-1 1,-1 1-1,3-4 1,2-2-34,-2-1 0,1 1 0,-1-1 0,0 0 0,6-16 0,14-44 76,-22 59-37,-3 9-35,5-14-37,-1 1 1,0-1-1,-1 0 1,2-23 0,-5 37 24,0-1 0,0 1 0,0 0 0,0 0 1,0-1-1,0 1 0,0 0 0,0 0 0,0-1 0,0 1 0,0 0 1,0 0-1,0-1 0,0 1 0,0 0 0,0 0 0,-1-1 1,1 1-1,0 0 0,0 0 0,0 0 0,0-1 0,0 1 1,0 0-1,-1 0 0,1 0 0,0 0 0,0-1 0,0 1 0,-1 0 1,1 0-1,0 0 0,-1 0 7,1 0 1,0 0 0,0 1-1,-1-1 1,1 0-1,0 0 1,0 0-1,-1 1 1,1-1-1,0 0 1,0 1-1,0-1 1,-1 0 0,1 1-1,0-1 1,0 0-1,0 1 1,0-1-1,0 0 1,0 1-1,0-1 1,0 1-1,-12 72-261,11-63 256,0-1 0,1 1 0,0-1-1,1 1 1,3 16 0,7-1 245,-11-24-224,1 0-1,0 0 0,-1 0 1,1 0-1,0 0 1,-1 0-1,1 0 0,0-1 1,0 1-1,0 0 1,0 0-1,0-1 0,0 1 1,0-1-1,0 1 1,0-1-1,0 1 1,0-1-1,2 1 0,0-1 6,0-1-1,-1 1 0,1-1 0,0 0 0,-1 0 0,1 0 1,-1 0-1,1 0 0,-1-1 0,1 1 0,-1-1 1,0 0-1,3-2 0,29-32 35,25-39 74,12-15 59,44-47-115,-95 109-69,0-1 0,-2-1 0,17-39 0,-20 34 0,-2 0 0,-1-1 0,12-69 0,-9 20-405,-15 76 191,-3 11 34,-6 18-39,-11 45 43,3 1 0,-14 117 0,29-156 217,1 1 0,5 45 1,15 53 31,-17-117-39,0 1 0,6 13 1,-8-22-14,1 1 0,-1-1 0,0 1 1,1-1-1,0 0 0,-1 1 1,1-1-1,0 0 0,0 0 0,0 1 1,0-1-1,0 0 0,0 0 1,0 0-1,0 0 0,0 0 0,0-1 1,1 1-1,-1 0 0,0 0 1,1-1-1,-1 1 0,3 0 0,-2-1-1,0-1-1,0 1 1,0-1-1,-1 1 1,1-1-1,0 0 1,0 0-1,-1 0 0,1 0 1,0 0-1,-1 0 1,1 0-1,-1-1 1,0 1-1,1-1 1,1-2-1,21-30-8,-19 25-1,23-37-4,-17 25-139,23-28-1,-34 49 128,0 0 1,0 0-1,0 0 0,0 0 0,0 0 0,0 1 1,0-1-1,0 0 0,-1 0 0,1 0 1,0 0-1,0 0 0,0 0 0,0 0 1,0 0-1,0 0 0,0 0 0,0 0 1,0 0-1,0 0 0,0 0 0,0 0 1,1 0-1,-1 0 0,0 1 0,0-1 0,0 0 1,0 0-1,0 0 0,0 0 0,0 0 1,0 0-1,0 0 0,0 0 0,0 0 1,0 0-1,0 0 0,0 0 0,0 0 1,0 0-1,0 0 0,0 0 0,0 0 1,0 0-1,0 0 0,0 0 0,0 0 0,1 0 1,-1 0-1,0 0 0,0 0 0,0 0 1,0 0-1,0 0 0,0 0 0,0 0 1,0 0-1,0 0 0,0 0 0,-1 12-122,-6 24 171,2-9-140,2-7 90,1 0 0,0 24 0,3-35 42,-1 0 0,2 0 1,-1 0-1,1 0 0,0 0 1,1-1-1,4 11 0,-7-18-31,1 0 0,-1 0 0,1 1 0,-1-1 0,1 0-1,-1 0 1,1 0 0,0 0 0,-1 0 0,1 0 0,0 0-1,0 0 1,0 0 0,0 0 0,0 0 0,0 0-1,0-1 1,0 1 0,0 0 0,1-1 0,-1 1 0,0-1-1,0 1 1,0-1 0,1 0 0,-1 0 0,0 1 0,1-1-1,-1 0 1,0 0 0,0 0 0,1 0 0,-1 0 0,0-1-1,1 1 1,-1 0 0,0-1 0,2 0 0,18-8 53,-1-1 0,0-1 0,32-22 0,-17 9 19,-1 1-61,-24 15-52,0 0 0,1 2 0,0-1-1,0 1 1,0 1 0,17-6-1,-31 17-10,-1 1 0,0-1 0,-9 12 0,-5 5-42,-16 27 0,29-41 85,0-1 0,1 1 1,0 0-1,0 1 0,1-1 0,0 0 0,-1 11 1,4-19 16,0 1 1,0 0-1,0-1 1,0 1-1,0 0 1,0-1-1,0 1 1,0 0-1,1-1 1,-1 1-1,0-1 1,1 1-1,0-1 1,-1 1-1,1-1 1,0 1-1,0-1 1,0 1-1,0-1 1,0 0-1,0 0 1,0 0-1,0 1 1,0-1-1,1 0 1,-1 0-1,0 0 1,1-1-1,-1 1 1,1 0-1,-1-1 1,1 1-1,-1 0 1,1-1-1,0 0 1,1 1-1,2 0 12,1 0-1,-1-1 1,1 0 0,-1 0-1,0 0 1,1 0-1,-1-1 1,1 0 0,9-3-1,-7 0 7,1 0-1,-1 0 0,0-1 0,0 0 0,0-1 1,-1 1-1,0-1 0,0-1 0,0 0 0,10-13 1,-10 10-30,0 0 0,0 0 1,-1 0-1,-1-1 1,0 0-1,0 0 1,-1-1-1,3-12 1,-7 22-15,1-1 1,-1 1 0,1 0-1,-1 0 1,0-1 0,0 1 0,0 0-1,0-1 1,-1 1 0,1 0-1,-1 0 1,1-1 0,-1 1-1,0 0 1,1 0 0,-1 0-1,0 0 1,-1 0 0,1 0 0,-2-2-1,1 2 4,0 0 0,-1 0 0,1 0-1,-1 0 1,0 0 0,1 1 0,-1-1-1,0 1 1,0 0 0,0 0 0,0 0-1,-6-1 1,-3 1-4,1 0 0,-1 0 0,0 1-1,1 1 1,-1 0 0,-19 5 0,20-5-24,13-4 42,17-6 110,25-3-46,82-12 0,-71 15-66,-55 9-2,48-6-218,-45 6 206,0 0 0,0 0 0,-1 0 0,1 0 0,0 0-1,0 0 1,-1 1 0,1 0 0,0-1 0,-1 1 0,1 0 0,-1 0 0,1 0-1,2 2 1,-3 0 9,0-1 0,0 0-1,-1 0 1,1 1-1,-1-1 1,1 1 0,-1-1-1,0 1 1,0 0 0,0-1-1,0 1 1,0 0-1,-1 0 1,0 0 0,1 3-1,-1 6 20,0 0 0,-2 15 0,1-13-79,0-6 97,-1 1-1,-4 15 1,1-6 105,6-9 3,-1-9-137,0 1 0,0-1 1,0 0-1,0 0 0,0 0 0,0 1 0,0-1 0,0 0 1,0 0-1,1 0 0,-1 0 0,0 1 0,0-1 0,0 0 0,0 0 1,0 0-1,1 0 0,-1 0 0,0 0 0,0 0 0,0 1 1,0-1-1,1 0 0,-1 0 0,0 0 0,0 0 0,0 0 0,1 0 1,-1 0-1,0 0 0,0 0 0,0 0 0,1 0 0,-1 0 1,0 0-1,0 0 0,0 0 0,1 0 0,-1 0 0,0 0 0,0 0 1,0 0-1,0-1 0,1 1 0,-1 0 0,0 0 0,0 0 1,0 0-1,4-4 21,0-1 1,-1 1-1,0 0 1,0-1 0,5-9-1,-3 4-57,6-8 83,33-52-42,-39 64-33,1-1-1,0 1 1,0 0 0,0 0 0,0 0 0,1 1 0,10-6 0,-16 10 4,0 1 0,0-1-1,0 1 1,0-1 0,0 1 0,0 0 0,0-1-1,0 1 1,0 0 0,0 0 0,0 0-1,2 0 1,-3 0 14,0 0 0,1 0 0,-1 0-1,1 0 1,-1 0 0,0 0 0,1 1 0,-1-1-1,1 0 1,-1 0 0,0 1 0,1-1 0,-1 0-1,0 0 1,0 1 0,1-1 0,-1 0 0,0 1-1,0-1 1,1 0 0,-1 2 0,1 0 8,0 1 0,-1 0 1,1 0-1,-1 0 0,0 0 0,0 0 1,0 3-1,0 7 63,2 3-18,1 0 1,0-1-1,10 30 1,-11-38-20,1 0-1,0-1 1,1 0 0,0 1 0,0-1-1,0-1 1,1 1 0,-1 0-1,1-1 1,1 0 0,5 4 0,-10-8-98,0 0-1,1-1 1,-1 1 0,0 0 0,1-1 0,-1 1-1,0-1 1,1 0 0,-1 1 0,1-1 0,-1 0 0,0 0-1,1 0 1,-1 0 0,1 0 0,-1 0 0,1-1-1,-1 1 1,2-1 0,-1 1-125,-1-1-1,0 1 1,0 0-1,-1-1 1,1 0-1,0 1 1,0-1-1,0 1 1,0-1-1,0 0 1,-1 0-1,1 1 1,0-1-1,-1 0 1,1 0-1,0 0 1,-1 0-1,1 0 1,-1 0-1,1 0 1,-1 0-1,0 0 1,0 0-1,1 0 1,-1 0-1,0 0 1,0 0-1,0-2 1,-5-20-4126,0-1 1403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55:33.25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825 46 4736,'-55'-8'2144,"33"5"-1856,19-2 672,3 10-576,8-5 0,4 0-256,10-5-96,-2 5 0,2-3-1024,-2 6 544</inkml:trace>
  <inkml:trace contextRef="#ctx0" brushRef="#br0" timeOffset="1">8 110 5152,'-8'-8'2336,"63"5"-2048,-13-5 1280,4 3-928,21-9-64,0 4-352,17-9-96,-3 6-64,8-5-64,-5 7 32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55:33.61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 53 5568,'-22'-10'2528,"39"5"-2208,0 2 96,5 3-288,15-5 160,10 5-160,24-6 288,4-2-224,23-3-2496,-11 7 1248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55:36.21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433 634 1728,'-8'-8'602,"7"7"-420,1 1 1,-1-1-1,0 0 0,1 1 1,-1-1-1,0 1 0,1-1 1,-1 1-1,0-1 1,0 1-1,1 0 0,-1-1 1,0 1-1,0 0 0,-1 0 1,-11-3 257,0 2 0,0 0 0,0 0 0,0 1 0,0 1 0,0 0 0,-25 6 0,15-2-127,0 1 1,1 1-1,0 1 0,0 1 1,-29 17-1,41-20-242,1 0 0,-1 0 0,1 1 0,1 1 0,-1-1 0,1 1 0,1 1 0,-1-1 0,1 1 0,1 1 0,0-1 0,0 1 0,-6 15 0,11-24-35,1 1-1,-1-1 1,1 0-1,-1 1 0,1-1 1,-1 0-1,1 1 1,0-1-1,0 1 0,0-1 1,-1 0-1,1 1 1,1-1-1,-1 1 0,0-1 1,0 1-1,1-1 1,-1 0-1,0 1 0,1-1 1,0 2-1,0-2 1,0-1-1,0 1 0,0 0 1,0-1-1,0 1 1,0-1-1,0 1 0,0-1 1,0 1-1,0-1 0,0 0 1,0 1-1,0-1 1,1 0-1,-1 0 0,0 0 1,0 0-1,0 0 1,3 0-1,4-2 99,1 0 1,0 0-1,-1 0 1,0-1-1,10-5 1,26-15 113,-2-1 1,61-47 0,-87 60-202,-2 0 1,1-1-1,-1-1 0,-1 0 0,0 0 1,19-28-1,-16 15-36,-1 0 1,0-2 0,-2 0-1,-2 0 1,16-58-1,-1-36-153,-23 103-32,-1-1 0,-1 0-1,0 1 1,-4-29 0,3 47 148,0 0 1,0 0-1,-1 0 0,1 0 1,0 0-1,0 0 1,-1 0-1,1 1 0,0-1 1,-1 0-1,1 0 0,-1 0 1,1 1-1,-2-2 1,2 2 4,0 0 1,0-1-1,-1 1 1,1 0-1,0 0 1,-1 0-1,1 0 1,0 0-1,-1 0 1,1 0-1,0 0 1,-1 0-1,1 0 1,0 0-1,-1 0 1,1 0-1,0 0 1,0 0-1,-1 0 1,1 0-1,0 0 1,-1 0-1,1 0 1,0 0-1,-1 0 1,1 1-1,-3 1-46,1 0 0,0-1 0,0 1 0,0 1 0,0-1 0,0 0 0,1 0 0,-3 5 0,-4 8 55,1 0 1,1 0 0,-7 26 0,-9 53 159,15-60-1,2-8 83,0 0-1,2 1 1,-1 52-1,5-69-104,-1-1 0,1 1-1,1 0 1,0-1 0,0 0 0,1 1-1,0-1 1,1 0 0,0-1 0,0 1-1,1-1 1,0 0 0,0 0 0,10 11 0,-14-17-74,1-1 0,0 1 0,0 0 0,0-1 0,0 1 0,0-1 0,1 0 0,-1 1 0,0-1 0,1 0 0,-1 0 0,1-1 0,-1 1 0,1 0 1,-1-1-1,4 1 0,-2-1-14,0-1 1,0 1-1,0-1 0,0 1 1,0-1-1,0 0 1,0-1-1,0 1 1,4-3-1,5-3 27,0-1-1,0-1 0,-1 0 1,13-13-1,-23 21-49,0-1-2,23-23 277,-24 25-296,-1-1 1,1 1-1,-1-1 1,0 1-1,1-1 0,-1 1 1,0-1-1,1 0 0,-1 1 1,0-1-1,0 0 1,0 1-1,1-1 0,-1 0 1,0 1-1,0-2 0,-1 2-13,1-1-1,0 1 0,0 0 1,-1-1-1,1 1 0,0 0 1,-1-1-1,1 1 0,0 0 1,-1-1-1,1 1 0,0 0 1,-1 0-1,1 0 0,-1-1 1,1 1-1,0 0 0,-1 0 1,1 0-1,-1 0 1,1 0-1,-1 0 0,1 0 1,-1 0-1,1 0 0,0 0 1,-1 0-1,0 0 0,-3 1-27,0-1-1,1 1 1,-1 0-1,0 0 1,0 1-1,1-1 1,-1 1-1,1 0 1,0 0-1,-1 0 1,1 0-1,0 0 1,0 1-1,0-1 1,0 1-1,1 0 1,-1 0-1,1 0 1,-4 7-1,2-4 69,0 0 0,1 0 0,0 0 0,0 0-1,1 1 1,0-1 0,0 1 0,0 0 0,1 0-1,-1 11 1,2-12 66,0 0-1,1 0 1,0 1 0,0-1-1,5 11 1,-5-14-45,0-1 1,0 1-1,0-1 1,0 1 0,0-1-1,1 0 1,0 1-1,-1-1 1,1 0-1,0 0 1,0 0 0,0 0-1,0-1 1,0 1-1,4 2 1,-3-3 1,-1-1 0,0 1 0,0-1 1,0 0-1,0 0 0,0 0 0,0 0 1,1 0-1,-1 0 0,0 0 0,0-1 1,0 1-1,0-1 0,2-1 0,33-14 263,-24 10-370,2-1 21,-5 2-27,0 0 1,1 1 0,-1 0 0,1 1 0,19-3 0,-29 5 57,0 1 0,0 0 0,0 0 0,0 0 0,0 0 1,0 0-1,0 1 0,0-1 0,1 0 0,-1 0 0,0 1 0,0-1 0,0 0 0,0 1 1,0-1-1,-1 1 0,1-1 0,0 1 0,0 0 0,0-1 0,0 1 0,-1 0 1,1 0-1,0 0 0,-1-1 0,1 1 0,0 0 0,-1 0 0,1 0 0,-1 0 0,1 0 1,-1 0-1,0 0 0,1 2 0,0 2-31,0 1 1,-1 0-1,0 0 1,0 0-1,-1 6 1,1-9 35,-3 22-14,0 1-1,-2-1 0,-2 0 1,0-1-1,-19 44 0,1-16 562,-46 74 0,32-63 436,33-54-367,4-9-39,2-2-506,1 0 0,0 1 0,0-1 0,0 0-1,0 0 1,0 0 0,0 1 0,3-4 0,14-17 22,86-116-28,-59 72-68,53-74 25,-71 105-132,57-57 0,-72 80-22,1 0 1,0 2-1,1-1 0,25-14 1,-38 25 123,0-1-1,-1 1 1,1-1 0,0 1 0,-1 0 0,1 0 0,0-1-1,-1 1 1,1 0 0,0 0 0,0 0 0,-1 0 0,1 0-1,0 0 1,0 0 0,-1 0 0,1 0 0,0 0 0,0 0-1,-1 0 1,1 0 0,0 1 0,0-1 0,0 1-1,0-1 6,-1 1-1,1 0 1,-1 0-1,0-1 0,1 1 1,-1 0-1,1 0 1,-1 0-1,0-1 0,0 1 1,0 0-1,1 0 1,-1 0-1,0 0 0,0-1 1,0 1-1,-1 2 0,0 5-26,0 0-1,-1 0 0,-4 12 1,4-15 0,-47 123 191,40-105-57,-21 38 516,46-94-378,-11 24-247,1 0 1,0 0-1,1 0 0,11-11 0,10-9 12,-15 14 0,26-21 0,19-6-105,113-61 0,-93 59 395,-60 32-289,0 0 0,-1 0 0,-1-2 0,0 0 0,-1-1 0,23-28 0,-21 20 26,-1 0-1,-1-1 0,-2-1 1,17-41-1,3-25-44,8-21-119,-36 101 129,-2 6-39,-1-1 0,0 0 0,0 0 0,0 0 0,0 0 0,-1 0 0,1-10 0,-2 16 40,0-1 0,0 1-1,0 0 1,0 0 0,0-1-1,1 1 1,-1 0 0,0 0-1,0-1 1,0 1 0,-1 0-1,1 0 1,0-1 0,0 1-1,0 0 1,0 0 0,0-1-1,0 1 1,0 0 0,0 0-1,0 0 1,0-1 0,-1 1-1,1 0 1,0 0 0,0-1-1,0 1 1,-1 0 0,1 0-1,0 0 1,0 0 0,0 0-1,-1-1 1,1 1 0,0 0-1,0 0 1,-1 0-1,1 0 1,0 0 0,0 0-1,-1 0 1,1 0 0,0 0-1,0 0 1,-1 0 0,1 0-1,0 0 1,0 0 0,-1 0-1,1 0 1,0 0 0,0 0-1,-1 0 1,1 0 0,0 0-1,0 0 1,-1 1 0,1-1-1,0 0 1,0 0 0,0 0-1,-1 0 1,1 1 0,0-1-1,0 0 1,-14 13-143,7-3 101,1-1-1,0 1 1,0 0 0,-6 15 0,-13 44-21,20-52 66,-65 173-28,69-187 20,-50 142-74,47-130 134,1 0-1,0 1 1,1-1-1,1 1 1,0-1-1,1 1 1,3 26-1,-2-40-21,-1 0-1,0 0 0,1 0 1,-1 0-1,1 0 0,-1 0 1,1 0-1,0 0 0,0 0 1,0-1-1,0 1 0,0 0 1,0-1-1,1 1 0,-1 0 1,0-1-1,1 0 0,-1 1 1,1-1-1,0 0 0,-1 0 0,5 2 1,-4-2 3,1-1 0,0 1 0,0-1 0,0 0 0,0 0 0,-1 0 1,1 0-1,0 0 0,0-1 0,0 1 0,-1-1 0,1 0 0,0 0 0,-1 0 0,1 0 1,2-1-1,10-6-12,-1 1 0,0-2 0,-1 0 0,23-19 0,-21 11 4,-1 0-1,0 0 1,-1-2-1,14-26 1,37-87-5,-6 10-34,-31 68-51,-14 28 49,1 0 1,30-43-1,24-13-481,-87 138-160,-121 331 677,115-324-5,-11 28 266,25-62 69,11-29-337,0 0 0,0 0-1,0 0 1,0 0 0,1 0-1,-1 0 1,0 0 0,0 0 0,0 0-1,0 0 1,0 0 0,1 0-1,-1 0 1,0 0 0,0 0-1,0 0 1,0 0 0,0 0-1,1 0 1,-1 0 0,0 0-1,0 0 1,0 0 0,0 0-1,0 0 1,1 0 0,-1 0-1,0 0 1,0 0 0,0 0-1,0 0 1,0 0 0,0 0 0,1 1-1,-1-1 1,0 0 0,0 0-1,0 0 1,0 0 0,0 0-1,0 0 1,0 1 0,0-1-1,0 0 1,0 0 0,0 0-1,0 0 1,1 0 0,-1 1-1,0-1 1,0 0 0,0 0-1,0 0 1,0 0 0,0 0-1,-1 1 1,1-1 0,0 0-1,0 0 1,0 0 0,0 1 0,11-10 146,-10 8-118,10-8-70,0 1 1,1 0-1,0 1 1,0 0-1,1 1 0,-1 0 1,2 1-1,13-3 1,-24 7-6,0 1 0,0-1 0,0 1 1,0 0-1,0 0 0,0 0 0,0 1 0,0-1 1,0 1-1,0 0 0,0-1 0,-1 1 0,1 0 1,3 2-1,5 3 56,-1 0 1,12 9-1,3 2 158,-8-7-151,1 0 0,1-1 1,35 12-1,-37-15-1048,11 2-1962,-9-6-2201,-14-2 3314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55:36.57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0 5312,'14'0'2400,"28"0"-2080,0 0 1728,4 0-1184,30 0-128,0 8-480,3-4-64,-7 3-96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56:18.09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217 1 1984,'-7'5'9093,"-34"31"-7685,21-17-1016,2 0-1,1 1 1,0 1 0,2 1-1,0 1 1,2 0 0,0 0-1,-17 48 1,28-63-326,0 0 1,0 0-1,0 0 0,0 16 1,2-22-41,0 1 0,0 0 0,0-1 0,0 1 0,0-1 0,1 1 0,-1-1 0,1 1 0,0-1 1,0 1-1,0-1 0,0 1 0,0-1 0,0 0 0,1 1 0,-1-1 0,1 0 0,-1 0 0,4 2 0,-4-3-7,1 0-1,0 0 0,0 0 1,0 0-1,0-1 0,-1 1 1,1 0-1,0-1 0,0 0 1,0 1-1,0-1 0,0 0 1,0 0-1,0 0 0,0-1 1,0 1-1,0 0 0,0-1 1,0 1-1,3-2 0,1 0-27,-1 0 0,1-1 0,0 0 0,-1 0 0,7-5 0,3-4-145,-1-1-1,-1 0 1,0 0-1,0-2 1,16-25-1,-4 0 85,21-45 1,-39 70-12,-4 7-248,-4 18 259,-11 73 919,11-70-702,1 0 0,0 0 0,0 0 0,4 19-1,-3-29-110,1 1 0,-1-1 0,0 1 0,1-1 0,0 0 0,-1 0 0,1 0 0,1 0 0,-1 0 0,0 0-1,1 0 1,-1-1 0,1 1 0,4 2 0,-6-5-17,-1 1 1,1-1-1,0 0 0,0 1 1,0-1-1,1 0 0,-1 0 1,0 0-1,0 0 0,0 0 1,0 0-1,0 0 0,0 0 1,0 0-1,0 0 0,0 0 1,0-1-1,0 1 0,0 0 1,0-1-1,0 1 0,0-1 0,0 1 1,-1-1-1,1 0 0,0 1 1,0-1-1,0 0 0,-1 1 1,2-2-1,2-3 21,0 0-1,0 0 1,5-8 0,-9 13-41,8-13 6,0 0 0,-1 0 0,-1-1 0,0 0 0,-1 0 0,0 0 0,-1-1 0,-1 0-1,0 0 1,-1 1 0,0-20 0,-2 3-122,45 35 458,-36-3-327,1-1 0,-1 0 1,0-1-1,1 0 0,9-2 0,-5 0 2,8-1 39,-1-1 0,0-2 0,31-13-1,-11 4 170,-29 13-179,-8 2-55,0-1 0,-1 1 0,1 0-1,0-1 1,5-3 0,-9 5 9,1 0 1,-1 0-1,0-1 1,0 1-1,0 0 1,0 0-1,0 0 0,0 0 1,0 0-1,0 0 1,0 0-1,0 0 0,0 0 1,0 0-1,0 0 1,1-1-1,-1 1 0,0 0 1,0 0-1,0 0 1,0 0-1,0 0 1,0 0-1,0 0 0,0 0 1,1 0-1,-1 0 1,0 0-1,0 0 0,0 0 1,0 0-1,0 0 1,0 0-1,0 0 0,0 0 1,1 0-1,-1 0 1,0 0-1,0 0 1,0 1-1,0-1 0,0 0 1,0 0-1,0 0 1,1 6-214,-3 15-2,1-16 469,-8 124 719,4-49-770,6 8 423,1-59-3015,8-84-12570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56:18.45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 42 4480,'-5'-19'2016,"2"9"-1728,-2 5 800,10 5-640,-5-3 128,0-2-736,8 10 64,1-5-1568,7 8 896,1 2-2560,0 1 1856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56:19.71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131 503 576,'0'0'20,"0"0"-1,1-1 1,-1 1 0,0 0 0,0-1-1,0 1 1,0 0 0,0-1 0,0 1-1,1 0 1,-1-1 0,0 1-1,0 0 1,0 0 0,1-1 0,-1 1-1,0 0 1,0 0 0,1 0 0,-1-1-1,0 1 1,1 0 0,-1 0-1,0 0 1,1 0 0,-1 0 0,0-1-1,1 1 1,-1 0 0,0 0 0,1 0-1,14-1 4038,-39 29-132,9-12-3375,1 0 0,0 1 0,1 1 0,2 0 0,-11 21 1,15-26-375,1 0 0,0 1 0,1 0 0,1 0 0,0 0 0,1 0 0,1 1 0,-1 22 0,3-35-131,0 0-1,0 0 0,0 0 1,1 0-1,-1 0 1,1-1-1,-1 1 0,1 0 1,0 0-1,0 0 1,0-1-1,2 4 0,-3-4-37,1 0 1,0-1-1,-1 1 0,1 0 0,0-1 0,-1 1 0,1-1 0,0 1 1,-1-1-1,1 1 0,0-1 0,0 0 0,0 1 0,0-1 0,-1 0 0,1 0 1,0 1-1,0-1 0,0 0 0,0 0 0,0 0 0,0 0 0,0 0 1,-1 0-1,1 0 0,0-1 0,0 1 0,1 0 0,1-2 11,0 1-1,-1-1 0,1 0 1,-1 1-1,1-1 0,-1 0 0,0-1 1,0 1-1,3-4 0,15-24 82,24-67-593,-12 23-281,-13 37 427,40-86-336,-46 93 573,18-64 1,-16 39 72,-9 39 31,-1-1 1,-1 0-1,0 0 0,-2-1 0,0 1 0,0-21 0,-2 36 0,0 1-1,0 0 1,0-1 0,0 1-1,0 0 1,0-1-1,-1 1 1,1 0-1,0-1 1,-1 1 0,1 0-1,-1 0 1,1-1-1,-1 1 1,0 0-1,0 0 1,1 0 0,-1 0-1,0 0 1,-1-1-1,1 2 13,0-1-1,0 1 1,1 0 0,-1 0-1,0 0 1,0 0-1,0 0 1,0 0-1,1 0 1,-1 1-1,0-1 1,0 0-1,0 0 1,1 1 0,-1-1-1,0 0 1,0 1-1,1-1 1,-1 1-1,0-1 1,1 1-1,-1-1 1,0 2-1,-5 3 76,1 1 0,-1 0 0,1 0 0,1 0-1,-5 8 1,-7 14 117,2 1-1,1 0 0,2 1 1,0 0-1,2 0 0,2 2 1,0-1-1,3 0 0,0 1 1,1 39-1,3-56-120,1 0 1,0 0-1,1 0 0,1 0 1,0 0-1,1 0 0,1-1 0,0 0 1,13 25-1,-16-36-40,0 0 0,-1-1 0,1 1 0,0-1-1,0 0 1,0 0 0,1 1 0,-1-1 0,0-1 0,1 1 0,3 2 0,-4-3-14,0 0 1,0-1 0,0 1-1,0 0 1,0-1-1,0 0 1,0 1-1,0-1 1,0 0 0,1 0-1,-1 0 1,0-1-1,0 1 1,0 0-1,0-1 1,0 1 0,3-2-1,3-2 4,-1 0 0,1 0 1,-1-1-1,0 1 0,11-11 0,29-33-115,-31 32 0,117-133-1324,-116 127 1201,-1 0 1,-2-1-1,0-1 1,-1 0-1,12-31 0,35-131 116,-55 167 100,1 1-103,-2 0-1,0-1 0,2-26 1,-6 46 95,0-1 0,0 0 0,0 0 0,0 0 0,0 0 0,0 0 0,0 0 0,0 0 0,0 0 0,0 0 0,0 0 0,-1 0 0,1 0 0,0 0 0,0 0 0,0 0 0,0 0 1,0 0-1,0 0 0,0 0 0,0 0 0,0 0 0,0 0 0,0 0 0,0 0 0,0 0 0,0 0 0,-1 0 0,1 0 0,0 0 0,0 0 0,0 0 0,0 0 0,0 0 0,0 0 0,0 0 1,0 0-1,0 0 0,0 0 0,0 0 0,0 0 0,0 0 0,0 0 0,0 0 0,0 0 0,0 0 0,-1 0 0,1-1 0,0 1 0,0 0 0,0 0 0,0 0 0,0 0 0,0 0 0,-5 10-50,-41 150 395,18-56 112,14-51-107,2 0-1,3 0 0,-6 103 1,15-124 39,1 0 1,10 60 0,-11-90-364,0-1 1,0 0-1,1 0 1,-1 1 0,0-1-1,1 0 1,-1 0-1,0 1 1,1-1-1,0 0 1,-1 0-1,1 0 1,0 0-1,-1 0 1,1 0 0,0 0-1,0 0 1,1 1-1,-1-1-11,0-1 1,-1 0-1,1 0 0,0 0 0,-1 0 1,1 0-1,-1-1 0,1 1 0,0 0 1,-1 0-1,1 0 0,0 0 0,-1-1 1,1 1-1,-1 0 0,1-1 0,-1 1 1,1 0-1,-1-1 0,1 1 0,-1-1 1,1 1-1,-1 0 0,1-1 0,-1 0 1,5-5 2,-1 0 1,1-1 0,-2 0 0,5-8-1,97-242-2547,-36 38 2087,-6 18 882,-61 196-403,0 1 12,-1 0 1,0 0 0,0 0-1,1-8 1,-2 12-32,0 0 0,0 0 0,0 0 0,0 0 0,0 0 1,-1 0 309,1 0-310,-2 8 249,-2 13 96,-34 201 1697,6-45-1088,18-47-368,2-16 149,12-102-517,3-10-13,2-8-222,25-57-1277,-26 56 1226,6-12-223,21-30 0,-30 48 271,-1 1 0,0-1 0,1 1 0,-1-1 0,1 1 0,-1-1 0,1 1 0,-1-1 0,1 1 0,-1 0 0,1-1 0,-1 1 0,1 0 0,0-1 0,-1 1 0,1 0 0,-1 0 0,1-1 0,0 1 0,-1 0 0,1 0 0,0 0 0,-1 0 0,1 0 0,0 0 0,-1 0-1,1 0 1,0 0 0,-1 0 0,1 1 0,0-1 0,-1 0 0,1 0 0,-1 0 0,1 1 0,0-1 0,-1 0 0,1 1 0,-1-1 0,1 1 0,-1-1 0,1 1 0,-1-1 0,1 0 0,-1 2 0,4 2 93,-1 0 1,0 0-1,0 1 0,3 7 1,-4-9-50,21 49 679,-15-33-471,1 1 0,14 21 1,-11-23-397,1-1 0,1-1 0,0 0 0,2-1 0,-1 0 0,2-2 0,30 21 0,-45-32-287,1-1 0,0 1 0,0-1 0,0 0 0,6 2 0,-8-3 201,0 1 0,-1-1 0,1 0 0,0 0 0,0 0 0,0 0 0,0 0 0,-1 0 0,1 0 0,0 0 0,0 0 0,0 0 0,0-1 0,-1 1 0,1 0 0,0 0 0,0-1 0,-1 1 0,1-1 0,0 1 0,0 0 0,-1-1 0,1 0 0,0 1-1,-1-1 1,1 1 0,-1-1 0,1-1 0,4-5-1950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56:20.07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35 19 5056,'-34'-19'4224,"46"19"-3552,10 0 1472,3 0-1184,14 0 704,-2 6-960,10-6-224,-5 5-320,12-5-128,-4 0 0,1 0-2368,-4 8 1280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35:01.92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47 1 6240,'0'23'2816,"-3"32"-2464,-2-28 608,5 4-608,-8 8-64,3 0-192,-3 5 192,8-6-160,-9 1 960,0 0-640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56:20.98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259 432 4384,'-17'-13'1424,"17"12"-1386,-1 1 0,0-1 0,1 1 0,-1-1 0,0 1 0,1 0 0,-1 0 0,0-1 0,1 1 0,-1 0 0,0 0 0,0 0 0,1 0 0,-1-1 0,0 1 0,0 0 0,0 1 0,1-1 0,-1 0 0,0 0 0,-1 0 0,-1 1 171,-3 0 157,1 0 1,-1 0-1,1 1 0,0-1 0,-1 1 0,1 0 1,0 1-1,0-1 0,0 1 0,1 0 0,-8 6 1,-13 8 559,2 1 1,0 1 0,-37 40-1,57-56-871,1 0 0,-1 1 0,1-1 0,0 1-1,0-1 1,1 1 0,-1 0 0,1 0 0,-2 7-1,2-9-41,1-1-1,0 0 0,0 1 0,0-1 0,0 1 0,0-1 0,0 1 0,1-1 0,-1 0 0,0 1 0,1-1 0,-1 1 0,1-1 1,-1 0-1,1 1 0,0-1 0,-1 0 0,1 0 0,0 0 0,0 1 0,0-1 0,0 0 0,0 0 0,0 0 0,0-1 0,0 1 1,1 0-1,-1 0 0,0 0 0,2 0 0,3 1 46,0 0 0,-1-1-1,1 0 1,0 0 0,0 0 0,0 0 0,0-1 0,11-1 0,1-1-15,29-6 1,-39 6-36,0 0-1,0 0 1,-1-1 0,1 0 0,0 0-1,-1-1 1,0 1 0,0-2 0,0 1-1,11-11 1,-16 13 12,-1 0 0,0 0 0,1 0 0,-1 0-1,0 0 1,0 0 0,0-1 0,-1 1 0,1 0 0,0-1-1,-1 1 1,1-3 0,-1-33 195,0 23-165,1-8 19,1 0 1,0 0 0,2 0-1,12-38 1,39-86 516,-35 96-203,-3 6-349,25-57 97,-42 102-135,0-1 0,1 1 0,-1-1-1,0 0 1,1 1 0,-1-1-1,0 1 1,1-1 0,-1 1 0,1-1-1,-1 1 1,1 0 0,-1-1-1,1 1 1,-1-1 0,1 1 0,-1 0-1,1 0 1,-1-1 0,1 1-1,0 0 1,-1 0 0,1 0 0,-1-1-1,2 1 1,-1 1 4,0-1 0,-1 0 0,1 1 0,0-1 0,-1 0 0,1 1 0,0-1 0,-1 1 0,1-1 0,-1 1 0,1 0 0,-1-1 0,1 1 0,-1-1 0,1 1 0,-1 0 0,0-1 0,1 1 0,-1 0 0,0 0 0,0-1-1,1 1 1,-1 0 0,0 1 0,3 11 54,-1 0 0,0 0 0,-1 1 0,0 16 0,-7 61 14,3-48-16,-3 45 117,-29 263 1720,29-317-1351,-1-1-1,-2 0 0,-24 59 1,30-87-446,1 1 0,-1-1 1,0 0-1,-6 6 0,8-10-52,0 0 0,0 1 0,-1-1-1,1 0 1,-1 0 0,1 0 0,-1 0 0,0 0 0,1 0 0,-1 0-1,0-1 1,1 1 0,-1 0 0,0-1 0,0 0 0,0 1-1,-3-1 1,2 0-16,-1-1 0,1 1 0,0-1 0,-1 0 0,1 0 0,0 0 0,0 0 0,-1 0 0,1-1 0,0 0 0,0 1 0,1-1 0,-1 0 0,0-1 0,1 1 0,-1 0 0,1-1 0,0 1 0,0-1 0,0 0 0,-2-3 0,2 4-21,1 0-1,0-1 1,0 1 0,0 0-1,0-1 1,0 1 0,1 0-1,-1-1 1,1 1 0,-1-1-1,1 1 1,0-1 0,0 1-1,0-1 1,0 1 0,1-1-1,-1 1 1,1-1 0,-1 1-1,1-1 1,0 1 0,0 0 0,0 0-1,0-1 1,0 1 0,1 0-1,-1 0 1,1 0 0,2-3-1,2 0 15,1 0-1,-1 0 0,1 0 1,0 1-1,0 0 1,1 0-1,-1 1 0,1-1 1,13-2-1,0 1-97,0 1-1,33-2 1,53 2-3646,-88 4 618,1 1-1,-2 1 1,32 8-1,-11 3-1364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56:24.54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88 982 2144,'-2'4'1067,"7"-5"96,9-5 1087,-10 2-1939,-1 1 1,1-1-1,-1 1 1,0-1-1,-1 0 1,1 0-1,-1 0 1,1-1-1,-1 1 1,2-8-1,2-1-89,9-22 370,12-46 1,-3 8 120,-9 33 313,13-56 0,-25 81-838,-1 1-1,0-1 1,-1 0-1,0 0 1,-1 0-1,-1 0 1,-3-21-1,3 25-238,0 4-83,-2 14 5,-2 14 161,-8 34 453,-26 154 955,29-135-1166,-4 36 205,-31 112 0,25-162-111,18-54-289,0 0 0,-1-1 0,0 0-1,0 1 1,-1-1 0,1 0 0,-1-1-1,-5 6 1,8-9-83,-1 0 1,1 0-1,0 0 0,-1 0 1,1 0-1,0 0 0,-1-1 1,1 1-1,-1-1 0,1 1 1,-1-1-1,0 1 0,1-1 0,-1 0 1,0 0-1,1 0 0,-1 0 1,1 0-1,-1 0 0,0 0 1,1 0-1,-1-1 0,1 1 1,-1-1-1,1 1 0,-1-1 1,1 0-1,-1 1 0,1-1 1,-1 0-1,1 0 0,0 0 1,0 0-1,-1 0 0,1-1 0,0 1 1,0 0-1,0 0 0,-1-3 1,0 2-47,1 0-1,-1-1 1,1 1 0,-1 0 0,1-1 0,0 1 0,0-1-1,0 1 1,1-1 0,-1 0 0,0 1 0,1-1-1,0 0 1,0 1 0,0-1 0,0 0 0,0 0 0,0 1-1,1-1 1,-1 0 0,1 1 0,2-6 0,8-9-41,2 1 1,0 0-1,1 0 1,25-20-1,13-16 90,-15 14 35,51-42 0,48-26 151,-102 81-91,34-25-55,72-59 66,-136 105-69,0 0 0,-1 0 0,7-8 0,-9 11-43,-1 0 1,1 0 0,0 0-1,-1 1 1,1-1 0,-1-1-1,1 1 1,-1 0 0,1 0-1,-1 0 1,0 0 0,1 0-1,-1 0 1,0 0 0,0 0-1,0-1 1,0 1 0,0 0-1,0 0 1,-1-2 0,1 3-4,0 0 0,0-1-1,0 1 1,0 0 0,-1 0 0,1 0 0,0 0 0,0 0 0,0-1 0,0 1 0,0 0 0,-1 0 0,1 0-1,0 0 1,0 0 0,0 0 0,0 0 0,-1 0 0,1 0 0,0 0 0,0 0 0,0 0 0,0 0-1,-1 0 1,1 0 0,0 0 0,0 0 0,0 0 0,-1 0 0,1 0 0,0 0 0,0 0 0,0 0-1,0 0 1,-1 0 0,1 0 0,0 0 0,0 1 0,0-1 0,-7 6-103,6-5 64,-7 6 146,1-1 0,0 1-1,0 0 1,1 1-1,0 0 1,0 0 0,0 0-1,-6 16 1,7-13 38,1 1 0,0 0 0,1 1 0,-3 16 0,6-24-74,-1-1 0,1 1 0,0-1-1,0 1 1,0-1 0,1 1 0,0-1-1,0 1 1,0-1 0,0 1 0,1-1 0,-1 0-1,1 0 1,0 0 0,4 6 0,-5-9-42,-1 0 0,1-1 0,0 1 0,0 0 0,-1-1 0,1 1 0,0 0 0,0-1-1,0 1 1,0-1 0,-1 1 0,1-1 0,0 1 0,0-1 0,0 0 0,0 1 0,0-1 0,0 0 0,0 0 0,0 0 0,2 0 0,-1 0-5,0 0 0,0-1 0,0 1 0,0-1 0,0 0 0,0 0 0,0 1 0,0-1 0,3-3 0,2 0-35,-1-2 0,0 1 0,0-1 1,8-9-1,49-74-87,-49 69-131,-3-1 66,0 0 12,-8 19 4,-4 11-98,-2 4 281,2 1 0,-1-1 0,2 1 0,1 19 0,0-1 324,-1-25-244,1 1 0,0-1 0,2 10 1,-3-14-67,1-1 0,0 1 1,-1-1-1,1 1 0,0-1 1,0 0-1,1 1 0,-1-1 1,0 0-1,1 0 0,-1 0 1,4 3-1,-4-4-21,0-1-1,0 0 1,-1 1-1,1-1 1,0 0-1,0 1 1,0-1 0,0 0-1,-1 0 1,1 0-1,0 0 1,0 0-1,0 0 1,0 0 0,-1 0-1,1 0 1,0-1-1,0 1 1,0 0-1,-1 0 1,1-1 0,0 1-1,0 0 1,0-1-1,-1 1 1,1-1-1,0 1 1,0-2 0,22-22 238,-15 15-168,77-78-79,-66 71-179,0 1 1,41-25-1,-57 38 137,-1 1 0,1 0 0,0 0 0,0 0 0,0 0 0,0 0 0,6 0 0,-9 1 23,1 0 1,0 0 0,0 0 0,0 0-1,-1 0 1,1 0 0,0 0-1,0 0 1,-1 0 0,1 0-1,0 0 1,0 1 0,-1-1 0,1 0-1,0 1 1,-1-1 0,1 0-1,0 1 1,-1-1 0,1 1 0,0-1-1,-1 1 1,1-1 0,-1 1-1,1-1 1,-1 1 0,1 0-1,-1-1 1,1 1 0,-1 0 0,0-1-1,1 1 1,-1 1 0,0 4-2,0 1 0,-1 0 0,0-1 1,0 1-1,0-1 0,-1 1 0,-2 6 1,4-13 12,-17 42 277,13-35-163,1 1 0,0 0 0,0 0 0,0 1 0,1-1 0,1 0 0,-2 11 0,3-19-111,0 0 0,0 1 0,0-1 0,0 0 1,0 0-1,0 0 0,0 1 0,0-1 0,0 0 0,0 0 0,0 0 0,0 1 0,0-1 1,0 0-1,0 0 0,0 0 0,0 0 0,0 1 0,0-1 0,0 0 0,0 0 0,1 0 1,-1 0-1,0 1 0,0-1 0,0 0 0,0 0 0,0 0 0,1 0 0,-1 0 0,0 0 0,0 0 1,0 1-1,0-1 0,1 0 0,-1 0 0,0 0 0,0 0 0,0 0 0,1 0 0,5-3 53,13-13-200,19-21 0,1-1-409,-19 21 296,1 0-1,0 1 0,34-18 1,-54 33 245,0 1-1,0-1 1,0 1 0,0-1 0,0 1 0,1 0 0,-1-1 0,0 1-1,0 0 1,0 0 0,0 0 0,0-1 0,1 1 0,-1 1 0,2-1-1,-3 0 17,1 0 0,-1 1 0,1-1 0,0 0 0,-1 1 0,1-1 0,-1 0 0,1 1 0,-1-1 0,0 1 0,1-1 0,-1 1 0,1-1 0,-1 1 0,0-1 0,1 1 0,-1 0 0,0-1 0,0 1 0,1 0 0,0 4 98,0 0-1,-1-1 0,1 1 0,-1 0 0,-1 9 0,1-3 55,-1 0 101,2 1 1,0-1 0,4 19 0,-5-27-209,1 0 0,0 0 0,0 0 0,0 0 0,0 0 0,1 0 0,-1 0 0,1 0 0,0-1 0,0 1 0,0-1 0,0 1 0,0-1 0,0 0 0,1 0 0,-1 0 1,1 0-1,3 1 0,-5-2-44,1 0 0,0-1-1,0 1 1,0-1 0,0 0 0,0 0 0,0 0 0,0 0 0,0 0 0,0 0 0,0-1 0,0 1 0,0 0 0,0-1 0,0 0 0,-1 1 0,1-1 0,0 0 0,0 0 0,-1 0-1,3-1 1,5-5-8,0 0-1,12-11 1,-12 10-13,6-5-24,1 0 0,0 1 1,1 1-1,0 1 1,1 0-1,19-7 1,-34 16 10,17-8 75,-19 9-58,0 0 0,-1 0 0,1-1 0,0 1 0,0-1 0,-1 1 0,1 0 0,0-1 0,-1 0 0,1 1 0,0-1 0,-1 1 0,1-1 0,-1 0 0,1 1 0,-1-1 0,1-1 0,-1 2 2,0-1 0,-1 1 0,1 0 1,-1 0-1,1 0 0,0 0 0,-1-1 0,1 1 0,-1 0 1,1 0-1,0 0 0,-1 0 0,1 0 0,-1 0 0,1 0 1,-1 0-1,1 0 0,0 0 0,-1 0 0,1 1 0,-1-1 1,1 0-1,0 0 0,-1 0 0,1 0 0,-1 1 0,-17 6-91,13-4 79,0 0-1,0 1 1,0 0-1,1 0 1,0 0-1,-1 0 0,2 0 1,-5 7-1,0-1 129,1 1-1,-9 22 1,11-23-40,1 1-1,1-1 1,0 1 0,0 0 0,-1 16 0,4-23-38,-1-1 0,1 1 0,0 0 0,0 0 0,0 0 0,1 0 0,-1 0 0,1 0 1,0-1-1,0 1 0,1 0 0,-1-1 0,1 1 0,-1 0 0,1-1 0,0 0 0,0 1 0,1-1 0,2 3 0,-3-4-24,0-1 0,0 0 0,1 1 0,-1-1 0,0 0 0,1 0-1,-1 0 1,1 0 0,-1-1 0,1 1 0,-1 0 0,1-1 0,-1 0 0,1 0-1,0 0 1,-1 0 0,1 0 0,3-1 0,3-1 28,0 0 1,0-1-1,15-6 0,2-3 41,0-1 0,-1-1 0,41-32 0,60-62-753,-107 89 517,0 0 1,-2-2-1,0 0 1,-1-1-1,-2 0 1,0-1-1,-1-1 1,-1 0-1,-2-1 1,11-36-1,7-28-210,28-173-1,-51 194-13,-5 68 376,0 0 0,0 0 1,0 0-1,0-1 0,0 1 0,0 0 0,0 0 0,0 0 0,0 0 1,0-1-1,0 1 0,0 0 0,0 0 0,0 0 0,0 0 1,0-1-1,0 1 0,0 0 0,0 0 0,0 0 0,0 0 1,0-1-1,0 1 0,0 0 0,0 0 0,0 0 0,0 0 1,-1 0-1,1-1 0,0 1 0,0 0 0,0 0 0,0 0 0,0 0 1,0 0-1,-1 0 0,1 0 0,0-1 0,0 1 0,0 0 1,0 0-1,-1 0 0,1 0 0,0 0 0,0 0 0,-6 7-17,-5 15 288,2 3 73,0 0-1,-7 43 1,-1 53 89,13-88-358,-2 13 77,-12 112 324,16-124-364,2-1-1,6 58 1,-6-88-102,2 8 98,-1-1-1,5 12 1,3-4 183,-8-17-268,-1-1 0,0 1 0,1-1 0,-1 1 0,1-1-1,0 1 1,-1-1 0,1 0 0,-1 1 0,1-1 0,-1 0 0,1 1 0,0-1 0,-1 0-1,1 0 1,0 0 0,-1 1 0,1-1 0,0 0 0,-1 0 0,2 0 0,1-1-51,0 0 0,-1 0 0,1-1 0,-1 1 1,0-1-1,1 1 0,-1-1 0,0 0 1,0 0-1,0 0 0,0 0 0,0 0 0,-1 0 1,1 0-1,2-5 0,7-7-234,5-5-61,0 1 1,2 1-1,0 0 0,22-14 1,-39 30 296,1 0 1,0 0-1,0 0 1,-1 0-1,1 1 1,0-1-1,0 1 1,0-1-1,0 1 1,3-1-1,-5 1 28,0 0-1,1 0 1,-1 0-1,0 0 0,1 0 1,-1 0-1,0 0 1,1 0-1,-1 1 0,0-1 1,1 0-1,-1 0 1,0 0-1,1 0 0,-1 0 1,0 1-1,0-1 1,1 0-1,-1 0 0,0 1 1,0-1-1,1 1 1,-1-1 9,0 1 1,1-1-1,-1 1 1,0 0 0,0-1-1,0 1 1,0 0-1,0-1 1,0 1 0,0 0-1,0-1 1,0 1 0,-1 0-1,1-1 1,0 1-1,-1 1 1,-8 29 474,2 0 0,-6 43 1,12-68-424,0 0 0,1 0 0,0 1 1,0-1-1,0 0 0,1 0 0,0 0 0,0 0 1,0 0-1,4 7 0,-5-11-33,1-1 1,0 1-1,0-1 1,0 1-1,0-1 0,0 0 1,0 1-1,0-1 0,0 0 1,0 0-1,1 0 0,-1 0 1,1 0-1,-1 0 0,1 0 1,2 1-1,-2-2 7,0 1 0,1-1-1,-1 0 1,0 0 0,1 0 0,-1 0-1,1 0 1,-1 0 0,0 0 0,1-1-1,-1 1 1,0-1 0,1 0 0,3-2-1,19-9-364,-2-2 1,0 0-1,32-26 0,3-3-801,30-16 17,-86 57 1012,-5 5 75,-41 32 910,36-27-691,0 1 0,1 0 0,0 0 0,1 0-1,0 1 1,-9 21 0,13-26-147,0 0 1,0 1-1,0 0 0,1-1 1,0 1-1,0 0 1,0 0-1,1-1 0,0 1 1,0 0-1,1 0 0,-1 0 1,1 0-1,0-1 1,3 7-1,-3-9-5,0-1 1,0 1-1,0-1 0,1 1 0,-1-1 1,1 0-1,0 0 0,0 1 1,-1-1-1,1-1 0,0 1 0,1 0 1,-1 0-1,0-1 0,0 1 1,1-1-1,-1 0 0,1 0 0,-1 0 1,1 0-1,0 0 0,-1 0 0,1-1 1,0 1-1,-1-1 0,1 0 1,0 0-1,0 0 0,-1 0 0,1 0 1,0 0-1,0-1 0,-1 0 1,1 1-1,0-1 0,-1 0 0,1 0 1,-1-1-1,1 1 0,-1 0 1,4-3-1,1-3-11,0 0 0,0 0 0,-1 0 0,0 0 0,0-1 0,-1 0 0,9-18 0,-9 14-49,0 0 0,0-1-1,-1 1 1,-1-1 0,2-17 0,-4 27-20,-1 0 1,0 0-1,0-1 1,0 1-1,0 0 1,0 0-1,-1 0 1,1 0-1,-1 0 1,0 0 0,0 0-1,0 0 1,0 0-1,-3-4 1,3 6 41,0-1 1,-1 1-1,1-1 1,0 1-1,-1 0 1,1 0-1,-1 0 1,1 0-1,-1 0 1,0 0-1,1 0 0,-1 1 1,0-1-1,1 0 1,-1 1-1,0-1 1,0 1-1,0 0 1,0 0-1,1 0 1,-1 0-1,0 0 1,0 0-1,0 0 1,-3 1-1,-6 1 31,11-2-25,0 0 1,0 0 0,0 0-1,0 0 1,0 0-1,0-1 1,0 1 0,0 0-1,0 0 1,0 0-1,0 0 1,0 0 0,0 0-1,0 0 1,0 0-1,0 0 1,0 0-1,0 0 1,0 0 0,0 0-1,0 0 1,0 0-1,0 0 1,0 0 0,0 0-1,0 0 1,0 0-1,0 0 1,0 0 0,0 0-1,0 0 1,0 0-1,0 0 1,0 0 0,0 0-1,0-1 1,0 1-1,0 0 1,0 0 0,0 0-1,0 0 1,0 0-1,0 0 1,0 0 0,0 0-1,0 0 1,0 0-1,0 0 1,0 0 0,20-5-96,23-1 16,-24 2-62,37-1 1,-51 5 149,1 0 1,0 0 0,-1 1 0,1 0 0,0 0-1,-1 0 1,1 1 0,-1 0 0,0 0-1,0 0 1,6 4 0,-10-5 20,1 1 1,0-1-1,-1 1 0,1-1 1,-1 1-1,1 0 0,-1 0 0,0 0 1,0 0-1,0 0 0,0 0 1,0 0-1,0 0 0,-1 0 1,1 0-1,-1 0 0,1 1 1,-1-1-1,0 0 0,0 0 1,0 4-1,0 5 110,-1 0-1,-5 22 1,5-30-131,0 1 7,-4 26 195,5-29-205,0-1 1,0 0 0,0 1 0,0-1-1,0 1 1,0-1 0,0 0 0,0 1 0,0-1-1,0 0 1,0 1 0,0-1 0,1 0-1,-1 1 1,0-1 0,0 0 0,0 1 0,0-1-1,1 0 1,-1 1 0,0-1 0,0 0 0,1 0-1,-1 1 1,1-1 7,0 0 0,-1 0 0,1-1 1,0 1-1,-1 0 0,1 0 0,-1-1 0,1 1 0,0 0 0,-1-1 1,1 1-1,-1-1 0,1 1 0,-1-1 0,1 1 0,-1-1 0,1 1 1,-1-1-1,1 0 0,11-13-11,0 1 1,24-19 0,-30 28-28,-1 0 1,1 0-1,0 1 1,0-1 0,0 1-1,0 1 1,0-1-1,1 1 1,-1 0 0,13-2-1,-15 4 26,-1 0 0,0 0 0,0 0 0,0 1 0,0-1 0,1 1 0,-1-1 0,0 1 0,0 0 0,0 0 0,0 1-1,-1-1 1,1 1 0,0-1 0,0 1 0,-1 0 0,1 0 0,-1 0 0,0 0 0,1 0 0,-1 1 0,2 2 0,3 6 18,0 0 1,-1 0 0,0 1-1,5 14 1,-1-1-35,-8-20-474,0 0 0,0 0 0,0 0 0,-1 0 0,1 1 0,0 7 0,2 10-1552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56:24.90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38 46 6304,'-37'-19'2848,"37"16"-2464,5-2-64,2 5-256,6-3-32,9-2 0,-2-2-960,2 4 512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56:25.24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40 145 9056,'-39'-19'4096,"56"16"-3552,12-5-96,10 5-352,28-13-32,5 2-32,29-12-32,-5 3 0,27 1-3968,-6 11 2176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56:26.13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1169 2976,'4'1'4709,"8"0"-3934,-1-1 1,1 0-1,0 0 0,17-3 1,-4 0-200,18-1-37,195-22 2000,-193 18-2166,-1-1 0,0-3 1,56-22-1,79-48 331,-144 64-558,0-1 0,-2-2 0,0-1 0,52-47 0,-64 49-50,-1 0 0,-1-2 0,-1-1 0,-1 0 0,-1-1 0,-2 0 0,16-33 0,-28 51-110,10-18 65,-2-1 1,-1-1 0,7-27-1,-4 1 13,13-65 48,-18 75-160,10-84-85,-15 102 137,-1 0 0,-1 0 0,-4-28 0,4 48-37,0 3 25,0-1 0,0 1 1,0 0-1,-1-1 0,1 1 1,0 0-1,-1-1 1,1 1-1,-1 0 0,1 0 1,-1-1-1,0 1 1,1 0-1,-1 0 0,0 0 1,0 0-1,-1-1 0,2 1 8,0 1 0,-1 0 0,1-1 0,0 1 0,-1-1 0,1 1 0,-1 0 0,1 0 0,0-1 0,-1 1 0,1 0 0,-1 0 0,1-1 0,-1 1 0,1 0 0,-1 0 0,1 0 0,-1 0 0,1 0 0,-1 0 0,1 0 0,-1 0 0,0 0 0,1 0 0,-1 0 0,1 0 0,-1 0 0,-3 7 0,4-6 0,-36 73 277,26-51-119,-1 0 1,-17 25-1,12-24 181,-39 42 0,44-55-184,-1 0-1,0-1 1,0 0-1,-1-1 1,-18 10 0,26-16 14,0 0 0,0 0 1,-9 6-1,13-8 70,3-5-198,7-6-54,45-44-15,56-73 0,-58 66-130,-50 58 137,7-7-20,0 0 1,13-12-1,-19 20 69,-1 1 0,0-1 0,0 0-1,0 1 1,1-1 0,-1 1 0,1 0 0,-1 0-1,1 0 1,0 0 0,-1 0 0,1 1 0,0-1-1,0 1 1,-1 0 0,1 0 0,5 0 0,-6 0-9,-1 1 0,1-1 0,-1 1 0,1 0 0,-1-1 0,0 1 0,1 0 0,-1 0 0,1 0 0,-1 0 0,0 0 0,0 0 0,0 1 0,0-1 0,0 0-1,0 0 1,0 1 0,0-1 0,0 1 0,0 1 0,2 4 39,-1-1 0,0 1 0,2 9 0,-3-9-6,22 112 574,-10-43-1818,-3-25-2743,-2-14 1141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56:36.8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8 227 992,'-8'-15'11861,"10"16"-11539,0 1-1,1-1 1,-1 0 0,0 0 0,0 0 0,1 0-1,-1 0 1,5 1 0,0-1-112,0 0 1,0 0-1,0-1 1,0 0-1,0-1 1,14-2-1,5 0 45,143-24 900,-49 7-630,834-73 190,-921 91-726,74-9 345,40-3 25,348 5 1633,-376 10-1419,336-34-98,-425 30-646,-25 2 121,86-6-4844,-90 7 4593,1 0-1,-1 0 0,0 0 1,0 1-1,1-1 0,-1 0 1,0 1-1,0-1 0,0 1 0,1-1 1,-1 1-1,0 0 0,1 0 1,3 2-1379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57:44.1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0 1472,'-1'8'4203,"1"-7"-3961,0 1 0,0 0 0,-1 0-1,0 0 1,1-1 0,-1 1-1,0 0 1,0-1 0,1 1-1,-1-1 1,-2 2 0,2 6 2874,2-6-2975,-1-1 0,1 1 0,-1 0 1,1 0-1,0 0 0,0-1 0,1 1 0,-1-1 0,2 4 1,1 0-80,0 0 1,0 1 0,-1 0 0,0-1 0,0 1 0,-1 0 0,1 0 0,-2 1 0,1-1-1,-1 0 1,0 8 0,1-3 79,0 0-1,5 16 0,-1-8-52,0 0 1,-2 1-1,0 0 0,-1 0 0,-2 0 0,0 27 0,-9 165 477,3-143-300,-8 25-244,11-85 32,-1 7 148,-9 26 0,12-33-103,1-1 634,17-9-658,255-10 175,-199 2-308,121 4-1,-134 6 189,-28-2-78,38 6 1,-26-1 38,81-3-1,-74-2-143,137-3 351,-141 3-363,118-4 221,-78 3-203,-59 2 137,45-4 0,137-14-74,-150 14-133,102 2 200,-78 2 95,-57-2-178,-14 1-8,23 1 0,-10 1-2,45-3 0,-26 0 132,-14 0-26,-20 0-14,0 1 1,0 0 0,13 2-1,27-2 41,-51 0-182,-39 12-6410,14-5 2219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57:48.1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 7 2816,'0'0'917,"8"8"705,-4-2-744,0 1 1,1-2-1,8 10 1,-10-13-697,1 0 0,1 1 0,-1-2 0,0 1 1,0-1-1,1 1 0,-1-1 0,1 0 0,-1-1 0,1 1 0,-1-1 0,1 0 0,-1 0 0,7-1 1,19 2 306,213 6 782,-172-7-1086,89-7 320,1 0-87,-12 9 117,164-5 135,-236-1-650,45-3 195,-83 5-92,0 1-1,0 2 1,75 12-1,-72-7-66,33 7 118,-36-6-163,60 4 0,-42-6 260,-33-3-237,0-2 0,0 0-1,0-2 1,0-1 0,28-6 0,-14-4-45,-31 10 12,-1 1 1,1-1 0,0 1-1,0 1 1,-1-1-1,12 0 1,-10 2-31,-1 0 0,1 0 1,-1-1-1,1 0 0,-1 0 1,0-1-1,9-3 0,7-2 47,8-4 247,-9 1-245,-17 8-75,0 1 0,-1-2 1,1 1-1,-1 0 1,1-1-1,4-4 0,-8 8 56,0 0 0,-1 0-1,1 0 1,-1 0-1,1 0 1,-1 0-1,1 0 1,-1 0-1,0 0 1,0 0-1,1 0 1,-1 1 0,0-1-1,0 0 1,0 2-1,3 27-89,-9 85-119,1-1 475,8-11 213,-1-37-233,-1-31-173,-5 62 0,-7 32-21,-1-61 107,7-44-64,4-1 213,1-22-378,0 21 186,0-15-96,0-4 23,0 0-1,0 0 0,0 0 0,0 0 0,0 0 0,1 0 0,0-1 0,-1 1 0,1 0 0,0 0 1,0-1-1,2 5 0,-2-6-65,0 1-1,-1-1 1,1 1 0,-1 0 0,1-1 0,-1 1-1,0-1 1,0 1 0,1 1 0,-1-1 36,0-1 1,0 1 0,0-1 0,0 1-1,1-1 1,-1 0 0,0 1 0,1-1-1,1 3 1,-2-4 8,1 1 0,-1-1 0,0 1 1,0-1-1,1 1 0,-1 0 0,0-1 0,0 1 0,0-1 0,1 1 0,-1 0 0,0-1 1,0 1-1,0-1 0,0 1 0,0 0 0,0-1 0,0 1 0,0-1 0,-1 1 0,1 0 1,0-1-1,0 1 0,0-1 0,-1 1 0,1-1 0,0 1 0,-1 0 0,1-1 0,0 0 1,-1 1-1,1-1 0,-1 1 0,1-1 0,-1 1 0,1-1 0,-1 0 0,0 1 0,-2 1 82,3-2-122,-1 0-1,1 1 0,0-1 1,-1 0-1,1 0 1,0 0-1,-1 1 1,1-1-1,0 0 0,0 0 1,-1 1-1,1-1 1,0 0-1,0 1 1,-1-1-1,1 0 0,0 1 1,0-1-1,0 0 1,0 1-1,-1-1 1,1 0-1,0 1 0,0-1 1,0 0-1,0 1 1,0-1-1,0 1 1,0-1-1,0 0 0,0 1 1,0-1-1,1 1 1,-1 2-51,0-3 95,-4 11 901,3-11-931,-1 0 0,1 0 0,0 1 0,0-1 1,0 0-1,-1 0 0,1 0 0,0 0 0,0 0 0,0-1 0,0 1 0,-1 0 0,-1-1 0,-9-2-36,-14 2-102,-33 2 0,9 0 71,-231-13 182,148 2-219,9 13 177,-202 0-140,300-5 70,22 1 18,0 0 1,0 1-1,0-1 0,0 1 1,-1 0-1,-5 1 0,-2 1 59,1-1-1,-23-1 0,-10 1-374,-192 22 501,9-1 37,171-18-75,-69 3-106,36-2-219,41-3 201,-62 11 1,-4 1 291,86-12-304,-91 4 208,35-6-589,75-1-442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57:59.292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21 1408,'30'-16'5792,"-33"47"-5603,2-24-142,0 1 1,0-1-1,2 12 0,-1-5 38,0 0 0,-1 0 0,-4 26 0,2-26-1,2 0 1,-1 0 0,2 0-1,0 16 1,9 210 647,-9-230-744,0-9 19,0 0 1,0 0-1,0-1 1,0 1-1,0 0 0,0 0 1,0-1-1,-1 1 1,1 0-1,0 0 0,0 0 1,-1-1-1,1 1 0,0 0 1,-1-1-1,1 1 1,-1 0-1,1-1 0,-1 1 1,1-1-1,-1 1 1,0-1-1,1 1 0,-1-1 1,-1 2-1,4-4 47,0 1-1,0 0 1,0-1 0,0 0 0,0 1-1,0-1 1,-1 0 0,1 0-1,1-2 1,19-27 166,-12 14-124,-1-1 0,0-1 0,11-37 0,-18 49-82,-1-1 0,0 1-1,0-1 1,-1 1-1,0-1 1,0 1 0,-1-1-1,-1-10 1,1 14-31,0 1 0,0-1 1,0 1-1,0 0 0,0-1 0,-1 1 0,0 0 1,1 0-1,-1 0 0,0 0 0,0 0 0,-1 1 1,1-1-1,-1 1 0,1-1 0,-1 1 0,0 0 1,0 0-1,-4-3 0,4 4 21,1 0 0,0 0 0,0 0-1,0-1 1,0 1 0,0-1 0,1 0 0,-1 1 0,0-1-1,1 0 1,-1 0 0,1 0 0,-1 0 0,1 0 0,0 0-1,0-1 1,0 1 0,-1-4 0,2 4-12,-1 1 0,1-1 0,0 0 0,0 1 0,0-1 0,0 0 0,0 0 0,0 1 0,0-1 1,1 0-1,-1 1 0,1-1 0,-1 0 0,1 1 0,-1-1 0,1 1 0,0-1 0,0 1 0,0-1 0,0 1 0,0-1 0,0 1 0,0 0 1,0 0-1,2-2 0,10-7 3,-10 6-23,1 1 1,0 0-1,1 0 0,-1 0 1,0 0-1,1 0 0,0 1 0,-1 0 1,1 0-1,5-1 0,-2 2-1,0 1-1,1 1 1,-1-1-1,0 1 0,13 3 1,10 2 356,37 0 222,100-3 0,-17-19-469,-137 13-76,0 1-1,0 1 1,1 0 0,-1 1-1,25 3 1,-19 7 76,-19-10-134,7 5-58,-5-5 190,-1 1 0,1 0-1,0-1 1,0 1 0,-1-1 0,7 0 266,-1-12 221,-7 10-564,-1 0-1,1 1 0,-1-1 0,0 0 1,0 0-1,0 0 0,0 0 1,0 0-1,0 0 0,-1 0 1,1 0-1,-1 0 0,1 0 0,-1 1 1,0-1-1,-1-3 0,0 2 4,1 1 0,0-1 0,0 0 0,1 0 0,-1 0-1,0-5 1,1 8-6,0 0-1,0-1 1,0 1 0,0 0-1,0 0 1,0 0-1,0 0 1,0-1-1,0 1 1,0 0 0,0 0-1,0 0 1,0 0-1,0 0 1,0-1-1,0 1 1,0 0 0,0 0-1,0 0 1,0 0-1,0-1 1,0 1-1,-1 0 1,1 0 0,0 0-1,0 0 1,0 0-1,0 0 1,0 0-1,0-1 1,0 1 0,-1 0-1,1 0 1,0 0-1,0 0 1,0 0-1,-1 0 1,-4 4-417,-4 10-3,8-2 446,-1-1 1,1 1-1,1 0 0,0 0 1,0-1-1,5 21 1,-1 7 7,3 20 282,-6-44-256,1-1-1,0 1 1,4 14-1,-3-14-16,0-1 1,-1 1-1,1 15 0,-3-27-40,0-2 18,0 0 0,0 0-1,0 0 1,0 0-1,0 0 1,0 0-1,0 0 1,0 0-1,0-1 1,1 1 0,-1 0-1,0 0 1,2 2 239,-5 13-295,2-12 58,-1 1 0,0-1-1,0 0 1,0 0 0,0 0 0,-1 0 0,0 0 0,0-1-1,0 1 1,0-1 0,0 0 0,-1 1 0,0-2-1,1 1 1,-1 0 0,0-1 0,0 0 0,-1 0 0,1 0-1,-8 3 1,-8-4 156,1 0 0,0 0-1,-1-2 1,-37-6-1,0 1-328,21 4 133,-32-4 262,7-1-56,-90 2-1,145 4-30,9-3-42,17-5 17,-15 7-105,128-63 106,-106 49 25,-1-1 0,44-37 0,-51 37-77,-3 5-33,17-20 1,-30 28-2,0 1 0,0-1 0,0 0 1,0 0-1,-1-1 0,1 1 0,-1 0 0,0-1 0,-1 1 0,3-9 0,-4 12-47,0-1-1,0 1 1,0-1 0,0 0-1,0 1 1,0-1 0,0 0-1,0 1 1,-1-1 0,1 1-1,-1-1 1,1 0 0,-1 1-1,0-1 1,0 1 0,-1-2-1,0 0-18,0 0 0,-1 0 1,1 1-1,-1-1 0,0 1 0,0 0 0,-4-3 0,-6-2-77,0 1 0,-27-9 0,38 14 96,-21-5-28,0 1 1,0 0 0,-32-1-1,34 5 13,1-1-1,-1-2 0,1 0 1,-1-1-1,-23-9 0,39 12-26,-10-4-54,15 6 93,0 0-1,0 0 1,0 0 0,0 0-1,0 0 1,-1 0 0,1 0-1,0 0 1,0 0 0,0 0-1,0 0 1,-1 0 0,1-1-1,0 1 1,0 0 0,0 0-1,0 0 1,0 0 0,0 0 0,0 0-1,-1-1 1,1 1 0,0 0-1,0 0 1,0 0 0,0 0-1,0 0 1,0-1 0,0 1-1,0 0 1,0 0 0,0 0-1,0 0 1,0 0 0,0-1-1,0 1 1,0 0 0,0 0-1,0 0 1,0 0 0,0-1-1,0 1 1,0 0 0,0 0-1,0 0 1,0 0 0,0-1-1,0 1 1,0 0 0,1 0-1,-1 0 1,0 0 0,0 0-1,0 0 1,0-1 0,0 1-1,0 0 1,1 0 0,-1 0 0,0 0-1,0 0 1,0 0 0,0 0-1,1 0 1,6-3-105,1 0 0,-1 1 0,1 0 0,-1 1 0,15-2 0,19-3 0,-3-2 117,1 1-1,39-2 1,-61 8-82,1 1-1,0 0 1,-1 2 0,1 0 0,-1 1 0,34 10 0,-26-5 54,-10-4 76,0 1 0,-1 1-1,0 0 1,0 1 0,22 15 0,-34-21-147,0 9 122,-2-9-23,1 0 0,-1 1 0,0-1-1,0 0 1,1 1 0,-1-1 0,0 0 0,0 0 0,0 1 0,-1 1 0,0 5-24,0 0 0,0-1 0,1 1 0,0 0 0,0 0 0,0 0 0,1 0 0,1-1 0,-1 1 0,4 8 0,-4-10 43,0-1 0,0 1 0,0 0 1,-1 0-1,1 0 0,-1 0 0,-1 0 1,1 0-1,-4 11 0,3-10 13,-1 1-1,-1-1 1,1 1-1,-1-1 1,-1 0-1,-7 13 1,9-18-297,0 1 0,0-1 0,-1 0 0,1 0 0,-1 0 0,-3 2 1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58:02.064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0 118 1248,'18'5'11369,"-17"-2"-11172,8 30-1787,-7-26 2456,13 68-422,-4 1 1,3 76-1,-4-24-1,-6-51 27,1-50 276,134-29-906,137 5-42,-208 1 256,46 7 132,-51-1 48,-38-9-52,-24-1-140,19 0-287,-11 0 423,-6-1-189,0 1 0,1 0 0,-1 0 0,0 1 0,1-1 0,-1 1 1,4 0-1,-7 0 35,1-1 0,-1 0 0,1 0 0,0 1 0,-1-1 1,1 0-1,-1 0 0,1 0 0,0 0 0,-1 0 1,1 0-1,0 0 0,-1 0 0,1 0 0,-1 0 1,1 0-1,0-1 0,-1 1 0,1 0 0,-1 0 1,1-1-1,0 1 0,-1 0 0,1-1 0,-1 1 0,1 0 1,0-2-1,-22-42 578,15 23-577,2-1 0,0 1-1,-1-28 1,3 24-28,-5-97-76,4 33 30,3-7-185,1 43 133,6-38-251,-2 61 522,-5 27-147,0-1 0,0 1 0,-1-1 0,0 1-1,1-1 1,-3-4 0,2-3-417,-1 4 351,-7-8 70,9 15-32,-1 0 0,1-1 0,-1 1 0,0 0 0,1 0 0,-1 0 1,1-1-1,-1 1 0,0 0 0,1 0 0,-1 0 0,0 0 0,1 0 1,-1 0-1,0 0 0,1 0 0,-1 0 0,1 1 0,-1-1 0,0 0 1,1 0-1,-1 1 0,1-1 0,-2 0 0,-15 9-124,-12 6 221,-2-1 1,0-1 0,0-2-1,-65 15 1,20-13 150,-77 4 0,111-15-154,-1-3 0,-56-7 0,97 8-93,1 0 1,-1-1 0,1 1-1,0-1 1,-1 1-1,1-1 1,-1 1-1,1-1 1,0 0 0,-1 1-1,1-1 1,0 0-1,0 0 1,-2-2 0,3 3-7,0 0 1,0 0 0,0 0-1,0 0 1,0-1 0,0 1-1,0 0 1,-1 0 0,1 0-1,0-1 1,0 1 0,0 0 0,0 0-1,0 0 1,0-1 0,0 1-1,0 0 1,0 0 0,0 0-1,0-1 1,0 1 0,0 0-1,0 0 1,0-1 0,0 1 0,0 0-1,1 0 1,-1 0 0,0-1-1,0 1 1,0 0 0,0 0-1,1-1-3,0 1 0,0-1 0,-1 1 0,1-1 0,0 1 0,0 0 0,0-1 0,0 1 0,0 0 0,0 0 0,0-1 0,1 1 0,24-1-64,-1 1-1,0 1 1,1 1 0,-1 1-1,31 8 1,-47-9 55,0 1 0,0-1 0,0 2 1,11 4-1,-16-5 28,0-1 0,0 0 0,0 1 0,-1 0 0,1 0 0,-1 0 0,1 0 0,-1 0 0,0 1 0,2 4 0,-4-7 9,0 1 0,0-1 0,-1 1 0,1-1 0,-1 1 0,1-1 0,-1 1 0,1 0-1,-1-1 1,0 1 0,0 0 0,0-1 0,0 1 0,0 0 0,0-1 0,-1 1 0,1 0 0,0-1 0,-1 1 0,1-1-1,-1 1 1,0 0 0,0-1 0,1 0 0,-1 1 0,0-1 0,0 1 0,0-1 0,0 0 0,-1 0 0,-1 2 0,-4 4 16,-1-2 1,1 1 0,-1-1 0,-11 6 0,11-7 104,-9 7-3,7-5-70,1 0-1,-1 0 1,0-1 0,-1-1 0,1 0 0,-1 0-1,-17 3 1,16-8-29,12 1-35,-1 0 0,1 0 0,0-1 0,0 1 0,0 0 0,0 0 0,0 0 1,-1-1-1,1 1 0,0 0 0,0 0 0,0 0 0,0-1 0,0 1 1,0 0-1,0 0 0,0 0 0,0-1 0,0 1 0,0 0 0,0 0 1,0-1-1,0 1 0,0 0 0,0 0 0,0 0 0,0-1 0,0 1 1,0 0-1,1-2-6,0 0 1,0 0-1,0 1 1,0-1-1,0 1 1,1-1-1,-1 1 1,0 0-1,1-1 1,1 0-1,8-5-33,-1 0 0,1 1 0,1 0 0,12-5 0,51-14-187,-67 22 217,68-19-270,126-21 0,-199 43 287,-1-1 0,1 1 1,-1 0-1,1 0 0,-1 0 0,1 1 1,-1-1-1,1 0 0,-1 1 1,0 0-1,1-1 0,-1 1 0,1 0 1,-1 0-1,0 1 0,0-1 0,0 0 1,0 1-1,0-1 0,0 1 1,2 1-1,-4-2 0,1-1-1,-1 0 1,0 1 0,1-1 0,-1 0 0,0 1 0,0-1-1,1 0 1,-1 1 0,0-1 0,0 0 0,0 1 0,1-1-1,-1 1 1,0-1 0,0 1 0,0-1 0,0 0 0,0 1-1,0-1 1,0 1 0,0-1 0,0 1 0,0-1 0,0 0-1,0 1 1,0 0 0,-10 10 188,-18 4 21,28-15-216,-13 5 81,0-1-1,-1 0 0,0-1 0,1 0 0,-26 1 0,-68-5 186,94 1-190,0-2 0,0 1-1,-25-8 1,35 8-84,0 1 0,0-1 0,0-1 0,0 1 0,0 0 0,0-1 1,1 1-1,-1-1 0,1 0 0,-1 0 0,1 0 0,-1 0 0,1 0 0,0-1 0,0 1 0,0-1 0,0 1 0,1-1 0,-1 0 0,1 1 0,-3-7 0,4 6-18,0 0 0,0 0 1,0 0-1,1 0 0,-1 0 0,1 0 0,-1 0 0,1 0 1,0 1-1,0-1 0,1 0 0,-1 0 0,0 1 0,1-1 0,0 1 1,-1-1-1,1 1 0,0 0 0,0-1 0,0 1 0,5-3 1,-1 0-32,0 0 0,1 0 0,-1 1 0,1 0 0,0 0 0,0 1 0,11-4 0,-15 6 43,1 0 0,0 0 0,1 0 0,-1 1 0,0-1 0,0 1-1,0 0 1,0 1 0,0-1 0,0 1 0,0-1 0,0 1 0,0 1 0,0-1 0,0 0 0,0 1-1,-1 0 1,1 0 0,-1 0 0,1 0 0,-1 0 0,0 1 0,0 0 0,0 0 0,0 0-1,5 6 1,-5-5 39,0 1-1,0 0 1,0 1 0,0-1-1,-1 0 1,0 1-1,0-1 1,0 1-1,-1 0 1,0 0-1,0-1 1,0 1-1,-1 0 1,0 0-1,0 0 1,0 0-1,-1 0 1,-1 6-1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35:13.45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44 16 1664,'-4'-16'15021,"4"16"-14965,-9 73 1496,-10 132-694,15-151-712,-4 86-46,9-114-2,0 0 1,1-1 0,9 38-1,-8-53-57,0 1 0,1 0-1,0-1 1,0 0-1,1 0 1,1 0-1,0-1 1,0 1 0,1-1-1,0-1 1,0 1-1,1-1 1,0-1-1,1 1 1,-1-2 0,1 1-1,1-1 1,-1 0-1,1-1 1,0 0 0,1-1-1,11 4 1,39 7 47,75 9 0,-77-15-115,90 25 0,-145-33-21,31 12 31,-33-12-98,0 0 0,1 0 0,-1 0 0,0 1 0,0-1 0,0 1 0,0 0 0,-1-1 0,1 1 0,0 0 0,1 3 0,-22-7-8231,6-6 5930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58:03.215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36 1248,'4'-3'152,"0"-1"-1,0 1 1,0 0 0,0 0-1,1 0 1,0 0 0,-1 1 0,1 0-1,0 0 1,0 0 0,0 1-1,1-1 1,-1 1 0,0 0-1,0 1 1,1-1 0,9 2 0,-13-1-29,0 0 1,0 0 0,-1 0-1,1 1 1,0-1 0,0 1 0,-1-1-1,1 1 1,0 0 0,-1-1 0,1 1-1,0 0 1,-1 0 0,1 0-1,-1 1 1,0-1 0,1 0 0,-1 0-1,0 1 1,2 2 0,1 2 461,0 1 1,0 0 0,4 13-1,1 2 586,-6-15-1028,-1 0 0,1 1-1,-1-1 1,2 12-1,-3-11-39,0-1-1,1 0 1,0 0-1,0 0 1,5 10-1,4 5 76,-1 0 0,-1 1 0,-1 0 0,-1 0 0,-1 1 0,-1 0 0,2 35 0,2 10 182,4 46 24,-12-99-205,-1 1-1,-1 0 1,0 0 0,-7 28 0,-2-23 40,10-21-189,-1 0 0,1-1 0,-1 1 0,1 0 0,-1 0 0,0-1 0,1 1 0,-1 0 0,0-1 0,1 1 0,-1 0 0,0-1 0,0 1 0,0-1 0,0 1 0,1-1 0,-1 0 0,-2 1 0,-6-13 413,7 7-423,-1 0 0,1 0 1,0 0-1,0 0 1,0 0-1,1-1 0,0 1 1,-1-7-1,-1-49-10,2 34-123,2-80 1,0 76 45,0 0 0,-2 0 1,-9-52-1,9 79-29,0 0 0,0 0 0,0 0 0,0 0 0,-1 1 0,0-1 0,1 0 0,-1 1 0,-1 0 0,1-1 0,0 1 0,-1 0 0,0 0 0,0 0 0,1 1 0,-2-1 0,1 1 0,0-1 0,0 1 0,-1 0 0,1 0 0,-1 1 0,0-1 0,0 1 0,1 0 0,-8-2 0,0 2 29,-1 1 1,0 0-1,-12 1 0,11 2-39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58:11.27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155 62 1984,'5'-10'7755,"-2"-2"-5948,-1 0-809,4 1-226,-5 10-682,0 0 1,-1 1 0,1-1 0,-1 0-1,1 0 1,-1 0 0,0 1 0,1-1-1,-1 0 1,0 0 0,1 0 0,-1 0-1,0 0 1,0 0 0,0 0-1,0-1 1,2 13 1564,4 24-1118,-6 10-230,4 150 479,-2 21-269,-3-115-527,5 120 703,-3-220-867,-1-1 197,0 0 0,0 0 0,0 1 0,0-1-1,0 0 1,0 0 0,0 0 0,0 0 0,0 0 0,0 0 0,1 0 0,-1 0 0,0 0-1,0 1 1,0-1 0,0 0 0,0 0 0,0 0 0,0 0 0,0 0 0,0 0 0,0 0-1,0 1 1,0-1 0,0 0 0,0 0 0,0 0 0,0 0 0,0 0 0,0 0 0,0 0-1,0 1 1,0-1 0,0 0 0,0 0 0,-1 0 0,1 0 0,0 0 0,0 0 0,0 0 0,0 0-1,0 1 1,0-1 0,0 0 0,0 0 0,0 0 0,0 0 0,-1 0 0,1 0 0,0 0-1,0 0 1,0 0 0,0 0 0,0 0 0,0 0 0,0 0 0,-1 0 0,1 0 0,0 0-1,0 0 1,0 0 0,0 0 0,0 0 0,-13-6-23,0 0 1,1-1-1,0 0 1,0-1-1,1-1 0,-14-12 1,-11-8-137,28 23 103,1-1 1,0 0 0,-7-9 0,1 1-143,12 15 168,1 0 1,0-1-1,0 1 0,-1 0 1,1 0-1,0 0 1,0-1-1,0 1 0,-1 0 1,1 0-1,0 0 1,0-1-1,0 1 1,0 0-1,-1 0 0,1-1 1,0 1-1,0 0 1,0-1-1,0 1 0,0 0 1,0 0-1,0-1 1,0 1-1,0 0 0,0-1 1,0 1-1,0 0 1,0 0-1,0-1 1,-5 1-292,10 12-187,40 40 981,-30-36-423,1-1 1,0-1-1,26 18 0,-18-14 13,-22-16-30,0-1-1,0 1 1,0-1 0,0 0 0,1 0 0,-1 0 0,0 0-1,1 0 1,-1-1 0,1 1 0,-1-1 0,1 1 0,-1-1-1,1 0 1,-1 0 0,0 0 0,1 0 0,-1-1 0,1 1-1,-1-1 1,1 1 0,-1-1 0,1 0 0,-1 0 0,4-2 0,4-3 86,-1 0 0,0-1 0,0 0 0,11-12 0,-11 11-240,11-10 23,38-38-652,-52 49-346,1-1 0,-1 0 0,5-10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58:12.30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115 86 2144,'2'-2'452,"-1"0"0,0-1 0,1 1 1,-1 0-1,1 0 0,-1 0 0,1 0 0,0 0 0,0 0 0,0 1 1,0-1-1,5-2 0,-5 2 352,-2 5-237,0 0 1,-1-1-1,1 1 0,-1-1 0,0 1 0,0-1 0,0 1 0,-2 3 0,-2 0-103,0 0 0,0 0-1,-7 6 1,-3 3 60,-6 4 19,14-13-475,0 0 0,1 0 1,-10 13-1,12-13 119,-1 0 0,0 0 1,-11 8 594,15-17-600,0 4-736,-3 1 190,3-1 340,2-1-11,0 0 323,5-11 224,2-2-448,0-1 0,20-21 0,29-26-218,14-16 201,-71 76-40,0 1 1,0 0-1,0-1 0,1 1 0,-1 0 0,0-1 0,0 1 0,1 0 0,-1 0 0,0-1 0,0 1 0,1 0 0,-1 0 0,0 0 0,1 0 0,-1-1 0,0 1 0,1 0 0,-1 0 0,0 0 0,1 0 0,-1 0 0,0 0 0,1 0 1,-1 0-1,0 0 0,1 0 0,-1 0 0,1 0 0,-1 0 0,0 0 0,1 0 0,-1 0 0,0 0 0,1 1 0,-1-1 0,0 0 0,0 0 0,1 0 0,-1 0 0,0 1 0,1-1 0,-1 0 0,0 0 0,0 1 0,1-1 0,-1 0 0,0 1 1,0-1-1,0 0 0,1 1 0,-1-1 0,0 0 0,0 1 0,0-1 0,0 1 0,8 23 580,-7-20-472,4 14 140,-3-7-224,1 0 1,0-1-1,1 1 1,0-1-1,1 0 1,0 0 0,10 16-1,-8-16-893,-7-9 670,1 0 1,0-1-1,-1 1 0,1 0 0,-1 0 0,1 0 0,0 0 1,0-1-1,-1 1 0,1 0 0,0 0 0,0-1 0,0 1 0,0-1 1,0 1-1,0-1 0,0 1 0,0-1 0,0 0 0,0 1 0,1-1 1,10 3-1937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58:13.63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35 15 1728,'5'-5'4190,"-5"5"-4059,15-5 2951,-7 2-1600,-8 3-1302,1 0-1,0-1 1,-1 1 0,1 0-1,-1 0 1,1 0-1,-1 0 1,1 0 0,0 0-1,-1 0 1,1 0 0,-1 0-1,1 0 1,0 0 0,-1 0-1,1 0 1,-1 0-1,1 1 1,0-1 0,-1 0-1,1 0 1,-1 1 0,1-1-1,-1 0 1,1 1 0,-1-1-1,0 1 1,1-1 0,0 1-1,0 1-11,0 0 0,0 0 0,1 0 0,-2 0 0,1 0 0,0 0 0,0 0 0,0 4 0,1 4-79,-1 1 0,1 18 0,-4 3-19,-1-1 0,-8 35 0,1-7 162,-5 27 182,-28 93-1,40-158-318,3-18-72,-1 0 0,1 0 0,0-1-1,-1 1 1,0 0 0,1 0 0,-3 3-1,3-2 286,1 1-61,-1-5-194,8 4-255,-1-2 197,0 0 0,1 0 0,-1-1 1,1 0-1,-1-1 0,1 1 0,-1-1 1,9-1-1,5 0 26,207-3 1,-80-3-22,-86 0-2560,-54 7 1291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56:53.19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9 286 1824,'-8'-8'7040,"17"6"-5382,6-3-1580,1 1-1,-1 0 1,1 2 0,25-2-1,-9 1 10,105-16 292,-12 1 119,1-1-383,-51 18 504,4-1-422,-12-9-123,-52 7-58,-1 1 0,1 1 0,0 1 0,0 0 0,28 1 1,-27 2-33,1-1 0,25-2 0,-7 0 16,0-4-3,-30 4 13,1 0 1,-1 0-1,0 0 0,1 0 1,-1 1-1,1 0 0,9 1 1,-13 0 2,-1-1 1,0 0 0,1 0 0,-1 0 0,0 0 0,1 0-1,-1 0 1,0 0 0,1 0 0,-1 0 0,0-1-1,1 1 1,-1-1 0,0 1 0,0-1 0,1 1 0,-1-1-1,0 0 1,0 0 0,1-1 0,-1 2-6,0-1 4,-1 1-1,0-1 1,1 0 0,-1 1-1,0-1 1,1 0-1,-1 0 1,0 1 0,0-1-1,0 0 1,0 0-1,1 1 1,-1-1 0,0 0-1,-1 0 1,1 0-1,0 1 1,0-1 0,0 0-1,0 0 1,0 1-1,-1-1 1,1 0 0,0 0-1,-1 1 1,1-1-1,-1 0 1,1 1 0,0-1-1,-1 1 1,0-1-1,1 0 1,-1 1 0,1-1-1,-1 1 1,0 0-1,1-1 1,-1 1 0,-1-1-1,-24-13 210,18 11-204,1-1 0,-1 0-1,-11-9 1,-99-72 655,117 84-636,-7-4-144,6 3-97,6 3-35,0 0 225,-1 0 0,1-1 0,0 1 0,0-1 0,5 0 0,9 1 116,71 17-117,-59-13-21,112 21 52,-140-25 34,1-1 1,-1 1-1,0 0 0,0-1 0,0 1 1,1 1-1,-1-1 0,0 0 0,0 0 1,0 1-1,-1-1 0,1 1 0,0-1 1,0 1-1,-1 0 0,1 0 0,-1 0 1,0 0-1,1 0 0,-1 0 0,0 0 1,0 0-1,0 1 0,-1-1 0,1 0 1,0 0-1,-1 1 0,1 3 0,-1 0 69,-1-1-1,1 1 1,-1-1-1,0 1 1,0-1-1,0 1 0,-1-1 1,0 0-1,0 0 1,0 0-1,-6 9 0,-2 1-48,-1 1 0,-24 26-1,21-28-1488,-19 15 0,30-27 895,0 0 0,-1 0-1,1 0 1,0-1 0,0 1 0,-5 1 0,5-2 100,-10 6-1255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56:54.09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176 2 2144,'0'0'37,"0"0"-1,1-1 552,-1 1-552,0 0 1,0 0 0,0 0 0,0 0-1,1-1 1,-1 1 0,0 0-1,0 0 1,0 0 0,0 0 0,0 0-1,0 0 1,0 0 0,0 0-1,1 0 1,-1 0 0,0 0-1,0 0 1,0 0 0,0 0 0,1 1 477,-1-1-478,0 0 1,1 1 0,-1 8 3487,-5 12-992,1-11-2173,-1-1-1,-1 1 1,1-1 0,-1 0 0,-1-1 0,0 0 0,-13 14 0,2-3-14,-16 15-209,26-27-201,0 1 1,0 0-1,1 1 1,0 0-1,-11 17 1,14-19-850,1 0-1375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56:54.51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 5 2912,'-5'-5'796,"7"5"131,10 2 6,4-2 172,-6 0-737,0 0-1,0 0 1,0 1 0,0 0 0,17 5 0,-13-2-167,0 1 1,-1 1 0,1 0-1,-1 0 1,-1 1-1,1 1 1,-1 0-1,-1 1 1,1 0 0,-1 1-1,-1 0 1,0 1-1,-1 0 1,15 22 0,-6-2 397,-1 1 0,-1 1 0,-2 0 0,-2 1 0,16 70 0,-23-72-303,5 18-2010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56:55.27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3 2816,'0'0'60,"1"-1"1,-1 1 0,1 0-1,-1 0 1,1-1-1,-1 1 1,1 0-1,-1 0 1,1 0-1,-1 0 1,1-1-1,-1 1 1,1 0 0,-1 0-1,1 0 1,-1 0-1,1 0 1,-1 0-1,1 0 1,-1 1-1,1-1 1,-1 0-1,1 0 1,9 2 4411,-10-1-4332,0-1-1,0 1 0,0-1 1,0 1-1,0 0 1,0-1-1,0 1 1,-1 0-1,1-1 1,0 1-1,0-1 1,0 1-1,-1 0 1,1-1-1,0 1 1,-1 0-1,0 0 98,-15 47 531,14-40-684,0-1-1,1 1 1,0 0 0,0 0 0,1 15-1,0-12 39,0-10-112,1 0-1,-1 0 1,0 0 0,0 0 0,0-1 0,0 1-1,1 0 1,-1 0 0,0 0 0,1-1-1,-1 1 1,1 0 0,-1 0 0,1-1 0,-1 1-1,1 0 1,-1-1 0,1 1 0,0-1-1,-1 1 1,1-1 0,0 1 0,0-1 0,-1 1-1,1-1 1,0 0 0,0 0 0,0 1-1,-1-1 1,1 0 0,0 0 0,0 0 0,0 0-1,0 1 1,-1-1 0,2-1 0,6 1 50,-1 0 0,1 0 0,10-3 1,-4 1-93,16-2-260,-11 2-1783,-1 0 0,28 2-1,-24 2 210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56:57.33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0 190 1888,'8'-3'4966,"15"0"-4609,-15 2 112,52-7 561,-38 5-932,1 0 1,-1-2-1,34-10 1,-26 5-58,0 1 1,38-6 0,66-3 119,-33 5-149,-79 10 15,150-26 288,-70 8 527,-30 10 678,48-1-1210,-61 7-732,-50 4 382,0-1-1109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56:58.23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13 181 2560,'-13'3'3802,"14"-3"-3692,-1-1 0,0 1 0,1 0-1,-1-1 1,1 1 0,-1 0 0,0 0-1,1-1 1,-1 1 0,1 0-1,-1 0 1,1 0 0,-1 0 0,1-1-1,-1 1 1,1 0 0,-1 0-1,2 0 1,0 0 184,4-3-36,0 0-1,-1-1 1,0 1-1,0-1 1,0 0-1,7-8 1,24-32 218,-7 9-62,29-32 50,-66 79 681,-49 63-124,5-2-237,36-47-746,13-22 55,0 1 0,0 0 0,0-1-1,0 0 1,0 0 0,-5 4 0,7-7-34,0-1 0,1 1 1,-1-1-1,0 1 1,1-1-1,-1 1 1,0 0-1,1-1 1,-1 1-1,0 0 1,1-1-1,-1 1 1,1 0-1,0 0 0,-1 0 1,1-1-1,0 1 1,-1 0-1,1 2 1,38 12 1145,46-11-853,-49 2-817,-20-2-3102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35:14.36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280 8 1728,'6'-8'5041,"-13"13"-2925,-32 35 572,16-18-2108,2 2-1,1 0 1,-32 49-1,8-11-44,24-34-264,7-9 87,-29 30 0,42-48-348,0-1 0,0 0 1,0 0-1,0 0 0,0 0 0,0 0 1,0 0-1,0 0 0,0 0 0,0 0 1,0 1-1,0-1 0,0 0 0,-1 0 1,1 0-1,0 0 0,0 0 0,0 0 1,0 0-1,0 0 0,0 0 0,0 0 1,0 0-1,0 0 0,0 0 0,-1 0 1,1 0-1,0 0 0,0 0 0,0 1 0,0-1 1,0 0-1,0 0 0,0 0 0,0 0 1,-1 0-1,1-1 0,0 1 0,0 0 1,0 0-1,0 0 0,0 0 0,0 0 1,0 0-1,0 0 0,0 0 0,-1 0 1,1 0-1,0 0 0,0 0 0,0 0 1,0 0-1,0 0 0,0-1 0,0-7 161,7-16-174,-6 21 45,9-26-65,1 0 0,1 1 0,2 0 0,1 1 0,25-35 0,-28 47 205,0 0 0,2 1 1,-1 0-1,30-21 0,-42 35-158,-1-1-1,1 1 0,0-1 0,-1 0 0,1 1 1,0 0-1,-1-1 0,1 1 0,0-1 0,0 1 0,0 0 1,-1 0-1,1-1 0,0 1 0,0 0 0,0 0 0,0 0 1,0 0-1,-1 0 0,1 0 0,0 0 0,0 0 1,0 1-1,0-1 0,-1 0 0,1 0 0,0 1 0,0-1 1,0 0-1,-1 1 0,1-1 0,1 1 0,0 3 39,1-1 1,0 0-1,-1 0 0,0 1 0,0 0 0,2 6 0,5 10 319,9 40 0,-5-16-300,-9-28-4,-1 1 0,0-1 0,0 20-1,1 0 353,-4-32-331,1-1 0,-1 1 0,0-1 0,0 1 0,-1 5 1,1-8-82,0-1 1,-1 1-1,1-1 1,0 0-1,0 1 1,0-1 0,0 1-1,0-1 1,-1 0-1,1 1 1,0-1 0,0 0-1,0 1 1,-1-1-1,1 0 1,0 0 0,-1 1-1,1-1 1,0 0-1,-1 0 1,1 1-1,0-1 1,-1 0 0,1 0-1,0 0 1,-1 0-1,1 1 1,0-1 0,-1 0-1,1 0 1,-1 0-1,1 0 1,0 0-1,-1 0 1,1 0 0,-1 0-1,1 0 1,0 0-1,-1 0 1,1 0 0,-1-1-1,1 1 1,0 0-1,-1 0 1,1 0 0,0 0-1,-1-1 1,1 1-1,0 0 1,-1 0-1,1-1 1,0 1 0,-1 0-1,1-1 1,0 1-1,-34-30 354,26 21-350,0 2-1,-15-11 0,19 15-328,-1 0 0,0 0 0,0 1 0,0-1-1,0 1 1,-8-2 0,12 4 65,0-1 0,-1 1-1,1 0 1,0 0 0,-1 0 0,1 0-1,0 0 1,-1 0 0,1 0 0,0 0-1,-1 0 1,1 1 0,0-1 0,-1 0-1,1 1 1,0-1 0,-1 1 0,1 0-1,0-1 1,0 1 0,0 0 0,0 0-1,0 0 1,0 0 0,0 0 0,0 0 0,0 0-1,0 0 1,0 0 0,1 0 0,-2 2-1,-4 16-2374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56:59.08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218 0 1408,'0'3'803,"0"0"0,-1 0 0,1-1 0,-1 1 1,0 0-1,0 0 0,-2 4 0,-15 23 1847,-26 22-664,-2-6-936,28-29-1152,1 0-1,0 2 1,-25 36-1,34-36-2542,8-11 1397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56:59.48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17 45 3392,'-12'-16'1088,"12"16"-1059,-1 0 0,1-1 0,0 1 0,-1 0 0,1-1 0,0 1 0,0 0 0,-1-1 0,1 1 0,0-1 0,0 1 0,0 0 0,-1-1 0,1 1 0,0-1 0,0 1 0,0 0 0,0-1 0,0 1 0,0-1 0,0 1 0,0-1 0,0 1 0,0-1 0,0 1 0,0 0 0,0-1 0,0 1 0,1-1 0,-1 1 0,0 0 0,0-1 0,0 1 0,1-1 0,-1 1 0,1-1 0,12-4 1068,-9 4-579,4-1-182,1 0 0,-1 1-1,0 0 1,1 0 0,-1 1 0,0 0 0,1 0 0,9 3 0,-2 0-103,0 0 1,-1 1-1,20 9 1,-22-7-128,0 1 0,0 1 0,-1 0 0,0 1 0,-1 0 0,1 1 0,15 19 0,-8-7 247,-1 1 1,-1 1 0,-1 1-1,-1 1 1,-1 0-1,10 28 1,-17-35-75,0 0 0,-1 0 0,-2 1 0,0-1 1,3 30-1,-5 15-3858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57:00.14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7 2976,'10'-6'5792,"-2"20"-3120,-7-10-2500,-1 0 0,0-1 0,-1 1 0,1 0 1,-1-1-1,1 1 0,-1 0 0,-2 5 0,2-7-129,0 1-1,0 0 1,0 0-1,1 0 0,-1 0 1,1 0-1,0 0 1,0 0-1,0 0 0,0 0 1,1 4-1,1 0 16,2 0 60,8-6 74,52-2 116,21 0-1423,-29 4-2883,-29 1 1881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57:01.93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6 1984,'4'0'4954,"-1"-5"-4527,-3 5-518,0 19-1141,1-8-501,3 1 496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58:19.70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7 153 2240,'4'0'8218,"-15"8"-5690,31-1-682,-8-5-1704,0 0 0,0-1 0,0-1 0,0 0 0,0 0 0,0-1 0,0-1 1,14-3-1,-11 2-61,0 0 0,0 2 0,-1 0 1,24 1-1,-3 2 131,0-2 0,0-1 1,1-2-1,50-11 0,-54 6-145,0-2 0,-1-1 0,37-18 0,-8 4-63,-17 5 22,-26 12-609,0 1 0,28-8 1,-6 8-442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58:20.93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75 992,'13'-21'9314,"-12"16"-7652,2 3-1480,0 0 0,0 1 0,0-1 0,0 1 0,0 0 0,1 0 0,-1 0 1,0 0-1,1 0 0,3 1 0,43-5 347,-42 4-357,44 1 71,0 1 1,99 17 0,6 0 603,209-18 339,-255-3-1119,-16-2 318,143-25-1,-98 2-4747,-123 27 2486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58:25.439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1 1312,'5'4'4261,"4"52"-1701,-6-5-2009,2 0 0,20 87 0,-25-138-551,2 15 156,0 1-1,-1 27 0,-2-32-13,5 6 35,-4-16-181,1 1-1,-1-1 1,1 1-1,-1-1 1,0 0 0,0 1-1,0-1 1,0 0 0,0 1-1,0-1 1,0 1 0,0-1-1,0 0 1,-1 1-1,0 1 1,1 24-56,1-11 259,0-26 15,0 1 0,3-13 0,2-20-110,-3-18-270,6-64-174,-8 67-103,0 56 415,-1 0 0,1 1 1,0-1-1,-1 0 0,1 1 0,0-1 0,0 1 0,-1-1 1,1 1-1,0 0 0,0-1 0,0 1 0,0 0 0,0 0 1,-1-1-1,1 1 0,0 0 0,0 0 0,0 0 0,0 0 1,0 0-1,0 0 0,1 1 0,37-1 232,-22 0-215,348 0 134,-344-1-122,-1-1 1,0 0-1,26-8 0,-39 8-177,1 1 282,-8 1-91,0 0 0,0 0 0,1 0 1,-1 1-1,0-1 0,0 0 0,0 0 1,0 0-1,1 1 0,-1-1 0,0 0 0,0 1 1,0-1-1,0 0 0,0 0 0,0 1 1,0-1-1,0 0 0,0 1 0,0-1 1,0 0-1,0 0 0,0 1 0,0-1 0,0 1 1,-29-1 229,15 1-302,-23 5 0,6-1 6,-131 10 344,150-14-333,0 0 0,0 1 0,1 0 0,-1 1 0,1 0 0,-1 1 0,-19 10 0,30-14 31,0 1 1,-1-1-1,1 1 0,0 0 1,0 0-1,-1-1 0,1 1 1,0 0-1,0 0 0,0 0 1,0 0-1,0 0 0,0 1 1,0-1-1,1 0 1,-1 0-1,0 0 0,1 1 1,-1-1-1,1 1 0,-1-1 1,1 0-1,0 1 0,-1-1 1,1 1-1,0-1 0,0 0 1,0 1-1,0-1 0,0 1 1,0-1-1,1 1 0,-1-1 1,0 0-1,1 1 0,-1-1 1,1 1-1,-1-1 0,1 0 1,0 0-1,0 2 0,4 3 10,0 0 0,0 0 0,0 0 0,0-1 0,1 0 0,9 7 0,15 8 56,54 29 1,0-2-131,-82-46 86,0 0-1,0 0 1,0 1-1,-1-1 1,1 1-1,0-1 1,-1 1-1,0 0 1,1-1-1,-1 1 1,0 0-1,0 0 1,0 0-1,1 3 1,-1-4 8,-1 1 0,0 0 0,0 0 1,0-1-1,0 1 0,0 0 1,0 0-1,0-1 0,0 1 1,-1 0-1,1 0 0,-1-1 1,1 1-1,-1 0 0,0-1 0,1 1 1,-1-1-1,0 1 0,0-1 1,-1 2-1,-3 2 18,1 0-1,-1-1 1,0 1-1,0-1 1,0 0-1,0-1 1,-1 1-1,-7 3 1,0-1 53,0-1 1,-23 7-1,26-10-37,0 1 0,0-2 1,0 1-1,0-2 0,0 1 0,0-1 1,0-1-1,-1 1 0,1-2 0,0 0 1,0 0-1,1 0 0,-11-5 0,18 6-74,-1 0 1,1 0-1,0-1 0,-1 1 0,1-1 1,0 1-1,0-1 0,-3-2 0,4 2-29,-1 0 0,1 1 0,-1-1-1,0 1 1,0 0 0,0 0 0,-3-2 0,0 2-472,23 2 405,43-8 394,158-9-233,-205 16-44,-6 0 44,0 0 0,0 0 0,1-1 0,-1 0 0,11-3 0,-17 4-27,1-1 0,-1 0 0,1-1 0,-1 1 0,0 0 0,0-1-1,0 1 1,0-1 0,0 0 0,0 1 0,0-1 0,0 0 0,-1 0 0,1 0-1,-1-1 1,1 1 0,-1 0 0,0 0 0,0-1 0,0 1 0,1-4 0,1-5-11,-1 0 1,-1 1-1,0-1 1,0 0 0,-1 1-1,0-1 1,-1 0-1,0 0 1,-1 1 0,0-1-1,0 1 1,-2 0-1,1-1 1,-1 1 0,0 1-1,-1-1 1,-8-12-1,-2-3 35,12 19-42,0 1 0,0-1-1,0 1 1,-1 0 0,0 0 0,-7-7-1,-3 0 8,12 9-15,0 1-1,-1 0 0,1 0 1,-1 0-1,1 0 0,-1 0 1,0 0-1,1 1 0,-1 0 0,0-1 1,0 1-1,0 0 0,0 0 1,0 1-1,0-1 0,-5 0 1,-133-6 402,39 3-38,3 5-544,124-8-917,136 0-1242,-10 1-1313,-56-4 603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58:28.320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1258 2 2496,'9'-2'1883,"-5"45"3029,-2-40-4682,-1-2-122,0 1 0,-1 0 0,1-1 0,0 1 0,-1 0 0,1-1 0,-1 1 0,1 0 0,-1 0 0,0 2 0,-6 95 918,0-30-687,0-22-103,4-31-66,-3 29 0,-4 85 604,9 106-492,5-171-287,-5-58 189,0 1 568,0-8-738,0 0 0,-1 0 0,1 0 0,0 0 0,0 0 1,-1 0-1,1 0 0,0 0 0,0 0 0,-1-1 0,1 1 0,0 0 1,0 0-1,-1 0 0,1 0 0,0 0 0,0 0 0,0-1 1,-1 1-1,1 0 0,0 0 0,0 0 0,0-1 0,0 1 0,0 0 1,-1 0-1,1-1 0,0 1 0,0 0 0,0 0 0,0 0 0,0-1 1,-6-8 0,-12-16 76,-2 1-20,16 19-75,1 0-1,-1 1 1,0-1-1,-1 1 1,1 0 0,-1 0-1,0 0 1,0 0-1,-9-4 1,-3 0 18,-1 2 0,1 0 1,-1 0-1,0 2 0,-21-3 0,17 4-4,-30-5-38,-1 3 0,-60 1 0,25 12 44,-129 28 1,207-34-24,-162 47-295,124-34 220,30-10 96,-6 1-28,24-6 13,0 1 1,0-1-1,0 0 0,0 0 0,0 0 1,0 0-1,0 0 0,0 0 0,0 0 1,0 0-1,0 1 0,0-1 0,0 0 1,0 0-1,0 0 0,0 0 0,0 0 0,0 0 1,0 0-1,0 0 0,0 1 0,0-1 1,0 0-1,0 0 0,0 0 0,0 0 1,0 0-1,0 0 0,0 0 0,1 0 1,-1 0-1,0 0 0,0 1 0,0-1 1,0 0-1,0 0 0,0 0 0,0 0 0,0 0 1,0 0-1,1 0 0,-1 0 0,0 0 1,0 0-1,0 0 0,0 0 0,0 0 1,0 0-1,0 0 0,0 0 0,1 0 1,-1 0-1,0 0 0,0 0 0,0 0 0,0 0 1,0 0-1,0 0 0,0 0 0,0 0 1,1-1-1,-1 1 6,47-12 492,-1 0-365,25-16-205,77-40 1,-85 36 104,111-38 1,-79 45-158,138-19-1,-207 39 199,11-1 526,-35 6-311,-3-2-304,0 1-1,0-1 0,0 0 1,0 1-1,0-1 1,-1 1-1,1 0 0,0-1 1,-1 1-1,1 0 1,-1 0-1,1 0 0,-1 0 1,-2-1-1,-25-11-395,-36-11 361,25 7 75,-287-88 1329,274 89-1282,-20-11-668,82 23 26,133 7 182,-123-3 344,229 10-102,-229-7 203,1 0 0,-1 1 0,25 9 0,-38-9 203,-7-1 20,-14 1 58,-35 0-106,-1-3 1,-55-6-1,19 1-131,-61-9-77,10 1-9,-219 18 45,348-5-133,1 0 0,-1 1 0,0 0 0,-14 5 0,18-5 21,0 0 0,0 0-1,1 1 1,-1-1 0,1 1 0,-1 0 0,1 0 0,0 0 0,-5 7 0,8-10 40,1 0-1,0 1 1,-1-1 0,1 0 0,0 1-1,0-1 1,-1 0 0,1 1-1,0-1 1,0 0 0,0 1 0,-1-1-1,1 1 1,0-1 0,0 0 0,0 1-1,0-1 1,0 1 0,0-1 0,0 1-1,0-1 1,0 0 0,0 1 0,0-1-1,0 1 1,0-1 0,0 0 0,0 1-1,0-1 1,1 1 0,-1 0 6,1-1 0,0 1 0,0-1 0,-1 1 0,1-1 1,0 0-1,0 1 0,-1-1 0,1 0 0,0 0 0,0 1 0,0-1 0,0 0 1,1 0-1,31-2-66,339-69-693,5 0-4596,-277 59 1496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58:58.7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83 1888,'-1'0'38,"1"0"0,0-1 0,0 1 1,-1 0-1,1-1 0,0 1 0,0 0 0,0 0 0,0-1 0,0 1 1,-1 0-1,1-1 0,0 1 0,0-1 0,0 1 0,0 0 0,0-1 1,0 1-1,0 0 0,0-1 0,0 1 0,0 0 0,0-1 1,0 1-1,0 0 0,1-1 0,-1 1 0,0 0 0,0-1 0,0 1 1,0 0-1,1-1 0,-1 1 0,12-6 1023,1-1-288,-11 5-383,1 0 0,-1 0 0,1 1 0,0-1 0,0 1 0,-1-1 1,6-1-1,5-6 5145,-13 9-5491,0 0 1,0 0-1,0 0 0,0 0 0,0 0 0,0 0 1,0-1-1,0 1 0,0 0 0,1-1 531,-1 1-531,1 0 0,-1 0 0,0 0 0,0 0 0,0-1 1,0 1-1,0 0 0,0 0 0,0 0 0,1 0 1,-1 0-1,0 0 0,0 0 0,0 0 0,0 0 0,0 0 1,1 0-1,-1 0 0,0 0 0,0 0 0,0 0 1,0 0-1,0 1 0,1-1 442,0 1-442,18 30 420,2 21-9,26 106 1,-9-25 206,-15-65-441,51 182 417,-60-191-362,5 32-237,-15-75-18,0 0 1,0-1 0,11 23-1,0 3 21,-5 1 132,-4-13-124,-2-15 202,-1-15 132,0-7-370,18-58-168,14-41 148,-13 53-52,3 1-1,35-57 0,79-138-111,33-116 367,-165 346-587,-4 14 17,-1-1 1,0 0 0,0 0-1,0 0 1,-1-1-1,2-9 1,-3 15 278,0 0 1,0-1-1,0 1 0,0-1 1,0 1-1,0 0 1,0-1-1,0 1 1,0 0-1,0-1 0,0 1 1,0-1-1,0 1 1,0 0-1,0-1 0,0 1 1,-1-1-1,1 1 1,0 0-1,0-1 1,0 1-1,-1 0 0,1-1 1,0 1-1,0 0 1,-1 0-1,1-1 0,0 1 1,-1 0-1,1 0 1,0-1-1,-1 1 1,1 0-1,0 0 0,-1 0 1,1 0-1,0 0 1,-1-1-1,1 1 0,-1 0 1,1 0-1,-10 0-1580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59:01.2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118 167 992,'-4'0'2251,"6"-2"-1763,-1-1 0,1 1 0,-1-1 0,0 1-1,0-1 1,0 1 0,0-1 0,0 0 0,0-3 0,9-26 1485,-7 23-1334,0 0 0,-1 0 0,0 0 1,0 0-1,0-16 0,-1 21-309,1-18 591,-3 14-459,1 8-452,0 0 0,-1 0 0,1-1 0,0 1 0,0 0 0,0 0 0,0 0 0,0 0 0,0 0 0,0 0 0,-1 0 0,1 0 0,0 0 0,0 0 0,0 0 0,0 0 0,0-1 0,0 1 0,-1 0 0,1 0 0,0 0 0,0 0 0,0 0 0,0 0 0,0 0 0,-1 0 0,1 0 0,0 0 0,0 1 0,0-1 0,0 0 0,0 0 0,0 0 0,-1 0 0,1 0 0,0 0 0,0 0 0,0 0 0,0 0 0,0 0 0,0 1 1,0 39 591,-3-17-421,1 7 18,-1-1 1,-2 0 0,-1 0-1,-18 54 1,1-31 34,4 1 1,1 1 0,-13 71-1,26-102-202,2-8-45,-2 29 0,5-39 9,0 0 0,0-1 0,1 1 0,0 0 0,0 0 0,0 0 1,0-1-1,1 1 0,-1 0 0,4 4 0,-5-8 13,1 0 0,0 1 0,0-1 0,0 0 0,1 0-1,-1 0 1,0 0 0,0 0 0,1 0 0,-1 0 0,0 0 0,1 0 0,-1-1 0,1 1 0,-1-1-1,1 1 1,-1-1 0,1 1 0,-1-1 0,1 0 0,0 0 0,-1 0 0,1 0 0,-1 0 0,3 0-1,5-1-30,-1 0 0,1-1 0,12-4 0,-9 3-68,13-3 144,0 2-1,39-2 0,-22 5-7199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35:21.80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 9 1824,'0'0'130,"0"-1"0,0 1 1,0-1-1,0 1 0,0 0 0,0-1 1,0 1-1,0 0 0,0-1 0,0 1 1,0-1-1,0 1 0,1 0 0,-1-1 0,0 1 1,0-1-1,0 1 0,0 0 0,1-1 1,-1 1-1,0 0 0,1-1 0,-1 1-45,0 1-1,1-1 0,-1 0 0,0 1 1,0-1-1,0 0 0,1 1 0,-1-1 1,0 0-1,0 1 0,0-1 0,0 0 1,0 1-1,0-1 0,0 1 0,0-1 1,1 0-1,-2 1 0,1-1 0,0 1 1,0-1-1,0 1 0,-3 28 369,2-24-301,0 0-1,0 0 0,1 0 0,0 0 0,1 8 0,4 50 582,-4 98 1,-2-78 242,1-50-91,1-42-3045,1 0 555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59:01.6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78 5408,'-5'-10'4517,"10"8"-3669,14-5 660,0 1 0,21-3 0,-20 4-1237,29-8-30,-28 6-246,0 2-1,1 0 0,0 1 1,27 0-1,-48 4-137,2-1-213,0 1 1,0 0 0,-1 1 0,1-1-1,0 1 1,4 0 0,3 4-3516,-2-2 1727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59:02.0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356 1 3968,'-14'0'1285,"14"0"-1273,0 0-1,0 0 1,-1 0-1,1 0 1,0 0-1,0 0 1,0 0-1,0 0 1,-1 0-1,1 0 1,0 0-1,0 0 1,0 0-1,0 0 1,0 0-1,-1 0 1,1 0-1,0 0 1,0 0-1,0 1 1,0-1-1,0 0 1,0 0-1,-1 0 1,1 0-1,0 0 1,0 1-1,0-1 1,0 0-1,0 0 1,0 0-1,0 0 1,0 0-1,0 1 1,0-1-1,0 0 1,0 0-1,0 0 1,0 0-1,0 1 0,0-1 1,0 0-1,0 0 1,0 0-1,-4 13 541,0-1-1,-1-1 0,-13 23 1,-26 36 1446,26-44-1658,-96 147 2274,95-142-2510,2 0 0,1 2 0,1 0 0,2 1 0,1 0 0,2 1 0,1 0 0,2 1 0,2-1 0,1 1 0,1 1 0,2-1 0,6 48 0,-3-66-268,1-1 0,1 1 0,0-1 1,11 26-1,-10-33-232,0 0 0,0-1-1,1 1 1,0-1 0,1-1 0,-1 1 0,2-1 0,13 12 0,-2-6-1148,0 0 0,24 10 0,-26-14 848,26 16-1960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59:02.5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48 3552,'-3'-29'1147,"3"28"-1124,0 1 1,0-1 0,0 0-1,1 1 1,-1-1 0,0 0 0,0 1-1,0-1 1,0 0 0,1 1-1,-1-1 1,0 1 0,1-1 0,-1 1-1,0-1 1,1 0 0,-1 1-1,1-1 1,-1 1 0,1 0 0,-1-1-1,1 1 1,-1-1 0,1 1-1,-1 0 1,1-1 0,0 1 0,-1 0-1,1 0 1,-1-1 0,1 1 0,0 0-1,-1 0 1,1 0 0,0 0-1,-1 0 1,2 0 0,14-1 363,1 0 0,0 1 0,-1 1 1,1 0-1,-1 1 0,0 1 0,0 1 0,0 0 1,0 1-1,0 1 0,-1 0 0,0 1 0,0 1 1,-1 0-1,25 20 0,-16-9 62,0 1 1,-1 1 0,-2 1-1,0 1 1,-1 0-1,-1 2 1,26 49 0,-35-57-141,-2 0 0,0 0 0,-2 1 1,1 0-1,-2 0 0,-1 0 0,0 1 1,0 29-1,-3-3 103,-3 0 1,-10 61 0,8-77-276,-2-1 0,0 1 1,-22 52-1,21-64-814,0 0-1,-17 23 1,14-26-1179,1-1 0,-2 0 0,-14 13 0,23-23 648,-1 0 0,1 0 0,0 0 0,0 1 1,-2 3-1,0 4-899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59:03.7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78 2144,'-12'-16'11127,"12"14"-10654,-1 0 0,1 0 0,0 0 0,0-1 0,0 1 0,0 0 0,1-4 0,2 4-462,-1 1-1,1 0 0,0 0 1,-1 0-1,1 0 0,0 0 1,0 1-1,0-1 0,4 1 0,31 0 111,-8 1-9,102-4-168,73-4 304,-165 4-95,-16 1 134,43-7-1,-54 6-108,1 1 1,-1 0 0,18 1-1,-30 1 105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59:04.4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13 145 2144,'-13'-19'13690,"23"9"-12357,0 4-1280,0 1-1,0 0 0,0 1 1,19-5-1,46-7 215,-30 8 47,101-15 91,-25 5-165,-95 13-280,50-8 505,-26 9-2927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59:07.3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86 2816,'-2'-22'8993,"3"24"-8908,0 0-1,1 0 1,-1 0-1,0 0 1,0 0-1,0 0 0,1 2 1,26 100 1232,42 101 1,-63-187-1277,77 194 1048,-74-185-1006,44 131 330,-51-142-276,2 1 0,0-1 1,1-1-1,1 1 0,0-1 0,14 22 0,-13-27 958,-8-10-1070,1-9 391,4-14-319,-2 0 0,1-27-1,1-15-71,13-25-20,3 1 0,37-97 1,70-102-175,-88 207-126,-35 70-192,8-16-335,-10 21-1373,-3 23-4514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59:07.9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126 87 3712,'-9'-5'1545,"9"4"-1352,-1 1 1,0-1-1,1 1 1,-1-1-1,0 1 0,1-1 1,-1 1-1,0 0 1,0-1-1,0 1 1,1 0-1,-1 0 0,0 0 1,0-1-1,-1 1 1,-4 1 331,0-1-1,0 1 1,0 1 0,0-1 0,0 1 0,0 0-1,1 0 1,-1 0 0,-10 7 0,14-7-464,-1-1 0,1 0-1,0 1 1,0 0 0,0-1 0,0 1 0,0 0 0,0 0 0,0 0 0,0 0-1,1 0 1,-1 1 0,1-1 0,0 1 0,0-1 0,-1 0 0,2 1 0,-1 0-1,0-1 1,0 1 0,1 0 0,-1-1 0,1 6 0,1-6-47,-1-1-1,1 1 1,-1-1-1,1 1 1,0 0 0,0-1-1,0 1 1,0-1 0,0 0-1,0 1 1,0-1 0,0 0-1,1 0 1,-1 1 0,0-1-1,1 0 1,-1 0 0,1 0-1,-1-1 1,1 1 0,2 1-1,4 1 45,-1-1 0,17 5 1,-15-6 17,1 0 1,-1 0-1,0-1 1,0 0-1,0 0 1,0-1 0,1-1-1,-1 1 1,0-1-1,-1-1 1,1 0-1,9-4 1,-13 5-24,-1 0 1,0 0-1,0 0 1,0-1-1,0 0 0,0 0 1,0 0-1,-1 0 1,1 0-1,-1-1 0,0 1 1,0-1-1,0 0 1,-1 0-1,1 0 0,-1 0 1,0-1-1,0 1 1,-1-1-1,1 1 1,-1-1-1,0 1 0,0-1 1,0-9-1,-1 11-53,0-1 1,0 1-1,-1 0 1,1 0-1,-1 0 0,1 0 1,-1 0-1,0 0 0,0 0 1,-1 0-1,1 0 1,-1 0-1,1 0 0,-1 1 1,0-1-1,0 1 0,0-1 1,0 1-1,0 0 1,-1 0-1,1 0 0,-1 0 1,1 0-1,-1 0 0,0 1 1,0-1-1,0 1 0,-4-2 1,1 2-128,-1-1-1,1 1 1,-1 0 0,1 0 0,-1 1-1,1 0 1,-1 0 0,1 1 0,-1-1-1,1 1 1,-1 1 0,1-1 0,-7 4 0,-1 0-750,1 1 1,-19 12-1,9 0-333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59:12.5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92 1312,'-17'0'11097,"11"0"-9133,7-5-1587,-1 4-247,0 3-114,14-2 112,32-6 285,50-2 1,39-4 284,-60-2-322,98-13 474,-112 19-579,48-3-68,-88 10-136,0 1 0,0 1 0,23 3 0,-32-3 23,-10-1-49,0 0 0,1 0 1,-1 1-1,0-1 1,0 0-1,1 1 0,-1-1 1,0 1-1,0 0 1,0 0-1,4 2 0,-6-3-67,1 0-1,-1 1 0,1-1 1,-1 0-1,0 1 0,1-1 1,-1 1-1,0-1 1,1 0-1,-1 1 0,0-1 1,0 1-1,1-1 0,-1 1 1,0-1-1,0 1 0,0-1 1,0 1-1,1-1 0,-1 1 1,0 0-1,0-1 0,0 1 1,0-1-1,0 1 0,0-1 1,-1 1-1,1-1 0,0 1 1,0-1-1,0 1 0,0-1 1,-1 1-1,1-1 0,0 1 1,-1-1-1,1 1 1,0-1-1,-1 1 0,1-1 1,0 0-1,-1 1 0,-1 1-739,0 0 112,1 0 0,-1-1-1,0 1 1,0-1 0,0 1 0,0-1 0,0 0 0,-1 0 0,1 0 0,0 0 0,0 0 0,-1-1-1,1 1 1,0 0 0,-5-1 0,-8 3-3031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59:13.1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 14 3648,'-3'-14'4149,"2"14"-4041,1 0 0,-1 1 0,1-1 0,-1 0 0,1 0 0,0 1 0,-1-1 0,1 0 0,-1 1 0,1-1 0,0 0 0,-1 1 0,1-1 0,0 0 0,-1 1 0,1-1 0,0 1 0,-1-1 0,1 1 0,0-1 0,0 1 0,0-1 1,-1 1-1,-2 13 520,-2 21 1136,1-7-576,0 36-1,7 324 3266,-3-382-4364,1-1-379,-1 0 1,0 1-1,-1-1 1,1 1-1,-1-1 0,0 0 1,0 0-1,-4 10 1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59:14.4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6 113 2496,'-5'-15'7397,"5"13"-7076,0-4 339,1 3-550,-1 0 0,1 1 0,-1-1 0,1 1 0,0-1 0,0 1 0,0 0 0,0-1 0,0 1 0,1 0 0,-1 0-1,1-1 1,0 1 0,-1 1 0,1-1 0,0 0 0,0 0 0,0 1 0,0-1 0,1 1 0,2-2 0,3-2-101,0 1 0,1 0 0,-1 1 0,18-5 0,-19 7 30,0 0 0,0 0 1,-1 1-1,1 0 0,0 0 0,0 1 0,0-1 0,0 1 0,-1 1 0,1 0 0,0 0 1,-1 0-1,0 0 0,1 1 0,-1 0 0,0 1 0,0-1 0,-1 1 0,1 0 0,-1 1 1,0-1-1,0 1 0,0 0 0,-1 0 0,0 1 0,0-1 0,0 1 0,0 0 0,-1 0 1,0 0-1,0 1 0,-1-1 0,0 1 0,0-1 0,1 10 0,2 9 137,0 6 384,-5-25-524,-1 0 1,0 0-1,0 0 0,0 0 1,-1 0-1,-3 9 0,0-2-28,3-5 5,0-1 1,1 0 0,1 0 0,-1 1 0,1 8 0,0-13-87,0-1 81,0 0-1,0-1 1,0 1-1,0 0 1,1-1-1,-1 1 1,0-1-1,1 1 1,-1-1-1,1 1 1,-1-1-1,1 1 1,0-1-1,0 1 1,0-1-1,0 0 1,0 1-1,0-1 1,0 0-1,0 0 1,2 2-1,0-2 11,-1 0 0,0 0 1,0 0-1,1 0 0,-1 0 0,0-1 0,1 1 0,-1-1 0,1 0 0,-1 0 0,1 0 0,4 0 0,0-1 30,-1 0 0,1-1 0,-1 1 0,1-1 0,-1-1 0,1 1 0,-1-1 0,0 0 0,7-5 0,-6 2 49,0 1-1,0-1 1,0-1 0,-1 1-1,0-1 1,-1 0 0,6-8-1,-11 14-65,3-2 45,-1 0 0,0-1-1,0 1 1,0 0 0,-1-1 0,1 1 0,-1-1 0,0 0 0,0 0 0,0 1 0,0-1 0,-1 0 0,1-5 0,-2-2 22,1 0 1,1 0-1,0 0 1,1 0-1,0 0 1,0 0-1,1 1 0,0-1 1,1 1-1,0 0 1,1 0-1,8-12 1,-9 16-76,2-4 77,0 0 0,14-15 0,-18 23-69,0 0 0,1 0 0,-1 0 1,0 0-1,0 0 0,1 1 0,-1-1 0,1 1 1,-1 0-1,1 0 0,0-1 0,0 2 0,-1-1 0,1 0 1,0 1-1,5-1 0,-3 2-92,1 0 1,-1 1-1,0 0 1,0 0-1,1 0 0,-1 1 1,-1 0-1,1 0 1,0 0-1,6 6 0,-6 7-6922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35:22.16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36 2976,'1'-2'3327,"7"0"-1821,16-2-1066,-13 3 89,36-8 668,58-7 217,-91 15-1372,-1 0 1,1 2-1,0-1 0,0 2 0,22 4 0,-24-3 0,7 2 297,22 3 0,-29-5-221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59:16.6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404 72 1312,'-1'-11'476,"1"10"-382,-1 1 1,1-1-1,0 1 0,0-1 1,0 1-1,0-1 0,0 0 0,0 1 1,0-1-1,0 1 0,0-1 1,0 1-1,0-1 0,1 1 0,-1-1 1,0 1-1,0-1 0,0 0 1,1 1-1,-1 0 0,0-1 0,1 1 1,-1-1-1,0 1 0,1-1 0,-1 1 1,0 0-1,1-1 0,-1 1 1,1 0-1,0-1 0,-1 1 28,1-1 0,-1 1-1,0 0 1,1-1 0,-1 1 0,1-1-1,-1 1 1,0-1 0,0 1 0,1 0-1,-1-1 1,0 1 0,0-1 0,0 1-1,1-1 1,-1 1 0,0-1 0,0 0-1,0 1 1,0-1 0,0 1 0,0-1-1,0 1 1,0-1 0,0 1 0,0-1-1,-1 1 1,1-1 0,0 1-1,0-1 1,-1 0 30,0 0-1,0 0 1,0 0 0,1 0-1,-1 0 1,0 1-1,0-1 1,0 0-1,0 1 1,-1-1 0,1 1-1,0-1 1,0 1-1,-2-1 1,-13-4 398,-1 1 1,1 0-1,-19 0 1,26 3-406,0 1 1,-1 0-1,1 1 1,0-1-1,0 2 0,0 0 1,-11 3-1,-2 3 137,-1 0 0,2 2-1,-24 14 1,31-16-42,1 1-1,0 1 1,1 0 0,0 1 0,-16 19-1,25-26-209,0 0-1,1 0 1,-1 1-1,1-1 0,0 1 1,0 0-1,0-1 0,1 1 1,0 0-1,0 0 0,0 0 1,0 0-1,1 0 0,0 0 1,0 0-1,0 0 0,1 1 1,0-1-1,-1 0 0,2-1 1,1 8-1,-1-7-1,0 0 1,0-1-1,0 1 0,0 0 1,1-1-1,0 1 0,0-1 1,0 0-1,0 0 1,1 0-1,-1-1 0,1 1 1,0-1-1,0 0 0,1 0 1,-1 0-1,1 0 0,-1-1 1,1 0-1,0 0 0,5 2 1,2-2 17,0-1 1,0 0-1,0 0 1,0-1-1,0-1 0,-1 0 1,17-3-1,80-24 257,-93 23-263,48-17-16,76-37 0,-93 30 35,-39 24-23,-13 6-10,-15 11-35,16-7-42,-1 1 0,1-1 0,1 1 0,-1 1 0,1-1 0,0 0 0,0 1 0,1 0 0,0 0-1,-3 11 1,4-12 46,1-1 1,0 1-1,0 0 0,1 0 0,-1-1 0,1 1 0,1 0 1,-1 0-1,1-1 0,0 1 0,0 0 0,1-1 0,0 1 1,4 8-1,-3-7 33,1-1 1,0 1-1,0-1 1,1-1-1,-1 1 0,1-1 1,1 0-1,7 7 1,-12-11-14,0 0 0,0-1 0,0 1 0,0 0 0,0-1 0,0 1 0,0-1 0,0 0 0,0 1 0,0-1 0,0 0 0,0 0 0,1 1 0,-1-1 0,0 0 0,0 0 0,0 0 0,0 0 0,0-1 0,0 1 0,2-1 0,-1 1 10,-1-1 1,1 0-1,-1 0 0,1 0 0,-1 0 1,0 0-1,0 0 0,1-1 1,-1 1-1,0 0 0,0-1 0,1-2 1,1-2 40,0 1-1,-1-1 1,0 0 0,0 0 0,0-1 0,0-7 0,-1 8-57,-1 1 1,1-1 0,-1 0 0,-1 0-1,1 1 1,-1-1 0,0 0 0,0 1-1,-1-1 1,0 1 0,0-1-1,0 1 1,0 0 0,-1 0 0,0 0-1,-4-5 1,4 8-62,0-1 0,0 1 0,0 0 0,-1 0 0,1 0-1,-1 1 1,1-1 0,-1 1 0,0-1 0,1 1 0,-1 1 0,-4-2 0,7 2-98,1 2 123,0-1 0,1 0 0,-1 0-1,1 0 1,-1 0 0,1 0 0,0 0-1,-1 0 1,1 0 0,0 0 0,-1 0-1,1 0 1,0 0 0,0 0 0,2 1-1,15 10-101,-12-9 186,1-1 1,-1 1-1,1-1 0,0-1 0,-1 1 1,1-1-1,0 0 0,0-1 1,0 1-1,-1-1 0,1-1 0,0 1 1,0-1-1,0 0 0,-1-1 0,9-2 1,4-3 59,0-1 1,0-1 0,0 0 0,19-14 0,-27 15-84,0-1 0,0 0 0,0-1 0,-1 0 0,-1-1 1,0 1-1,0-2 0,-1 0 0,7-13 0,-12 21-93,-1 0 0,1 0 1,0 0-1,5-5 0,-7 8 31,0 0 0,-1 0-1,1 1 1,0-1 0,0 0 0,0 1 0,0-1 0,-1 0-1,1 1 1,0-1 0,0 1 0,0 0 0,0-1 0,0 1 0,0 0-1,0-1 1,0 1 0,0 0 0,1 0 0,-1 0 0,0 0-1,0 0 1,0 0 0,0 0 0,0 1 0,0-1 0,1 1-1,12 7-63,20 17-1,-23-16 118,-6-4 30,1 0-1,-1 0 0,0 1 0,-1 0 0,1 0 0,-1 0 0,-1 1 0,1 0 0,-1-1 0,0 1 0,0 0 0,-1 0 1,0 1-1,0-1 0,-1 0 0,1 8 0,-1-9 0,-1 0 1,0-1 0,0 1-1,0-1 1,0 1 0,-1-1-1,0 1 1,0-1 0,-1 1-1,1-1 1,-1 0-1,0 1 1,-1-1 0,1 0-1,-1-1 1,0 1 0,0 0-1,-1-1 1,1 0-1,-1 1 1,0-1 0,-5 4-1,4-6-41,0 1-1,1-1 1,-1 0 0,0-1-1,0 1 1,-1-1-1,1 0 1,0 0-1,0 0 1,0-1-1,-1 0 1,1 0-1,0 0 1,-10-2 0,0-1-116,1 0 0,-1-1 0,1 0 1,-14-7-1,15 5-155,-21-12 1,31 16 202,-1 0 1,1-1-1,0 1 1,0-1-1,0 0 1,0 0-1,0 0 1,0 0-1,1 0 1,-4-6-1,6 8 45,0 1 0,0-1 0,0 0 0,-1 1 0,1-1 0,0 0 0,0 1 0,0-1 0,0 0 0,1 1 0,-1-1-1,0 0 1,0 1 0,0-1 0,0 0 0,1 1 0,-1-1 0,0 1 0,1-1 0,-1 0 0,0 1 0,1-1 0,-1 1-1,1-1 1,-1 1 0,1-1 0,-1 1 0,1 0 0,-1-1 0,1 1 0,0-1 0,-1 1 0,1 0 0,-1 0 0,1-1 0,0 1-1,-1 0 1,1 0 0,0 0 0,0 0 0,32-6-83,-16 5 215,0 2 0,-1-1 0,1 2-1,-1 0 1,27 8 0,-18-3 125,-1 1-1,0 1 1,23 13-1,-36-16-288,0 0 0,-1 1-1,0 0 1,0 0 0,0 1 0,-1 1 0,0-1 0,-1 1-1,0 1 1,10 14 0,-14-14-121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59:17.6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137 20 3232,'4'4'9089,"-14"5"-5950,-18 9-1197,17-13-1655,1 0-1,-1 1 1,2 1 0,-1 0-1,1 0 1,-12 12 0,19-17-278,0 0 0,0 1 0,0-1 0,0 1 0,1-1 0,-1 1 0,1 0 0,-1-1 0,1 1 0,0 0 0,0 0 0,0 0 0,1 0 0,-1 0 0,1 0 0,0 0 0,-1 0 0,1 1 0,1-1 0,-1 0 0,0 0 0,1 0 0,0 0 0,-1 0 0,1 0 0,0 0 0,1-1 0,-1 1 0,3 4 0,-2-3-10,0-1 0,1 1 0,0-1 0,-1 0 0,1 0 0,0 0 0,1 0 0,-1 0 0,5 2 0,-6-4 18,0 1 0,0-1 0,0 0 0,0-1 1,0 1-1,0 0 0,1-1 0,-1 1 0,0-1 0,0 1 0,1-1 0,-1 0 0,0 0 1,1 0-1,-1-1 0,0 1 0,0 0 0,5-2 0,0-2-97,1 1 0,0-2 1,-1 1-1,0-1 0,0 0 0,-1 0 0,1-1 0,10-13 1,9-6-110,3-8-29,-28 32 95,1 2 11,-1 0 107,0 0 1,0 0-1,0 0 0,0 0 1,0 0-1,0 0 0,0 0 0,0 1 1,0-1-1,-1 0 0,1 1 1,-1-1-1,2 2 0,8 27 242,-5-15-45,-3-9-124,1-1 0,1 1 1,-1-1-1,1 0 0,-1 0 1,1 0-1,1 0 0,-1-1 1,1 1-1,0-1 0,0 0 1,0-1-1,0 1 0,1-1 1,-1 0-1,1-1 0,0 1 1,0-1-1,0 0 0,0 0 1,0-1-1,0 0 0,1 0 0,-1 0 1,0-1-1,1 0 0,-1 0 1,0-1-1,0 0 0,1 0 1,-1 0-1,0-1 0,0 0 1,0 0-1,0 0 0,6-4 1,1-1 38,-1-1 1,0 0-1,0-1 1,-1 0-1,18-18 1,-25 22-80,-1 1 0,0 0 0,0-1 0,0 0 1,0 0-1,-1 1 0,1-2 0,1-5 0,-3 8-5,-1 0 0,1 0-1,-1-1 1,0 1-1,1 0 1,-1-1-1,-1 1 1,1 0 0,0 0-1,-1-1 1,0 1-1,0 0 1,0 0-1,-2-6 1,0 3-92,-1 1 1,0-1-1,0 1 0,0 0 1,0 0-1,-1 0 1,0 0-1,0 1 0,0 0 1,0 0-1,-11-6 0,11 7-348,-1 1 0,1-1-1,0 1 1,-1 0 0,0 1-1,1-1 1,-1 1 0,0 0-1,0 0 1,1 1 0,-1 0-1,0 0 1,-11 2 0,16-2 231,0 0 1,0 0 0,0 1 0,0-1 0,0 1 0,0-1 0,1 1-1,-1-1 1,0 1 0,0-1 0,1 1 0,-1-1 0,0 1 0,0 0 0,1 0-1,-1-1 1,1 1 0,-1 0 0,1 0 0,-1 0 0,1 0 0,0-1 0,-1 1-1,1 0 1,0 0 0,-1 0 0,1 0 0,0 0 0,0 0 0,0 0-1,0 0 1,0 0 0,0 0 0,0 0 0,1 0 0,-1 0 0,0 1 0,2 5-1311,0 0 1,0 1 0,6 11-1,-5-12 1233,13 27-1561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59:18.2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0 103 6144,'1'-9'4239,"7"22"-2361,-2-2-1421,0 0 0,0 1 0,-1 0 0,-1 0 1,0 0-1,3 22 0,-2-21 191,-3-12-118,-2-9-183,0-113 42,1 96-540,-1 10 148,1 0 0,3-16 0,-4 31 11,0-1 0,0 1 0,0 0 0,0-1 0,0 1 0,0-1 0,0 1 0,0 0 0,0-1 0,0 1 0,0 0-1,1-1 1,-1 1 0,0 0 0,0 0 0,0-1 0,1 1 0,-1 0 0,0-1 0,0 1 0,0 0 0,1 0 0,-1-1-1,0 1 1,1 0 0,-1 0 0,0 0 0,1 0 0,-1-1 0,0 1 0,1 0 0,-1 0 0,0 0 0,1 0 0,-1 0-1,0 0 1,1 0 0,-1 0 0,0 0 0,1 0 0,-1 0 0,0 0 0,1 0 0,-1 0 0,0 0 0,1 0 0,-1 0-1,0 1 1,1-1 0,-1 0 0,0 0 0,1 0 0,-1 0 0,0 1 0,1-1 0,-1 0 0,0 0 0,0 1 0,0-1-1,1 0 1,-1 1 0,0-1 0,0 0 0,1 1 0,18 25 252,-14-19-235,0-1-438,6 7 427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59:19.0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111 22 2720,'13'-19'2683,"-5"17"-385,-7 2-2130,-1 0 0,1 0 1,-1 0-1,1 0 0,-1 0 0,1 0 0,-1 0 1,1 0-1,-1 0 0,1 0 0,0 1 0,-1-1 1,1 0-1,-1 0 0,1 1 0,-1-1 0,0 0 0,1 0 1,-1 1-1,1-1 0,-1 1 0,1-1 0,-1 0 1,0 1-1,1-1 0,-1 1 0,0-1 0,0 1 1,1-1-1,-1 1 0,0-1 0,0 1 0,0-1 0,0 1 1,1-1-1,-1 2 0,2 23 596,-2-24-647,-1 57 806,-2-1-1,-13 67 1,10-91-688,-2 0 1,-2-1-1,0 1 1,-2-2 0,-19 34-1,20-43-65,-13 34 0,20-46-135,1 0 0,0 1 0,1 0 0,0-1 0,0 20-1,2-27-36,0-1 0,0 1 0,0-1 0,1 1 0,-1-1-1,1 0 1,-1 1 0,1-1 0,0 0 0,0 1 0,0-1-1,0 0 1,0 0 0,0 0 0,1 0 0,-1 0 0,1 0-1,0 0 1,-1 0 0,1-1 0,0 1 0,0-1 0,0 1 0,0-1-1,0 0 1,0 1 0,1-1 0,-1 0 0,0-1 0,1 1-1,-1 0 1,0-1 0,5 1 0,6 1 26,0-2 0,0 0-1,0 0 1,25-4 0,-33 3-43,49-9-1509,-19 1-2453,-27 6 1005,-3-2 987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59:19.4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56 7648,'0'-21'2816,"4"16"-2176,12 2-192,1 3 256,13-3-480,9-5 1600,6 3-1024,-3 2-32,9 0-512,-4-2-384,-10 5 64,0 5-1824,-7 1 1024,-8 2-3008,-5 3 2176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59:29.83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18 3072,'4'-18'5968,"2"31"-5605,-1 1 0,0 0 0,-1 0 0,0 0 0,-1 0 0,1 17 0,-2-17-195,61 295 2851,-53-261-2582,5 57 0,-14-62-1109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59:35.10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51 4 3136,'-1'-3'10171,"11"3"-11313,20 0 1336,0 1 0,34 7 0,-50-6-183,-1 1 0,-1 1 1,1 0-1,0 1 0,-1 0 0,0 1 1,15 10-1,-15-8-8,0 1-1,-1 0 1,0 1-1,0 1 1,-1 0-1,-1 0 1,17 25 0,-16-19 139,-1 1 0,0 0 1,-2 0-1,0 1 0,6 27 1,-11-38-32,0 0 0,-1 1 0,0-1 0,-1 0 0,0 1 0,0-1 0,-1 1 0,0-1 0,-1 0 0,0 0 0,0 0 0,0 0 0,-1 0 0,0 0 0,-1-1 0,0 1 0,0-1 0,0 0 0,-1 0 0,0 0 1,-1-1-1,1 0 0,-1 0 0,0 0 0,-1-1 0,1 0 0,-9 5 0,-12 6 42,-1 0-1,-1-2 1,0-2 0,-1 0-1,0-2 1,-32 7 0,32-11-1253,-47 3 0,69-9 427,-12 2-1469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59:35.84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368 67 3648,'-5'-8'1339,"-1"1"-1,0 0 1,0 0-1,0 0 1,-1 1 0,-9-8-1,14 13-1227,0-1-1,0 1 0,0 0 1,0 0-1,0 0 1,-1 0-1,1 1 0,0-1 1,-1 1-1,1-1 1,0 1-1,-1 0 0,1 0 1,0 0-1,-4 0 0,1 1-79,1 0-1,0 0 0,0 0 0,-1 1 0,1 0 0,0-1 0,-7 6 1,0 1-15,-1 1 1,1 0 0,1 1-1,-12 14 1,2-3 134,2 1 0,1 0 0,1 2 0,1 0 0,-16 33 1,21-35-93,0 1 126,0 1 0,-6 26-1,14-44-117,1 0-1,0 1 0,0-1 0,0 1 1,1 0-1,0-1 0,0 1 0,0-1 1,1 1-1,0-1 0,1 1 0,-1-1 1,4 7-1,-3-8-29,0-1 1,1 0-1,0 0 1,0 0-1,0 0 0,1 0 1,-1 0-1,1-1 1,0 0-1,0 0 1,0 0-1,0 0 1,1 0-1,-1-1 1,1 0-1,-1 0 0,1 0 1,0-1-1,0 1 1,5 0-1,11 1-235,1 0 0,0-1 0,28-2-1,-36 0-269,148-2-8182,-111 4 3962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59:39.08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 25 2240,'0'0'41,"-1"0"0,1-1 0,0 1 1,-1 0-1,1-1 0,-1 1 0,1-1 0,0 1 0,-1 0 0,1-1 1,0 1-1,-1-1 0,1 1 0,0-1 0,0 0 0,2-17 7775,3 29-7318,0 0-1,0 0 0,-1 0 0,6 23 1,4 49-224,-12-70-112,12 75 440,-1-10 510,5 139 1,-17-204-903,-1-8-36,1 0 1,-1-1-1,-1 1 1,0 7-1,1-12-160,0 1 0,0-1 0,0 0 0,0 0-1,0 1 1,0-1 0,0 0 0,0 0 0,0 1 0,0-1 0,0 0 0,0 0-1,-1 0 1,1 1 0,0-1 0,0 0 0,0 0 0,0 0 0,0 1 0,-1-1-1,1 0 1,0 0 0,0 0 0,0 0 0,0 1 0,-1-1 0,1 0-1,0 0 1,-1 0 0,-3-5 276,0-16-31,4 10-304,0 1-1,1-1 0,0 0 1,1 0-1,0 1 0,5-14 0,-5 18 44,1-3-80,0 0 0,1 0 0,9-16 0,-11 22 37,0 0 1,0 1-1,1-1 0,-1 0 0,1 1 0,0 0 0,-1 0 1,1 0-1,0 0 0,0 0 0,0 0 0,0 1 0,1-1 1,5-1-1,-1 1 20,0 1 0,0 0 1,0 0-1,0 1 0,1-1 1,-1 2-1,0-1 0,0 1 0,9 3 1,-4-1 104,0 1 0,0 0 1,-1 1-1,23 12 0,-31-15-31,-1 0 0,1 1 0,0 0 0,-1-1 0,0 1 0,1 1 0,-1-1 0,0 0-1,-1 1 1,1 0 0,-1-1 0,1 1 0,2 7 0,-5-10-23,1 1 1,-1 0 0,1 0-1,-1 0 1,0 0 0,0 0-1,0 0 1,0 0-1,0 0 1,0 0 0,0 0-1,-1 0 1,1 0-1,0 0 1,-1-1 0,0 1-1,0 0 1,1 0 0,-1 0-1,0-1 1,0 1-1,-1-1 1,1 1 0,0-1-1,0 1 1,-1-1-1,1 1 1,-1-1 0,1 0-1,-1 0 1,0 0-1,-3 2 1,-10 6 79,-1-1 0,0 0 0,0-1 0,-1-1 0,0 0 0,-32 6-1,37-10-110,0 0 0,1 1-1,-13 5 1,15-7-347,7-1 48,8 2 293,19 4-7,0-2 0,1 0 0,-1-2 0,43-2 0,-52 0 28,11 0 236,0-2-1,47-7 0,-64 7-195,1-1 0,0 0-1,-1-1 1,1 0-1,-1 0 1,0-1 0,-1-1-1,1 1 1,13-13-1,-15 11-28,-2-1-1,1 0 1,8-14-1,0 1 16,-3 2 34,-11 16-133,0 0 0,1 1 0,0-1 0,-1 1 1,1-1-1,0 1 0,0 0 0,3-3 0,-4 23-257,0-10 354,-1 0 1,0 0 0,-1 12-1,1-16-11,1 0 0,-1 0 0,1 1 0,0-1 0,0 0 0,0 0 0,1 0 0,-1 0 0,1 0 0,0 0 0,0-1 0,0 1 0,1-1-1,-1 1 1,1-1 0,0 0 0,0 0 0,0 0 0,5 4 0,-6-6-15,0-1-1,0 1 1,0 0 0,0-1 0,0 1-1,0-1 1,-1 0 0,1 0-1,0 0 1,0 0 0,0 0 0,0 0-1,0 0 1,4-2 0,29-9-32,-30 9 17,13-6-53,27-16-1,0 1 76,60-30 91,-76 34 166,-29 19-272,0 0-1,0 0 1,0 0-1,0 0 0,-1 0 1,1 0-1,0 0 0,0 0 1,0 0-1,0 0 0,0 0 1,0 0-1,0 0 1,0 0-1,0 0 0,0 0 1,0 0-1,0 0 0,0 0 1,0 0-1,0 0 1,0 0-1,0 0 0,0 0 1,0 0-1,0 0 0,0 0 1,0 0-1,0 0 1,0 0-1,-1 0 0,1-1 1,0 1-1,0 0 0,0 0 1,0 0-1,0 0 1,0 0-1,0 0 0,0 0 1,0 0-1,0 0 0,0 0 1,0 0-1,1 0 1,-1 0-1,0 0 0,0 0 1,0 0-1,0 0 0,0 0 1,0-1-1,0 1 1,0 0-1,-8 4-242,-29 24 163,22-17 154,0 0-1,0 2 1,1-1 0,-15 19-1,19-20-6,-6 9-51,16-19-9,-1-1 0,1 1 0,-1 0 1,1-1-1,0 1 0,0 0 0,-1 0 0,1-1 1,0 1-1,0 0 0,0 0 0,0-1 0,0 1 1,0 0-1,0 0 0,0 0 0,0-1 0,0 1 1,1 0-1,-1-1 0,0 1 0,0 0 1,1 0-1,-1-1 0,0 1 0,1 1 0,0-2 10,0 0 0,-1 0 0,1 1-1,-1-1 1,1 0 0,-1 0 0,1 0-1,0 0 1,-1 0 0,1 0 0,0 0-1,-1 0 1,1 0 0,0 0 0,-1 0-1,1 0 1,-1 0 0,2-1 0,-1 1 32,8-1 3,-1 0 0,0-1 1,0 0-1,0-1 0,0 0 0,0 0 0,0 0 0,-1-1 0,13-8 0,-11 5-59,0 0-1,-1-1 1,0 0 0,0 0-1,-1-1 1,12-17 0,-11 16-132,-7 9 115,0 0-1,0 0 1,0 0-1,0 0 1,0 0-1,0 0 0,0-1 1,-1 1-1,1 0 1,0-1-1,-1 1 1,1 0-1,-1-1 1,1-1-1,-1 2-146,-1 3-15,-4 16-2,3-13 186,0 1 0,1 0 0,-1-1 0,0 8 1,2-11 12,0 0 1,0 0-1,1 0 1,-1 0 0,0 0-1,1 0 1,-1 0-1,1 0 1,-1 0 0,1 0-1,0 0 1,0 0-1,0-1 1,0 1 0,0 0-1,2 2 1,1 0 33,0 0 0,1 0 0,-1-1 0,1 1 0,-1-1 0,1 0 0,0-1-1,0 1 1,0-1 0,0 0 0,1 0 0,-1 0 0,1-1 0,-1 0 0,1 0 0,-1 0 0,1-1 0,0 0 0,-1 0 0,1 0 0,0-1 0,-1 1 0,1-1 0,-1-1 0,1 1 0,-1-1 0,0 0 0,1 0 0,-1-1 0,0 1 0,0-1 0,-1 0 0,1-1 0,-1 1 0,1-1 0,4-5 0,3-8-35,0 0 0,14-26 0,-5 6-152,-8 21 128,-10 13-57,-1 0-1,0 1 1,1-1-1,-1 0 1,2-5-1,-4 8 63,0 0-1,0 0 1,0 0 0,0 0-1,0 0 1,0 0 0,0 0-1,0-1 1,0 1 0,0 0-1,1 0 1,-1 0 0,0 0-1,0 0 1,0 0 0,0 0-1,0 0 1,0 0 0,0 0-1,0 0 1,0 0 0,0 0 0,0 0-1,1 0 1,-1 0 0,0 0-1,0 0 1,0 0 0,0 0-1,0 0 1,0 0 0,0 0-1,0 0 1,0 0 0,1 0-1,-1 0 1,0 0 0,0 0-1,0 0 1,0 0 0,0 0-1,0 0 1,0 0 0,0 0-1,0 0 1,0 0 0,1 0-1,-1 0 1,0 0 0,0 0-1,0 0 1,0 1 0,5 6-134,3 12 44,-1 4 102,14 51-50,-20-63 49,1-1 0,-1 1 0,0-1 0,-1 1 0,-2 14 0,2-15 27,-2 12 171,2-21-183,0-1 0,0 1 0,0-1 0,0 1 0,0-1 1,0 1-1,0-1 0,-1 1 0,1-1 0,0 1 1,0-1-1,-1 0 0,1 1 0,0-1 0,-1 1 1,1-1-1,0 0 0,-1 1 0,1-1 0,-1 0 1,1 1-1,0-1 0,-1 0 0,1 0 0,-1 1 1,1-1-1,-1 0 0,1 0 0,-1 0 0,1 0 0,-1 1 1,0-2 7,0 1 1,0 0-1,0 0 1,0-1 0,1 1-1,-1-1 1,0 1-1,0-1 1,1 1-1,-1-1 1,0 1 0,1-1-1,-1 1 1,1-1-1,-1 0 1,1 1 0,-2-2-1,-6-14 43,6 13-75,1 1-1,1-1 1,-1 1 0,0-1 0,1 1 0,-1-1 0,1 0 0,0 1 0,0-1 0,0 1 0,0-1 0,0 0-1,1 1 1,-1-1 0,2-3 0,-2 5-10,1-1 0,0 1 0,0-1 0,0 1 0,0 0-1,0 0 1,0-1 0,0 1 0,0 0 0,0 0 0,1 0 0,-1 0-1,0 0 1,1 1 0,-1-1 0,1 0 0,-1 1 0,1-1 0,-1 1 0,1-1-1,-1 1 1,1 0 0,-1-1 0,1 1 0,0 0 0,2 0 0,119 4-193,-96-2-1156,0 2-1,38 9 0,-64-12 1341,4 0-903,0 0 0,0 1-1,0-1 1,0 1 0,0 1 0,0-1 0,-1 1 0,7 4-1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59:39.45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75 70 7040,'-42'-59'2624,"26"56"-2048,-1-5-128,25 8-2816,1 0 128,7 0 1280,10 8-1920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33:03.5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10 195 2080,'-1'-2'219,"-1"0"1,1-1-1,0 1 0,0-1 0,0 0 1,1 1-1,-1-1 0,0 1 1,1-1-1,0-3 0,0-31 3786,1 19-2241,-1 16-1685,0 1-1,0 0 1,1-1-1,-1 1 1,1 0-1,-1-1 1,1 1-1,-1 0 1,1 0-1,0 0 1,-1-1-1,1 1 1,0 0 0,0 0-1,0 0 1,0 0-1,0 0 1,0 0-1,0 1 1,0-1-1,0 0 1,1 1-1,-1-1 1,0 0-1,0 1 1,3-1-1,3-2 83,1 1 0,-1 1-1,13-2 1,194-5 1714,-1 1-1334,40-25 616,-147 15-3653,-50 10 747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35:22.55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19 2816,'0'0'917,"19"0"1904,83-13 1944,2 8-3495,105 11-691,-181-5-1910,38-5 1,-62 4 935,25-1-1525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59:40.72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28 1661 5216,'-22'7'1696,"16"-3"-1304,8 0 806,8 0 1366,14-2-1675,1-2 0,0 0 0,39-6 1,-26 2-495,55-5 699,148-36-1,-13-19-610,-187 49-340,0-2 0,-1-1 1,52-33-1,50-45 696,89-52-68,-164 112-578,-23 15-62,-2-3 1,69-50-1,-94 60-91,-1-2 0,-1 1-1,0-2 1,-1 0 0,-1-1 0,0-1 0,15-29-1,-11 10 24,-1 0 1,-2 0-1,10-45 0,-19 62-44,0 0 0,-1 0 0,-2-1 0,0 1 0,-1-1 0,-3-26 0,-7-65-131,1 78 152,5 25-106,0 0-1,-2-18 0,3 3-35,0 7 63,1 0 0,1 0-1,0 0 1,5-31-1,-4 36-81,0-1 0,-3-24-1,2 30-378,-2 38 319,-1 0 0,-10 46-1,10-62 211,-1-1-1,-1-1 0,1 1 1,-2-1-1,0 1 0,0-1 1,-1-1-1,-1 0 0,0 0 1,0 0-1,-1-1 0,-1 0 1,1-1-1,-2 0 0,-14 10 1,25-18-24,-3 0 36,1 1 0,0 0-1,-1-1 1,1 1 0,-1-1 0,0 0-1,1 0 1,-1 0 0,0 0 0,0-1-1,0 1 1,1-1 0,-6 1 0,7-1-30,1 0 0,0 0 1,-1-1-1,1 1 0,0 0 1,-1 0-1,1-1 0,0 1 1,0 0-1,-1 0 0,1-1 1,0 1-1,0 0 0,-1 0 0,1-1 1,0 1-1,0 0 0,0-1 1,0 1-1,-1-1 0,1 1 1,0 0-1,0-1 0,0 1 1,0 0-1,0-1 0,0 1 1,0-1-1,0 1 0,0 0 1,0-1-1,0 1 0,0 0 1,0-1-1,0 1 0,1 0 0,-1-1 1,0 0-1,7-15 113,-6 15-113,70-168-38,-44 90 148,-14 36-195,28-56 0,-41 97 75,1 0 0,0 0 0,0 0-1,0 1 1,0-1 0,0 0 0,0 1-1,1-1 1,-1 1 0,1 0 0,-1-1 0,1 1-1,2-2 1,-4 3 3,1 1-1,-1-1 1,0 0-1,1 0 1,-1 1-1,0-1 1,1 0-1,-1 1 1,0-1-1,1 0 1,-1 1-1,0-1 1,1 1-1,-1-1 1,0 0-1,0 1 1,0-1-1,1 1 1,-1 1-2,6 8 19,-1 1 0,0 0 0,6 22 0,-2-3 109,50 144 414,-32-98-75,-26-74-447,0 1-1,-1-1 1,1 1-1,-1-1 1,1 1 0,-1 0-1,0 4 1,0-7-20,0 1 1,-1-1 0,1 0-1,0 1 1,0-1-1,0 0 1,0 1 0,0-1-1,0 0 1,-1 1-1,1-1 1,0 0-1,0 1 1,-1-1 0,1 0-1,0 0 1,0 1-1,-1-1 1,1 0-1,0 0 1,0 1 0,-1-1-1,0 0-9,0 0-1,0 0 1,1 0-1,-1 0 1,0 0-1,1 0 1,-1 0-1,0 0 1,0 0-1,1 0 1,-1-1-1,0 1 1,1 0-1,-1 0 1,-1-1-1,-8-5-980,1 0 0,0 0 1,-11-10-1,12 9-1198,0 0 1,-1 1-1,-17-10 1,12 11-300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59:52.46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1 872 2560,'1'-8'4048,"1"8"-3831,-1 1 0,0-1 1,0 0-1,0 0 0,1 1 0,-1-1 1,0 0-1,0 1 0,0-1 0,0 1 1,2 1-1,-1-1-173,-1-1 0,0 1 0,0-1 0,0 1 0,0-1 0,1 1 0,-1-1 0,0 1 0,0-1 1,1 0-1,1 0 0,22 2 429,-19-2-383,0 1 0,1-1 0,-1 0 0,0 0 0,10-2 0,0-2 84,0-1 1,19-8-1,-28 10-106,-1 0-1,1 0 0,0-1 0,-1 0 1,0 0-1,0-1 0,7-7 0,-12 11-57,0-1-1,0 1 0,1-1 0,-1 1 0,0-1 1,-1 1-1,1-1 0,0 0 0,0 0 0,-1 1 1,1-1-1,-1 0 0,1 0 0,-1 0 1,0 0-1,0 0 0,0 0 0,0 1 0,0-1 1,0 0-1,0 0 0,-1 0 0,1 0 1,-1 0-1,1 1 0,-1-1 0,0 0 0,0 0 1,0 1-1,0-1 0,-2-2 0,2 2-19,-1 0 0,1 0-1,-1 1 1,0-1 0,0 0-1,0 1 1,0-1 0,0 1 0,-1-1-1,1 1 1,0 0 0,0 0-1,-1 0 1,1 1 0,-1-1 0,1 0-1,-1 1 1,1 0 0,-1-1-1,1 1 1,-1 0 0,1 0 0,-5 1-1,1 1-16,0 0 0,0 0 0,0 0-1,0 1 1,1 0 0,-1 0 0,1 0-1,-1 1 1,1 0 0,-8 7-1,2 0 118,1 1 0,0 0-1,-11 17 1,18-24-68,0 1-1,1-1 1,-1 1-1,1-1 1,0 1 0,1 0-1,-1 0 1,1 0-1,0 0 1,1 0 0,-1 0-1,1 0 1,1 7-1,-1-10 7,1 0 0,-1 0 0,1 1-1,-1-1 1,1 0 0,0 0 0,0 0-1,1 0 1,-1 0 0,1 0 0,-1 0-1,1 0 1,0 0 0,0-1 0,0 1-1,0-1 1,1 0 0,-1 1 0,1-1-1,-1 0 1,1-1 0,0 1 0,0 0-1,0-1 1,5 3 0,4-1 35,0 0 0,0 0-1,1-1 1,-1 0 0,1-2 0,0 1 0,-1-1-1,18-3 1,1-1 146,0-2 0,0-1 0,-1-2 0,32-13 1,-50 17-190,-8 4-15,1-1 0,-1 0-1,1 0 1,-1 0 0,0-1 0,0 0-1,5-3 1,-8 5-117,-1 1 112,0 0 0,0 0-1,-1 0 1,1 0-1,0 0 1,0 0 0,0 0-1,0 0 1,0 0 0,0 0-1,0-1 1,0 1 0,0 0-1,0 0 1,0 0 0,0 0-1,0 0 1,0 0 0,0 0-1,0 0 1,0 0-1,0 0 1,0-1 0,0 1-1,0 0 1,0 0 0,0 0-1,0 0 1,0 0 0,0 0-1,0 0 1,0 0 0,0 0-1,0-1 1,0 1 0,0 0-1,0 0 1,0 0 0,0 0-1,1 0 1,-1 0-1,0 0 1,0 0 0,0 0-1,0 0 1,0 0 0,0 0-1,0 0 1,0 0 0,0 0-1,0 0 1,0 0 0,1 0-1,-1 0 1,0 0 0,0 0-1,0 0 1,0 0-1,0 0 1,0 0 0,0 0-1,0 0 1,0 0 0,1 0-1,5-4 108,-6 4-111,5-3 24,0 0 1,0-1-1,-1 0 0,1 0 1,-1 0-1,0 0 0,0-1 0,5-7 1,2-3 45,12-26 0,-5 1 28,-2-1 0,16-59 0,0-4-51,5 6-53,-6 15-182,22-87 0,-52 162-18,1 0 0,0-16 0,-2 24 202,0 0-1,0 0 1,-1 0 0,1 0-1,0 0 1,0 0-1,0 0 1,0 0 0,0 0-1,0 0 1,0 0-1,0 0 1,0 0 0,0 0-1,-1 0 1,1 0-1,0 0 1,0 0-1,0 0 1,0 0 0,0 0-1,0 0 1,0 0-1,0 0 1,-1 0 0,1 0-1,0 0 1,0 0-1,0 0 1,0 0 0,0 0-1,0 0 1,0 0-1,0 0 1,0 0 0,0 0-1,-1 0 1,1 0-1,0 0 1,0-1 0,0 1-1,0 0 1,0 0-1,0 0 1,0 0-1,0 0 1,0 0 0,0 0-1,0 0 1,0 0-1,0 0 1,0-1 0,0 1-1,0 0 1,0 0-1,0 0 1,0 0 0,0 0-1,0 0 1,0 0-1,0 0 1,0-1 0,0 1-1,0 0 1,0 0-1,0 0 1,-5 7-266,-6 15 87,2 1 1,0 0 0,-5 24-1,-13 76-3,17-71 129,-86 341 471,84-353-182,-59 198 389,48-171-370,-47 93 0,48-121 94,-3 8 465,24-45-689,15-15 96,-4 0-193,-2 0 0,1-1 0,8-22 0,-6 15-41,217-447-32,-200 413 37,3 2 0,47-62 0,44-27-26,-69 85-1,48-71 0,-74 89 81,-2-2 0,-2-1 1,-2 0-1,18-52 1,-37 88-81,0 4 6,-1-1 0,0 0 0,0 1 0,-1-1 0,1 0 0,0 0 0,-1 1 0,0-1 0,0 0 0,0-5 0,0 8 31,0 0 0,0 0-1,0 0 1,0 0 0,0 0-1,0 0 1,0 0 0,0 0-1,0-1 1,0 1 0,0 0-1,0 0 1,0 0 0,0 0-1,0 0 1,0 0 0,0 0-1,-1 0 1,1 0 0,0 0-1,0 0 1,0 0 0,0 0-1,0 0 1,0 0 0,0-1-1,0 1 1,0 0 0,-1 0-1,1 0 1,0 0 0,0 0-1,0 0 1,0 0 0,0 0-1,0 0 1,0 0 0,0 0-1,0 0 1,-1 0 0,1 1-1,0-1 1,0 0 0,0 0-1,0 0 1,0 0 0,0 0-1,0 0 1,0 0 0,0 0-1,0 0 1,-1 0 0,1 0-1,0 0 1,0 0 0,0 0-1,0 1 1,0-1 0,0 0-1,0 0 1,0 0 0,0 0-1,0 0 1,0 0 0,0 0-1,-9 14-160,0 0 0,1 1 0,-10 24 0,-5 9 153,-25 30 39,-10 19 23,-189 407 767,209-424-382,-34 102 1,66-164-256,-1 0 0,-1 0 0,-1-1 1,-10 17-1,15-25-63,4-8-109,0-1-1,0 1 0,0-1 1,0 1-1,-1-1 0,1 0 1,0 1-1,0-1 0,0 1 1,0-1-1,-1 0 0,1 1 1,0-1-1,0 0 0,-1 1 1,1-1-1,0 0 0,-1 1 1,1-1-1,0 0 0,-1 1 1,1-1-1,-1 0 0,1 0 1,0 0-1,-1 1 0,1-1 1,-1 0-1,1 0 0,0 0 1,-1 0-1,0 0 0,4-11-374,1-1 303,1-1 0,0 1 0,1 0 1,0 0-1,0 1 0,2-1 0,-1 1 0,1 1 0,1 0 0,0 0 0,17-14 1,-5 10 68,1 0 1,0 2-1,34-13 1,-43 19 41,126-43-10,-13 5-40,-99 32 10,2 1 76,53-31 0,-79 40-52,1-1 0,-1 0 0,0 0 1,0 0-1,0 0 0,0-1 0,0 1 0,-1-1 0,1 0 0,-1 0 0,0 0 0,0 0 0,-1 0 0,1 0 0,-1 0 1,0-1-1,0 1 0,0 0 0,-1-1 0,1 1 0,-1-5 0,0-1-48,-1 1 0,0-1 0,0 1 1,-1 0-1,0 0 0,0 0 0,-1 0 0,-7-15 0,9 24 5,1-1-1,0 1 1,0 0-1,0 0 1,0 0-1,0 0 1,0-1-1,0 1 1,-1 0-1,1 0 1,0 0-1,0 0 1,0 0-1,0 0 1,-1-1-1,1 1 1,0 0-1,0 0 1,0 0-1,-1 0 1,1 0-1,0 0 0,0 0 1,0 0-1,-1 0 1,1 0-1,0 0 1,0 0-1,0 0 1,-1 0-1,1 0 1,0 0-1,0 0 1,-1 0-1,-8 6-261,-5 13 64,2 6 292,2 0 1,0 1 0,-8 34-1,17-53-34,-1 1 1,1-1-1,0 0 0,1 1 1,0-1-1,0 1 0,1-1 1,0 1-1,0-1 0,0 0 1,1 0-1,0 1 0,1-1 1,0 0-1,0-1 0,0 1 1,7 9-1,-8-14-3,0 1 0,0-1 0,1 1-1,-1-1 1,0 0 0,1 0 0,0 0 0,0-1 0,-1 1-1,1-1 1,0 1 0,0-1 0,0 0 0,0 0-1,1 0 1,-1-1 0,0 1 0,0-1 0,0 0 0,1 1-1,-1-2 1,0 1 0,5-1 0,7-1 77,0-1 0,-1-1-1,27-11 1,-9 4-93,62-16 124,91-31-160,-155 47-52,-1-2 0,0-1 0,52-34 0,-67 39 51,22-10 1,-31 16-7,-3 2-103,-3 5 74,0 0 0,0 0 0,-1 0-1,1 0 1,-1-1 0,0 1 0,-4 5-1,4-5 37,-30 45-99,18-30 134,-19 38-1,32-56-17,1 1 0,-1-1-1,0 0 1,1 1 0,-1-1-1,1 1 1,-1-1 0,1 1-1,0-1 1,0 1 0,0-1-1,0 1 1,0-1 0,0 1-1,0-1 1,0 1 0,0-1-1,1 1 1,-1-1 0,1 0-1,-1 1 1,1-1 0,-1 1-1,1-1 1,0 0 0,0 0-1,0 1 1,0-1 0,-1 0-1,2 0 1,-1 0 0,0 0-1,0 0 1,0 0 0,0 0-1,1 0 1,-1-1 0,0 1-1,3 1 1,0-1 49,0 0 1,0 1-1,0-1 0,0 0 0,1-1 1,-1 1-1,0-1 0,0 0 0,1 0 1,-1 0-1,0-1 0,8-1 0,4-4 7,0 0 0,27-16-1,-17 8-119,-8 4 78,1 0-1,-1 0 1,-1-2 0,0 0-1,-1-1 1,0-1 0,26-30-1,-12 3 59,35-62 0,17-50 39,-74 139-119,20-43 35,-3-1-1,20-63 1,-32 65-483,-13 46-370,-9 35 17,-21 76 240,20-65 752,-11 67 0,5 40 433,14-112-520,-4 83 91,3-24 184,1-70-1023,0 0-1,-7 31 1,1-35-2208,6-15 2037,2 0 651,-1-1 0,1 0 1,-1 0-1,1 0 0,-1 1 0,1-1 1,-1 0-1,1 0 0,-1 0 0,1 0 1,-1 0-1,1 0 0,-1 0 0,0 0 1,-2-1-350,0 0 1,1 0 0,-1 0 0,0 0-1,1-1 1,-1 1 0,1-1 0,-3-2 0,1 2 370,-52-40-3510,-1-4 4343,25 20 918,18 14-425,0 0 1,0-1-1,1 0 1,1-1-1,0-1 1,-14-23-1,24 37-1065,1-1-1,0 0 1,1 0 0,-1 0-1,0 0 1,1 0-1,-1 0 1,1 0-1,-1 0 1,1 0 0,0 0-1,0 0 1,0 0-1,0 0 1,0 0-1,0 0 1,1 0-1,-1 0 1,1 0 0,-1 0-1,1 0 1,0 0-1,0 0 1,0 0-1,0 0 1,0 0 0,0 1-1,1-1 1,-1 1-1,0-1 1,1 1-1,-1-1 1,1 1 0,0 0-1,3-3 1,3 0 53,0-1 1,0 1 0,1 1-1,0-1 1,0 2-1,17-5 1,-1 4-192,0 0 1,0 1-1,0 1 0,0 2 0,0 0 0,0 2 1,0 1-1,-1 1 0,1 1 0,-1 1 1,41 17-1,-55-19-103,0 0 0,0 1 0,-1 0 0,0 0 0,10 10 0,-16-13 69,0-1 0,-1 1 0,1 0-1,-1 0 1,0 0 0,0 1 0,0-1 0,0 0-1,-1 1 1,1-1 0,-1 1 0,0 0 0,0-1-1,0 1 1,0 0 0,-1 0 0,1 0 0,-1 6 0,-8 42 106,4-37-72,2 1 0,-1 20-1,0 8 483,3-43-549,1-53-11216,1 3 9115,-1 17 1400,5-30 1,9-31 3828,-12 72-1892,1 2-312,-3 7-18,1 0 0,1 0 0,0 1 0,5-13 0,3-7 1065,-10 25-1729,1 1 1,0-1 0,0 0 0,0 1 0,1 0-1,0-1 1,0 1 0,0 0 0,1 0 0,7-8 0,-10 13-221,-1-1 0,0 1 1,1-1-1,-1 1 1,1 0-1,-1 0 1,0-1-1,1 1 1,-1 0-1,1 0 1,-1-1-1,1 1 0,-1 0 1,1 0-1,-1 0 1,1 0-1,-1 0 1,1 0-1,-1 0 1,1 0-1,0 0 1,-1 0-1,1 0 1,-1 0-1,1 0 0,-1 0 1,1 1-1,-1-1 1,1 0-1,-1 0 1,0 1-1,1-1 1,-1 0-1,1 0 1,-1 1-1,1-1 0,-1 0 1,0 1-1,1-1 1,-1 1-1,0-1 1,0 0-1,1 2 1,9 22-4121,-10-24 4126,4 18-4055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59:53.08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1 135 5632,'0'0'54,"0"0"-1,0 0 1,0 0 0,0 0 0,0-1 0,0 1-1,0 0 1,0 0 0,0 0 0,0 0 0,0-1 0,0 1-1,0 0 1,0 0 0,0 0 0,0 0 0,1-2 699,-1 2-699,0 0 0,0 0-1,1 0 1,-1 0 0,0 0 0,0-1 0,0 1-1,6 4 981,3 0 15,-7-2-807,0-1 0,0 1 0,0-1 0,-1 1 0,1 0 1,0 0-1,-1 0 0,1 0 0,-1 0 0,0 0 0,0 0 0,1 0 0,-1 0 0,-1 0 0,1 1 0,1 3 0,1 3 347,49 99 1720,-48-101-2125,-1 1 0,1 0 0,1-1 0,0 0 0,0 0 0,0 0 0,8 8 0,-12-15-144,0 0 0,0 1 0,0-1 0,-1 0 0,1 0 0,0 0 0,0 0 0,0 0 0,-1 0 0,1 0-1,0 0 1,0-1 0,0 1 0,-1 0 0,1 0 0,0-1 0,0 1 0,-1 0 0,1-1 0,0 1 0,-1-1 0,1 1 0,0-1 0,-1 1 0,2-2 0,-1 1 41,4-3 14,0-1 1,0 0-1,-1 0 1,0 0-1,0-1 1,0 1-1,0-1 0,2-7 1,5-5-11,0-4-109,0 0 0,13-39 0,1-4-187,-14 35 118,1-1-767,-3 13-3082,-9 29-555,1-6 3676,-1 13-1628,1 1 0,3 20 0,7-2 2888,-9-32 213,0-1 0,0 1 0,1-1 0,-1 0-1,6 6 1,-7-9-436,0 0-1,0 0 1,0 1-1,0-1 1,1-1-1,-1 1 1,0 0-1,1 0 1,-1 0-1,0-1 1,1 1-1,-1 0 1,1-1-1,-1 0 1,1 1-1,-1-1 1,1 0-1,0 0 1,-1 0-1,3 0 1,0 0 83,-1-1 1,1 0 0,-1 0 0,1 0 0,-1 0 0,0-1 0,0 1 0,6-5 0,2-1 297,-1-1 1,0-1 0,16-19 0,-17 18-304,0 0 0,-1-1 0,8-14 0,-14 22-237,-1 0 1,1 0 0,-1 0-1,1 0 1,-1 0 0,0-1-1,0 1 1,-1 0 0,1-1-1,-1 1 1,1 0 0,-1-1 0,0 1-1,-1-1 1,1 1 0,0 0-1,-1-1 1,-1-2 0,2 5-50,0 0 1,-1 0 0,1 0 0,-1 0-1,1 0 1,-1 0 0,0 1 0,1-1-1,-1 0 1,0 0 0,1 1 0,-1-1-1,0 0 1,0 1 0,0-1-1,1 1 1,-1-1 0,0 1 0,0-1-1,0 1 1,0 0 0,0 0 0,0-1-1,0 1 1,0 0 0,0 0-1,0 0 1,0 0 0,0 0 0,0 0-1,0 0 1,0 0 0,0 0 0,0 1-1,0-1 1,0 0 0,0 1 0,-1 0-1,-1 0 37,0 1 0,-1-1 0,1 1 0,0 0 0,0 1 0,0-1-1,0 0 1,0 1 0,-2 3 0,-4 5 219,1 1-1,0 0 1,1 0-1,0 1 1,1 0-1,0 0 1,1 1-1,1-1 1,0 1 0,1 0-1,-2 19 1,5-29-224,0-1 0,0 1-1,0 0 1,0-1 0,0 1 0,1 0 0,0-1 0,0 1 0,0-1 0,0 1 0,0-1 0,1 1 0,0-1 0,-1 0 0,1 0 0,0 0 0,1 0 0,4 5-1,-3-4-17,1 0 0,0-1 0,1 1-1,-1-1 1,0 0 0,1-1-1,-1 1 1,1-1 0,0 0-1,11 2 1,8 0-601,0 0 1,43 0 0,13-9-4871,-38-2 2591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59:55.06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22 974 3904,'-1'0'61,"0"0"-1,1 0 1,-1 0 0,0 0-1,0 0 1,1 0 0,-1 0-1,0 0 1,0 0 0,1 0-1,-1 0 1,0 0 0,0-1-1,1 1 1,-1 0 0,0-1-1,1 1 1,-1 0 0,1-1 0,-1 1-1,0-1 1,1 1 0,-1-1-1,1 1 1,-1-1 0,1 0-1,-1 1 1,1-1 0,0 1-1,-1-1 1,1 0 0,0 0-1,0 1 1,-1-1 0,1 0-1,0-1 1,0 1 180,0-1 0,0 1-1,0 0 1,0-1 0,1 1 0,-1 0-1,0-1 1,1 1 0,-1 0 0,1-1-1,0 1 1,1-2 0,0-1 373,41-80 3008,-35 71-3396,0 1 0,1-1 0,1 2 0,13-15 0,0 4 202,31-21-1,-45 37-393,0 0 0,0 0 0,0 1-1,1 0 1,0 1 0,0 0-1,14-3 1,-22 7-25,-1-1 0,0 1 0,0 0 0,1 0 0,-1 0 0,0 0 0,0 0 0,1 0-1,-1 0 1,0 1 0,0-1 0,1 0 0,-1 1 0,0-1 0,0 1 0,0-1 0,1 1 0,-1 0 0,2 1 0,-2-1 6,1 1 0,-1 0 0,1 0 0,-1 0 0,0 0 0,1 0 0,-1 0 0,0 0 0,0 0 0,0 3 0,2 5 61,-1 0-1,0 0 0,0 19 0,-2-28-69,0 77 462,-1-57-240,1 0-1,0 0 1,2 0 0,0 0 0,9 37-1,-9-54-140,0-1 0,0 1-1,0 0 1,0-1 0,0 1 0,5 5-1,-6-8-66,-1-1 1,1 1-1,0 0 0,-1-1 0,1 1 0,-1 0 0,1-1 1,0 1-1,0-1 0,-1 1 0,1-1 0,0 1 0,0-1 1,0 0-1,-1 1 0,1-1 0,0 0 0,0 0 0,0 1 0,0-1 1,0 0-1,0 0 0,-1 0 0,1 0 0,0 0 0,0 0 1,0 0-1,0-1 0,0 1 0,0 0 0,-1 0 0,1-1 1,0 1-1,0-1 0,0 1 0,-1 0 0,1-1 0,0 0 1,0 0-1,4-4 42,-1-1 0,0 0 0,0 0 0,0 0 0,-1 0 0,0 0 0,3-12 1,14-51 81,-19 64-140,12-44-8,2 0 1,29-64-1,-41 107-79,0 0-1,0 0 1,1 0-1,0 0 0,0 1 1,7-8-1,-9 11 50,0 1 1,0-1-1,0 1 0,0-1 0,0 1 0,0 0 0,0-1 0,0 1 1,1 1-1,-1-1 0,0 0 0,1 0 0,-1 1 0,1-1 0,-1 1 1,1 0-1,-1 0 0,1 0 0,-1 0 0,5 1 0,7 3 1,0 1 0,-1 0 0,0 1 0,0 0 0,16 12 0,18 8-46,-17-13 177,33 12 0,-49-21-26,0 0-1,0-1 0,0-1 1,0 0-1,15 0 0,-23-2-21,-1 0 0,1-1-1,0 0 1,-1 0 0,1-1 0,-1 1 0,0-1-1,7-3 1,-13 5-50,1 0 0,0 0 0,0 0 0,0 0 0,0 0 0,-1 0 0,1 0 0,0 0 0,0 0 0,0 0 0,-1 0 0,1-1 0,0 1 0,0 0 0,0 0 0,0 0 0,0 0 0,-1 0 0,1 0 0,0 0 0,0-1 0,0 1 0,0 0 0,0 0 0,0 0 0,-1 0 0,1-1 0,0 1 0,0 0 0,0 0 0,0 0 0,0 0 0,0-1 0,0 1 0,0 0 0,0 0 0,0 0 0,0-1 0,0 1 0,0 0 0,0 0 0,0 0 0,0 0 0,0-1 0,0 1 0,0 0 0,-11 8-109,-1 1 0,1 0 1,1 0-1,-11 14 0,-35 45 29,49-60 52,-1 2 12,1 0 1,0 0-1,1 1 0,-10 18 0,15-26 16,0 0 0,0-1 0,0 1 0,1 0 0,-1-1 0,1 1 0,-1 0 0,1 0 0,0 0 0,0-1 0,1 1 0,-1 0 0,0 0 0,1 0 0,0-1 0,-1 1 0,1 0 0,0-1 0,0 1 0,1-1 0,-1 1 0,1-1 0,-1 0 0,1 1 0,0-1 0,2 3 0,1-1 39,0 0-1,0-1 0,0 1 0,0-1 0,0 0 0,0-1 0,1 1 0,0-1 0,-1 0 1,1 0-1,0-1 0,0 0 0,0 0 0,0 0 0,10-1 0,-12 0-11,-1 0 0,1 0 0,-1 0 0,1-1 0,-1 0 0,1 1 0,-1-1 0,1-1 0,-1 1 0,0 0 0,0-1 0,1 1 0,-1-1 0,0 0 0,-1 0 0,1-1 0,0 1 0,0 0 0,-1-1 0,0 0 0,1 1 0,-1-1 0,0 0 0,0 0 0,-1 0 0,1-1 0,1-4 0,0-4-22,-1 1 0,0-1 0,-1 0 0,0 1 0,-1-1 0,0 0 0,-1 0 0,-1 1 0,0-1 0,0 1 0,-1-1 0,0 1 0,-1 0 0,0 0 0,-1 0 0,-1 1 0,-9-15 0,11 20-47,0 0 0,0 1-1,0 0 1,-1 0-1,1 0 1,-1 1 0,0-1-1,0 1 1,-1 0 0,-8-3-1,-6-1-60,-32-8 0,48 15-142,6 5 157,9 5 32,8 3 35,0-1-1,38 17 1,-54-27 34,1-1-1,0 0 1,0 0-1,-1 0 1,1 0 0,0-1-1,0 1 1,0-1-1,0 0 1,0-1 0,0 1-1,0 0 1,-1-1-1,1 0 1,0 0-1,7-3 1,2-3 60,0 1 0,-1-2 0,16-11 0,-10 7 82,162-104 235,-164 105-373,0 0 0,-1-1 1,0-1-1,-1 0 0,-1-1 1,0-1-1,0 0 0,-2-1 1,0 0-1,-1 0 0,15-33 1,2-22-117,34-141 0,-57 195 61,-1 8-17,-1-2 1,0 1-1,-1 0 0,1 0 1,-2-1-1,0-12 0,0 22 26,0 0 0,0 0 0,-1 0 0,1 0 0,0 0-1,0 0 1,-1 0 0,1 0 0,0 0 0,-1 1 0,1-1 0,-1 0 0,1 0 0,-1 0 0,1 0 0,-1 1-1,0-1 1,1 0 0,-1 1 0,0-1 0,0 1 0,1-1 0,-1 0 0,-2 0 0,2 1 1,0 0 1,0 0 0,-1 0-1,1 0 1,0 0 0,0 0-1,-1 0 1,1 0 0,0 1-1,0-1 1,0 0 0,0 1-1,-1-1 1,1 1 0,0-1-1,0 1 1,0 0 0,0-1-1,0 1 1,-1 1 0,-5 5-37,1 0-1,-1 1 1,1 0 0,1 0 0,-1 1 0,2-1-1,-1 1 1,-5 16 0,8-21 44,-38 92-45,4 2-1,-31 135 0,57-186 323,2 0 0,2 0 0,2 0 0,2 1 0,7 85-1,-4-124-183,0-1 0,1 0-1,0 1 1,1-1-1,0 0 1,0 0 0,0 0-1,9 12 1,-11-17-90,1-1 0,0 1 1,0-1-1,0 1 0,1-1 1,-1 0-1,1 0 0,-1 0 1,1-1-1,-1 1 0,1 0 1,0-1-1,0 0 0,0 0 0,0 0 1,0 0-1,0 0 0,0 0 1,0-1-1,0 0 0,0 1 1,0-1-1,1 0 0,-1-1 0,0 1 1,6-2-1,-3 1-398,1-1 0,-1 0 0,0-1 0,1 0-1,-1 0 1,0 0 0,-1 0 0,1-1 0,0 0 0,7-8 0,-10 9-163,0 1 0,-1-1 1,1-1-1,-1 1 1,1 0-1,-1-1 0,0 1 1,0-1-1,-1 1 1,1-1-1,-1 0 0,0 0 1,0 0-1,0 0 1,0 0-1,-1 0 0,1 0 1,-2-8-1,-2-9-1939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59:56.10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188 80 2400,'2'-10'449,"0"1"0,0-1 0,1 1-1,0 0 1,12-23 4619,-13 42-4156,-1 3-475,-1 0 1,0 0-1,-1 0 0,-5 25 1,0-1 121,-43 310 2364,23-131-1933,5-38-626,8-88-1526,8-77-485,5-13 1602,-1 0-1,1 0 1,0 0 0,0 0 0,0 0 0,0 0 0,-1 0-1,1 0 1,0 0 0,0 0 0,0 0 0,0 0 0,-1 0-1,1 0 1,0 0 0,0 0 0,0 0 0,0 0-1,-1 0 1,1 0 0,0-1 0,0 1 0,0 0 0,0 0-1,0 0 1,-1 0 0,1 0 0,0 0 0,0-1 0,0 1-1,0 0 1,0 0 0,0 0 0,0 0 0,0 0 0,-1-1-1,1 1 1,0 0 0,-9-26-2357,8 23 2314,-29-122-1773,-12-21 4405,42 145-2431,-1-1 0,1 1 0,0-1 0,-1 1 0,1-1 0,0 1 0,0-1 0,0 1 0,0-1 0,0 1 0,0-1 0,1 1 0,-1 0 0,0-1 0,1 1 0,-1-1 0,1 1 0,-1-1 0,1 1-1,1-2 1,0 1-5,-1 1 0,1-1 0,-1 1 0,1 0 0,0-1 0,0 1 0,0 0 0,0 0-1,0 0 1,0 1 0,0-1 0,3-1 0,6 0 100,0 1 0,0 0 1,0 1-1,16 1 0,241 7 424,-101-3-182,-131-6-335,-26 0 46,0 1 1,-1 0 0,1 1 0,0 0-1,-1 0 1,1 1 0,9 2-1,-27 5 399,-1-5-405,0 1-1,0-1 0,-14 4 0,-12 5 339,-3 4 140,-62 40-1,82-45-522,0 1 0,2 0 0,-1 2 0,1 0 0,-16 21 0,21-18 44,10-18-148,1 0 0,0 1-1,0-1 1,0 0 0,0 0-1,0 1 1,-1-1 0,1 0-1,0 1 1,0-1 0,0 0-1,0 0 1,0 1 0,0-1-1,0 0 1,0 1 0,0-1-1,0 0 1,0 1 0,0-1-1,0 0 1,0 1 0,0-1-1,0 0 1,1 0 0,-1 1-1,0-1 1,0 0 0,0 0-1,0 1 1,1-1 0,-1 0-1,0 0 1,0 1 0,0-1-1,1 0 1,-1 0 0,0 0 0,0 1-1,1-1 1,-1 0 0,0 0-1,1 0 1,-1 0 0,0 0-1,0 0 1,1 0 0,-1 1-1,0-1 1,1 0 0,-1 0-1,0 0 1,1 0 0,-1 0-1,0-1 1,1 1 0,-1 0-1,0 0 1,0 0 0,1 0-1,-1 0 1,0 0 0,1-1-1,7 0 24,1-2 0,-1 1 0,0-1 0,0-1 0,0 1 0,7-6 0,47-32-106,-47 31 31,29-22-40,-19 13-38,1 1 0,55-29 0,-78 46 117,0 0 0,0 0 0,-1 0 1,1 0-1,0 1 0,0-1 1,0 1-1,0-1 0,5 1 0,-7 0 1,0 1 0,0-1-1,0 0 1,0 0 0,0 1-1,0-1 1,0 0-1,0 1 1,-1-1 0,1 1-1,0-1 1,0 1 0,0 0-1,0-1 1,-1 1 0,1 0-1,0-1 1,-1 1-1,1 0 1,-1 0 0,1 0-1,-1 0 1,1 0 0,-1 0-1,1-1 1,-1 1 0,0 0-1,1 0 1,-1 0-1,0 0 1,0 0 0,0 1-1,1 8-26,-1-1-1,-1 0 1,1 1-1,-4 15 1,0 0 131,-4 20-991,-22 71-1,29-112 30,0 0-1,0 0 0,0 0 0,1 0 0,0 5 0,0-9 756,0 1-1,0-1 1,0 0-1,0 0 1,0 1-1,0-1 1,6 3-2519,-5-3 2518,-1 0 0,0 0 1,1 0-1,-1 0 1,0 0-1,0 0 1,1 0-1,-1 0 1,1-1-1,10-2-1517,-1-2 314,-4 3 324,-1-1 0,1 0 0,9-6 0,1-6-979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59:56.80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197 101 3072,'34'-63'4581,"-33"62"-4333,-1 0 0,1 0 0,-1-1 0,0 1 0,1 0 0,-1 0 0,0 0 0,0 0 0,1 0 0,-1 0 0,0-1 0,-1-1 0,-3-1 1194,-5 7-647,5 0-639,1-1 0,-1 1-1,1 0 1,0 1 0,0-1 0,0 0-1,0 1 1,-3 5 0,-17 34 773,21-39-860,-4 9 56,0 1 0,1-1 0,-5 23 0,8-32-82,2 1 1,-1 0-1,0-1 1,1 1-1,0 0 1,0 0-1,0-1 1,1 1-1,-1 0 1,1-1-1,0 1 1,0 0-1,1-1 1,2 7-1,-3-11-27,-1 1 1,1 0-1,-1-1 0,0 1 1,1-1-1,-1 1 0,1 0 1,-1-1-1,1 0 0,0 1 1,-1-1-1,1 1 0,-1-1 1,1 0-1,0 1 0,-1-1 1,1 0-1,0 0 0,0 1 1,-1-1-1,1 0 0,0 0 1,0 0-1,-1 0 0,1 0 1,0 0-1,-1 0 0,1 0 0,0 0 1,0 0-1,-1-1 0,1 1 1,0 0-1,-1 0 0,1-1 1,0 1-1,-1 0 0,1-1 1,0 1-1,-1-1 0,1 1 1,0-2-1,4-1 70,-1-1-1,1-1 1,6-8-1,-9 11-68,0 0 46,19-21-69,-21 22 1,1 1 0,-1-1 0,1 1 0,0-1 0,-1 1-1,1 0 1,0-1 0,0 1 0,-1 0 0,1-1-1,0 1 1,-1 0 0,1 0 0,1 0 0,-2 0 4,1 0 0,-1 0 1,0 0-1,1 0 0,-1 1 0,0-1 1,1 0-1,-1 0 0,0 0 1,1 1-1,-1-1 0,0 0 1,0 1-1,1-1 0,-1 0 0,0 1 1,0-1-1,1 0 0,-1 1 1,0-1-1,0 0 0,0 1 0,0-1 1,0 0-1,0 1 0,0-1 1,1 1-1,-1-1 0,0 0 1,0 1-1,1 19 49,0 0 0,0 0 0,-2 0 0,-1-1 0,0 1 1,-10 36-1,-46 115 959,22-82-341,29-75-499,-1 0 1,0-1-1,-1 1 1,-11 11 0,18-22-125,0-1 1,0 0-1,0 0 0,-1 0 1,1 0-1,-1 0 1,1-1-1,-1 1 1,-4 1-1,6-2-21,0-1 0,0 0 0,0 1 0,0-1 0,-1 0 0,1 0 0,0 0 0,0 0 0,0 0 0,0 0 0,0 0 0,-1-1 0,1 1 0,0 0 0,0 0 0,0-1 0,0 1 0,0-1 0,0 1 0,0-1 0,0 0 0,0 1 0,0-1 0,0 0 0,0 1 0,1-1 0,-2-2 0,-1 0 9,1-1-1,-1 0 1,1 1-1,0-1 0,1 0 1,-1 0-1,1-1 0,-1 1 1,1 0-1,1 0 1,-1-1-1,0 1 0,1 0 1,0-1-1,0 1 1,1-5-1,0 1-76,0 0 1,0 0-1,1 1 1,0-1-1,1 1 1,0 0-1,0-1 1,5-8-1,2 2-47,0 1 1,0 0-1,1 0 0,1 1 0,0 0 1,1 1-1,0 1 0,18-11 1,14-6 156,62-27 0,-24 14-3,-48 21 9,63-45 1,-78 48-16,0-1 0,-2 0 0,0-2 0,18-23 0,-32 37-51,9-12 136,15-27 0,-25 39-142,0-1 0,-1 0-1,1 0 1,-1 1 0,0-2-1,-1 1 1,1 0 0,-1 0-1,0-10 1,-1 16-2,0-1-1,0 0 1,0 1 0,0-1-1,0 1 1,0-1 0,0 1-1,0-1 1,0 1 0,-1-1-1,1 1 1,0-1-1,0 1 1,0-1 0,-1 1-1,1-1 1,0 1 0,-1-1-1,1 1 1,0 0 0,-1-1-1,1 1 1,0-1 0,-1 1-1,1 0 1,-1-1 0,1 1-1,-1 0 1,1 0 0,-1-1-1,1 1 1,-1 0-1,1 0 1,-1 0 0,1 0-1,-1 0 1,1 0 0,-1-1-1,1 1 1,-1 0 0,1 1-1,-1-1 1,0 0 0,1 0-1,-1 0 1,-2 1 15,1-1 0,-1 1 0,1 0 0,-1 0 0,1 0 0,0 0 0,-1 1 0,-2 2 0,-1 1 41,0 1 0,1 0 1,0 0-1,0 0 1,0 1-1,1-1 0,0 1 1,0 0-1,1 1 0,0-1 1,0 1-1,0-1 1,1 1-1,1 0 0,-1 0 1,1 0-1,0 0 0,1 11 1,0-10 0,0 1-1,1-1 1,0 0 0,1 1 0,0-1 0,0 0-1,1 0 1,0 0 0,1-1 0,0 1 0,0-1-1,1 0 1,0 0 0,0 0 0,11 11 0,-9-12-142,0 0 1,1-1 0,0 0 0,0 0-1,1-1 1,-1 0 0,1-1 0,1 1-1,-1-2 1,0 1 0,17 3 0,-11-5-834,-1-1 0,0 0 1,0 0-1,1-2 1,-1 0-1,0 0 0,25-6 1,21-10-1692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6:00:00.46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308 261 3392,'-4'-25'1995,"3"24"-1828,1 0 0,0 1 0,0-1 0,-1 0 0,1 1 0,-1-1 1,1 0-1,0 1 0,-1-1 0,1 1 0,-1-1 0,0 1 1,1-1-1,-1 1 0,1-1 0,-1 1 0,0-1 0,1 1 1,-1 0-1,0-1 0,1 1 0,-2 0 0,-19-7 1677,20 7-1575,-5-2-108,1 2 0,-1-1 0,0 1 0,1-1 0,-1 2 0,0-1 0,1 0 0,-1 1 0,1 0 0,-1 1 0,1-1 0,-1 1 0,1 0 0,0 0 0,0 1 0,0 0 0,0-1 0,0 2 0,-4 3 0,-3 3 14,1 0 0,1 0 1,0 1-1,0 0 1,1 1-1,-8 13 1,5-6-16,2 0 0,0 1 0,1 0-1,1 0 1,1 1 0,1-1 0,1 2 0,-5 41 0,10-63-160,0 6 112,-1 1 1,1 0 0,2 12-1,-2-19-84,0 1-1,0 0 0,0 0 1,0 0-1,1 0 1,-1 0-1,0 0 1,0-1-1,1 1 0,-1 0 1,0 0-1,1 0 1,-1-1-1,1 1 1,-1 0-1,1 0 0,-1-1 1,1 1-1,0-1 1,-1 1-1,1 0 1,0-1-1,0 1 0,-1-1 1,1 0-1,0 1 1,0-1-1,0 1 0,-1-1 1,1 0-1,0 0 1,0 0-1,0 1 1,0-1-1,0 0 0,0 0 1,-1 0-1,1 0 1,2-1-1,3-1 10,0 0 0,0 0 1,0 0-1,0-1 0,-1 0 0,1-1 0,-1 1 1,0-1-1,6-6 0,3-2 36,-2-1 1,13-17-1,23-31-73,71-115 0,-106 146-427,-38 97 278,20-52 269,2 0-1,0 0 1,1 0 0,0 1-1,2-1 1,1 26 0,-1-36-84,1 0 1,0 1 0,0-1-1,1 0 1,-1 0-1,1 0 1,0 0 0,0 0-1,1-1 1,0 1 0,-1-1-1,2 1 1,-1-1 0,0 0-1,1 0 1,0-1 0,0 1-1,0-1 1,0 1 0,0-1-1,1-1 1,-1 1 0,6 2-1,-3-3-3,0 1-1,0-1 1,1 0-1,-1-1 1,0 0-1,0 0 1,1 0-1,-1-1 1,0 0-1,1-1 1,-1 0-1,0 0 1,1 0-1,-1-1 1,11-4-1,-8 2-16,-1 0 1,0-1-1,1 0 0,-2 0 0,1-1 1,-1 0-1,0-1 0,0 0 1,0 0-1,8-12 0,-3 2-27,1 1-1,0 0 1,1 1 0,1 0-1,0 1 1,1 1 0,22-13-1,-19 15 20,1 0 0,-1 2 0,37-12 0,-29 11-269,-26 10 282,-7 0 27,-3 3-105,1 0-1,0 0 0,0 1 1,1 0-1,-8 5 0,-9 6-38,5-4 74,0 1 0,1 0-1,0 1 1,1 1 0,1 1 0,0 0 0,1 1 0,0 1 0,2 0 0,0 1 0,1 0 0,0 1-1,-12 33 1,22-49 28,0 0 1,0 0-1,0 0 0,1 0 0,-1 1 0,1-1 0,0 0 0,0 0 0,0 1 0,0-1 0,1 0 0,-1 0 0,1 1 0,0-1 0,0 0 1,2 5-1,-2-5 13,1-1 0,-1 0 1,1 0-1,0 0 0,-1 0 0,1 0 1,0-1-1,0 1 0,0 0 1,0-1-1,1 0 0,-1 1 1,0-1-1,0 0 0,1 0 1,-1 0-1,1 0 0,-1-1 0,1 1 1,-1-1-1,4 1 0,10-1 86,1-1 0,-1 0 0,1-1 0,-1 0 0,28-9 0,-23 5-95,13-2 28,0-1 0,61-27 0,-83 30-37,0-1 1,0 0-1,0 0 0,-1-2 0,0 1 1,-1-1-1,0-1 0,0 0 1,-1 0-1,12-17 0,-8 4 25,0 0 0,-2-1 1,0 0-1,-2 0 0,0-1 0,-2-1 0,-1 1 0,5-43 0,-10 64-79,-1 1 1,1-1-1,0 1 1,0-1-1,0 1 1,0 0-1,0-1 0,1 1 1,0 0-1,3-6 1,-3 8 30,-1-1 0,0 1 0,1-1 0,0 1 0,-1 0 0,1 0 0,0 0 0,0 0 0,-1 0 0,1 0-1,0 0 1,0 0 0,0 1 0,0-1 0,0 1 0,0-1 0,0 1 0,0 0 0,3 0 0,2 0-21,0 1-1,0-1 0,0 1 0,0 1 0,0-1 1,-1 1-1,1 1 0,0-1 0,-1 1 0,1 0 0,-1 1 1,0-1-1,11 9 0,-12-7 16,-2-3 48,1 1 1,-1 0-1,0 0 1,6 7-1,-9-9-15,1 1 0,0 0-1,0-1 1,0 1 0,-1 0-1,1 0 1,-1-1 0,1 1 0,-1 0-1,0 0 1,0 0 0,0 0-1,0-1 1,0 1 0,0 3-1,-3 6-20,1 0 0,-2-1-1,1 1 1,-7 11-1,-5 17-34,9-20 127,-3 6 28,1 0 1,1 0 0,1 1 0,2 0-1,-2 34 1,6-59-90,-1 1 0,2-1 0,-1 0 1,0 0-1,0 1 0,0-1 0,0 0 0,1 0 0,-1 1 0,1-1 1,-1 0-1,1 0 0,-1 0 0,1 0 0,0 0 0,0 1 0,-1-1 1,1-1-1,0 1 0,0 0 0,1 1 0,0-1 7,0 0 0,0 0 0,0 0 0,0-1 0,0 1 0,0 0 0,0-1 1,0 0-1,0 1 0,0-1 0,0 0 0,2 0 0,5-1 10,-1 0-1,1-1 1,-1 0 0,1 0 0,10-5 0,-7 2-32,-1-1 0,0 0 0,0-1 0,-1 0 0,11-10 0,46-47-155,-59 57 102,25-26 39,-2-2 1,-1-1 0,44-69-1,-62 83 213,-5 10-317,1-1 1,15-20-1,-15 21 63,-8 11 32,1 0 0,-1 0 0,1 0 0,-1 0 0,1 0 0,0 0 0,-1 0 0,1 0 0,0 0 0,0 1 0,1-2 0,-1 1-62,12 1-358,2 2 439,-1 0 0,0 1 1,0 0-1,0 1 0,0 1 0,18 9 0,-31-13 4,0-1-1,1 1 1,-1-1-1,0 1 1,0-1-1,0 1 1,-1 0 0,1 0-1,0 0 1,0 0-1,0-1 1,0 1-1,-1 0 1,1 0-1,0 0 1,-1 0-1,1 1 1,-1-1-1,1 0 1,-1 0-1,0 0 1,0 0-1,1 1 1,-1-1-1,0 0 1,0 0-1,0 0 1,0 1-1,0-1 1,0 0-1,-1 2 1,-1 4 9,0-1 0,0 1 0,-1-1-1,-5 11 1,-1 1-22,-41 105-253,35-84 485,7-21 5,-7 26-1,15-41 316,2-4-234,4-7-173,7-13-169,-5 3-53,-1-1-1,-2 0 1,0 0-1,0-1 1,1-24-1,-4 30 74,-1 6 16,0-1-1,-1 1 0,0-1 1,-1 1-1,0-1 1,0 1-1,0 0 1,-6-17-1,6 22-23,0 0 0,-1 0 0,1-1 0,-1 1 0,1 0 0,-1 0 0,0 1 0,0-1 0,0 0 0,-1 1 0,1-1 0,-1 1 0,1 0 0,-1-1 0,0 1-1,0 1 1,0-1 0,0 0 0,0 1 0,0-1 0,0 1 0,-1 0 0,1 0 0,-6-1 0,1 2 2,0-1 0,1 1 0,-1 1 0,0-1 0,0 1 0,1 0 0,-1 1-1,1 0 1,-1 0 0,1 1 0,0 0 0,0 0 0,-7 5 0,9-5 45,1 0 0,-1 1-1,1-1 1,0 1 0,0 0 0,0 0-1,1 1 1,0-1 0,-1 1 0,1 0 0,1-1-1,-1 1 1,1 1 0,0-1 0,0 0-1,1 0 1,-1 1 0,0 9 0,1-5 0,1-1 1,0 0-1,0 1 1,1-1 0,0 0-1,1 0 1,0 0-1,0 0 1,1 0 0,1 0-1,-1-1 1,9 15-1,-5-12 28,0-1 0,0 0-1,1 0 1,0-1-1,1 0 1,0 0-1,0-1 1,1 0-1,11 7 1,-18-13-27,0-1-1,0 1 1,0 0 0,1-1-1,-1 1 1,0-1-1,1 0 1,-1 0 0,1-1-1,-1 1 1,1-1 0,-1 0-1,1 1 1,-1-1-1,1-1 1,-1 1 0,8-2-1,-8 1 1,0-1 0,1 1 0,-1-1-1,0 0 1,0 0 0,1 0 0,-2 0 0,1-1-1,0 1 1,0-1 0,-1 0 0,0 0 0,1 0-1,-1 0 1,0 0 0,3-6 0,-2 1-20,0 1 0,-1-1 0,0 0 0,0 0 0,-1 1 0,1-1 0,-2 0 0,1 0 0,-1 0 0,-1-8 0,-1-3 33,-1 1-1,0 0 1,-8-22 0,9 34-86,0 0 0,0 0 0,-1 0-1,0 1 1,0-1 0,0 1 0,-1 0 0,0-1 0,1 2 0,-2-1 0,1 0 0,-8-5 0,-14-5-451,29 17 466,-1 1 0,0 0 0,0 0 1,0 0-1,0 0 0,2 5 0,0 0 76,1 1-20,1-1-1,0 1 1,0-1 0,1-1-1,12 12 1,-16-16 6,-1-1 1,1 0 0,0 0 0,0 0-1,0 0 1,0 0 0,0-1-1,1 1 1,-1-1 0,0 0-1,1 0 1,-1 0 0,1 0-1,-1-1 1,1 0 0,0 1-1,-1-1 1,1 0 0,5-1-1,4-3 72,1 0 0,-1-1-1,0-1 1,0 0 0,-1 0-1,0-1 1,19-15 0,-9 4-2,0-1 1,34-39 0,-42 40-104,-1-1-1,-1 0 1,16-36-1,6-8-692,-32 63 177,-1 4 196,0 11 95,0 19 302,-1 3 1,-3 123 161,0-130-121,0 0 0,-2 0-1,-11 36 1,14-60-45,0 0 1,-1 1-1,1-2 1,-2 1-1,-5 9 1,9-14-54,-1 0 1,0 1-1,0-1 1,0 0-1,0 0 1,0 0-1,0 0 1,0 0-1,0 0 1,0 0-1,-1-1 1,1 1-1,0 0 1,0-1-1,-1 1 1,1-1-1,-1 1 1,1-1-1,0 1 1,-1-1-1,1 0 1,-1 0-1,1 0 1,-1 0-1,1 0 1,-1 0-1,1 0 1,0 0-1,-1-1 1,1 1-1,-3-1 1,-2-2 11,1-1 1,-1 1-1,0-1 0,1 0 1,0 0-1,0 0 0,-8-9 1,1-3 7,-14-20-1,16 20-105,-20-22-1,16 22-196,12 12-7,10 9 149,62 51 160,-58-48-26,0-1 1,0 0-1,1-1 0,19 7 1,-15-8 54,0 0 1,0-1-1,1-1 1,0 0-1,30 0 1,-41-3-18,1-1 0,0 1-1,0-1 1,0-1 0,-1 1 0,1-1 0,-1-1 0,1 1 0,-1-1 0,0-1 0,0 1-1,0-1 1,-1-1 0,1 1 0,7-8 0,8-10 58,-2-1 0,26-38 0,27-55-236,-54 82-502,-21 65 358,-22 97 280,6-39 293,15-66-213,-2-1 1,0 0-1,-1-1 1,-1 1-1,-13 25 1,19-46-74,1 0 0,0-1 0,-1 1 0,1 0 0,-1-1 0,1 1 0,0-1 1,-1 1-1,1 0 0,-1-1 0,0 1 0,1-1 0,-1 0 0,1 1 0,-1-1 0,-1 1 0,2-1 1,0 0-1,-1 0 1,1 0-1,0 0 1,-1 0-1,1 0 1,0 0-1,-1 0 1,1 0-1,0 0 1,0-1-1,-1 1 1,1 0 0,0 0-1,0 0 1,-1 0-1,1-1 1,0 1-1,0 0 1,-1 0-1,1 0 1,0-1-1,0 1 1,0 0-1,0 0 1,-1-1-1,0-1 21,1 0-1,-1 0 1,0 0-1,1 0 1,-1 0-1,1 0 1,0 0-1,0 0 1,-1 0-1,1 0 1,1-3-1,-1 0 9,1 0-1,0 0 0,0 0 1,0 0-1,1 0 1,0 0-1,0 0 0,0 0 1,0 1-1,1-1 1,0 1-1,0-1 0,0 1 1,5-5-1,-7 8-25,0 1-1,-1-1 0,1 1 1,0-1-1,0 1 1,0 0-1,0-1 0,0 1 1,0 0-1,0 0 1,0 0-1,0-1 0,0 1 1,0 0-1,0 0 1,0 1-1,0-1 0,0 0 1,1 0-1,20 9-9,-13-4-40,41 15-1075,0-2 0,2-2 0,67 11 0,-47-15-3773,9-4 1477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6:00:01.57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303 82 4384,'-2'-5'488,"0"0"0,0 1 0,0-1 0,-2-8 0,4 9 265,-1 0-1,0 0 1,-1 0 0,1 0-1,-1 0 1,0 0 0,0 1-1,0-1 1,0 1 0,-5-6 0,7 9-684,0-1 1,-1 1-1,1 0 1,0 0-1,-1-1 1,1 1-1,0 0 1,-1 0-1,1 0 1,0 0 0,-1 0-1,1-1 1,0 1-1,-1 0 1,1 0-1,0 0 1,-1 0-1,1 0 1,-1 0 0,1 0-1,0 0 1,-1 0-1,1 0 1,0 1-1,-1-1 1,1 0-1,0 0 1,-1 0-1,0 1 1,-10 9 1004,-4 15 11,11-12-905,1-1 0,0 1 0,1 0 1,0 0-1,1 0 0,1 0 0,0 0 0,2 17 1,4 13-89,14 49 1,-4-19-71,-4-15 71,3 0 0,2 0-1,3-2 1,37 75 0,-57-130-71,0-1 0,1 0 0,-1 1 1,0-1-1,1 1 0,-1-1 0,0 1 0,0 0 0,0-1 0,0 1 0,0-1 1,1 1-1,-1-1 0,0 1 0,0-1 0,0 1 0,0-1 0,-1 1 0,1-1 1,0 1-1,0 0 0,0-1 0,-1 1 0,1 0-4,0-1-1,-1 0 1,1 1-1,-1-1 0,1 0 1,-1 0-1,1 0 1,-1 1-1,1-1 1,-1 0-1,1 0 1,-1 0-1,1 0 1,-1 0-1,1 0 1,-1 0-1,1 0 1,-1 0-1,0 0 1,-29-8 200,-169-73 54,170 71-1081,-56-13-1,63 18-905,15 2 1620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6:00:01.90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 69 6304,'-1'-1'206,"0"0"1,0 0-1,1-1 1,-1 1-1,1 0 1,-1 0-1,1 0 0,-1-1 1,1 1-1,0 0 1,-1-1-1,1 1 1,0 0-1,0 0 1,0-1-1,0 1 0,0 0 1,1-1-1,-1 1 1,0 0-1,1-1 1,-1 1-1,0 0 1,1 0-1,-1 0 1,1-1-1,0 1 0,0 0 1,-1 0-1,1 0 1,0 0-1,0 0 1,0 0-1,0 0 1,0 1-1,0-1 0,1-1 1,2-1 232,0 1 1,0-1 0,0 1-1,0 0 1,1 0-1,-1 0 1,1 0 0,-1 1-1,1 0 1,0 0-1,-1 0 1,8 0 0,11 0 55,29 2 1,-31 0-221,249 20-3303,-247-19 1784,15 5-2692,-4 0 1222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6:00:02.51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286 22 4320,'0'0'130,"0"-1"1,-1 0-1,1 1 0,0-1 1,0 0-1,0 0 0,0 1 1,-1-1-1,1 0 0,0 1 1,0-1-1,1 0 0,-1 0 1,0 1-1,0-1 0,0 0 1,0 1-1,1-1 0,-1 0 1,0 1-1,1-1 0,0-1 1,-1 2 163,1-1 0,0 1 0,0-1 1,-1 1-1,1-1 0,0 1 0,0 0 1,0-1-1,0 1 0,-1 0 0,1 0 0,0 0 1,0-1-1,0 1 0,0 0 0,1 1 1,-1-1-148,1 0 1,-1 0-1,0 0 1,1 0-1,-1 1 1,0-1 0,0 0-1,1 1 1,-1-1-1,0 1 1,0-1-1,0 1 1,0 0 0,0 0-1,0-1 1,0 1-1,0 0 1,0 0-1,0 0 1,0 0 0,-1 0-1,1 0 1,0 0-1,-1 0 1,1 1-1,0-1 1,-1 0 0,0 0-1,1 0 1,-1 1-1,1 0 1,0 6 134,0 0 0,0 0-1,-1 0 1,0 8 0,0-6-136,8 216 194,-3-179-182,3 0 1,22 81 0,-21-99 79,-1-9 157,7 43 1,-15-62-365,0 0 0,1 0-1,-1 0 1,0 0 0,0 0 0,0 0-1,0 0 1,-1 0 0,1 0-1,0 0 1,0 0 0,-1 0 0,1 0-1,0 0 1,-1 0 0,1 0 0,-1 0-1,1 0 1,-1 0 0,0-1 0,1 1-1,-1 0 1,0 0 0,1 0 0,-1-1-1,0 1 1,0-1 0,0 1 0,0 0-1,0-1 1,0 0 0,0 1 0,0-1-1,0 1 1,0-1 0,0 0 0,0 0-1,0 0 1,-2 1 0,-4-1 80,-1 0 0,0 0 0,1-1 0,-12-1 1,15 1-74,-51-11 329,0-2 0,-87-36 0,99 33-695,12 3-836,15 3-4402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35:25.71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11 948 2400,'-1'1'163,"0"0"-1,0 0 1,1 0 0,-1 0 0,0 0 0,0 0-1,1 0 1,-1 0 0,0 1 0,1-1-1,0 0 1,-1 0 0,1 1 0,0-1-1,-1 0 1,1 1 0,0-1 0,0 0 0,0 1-1,0-1 1,1 2 0,-1 1 1360,1-4-1342,1-1 1,0 1 0,0-1-1,-1 0 1,1 0 0,-1 0-1,1 0 1,0 0-1,-1 0 1,0 0 0,1 0-1,-1-1 1,2-1 0,2-2 80,13-11-95,-1-1-1,-1-1 1,20-28 0,-14 16-100,95-145 47,-114 169-163,1 0 0,-1 0 0,-1 0 0,4-9 0,-5 4-262,-5 9 63,-3 8-63,-7 9 245,2 1 0,0 0 1,1 1-1,0 1 0,1 0 0,2 0 0,0 1 0,0 0 0,2 0 0,-6 29 0,10-39 165,1-1 0,0 1 0,0-1 0,1 1 0,1 11 0,-1-18-51,0 0 0,1 0 0,-1 0 0,1 0-1,-1 0 1,1 0 0,0 0 0,-1 0 0,1 0 0,0 0 0,0 0 0,1-1 0,-1 1 0,0 0 0,1-1 0,-1 1 0,1 0 0,-1-1 0,1 0-1,-1 1 1,1-1 0,0 0 0,0 0 0,0 0 0,0 0 0,3 1 0,1-1 57,0-1-1,0 1 1,0-1 0,0 0 0,0 0-1,0-1 1,0 0 0,0 0-1,0 0 1,0-1 0,0 0 0,7-3-1,7-4 42,-1-1-1,19-13 0,-14 7-38,0-2 0,39-37-1,33-49-393,-80 87 174,-9 9-27,-6 5 70,1 1-1,0 0 0,-1 0 0,1 0 0,0 0 1,0 0-1,1 0 0,-1 0 0,0 1 1,1-1-1,-1 1 0,0 0 0,5-2 1,-7 3 53,0 0 0,1 0 1,-1 0-1,0 0 0,0 0 1,1 0-1,-1 0 0,0 0 1,1 0-1,-1 0 0,0 0 1,0 0-1,1 0 0,-1 0 1,0 0-1,0 1 0,1-1 1,-1 0-1,0 0 0,0 0 1,1 0-1,-1 0 0,0 1 1,0-1-1,0 0 0,1 0 1,-1 0-1,0 1 0,0-1 1,0 0-1,0 0 0,0 1 1,1-1-1,-1 0 0,0 0 1,0 1-1,0-1 0,0 0 1,0 0-1,0 1 0,0 16-299,-1-11 286,-2 21 67,-10 38 0,8-42 426,0 0-1,-2 44 1,7-67-439,0 0 1,0 1 0,0-1 0,0 0 0,0 0 0,0 0 0,0 1-1,0-1 1,0 0 0,0 0 0,0 0 0,0 1 0,0-1 0,0 0 0,0 0-1,0 0 1,0 1 0,0-1 0,1 0 0,-1 0 0,0 0 0,0 0-1,0 1 1,0-1 0,0 0 0,0 0 0,1 0 0,-1 0 0,0 0-1,0 0 1,0 1 0,1-1 0,-1 0 0,0 0 0,0 0 0,0 0-1,1 0 1,-1 0 0,0 0 0,0 0 0,11-4 500,8-12-128,1-8-525,-2-1 0,0 0 0,-2-1 0,15-31 0,-27 51-167,0 8-100,-2 13-56,-3 7 77,-5 28 0,3-29 300,0 0 1,1 25-1,2-40 143,1 0-1,-1 0 0,1 0 1,0 0-1,1 0 0,0 0 1,0 0-1,0 0 0,0-1 1,1 1-1,0-1 0,3 5 1,-5-9-34,0 0-1,0 0 1,-1 0 0,1 0 0,0 0 0,0-1 0,0 1 0,0 0 0,0-1 0,0 1 0,0-1 0,0 1-1,0-1 1,0 0 0,0 1 0,0-1 0,0 0 0,0 0 0,0 1 0,1-1 0,-1 0 0,0 0 0,0 0 0,0-1-1,0 1 1,0 0 0,0 0 0,1 0 0,-1-1 0,0 1 0,0-1 0,0 1 0,0-1 0,0 1 0,1-2-1,5-2 103,-1-1 0,1 0 0,-1 0 0,6-8 0,33-36 169,49-74 0,-37 47-198,-6 12-49,73-98-49,-102 130-41,-1-1 0,-1-1 0,-3 0 0,0-1 0,22-72 0,-1-53-609,-36 136-240,-2 24 869,0 1 1,0-1 0,0 0-1,0 0 1,0 0-1,0 0 1,0 0-1,0 0 1,0 0-1,0 0 1,0 0 0,0 0-1,0 0 1,0 0-1,0 0 1,0 0-1,0 0 1,-1 1-1,1-1 1,0 0 0,0 0-1,0 0 1,0 0-1,0 0 1,0 0-1,0 0 1,0 0 0,0 0-1,0 0 1,0 0-1,0 0 1,0 0-1,0 0 1,-1 0-1,1 0 1,0 0 0,0 0-1,0 0 1,0 0-1,0 0 1,0 0-1,0 0 1,0 0-1,0 0 1,0 0 0,0 0-1,0 0 1,0 0-1,0 0 1,-1 0-1,1 0 1,0 0-1,0 0 1,0-1 0,0 1-1,0 0 1,0 0-1,0 0 1,0 0-1,0 0 1,0 0 0,0 0-1,0 0 1,0 0-1,0 0 1,0 0-1,0 0 1,0 0-1,0-1 1,-7 16-385,-9 28-53,-79 192-309,84-210 836,0 1-1,2 1 1,1 0 0,1 0-1,1 0 1,2 1 0,-2 31-1,5-29 26,1 92-8,1-109-20,1 1 1,0-1-1,1 0 0,1 0 1,0 0-1,0 0 1,7 12-1,-6-15 55,1 0-1,0-1 1,0 1 0,1-1 0,12 13-1,-17-20-64,1 0 0,-1 0 0,1 0-1,-1 0 1,1 0 0,0 0 0,0 0-1,0-1 1,0 0 0,0 1 0,0-1-1,0 0 1,0-1 0,1 1 0,-1 0-1,0-1 1,0 0 0,1 0 0,-1 0 0,0 0-1,1 0 1,-1-1 0,6-1 0,-4 0-5,0-1 0,1 1 0,-1-1 0,0 0 0,-1-1 0,1 1 0,0-1 0,-1 0 0,0 0 0,0 0 0,0-1 0,-1 1 0,1-1 0,4-9 0,3-7 92,-1 0 1,9-30 0,-17 44-122,10-29 37,12-61 0,-23 92-126,0-1 1,-1 1-1,0-1 0,0-6 0,0 10 17,0 1 1,0 0-1,0-1 0,-1 1 1,1 0-1,0-1 0,-1 1 1,1 0-1,-1-1 0,1 1 0,-1 0 1,0 0-1,0 0 0,1-1 1,-1 1-1,0 0 0,0 0 1,0 0-1,0 0 0,0 1 1,-2-2-1,2 1 9,0 1-1,0 0 1,1 0 0,-1 0-1,0-1 1,0 1 0,0 0-1,0 0 1,0 0 0,1 0-1,-1 1 1,0-1 0,0 0-1,0 0 1,0 0 0,1 1-1,-1-1 1,0 0 0,0 1-1,1-1 1,-1 1 0,-1 0-1,-15 16-474,10-7 393,1 0 0,0 0-1,1 1 1,0 0 0,1 0 0,-4 13-1,2 2-1,-7 45-1,11-57 157,0 1 0,2 0 0,0 0 0,0 0 0,4 19 0,-4-32 1,0-1 0,1 1 0,-1-1 0,1 1 1,-1-1-1,1 1 0,0-1 0,0 1 0,-1-1 1,1 0-1,0 1 0,0-1 0,0 0 0,0 0 1,1 0-1,-1 0 0,0 0 0,0 0 0,1 0 0,1 1 1,-1-2 15,0 1 1,0 0-1,1-1 1,-1 1-1,0-1 1,1 0-1,-1 0 0,0 0 1,1 0-1,-1 0 1,0-1-1,3 0 1,5-1 44,0-2-1,0 1 1,0-2 0,13-7 0,117-63-40,66-36-190,-143 72-31,92-72 1,-147 105-541,-14 10 301,-12 13 52,6-3 248,0 0 1,2 1-1,-1 0 1,2 1-1,0 0 0,1 1 1,1-1-1,-7 24 1,13-38 90,-5 16 49,-4 25 0,9-38 5,1 0 0,-1 1 0,1-1 0,0 0 0,0 0 0,0 1 0,1-1 0,0 0 0,2 8 0,-3-12-13,1 0 0,-1 0 0,0-1 0,0 1 0,1 0 1,-1 0-1,0-1 0,1 1 0,-1 0 0,1 0 0,-1-1 0,1 1 1,-1-1-1,1 1 0,0 0 0,-1-1 0,1 1 0,0-1 1,-1 1-1,1-1 0,0 0 0,0 1 0,1 0 0,-1-1 1,0-1 0,0 1 0,0 0 0,0 0 0,-1 0 0,1-1 0,0 1 0,0 0 0,0-1-1,0 1 1,0-1 0,0 1 0,-1-1 0,1 1 0,0-1 0,0 1 0,0-2 0,3-3 109,1 0 1,-1 0 0,0 0-1,3-8 1,4-8-11,-1-1-1,-2 0 0,0 0 1,-1-1-1,4-25 0,0 1-204,-9 39 19,-1 6-14,0 0 0,-1 0 0,1 0 0,-1 0 0,1 0 0,-1 0 0,0 0 0,0 0 0,1 0 0,-1 0 0,-1 0 0,1 0 0,0 0 0,-1 0 0,1 0 0,-1 0 0,0-3 0,1 5 49,0 0 0,-1 0 0,1 0 0,0 0 0,0 0 0,0-1 0,0 1 0,0 0 0,0 0 0,0 0 0,0 0 0,0 0 0,0 0-1,0 0 1,0 0 0,-1 0 0,1 0 0,0 0 0,0 0 0,0 0 0,0 0 0,0 0 0,0 0 0,0 0 0,0 0 0,0 0 0,-1 0 0,1 0 0,0 0 0,0 0 0,0 0 0,0 0 0,0 0 0,0 0 0,0 0 0,0 0 0,0 0 0,0 0 0,-1 0 0,1 1 0,0-1 0,0 0 0,0 0 0,0 0 0,0 0 0,0 0 0,0 0 0,0 0 0,0 0-1,0 0 1,0 0 0,0 0 0,0 1 0,0-1 0,0 0 0,0 0 0,0 0 0,0 0 0,-4 9-293,2-6 183,-16 50-469,-19 86 0,26-87 627,-3-1 0,-28 70 0,-98 153 1547,137-268-1486,-1 0-1,-1 1 1,1-1-1,-1-1 1,0 1 0,-1-1-1,1 0 1,-1 0-1,0 0 1,-13 6 0,17-9-39,1-1 0,-1 0 0,0-1 1,1 1-1,-1 0 0,0 0 1,0-1-1,1 1 0,-1-1 1,0 1-1,0-1 0,0 0 0,0 0 1,0 0-1,0 0 0,1 0 1,-1 0-1,0-1 0,0 1 1,0 0-1,0-1 0,1 0 0,-1 1 1,0-1-1,0 0 0,1 0 1,-1 0-1,1 0 0,-1 0 1,1 0-1,-1-1 0,-1 0 0,-4-8 61,-1 1 0,1-1 0,1-1 0,-1 1-1,-4-14 1,10 23-110,-3-9-99,-1-1 1,1 1-1,1-1 0,0 0 1,0 0-1,1 0 0,1-1 1,-1-19-1,2 28 59,0 0 1,1 0-1,-1 0 0,1 0 1,0 0-1,0 0 0,0 0 1,0 1-1,0-1 0,0 0 1,1 1-1,0-1 0,-1 1 1,1-1-1,0 1 0,0 0 1,0-1-1,0 1 0,1 0 0,-1 1 1,1-1-1,-1 0 0,1 1 1,0-1-1,4-1 0,7-2-44,0 0 0,0 1 0,0 1 0,15-2 0,-27 5 75,76-10-5,-50 8 16,1-2-1,-1 0 0,48-16 0,-58 13 101,-1-2 0,0 0 0,-1-1 0,0 0 0,0-1 0,-1-1 0,-1-1 0,25-26 0,-1-7 41,50-76-1,-85 118-171,12-20 53,14-25 0,-25 41-86,-1 1-1,0-1 0,0 0 1,-1 0-1,0 0 0,0 0 1,-1 0-1,1-11 0,-2 18 35,0 0-1,0 0 1,0 1-1,0-1 1,0 0-1,0 1 1,0-1 0,-1 0-1,1 0 1,0 1-1,0-1 1,-1 0-1,1 1 1,0-1-1,-1 1 1,1-1 0,-1 0-1,1 1 1,0-1-1,-1 1 1,0-1-1,1 1 1,-1-1-1,1 1 1,-1 0-1,1-1 1,-1 1 0,0 0-1,1-1 1,-1 1-1,0 0 1,0 0-1,1-1 1,-1 1-1,0 0 1,1 0-1,-1 0 1,0 0 0,0 0-1,1 0 1,-2 0-1,-1 1-48,1-1 0,-1 1 0,1-1 1,-1 1-1,1 0 0,-1 0 0,1 0 0,0 0 0,-1 0 0,-2 3 0,-1 1 35,0 1 0,1 0 0,-1 0 1,1 1-1,0 0 0,1 0 0,0 0 0,0 0 0,1 0 0,-1 1 0,2 0 0,-1 0 0,-2 13 0,3-8 50,0 1 0,0-1-1,2 0 1,0 0-1,0 0 1,1 0 0,5 24-1,-4-29 53,0-1 0,0 1 1,1-1-1,0 0 0,0 0 0,1-1 0,0 1 0,0-1 0,1 1 0,-1-1 0,1-1 0,1 1 0,-1-1 1,1 0-1,0 0 0,0 0 0,0-1 0,1 0 0,0 0 0,-1-1 0,1 0 0,1 0 0,-1 0 1,0-1-1,1 0 0,-1-1 0,1 1 0,-1-1 0,1-1 0,0 0 0,-1 0 0,1 0 0,11-3 1,-5 0-9,-1 0 0,0-1 1,0-1-1,0 0 1,-1-1-1,0 0 0,0-1 1,0 0-1,-1-1 1,19-16-1,1-7 49,-1-1-1,27-37 0,16-18-445,-69 82 227,1 0-1,-1 1 0,1 0 0,0 0 1,7-5-1,-12 9 105,0 0 0,1 0 0,-1 0 0,0 0 0,1 0 0,-1 0 0,0 0 0,0 0 0,1 0 0,-1-1 0,0 1 1,0 0-1,1 0 0,-1 1 0,0-1 0,1 0 0,-1 0 0,0 0 0,0 0 0,1 0 0,-1 0 0,0 0 0,0 0 0,1 0 0,-1 1 0,0-1 0,0 0 0,1 0 0,-1 0 1,0 0-1,0 1 0,0-1 0,0 0 0,1 0 0,-1 1 0,0-1 0,0 0 0,0 0 0,0 1 0,0-1 0,0 0 0,1 0 0,-1 1 0,0-1 0,0 0 0,0 1 1,0-1-1,0 0 0,0 0 0,0 1 0,0-1 0,-1 1 0,1 19-130,-1-17 123,-1 24-80,-1-2 49,0 50-1,3-69 101,1 1 0,0 0 1,0-1-1,0 1 0,1 0 0,0-1 0,0 0 1,1 1-1,0-1 0,0 0 0,0-1 1,6 9-1,-5-9-9,0-1 1,1-1-1,-1 1 1,1-1-1,-1 1 1,1-1-1,0-1 1,1 1-1,-1-1 1,0 0-1,0 0 1,1 0-1,8 1 0,3-1 23,0 0 0,0 0 0,21-2 0,-16-1-202,-1-1-1,1-1 1,-1 0-1,27-9 1,-34 7-533,0 0 1,0-1-1,-1 0 0,13-9 1,10-6-1061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6:00:02.87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27 75 7872,'-17'-22'2944,"8"19"-2304,9-4-160,0 2 1408,14 2-1120,1-5 2367,7 0-1759,8 2 128,16-2-896,21 4-544,13 4-64,1 0-2080,-2 4 1152,-8 4-7103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13:45.80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94 1728,'-1'-3'171,"0"2"-104,1-1 1,-1 1-1,1 0 0,0 0 0,-1 0 0,1-1 0,0 1 0,0 0 0,0 0 0,-1-1 1,1 1-1,1 0 0,-1-1 0,0 1 0,0 0 0,0 0 0,1-1 0,-1 1 1,0 0-1,1 0 0,0-2 0,0 4 126,0 0 0,0 0 1,0 0-1,-1 0 0,1 1 0,0-1 1,-1 0-1,1 0 0,-1 0 0,1 1 0,-1-1 1,1 0-1,-1 2 0,9 26-152,-3-8 123,10 22 0,2 6 186,-3-5-22,2-1 0,2-1 0,43 70 0,-5-28-83,-45-65-233,59 101 711,-58-93-645,0 0 1,14 47 0,-23-62 31,0 0 0,1-1 0,0 1 1,1-1-1,10 15 0,-15-23-57,3 8 339,-4-11-368,0 0 1,0 0-1,1 0 0,-1 0 1,0 0-1,0 0 1,0 0-1,0 0 1,1 1 635,-1-1-636,0 0 0,0 0 1,2-1-4,0-3 54,-1 1 0,1 0 0,-1-1 0,0 1 0,0-1 1,0 0-1,1-7 0,0 0 22,15-92 355,1-4-104,57-221-705,-44 87 277,-28 181 138,-3 34-3172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13:46.47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25 65 3072,'-3'-1'2956,"-2"16"-2342,-4 21-563,6-17 94,-1 26-1,4-37-85,0 0 1,0-1-1,1 1 0,0 0 1,1 0-1,2 8 0,-4-14-25,1 0 1,0 0-1,-1-1 0,1 1 0,0 0 1,0-1-1,0 1 0,0-1 0,0 1 1,0-1-1,1 1 0,-1-1 0,0 0 1,1 0-1,-1 1 0,1-1 0,-1 0 1,1 0-1,0-1 0,-1 1 0,1 0 1,0 0-1,-1-1 0,1 1 0,0-1 1,0 0-1,0 0 0,0 1 0,-1-1 1,1 0-1,0 0 0,0-1 0,0 1 1,0 0-1,-1-1 0,1 1 0,0-1 1,3-1-1,4-1 72,-1-1 0,0-1 1,0 1-1,0-1 0,-1-1 1,11-9-1,-8 7 32,-1-2 0,0 0 0,0 0 0,-1 0 0,12-20 0,-17 24-67,0-1 0,0 1 1,0-1-1,-1 0 0,0 1 1,0-1-1,-1 0 0,1 0 0,-2-1 1,1 1-1,-1 0 0,0-8 1,-1 12-84,1 1 1,0 0 0,-1-1-1,1 1 1,-1 0-1,0 0 1,0 0 0,0-1-1,0 1 1,0 0 0,0 0-1,0 0 1,-1 1-1,1-1 1,-1 0 0,0 0-1,1 1 1,-4-3-1,2 3-12,0-1 0,0 1 0,0-1 0,0 1 0,0 0 0,0 0 0,0 0 0,-1 1 0,1-1 0,0 1 0,-7 0 0,4 0 52,-1 1-1,1 0 0,0 0 1,-1 0-1,1 1 0,0 0 1,0 0-1,0 0 0,0 1 0,0 0 1,0 0-1,-9 8 0,10-7 27,1 1 0,0 0-1,0 0 1,-6 10 0,9-14-209,0 0-1,0 0 1,0 1 0,1-1-1,-1 0 1,0 1 0,1-1-1,-1 1 1,1-1 0,0 0-1,0 1 1,-1-1 0,1 1-1,0-1 1,0 1 0,0-1-1,0 1 1,1-1 0,-1 1-1,0-1 1,0 0 0,1 1-1,-1-1 1,1 1 0,0-1-1,1 2 1,13 9-3706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13:47.33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 97 2560,'-11'4'4322,"17"-3"-3626,31-3-420,52-9 0,-31 3 15,122-15 1160,-171 21-1255,0-1 1,0 1-1,-1-2 1,1 1 0,-1-1-1,15-10 1,-22 14-193,-1-1 1,1 0 0,0 0 0,0 1 0,-1-1-1,1 0 1,-1 0 0,1 0 0,-1 0 0,1 0-1,-1 0 1,0 0 0,1 1 0,-1-1 0,0 0-1,0-1 1,1 1 0,-1 0 0,0 0 0,0 0-1,0 0 1,-1-2 0,1 1-329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13:47.79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 54 2976,'-6'4'3713,"21"-1"-2162,-4-4-1162,0 0-1,0-1 1,18-5 0,9-1 120,22-4-512,33-4 384,-56 11 91,-16 1-1481,31-1 0,-30 8-3647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13:49.72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382 28 992,'13'-4'2997,"-13"0"-2686,0 4-242,0-1 0,0 1 0,0-1 0,0 1 0,0 0 0,0-1 0,0 1 0,0-1-1,0 1 1,0-1 0,0 1 0,0-1 0,0 1 0,0-1 0,-1 1 0,1 0-1,0-1 1,0 1 0,0-1 0,-1 1 0,1 0 0,0-1 0,-1 1 0,1 0-1,0-1 1,-1 1 0,0-1 0,-3-2 155,3 3-177,0-1 0,0 1 0,0-1 0,0 1 0,1-1 0,-1 1 1,0 0-1,0-1 0,0 1 0,0 0 0,0 0 0,0 0 0,0 0 0,0 0 0,0 0 0,-1 0 0,-5 0 44,0 0 0,0 1 0,0 0-1,0 1 1,0-1 0,0 1 0,1 0 0,-1 1 0,-9 5 0,6-2-172,0 1 1,0 0-1,0 0 1,-14 16 0,-119 134 1005,120-131-816,14-16-76,1 0 0,0 1 0,-9 17-1,14-22-81,0 0 0,0 0-1,1 0 1,0 0 0,1 1-1,-1-1 1,1 1-1,1-1 1,-1 8 0,1-13 49,-1 11 106,1 1 0,1-1 0,0 1 0,1-1-1,0 1 1,6 17 0,-5-21-39,1 1-1,0 0 1,1-1-1,0 0 1,0 0-1,1 0 1,0-1-1,1 0 1,0 0-1,0-1 1,1 1-1,0-1 1,0-1-1,0 0 1,1 0-1,18 9 1,-20-13-1,0 0-1,1 0 1,-1 0 0,0-1 0,1 0 0,-1-1-1,1 0 1,-1 0 0,1 0 0,-1-1 0,1 0 0,-1 0-1,8-3 1,1-1 67,0-1-1,-1 0 1,0-1-1,26-16 1,-11 1 13,-1-1 0,-1-1 1,25-28-1,-43 42-118,-4 3-37,9-7 167,-1-1 1,13-18 0,-24 29-106,0 0 1,-1-1-1,1 1 1,-1-1-1,0 1 1,0-1-1,0 0 1,-1 1-1,1-1 1,-1 0-1,0 0 1,-1 0-1,1 0 1,-1-6-1,-1 1-23,0 1-1,-1 0 0,1-1 1,-2 1-1,1 0 0,-2 0 1,-5-12-1,-1 2-97,-1 1-1,0 1 1,-1 0 0,-1 1-1,-24-24 1,29 33 67,1 0 0,-1 0-1,-1 1 1,1 1 0,-1-1 0,0 1 0,-1 1-1,1 0 1,-1 0 0,1 1 0,-1 0 0,0 1-1,-16-3 1,19 5 4,0 0-1,0 1 0,0 0 0,0 0 1,0 0-1,-12 5 0,16-5-37,0 0 0,0 0 0,0 1 0,0-1 0,0 1 0,1 0-1,-5 4 1,6-5 1,0 0-1,0 0 0,0 0 1,0 0-1,0 0 1,1 0-1,-1 1 0,0-1 1,1 0-1,-1 1 0,1-1 1,0 0-1,-1 1 1,1-1-1,0 0 0,0 1 1,0-1-1,0 3 1,0-2-163,1 1 1,0-1-1,0 0 1,0 1-1,0-1 1,1 0 0,-1 1-1,1-1 1,-1 0-1,1 0 1,0 0-1,-1 0 1,1-1-1,0 1 1,0 0 0,0-1-1,5 3 1,26 18-3420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13:51.97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193 556 1472,'-7'3'1611,"15"-6"1562,15-10-2957,0-1 1,-1-2-1,-1 0 1,0-1-1,34-38 1,-32 28-198,-2-1-1,-1 0 1,-1-1-1,17-36 1,-19 27 91,-1-1 0,18-73 0,-29 98 36,3-10 74,-8 23-235,1-1-1,-1 1 1,0 0 0,0-1 0,0 1 0,0 0 0,0 0 0,0-1 0,0 1 0,0 0-1,0-1 1,-1 1 0,1 0 0,-1-2 0,1 3-5,-1 0-1,1 0 1,-1 0-1,1 1 1,0-1 0,-1 0-1,1 0 1,-1 0-1,1 1 1,0-1 0,-1 0-1,1 0 1,0 0-1,-1 1 1,1-1 0,0 0-1,0 1 1,-1-1-1,1 0 1,0 1-1,0-1 1,-1 0 0,1 1-1,0-1 1,0 1-1,0 0 1,-9 13-298,-26 58-136,-28 54 608,45-94 39,-42 55-1,13-27-58,3-8 63,2 3 0,-51 89 0,62-77 147,-35 104 0,53-134-139,-9 27 881,21-55-907,1-9-146,0 1-1,0-1 0,0 1 1,0-1-1,0 1 0,0-1 1,0 1-1,0-1 0,0 1 1,-1-1-1,1 1 0,0-1 1,0 1-1,0-1 1,-1 0-1,1 1 0,0-1 1,-1 1-1,1-1 0,-2 2 411,3-8-369,-1 0 0,1 0 0,0 0-1,0 0 1,1 0 0,0 1 0,2-7-1,22-38-101,-20 40 37,8-17-53,2 1 0,1 1-1,0 1 1,2 1 0,1 0 0,39-35 0,-17 28-34,0 1 1,60-29 0,-33 19-22,-54 31 6,23-8-1,6-3-279,-42 18 329,-2 1 35,0-1 0,1 1 1,-1 0-1,1-1 0,-1 1 0,1 0 1,-1 0-1,1-1 0,-1 1 1,1 0-1,-1 0 0,1 0 0,-1 0 1,1 0-1,-1 0 0,1 0 1,-1 0-1,1 0 0,0 0 0,-2 1-20,0-1-1,0 1 1,0 0-1,0 0 0,0 0 1,0 1-1,0-1 1,0 0-1,0 0 1,1 0-1,-2 2 0,-4 8-89,0-5 101,-2 2-78,0 1-1,1 0 0,0 0 1,0 1-1,-6 12 0,12-19 116,-3 5 56,1-1 0,-1 1 0,2 0 0,-4 12 0,6-19-56,0 1-1,-1-1 1,1 0 0,0 0-1,0 1 1,0-1 0,0 0-1,0 0 1,0 1 0,0-1 0,0 0-1,1 0 1,-1 1 0,0-1-1,1 0 1,-1 0 0,1 0-1,-1 0 1,1 1 0,0-1 0,-1 0-1,1 0 1,0 0 0,0 0-1,0-1 1,0 1 0,0 0-1,0 0 1,0 0 0,0-1-1,0 1 1,0 0 0,0-1 0,0 1-1,0-1 1,1 0 0,-1 1-1,0-1 1,3 1 0,0-1 53,0-1 0,-1 1 1,1 0-1,0-1 0,0 0 1,0 0-1,0 0 0,-1 0 1,1 0-1,0-1 0,-1 0 0,1 0 1,-1 0-1,6-4 0,5-5 269,23-23-1,-31 28-261,-1 0-1,0 0 1,0 0-1,0-1 1,5-10-1,-9 15-88,0 1 0,0-1-1,0 0 1,0 0 0,-1 0-1,1 0 1,-1 0 0,0 0-1,1 0 1,-1 0 0,0 0-1,0 1 1,0-1-1,0 0 1,-1 0 0,1 0-1,0 0 1,-1 0 0,1 0-1,-1 0 1,0 0 0,0 0-1,0 1 1,0-1 0,0 0-1,-2-2 1,1 2-33,1 0 0,-1 1 0,0-1-1,0 1 1,0 0 0,1-1 0,-2 1 0,1 0 0,0 0 0,0 0 0,0 1 0,-5-2-1,-27 0-929,28 2 699,6 0 439,9 0-10,0-1-65,0 0 0,0-1 0,0 0 0,0 0 1,16-7-1,23-6-348,-22 10 238,-3-1-38,1 2 0,0 0 0,1 2 0,23 0 0,-41 3 114,1 0-1,-1 0 1,0 1-1,0 0 1,0 0-1,0 1 1,0 0-1,-1 0 1,1 1-1,-1 0 0,0 0 1,0 0-1,0 1 1,6 6-1,-9-9 38,1 1-1,-1-1 0,1 0 0,-1 0 1,1 0-1,0-1 0,0 1 0,-1-1 1,1 0-1,0 0 0,0 0 0,7 0 1,6-1 272,30-1 1,-29 0-713,3-1-1184,-1-1 0,37-10 0,-40 9 684,33-8-3419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13:57.66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138 888 3328,'0'0'104,"0"0"0,-1 0 0,1 0 0,-2-2 936,1 2-936,1-1 0,0 1 0,0 0 0,0 0 0,0-1 0,0 1 0,-1 0 0,1-1 0,0 1 0,0 0 0,0 0 0,0-1 0,0 1 0,0 0 0,0-1 0,0 0 0,0-14 118,0 6 145,-29-219 1430,20 173-1389,0-74-1,10-53-256,0 152-281,1-1 0,2 1 0,0 0 1,3 0-1,12-39 0,-16 56 107,0-5-48,-2 17 45,-1 1 1,0-1-1,0 1 0,0-1 0,1 0 1,-1 1-1,0-1 0,0 1 0,1-1 1,-1 1-1,0-1 0,1 1 0,-1-1 1,1 1-1,-1 0 0,1-1 0,-1 1 1,1-1-1,-1 1 0,2-1 0,-2 1-3,1 0 0,0 0 0,-1 0 0,1 0 0,0 0 0,-1 1 0,1-1 0,0 0 0,-1 0 0,1 0-1,0 1 1,-1-1 0,1 0 0,0 1 0,-1-1 0,1 0 0,-1 1 0,1-1 0,-1 1 0,1-1 0,-1 1-1,1-1 1,-1 1 0,0-1 0,1 1 0,-1 0 0,0-1 0,1 2 0,8 19-82,-1 18 30,-1 1 1,2 75-1,-7-72 93,2 6 106,-3 0-1,-1 0 0,-3 1 1,-12 65-1,-8-12 411,-45 131 0,53-199 190,-35 59 1,36-71 169,8-14-412,12-17-610,38-47-224,-14 19 435,27-42 1,19-25-153,-56 80 38,2 1 1,1 1-1,35-25 0,84-44-477,-135 86 513,11-5-589,-17 13 284,-8 8 259,1-2-14,0-1 0,1 1 0,0 0 0,1 0 0,0 0 0,1 1 0,0-1 0,0 1 0,1 0 1,1-1-1,0 1 0,0 0 0,2 18 0,-1-27 100,0-1 1,0 1-1,1 0 1,-1 0-1,1 0 1,-1 0-1,1-1 1,-1 1-1,1 0 1,0-1-1,0 1 1,0 0-1,0-1 1,0 1 0,0-1-1,0 0 1,1 1-1,-1-1 1,1 0-1,-1 0 1,0 0-1,1 0 1,0 0-1,-1 0 1,1 0-1,0 0 1,-1-1-1,1 1 1,3 0-1,-3-1 19,1 0 0,0 0 0,0 0-1,-1 0 1,1-1 0,0 1 0,-1-1 0,1 0-1,0 0 1,-1 0 0,1 0 0,-1 0-1,0 0 1,1-1 0,-1 1 0,0-1 0,0 0-1,0 0 1,3-3 0,-2 2 8,0-1 0,0 0 0,-1 0 0,1-1 0,-1 1 0,0 0 0,0-1 0,0 0 0,-1 1 0,0-1 0,0 0 0,0 0 0,0 0-1,-1 1 1,0-1 0,0 0 0,0-6 0,-1 7-96,1 0 0,-1-1 1,0 1-1,0-1 0,-1 1 0,1 0 0,-1-1 0,0 1 0,0 0 0,0 0 0,0 1 0,-1-1 0,0 0 0,0 1 0,0-1 0,0 1 1,0 0-1,-7-4 0,10 6-19,-1 1 0,0-1 0,1 1 0,-1 0 0,0-1 0,0 1 1,1 0-1,-1-1 0,0 1 0,0 0 0,1 0 0,-1 0 0,0 0 1,0 0-1,0 0 0,1 0 0,-1 0 0,0 0 0,0 0 0,0 0 1,1 1-1,-1-1 0,0 0 0,0 1 0,1-1 0,-2 1 0,2-1 34,-1 1 0,1-1 0,-1 1 0,1-1 0,0 1 0,0-1 0,-1 1 0,1-1 0,0 1 0,0-1-1,-1 1 1,1-1 0,0 1 0,0-1 0,0 1 0,0 0 0,0-1 0,0 1 0,0-1 0,0 1 0,0-1 0,0 1-1,0 0 1,0-1 0,1 1 0,-1-1 0,0 1 0,0-1 0,1 1 0,-1-1 0,0 1 0,0-1 0,1 1 0,-1-1 0,1 0-1,-1 1 1,3 2 8,0 0 0,0 0 0,0-1 1,1 1-1,-1-1 0,1 0 0,-1 0 0,1 0 0,0 0 0,-1-1 0,1 0 0,4 2 0,1-1 54,1 0 0,-1-1 0,0 0-1,11 0 1,-1-1 94,0-2 0,0 1 0,0-2 0,0-1 0,31-9 0,-38 8-33,-1 0 1,1 0-1,-1-1 1,0 0-1,0-1 1,0 0-1,-1-1 1,0 0-1,12-13 1,-15 13-178,0 0 1,-1 0-1,0 0 1,0-1-1,-1 1 1,5-13-1,-9 20-448,-1 12-294,-1 10 788,-1 0 0,-1-1 0,-1 1 0,0-1-1,-9 22 1,13-41 37,-5 15 292,0-1 1,-1 1 0,-1-2-1,0 1 1,-1-1 0,-10 15-1,18-28-272,-1-1-1,1 1 1,0 0-1,-1-1 1,1 1-1,0-1 1,-1 1-1,1-1 1,-1 1-1,1-1 1,-1 1-1,0-1 1,1 0-1,-1 1 1,1-1-1,-1 0 1,0 1-1,1-1 1,-1 0-1,0 0 1,1 0-1,-1 1 1,0-1-1,1 0 1,-1 0-1,0 0 1,1 0-1,-1 0 1,0 0-1,1 0 1,-1-1-1,0 1 1,1 0-1,-1 0 1,0 0-1,1-1 1,-1 1-1,0 0 1,1-1-1,-1 1 1,1-1-1,-1 1 1,0-1-1,-1-1-7,1 0 0,0 0 0,-1 0 0,1-1 0,0 1 0,0 0 0,0 0 0,1-1 0,-1 1 0,0-4 0,0 3-71,1 0 0,0-1-1,0 1 1,0 0 0,0 0 0,0-1-1,1 1 1,-1 0 0,1 0 0,0 0-1,0 0 1,0 0 0,0 0 0,1 0-1,-1 0 1,1 0 0,0 0 0,0 1-1,0-1 1,0 1 0,4-5 0,-2 4-81,0 1 0,0-1 1,0 1-1,0-1 1,1 1-1,-1 1 0,1-1 1,-1 0-1,1 1 0,-1 0 1,1 0-1,0 1 1,-1-1-1,7 1 0,40 5-100,-40-3 292,0-1 0,0 0 0,0 0 1,0-1-1,18-3 0,-23 2 23,0-1-1,0-1 1,-1 1 0,1-1 0,-1 0-1,0 0 1,0-1 0,0 1 0,0-1-1,8-9 1,1 2-50,-12 11-37,0-1 0,-1 0 0,1 0 0,0-1 0,-1 1 0,1 0 0,-1 0 0,0-1 0,1 1 0,-1-1 0,0 1 0,0-1 0,0 0 0,0 1 0,0-1 0,0 0 0,0-3 544,17-11 339,-1-3-1018,-16 18 90,-7-2-672,-30 1 1771,23 1-1191,-24 0 0,32 2 122,1-1-1,-1 1 1,1 0-1,-1 0 1,1 0-1,-1 1 1,1 0-1,0 0 0,-5 2 1,-1 3-170,-1-1 1,2 2-1,-1-1 0,-15 17 1,23-22 122,0 0 1,0 1 0,1-1-1,-1 1 1,1-1 0,0 1-1,0-1 1,0 1 0,0-1-1,0 1 1,-1 5 0,2-6 46,0 1 1,0-1-1,1 0 1,-1 0 0,0 0-1,1 0 1,0 0-1,-1 0 1,1 0-1,0 0 1,0-1 0,0 1-1,0 0 1,0 0-1,0-1 1,0 1-1,1 0 1,2 1 0,-1 1 36,1-1 0,0 0 0,0 0 0,0 0 0,0 0 0,0-1 0,1 0 0,-1 0 0,1 0 0,-1 0 0,1-1 0,8 2 0,-6-2 43,0 0-1,0-1 1,1 0 0,-1-1 0,0 0 0,0 0 0,13-3 0,4-5 121,-1 0 0,0-1 0,41-26 0,-60 33-187,29-16 105,-9 6 6,28-21 0,-45 29-313,-1 1 0,1 0-1,12-5 1,-18 8-2,1 1-421,4 0 544,-4 0 320,-3 15-357,-1-11 14,1 0 0,-1-1-1,0 1 1,-1 0 0,-2 3 0,-7 11-121,-17 47 119,-21 71 0,11-27 59,25-73 51,-24 56 929,31-85 649,10-25-1102,1-1-379,14-34 0,-5 19-119,2-9 55,1 0 0,3 2 1,1 0-1,41-62 1,-49 86-165,-3 3-137,14-17 0,-20 28 139,0-1-1,1 1 1,-1 0 0,1 0 0,-1 0 0,1 1 0,0-1 0,0 1-1,7-3 1,-10 5 89,1-1-1,-1 1 1,0 0-1,1 0 0,-1 0 1,0 0-1,1 0 1,-1 0-1,0 0 1,1 0-1,-1 1 0,0-1 1,0 1-1,1-1 1,-1 0-1,0 1 1,0 0-1,1-1 1,-1 1-1,0 0 0,0 0 1,0-1-1,0 1 1,0 0-1,0 0 1,-1 0-1,1 0 0,0 0 1,1 2-1,-1 0 7,1-1 1,0 1-1,-1 0 0,0 0 0,1 0 0,-1 0 0,0 0 0,-1 0 1,1 0-1,0 0 0,-1 4 0,1-2 125,-1-1 0,-1 1 0,1 0 0,-1 0 0,1 0 0,-1-1 0,0 1 0,-1-1 0,1 1 0,-1-1 0,0 1 0,0-1 0,-1 0 0,-3 6 0,5-9-45,0 0-1,0 0 1,0 0 0,0 0 0,0 0 0,0 0-1,0 0 1,0-1 0,0 1 0,0 0-1,0-1 1,0 1 0,-1-1 0,1 1-1,0-1 1,0 0 0,-1 1 0,1-1-1,0 0 1,0 0 0,-1 0 0,1 0-1,0 0 1,-1 0 0,1 0 0,0-1-1,0 1 1,-3-1 0,3 1-50,0 0-1,1 0 1,-1-1 0,0 1 0,0 0 0,0-1-1,0 1 1,0 0 0,1-1 0,-1 1 0,0-1-1,0 1 1,1-1 0,-1 0 0,0 1 0,1-1-1,-1 0 1,0 1 0,1-1 0,-1 0 0,1 0-1,-1 0 1,1 1 0,0-1 0,-1 0-1,1 0 1,0 0 0,0 0 0,-1 0 0,1 0-1,0 1 1,0-1 0,0 0 0,0 0 0,0 0-1,0 0 1,1 0 0,-1 0 0,0 0 0,0 0-1,1 0 1,-1 1 0,0-1 0,1 0-1,-1 0 1,1 0 0,-1 1 0,1-1 0,-1 0-1,1 0 1,0 1 0,-1-1 0,2 0 0,33-19-125,38-15 1,-41 20 9,53-31 0,-63 32 185,-1-1 0,0-1 0,-1 0 0,-1-2 0,23-26 1,-23 20-81,-2 0 1,-1-1-1,-1-1 0,24-53 1,-14 9 10,-21 60-559,-1 1 1,-1-1-1,3-16 1,-8 56 410,-1 0 0,-1-1 0,-1 0-1,-16 43 1,12-45 169,-1 0 0,-1-1 0,-24 38 0,-57 64 531,70-106 54,20-20-350,0 1 1,0-1 0,0 1-1,0 0 1,-3 5 0,9-12-249,1 0 1,-1 0-1,1 0 1,0 0-1,0 1 1,0 0-1,0 0 1,0 0 0,1 0-1,0 0 1,-1 1-1,1 0 1,0 0-1,5-1 1,-5 1-105,1 1 1,-1 0-1,0 0 1,1 0-1,-1 1 0,1-1 1,-1 1-1,1 0 1,-1 1-1,0 0 0,1-1 1,-1 2-1,10 2 1,12 8 13,-13-7-1,0 1-1,-1 1 1,20 13-1,-30-17 135,1-1 0,0 1 0,0-1 0,0 0 0,0 0 0,0-1 0,0 1 0,0-1 0,1 0 0,-1 0 0,0 0 0,1 0 0,-1-1 0,1 0 0,6 0 0,-3-1 43,-1-1 1,1 0 0,-1 0-1,0 0 1,0-1 0,0 0-1,-1-1 1,10-5 0,-1 0 23,-1-1 1,-1 0 0,1-1 0,-2 0 0,19-21 0,-27 27-127,-3 3 1,1 0 0,-1 1 1,0-1-1,1 1 0,-1-1 0,1 1 1,0 0-1,-1-1 0,5-1 1,5-4-193,-10 6 131,0 0 0,0 0-1,0 0 1,1 0 0,-1 0-1,0 1 1,1-1 0,-1 0-1,1 1 1,-1-1 0,4 0 0,-4 3 9,0-1 0,0 0 0,0 1 1,0-1-1,-1 1 0,1-1 1,0 1-1,-1 0 0,1-1 0,0 4 1,1 6 46,-1 1 0,0 0 0,-1 0 0,0-1 0,-1 1 0,-2 15 0,2-24 26,1 0 0,-1 0 1,0 0-1,-1 0 0,1 0 0,0 0 0,-1 0 0,-3 5 0,4-7 52,0 0-1,-1 0 1,1 1 0,0-1-1,0 0 1,0 0-1,-1 0 1,1 0 0,0-1-1,-1 1 1,1 0-1,-1 0 1,1-1 0,-1 1-1,1-1 1,-1 0-1,0 1 1,-2-1 0,3 0-48,-12-1 552,13 1-563,0 0 0,-1 0-1,1 0 1,-1 0 0,1 0-1,0 0 1,-1 0 0,1 0-1,0-1 1,-1 1 0,1 0-1,-1 0 1,1 0 0,0-1 0,-1 1-1,1 0 1,0 0 0,0-1-1,-1 1 1,1 0 0,0 0-1,0-1 1,-1 1 0,1 0-1,0-1 1,0 1 0,0-1-1,0 1 1,-1-1 0,15-7-564,-7 5 489,0-1 0,0 1 0,1 0 0,10-2 0,10-4 274,38-14-308,0 4 0,95-16 1,-145 31-47,11 0-529,-27 4 673,0 0 0,1 1 0,-1-1 0,0 0 0,0 0 0,0 1 0,0-1 0,0 0 0,0 0 0,0 1 0,0-1 0,0 0 0,1 0 0,-1 1 0,0-1 0,0 0 0,0 0 0,0 1 0,-1-1 0,1 0 0,0 0 0,0 1 0,0-1 0,0 0 0,0 0 0,0 1 0,0-1 0,0 0 0,0 0 0,-1 0 0,1 1 0,-2 1 4,0 0 1,0 0 0,0 0 0,0 0 0,-1 0 0,-3 2 0,-9 6 9,11-6-32,-3 2-45,1 1-1,-1-1 1,1 2-1,-7 9 0,12-16 85,0 0-1,1 1 0,-1-1 0,0 0 0,0 1 1,1-1-1,-1 1 0,1-1 0,-1 1 1,1-1-1,0 1 0,-1-1 0,1 1 0,0 0 1,0-1-1,0 1 0,0-1 0,0 1 0,1-1 1,-1 1-1,0 0 0,1-1 0,-1 1 0,1-1 1,0 0-1,-1 1 0,1-1 0,0 1 1,0-1-1,0 0 0,0 0 0,0 1 0,2 0 1,-2-1 7,0 0 0,0-1 0,0 1 1,1-1-1,-1 1 0,0-1 0,1 0 0,-1 1 1,0-1-1,1 0 0,-1 0 0,1 0 1,-1 0-1,0 0 0,1 0 0,-1 0 1,0 0-1,1-1 0,1 0 0,25-9 393,-28 10-418,13-7 76,0-1 1,0 0 0,-1-1 0,15-14 0,-25 22-68,-1 0-1,0-1 1,0 1-1,1-1 1,-1 1 0,0-1-1,0 1 1,-1-1 0,1 0-1,0 1 1,0-1 0,-1 0-1,1 0 1,-1 1 0,0-1-1,1 0 1,-1 0-1,0 0 1,0 0 0,0 0-1,-1-2 1,1 1-153,0 2 138,0 1-1,0 0 1,0-1-1,0 1 0,0-1 1,-1 1-1,1 0 1,0-1-1,0 1 1,-1 0-1,1-1 0,0 1 1,0 0-1,-1-1 1,1 1-1,0 0 1,-1-1-1,1 1 1,0 0-1,-1 0 0,1-1 1,-1 1-1,1 0 1,0 0-1,-1 0 1,1 0-1,-1 0 0,0-1 1,1 1-1,-1 0-1,1 0 1,0 0-1,-1 0 1,1 0 0,-1 0-1,1 0 1,0-1-1,-1 1 1,1 0 0,-1 0-1,1 0 1,0-1-1,-1 1 1,1 0 0,0-1-1,0 1 1,-1 0-1,1-1 1,0 1 0,0 0-1,-1-1 1,1 1 0,0 0-1,0-1 1,0 1-1,0-1 1,-1 0 0,-1-4-9,2 3-143,7-2 176,2 1-74,0 0 0,1 1 0,-1 0 1,1 1-1,0 0 0,9 0 0,13-1-134,-26 1 179,0 1 0,0 0 1,0 0-1,0 1 0,-1 0 1,1 0-1,0 0 1,8 4-1,-12-5-3,0 1 0,0-1 0,-1 1 0,1 0 0,0 0 0,0 0 0,0 0 0,-1 0 0,1 1 0,0-1 0,-1 0 0,1 1 0,-1-1-1,0 1 1,1 0 0,-1-1 0,0 1 0,0 0 0,0 0 0,0 0 0,0 0 0,-1-1 0,1 1 0,-1 0 0,1 0 0,0 3 0,-3 0 59,1 0 0,-1 0 0,0 0-1,0 0 1,0 0 0,0-1 0,-5 6 0,6-8-20,-2 0 405,6-3-156,1-1-190,0 0 0,0 0 0,0 0 0,0 0 0,-1 0 0,7-6 0,10-6-144,-11 9-32,0 0 0,1 0 0,10-3 0,-16 7 19,0 0 1,1 0-1,-1 1 0,0-1 0,1 1 1,-1 0-1,0 0 0,1 1 0,-1-1 1,5 2-1,28 7 278,-19-4-37,0-1 0,-1 0 0,1-2 0,20 1 0,61-6-2632,-92 2 1547,0 0 0,1 1-1,-1 0 1,1 1 0,-1-1-1,10 4 1,7 0-2528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14:00.57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385 407 2720,'-6'0'601,"-1"0"0,1 1-1,0 0 1,0 0 0,0 0 0,-7 3 0,-3-1-354,-7 2-47,1 0-1,0 2 1,0 0-1,0 1 1,1 2-1,0 0 1,-22 15-1,34-19-167,-1 1-1,1 0 1,0 1 0,0 0-1,1 0 1,0 1-1,1 0 1,0 0-1,0 1 1,1 0 0,0 0-1,1 0 1,0 1-1,0 0 1,-5 21-1,9-27 18,1 0 0,-1 0-1,1 0 1,-1 0 0,1 0-1,1 0 1,-1 0 0,1 0-1,0 0 1,0 0-1,0-1 1,1 1 0,2 7-1,-2-10 19,-1 1-1,1-1 1,0 0-1,-1 1 0,1-1 1,0 0-1,0 0 1,1 0-1,-1 0 1,0 0-1,1-1 0,-1 1 1,1-1-1,-1 1 1,1-1-1,0 0 0,0 0 1,-1 0-1,1-1 1,0 1-1,0-1 0,0 1 1,0-1-1,4 0 1,4-1 55,0 0 0,-1-1 0,1 0 0,0 0 0,-1-1 0,1-1 0,19-9 1,-7 1-14,0-1 1,25-19 0,-3-4 128,51-52-1,-27 17-338,-66 68 47,4-3-77,0-1 1,-1 0-1,7-9 1,-13 20-1204,-5 8 1142,1-3 193,0 0-1,0 1 1,1-1-1,0 1 1,1 0-1,0 0 1,-1 17-1,-2 7 226,3-23-126,1 0 1,-1 0-1,2 1 0,0-1 1,1 18-1,-1-27-73,1-1-1,-1 0 1,0 0 0,0 0-1,1 0 1,-1 0-1,0 0 1,1-1-1,-1 1 1,1 0 0,-1 0-1,1 0 1,0 0-1,-1 0 1,1-1-1,1 2 1,-2-2 1,1 0 0,-1 1 0,1-1 0,-1 0 0,1 0 0,0 1 0,-1-1 0,1 0 0,0 0 0,-1 0-1,1 0 1,-1 0 0,1 0 0,0 0 0,-1 0 0,1 0 0,0 0 0,-1-1 0,2 1 0,0-1 34,1-1 0,-1 1-1,1 0 1,-1-1 0,0 0 0,0 1 0,1-1-1,-1 0 1,0 0 0,2-4 0,94-112 1029,-22 27-1387,-70 82-501,-12 15 406,-11 13 331,15-13 45,0 1 1,0-1-1,0 1 1,0-1 0,1 1-1,0-1 1,1 1 0,0 0-1,0-1 1,0 1-1,2 8 1,-2-10 22,1 0 0,0 0-1,1 0 1,-1-1 0,1 1 0,0 0 0,0-1-1,1 0 1,-1 1 0,1-1 0,0 0-1,0 0 1,0 0 0,0-1 0,7 6 0,-7-7 20,1 0 1,-1-1 0,0 1-1,1-1 1,-1 0 0,1 0-1,0 0 1,-1 0-1,1-1 1,0 1 0,-1-1-1,1 0 1,0 0 0,-1-1-1,1 1 1,0-1 0,-1 1-1,1-1 1,4-2 0,6-2 130,-1 0 0,1-1 1,18-11-1,-15 7-107,-1-1-1,0 0 0,0-1 1,-1-1-1,0-1 0,-2 0 1,24-30-1,-35 40-78,1 1-1,-1-1 1,0 0 0,-1-1 0,1 1-1,-1 0 1,1-1 0,-1-4 0,-2 3-188,1 3-224,7 4 287,-5 0 150,1 1 0,0-1 0,-1 0 0,1 1-1,-1 0 1,1 0 0,-1 0 0,0 0 0,0 0-1,0 0 1,0 1 0,0-1 0,2 5 0,1 1-71,0 0 1,-1 1 0,4 9-1,-4-3 38,-1-1 1,0 1-1,1 20 0,1-1 137,-5-31-68,1 0 0,0 0 0,0-1 0,0 1 0,1 0 0,-1-1 0,4 6 0,-1-2 185,-4-6-215,0 1 1,0-1-1,1 0 1,-1 1 0,0-1-1,0 0 1,1 1 0,-1-1-1,0 0 1,1 0 0,-1 1-1,0-1 1,0 0-1,1 0 1,-1 0 0,1 1-1,-1-1 1,0 0 0,1 0-1,-1 0 1,0 0-1,1 0 1,-1 0 0,1 0-1,-1 0 1,0 0 0,1 0-1,-1 0 1,1 0 0,-1 0-1,0 0 1,1 0-1,-1 0 1,0 0 0,1 0-1,-1 0 1,1-1 0,-1 1-1,0 0 1,1 0 0,-1 0-1,1-1 1,11-12 57,-12 12-46,39-50 447,-11 12-384,1 1-1,46-43 1,-45 53-671,-29 28 421,17 16-37,-8-6 158,-1 1 1,0 0-1,0 1 1,-1 0-1,-1 0 1,7 15-1,-3-7 149,17 25 0,-26-42-96,1 0 1,-1 0 0,1 0-1,-1 0 1,1-1 0,0 1-1,0-1 1,1 0 0,-1 0 0,0 0-1,1 0 1,-1-1 0,1 1-1,5 0 1,-4-1 27,0 0 1,0 0-1,0-1 1,1 0-1,-1 0 0,0-1 1,0 1-1,0-1 1,8-3-1,4-2 110,-1 0 0,-1-2 0,1 0 0,-1 0 0,19-15 1,-18 11-88,0-1 0,0 0 1,-2 0-1,25-30 1,-38 42-75,0-1 1,0 1 0,0 0 0,0-1 0,-1 1-1,1-1 1,-1 1 0,1 0 0,-1-1 0,0 1 0,1-1-1,-1 1 1,0-1 0,0 1 0,0-1 0,0 0-1,0 1 1,0-1 0,-1-2 0,1 4-3,0 0 0,-1-1 0,1 1 1,0-1-1,0 1 0,0 0 0,-1-1 0,1 1 0,0 0 1,-1-1-1,1 1 0,0 0 0,0-1 0,-1 1 0,1 0 1,-1 0-1,1-1 0,0 1 0,-1 0 0,1 0 0,0 0 1,-1 0-1,1 0 0,-1-1 0,0 1 0,0 0-2,0 0 1,0 1-1,0-1 0,0 0 1,0 0-1,1 1 0,-1-1 0,0 1 1,0-1-1,0 1 0,0-1 1,0 1-1,1-1 0,-1 1 0,0 0 1,0 0-1,-6 5-80,1 0 0,0 0 0,0 1 0,0 0 0,-5 9 0,9-12 130,0 1-1,0 0 1,0 0 0,0 0-1,1 0 1,0 0 0,0 0 0,0 0-1,0 0 1,1 7 0,0-5-14,0 1 1,0-1 0,1 1 0,0-1 0,1 1-1,0-1 1,0 0 0,0 1 0,6 10 0,-7-16-1,-1 0 1,1 0-1,0 0 0,0 0 1,1-1-1,-1 1 1,0 0-1,1-1 1,-1 1-1,1 0 1,-1-1-1,1 0 1,0 1-1,0-1 1,2 1-1,-2-1 23,0-1 0,0 0 0,0 0 1,0 0-1,0 0 0,0 0 0,0 0 0,0 0 0,-1-1 0,1 1 1,0-1-1,0 1 0,0-1 0,0 0 0,-1 0 0,1 0 0,2-2 1,7-4 94,-1 0 0,0-1 0,18-19 1,10-8-231,16-3 305,-48 34-302,1 0 0,-1 1-1,1 0 1,-1 0 0,1 1 0,13-3 0,-19 5 91,0 0 0,-1-1-1,1 1 1,0 0 0,-1 0-1,1 0 1,0 0 0,-1 0-1,1 0 1,0 0 0,-1 0-1,1 1 1,0-1 0,-1 0-1,1 0 1,0 1 0,-1-1 0,1 0-1,0 0 1,-1 1 0,1-1-1,-1 1 1,1-1 0,-1 1-1,1-1 1,-1 1 0,1-1-1,-1 1 1,1-1 0,-1 1-1,0-1 1,1 1 0,-1 0-1,0-1 1,0 1 0,1 0 0,-1-1-1,0 1 1,0 0 0,0-1-1,0 1 1,0 0 0,0 0-1,0 1 1,0 4 26,-1 0 0,0 0 0,0 0-1,-3 8 1,0-1-11,-3 14 0,4-20 10,1 0 1,0 1 0,1-1-1,-1 10 1,2-16 5,0-1-1,1 0 1,-1 0 0,0 0-1,1 0 1,-1 0 0,0 0-1,1 1 1,-1-1 0,0 0-1,1 0 1,-1 0 0,1 0-1,-1 0 1,0 0 0,1 0-1,-1-1 1,0 1 0,1 0-1,-1 0 1,0 0 0,1 0-1,0-1 1,9-4 91,0 0 0,-1-1 0,1 0-1,-1 0 1,11-11 0,-9 7-67,1 2 0,18-13 1,-21 17-168,-1-1 1,1 1 0,0 0-1,0 1 1,17-4 0,-25 7 99,0 0 1,0 0 0,0 0 0,0 0 0,0 0 0,1 0 0,-1 0 0,0 1-1,0-1 1,0 0 0,0 1 0,0-1 0,0 0 0,-1 1 0,1 0 0,0-1-1,0 1 1,0-1 0,0 1 0,-1 0 0,1 0 0,0 0 0,0-1 0,-1 1 0,2 2-1,0 1-48,1 1-1,-1 0 1,3 10-1,0-3 48,-3-6 56,1-1 0,-1 0 0,1 1 0,1-1 1,-1 0-1,1 0 0,6 6 0,-8-9-21,-1-1 1,0 0-1,0 0 0,1 0 0,-1 0 0,1 0 1,-1-1-1,1 1 0,-1 0 0,1-1 0,0 1 1,-1-1-1,1 1 0,0-1 0,0 0 1,-1 0-1,1 1 0,0-1 0,-1-1 0,1 1 1,0 0-1,0 0 0,-1-1 0,1 1 1,0-1-1,-1 1 0,1-1 0,-1 0 0,1 1 1,2-3-1,10-7 118,0 0 0,-1-2-1,0 0 1,0 0 0,17-23 0,-10 8-60,-2-1-1,17-32 1,-15 23-164,-2-1 1,-1-1-1,-2-1 0,15-66 1,-27 92 73,20-124-53,-22 136 43,-1 0 1,0 0 0,0 1-1,0-1 1,-1 0 0,1 0-1,0 0 1,-1 0 0,0-2-1,1 4 20,0 0 0,0-1-1,0 1 1,-1 0-1,1 0 1,0 0 0,0-1-1,0 1 1,0 0 0,-1 0-1,1 0 1,0-1 0,0 1-1,0 0 1,-1 0 0,1 0-1,0 0 1,0 0-1,-1-1 1,1 1 0,0 0-1,0 0 1,-1 0 0,1 0-1,0 0 1,-1 0 0,1 0-7,-1 0 0,0 1 0,1-1 1,-1 0-1,0 1 0,1-1 0,-1 0 0,1 1 1,-1-1-1,1 1 0,-1-1 0,1 1 1,-1-1-1,1 1 0,-1 0 0,-4 5-57,1 1-1,0-1 1,0 1-1,1 0 0,0 0 1,-3 10-1,-11 49-163,11-43 184,-4 22 71,2 1 0,2 0 1,2 0-1,2 84 0,5-101 40,2-1 0,0 1 0,2-1-1,12 35 1,-17-58-1,0 0-1,0 0 1,0 0-1,1-1 1,-1 1-1,1-1 1,0 0-1,1 0 1,-1 0-1,1 0 1,0 0-1,-1-1 1,1 0-1,1 0 1,4 3-1,-5-4-91,0 0-1,0-1 0,0 0 1,0 0-1,0 0 0,0 0 1,0-1-1,0 1 0,0-1 1,0 0-1,0 0 0,1-1 1,-1 1-1,0-1 0,0 0 1,0 0-1,0 0 0,0-1 1,5-2-1,-8 4-44,4-3-670,0 1 0,0-1 0,0 0 0,6-4 0,-11 7 491,1-1 1,0 1-1,-1-1 0,1 0 1,0 1-1,-1-1 1,1 0-1,-1 1 1,1-1-1,-1 0 0,1 0 1,-1 1-1,1-1 1,-1 0-1,0 0 0,1 0 1,-1 0-1,0 0 1,0 1-1,0-1 1,0 0-1,0 0 0,0 0 1,0 0-1,0 0 1,0 0-1,0 0 1,0 1-1,0-1 0,-1 0 1,1 0-1,0 0 1,-1 0-1,1 0 1,-1 0-1,-7-10-1184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14:00.93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6 129 5216,'-5'-15'1952,"10"15"-1536,3-5-96,10 5 608,8 0-576,9-3 1184,9 0-864,5-2 64,3-6-448,6-1-128,7 1-96,1 3 224,-1-4-160,-3 4 672,-1 3-448,-7 2-4736,-10-5 2368,-23-11-2560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35:26.10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 56 4640,'-13'-11'2112,"18"14"-1824,8-3 448,4 0-448,32-3 896,3-2-704,22-3-192,6 8-192,-1-7 96,-9 7-96,-8-8 256,-6 3-224,-4-1-2080,-8 1 1056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14:10.16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308 5 2400,'-4'-5'3658,"4"13"-2639,0 6-243,2 0 0,6 26-1,-5-28-390,-1-1 0,0 1 0,0-1 0,-1 25 0,-2-33-273,1 1 0,-1 0 1,0 0-1,0 0 0,0-1 0,-1 1 0,1 0 1,-1-1-1,0 0 0,0 1 0,0-1 0,0 0 1,0 0-1,-1 0 0,0 0 0,0 0 0,1-1 1,-1 1-1,-5 2 0,-2 2 54,0-2-1,-1 1 1,0-1 0,1-1-1,-1 0 1,-1-1 0,1 0 0,-1 0-1,-22 1 1,14-3-1260,-30-2-1,-18-7-6511,56 7 4475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14:11.99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14 181 5056,'-13'-16'7130,"13"17"-6639,4 5-306,-1 0 1,0 1-1,0 0 0,-1-1 1,1 1-1,-2 0 0,3 12 1,-1-3 27,0 1 1,1-1 0,1-1 0,10 24 0,-2-5-3,27 90 169,21 52-168,-53-155-27,1-1 1,1 0 0,1-1 0,1 0-1,21 26 1,-33-44-147,1 0 0,0 0 0,1 0 0,-1 0 1,0 0-1,0 0 0,0 0 0,1 0 0,-1 0 0,0 0 0,1-1 0,-1 1 0,1-1 0,-1 1 0,1-1 0,-1 1 0,3-1 1,-3 0 24,1 0-1,-1 0 1,0-1 0,0 1 0,1 0 0,-1-1 0,0 1 0,0-1 0,1 0 0,-1 1 0,0-1 0,0 0 0,0 1 0,0-1-1,0 0 1,1-2 0,2-2 89,0 0 0,0-1-1,-1 0 1,1 0-1,-2 0 1,5-12 0,39-160 208,-26 86-541,-12 60 109,41-143 147,-21 89-76,-11 34-365,35-78 0,-51 128 117,-1 0 0,1 1 1,0-1-1,0 1 0,0-1 0,0 1 1,0 0-1,0-1 0,3-1 0,-4 3 176,0 0 0,0 0-1,1 0 1,-1 0-1,0 0 1,1-1 0,-1 1-1,0 0 1,0 0-1,1 0 1,-1 0-1,0 0 1,1 0 0,-1 0-1,0 0 1,0 0-1,1 0 1,-1 1 0,0-1-1,1 0 1,-1 0-1,0 0 1,0 0 0,1 0-1,7 11-2071,0 6 530,-1 0-1,-1 0 1,-1 1 0,4 22-1,-9-39 1581,13 50-2777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14:12.39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29 1 2912,'-1'0'52,"0"0"-1,0 0 1,0 0 0,0 0-1,1 0 1,-1 0 0,0 0 0,0 0-1,0 1 1,1-1 0,-1 0-1,0 0 1,0 1 0,1-1 0,-1 1-1,0-1 1,1 1 0,-1-1-1,0 1 1,0 1 0,-6 15 386,6-12-351,-1 5 354,1 0 0,1 1 0,0-1 0,0 0 0,1 1 0,0-1 0,3 12 0,-4-21-428,2 9 250,0 0 0,1 1 1,4 9-1,-5-16-124,0 0-1,0 0 0,0-1 1,0 1-1,0-1 1,1 1-1,-1-1 0,1 0 1,0 0-1,5 4 1,-7-6-78,0-1 1,0 1 0,0-1 0,0 1-1,1-1 1,-1 1 0,0-1-1,0 1 1,1-1 0,-1 0 0,0 0-1,1 0 1,-1 0 0,0 0 0,0 0-1,1 0 1,-1 0 0,0 0-1,1-1 1,-1 1 0,0 0 0,0-1-1,0 1 1,1-1 0,-1 0 0,0 1-1,0-1 1,0 0 0,0 0-1,0 1 1,1-3 0,0 1 12,0 0-1,0 0 1,0 0 0,0-1-1,0 1 1,-1-1 0,1 1-1,-1-1 1,0 0 0,0 1 0,0-1-1,1-5 1,-1-4 17,-1 0 0,0 0 0,-1 0 1,0 0-1,-1 0 0,0 0 0,-1 1 0,-1-1 0,1 1 0,-8-15 1,10 24-111,0 0 1,0 0-1,-1 0 1,1 1-1,0-1 1,-1 0-1,1 1 1,-1-1-1,1 1 1,-1 0-1,0-1 1,1 1 0,-1 0-1,-3-2 1,4 3-11,0 0-1,-1-1 1,1 1 0,0 0 0,0 0 0,0 0 0,-1 0 0,1 0 0,0 0 0,0 0 0,-1 0 0,1 0 0,0 0 0,0 1 0,0-1 0,-1 1 0,1-1 0,0 1 0,0-1 0,0 1 0,0-1 0,0 1-1,0 0 1,0 0 0,0 0 0,-1 0 0,2 0-121,-1 0-1,1-1 1,-1 1-1,1-1 0,-1 1 1,1 0-1,0 0 1,-1-1-1,1 1 1,0 0-1,0-1 1,-1 1-1,1 0 0,0 0 1,0 0-1,0-1 1,0 1-1,0 0 1,0 0-1,0-1 0,0 1 1,0 0-1,1 0 1,-1 0-1,0 0 1,8 7-3306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14:12.98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 9 4224,'-23'-8'7637,"24"9"-7503,-1 1 1,0-1-1,0 1 1,1-1-1,-1 1 0,1-1 1,-1 1-1,1-1 1,0 2-1,6 8-58,0-1-1,1 0 1,0 0-1,1 0 1,-1-1 0,2 0-1,-1-1 1,1 0 0,1 0-1,13 7 1,6 0 104,1-2-1,62 19 1,-25-9-228,-66-23 74,0 1 0,0 0 0,0-1 0,0 1 0,-1 0 0,1 0 0,0 0 0,-1 0 1,1 0-1,-1 0 0,1 1 0,-1-1 0,0 1 0,0-1 0,2 3 0,-3-4 7,1 1-1,-1 0 0,0-1 0,0 1 0,0-1 1,0 1-1,0 0 0,0-1 0,0 1 0,0 0 1,0-1-1,0 1 0,0 0 0,0-1 0,0 1 1,-1-1-1,1 1 0,-1 1 0,0-1 25,0 1-1,0-1 0,0 1 0,0-1 1,-1 1-1,1-1 0,-1 0 0,-2 2 1,-80 52 362,-15 9 483,83-52-1818,1 1 0,0 0 1,-25 30-1,22-16-1734,4 3 890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14:14.07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127 42 3328,'-1'-1'59,"1"0"0,0 0 0,-1 1 0,1-1-1,-1 0 1,1 1 0,0-1 0,-1 0 0,0 1 0,1-1 0,-1 1 0,1-1 0,-1 0 0,0 1-1,1 0 1,-1-1 0,0 1 0,0-1 0,1 1 0,-1 0 0,0-1 0,0 1 0,1 0 0,-1 0-1,0 0 1,0 0 0,0 0 0,0 0 0,1 0 0,-1 0 0,0 0 0,0 0 0,0 0 0,1 0-1,-1 1 1,0-1 0,0 0 0,0 1 0,1-1 0,-1 0 0,0 1 0,1-1 0,-1 1 0,-1 0-1,-14 14 1224,10-10-865,0 1 0,0-1 0,-8 12 0,8-8-217,1 1 1,0 0-1,0 0 1,1 1-1,0 0 1,1-1-1,0 1 0,-3 22 1,2 5 261,2 48 1,2-82-440,0 19 111,2 0 1,6 39 0,-6-51-36,1-1-1,0 0 0,1 1 1,0-1-1,0-1 1,1 1-1,0-1 1,7 10-1,-10-17-39,0 1-1,0-1 1,0 0 0,0 0-1,1 1 1,-1-1 0,1-1-1,-1 1 1,1 0-1,0-1 1,0 1 0,0-1-1,0 0 1,0 0-1,0 0 1,3 1 0,-2-2 12,1 0 0,-1 0 0,0 0 1,1 0-1,-1-1 0,0 1 0,1-1 0,-1 0 1,0-1-1,6-1 0,3-4 55,-1 0 0,0 0 0,0-1 0,-1 0 0,0-1 0,12-12 0,-1-1 59,0-1 1,-2-1 0,-1-1 0,-1 0 0,0-2 0,19-42 0,-33 61-133,-1 0 1,0 0 0,-1-1-1,1 0 1,-2 1-1,1-1 1,-1 0 0,-1 0-1,1 0 1,-1 0 0,-1 0-1,-2-11 1,2 13-54,-1 1 1,0-1 0,-1 1 0,1-1-1,-1 1 1,0 0 0,-1 0 0,0 0-1,0 0 1,0 1 0,-1-1-1,1 1 1,-1 0 0,0 1 0,-1-1-1,-6-4 1,3 3-81,-1 0 0,0 1 0,0-1-1,0 2 1,-1 0 0,1 0 0,-1 1 0,-14-3 0,20 5 3,-1 1 1,1-1-1,0 1 0,-1 1 1,1-1-1,-1 1 1,1 0-1,-1 0 1,1 0-1,0 1 1,0-1-1,-1 1 0,1 1 1,1-1-1,-1 1 1,0 0-1,1 0 1,-9 7-1,10-8-170,1 1 0,-1-1-1,1 1 1,0 0 0,0 0 0,0-1-1,0 1 1,1 0 0,-1 1 0,1-1-1,0 0 1,0 0 0,0 1-1,0-1 1,0 0 0,1 1 0,-1-1-1,1 1 1,0-1 0,0 1 0,1 5-1,8 25-4178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14:15.48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4 962 2560,'-4'0'869,"4"-2"-320,8-2 15,2-2 142,9-14 261,0-2 1,-1 1-1,18-32 1,22-26-204,-23 37-430,67-83 1027,-82 96-945,0-1 1,24-49-1,72-228 1244,-109 285-1570,3-7-37,16-55-138,-26 77-312,-3 9 22,-4 13 21,-41 138-248,33-110 767,-2 0 0,-2-1 1,-49 79-1,-124 201 523,62-76 459,117-223-513,12-21-127,3-4-145,26-15-269,-2-2-1,46-41 1,-67 55-94,242-227-489,-244 230 464,17-17-569,28-19 0,-44 50 323,-3 9 145,-2 39 1,0-40 196,1 0 0,2 26 1,7-12 814,-9-34-867,0 0 0,0 0 0,0 0 0,0 0 0,1 0 0,-1 0 0,0 0 0,0 1 0,0-1 0,0 0 0,0 0 0,0 0 0,0 0 0,1 0 0,-1 0 0,0 0 0,0 0 0,0 0 0,0 0 0,0 0 0,1 0 0,-1 0 0,0 0 0,0 0 0,0 0 0,0 0 0,0 0 0,1 0 0,-1 0 0,0 0 0,0 0 0,0 0 0,0 0 0,0 0 0,1 0 0,-1 0 0,0 0 0,0 0 0,0 0 0,0 0 0,0-1 0,0 1 0,0 0 0,1 0 0,-1 0 0,0 0 0,0 0 0,0 0 0,0-1 0,8-5 468,-4-4-369,0-1-1,-1 1 0,1-1 0,-2 1 0,2-13 0,4-14-2,-6 25-213,3-23 0,-4 24 121,0-1-1,4-12 1,-3 16-163,0 1 0,1-1 1,0 0-1,6-11 0,-8 17 140,0 0-1,1 0 1,-1 0 0,1 0 0,0 1-1,-1-1 1,1 0 0,0 1 0,0-1-1,0 1 1,0 0 0,0 0-1,1-1 1,-1 2 0,0-1 0,0 0-1,1 0 1,-1 1 0,0-1-1,4 0 1,7 1 100,-1 0 0,1 1 0,0 0 0,0 1-1,-1 0 1,1 1 0,-1 0 0,19 8 0,11 8 16,42 24 0,-46-23-643,-32-17 249,-3-1-386,-1-1 1,1 0-1,0 1 0,-1-1 0,1 1 0,-1 0 0,0 0 0,0 0 0,4 4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14:16.78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227 23 2976,'0'0'60,"0"-1"0,0 1 0,0-1 0,1 1 0,-1 0 0,0-1 0,0 1 0,1-1 0,-1 1 0,0 0 0,1-1 0,-1 1 0,0 0 0,1-1 0,-1 1 0,1 0 0,-1-1 0,1 1 0,-1 0 0,0 0 0,1 0 0,-1-1 0,1 1 0,-1 0 0,1 0 0,-1 0 0,1 0 0,-1 0 0,1 0 1,-1 0-1,1 0 0,-1 0 0,1 0 0,0 0 0,-1 1 42,1-1 1,0 0-1,-1 0 1,1 0-1,-1 0 1,1 0-1,0 0 1,-1 0-1,1 0 1,-1-1-1,1 1 1,-1 0-1,1 0 1,0 0-1,-1-1 1,1 1-1,-1 0 1,1 0-1,-1-1 1,1 1-1,-1 0 1,0-1-1,1 1 1,-1-1-1,1 1 1,-1-1-1,0 1 1,1-1-1,-1 1 1,0-1-1,1 1 1,-1-1-1,0 1 1,0-1-1,0 1 1,1-2-1,-2 2-41,1 0 1,0-1-1,0 1 0,-1 0 1,1 0-1,0-1 0,0 1 0,-1 0 1,1 0-1,0-1 0,-1 1 1,1 0-1,0 0 0,-1 0 1,1 0-1,0 0 0,-1-1 0,1 1 1,-1 0-1,1 0 0,0 0 1,-1 0-1,1 0 0,-1 0 0,1 0 1,-1 0-1,-13 1 293,12-1-198,-8 0-29,1 1 0,0 1 0,0-1 0,0 2 0,0-1-1,0 1 1,0 1 0,-11 5 0,8-3-39,1 1 0,0 0 0,0 1 0,1 0 0,-13 12 0,16-11-73,1-1 0,-1 1 1,2-1-1,-1 2 1,1-1-1,1 1 0,0-1 1,0 1-1,1 0 0,0 1 1,-2 15-1,4-21 22,0 1-1,1 0 1,0 0 0,0 0-1,1 0 1,0-1-1,-1 1 1,2 0 0,3 10-1,-4-12 35,1-1 1,0 0-1,0 0 0,0 1 0,0-1 0,0 0 0,1-1 0,-1 1 1,1 0-1,0-1 0,0 1 0,0-1 0,0 0 0,0 0 0,1 0 0,4 1 1,-5-2-27,-1 0 0,0 0 1,1-1-1,-1 1 0,1-1 1,0 0-1,-1 0 0,1 0 1,-1 0-1,1 0 0,-1-1 1,1 1-1,-1-1 0,1 1 1,-1-1-1,1 0 0,-1 0 1,0 0-1,0 0 1,1-1-1,-1 1 0,0 0 1,0-1-1,0 0 0,0 1 1,0-1-1,-1 0 0,2-2 1,6-7 126,-1 0 0,0-1 0,11-23 0,-13 25-117,1-4 37,2-2-69,-1 0-1,12-31 1,-14 26-97,-3 11 49,0 0 0,0 0 0,-1 0 0,0 0 0,0-18 0,-2 25 55,0 2-27,0 1-1,0-1 1,0 1-1,0-1 1,1 1-1,-1 0 0,0-1 1,0 1-1,0-1 1,0 1-1,0-1 1,-1 1-1,1 0 0,0-1 1,0 1-1,0-1 1,0 1-1,0-1 1,-1 1-1,1 0 1,0-1-1,0 1 0,-1 0 1,1-1-1,0 1 1,-1-1-1,1 1-66,-5 16-181,5-15 254,0 12 334,0-13-327,0 1-1,0-1 1,0 0-1,0 1 1,0-1 0,0 0-1,0 1 1,0-1 0,0 0-1,-1 1 1,1-1-1,0 0 1,0 1 0,0-1-1,0 0 1,0 1 0,-1-1-1,1 0 1,0 1 0,0-1-1,-1 0 1,1 0-1,0 1 1,0-1 0,-1 0-1,1 0 1,0 1 0,-1-1 218,-3 11-544,-9 40-209,-10 94 0,6-33 1014,9-67-213,2 0 1,-1 49-1,2 5 449,5-97-673,0-1 0,0 0 1,0 0-1,1 1 0,-1-1 0,0 0 0,1 0 1,-1 1-1,1-1 0,0 2 0,0-2 214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14:17.47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53 4320,'2'-8'1821,"1"17"-354,5 19 61,-1 20-646,-2 0 1,-2 0-1,-4 60 1,0-36-67,1-31-438,4 125 1458,-3-128-1522,-1-21 2891,5-201-2165,6-9-1367,-7 158 190,1 0 0,2 0 1,17-49-1,-21 76 67,0 1 0,0 0 0,1 0 0,0 0 1,0 0-1,1 1 0,0-1 0,0 1 0,0 1 0,1-1 0,7-5 1,-10 9-8,-1 0 0,1 0 0,0 0 1,0 1-1,0-1 0,1 1 1,-1 0-1,0 0 0,0 0 0,1 0 1,-1 1-1,1-1 0,-1 1 0,0 0 1,1 0-1,-1 0 0,1 0 0,-1 1 1,0 0-1,1-1 0,-1 1 1,0 0-1,0 0 0,1 1 0,-1-1 1,0 1-1,4 2 0,-4-1 102,1-1-1,0 1 0,-1 0 1,1 0-1,-1 1 1,0-1-1,0 1 1,0-1-1,-1 1 0,1 0 1,-1 0-1,0 0 1,0 0-1,-1 1 1,1-1-1,-1 0 0,0 1 1,0-1-1,0 1 1,0-1-1,-1 1 1,0-1-1,0 1 0,0 0 1,-1-1-1,1 1 1,-1-1-1,-3 9 1,2-4 112,-2 0 0,1 0 0,-1 0 0,-1 0 0,1-1 0,-2 0 0,1 0 0,-1 0 0,0 0 0,-1-1 1,1 0-1,-15 11 0,16-14-112,-1-1 0,0 1 0,1-1 0,-2 1 0,1-2 0,0 1 0,0-1 0,-1 0 0,1 0 0,-1-1 0,0 1 1,0-2-1,1 1 0,-1-1 0,0 0 0,0 0 0,1-1 0,-1 0 0,-11-3 0,12 2-265,-17-3-1865,22 5 1963,1 0-1,-1 0 1,1-1 0,0 1-1,-1 0 1,1 0-1,-1 0 1,1 0 0,0 0-1,-1 0 1,1 0-1,-1 0 1,1 1 0,0-1-1,-1 0 1,1 0 0,-1 0-1,1 0 1,0 0-1,-1 1 1,1-1 0,0 0-1,-1 0 1,-2 4-1567,3-3 1567,0-1 0,0 0-1,0 1 1,0-1-1,0 1 1,2 10-2087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14:20.67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239 267 1728,'0'-7'4286,"-11"6"-2710,11 1-1582,-5 1 171,1-1 0,0 1 0,0 0 0,0 1 0,-1-1 0,1 1 0,0-1 0,1 1 0,-5 3 0,-34 24 1038,30-18-1043,0 0-1,1 0 1,1 1-1,0 1 1,0 0-1,1 0 1,-10 20-1,11-16-88,0 1 0,1-1 0,1 2 0,0-1-1,-5 35 1,10-46 1,1 1-1,-1-1 1,1 0-1,1 1 1,-1-1-1,1 0 0,1 0 1,-1 0-1,1 0 1,4 10-1,-5-14-14,1-1-1,-1 1 1,0-1-1,1 1 1,-1-1 0,1 0-1,0 0 1,0 0-1,0 0 1,0 0-1,0 0 1,0-1-1,0 1 1,1-1-1,-1 1 1,0-1-1,1 0 1,-1 0-1,1 0 1,0 0 0,-1-1-1,1 1 1,0-1-1,-1 1 1,1-1-1,0 0 1,0 0-1,-1 0 1,1 0-1,3-1 1,0-1 0,-1 1 0,1-1 0,-1 0 0,1 0 0,-1 0 1,0-1-1,1 0 0,-1 0 0,-1-1 0,1 1 0,0-1 0,-1 0 0,7-7 0,3-7-15,0 0 0,14-26 0,-5 7-108,34-60 57,-22 31 87,-29 57-217,-1 0 1,0-1-1,5-17 0,-11 30-515,-2 2 597,1 1 1,0-1 0,-2 9-1,-1 10 156,2-11 33,1 1 1,-2 24-1,3-18 91,-5 28-1,-1 18 106,7-59-203,0 0 0,1 0-1,-1 1 1,1-1 0,1 0-1,0 0 1,2 7 0,-4-14-103,0 1 0,0-1 1,1 1-1,-1-1 0,0 1 1,0-1-1,1 0 0,-1 1 1,0-1-1,1 1 0,-1-1 1,0 0-1,1 1 0,-1-1 1,0 0-1,1 1 0,-1-1 1,1 0-1,-1 0 0,1 1 1,-1-1-1,1 0 0,-1 0 1,1 0-1,-1 0 0,1 0 1,-1 1-1,1-1 0,-1 0 1,1 0-1,-1 0 0,1 0 1,-1-1-1,1 1 0,-1 0 1,1 0-1,-1 0 0,1 0 1,-1 0-1,1-1 0,-1 1 1,0 0-1,1 0 0,-1-1 1,1 1-1,-1 0 0,1-1 1,0 0-1,2-1 57,0-1-1,0 0 1,0 0 0,4-6 0,4-9 38,-1 1 1,-1-1-1,0-1 1,5-19-1,11-23-256,10-27-256,-47 110-1274,6-4 1584,2 0-1,0 1 1,1-1 0,1 1-1,1 0 1,1 0 0,3 33-1,-3-47 167,1-1 0,0 1 0,0 0 0,0-1 0,1 1 0,-1-1 0,1 1 0,0-1 0,1 0 0,4 8 0,-6-11-36,1 1-1,-1 0 1,1-1-1,-1 0 1,1 1 0,-1-1-1,1 0 1,0 0 0,0 0-1,0 0 1,-1 0 0,1 0-1,0 0 1,0-1-1,0 1 1,1-1 0,-1 1-1,0-1 1,0 0 0,0 0-1,0 0 1,0 0 0,0 0-1,0 0 1,0-1-1,3 0 1,7-3 48,-1 0-1,0-1 1,0 0 0,0 0 0,-1-2-1,1 1 1,-1-1 0,-1-1-1,0 0 1,9-9 0,5-8-26,-2 0 0,26-43 0,-40 58-150,0-1 0,-1 0 0,0 0 0,-1-1 0,-1 0 0,0 0 0,0 0 0,-1 0-1,0-1 1,-1 1 0,0-15 0,0 26-386,0 1 437,-1 0 0,1 0 0,0 1 0,0-1 1,-1 0-1,1 1 0,0-1 0,0 1 0,-1-1 0,1 1 0,0 0 0,-1 0 1,1 0-1,-1 0 0,1 0 0,-1 0 0,2 1 0,-1 1-31,0 0-1,0 0 0,0 1 1,-1-1-1,1 0 0,-1 1 1,0-1-1,2 6 0,-1 6 54,0 1 1,-1-1-1,0 1 0,-1 0 0,-1-1 0,-4 25 0,0 33 202,4-60-155,1-8 51,0 1 1,0-1-1,0 1 1,1-1-1,0 1 0,2 8 1,-2-12 407,8-7 250,-6 3-697,1-1-1,-1 0 0,0 0 1,0-1-1,0 1 0,0-1 1,-1 1-1,3-6 0,18-35 162,-19 34-156,30-70-65,20-42-426,-51 115-146,3 14-1031,0 16 1512,0 0 1,4 45 0,3 14 267,-10-72-108,0 0 1,0 0-1,1 0 1,0-1 0,10 18-1,-13-26-16,0 0 1,-1 0-1,1 0 0,1 0 0,-1 0 1,0 0-1,0 0 0,0 0 0,0 0 1,1 0-1,-1-1 0,0 1 1,1 0-1,-1-1 0,0 1 0,1-1 1,-1 1-1,1-1 0,-1 0 0,1 0 1,-1 0-1,1 0 0,-1 0 0,1 0 1,-1 0-1,1 0 0,-1-1 0,1 1 1,-1 0-1,1-1 0,-1 1 0,0-1 1,1 0-1,0 0 0,5-3 87,-1 1-1,0-1 1,0 0 0,-1 0-1,10-10 1,1-3-1,-1-1 0,-1 0 0,15-25 0,28-63-592,-55 102 419,-1 0 0,0 0 1,0 0-1,0 0 1,0 0-1,-1 0 0,1 0 1,-1-9-1,0 13 16,0-1 0,0 0 0,0 1 1,-1-1-1,1 0 0,0 1 0,0-1 0,0 0 0,-1 1 0,1-1 0,0 0 0,-1 1 1,1-1-1,0 1 0,-1-1 0,1 1 0,-1-1 0,1 0 0,-1 1 0,1 0 1,-1-1-1,0 0 0,0 1-7,0 0 0,0 0 0,0 0 0,-1 0 1,1 0-1,0 0 0,0 0 0,0 1 0,0-1 0,0 0 1,0 1-1,0-1 0,0 0 0,0 1 0,0-1 0,0 1 1,1 0-1,-1-1 0,0 1 0,-1 1 0,-2 1-12,1 0 1,-1 1-1,1-1 0,0 1 0,0 0 0,0 0 0,0 1 1,1-1-1,-3 5 0,0 4-50,0-1-1,-3 17 1,6-23 128,1 0 0,0 1 1,1-1-1,-1 0 0,1 0 1,1 1-1,-1-1 0,3 11 1,-3-15 27,1 0 0,-1 0 0,1 0 0,-1-1 0,1 1 0,0 0 0,0 0 0,0-1 0,0 1 0,0-1 0,0 1 0,0-1 0,0 1 0,1-1 0,-1 0 0,1 1 0,-1-1 0,1 0 0,-1 0 0,1 0 0,-1 0 0,1 0 0,0-1 0,0 1 0,0 0 0,-1-1 0,1 1 0,0-1 0,0 0 0,0 0 0,0 1 0,0-1 0,2-1 0,4 0-37,0-1 0,-1 0-1,1 0 1,-1-1 0,1 0 0,-1 0 0,9-7-1,16-5 54,3-5-83,-29 16-70,1 0 1,-1 1-1,1-1 0,0 1 1,0 0-1,13-3 0,-19 6 69,0 0 0,0 0-1,0 0 1,-1-1 0,1 1-1,0 0 1,0 0 0,-1 1-1,1-1 1,0 0 0,0 0-1,-1 0 1,1 0 0,0 1 0,0-1-1,-1 0 1,1 1 0,0-1-1,-1 0 1,1 1 0,0-1-1,-1 1 1,1-1 0,-1 1 0,1-1-1,-1 1 1,1 0 0,-1-1-1,1 1 1,-1 0 0,1-1-1,-1 1 1,0 0 0,0-1-1,1 1 1,-1 0 0,0 0 0,0-1-1,0 1 1,0 0 0,0 1-1,1 3 59,-1 0 0,-1 1 0,1-1-1,-3 10 1,2-10-222,-6 28 496,2 0 0,-1 39-1,7-72-273,-1 0-1,1 0 0,-1 0 0,1 0 1,0 0-1,-1 0 0,1-1 0,-1 1 1,1 0-1,0 0 0,-1 0 0,1-1 1,-1 1-1,1 0 0,-1-1 0,1 1 1,-1 0-36,8-6 41,0 1 0,-1-1 0,0 0 0,0 0 0,10-14 0,-2 3-184,-13 15 86,0 0 0,0 1 0,0-1 0,0 0 0,0 0 0,0 1 0,1-1 0,-1 1 0,0 0 0,5-2 0,-6 3 30,-1 0-1,1 0 1,0 0-1,-1 0 0,1 0 1,-1 0-1,1 0 1,0 0-1,-1 0 1,1 0-1,-1 0 0,1 0 1,0 1-1,-1-1 1,1 0-1,-1 0 1,1 1-1,-1-1 0,1 1 1,0 0 6,0 0 0,0 0 0,0 0 0,0 0 0,-1 0 0,1 0 0,-1 1 0,1-1 0,-1 0 0,1 0 0,-1 1 0,1 0 0,1 12-53,0-1-1,1 21 0,-1 3 102,-1-30-4,0 0 1,1 0-1,0 0 0,0 0 1,1-1-1,0 1 0,5 10 1,-7-16-12,-1-1-1,1 1 1,0-1 0,-1 1 0,1 0 0,-1-1-1,1 1 1,0-1 0,-1 0 0,1 1 0,0-1-1,0 1 1,-1-1 0,1 0 0,0 0 0,0 1-1,-1-1 1,1 0 0,0 0 0,0 0 0,0 0-1,0 0 1,-1 0 0,1 0 0,0 0 0,0 0-1,0 0 1,-1-1 0,1 1 0,0 0-1,0-1 1,-1 1 0,1 0 0,0-1 0,0 1-1,-1-1 1,1 1 0,0-1 0,-1 1 0,2-2 0,1-1 40,1 0 0,-1 0 0,0-1 0,0 0 0,0 1 0,3-6 0,12-24 207,18-52 0,-14 33-216,45-89 131,6-11-79,-59 118-174,-1-1-1,12-54 1,-25 89 67,1-5-68,0-1 0,0 0 1,0 0-1,-1 1 1,0-13-1,0 18 56,0 0 0,0-1 0,0 1 0,0 0 0,0-1 0,0 1 0,0 0-1,0-1 1,0 1 0,0 0 0,0 0 0,-1-1 0,1 1 0,0 0 0,0-1-1,0 1 1,0 0 0,-1 0 0,1-1 0,0 1 0,0 0 0,0 0 0,-1 0-1,1-1 1,0 1 0,0 0 0,-1 0 0,1 0 0,0 0 0,-1 0 0,1-1 0,0 1-1,-1 0 1,1 0 0,0 0 0,0 0 0,-1 0 0,1 0 0,0 0 0,-1 0-1,1 0 1,0 0 0,-1 0 0,1 0 0,0 1 0,-1-1 0,1 0 0,0 0-1,0 0 1,-1 0 0,1 0 0,0 1 0,0-1 0,-1 0 0,1 1 0,-15 12-270,0 6 301,0 1 0,2 0-1,0 0 1,2 2 0,0-1 0,1 2-1,1-1 1,-6 28 0,8-24 79,1 1 0,2-1 0,1 2 1,1-1-1,1 0 0,2 0 1,3 30-1,-2-46-14,0 1-1,1-1 0,0 1 1,0-1-1,2 0 1,-1 0-1,1 0 1,1-1-1,8 13 1,-12-20-143,1 0 1,-1 1 0,1-1-1,0 0 1,0 0-1,1-1 1,-1 1 0,0 0-1,1-1 1,-1 0-1,1 0 1,0 0 0,0-1-1,0 1 1,0-1-1,0 0 1,0 0 0,0 0-1,0 0 1,0-1 0,1 0-1,-1 0 1,0 0-1,0 0 1,1-1 0,-1 1-1,0-1 1,7-3-1,-7 3-338,-1 0-1,0 0 1,0 0-1,0 0 1,0-1 0,0 0-1,0 1 1,0-1-1,-1 0 1,1 0-1,-1-1 1,1 1-1,-1-1 1,0 1-1,0-1 1,0 1-1,0-1 1,-1 0-1,1 0 1,-1 0-1,1 0 1,-1 0-1,0-1 1,0 1-1,-1 0 1,1 0-1,-1-1 1,1 1 0,-1 0-1,0-1 1,0 1-1,-1 0 1,0-6-1,-7-21-3207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14:21.05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 36 8384,'-8'-16'3808,"16"13"-3328,5 3 1184,5 0-1024,3-5 927,10 2-895,9 0-352,7-2-192,7 5-128,-2 0 0,1 0-992,-14 0 545,-3 5-6305,-18 6 3712,-15 0-896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35:26.44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62 20 6048,'-49'-19'2752,"41"19"-2400,3 0-672,10 0 96,3 0-2432,5 8 1440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0:44.8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255 1041 1568,'2'3'207,"-1"-2"-28,0 0 1,-1 0-1,1 0 0,-1 0 1,1 0-1,-1 0 0,1 1 1,-1-1-1,1 0 1,-1 0-1,0 0 0,0 2 1,-9-4 1387,5-2-1405,-1 1 0,1-1 0,1 0 0,-1 0-1,0 0 1,1-1 0,-1 1 0,1-1 0,0 0-1,-4-6 1,-1-3 148,-12-28 0,4 1-19,-11-48-1,8 26-71,-2-3-78,3 0-1,3-1 0,3 0 0,3-1 0,2 0 1,4-105-1,4 118-262,-2 34 12,2-1 1,0 1-1,6-35 1,-5 44 38,-2 9 53,0 1 0,1-1 0,-1 0 1,0 1-1,0-1 0,1 1 0,-1-1 0,1 1 1,-1-1-1,1 1 0,-1 0 0,1-1 1,2-2-1,-3 4 9,1 0 1,-1 0-1,0 0 0,1 0 1,-1 0-1,0 0 1,1 0-1,-1 0 0,1 0 1,-1 0-1,0 0 1,1 0-1,-1 0 0,0 1 1,1-1-1,-1 0 1,0 0-1,1 0 0,-1 0 1,0 1-1,1-1 1,-1 0-1,0 0 0,0 1 1,1-1-1,-1 0 1,0 0-1,0 1 0,0-1 1,1 0-1,-1 1 1,0-1-1,0 0 0,0 1 1,6 16-62,-5-12 41,25 95-11,14 112 0,-28-137-3,28 346 155,-38-354 100,-2 1 0,-10 72 1,5-107-6,-1 0 1,-2 0 0,-1-1-1,-1 0 1,-2 0 0,-17 33 0,29-65-202,-24 41 435,22-39-407,1 0 0,0 0 1,-1 0-1,1 0 1,-1-1-1,0 1 0,0 0 1,1-1-1,-1 0 1,0 1-1,0-1 0,0 0 1,0 0-1,-1 0 1,-2 1-1,3-2-26,1 0 0,-1 0 0,1-1-1,0 1 1,-1 0 0,1-1 0,-1 1 0,1-1 0,-1 0 0,1 1-1,0-1 1,0 0 0,-1 0 0,1 0 0,0 0 0,0 0 0,0 0-1,0 0 1,0 0 0,0 0 0,0 0 0,0-1 0,1 1 0,-1 0 0,0-1-1,0-1 1,-2-3-54,1 0-1,0 0 0,0 0 0,-2-11 1,4 9-1,0 1 1,0-1-1,0 1 1,1-1-1,0 1 1,0-1-1,1 1 1,0-1-1,1 1 1,-1 0-1,1 0 1,1 0-1,-1 0 1,1 1-1,0-1 1,1 1-1,7-8 1,4-4-13,1 1 0,1 1 1,0 0-1,25-15 0,-11 9 18,342-253-345,-350 255 390,-12 8 13,2 1 1,-1 0 0,18-9 0,-31 20-3,1-1 1,0 1-1,-1 0 0,1-1 1,0 1-1,-1 0 0,1 0 1,0-1-1,0 1 0,-1 0 1,1 0-1,0 0 0,0 0 1,0 0-1,-1 0 0,1 0 1,0 0-1,0 0 0,1 1 1,-2-1-10,1 0 0,-1 1 1,1-1-1,-1 0 0,0 1 1,1-1-1,-1 1 1,0-1-1,1 1 0,-1-1 1,0 1-1,1-1 0,-1 1 1,0 0-1,0-1 1,0 1-1,0-1 0,0 1 1,1-1-1,-1 2 0,0 4-18,0-1 0,-1 1 0,0 0 0,-1 7 0,1-6-37,-7 35 59,-8 69 48,14-96-4,2 0-1,0 0 1,1 0-1,0 0 1,6 21-1,-7-35-17,0 0 0,0 0-1,0 0 1,1 0 0,-1 0 0,1 0 0,-1 0 0,0 0-1,1 0 1,0 0 0,-1-1 0,1 1 0,-1 0 0,1 0-1,0-1 1,1 2 0,-2-2-17,1 0-1,-1 0 0,1 1 1,-1-1-1,1 0 1,-1 0-1,1 0 1,-1 0-1,1 0 1,-1 0-1,1 0 1,-1 0-1,1 0 0,-1 0 1,1 0-1,-1-1 1,1 1-1,-1 0 1,1 0-1,-1 0 1,1-1-1,0 1 1,1-2 13,0 0 0,0 0 0,0 0 0,0 0 0,0 0 0,-1 0 0,1-1 0,0 1 0,-1 0 1,2-5-1,1-6 43,-1-1 1,-1 0-1,0 1 1,0-1-1,-1-21 1,-6-20-37,2 28-78,2 21 14,1 0 0,-2 0 0,1 0-1,-1 0 1,0 0 0,-4-10 0,1 12-465,4 7 250,4 11-27,-2-13 266,0 1 1,0-1 0,1 0-1,-1 1 1,1-1-1,-1 0 1,1 0 0,-1 0-1,1 0 1,-1 0 0,1 0-1,0 0 1,0-1-1,2 1 1,0 1 5,1-1 1,-1 0-1,1 0 1,8 0-1,-6-2 59,0 1 0,0-1 1,0-1-1,-1 1 0,1-1 0,0 0 0,-1-1 1,1 1-1,-1-1 0,0-1 0,0 1 1,11-9-1,2-4 14,0-2 1,21-23 0,-8 6-46,-21 25 4,-2 0-78,0 0 1,2 1-1,-1 1 1,18-12 0,-27 19 28,0 1-1,0-1 1,0 1 0,1 0 0,-1-1 0,0 1 0,0 0 0,0 0 0,1 0-1,-1 0 1,0 0 0,0 0 0,1 0 0,-1 0 0,0 0 0,0 0 0,0 1 0,1-1-1,-1 0 1,0 1 0,0-1 0,0 1 0,0 0 0,0-1 0,0 1 0,0 0 0,0 0-1,0-1 1,0 1 0,0 0 0,0 0 0,0 1 0,3 3-16,-1 0 1,0 0-1,0 0 1,0 0-1,2 9 0,3 7 138,-2 0-1,0 1 1,-2 0 0,0 0-1,-1 0 1,-1 0-1,-2 1 1,0-1-1,-1 0 1,-5 29 0,5-49-76,1 0-1,0 0 1,-1-1 0,1 1 0,-1 0 0,1 0 0,-1-1 0,0 1 0,0 0 0,1-1 0,-1 1-1,-1-1 1,1 1 0,0-1 0,0 0 0,0 1 0,-1-1 0,1 0 0,-1 0 0,1 0 0,-1 0 0,1 0-1,-1 0 1,1 0 0,-1-1 0,0 1 0,0 0 0,-2-1 0,1 1 9,-1-1 1,1 0 0,-1-1-1,1 1 1,-1 0-1,1-1 1,0 0 0,-1 0-1,1 0 1,0 0-1,0-1 1,-1 1 0,1-1-1,-4-3 1,-6-3 23,4 3-117,1-1-1,0 1 1,-12-12 0,19 16 17,-1-1 0,1 0 0,-1 1 0,1-1 0,0 0 1,0 1-1,0-1 0,0 0 0,0 0 0,0 0 0,0 0 0,1 0 0,-1 0 0,1 0 0,-1 0 1,1 0-1,0 0 0,0-1 0,0 1 0,0 0 0,0 0 0,1-3 0,0 3-4,-1-1-1,1 1 1,0-1-1,0 1 1,0 0-1,0 0 1,0-1-1,0 1 1,1 0-1,-1 0 1,1 0-1,-1 0 1,5-3-1,-4 4 16,1-1-1,0 0 1,0 1-1,1 0 0,-1-1 1,0 1-1,0 0 1,1 1-1,-1-1 1,4 0-1,1 1-83,1-1 0,-1 1 1,0 1-1,0-1 0,1 1 1,10 4-1,48 17 12,-55-17 157,0-1 0,0 1 0,1-2 0,-1 0 0,1 0-1,0-1 1,26 0 0,-34-3-15,1 0 0,-1 0 0,0 0 0,1-1-1,-1 0 1,0 0 0,0 0 0,0-1 0,0 0-1,-1 0 1,1 0 0,-1-1 0,0 1 0,0-1 0,6-7-1,4-5 79,-2-1-1,18-31 0,-29 46-124,4-7 81,0-1 1,0 0 0,-1 0-1,5-18 1,-8 26-62,-1-1 0,1 0 0,0 0 1,-1 1-1,0-1 0,0 0 0,0 0 1,0 0-1,0 1 0,0-1 0,-1 0 0,1 0 1,-1 1-1,0-1 0,1 0 0,-1 1 1,-1-1-1,1 1 0,0-1 0,-1 1 0,1-1 1,-4-3-1,4 6-41,0-1-1,1 1 1,-1 0 0,0-1 0,0 1 0,1 0-1,-1 0 1,0-1 0,0 1 0,1 0-1,-1 0 1,0 0 0,0 0 0,0 0-1,1 0 1,-1 0 0,0 1 0,0-1-1,1 0 1,-1 0 0,0 0 0,0 1 0,1-1-1,-1 0 1,0 1 0,1-1 0,-1 1-1,0 0 1,-2 1-42,1-1-1,0 1 0,0 0 1,0 0-1,1 0 0,-1 0 1,-2 2-1,1 3 10,0 0 0,0 0 0,0 1 0,1-1 0,0 0 0,1 1 1,-1 8-1,-1 53-89,3-60 152,0 0 1,1 0 0,1 0-1,-1 0 1,1 0 0,1 0-1,5 13 1,-7-20 14,0 0 0,0 0 0,0 0 0,0 0 0,0 0 0,0-1 1,0 1-1,1 0 0,-1-1 0,1 1 0,-1-1 0,1 0 0,0 1 0,-1-1 0,1 0 0,0 0 0,0 0 0,0 0 1,0-1-1,0 1 0,0 0 0,0-1 0,0 1 0,0-1 0,0 0 0,0 0 0,0 0 0,0 0 0,1 0 0,-1 0 1,4-1-1,4-2 35,1 0-1,-1 0 1,1-1 0,16-9 0,-20 10-53,23-12 33,-17 8-73,-1 0-1,1 2 1,0-1 0,0 2-1,27-7 1,-37 11 8,0 0 0,0 0 0,0 0 0,0 0 0,1 0 0,-1 1 0,0-1-1,0 1 1,0 0 0,0 0 0,0 0 0,0 0 0,3 3 0,-1-1 7,-1 0-1,0 0 1,0 0 0,0 1 0,0 0 0,-1 0 0,5 5-1,0 3 27,-1 1-1,0-1 0,-1 1 0,-1 0 1,5 15-1,1 14 84,-1 1-1,-2 0 1,-2 0 0,-3 0-1,0 1 1,-3 0 0,-2-1-1,-2 1 1,-9 42 0,11-74 54,-1-1 0,0 1 0,-1-1 0,-5 12 0,8-22-118,1-1 0,-1 1 0,1 0 0,0 0 0,-1 0 0,1-1 0,-1 1 0,0 0 0,1-1 0,-1 1 0,0 0 0,1-1 0,-1 1 0,0-1 0,1 1 0,-1-1 0,0 1 0,0-1 0,-1 1 0,1-1-16,0 0 0,1 0 0,-1-1-1,0 1 1,1 0 0,-1 0 0,0 0-1,1-1 1,-1 1 0,1 0 0,-1 0-1,0-1 1,1 1 0,-1-1 0,1 1 0,-1 0-1,1-1 1,-1 1 0,1-1 0,-1 0-1,-1-3-1,-1 0 0,1 1 0,0-1 0,0 0 0,1 0-1,-1-1 1,0-4 0,-2-11-42,1-1 0,1 0-1,1 0 1,1 0 0,0 0 0,2 0-1,7-35 1,47-146-378,1 39 317,-42 125-118,2 1-1,28-45 1,-44 79 165,1 1-1,-1 0 0,0-1 1,1 1-1,-1 0 0,1 0 1,0 0-1,0 0 0,0 0 1,0 1-1,0-1 0,0 1 1,0-1-1,5-1 1,-7 3 33,1 0 0,0-1 1,-1 1-1,1 0 0,0 0 1,-1 0-1,1 0 0,-1 0 1,1 0-1,0 1 0,-1-1 1,1 0-1,0 0 1,-1 0-1,1 1 0,-1-1 1,1 0-1,0 0 0,-1 1 1,1-1-1,-1 1 0,1-1 1,-1 0-1,1 1 0,-1-1 1,1 1-1,-1-1 1,0 1-1,1 0 0,0 0 1,7 21 101,-7-18-73,5 14 27,-2 1 1,-1-1 0,0 1-1,0 22 1,-3-8 272,-6 52-1,5-73-134,-1-1 1,-5 18-1,6-26-114,0 0 0,0 0 0,-1 0 0,1 0 1,-1 0-1,1 0 0,-1 0 0,0-1 0,0 1 0,0-1 0,0 1 1,-1-1-1,-3 3 0,6-4-69,-1-1 1,1 0-1,0 0 0,-1 0 1,1 1-1,-1-1 1,1 0-1,0 0 0,-1 0 1,1 0-1,0 0 1,-1 0-1,1 0 0,-1 0 1,1 0-1,0 0 1,-1 0-1,1 0 0,-1 0 1,1 0-1,0 0 1,-1 0-1,1 0 0,0 0 1,-1 0-1,1-1 1,0 1-1,-1 0 0,1 0 1,-1-1-1,0 0-18,1 0 0,-1 0-1,0 0 1,1 0 0,-1 0-1,1 0 1,-1 0 0,1 0 0,-1 0-1,1 0 1,0-1 0,-1 0-29,1-1-1,-1 1 1,1 0 0,0-1 0,0 1-1,0 0 1,0 0 0,0-1 0,1 1 0,-1 0-1,2-4 1,1 2 21,0 0 0,1 1-1,-1-1 1,1 1-1,4-3 1,6-6-29,98-107 105,39-37 98,-94 105 34,79-82-42,-122 117-90,-1-1-1,-1 0 0,0 0 0,-1-2 0,-1 1 0,15-39 1,-9 0-55,-3 0 0,-1-1 0,3-60 0,-15 115-27,1 0 1,-1-1 0,0 1 0,0 0 0,0-1 0,-1 1 0,1-1-1,-1 1 1,-2-6 0,1 10-264,0 6 80,-4 12-60,0 12 40,-2 42 0,-1 0 250,-60 335 1204,31-244-256,37-157-885,1-6-46,0 0-1,0-1 1,0 1 0,0 0 0,0 0 0,0-1 0,0 1-1,0-1 1,0 1 0,-1 0 0,1-1 0,0 1 0,0 0-1,-1-1 1,1 1 0,-1 0 0,-3-11 328,4 3-369,1 1 0,0 0-1,0 0 1,1 0 0,-1-1-1,5-8 1,19-36-190,-20 41 159,-1 3-21,1 1 0,-1 0 0,1-1 0,0 2 1,11-11-2,-15 15 48,0 0 0,0 0 0,0 0 0,0 0-1,0 0 1,0 1 0,0-1 0,1 0-1,-1 1 1,0-1 0,0 0 0,1 1-1,-1 0 1,0-1 0,0 1 0,1 0-1,-1 0 1,0 0 0,1-1 0,-1 1 0,0 1-1,1-1 1,-1 0 0,0 0 0,1 0-1,-1 1 1,0-1 0,0 1 0,1-1-1,-1 1 1,0-1 0,0 1 0,0 0-1,0-1 1,0 1 0,0 0 0,0 0-1,0 0 1,0 0 0,0 0 0,1 2 0,2 3-67,0-1 1,-1 1-1,0 0 1,0 0-1,0 1 1,-1-1-1,2 8 1,12 69 234,-10-48-21,11 37-1,-16-70-104,0 2 78,0 0 1,0 0-1,1 0 1,-1 0 0,1-1-1,0 1 1,4 6 0,-5-10-95,0 0 0,-1 1 0,1-1 0,0 0 0,-1 0 0,1 0 0,0 0 0,-1 0 1,1 1-1,0-1 0,-1 0 0,1-1 0,0 1 0,-1 0 0,1 0 0,0 0 0,-1 0 1,1 0-1,0-1 0,-1 1 0,1 0 0,0-1 0,-1 1 0,1 0 0,-1-1 1,1 1-1,-1-1 0,2 0 0,10-14 57,40-66 429,35-49-350,-60 91-119,-11 15-79,25-29 0,-40 52 22,0 0-1,1 0 1,-1 0-1,0 0 1,0 0 0,0 0-1,1 0 1,-1 1-1,0-1 1,1 0 0,-1 1-1,0-1 1,1 1-1,-1 0 1,1-1 0,-1 1-1,1 0 1,-1 0-1,1 0 1,-1 0-1,1 0 1,-1 0 0,1 0-1,-1 1 1,1-1-1,-1 1 1,1-1 0,-1 1-1,0-1 1,1 1-1,-1 0 1,0-1 0,1 1-1,-1 0 1,0 0-1,1 1 1,3 3 5,0-1 0,0 1 0,-1 0 0,0 0 0,0 0 0,6 11 0,-6-8 77,0 1 0,-1 0 0,0 0 0,-1 0 0,0 0 0,0 0 0,-1 0 0,1 14 0,-2 1 95,-1 0-1,-4 24 1,4-41-73,0 0 0,-1 0 0,0 0 0,0-1 0,0 1 0,-1-1 0,-5 12 0,6-16-35,1 0 0,-1 0-1,1 0 1,-1 0 0,0 0-1,0 0 1,0-1 0,0 1-1,0-1 1,0 1 0,0-1-1,-1 0 1,1 1 0,0-1-1,-1-1 1,1 1 0,-1 0-1,1 0 1,-1-1 0,1 0-1,-1 1 1,-3-1 0,0-1-3,0 1 1,0-1-1,0 0 1,0-1 0,0 0-1,0 0 1,0 0-1,-7-4 1,6 3-111,0 0 0,0 0 1,-12-2-1,18 4 57,1 1 1,-1 0-1,1 0 0,-1 0 0,1 0 1,0 0-1,-1 0 0,1 0 0,-1 0 1,1 0-1,-1 0 0,1 0 0,-1 0 1,1 0-1,0 0 0,-1 0 1,1 0-1,-1 0 0,1 1 0,0-1 1,-1 0-1,1 0 0,-1 0 0,1 1 1,0-1-1,-1 0 0,1 1 0,0-1 1,-1 0-1,1 1 0,0-1 0,0 0 1,-1 1-1,1-1 0,0 0 0,0 1 1,0-1-1,0 1 0,-1-1 1,1 1-1,0-1 0,0 0 0,0 1 1,0-1-1,0 1 0,0-1 0,0 1 1,0-1-1,0 1 0,0-1 0,0 0 1,1 1-1,-1-1 0,0 1 0,0-1 1,0 0-1,0 1 0,1 0 0,0 2 0,0 0-1,1 0 0,-1-1 0,1 1 0,0 0 1,-1 0-1,1-1 0,4 4 0,-3-3 17,1-1-1,0 1 0,0-1 1,-1 0-1,1 0 1,1-1-1,-1 1 0,0-1 1,0 0-1,0 0 1,1 0-1,-1 0 1,0-1-1,1 0 0,-1 0 1,6-1-1,9-1-17,0 0 0,26-8 0,-37 8-4,9-3 58,-1-1-1,0 0 1,0-1-1,0 0 1,-1-1-1,0-1 1,17-14-1,-12 7 15,0-1 0,-2 0-1,0-2 1,20-26 0,-3 2-134,-38 51-14,0-1-1,1 0 0,-2 12 0,-1-1 24,2-6 29,0 0-1,1 0 1,1 0-1,0 1 1,0 16-1,1-24 62,1 0 0,-1 0 0,1 0 0,0 0 0,0 0 0,1 0-1,0 0 1,-1-1 0,2 1 0,-1 0 0,0-1 0,1 0 0,0 1-1,0-1 1,6 6 0,-8-8 49,1-1 0,0 1 0,0 0 0,0-1 0,0 1 1,0-1-1,0 0 0,0 1 0,4 0 0,-5-2-43,0 0 1,0 0 0,-1 0 0,1 0-1,0-1 1,0 1 0,-1 0 0,1-1-1,0 1 1,-1 0 0,1-1-1,-1 1 1,1-1 0,0 1 0,-1-1-1,1 1 1,-1-1 0,1 1-1,-1-1 1,1 1 0,-1-1 0,0 0-1,1 1 1,-1-1 0,0 0 0,1 0-1,-1 1 1,0-1 0,0 0-1,0 0 1,3-7 15,-1-1 0,0 1 0,-1 0 0,0 0-1,0-1 1,-1 1 0,0 0 0,0-1 0,-1 1 0,0 0 0,0-1 0,-6-15-1,-4 4-163,9 17 102,1 1 0,0 0 1,-1-1-1,1 1 0,0-1 1,-2-5-1,3 7 13,0-1 1,0 1-1,0 0 0,0-1 1,0 1-1,1 0 0,-1-1 1,0 1-1,1 0 0,-1-1 1,1 1-1,-1 0 0,1 0 1,0-1-1,-1 1 0,1 0 1,0 0-1,1-2 0,2-1-42,0 0-1,0-1 1,0 1-1,1 1 0,-1-1 1,1 1-1,0 0 0,0 0 1,0 0-1,7-3 0,-9 5 29,1 0 0,-1 1 0,0-1 0,1 0 0,-1 1 0,0 0 0,1 0 0,-1 0 0,1 0 0,-1 1 0,0-1 0,1 1 0,-1 0 0,0 0 0,0 0 0,1 0 0,-1 1 0,0-1 0,4 4-1,-2-2 42,0 1 0,0 0 1,0 0-1,-1 1 0,1 0 0,-1 0 0,0 0 0,0 0 0,-1 0 0,3 7 0,3 6 240,11 35 1,-15-38-142,4 25 10,-4-11 316,-5-28-424,0-1 0,0 0 0,0 0 0,0 0-1,0 0 1,0 1 0,1-1 0,-1 0 0,0 0 0,0 0 0,0 0-1,0 0 1,0 0 0,1 0 0,-1 1 0,0-1 0,0 0 0,0 0-1,0 0 1,0 0 0,1 0 0,-1 0 0,0 0 0,0 0 0,0 0-1,1 0 1,-1 0 0,0 0 0,0 0 0,0 0 0,0 0 0,1 0-1,-1 0 1,0 0 0,0 0 0,0 0 0,0 0 0,1 0 0,-1 0-1,0 0 1,0-1 0,0 1 0,0 0 0,0 0 0,1 0 0,-1 0-1,0-1 1,14-10 214,13-19-209,-7 5 13,38-42-35,-52 60-75,0 1 0,1 1-1,0-1 1,0 1 0,0 0-1,1 1 1,14-7 0,-20 11 57,-1-1-1,1 1 1,0-1 0,0 1 0,0 0 0,-1 0 0,1 0-1,0 0 1,0 0 0,0 0 0,-1 1 0,1-1 0,0 0-1,-1 1 1,1 0 0,0-1 0,-1 1 0,1 0 0,0 0-1,-1 0 1,1 0 0,-1 0 0,0 0 0,1 0-1,-1 0 1,0 1 0,0-1 0,1 0 0,-1 1 0,0-1-1,-1 1 1,3 3 0,2 5 157,0 1-1,-1 0 0,6 22 1,-6-18-81,-1-5 105,1 1 0,1 0 0,6 12 0,-9-20-101,0 0 1,-1 0 0,1 0 0,1 0-1,-1-1 1,0 1 0,1-1 0,-1 1 0,1-1-1,0 0 1,0 0 0,0 0 0,0 0 0,5 1-1,-6-2-74,0-1-1,0 1 0,0-1 1,1 0-1,-1 0 0,0 0 0,0 0 1,0 0-1,0-1 0,0 1 1,0-1-1,0 1 0,0-1 1,0 0-1,0 0 0,0 0 0,0 0 1,0 0-1,0 0 0,-1 0 1,1-1-1,0 1 0,-1 0 0,2-3 1,5-5-1071,-1 0 1,0 0-1,8-15 1,-1 3-2986,3 0 893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0:48.6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2 938 2080,'0'0'126,"0"1"-1,-1-1 1,1 0 0,0 1-1,0-1 1,0 0-1,0 1 1,-1-1 0,1 0-1,0 1 1,0-1 0,0 1-1,0-1 1,0 0 0,0 1-1,0-1 1,0 1 0,0-1-1,0 0 1,0 1 0,0-1-1,1 0 1,-1 1 0,0 0-1,8-4 1566,12-15-507,-9 5-897,-2 0 0,0-1 0,11-24-1,1 1-68,7-16-98,-14 26-68,1 1 1,28-38-1,-42 63-68,0 0 0,-1 0-1,1 0 1,0 1-1,0-1 1,0 0-1,0 0 1,0 1 0,0-1-1,0 0 1,1 0-1,-2 1 16,0 0-1,1 0 1,-1 0-1,0 0 1,0 0-1,1 0 1,-1 0-1,0 0 1,0 0-1,0 0 1,1 0-1,-1 1 1,0-1-1,0 0 1,0 0-1,1 0 1,-1 0-1,0 0 1,0 0 0,0 0-1,0 1 1,1-1-1,-1 0 1,0 0-1,0 0 1,0 0-1,0 1 1,0-1-1,0 0 1,0 0-1,1 0 1,-1 1-1,0-1 1,0 0-1,0 0 1,1 5 16,-1-1 1,1 0-1,-1 0 0,-1 8 1,1 4-13,4 67 244,4 35 380,-8-113-541,1-1-1,0 0 0,0 0 0,3 6 0,-4-9-62,0 0-1,1 0 0,-1 0 0,1 0 0,-1 0 0,1-1 1,-1 1-1,1 0 0,0 0 0,-1 0 0,1-1 0,0 1 1,0-1-1,-1 1 0,1 0 0,0-1 0,0 1 1,0-1-1,0 0 0,0 1 0,0-1 0,0 0 0,0 1 1,0-1-1,1 0 0,3 0 43,0-1 0,-1 0 0,1 0-1,-1 0 1,0 0 0,1-1 0,-1 1 0,0-1 0,0-1 0,0 1 0,0 0-1,4-4 1,7-6 19,22-23-1,-35 33-64,30-32 123,49-66-1,-75 92-88,-1 0-1,1-1 1,-1 0 0,-1 0 0,0 0-1,0-1 1,-1 1 0,3-13 0,-6 21-56,0 1 0,0-1 0,0 1 0,0-1 0,1 1 0,-1-1 0,0 1 0,0-1 0,0 1 0,0-1 1,-1 0-1,1 1 0,0-1 0,0 1 0,0-1 0,0 1 0,0-1 0,-1 1 0,1-1 0,0 1 0,-1-1 0,1 1 0,0-1 1,-1 1-1,1 0 0,0-1 0,-1 0 0,0 1-6,0 0 0,0 0 1,0 0-1,1 0 0,-1 0 0,0 0 0,0 0 1,1 0-1,-1 0 0,0 1 0,0-1 0,1 0 1,-1 0-1,0 1 0,0-1 0,0 1 0,-4 2-56,1 0-1,0 0 0,-1 0 0,-4 6 1,-1 3-5,1 0 1,0 1 0,0 1-1,2-1 1,0 1 0,0 1-1,1-1 1,1 1 0,0 0-1,-4 29 1,8-39 65,1-1 0,-1 1-1,1 0 1,1-1 0,-1 1 0,0 0 0,1-1 0,0 1 0,0 0-1,1-1 1,-1 1 0,1-1 0,0 0 0,0 0 0,0 1-1,1-1 1,-1 0 0,6 5 0,-4-4 54,1-1 1,0 0-1,-1-1 1,1 1-1,1-1 1,-1 0-1,0 0 0,1-1 1,-1 0-1,1 0 1,0 0-1,0 0 0,0-1 1,7 1-1,-3-1 20,0 0-1,0 0 0,0-2 1,0 1-1,0-1 0,-1 0 1,1-1-1,0 0 0,0-1 1,-1 0-1,0 0 0,1-1 1,-1 0-1,13-9 0,-8 2 10,-2 1 0,1-2 0,16-19 1,29-44 78,61-100 445,-14 1-283,-92 151-314,-1 0 0,-1 0 0,-2-1 0,0 0 1,6-27-1,-10 29 38,14-72 256,-17 76-345,0-1 1,-1 1-1,-1-22 0,0 38 22,0 1 1,0-1-1,-1 1 0,1 0 0,0-1 0,-1 1 0,1 0 0,-1-1 1,1 1-1,-1 0 0,-1-3 0,2 4 12,-1-1 0,1 1 0,-1 0-1,1 0 1,-1-1 0,1 1 0,-1 0 0,1 0-1,-1 0 1,0 0 0,1-1 0,-1 1 0,1 0-1,-1 0 1,1 0 0,-1 0 0,1 0 0,-1 1 0,0-1-1,1 0 1,-1 0 0,1 0 0,-1 0 0,1 1-1,-1-1 1,1 0 0,-1 0 0,1 1 0,-1-1 0,1 0-1,0 1 1,-1-1 0,1 0 0,-1 1 0,1-1-1,-1 1 1,-3 3-42,1 0 0,-1 0 0,1 0-1,0 0 1,0 1 0,-5 9 0,-11 31-125,17-41 158,-50 166-20,43-135 37,-2 12 147,2 1 0,-2 65 0,9-87-61,1 0-1,2 0 1,4 34 0,-3-48 1,1 1 1,0 0 0,1-1 0,0 0-1,1 1 1,0-2 0,1 1-1,10 16 1,-12-24-32,-1 1 0,1-1 1,-1 0-1,1 0 0,0 0 0,1-1 0,-1 1 0,1-1 0,0 0 1,-1 0-1,1-1 0,0 1 0,1-1 0,-1 0 0,0-1 0,1 1 0,-1-1 1,1 0-1,-1 0 0,1-1 0,-1 0 0,1 0 0,-1 0 0,10-2 1,0-1 7,0-1 0,0 0 0,0-1 1,-1-1-1,1 0 0,-2-1 1,21-13-1,2-5-88,-2-1 0,-1-2 1,-1-2-1,36-42 0,-57 61 4,-14 15-61,-13 20 21,-76 180-300,89-198 386,2 0 0,-1 0-1,1 1 1,-2 8 0,3-14 0,0 1 0,0-1 1,0 0-1,0 0 0,1 1 1,-1-1-1,0 0 1,0 0-1,1 0 0,-1 1 1,1-1-1,-1 0 0,1 1 1,0-1-1,-1-1 1,1 1 0,-1-1 0,1 0-1,-1 1 1,1-1 0,0 0-1,-1 1 1,1-1 0,-1 0-1,1 0 1,0 1 0,-1-1-1,1 0 1,0 0 0,-1 0 0,1 0-1,0 0 1,-1 0 0,1 0-1,-1 0 1,1 0 0,0 0-1,-1-1 1,1 1 0,0 0-1,0-1 1,3-1 55,-1 0-1,1-1 1,-1 0 0,0 0-1,0 0 1,0 0-1,0 0 1,-1-1 0,4-5-1,-5 8-64,10-15-44,14-31 0,-3 5-310,-20 38 283,0 1 0,0 0 0,0 1 0,0-1 0,0 0 0,1 1 0,-1-1 0,1 1 0,3-3-1,-5 5 39,-1 0-1,0 0 0,1 0 0,-1 0 1,0 0-1,1 0 0,-1 0 0,0 0 0,1 0 1,-1 0-1,0 0 0,1 0 0,-1 0 1,0 0-1,1 0 0,-1 0 0,0 1 0,0-1 1,1 0-1,-1 0 0,0 0 0,1 1 1,-1-1-1,0 0 0,0 0 0,1 1 0,-1-1 1,0 0-1,0 0 0,1 1 0,7 12-124,-4-8 80,10 16 13,-12-16 83,1-1-1,0 0 1,-1 0 0,2 0 0,-1 0 0,0 0-1,6 4 1,-8-7-11,1-1-1,-1 1 0,1 0 1,-1-1-1,1 1 1,-1-1-1,1 0 0,-1 1 1,1-1-1,-1 0 1,1 0-1,-1 0 0,1 0 1,0 0-1,-1 0 1,1-1-1,-1 1 0,1 0 1,-1-1-1,1 1 1,-1-1-1,1 0 0,-1 1 1,0-1-1,1 0 1,-1 0-1,0 0 0,3-2 1,11-10 122,1-1 1,21-26-1,-8 9-88,41-42 438,65-69-293,-111 114-200,-2-1 0,0-1-1,-2-2 1,-2 0-1,0 0 1,-3-2-1,0 0 1,-3 0-1,0-2 1,-3 1 0,11-72-1,-20 105-14,1-14-269,-3 11-5,-3 9-110,-1 5 287,-1 0-1,2 0 0,-1 0 0,-5 16 0,-14 44-144,9-23 28,-43 120-59,45-128 211,2 0 0,2 1 0,-5 43 0,12-60 148,1 1 0,1 0-1,1 0 1,1 0-1,1 0 1,9 42-1,-8-56 17,-1 0 0,2 0 0,-1 0 0,1-1 0,0 0 0,1 0 0,10 14 0,-14-21-59,0 1 0,1 0 0,-1-1 0,1 1 0,-1-1 0,1 1 0,0-1 0,-1 0 0,1 0 0,0 0 0,0 0 0,0 0 0,0 0 0,0 0 0,0-1 0,0 1 0,0-1 0,0 1 0,1-1 0,-1 0 0,0 0 0,0 0 0,0 0 0,0 0 0,0 0 0,1-1 0,-1 1 0,0-1 0,0 1 0,0-1 0,0 0 0,0 0 0,0 0 0,0 0 0,-1 0 0,1-1 0,2-1 0,10-9 54,-1-1 0,0 0 0,20-30 0,-7 10-116,-1 1-49,-13 17-150,23-24-1,-35 38 214,1 0-1,-1 1 1,1-1-1,-1 1 1,1-1-1,-1 1 1,1-1-1,0 1 1,-1 0-1,1-1 0,0 1 1,-1 0-1,1-1 1,0 1-1,-1 0 1,1 0-1,0-1 1,0 1-1,-1 0 1,1 0-1,0 0 1,-1 0-1,1 0 0,0 0 1,0 0-1,0 1 1,0-1 8,0 1 0,0 0 0,-1-1-1,1 1 1,0 0 0,-1 0 0,1 0 0,-1-1 0,1 1 0,-1 0 0,1 0 0,-1 0-1,0 0 1,1 0 0,-1 0 0,0 1 0,2 8-2,-1-1-1,0 0 1,-1 12-1,0-17-20,-1 24 55,1-11 0,-1 1 1,2 0 0,0-1 0,1 1-1,9 33 1,-10-50 0,-1 1 0,1-1 0,-1 1 0,1-1 0,0 0 0,0 1 0,-1-1 0,1 0 0,0 0 0,0 1 0,0-1 0,1 0 0,-1 0 0,0 0 0,0 0 0,0-1 0,1 1 0,-1 0 0,3 1 0,-2-2 15,0 1 1,1-1 0,-1 0-1,0 0 1,0 0 0,0 0-1,0 0 1,1 0 0,-1-1-1,0 1 1,0-1 0,3-1-1,4-2 49,0 0-1,0-1 1,-1 0-1,0-1 0,10-8 1,100-87-32,-114 97-106,17-14 9,-20 17 14,0 0-1,0 1 0,1-1 1,-1 0-1,0 1 0,0-1 0,1 1 1,-1-1-1,0 1 0,0 0 1,1-1-1,-1 1 0,1 0 1,-1 0-1,0 0 0,3 0 0,-4 1 9,1-1-1,0 1 0,-1-1 1,1 1-1,0-1 0,-1 1 0,1-1 1,-1 1-1,1-1 0,-1 1 0,1 0 1,-1-1-1,0 1 0,1 0 0,-1-1 1,0 1-1,1 0 0,-1 0 0,0-1 1,0 1-1,0 2 0,3 21-94,-2-14 100,0-2 17,0 1 0,1-1 0,0 0 0,1 0 0,0 0 0,0 0 0,0-1 0,1 1 1,0-1-1,7 9 0,-9-13 53,1 0 0,-1-1 1,1 1-1,0 0 0,0-1 0,0 1 1,0-1-1,1 0 0,-1 0 1,0 0-1,1-1 0,0 1 1,-1-1-1,1 0 0,0 0 0,0 0 1,-1 0-1,1-1 0,0 1 1,0-1-1,0 0 0,0 0 0,7-2 1,-9 2-30,0-1-1,0 0 1,0 1 0,0-1 0,0 0 0,0 0-1,0 0 1,-1 0 0,1-1 0,0 1 0,-1 0-1,1-1 1,-1 1 0,1-1 0,-1 0 0,0 1 0,1-1-1,-1 0 1,0 0 0,0 0 0,0 0 0,0 0-1,-1 0 1,1 0 0,-1 0 0,1 0 0,-1 0-1,0 0 1,1-4 0,-1 0-21,0 0 0,0 1 0,-1-1 0,1 0 0,-1 1 0,0-1 0,-1 0 0,1 1 0,-1 0-1,-3-7 1,3 9-18,0 1-1,1 0 0,-1-1 0,0 1 0,0 0 0,0 0 1,-1 0-1,1 0 0,0 1 0,-1-1 0,1 1 0,-1-1 1,1 1-1,-1 0 0,0 0 0,1 0 0,-1 0 0,0 1 1,0-1-1,-4 0 0,-5 0-45,-1 1 0,0 0 0,-16 2 0,21-1 56,-41 10-320,131-39 72,5-1 148,-71 25 82,51-10-230,-59 13 225,0 1 1,1-1-1,-1 1 1,0 0-1,0 1 1,10 2-1,-16-3 17,1 1-1,0 0 1,-1 0 0,1 0-1,-1 0 1,1 1 0,-1-1-1,1 0 1,-1 1 0,0 0-1,0 0 1,0-1 0,0 1-1,0 0 1,0 1 0,0-1-1,-1 0 1,1 0 0,-1 1-1,1-1 1,-1 1 0,0-1-1,0 1 1,0 0 0,0 2-1,1 7 175,-1-1 0,1 1 0,-2 0 0,-1 19-1,0-5 327,1-26-480,0 0 0,0 0 0,0 0-1,0 0 1,0 0 0,0 0 0,0 0 0,0 0-1,0 0 1,0 0 0,0 0 0,0 0 0,0 0-1,0 0 1,0 0 0,0 1 0,0-1 0,0 0 0,0 0-1,0 0 1,0 0 0,0 0 0,0 0 0,0 0-1,0 0 1,0 0 0,0 0 0,0 0 0,1 0 0,-1 0-1,0 0 1,0 0 0,0 0 0,0 0 0,0 0-1,0 0 1,0 0 0,0 0 0,0 0 0,0 0-1,0 0 1,0 0 0,0 0 0,0 0 0,0 0 0,0 0-1,1 0 1,-1 0 0,0 0 0,0 0 0,0 0-1,0 0 1,0 0 0,0 0 0,0 0 0,0 0-1,0 0 1,0 0 0,0 0 0,0 0 0,5-5 195,6-7-55,19-48-128,-22 47-91,-5 9-21,0-1 0,-1 1-1,2-1 1,-1 1 0,0 0 0,1 0 0,0 0 0,-1 0 0,9-4 0,-12 7 71,1 1 0,0 0 0,0-1 0,-1 1 0,1 0 0,0-1 0,0 1 0,0 0 0,0 0 0,-1 0 0,1 0 0,0 0 0,0 0 0,0 0 0,0 0 0,0 0 0,-1 1 0,1-1 0,0 0 0,0 0 0,1 1 0,0 0-5,-1 1 1,1-1-1,-1 0 0,1 0 1,-1 1-1,1-1 0,-1 1 1,0-1-1,2 3 1,2 5-27,-1 0 0,1 0 0,2 10 1,-3-10 0,10 32-61,-10-29 210,0 0 0,0 0 0,1-1 0,1 1 0,12 18 0,-16-27-57,0-1 1,0 1-1,1-1 0,-1 1 1,1-1-1,0 0 0,0 0 1,0 0-1,0-1 1,0 1-1,0-1 0,0 0 1,0 0-1,1 0 0,-1 0 1,0 0-1,1-1 0,-1 1 1,1-1-1,-1 0 1,1 0-1,-1 0 0,0 0 1,1-1-1,-1 0 0,5-1 1,0 0-1,-1-1 1,1 1-1,-1-2 0,1 1 1,-1-1-1,0 0 1,-1-1-1,1 1 1,-1-1-1,0-1 0,0 1 1,9-12-1,3-7 141,-1 0-1,17-33 1,-1 2-253,-2 3-105,19-26-487,-50 77 641,0 0 0,1 1 1,-1-1-1,0 0 0,1 1 1,-1-1-1,1 0 0,-1 1 0,1-1 1,0 1-1,-1-1 0,1 1 1,0-1-1,-1 1 0,1 0 1,0-1-1,-1 1 0,1 0 0,0-1 1,0 1-1,-1 0 0,1 0 1,0 0-1,0 0 0,-1-1 0,1 1 1,0 0-1,0 1 0,0-1 1,-1 0-1,1 0 0,0 0 1,0 0-1,-1 0 0,1 1 0,1-1 1,-1 2-19,0-1 1,0 0-1,0 1 0,0-1 1,0 0-1,0 1 0,0 0 1,0-1-1,-1 1 0,1-1 1,-1 1-1,1 0 1,-1-1-1,1 1 0,-1 0 1,0-1-1,0 3 0,-2 133-13,1-108 99,0 1 290,-2 0 1,-1-1-1,-14 57 0,7-63 190,11-23-510,0 1-1,-1-1 0,1 1 1,0-1-1,0 0 0,-1 1 0,1-1 1,0 1-1,-1-1 0,1 0 1,-1 1-1,1-1 0,-1 0 0,1 1 1,-1-1-1,1 0 0,-1 0 0,1 1 1,-1-1-1,1 0 0,-1 0 1,1 0-1,-1 0 0,1 0 0,-1 0 1,1 0-1,-1 0 0,1 0 0,-1 0 1,1 0-1,-1 0 0,1 0 1,-1 0-1,1 0 0,-1-1 0,1 1 1,-1 0-1,1 0 0,-1-1 0,1 1 1,-1-1-1,0 0-12,1 1 0,-1-1 0,1 0 0,-1 0 0,1 0 0,-1 0 0,1 0-1,0 0 1,0 0 0,-1 0 0,1 0 0,0 1 0,0-1 0,0 0 0,0 0 0,0 0 0,0 0 0,1 0 0,-1 0 0,0 0 0,1-1 0,6-19-176,0 6 106,1 0 0,1 1 0,1 0 0,0 1 1,0 0-1,1 0 0,1 1 0,0 1 0,23-17 0,-23 19-598,1 1-1,1 1 0,19-9 0,-11 6-978,-16 7 760,0 1 0,0-1 0,0 1 0,0 0 0,0 0 1,8-1-1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0:49.0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20 1824,'18'-6'832,"3"-7"-736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0:49.3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97 4800,'31'-8'2176,"83"-3"-1888,-53 3 416,-4 8-448,30-11 256,-2-1-288,28-4 128,-7 8-192,4-8-3808,-18 9 1984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0:50.3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491 28 2816,'0'0'917,"-5"-11"2054,3 9-2853,-1 0 1,1 0-1,-1 0 1,0 1-1,0 0 1,0-1-1,0 1 1,0 0-1,0 1 1,0-1-1,0 0 1,0 1-1,0 0 1,-5-1-1,0 1-5,0 1 0,1-1 0,-1 1-1,-13 4 1,9-1 11,-1 0 0,1 2 0,0 0 0,0 0 0,1 1 0,0 0 0,-12 10 0,-66 68 212,51-46-165,11-14-65,4-3 59,-32 38 0,49-53-170,0 1 1,1-1-1,1 1 0,-1 0 0,1 0 0,0 1 1,1-1-1,0 1 0,1 0 0,-3 10 1,5-10 28,0-1 1,0 0-1,1 1 1,0-1-1,0 0 1,1 0-1,0 0 1,0 0 0,1 0-1,0 0 1,0 0-1,1-1 1,6 10-1,-4-7 110,1-1-1,0 0 1,0 0 0,1 0-1,0-1 1,1 0 0,0-1-1,0 0 1,11 7 0,-9-9 30,0 0 0,0 0 0,0-2 0,0 1 1,1-1-1,0-1 0,-1 0 0,1 0 1,18-1-1,10-3 362,59-8 0,-30 1-383,-19 6-36,-26 2 272,29-5-1,-47 4-538,-1 4 11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0:51.3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71 23 2144,'0'-22'4244,"-9"24"-3107,8-1-1104,1-1 0,-1 1 0,0 0 0,0 0 0,1 0 0,-1-1 0,0 1 0,1 0 0,-1 0 0,1 0 0,-1 0 0,1 0 0,0 0 0,-1 0 0,1 2 0,-4 15 826,5-15-615,-1-1 1,1 0 0,-1 0 0,0 0 0,0 1-1,0-1 1,-1 4 0,1-1-81,0-4-4,-1 7-112,-1-2-92,-1 6-7,-1 0-1,1 0 0,-1 21 1,0 31 236,-11 116 206,9-108-19,-1 8 738,6-63-705,2-6 172,2-10 156,2-5-479,5-10-175,-6 7-78,-1 0 0,2 0-1,-1 0 1,1 1 0,0-1-1,0 1 1,8-6 0,-5 3-2641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0:52.4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1 142 2496,'0'-3'194,"0"1"0,0-1 0,0 0 1,0 0-1,1 1 0,-1-1 0,1 0 0,-1 0 1,1 1-1,0-1 0,0 0 0,0 1 0,1-1 0,-1 1 1,3-3-1,1-5 425,2 2 1,12-15-1,-13 16-467,0 1-1,1 0 0,-1 0 1,1 1-1,0 0 1,14-7-1,-18 11-128,0-1 0,0 1-1,1 0 1,-1 0 0,0 0 0,1 1-1,-1-1 1,1 1 0,-1 0-1,1 0 1,-1 0 0,1 0 0,-1 1-1,1-1 1,-1 1 0,0 0 0,1 0-1,-1 0 1,5 3 0,-3-1 96,0 0 1,0 1-1,0-1 0,-1 1 1,1 0-1,-1 0 0,0 1 1,0-1-1,0 1 1,-1 0-1,0 0 0,0 0 1,0 1-1,0-1 1,-1 1-1,2 6 0,2 11 426,-1-1 0,5 43 0,-8-45-295,-2-19-279,0 0-1,0 0 0,1 0 1,-1 0-1,0 0 1,0 0-1,1 0 0,-1 0 1,0-1-1,1 1 0,-1 0 1,1 0-1,0 0 0,-1 0 1,1 0-1,-1-1 1,2 2-1,7 6-391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0:52.7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6 6304,'0'-5'2848,"0"13"-2464,0-5 768,0 2-704,0 3 480,0 3-576,-3-2-32,3-3-192,-5-6 64,5 5-128,-5-5-1792,10 0 960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0:53.2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2 262 4736,'-2'-4'1709,"8"1"-496,16-5 276,-7 3-626,2-2-647,-1-1-1,-1-1 1,0-1-1,0 0 1,-1-1-1,19-18 1,67-83 166,-62 67-278,-38 45-104,0 0 1,0 0-1,0 0 1,0 0-1,0 0 1,0 0-1,0 0 0,0 0 1,0 0-1,0 0 1,0 0-1,0 0 1,0 0-1,0 0 0,0 0 1,1 0-1,-1 0 1,0 0-1,0 0 1,0 0-1,0 0 0,0 0 1,0 0-1,0 0 1,0 0-1,0 0 1,0 0-1,1 0 0,-1 0 1,0 0-1,0 0 1,0 0-1,0 0 1,0 0-1,0 0 0,0 0 1,0 0-1,0 0 1,0 0-1,0 0 1,0 0-1,1 0 0,-1 0 1,0 0-1,0 0 1,0 0-1,0 0 1,0 0-1,0 1 0,0-1 1,0 0-1,0 0 1,0 0-1,0 0 1,0 0-1,0 0 0,0 0 1,2 9 70,0 14 89,-24 234 1698,11-181-1128,4 0 0,3 81 0,10-97-2261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0:54.3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460 1 832,'4'2'308,"-7"-5"-77,-23 11 5419,-35 13-4645,47-14-970,-1 1 0,1 1 0,1 0 0,-1 1 0,2 1 0,-1 0 0,-13 15 0,2 3 209,-40 60 0,43-57-4,3 1 0,0 0 0,2 1 0,-14 47 0,14-29 199,2 1 1,-12 103-1,22-111-219,2 0-1,2 1 1,2-1 0,12 68 0,-9-87-77,2 0 1,1 0-1,0 0 0,2-1 1,1-1-1,1 1 0,1-2 1,29 40-1,50 46 577,-86-102-669,1 1-1,1-1 1,-1 0 0,1-1-1,1 0 1,-1 0 0,13 6-1,-20-11-220,1 0-1,-1-1 0,1 1 1,-1-1-1,1 1 0,-1-1 1,1 1-1,-1-1 0,1 0 1,0 0-1,-1 0 0,1 0 1,-1 0-1,1 0 0,0 0 1,-1 0-1,1-1 0,-1 1 1,1-1-1,-1 1 0,4-2 1,15-5-1910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35:28.49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677 1 1728,'-4'8'4396,"4"-8"-4280,-18 13 1064,-5 5-563,10-3-448,2 0 0,0 1 0,0 0 0,-11 26 0,-28 76 229,29-64-260,-70 148 534,-1 4-96,67-145-478,-98 213 594,121-271-670,-19 36 539,-1-1 1,-50 65-1,33-54-630,34-41-544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0:54.9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2816,'0'0'917,"4"4"-565,2 3-69,1 0 0,-1 0-1,-1 1 1,1 0-1,-1 0 1,5 13 0,20 48 1133,-4 1 0,-2 1 0,18 98 0,-29-85-22,2 117 1,-15-136-834,-7 67 1,3-100-375,-1-1 0,-1 0 0,-2 0 0,-14 36 0,1-19 5,-38 67 0,31-68-448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1:16.6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135 3 2400,'1'-3'2592,"0"5"-1805,0-2-630,-1 1 0,0-1 1,1 0-1,-1 1 0,0-1 1,0 1-1,1-1 0,-1 1 0,0-1 1,0 1-1,0-1 0,0 1 1,0-1-1,0 0 0,0 1 1,0-1-1,0 1 0,0 0 1,4 94 1447,51 384-579,-36-336-943,2-24-6,-3-21 204,-11-63-83,-4-24-53,-1 1-1,0-1 1,-1 1-1,0 0 1,0-1-1,-2 1 1,-1 14-1,2-25-107,-1 1-1,1 0 0,-1 0 1,1-1-1,-1 1 0,0 0 0,0-1 1,0 1-1,0-1 0,0 1 1,0-1-1,0 0 0,0 1 1,-1-1-1,1 0 0,0 0 1,-1 0-1,1 0 0,-1 0 1,0 0-1,1 0 0,-1 0 0,0-1 1,1 1-1,-1-1 0,0 1 1,0-1-1,-2 1 0,-5-1 127,-1 0-1,1 0 0,0-1 0,-15-3 0,-11-1-15,12 6-202,15 0 68,0-1 1,0-1 0,-12 0 0,15 0 26,-1 0 1,1 1-1,-11 1 1,13-1-233,0 0 0,0 0 1,-1 0-1,1 0 1,0 0-1,0 0 0,-1-1 1,-3-1-1,7 2 65,0 0 0,-1 0 0,-2-7-2798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1:18.6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16 2144,'-1'-13'4862,"19"13"910,-4 1-6748,21 0 1411,136-6 410,-82 5-678,-39 1-88,-23 2 422,-14 0-1107,1-2-3305,-10-1 2631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1:19.0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22 2144,'-1'-1'282,"1"0"1,0 1-1,0-1 0,0 0 1,0 0-1,1 0 0,-1 0 1,0 0-1,0 0 0,0 1 1,1-1-1,-1 0 0,0 0 0,1 0 1,-1 1-1,1-1 0,-1 0 1,1 0-1,0-1 565,1 1-565,-1 1-69,0-1 0,1 1 0,-1 0-1,0-1 1,1 1 0,-1 0 0,0 0-1,1 0 1,-1 0 0,1 0-1,-1 0 1,0 0 0,3 1 0,11 1 867,25-1 1,-25 0-628,1-1 0,16 4 0,12 3 273,58 3-1,-37-8-7051,-58-2 4129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1:20.4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430 24 1568,'-1'-2'200,"0"2"-36,0-1-1,1 0 1,-1 0-1,0 0 1,0 0-1,1 0 1,-1 0-1,1 0 1,-1 0-1,1-1 1,-1 1-1,1 0 0,0-8 3570,-5 14-2399,0 11-850,-1-1 1,2 1 0,0 0 0,-3 27-1,1 68 299,4-51-379,16 381 1209,-2-256-1162,-11-178-437,0 20 169,-2 36 0,0-56-122,1 0 1,-2 0-1,1-1 1,-1 1-1,0 0 1,0-1-1,-1 1 1,1-1-1,-2 1 1,-4 6-1,5-9-9,0-1 0,-1 1 0,1-1-1,-1-1 1,0 1 0,0 0 0,0-1-1,0 0 1,-1 0 0,1 0 0,0 0-1,-1-1 1,1 1 0,-1-1 0,-9 1 0,-3-1 102,-1 0 0,1 0 0,-21-3 0,8-1-100,0-1-1,-48-12 0,68 12-127,1 0-1,0-1 1,0 0-1,-12-8 0,7 4-469,14 9 415,0 0 1,-1 0-1,1-1 0,-1 1 1,1 0-1,-1 0 0,1-1 1,0 1-1,-1 0 0,1-1 0,-1 1 1,1 0-1,0-1 0,-1 1 1,1 0-1,0-1 0,0 1 0,-1-1 1,1 1-1,0-1 0,0 1 1,0-1-1,0 1 0,-1 0 1,1-1-1,0 1 0,0-1 0,0 1 1,0-1-1,0 1 0,0-1 1,0 1-1,0-1 0,0 1 0,1-1 1,-1 0-1,1 0-287,0 0 0,0 0 0,0 0 0,0 0 0,0 0 0,0 1 0,0-1 0,0 0 0,0 1 0,1-1 0,-1 0 0,0 1 0,2-1 0,14 0-1568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1:21.7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9 1664,'-14'-8'5968,"9"8"-3851,-6 58 955,18 32-2064,3 104 293,-7-162-2463,-3-29 314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1:23.3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302 46 992,'5'0'3010,"-4"0"-2960,-1-1 16,0 1 0,0 0 0,0-1 0,1 1 0,-1-1 0,0 1 0,0 0 0,0-1 0,0 1 0,0-1 0,0 1 0,0-1 1,0 1-1,0-1 0,0 1 0,0 0 0,0-1 0,0 1 0,0-1 0,0 1 0,-1-1 0,1 1 0,0 0 0,0-1 0,0 1 0,-1 0 0,1-1 0,0 1 0,0 0 0,-1-1 0,0 0 0,-2-2 73,0 0-1,0 1 1,-1-1 0,1 0-1,-1 1 1,0 0 0,0 0-1,0 0 1,0 0 0,0 1-1,0-1 1,-1 1 0,1 0-1,-7 0 1,3 0-20,0 0 1,-1 1 0,1 0-1,-1 1 1,1 0 0,-14 3-1,7 0 36,-1 1 0,1 0-1,1 1 1,-24 13 0,33-16-106,-1 0 1,1 1 0,0 0 0,0 1 0,0-1 0,0 1 0,1 0 0,-1 0 0,1 0 0,1 1 0,-1-1 0,1 1-1,-5 12 1,7-16-50,0 1 1,1 0-1,-1 0 0,1 0 0,0 0 0,0-1 0,0 1 0,0 0 1,0 0-1,1 0 0,0 4 0,0-6 4,-1 1-1,1 0 1,0 0 0,-1-1 0,1 1 0,0 0-1,0-1 1,0 1 0,0-1 0,0 1-1,0-1 1,1 0 0,-1 1 0,0-1-1,1 0 1,-1 0 0,4 2 0,6 1 61,0-1 1,1 0-1,-1 0 0,1-1 1,15 0-1,25 5-159,-26-1 73,49 18-1,-64-19 48,0 0 0,0 0 0,-1 1 0,1 1 0,-1 0 0,14 14 0,-9-7 222,-1 2 0,-1 0 0,0 0 0,-1 1 0,18 37 0,-29-53-217,0 1-1,0-1 1,-1 1 0,1-1 0,-1 1-1,1 0 1,-1-1 0,1 1 0,-1-1-1,0 1 1,0 0 0,0 0 0,0-1-1,0 1 1,0 0 0,0-1 0,-1 1-1,1 0 1,-1-1 0,1 1 0,-1-1-1,1 1 1,-1-1 0,0 1 0,0-1-1,0 1 1,0-1 0,0 0 0,0 1-1,0-1 1,0 0 0,-1 0 0,-1 2-1,-4 0 72,-1 0 0,1-1 0,-1 1 0,1-1 0,-1-1 0,0 1 0,-11-1 0,-63-1 442,40-1-330,2 1-163,-60 0-2252,109 0-1665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1:23.7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0 4224,'-1'1'390,"1"1"0,0-1 0,0 0 0,0 1 0,0-1 0,0 0 0,0 1 0,0-1 0,0 0 0,0 1-1,0-1 1,1 0 0,-1 0 0,2 3 0,1 15 545,-1 30-224,-2 0 0,-13 97 0,11-124-1139,0 5-2333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1:24.1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8 2240,'-10'-8'1152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1:24.4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3712,'0'0'1221,"1"3"-757,3 5 232,0 0 0,-1 0 0,0 1 0,0-1 0,2 18 0,-3 35 1278,-3-38-1635,2 0-1,1-1 1,6 31-1,-8-52-305,0 0 1,1 1-1,-1-1 1,1 0-1,-1 0 1,1 1-1,-1-1 1,1 0-1,-1 0 1,1 0-1,0 0 1,1 2-1,-2-3-24,0 0-1,0 0 0,1 0 1,-1 0-1,0 0 0,0 0 1,0 0-1,1 0 1,-1 0-1,0 0 0,0 0 1,1 0-1,-1 0 1,0 0-1,0 0 0,0 0 1,1 0-1,-1 0 1,0 0-1,0 0 0,0 0 1,1 0-1,-1 0 1,0-1-1,0 1 0,0 0 1,1 0-1,7-11-1,48-78-1468,-46 73 1338,55-92 6,-63 105 169,1 0 0,-1 1 0,0-1 0,1 1 0,-1-1 0,1 1 0,0 0 0,-1 0 0,7-3 0,-8 5-9,-1-1 0,1 1 0,0 0 0,0 0 0,0-1 1,0 1-1,0 0 0,0 0 0,0 0 0,0 0 0,0 1 1,0-1-1,0 0 0,0 0 0,0 0 0,0 1 0,0-1 1,0 1-1,0-1 0,0 0 0,0 1 0,0 0 0,-1-1 1,1 1-1,0 0 0,0-1 0,-1 1 0,1 0 0,0 0 1,-1-1-1,1 1 0,-1 0 0,1 0 0,-1 0 0,1 0 1,-1 0-1,1 1 0,5 14 262,-1 0 1,0 0-1,-1 1 1,-1 0-1,0 0 1,0 21-1,3 13 21,2 44-225,-8-55-4117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35:29.47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373 3 2976,'0'0'25,"0"0"0,0-1 0,0 1 1,0 0-1,0 0 0,0 0 0,0 0 0,0 0 0,0 0 1,0 0-1,0 0 0,0 0 0,0 0 0,0 0 0,0-1 1,-1 1-1,1 0 0,0 0 0,0 0 101,0 0-101,0 0 0,0 0 0,0 0 0,0 0 1,0 0-1,0 0 0,0 0 0,0 0 0,-1 0 0,1 0 1,0 0-1,0 0 0,0 0 0,0 0 0,0 0 0,0 0 1,0 0-1,0 0 0,0 0 0,0 0 0,0 0 0,-1 0 1,1 0-1,0 0 0,0 0 0,0 0 0,0 0 0,0 0 1,-7 4 659,-11 12-258,8-7-25,-56 38 949,-10 7-569,42-24-442,1 2-1,-42 52 1,47-56-79,10-11 651,14-15-440,4-3-141,4-11 14,13-18-192,2 5-224,1 1-1,1 0 1,1 2-1,40-32 1,-50 46-32,21-12 0,-8 6-107,-23 12 188,1 1 1,-1 0-1,0 0 1,0 0-1,0 0 0,1 0 1,-1 0-1,0 1 0,1-1 1,-1 1-1,0 0 1,1 0-1,-1 0 0,1 0 1,-1 0-1,0 0 1,1 0-1,-1 1 0,0-1 1,1 1-1,-1 0 1,0 0-1,0 0 0,1 0 1,1 1-1,1 1 54,-1 1-1,0-1 1,0 1 0,0 0 0,-1 0-1,1 0 1,-1 1 0,0-1-1,0 1 1,3 6 0,7 16 226,-1-1 0,-2 2 0,-1 0 0,9 43 0,-17-68-225,3 33 238,-4-35-209,0 1 0,0 0 1,0 0-1,0 0 1,0 0-1,-1 0 0,1-1 1,-1 1-1,1 0 0,-1 0 1,0-1-1,0 1 0,0 0 1,1-1-1,-3 4 1,1-5-12,0 1 0,1 0 0,-1 0 1,0 0-1,1-1 0,-1 1 0,0-1 0,0 1 1,1-1-1,-1 0 0,0 0 0,0 0 1,0 0-1,0 0 0,0 0 0,1 0 1,-1 0-1,-2-1 0,-36-10 296,34 9-313,-22-7 193,-39-6 1,56 13-292,1 1-1,-1 0 1,0 1 0,1 0 0,-1 1 0,-19 3 0,27-3-277,1-1 0,-1 1 1,0 0-1,0 1 1,0-1-1,0 0 1,1 1-1,-1-1 1,1 1-1,-1 0 0,1 0 1,0 0-1,-3 3 1,-6 14-2204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1:28.0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261 70 832,'0'1'5442,"-1"0"-5652,-9 0 2968,-9 4-1719,-31 20 290,33-15-962,4-2-110,0 1 0,0 1-1,1 1 1,1-1 0,-1 2 0,2-1-1,-13 18 1,11-14-98,6-8-70,1 0-1,1 0 1,-1 1 0,1 0-1,1-1 1,-1 1 0,1 1-1,1-1 1,-1 0-1,-1 17 1,3-18-33,1 0 0,-1-1 0,2 1 0,-1 0 0,1 0 1,0 0-1,0 0 0,0 0 0,1-1 0,1 1 0,-1-1 0,1 1 0,6 10 0,-3-8 12,1-1 0,0 0 0,0-1 1,1 1-1,-1-1 0,2-1 0,-1 0 0,1 0 0,0 0 0,0-1 0,1-1 0,17 7 1,-7-1 11,-16-8-54,0 0 1,0 0 0,0 0-1,0-1 1,0 1 0,0-1-1,5 1 1,-7-2-34,6 1 2,0 0 0,0 0 0,0 1 0,11 4 0,-14-5 32,0 0 0,1 0-1,-1 0 1,0 0 0,1-1 0,-1 0 0,0 0 0,1 0 0,-1-1 0,10-2 0,2-1 30,0-1 1,16-8 0,-14 5-35,-1 0 0,0-2 0,0 0 0,-1 0 0,-1-2 0,0 0 0,0-1 0,-1-1 0,-1 0 0,-1-1 0,0-1 0,17-25 0,-21 27-26,-1 0 0,-1 0 1,0 0-1,-1-1 0,6-23 1,-10 27-65,1 0 1,-2 0 0,1-1-1,-1 1 1,-1 0 0,0-1-1,-1 1 1,-2-14-1,2 19 39,0 1 0,0 0-1,0 0 1,-1 0-1,0 0 1,0 0-1,0 0 1,-1 0-1,1 1 1,-1-1 0,-5-5-1,4 5-42,-1-1 0,1 1-1,-1 0 1,0 1 0,-1-1-1,1 1 1,-9-5 0,7 5-4,0 0 0,0 1 1,-1 0-1,-13-4 0,16 6 48,0 0-1,0 0 0,0 1 1,-1 0-1,1 0 0,0 0 1,0 1-1,0 0 0,0-1 1,0 2-1,0-1 0,1 1 1,-1 0-1,0 0 0,-6 4 1,7-4 27,-3 2 0,1 0 0,0 1 0,-9 7 0,7-3-4,0-1 0,1 1 1,0 1-1,1-1 1,-9 17-1,8-9-43,1 0 0,1 0 0,0 1 0,-4 34 1,-4 26 147,7-34-148,3-29 111,0 27-1,1 4 54,1-25 33,2 31-1,2 15 186,-3-43-148,5 31 0,-3-36-6,-1 0 0,-2 25 0,0-8 609,-3-19-475,4-15-280,-1-1 0,1 1 0,-1-1 0,1 1 0,0-1 1,0 1-1,0-1 0,0 1 0,0-1 0,0 1 0,0 2 0,1 11 56,-1 6-4149,0-16 3575,0-4 182,0 0 0,0 1 0,0-1 0,0 0 0,0 1 0,0-1 0,0 0 0,0 1 1,-1-1-1,1 0 0,0 1 0,-2 1 0,2 0-856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1:35.2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227 427 992,'-8'-5'6160,"-5"5"-5802,0 0 0,-1 2 1,1-1-1,0 2 0,0 0 1,0 0-1,1 1 0,-1 1 0,1 0 1,-21 12-1,27-13-349,-1 0 0,1-1 0,0 2 0,1-1 0,-1 1 0,-6 7 0,11-11-12,0 0-1,0 1 1,0-1-1,1 0 1,-1 1-1,0 0 1,1-1-1,-1 1 1,1-1-1,-1 1 0,1-1 1,0 1-1,0 0 1,0-1-1,0 1 1,0 0-1,0-1 1,0 1-1,0 0 1,1-1-1,-1 1 1,1 0-1,-1-1 0,1 1 1,-1-1-1,1 1 1,0-1-1,0 0 1,0 1-1,0-1 1,0 0-1,2 3 1,1 1 43,0-1 1,1 1-1,-1-1 0,1 0 1,0 0-1,0-1 1,0 1-1,0-1 1,1 0-1,-1-1 0,1 1 1,0-1-1,0 0 1,0-1-1,0 1 1,0-1-1,8 0 0,-6 0 3,0-2 0,0 1 0,0-1 0,-1 0 0,1-1 0,0 0-1,-1 0 1,1-1 0,-1 0 0,0 0 0,0 0 0,0-1 0,6-5 0,5-4 21,-2-1 1,0-1 0,0 0-1,-2-1 1,0-1 0,-1 0-1,0-1 1,-2 0 0,0-1-1,-1 0 1,-1-1 0,0 0-1,-2-1 1,0 1 0,6-39-1,-12 51 3,0 1 1,-1-1-1,0 1 0,0-1 0,-1 1 0,1-1 1,-2 1-1,1-1 0,-1 1 0,0 0 0,-1 0 1,1 0-1,-2 0 0,1 0 0,-1 0 0,-5-7 1,1 4 37,-1 0 0,0 0 1,0 1-1,-1 1 0,-1-1 1,1 2-1,-1-1 1,-17-8-1,14 9-29,0 1 1,-21-8-1,28 12-79,0 1-1,0-1 1,0 1 0,0 0-1,0 0 1,0 1 0,-12 1 0,1-1-198,16 0 53,0 0-1,-1 0 1,1 0 0,0 0-1,0 0 1,-1 0-1,1 1 1,0-1-1,0 1 1,0-1 0,0 1-1,0 0 1,0 0-1,-2 1 1,0 4-2183,6 1 705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1:38.5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155 5 1568,'-11'3'5584,"-6"9"-3557,13-9-1861,0-1-1,0 1 0,0 0 0,-6 2 0,3-1-14,1 0 0,-1 0 1,1 1-1,-1 0 0,2 1 0,-1-1 1,0 1-1,1 0 0,0 0 0,1 1 0,-1-1 1,1 1-1,0 0 0,1 0 0,0 1 0,-3 8 1,2-2 17,1 0 1,1 0 0,1 0 0,-1 0-1,2 17 1,2 7 83,-1-22-211,-1-1-1,2 1 1,0-1 0,1 1-1,0-1 1,8 18-1,-9-27-4,0-1 0,1 1-1,0-1 1,0 0 0,0 0-1,1 0 1,0-1 0,-1 1-1,2-1 1,-1 0 0,0 0-1,1 0 1,0-1 0,0 1-1,6 2 1,6 3 16,33 12-1,-40-18-2,-1 0 0,0-1 0,1 0 0,0-1 0,15 0 0,0-3 51,1 0 0,-1-2 0,0-1 0,32-11 0,-36 10 40,-1 1-127,-2-1 0,1-1 1,-1-1-1,0-1 1,0-1-1,-1 0 1,27-21-1,-32 20 12,0 0-1,0-1 0,-1 0 0,-1-1 0,0 0 1,-1 0-1,0-1 0,-1-1 0,12-28 1,-15 30-18,-1 0 1,0 0-1,-1 0 1,0-1 0,-1 1-1,0-21 1,-2 28-34,0 0 1,-1 1 0,1-1 0,-1 0 0,-1 0-1,1 1 1,-1-1 0,0 1 0,0-1-1,0 1 1,-1 0 0,0 0 0,0 0 0,0 0-1,-1 0 1,0 1 0,0-1 0,-5-3 0,7 5 6,-1 0 0,-1 0 1,1 1-1,0 0 0,-1-1 1,1 1-1,-1 1 0,1-1 1,-1 0-1,0 1 0,0 0 1,-7-2-1,-11 1 37,-41 0-1,43 2-65,14 1 59,-1 0 0,1 0 0,-1 0 1,1 1-1,0 0 0,-1 0 0,1 0 1,0 1-1,0 0 0,-5 4 1,0 0 2,-1 1 1,2 0-1,-20 19 1,19-14 130,1 1 1,0 0-1,0 0 0,2 1 1,0 0-1,0 0 0,2 1 1,-9 30-1,7-17-12,2-1 1,1 2-1,2-1 1,-1 40-1,4-53-45,1 0 0,1-1 0,0 1 0,1 0-1,1-1 1,0 1 0,9 18 0,-10-26-25,1 0-1,0 0 1,0-1-1,1 0 1,0 1-1,0-2 1,1 1-1,0-1 1,0 0-1,1 0 1,-1 0-1,1-1 1,1 0 0,14 8-1,-16-11-8,-1 0 0,1 0 0,0-1-1,0 0 1,0 0 0,13 1 0,-18-2-106,0 0-1,0 1 1,0-1-1,-1 0 1,1 1-1,0-1 1,0 1-1,0-1 1,0 1-1,0 0 1,0-1 0,-1 1-1,1 0 1,0 0-1,-1-1 1,1 1-1,0 0 1,-1 0-1,1 0 1,-1 0-1,0 0 1,1 2-1,6 7-1687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1:39.3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17 130 2496,'-16'3'10695,"22"-2"-10372,54-5 487,-1-3 1,77-17-1,-17 2-291,303-32 159,5 32-354,-261 35-215,-147-10 59,35 9 91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1:40.1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282 455 2496,'0'-1'181,"0"-1"-1,-1 1 1,1 0 0,0-1 0,0 1-1,-1 0 1,1 0 0,-1-1 0,1 1-1,-1 0 1,0 0 0,0 0 0,1 0-1,-1 0 1,0 0 0,0 0 0,0 0-1,0 0 1,0 0 0,0 0 0,0 0-1,0 1 1,0-1 0,-1 1 0,1-1-1,0 1 1,0-1 0,-1 1 0,1-1-1,0 1 1,-3 0 0,0-1 116,0 0-1,0 1 1,0 0 0,-1 0 0,1 0-1,0 1 1,0-1 0,-1 1 0,-4 1 0,-8 5 228,0 1 1,1 0 0,-1 1-1,2 1 1,0 0 0,-23 20 0,29-22-346,0 1 0,1 0 1,0 0-1,0 1 1,-9 15-1,15-21-155,0-1 0,1 0-1,-1 0 1,1 1 0,0-1-1,0 1 1,1-1 0,-1 1-1,1-1 1,-1 6 0,1-7-3,1 1 0,-1-1 0,1 0 0,-1 1 0,1-1-1,0 0 1,0 0 0,0 1 0,0-1 0,0 0 0,0 0 0,1 0 0,-1 0 0,1 0 0,-1-1 0,1 1 0,2 1 0,-2-1 1,0 1 1,1-1-1,0-1 1,-1 1-1,1 0 1,0-1-1,0 1 1,0-1 0,0 0-1,0 0 1,0 0-1,0-1 1,0 1-1,1-1 1,5 1-1,-5-2 3,0 1 0,1-1 0,-1 0 0,0 0 0,0 0 0,0-1 0,0 1 0,0-1 0,0 0 0,5-4 0,1-2 7,-1 1 0,1-2 1,-2 1-1,0-1 0,0 0 0,0-1 1,8-14-1,-4 3 43,0-2-1,-1 1 1,-1-2 0,-2 1 0,0-1 0,-1 0-1,-2-1 1,0 0 0,-2 0 0,0 0 0,-2 0-1,-1 0 1,-3-29 0,1 40-97,-1 0 0,0 1 0,-1-1 1,-1 1-1,0 0 0,-1 0 0,0 0 0,-1 1 0,0 0 0,-1 0 0,-15-17 0,19 24-175,-1 0 0,0 0 0,-1 0 0,1 1 0,-1 0 0,0 0 0,-9-4 0,1 5-1350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1:40.7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127 12 1824,'-9'-12'4624,"7"15"-4132,1-1 1,0 1 0,0-1-1,0 1 1,1-1-1,-2 5 1,2-6-272,-3 10 542,0 0 0,-6 12-1,-6 18 331,-12 62 377,-14 64 21,36-139-1264,1 1-1,2 0 0,1 55 1,2-71-123,0-1 0,2 1 0,-1-1 1,1 0-1,1 0 0,0 0 0,10 20 1,-12-28-91,0-1 0,0 0 0,0 1 1,0-1-1,1 0 0,-1 0 1,1 0-1,0-1 0,0 1 0,0-1 1,0 1-1,0-1 0,1 0 1,-1 0-1,0-1 0,1 1 0,0-1 1,-1 1-1,1-1 0,0 0 1,0-1-1,-1 1 0,1-1 0,0 1 1,0-1-1,0 0 0,0-1 0,6 0 1,14-4-2145,1-2 0,-1 0 0,0-1-1,27-15 1,-32 14 376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1:41.1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15 156 5472,'-15'-3'1760,"16"2"-1535,0 0 0,0 0 1,0 0-1,0 0 0,0 0 1,0 0-1,0 0 0,1 0 1,-1 0-1,0 1 0,3-2 1,35-3 3118,-6 2-1584,92-15 2079,129-26-4111,-220 33-2782,36-16 0,-20 7-2139,-11 7 2015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1:41.8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13 3904,'-8'-8'6480,"42"5"-1970,9 2-2903,30 3 270,-45-2-1085,43 6 0,-62-5-650,1-1 0,17 0 0,-3-1-2413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1:42.1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3 5472,'-5'-2'5627,"26"4"-1724,13-3-962,-16 0-2475,1 1 0,0 1 0,23 4 0,-30-4-670,-11-1-13,0 0 0,0 0 1,0 0-1,0 0 0,0 0 0,0 0 1,0 0-1,0 1 0,0-1 1,0 0-1,2 1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1:43.6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10 220 2976,'-1'-1'271,"0"0"1,0 0 0,0 0-1,1 0 1,-1 0-1,0 0 1,1-1-1,-1 1 1,0 0 0,1 0-1,0-1 1,-1 1-1,1 0 1,0-1-1,-1 1 1,1-2-1,1-21 2441,1 19-2494,0 0 1,0 0 0,0 0 0,1 0 0,-1 1-1,1-1 1,4-3 0,5-10 260,-8 12-362,1 0 0,0 0 0,1 0 0,-1 1 1,1 0-1,0 0 0,7-5 0,49-27 104,-56 34-222,3-1 34,-1-1-1,1 2 0,-1-1 1,14-2-1,-19 5-4,0 0-1,0 1 1,1-1-1,-1 1 1,0 0-1,1 0 1,-1 0-1,0 1 1,0-1-1,1 1 1,-1-1-1,0 1 1,0 0-1,1 1 1,-1-1-1,3 2 1,-5-2-14,0 0-1,0 0 1,0 1 0,0-1 0,0 0 0,0 1 0,0-1 0,-1 0 0,1 1 0,0-1 0,-1 1 0,1-1 0,-1 1 0,0-1 0,1 1 0,-1-1 0,0 1 0,0 1-1,-1 35 49,0-27-84,-1 26 177,-2-1 1,-2 0 0,-1 0-1,-16 47 1,0-15 255,-2-1 0,-40 74-1,47-108-285,-5 8 213,-28 40-1,36-63-29,7-11-193,8-7-117,0 0 0,0 0-1,0 0 1,0 0 0,0 0 0,0 0-1,0 0 1,0 0 0,0 0 0,0 0-1,-1 0 1,1 0 0,0 0 0,0 0-1,0 0 1,0 0 0,0 0 0,0 0-1,0 0 1,0 0 0,0 0 0,-1 0-1,1 0 1,0 0 0,0 0 0,0 0-1,0 0 1,0 0 0,0 0 0,0 0-1,0 0 1,0 0 0,0 0 0,-1 0-1,1 0 1,0-1 0,0 1 0,0 0-1,0 0 1,0 0 0,0 0 0,0 0-1,0 0 1,0 0 0,0 0 0,0 0-1,0 0 1,0-1 0,0 1 0,0 0-1,0 0 1,0 0 0,0 0 0,0 0-1,0 0 1,0 0 0,0 0 0,0 0-1,0-1 1,1-1-19,-1 0 0,1 0 0,0 0 0,0 1 0,0-1-1,0 0 1,0 0 0,1 1 0,-1-1 0,0 0 0,4-2 0,18-16-41,-17 17 79,1 0 0,0 0-1,-1 1 1,1 0-1,0 0 1,0 0 0,0 1-1,0 0 1,0 1-1,0-1 1,1 1-1,10 2 1,-2 0 171,0 1 1,0 0-1,0 1 0,21 9 1,-16-3-39,-18-8-236,0 0 1,0 0-1,0-1 0,0 1 0,0-1 0,0 0 1,0 0-1,0 0 0,0-1 0,1 1 1,-1-1-1,0 1 0,7-1 0,-10 0-54,1-1 1,-1 1-1,1 0 0,-1 0 0,1 0 1,-1 0-1,1 0 0,-1-1 0,1 1 1,-1 0-1,1 0 0,-1-1 0,1 1 1,-1 0-1,0-1 0,1 1 0,-1 0 1,1-1-1,-1 1 0,0-1 0,1 1 1,-1-1-1,0 1 0,1-1 0,1-4-1235,7-2-870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35:33.03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407 265 2144,'-1'-1'106,"1"0"-1,-1 0 1,0 0 0,0 0 0,0 0 0,0 1-1,0-1 1,0 0 0,0 0 0,0 1-1,0-1 1,0 0 0,0 1 0,-1-1 0,1 1-1,0 0 1,0-1 0,-1 1 0,1 0-1,0 0 1,0 0 0,-1-1 0,-1 2 0,-3-1 244,0 1 0,0 0 1,-10 3-1,4-1-386,-6 4 178,-1-1 1,1 2-1,1 1 1,-1 0-1,1 1 1,-19 15-1,17-11-109,0 0-1,2 2 1,0 0-1,0 0 1,2 2-1,0 0 1,1 1-1,1 0 1,-13 24-1,23-37-4,1 0 1,-1-1-1,1 1 0,0 0 0,1 0 0,-1 0 0,0 9 0,2-13-7,0 1 0,0-1 0,0 0 0,0 1 0,1-1 0,-1 0 0,1 1 0,-1-1 1,1 0-1,0 0 0,0 0 0,0 1 0,0-1 0,0 0 0,0 0 0,1 0 0,-1-1 0,0 1 0,1 0 0,0-1 1,-1 1-1,3 1 0,0-1 53,0 1 0,0-2 1,0 1-1,0 0 0,0-1 1,0 0-1,0 0 0,0 0 1,1 0-1,-1 0 0,0-1 1,0 0-1,1 0 0,-1 0 0,0-1 1,1 1-1,-1-1 0,0 0 1,0 0-1,5-2 0,1-1 21,0-1 0,0 0 0,-1 0-1,1 0 1,-1-1 0,15-13 0,-5 1 49,-1-1 0,-1-1 0,0 0 0,-2-1 0,17-28 0,-15 18-371,-2 0 0,0 0 1,13-48-1,-28 79 213,0 0 0,0 0 0,0 0 0,0 0 0,0 0 0,0 0 0,0 0 0,1 0 0,-1 0 0,0 0 1,0 0-1,0 0 0,0 0 0,0 0 0,0 0 0,0 0 0,0 0 0,0 0 0,0 0 0,0 0 0,0 0 0,0 0 0,0 0 0,0 0 0,1 0 0,-1 0 0,0 0 0,0 0 0,0 0 0,0 0 0,0 0 0,0 0 0,0-1 1,0 1-1,0 0 0,0 0 0,0 0 0,0 0 0,0 0 0,0 0 0,0 0 0,0 0 0,0 0 0,0 0 0,0 0 0,0 0 0,0 0 0,0 0 0,0 0 0,0 0 0,0-1 0,0 1 0,0 0 0,0 0 0,0 0 0,0 0 1,0 0-1,0 0 0,0 0 0,0 0 0,0 0 0,1 7-286,0 11 73,-1-9 161,0 15 91,0 1 0,2-1 0,0 0 0,7 28 0,-6-40 33,0-1 97,0 0-1,7 18 0,-9-27-86,0 0-1,0 0 0,0-1 0,0 1 0,0 0 1,0 0-1,0-1 0,1 1 0,-1-1 0,1 1 1,-1-1-1,1 0 0,-1 1 0,1-1 0,0 0 1,-1 0-1,1 0 0,0 0 0,0-1 0,0 1 0,3 1 1,-3-2-22,-1 0 0,1 0 0,-1-1 0,1 1 0,-1 0 0,1 0 0,-1-1 0,1 1 0,-1-1 0,1 0 0,-1 1 0,0-1 0,1 0 0,-1 0 0,0 1 0,3-3 0,18-22 321,-13 15-274,13-16 93,5-7-291,2 2 0,1 1 0,34-27 0,-64 57 98,5-4-157,-1 1 0,1 0 0,0 1 0,5-4 0,-9 6 146,0 0 1,-1-1-1,1 1 0,0 0 1,0 0-1,-1-1 0,1 1 1,0 0-1,0 0 0,0 0 1,-1 0-1,1 0 0,0 0 0,0 0 1,0 0-1,-1 0 0,1 0 1,0 0-1,0 1 0,-1-1 1,1 0-1,0 1 0,0-1 1,-1 0-1,1 1 0,0-1 1,-1 1-1,1-1 0,0 1 1,-1-1-1,1 1 0,-1-1 0,1 1 1,-1 0-1,1-1 0,-1 1 1,1 1-1,0 2 2,0-1 0,0 1-1,-1-1 1,1 1 0,-1-1 0,0 1-1,0 0 1,0-1 0,-1 5 0,-7 34 80,7-37-46,-8 27 287,-18 44 0,16-48 130,9-24-309,1-2-59,1-1 1,-1 1-1,0-1 1,1 1-1,-1-1 1,1 1-1,0-1 1,0 1-1,-1-1 1,1 1-1,0 0 1,0-1-1,0 1 1,1-1-1,-1 4 1,0-5-54,1 0 1,-1 0 0,0 0 0,0 0 0,0 0 0,0 1 0,0-1-1,1 0 1,-1 0 0,0 0 0,0 0 0,0 0 0,0 0 0,1 0-1,-1 0 1,0 0 0,0 0 0,0 0 0,1 0 0,-1 0-1,0 0 1,0 0 0,0 0 0,0 0 0,1 0 0,-1 0 0,0 0-1,0 0 1,0 0 0,1 0 0,-1 0 0,0 0 0,0 0 0,0 0-1,0-1 1,0 1 0,1 0 0,-1 0 0,0 0 0,0 0-1,0 0 1,0-1 0,0 1 0,0 0 0,1 0 0,-1 0 0,9-10 160,-8 8-78,94-99-22,-78 84-339,1 2 0,1 0 0,36-22 0,-54 37 220,0-1 1,1 0-1,-1 0 1,0 0-1,1 1 1,-1-1-1,0 1 1,1-1-1,-1 1 1,1 0-1,-1-1 1,1 1-1,-1 0 1,1 0-1,-1 0 1,1 0-1,-1 0 1,1 1-1,-1-1 1,1 0-1,-1 1 1,1-1-1,-1 1 1,3 0-1,-2 1-5,-1 0 0,1 0 0,0 0 0,0 0 0,-1 1-1,1-1 1,-1 0 0,0 1 0,1-1 0,-1 1 0,-1-1-1,1 1 1,1 3 0,2 13 40,-1 1 0,0 1 1,-1 35-1,-2-29 256,6 36 0,-5-60-153,-1 0 1,1-1 0,-1 1-1,1 0 1,0-1-1,0 1 1,1-1 0,-1 1-1,0-1 1,1 0 0,2 4-1,-3-5-50,0 0 0,0 0 0,0 0 0,1-1 0,-1 1 0,0 0 0,0 0 0,1-1 0,-1 1 0,0-1 0,1 0 0,-1 1 0,1-1 0,-1 0 0,0 0 0,1 1 0,-1-1 0,1 0 1,-1-1-1,0 1 0,1 0 0,-1 0 0,3-1 0,1-1 49,0 0 0,0 0 0,-1 0 1,1 0-1,-1-1 0,1 0 1,7-6-1,28-30 263,-19 18-258,30-31-203,37-35-14,-63 66 89,-10 8 9,1 0 1,-2-1-1,15-18 1,-22 20-39,-7 11 54,0 1 0,0 0 1,0 0-1,0 0 0,0-1 0,0 1 1,0 0-1,0 0 0,0-1 1,0 1-1,0 0 0,0 0 1,0 0-1,0-1 0,0 1 1,0 0-1,0 0 0,0 0 1,0-1-1,0 1 0,-1 0 1,1 0-1,0 0 0,0-1 1,0 1-1,0 0 0,0 0 1,-1 0-1,1 0 0,0-1 1,-1 1-15,-1 0 0,1 0 0,0 1 1,0-1-1,-1 0 0,1 0 0,0 1 1,0-1-1,-1 0 0,1 1 0,0-1 1,0 1-1,0 0 0,0-1 1,0 1-1,0 0 0,0 0 0,-1 1 1,-15 11-160,2 0 0,0 2 1,0 0-1,-23 33 1,-40 78-237,73-116 385,-28 54-101,30-57 151,0 0 1,1 0-1,0 1 0,0-1 0,0 1 0,-1 14 1,3-21 12,0 1 0,0 0 0,1-1 1,-1 1-1,0-1 0,0 1 0,1 0 1,-1-1-1,1 1 0,-1-1 0,1 1 1,0-1-1,1 2 0,-2-2 1,1 0 0,0-1-1,-1 1 1,1-1 0,0 1 0,-1-1 0,1 1 0,0-1-1,0 1 1,-1-1 0,1 0 0,0 1 0,0-1 0,0 0-1,0 0 1,0 1 0,1-1 0,1 0 43,0 0 1,0-1 0,-1 1-1,1-1 1,0 0-1,0 0 1,-1 0 0,1 0-1,-1 0 1,1 0-1,-1-1 1,4-2 0,7-6 45,-1-1 0,-1 0 0,0-1 0,-1 0 0,0-1 1,16-27-1,-12 16-289,-1-2 1,-1 0 0,-1 0-1,-2-1 1,9-38-1,-35 146-1448,-58 221 1082,17-99 1012,30-99-103,25-93-319,-17 51 433,18-56-247,-1 1-1,0-1 0,0 1 0,-1-1 1,0 0-1,-6 7 0,10-13-218,0 0 0,0 1 0,-1-1-1,1 0 1,0 1 0,-1-1 0,1 0 0,0 0-1,0 0 1,-1 1 0,1-1 0,0 0 0,-1 0-1,1 0 1,-1 0 0,1 0 0,0 0-1,-1 1 1,1-1 0,0 0 0,-1 0 0,1 0-1,0 0 1,-1 0 0,1 0 0,-1 0 0,1-1-1,0 1 1,-1 0 0,1 0 0,0 0 0,-1 0-1,1 0 1,0-1 0,-1 1 0,1 0 0,-2-2 25,1 1 1,0 0 0,0-1 0,-1 1 0,1-1 0,0 1 0,1-1-1,-2-2 1,-2-3 19,1-1-1,-3-14 0,3 3-145,1 0 1,0 0-1,2 0 0,0 0 1,1 0-1,4-27 0,-3 38 7,0 0 0,0 0 0,1 0 0,0 0 0,0 1 0,1 0 0,0-1 0,0 1-1,1 1 1,0-1 0,6-7 0,-3 6-10,1 0-1,-1 0 1,1 1-1,1 0 1,-1 1-1,1 0 1,15-7-1,99-35-228,16-8 524,-126 49-169,1-2-1,-1 0 1,-1-1 0,0 0 0,0-1 0,22-24 0,-17 12 12,0 0 0,-1-1 0,14-27 1,14-40 34,-19 38-985,-40 136-363,-12 74 1013,25-151 295,0 0 1,1 0-1,-1 0 0,1 0 1,0 0-1,1 0 1,-1 0-1,1 0 1,2 6-1,-3-11-32,0 0 0,0-1 1,0 1-1,0-1 0,0 1 0,1-1 0,-1 1 0,0-1 0,0 0 0,1 1 1,-1-1-1,0 1 0,1-1 0,-1 1 0,0-1 0,1 0 0,-1 1 0,1-1 1,-1 0-1,0 1 0,1-1 0,-1 0 0,1 0 0,-1 1 0,1-1 0,-1 0 1,1 0-1,-1 0 0,1 0 0,-1 0 0,1 0 0,-1 0 0,1 0 0,-1 0 1,1 0-1,-1 0 0,1 0 0,-1 0 0,1 0 0,0 0 0,-1 0 0,1 0 1,-1-1-1,0 1 0,1 0 0,-1 0 0,1-1 0,-1 1 0,1 0 0,-1-1 1,4-2 99,-1 1 0,1-1 1,-1 0-1,0 0 1,3-5-1,6-9-33,-1 0 0,-1-1 1,11-28-1,7-10-371,-19 44 46,-4 8-157,-5 4 377,0 0 0,1 0 1,-1 0-1,0 0 0,0 0 0,0 0 0,0 0 0,0 0 0,0 0 0,0 0 0,1 0 1,-1 0-1,0 0 0,0 1 0,0-1 0,0 0 0,0 0 0,0 0 0,0 0 0,0 0 0,0 0 1,0 0-1,1 0 0,-1 0 0,0 0 0,0 1 0,0-1 0,0 0 0,0 0 0,0 0 1,0 0-1,0 0 0,0 0 0,0 0 0,0 0 0,0 1 0,0-1 0,0 0 0,0 0 1,0 0-1,0 0 0,0 0 0,0 0 0,0 0 0,0 1 0,-4 52-839,2-34 817,1 40 0,2-49 51,0 1 1,1 0-1,5 16 0,-7-24 6,1 0 0,0 0-1,1-1 1,-1 1 0,0-1 0,1 1-1,-1-1 1,1 1 0,0-1 0,0 0-1,0 0 1,0 0 0,0 0 0,0 0-1,1 0 1,-1-1 0,0 1-1,6 2 1,-2-3 55,0 1 0,1-1 0,-1 0 0,0 0 0,1 0 0,-1-1 0,1 0-1,-1-1 1,1 1 0,-1-1 0,0-1 0,1 1 0,-1-1 0,0 0 0,0 0 0,0-1 0,0 1 0,7-6-1,2-2 45,0 0-1,0-1 0,-1 0 1,-1-2-1,15-15 1,0-4 66,43-67 1,13-43-38,-70 117-129,14-28-79,-3-2 0,-2-1 0,31-112 0,-52 160-50,-1 8 74,-1-1 1,0 0 0,1 0-1,-1 1 1,0-1-1,0 0 1,1 0 0,-1 0-1,0 0 1,0 1-1,0-1 1,0 0 0,0 0-1,0 0 1,0 0-1,0 1 1,0-1 0,0 0-1,-1 0 1,1 0-1,0 0 1,-1 1 0,1-2-1,-1 2 14,1 0 0,0 0 0,0 0 0,-1 0 0,1 0-1,0 0 1,0-1 0,-1 1 0,1 0 0,0 0 0,0 0 0,0 1-1,-1-1 1,1 0 0,0 0 0,0 0 0,-1 0 0,1 0 0,0 0-1,0 0 1,-1 0 0,1 0 0,0 1 0,0-1 0,0 0 0,0 0 0,-1 0-1,1 0 1,0 0 0,0 1 0,0-1 0,0 0 0,0 0 0,-1 0-1,1 1 1,-5 7-349,5-8 361,-56 109-1313,41-78 1338,1 2 1,2-1-1,1 2 1,1-1-1,2 1 0,2 1 1,1-1-1,-1 69 1,6-91 80,0 0 1,4 20-1,-3-29-40,-1 0-1,1 0 0,0 0 1,0 0-1,0 1 0,1-1 1,-1-1-1,1 1 0,-1 0 1,1 0-1,0-1 0,0 1 1,0-1-1,4 4 1,-5-5-13,1 0 1,-1-1-1,0 1 1,1 0-1,-1-1 1,1 1-1,-1-1 1,1 0-1,-1 1 1,1-1-1,0 0 1,-1 0-1,1 0 1,-1 0-1,1 0 1,0 0-1,-1 0 1,1-1-1,-1 1 1,1-1-1,-1 1 1,1-1-1,-1 1 1,1-1-1,1-1 1,4-2 11,0-1 0,-1 0 1,11-9-1,-12 9-69,72-74 133,-9 8 56,-32 36-218,31-28-597,-59 57 302,-12 10 82,-11 12 226,-9 22 105,2 2-1,2 0 1,2 2 0,-25 79-1,42-117 22,0 0-1,0 0 1,0 0-1,0 0 1,1 0-1,0 0 0,-1 0 1,1 0-1,2 8 1,-2-12-82,0 0 0,0 1 1,0-1-1,0 0 0,0 0 0,1 0 1,-1 0-1,0 1 0,0-1 0,0 0 1,0 0-1,1 0 0,-1 0 0,0 0 1,0 0-1,0 0 0,1 0 0,-1 1 1,0-1-1,0 0 0,0 0 0,1 0 1,-1 0-1,0 0 0,0 0 0,0 0 1,1 0-1,-1 0 0,0 0 1,0 0-1,0 0 0,1-1 0,-1 1 1,0 0-1,0 0 0,0 0 0,1 0 1,-1 0-1,0 0 0,0 0 0,1-1 1,14-9 303,-9 5-240,0 0-1,0-1 0,5-7 0,54-86 290,23-30-627,-62 101-215,-26 28 469,0 0 0,0 0 0,1 0-1,-1 0 1,0 0 0,0 0-1,0 0 1,0 0 0,0 0-1,0 0 1,0 0 0,0 0-1,0 0 1,0 0 0,0 0-1,1 0 1,-1 0 0,0 0-1,0 0 1,0 0 0,0 0-1,0 0 1,0 0 0,0 0-1,0 0 1,0 0 0,0 0-1,0 0 1,0 0 0,0 0-1,0 1 1,1-1 0,-1 0-1,0 0 1,0 0 0,0 0 0,0 0-1,0 0 1,0 0 0,0 0-1,0 0 1,0 0 0,0 0-1,0 0 1,0 1 0,0-1-1,0 0 1,0 0 0,0 0-1,0 0 1,0 0 0,0 0-1,0 0 1,0 0 0,1 10-180,0 10 42,-2 15 126,3 68-207,-1-92 253,1 0 0,0 0 1,0 0-1,1 0 1,1-1-1,0 1 1,5 9-1,-8-17-4,0-1-1,0 0 1,1 0 0,-1 0-1,1 0 1,-1 0-1,1-1 1,0 1 0,0 0-1,-1-1 1,1 1 0,0-1-1,1 0 1,-1 0-1,0 1 1,0-1 0,1-1-1,-1 1 1,0 0-1,1-1 1,-1 1 0,0-1-1,1 1 1,-1-1-1,1 0 1,-1 0 0,1 0-1,-1-1 1,1 1 0,-1-1-1,0 1 1,1-1-1,3-1 1,3-2-3,0 0 0,0-1 0,0 0 0,0 0 0,-1-1 0,13-11-1,54-57 90,-28 25-150,-42 44-3,1 0 0,-1 1 0,1 0 0,12-6 0,-17 9 20,1 0 0,-1 0 0,1 0-1,-1 1 1,1-1 0,-1 1 0,1-1 0,0 1 0,-1-1 0,1 1 0,-1 0 0,1 0 0,0 0 0,-1 0 0,1 0 0,0 0 0,-1 0 0,1 1 0,-1-1 0,1 1 0,0-1 0,-1 1 0,1-1 0,-1 1 0,1 0 0,1 1 0,0 1 16,-1 1 1,1-1-1,-1 0 1,0 1-1,0-1 1,0 1-1,-1 0 1,1 0 0,0 4-1,8 41 262,-6-27-147,-1-9 29,0 0 0,0-1 0,1 1-1,1-1 1,10 21 0,-13-29-96,1 0 0,-1-1 0,1 0 0,0 1 0,-1-1 0,1 0 0,1 0 0,-1 0 0,0-1 0,1 1 0,0-1 0,-1 0 0,1 0 0,0 0 0,0 0 0,0-1 0,0 1 0,0-1 0,1 0 0,-1-1 0,7 2 0,5-2-636,1-1-1,0 0 1,0-1 0,32-8 0,-9-2-1394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1:44.4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128 119 3552,'6'1'5216,"-4"0"-5031,0 0 0,1-1 1,-1 1-1,0 0 1,1-1-1,-1 1 0,0-1 1,1 0-1,-1 0 1,1 0-1,3 0 0,30-6 1055,-23 3-1078,-10 3-146,0-1 0,-1 0-1,1 0 1,-1 0 0,1 0 0,-1-1-1,1 1 1,-1-1 0,0 1-1,0-1 1,0 0 0,0 0 0,0 0-1,0 0 1,0 0 0,0 0 0,-1-1-1,1 1 1,-1 0 0,0-1-1,0 0 1,0 1 0,0-1 0,0 1-1,-1-1 1,1 0 0,-1 1-1,1-1 1,-1 0 0,0 0 0,0 0-1,0 1 1,-1-1 0,1 0-1,-1 1 1,1-1 0,-3-5 0,2 6-25,0 0 0,0 1 0,0-1 1,0 0-1,0 0 0,-1 1 1,1-1-1,-1 0 0,1 1 1,-1 0-1,0-1 0,1 1 0,-1 0 1,0 0-1,0 0 0,0 0 1,0 0-1,0 0 0,0 1 0,0-1 1,0 0-1,0 1 0,0 0 1,-1 0-1,1-1 0,0 1 1,0 1-1,0-1 0,0 0 0,-3 1 1,-7 1 146,0 1 0,0 0 1,0 1-1,-12 6 1,9-4 276,-1-1-140,7-2-51,-1 0-1,1 1 1,0 0 0,0 0-1,0 1 1,1 0 0,0 1-1,-14 10 1,22-15-192,-1 0 0,0 0 0,1 0 0,-1 0-1,0 0 1,1 0 0,-1 0 0,1 0 0,0 0 0,-1 1 0,1-1 0,0 0 0,0 0 0,-1 0 0,1 0 0,0 0-1,0 1 1,0-1 0,1 0 0,-1 0 0,0 0 0,0 0 0,1 1 0,-1-1 0,0 0 0,1 0 0,-1 0 0,1 0-1,0 0 1,-1 0 0,1 0 0,0 0 0,0 1 0,4 3 144,0 0 1,0 0-1,1 0 1,6 4-1,-8-6-15,16 11 206,0-2 0,1 0 0,1-1-1,27 9 1,-41-16-461,0-2 1,0 1-1,1-1 0,-1 0 0,1-1 0,-1 0 0,1 0 0,0-1 0,16-1 0,-17 0-1167,0-1-1,0 0 0,0 0 1,-1-1-1,1 0 1,10-6-1,0 2-1079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1:45.2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2720,'15'35'8488,"-1"15"-5633,10 60-1676,-23-107-1024,26 160 1095,3 17-628,-18-139-509,-7-28 63,-2-1-1,3 16 1,-4-21-70,0 0 0,0 0 0,5 12 0,1 2 147,-8-20-232,0-1-1,0 1 1,0-1-1,0 0 0,0 1 1,0-1-1,1 1 1,-1-1-1,0 0 1,0 1-1,0-1 1,0 1-1,0-1 1,1 0-1,-1 1 1,0-1-1,0 0 1,0 1-1,1-1 1,-1 0-1,0 1 1,1-1-1,-1 0 1,0 0-1,1 1 1,-1-1-1,0 0 1,1 0-1,-1 0 0,0 1 1,1-1-1,-1 0 1,1 0-1,-1 0 1,0 0-1,1 0 1,-1 0-1,1 0 1,-1 0-1,1 0 1,-1 0-1,0 0 1,1 0-1,-1 0 1,1 0-1,-1 0 1,0 0-1,1 0 1,0-1-1,8-1 128,-7 2-132,0 0 1,0-1 0,-1 1-1,1-1 1,0 1-1,0-1 1,0 0 0,-1 1-1,1-1 1,0 0-1,-1 0 1,1 0 0,-1-1-1,1 1 1,-1 0 0,1 0-1,-1-1 1,0 1-1,2-3 1,6-14 10,0-1 1,0 1-1,-2-2 1,-1 1-1,5-24 0,-4 19-84,5-22-58,88-294-720,-83 295-779,3-11-5715,-16 51 5345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1:46.0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1 203 1728,'-1'-10'9889,"28"5"-8298,7 0-1338,57-7 526,505-66 2314,-496 65-2740,319-44 654,-273 35-655,-131 22-291,-10 0-568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1:48.7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 3232,'0'0'58,"0"-1"1,0 1 0,0 0-1,0-1 1,0 1-1,0-1 1,0 1 0,0 0-1,0-1 1,0 1-1,1 0 1,-1-1 0,0 1-1,0 0 1,0-1-1,0 1 1,0 0 0,1-1-1,-1 1 1,0 0-1,0-1 1,1 1 0,-1 0-1,0-1 1,0 1-1,1 0 1,-1 0-1,0 0 1,1-1 0,-1 1-1,0 0 1,1 0-1,-1 0 1,1 0 0,-1 0-1,0 0 1,1-1-1,-1 1 1,0 0 0,13 3 5543,-11 1-4466,0 0-1013,0 0 0,0 0-1,0 0 1,0 0-1,-1 0 1,0 0 0,1 0-1,-1 7 1,3 38 437,-3-30-346,1 197 1047,-3-115-949,-9 35 216,15-30-443,0-86-1738,-5-23 1605,0 0 0,1 0 1,-1 0-1,1 0 0,0 0 0,-1 0 1,1 0-1,0 0 0,1 1 0,-1-1 1,2-3-1,23-24-235,-20 23 241,0 0 0,10-14 1,-13 17 21,0 0 1,0 1 0,0 0 0,1 0-1,-1 0 1,6-4 0,6-4-22,-1 1-43,-14 10 80,0-1 0,1 1 0,-1 0 0,1 0 0,-1-1 1,1 1-1,-1 0 0,1 0 0,-1 0 0,1-1 0,-1 1 1,1 0-1,-1 0 0,1 0 0,-1 0 0,1 0 0,-1 0 1,1 0-1,-1 0 0,1 0 0,-1 0 0,1 1 0,0-1 1,0 0-40,-1 0 42,0 0-1,1 0 1,-1-1-1,0 1 1,1 0 0,-1 0-1,0-1 1,1 1-1,-1 0 1,0 0 0,1 0-1,-1 0 1,0-1 0,1 1-1,-1 0 1,1 0-1,-1 0 1,1 0 0,-1 0-1,0 0 1,1 0 0,-1 0-1,1 0 1,-1 0-1,0 0 1,1 1 0,8 15 79,-7-13-84,-1-1 0,0 0-1,0 0 1,1 1 0,-1-1 0,0 1 0,-1-1 0,1 1 0,0-1-1,-1 3 1,0-4 54,0 22 208,0-9-234,0 0-1,-2 0 0,-4 26 1,5-36 35,1 0-1,-1 1 1,1-1 0,2 9 0,-2-7 6,1-1-1,-1 1 1,0 0-1,-1 7 1,-8 65 374,9-73-399,-1 1 0,1-1 1,0 0-1,0 1 0,0-1 0,2 9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1:57.5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 1312,'0'0'421,"5"16"1537,0 4 1470,-4-19-3304,-1 0 0,0 0 0,1-1 0,-1 1 0,0 0 0,1 0 0,-1 0 0,1-1 0,-1 1 0,1 0 0,0-1 0,-1 1 0,1 0 0,0-1 0,-1 1 0,1-1 0,0 1 0,0-1-1,-1 0 1,2 1 0,10-2 206,-1 0 1,0-1-1,0-1 0,0 0 0,0 0 0,-1-1 0,17-8 0,-17 7-309,0 0-1,0 1 1,1 1-1,-1-1 1,1 2-1,0-1 1,17 0 0,-25 3-143,0 0 0,0 0 1,0 1-1,0-1 1,0 1-1,0 0 0,0 0 1,0 0-1,5 2 1,1 2-535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2:50.4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366 555 1984,'7'-12'1259,"-7"11"-1182,1 1-1,-1-1 1,1 0 0,-1 1 0,0-1 0,1 1 0,-1-1-1,0 0 1,0 1 0,0-1 0,1 0 0,-1 1 0,0-1-1,0 0 1,0 0 0,0 1 0,0-1 0,0 0 0,0 1-1,0-1 1,0 0 0,-1 1 0,1-1 0,0 0 0,0 1-1,-1-2 1,-5-20 1070,5 16-978,0 1 1,-1 0-1,0 0 0,0 0 0,0 0 0,-5-9 0,3 8 4,-1 0 1,0 0 0,0 0-1,0 1 1,-1 0 0,0 0-1,0 0 1,0 1 0,-1-1-1,-8-3 1,11 6-141,0 0-1,-1 1 1,1-1-1,0 1 1,-1 0-1,1 0 1,0 1-1,-1-1 1,1 1-1,-1 0 1,1 0-1,-1 0 1,1 1-1,-1 0 1,1 0-1,-1 0 1,1 0-1,-6 3 1,-4 3-22,0 1 0,0 0 0,1 1 0,0 1 1,1 0-1,0 1 0,0 0 0,2 0 0,-14 18 1,15-17 118,1 0 1,0 1 0,-12 27 0,18-37-97,1 1 1,-1 0-1,1-1 0,0 1 1,0 0-1,0 0 1,1 0-1,-1 0 0,1 0 1,0-1-1,0 1 0,1 0 1,-1 0-1,1 0 0,-1 0 1,1 0-1,1-1 1,-1 1-1,4 7 0,1-2 117,-4-4-94,1 0 0,0 0 0,0 0 0,1-1 0,-1 0 0,1 1-1,0-1 1,0 0 0,1-1 0,-1 1 0,1-1 0,5 3 0,-2-3 13,0 0 0,1-1 0,-1 0-1,0 0 1,1-1 0,0 0 0,-1-1 0,10 0 0,-12 0-11,1-1-1,-1 0 1,1 0 0,-1 0-1,0-1 1,1 0 0,-1-1-1,0 1 1,0-1 0,0 0 0,6-5-1,5-7 26,-2 0 0,1-1 0,-2 0 0,0-1 0,18-30 0,-4 6-92,27-43 179,-55 84-172,55-82 205,-49 73-157,-2 0-1,1 0 1,-1 0-1,-1-1 1,0 1 0,0-1-1,2-15 1,-5 18-10,0 0-1,-1 0 1,0 1 0,0-1-1,0 0 1,-1 1 0,0-1 0,0 1-1,0-1 1,-1 1 0,0 0-1,0 0 1,-1 0 0,0 1 0,0-1-1,-7-7 1,-9-8 155,0 2 0,-39-30 0,54 46-139,-1-2 25,-65-46 119,63 46-222,-1-1-1,0 2 0,0-1 1,-1 2-1,1-1 1,-14-3-1,21 7-10,0 0 0,1 0 0,-1 0 1,0 0-1,1 0 0,-1 0 0,0 1 0,1-1 0,-1 0 0,1 1 0,-1-1 0,1 1 0,-1 0 1,1-1-1,-1 1 0,1 0 0,-1 0 0,1 0 0,0 0 0,0 0 0,-1 0 0,1 1 0,0-1 0,0 0 1,0 0-1,0 1 0,1-1 0,-1 1 0,0-1 0,0 3 0,0-1-320,0-1 0,0 0 1,0 0-1,1 1 0,-1-1 0,1 0 0,0 1 0,-1-1 0,1 1 0,1-1 1,-1 0-1,0 1 0,0-1 0,1 0 0,-1 1 0,1-1 0,0 0 0,0 1 1,0-1-1,1 3 0,10 7-1644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2:51.8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177 1 1888,'-14'18'6442,"-11"7"-4752,-2 3-841,-22 22 319,39-37-968,0 0 0,-16 29 0,23-36-145,1-1 0,0 1 0,0 0 0,0 0 0,1-1-1,-1 1 1,1 0 0,1 1 0,-1-1 0,1 0 0,1 8 0,0-7-15,1 0 1,0-1 0,0 0 0,0 1 0,1-1-1,-1 0 1,2 0 0,-1 0 0,1-1 0,0 1-1,0-1 1,0 0 0,1 0 0,-1 0 0,1-1-1,0 1 1,1-1 0,-1-1 0,11 7 0,-9-7-7,1 1-1,-1-1 1,1 0 0,-1 0 0,1-1 0,0 0 0,0 0 0,0-1 0,0 0-1,0-1 1,0 1 0,0-2 0,0 1 0,0-1 0,0 0 0,9-3 0,27-11 221,-1-3 0,77-43 1,-63 26 3,73-58 1,-122 87-281,-1 0 0,0-1-1,0 0 1,0 0 0,-1 0 0,11-17 0,-16 22 10,1-1 0,-1-1 1,0 1-1,0 0 0,0 0 0,0 0 1,0-1-1,-1 1 0,0 0 1,1 0-1,-1-1 0,0 1 0,-1 0 1,1-1-1,-1 1 0,1 0 1,-1-1-1,0 1 0,0 0 0,0 0 1,-1 0-1,1 0 0,-3-3 1,3 3-21,-1 1 0,1 0 1,-1-1-1,0 1 0,0 0 1,0 0-1,0 0 0,-1 1 1,1-1-1,0 0 0,-1 1 1,1 0-1,-1-1 0,-3 0 1,2 1-26,-1-1 1,0 1-1,0 0 1,0 1-1,0-1 1,0 1-1,-8 1 1,0 0-92,1 1 1,0 1 0,0 0 0,0 1-1,-22 9 1,21-7 144,0 1 0,1 0-1,0 0 1,0 1 0,1 1 0,-19 17-1,25-21 88,1 1-1,-1 0 0,1 0 0,0 1 1,0-1-1,1 1 0,-1 0 0,2 0 1,-1 0-1,1 0 0,0 0 0,0 1 1,1-1-1,-1 11 0,2 3 121,0 1 0,1-1-1,1 0 1,1 0 0,1 0-1,0 0 1,13 33-1,-3-17 178,37 67-1,-34-67 88,-17-35-431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2:53.5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87 2240,'-1'0'79,"1"0"0,-1 0-1,0 0 1,1 0 0,-1 0 0,1 0-1,-1 0 1,1 0 0,-1 0 0,0 0 0,1 1-1,-1-1 1,1 0 0,-1 0 0,1 1 0,-1-1-1,1 0 1,-1 1 0,1-1 0,-1 0 0,1 1-1,0-1 1,-1 1 0,1-1 0,-1 0 0,1 1-1,0-1 1,0 1 0,-1-1 0,1 1 0,0-1-1,0 1 1,-1 0 0,1 0 43,0-1-1,0 1 1,0-1 0,0 1-1,-1-1 1,1 1 0,0-1-1,0 0 1,-1 1 0,1-1-1,0 1 1,0-1 0,-1 0-1,1 1 1,-1-1 0,1 0-1,0 1 1,-1-1 0,1 0-1,-1 0 1,1 1 0,-1-1-1,1 0 1,0 0 0,-1 0-1,1 0 1,-1 1 0,1-1-1,-1 0 1,1 0 0,-1 0-1,1 0 1,-1 0 0,65-2 3211,98-17-2480,111-17-239,-75 16-374,-98 10-155,169-8 164,-192 17-355,118 13 0,-169-7 150,-1 0 0,1 2 0,24 10 0,-49-17-235,0 1 1,0-1-1,0 0 0,0 0 0,0 1 0,0-1 0,0 0 0,0 0 1,0 0-1,0 0 0,0 0 0,0 0 0,0 0 0,0-1 0,0 1 1,0 0-1,0 0 0,0-1 0,0 1 0,0-1 0,0 1 0,0-1 1,-1 1-1,1-1 0,0 0 0,0 1 0,1-2 0,6-2-2011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2:54.4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215 411 3072,'0'-17'1481,"-2"1"0,-3-17-1,5 30-1300,-1 1 0,0-1 0,0 1-1,0-1 1,0 1 0,0 0-1,0-1 1,-1 1 0,1 0-1,-1 0 1,1 0 0,-1 0 0,0 0-1,0 0 1,0 0 0,0 1-1,0-1 1,0 1 0,-4-2 0,2 1-46,1 1 0,-1 0 0,0 0 0,1 1 0,-1-1 0,0 1 1,0 0-1,1 0 0,-1 0 0,0 0 0,0 1 0,-5 0 0,3 1-80,-1 0 0,1 0 0,0 0-1,-1 1 1,1 0 0,0 0-1,1 0 1,-1 1 0,0 0-1,1 0 1,0 0 0,0 1 0,0 0-1,1 0 1,-5 6 0,5-4-15,1 0 1,-1 1 0,1-1 0,0 1-1,1 0 1,0 0 0,-2 14 0,3-17-18,1-1 1,0 1-1,0 0 1,0-1-1,1 1 1,-1 0-1,1-1 1,0 1-1,0-1 1,1 1-1,0-1 1,-1 0 0,1 1-1,6 7 1,-5-8 64,0 0 0,0 0 1,1 0-1,-1-1 0,1 1 1,7 4-1,-9-7-53,0 0 0,0 0 0,0 0 0,0 0 0,0 0 0,0-1 0,0 1 1,0-1-1,0 1 0,0-1 0,0 0 0,0 0 0,0 0 0,0 0 0,0 0 0,0 0 0,1-1 0,3 0 0,-2-1 4,-1 0 1,1 0-1,0 0 0,0 0 0,-1 0 1,0-1-1,1 0 0,-1 0 0,0 0 0,0 0 1,0 0-1,2-5 0,4-5 100,14-29-1,-19 34-114,11-21 102,-2-1-1,-1 0 1,-1-1 0,13-61 0,-23 82-171,-1 1 1,0-1 0,0 0-1,-1 0 1,-1 0-1,0 1 1,0-1-1,0 0 1,-1 1 0,-1 0-1,0 0 1,0 0-1,-1 0 1,0 1-1,0-1 1,-1 1-1,0 1 1,0-1 0,-1 1-1,0 0 1,0 0-1,-1 1 1,0 0-1,0 1 1,0-1 0,-18-7-1,20 11-546,-4-1-513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2:54.9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163 1 3328,'0'1'148,"0"1"1,0-1-1,-1 1 1,1 0 0,0-1-1,-1 1 1,1-1-1,-1 1 1,1-1-1,-1 1 1,-1 1-1,1-1-42,0-1 1,1 0-1,-1 0 0,1 1 0,-1-1 0,1 0 0,-1 1 0,1-1 0,0 1 1,0-1-1,-1 3 0,1 16 607,-1-1 1,-1 1-1,-1 0 1,-1-1-1,0 0 1,-1 0-1,-2 0 0,-11 26 1,-3 7 198,-29 106 0,47-147-812,-25 117 637,26-115-575,1 1 0,0-1 0,1 0 0,0 1 0,1-1 0,1 1 0,5 21 0,-6-33-125,-1 1 0,1-1-1,0 1 1,1-1 0,-1 0 0,0 1 0,0-1-1,1 0 1,0 0 0,-1 0 0,1 0-1,0-1 1,0 1 0,0 0 0,0-1 0,3 3-1,-2-3 13,1 1-1,0-1 0,0 1 0,0-1 0,-1 0 1,1-1-1,0 1 0,0-1 0,7 1 1,3-2-6,1-1 0,0 0 0,-1-1 0,22-7 0,19-5-410,18-4-1732,-63 15 275,0 0-1,0 0 0,0-1 0,15-10 1,-13 9-352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35:37.52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41 895 1728,'40'-54'4010,"10"-39"-3224,7-12-468,98-103-170,-103 144 24,58-92-1,-90 123-98,-2-1 1,-1 0-1,22-68 0,-37 93-157,-4 7-18,-10 18-21,-112 179 355,71-118-6,-46 91-1,21 3 225,-12 21 227,63-141 5,-55 80-1,51-85 861,28-39-968,7-7-358,11-10-200,-12 7 31,23-19-55,-2-1 0,0-1 0,35-47-1,-31 38-59,232-253-300,-240 265 53,1 1 0,45-32 1,-66 52 310,0 1 0,0-1 0,0 0 0,0 0 1,0 1-1,0-1 0,0 0 0,0 1 0,0-1 0,0 0 1,0 0-1,0 1 0,0-1 0,0 0 0,0 0 1,0 1-1,0-1 0,0 0 0,0 1 0,0-1 1,0 0-1,0 0 0,0 1 0,1-1 0,-1 0 0,0 0 1,0 1-1,0-1 0,0 0 0,1 0 0,-1 0 1,0 1-1,0-1 0,0 0 0,1 0 0,-1 0 0,0 0 1,0 0-1,1 1 0,-1-1 0,0 0 0,1 0 1,-1 0-1,0 0 0,0 0 0,1 0 0,-1 0 1,0 0-1,1 0 0,-1 0 0,0 0 0,0 0 0,1 0 1,-1 0-1,0 0 0,0-1 0,1 1 0,-1 0 1,0 0-1,0 0 0,1 0 0,-1 0 0,0-1 0,0 1 1,1 0-1,-1 0 0,0 0 0,0-1 0,-7 30-178,4-22 164,-6 34-40,-5 57 1,10-66 54,1-7 75,0 0-1,2 0 1,0 0-1,6 46 1,-4-67-11,0 0 1,1 1 0,-1-1 0,1 0 0,0 0-1,0 0 1,0-1 0,1 1 0,-1 0-1,1-1 1,0 0 0,0 1 0,0-1 0,0 0-1,1-1 1,-1 1 0,1 0 0,0-1-1,-1 0 1,1 0 0,0 0 0,0-1-1,1 1 1,-1-1 0,0 0 0,0 0 0,1 0-1,-1-1 1,1 1 0,-1-1 0,0 0-1,1 0 1,-1-1 0,0 0 0,8-1 0,-1-2 22,-1 0-1,0 0 1,-1-1 0,1-1 0,-1 1 0,16-14 0,47-48 411,-55 49-347,-2-2 0,0 0 0,21-36 0,-28 41-110,-2 0-1,1 0 0,-2 0 1,6-25-1,-10 38-46,0 1 0,-1-1 0,1 0 0,-1 0 0,1 0 1,-1 0-1,0 0 0,0 0 0,0 0 0,0 0 0,0 0 0,0 0 0,0 0 0,-1 0 1,1 0-1,-1 0 0,-1-4 0,2 6-2,0-1 1,-1 1 0,1-1-1,0 1 1,0-1-1,-1 1 1,1-1-1,0 1 1,-1-1-1,1 1 1,-1 0-1,1-1 1,-1 1 0,1 0-1,-1-1 1,1 1-1,-1 0 1,1-1-1,-1 1 1,1 0-1,-1 0 1,1 0 0,-1-1-1,1 1 1,-1 0-1,0 0 1,1 0-1,-1 0 1,1 0-1,-1 0 1,0 0-1,1 0 1,-1 1 0,1-1-1,-1 0 1,-2 1-42,0 0 1,1 1-1,-1-1 1,1 1 0,0 0-1,-3 2 1,-3 3-66,0 1 0,1 0 0,0 0-1,-9 16 1,-22 41-277,31-51 323,-5 9-32,1 1 0,-13 38 0,23-59 114,1 0 0,-1 0 1,0 0-1,1 0 0,0 0 0,-1 0 0,1 0 1,0 1-1,1-1 0,-1 0 0,1 0 1,-1 0-1,1 0 0,1 4 0,-1-6 1,0 1 0,0-1 0,0 1 0,0-1 0,0 1 0,0-1 1,0 0-1,1 1 0,-1-1 0,0 0 0,1 0 0,-1 0 0,1 0 0,-1 0 0,1-1 0,-1 1 0,1 0 0,0-1 0,-1 1 0,1-1 0,0 1 0,0-1 0,-1 0 0,1 0 0,0 0 0,0 0 0,-1 0 0,3 0 0,17-3 31,-1-1 0,0 0 0,1-2 0,34-14 1,73-43 66,-54 21-100,-1-3 1,69-57 0,-127 88-54,-13 12 25,0-1 0,0 1 0,1 0 0,-1 0 0,0 0 0,1 0 0,0 1 0,-1-1 0,1 1 1,5-2-1,-8 2 12,0 1 1,1 0 0,-1 0 0,0 0 0,0 0 0,0 0 0,1 0 0,-1 0 0,0 0-1,0-1 1,1 1 0,-1 0 0,0 0 0,0 0 0,0 0 0,1 0 0,-1 0 0,0 0-1,0 1 1,1-1 0,-1 0 0,0 0 0,0 0 0,1 0 0,-1 0 0,0 0 0,0 0-1,0 0 1,0 0 0,1 1 0,-1-1 0,0 0 0,0 0 0,0 0 0,0 0 0,1 1-1,-1-1 1,0 0 0,0 0 0,0 0 0,0 1 0,0-1 0,0 0 0,0 0 0,0 0-1,1 1 1,-1-1 0,0 0 0,0 1 0,-5 11-90,3-8 56,-8 15 26,-1 1 0,0-1-1,-21 25 1,-47 45 80,48-56 171,-48 68 1,77-98-184,0 0-5,0-1 1,0 1-1,0 0 1,1 0-1,-2 5 1,3-7-35,0-1 1,-1 1 0,1 0 0,0-1-1,0 1 1,0 0 0,0-1 0,0 1-1,0 0 1,0-1 0,1 1 0,-1-1 0,0 1-1,0 0 1,0-1 0,1 1 0,-1 0-1,0-1 1,1 1 0,-1-1 0,0 1 0,1-1-1,-1 1 1,1-1 0,-1 1 0,1-1-1,-1 1 1,1-1 0,-1 0 0,1 1 0,-1-1-1,1 0 1,0 1 0,1-1 11,0 1 0,0-1 0,0 0-1,0 0 1,0 0 0,0 0 0,0 0 0,0 0 0,0 0 0,0-1 0,0 1-1,0-1 1,-1 1 0,4-2 0,27-14 157,-22 10-107,-1 0 1,-1 0-1,1-1 1,-1-1 0,0 1-1,7-11 1,36-54 47,3-4-898,-42 64 515,-6 10 162,-6 2 92,1 0 1,-1 0 0,0 1-1,0-1 1,0 0 0,0 0-1,1 1 1,-1-1 0,0 0-1,0 1 1,0-1 0,0 0-1,0 1 1,0-1-1,0 0 1,0 0 0,0 1-1,0-1 1,0 0 0,0 1-1,0-1 1,0 0 0,0 1-1,-1-1 1,-2 16-50,-1 0 1,-1-1-1,0 1 1,-1-1 0,-1-1-1,-15 26 1,-64 83 122,49-72-1,-24 37 56,-86 168-1,115-194 430,30-56-159,4-5-210,7-6 16,18-22 56,31-41 0,4-5-236,48-42-105,116-134-314,-76 32 387,-148 215 83,10-17-530,-8 16 61,-5 11 162,-47 161 176,45-161 57,-13 52-86,15-53 113,0 0 0,0 0 1,0 0-1,1 0 0,0 0 0,2 12 1,-2-18 1,0-1 0,0 1 1,1 0-1,-1 0 0,0 0 1,0 0-1,1-1 1,-1 1-1,1 0 0,-1 0 1,1 0-1,-1-1 0,1 1 1,-1 0-1,1-1 1,-1 1-1,1-1 0,0 1 1,-1 0-1,1-1 0,0 0 1,0 1-1,-1-1 1,1 1-1,0-1 0,0 0 1,0 1-1,0-1 0,-1 0 1,1 0-1,0 0 1,0 0-1,0 0 0,0 0 1,0 0-1,0 0 0,-1 0 1,1 0-1,0 0 1,0-1-1,0 1 0,0 0 1,1-1-1,4-2 32,0 1-1,0-1 1,0-1 0,11-6-1,17-17-51,0 0 0,-2-2 0,-1-1 0,-1-2 0,47-66 0,-69 87-48,4-7-53,0 1 1,1 0-1,30-28 1,-43 45 74,1-1 1,-1 1 0,1-1 0,-1 1 0,1-1-1,-1 1 1,1 0 0,-1-1 0,1 1 0,0 0-1,-1-1 1,1 1 0,0 0 0,-1 0 0,1 0-1,0-1 1,-1 1 0,1 0 0,0 0 0,1 0 0,-2 1 9,1-1 1,-1 0 0,0 1 0,1-1 0,-1 0 0,1 1 0,-1-1 0,0 1 0,0-1 0,1 0 0,-1 1 0,0-1 0,0 1 0,1-1-1,-1 1 1,0-1 0,0 1 0,0-1 0,0 1 0,0-1 0,0 2 0,1 4-17,-1 0 0,-1 0 1,0 10-1,0-15 22,-6 49-164,-6 44 2,11-74 243,0 29-19,3-45-15,-1 1 0,1-1 0,0 1 0,0-1 0,0 0 0,0 1 0,1-1 0,3 7 0,-4-10-29,-1-1 1,1 1 0,-1 0 0,1-1 0,-1 1 0,1 0 0,-1-1 0,1 1 0,0-1 0,-1 1 0,1-1 0,0 1 0,0-1-1,-1 1 1,1-1 0,0 0 0,0 0 0,-1 1 0,1-1 0,0 0 0,0 0 0,0 0 0,0 0 0,-1 0 0,1 0 0,2 0-1,-1 0 12,1-1-1,0 0 0,0 0 0,-1 0 0,1 0 0,-1 0 0,1 0 1,2-3-1,5-3 34,-1 0 0,17-17 1,-1-4-83,35-54 0,-41 53 12,1 2 0,35-37-1,39-36 0,-92 98 15,0 0 1,-1 0-1,1 0 0,-1-1 1,1 1-1,-1 0 1,0-1-1,0 1 1,0-1-1,1-3 0,-2 5-10,0 0-1,0-1 0,1 1 0,-1 0 0,0 0 1,0-1-1,0 1 0,0 0 0,0-1 0,0 1 0,-1 0 1,1 0-1,0-1 0,-1 1 0,1 0 0,-1 0 1,1 0-1,-1-1 0,0 1 0,1 0 0,-1 0 0,0 0 1,-1-1-1,0 1 9,-1 0 0,1 0 0,0 0 0,0 0 0,-1 0 0,1 1 0,0-1 0,-1 1 0,1 0 0,-1 0 0,1 0 0,0 0 0,-1 0 0,-4 1 0,-7 0-256,11-1 249,0 1 0,1-1 0,-1 0 0,0 1 0,1 0 0,-1 0 0,0 0 0,1 0 0,-1 0 0,1 0 0,0 1 0,-5 3 1,-25 25 51,19-17-109,5-3 7,1 0 1,-1 0 0,2 1 0,0-1-1,-9 22 1,10-15 11,1 1 0,0-1 0,1 1 0,1 0 0,1 0 0,1 20 1,0-23 154,3 28 1,-2-38-89,0 0 1,0-1-1,1 1 0,-1 0 1,1-1-1,0 0 1,0 1-1,0-1 0,1 0 1,4 6-1,-6-9-7,1 1-1,0-1 1,0 1-1,1-1 1,-1 0-1,0 0 0,0 0 1,1 0-1,-1 0 1,0 0-1,1 0 1,-1-1-1,1 0 1,-1 1-1,1-1 1,-1 0-1,1 0 1,-1 0-1,1 0 1,-1-1-1,4 0 1,7-2 72,0 0 0,21-9 0,-30 11-89,22-9 40,0-2-1,0 0 1,-1-2-1,33-23 1,59-48-217,-115 84 159,0 0 1,0 0-1,0 0 0,-1 0 1,1 0-1,0 0 1,0 0-1,1 1 0,-1-1 1,2 1-1,-4 0 9,1 0 1,-1 0-1,1 0 0,-1 0 0,1 0 0,-1 0 1,0 0-1,1 0 0,-1 0 0,1 1 0,-1-1 1,0 0-1,1 0 0,-1 0 0,1 1 0,-1-1 1,0 0-1,1 0 0,-1 1 0,0-1 0,1 1 1,-1 0-4,1 0 1,-1 0-1,0 0 1,1 0-1,-1 0 1,0 0-1,0 0 1,0 0-1,0 0 1,0 0-1,0 0 1,0 0-1,0 1 0,-3 18-3,-2 0 0,0-1-1,-16 38 1,3-9 109,7-16 161,11-33-248,0 1-1,0 0 1,0 0 0,0 0 0,0 0 0,1 0 0,-1 0-1,0 0 1,0 0 0,0 0 0,0 0 0,1 0-1,-1 0 1,0 0 0,0-1 0,0 1 0,0 0-1,1 1 1,-1-1 0,0 0 0,0 0 0,0 0 0,0 0-1,1 0 1,-1 0 0,0 0 0,0 0 0,0 0-1,0 0 1,0 0 0,1 0 0,-1 0 0,0 1-1,0-1 1,0 0 0,0 0 0,0 0 0,0 0-1,0 0 1,1 0 0,-1 1 0,0-1 0,0 0 0,0 0-1,0 0 1,0 0 0,0 1 0,0-1 0,0 0-1,0 0 1,0 0 0,0 0 0,0 1 0,0-1-1,0 0 1,0 0 0,0 0 0,0 0 0,0 1 0,0-1-1,0 0 1,0 0 0,0 0 0,0 0 0,-1 0-1,1 1 1,0-1 0,0 0 0,0 0 0,11-7 24,-10 6-3,14-12 1,-2 1 0,0-2 0,-1 0 0,0-1 0,13-21 0,-9 14-123,25-30 0,-37 48 23,-1 1 0,1-1-1,0 1 1,7-4-1,-10 6 61,-1 1-1,1-1 1,-1 1-1,1 0 1,-1 0-1,1-1 1,-1 1-1,1 0 0,-1 0 1,1-1-1,0 1 1,-1 0-1,1 0 1,-1 0-1,1 0 1,0 0-1,-1 0 0,1 0 1,-1 0-1,1 0 1,-1 0-1,1 1 1,0-1-1,-1 0 0,1 0 1,-1 0-1,1 1 1,-1-1-1,1 0 1,-1 1-1,1-1 1,-1 0-1,1 1 0,-1-1 1,1 1-1,-1-1 1,0 1-1,1-1 1,-1 1-1,0-1 1,1 1-1,-1-1 0,0 1 1,0-1-1,0 1 1,1-1-1,-1 1 1,0 0-1,0 0 0,2 10 20,-1 1 0,0 0 0,0-1 0,-1 1 0,-1 0 0,-3 19 0,-2 31 147,6-61-141,0 1 0,0 0 0,1-1 0,-1 1 0,0 0 0,0-1 0,1 1 0,-1 0 0,1-1 0,0 1 0,1 2 0,-2-3-3,1-1 1,-1 1-1,1-1 1,-1 1 0,1-1-1,-1 0 1,1 1-1,-1-1 1,1 0 0,-1 1-1,1-1 1,0 0-1,-1 0 1,1 0 0,-1 0-1,1 1 1,0-1-1,-1 0 1,1 0 0,-1 0-1,1 0 1,0 0-1,-1 0 1,1-1 0,0 1-1,-1 0 1,1 0-1,-1 0 1,1 0 0,-1-1-1,1 1 1,0 0 0,0-1-1,9-6 45,0 0 1,0 0-1,0-1 0,11-13 1,1 0-20,-2 4-88,0 0 0,1 2 0,1 0-1,1 1 1,0 2 0,49-20-1,-47 22 61,-15 5-62,1 1 0,-1 1 0,1 0 0,11-2 0,-17 4 48,-4 1 4,0-1 1,-1 1-1,1 0 1,0 0-1,0-1 1,-1 1-1,1 0 1,0 0-1,0 0 1,-1 0 0,1 0-1,0 0 1,0 0-1,-1 1 1,1-1-1,0 0 1,1 1-1,-2-1 48,-13-8 261,11 7-309,0 1 0,0-1 0,0 0 0,0 1 0,0-1-1,0 1 1,0 0 0,0-1 0,-1 1 0,1 0-1,0 0 1,0 1 0,0-1 0,0 0 0,0 1 0,-1-1-1,1 1 1,0 0 0,0 0 0,0 0 0,1 0-1,-1 0 1,0 0 0,0 0 0,0 0 0,1 1 0,-1-1-1,-1 3 1,-8 7-53,0 1-1,1 0 1,0 1 0,1 0-1,1 0 1,0 1 0,1 0-1,-9 23 1,15-32 63,-1 0-1,1-1 0,0 1 1,0 0-1,0-1 1,1 1-1,-1 0 0,1 0 1,0 0-1,1-1 1,-1 1-1,1 0 1,0 0-1,3 8 0,-3-10 1,1 0 0,-1-1 0,1 1 0,-1-1 0,1 1 0,0-1 0,0 1 0,0-1 0,0 0 0,1 0 0,-1 0-1,0 0 1,1-1 0,-1 1 0,1-1 0,0 1 0,0-1 0,-1 0 0,1 0 0,0 0 0,0 0 0,0-1 0,0 1 0,6-1-1,3 1-11,0-2-1,0 0 1,0 0-1,0-1 1,-1 0-1,13-5 1,2-2 163,36-17-1,-47 18-122,1-1 0,-1 0 0,-1-2-1,0 1 1,0-2 0,-1 0 0,14-17 0,73-104 31,-70 90-297,-19 27 170,-7 9 2,0 1 1,0 0-1,1 1 1,6-7-1,-8 12-196,-4 5 182,-4 10 78,-12 33-52,3 0 0,-15 93 0,27-134 58,2-4-13,-1-1 0,0 1 1,1-1 0,-1 1 0,1-1 0,-1 1 0,1 0 0,0-1-1,0 1 1,0-1 0,1 1 0,-1 0 0,0-1 0,1 1 0,0-1-1,0 1 1,0-1 0,0 1 0,0-1 0,2 3 0,-3-4 19,1-1 1,0 1 0,0-1-1,0 0 1,-1 1 0,1-1-1,0 0 1,0 1 0,0-1-1,0 0 1,0 0 0,0 0-1,0 1 1,0-1 0,0 0-1,0 0 1,-1-1 0,1 1-1,0 0 1,0 0 0,0 0-1,0-1 1,0 1 0,1-1-1,24-12 312,6-8-388,-2-3-1,39-37 1,-44 39-24,-19 17 40,-1 0-1,1 1 1,0 0-1,1 0 1,12-6-1,-18 10 25,0-1-1,1 1 0,-1 0 1,0-1-1,1 1 0,-1 0 1,1 0-1,-1-1 0,0 1 0,1 1 1,-1-1-1,1 0 0,-1 0 1,0 0-1,3 1 0,-3 0 3,0 0 1,0-1-1,0 1 0,0 0 0,0 0 0,-1 0 0,1 0 0,0 0 0,-1-1 1,1 1-1,-1 1 0,1-1 0,-1 0 0,1 0 0,-1 0 0,1 0 0,-1 0 1,0 0-1,0 0 0,0 0 0,0 1 0,0 1 0,1 8-19,-2 0-1,0 0 1,0 0-1,-1 0 1,0 0-1,-7 19 1,-31 64 52,19-47-32,-129 369 175,146-406-134,3-4 1,-4 10 106,-1 1 1,0-1-1,-1 1 1,-1-2-1,-19 30 0,26-43-87,0 0 0,-1-1-1,1 1 1,-1 0 0,1-1-1,-1 0 1,0 1 0,1-1-1,-4 2 1,4-3-25,0 0 0,0 0 1,1 0-1,-1 0 0,0 0 0,0 1 1,1-1-1,-1-1 0,0 1 1,0 0-1,0 0 0,1 0 0,-1 0 1,0 0-1,0-1 0,1 1 1,-1 0-1,0-1 0,1 1 0,-1 0 1,0-1-1,1 1 0,-1-1 1,1 1-1,-1-1 0,0 0 0,1 1 1,-1-1-1,1 1 0,0-1 1,-1 0-1,1 1 0,-1-2 0,-2-4 43,0-1 0,0 1-1,1-1 1,0 0 0,0 0-1,-1-11 1,1 1-23,-1-27 0,3 20-36,2 0-1,1 0 0,0 0 1,13-41-1,-15 61-4,5-18-17,17-40 0,-19 55 6,0-1-1,0 1 1,1 0 0,0 0-1,0 0 1,1 0-1,0 1 1,12-10-1,2 1 20,0 2 0,2 1 0,-1 0 0,1 2 0,1 0 0,44-12-1,150-21-1142,-120 29-9721,-70 13 7504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2:55.3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46 105 4384,'-45'-31'7221,"48"29"-6734,1 0-1,0 0 1,0 0-1,0 0 1,0 1-1,0 0 1,0 0 0,7-1-1,11-3 255,32-7 520,81-9 1,-58 10-1236,-50 7-1647,43-1 0,-48 8-107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2:56.6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43 3552,'0'0'76,"0"0"-1,-1 0 1,1 0 0,0 0-1,0 0 1,-1 0 0,1 0-1,0-1 1,0 1 0,-1 0-1,1 0 1,0 0 0,0 0-1,-1 0 1,1 0 0,0 0-1,0 0 1,-1-1 0,1 1-1,0 0 1,0 0 0,0 0-1,-1 0 1,1-1 0,0 1-1,0 0 1,0 0 0,0-1-1,0 1 1,-1 0 0,1 0-1,0-1 1,0 1 0,0 0-1,0 0 1,0-1 0,0 1-1,0 0 1,0 0 0,0-1-1,5-14 2318,-4 14-2197,0-1-1,0 1 1,0-1-1,1 1 1,-1-1-1,0 1 1,0 0 0,1-1-1,-1 1 1,1 0-1,-1 0 1,1 0-1,-1 0 1,1 0-1,2-1 1,6 3-85,0 1 0,-1-1 0,0 1 0,11 4 0,22 5 304,4-4-33,67 8 319,-85-13-663,-17 0 50,1-1-1,-1-1 0,1 0 0,-1 0 0,1-1 1,-1-1-1,20-5 0,-17 3 203,-12 4-456,0-1 0,-1 1-1,1-1 1,-1 1-1,0-1 1,1 0 0,-1 1-1,1-1 1,-1 0 0,2-2-1,6-12-5194,-5 10 3889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2:57.1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66 3552,'0'-1'263,"-1"0"0,1 0 0,0 0 1,0 0-1,0 0 0,-1 0 0,1 0 0,0 1 0,0-1 0,0 0 1,1 0-1,-1 0 0,0 0 0,0 0 0,0 0 0,1 0 0,-1 1 1,0-1-1,1 0 0,-1 0 0,1 0 0,0 0 0,1-1 118,0 0-1,0 0 0,0 0 0,0 0 1,0 0-1,0 0 0,4-1 0,1-1-6,0 1 0,0 0 0,1 0 0,-1 1 0,9-2 0,18-1 139,1 3 0,0 1 0,40 3 1,-44 0-359,7-1-151,66 3-178,-36-4-3656,-44 0 2060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2:58.3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8 198 3328,'-1'0'79,"1"-1"1,-1 1 0,1 0-1,-1-1 1,1 1-1,-1-1 1,1 1-1,-1-1 1,1 1-1,0-1 1,-1 1-1,1-1 1,0 0-1,-1 1 1,1-1 0,0 0-1,0 1 1,0-1-1,-1 0 1,1 1-1,0-1 1,0 0-1,0 1 1,0-1-1,0 0 1,0 1-1,0-1 1,1 0 0,-1 1-1,0-2 1,2 0 198,-1-1 0,1 1 1,-1-1-1,1 1 1,4-5-1,6-6 364,-3-1-319,2 1-1,-1 1 0,2 0 0,0 0 1,0 1-1,15-10 0,-17 14-259,1 0 0,-1 1 0,1 1 0,0-1 0,0 2 0,1 0 0,0 0 0,-1 1 0,15-2 0,-24 5-67,0-1 0,0 1 1,0 0-1,0 0 1,0 1-1,1-1 0,-1 0 1,0 1-1,0-1 0,0 1 1,0-1-1,0 1 1,0 0-1,0 0 0,0 0 1,0 0-1,-1 0 0,1 1 1,0-1-1,2 4 1,-2-3 13,0 0 1,0 1 0,-1-1 0,0 1-1,1 0 1,-1 0 0,0-1 0,0 1-1,0 0 1,0 0 0,-1 0 0,1 0-1,-1 0 1,0 5 0,-1 27 170,-2-1 1,-1 1-1,-14 51 0,10-59-125,-1-1-1,-1 0 1,-1-1-1,-24 38 1,28-52 8,-1 0 1,0 0-1,-1-1 1,0 0-1,-1 0 1,0-1-1,-1-1 0,0 0 1,0 0-1,-20 10 1,16-10 170,26-8 139,5 0-306,109-8 898,-58 13-545,-45-2-283,-19-3-211,0 1 0,0 0 1,-1-1-1,1 0 0,0 0 1,0 0-1,0 0 1,0 0-1,0 0 0,3-2 1,-1 2-616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2:59.1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31 159 3136,'-1'0'84,"0"0"0,1 1 1,-1-1-1,1 0 0,-1 1 0,1-1 1,-1 0-1,1 1 0,-1-1 0,1 1 1,0-1-1,-1 1 0,1-1 0,0 1 1,-1-1-1,1 1 0,0-1 0,-1 1 1,1-1-1,0 1 0,0 0 0,0-1 1,0 1-1,-1-1 0,1 1 0,0 0 0,0-1 1,0 1-1,0 0 0,0-1 0,1 1 1,-1-1-1,0 1 0,0 0 0,0-1 1,0 1-1,1-1 0,-1 1 0,0-1 1,1 1-1,-1-1 0,0 1 0,1-1 1,-1 1-1,0-1 0,1 1 0,-1-1 1,1 1-1,-1-1 0,1 0 0,-1 1 1,2-1-1,1 3 252,1-1 0,-1 0-1,1 0 1,-1 0 0,1 0 0,7 1 0,7 0 176,0-1 0,0 0 0,0-2 0,32-3 0,-45 3-456,1 0 1,-1-1-1,0 0 1,0 0 0,0 0-1,0-1 1,0 0 0,0 0-1,0 0 1,0-1-1,-1 1 1,6-5 0,-6 4-39,0 0 0,0-1 0,0 0 0,0 0 1,-1 0-1,0 0 0,0-1 0,0 1 1,0-1-1,-1 0 0,4-8 0,-5 6-41,0 1 1,-1-1-1,0 1 0,0-1 0,0 1 0,-1-1 0,0 1 0,0-1 1,0 1-1,-1-1 0,0 1 0,0 0 0,-5-9 0,5 13-8,1 0-1,0 1 1,-1-1-1,1 0 1,-1 1-1,0-1 1,0 1-1,1-1 1,-1 1-1,0 0 1,0 0-1,0 0 1,0 0-1,0 0 1,-1 1-1,1-1 1,0 0-1,0 1 1,0 0-1,-1-1 1,1 1-1,0 0 1,0 0-1,-1 0 1,1 1-1,0-1 1,0 0-1,-1 1 1,-2 1-1,-5 1 14,0 0 0,0 1 0,0 1 1,-14 7-1,5 0 347,-1 1 1,1 0 0,-17 18-1,30-26-189,0 0 0,1 1 0,-1 0 0,1 0-1,1 0 1,-1 1 0,1-1 0,0 1-1,1 0 1,0 0 0,0 1 0,-3 9 0,6-14-83,0 0 1,-1 0 0,1 0-1,0 0 1,0 0 0,0 0-1,1 0 1,-1 0 0,1 0-1,0 0 1,0 0 0,0 0 0,0-1-1,0 1 1,0 0 0,1 0-1,0-1 1,-1 1 0,1-1-1,0 0 1,0 0 0,0 1 0,0-1-1,1 0 1,-1-1 0,0 1-1,5 2 1,6 3 145,-1-1 1,1-1-1,1 0 1,21 5-1,-23-7-105,79 20 473,-76-21-894,-1 0 0,1-1-1,-1 0 1,21-2 0,6-4-3981,-20 1 2395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2:59.8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21 161 3136,'-21'3'5317,"44"-3"-2117,218-34 551,-125 15-3230,349-39 65,-434 54-1410,49-13-1,-60 11-2348,30-13 1,-32 13 1183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3:00.5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 3072,'0'-1'156,"0"1"0,1-1 0,-1 1 0,1-1 0,-1 1 1,0-1-1,1 1 0,-1-1 0,1 1 0,-1-1 0,1 1 0,-1-1 0,1 1 0,0 0 1,-1-1-1,1 1 0,-1 0 0,1 0 0,0 0 0,-1-1 0,1 1 0,0 0 0,-1 0 1,1 0-1,0 0 0,-1 0 0,1 0 0,0 0 0,1 0 0,-1 1-9,-1-1-1,1 1 1,0-1 0,0 0-1,0 1 1,-1 0 0,1-1-1,0 1 1,0-1-1,-1 1 1,1 0 0,-1 0-1,1-1 1,-1 1 0,1 0-1,-1 0 1,1 0-1,-1-1 1,1 1 0,-1 0-1,0 2 1,2 6 168,-1 1 0,0 0 0,0 0 0,-1 0-1,-1 0 1,-1 13 0,-1 10 68,-3 106 631,-6 72-188,12-206-783,-2 25 189,2-28-188,0-1 0,0 1 1,0-1-1,0 1 0,1-1 0,-1 1 0,0 0 1,1-1-1,-1 1 0,1-1 0,0 0 1,0 1-1,-1-1 0,2 2 0,-1-2-40,0-1-1,-1 1 1,1-1-1,-1 0 1,1 1-1,0-1 1,-1 0-1,1 1 1,0-1-1,-1 0 1,1 0-1,0 0 1,0 1-1,-1-1 1,1 0-1,0 0 1,0 0-1,-1 0 1,1 0-1,0 0 1,0-1-1,-1 1 1,1 0-1,0 0 1,-1 0-1,1-1 1,0 1-1,0-1 1,21-14-532,-20 13 469,80-71-1035,36-29 913,-116 100 177,1 0 0,-1 1 0,1-1 0,0 0 0,0 1 0,0 0 0,0-1 1,0 1-1,0 0 0,0 1 0,0-1 0,0 1 0,0-1 0,0 1 0,0 0 0,5 0 0,-5 1 25,-1-1-1,0 1 1,0 0 0,1-1 0,-1 1 0,0 0 0,0 0-1,0 1 1,0-1 0,0 0 0,0 1 0,-1-1-1,1 1 1,0 0 0,-1-1 0,1 1 0,-1 0-1,0 0 1,1 0 0,-1 0 0,0 0 0,0 0-1,1 3 1,2 12 190,0 0 0,-2 0 0,0 0 0,0 0-1,-2 30 1,0-35-185,0-7-66,-1-1 1,1 1-1,-1-1 1,0 1-1,-1 4 1,-4 2-3036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3:00.9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541 1 3328,'-13'0'1504,"-10"3"-1312,5 0 1664,10 2-1056,-18 3 736,-2 7-896,-19 1 544,4 3-672,-16 9 32,16-1-352,-9-1 192,11 2-256,-3-4-192,10-4 32,-1-6-2528,9-1 1376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3:04.1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267 5 1472,'-7'-5'4676,"6"5"-4489,-8 6 1382,-7 14-1310,14-17 106,-10 16 210,1 0-1,-16 41 1,-11 49 460,9-26-504,-38 121 365,51-134-626,3 1-1,4 1 0,3 0 1,2 0-1,9 91 0,-2-124-8,3 0 0,1-1 0,1 0-1,3 0 1,1-1 0,1-1 0,2 0 0,2-1-1,35 55 1,11-8-1855,-63-82 1520,0 0 0,0 0 0,0 1-1,0-1 1,0 0 0,0 1 0,0-1 0,1 0 0,-1 0 0,0 1 0,0-1 0,0 0 0,1 0 0,-1 0 0,0 1 0,0-1 0,0 0 0,1 0 0,-1 0 0,0 0 0,0 0 0,1 1 0,-1-1 0,0 0 0,1 0 0,-1 0 0,0 0 0,0 0 0,1 0 0,-1 0 0,0 0 0,1 0 0,-1 0 0,0 0 0,1 0 0,-1 0 0,0 0 0,0 0 0,1 0 0,-1-1 0,0 1 0,1 0 0,-1 0 0,0 0 0,0 0 0,1 0 0,-1-1 0,0 1 0,0 0 0,0 0 0,1-1 0,-1 1 0,0 0 0,0 0 0,0-1 0,0 1 0,9-4-1931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3:04.8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51 2720,'3'0'5105,"12"13"-3768,-6 1-531,-1 0 0,13 28 0,-12-23-296,13 35 495,-1 1-1,24 113 0,12 33 26,-48-171-872,-6-19-62,1 1-1,6 13 1,-9-22-40,0-1 1,1 1-1,-1-1 1,1 0-1,-1 1 1,1-1-1,0 0 1,0 0-1,0 0 1,0-1-1,0 1 1,0 0 0,0-1-1,1 1 1,2 0-1,-5-2-39,1 0 0,0 0 0,0 1 0,0-1 0,-1 0 0,1 0 0,0-1 0,0 1 0,0 0 0,-1 0 0,1 0 0,0 0 0,0-1 1,-1 1-1,1 0 0,0-1 0,-1 1 0,1 0 0,0-1 0,-1 1 0,1-1 0,0 1 0,-1-1 0,1 0 0,-1 1 0,1-1 0,0-1 0,1-1-17,0 0-1,0 0 1,0-1-1,0 1 1,1-5 0,49-189 192,-37 128-283,-1 16 8,1 0 1,3 1-1,32-64 0,-42 101 22,8-17-1252,20-59 0,-34 86 567,0 0 0,0 0 1,0 0-1,4-5 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35:41.93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146 275 1984,'0'-8'1401,"0"6"-813,0 6 628,-1-3-1022,0 1-1,0-1 1,0 1 0,-1-1-1,1 1 1,0-1 0,-1 0-1,-1 2 1,-7 6 4,0 3-45,0 1 0,0 0 0,1 1 0,-12 25-1,-22 63-81,43-102-68,-2 6-6,-2 3 46,1 0 1,0 1-1,-3 15 1,5-24-11,1 1 1,0 0-1,0-1 0,0 1 1,0-1-1,0 1 1,0 0-1,0-1 1,0 1-1,0 0 1,1-1-1,-1 1 1,1-1-1,-1 1 1,1-1-1,0 1 0,0-1 1,-1 1-1,1-1 1,0 0-1,0 1 1,0-1-1,0 0 1,1 0-1,-1 0 1,0 0-1,0 0 1,3 2-1,-1-2 23,0 0 0,1 0-1,-1 0 1,0-1 0,0 1 0,1-1 0,-1 1-1,0-1 1,0 0 0,1 0 0,-1-1 0,0 1 0,0-1-1,1 1 1,-1-1 0,0 0 0,0 0 0,0-1-1,0 1 1,0-1 0,0 1 0,0-1 0,-1 0-1,1 0 1,2-3 0,3-2 27,-1 0-1,0 0 1,-1-1-1,1 0 1,-1 0 0,-1-1-1,5-9 1,-2 4-12,-2 0 1,1-1-1,-2 0 0,0 0 0,-1 0 1,0-1-1,-2 1 0,1-1 0,-2 0 1,0-23-1,-2 35-81,0-1 1,0 1 0,0 0-1,-4-9 1,-2 2-223,7 11 215,-1-1 0,1 1 0,0 0 0,0 0 0,0 0 0,-1 0 0,1 0 0,0 0 0,0-1 0,-1 1 0,1 0 0,0 0 0,0 0 1,-1 0-1,1 0 0,0 0 0,0 0 0,-1 0 0,1 0 0,0 0 0,0 0 0,-1 0 0,1 0 0,0 0 0,0 1 0,-1-1 0,1 0 0,0 0 0,0 0 0,0 0 0,-1 0 0,1 0 0,0 1 0,0-1 0,0 0 0,-1 0 0,-1 3-44,0-1 0,-1 1 0,1-1-1,0 1 1,1 0 0,-1 0 0,0 0 0,1 0-1,0 0 1,-1 0 0,1 1 0,1-1 0,-1 0-1,0 1 1,1-1 0,-1 0 0,1 1-1,0-1 1,0 0 0,1 1 0,-1-1 0,2 6-1,-2-8 81,1 1-1,-1-1 0,0 0 0,1 1 0,-1-1 0,1 0 1,0 0-1,-1 1 0,1-1 0,0 0 0,0 0 0,-1 0 1,1 0-1,0 0 0,2 1 0,-2-1 2,-1-1 1,1 0-1,-1 0 0,1 1 0,0-1 0,0 0 1,-1 0-1,1 0 0,0 0 0,-1 0 0,1 0 1,0 0-1,-1 0 0,1 0 0,0 0 0,-1-1 1,1 1-1,0 0 0,-1 0 0,1-1 0,1 1 1,2-3 102,0-1 1,0 1 0,0 0 0,0-1 0,7-8 0,-7 7-83,209-213 962,-130 135-992,-77 77-114,-4 4 47,-1 0 0,1 0 1,-1 0-1,1 1 0,0-1 0,0 0 0,0 1 0,0 0 0,0-1 0,0 1 0,0 0 0,0 0 0,0 0 0,1 0 0,3 0 0,-5 1 41,-1 0-1,1 0 1,-1 0-1,1 1 1,-1-1 0,1 0-1,-1 1 1,1-1-1,-1 0 1,1 1-1,-1-1 1,0 1-1,1-1 1,-1 0-1,0 1 1,1-1 0,-1 1-1,0-1 1,1 1-1,-1 0 1,0-1-1,0 1 1,0-1-1,0 1 1,1-1-1,-1 1 1,0-1-1,0 1 1,0 0 0,0-1-1,0 1 1,0-1-1,-1 1 1,1 0-1,-3 30-136,-26 131 320,-64 202 0,83-330-43,-121 371 1937,126-390-1862,4-11-31,-1 0-1,1 0 0,-1 0 1,0 0-1,0 0 1,0 0-1,0-1 1,0 1-1,-1-1 0,-4 5 1,7-7-145,-1-1 0,1 0 0,0 0 0,0 1 0,-1-1 0,1 0 1,0 0-1,-1 0 0,1 1 0,0-1 0,-1 0 0,1 0 0,0 0 0,-1 0 0,1 0 0,0 0 0,-1 0 1,1 0-1,0 0 0,-1 0 0,1 0 0,0 0 0,-1 0 0,1 0 0,0 0 0,-1 0 0,1 0 0,0 0 1,-1 0-1,1 0 0,0 0 0,-1-1 0,1 1 0,0 0 0,-1 0 0,1 0 0,0-1 0,0 1 0,-1 0 1,1 0-1,0-1 0,0 1 0,0 0 0,-1-1 0,1 1 0,0-1 0,-7-17 210,6 15-134,-1-9-82,0-1-1,1 1 1,0 0-1,0-1 0,3-14 1,-2 20-37,1-9-89,0 0 0,1 0 0,1 0 0,0 0 1,2 1-1,-1-1 0,14-27 0,-12 32 31,0 1 1,1-1-1,0 1 0,1 1 0,0-1 1,0 2-1,1-1 0,0 1 1,1 0-1,19-12 0,-16 13 48,-1 1 0,1 0-1,0 1 1,1 0 0,-1 1-1,1 1 1,0 0 0,0 1-1,0 0 1,0 1 0,0 1-1,0 0 1,0 1 0,0 0-1,0 2 1,0-1 0,0 2-1,0-1 1,-1 2 0,0 0-1,25 13 1,-16-6-3000,-14-4 1445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3:05.4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117 7 1248,'0'0'4618,"-4"12"-1066,-3-2-2550,0 1-1,1 0 0,-9 22 1,14-31-937,1 0 0,-1-1 0,1 1 0,-1 0 0,1 0 0,0 0 0,0 0 1,-1 0-1,2 0 0,-1 0 0,0 0 0,0 0 0,1 0 0,-1 0 0,1 0 1,-1 0-1,1 0 0,0 0 0,0 0 0,0-1 0,1 3 0,0-1-21,0-1 0,0 0 0,1 0 0,-1 0 0,0 0 0,1-1 0,-1 1 0,1-1 0,-1 1 0,1-1 0,0 0 0,0 0 0,5 1 0,0 0 53,1 0 1,-1-1 0,1-1-1,0 1 1,0-2 0,-1 1-1,1-1 1,16-3 0,-21 2-86,1 1 0,0 0 0,-1-1 0,0 0 1,1 0-1,-1 0 0,0 0 0,0-1 0,0 0 1,0 0-1,0 0 0,-1 0 0,0-1 0,1 1 1,-1-1-1,0 0 0,4-7 0,-6 9-17,0 0 0,-1 0-1,1-1 1,0 1 0,-1 0 0,1-1-1,-1 1 1,0-1 0,1 1 0,-1-1 0,0 1-1,-1-1 1,1 1 0,0 0 0,-1-1-1,0 1 1,1-1 0,-1 1 0,-2-4-1,2 3-17,-1 0-1,0 1 0,0-1 0,0 1 0,0-1 1,0 1-1,-1 0 0,1-1 0,-1 1 1,1 1-1,-1-1 0,0 0 0,0 1 0,0-1 1,-5-1-1,-1 0-14,-1 1 1,1 0-1,-1 1 1,0 0-1,1 1 1,-1 0 0,0 0-1,-14 3 1,-79 19-837,101-21 832,-4 0-527,1 1 1,-1 0-1,0 1 0,-6 3 1,6-1-764,22-2-4333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3:06.5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89 2496,'-18'-13'9354,"18"12"-9123,1 0 0,-1-1 1,1 1-1,-1 0 0,1-1 0,-1 1 0,1 0 0,0 0 0,-1 0 0,1-1 0,0 1 0,0 0 1,0 0-1,0 0 0,0 0 0,0 0 0,0 0 0,0 1 0,0-1 0,0 0 0,1 1 0,-1-1 1,0 0-1,1 1 0,1-1 0,7-2-280,0 0 1,14-2-1,-17 3 399,49-6-104,81-2 0,-82 7-87,-6-4 26,-37 4-1493,0 1 0,21-1 1,-29 4 779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3:06.8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4736,'1'1'216,"0"0"0,0 0 0,-1 0 0,1-1 0,0 1 0,-1 0 0,1 1 0,0-1 0,-1 0 0,0 0 0,1 0-1,-1 0 1,0 0 0,1 0 0,-1 0 0,0 1 0,0-1 0,0 0 0,0 0 0,0 0 0,0 1 0,0 0 0,1 16 1190,4 5-211,-1 1 0,1 40 0,-5 53 341,-1-47-1180,1-50-387,-1 4-412,6 42 0,-1-51-282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3:07.8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50 2400,'-2'0'143,"1"-1"0,-1 1 0,1-1 0,-1 1 0,-4-11 4256,6 11-4302,14-6 2082,22-5-1019,-32 10-1209,1 0 137,0 0-1,-1 1 1,1 0 0,0-1 0,-1 2-1,1-1 1,0 0 0,-1 1-1,1 0 1,-1 0 0,1 1-1,-1-1 1,1 1 0,-1 0 0,0 0-1,0 0 1,7 6 0,-7-5-7,0 1 1,0 0-1,-1 0 1,1 0 0,-1 0-1,0 1 1,-1-1-1,1 1 1,-1 0 0,1 0-1,-1 0 1,-1 0-1,1 0 1,-1 0 0,0 1-1,0-1 1,0 0-1,-1 1 1,0 5 0,0 165 888,0-171-902,0-1 0,0 1 0,1 0 0,0-1 0,0 1 0,0-1 0,0 1 0,1-1-1,0 0 1,0 1 0,2 4 0,-3-8-43,0 0 0,1 1 1,-1-1-1,0 0 0,0 1 0,0-1 0,1 0 0,-1 0 1,1 0-1,-1 0 0,1 0 0,-1 0 0,1-1 0,-1 1 0,1 0 1,0-1-1,-1 1 0,1-1 0,0 0 0,0 0 0,-1 1 0,1-1 1,0 0-1,0-1 0,-1 1 0,1 0 0,0 0 0,-1-1 1,1 1-1,2-2 0,5-1 7,0-1 1,-1-1-1,1 0 1,-1 0 0,0 0-1,-1-1 1,14-13-1,-5 3 34,-1-1 0,15-22 0,31-59-19,-46 72 40,-10 18-3,0-1 1,-1 0-1,0 0 1,0 0-1,-1 0 0,0 0 1,-1-1-1,0 0 1,-1 1-1,0-1 1,0-16-1,-1 25-43,1 0 0,-1 1 1,1-1-1,-1 0 0,1 1 0,-1-1 0,1 1 0,0-1 0,-1 1 1,1-1-1,0 1 0,-1-1 0,1 1 0,0-1 0,0 1 0,-1 0 1,1-1-1,0 1 0,0 0 0,0 0 0,-1 0 0,1-1 0,0 1 1,1 0-1,24-2 445,82 9-454,-102-7-730,1 0 1,-1 1-1,12 2 1,-16-2 16,0-1 1,0 1-1,0 0 1,1 0-1,-1 0 1,0 0-1,0 0 1,0 0 0,-1 0-1,1 1 1,0-1-1,0 1 1,-1-1-1,2 3 1,5 7-2280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3:11.0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337 42 2400,'0'-1'166,"0"-1"0,0 1 0,0-1-1,0 1 1,-1 0 0,1 0 0,0-1 0,-1 1 0,1 0 0,-1-1 0,1 1-1,-1 0 1,0 0 0,0 0 0,0 0 0,1 0 0,-1 0 0,0 0 0,-2-1-1,1 0 15,-1 0 0,0 1-1,1-1 1,-1 1-1,0 0 1,0 0 0,0 0-1,-4-1 1,-3 1 115,0 0 0,0 0 1,0 1-1,-16 1 0,6 1 39,1 1 0,0 0 0,-1 2 0,1 0-1,-34 15 1,47-17-263,0 0 1,0 1-1,0 0 0,1 0 0,-1 0 1,1 1-1,0 0 0,0 0 0,-4 5 0,6-6-34,1 1 0,-1-1-1,1 0 1,0 1-1,0-1 1,1 1 0,-1-1-1,1 1 1,0 0-1,1-1 1,-1 1 0,1 0-1,-1 0 1,2 7-1,0-6-3,-1 1 0,2-1 1,-1 0-1,1 1 0,0-1 0,0 0 0,1 0 0,-1 0 0,1 0 0,1 0 0,-1-1 0,1 0 0,0 1 0,0-1 0,9 7 0,-5-5 3,0-1 0,1 1-1,0-2 1,0 0-1,1 0 1,-1 0 0,1-1-1,0-1 1,11 3 0,-8-3 15,-1 0-1,1-1 1,0-1 0,0 0 0,0-1 0,0 0 0,0-1 0,-1-1 0,1 0 0,15-5 0,-12 2 3,0 0 0,-1-2 0,1 0 0,-1-1 0,-1 0 0,0-1 0,18-15 0,-21 14-67,-1 0 0,1-1 0,-2 0 0,10-14 1,-18 22-332,-2 4-13,-3 8 23,2 1 274,1 0 0,0 1 1,0-1-1,2 16 0,1 6 130,-3-26-13,1 1 1,1-1 0,-1 1-1,1-1 1,0 1-1,1-1 1,-1 0-1,1 0 1,4 10 0,-3-12-13,-1 0 0,1 0 0,0 0 0,0 0 0,0 0 0,0-1 1,1 1-1,-1-1 0,1 0 0,6 4 0,-8-6-14,0 0 0,0 0 0,0 0-1,0 0 1,0-1 0,0 1 0,0-1 0,1 1-1,-1-1 1,0 0 0,0 1 0,0-1-1,0 0 1,1-1 0,-1 1 0,0 0 0,0-1-1,0 1 1,0-1 0,0 1 0,1-1 0,-1 0-1,0 0 1,-1 0 0,1 0 0,3-2 0,-2 0-20,1-1-1,-1 1 1,0-1 0,0 1 0,0-1 0,0 0 0,0 0 0,-1-1 0,0 1 0,0 0 0,0-1 0,0 1 0,-1-1 0,0 0 0,0 1 0,0-1 0,0 0 0,-1 0 0,0-5 0,0 6-31,0-1 0,0 1 0,-1-1 1,0 1-1,0-1 0,0 1 0,0 0 0,-1 0 0,1-1 0,-1 1 1,0 0-1,-1 0 0,1 1 0,0-1 0,-1 0 0,0 1 1,0 0-1,0-1 0,0 1 0,-7-5 0,2 4-58,1 0 1,-1 1-1,1-1 0,-10-2 1,15 5 59,0 1-1,0-1 1,1 1 0,-1-1 0,0 1 0,0 0 0,0-1 0,0 1 0,0 0 0,1 0 0,-1 0 0,0 1 0,0-1 0,0 0 0,0 1 0,1-1 0,-1 1 0,0 0 0,0-1 0,1 1 0,-1 0 0,0 0 0,-1 2 0,2-2 9,0 0 0,0 1 0,1-1 0,-1 1 0,0 0 0,1-1 0,-1 1 0,1-1 0,0 1 0,-1 0 0,1-1 0,0 1 0,0 0 0,0-1 0,0 1 0,1 0 0,-1 0 0,0-1 0,1 3 0,0-2 31,0 1 0,-1 0 1,1-1-1,1 1 0,-1-1 0,0 0 0,0 1 0,1-1 0,0 0 0,-1 0 0,3 3 0,-1-3 8,0 0 0,0 0 0,0-1 0,0 1 0,0-1 0,0 1 0,0-1 0,1 0 0,-1 0 0,0-1 0,1 1 0,-1-1 0,0 1 0,1-1 0,-1 0 0,1 0 0,-1-1 0,1 1 0,-1-1 0,0 0 0,1 1 0,-1-1 0,4-3 0,8-2 110,0-1 0,-1-1 0,23-16 0,12-16-49,-7 5-22,126-89-266,-168 123 191,1 1 0,-1-1 0,1 0 0,-1 1 0,1 0 0,-1-1 0,1 1 0,0-1 0,-1 1 0,1 0 0,0-1 0,-1 1 0,1 0 0,0 0 0,0 0 0,-1 0 0,1-1 0,0 1 0,0 0 0,-1 0 0,1 0 0,0 1 0,0-1 0,-1 0 0,2 0 0,-1 1 7,0 0-1,0 1 1,0-1-1,0 0 1,0 0-1,0 1 1,0-1-1,0 0 1,-1 1-1,1-1 1,-1 1-1,2 2 1,2 11 100,0 0 1,-1 0 0,0 0-1,-2 0 1,1 27 0,-3-15 82,-1 0 0,-7 35 0,7-51-74,0-1-1,0 0 0,-1 1 1,-1-1-1,0-1 0,0 1 0,-10 17 1,13-26-88,0 0 0,0 0 0,-1 1-1,1-1 1,0 0 0,0 0 0,-1 0 0,1 0 0,0 0 0,-1-1 0,1 1 0,-1 0-1,1-1 1,-1 1 0,1-1 0,-1 1 0,1-1 0,-1 0 0,0 0 0,1 1 0,-1-1 0,1 0-1,-1 0 1,0-1 0,1 1 0,-1 0 0,1-1 0,-1 1 0,1-1 0,-1 1 0,1-1-1,-1 1 1,1-1 0,-1 0 0,1 0 0,-2-2 0,-5-3-46,0 0 1,0-1-1,1 0 1,-10-12-1,14 16-39,-5-6-127,0 0 0,-9-7-1,15 15 79,14 10-69,-6-4 139,103 61 1205,-61-39-481,-31-16-564,-6-4-78,1 0 1,18 7 0,-20-12-553,-2 0 154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3:12.2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213 1 3232,'-10'2'6949,"-15"0"-5002,-63 34-164,79-32-1682,1 1-1,0 0 0,0 0 1,0 1-1,0 0 1,1 0-1,-12 14 0,17-18-79,1 0 0,-1 1 0,1-1 0,-1 1 0,1 0 0,0-1 0,0 1-1,0 0 1,0-1 0,1 1 0,-1 0 0,1 0 0,0 5 0,0-6 4,0-1 1,0 1-1,0-1 1,1 1-1,-1-1 1,0 0-1,1 1 0,0-1 1,-1 0-1,1 1 1,0-1-1,-1 0 1,1 0-1,0 0 1,0 0-1,0 1 0,0-1 1,0-1-1,0 1 1,1 0-1,-1 0 1,0 0-1,0 0 1,1-1-1,-1 1 0,0-1 1,1 1-1,-1-1 1,3 1-1,3 0 55,0 0 0,0 0 1,0-1-1,0 0 0,0 0 0,0-1 0,0 1 0,0-2 0,9-2 1,5-3 57,33-15-1,-9 3-9,-29 12-135,-13 5-89,-1 1 0,1-1 0,0 1 0,0 0-1,0 0 1,4-1 0,-7 2 73,1 0-1,0 0 1,-1 0-1,1 0 1,-1 1-1,1-1 1,-1 0-1,1 0 1,0 0-1,-1 1 1,1-1-1,-1 0 1,1 0-1,-1 1 1,1-1-1,-1 0 1,0 1-1,1-1 1,-1 1-1,1-1 1,-1 1-1,0-1 1,1 0-1,-1 1 1,0-1-1,0 1 1,1 0-1,-1-1 1,0 1-1,0-1 1,0 1-1,1-1 1,-1 1-1,0-1 1,0 1-1,0 0 1,0 0-1,1 7 41,1 0 1,1 0-1,-1 0 0,1 0 0,1-1 0,-1 1 0,1-1 0,1 0 1,-1 0-1,1 0 0,10 10 0,-12-14 17,0 0 0,0 0 0,0 0 1,1-1-1,-1 0 0,1 1 0,-1-1 0,1-1 0,0 1 0,0 0 1,0-1-1,0 0 0,0 0 0,0 0 0,0 0 0,0-1 0,0 1 0,0-1 1,0 0-1,0 0 0,0-1 0,1 1 0,-1-1 0,0 0 0,4-2 0,7-4 31,0 0 0,-1-1-1,0-1 1,-1 0-1,0-1 1,0 0 0,-1-1-1,20-24 1,-30 33-70,0 0 0,0-1 0,-1 1 0,1 0 0,-1-1 0,0 1 0,0-1 0,0 1 0,0-1 0,0 0 0,0 0 0,-1 1 0,1-1 0,-1 0-1,0 0 1,0 1 0,0-1 0,0 0 0,0 0 0,-2-4 0,1 4-13,0 0 0,0 0-1,0 0 1,-1 0 0,0 1 0,1-1-1,-1 0 1,0 1 0,0-1-1,0 1 1,-1 0 0,1 0-1,-1 0 1,1 0 0,-1 0-1,0 0 1,0 1 0,-2-2-1,-47-20-3244,46 22 2255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3:12.8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5 108 3392,'-5'-11'2016,"10"28"2891,3 13-4172,-4-15-436,0 10 349,15 39 0,-2-12 1240,-17-53-1854,0 0 0,0 1 0,0-1 1,0 1-1,0-1 0,0 0 0,0 1 0,0-1 1,0 1-1,0-1 0,1 1 0,-1-1 0,0 0 1,0 1-1,1-1 0,-1 1 0,0-1 0,1 1 1,-1 0-1,1-1 0,-1 1 0,1-1 0,3-5 65,1-1-22,-2 0 0,1 0 0,-1-1 0,0 0 0,4-15 0,3-42-94,0 4-97,-8 50 101,1-2-119,8-22 0,-10 32 95,0 1-1,0-1 0,0 1 0,0-1 1,1 1-1,-1 0 0,1-1 0,0 1 1,0 0-1,-1 0 0,1 0 0,1 0 1,-1 1-1,3-3 0,-3 4 9,-1 0 1,0-1-1,1 1 0,-1 0 0,1 0 1,-1 1-1,1-1 0,-1 0 0,1 0 0,-1 1 1,0-1-1,1 1 0,-1-1 0,0 1 1,1 0-1,-1-1 0,2 3 0,6 1 46,14 7 209,-17-8-659,0 0 0,0 0-1,12 3 1,-15-6-224,1 1 0,-1-1 0,1 1 0,-1-1 0,1 0 0,3-1-1,6 1-1432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3:13.5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152 0 2976,'0'0'971,"0"18"2068,-1-7-2529,0 0 0,-1 0 0,1 0 0,-2-1 0,-6 19 0,-26 53 680,11-29-602,-1 0 30,12-25-212,-14 37 0,25-57-342,-1 0 1,1 0-1,1 1 1,0-1-1,0 1 0,0-1 1,1 1-1,0-1 1,2 12-1,-1-12-6,0-1-1,1 0 1,0 0 0,0 1-1,0-2 1,1 1-1,0 0 1,0 0 0,1-1-1,0 0 1,0 0-1,1 0 1,-1 0 0,6 5-1,7 3 72,1-1 0,0 0 0,0-2 0,2 0 0,28 12 0,-20-12-449,1-2 0,0-1 0,43 8 0,-46-12-560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3:13.9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 2400,'-1'5'6167,"11"0"-4058,13-1-839,127-3 2580,-45-2-3278,186-7-1479,-254 5 166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3:14.5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 3648,'0'0'49,"0"0"1,0 0-1,0-1 1,0 1-1,0 0 1,0 0-1,0 0 1,0 0-1,0 0 1,0-1-1,1 0 447,-1 1-447,0 0 1,0 0-1,0 0 1,1 0-1,-1 0 1,0 0-1,0 0 1,0 0-1,0 0 1,0 0-1,0 0 1,1 0-1,-1 0 1,0-1-1,0 1 1,0 0-1,0 1 1,0-1-1,1 0 1,-1 0-1,0 0 1,0 0-1,0 0 1,0 0-1,0 0 1,1 0-1,-1 0 1,0 0-1,13 6 1589,15 15-269,-12-6-921,1 0 0,-2 1 0,0 1 0,-1 0 0,-1 1-1,0 0 1,-2 1 0,0 1 0,9 21 0,-2 5 46,-1 1-1,-3 0 1,9 53 0,-16-55-222,-2 0 1,-2 1 0,-1-1-1,-3 1 1,-2-1-1,-1 1 1,-19 75 0,13-83-242,-2 1 0,-2-2 0,-1 0 0,-2-1 0,-21 34 0,28-55-1446,-19 22-1,0-6-3870,7-10 2108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35:44.68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310 472 2720,'6'-5'466,"-4"3"-211,0 1 1,-1-1 0,1 0-1,0 1 1,0-1-1,-1 0 1,1 0 0,-1 0-1,0 0 1,0-1-1,0 1 1,0 0 0,0-1-1,0 1 1,0 0 0,-1-1-1,1 1 1,-1-4-1,1 6-192,-1-1 0,0 1 0,0-1-1,0 1 1,0-1 0,0 1 0,0-1-1,0 1 1,0-1 0,0 1 0,-1-1-1,1 1 1,0-1 0,0 1 0,0-1-1,-1 1 1,1 0 0,0-1 0,0 1-1,-1-1 1,1 1 0,0-1 0,-1 1-1,1 0 1,0-1 0,-1 1 0,1 0 0,-1-1-1,1 1 1,-1 0 0,1 0 0,0 0-1,-1-1 1,1 1 0,-1 0 0,1 0-1,-1 0 1,1 0 0,-1 0 0,1 0-1,-1 0 1,0 0 0,1 0 0,-1 0-1,1 0 1,-1 0 0,1 0 0,-1 0-1,1 0 1,-1 1 0,-4 1 9,0 0 1,1 0-1,0 0 1,-8 6-1,-184 138 637,176-130-620,1 1 0,-30 35 0,48-51-52,0 0 1,0 0-1,1 0 0,-1 0 1,0 0-1,1 1 0,-1-1 1,1 0-1,-1 1 0,1-1 1,-1 0-1,1 3 1,0-3-13,0-1 1,0 1-1,0 0 1,0-1 0,0 1-1,0 0 1,1-1 0,-1 1-1,0-1 1,0 1 0,1 0-1,-1-1 1,0 1 0,1-1-1,-1 1 1,1-1 0,-1 1-1,1-1 1,0 1-1,1 1 23,-1-1-1,1 0 0,0-1 0,0 1 1,0 0-1,0 0 0,0-1 1,1 1-1,-1-1 0,0 0 0,0 0 1,0 0-1,0 0 0,0 0 0,5-1 1,10-2 111,1-1 0,-1-1 1,0 0-1,28-14 0,-16 5-104,48-33 0,-72 43-159,0 1-1,0-1 1,1 1 0,0 1-1,-1-1 1,8-1-1,-12 3 86,0 1 0,0 0-1,1 0 1,-1-1 0,0 1-1,0 0 1,0 0 0,0 0-1,1 1 1,-1-1 0,0 0-1,0 0 1,0 1 0,0-1-1,0 0 1,1 1 0,-1-1-1,0 1 1,0-1 0,0 1-1,0 0 1,0 0 0,-1-1 0,1 1-1,0 0 1,0 0 0,0 0-1,-1 0 1,1 0 0,0 0-1,-1 0 1,1 0 0,-1 0-1,1 0 1,-1 0 0,0 0-1,1 0 1,-1 0 0,0 2-1,2 7-16,-1-1 0,0 0-1,-1 1 1,-1 12 0,1-11 133,0-1 0,0 1 1,3 16-1,-3-26-67,0-1 0,1 1 0,-1 0-1,0-1 1,0 1 0,1 0 0,-1-1 0,1 1-1,-1-1 1,0 1 0,1-1 0,-1 1 0,1-1-1,-1 1 1,1-1 0,-1 0 0,1 1-1,0-1 1,-1 0 0,1 1 0,0-1 0,-1 0-1,1 0 1,0 1 0,-1-1 0,1 0 0,0 0-1,-1 0 1,1 0 0,0 0 0,-1 0 0,1 0-1,0 0 1,-1 0 0,1 0 0,0-1-1,-1 1 1,1 0 0,0 0 0,-1-1 0,2 1-1,5-3 6,1-1 0,13-7 0,-7 4-244,-12 6 117,1-1 0,-1 2-1,1-1 1,0 0 0,-1 0 0,1 1 0,3-1 0,-5 1 75,-1 0 0,1 0 0,0 0 1,0 1-1,-1-1 0,1 0 0,0 0 0,0 0 1,-1 1-1,1-1 0,0 0 0,-1 1 1,1-1-1,0 0 0,-1 1 0,1-1 1,-1 1-1,1-1 0,0 1 0,-1 0 0,1-1 1,-1 1-1,0-1 0,1 1 0,-1 0 1,1 0-1,-1-1 0,0 1 0,0 0 1,1-1-1,-1 1 0,0 1 0,3 18 1,-1 0 0,-1 0-1,-1 0 1,-1 0 0,-6 38-1,4-39 9,-45 332 1005,41-322-78,4-22-348,1-20 232,4-21-600,10-47-1,-7 50-159,2-9-82,1 1 1,3-1-1,20-50 0,-16 54-80,1 1-1,2 1 1,30-45-1,-33 58 16,0 1-1,2 1 0,0 1 1,1 0-1,0 1 0,29-19 1,-45 34 69,0 1 0,0 0 0,0 0-1,0 0 1,0 0 0,0 0 0,1 0 0,-1 1 0,0-1 0,0 1 0,1 0 0,-1-1-1,0 1 1,1 0 0,2 1 0,-4-1 28,0 0 0,0 1 0,0-1 0,0 0 0,0 1 0,0-1 0,0 1 0,0 0 0,0-1 0,0 1-1,0 0 1,-1 0 0,1-1 0,0 1 0,0 0 0,-1 0 0,1 0 0,0 0 0,-1 0 0,1 0 0,-1 0 0,0 0 0,1 0 0,-1 0 0,0 0 0,1 0 0,-1 0-1,0 1 1,0-1 0,0 0 0,0 0 0,0 2 0,-1 2 44,1 0 0,-1 1 0,0-1 0,-1 0 0,1 0 0,-1 0 0,0-1 0,0 1 0,-6 9-1,-2 5 22,3-7 205,0 0 1,-1-1-1,0 0 1,-18 20-1,23-28-22,5-6-197,10-9-94,-7 10-9,-1-1 0,1 1 1,-1 0-1,1 1 0,-1-1 1,1 1-1,0 0 0,0 0 1,0 0-1,0 1 0,0 0 1,0 0-1,0 0 0,-1 0 1,8 2-1,-10-1 21,0 1 0,0-1 0,0 0 0,0 1 0,0-1 0,0 1 0,0 0 0,-1 0 0,1 0 0,-1 0 0,1 0 0,-1 0 0,0 0 0,3 4 0,-2 1 16,0-1 1,0 0 0,0 1-1,1 10 1,-1 7 43,-1-1 1,-4 38-1,-10 50 11,13-108-32,-7 37 158,-1-1 0,-2 0 1,-2 0-1,-1-1 0,-20 38 0,33-76-153,0 0 1,0 0 0,0 1-1,0-1 1,1 0 0,-1 0-1,0 0 1,0 0 0,0 0-1,0 0 1,0 0-1,0 0 1,0 0 0,0 0-1,0 0 1,0 0 0,0 1-1,-1-1 1,1 0-1,0 0 1,0 0 0,0 0-1,0 0 1,0 0 0,0 0-1,0 0 1,0 0 0,0 0-1,0 0 1,0 0-1,0 0 1,0 0 0,0 0-1,0 1 1,0-1 0,0 0-1,0 0 1,0 0-1,-1 0 1,1 0 0,0 0-1,0 0 1,0 0 0,0 0-1,0 0 1,0 0 0,0 0-1,0 0 1,0 0-1,0 0 1,0 0 0,0 0-1,-1 0 1,1 0 0,0 0-1,0 0 1,0 0 0,0 0-1,0 0 1,0 0-1,0-1 1,0 1 0,0 0-1,0 0 1,0 0 0,0 0-1,0 0 1,-1 0-1,1-7 225,1-4-147,0 0 0,0 0 0,5-12 0,55-169-10,-37 128-244,4 1-1,2 1 0,50-76 1,-69 122 66,1 2 0,19-21 1,-21 24 24,-9 10 59,0 0 0,-1 1 0,1-1 0,0 0 0,-1 1 0,1-1 0,0 1 0,0-1 0,-1 0 0,1 1 0,0 0 0,0-1 0,0 1 0,0-1 0,0 1 0,0 0 0,-1 0 0,1 0 0,0-1 0,0 1 0,0 0 0,0 0 0,0 0 0,1 1 0,-1-1 8,0 1-1,0-1 1,0 1 0,-1 0 0,1-1-1,0 1 1,0 0 0,-1 0 0,1-1-1,-1 1 1,1 0 0,-1 0 0,1 0-1,-1 0 1,1 0 0,-1 0 0,0 0-1,1 0 1,-1 0 0,0 0 0,0 0-1,0 0 1,0 1 0,0 4 15,0 0 0,0 0 0,-1 0 1,0 0-1,-1-1 0,-3 11 0,-1 7-41,2-6 204,0 0 0,-2 1 1,0-2-1,-1 1 0,-12 21 0,19-37-157,-1-1 0,1 0 0,0 0-1,0 0 1,0 1 0,0-1 0,0 0 0,0 0 0,0 0-1,-1 0 1,1 1 0,0-1 0,0 0 0,0 0-1,0 0 1,-1 0 0,1 0 0,0 0 0,0 0 0,0 0-1,-1 1 1,1-1 0,0 0 0,0 0 0,0 0-1,-1 0 1,1 0 0,0 0 0,0 0 0,-1 0 0,1 0-1,0 0 1,0 0 0,0 0 0,-1-1 0,1 1-1,0 0 1,0 0 0,0 0 0,-1 0 0,1 0 0,0 0-1,0 0 1,0 0 0,0-1 0,-1 1 0,1 0-1,0 0 1,0-1-12,-1 1 0,1-1 1,0 1-1,0 0 0,-1-1 0,1 1 0,0-1 0,0 1 0,0-1 0,0 1 1,0-1-1,0 1 0,0-1 0,0 1 0,0 0 0,0-1 0,0 1 0,0-1 1,0 1-1,0-1 0,0 1 0,0-1 0,1 1 0,-1 0 0,0-1 0,3-4-32,0 1 0,1 0 0,-1 0-1,1 0 1,0 0 0,0 1 0,0-1-1,1 1 1,-1 0 0,1 1-1,0-1 1,8-3 0,27-13-3,36-16 57,128-80 0,-179 96 26,-1 0 0,-1-1 0,0-1 0,-2-1 0,-1-1 0,0-1 0,-2-1 1,-1 0-1,0-2 0,20-46 0,17-66 74,-49 122-132,-1 1 0,0-1 0,-2 0-1,0 0 1,-1 0 0,-1-26-1,0 40-35,-1 1 0,1-1 0,-1 1 0,1-1-1,-1 0 1,0 1 0,-2-5 0,3 7 35,-1-1 0,1 1 0,0-1 0,0 1 0,-1-1 1,1 1-1,0 0 0,-1-1 0,1 1 0,-1 0 0,1-1 0,0 1 1,-1 0-1,1 0 0,-1-1 0,1 1 0,0 0 0,-1 0 0,1 0 1,-1 0-1,1 0 0,-1-1 0,1 1 0,-1 0 0,1 0 0,-1 0 0,1 0 1,-1 0-1,1 0 0,-1 1 0,1-1 0,-1 0 0,1 0 0,-1 0 1,1 0-1,0 1 0,-1-1 0,1 0 0,-1 0 0,1 1 0,0-1 0,-1 0 1,1 0-1,-1 1 0,1-1 0,-1 1 0,-2 2-22,0 1-1,1-1 0,-1 1 1,-3 6-1,2-4 7,-5 11-25,0-1 0,2 1 0,0 1 0,1-1 1,0 1-1,-2 19 0,-1 11 10,-1 51-1,8-60 69,2-1-1,2 1 0,1-1 1,15 69-1,-14-94 5,0 1 0,1-2 0,7 16 0,-6-15 79,-5-12-80,-1 1 0,1 0 0,0 0 0,0-1 1,0 1-1,0 0 0,1-1 0,-1 1 0,0-1 1,1 1-1,-1-1 0,1 0 0,-1 0 0,1 1 1,-1-1-1,1 0 0,0 0 0,0-1 0,0 1 0,-1 0 1,1-1-1,0 1 0,0-1 0,0 1 0,0-1 1,0 0-1,0 0 0,0 0 0,0 0 0,0 0 1,0-1-1,0 1 0,0 0 0,0-1 0,0 1 1,2-2-1,3-1 11,0 0 1,0-1-1,0 0 1,0 0-1,-1-1 1,0 0-1,11-10 1,-14 12-56,52-56-54,-48 51 85,-2 0 0,1 0-1,-1 0 1,0 0 0,-1-1 0,4-10 0,-8 21-203,-17 54-497,14-45 676,1-1 0,0 1-1,1 0 1,0 22 0,1-30 28,1 0 1,-1 0 0,0 0-1,1-1 1,0 1 0,0 0 0,0 0-1,0-1 1,0 1 0,0 0 0,4 4-1,-3-5 16,1 1-1,0-1 1,-1 0 0,1 0-1,0 0 1,0 0-1,0 0 1,0-1 0,6 3-1,-4-3-1,0 1 0,0-1 0,0 0 0,0 0 0,0-1 0,0 1 0,0-1 0,1 0 1,9-2-1,5-2 53,24-7 1,-6 1-165,-17 6 134,-1-1 0,0-1 0,-1-1 0,1-1 0,-1-1 0,0 0 0,32-23 0,-48 30-45,0 0 0,-1-1 0,1 1-1,-1 0 1,0-1 0,0 0 0,0 1 0,0-1-1,0 0 1,0 0 0,-1 0 0,0 0 0,1 0-1,-1 0 1,0 0 0,0-1 0,-1 1 0,1 0-1,-1-4 1,1 6-19,-1 0 0,0 1 0,0-1 0,0 1-1,0-1 1,-1 0 0,1 1 0,0-1 0,0 0 0,0 1-1,0-1 1,0 1 0,-1-1 0,1 1 0,0-1 0,-1 1 0,1-1-1,0 1 1,-1-1 0,1 1 0,-1-1 0,1 1 0,0-1 0,-1 1-1,1 0 1,-1-1 0,1 1 0,-1 0 0,0-1 0,1 1-1,-1 0 1,1 0 0,-1 0 0,1-1 0,-1 1 0,0 0 0,1 0-1,-1 0 1,0 0 0,1 0 0,-1 0 0,-2 1-12,1-1 0,0 0 0,-1 1 0,1 0 1,0-1-1,0 1 0,-1 0 0,1 0 0,0 1 0,-2 0 0,-12 10-29,0 1 0,1 0 0,0 1 0,-20 26-1,33-37 41,0-1 0,0 1 0,1 0-1,-1 0 1,1-1 0,-1 1-1,1 0 1,-1 6 0,2-8 11,-1 0 0,1 1 1,0-1-1,0 0 0,0 0 1,1 0-1,-1 0 0,0 0 1,0 0-1,0 0 0,1 0 1,-1-1-1,1 1 0,-1 0 1,0 0-1,1 0 1,0 0-1,-1 0 0,1 0 1,-1-1-1,1 1 0,0 0 1,0-1-1,0 1 0,-1 0 1,1-1-1,0 1 0,0-1 1,0 1-1,0-1 0,2 1 1,4 2 30,1-1 1,0 0 0,1 0-1,-1-1 1,0 0-1,0-1 1,0 0-1,1 0 1,-1 0-1,0-1 1,0 0 0,13-4-1,9-4 14,-1-2-1,29-14 0,-33 14-27,36-18-119,22-9-63,-83 38 162,1 0 0,-1-1 0,0 1 0,0 0 0,0 0 0,0 0 1,0 0-1,0 0 0,1 0 0,-1 0 0,0 0 0,0 0 0,0 0 0,0 0 0,0 0 0,0 0 0,1 0 0,-1 0 0,0 0 0,0 0 0,0 1 0,0-1 0,0 0 0,0 0 1,1 0-1,-1 0 0,0 0 0,0 0 0,0 0 0,0 0 0,0 0 0,0 0 0,0 0 0,0 1 0,0-1 0,0 0 0,0 0 0,1 0 0,-1 0 0,0 0 0,0 0 0,0 1 1,0-1-1,0 0 0,0 0 0,0 0 0,0 0 0,0 0 0,0 0 0,0 1 0,0-1 0,0 0 0,0 0 0,0 0 0,0 0 0,0 0 0,0 0 0,-1 1 0,-1 7 50,2-8-48,-3 7-26,-1 0 0,0 0-1,0 0 1,0-1 0,-8 9 0,7-9 33,0 0-1,0 1 1,0 0 0,1 0 0,-6 15 0,10-22-1,0 0-1,0 0 1,-1 1 0,1-1-1,0 0 1,0 0 0,0 1-1,0-1 1,0 0-1,0 0 1,0 1 0,0-1-1,0 0 1,0 0-1,0 0 1,0 1 0,0-1-1,0 0 1,0 0 0,0 1-1,0-1 1,1 0-1,-1 0 1,0 0 0,0 1-1,0-1 1,0 0 0,0 0-1,1 0 1,-1 1-1,0-1 1,0 0 0,0 0-1,0 0 1,1 0 0,-1 0-1,0 1 1,0-1-1,0 0 1,1 0 0,-1 0-1,0 0 1,0 0-1,1 0 1,-1 0 0,0 0-1,0 0 1,1 0 0,-1 0-1,0 0 1,0 0-1,1 0 1,-1 0 0,0 0-1,0 0 1,0 0 0,1 0-1,-1-1 1,19-4 224,-14 3-198,15-4-6,-1-1 0,1-1 0,-1-1-1,-1 0 1,26-18 0,-20 9 12,0 0-1,-2-2 1,26-28 0,-10 3 56,-2-2 0,-2-1-1,37-71 1,-52 84-210,0-1-1,-3 0 1,18-57 0,-33 93 98,-1-1-1,0 1 1,0 0 0,1-1 0,-1 1-1,0-1 1,0 1 0,0-1 0,0 1-1,0-1 1,0 1 0,0-1 0,0 1-1,0-1 1,0 1 0,0-1-1,0 1 1,0-1 0,0 1 0,-1-1-1,1 1 1,0-1 0,-8 5-226,-10 16 90,10-7 125,1-1 0,1 1 0,-1 0 0,-6 22 0,-12 60 74,17-62 35,-50 216-1353,54-208 389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4:15.85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1 461 1824,'3'4'4364,"1"8"-4507,-3-7 498,11 48 54,9 82-1,-19-121-473,1 16 17,0-8 197,4 24 0,-2-20 55,-5-22 4,0 0 0,1 0 0,-1 0-1,1 0 1,0-1 0,0 1 0,2 4 0,-1-9-201,2-1 1,0-1-1,1 1 1,-1 0-1,0 0 1,1 1-1,0-1 1,-1 1-1,10-2 1,198-31 360,-108 20-428,87-7-190,-131 19 321,136-2 146,-117 5-201,96 6-10,206 10 255,-96-22-122,-53-3-97,-182 8 149,76 9 0,-51-2-13,-5 2-43,-47-4 32,46 1 1,-47-5-206,-1 1 1,1 0 0,26 8-1,-36-9 224,-11-1-188,0 0 0,-1 0 0,1 0-1,0 0 1,0 0 0,0 0 0,-1 0 0,1 0 0,0 0 0,0 0-1,0 0 1,-1 1 0,1-1 0,0 0 0,-1 1 0,2 0 0,-1-1 18,9 4 416,-2-23 181,17-141-1,-15 88-691,11-98 53,-8-3-186,-9 100 50,-2 21-173,1-20-1922,-2 54-761,-1 8 890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4:17.17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25 55 1248,'-10'0'384,"10"0"-355,0 1-1,0-1 1,0 0 0,0 0-1,0 0 1,0 0-1,0 0 1,0 0 0,0 0-1,0 0 1,-1 0 0,1 0-1,0 0 1,0 0-1,0 0 1,0 0 0,0 0-1,0 0 1,0 0 0,0 0-1,-1 0 1,1 0-1,0 0 1,0 0 0,0 0-1,0 0 1,0 0 0,0 0-1,0 0 1,0 0-1,-1 0 1,1 0 0,0 0-1,0 0 1,0-1 0,0 1-1,0 0 1,0 0-1,0 0 1,0 0 0,0 0-1,0 0 1,0 0 0,0 0-1,0 0 1,0 0-1,-1-1 1,1 1 0,0 0-1,0 0 1,0 0 0,0 0-1,0 0 1,0 0-1,0 0 1,0-1 0,0 1-1,0 0 1,0 0 0,1 0-1,-1-2 450,-9-11 2396,8 12-2816,1 1-1,0-1 1,-1 0-1,1 0 1,0 1 0,0-1-1,0 0 1,0 0-1,0 0 1,0 1-1,0-1 1,0 0-1,0 0 1,0 0-1,0 1 1,0-1-1,0 0 1,1 0-1,-1 1 1,0-1-1,1 0 1,-1 0-1,0 1 1,2-2-1,-1 1-2,0 0 0,1-1-1,-1 1 1,1 0 0,-1 0 0,1 0-1,-1 0 1,1 0 0,0 1 0,2-2-1,3 0 33,-1 1-1,0 0 1,0 0-1,0 0 1,1 1-1,9 0 1,32 7 259,58 16 1,-68-13-96,0 3-111,-29-10-62,-1 1-1,14 2 1,-13-5-760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4:17.72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2144,'6'2'5292,"32"7"-3827,-12-7-1102,10 1-230,-1 4 193,52 3-1,3 0 48,-62-9-1813,-23-1 715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4:18.25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 1 1888,'-1'0'1542,"10"0"1252,4 0-1610,71 3 1253,-57-2-2289,0 2-1,26 6 1,-7-2-100,22 6 107,18 1 127,-51-9-207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4:24.19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162 56 736,'0'-3'2123,"14"-14"1727,-15 16-3771,0 0-1,0 0 1,0 0-1,1 0 1,-1 0-1,0 0 1,1 0-1,-1 0 1,1 0-1,-1-1 1,0-1-1,-5-8 457,5 10-519,1 1 0,0 0 0,-1-1 0,1 1-1,-1 0 1,1 0 0,0 0 0,-1-1 0,1 1-1,-1 0 1,1 0 0,-1 0 0,1 0 0,-1 0-1,1 0 1,-1 0 0,1 0 0,-1 0 0,1 0-1,-1 0 1,1 0 0,-1 0 0,1 0 0,0 1-1,-1-1 1,0 0 0,-2 2 41,0-1 1,0 1-1,0 0 1,0 0-1,0 0 1,0 0-1,0 1 0,1-1 1,0 1-1,-1 0 1,1-1-1,-3 6 0,-9 10 226,-1-1-53,2 1-1,0 0 0,1 1 1,1 0-1,-16 38 0,26-54-221,0 0-1,0 0 0,1 0 1,-1 1-1,1-1 0,-1 0 1,1 0-1,0 1 0,1-1 1,-1 0-1,2 6 0,-2-7 27,1-1 0,-1 1 0,1 0 0,-1-1 0,1 1 0,0-1 0,0 1 0,0-1-1,0 1 1,0-1 0,0 0 0,0 0 0,0 1 0,1-1 0,-1 0 0,0 0-1,1 0 1,-1 0 0,1 0 0,-1-1 0,1 1 0,-1 0 0,4 0 0,3 0 11,-1 1 0,1-2 0,0 1 0,0-1 0,0-1 0,14-1 0,47-15 291,-33 8-267,21-9-448,-57 17 369,0 1 0,0 0 0,0 0-1,1 0 1,-1 0 0,0 0 0,0 0 0,0 0 0,0 0-1,1 0 1,-1 0 0,0 0 0,0 1 0,0-1 0,0 0 0,0 0-1,1 0 1,-1 0 0,0 0 0,0 0 0,0 0 0,0 0-1,0 0 1,0 0 0,1 1 0,-1-1 0,0 0 0,0 0 0,0 0-1,0 0 1,0 0 0,0 0 0,0 1 0,0-1 0,0 0-1,0 0 1,0 0 0,0 0 0,1 1 0,-1-1 0,0 0 0,0 0-1,0 0 1,0 0 0,-1 1 0,2 12-247,-2-12 239,1 1-1,0 0 1,0 0-1,0 0 1,0 0-1,1-1 0,-1 1 1,1 3-1,3-1 93,-1 0-1,1 0 1,0 0-1,0 0 0,0-1 1,0 1-1,1-1 1,-1 0-1,1 0 1,0-1-1,0 1 1,9 2-1,-10-5-38,0 1 0,-1-1 0,1 0 1,0-1-1,0 1 0,-1-1 0,1 1 0,0-1 1,-1 0-1,1 0 0,5-3 0,4-2 135,19-14 0,-26 16-95,1 0-38,-1 0 0,0-1 0,0 0-1,0 0 1,0 0 0,-1-1-1,0 0 1,0 0 0,7-12 0,-10 12-23,1 1 1,-1-1-1,0 0 0,0 0 1,-1 0-1,1 0 1,-1-1-1,-1 1 0,1 0 1,-1 0-1,0 0 1,-2-11-1,0 5-89,0 0-1,-1 0 1,-1 1 0,0-1 0,-1 1-1,0 0 1,0 0 0,-14-18 0,12 21-1926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4:26.45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331 35 1664,'0'0'4016,"-5"-8"-2214,-5 0-1037,8 6-677,-1 0 0,1 1-1,0-1 1,0 1-1,0 0 1,-1-1-1,1 1 1,-1 0-1,1 0 1,-6 0-1,-1-1 56,0 1 0,-1 1-1,1 0 1,-1 0-1,1 1 1,0 0-1,0 0 1,-1 1-1,1 0 1,-14 6 0,-2 2-133,1 1 1,-37 22-1,54-29 11,0 1-1,1-1 1,-1 1-1,-10 11 1,15-14-23,1 0 0,-1-1 0,1 1-1,0 0 1,0 0 0,0 0 0,0 0 0,0 0 0,0 0 0,0 0-1,1 0 1,-1 1 0,1-1 0,0 0 0,-1 0 0,1 0 0,0 1-1,0-1 1,0 0 0,1 0 0,-1 0 0,1 4 0,2 1-4,0 0 0,1-1 0,-1 1 0,1-1 0,0 0 0,1 0 0,0 0 0,6 6 0,6 4 70,26 19 0,-31-26 13,8 6 130,-1 0 1,22 24 0,-37-35-152,0 0 0,0 1 0,0-1-1,-1 1 1,0 0 0,0 1 0,0-1 0,-1 0 0,1 1 0,-1-1 0,-1 1 0,1 0 0,-1 0 0,0-1 0,0 7 0,-1-6 32,-1-1 0,0 1 0,0-1 0,0 0 0,-1 0 0,0 0 1,0 0-1,0 0 0,0 0 0,-5 6 0,0-1-1,1-1 0,-1 0 0,-16 14 0,17-16-180,-22 16 831,27-22-832,0-1-1,0 1 1,-1 0 0,1 0-1,0-1 1,-1 1-1,1-1 1,0 1-1,-1-1 1,1 0-1,-1 0 1,1 1-1,0-1 1,-1 0-1,1 0 1,-1 0-1,1-1 1,-1 1 0,1 0-1,-2-1 1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4:27.12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 50 2496,'-7'22'9362,"23"-27"-9057,-10 4 65,223-45 1504,-165 37-1913,105-2 1,-161 11-192,0 1 0,-1-1 1,1 2-1,7 1 0,15 6-3330,-7-1 1363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4:42.4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229 0 1472,'3'0'4101,"-25"20"-2224,4-10-1562,0 0 0,1 1-1,1 1 1,0 1 0,-22 21-1,30-24-245,0-1 1,1 2-1,0-1 0,0 1 0,1 0 0,1 0 0,0 1 0,0 0 0,-4 18 0,3-7 49,1 1 0,2 0 0,0 0-1,1 27 1,1-39-95,2 0-1,0 0 0,0-1 1,1 1-1,0 0 0,1 0 1,0-1-1,1 0 0,1 1 1,0-2-1,0 1 0,1 0 1,0-1-1,1 0 0,13 15 1,-16-21 25,1 1 1,0-2 0,0 1-1,0 0 1,0-1-1,0 0 1,0 0 0,1-1-1,10 4 1,-6-3-1,0-1 0,0 0-1,1-1 1,19 1 0,-22-2 4,0-1 0,1 0 0,-1 0-1,0-1 1,0 0 0,-1-1 0,1 0 0,0 0 0,12-8 0,3-3 165,34-28 1,-50 37-164,9-9 10,0-1 0,16-19 0,-12 11-43,-4 5 19,0-2-1,-2 0 0,0-1 0,-1-1 1,-1 0-1,-1 0 0,-1-1 0,-1-1 1,-1 1-1,6-31 0,-13 47-43,0-1 0,0 0-1,0 0 1,-1 0 0,0 0 0,-1 0-1,0 0 1,0 0 0,-2-7-1,2 11-30,-1 1 0,1 0 0,0 0 0,-1 0 0,0 0 0,1 0 0,-1 0 0,0 1 0,0-1 0,-1 1 0,1-1 0,-1 1 0,1 0 0,-1 0 0,0 0 0,0 0 0,1 0 0,-1 1 0,0-1 0,-1 1 0,1 0 0,-6-2 0,4 2-13,0 1 1,0-1-1,0 1 0,1 0 0,-1 0 0,0 0 1,0 1-1,0 0 0,0 0 0,1 0 0,-1 0 0,0 1 1,1 0-1,-1 0 0,1 0 0,-7 5 0,4-3 5,1 1 0,0 0 0,0 1 0,0 0 0,0-1 0,1 2 1,0-1-1,0 1 0,-3 7 0,-3 7-2,1 1 0,2 0 0,0 0 0,1 0 1,-4 26-1,3 2 318,-2 68 0,9-98-279,0 5 270,2 31 1,1-13 128,-2-26-279,1-1 0,5 27 1,-4-33-51,0 0 0,1 0 0,0 0 0,0 0 0,2-1 0,-1 1 0,9 13 0,-4-11 100,1-1 0,-1 0 0,18 15 0,-21-21-61,0 0 0,1-1 0,-1 0 0,1 0 0,-1 0 0,1-1 0,0 0 0,14 3 1,-20-5-118,14 2 342,-12-3-150,-7-5-148,-3-1-1934,-2 1 486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4:43.6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155 1 1984,'-8'20'5280,"-4"-3"-4610,5-8-266,1 0 0,-8 17 0,-7 20 283,3 1-1,-23 90 0,17-1-360,22-114-225,1-1 1,0 1-1,2 0 0,4 28 0,-4-46-66,-1-1 0,1 1 0,1 0 0,-1-1 0,0 1 0,1 0 0,0-1 0,0 0 0,0 1 1,0-1-1,0 0 0,1 0 0,0 0 0,-1-1 0,1 1 0,0 0 0,0-1 0,0 0 0,1 0 0,-1 0 0,1 0 0,-1 0 0,1-1 0,-1 0 0,1 1 0,5 0 1,7 1 58,1-1 1,-1-1-1,1 0 1,28-2 0,-40 0-86,122-7 679,-98 4-1373,-27 3 415,-1 1-1,0 0 1,0-1 0,0 1 0,0-1 0,1 1 0,-1-1-1,0 1 1,0-1 0,0 0 0,0 0 0,-1 1 0,1-1 0,0 0-1,0 0 1,0 0 0,-1 0 0,2-2 0,2-3-1602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4:44.0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78 3488,'-7'-3'340,"-3"-3"815,11 6-973,-1-1 0,1 1 0,0 0 0,-1-1 0,1 1 0,0 0 1,-1 0-1,1 0 0,0 0 0,0-1 0,-1 1 0,1 0 0,0 0 0,-1 0 0,1 0 0,0 1 0,0-1 0,0 0 0,69-5 1862,-37 2-1618,116-18-12,-26 2-172,-52 15-50,-13 1-1540,-2-5-3901,-39 5 2966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33:09.1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279 73 1664,'2'-4'721,"-1"0"0,1 0-1,-1-1 1,1-7 0,-2 11-614,0 0-1,0 0 1,0 0 0,0-1 0,0 1-1,0 0 1,-1 0 0,1 0-1,0 0 1,-1 0 0,1 0 0,0 0-1,-1 0 1,1 0 0,-1 0-1,0 0 1,1 0 0,-1 1 0,0-1-1,1 0 1,-1 0 0,0 1-1,0-1 1,-1 0 0,-1-2-62,0 1 1,0 0-1,-1 0 1,0 0-1,1 0 0,-1 1 1,0 0-1,1-1 1,-1 1-1,0 1 1,0-1-1,0 1 0,0-1 1,0 1-1,0 0 1,0 0-1,0 1 1,0-1-1,0 1 1,0 0-1,0 0 0,1 0 1,-1 1-1,-5 2 1,-73 40-335,70-36 297,0 0-1,1 0 1,0 2-1,-16 17 1,24-24 28,1 0-1,0 0 1,0 0 0,0 0 0,0 0-1,1 1 1,-1-1 0,1 1-1,0-1 1,-2 6 0,3-8-15,0 0 0,0 1 0,0-1 0,0 0 0,0 0-1,0 1 1,1-1 0,-1 0 0,0 0 0,0 0 0,1 1 0,-1-1 0,1 0 0,-1 0 0,1 0 0,0 0 0,-1 0 0,1 0 0,0 0 0,0 0 0,-1 0 0,1 0 0,0-1 0,0 1 0,0 0 0,0 0 0,0-1-1,0 1 1,0-1 0,1 1 0,-1-1 0,0 1 0,0-1 0,0 0 0,0 0 0,2 1 0,4 0 58,0 0 0,0-1 0,-1 0 1,1 0-1,0 0 0,0-1 0,0 0 0,-1 0 0,1-1 0,-1 0 1,1 0-1,-1-1 0,10-4 0,-6 2-32,-1-1 1,1 0-1,-1-1 1,0 0-1,0 0 1,-1-1-1,11-12 1,-9 9-41,-8 9-9,1 0 0,-1 0 1,0-1-1,0 1 0,0-1 0,0 0 1,0 0-1,-1 1 0,1-1 0,-1 0 0,1 0 1,0-4-1,-2 7-13,0 0 1,0-1-1,0 1 1,0 0-1,0 0 1,0 0-1,0-1 0,0 1 1,-1 0-1,1 0 1,0 0-1,0 0 1,0-1-1,0 1 1,0 0-1,0 0 0,0 0 1,0 0-1,-1 0 1,1-1-1,0 1 1,0 0-1,0 0 1,0 0-1,-1 0 0,1 0 1,0 0-1,0 0 1,0 0-1,0 0 1,-1 0-1,1-1 0,0 1 1,0 0-1,0 0 1,0 0-1,-1 0 1,1 0-1,0 0 1,0 0-1,0 0 0,-1 1 1,1-1-1,0 0 1,0 0-1,0 0 1,0 0-1,-1 0 1,1 0-1,0 0 0,0 0 1,-10 7-562,7-3 549,0 0 0,0 0-1,0 1 1,1 0 0,0-1 0,0 1 0,0 0 0,0 0 0,1 0 0,0 0 0,0 0 0,0 0 0,0 8-1,1-9 109,0 1 0,0-1 0,1 0 0,-1 0 0,1 0 0,0 0 0,0 0 0,0 0 0,0 0 0,1 0 0,0 0-1,0 0 1,0-1 0,0 1 0,0-1 0,1 1 0,4 4 0,-6-8-32,0 1 0,1 0 0,-1-1 0,0 1 0,1 0 1,-1-1-1,1 0 0,-1 1 0,1-1 0,-1 0 0,1 0 0,-1 1 0,1-1 0,-1-1 0,1 1 0,-1 0 0,1 0 1,-1 0-1,1-1 0,-1 1 0,0-1 0,1 1 0,-1-1 0,3-1 0,6-3 65,-1-1-1,14-9 1,-11 6-61,18-7-77,0 1 0,58-21 0,-65 28-768,-24 13 649,0-1 0,-1 0 0,1 0 0,-1 1 0,-2 4 0,-75 215 36,61-160 183,-88 275 1587,87-286-149,37-81 188,16-53-1813,-19 45 163,2-7-14,3-5 28,32-58 1,-24 58-207,3 2 1,1 1-1,2 1 1,3 2-1,1 1 1,70-57 0,-107 97 134,4-3-169,0 0 0,0 1 1,0-1-1,0 1 0,7-3 0,-12 6 139,1-1 1,0 1-1,0 0 0,0 0 0,0-1 0,0 1 1,0 0-1,0 0 0,0 0 0,0 0 0,0 0 1,0 0-1,0 0 0,-1 0 0,1 0 0,0 0 1,0 0-1,0 1 0,0-1 0,0 0 0,0 1 1,0-1-1,0 1 0,-1-1 0,1 1 0,0-1 1,0 1-1,-1 0 0,1-1 0,0 1 0,-1 0 0,1 0 1,-1-1-1,1 1 0,-1 0 0,1 0 0,-1 0 1,1 0-1,-1-1 0,0 1 0,0 0 0,1 2 1,0 0 43,-1 0 1,0 1 0,1-1-1,-1 0 1,0 1-1,0-1 1,-1 1 0,1-1-1,-1 0 1,0 0 0,0 1-1,-2 4 1,-2 5 173,-13 20 0,14-26-130,-6 9 295,0-1 1,0 0 0,-1 0 0,-22 21 0,31-35-254,0 1 0,1-1 0,-1 1 0,0-1 0,0 0 0,0 0 0,0 0 0,0 0 0,0 0 0,-1 0 0,1-1 0,0 1 0,-3 0 0,4-1-75,0 0 0,0 0-1,0-1 1,1 1 0,-1 0 0,0 0-1,0 0 1,0-1 0,1 1-1,-1 0 1,0-1 0,0 1-1,1-1 1,-1 1 0,0-1 0,1 1-1,-1-1 1,1 1 0,-1-1-1,1 1 1,-1-1 0,1 0 0,-1 1-1,1-1 1,-1 0 0,1 0-1,0 1 1,-1-1 0,1 0-1,0 0 1,0 0 0,0 1 0,0-1-1,-1 0 1,1 0 0,0 0-1,0 0 1,1 1 0,-1-1-1,0-1 1,0-1-50,0 1 0,1-1 0,-1 1 0,0 0 0,1-1 1,0 1-1,0-1 0,0 1 0,0 0 0,0-1 0,0 1 0,0 0 0,1 0 0,-1 0 0,1 0 0,3-3 0,-2 2-22,1 0-1,-1 0 1,1 1-1,0 0 0,-1 0 1,1 0-1,0 0 1,1 0-1,5-1 1,-5 2-11,-1 0 0,1 0 0,-1 0 1,1 1-1,-1-1 0,1 1 1,-1 0-1,1 1 0,-1-1 0,1 1 1,-1 0-1,1 0 0,-1 0 0,1 1 1,-1-1-1,0 1 0,0 0 0,0 0 1,0 1-1,6 4 0,-6-2-16,0-1 0,-1 2 0,1-1 0,-1 0 0,0 1 0,-1 0 0,1-1 0,-1 1 0,0 0-1,2 12 1,0 2-15,-2 0 0,1 23 0,-3-5 7,-1 0 0,-2 0 0,-15 73 0,13-87 285,-2 0 0,-1-1 1,-1 0-1,-1 0 0,-1-1 0,-1 0 0,-16 21 1,14-26 660,13-16-830,1-1-1,0 0 0,0 1 0,-1-1 0,1 1 0,-1-1 0,1 0 0,0 1 1,-1-1-1,1 0 0,-1 0 0,1 1 0,-1-1 0,1 0 0,0 0 0,-1 0 1,1 0-1,-1 1 0,1-1 0,-1 0 0,1 0 0,-1 0 0,1 0 0,-1 0 1,1 0-1,-1 0 0,1 0 0,-1-1 0,1 1 0,-1 0 0,0 0 0,0-7 282,3 1-267,0 1 0,0 0 0,0 0 0,0 0 0,1 0 1,0 1-1,4-6 0,4-7-122,101-213-63,-77 150 19,51-84-1,-69 137 92,1 1 0,24-25 0,-32 39-108,1 1 1,1 0 0,-1 1-1,2 0 1,-1 1 0,20-10-1,-27 16-114,0 1 0,-1 0-1,1 1 1,6-2 0,-10 3 236,-1-1 1,1 1-1,-1 0 1,1 0-1,0 0 1,-1 0-1,1 0 1,-1 0-1,1 0 1,-1 0-1,1 0 1,-1 0-1,1 0 1,0 0-1,-1 0 1,1 0-1,-1 0 1,1 0-1,-1 1 1,1-1-1,-1 0 1,1 0-1,-1 1 1,1-1-1,-1 0 1,1 1-1,-1-1 1,0 1-1,1-1 1,-1 0-1,0 1 1,1-1-1,-1 1 1,0-1-1,1 1 1,-1-1-1,0 1 1,0-1-1,0 1 1,1-1-1,-1 1 1,0 0-1,0-1 1,0 1-1,0-1 1,0 1-1,0-1 1,0 1-1,0-1 1,0 1-1,-1 0 1,-3 17 63,-1-1-1,-1 0 1,-1 0 0,-1-1-1,-10 18 1,3-5 59,-5 9 623,-35 48 0,54-83-629,-1-1 0,0 1 0,0-1 0,0 0 0,-1 0 0,1 0 0,-1 0 0,1 0 0,-1 0 0,0 0 0,-5 2 0,6-4-63,0 1-1,1-1 1,-1 1-1,0-1 1,0 0-1,0 0 0,0 0 1,1 0-1,-1 0 1,0 0-1,0-1 0,0 1 1,1-1-1,-1 1 1,0-1-1,0 1 0,1-1 1,-1 0-1,0 0 1,1 0-1,-3-1 0,3 1-25,0-1 0,0 1 0,-1 0 0,1-1 0,0 1 0,0-1 0,0 1-1,0-1 1,1 0 0,-1 1 0,0-1 0,1 0 0,-1 1 0,0-4-1,1 3-82,0 0 0,-1 0 0,0 0 0,1 0 0,-1 0 0,0 1 0,0-1 0,0 0 0,0 0 0,-2-1-1,3 3 56,-1-1-1,1 1 0,0 0 0,-1 0 0,1 0 0,0 0 0,0 0 1,-1 0-1,1 0 0,0 0 0,0 0 0,-1 0 0,1 0 0,0 0 1,-1 0-1,1 0 0,0 1 0,0-1 0,-1 0 0,1 0 0,0 0 1,0 0-1,-1 0 0,1 1 0,0-1 0,0 0 0,-1 0 0,1 0 1,0 1-1,-11 9 16,4-3-244,7-7 236,0 0 1,0 1 0,-1-1 0,1 0 0,0 0 0,0 0 0,0 1 0,0-1 0,0 0 0,0 0 0,1 0 0,-1 1 0,0-1 0,0 0 0,0 0-1,0 0 1,0 0 0,0 1 0,0-1 0,0 0 0,0 0 0,0 0 0,1 0 0,-1 1 0,0-1 0,0 0 0,0 0 0,0 0 0,0 0 0,1 0-1,-1 0 1,0 0 0,0 1 0,0-1 0,0 0 0,1 0 0,-1 0 0,0 0 0,1 0 4,0 1 0,0-1 1,0 0-1,0 1 0,0-1 0,0 0 0,-1 0 1,1 0-1,0 1 0,0-1 0,0 0 0,0 0 1,0-1-1,0 1 0,1 0 0,50-10 186,22-6-18,-6-5 16,118-53 1,-92 34 1,-48 21-83,47-16-369,-89 34 322,-1-1 0,1 0 0,-1 0 0,1-1 0,-1 1 0,0-1 1,0 0-1,0 1 0,0-1 0,0-1 0,-1 1 0,4-5 0,-6 6-62,1-1 1,-1 1 0,0-1-1,0 1 1,0-1 0,0 1-1,0-1 1,0 1 0,-1 0-1,1-1 1,-1 1 0,1-1-1,-1 1 1,0 0 0,0-1-1,0 1 1,-1 0 0,1 0-1,0 0 1,-1 0 0,1 0-1,-1 0 1,0 1 0,0-1-1,1 0 1,-1 1 0,0-1-1,0 1 1,-1 0 0,1 0-1,0-1 1,0 2 0,-1-1 0,1 0-1,0 0 1,-1 1 0,1-1-1,-1 1 1,-2 0 0,1 0-76,0 0 1,-1 0-1,1 1 0,0 0 1,0 0-1,0 0 1,0 0-1,0 1 1,0-1-1,1 1 1,-1 0-1,0 0 1,1 1-1,-1-1 1,1 1-1,0-1 1,0 1-1,0 0 1,0 1-1,1-1 1,-1 0-1,-3 7 1,3-5 61,1 1 0,-1 0 0,1-1 0,0 1 0,0 0 0,1 0 0,0 0 0,0 0 0,1 0 0,-1 0 0,1 0 0,0 1 0,1-1 0,0 0 0,1 7 0,3 4 145,1 0-1,1-1 1,0 0-1,16 26 1,-22-40-82,1 1 1,-1-1-1,1 0 1,-1 0-1,1 0 1,0 0-1,0 0 1,0 0-1,0-1 1,0 1-1,0-1 1,0 1 0,1-1-1,-1 0 1,0 0-1,1 0 1,-1 0-1,1 0 1,-1 0-1,1-1 1,0 1-1,-1-1 1,1 0-1,-1 0 1,1 0 0,0 0-1,-1 0 1,1-1-1,0 1 1,2-2-1,7-2 82,-1 0 1,0-1-1,-1-1 0,1 1 0,13-11 1,-8 5-112,12-7 45,5-3-90,0 1 0,40-17 1,-48 26-81,-7 3-95,0 1 0,33-10 0,-45 16 129,0 0-1,-1 0 1,1 1-1,0 0 1,-1 0-1,1 0 0,0 0 1,0 1-1,-1 0 1,1 0-1,-1 1 1,1-1-1,9 5 1,-14-5 155,0 0 1,1 0 0,-1-1 0,0 1-1,1-1 1,-1 1 0,0-1-1,1 0 1,-1 1 0,1-1 0,-1 0-1,0 0 1,1 0 0,-1 0 0,3-1-1,-4 1-34,0 0-1,1 0 0,-1 0 0,0 0 0,0-1 0,1 1 0,-1 0 0,0 0 0,0-1 1,0 1-1,1 0 0,-1 0 0,0-1 0,0 1 0,0 0 0,0 0 0,1-1 0,-1 1 1,0 0-1,0-1 0,0 1 0,0 0 0,0-1 0,0 1 0,-3-15 75,1 13-125,1 0 1,0 1-1,-1-1 0,1 0 1,-1 1-1,0-1 1,0 1-1,1 0 0,-1-1 1,0 1-1,0 0 0,0 0 1,0 0-1,0 1 1,0-1-1,-4-1 0,-1 1-117,1-1 0,-1 1 0,0 0 0,-7 0 0,1 1 9,1 1 0,0 1 0,0 0-1,0 1 1,1 0 0,-1 0 0,1 1 0,-1 1-1,1 0 1,1 1 0,-1 0 0,1 0 0,0 1-1,0 0 1,-10 11 0,10-8 129,1-1 1,1 1-1,-1 0 1,2 1-1,-1 0 0,1 0 1,1 1-1,0 0 0,1 0 1,0 0-1,1 1 1,1-1-1,-5 24 0,8-30 95,-1 1 0,1-1 0,0 0 0,0 1 0,1-1 0,0 1 0,0-1 0,0 0 0,4 9 0,-4-13-69,-1-1 1,1 1-1,0-1 0,0 0 0,0 1 1,0-1-1,0 0 0,0 0 0,0 1 0,0-1 1,0 0-1,1 0 0,-1 0 0,0-1 0,1 1 1,-1 0-1,2 0 0,0 0 8,-1-1-1,0 1 0,0-1 1,0 0-1,0 0 1,1 0-1,-1-1 0,0 1 1,0 0-1,0-1 0,0 1 1,0-1-1,1 0 1,-1 0-1,0 0 0,2-1 1,10-6 107,1-1 1,-2-1-1,1 0 1,-1 0-1,12-14 1,54-66 153,-23 24-306,-55 65-3,17-21-67,-16 21-8,-1-1-1,0 0 1,1 0 0,-1 1 0,0-1-1,0 0 1,-1 0 0,1 0 0,0 0-1,0-4 1,-16 31-1434,9-13 1468,1 1 1,0 0-1,1 0 0,0 0 1,1 1-1,-2 24 1,4-30 83,1-1 0,0 1 0,0 0 0,1-1 0,0 1 0,0-1 0,1 1 0,0-1 0,0 1 0,1-1 0,0 0 0,0 0 0,8 12 0,-9-16 14,0-1 1,0 1 0,1-1-1,-1 0 1,1 1-1,5 2 1,-7-4-20,0 0 0,1 0-1,-1-1 1,1 1 0,-1-1 0,1 1 0,-1-1 0,1 1 0,-1-1 0,1 0 0,-1 0-1,1 0 1,-1 0 0,1 0 0,0 0 0,-1 0 0,4-1 0,1-2 84,-1 1 0,1-1 0,0 0 1,-1 0-1,0-1 0,0 1 0,0-1 0,0 0 0,8-9 1,2-5-47,17-27 1,-21 29-22,116-190-55,-119 191-199,-8 13 175,1 1 0,-1-1 0,1 0 0,0 1 0,0-1 0,-1 1 0,1 0 0,0-1 0,0 1-1,0 0 1,1-1 0,-1 1 0,0 0 0,0 0 0,1 0 0,-1 0 0,0 0 0,1 0 0,-1 1 0,1-1 0,0 0 0,-1 1 0,1-1 0,-1 1 0,1 0 0,0-1-1,-1 1 1,1 0 0,0 0 0,-1 0 0,1 0 0,2 1 0,4-1-89,0 0 1,0 1-1,0 0 0,0 0 1,-1 1-1,12 3 0,-17-4 101,0-1-1,0 1 1,0 0 0,0 0-1,0 0 1,-1 1-1,1-1 1,0 0-1,0 1 1,-1-1 0,1 1-1,-1-1 1,1 1-1,-1 0 1,0-1-1,0 1 1,0 0 0,0 0-1,0 0 1,0 0-1,0 0 1,-1 0-1,1 0 1,0 1 0,-1-1-1,0 0 1,0 3-1,-1 18 406,-6 39 1,3-39 4,-1 40 0,4-52-248,2 1-1,-1 0 1,1-1 0,1 1 0,0-1-1,6 15 1,-7-22-94,0-1-1,1 1 1,0-1-1,0 0 1,0 1-1,0-1 1,1 0 0,-1 0-1,1 0 1,0-1-1,0 1 1,0-1-1,0 1 1,0-1-1,0 0 1,1 0-1,-1 0 1,1-1 0,-1 1-1,1-1 1,0 0-1,7 1 1,-4-1-23,0 0 1,0-1-1,0-1 1,0 1-1,0-1 0,0 0 1,0 0-1,0-1 1,0 0-1,-1 0 1,1-1-1,-1 0 1,1 0-1,5-4 0,27-14-140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35:45.02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88 20 6400,'-74'-20'2880,"66"35"-2496,3-7-1408,5 0 480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4:44.4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225 2 1984,'-1'0'22,"1"0"0,0 0 1,0 0-1,0-1 0,0 1 0,0 0 1,-1 0-1,1 0 0,0 0 0,0 0 1,0 0-1,-1 0 0,1 0 0,0 0 1,0 0-1,0 0 0,-1 0 0,1 0 0,0 0 1,0 0-1,0 0 0,0 0 0,-1 0 1,1 0-1,0 0 0,0 0 0,0 0 1,-1 0-1,1 0 0,0 0 0,0 0 1,0 1-1,0-1 0,0 0 0,-1 0 1,1 0-1,0 0 0,0 1 0,-4 8 370,4-7-265,0 0 0,-1 0 0,0 0 0,1 0 0,-1 0-1,0 0 1,0 0 0,0-1 0,-2 3 0,-19 20 1481,12-14-1230,0 0-1,1 1 1,0 0 0,0 1-1,1-1 1,1 2-1,-9 18 1,-3 25 233,-21 98-1,23-71-268,-10 136-1,26-175-84,2-1 0,11 85 0,1-62-5,22 74 0,-33-133-706,1 1 1,-1-1 0,1 0-1,0 0 1,1 0 0,-1 0-1,2 0 1,-1-1 0,1 0-1,10 12 1,1-6-1408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4:45.0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2144,'11'0'800,"-3"0"-249,0 0 0,-1 0 0,1 1 0,0 0 0,8 2 0,-7 0-346,0 0-1,-1 1 1,0 0-1,1 0 1,-1 1-1,-1 0 1,1 0-1,10 10 1,-8-5 2,0 0 0,-1 1 0,0 0 0,14 24 0,-5 3 255,0 0 1,20 71-1,-35-99-362,-2-8-75,31 107 1070,-27-88-814,-1 0 0,-1 0 1,0 30-1,-5 17 230,-12 75 0,-22 62 142,30-177-1160,-13 35 1,15-44-374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4:46.0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63 3136,'-1'0'52,"1"0"0,0 0 0,-1 0 0,1 0 0,0 0 0,-1 0 0,1 0 0,-1 0 0,1 0 0,0 0 0,-1 0 0,1 0 0,0 0 0,-1 0 0,1 0 0,0 0 0,-1 0 0,1-1 0,0 1 0,-1 0 0,1 0 0,0 0 0,0-1 0,-1 1 0,1 0 0,0 0 0,-1-1 0,6-5 2287,0-1 404,-5 6-2676,0 1-1,0 0 1,0-1-1,0 1 1,0-1-1,0 1 0,1 0 1,-1-1-1,0 1 1,0-1-1,1 1 1,-1 0-1,0-1 1,0 1-1,1 0 0,-1 0 1,0-1-1,1 1 1,-1 0-1,0 0 1,1-1-1,-1 1 1,1 0-1,16-5 801,32-1-241,-15 2-55,17-5-410,1 2 1,0 2-1,61 2 0,22 5 372,-76-3-346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4:46.5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25 3072,'0'0'976,"19"0"4202,7 1-3003,41-2 232,8-7-1386,120-7-297,-151 14-849,-1 2 0,66 9 0,-78-5-1251,-4-2 374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4:48.4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207 66 1248,'0'0'389,"3"-21"4731,-4 21-4957,0 0 0,-1 0 0,1 0 0,0 0 0,0 0 0,-1 0 0,1 0 0,0 0 0,0 1 0,-1-1 0,1 0 0,0 1 0,0-1 0,-3 2 0,-21 10 667,-3 11-60,-29 31 1,57-53-766,-4 3 52,-11 10 172,-21 29 0,33-40-207,0 1 0,1-1-1,0 1 1,0 0 0,0 0 0,0 0 0,1 0 0,-1 0 0,1 0 0,0 0-1,0 0 1,1 1 0,-1-1 0,1 8 0,0-9 24,1 0 0,0 0 0,0 0 0,0 0 0,1 0 0,-1 0 0,1 0 0,0 0 0,-1-1 0,1 1 0,0 0 0,1-1 0,-1 0 0,0 1 0,1-1 0,-1 0 0,1 0 0,0-1 0,5 4 0,-3-3 24,-1 1 1,1-1-1,1 0 1,-1-1 0,0 1-1,0-1 1,1 0-1,-1 0 1,0-1-1,11 0 1,-6-1 7,-1-1 1,1 1 0,-1-2-1,0 0 1,0 0-1,0 0 1,0-1-1,10-7 1,3-3-107,34-30 0,-38 30-95,-5 2-30,0-1 0,14-17 0,-36 59-1418,8-24 1536,0-1 0,0 0-1,0 1 1,1-1 0,0 1 0,0-1 0,0 1-1,1 5 1,0-8 61,0 0-1,1 1 1,-1-1 0,0 0-1,1 0 1,0 0-1,-1 0 1,1 0 0,0-1-1,0 1 1,0-1-1,0 1 1,0-1-1,0 1 1,0-1 0,1 0-1,-1 0 1,0 0-1,1-1 1,2 2 0,8 1 139,0 0 1,20 2 0,-12-3-60,0-1-1,1-1 1,-1-1 0,0-1-1,0 0 1,0-2 0,0 0-1,0-2 1,-1 0 0,36-17 0,-50 20-74,0 0 0,0 0 0,0-1 1,0 0-1,0-1 0,-1 1 1,0-1-1,0 0 0,0 0 0,-1 0 1,0-1-1,0 0 0,0 0 0,0 0 1,-1 0-1,0 0 0,-1-1 1,4-11-1,-5 8-53,1 0-1,-2 0 1,0 0 0,0 0-1,-1 0 1,0 0 0,-1 0-1,-4-17 1,5 24-93,0 0 0,0 0 0,0 0 0,0 1 0,-1-1 0,1 0 0,-3-2 0,3 4-111,0 0-1,1 0 1,-1 0-1,0 0 1,0 0 0,0 0-1,0 0 1,0 1-1,0-1 1,0 0 0,0 1-1,-1-1 1,1 0-1,0 1 1,0 0 0,0-1-1,-1 1 1,-1-1-1,-2 3-1400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4:49.2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241 17 2080,'0'0'123,"0"-1"-1,0 0 1,0 0 0,0 1-1,0-1 1,0 0 0,0 1 0,-1-1-1,1 0 1,0 1 0,0-1-1,-1 0 1,1 1 0,-1-1-1,1 1 1,0-1 0,-1 1 0,1-1-1,-1 1 1,1-1 0,-1 1-1,0-1 1,1 1 0,-1-1 0,1 1-1,-1 0 1,0-1 0,1 1-1,-1 0 1,0 0 0,1 0-1,-1-1 1,0 1 0,0 0 0,1 0-1,-1 0 1,0 0 0,-5 0 317,0 1 0,0-1 1,-11 3-1,7-1 117,2 0-368,1 0-1,0 0 1,-1 0 0,1 1 0,0 0-1,1 1 1,-1 0 0,0 0-1,1 0 1,0 1 0,0 0-1,-9 9 1,4-1-30,0 0 0,0 1 0,2 0 0,-14 26 0,19-32-91,2-1-1,-1 1 1,1-1 0,0 1-1,1 0 1,0 0 0,0 0-1,1 0 1,0 0 0,0-1 0,1 1-1,2 11 1,-2-14-42,0-1-1,1 0 1,-1 0 0,1 0 0,0 0 0,0 0-1,1-1 1,2 5 0,7 11 105,9 14 215,-15-25-180,-1 0 0,0 0 0,-1 1-1,6 11 1,-10-17-101,1 0 0,0 0-1,-1 0 1,1 0 0,-1 0 0,0 0-1,0 0 1,0 0 0,0 0-1,0 0 1,-1 0 0,0 0 0,1 0-1,-1 0 1,0-1 0,0 1-1,-1 0 1,-1 3 0,-25 47 889,27-52-1006,0 0 0,0 0 0,1 0 0,-1-1 0,0 1 0,0 0 0,0-1 0,0 1 0,0-1 0,0 1 0,0-1 0,-1 1-1,1-1 1,0 0 0,0 0 0,-1 1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4:49.6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48 2496,'-15'-5'784,"14"5"-723,1 0 0,-1 0 0,1 0 0,0 0 0,-1 1 0,1-1 0,0 0 0,-1 0 0,1 0 0,-1 0 0,1 0 0,0 0 0,-1 1 0,1-1 0,0 0 0,-1 0 0,1 0 0,0 1 0,-1-1 0,-1 3 969,5-5-139,-2 1-619,1 0-1,0 0 1,0 0-1,0 0 1,0 1-1,0-1 0,-1 1 1,1-1-1,0 1 1,0 0-1,0 0 1,0 0-1,0 0 1,3 0-1,17-1 804,41-13 792,-38 7-1657,1 1-1,0 1 0,45-1 0,25 10-230,-17 1-2456,-27-6-3719,-25 1 3178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4:51.9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155 8 1472,'13'-8'6111,"-13"9"-5942,0-1 0,0 0-1,0 1 1,0-1 0,0 1-1,0-1 1,0 0 0,0 1-1,0-1 1,0 1 0,0-1 0,0 0-1,0 1 1,0-1 0,-1 1-1,-1 17-164,1-15 403,-4 20 58,-9 23 0,-1 6 66,-40 157 1240,44-170-1067,-22 48 0,27-71-523,1 1 1,0 0-1,1 0 0,-2 32 1,3-28-76,2-17-80,1 1 0,0-1 0,0 0 0,0 1 0,1-1 0,-1 0 0,1 0 0,0 1 0,0-1 0,2 4 0,-2-6 2,0 0-1,0 0 1,0 0 0,0 0 0,1 0 0,-1 0-1,1 0 1,-1 0 0,1-1 0,0 1 0,-1 0-1,1-1 1,0 0 0,0 1 0,0-1 0,0 0-1,1 0 1,-1 0 0,0 0 0,3 0-1,11 2 65,1-1-1,-1 0 1,31-2-1,49-10-153,-73 7-307,-1-2-1,22-6 0,-42 10 116,0 1-1,0-1 0,0 0 1,0 0-1,0 0 0,0 0 1,0 0-1,0 0 0,0-1 1,-1 1-1,3-3 0,5-5-1067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4:52.4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72 2144,'-12'7'699,"12"-8"-545,-4-3 1770,6 5-1112,0-1-512,0 0-1,-1 0 1,1 0-1,0 0 1,-1 0-1,1 0 1,-1 0-1,1-1 1,0 1-1,-1-1 1,1 1-1,-1-1 1,1 1-1,-1-1 1,3-1 0,3-2 432,17-2 682,26-4 1,2 0-846,28-4-727,121-6 1,-152 17-1272,-18 2 197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5:02.0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51 1472,'0'0'475,"-5"0"1242,-14 0 1344,43-8-624,-16 7-2402,0 0-1,0 0 0,-1 0 1,11 1-1,13-1 168,91-8 280,184 7 1,-257 3 176,91-9-1,-138 8-756,0 0-1,1 0 0,-1-1 0,0 1 0,0-1 1,0 0-1,0 0 0,2 0 0,-4 0-116,1 1 0,-1-1 0,1 1 0,0-1 0,-1 1 0,1-1 0,-1 0 0,1 1-1,-1-1 1,0 1 0,1-1 0,-1 0 0,0 1 0,1-1 0,-1-1 0,3-2-1513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35:48.36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1 677 3136,'0'0'1029,"12"-1"1739,4-11-2138,0 0 0,-1-1 1,-1 0-1,0-1 0,-1-1 0,17-24 0,55-106-523,-38 61 308,-12 18-521,-23 48-88,-12 18 185,0 0 0,0-1 0,0 1 0,1 0 0,-1 0 0,0-1 0,0 1 0,0 0 0,1 0 0,-1-1 0,0 1 0,0 0 0,0 0 0,1 0 0,-1 0 0,0-1 0,1 1 0,-1 0 0,0 0 0,0 0 0,1 0 0,-1 0 0,0 0 0,1 0 0,-1 0 0,0 0 0,1 0 0,-1 0 0,0 0 0,0 0 0,1 0 1,-1 0-1,0 0 0,1 0 0,-1 0 0,0 0 0,0 0 0,1 1 0,-1-1 0,0 0 0,1 0 0,-1 0 0,0 1 0,0-1 0,0 0 0,1 0 0,-1 0 0,0 1 0,0-1 0,0 0 0,1 0 0,-1 1 0,0-1 0,0 0 0,0 1 0,0-1 0,0 0 0,0 0 0,0 1 0,0 0 0,2 10-17,0 1 0,-1-1 0,0 1 0,-1 0 0,-2 16 0,1-7 92,-1 6 9,0 120 330,3-131-315,1 0 0,0 0 0,1-1 0,1 1 0,0-1 0,1 0 0,8 15 0,-12-26-18,1 0 1,1 0 0,-1 0-1,0-1 1,1 1-1,0-1 1,0 0 0,0 1-1,4 2 1,-4-4-28,0-1 0,-1 1 1,1-1-1,0 0 0,0 0 0,0 0 1,0 0-1,0 0 0,0-1 1,0 1-1,0-1 0,1 0 0,4 0 1,20-3 54,0-1 0,-1-1 0,0-1 0,0-2 0,0 0 0,-1-2 0,-1-1 0,47-27 0,-32 13 43,-2-1 0,-1-2 0,-1-2 0,50-53 1,-45 39-459,-62 91-485,9-27 741,-1 0 0,-26 29-1,-39 33 674,53-56-373,22-23-236,-6 6 57,1 0-1,0 0 1,-8 13 0,15-19-33,-1-1 1,1 1 0,0 0 0,0-1-1,0 1 1,0 0 0,0 0-1,0 4 1,1-6-10,0 0 0,0 1 0,0-1 0,0 1-1,0-1 1,1 0 0,-1 1 0,0-1 0,1 0 0,-1 0-1,1 1 1,-1-1 0,1 0 0,0 0 0,0 0 0,-1 1-1,1-1 1,2 1 0,-2-1 5,0 0 0,1 0 0,-1 0 0,0 0 0,1 0-1,-1-1 1,1 1 0,-1 0 0,1-1 0,0 1 0,-1-1 0,1 0 0,0 1-1,-1-1 1,1 0 0,-1 0 0,1 0 0,0 0 0,-1-1 0,4 1 0,3-2 125,0-1 1,15-6 0,-14 6-107,0-1 16,1-1 0,-1 0 0,0-1 0,0 0 0,-1 0 0,0-1 0,0 0 0,12-14 0,1-4-117,25-43 0,-38 56-130,-5 7-324,-7 19 404,-14 29-119,12-29 124,-8 22-1,13-32 106,0 0 0,0 0 0,0 0 0,1 0-1,-1 1 1,1-1 0,0 0 0,0 0 0,1 0-1,0 6 1,0-9 12,-1 0 0,0 0 0,1 0 0,-1 0-1,1 0 1,-1 0 0,1 0 0,0 0 0,-1 0 0,1 0 0,0 0-1,0 0 1,0 0 0,0 0 0,0 0 0,0-1 0,0 1 0,0 0-1,0-1 1,0 1 0,0-1 0,0 1 0,0-1 0,0 0 0,1 0-1,-1 1 1,0-1 0,0 0 0,0 0 0,1 0 0,-1 0-1,1 0 1,6-1 33,0 0-1,-1 0 1,1-1-1,8-3 1,-10 3-72,127-43 92,-49 15-29,91-29-18,-171 57-54,13-4 20,-16 6 4,-1 0 0,0 0 0,0 0 0,1 0 0,-1 0 0,0-1 0,1 1 0,-1 0 0,0 0 0,0 0 0,1 0 0,-1 0 0,0 0 0,1 0 0,-1 0 0,0 0 0,1 0 0,-1 0 0,0 0 0,0 1 0,1-1 0,-1 0 0,0 0 0,1 0 0,-1 0 0,0 0 0,0 1 0,1-1 0,-1 0 0,0 0 0,0 0 0,0 1 0,1-1 0,-1 0 0,0 0 0,0 1 0,0-1 0,0 0 0,1 0 0,-1 1 0,0-1 0,0 0 0,0 1 0,0 0-5,0 0 0,-1-1 0,1 1 0,0 0 0,0 0 1,-1 0-1,1-1 0,-1 1 0,1 0 0,-1 0 1,1-1-1,-1 1 0,1 0 0,-1-1 0,1 1 0,-1 0 1,0-1-1,1 1 0,-1-1 0,0 1 0,-1-1 1,-4 5-46,-74 62 41,-15 13-41,82-67 57,-1 1 0,2 1 1,0 0-1,-15 25 1,24-34 4,-1 1 0,1-1 1,-2 9-1,3 3 45,2-18-43,0 1-1,0-1 0,1 1 0,-1-1 1,0 1-1,0-1 0,0 1 0,1-1 0,-1 1 1,0-1-1,0 1 0,1-1 0,-1 0 1,0 1-1,1-1 0,-1 1 0,1-1 0,-1 0 1,0 0-1,1 1 0,-1-1 0,1 0 1,-1 0-1,1 1 0,-1-1 0,1 0 1,3 0 54,1-1 0,-1 1 0,0-1 0,-1 0 0,1 0 0,0 0 1,0-1-1,0 1 0,-1-1 0,7-4 0,27-17 79,-2-1-1,0-3 1,-1 0 0,58-64-1,-78 75-106,-1-1-1,-1 0 1,-1-1-1,0 0 1,7-20-1,33-96 187,-45 115-169,85-302-64,-87 302-190,-1 0 0,2-32-1,-5 50 180,0 1-1,0-1 1,0 0-1,0 0 1,0 1-1,0-1 1,0 0-1,-1 0 1,1 1-1,0-1 1,0 0-1,0 0 1,-1 1-1,1-1 1,0 0-1,-1 1 1,0-2-1,1 2 11,0 0 0,-1 0 0,1 0 0,0 0-1,-1 0 1,1 0 0,0 0 0,-1 0 0,1 0-1,0 0 1,0 0 0,-1 0 0,1 0 0,0 1 0,-1-1-1,1 0 1,0 0 0,0 0 0,-1 0 0,1 0 0,0 1-1,0-1 1,-1 0 0,1 0 0,0 0 0,0 1 0,-1-1-1,-1 3-55,-1 1-1,1-1 1,-1 1-1,-2 5 1,0 4 32,0-1 0,1 1 0,-5 26 0,7-31 29,-23 149 14,17-89 22,-10 80 5,16-114 93,1-1 0,6 51 0,-4-75-57,1 0-1,0 0 1,0 0 0,1 0-1,3 8 1,-5-15-36,0 0 0,-1-1 0,1 1 0,0 0 0,0 0 1,0-1-1,0 1 0,1-1 0,-1 1 0,0-1 0,1 0 0,-1 1 0,1-1 0,-1 0 1,1 0-1,-1 0 0,1 0 0,0 0 0,0 0 0,-1-1 0,1 1 0,0 0 1,0-1-1,0 0 0,0 1 0,0-1 0,0 0 0,0 0 0,-1 0 0,5 0 0,0-3 39,0 1-1,1-1 1,-1 0-1,0 0 1,-1 0-1,11-9 0,6-2 11,50-32-53,22-11-237,-88 54 141,1-1 0,0 1 0,0 0 0,12-2 0,-18 4 59,0 1 0,0-1 0,1 1 0,-1 0-1,0 0 1,0 0 0,1 0 0,-1 0 0,0 0 0,0 0-1,1 0 1,-1 0 0,0 1 0,0-1 0,0 0 0,1 1-1,-1-1 1,0 1 0,0-1 0,0 1 0,0 0-1,0 0 1,0-1 0,0 1 0,0 0 0,0 0 0,0 0-1,-1 0 1,1 0 0,0 0 0,-1 0 0,1 0 0,0 0-1,-1 0 1,1 0 0,-1 2 0,2 6 9,-1 0-1,0 0 1,0 0 0,-1 0 0,-2 17 0,1-15 17,0 0-1,1 0 1,0 0 0,3 13 0,-3-21-1,1 0 0,0 0 0,0 0 1,0 0-1,0-1 0,0 1 0,1 0 1,-1 0-1,1-1 0,0 1 0,0-1 1,0 0-1,0 1 0,0-1 0,1 0 1,-1 0-1,0 0 0,1-1 0,3 3 0,-4-3 14,1 0 0,0 0 1,0 0-1,0 0 0,0 0 0,1-1 0,-1 0 0,0 1 0,0-1 0,0 0 0,0 0 0,0-1 0,5 0 0,4-2 81,0 0 0,12-6 0,-18 7-80,28-12 42,0-1-1,-2-2 1,33-22-1,86-68 60,-110 77-232,-27 16-82,-14 14 180,0 0 1,0 0-1,0 0 0,0 0 0,0 0 0,0 0 1,0 0-1,0 0 0,0 0 0,0 0 0,0 0 1,0 0-1,0 0 0,0 0 0,0 0 0,0 0 1,0 0-1,0 0 0,0 0 0,0 0 0,0 0 0,0 0 1,0 0-1,0 0 0,0 0 0,0 0 0,0 0 1,0-1-1,0 1 0,0 0 0,0 0 0,0 0 1,0 0-1,-10 8-196,-88 86 116,85-80 114,0 1 1,2 1-1,-1 0 0,2 1 0,-9 17 0,18-32 5,0 1 0,0-1 0,1 1 0,-1-1 0,1 1 0,-1-1 0,1 1 0,0-1 0,0 1 0,0 3 0,0-6-25,0 0 0,0 0 0,0 1 0,0-1 0,0 0 0,0 1 0,0-1 0,0 0 0,1 0 0,-1 1 0,0-1 0,0 0 0,0 0 0,0 1 0,1-1 0,-1 0 0,0 0 0,0 1 0,1-1 0,-1 0 0,0 0 0,0 0 0,1 0 0,-1 1 0,0-1 0,0 0 0,1 0 0,-1 0 0,0 0 0,1 0 0,0 0 1,0 0-1,0 0 1,0-1 0,0 1 0,0-1 0,0 1 0,0 0 0,0-1-1,0 0 1,0 1 0,0-1 0,0 0 0,-1 1 0,2-2-1,194-174 157,-186 171-429,-9 5 254,-1 0 0,0 0 1,0 0-1,0 0 0,0 0 0,1 0 0,-1 0 1,0 0-1,0 0 0,0 0 0,0 0 0,1 0 1,-1 0-1,0 0 0,0 0 0,0 0 0,0 0 1,1 0-1,-1 0 0,0 0 0,0 0 0,0 0 1,0 0-1,0 0 0,1 0 0,-1 0 0,0 0 1,0 0-1,0 1 0,0-1 0,0 0 0,1 0 1,-1 0-1,0 0 0,0 0 0,0 0 0,0 1 1,0-1-1,0 0 0,0 0 0,0 0 0,0 0 1,1 1-1,-1-1 0,0 0 0,0 0 0,0 0 1,0 0-1,0 1 0,0-1 0,0 0 0,0 0 1,0 0-1,0 1 0,-3 5-17,1 1 1,-1-1-1,0 0 0,0 0 1,-1 0-1,1 0 0,-2 0 1,1-1-1,-6 6 0,4-4 66,1-1 1,0 1-1,0 0 0,0 0 0,-6 16 0,10-22-39,1-1-1,0 1 1,-1 0 0,1 0-1,0 0 1,0-1 0,0 1-1,0 0 1,0 0 0,0 0-1,0 0 1,0-1 0,0 1-1,0 2 1,1-3 4,-1 0-1,0 1 1,0-1 0,0 0 0,1 0-1,-1 1 1,0-1 0,1 0 0,-1 0-1,0 1 1,0-1 0,1 0-1,-1 0 1,0 0 0,1 1 0,-1-1-1,0 0 1,1 0 0,-1 0 0,1 0-1,-1 0 1,0 0 0,1 0 0,3 0 49,0 0 1,-1-1 0,1 0 0,0 1-1,5-3 1,1 0 42,123-40 157,-113 35-225,-1 0-28,0 0 0,0-2 0,-1 0 0,-1-1 0,1-1 0,-2 0 0,0-1 0,0-1 0,14-17 0,-2-3 61,-1-2-1,-1 0 1,26-50-1,-45 73-54,100-161-30,-77 134-21,-12 18 10,25-43 0,-41 62 12,-1-1-1,1 1 0,-1-1 1,0 0-1,1-4 1,-2 7 6,0 1 1,0-1-1,0 1 1,0-1-1,0 0 1,0 1-1,0-1 1,0 1-1,0-1 1,0 1-1,0-1 0,0 1 1,-1-1-1,1 1 1,0-1-1,0 1 1,-1-1-1,1 0 1,-1 1-3,1 0 1,-1-1-1,1 1 1,-1 0-1,1 0 1,-1 0-1,1 0 0,-1 0 1,1 0-1,-1 0 1,1 0-1,-1 0 1,1 0-1,-1 0 0,1 0 1,-1 0-1,1 0 1,-1 0-1,1 1 1,-1-1-1,1 0 0,0 0 1,-1 1-1,0-1 1,-5 4-7,1 0 1,-1 0 0,1 0-1,0 0 1,1 1 0,-1 0-1,1 0 1,0 0-1,0 0 1,0 1 0,1 0-1,-4 7 1,-4 11-32,-13 41-1,24-64 49,-30 101 2,5 1 0,-14 114-1,37-206 42,-2 27 245,4-37-253,0 0 1,0 0-1,0 1 0,0-1 0,0 0 0,0 0 1,0 0-1,0 0 0,1 1 0,-1-1 0,0 0 1,1 0-1,-1 0 0,1 0 0,-1 0 0,1 0 1,0 0-1,-1 0 0,1 0 0,0 0 0,0 0 1,1 1-1,-1-3 1,1 1 0,0-1-1,-1 1 1,1-1 0,-1 0 0,0 1 0,1-1 0,-1 0 0,0 0 0,1 0 0,1-2-1,18-16 97,-14 13-194,-1 0 0,1 0 0,0 0 0,0 1 0,1 0 0,0 0 0,-1 1 0,15-5 0,-21 8 52,0 1 0,1 0-1,-1 0 1,1 0 0,-1 0-1,1 0 1,-1 0-1,1 0 1,-1 0 0,0 1-1,1-1 1,-1 0-1,1 1 1,-1-1 0,0 1-1,1 0 1,-1-1-1,0 1 1,0 0 0,1 0-1,-1 0 1,0 0 0,0 0-1,0 0 1,0 0-1,0 0 1,0 2 0,4 3-47,-1 2 1,0-1-1,6 15 1,1 4 243,-9-24-160,0 1 0,0 0-1,0 0 1,1-1-1,-1 1 1,1-1-1,-1 1 1,1-1-1,0 0 1,0 0 0,0-1-1,0 1 1,0 0-1,0-1 1,1 0-1,-1 0 1,0 0-1,1 0 1,-1 0-1,6-1 1,4 1 29,0-1 0,0-1-1,0 0 1,14-3 0,-22 3-42,3 0 8,38-6 60,-1-2 0,66-21 0,-105 29-170,-7 5 31,-6 4-49,6-7 75,-8 10-61,1 1 0,-9 14 0,15-22 115,0 0 0,0-1 1,0 1-1,1 0 0,0 0 1,0 0-1,0 0 0,0 0 1,1 0-1,-1 1 0,1-1 0,0 0 1,1 4-1,-1-7 0,0-1 0,0 1 0,0 0 0,0-1 0,0 1 0,1-1 0,-1 1 0,0-1 0,1 1 0,-1-1 0,0 1 0,1-1 0,-1 1 0,0-1 0,1 1 0,-1-1 0,1 0 0,-1 1 0,1-1 0,-1 0 0,1 1 0,-1-1 0,1 0 0,-1 1 0,1-1 0,-1 0 0,2 0 0,0 1 7,0-1 0,0 0-1,0 0 1,0 0-1,0-1 1,0 1 0,0 0-1,4-2 1,0 0 15,1 0 0,0-1 0,-1 0 1,8-5-1,0-2-3,-2 1 0,1-1 0,-1-1 0,-1-1 0,0 1 0,13-19 0,-22 27-63,0 0 0,0 0-1,0-1 1,-1 1 0,3-7 0,-4 10 19,0-1 0,0 1 0,0 0 0,1-1-1,-1 1 1,0 0 0,0-1 0,0 1 0,0-1 0,0 1 0,0 0 0,-1-1 0,1 1 0,0 0 0,0-1 0,0 1 0,0 0 0,0-1 0,0 1 0,-1 0 0,1 0 0,0-1-1,0 1 1,0 0 0,-1 0 0,1-1 0,-1 1-9,0-1 0,0 1-1,0 0 1,0 0 0,1 0-1,-1 0 1,0 0 0,0 0-1,0 0 1,0 0 0,0 0-1,1 0 1,-1 0 0,0 1-1,0-1 1,-1 1 0,-5 2 20,-1 0 0,1 0 0,0 1 0,-13 9 0,-15 8-7,7-9 217,25-11-40,19-8-129,59-29 133,41-17-94,-99 47 7,0 0 0,1 1 1,-1 1-1,35-3 0,-48 7-98,-1 0 1,1 0 0,0 0-1,-1 0 1,1 1 0,-1-1-1,1 1 1,-1 0 0,0 0-1,5 3 1,-7-4 7,0 1 0,0-1 0,0 1 0,-1-1 0,1 1 0,0 0 0,-1-1 0,1 1 0,0 0 0,-1 0 0,1-1 0,-1 1 0,1 0 0,-1 0 0,1 0-1,-1 0 1,0-1 0,1 1 0,-1 0 0,0 0 0,0 0 0,0 0 0,1 0 0,-1 0 0,0 0 0,0 0 0,-1 0 0,1 0 0,0 0 0,0 0 0,0 0 0,-1 0 0,1-1 0,0 1 0,-1 0 0,1 0 0,-1 0 0,1 0-1,-2 1 1,-4 7 70,-1 0 0,0 0-1,-1-1 1,0 0-1,-11 9 1,14-13 10,25-18 153,1 1 0,35-17 0,-30 17-229,-14 6-21,50-23-134,-53 27 112,0-1 0,0 1 0,0 1-1,0 0 1,10-1 0,-15 3 33,0-1-1,1 2 1,-1-1 0,0 0-1,0 1 1,0 0 0,0 0-1,0 0 1,0 1 0,0-1-1,0 1 1,0 0 0,0 0-1,-1 0 1,1 1-1,4 3 1,3 4 72,-1 1-1,0 0 1,12 17-1,12 14 246,-30-38-260,0-1 0,0 1-1,0-1 1,0 1 0,1-1 0,4 2 0,-7-4-253,-1-1 0,0 1 0,1-1 0,-1 1 0,0-1 0,1 0 0,-1 0 0,0 0 0,1 1 0,-1-1 0,0-1 1,1 1-1,-1 0 0,1 0 0,-1 0 0,0-1 0,1 1 0,-1-1 0,0 1 0,0-1 0,1 1 0,-1-1 0,0 0 0,0 0 0,0 0 0,2-1 0,4-2-1615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5:02.7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1 1984,'-1'0'73,"1"0"0,-1 0 0,0 0 0,1 1 0,-1-1 0,1 0 0,-1 1 0,0-1 0,1 1 0,-1-1 0,1 0 0,-1 1 0,1-1-1,-1 1 1,1 0 0,0-1 0,-1 1 0,1-1 0,0 1 0,-1-1 0,1 1 0,0 0 0,0-1 0,-1 1 0,1 0 0,0-1 0,0 2 0,-4 23 2220,3-17-1755,-3 14 188,2 1 0,0-1-1,3 39 1,0-13-71,-1 152 859,2-209-3567,6 2 496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5:05.9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0 155 1568,'0'0'2496,"6"-8"-1035,2-6-566,-7 12-848,0-1 0,1 1 1,-1 0-1,1 0 0,-1 0 1,1 0-1,0 0 0,0 0 1,0 0-1,0 0 0,0 1 1,0-1-1,3-1 0,34-16 380,66-24 0,-90 38-418,-1-1 0,1 0 1,25-16-1,-40 22-14,0-1-1,1 1 1,-1 0-1,1 0 1,-1 0-1,1-1 1,-1 1-1,1 0 1,-1 0 0,0 0-1,1 0 1,-1 0-1,1 0 1,-1 0-1,1 0 1,-1 0-1,1 0 1,-1 0 0,1 0-1,-1 0 1,1 1-1,-1-1 1,1 0-1,-1 0 1,0 0-1,1 1 1,-1-1-1,1 0 1,-1 0 0,0 1-1,1-1 1,-1 0-1,0 1 1,1-1-1,-1 1 1,0-1-1,0 0 1,1 1 0,-1-1-1,0 1 1,0-1-1,0 1 1,0-1-1,1 0 1,-1 2-1,1 0 38,0 1-1,-1 0 0,1 0 0,0-1 1,-1 1-1,1 3 0,-2 7 13,-1-1 0,0 1 0,-1-1 0,0 1 0,-1-1 0,-5 13 0,-9 28 75,3-4-12,-2-1 1,-3-1 0,-2-1 0,-34 55-1,53-95-50,-1 0 0,-1 0-1,1 0 1,-1-1-1,-6 6 1,9-9-19,0 0 1,0 0 0,-1-1-1,1 1 1,0-1-1,-1 1 1,1-1-1,-1 0 1,0 0-1,1 0 1,-1 0-1,0-1 1,0 1-1,-3 0 1,5-1-33,1 0 0,0 0 0,0 0 1,0 0-1,-1 0 0,1 0 1,0 0-1,0 0 0,-1 0 0,1 0 1,0 0-1,0 0 0,-1 0 0,1 0 1,0 0-1,0 0 0,-1 0 0,1-1 1,0 1-1,0 0 0,0 0 1,-1 0-1,1 0 0,0 0 0,0-1 1,0 1-1,0 0 0,-1 0 0,1 0 1,0 0-1,0-1 0,0 1 0,0 0 1,0 0-1,0-1 0,-1 1 0,1 0 1,0 0-1,0 0 0,0-1 1,0 1-1,0 0 0,0-1 0,4-7-72,-4 8 59,4-5 8,1 0-1,-1 0 0,1 1 0,0 0 0,0 0 0,0 0 1,1 0-1,8-3 0,-8 3 14,1 0-55,-1 0-1,1 1 0,0 0 1,0 0-1,1 1 0,-1-1 1,0 1-1,1 1 0,-1 0 1,1 0-1,0 0 0,-1 1 1,1 0-1,0 1 0,10 1 1,-8 0 110,1 0 76,-1 1 0,1 0 0,-1 0 0,0 1 0,11 6-1,40 18 779,-61-28-913,1 0 0,-1 0 1,0 0-1,0 0 0,0 1 0,0-1 0,1 0 1,-1 0-1,0 0 0,0 0 0,0 0 1,1 0-1,-1 0 0,0 0 0,0 0 0,1 0 1,-1 0-1,0 0 0,0 0 0,0 0 1,1 0-1,-1 0 0,0 0 0,0 0 0,1 0 1,-1 0-1,0 0 0,0 0 0,0 0 0,1 0 1,-1-1-1,0 1 0,0 0 0,0 0 1,0 0-1,1 0 0,-1 0 0,0-1 0,0 1 1,0 0-1,0 0 0,1-1 0,0-13-4614,-1 6 2972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5:07.1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24 169 2816,'12'1'962,"0"1"0,15 3 0,-11-1 64,-1-1-1,26 1 0,-24-5-894,1 0 0,-1 0-1,27-8 1,-37 8-75,0-1 1,0-1-1,0 1 0,0-1 0,0 0 0,-1-1 1,1 0-1,-1 0 0,0 0 0,10-9 1,-14 10-42,0 0 0,0 1 1,0-1-1,-1 0 0,1 0 0,-1 0 1,1 0-1,-1 0 0,0-1 0,0 1 1,0 0-1,-1 0 0,1-1 1,-1 1-1,0 0 0,0-1 0,0 1 1,-1-4-1,1 4-44,-1 0-1,1 0 1,-1 0 0,0 1-1,0-1 1,0 0 0,0 0-1,-1 1 1,1-1 0,-1 1-1,0-1 1,1 1 0,-1 0 0,0 0-1,0-1 1,-1 1 0,1 1-1,0-1 1,-1 0 0,-4-2-1,0 1-25,0 0 0,0 1 0,-1 0 0,1 0-1,-1 0 1,1 1 0,-1 0 0,0 1 0,1 0-1,-1 0 1,0 0 0,1 1 0,-1 0 0,0 1-1,1 0 1,-10 3 0,6 0 116,0 0 1,0 0-1,0 1 0,1 1 0,0-1 1,0 2-1,1-1 0,0 1 1,-15 17-1,18-16 8,-1 1-1,1 0 1,1 0-1,0 0 1,0 0-1,1 1 1,0-1-1,1 1 1,0 0-1,1 1 1,0-1-1,1 0 1,0 0-1,1 1 1,0-1 0,1 0-1,0 1 1,1-1-1,5 21 1,-5-28-36,0 1 0,0 0 0,0-1 0,0 0 1,0 1-1,1-1 0,0 0 0,0 0 0,0 0 0,1-1 1,-1 1-1,1-1 0,4 3 0,-2-2 82,0 0 0,1 0-1,0-1 1,0 0 0,0 0 0,0-1 0,13 3 0,2-2 108,1-1 1,-1-1 0,0 0-1,41-6 1,-42 2-134,0-1-1,27-8 1,-36 8-277,-1 0 0,1 0 0,-1-1 0,-1-1 0,15-9 0,-11 6-453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5:08.6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57 2144,'-1'-13'6029,"-4"9"-4453,5 2-1155,5 0-137,8-5-210,-7 5-83,0-1 0,0 1-1,0 1 1,0-1 0,1 1 0,-1 0 0,0 0 0,12 1 0,0-1-144,-3 0 100,0 0 0,0 2 0,-1 0 1,1 0-1,0 1 0,0 1 0,-1 1 0,1 0 0,-1 0 1,22 11-1,-32-12 45,0-1 0,-1 0 0,1 1 1,0 0-1,-1-1 0,1 2 0,-1-1 0,0 0 1,0 1-1,4 5 0,-6-7 42,1 1 1,-1-1-1,0 1 1,0 0-1,-1-1 0,1 1 1,0 0-1,-1-1 1,1 1-1,-1 0 0,0 0 1,0-1-1,0 1 0,-1 0 1,1 0-1,0-1 1,-3 6-1,1 0 12,-1 0 0,-1-1 0,1 1 1,-1-1-1,0 0 0,-1 0 0,-7 8 0,3-5-29,-1 0 0,0-1 0,-21 15 0,19-16 57,6-4-94,0 0 1,0 0-1,0 0 1,1 1-1,-1 0 0,1 0 1,0 0-1,1 1 0,-6 8 1,9-13 20,1 1 0,-1 0 1,1-1-1,-1 1 0,1-1 1,0 1-1,0-1 0,0 1 0,0 0 1,0-1-1,0 1 0,0-1 1,1 1-1,-1 0 0,0-1 1,1 1-1,-1-1 0,1 1 0,0-1 1,0 1-1,-1-1 0,1 0 1,0 1-1,0-1 0,0 0 1,2 2-1,1 1 104,0 0-1,0-1 1,0 0 0,0 0-1,1 0 1,8 4 0,-6-4-44,1-1 1,-1 0-1,1 0 1,0 0 0,0-1-1,0 0 1,10-1 0,57-5 378,-69 4-408,6 0 8,-1 0 0,0-1 0,1-1 0,-1 0 0,0-1 0,-1 0 0,1 0 0,0-1 0,-1-1 0,0 0 0,-1 0 0,1-1 0,14-14 0,-18 15-19,-1-1 1,0 0-1,7-13 0,0-1 145,-2 3-103,-1 0-1,-1-1 1,-1 0 0,10-38 0,1-52 348,-16 91-550,-1 11-757,10 13 422,-3-2-924,0 0 364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5:11.9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729 3 2304,'0'-3'1277,"-2"9"-490,-1-2-596,-1-1 0,1 0 0,0 1 0,1 0 1,-1 0-1,1 0 0,-1 0 0,-1 6 0,-5 6 110,-37 64 1347,-58 74 0,30-66-771,16-21-186,-39 55 181,-179 219 309,250-305-2002,17-20 176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5:12.7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112 1 2400,'-6'6'1284,"1"1"0,0-1-1,-6 13 1,-1 2-329,7-12-767,-1 1 0,2-1-1,-1 1 1,2 0-1,-4 13 1,-10 54 560,14-58-568,-6 24 156,3 0 0,2 0 0,1 69 0,3-83-242,-1-23-24,1 1-1,0-1 1,0 0-1,1 1 1,0-1-1,3 13 1,-4-19-47,1 1 0,-1-1-1,0 1 1,0-1 0,1 1 0,-1-1 0,0 1-1,1-1 1,-1 1 0,0-1 0,1 1 0,-1-1-1,1 1 1,-1-1 0,1 0 0,-1 1-1,1-1 1,-1 0 0,1 0 0,-1 1 0,1-1-1,-1 0 1,1 0 0,-1 0 0,2 1 0,-1-1 10,0 0 0,0-1 0,0 1 0,0 0 0,0 0 0,0-1-1,1 1 1,-1 0 0,0-1 0,0 1 0,0-1 0,1 0 0,3-3 39,0 0 0,-1 0 0,1 0 0,3-6 0,66-83 21,14-17-276,-76 96 45,0 1 1,2 0 0,0 1 0,0 1 0,1 0 0,30-17 0,-44 28 123,0-1 0,0 1 1,-1-1-1,1 1 0,0 0 1,0 0-1,0-1 0,0 1 1,-1 0-1,1 0 1,0 0-1,0 0 0,0 0 1,0 0-1,0 0 0,0 0 1,-1 0-1,1 0 0,0 1 1,0-1-1,0 0 0,0 1 1,-1-1-1,1 0 0,0 1 1,0-1-1,-1 1 1,1-1-1,0 1 0,-1-1 1,1 1-1,-1 0 0,1-1 1,0 1-1,-1 0 0,1 0 1,-1-1-1,0 1 0,1 0 1,-1 0-1,0 0 0,1-1 1,-1 1-1,0 0 1,0 0-1,0 1 0,2 5-59,-1 0 0,0 1-1,0-1 1,-1 9 0,-2 10 91,-1 0 0,-1 0 0,-1-1 0,-11 33 0,12-48-187,1 1-1,-1-1 1,-1 0-1,-10 18 0,15-28 31,-1 1-1,1 0 0,-1-1 0,1 1 1,-1-1-1,1 1 0,-1 0 0,1-1 1,-1 0-1,0 1 0,1-1 0,-1 1 0,0-1 1,1 0-1,-1 1 0,0-1 0,-1 1-502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5:13.1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539 1 3392,'-21'3'1536,"-18"8"-1312,11-2 1120,11-1-768,-27 8 1184,0-2-992,-13 11 384,9-3-672,-9 6 224,13 0-416,-4-9 0,14 1-192,-2-9 96,15 0-128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5:14.4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7 273 2496,'-1'0'35,"1"0"0,0 0 0,0 0-1,-1 0 1,1 0 0,0 0 0,-1 0 0,1 0 0,0-1 0,0 1 0,-1 0-1,1 0 1,0 0 0,0 0 0,-1-1 0,1 1 0,0 0 0,0 0 0,0 0-1,-1-1 1,1 1 0,0 0 0,0-1 0,0 1 0,0 0 0,0 0 0,-1-1-1,1 1 1,0 0 0,0-1 0,0 1 0,0 0 0,0 0 0,0-1 0,0 1-1,0 0 1,0-1 0,0 1 0,0 0 0,0 0 0,0-1 0,1 1 0,-1 0-1,0-1 1,0 1 0,0 0 0,0 0 0,0-1 0,1 1 0,-1 0 0,0 0-1,1-1 1,8-14 1333,3 5-782,0 0 0,0 1 1,16-8-1,-21 13-444,1 0 0,0 1 1,0 0-1,1 0 0,-1 1 0,0 0 0,12 0 0,103-8 2,-98 9-140,34 2-1,-11 0-4,-19-1 12,191-3 508,-152-1-315,83-16 0,-73 8-160,1 4 0,-1 3 0,96 6 0,-117 0-40,67-8-1,56-16 51,-63 7 19,63-2 360,103-16 467,-226 26-888,0 1 1,0 4-1,1 1 1,-1 3-1,62 10 1,-89-7-154,5 1-34,40 1 0,-52-9-3628,-10 3 2017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5:15.8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150 106 1984,'0'-9'4256,"-4"9"-3529,2 0-517,0 0 0,0 0 0,0 0 0,0 0 1,-1 1-1,1-1 0,0 0 0,0 1 0,0 0 0,0-1 1,0 1-1,0 0 0,-3 2 0,-9 6 354,0-1 284,-22 17 0,31-21-730,0 1 0,1 0 0,-1 0 0,1 0 1,0 0-1,0 1 0,-4 9 0,6-10-75,0 0 0,0 0 0,1 1 0,0-1 0,0 0 1,0 1-1,0-1 0,1 1 0,0-1 0,0 1 0,1-1 0,-1 1 0,1-1 0,3 8 0,-4-10-6,1 0 1,0 0-1,0 0 0,1 0 1,-1 0-1,1 0 0,-1-1 0,1 1 1,0 0-1,0-1 0,0 1 1,0-1-1,1 0 0,-1 0 1,1 0-1,-1 0 0,1 0 1,0 0-1,0-1 0,-1 1 1,1-1-1,0 0 0,0 0 1,1 0-1,-1 0 0,3 0 1,0-1 13,-1 0 1,0 0 0,1 0 0,-1-1 0,0 0 0,1 0 0,-1 0 0,0-1 0,0 0 0,0 0 0,0 0 0,6-4 0,4-4-67,0 0 0,18-17 0,-9 7-7,6-8 85,-24 21-142,1 1 0,-1 0 0,1 0 0,1 0 0,13-7 0,-16 12-401,-6 7-70,0 7 236,1-10 311,1 0 0,-1-1 1,1 1-1,0 0 0,0 0 0,0-1 0,0 1 1,0-1-1,0 1 0,1-1 0,-1 0 1,1 1-1,0-1 0,0 0 0,-1 0 0,1 0 1,1 0-1,-1 0 0,0-1 0,0 1 0,1-1 1,3 3-1,4 0 98,1 0 0,-1-1 0,1 0 0,-1 0 1,1-1-1,0 0 0,11 0 0,-1-2 83,0 0 1,37-5-1,-41 2-99,0-1 1,0 0 0,-1-1-1,27-12 1,-34 13-35,0 0 0,0-1 0,-1-1 0,0 1 0,0-2 0,-1 1 0,0-1 0,0 0 0,11-13 0,-16 16-31,0 0 0,0-1 0,0 1 0,0-1 0,-1 1 0,1-1 0,-1 1 0,-1-1 0,1 0 0,0 0 0,-1 1 0,0-1 0,0 0 0,-1 0 0,1 1 0,-1-1 0,0 0-1,-3-7 1,2 6-210,0 0 0,-1 0 0,1 1 0,-1-1 0,-1 1 0,-3-6-1,4 8-398,1-1-1,-1 1 0,0 0 0,0 0 1,-1 1-1,1-1 0,-1 1 0,-7-4 1,11 5 464,0 1 1,-1 0 0,1 0-1,-1 0 1,1 0-1,-1 0 1,1 0 0,0 0-1,-1 0 1,1 0 0,-1 0-1,1 0 1,0 0-1,-1 0 1,1 0 0,-1 1-1,1-1 1,0 0-1,-1 0 1,1 0 0,-1 1-1,1-1 1,0 0 0,-1 0-1,1 1 1,0-1-1,0 0 1,-1 1 0,1-1-1,0 0 1,0 1-1,-1-1 1,1 0 0,0 1-1,0-1 1,0 1 0,-1 0-1,0 10-2002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5:16.4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5 132 2816,'-3'2'5937,"2"8"-4062,0 16-2488,1-20 1302,1 2-487,0-1 0,0 0 0,1 0 0,2 9 1,5 19 322,-8-18-92,-1-12-232,0 0 1,0 0 0,1 0 0,0 0 0,0 0 0,0 0 0,3 7 0,-4-12-194,0 0 1,0 0-1,1 0 1,-1 0-1,0 0 1,0 0 0,0 0-1,0 0 1,0 0-1,0 0 1,0 0 0,0 0-1,1 0 1,-1 0-1,0 0 1,0 0-1,0 0 1,0 0 0,0 0-1,0 0 1,0 0-1,0 0 1,0 0-1,1 0 1,-1 0 0,0 0-1,0-1 1,0 1-1,0 0 1,0 0 0,0 0-1,0 0 1,0 0-1,0 0 1,0 0-1,0 0 1,0 0 0,0 0-1,0-1 1,0 1-1,0 0 1,0 0-1,0 0 1,0 0 0,0 0-1,0 0 1,0 0-1,0 0 1,0 0 0,0-1-1,0 1 1,0 0-1,4-11 232,2-13-38,2-46-18,-7 52-243,1 0 0,1 0-1,0 1 1,11-33 0,-11 45 88,-1 1 0,1-1 0,0 0 0,1 1 1,-1 0-1,1 0 0,0 0 0,0 0 0,0 1 1,0-1-1,1 1 0,-1 0 0,1 0 0,0 1 1,0-1-1,0 1 0,0 0 0,9-2 0,8-1 65,0 1 0,1 1 0,24-1 0,-41 4-70,16-1 77,9-1-1830,-13-1-3325,-10 3 2878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35:48.72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45 78 6816,'-39'-31'3072,"34"35"-2656,5-8-224,8 4-192,2-8-160,-2 3 96,5-6-1248,5 3 736,-5-3-2240,4 7 1600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5:18.2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225 77 1312,'5'-9'2656,"-5"2"-1900,0 5-643,0 0-1,0 1 1,0-1-1,1 0 1,-2 1-1,1-1 1,0 0 0,0 1-1,-1-1 1,1 0-1,-1 1 1,1-1-1,-1 1 1,1-1-1,-1 0 1,0 1 0,0 0-1,0-1 1,0 1-1,-2-2 1,-7-8 425,9 10-501,0 0 1,1 0-1,-1 0 0,0 0 1,0 0-1,0 0 0,0 0 1,0 0-1,-1 1 0,1-1 1,0 0-1,0 1 0,0-1 1,-1 1-1,1-1 1,0 1-1,0-1 0,-1 1 1,1 0-1,0 0 0,-1 0 1,1 0-1,-1 0 0,1 0 1,0 0-1,-3 1 0,-4 0 105,-1 1 0,1 1 0,0 0 0,0 0 0,0 0-1,0 1 1,-14 9 0,3 1 171,-31 26-1,47-37-297,1-1 0,-1 1-1,0 0 1,1 0 0,0 0-1,-1 0 1,1 0 0,1 0-1,-3 4 1,4-5-8,-1-1 1,1 1-1,0 0 1,-1-1-1,1 1 1,0 0-1,0-1 0,0 1 1,0 0-1,1-1 1,-1 1-1,0-1 1,1 1-1,-1 0 1,1-1-1,0 1 1,-1-1-1,1 1 0,0-1 1,0 1-1,0-1 1,0 0-1,1 2 1,4 2 16,-1 0 0,1-1 0,0 0 0,0 0 0,1 0 0,-1 0 0,1-1 0,0 0 0,-1-1 0,14 4 0,6 2 5,-5-1-28,0-2 1,0-1-1,35 3 0,18 3-11,-27 1 554,-47-11-528,0 0 1,1 0-1,-1 1 1,0-1-1,1 0 0,-1 0 1,0 0-1,0 1 1,1-1-1,-1 0 1,0 1-1,0-1 1,1 0-1,-1 0 1,0 1-1,0-1 1,0 0-1,1 1 1,-1-1-1,0 0 1,0 1-1,0-1 1,0 0-1,0 1 0,0-1 1,0 1-1,0-1 1,0 0-1,0 1 1,0-1-1,0 0 1,0 1-1,0-1 1,0 0-1,0 1 1,-1-1-1,1 0 1,0 1-1,0-1 1,0 0-1,-1 1 1,1-1-1,0 0 1,0 1-1,0-1 0,-1 0 1,1 1-1,-15 12 404,-76 28 806,60-28-932,24-11-229,-1 0 1,1 0-1,-1 0 0,1-1 0,-1 0 0,0-1 0,0 1 0,1-2 1,-1 1-1,0-1 0,1 0 0,-1-1 0,-14-4 0,21 5-263,0 1-1,-1-1 0,1 0 1,0 0-1,0 0 0,0 0 1,0 0-1,0 0 0,0 0 1,0 0-1,0 0 0,0 0 1,0 0-1,0-1 0,0-1 1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5:18.6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76 13 2976,'0'-1'66,"0"1"-1,0-1 1,-1 0-1,1 1 1,0-1 0,0 1-1,0-1 1,-1 0 0,1 1-1,0-1 1,-1 1 0,1-1-1,-1 1 1,1-1-1,0 1 1,-1-1 0,1 1-1,-1-1 1,1 1 0,-2-1-1,-2 13 2170,-1 12-771,-34 64 1368,21-36-1979,16-44-1108,26-44-10332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5:18.9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75 2400,'-8'-39'1088,"13"19"-960,-2 12-128,2 5-32,-5-2-32,8 18-320,2 2-800,-2 9 640,5 7-256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5:19.3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2816,'1'0'140,"0"1"0,0-1 1,0 1-1,0-1 0,0 1 0,0 0 1,0-1-1,0 1 0,0 0 0,0 0 1,0 0-1,0 0 0,-1 0 0,1 0 0,0 0 1,0 1-1,1 1 64,0 0 0,0-1 0,0 1 0,-1 0 0,1 0 0,-1 0 0,1 3 0,-1 14 1281,-1 22 1,0-16-399,0-25-1038,1-1 0,-1 0 0,1 0 0,-1 0 0,1 0 0,-1 1 0,1-1 0,-1 0 0,1 0 0,-1 0 0,1 0 0,-1 0 0,1 0 0,-1 0 0,1-1 0,0 1 0,0 0 0,-1 0-45,9-3 112,-1 0 1,1-1-1,-1 0 1,0 0-1,9-7 1,7-3-80,-8 5-23,52-26-340,-57 31 280,-1-1-1,1 2 1,0-1-1,18-2 1,-27 6 94,0 0 1,0 0 0,1 0 0,-1 0-1,0 0 1,1 0 0,-1 0-1,0 1 1,0-1 0,0 1 0,1 0-1,-1 0 1,0 0 0,0 0-1,0 0 1,0 0 0,0 0 0,-1 1-1,1-1 1,0 1 0,0-1 0,-1 1-1,1 0 1,1 1 0,-2 0 15,0-1 1,1 1 0,-1-1 0,0 1-1,0 0 1,0-1 0,-1 1 0,1 0-1,-1 0 1,1-1 0,-1 1-1,0 0 1,0 0 0,0 0 0,-1 0-1,1-1 1,-1 1 0,-1 5 0,0-2-15,-8 18 204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5:19.9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91 116 3648,'4'-18'5668,"-4"18"-5647,0 0 0,0 0-1,0 0 1,0 0 0,0 0-1,0 0 1,0 0 0,0 0 0,0-1-1,0 1 1,0 0 0,0 0-1,0 0 1,0 0 0,0 0-1,0 0 1,0 0 0,0 0 0,0 0-1,0 0 1,0 0 0,0 0-1,-1-1 1,1 1 0,0 0-1,0 0 1,0 0 0,0 0 0,0 0-1,0 0 1,0 0 0,0 0-1,0 0 1,0 0 0,-1 0-1,1 0 1,0 0 0,0 0-1,0 0 1,0 0 0,0 0 0,0 0-1,0 0 1,0 0 0,0 0-1,-1 0 1,1 0 0,0 0-1,0 0 1,0 0 0,0 0 0,0 0-1,0 0 1,0 1 0,0-1-1,0 0 1,0 0 0,0 0-1,0 0 1,-1 0 0,1 0 0,0 0-1,0 0 1,0 0 0,0 0-1,-6 7 287,0 0 0,1 0 0,0 1 0,0-1 0,-4 10-1,-17 44 698,14-33-425,9-21-469,0 0-1,1 1 0,0-1 1,0 1-1,0-1 0,1 1 1,0 0-1,1-1 0,0 13 1,0-19-75,0 0 1,0 0 0,0 0 0,0 1 0,1-1 0,-1 0 0,1 0 0,-1 0 0,1 0 0,-1 1-1,1-1 1,0 0 0,-1 0 0,1 0 0,0 0 0,0 0 0,0-1 0,-1 1 0,1 0-1,0 0 1,2 1 0,-1-2 5,0 1-1,0 0 0,-1-1 0,1 0 0,0 1 1,0-1-1,0 0 0,0 0 0,0 0 1,0 0-1,0 0 0,3-1 0,4-1 24,1-1 0,-1 0-1,1 0 1,9-6 0,-15 7-85,72-40-1083,-74 41 1025,0 0 0,0 0-1,0 1 1,0-1 0,0 1-1,0-1 1,4 1 0,-4 19-695,-2-16 779,1 0-1,0-1 1,0 1-1,0-1 1,0 1 0,0-1-1,0 1 1,1-1-1,-1 0 1,1 1-1,-1-1 1,1 0 0,0 0-1,0 0 1,3 2-1,-1-2 37,-1 0 0,1 0 0,0 0 0,0 0 0,-1-1 0,1 1 0,0-1 0,1 0 0,4 0 0,6 0 127,0 0 0,0-2 0,0 0 0,23-4 0,-25 3-117,1-1 1,-1 0-1,-1-1 0,1-1 1,0 0-1,13-8 1,-19 9-35,0 0 1,-1 0 0,0-1 0,0 0 0,0 0 0,-1 0 0,0-1-1,0 0 1,0 0 0,0 0 0,-1-1 0,4-8 0,0-4 61,0 1 0,-2-1 1,8-34-1,-12 43-259,-1 0 0,0 0 0,0 0 0,-1 0 0,-1-1 0,1 1 0,-2 0 0,1 0 0,-4-10 0,4 18 112,-5-12-1859,6 13 1856,0 1-1,0 0 1,-1 0 0,1 0-1,0-1 1,0 1 0,-1 0-1,1 0 1,0 0 0,0 0 0,-1-1-1,1 1 1,0 0 0,-1 0-1,1 0 1,0 0 0,-1 0-1,1 0 1,0 0 0,-1 0 0,1 0-1,0 0 1,0 0 0,-1 0-1,1 0 1,0 0 0,-1 0 0,1 0-1,0 0 1,-1 0 0,1 1-1,0-1 1,0 0 0,-1 0-1,1 0 1,0 0 0,0 1 0,-1-1-1,1 0 1,0 0 0,0 1-1,-1-1 1,-11 14-3294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5:20.5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54 3968,'-1'14'5740,"-1"4"-3726,-3 33-1448,5-43-513,0-1 192,0-1-1,0 1 0,-1 0 0,-2 12 0,4-23 861,23-74-188,-21 66-995,0 0 1,1 1 0,0-1-1,1 1 1,11-21 0,-14 30 90,-1 1 1,1-1 0,-1 1-1,1-1 1,0 1 0,-1 0 0,1 0-1,0-1 1,0 1 0,0 1-1,0-1 1,0 0 0,0 0 0,0 1-1,0-1 1,1 1 0,-1 0-1,0-1 1,0 1 0,0 0 0,0 0-1,0 0 1,1 1 0,-1-1-1,0 1 1,0-1 0,2 1 0,3 1-48,-1-1 0,1 0 0,0 0 0,10 0 0,0-3-4730,-8-1 1458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5:21.2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176 5 4064,'0'-1'135,"0"1"1,1 0-1,-1-1 1,0 1-1,1-1 1,-1 1-1,1 0 1,-1-1-1,1 1 0,-1 0 1,1 0-1,-1-1 1,1 1-1,6 4 2809,-7-4-2840,0 0 0,0 0 1,0 1-1,0-1 1,0 2 83,0 0 1,0-1 0,0 1 0,0 0-1,-1 0 1,1-1 0,0 1-1,-1 0 1,1-1 0,-1 1 0,-1 2-1,-27 35 1227,21-28-1204,0-1 0,-7 13 0,-4 18 313,1 0 0,3 1 0,-21 86 0,29-100-516,-3 13 223,-8 69 0,18-104-189,0-1 0,0 0 0,1 1 1,-1-1-1,1 0 0,0 0 1,1 0-1,-1 0 0,1 0 1,0 0-1,0 0 0,1 0 0,-1 0 1,1-1-1,0 0 0,0 1 1,1-1-1,-1 0 0,1-1 1,0 1-1,0-1 0,0 1 1,1-1-1,4 3 0,1-1-12,0 0 0,1 0 0,-1-1 0,1 0 0,0-1 0,0 0-1,0 0 1,1-2 0,-1 1 0,15-1 0,-18-1-156,8 0-1275,29-3-1,-39 2 91,0-1 1,-1 1-1,1-1 0,10-4 1,-5-2-3090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5:21.6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62 6304,'-3'-11'2336,"11"6"-1824,10 2-128,-5 0 1568,18-2-1152,13-3 448,12 1-736,16 2 32,-3 2-288,-7 3-32,-10-5-128,-4 5-128,-9-3 0,-8 3-2240,-3-3 1248,-12 3-4288,7 6 2944,-6-1-192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5:29.4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75 13 1568,'-4'-8'6197,"0"6"-5139,3 2-920,0-1 0,0 1 0,0 0 0,0-1 0,1 1 0,-1 0 0,0 0-1,0-1 1,0 1 0,0 0 0,0 0 0,0 0 0,0 0 0,0 0 0,0 1 0,-2-1 0,-1 16 390,-9 56 681,-4 75 1,8-55-557,4 44 541,5-113-1071,0-18 14,0 1 1,1-1 0,0 1-1,0-1 1,0 1-1,1-1 1,0 0 0,0 1-1,5 8 1,-6-13 48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5:30.2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39 1984,'5'4'4295,"0"9"-1406,-5-13-2749,0 1 0,0-1 0,0 1 0,0 0 0,0-1 0,-1 1 0,1-1 0,0 1 0,0-1 0,0 1 0,0 0 1,-1-1-1,1 1 0,0-1 0,0 1 0,-1-1 0,1 1 0,-1-1 0,1 1 0,0-1 0,-1 0 0,1 1 0,-1-1 0,1 1 0,-1-1 0,1 0 1,-1 1-1,0-1 0,-17 2 527,14-2-84,4 0-418,0-1-97,1-1-1,-1 1 1,1 0 0,0 0 0,0 0-1,-1-1 1,1 1 0,0 0-1,2-1 1,6-2 78,1 0 0,1 0 0,13-3 0,-9 3-15,26-6 40,-1 1-1,1 2 1,0 2-1,59 0 1,-93 6-104,0 0 0,0 0 0,12 3 0,-12-2-877,0-1 1,0 1-1,12-1 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35:49.07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668 237 6720,'22'-19'3040,"62"-9"-2624,-40 9 320,-5 7-480,40-22 128,4 10-256,17-3-64,-7 7-32,-9 1-960,-10 11 512,-17 1-2144,-8 2 1408</inkml:trace>
  <inkml:trace contextRef="#ctx0" brushRef="#br0" timeOffset="1">46 35 7392,'-45'-23'3360,"72"12"-2944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5:32.7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290 1 2304,'-17'4'4874,"-9"3"-3711,25-6-1124,-1 0 1,1-1-1,-1 1 0,0-1 0,1 1 1,-1-1-1,0 0 0,-2 1 1,-10 2 145,-5 6 426,-54 26 445,64-30-916,0 1 0,0 0 0,1 0 0,0 1-1,-12 12 1,14-12-27,0 1 0,0 0 1,1-1-1,0 2 0,0-1 0,1 1 0,0-1 0,1 1 0,-4 15 0,3-8 39,2 0 1,0 0 0,0 0-1,2 19 1,0-32-131,1 0 0,-1 0-1,1 1 1,0-1 0,0 0 0,0 0 0,0 0 0,1 0 0,-1 0 0,1-1 0,-1 1 0,1 0 0,0 0 0,3 2 0,1 1 5,-1 0 0,1-1 0,0 0 0,12 7 0,-5-4 25,1-1 1,0-1 0,1 0-1,-1-1 1,1 0 0,0-1-1,0-1 1,21 2 0,5-3 147,77-3 0,-105 0-167,1-1-1,-1 0 0,0-1 1,0 0-1,-1-1 1,1-1-1,-1 0 0,0 0 1,0-1-1,0-1 0,-1 0 1,0-1-1,13-11 1,-17 11 5,0 0 1,0 0 0,-1-1 0,0 1 0,0-2 0,-1 1 0,-1 0-1,1-1 1,-1 0 0,-1 0 0,0 0 0,-1 0 0,3-16 0,-3 14-69,-1 0 0,0-1 0,-1 1 0,-2-20 0,2 29 6,-1-1 0,0 1-1,0-1 1,0 1 0,0 0 0,-1-1 0,1 1 0,-1 0 0,0 0 0,0 0 0,0 0 0,0 0-1,0 1 1,-1-1 0,1 1 0,-1-1 0,0 1 0,0 0 0,1 0 0,-7-3 0,4 3-26,-1-1 1,1 1 0,0 0-1,-1 1 1,1-1 0,-1 1 0,0 0-1,1 1 1,-1-1 0,0 1-1,1 0 1,-1 1 0,0-1 0,1 1-1,-1 0 1,0 1 0,1-1 0,0 1-1,-1 0 1,1 0 0,0 1-1,0 0 1,0 0 0,-5 4 0,5-2 109,0 0 0,0 0 1,0 1-1,1-1 1,0 1-1,0 0 0,1 1 1,0-1-1,0 1 0,0-1 1,0 1-1,1 0 1,1 0-1,-2 11 0,0 3 111,1 0 0,1 1 0,4 33 0,2-12 6,21 78-1,-5-29 148,-19-83-255,22 96 534,-22-96-505,2 7 412,0-8 816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5:33.3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71 5 3808,'6'-4'2132,"-6"5"-1988,0-1 0,-1 1 1,1 0-1,0-1 1,-1 1-1,1 0 1,0-1-1,-1 1 0,1-1 1,-1 1-1,1-1 1,-1 1-1,0-1 1,1 1-1,-2 0 0,-7 5 449,0 1 0,1 0-1,-11 11 1,16-15-476,1 1-1,0-1 1,0 0 0,0 1 0,0-1-1,0 1 1,0 0 0,1 0-1,0 0 1,0-1 0,0 1 0,-1 8-1,2-9-73,0 0 0,0 0-1,0 0 1,0 0-1,0 0 1,1 0 0,-1 0-1,1 0 1,0 0 0,0 0-1,0 0 1,0 0-1,1 0 1,-1-1 0,1 1-1,0 0 1,-1-1 0,1 0-1,0 1 1,0-1-1,1 0 1,-1 0 0,0 0-1,1 0 1,-1 0 0,1-1-1,0 1 1,0-1-1,-1 0 1,5 2 0,-2-2 31,1 1 1,-1-1 0,1 0 0,0-1-1,-1 1 1,1-1 0,0 0 0,-1 0-1,1-1 1,0 0 0,-1 0 0,1 0-1,-1-1 1,0 1 0,11-6 0,-8 3 5,0-1 0,-1 0 0,1 0 1,-1-1-1,0 0 0,0 0 0,11-13 1,-16 16-91,0 0 1,0 1-1,0-1 1,-1 0-1,1 0 1,-1 0-1,1 0 1,-1-1-1,0 1 1,0 0-1,-1 0 1,1-1 0,-1 1-1,1 0 1,-1-1-1,0 1 1,0-1-1,-1 1 1,1 0-1,-1-1 1,1 1-1,-1 0 1,0-1-1,-2-2 1,2 3-16,-1 1-1,0 0 1,0 0 0,0 0 0,0 0 0,0 0-1,0 0 1,0 0 0,0 1 0,-1-1-1,1 1 1,-1-1 0,1 1 0,-1 0 0,0 0-1,1 0 1,-1 1 0,0-1 0,0 0-1,-3 1 1,-6-1-62,1 0-1,-1 1 0,-18 2 1,28-2-103,-1 1-1,1-1 1,-1 1-1,1 0 1,-1 0 0,1 0-1,0 0 1,0 0 0,-4 3-1,5-4 37,1 1-1,-1 0 0,0-1 0,0 1 0,1-1 0,-1 1 0,1 0 1,-1-1-1,0 1 0,1 0 0,-1 0 0,1 0 0,0-1 0,-1 1 1,1 0-1,0 0 0,-1 0 0,1 0 0,0 0 0,0 0 0,0-1 1,0 1-1,0 0 0,0 0 0,0 0 0,0 0 0,0 0 0,0 0 1,1 1-1,12 16-3957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5:46.9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139 32 1728,'3'0'4576,"-12"0"-1739,6 1-2756,0-1 1,0 1-1,0-1 0,0 1 1,0 0-1,0 0 0,1 0 0,-1 1 1,0-1-1,1 0 0,-1 1 1,1 0-1,-1 0 0,-1 2 0,-6 5 212,-16 20-1,25-29-283,-5 9 151,0-1 0,0 1 0,1 0 0,0 1 0,0-1 0,1 1 0,0 0 0,-3 16 0,6-21-104,-1 1 0,1-1-1,1 1 1,-1 0 0,1-1-1,0 1 1,0 0 0,1-1 0,0 1-1,0 0 1,0-1 0,0 1-1,1-1 1,0 0 0,0 1-1,1-1 1,4 8 0,-6-11-21,0-1 1,1 1-1,-1 0 1,1-1-1,-1 1 1,1-1-1,0 0 0,-1 1 1,1-1-1,0 0 1,0 0-1,0 0 1,0 0-1,0 0 0,0-1 1,0 1-1,0-1 1,3 1-1,-2-1 3,0 0 0,0 0 0,0-1 0,-1 1-1,1-1 1,0 1 0,0-1 0,-1 0 0,1 0 0,0-1-1,-1 1 1,4-2 0,4-5 102,0 0 1,0 0-1,-1-1 0,16-19 1,-7 4-288,21-37 0,-40 65 50,0 0 0,0 0-1,1 0 1,-1 1 0,1-1 0,0 0-1,0 0 1,0 1 0,1-1 0,-1 0-1,1 0 1,0 0 0,2 6 0,-1-4 117,0 0 1,0 0-1,0 1 0,1-2 1,0 1-1,0 0 1,1 0-1,-1-1 0,7 7 1,-9-11-6,1 0-1,-1-1 1,0 1 0,0 0 0,1-1 0,-1 1-1,1-1 1,-1 0 0,0 1 0,1-1-1,-1 0 1,1 0 0,-1 0 0,1 0-1,-1 0 1,0 0 0,1 0 0,-1 0-1,1-1 1,-1 1 0,0-1 0,1 1 0,1-2-1,4-1 122,1 0-1,11-9 0,-19 12-132,24-16 69,0-2 0,-2 0 0,0-1 0,-1-2 0,32-39 0,-50 57-75,-1 0 1,0 0-1,0-1 1,0 1-1,-1 0 1,1-1-1,-1 1 1,0-1-1,0 1 1,0-1-1,0 0 1,0 1-1,-1-1 1,0 0-1,0 1 1,0-5-1,0 6-4,-1-1 0,1 1-1,-1-1 1,0 1 0,0 0 0,0-1-1,0 1 1,0 0 0,0 0 0,-1 0-1,1 0 1,-1 0 0,1 0 0,-1 0-1,0 1 1,0-1 0,0 0-1,0 1 1,0 0 0,0-1 0,0 1-1,0 0 1,0 0 0,-3-1 0,-32-9-61,35 11-148,0 0 0,0-1 1,0 1-1,0 0 1,0 0-1,1 0 0,-1 0 1,0 0-1,0 0 1,0 0-1,0 1 0,0-1 1,1 1-1,-1-1 1,0 1-1,-2 1 0,3 1-1161,1-3 1296,0 1 0,0-1 0,0 0 0,0 0 0,0 1 0,0-1 0,0 0 0,0 0 0,0 0 0,0 1 0,0-1 0,0 0 0,11 10-4142,-6-6 3719,14 14-1757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5:47.6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161 18 2976,'0'-1'100,"0"1"1,0-1 0,0 0-1,0 0 1,0 1-1,0-1 1,-1 0 0,1 1-1,0-1 1,0 0-1,-1 1 1,1-1-1,-1 0 1,1 1 0,0-1-1,-1 1 1,1-1-1,-1 0 1,1 1 0,-1-1-1,1 1 1,-1 0-1,0-1 1,1 1 0,-1-1-1,0 1 1,1 0-1,-1 0 1,0-1-1,1 1 1,-1 0 0,0 0-1,0 0 1,1 0-1,-1 0 1,0-1 0,-1 2-1,-2-1 369,0 0 0,1 0-1,-1 1 1,0 0 0,-7 1-1,3 1-287,0 0-1,-1 1 0,1-1 1,0 1-1,1 1 0,-11 7 1,13-8-136,1 0 1,-1 0 0,1 0 0,1 1-1,-1 0 1,0-1 0,1 1-1,0 0 1,0 1 0,-3 8 0,6-11-24,-1 0 0,1 0 0,0 0 0,0 0 1,0 0-1,0 0 0,0 0 0,1 0 0,-1 0 0,1 0 1,0 0-1,0 0 0,0 0 0,1 0 0,-1-1 0,0 1 1,3 3-1,3 4-25,0 0 1,0 0-1,10 10 1,-13-16 170,1 1 0,-1 0 1,0 1-1,0-1 0,-1 1 0,1 0 0,-1-1 1,-1 2-1,1-1 0,-1 0 0,0 0 0,1 9 1,-2-10-63,0-1 0,-1 1 1,0-1-1,0 1 1,0 0-1,-1-1 1,1 1-1,-1-1 0,0 1 1,0-1-1,-1 1 1,0-1-1,1 0 1,-1 1-1,-1-1 0,1 0 1,-1-1-1,1 1 1,-1 0-1,0-1 1,0 1-1,-5 3 0,4-3-256,-9 8 951,13-12-837,-1 0-1,1 0 0,0 0 1,-1 1-1,1-1 0,-1 0 1,1 0-1,0 0 0,-1 0 1,1 0-1,0 0 1,-1 0-1,1 0 0,-1 0 1,1 0-1,0 0 0,-1 0 1,1 0-1,-1 0 0,1-1 1,0 1-1,-1 0 0,1 0 1,0 0-1,-1 0 0,1-1 1,0 1-1,-1 0 0,1 0 1,0-1-1,0 1 0,-1 0 1,1-1-1,0 1 0,0 0 1,-1-1-1,1 1 0,0-1 1,0-9-4359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5:48.0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40 2144,'-4'0'196,"4"0"-177,0 0 1,0 0-1,0 0 1,0 0-1,0 1 1,-1-1-1,1 0 1,0 0-1,0 0 1,0 0-1,0 0 1,-1 0-1,1 0 1,0 0-1,0 0 1,0 0-1,0 0 1,-1 0-1,1 0 1,0 0-1,0 0 1,0 0-1,-1 0 1,1 0-1,0 0 1,0 0-1,0 0 1,0 0-1,0-1 1,-1 1-1,1 0 1,0 0-1,0 0 0,0 0 1,0 0-1,0 0 1,-1 0-1,1-1 1,0 1-1,0 0 1,0 0-1,0 0 1,0 0-1,0-1 1,0 1-1,0 0 1,0 0-1,0 0 1,0 0-1,0-1 1,0 1-1,0 0 1,0 0-1,0 0 1,0 0-1,0-1 1,0 1-1,0 0 1,0 0-1,0 0 1,0 0-1,0-1 1,1 0 487,1 1 0,-1-1 0,0 0 0,1 1 0,-1-1 1,0 1-1,1-1 0,-1 1 0,1 0 0,-1 0 0,0-1 0,3 1 0,31-2 677,-22 1-619,51-4 755,56-3-400,63 6-259,-143-1-1346,-13-1-2576,-10 1 1325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5:49.0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258 21 2656,'5'-20'4864,"-6"20"-4736,1 0-39,-1 0 0,1 0 0,-1 0 0,1 0 0,0 0 0,-1 0 0,1 0 0,-1 0-1,1 0 1,-1 0 0,1 0 0,-1 0 0,1 0 0,0 1 0,-1-1 0,1 0 0,-1 0 0,1 1 0,0-1 0,-1 0 0,1 1 0,0-1 0,-1 0 0,1 1 0,0-1 0,0 0 0,-1 1 0,1 0 0,-14 18 369,4-5-174,-33 36 688,-42 53 259,84-102-1225,-20 28 266,-25 47 1,41-65-215,0-1-1,1 1 1,0 0 0,1 0 0,0 0 0,1 1 0,0-1 0,-1 21 0,3-17 54,1 0 0,0 0-1,5 19 1,-5-28-51,1 0 0,0 0 1,0 0-1,1 0 0,-1-1 0,1 1 0,0-1 0,1 1 1,0-1-1,5 7 0,2-2 36,0-1 0,0 1 0,1-2 0,0 0 0,1 0 0,24 11 0,-28-15-54,1 0-1,0-1 1,0 0-1,1 0 1,-1-1-1,0-1 1,1 0-1,-1 0 1,1-1-1,11-1 1,-6-3-1238,1 1 310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5:49.4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47 2144,'-5'-8'2512,"11"8"10,7-1-867,0 0-1,19-5 0,11-2-323,203-11 320,-81 15-4662,-133 6 477,1 8-2596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5:50.6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4 1248,'7'-3'9541,"-10"7"-9568,2-1 125,0-1 0,1 1-1,-1-1 1,0 1 0,1 0-1,0-1 1,0 1 0,0 4-1,-1 8 182,-8 183 3027,14-27-2959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5:51.0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91 3712,'0'0'3578,"8"3"-1967,3-2-1038,1-1 1,-1 0-1,1-1 0,-1 0 0,1-1 1,-1 0-1,12-4 0,-12 3-183,159-27 948,10-3-1236,-154 28-647,-19 4-315,0-1 1,1 1-1,-1-1 1,7-3-1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5:52.5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198 153 2400,'5'-22'2315,"-5"22"-2249,0-1 0,0 1 0,0 0 0,0 0 0,0-1 1,0 1-1,-1 0 0,1-1 0,0 1 0,0 0 0,0 0 1,0-1-1,-1 1 0,1 0 0,0 0 0,0-1 0,-1 1 1,1 0-1,0 0 0,0 0 0,-1 0 0,1-1 0,0 1 1,0 0-1,-1 0 0,1 0 0,0 0 0,-1 0 0,1 0 1,0 0-1,0 0 0,-1 0 0,0 0 0,-10 0 698,7 1-579,0 1 1,0-1-1,0 1 1,1-1-1,-1 1 1,1 0-1,-1 1 1,-3 2 0,-28 25 805,28-23-756,-8 6 298,1 1 0,0 1 1,1 0-1,1 1 0,-19 33 1,30-48-511,1 0 1,-1 0-1,1 0 0,-1 0 1,1 0-1,-1 0 1,1 0-1,0 0 1,-1 0-1,1 0 1,0 1-1,0-1 1,0 0-1,0 0 1,0 0-1,0 0 1,0 1-1,0-1 0,0 0 1,1 0-1,-1 1 1,1-1 8,0 0-1,0 0 1,-1 0 0,1-1 0,0 1-1,0 0 1,0-1 0,-1 1 0,1-1-1,0 1 1,0-1 0,0 1 0,0-1 0,0 0-1,0 0 1,0 1 0,0-1 0,2 0-1,4 0 62,-1 1-1,0-2 0,1 1 0,-1-1 0,1 0 1,9-3-1,78-33 455,-4 1-961,-89 36 373,1-1 0,0 1 0,0-1 0,-1 1 0,1-1 0,0 1 0,0 0 0,0 0 0,0 0 0,-1 0 0,1 0 0,0 1 0,0-1 0,0 0 0,-1 1 0,1-1 0,0 1 0,-1 0 0,1 0 0,0-1 0,-1 1 0,1 0 0,-1 0 0,1 1 0,-1-1 0,0 0 0,1 0 0,-1 1 0,0-1 0,0 0 0,2 4 0,4 4 58,0-1-1,0 0 1,1 0 0,0 0-1,0-1 1,1 0-1,16 9 1,-19-13 43,-1-1 0,0 0 0,1 0 0,-1 0-1,1-1 1,-1 0 0,1 0 0,-1-1 0,1 1 0,0-1 0,-1 0 0,1-1-1,0 1 1,-1-1 0,1 0 0,0-1 0,5-1 0,-5 0-20,1 0 0,0 0 0,-1 0 1,1-1-1,-1 0 0,0 0 0,0 0 0,-1-1 0,1 0 1,-1 0-1,0-1 0,-1 1 0,1-1 0,-1 0 1,0-1-1,0 1 0,-1 0 0,0-1 0,4-13 0,-4 10-55,0 0-1,-1 0 1,-1 0-1,0 0 1,0-1-1,-1 1 1,0 0-1,-1-1 1,0 1-1,0 0 1,-2 0-1,1 0 1,-8-18 0,8 22-140,-2-6 120,-1 1 1,-9-15-1,13 24-47,-1 0 0,1 0 0,0 0 0,0 1 1,-1-1-1,1 0 0,-1 1 0,0-1 0,1 1 0,-1-1 0,0 1 0,0 0 0,0 0 0,0 0 0,0 0 0,0 0 1,0 0-1,0 0 0,0 1 0,-4-1 0,5 1-91,1 0 1,-1 0-1,1 1 0,-1-1 0,0 0 1,1 1-1,-1-1 0,1 0 1,-1 1-1,0-1 0,1 1 1,-1-1-1,1 1 0,0-1 0,-1 1 1,1-1-1,-1 1 0,1 0 1,0-1-1,-1 1 0,1 0 1,0-1-1,0 1 0,0-1 0,-1 1 1,1 0-1,0 0 0,0-1 1,0 1-1,0 0 0,0-1 1,0 2-1,0 0-283,-1 14-1218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38:55.6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126 0 1248,'0'1'235,"0"0"1,-1-1-1,1 1 0,0-1 0,-1 1 1,1 0-1,0-1 0,0 1 1,0 0-1,-1-1 0,1 1 1,0 0-1,0-1 0,0 1 1,0 0-1,0 1 0,-5 21 303,4-19-466,-1 1 0,1-1 0,0 1 0,0 0 0,1-1 0,-1 1 0,1 0 0,0 7 0,0 6 86,-5 106 754,3 3-266,-1-1 68,1 57-2,4-99-438,-2-12-182,-5 194 670,1-140-352,-1 141 257,6-165-576,-6 662 879,-6-515-699,1-4 45,1-1-30,0-3-49,9 1314 1352,-1-1487-1405,-11 75 0,4-60-243,4 105 0,2-18 156,3 0 178,2-60-332,-3 230 558,5-208-378,-1-68 34,-2-44-339,-1 0 0,-2 37 0,-1-28-105,2-21-80,-1 1-1,1-1 1,-1 0-1,-1 0 1,1 0-1,-1 0 1,-4 10-1,-3-9-1914,1-1 698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5:53.2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185 12 2400,'0'-1'127,"-1"0"-1,1 0 1,-1 0 0,1 1 0,-1-1-1,0 0 1,1 1 0,-1-1 0,0 0-1,0 1 1,1-1 0,-1 1-1,0-1 1,0 1 0,0-1 0,0 1-1,0 0 1,-1-1 0,-19 2 1422,9 1-1205,0 0 0,1 1 0,-1 0 0,0 1 0,1 1 0,0 0 0,0 0 0,0 1 0,-11 8 0,19-12-322,1 0-1,1-1 1,-1 1 0,0 0-1,0 0 1,1 1 0,-1-1-1,1 0 1,-1 0-1,1 1 1,0-1 0,0 1-1,-1 3 1,2-5-11,0 1 0,0 0 1,0 0-1,0-1 0,0 1 0,0 0 1,1 0-1,-1-1 0,0 1 0,1 0 0,0 0 1,-1-1-1,1 1 0,0-1 0,0 1 1,0 0-1,0-1 0,0 0 0,0 1 0,2 1 1,8 10 185,21 19 779,-29-29-828,1 0 0,-1 0 0,1 1-1,-1 0 1,0 0 0,0 0 0,-1 0 0,1 0 0,-1 0 0,0 1 0,3 7-1,-5-9-89,1 0 0,-1 0 0,1 0 0,-1 0 0,0 0 0,0 0 0,0 0 0,-1 0 0,1 0 0,-1 0 0,0-1 0,1 1 0,-1 0 0,0 0 0,-1 0 0,1-1 0,0 1 0,-1-1 0,0 1 0,-2 2 0,-3 5-156,2-3 363,0 0-1,0-1 0,-10 10 1,14-15-332,0 0 1,0-1-1,0 1 1,1 0-1,-1 0 1,0-1-1,0 1 1,0 0-1,0-1 1,0 1-1,0-1 1,-1 0-1,1 1 1,0-1-1,0 0 1,0 0-1,0 1 1,0-1-1,-1 0 1,1 0-1,0 0 1,0-1-1,0 1 1,0 0-1,0 0 1,-1 0-1,1-1 1,0 1-1,0-1 1,0 1-1,0-1 1,0 1-1,-1-2 1,-3-9-4366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5:53.8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56 2496,'0'-5'4512,"9"2"-3872,0 0 704,8-2-736,6-3 160,3 1-448,0-1 32,10 3-224,-2-1 0,6 6-64,4-5 96,-5 5-96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5:55.3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87 2144,'5'-6'5088,"16"6"-2731,9 0-1663,-4 1-108,28-4 1,142-14 603,100-11-162,42-3-818,-230 28-142,124 13 1,-91-2 806,-138-8-1262,12-2 1084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5:56.2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256 138 1984,'1'-2'175,"0"1"-1,-1 0 1,1 0-1,-1-1 1,0 1-1,1 0 1,-1-1 0,0 1-1,0-1 1,0 1-1,0 0 1,0-1-1,0 1 1,0-1 0,0 1-1,-1-3 1,1 4-77,-1-1 0,1 1 0,0 0 0,0-1 1,-1 1-1,1 0 0,0-1 0,-1 1 0,1 0 0,0 0 1,-1-1-1,1 1 0,-1 0 0,1 0 0,0 0 0,-1 0 1,1-1-1,-1 1 0,1 0 0,0 0 0,-2 0 0,1 0-32,-1 0-1,1 0 1,-1 1 0,1-1-1,-1 0 1,0 1-1,1-1 1,-3 2-1,-11 5 269,1 1 0,1 0 1,0 1-1,0 0 0,1 1 0,0 1 0,0 0 1,-11 15-1,4-3 91,1 2 1,2-1-1,-21 42 0,34-60-364,0-1-1,1 0 0,0 1 0,0 0 1,1-1-1,0 1 0,-2 10 1,3-14-32,0 0 1,0 0-1,1 0 1,-1 0 0,0 0-1,1 0 1,-1-1 0,1 1-1,-1 0 1,1 0-1,0 0 1,0-1 0,0 1-1,0 0 1,0-1 0,0 1-1,0-1 1,1 1 0,-1-1-1,0 0 1,1 1-1,-1-1 1,1 0 0,0 0-1,-1 0 1,1 0 0,3 1-1,-1-1 20,0 0-1,0 0 1,0 0-1,0 0 1,1-1 0,-1 0-1,0 0 1,0 0-1,0 0 1,1-1-1,4-1 1,8-2 132,22-9 0,-29 10-134,28-10 50,51-19-252,-85 30 83,-1 1 0,0 0 0,1 0 0,0 0 0,-1 0 0,1 0 0,-1 1 0,1 0 0,6 0 0,-9 0 54,1 0-1,-1 1 0,0-1 0,1 0 1,-1 1-1,0 0 0,1-1 0,-1 1 0,0 0 1,0-1-1,0 1 0,0 0 0,0 0 0,0 0 1,0 0-1,0 0 0,0 0 0,0 0 0,0 0 1,-1 0-1,1 0 0,0 1 0,-1-1 1,1 0-1,-1 1 0,0-1 0,1 0 0,-1 2 1,3 7 13,-1 1 1,1-1 0,8 16 0,-10-23 36,1-1-1,-1 1 1,1-1 0,-1 1 0,1-1-1,0 1 1,0-1 0,0 0 0,1 0-1,-1 0 1,0 0 0,1 0 0,-1-1-1,1 1 1,0-1 0,-1 1 0,1-1-1,4 1 1,-5-2 18,0 1 0,0-1 0,0 0 0,0 0 0,0-1 0,0 1 0,0 0 0,0-1 0,0 1 0,0-1 0,0 1 0,-1-1 0,1 0 0,0 0 0,0 0 0,-1 0 0,4-2 0,2-3 148,0 0 0,10-12-1,-10 11-90,29-33 465,50-69 1,-73 88-479,0 0 1,-1 0-1,-1-1 1,-1 0 0,12-44-1,-20 61-97,-1 0-1,0 0 1,0-1 0,-1 1-1,0 0 1,0-1 0,0 1-1,0 0 1,-1 0 0,0-1-1,0 1 1,0 0 0,-3-5-1,3 7-38,-1-1 1,0 1-1,0 0 0,0 0 0,0 0 0,0 0 0,-1 1 0,1-1 0,-1 1 0,0-1 1,0 1-1,0 0 0,0 0 0,0 0 0,0 1 0,-1-1 0,1 1 0,-7-2 0,6 1-343,0 1-1,0 0 0,0 0 0,0 1 0,0-1 0,-1 1 0,1 0 0,0 0 1,-7 1-1,10 0 153,-1-1 0,0 1 0,1 0 0,-1 0 0,0-1 0,1 1 0,-1 0 0,1 0 0,-1 0 0,1 1 0,0-1 0,-1 0 0,1 0 0,0 1 0,0-1 0,0 1 0,0-1 0,0 1 0,0-1 0,0 1 0,1 0 0,-1-1 0,0 4 0,0-2-76,0 0-1,1 0 1,-1 0 0,1 0 0,0 0-1,0 4 1,6 22-2411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5:56.7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59 2144,'5'6'2027,"9"7"672,-4-4-1847,0 1-46,0 1-1,0 0 0,14 23 1,-24-34-760,0 1 0,0-1 1,0 0-1,0 1 1,0-1-1,0 0 0,1 1 1,-1-1-1,0 0 1,0 1-1,0-1 1,1 0-1,-1 0 0,0 1 1,1-1-1,-1 0 1,0 0-1,0 0 0,1 1 1,-1-1-1,0 0 1,1 0-1,-1 0 0,0 0 1,1 0-1,-1 1 1,1-1-1,-1 0 0,0 0 1,1 0-1,-1 0 1,0 0-1,1 0 0,-1 0 1,0 0-1,1-1 1,-1 1-1,1 0 0,-1 0 1,0 0-1,1 0 1,-1 0-1,0-1 0,0 1 1,1 0-1,-1 0 1,0 0-1,1-1 0,-1 1 1,0 0-1,0 0 1,1-1-1,-1 1 0,0 0 1,0-1-1,1 0 1,8-21 484,-9 19-550,9-35 254,-8 30-114,1 0 0,-1 0-1,1 0 1,1 0 0,4-10 0,-5 16-101,-1 0 0,1-1 1,-1 1-1,1 0 0,0 0 1,0 0-1,0 1 0,0-1 1,0 0-1,0 1 0,0-1 1,1 1-1,-1 0 0,1-1 1,-1 1-1,1 0 0,-1 1 1,1-1-1,0 0 0,4 0 1,24 1-661,-18 0 256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6:01.9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0 107 2080,'4'-1'4992,"10"-10"-3611,-11 8-1278,0 0 0,0 1-1,-1-1 1,2 1 0,-1 0 0,0-1 0,0 1-1,1 1 1,-1-1 0,6-2 0,-1 2 9,-1 0 0,0-1 0,-1 0 1,1 0-1,10-7 0,14-7 84,20-9-425,-50 25 143,-1 2 74,1 0 0,-1 0-1,0 0 1,1 0-1,-1 0 1,0 0-1,1 0 1,-1-1 0,1 1-1,0 0 1,-1 0-1,2 0 1,5 11-88,-6-4 163,0 0 0,0-1 0,-1 1 0,0 0 0,-2 8 0,1-7 27,1 0-1,0 1 1,1 11-1,1-12-29,-2-6-52,0-1 1,1 1-1,-1 0 1,1 0-1,0-1 1,0 1-1,0 0 1,0-1-1,0 1 1,1-1 0,-1 1-1,4 3 1,1 1 117,0 0 0,0-1 1,10 9-1,-13-13-93,-1 0 0,1 0 0,0 0-1,0-1 1,-1 1 0,1-1 0,0 0 0,0 0 0,0 0 0,1 0-1,-1-1 1,0 1 0,3-1 0,11-1 81,-1 0 0,1-2 0,-1 0 0,0-1 1,0 0-1,0-1 0,-1-1 0,1-1 0,19-11 0,-28 14-94,0-1 0,0 1 0,0-2 1,-1 1-1,13-13 0,23-36 296,-13 15 74,-25 35-288,-1 1 0,1-1 1,0 1-1,0 0 0,0 0 0,0 0 1,1 1-1,-1-1 0,1 1 0,0 0 1,-1 0-1,1 1 0,0 0 0,0 0 1,0 0-1,9-1 0,-7 2 20,1 0-1,-1 0 1,0 1 0,1 0 0,-1 0-1,0 1 1,0-1 0,1 2 0,-2-1-1,12 6 1,-7-2-302,11 5 650,-6-8-3784,-7-2-126,0 3 1046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6:02.6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1 165 2080,'2'10'6644,"-1"-9"-6387,22 2 743,1-1-1,-1-1 1,1-1 0,32-4 0,97-20 377,-122 18-1070,477-97 1671,-297 66-1526,-170 33-544,0 1 1,1 2-1,47 6 0,-72-2 60,-17-2 28,0-1-1,0 0 0,0 0 1,0 0-1,0 0 0,1 1 1,-1-1-1,0 0 0,0 0 0,0 1 1,0-1-1,0 0 0,0 0 1,0 0-1,0 1 0,0-1 0,0 0 1,0 0-1,0 1 0,0-1 1,0 0-1,0 0 0,0 1 1,0-1-1,0 0 0,0 0 0,0 0 1,0 1-1,-1-1 0,1 0 1,0 0-1,0 0 0,0 1 0,0-1 1,0 0-1,-1 0 0,1 0 1,0 0-1,0 1 0,0-1 1,-1 0-1,-3 3-705,0 1 33,0-1-1,-1 0 0,1 0 0,-1-1 0,1 1 1,-1-1-1,0 0 0,0-1 0,-9 3 1,-4 1-1025,-9 7-2799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6:03.8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23 3648,'0'0'56,"0"-1"1,1 1-1,-1-1 0,0 1 1,0-1-1,0 1 1,0 0-1,1-1 0,-1 1 1,0 0-1,1-1 0,-1 1 1,0 0-1,0-1 1,1 1-1,-1 0 0,1-1 1,-1 1-1,0 0 0,1 0 1,-1 0-1,0-1 1,1 1-1,-1 0 0,1 0 1,-1 0-1,1 0 1,-1 0-1,0 0 0,1 0 1,-1 0-1,1 0 0,-1 0 1,2 0 687,0 1-232,13 5 728,-13-5-1080,0-1 0,0 1 1,0 0-1,0 0 0,0 0 0,0 0 0,-1 0 1,1 0-1,0 0 0,-1 1 0,1-1 0,0 0 1,1 3-1,8 15 461,0 1 0,-1 0 0,0 0 0,8 32 0,-8-26-350,3 11-95,3 10 183,3 0 0,30 54 0,-41-87-243,6 11 95,1-1 0,0-1 0,25 27 0,-24-33 148,1 0 0,36 26 0,-51-40-396,1 3 5,2-1 560,9-14 224,-7 2-666,-1 0 0,0-1 0,0 0 0,0 0 1,-1-1-1,0 0 0,5-15 0,-5 14-66,59-158-97,-31 72-65,41-78 68,-62 153 38,-8 14-3,0 0 0,0 0 0,-1 0 0,0 0 0,0 0 0,3-13-1,-1-2-828,-1 9-1098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6:04.6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84 19 2080,'0'0'73,"0"0"-1,0 0 1,0 0 0,0-1-1,0 1 1,0 0-1,0 0 1,-1-1 0,1 1-1,0 0 1,0 0 0,0 0-1,0 0 1,-1-1 0,1 1-1,0 0 1,0 0 0,0 0-1,-1 0 1,1 0-1,0 0 1,0-1 0,0 1-1,-1 0 1,1 0 0,0 0-1,0 0 1,-1 0 0,1 0-1,0 0 1,0 0 0,-1 0-1,1 0 1,0 0 0,0 0-1,-1 0 1,1 0-1,0 0 1,0 1 0,0-1-1,-1 0 1,1 0 0,0 0-1,-15 6 2880,12-5-3148,-1 1 384,0-1 0,0 1 0,1 0 1,0 1-1,-1-1 0,1 1 0,0-1 0,0 1 1,0 0-1,0 0 0,1 0 0,-1 0 0,1 1 1,0-1-1,-3 7 0,4-7-114,0-1 1,0 1-1,0-1 0,0 1 1,1 0-1,-1 0 0,1-1 1,0 1-1,0 0 0,0 0 0,0-1 1,0 1-1,0 0 0,1 0 1,0-1-1,-1 1 0,1 0 1,0-1-1,0 1 0,0-1 1,1 1-1,-1-1 0,1 1 1,1 1-1,-1-1-1,0-1-1,0 1 1,0-1 0,0 0 0,0 0 0,1 0-1,-1 0 1,1 0 0,-1 0 0,1-1-1,0 1 1,-1-1 0,1 0 0,0 0 0,0 0-1,0 0 1,0 0 0,0-1 0,0 1-1,0-1 1,0 0 0,0 0 0,1 0-1,-1 0 1,0 0 0,0-1 0,0 1 0,0-1-1,0 0 1,3-1 0,1-1 0,0 1 1,0-1-1,0-1 1,0 1-1,-1-1 0,1 0 1,-1-1-1,0 1 1,0-1-1,-1 0 1,0-1-1,10-11 1,-14 15-64,0 1 0,0 0 0,0-1 0,-1 0 0,1 1 1,0-1-1,-1 1 0,1-1 0,-1 0 0,1 0 1,-1 1-1,0-1 0,0 0 0,0 0 0,0 1 1,0-1-1,0 0 0,0 0 0,0 1 0,-1-3 1,0 2-15,-1-1 1,1 1-1,0-1 1,-1 1-1,1 0 1,-1 0-1,0 0 1,1 0-1,-1 0 1,0 0 0,0 1-1,-3-3 1,-1 0-24,-1 1 1,1-1-1,-1 1 1,0 0-1,0 1 1,0-1-1,0 1 1,-14-1-1,20 3 23,-14-2-202,-25-4 0,29 5-618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6:06.3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299 34 1888,'-2'-9'1196,"2"9"-1092,0-1 0,0 0 1,0 0-1,0 1 0,0-1 1,0 0-1,0 0 0,-1 1 1,1-1-1,0 0 0,0 1 1,-1-1-1,1 0 0,0 1 1,-1-1-1,1 0 0,-1 1 1,1-1-1,-1 1 1,1-1-1,-1 0 0,0 1 1,1 0-1,-1-1 0,1 1 1,-1-1-1,0 1 0,1 0 1,-1-1-1,0 1 0,0 0 1,1 0-1,-1 0 0,-1-1 1,-8-2 450,10 2-527,-1 1 0,0 0-1,0-1 1,0 1 0,1 0-1,-1 0 1,0 0 0,0-1-1,0 1 1,1 0-1,-1 0 1,0 0 0,0 0-1,0 1 1,0-1 0,1 0-1,-1 0 1,0 0-1,0 1 1,0-1 0,-27 3 394,0 0-194,7 2 108,0 1-1,0 2 1,-26 12-1,40-17-315,0 1 1,0 0-1,1 1 0,0 0 1,0 0-1,0 0 1,1 0-1,-1 1 0,1 0 1,0 0-1,1 1 0,0-1 1,-4 8-1,7-11-6,0-1 0,0 1-1,1-1 1,-1 1 0,0-1 0,1 1-1,0 0 1,0-1 0,0 1 0,0-1-1,0 1 1,0 0 0,1-1 0,-1 1-1,1-1 1,0 1 0,0-1 0,0 1-1,0-1 1,0 1 0,0-1 0,1 0-1,-1 0 1,1 0 0,-1 0 0,1 0-1,3 3 1,5 4 107,0-1-1,0 0 1,1 0-1,13 6 0,-21-12-115,139 72 288,-23-15 790,-104-51-900,-11-7-138,-1 0 0,0 1 0,1 0 0,-1 0 1,0 0-1,0 0 0,0 0 0,-1 0 0,4 4 1,-6-6-39,1 1 0,-1-1 0,0 1 0,0 0 0,0-1 0,1 1 0,-1-1 0,0 1 1,0 0-1,0-1 0,0 1 0,0 0 0,0-1 0,0 1 0,0-1 0,0 1 0,-1 0 1,1-1-1,0 1 0,0-1 0,0 1 0,-1 0 0,1-1 0,0 1 0,-1-1 0,1 1 0,0-1 1,-1 1-1,1-1 0,-1 1 0,1-1 0,-1 0 0,1 1 0,-1-1 0,1 0 0,-1 1 1,1-1-1,-2 1 0,0 0 13,-1 0 1,1 0 0,-1 0-1,1 0 1,-1 0-1,-4 0 1,-85 4 512,32-2-375,39-3-117,1 1-1,0 1 1,-26 6-1,26-8-399,15-1-1414,25 0-3481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38:59.3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1 163 1824,'0'-1'83,"0"1"0,0-1-1,1 1 1,-1-1 0,0 1 0,0-1-1,1 1 1,-1 0 0,0-1 0,1 1 0,-1-1-1,0 1 1,1 0 0,-1-1 0,1 1 0,-1 0-1,1-1 1,-1 1 0,0 0 0,1 0-1,-1 0 1,1-1 0,-1 1 0,2 0 0,15-4 3472,-13 3-2343,6-1-759,0 2-1,0-1 1,-1 1 0,1 1-1,10 1 1,-7-1-121,1 0 0,22-1 0,16-7 356,-23 3-393,-1 1 0,51 1 0,43 3-254,-19-1 100,283 23 456,-148-20-547,-35-1-68,163 30 599,-124-7-330,2-17-102,-89-15-198,110 0 77,-210 9 29,30 1 162,-1-4 0,88-11 1,-134 6-271,244-28-96,166-9 142,-188 25 247,-78 9-319,503-14 1053,-544 18-909,-40 1-6,19-1-57,43-1-152,162-16 334,-232 13-271,156 7 36,-120 4 50,-47-1-1,72-1 0,124-2 239,-148 3 2,19-11-9,-39 1 187,75 5 221,-139 6-258,91 14-1,-95-11-279,-32-4-120,0 0-1,1 0 1,-1 1 0,13 4-1,-22-5-145,1-1-1,-1 1 0,0-1 0,1 1 0,-1 0 0,0 0 0,1-1 1,-1 1-1,0 0 0,0 0 0,1 0 0,0 2 0,-3 5-3472,-30 14-5499,2-13 6085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6:06.6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 11 3072,'-1'-2'357,"1"1"-304,0 1 0,0-1 0,0 1 0,0 0 0,0-1 0,0 1 0,0 0 0,0-1 0,-1 1 0,1-1 0,0 1 0,0 0-1,-1-1 1,1 1 0,0 0 0,0-1 0,-1 1 0,1 0 0,0 0 0,-1-1 0,1 1 0,0 0 0,-1 0 0,1 0 0,0-1 0,-1 1 0,-1 17 3173,-6 17-1141,-19 83-234,23-103-1628,-1-26-5091,5 8 4188,0 1 0,0 0 0,2-6 0,6-20-1960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6:07.0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8 896,'-10'-4'352,"15"0"-224,0 12-640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6:07.4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2912,'6'11'387,"-1"1"1,0 0-1,0 0 1,-1 1-1,-1-1 0,3 19 1,-4-20-2,17 122 2701,-13-81-1710,-6-12-134,14-57 42,-1-5-1119,0 0 0,11-31 1,-17 35-316,1 0 0,0 1 0,2 0 0,0 1 0,19-25 1,-28 40 115,-1 0 1,1 0 0,0 0-1,0 0 1,0 0-1,0 1 1,1-1 0,-1 0-1,0 0 1,0 1 0,0-1-1,1 0 1,-1 1 0,0-1-1,1 1 1,-1 0 0,0 0-1,1-1 1,-1 1-1,2 0 1,-2 0 41,1 1 0,-1-1 0,0 1 1,0-1-1,0 1 0,1-1 0,-1 1 0,0 0 0,0 0 0,0 0 1,0-1-1,0 1 0,0 0 0,0 0 0,-1 0 0,1 0 0,1 2 1,2 5 193,0 0 0,0 1 1,-1-1-1,5 16 1,-6-17-146,2 11 288,-1 1 0,0-1-1,-1 34 1,2 11 276,-3-16 61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6:08.4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167 87 3072,'0'-11'6305,"0"11"-6200,-8 5 156,1 1 0,-1 0 0,2 0 0,-13 14 0,-22 32 964,33-42-971,-3 6 150,0 1-1,-15 31 0,22-41-311,1 1 0,0 0 0,0 0-1,1 0 1,0 0 0,0 0 0,1 0 0,0 0-1,1 11 1,0-17-55,0 1 0,0-1-1,1 0 1,-1 1 0,1-1-1,-1 0 1,1 1 0,0-1-1,0 0 1,0 0 0,0 0-1,1 0 1,-1 0 0,0 0-1,1 0 1,-1 0 0,1-1-1,0 1 1,0 0 0,-1-1-1,5 3 1,-3-3 14,0 0-1,0 0 1,0 0-1,0 0 1,1 0-1,-1-1 1,0 1 0,1-1-1,-1 0 1,0 0-1,0 0 1,1-1-1,-1 1 1,0-1 0,5-1-1,6-2-24,0-2-1,-1 0 0,0 0 1,0-1-1,0-1 0,-1 0 1,22-18-1,-30 23-114,-1-1-1,1 1 1,0 1 0,0-1-1,1 1 1,-1-1 0,8-2-1,-12 5 73,1 0 0,-1 0 1,0 0-1,1 0 0,-1 1 0,1-1 0,-1 0 0,0 0 0,1 0 0,-1 0 0,0 0 1,1 1-1,-1-1 0,0 0 0,1 0 0,-1 1 0,0-1 0,0 0 0,1 0 0,-1 1 1,0-1-1,0 0 0,1 1 0,-1-1 0,0 0 0,0 1 0,0-1 0,0 0 0,0 1 0,1-1 1,-1 0-1,0 1 0,0-1 0,0 1 0,0-1 0,0 0 0,0 1 0,0-1 0,0 0 1,-1 1-1,1 24-231,0-18 255,0-2 4,1 0 1,-1 0 0,1 0-1,0 0 1,0 0-1,1 0 1,-1 0-1,1 0 1,0-1-1,0 1 1,1-1-1,0 1 1,-1-1 0,1 0-1,1 0 1,3 4-1,-5-6 45,1 0 0,-1 0-1,0 0 1,1-1 0,-1 1-1,1-1 1,-1 0 0,1 1-1,0-1 1,0 0 0,-1-1-1,1 1 1,0 0 0,0-1-1,0 0 1,0 1 0,0-1-1,0 0 1,0-1 0,0 1-1,-1 0 1,1-1 0,0 0-1,0 0 1,0 0 0,-1 0-1,1 0 1,0 0 0,2-2-1,2-2-1,-1 0-1,0 0 0,-1 0 0,1 0 1,-1-1-1,0 0 0,-1 0 0,1 0 1,-1-1-1,-1 1 0,1-1 0,3-11 1,0-1-2,0 0 0,-2 0 1,5-34-1,-7 34-40,-2-1-1,0 1 1,-2-25 0,0 34-50,-1 0-1,0 0 1,0 0-1,-1 1 1,0-1-1,0 0 1,-1 1 0,-6-10-1,7 15-16,1 0 1,-1 0-1,-1 0 1,1 1-1,0 0 0,-1-1 1,1 1-1,-1 0 0,0 0 1,-8-3-1,11 5-44,0 1 0,-1-1 0,1 1 0,-1-1 0,1 1 0,0 0 0,-1-1 0,1 1 0,-1 0 0,1 0 0,-1 0 0,1 0 0,-1 0 0,1 1 1,-1-1-1,-1 1 0,1 0-120,1 0 0,-1 0 1,1-1-1,0 2 1,0-1-1,-1 0 0,1 0 1,0 0-1,0 1 1,0-1-1,0 0 0,0 1 1,0-1-1,1 1 0,-1-1 1,0 1-1,0 3 1,-2 5-613,1 1 1,0 0 0,1 0 0,1 0 0,-1 0-1,2 0 1,-1 0 0,4 15 0,7 22-1170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6:08.9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47 3648,'1'0'104,"-1"0"0,0 0 0,1 0 0,-1 0 0,0 0 1,1-1-1,-1 1 0,0 0 0,1 0 0,-1 0 0,0 0 0,1 0 0,-1 0 1,0 0-1,1 0 0,-1 1 0,0-1 0,0 0 0,1 0 0,-1 0 0,0 0 0,1 0 1,-1 0-1,0 1 0,1-1 0,-1 0 0,0 0 0,1 1 104,-1-1-104,14 14 1432,-10-8-1190,-1-1 1,1 0 0,-1 1-1,3 7 1,-5-12-438,8 20 2523,-9-21-2404,0 0 1,0 0-1,0 0 0,0 0 0,0 0 0,0 0 0,0 0 1,0 0-1,0 0 0,1 0 0,-1 0 0,0 0 1,0 0-1,0 0 0,0 0 0,0 0 0,0 0 0,0 0 1,1 0 252,-1 0-252,1-11 650,-1 3-678,0 0-1,1-1 0,0 1 0,0 0 1,1 0-1,0 0 0,3-9 0,-4 15 18,0 0 0,0 0 0,1 0 0,-1 0 0,0 0 0,0 0 0,1 0-1,0 0 1,-1 0 0,1 1 0,0-1 0,0 1 0,-1-1 0,1 1 0,0 0 0,0 0-1,1 0 1,-1 0 0,0 0 0,0 0 0,0 1 0,1-1 0,-1 1 0,0-1-1,1 1 1,-1 0 0,0 0 0,1 0 0,3 1 0,22 2 455,-7-2-211,37 9 0,-25-7-2106,-8-1-6477,-15 1 5276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6:09.8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 2 2976,'1'-1'6101,"1"14"-5603,-1 0 0,0 0-1,0 0 1,-2 0 0,1 0 0,-2 0-1,0 0 1,-5 17 0,-5 17 117,1 0 0,-5 62 0,9-14 188,6 114-1,2-200-722,0 1-1,1-1 0,0 1 0,0-1 0,1 0 0,0 0 1,6 12-1,-8-18-22,0-1 1,1 1-1,-1 0 1,1-1-1,0 1 1,0-1-1,0 0 1,0 0-1,0 1 1,1-1 0,-1-1-1,1 1 1,-1 0-1,1-1 1,0 1-1,-1-1 1,1 0-1,0 0 1,0 0-1,0 0 1,0 0-1,0-1 1,0 1-1,0-1 1,0 0 0,5 0-1,6-2-376,1 0 0,-1-1 0,0-1 1,26-9-1,51-32-9580,-69 34 5718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6:10.2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6 147 3712,'0'-1'72,"-1"1"0,1-1 0,-1 1 0,1-1 0,0 0 0,-1 1 0,1-1 0,-1 1-1,1-1 1,0 0 0,0 1 0,0-1 0,-1 0 0,1 1 0,0-1 0,0-1 0,8-3 1024,3 0 766,6-3 720,19-7 1,50-13 647,-41 15-2244,-31 8-817,155-44-109,-161 47-1014,0 0 0,0 1 0,1 0 0,-1 1 0,0 0 0,1 0 0,-1 1 0,0 0 0,12 3-1,9 6-3359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6:11.1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11 2720,'1'0'191,"-1"-1"1,0 0 0,1 1-1,-1-1 1,1 0-1,-1 1 1,0-1-1,1 1 1,0-1-1,-1 0 1,1 1-1,-1-1 1,1 1-1,0 0 1,-1-1-1,1 1 1,0 0 0,-1-1-1,1 1 1,0 0-1,0 0 1,-1-1-1,1 1 1,0 0-1,0 0 1,-1 0-1,1 0 1,0 0-1,1 0 1,-1 1-74,-1-1 0,1 1 0,-1-1 0,1 1 1,0-1-1,-1 1 0,1 0 0,-1-1 0,1 1 0,-1 0 0,0-1 0,1 1 1,-1 0-1,0 0 0,1-1 0,-1 1 0,0 0 0,0 0 0,0 0 0,0-1 0,0 1 1,1 0-1,-2 0 0,1 0 0,0-1 0,0 1 0,0 0 0,0 0 0,0 0 1,-1 0-1,-7 69 2344,2-11-1580,-23 162 701,26-199-1469,-4 57 188,6-66 249,-1-2-4722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6:11.5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55 4736,'-30'-27'2128,"48"23"1280,20-2 223,54-3 1,-43 5-2096,121-1 244,-136 5-1810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6:12.6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194 2 3648,'-1'0'215,"1"-1"0,-1 1 0,1 0 0,-1 0 0,0 0 0,1-1 0,-1 1 0,1 0 0,-1 0 0,0 0 0,1 0 0,-1 0 0,0 0 0,1 0 0,-1 0 0,1 1 1,-1-1-1,0 0 0,1 0 0,-1 0 0,1 1 0,-1-1 0,-2 3 1290,2-2-1290,-15 18-77,10-10 594,-39 53 1508,28-39-1047,-21 36 1,25-36-824,7-13-210,0 0-1,1 1 1,0 0 0,1 0 0,0 0-1,-4 20 1,7-23-70,0-1 0,1 1 0,-1 0 0,1-1 0,1 1 0,0 0 0,0-1-1,0 1 1,1-1 0,0 1 0,4 7 0,-3-7-5,0-1 0,1 0-1,0 0 1,0 0 0,1 0 0,9 10 0,-12-14-61,1-1 1,-1 0 0,1 0 0,-1 0 0,1 0 0,0-1 0,0 1 0,0-1 0,0 0 0,0 0 0,0 0 0,0 0 0,0 0 0,1 0 0,-1-1 0,0 0 0,0 0 0,1 0 0,4 0 0,11-4 61,0 0 0,0-2 0,25-10-1,-28 10-86,65-25-373,92-50 1,-164 76 274,-2 1 0,1-1-1,-1 0 1,1-1 0,-2 0 0,1 0-1,-1-1 1,0 1 0,0-1 0,0-1-1,-1 1 1,0-1 0,-1 0 0,0 0-1,0 0 1,-1-1 0,0 1 0,0-1-1,-1 0 1,0 0 0,0 0 0,0-12-1,-2 14 35,0 0-1,-1 0 0,1 1 0,-1-1 1,-1 0-1,-1-6 0,2 11 35,0-1 0,0 1 1,-1-1-1,1 1 0,0 0 0,-1 0 1,0 0-1,1 0 0,-1 0 0,0 0 0,0 0 1,0 0-1,0 1 0,-1-1 0,1 1 1,0 0-1,-1 0 0,-3-2 0,1 2 20,0-1-1,-1 1 0,1 0 1,-1 0-1,1 1 1,-1 0-1,1 0 1,-1 0-1,1 1 0,-1-1 1,1 1-1,0 1 1,-11 2-1,-5 5-16,1 0 0,-22 13-1,24-13 26,-4 5 313,0 1 1,1 0 0,-31 32 0,28-26-141,16-13-101,0 0 0,1 0 0,0 0 0,1 1-1,-1 0 1,1 1 0,1-1 0,0 1 0,1 0 0,0 1 0,0-1 0,-3 16 0,-1 9 218,5-24-231,1 0 0,0 1 1,-1 18-1,3-19 23,0 1 1,1-1-1,1 1 0,0-1 1,3 12-1,-4-18-9,1-1 1,0 1-1,0-1 0,1 1 0,-1-1 1,1 0-1,0 0 0,0 0 1,0 0-1,0-1 0,1 1 1,-1-1-1,1 0 0,6 5 0,5 0 4,0-1 0,0 0 0,0-1 0,20 6-1,66 10-154,-95-21-69,-2 0-327,1 0 1,-1 0-1,1 0 0,-1-1 1,1 1-1,-1-1 1,1-1-1,-1 1 0,1-1 1,-1 1-1,1-1 1,5-3-1,4-2-3459,3 2 1259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39:02.5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99 2240,'-13'-38'1904,"14"38"-1552,1 0 0,-1 1 0,1-1 0,-1 1-1,1-1 1,-1 1 0,0 0 0,1-1 0,-1 1 0,0 0 0,0 0 0,0 0 0,0 0 0,0 0 0,2 2-1,18 25-507,-7-11 735,0 3-367,-1 1 1,0 0-1,-1 1 1,-2 0-1,9 26 1,6 9 181,-14-24-217,0-1 0,-2 1 0,7 50 0,-8-35-85,27 144 346,-25-131 116,-5-21-186,-5-40-338,0 0 0,0 1 0,0-1 0,0 0 0,0 0 0,0 0 0,0 0 0,0 1 1,0-1-1,0 0 0,0 0 0,0 0 0,0 0 0,0 1 0,0-1 0,0 0 0,0 0 0,0 0 0,0 0 0,1 0 0,-1 0 0,0 1 0,0-1 0,0 0 0,0 0 0,0 0 0,0 0 0,1 0 0,-1 0 0,0 0 0,0 0 0,0 1 0,0-1 0,0 0 0,1 0 0,-1 0 0,0 0 0,0 0 0,0 0 0,0 0 0,0 0 1,1 0-1,-1 0 0,0 0 0,0 0 0,1 0 0,6-8 440,7-14-213,-8 8-146,-1 0 1,0 0-1,-1 0 1,3-21 0,1-2 7,20-71-179,4 0-1,61-138 1,-64 180 119,-11 23-251,31-51 0,-47 90-193,14-18-148,-15 21 395,-1 1 1,0-1 0,1 1-1,0-1 1,-1 1 0,1-1-1,-1 1 1,1-1 0,-1 1-1,1 0 1,0-1 0,-1 1-1,1 0 1,0 0-1,-1-1 1,1 1 0,0 0-1,0 0 1,-1 0 0,1 0-1,0 0 1,-1 0 0,1 0-1,0 0 1,0 0 0,-1 0-1,1 1 1,0-1-1,-1 0 1,1 0 0,0 1-1,0 0 1,12 9-2076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6:13.0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77 1 4064,'-1'0'127,"0"0"0,0 0 0,0 0-1,1 0 1,-1 0 0,0 0 0,0 0 0,0 0 0,0 0 0,1 1 0,-1-1-1,0 0 1,0 0 0,0 1 0,1-1 0,-1 0 0,0 1 0,0-1 0,1 1-1,-1-1 1,0 1 0,1-1 0,-1 1 0,1 0 0,-2 0 0,-15 22 2280,12-14-2135,0-4 23,1 1-1,1 1 1,-1-1 0,1 1-1,0-1 1,1 1-1,-1 0 1,1 0-1,-1 7 1,3-10-172,-1-1 0,1 1 0,0-1 0,0 1 0,0-1 1,0 1-1,1-1 0,0 1 0,-1-1 0,1 1 0,1-1 0,-1 0 0,0 1 0,1-1 1,-1 0-1,1 0 0,0 0 0,0 0 0,5 5 0,-3-4 12,0-1 0,0 0 0,0 1 0,0-1-1,0-1 1,1 1 0,-1-1 0,1 0 0,0 0 0,0 0 0,6 1-1,-8-2-99,0-1-1,-1 1 1,1-1-1,0 0 1,0 0-1,0 0 1,0-1-1,0 1 1,-1-1-1,1 0 0,0 1 1,0-1-1,-1 0 1,1-1-1,-1 1 1,1 0-1,-1-1 1,1 1-1,-1-1 0,0 0 1,0 0-1,4-4 1,-4 4-12,-1-1 0,1 0-1,-1 0 1,1 1 0,-1-1 0,0 0 0,0 0 0,0-1 0,0 1 0,-1 0-1,1 0 1,-1 0 0,0-1 0,0 1 0,0 0 0,0 0 0,-1 0 0,1-1-1,-1 1 1,-2-5 0,2 4-82,0 0-1,0 0 1,-1 0 0,0 0-1,0 0 1,0 1 0,0-1-1,0 1 1,-1-1 0,0 1-1,0 0 1,0 0 0,0 0-1,0 0 1,-4-3-1,1 3-133,-1 0-1,1 0 0,-1 1 1,1 0-1,-12-3 0,15 5-176,0-1 0,-1 1 0,1 0 0,0 0 1,-1 0-1,1 0 0,0 1 0,-1-1 0,1 1 0,0 0 0,-1 0 0,1 0 0,-4 2 0,6-2 123,1-1-1,-1 1 1,0-1-1,1 1 1,-3 1-991,3-1 990,0 0 1,-1-1-1,1 1 1,-1 0-1,1 0 1,0-1-1,0 1 0,0 0 1,-1 0-1,1-1 1,0 1-1,0 0 1,0 1-1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5:42.9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62 1728,'0'-3'5477,"7"-1"-3312,-5 3-2125,1-1-1,-1 0 0,0 1 0,0-1 0,1 1 0,-1 0 1,1 0-1,0 0 0,-1 0 0,1 0 0,0 0 0,-1 1 1,1-1-1,3 1 0,8-3 3,2 0 140,1 0 0,18 0 0,-2 0 114,104-5 229,-38 5-260,-36 2-84,17-2 288,-73 3-400,6 0 34,-12 0-98,-1 0 1,0 0 0,0 0 0,1 0 0,-1 0-1,0 0 1,1 0 0,-1-1 0,0 1 0,0 0 0,1 0-1,-1 0 1,0 0 0,0 0 0,0 0 0,1-1-1,-1 1 1,0 0 0,0 0 0,0 0 0,1 0-1,-1-1 1,0 1 0,0 0 0,0 0 0,0-1 0,1 1-1,-1 0 1,0 0 0,0-1 0,0 1 0,-13-3-4700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5:43.5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0 147 2496,'7'-2'7957,"64"-23"-6278,106-21 0,-145 39-1485,194-36 192,-156 31-340,-48 8-169,17-4 623,-15 8-3656,-16 3 1162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6:58.4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71 35 1984,'0'-20'8336,"-1"21"-8239,-1 0 0,1 0 1,0 0-1,0 0 0,0 0 1,1 0-1,-1 0 0,0 0 1,0 1-1,0-1 0,1 0 1,-1 0-1,1 1 1,-1-1-1,1 1 0,-1 1 1,-3 7 289,-6 9 258,2 0 0,0 0-1,1 1 1,-6 25 0,11-37-493,0 1 1,1-1-1,0 1 1,0 0-1,1-1 0,0 1 1,1 0-1,0-1 1,0 1-1,1-1 1,0 1-1,6 14 0,-6-19-102,1 0 0,-1 0 0,1 0 0,0-1-1,0 1 1,0-1 0,0 0 0,1 0 0,-1 0-1,1-1 1,-1 1 0,1-1 0,0 0-1,9 4 1,-5-3-16,0-1 1,1 1-1,-1-1 0,1-1 1,-1 1-1,16-1 0,-11-1 84,0 0 1,0-1-1,0 0 0,0-1 0,20-6 0,36-14 31,53-19 81,-109 37-270,0-2-1,0 0 1,-1 0-1,19-14 1,-27 17-27,-1 0 0,0 0 1,0 0-1,0 0 0,0-1 1,0 0-1,-1 1 0,1-1 1,-1 0-1,0 0 0,0-1 1,-1 1-1,1 0 0,-1-1 0,0 1 1,0 0-1,0-10 0,0 6 0,-1-1 0,-1 1 0,1 0 0,-2-1 0,1 1 0,-1 0 0,0-1 0,-1 1 0,-5-11 0,6 14 34,0 0 1,-1 1-1,0-1 0,0 1 0,0 0 1,0 0-1,-1 0 0,1 0 1,-1 1-1,0-1 0,0 1 0,-1 0 1,1 0-1,-1 0 0,1 1 1,-8-3-1,7 4 2,1 0 0,0 0 0,0 0 0,0 1 0,0 0 0,-1 0 0,1 0 0,0 0 0,0 1 1,0 0-1,-1 0 0,1 0 0,0 0 0,0 0 0,0 1 0,-6 3 0,0 1 48,0 1-1,1-1 1,0 1 0,-15 16-1,17-16 92,1 0 0,0 1 0,0 0-1,1 0 1,0 0 0,-6 16 0,-16 57 260,20-58-232,2-6-5,2 1 0,0 0 1,0 0-1,2-1 0,0 1 1,1 1-1,3 20 0,0-26-86,0-1 0,1 0 0,0 0 0,1 0-1,1 0 1,0-1 0,0 0 0,1 0 0,10 13-1,57 57 239,-67-72 170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6:59.5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170 1 2400,'4'3'8589,"-4"12"-6312,-3 18-1741,0-21-245,0 0-1,0 0 1,-1 0-1,-8 15 1,2-1 246,-58 117 873,13-30-741,53-108-610,0 0-1,0 0 1,0 0-1,1 0 0,0 0 1,0 1-1,0-1 1,1 0-1,0 1 0,0-1 1,0 0-1,2 10 1,-1-10-24,1 0 0,0-1 0,0 1 0,0-1 0,0 1 0,1-1 0,-1 0 0,1 0 0,0 0 0,0-1 0,1 1 1,-1-1-1,1 1 0,4 2 0,6 4 65,0-2-1,1 0 1,0 0 0,0-2 0,0 1 0,1-2-1,0 0 1,0-1 0,0-1 0,0 0 0,1-1-1,-1-1 1,24-1 0,-6-7-1679,-16-2-3220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6:59.9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47 2656,'-3'0'312,"3"0"-262,-1 0 0,1 0 0,0 0-1,-1 0 1,1 0 0,0 0 0,-1-1-1,1 1 1,-1 0 0,1 0-1,0 1 1,-1-1 0,1 0 0,0 0-1,-1 0 1,1 0 0,0 0 0,-1 0-1,1 0 1,0 1 0,-1-1-1,1 0 1,0 0 0,-1 0 0,1 1-1,0-1 1,-1 0 0,1 1 0,18-3 5773,85-12 1142,51-2-5290,-81 7-1447,29 0-1960,-84 10-945,-5 1 784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7:00.3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286 11 2720,'-22'-9'891,"22"8"-878,0 1 1,0 0 0,-1 0 0,1 0 0,0 0 0,-1-1 0,1 1-1,0 0 1,0 0 0,-1 0 0,1 0 0,0 0 0,-1 0 0,1 0 0,0 0-1,-1 0 1,1 0 0,0 0 0,-1 0 0,1 0 0,0 0 0,-1 0-1,1 1 1,-1-1 0,-6 3 496,-1 1-1,0 0 1,1 0-1,0 1 1,0 0-1,0 0 1,1 1-1,0 0 1,0 0-1,0 0 1,1 1-1,-7 10 1,-9 19 801,2 2 1,-26 72-1,-11 87 563,49-161-1809,0 1 1,3-1-1,1 1 1,1 0-1,3 0 1,0 0-1,3 0 0,1 0 1,2-1-1,21 70 1,-23-94-488,-1 0 1,2-1 0,-1 0 0,2 0-1,-1 0 1,2 0 0,-1-1-1,1-1 1,1 1 0,0-1-1,19 15 1,23 6-4016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7:00.8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26 4160,'4'-16'1333,"-4"16"-1316,0 0 0,0 0 0,0-1 0,0 1 0,0 0 1,0 0-1,0 0 0,0-1 0,0 1 0,0 0 0,1 0 0,-1 0 0,0 0 0,0-1 0,0 1 0,0 0 0,0 0 0,0 0 0,1 0 0,-1 0 1,0-1-1,0 1 0,0 0 0,0 0 0,1 0 0,-1 0 0,0 0 0,0 0 0,1 0 0,11-6 378,-10 6-287,-1 0 0,0 0 0,0 0 0,0 1 1,0-1-1,1 0 0,-1 0 0,0 1 0,0-1 1,0 1-1,0-1 0,0 1 0,0-1 0,0 1 0,0 0 1,0-1-1,0 1 0,0 0 0,1 2 0,5 2 806,0 0-504,-1 0 0,1 1 0,-1-1-1,-1 1 1,1 0 0,-1 1 0,6 9 0,29 54 1505,-33-57-1621,20 42 421,-3 0-1,-1 2 1,15 64-1,-27-77-462,-2 0 0,-2 1 0,-2 0-1,-2 83 1,-5-90-89,-2 0 0,-17 74-1,13-84-247,-1-1-1,-1 0 0,-2-1 0,-22 38 0,26-52-1050,1 0 0,-2-1 0,0-1 0,-19 19 0,-3-4-1989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6:26.05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67 1 1472,'-11'30'6260,"-13"34"-5848,15-29 158,-8 69 1,12-87-1120,4-9 133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6:26.72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49 1 1824,'-1'1'85,"0"1"0,-1 0 0,1-1 0,0 1 0,0 0 0,0 0 1,0-1-1,0 1 0,0 0 0,0 0 0,1 0 0,-1 4 0,-4 30 662,2-13 35,-22 159 2076,23-169-2695,2 4 777,4-17-459,7-9-188,53-67-362,-52 64 56,1 1-1,-1 0 1,2 0 0,-1 2-1,19-11 1,-27 18 99,1-2 55,0 1 0,1 0 0,-1 0 0,1 1 0,10-2-1,-16 3-118,1 1-1,-1 0 1,1 0-1,-1 0 0,1 0 1,0 0-1,-1 0 1,1 0-1,-1 1 0,1-1 1,-1 1-1,1-1 1,-1 1-1,1-1 0,-1 1 1,0 0-1,1 0 1,-1 0-1,0 0 0,0 0 1,0 0-1,1 0 1,-1 0-1,0 0 0,0 0 1,-1 1-1,1-1 0,0 0 1,0 1-1,0 1 1,3 6 57,-1-1 0,0 1 0,0 0 0,-1 0 1,2 16-1,-2 49-1834,-2-57 64,0-6 486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39:04.6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132 10 4064,'0'0'159,"0"-1"1,0 1-1,1-1 1,-1 1-1,0-1 1,0 1-1,0-1 1,1 1-1,-1-1 1,0 1-1,1 0 1,-1-1-1,0 1 1,1-1-1,-1 1 1,0 0-1,1-1 1,-1 1-1,1 0 1,-1 0-1,1-1 1,-1 1-1,0 0 1,1 0-1,-1 0 1,1 0-1,-1-1 1,1 1-1,-1 0 1,1 0-1,0 0 0,-1 0 1,1 0-1,-1 0 1,1 0-1,0 1 1,0-1 98,1 0 1,-1 0-1,1 0 1,-1 0-1,1 1 1,-1-1-1,1 0 0,-1 1 1,1-1-1,-1 1 1,3 1-1,-3-1-172,0 1 1,0-1-1,0 1 0,0-1 0,-1 1 1,1-1-1,0 1 0,-1-1 0,1 1 0,-1-1 1,1 1-1,-1 0 0,0-1 0,1 4 0,-2 27 722,1-20-647,-1 34 481,-11 76 1,8-82-169,2 82 1,3-67-240,-1-53-171,1-2-59,2 2 64,-2-1 155,-20-1-421,-37 8 576,53-8-396,0 0 1,1 0-1,-1 0 0,0 0 1,0 1-1,0-1 1,0 1-1,1 0 0,-1 0 1,0 0-1,0 0 1,1 1-1,-1-1 0,1 1 1,0-1-1,-1 1 1,-3 3-1,3-2 59,0-1 0,1 1-1,-1-1 1,1 1 0,-1 0 0,-2 5-1,4-7 8,0 1 0,0 0-1,0-1 1,0 1 0,-1-1 0,1 0-1,0 1 1,-3 1 0,3-3 217,5 0-427,0-1 133,1 0-1,-1 1 1,0-2 0,5-1 0,17-4-16,87 6 333,-64 2-301,-22-1 50,0 1 1,-1 1-1,1 2 0,-1 0 0,30 10 0,-56-14-25,0 1-1,0-1 0,0 1 0,0-1 0,-1 0 0,1 1 0,0-1 0,0 1 1,0-1-1,0 0 0,0 1 0,-1-1 0,1 0 0,0 1 0,0-1 0,0 0 0,-1 1 1,1-1-1,0 0 0,-1 1 0,1-1 0,-4 2-520,1 0 0,-1 0 0,1-1 0,-1 1 0,1-1 0,-1 0 0,0 0 0,0-1 0,0 1 0,1-1 0,-1 0 0,0 1 0,0-2 0,0 1 0,-6-1 0,-3-2-3630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6:27.17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35 17 2304,'4'-16'752,"-3"17"-581,0 0-1,0 0 1,-1 1 0,1-1-1,0 0 1,0 1 0,-1-1-1,1 0 1,-1 1 0,1-1-1,0 2 1,-1 67 2428,2-3-1579,-4-1 0,-12 86-1,-4 16-379,7-34 64,7-110-2170,7-20 682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6:27.62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3 2080,'7'0'4096,"9"1"-2739,24 4 1,-23-2-684,26 1 1,145-10 1005,-122 2-1414,-49-1-4911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6:28.26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65 1728,'31'3'4908,"17"1"-4478,-36-2-244,0-1-1,0 0 1,22-2-1,-31 1-143,-1-1 1,1 1-1,0-1 1,-1 0-1,1 0 1,0 0-1,-1 0 1,1 0-1,-1 0 1,3-2 0,-4 2-34,0 0 0,0-1 1,0 1-1,0 0 1,0 0-1,0 0 0,0 0 1,-1-1-1,1 1 1,0 0-1,-1-1 0,1 1 1,-1-1-1,1 1 1,-1-1-1,0 1 1,0-1-1,1 1 0,-1-3 1,0 3-25,0-1 1,0 1 0,0 0 0,-1-1-1,1 1 1,0-1 0,0 1 0,-1 0-1,1 0 1,-1-1 0,1 1-1,-1 0 1,1 0 0,-1-1 0,0 1-1,0 0 1,1 0 0,-1 0-1,0 0 1,0 0 0,0 0 0,0 0-1,0 0 1,-1 1 0,1-1 0,0 0-1,0 1 1,0-1 0,-1 1-1,1-1 1,0 1 0,-1-1 0,-1 1-1,0-1 1,0 1 0,-1 0 0,1 0 0,0 0 0,-1 1 0,1-1 0,0 1 0,-1 0 0,1 0-1,0 0 1,0 0 0,0 0 0,-3 3 0,-10 5 439,1 0 0,-17 15 0,26-19-257,0 0 1,0 1 0,1 0-1,0 1 1,0-1 0,0 1-1,-5 10 1,9-14-135,0-1 0,0 0 0,0 1-1,0-1 1,1 0 0,-1 1 0,1-1 0,0 1 0,-1-1-1,1 1 1,0-1 0,1 1 0,-1-1 0,0 1 0,1-1 0,0 4-1,1-2 47,-1-1 0,1 1 0,0 0 0,0-1 0,0 1 0,1-1 0,-1 0 0,1 1 0,4 2 0,-1 0 17,0-1 1,0-1-1,1 1 0,-1-1 0,1 0 0,0 0 0,1-1 0,-1 0 0,15 4 1,-3-4-130,-1-2 0,37 0 1,-29-1-5128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6:29.48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161 17 3552,'-11'-13'1147,"11"13"-1093,-1-1 1,1 1 0,0 0-1,-1 0 1,1-1 0,0 1 0,-1 0-1,1 0 1,-1-1 0,1 1-1,0 0 1,-1 0 0,1 0 0,-1 0-1,1 0 1,0 0 0,-1 0 0,1 0-1,-1 0 1,1 0 0,-1 0-1,1 0 1,0 0 0,-1 0 0,1 0-1,-1 0 1,1 0 0,-1 0 0,0 1-1,-9 6 1043,8-6-897,-4 3 149,0 1 1,0-1-1,0 1 0,1 1 0,0-1 0,-7 9 1,11-11-326,-1 0 0,1-1 1,0 1-1,0 0 0,0 0 1,0 0-1,0 0 0,1 0 0,-1 0 1,1 0-1,0 0 0,0 0 1,0 0-1,0 0 0,0 0 1,1 0-1,0 0 0,1 5 1,-2-6-1,1 0 0,0 0 0,0 0 0,0-1 0,0 1 0,0 0 0,0 0 0,0-1 0,0 1 0,1-1 0,-1 1 1,1-1-1,-1 0 0,1 1 0,0-1 0,-1 0 0,1 0 0,0 0 0,0 0 0,0 0 0,-1-1 0,1 1 0,0-1 0,0 1 1,0-1-1,3 1 0,-2-1 8,0 0 0,-1 0 0,1 0 0,0 0 0,-1-1 0,1 1 0,0-1 0,-1 1 0,1-1 0,-1 0 0,1 0 0,-1 0 0,1 0 0,-1-1 0,0 1 0,1-1 0,-1 1 0,2-4 0,-2 4-50,-1-1-1,0 0 1,0 1-1,0-1 1,0 0-1,0 0 1,0 0-1,0 0 1,0 0-1,0-3 0,5-10-619,-6 15 625,0 0 1,0 0 0,0 0 0,0-1 0,0 1 0,0 0-1,0 0 1,1 0 0,-1 0 0,0 0 0,0 0 0,0 0-1,0 0 1,0 0 0,1 0 0,-1 0 0,0 0 0,0 0-1,0 0 1,0 0 0,0 0 0,0 0 0,1 0 0,-1 0-1,0 0 1,0 1 0,0-1 0,0 0 0,0 0 0,0 0-1,0 0 1,1 0 0,-1 0 0,0 0 0,0 0 0,0 0-1,0 0 1,0 1 0,0-1 0,0 0 0,0 0 0,0 0-1,0 0 1,0 0 0,0 0 0,0 1 0,0-1-1,0 0 1,0 0 0,0 0 0,0 0 0,0 0 0,0 0-1,0 1 1,0-1 0,3 9-293,-4-1 222,0 0 0,0-1 1,-2 9-1,-3 14 190,-7 116 1413,10-126-1326,-1-1 0,-1 1-1,-1-1 1,0 0 0,-1-1 0,-1 0-1,-1 0 1,-16 23 0,24-39-159,0 0-1,-1-1 1,0 1 0,1-1 0,-1 1-1,0-1 1,1 0 0,-1 1-1,0-1 1,0 0 0,0 0 0,0 0-1,0-1 1,0 1 0,-1 0-1,1-1 1,0 0 0,0 1 0,0-1-1,-1 0 1,1 0 0,0 0-1,0 0 1,0-1 0,-1 1 0,1 0-1,0-1 1,0 0 0,0 1-1,0-1 1,0 0 0,0 0 0,0 0-1,0-1 1,0 1 0,0 0-1,1-1 1,-1 1 0,0-1 0,1 1-1,0-1 1,-1 0 0,1 0 0,0 1-1,0-1 1,0 0 0,0 0-1,0 0 1,0 0 0,-1-5 0,2 4-23,0-1 1,0 1 0,0-1 0,0 1 0,1-1 0,-1 1 0,1-1 0,0 1 0,0 0-1,0-1 1,1 1 0,-1 0 0,1 0 0,0 0 0,0 0 0,3-5 0,1 1-39,1 1 0,-1-1 0,1 1 0,0 1 0,13-9 1,169-111 25,-176 117 95,0-1 0,-1 0 0,0-1 0,0 0 0,-1-1 0,-1 0 0,0-1 0,0 0 0,-1 0 0,10-18 0,-6 5-122,27-37 1,-37 59 2,0 0 0,0 1 0,0-1 0,0 1 0,1-1 0,-1 1 0,1 0 0,0 0 0,0 1 1,0-1-1,0 1 0,0-1 0,0 1 0,0 1 0,7-2 0,-7 2-8,0-1 1,0 1-1,1 0 0,-1 0 0,0 0 0,0 1 1,1-1-1,-1 1 0,0 0 0,0 0 1,0 1-1,0-1 0,0 1 0,0 0 0,0 0 1,4 3-1,-4-1 2,-1-1 1,1 1-1,-1 0 1,0 0-1,0 0 1,0 1 0,-1-1-1,1 1 1,-1-1-1,0 1 1,0 0-1,-1 0 1,0 0-1,2 7 1,-1 6 283,-1 0 1,-2 33-1,0-30-100,2 24 0,0-43-80,-1 1-1,0 0 1,1-1-1,-1 1 0,1-1 1,0 1-1,0-1 1,0 0-1,0 1 1,0-1-1,0 0 0,1 0 1,-1 0-1,1 0 1,0 0-1,2 3 1,-2-4-122,0 1 1,0-1-1,1 0 1,-1 0-1,0 0 1,0 0-1,1 0 1,3 1-1,15 0-3279,-7-2-1255,-6 0 2684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6:30.03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100 3 2816,'0'-3'5066,"-5"11"-2810,-1 2-1802,-1 0-1,0-1 0,-15 17 1,16-20-343,0 1 0,1 0 0,0 0 0,1 1 1,0-1-1,0 1 0,0 0 0,1 0 0,0 1 0,1-1 1,0 0-1,-2 18 0,4-25-89,0 0-1,0 0 1,0 0-1,0-1 1,0 1 0,0 0-1,0 0 1,0 0 0,1-1-1,-1 1 1,0 0 0,0 0-1,1-1 1,-1 1 0,1 0-1,-1-1 1,1 2-1,0-2 3,-1 1-1,1-1 0,-1 0 1,1 0-1,-1 0 0,0 0 1,1 1-1,-1-1 0,1 0 1,-1 0-1,1 0 0,-1 0 0,1 0 1,-1 0-1,1 0 0,-1 0 1,1 0-1,-1-1 0,0 1 1,1 0-1,0 0 0,3-2 59,0-1 0,0 1 0,0-1 1,7-5-1,-5 3-382,13-10 74,-13 9 136,0 1-1,1 0 1,0 1 0,8-6 0,-14 10 64,-1 0-1,1 0 1,-1-1 0,0 1-1,1 0 1,-1 0 0,1 0-1,-1-1 1,1 1 0,-1 0-1,1 0 1,-1 0 0,1 0-1,-1 0 1,0 0 0,1 0-1,-1 0 1,1 0 0,-1 0-1,1 0 1,-1 0 0,1 1 0,-1-1-1,1 0 1,-1 0 0,1 0-1,-1 1 1,0-1 0,1 0-1,-1 0 1,1 1 0,-1-1-1,0 0 1,1 1 0,-1-1-1,0 1 1,0-1 0,1 0-1,-1 1 1,0-1 0,1 1-1,-1 2-5,1 1 0,0-1 0,-1 0-1,1 0 1,-1 6 0,2 5 307,2 5-51,-2-12-319,0 1 1,0-1-1,0 9 0,12-11-5291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6:30.54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147 3 2496,'-1'-3'2644,"-2"7"-1424,-2 7 46,-13 36 874,-2 11-1117,-32 245 696,20-91-947,29-196-433,2 1-1,0 23 1,1-39-342,-1 2-801,-9-20-5412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6:30.99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30 67 3808,'-9'-7'461,"7"6"-336,0-1 1,0 1-1,0-1 0,1 1 0,-1-1 0,1 0 0,-1 0 0,1 1 0,-2-4 0,3 5-41,-1-1 1,1 1-1,0-1 0,0 0 1,-1 1-1,1-1 1,0 0-1,0 1 0,0-1 1,0 1-1,0-1 0,0 0 1,0 1-1,0-1 1,0 0-1,0 1 0,0-1 1,1 0-1,-1 1 0,0-1 1,0 1-1,1-1 1,-1 0-1,0 1 0,1-1 1,-1 1-1,0-1 1,1 1-1,0-1 0,0 0 75,0 0-1,0 0 0,0 0 0,1 0 0,-1 0 1,0 0-1,1 1 0,-1-1 0,1 0 0,-1 1 1,1-1-1,-1 1 0,4-1 0,7 1 106,0 0 0,0 0-1,1 1 1,17 4-1,4 0 185,160 13 1396,-136-15-1217,80-7 0,-132 3-567,0 0 0,1 0 1,-1-1-1,0 0 0,0 0 0,0-1 0,0 0 0,0 0 0,-1 0 0,9-6 1,-7 0-556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6:31.43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0 126 2304,'3'2'278,"-1"1"0,0-1-1,1 0 1,-1 0 0,1 0 0,0 0 0,0 0-1,0 0 1,0-1 0,0 1 0,0-1 0,0 0-1,0 0 1,1 0 0,-1 0 0,0-1 0,0 1-1,6-1 1,5 0 296,-1 0 0,1-1-1,16-2 1,-15 1-461,-1-1 0,1 0 1,-1-1-1,0 0 0,0-2 0,0 1 0,0-2 0,20-12 1,-30 17-102,0-1-1,0 1 1,-1-1 0,1 0 0,-1 0 0,0 0 0,0-1 0,0 1 0,0-1 0,0 1 0,-1-1-1,4-7 1,-6 10-15,0 0 0,0-1 1,0 1-1,0 0 0,0 0 0,0-1 0,0 1 0,0 0 0,0 0 0,-1-1 0,1 1 0,0 0 0,-1 0 0,1 0 0,-1 0 0,0-1 1,1 1-1,-1 0 0,0 0 0,0 0 0,1 0 0,-1 0 0,0 1 0,0-1 0,0 0 0,0 0 0,0 0 0,0 1 0,-3-2 0,0 0 34,0 0 0,0 0 0,-1 0 0,1 0 0,-1 1-1,-7-2 1,4 2 49,0 1 0,0 0 0,0 0 0,1 0 0,-1 1-1,0 0 1,0 1 0,1 0 0,-1 0 0,1 0 0,0 1 0,-9 4-1,4 0 207,-1 1 0,1 0-1,0 1 1,0 0 0,-13 15-1,23-21-180,0-1 0,0 0-1,0 1 1,0 0 0,0-1 0,1 1-1,-1 0 1,1 0 0,0 0 0,0 0-1,0 0 1,0 0 0,0 1 0,1-1-1,0 0 1,-1 0 0,1 5 0,1-6-56,-1 0 0,0 1 0,1-1 0,0 0 0,-1 1 0,1-1 0,0 0 1,0 0-1,0 0 0,1 0 0,-1 0 0,0 0 0,1 0 0,-1 0 0,1 0 1,0 0-1,-1-1 0,1 1 0,0-1 0,0 0 0,0 1 0,0-1 0,1 0 1,-1 0-1,3 1 0,22 5 8,1-1 0,-1-1 1,50 3-1,-3-2-164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7:08.69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6304 8845 416,'-26'1'5712,"1"0"-3950,-31 1-970,41-1-545,0 1 0,0 1-1,0 0 1,1 1 0,-17 7-1,-8 1-78,-42 18 388,56-19-483,-1-2-1,-39 10 1,15-10 242,-85 2 1,-52-12-185,33-10-108,5 0-8,-149-6 15,224 9-27,2-4-1,-77-21 0,-350-96 110,350 87 114,20 6 28,-30-1 205,-198-56-171,235 46 94,2-4 1,2-6 0,-163-107-1,186 105-363,-169-78 0,121 70 103,112 50-29,1-1-1,-42-33 1,12-3 180,-59-68 0,-14-13 284,39 54-201,-19-18-91,84 71-183,-46-58-1,43 41 12,-34-64-1,-19-55 37,48 88-48,-24-44 140,-85-174-373,8 16 117,110 224 65,-21-48 84,-43-132 0,-14-118 42,18-122 183,73 373-107,-43-569 50,53 255-239,5 286-38,7-64-37,-1 38 176,30-431-309,-29 510 235,6-109 185,-8 40-95,-4-189-261,-23-151 69,20 450 14,-19-369 100,0 205-128,-17 5 46,28 145-13,-10-108-31,5 30-184,13 117 232,0-1 0,1-1-1,0 1 1,1 0-1,0 0 1,1 0-1,0 0 1,3-11-1,-2 13-116,1 0 0,-1 0-1,0-11 1,-2 20-15,4-6 75,-5 11 10,0 0 0,0 0 0,0 0 0,0-1 0,-1 1 0,0-1 0,0 1 0,-3 4 0,-5 13 62,-53 126 146,33-87-167,-3-1 1,-65 87-1,92-138 12,-1 0 1,-1-1 0,1 0-1,-17 14 1,12-8 169,12-13-141,-1 0 0,0 0 0,1 0 0,-1 0 0,0 1-1,0-1 1,0 0 0,0 0 0,0-1 0,-2 2 0,0-2 306,4-6-223,6-9-93,-6 13 30,32-64 42,16-36-133,-34 63 9,55-127 56,-51 125-46,49-74 0,-30 63-26,-18 26-3,18-30 0,-35 51-12,1 0 0,0 0 0,0 0 0,0 0 0,0 1 0,1 0 0,7-5 0,-8 5-10,-4 4 63,0 0-1,0 0 0,0 0 1,1-1-1,-1 1 1,0 0-1,1 0 0,-1 0 1,0 0-1,0 0 0,1 0 1,-1 0-1,0 0 0,1 0 1,-1 0-1,0 0 0,0 0 1,1 0-1,-1 0 0,0 0 1,0 0-1,1 0 0,-1 1 1,0-1-1,1 0 0,-1 0 1,0 0-1,0 0 0,0 0 1,1 1-1,-1-1 0,0 0 1,0 0-1,0 0 1,1 1-1,6 8 49,-6-8-40,5 8 37,0 0 1,-1 1-1,-1-1 1,1 1-1,3 13 0,-3-8-22,29 88-21,-22-61 324,31 70 0,-37-101-212,-1 1-85,1 0-1,0-1 0,0 0 1,1-1-1,14 16 0,-12-17 120,15 18 106,-23-27-205,-1 2-34,-1-1 0,1 0 1,0 0-1,-1 0 0,1 0 0,-1 0 1,0 0-1,1 0 0,-1-1 0,0 1 1,1 0-1,-1 0 0,0 0 0,0-1 0,0 1 1,1 0-1,-1-1 0,0 1 0,0-1 1,0 1-1,0-1 0,0 1 0,0-1 0,0 0 1,-2 1-1,-35 8-177,23-6 169,-95 33 346,93-30-338,-6 2 13,0-1 1,-1-1-1,-37 5 0,44-9 5,-28 7 0,5 3-347,38-11 303,1 0 0,-1 0 0,1 0 0,-1 0 0,1 0 0,0 0 0,-1 0 0,1 0 0,0 0 0,0 1 0,0-1 0,0 0 0,0 1-1,0-1 1,0 1 0,0-1 0,1 1 0,-2 3 0,0-1 36,1 1 0,0 0 0,0-1 0,0 1 0,0 7 0,2-13 7,0 0-1,0 0 1,-1 0-1,1 0 1,0 0 0,0 0-1,0 0 1,0 0 0,0 1-1,2-2 1,-1 0 11,10-7-86,0-1-1,-1-1 1,-1 0 0,17-22 0,28-54-1157,-38 59 628,0 0-824,41-62-3632,-20 48-1739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7:25.0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311 17 1984,'-8'-16'4869,"8"29"-4320,5 109 1297,11 77-1637,-7-120 62,65 447 801,-67-483-443,0 63 0,-7-104-571,0 0 0,0-1 0,0 1-1,0 0 1,0-1 0,0 1 0,0 0-1,-1-1 1,1 1 0,-1 0 0,1-1-1,-1 1 1,1-1 0,-1 1 0,0-1-1,0 1 1,0-1 0,0 0 0,0 1-1,0-1 1,0 0 0,-1 0 0,1 0-1,0 0 1,-1 0 0,1 0 0,0 0-1,-1 0 1,0 0 0,1-1 0,-1 1-1,1 0 1,-1-1 0,-2 1 0,-5-1 17,0 0 1,0-1 0,0 0 0,0-1-1,0 1 1,0-2 0,-14-5 0,-27-6 43,-157-31-98,200 44-510,0 0-1,-1 1 0,1 0 1,-9 1-1,40-1-3286,-5 0 2214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39:05.3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3552,'6'6'14010,"15"0"-13647,0 0 1,0-2-1,1 0 1,0-1-1,33-1 0,12 3 124,280 37 174,-168-4-1029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7:26.5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3328,'4'4'5085,"5"-2"-3322,15-3-2252,-17 1 1042,56-3-219,19 1 46,67 8 484,-125-4-576,48 9 0,-72-11-214,0 0 1,1 1-1,-1-1 0,0 0 0,1 0 0,-1 0 0,0 0 1,1 0-1,-1 0 0,0 0 0,1 0 0,-1 0 0,0 0 1,1 0-1,-1 0 0,0 0 0,1 0 0,-1-1 0,0 1 1,1 0-1,-1 0 0,0 0 0,1-1 0,-1-5-1628,-21-1-6970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7:27.0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31 3072,'0'-1'419,"1"0"1,0 0 0,0 0-1,0 0 1,-1 0-1,1-1 1,-1 1-1,1 0 1,-1 0-1,1-1 1,-1 1-1,0 0 1,1-1-1,-1 1 1,0 0 0,0-3-1,0 1 385,2 3-798,0 1 0,-1-1 0,1 0 0,0 0 0,-1 1 0,1-1 0,0 0 0,0-1 0,2 1 0,2-1 131,109 3 162,174-8 703,-230 5-254,-35 2-3282,-15-1-949,4 4 1046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7:28.0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199 28 2976,'0'-6'623,"0"5"-411,-1 0 0,1-1 0,0 1 0,0 0 1,0-1-1,1 1 0,-1-1 0,0 1 0,3-8 3758,-10 17-2952,3 5-818,1 1 0,1 0 0,0 0 1,1 0-1,1 15 0,-1-3-41,-1 89 147,24 205 1,-14-249-247,24 159 472,-1-78-185,-30-147-200,0 0 1,-1 0 0,1 0-1,-1 0 1,0 0 0,-1 0 0,1 0-1,-1-1 1,-2 8 0,3-11-90,-1 0 0,1 1 0,0-1-1,-1 0 1,0 0 0,1 1 0,-1-1 0,0 0 0,1 0 0,-1 0 0,0 0 0,0 0 0,0 0 0,0 0-1,0-1 1,0 1 0,0 0 0,0 0 0,0-1 0,-1 1 0,1-1 0,0 1 0,0-1 0,-1 1-1,1-1 1,0 0 0,-1 1 0,1-1 0,0 0 0,-1 0 0,1 0 0,0 0 0,0 0 0,-2-1-1,-66-6-285,55 6 336,-1 0-1,1-1 1,0 0-1,-16-6 1,6 3 26,20 4-101,-1 1-1,0-1 1,1-1-1,-1 1 0,1 0 1,-1-1-1,1 0 1,0 0-1,-6-4 0,9 6-87,1-1-1,0 1 1,-1 0-1,1 0 0,0-1 1,0 1-1,-1 0 1,1-1-1,0 1 0,0 0 1,-1-1-1,1 1 0,0 0 1,0-1-1,0 1 1,0-1-1,-1 1 0,1 0 1,0-1-1,0 1 1,0-1-1,0 1 0,0 0 1,0-1-1,0 1 1,0-1-1,0 1 0,0 0 1,0-1-1,1 1 0,-1-1 1,0 1-1,0 0 1,0-1-1,0 1 0,1 0 1,-1-1-1,0 1 1,0 0-1,1-1 0,0 0-383,1 0 0,-1 0 0,0 0 0,1 1-1,-1-1 1,1 0 0,-1 1 0,1-1 0,2 1 0,8-1-1225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7:28.4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3552,'1'0'128,"-1"0"0,1 0 0,0-1 0,-1 1 0,1 0 0,0 0 1,-1 0-1,1 0 0,0 0 0,-1 0 0,1 0 0,-1 0 0,1 0 0,0 1 0,-1-1 0,1 0 0,0 0 1,-1 1-1,1-1 0,-1 0 0,1 1 0,-1-1 0,1 0 0,0 1 0,-1-1 0,0 1 0,1-1 0,-1 1 0,1-1 1,-1 1-1,1-1 0,-1 1 0,0-1 0,0 1 0,1 1 0,1 0 144,-1 1 1,1-1-1,-1 1 0,0 0 0,0 0 1,0 0-1,0 4 0,0 5 531,-1 1 0,-2 22 0,0-23-589,1 0 0,2 20 0,1 33 1013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7:43.4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273 1 1984,'16'3'7274,"-30"3"-6442,-28 6-373,28-9-387,-22 8 0,23-5-61,1 0-1,0 0 1,0 2 0,0-1-1,1 1 1,0 1 0,0 0-1,1 0 1,1 1 0,-1 1-1,2-1 1,-1 2 0,1-1-1,1 1 1,0 0 0,-8 20-1,14-29 2,0 0-1,0 0 1,1-1 0,-1 1-1,0 0 1,1 0-1,0 0 1,0 0-1,0 0 1,0 0-1,0 0 1,0 0 0,1-1-1,0 1 1,-1 0-1,1 0 1,0 0-1,0-1 1,0 1-1,1-1 1,-1 1-1,4 4 1,-2-4 40,0 0 1,1 0-1,-1 0 0,1 0 0,0 0 1,0-1-1,0 1 0,0-1 0,1 0 1,-1 0-1,0-1 0,1 1 0,4 0 1,18 3 209,-10-1-226,-1 0 0,1 0-1,20 10 1,-15-5 56,-14-5 4,1-1 0,-1 1 0,0 0-1,0 1 1,0-1 0,-1 2 0,0-1 0,9 9 0,-9-7 44,-4-4-89,0 0 0,-1 0-1,1 0 1,-1 0 0,0 0 0,4 8 0,-5-10-6,-1 1 0,0-1 0,1 1 1,-1-1-1,0 1 0,0-1 0,0 1 0,0-1 1,0 1-1,-1 0 0,1-1 0,0 1 1,-1-1-1,1 1 0,-1-1 0,1 1 0,-1-1 1,0 0-1,1 1 0,-1-1 0,0 0 0,-1 2 1,0-1-18,0 0 0,1 0 0,-1-1 0,0 1 0,0 0 0,-1-1 0,1 1 0,0-1 0,0 0 1,-1 0-1,1 0 0,-1 0 0,-4 1 0,-5 1 55,1-1 1,-12 0-1,-2 1 100,13-3-58,0 0-1,-1 0 0,-12-3 1,-17 0-249,12-3-3983,34 5 3126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7:43.8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6 3648,'-2'-1'134,"2"1"-63,0-1 0,-1 1 0,1 0 0,0-1 0,-1 1 0,1 0 0,-1-1 0,1 1 0,0 0 0,-1 0 0,1-1 0,-1 1 0,1 0 0,-1 0 0,1 0 0,-1 0 0,1-1 0,-1 1 0,1 0 0,-1 0 0,1 0 0,-1 0 0,1 0 0,0 0 0,-1 0 0,1 1 0,-2-1 0,2 1 152,0-1-1,0 1 0,-1 0 0,1 0 0,0-1 0,0 1 0,0 0 0,0 0 0,0 0 0,0-1 0,0 1 0,0 0 0,0 0 0,1-1 0,-1 1 1,0 0-1,0 0 0,1-1 0,-1 1 0,1 1 0,10 26-143,-7-17 325,11 26 68,-5-13-175,9 38 1,-16-55-2496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7:44.3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9 2976,'-21'-8'1344,"11"8"-1152,7 0 448,6 0-384,2 3-384,0 2 64,-2-2-512,7 5 320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7:44.6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2304,'8'23'5922,"-1"13"-3892,-3-8-1142,-2-19-592,-1-1 1,0 1 0,-1 0 0,0-1-1,0 1 1,-3 15 0,3-23-260,0-1 0,-1 1 0,1-1 0,0 1-1,0 0 1,0-1 0,0 1 0,-1 0 0,1-1 0,0 1 0,0 0 0,0-1 0,1 1 0,-1 0-1,0-1 1,0 1 0,0 0 0,7-5 595,10-21-445,1-13-619,-15 30 361,0 1 1,0-1-1,1 1 0,0 0 0,0 0 1,0 0-1,10-10 0,-13 17 92,-1-1 0,1 0 1,0 1-1,0-1 0,0 0 0,0 1 0,-1-1 0,1 1 0,0-1 0,0 1 0,0 0 0,0-1 1,0 1-1,0 0 0,0 0 0,0 0 0,0 0 0,0 0 0,0 0 0,0 0 0,0 0 0,0 0 0,0 0 1,0 0-1,0 1 0,0-1 0,0 0 0,0 1 0,0-1 0,0 1 0,0-1 0,-1 1 0,1-1 1,0 1-1,0 0 0,0-1 0,-1 1 0,1 0 0,0 0 0,-1-1 0,2 3 0,2 3 210,0 1-1,0 0 0,-1-1 0,4 11 0,-5-12-224,2 3 77,-1 0-1,0 1 1,-1-1 0,0 1-1,-1 0 1,1 0 0,-1 13-1,0-3 314,1-2-4226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7:45.8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 58 3072,'0'0'2522,"-8"7"225,6-2-2217,-1-1 1,0 1-1,0 0 0,-1-1 1,-3 5-1,-6 6 229,10-10-646,0 0-1,1 0 1,-1 0-1,1 0 1,0 0-1,1 1 1,-1-1 0,1 1-1,0-1 1,0 1-1,1-1 1,0 1-1,0 0 1,0-1-1,1 7 1,2 7 106,1-1 0,0 0 0,9 22 1,-8-27-132,1-1 0,0 1 1,1-1-1,0 0 0,1 0 1,10 11-1,-15-19-52,1-1 0,0 0-1,0 0 1,0 0 0,0-1-1,1 1 1,-1-1 0,1 0-1,-1 0 1,1-1 0,0 1-1,0-1 1,-1 0 0,1 0-1,9 0 1,2-3 48,0 0 0,0-1 0,0-1-1,0 0 1,-1-1 0,25-12 0,-38 16-74,40-18 137,-2-2 0,0-2 0,-1-1 0,-2-2 0,0-2 0,55-55 0,-86 77-177,0 1 0,-1-1-1,0 1 1,-1-2-1,1 1 1,-1 0-1,0-1 1,-1 0 0,1 0-1,-1 0 1,-1 0-1,1 0 1,-1-1-1,-1 1 1,1-1 0,-1-9-1,-1 15 1,0 1 0,0-1 0,0 0 0,0 0 0,-1 0 0,1 0 0,-1 1 0,0-1-1,1 0 1,-1 1 0,0-1 0,0 0 0,0 1 0,0-1 0,0 1 0,0-1 0,-1 1 0,1 0 0,0 0 0,-1-1 0,1 1-1,-1 0 1,1 0 0,-1 0 0,0 0 0,1 1 0,-1-1 0,0 0 0,0 1 0,1-1 0,-1 1 0,-3-1 0,-2 0-44,0 1 0,1 0 0,-1 0 0,0 0 0,0 0 0,1 1 0,-1 0 0,-7 3 0,-2 1 89,0 1 0,0 1 0,1 1 0,0 0 0,0 1 0,0 0 0,2 1 0,-1 1 1,1 0-1,0 1 0,-16 21 0,25-28 40,0 1 0,0 0-1,1 0 1,0 0 0,0 0 0,1 0 0,-1 1 0,1 0 0,1-1 0,-1 1-1,1 0 1,0 11 0,1-3 80,1 0-1,0-1 1,1 1 0,8 26-1,-4-23-62,1-1-1,1 0 0,0-1 1,1 0-1,1 0 0,1-1 1,16 18-1,-12-16-129,0-1-1,29 23 1,-29-27-3870,27 15-1,-29-21 1263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7:59.7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151 11 1248,'0'0'22,"-1"0"0,1 0 1,0 0-1,0 0 0,0 0 0,0-1 0,-1 1 1,1 0-1,0 0 0,0 0 0,0 0 1,0-1-1,3-7 3700,-13 23 642,-34 55-1779,36-55-2275,1 1 0,0-1 0,1 1 0,-6 22 0,-9 69 370,11-52-345,-1 18 362,-1 95 0,9-102-336,2-28-164,2-1 0,2 0 0,12 66 1,-8-69-57,0 5 325,24 74 1,-26-100-367,0-1 1,1 1-1,1-1 1,0-1 0,0 1-1,1-1 1,1 0 0,0-1-1,15 15 1,-13-18 388,-11-6-543,0-1 0,0 0 0,0 0 1,0 0-1,0 0 0,0 0 0,0 1 0,0-1 0,1 0 1,-1 0-1,0 0 0,0 0 0,0 0 0,0 0 0,0 0 1,1 1-1,-1-1 0,0 0 0,0 0 0,0 0 0,0 0 1,0 0-1,1 0 0,-1 0 0,0 0 0,0 0 0,0 0 1,1 0-1,-1 0 0,0 0 0,0 0 0,0 0 0,0 0 1,1 0-1,-1 0 0,0 0 0,0-1 0,0 1 0,0 0 1,0 0-1,1 0 0,-1 0 0,0 0 0,0 0 0,0 0 0,0 0 1,0-1-1,0 1 0,1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41:00.7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142 16 2400,'1'-1'80,"0"0"34,0 0 1,-1 0-1,1-1 1,0 1-1,-1 0 0,1 0 1,-1 0-1,1 0 1,-1-1-1,1-1 1,-4 22 2864,0-8-2733,-1 0-1,0 0 1,-8 15 0,-14 16 253,-49 96 602,71-129-1045,0 1-1,1 0 0,0 0 1,0 0-1,1 0 1,1 1-1,0-1 1,0 0-1,1 1 1,0-1-1,1 1 1,0-1-1,1 0 1,0 0-1,0 0 0,1 0 1,0 0-1,1 0 1,5 9-1,-8-18-33,-1 0-1,1 0 0,0 0 0,-1 0 0,1 0 1,0 0-1,-1 0 0,1-1 0,0 1 0,0 0 1,0 0-1,0-1 0,0 1 0,0-1 0,0 1 1,0-1-1,0 1 0,0-1 0,0 1 0,0-1 1,0 0-1,1 0 0,-1 0 0,0 1 0,0-1 0,0 0 1,0-1-1,0 1 0,1 0 0,-1 0 0,0 0 1,0-1-1,0 1 0,0 0 0,0-1 0,0 1 1,0-1-1,0 1 0,0-1 0,0 0 0,0 1 1,1-3-1,5-2 74,0-1 0,-1 0 0,0 0 0,6-10 0,-11 15-84,9-13 79,10-19 0,0-1-494,-20 34 388,1 0 0,-1 0 0,0-1 0,0 1 0,0 0 0,0-1 0,0 1 0,0 0 0,0 0 0,1 0 0,-1-1 0,0 1 0,0 0 0,0 0 0,1 0 0,-1-1 0,0 1 0,0 0 0,1 0 0,-1 0 0,0 0 0,0 0 0,1-1 0,-1 1 0,0 0 0,0 0 0,1 0 0,-1 0 0,0 0 0,1 0 0,-1 0 0,0 0 0,0 0 0,1 0 0,-1 0 0,0 0 0,1 0 0,-1 1 0,5 11-349,-1 24 105,-4-33 245,2 15 63,0-1 0,1 0 0,8 28 1,-8-35 33,1-1-1,0 1 1,0-1 0,1 0 0,0 0 0,1 0 0,10 12 0,-15-19-42,1 0 0,1 1 1,-1-1-1,0 0 0,0-1 1,1 1-1,-1 0 0,1-1 1,0 1-1,-1-1 0,1 0 1,0 0-1,0 0 1,0 0-1,0-1 0,0 1 1,0-1-1,0 0 0,0 1 1,0-1-1,0-1 0,5 0 1,0-1 68,0-1 1,0 0-1,-1 0 1,1-1-1,-1 0 1,0-1 0,0 1-1,7-8 1,7-7 90,20-23 1,-15 14-100,6-8 296,44-64 0,-74 97-354,4-5 29,0-1 1,-1 0-1,0-1 0,-1 1 0,0-1 1,-1 0-1,0 0 0,4-20 1,-6 22-59,0 0 1,-1 0 0,0 0-1,0 0 1,-1 0 0,0 0-1,-1 0 1,1 0 0,-2 0-1,1 1 1,-7-15 0,8 20-49,0 0 0,0 0 0,0 0 0,-1 0 0,1 0 0,0 0 0,-1 0 0,1 1 0,-1-1 1,0 1-1,0-1 0,1 1 0,-1-1 0,0 1 0,-3-1 0,4 2-15,1-1 0,-1 1 0,1 0 0,-1 0 0,1 0 0,0 0-1,-1 0 1,1 0 0,-1 0 0,1 0 0,-1 0 0,1 0 0,-1 1 0,1-1 0,0 0 0,-1 0-1,1 0 1,-1 0 0,1 1 0,0-1 0,-1 0 0,1 0 0,-1 1 0,1-1 0,0 0 0,-1 1-1,1 0-113,-1 0-1,0 1 0,1-1 1,-1 0-1,1 0 0,-1 1 1,1-1-1,0 0 0,0 1 0,-1-1 1,1 0-1,0 1 0,0 0 1,2 14-3283,5-1 1052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8:01.9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158 3 2144,'0'0'154,"-1"-1"1,1 1-1,-1 0 0,1 0 0,0 0 1,-1-1-1,1 1 0,-1 0 1,1 0-1,0 0 0,-1 0 1,1 0-1,-1 0 0,1 0 0,-1 0 1,1 0-1,0 0 0,-1 0 1,1 0-1,-1 0 0,1 0 1,-1 1-1,1-1 0,0 0 0,-1 0 1,1 0-1,-1 1 0,-14 10 1191,3-3-461,6-4-699,1-1 1,-1 1-1,1 0 1,1 0-1,-1 0 1,0 1-1,-4 6 0,-26 39 439,7 6-262,26-53-331,1 0-1,-1 0 1,1 0-1,0 0 0,0 1 1,1-1-1,-1 0 1,0 0-1,1 1 0,0-1 1,0 0-1,0 1 1,0-1-1,1 0 0,-1 1 1,1-1-1,0 0 1,0 0-1,0 1 0,0-1 1,1 0-1,-1 0 1,1 0-1,-1-1 1,1 1-1,0 0 0,0-1 1,4 4-1,-3-3 39,1 0 0,-1 0-1,1-1 1,0 1 0,0-1 0,0 0-1,0 0 1,0 0 0,1-1 0,-1 1-1,0-1 1,1 0 0,-1 0-1,1-1 1,0 1 0,-1-1 0,1 0-1,-1 0 1,1-1 0,5 0 0,1-2 159,1 0 1,14-6 0,-22 8-228,0-1 1,0 0-1,0-1 0,0 1 1,0-1-1,0 1 1,-1-1-1,5-5 0,-3 3-122,0 0-1,0 0 0,0 1 1,9-7-1,-14 19-110,1-1-1,-1 0 1,1 1-1,3 10 1,-2-12 294,0 0 1,0-1-1,1 1 1,-1-1-1,1 0 1,1 0 0,-1 0-1,1 0 1,6 6-1,-8-9 17,-1 0 0,1 0 0,1 0 0,-1 0 0,0 0 0,0-1 0,1 1 0,-1-1 0,1 0 0,-1 0 0,1 0 0,-1 0 0,1 0 0,0 0 0,-1-1 0,1 1 0,0-1 0,0 0 0,0 0 0,-1 0 0,1 0 0,3-1 0,0-1 18,0 0 0,0-1-1,0 1 1,-1-1 0,1-1-1,-1 1 1,0-1 0,0 0-1,0 0 1,0-1 0,-1 1-1,0-1 1,0 0 0,0 0-1,0 0 1,-1-1 0,5-10-1,-3 5-85,0-1 1,-1 1-1,0-1 0,-1 0 0,-1-1 0,0 1 0,0 0 0,-1-15 0,-1 22-43,0 0 1,0 0-1,-1 0 0,0 0 1,0 0-1,0 0 0,-1 0 1,1 0-1,-1 0 0,0 1 0,-1-1 1,1 1-1,-1-1 0,0 1 1,0 0-1,0 0 0,-7-6 1,9 9-39,1 1 0,0-1 1,-1 1-1,1 0 1,-1 0-1,1-1 0,-1 1 1,1 0-1,-1-1 1,1 1-1,-1 0 1,1 0-1,-1 0 0,1 0 1,-1 0-1,0 0 1,1 0-1,-1 0 1,1 0-1,-1 0 0,1 0 1,-1 0-1,1 0 1,-1 0-1,0 0 1,1 0-1,-1 1 0,1-1 1,-1 0-1,1 0 1,-1 1-1,1-1 0,0 0 1,-1 1-1,1-1 1,-1 0-1,1 1 1,0-1-1,-1 1 0,1-1 1,0 0-1,-1 1 1,1-1-1,0 1 1,0-1-1,-1 1 0,1 0 1,0 0-1,-9 27-5289,9-28 5200,-1 12-1601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8:02.6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167 2 2656,'-1'-1'297,"-1"1"-1,1 0 1,0 0-1,-1 0 1,1-1 0,0 2-1,-1-1 1,1 0-1,0 0 1,-1 0 0,1 0-1,0 1 1,-1-1-1,1 1 1,0-1 0,-2 2-1,-30 9 843,23-7-932,0 1 1,1 0-1,0 0 0,0 1 0,0 0 0,1 0 1,-1 1-1,-6 8 0,13-13-179,0 0-1,0 1 0,0-1 1,0 1-1,0 0 1,1 0-1,-1-1 0,1 1 1,0 0-1,0 0 1,0 0-1,0 1 0,0-1 1,1 0-1,0 0 1,-1 0-1,1 0 0,0 1 1,0-1-1,1 0 1,-1 0-1,1 0 0,0 0 1,-1 0-1,1 0 1,1 0-1,-1 0 0,0 0 1,1 0-1,2 3 1,8 10 215,0 0 0,2-1 0,14 14 0,2 0 107,-16-16-229,11 13 148,-24-25-242,0 1-1,1 0 0,-1 0 0,0 0 1,0 0-1,0 0 0,0 0 0,-1 0 0,1 0 1,-1 1-1,1-1 0,-1 0 0,1 3 1,-2 3 104,1 0 1,-1 0 0,0 0 0,-1-1 0,0 1 0,0 0-1,-5 10 1,5-13-59,0-1-1,-1 1 1,1-1-1,-1 0 1,0 0-1,0-1 1,0 1-1,0 0 1,-1-1-1,0 0 0,1 0 1,-1 0-1,-7 4 1,6-5-1,4-1-205,0 0 0,0 0 0,0-1 0,-1 1 1,1-1-1,0 1 0,0-1 0,0 0 0,0 1 0,-1-1 0,1 0 0,0 0 0,0 0 1,-1 0-1,1 0 0,0 0 0,-2 0 0,-2-1-1216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8:03.0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92 3392,'0'0'58,"-1"0"0,1 0-1,0 0 1,0 0 0,0 0 0,0 0 0,-1 0-1,1 0 1,0 0 0,0 0 0,0-1 0,0 1 0,-1 0-1,1 0 1,0 0 0,0 0 0,0 0 0,-1-1 231,1 1-231,0 0-1,0 0 1,0 0 0,0 0 0,-1 0 0,1-1 0,0 1-1,0 0 1,0 0 0,0 0 0,0-1 0,0 1 0,0 0-1,0 0 1,0 0 0,0 0 0,0-1 0,0 1-1,0 0 1,0 0 0,0 0 0,0 0 0,0-1 0,0 1-1,0 0 1,0 0 0,0 0 0,1 0 0,-1-1 0,0 1-1,0 0 1,0 0 0,0 0 0,11-2 776,0 0 0,0 0-1,0-1 1,-1-1 0,0 0 0,12-6 0,1 1-218,2 0-424,1 1 0,0 1 0,1 1 0,-1 1 0,1 2 0,0 1 0,46 1 0,-60 2-207,36 1-559,-18-7-4640,-18 0 2964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8:04.1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136 0 2976,'0'0'3936,"-5"8"-2107,-19 78 1051,0 5-1419,-14 50-22,-2 16 280,39-154-1645,0 4-7,0 0-1,0 0 1,0-1-1,1 13 1,0-17-44,0-1 1,1 1-1,-1-1 0,0 1 1,1-1-1,-1 1 0,1-1 1,-1 0-1,1 1 0,0-1 1,-1 0-1,1 1 1,0-1-1,0 0 0,0 0 1,0 0-1,0 0 0,0 0 1,0 0-1,1 0 0,-1 0 1,0 0-1,0 0 0,1-1 1,-1 1-1,1-1 0,2 2 1,9 0 59,1-1-1,0 0 1,0 0 0,0-2-1,-1 1 1,1-2 0,14-3-1,32-2-29,10-1 109,-26 2-756,-19 6-3674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8:04.7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90 2656,'-1'0'95,"1"0"1,-1 0-1,1-1 1,-1 1-1,1 0 0,-1 0 1,1 0-1,0-1 1,-1 1-1,1 0 0,-1-1 1,1 1-1,0 0 1,-1-1-1,4-7 3597,-3 8-3556,23-7 3501,172-20 1552,-119 19-4928,-35 3-392,77-10 313,-42 1-5438,-62 13 3091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8:05.7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14 1728,'4'-10'729,"-4"10"-689,0-1 1,0 1-1,0 0 0,1-2 850,-1 2-850,1 0 1,-1 0-1,0 0 1,0 0-1,0 0 0,0 0 1,0 0-1,0 0 1,0 0-1,1 0 1,-1 0-1,0 0 0,0 0 1,0 0-1,0 0 1,0 0-1,0 0 1,0 0-1,1 0 0,-1 0 1,0 0-1,0 0 1,0 0-1,0 0 1,0 0-1,0 0 0,0 0 1,5 29 3404,-27 372 3408,22-355-6403,1-33-307,-1 0 1,-2 14-1,3-2 540,-1-23-1106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8:06.1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43 3968,'8'-2'7578,"14"1"-5753,-3 0-876,230-35 3920,-245 35-4898,0 0 0,0 1 0,0-1 0,1 1 0,-1 0 0,0 1-1,0-1 1,6 2 0,-7-2-216,1 1 0,0-1 0,0 1 0,0-1-1,3-1 1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8:08.5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65 265 2560,'5'-43'7946,"-5"5"-7386,1 37-476,-1 1-72,1-1 1,-1 1-1,1 0 0,-1-1 1,1 1-1,-1-1 0,1 1 1,-1-1-1,0 1 0,1-1 0,-1 1 1,0-1-1,1 1 0,-1-1 1,0 1-1,1-1 0,-1 0 1,0 1-1,0-1 0,0 0 0,0 1 1,0-1-1,0 1 0,0-1 1,0 0-1,0-1 0,-2 4-348,1-2 301,0 1 0,0 0 0,-1 0 0,1-1 0,0 1 0,0 0 0,0 0 0,0 0 0,0 0 0,0 0 0,1 0 0,-1 1 0,-1 1 0,-17 32 648,9-15-192,4-9 132,6-10-544,-1 1 1,0-1 0,0 1 0,1-1 0,-1 1 0,1 0 0,-1-1 0,1 1 0,0 0 0,-1 2 0,-3 5 462,5-9-466,-1 0-1,0 0 1,0 0-1,0 0 1,0 0-1,0 0 1,0 0 0,0 0-1,0 0 1,0 0-1,0 0 1,0 0-1,0 0 1,0 0-1,0 1 1,0-1 0,0 0-1,0 0 1,0 0-1,0 0 1,0 0-1,1 0 1,-1 0-1,0 0 1,0 0 0,0 1 667,-14 9-774,13-7 121,0 1 0,1-1 1,-1 0-1,1 1 0,-1-1 1,1 1-1,0-1 0,1 0 0,-1 1 1,1 3-1,0 13 189,-1-18-197,0 1 0,0-1 0,0 1 1,0-1-1,1 1 0,-1-1 0,1 1 0,-1-1 1,1 0-1,0 1 0,0-1 0,0 0 0,2 5 1,-1-5 53,-1-1-10,-1 0-1,1 0 1,0 0-1,0 0 0,0 0 1,0 0-1,0 0 1,0 0-1,0 0 0,0 0 1,2 1-1,-2-2-20,0 0 0,1-1 0,-1 1-1,0 0 1,0 0 0,1-1 0,-1 1 0,0 0-1,0-1 1,0 0 0,1 1 0,1-2 0,3-2 26,1 0 0,0-1 1,-1 0-1,0 0 1,0 0-1,0-1 0,7-10 1,33-50 195,-32 45-179,31-47-680,-43 67 256,-1 7 20,0 8-58,-1-1 319,1 0 0,0 0 0,1 0 0,6 23 0,-6-29 187,0-1 1,1 0 0,-1 0-1,1-1 1,0 1-1,1 0 1,0-1 0,-1 0-1,1 0 1,1 0 0,7 7-1,-8-9-26,0 0-1,0 0 1,0-1-1,0 1 1,1-1-1,-1 0 0,0 0 1,1 0-1,0-1 1,-1 0-1,1 0 1,0 0-1,-1 0 1,1-1-1,7 0 1,-6-1-37,0 0 0,0 0 1,0-1-1,0 0 1,0 0-1,-1 0 0,1-1 1,-1 1-1,0-2 0,0 1 1,9-8-1,-5 3 2,0-1 0,-1-1 1,0 1-1,-1-1 0,8-12 0,-8 9-44,2-1 0,0-1-1,-1 0 1,-1 0 0,-1-1-1,6-18 1,-10 24 6,1-1 0,-1 0 1,-1 0-1,0 0 0,0 0 1,-1 0-1,-1 0 0,-2-20 0,2 28-160,0 0-1,0 0 1,-1 0-1,1 0 0,0 0 1,-1 0-1,0 0 1,0 0-1,0 0 0,0 1 1,0-1-1,0 1 1,-1-1-1,-4-2 0,5 3-362,0 1 0,-1-1 0,0 1 0,1-1 0,-1 1 0,0 0 0,1 0 0,-1 0 0,0 0 0,0 1 0,0-1 0,0 1 0,0 0 0,0 0 0,0 0-1,-4 1 1,1 1-1110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8:09.1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169 40 2976,'0'-1'155,"-1"0"0,0 1 1,0-1-1,0 0 0,1 0 0,-1 0 0,0 0 1,1 0-1,-1 0 0,1 0 0,-1 0 0,1 0 1,0 0-1,-1-1 0,1 1 0,-1-2 1,1 2-76,0 0 1,0 0-1,0 0 1,0 1-1,0-1 1,0 0 0,0 0-1,-1 0 1,1 1-1,0-1 1,-1 0-1,1 0 1,-1 1 0,1-1-1,-1 0 1,1 1-1,-1-1 1,1 0 0,-1 1-1,0-1 1,1 1-1,-1-1 1,0 1-1,0-1 1,1 1 0,-1-1-1,0 1 1,0 0-1,1 0 1,-1-1-1,0 1 1,0 0 0,0 0-1,0 0 1,1 0-1,-1 0 1,0 0-1,-1 0 1,0 0 18,-1 0-1,0 1 1,1-1 0,0 1-1,-1 0 1,1-1 0,-1 1-1,1 0 1,0 1 0,0-1-1,-1 0 1,1 0 0,-2 3-1,-27 26 832,10-8-281,16-18-508,0 1 0,0 0 1,0 1-1,1-1 0,-1 1 0,1 0 1,-5 10-1,8-12-87,0-1-1,-1 1 1,1-1 0,1 1-1,-1-1 1,0 1 0,1-1-1,0 1 1,0 0 0,0-1-1,0 1 1,1 0 0,-1-1 0,1 1-1,0-1 1,2 8 0,8 27 732,-5-10-356,-4-21-394,-1 0 0,-1 0 1,0 0-1,0 0 0,-1 10 0,0 5-5368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8:09.5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59 3808,'5'-4'4320,"3"-1"-1120,2 5-2304,3-3 448,0-2-800,4-1-352,4 1-160,2-6 160,-2 6-96,7-2-1216,-2 2 576,0 2-3872,0 3 2464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33:12.5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96 101 1728,'5'-38'4752,"-5"37"-4693,0 1 0,0-1-1,0 0 1,0 1 0,0-1 0,-1 1 0,1-1 0,0 1 0,0-1 0,0 1 0,0-1-1,-1 1 1,1-1 0,0 1 0,-1-1 0,1 1 0,0-1 0,-1 1 0,1 0 0,0-1-1,-1 1 1,1-1 0,-1 1 0,1 0 0,-1-1 0,-1 1-15,1-1-1,0 1 1,-1 0 0,1-1-1,0 1 1,0 0 0,-1 0 0,1 0-1,0 0 1,-3 0 0,1 1-22,-1-1 1,1 1-1,0 0 1,-1 0-1,1 0 1,0 1-1,-6 2 1,6-1-38,-1 0 0,0 0 1,1 0-1,0 1 0,0-1 0,0 1 1,0 0-1,1-1 0,-1 1 0,1 1 1,0-1-1,0 0 0,0 0 0,1 1 1,0-1-1,-2 9 0,3-7 88,-1 0 0,1 1 0,0-1 0,1 0 0,-1 1-1,1-1 1,1 0 0,-1 0 0,1 0 0,0 0 0,6 11 0,-8-15-23,1 0 0,0 0 0,0 0 1,1-1-1,-1 1 0,0 0 0,0-1 1,1 1-1,-1 0 0,1-1 0,0 0 1,-1 1-1,1-1 0,0 0 1,0 0-1,0 0 0,0 0 0,0 0 1,0-1-1,3 2 0,-3-2 5,1 0 1,0 0-1,0 0 0,-1 0 0,1-1 1,0 1-1,-1-1 0,1 1 0,0-1 1,-1 0-1,1 0 0,-1-1 0,1 1 1,1-2-1,3-1 18,-1-1 1,0 1 0,-1-1-1,1-1 1,-1 1-1,0-1 1,0 0-1,-1 0 1,0 0-1,7-13 1,-10 17-72,0 0-1,0 0 1,-1 0-1,1 0 1,-1 0 0,1 0-1,-1 0 1,1 0-1,-1 0 1,0-1 0,0 1-1,0 0 1,-1 0-1,1 0 1,0 0 0,-1 0-1,1 0 1,-1 0-1,0 0 1,1 0 0,-1 0-1,0 0 1,0 0-1,0 1 1,-1-1 0,1 0-1,0 1 1,-1-1-1,1 1 1,-1-1 0,1 1-1,-1-1 1,0 1-1,0 0 1,1 0 0,-1 0-1,0 0 1,0 0-1,-3 0 1,-2-2-45,-1 0 1,0 1-1,0 0 0,-14-2 1,22 4 43,0 0 0,0 0 0,0 0 1,0 0-1,0 0 0,0 0 0,0 0 1,0 0-1,1 0 0,-1 0 0,0 0 0,0 0 1,0 0-1,0 0 0,0 0 0,0 0 1,0 0-1,0 0 0,0 0 0,0 0 1,0 0-1,0 0 0,0 0 0,0 0 0,0 0 1,0 0-1,0 0 0,0-1 0,0 1 1,0 0-1,0 0 0,0 0 0,0 0 1,0 0-1,0 0 0,0 0 0,0 0 1,0 0-1,0 0 0,0 0 0,0 0 0,0 0 1,0 0-1,0 0 0,0 0 0,0-1 1,0 1-1,0 0 0,0 0 0,0 0 1,0 0-1,0 0 0,0 0 0,0 0 0,0 0 1,0 0-1,0 0 0,0 0 0,10-6-95,15-5-146,15-3 303,0 2 0,0 1-1,1 2 1,0 3 0,1 1-1,-1 1 1,77 5 0,-118-1-58,4 0 17,0 0 0,0 1 0,0-1 0,0 1 1,-1 0-1,6 2 0,-8-2-12,0-1 0,-1 0 0,1 1 0,0-1 0,0 1 0,-1 0 0,1-1 0,0 1 0,-1 0 0,1-1 0,-1 1 0,1 0 1,-1 0-1,1-1 0,-1 1 0,0 0 0,1 0 0,-1 0 0,0 0 0,1 0 0,-1-1 0,0 1 0,0 0 0,0 0 0,0 0 0,0 0 0,0 0 0,0 0 0,0 0 0,-1 0 0,1-1 0,0 1 1,0 0-1,-1 1 0,-1 4 29,-1-1 0,1 0 1,-1 0-1,0 0 0,-7 9 1,-8 12 758,18-26-779,0 1-1,0-1 1,0 0-1,-1 0 1,1 0-1,0 0 0,0 1 1,0-1-1,0 0 1,0 0-1,0 0 1,0 0-1,0 1 1,0-1-1,0 0 1,0 0-1,0 0 1,0 1-1,0-1 0,0 0 1,0 0-1,0 0 1,0 1-1,0-1 1,0 0-1,0 0 1,0 0-1,0 1 1,0-1-1,0 0 1,0 0-1,0 0 0,1 0 1,-1 1-1,0-1 1,0 0-1,0 0 1,0 0-1,1 0 1,9 0 512,17-10-46,-23 8-474,21-9 122,-18 7-222,0 1-1,-1 0 1,1 0-1,1 0 1,-1 1-1,0 0 1,0 1-1,8-1 1,-14 2 25,0 0 0,0 0 1,0 0-1,0 1 1,0-1-1,-1 0 1,1 1-1,0-1 0,0 0 1,-1 1-1,1-1 1,0 1-1,0-1 0,-1 1 1,1 0-1,0-1 1,-1 1-1,1 0 1,-1-1-1,1 1 0,-1 0 1,1-1-1,-1 1 1,1 2-1,6 22 152,-5-17-53,22 65 1005,-24-70-928,1 0 1,0 0-1,1 0 0,-1-1 1,0 1-1,1 0 0,0-1 1,-1 1-1,1-1 1,0 1-1,0-1 0,5 4 1,-6-5-78,1 0 1,-1-1 0,1 1-1,-1-1 1,1 1 0,-1-1 0,1 0-1,0 1 1,-1-1 0,1 0-1,-1 0 1,1 0 0,0-1 0,-1 1-1,1 0 1,-1 0 0,1-1-1,-1 1 1,1-1 0,-1 0 0,1 1-1,-1-1 1,0 0 0,1 0-1,1-1 1,12-9 66,0-1 0,-1 0 1,17-21-1,-9 11-1044,-2 5 249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41:01.4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 0 2976,'0'100'4032,"1"6"-2426,-6 171 612,-1-207-962,-26 121 0,27-179-455,5-30-77,2 3-770,1 1 1,0 0-1,0 0 1,2 0 0,0 1-1,0-1 1,1 1-1,13-21 1,-13 25-57,0 0 0,0 0 0,1 0 0,1 1 0,-1 0 1,1 1-1,0-1 0,1 2 0,0-1 0,0 1 0,0 0 0,13-5 1,-18 10 103,-1-1 1,1 1 0,0 0 0,-1 0-1,1 1 1,0-1 0,0 1 0,-1-1-1,1 1 1,0 1 0,0-1 0,0 0-1,-1 1 1,1 0 0,0 0-1,-1 0 1,1 0 0,-1 0 0,1 1-1,-1 0 1,4 2 0,-4-2 56,1 2 0,-1-1 1,1 0-1,-1 1 0,0-1 0,0 1 0,-1 0 0,1 0 1,-1 0-1,0 0 0,0 0 0,0 1 0,0-1 1,-1 1-1,0-1 0,2 9 0,1 35 280,-1 64 0,-1-20 55,-2-5 865,0-87-1278,1 1 0,-1-1 1,0 0-1,0 0 0,0 0 0,0 0 1,0 1-1,0-1 0,1 0 0,-1 0 1,0 0-1,0 0 0,0 0 0,0 0 0,1 1 1,-1-1-1,0 0 0,0 0 0,0 0 1,1 0-1,-1 0 0,0 0 0,0 0 1,1 0-1,-1 0 0,0 0 0,0 0 1,0 0-1,1 0 0,-1 0 0,0 0 1,0 0-1,0 0 0,1 0 0,-1 0 1,0 0-1,0-1 0,0 1 0,1 0 1,-1 0-1,0 0 0,0 0 0,0 0 1,0 0-1,1-1 0,2-2-1090,0-1 214,-1 1 1,1-1-1,-1 0 0,3-4 1,0-2-1152,7-7-236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8:10.2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3 189 2560,'0'0'20,"-1"0"0,1-1 0,0 1 0,0 0-1,0 0 1,0 0 0,0 0 0,0 0 0,-1-1 0,1 1 0,0 0 0,0 0 0,0 0 0,0 0 0,0-1-1,0 1 1,0 0 0,0 0 0,0 0 0,0 0 0,0-1 0,0 1 0,0 0 0,0 0 0,0 0 0,0-1-1,0 1 1,0 0 0,0 0 0,0 0 0,0 0 0,0-1 0,0 1 0,0 0 0,0 0 0,0 0-1,1 0 1,-1-1 0,0 1 0,0 0 0,0 0 0,0 0 0,0 0 0,0 0 0,1 0 0,-1 0 0,0-1-1,0 1 1,0 0 0,1 0 0,-1 0 54,0 0 0,0 0-1,3-2 959,-3 2-958,0 0 0,0 0 0,0 0-1,0-1 1,0 1 0,0 0-1,1 0 1,-1 0 0,0-1 0,0 1-1,0 0 1,0 0 0,0 0 0,0-1-1,0 1 1,0 0 0,0 0-1,0-1 1,22-12 5297,-2 2-4713,1 1 0,0 1 0,1 1 0,29-6 0,91-13 253,-87 18-648,269-36 152,-282 41-426,51-7-663,-35-1-4166,-43 11 2942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8:11.1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109 143 2400,'-11'-4'783,"11"4"-729,0 0 1,0 0-1,-1-1 0,1 1 1,0 0-1,0 0 0,0 0 1,-1 0-1,1 0 0,0 0 1,0 0-1,0 0 0,-1 0 1,1 0-1,0 0 0,0 0 1,-1 0-1,1 0 0,0 0 1,0 0-1,-1 0 0,1 0 1,0 0-1,0 0 0,0 0 1,-1 0-1,1 0 0,0 0 1,0 1-1,0-1 0,-1 0 1,1 0-1,0 0 0,0 0 1,0 0-1,0 1 0,-1-1 1,1 0-1,0 0 0,0 0 1,0 1-1,0-1 0,0 0 1,0 0-1,0 0 0,0 1 0,0-1 1,-1 0-1,-11 13 1661,9-11-1523,1 0 1,0 0-1,0 0 0,0 1 1,0-1-1,-3 5 0,-9 17 1192,-12 32-1,22-47-1179,0 1-1,2 0 1,-1 0-1,1 0 1,0 0 0,0 17-1,2-24-163,0-1 0,1 1-1,-1 0 1,0 0 0,1-1 0,0 1-1,0 0 1,0-1 0,1 4 0,-1-5-3,0 0 0,-1 0 1,1 0-1,0 1 1,0-1-1,-1-1 1,1 1-1,0 0 1,0 0-1,0 0 1,0 0-1,0-1 1,1 1-1,-1 0 0,0-1 1,0 1-1,0-1 1,1 0-1,-1 1 1,2-1-1,2 1 51,-1-1-1,1-1 1,-1 1 0,1-1-1,0 1 1,-1-1-1,0-1 1,1 1-1,6-3 1,4-4 96,19-11 1,-13 7-80,-3 1-221,-1 0 0,0-1 0,-1-1 0,0 0 0,-1-1 0,-1-1 0,17-21 0,-27 32-630,-3 4 317,-4 11 139,0 5 43,3-13 282,0 0 0,0 0 0,0 0 0,1 0 0,-1 1 0,1-1 0,0 0 0,-1 0 0,1 0 0,1-1 0,-1 1 0,0 0 0,1 0 0,0-1 0,-1 1 0,1-1 0,0 1 0,0-1 0,0 0 0,1 1 0,-1-1 0,0-1 0,1 1 0,0 0 0,-1 0 0,1-1 0,0 0 0,0 1 0,0-1 0,0 0 0,0 0 0,0-1 0,0 1 0,0-1 0,0 1 0,0-1 0,0 0 0,3-1 0,7 1 327,0 0 0,0-1 0,23-6 0,-31 6-280,0 0 1,0-1 0,0 0-1,-1 0 1,1 0 0,-1-1-1,0 1 1,1-1 0,-1 0-1,0 0 1,-1-1 0,8-6-1,-5 2-38,0 0-1,-1-1 1,0 1-1,0-1 0,0 0 1,-1-1-1,-1 1 0,0-1 1,0 0-1,-1 1 1,0-1-1,0 0 0,-1-1 1,-1-11-1,0 12-31,0 0-1,-1-1 1,-1 1 0,-2-11-1,3 18-173,0 0 1,0 0-1,0 0 0,0 0 0,0 0 1,-1 0-1,0 0 0,1 0 0,-1 0 1,0 1-1,-1-1 0,1 1 1,0-1-1,-1 1 0,1 0 0,-1 0 1,-3-2-1,-6 1-1801,2 5 641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8:11.6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18 167 3328,'-14'-3'1061,"11"3"-634,3 0-216,1 0 1,0 0 0,0 0-1,-1 1 1,1-1-1,0 0 1,-1 1-1,1-1 1,0 0-1,-1 1 1,1-1-1,-1 0 1,1 1 0,0 0-1,2 4 292,0 1 0,0-1 0,0 0-1,0 0 1,1-1 0,7 8 0,-4-64 2190,-5 40-2423,0 0-1,0 0 0,1 0 1,1 0-1,6-15 0,-8 23-132,0 0-1,0 0 0,0 0 0,1 1 1,0-1-1,-1 1 0,1 0 1,0 0-1,0 0 0,1 0 0,-1 0 1,1 1-1,-1-1 0,1 1 1,0 0-1,0 0 0,7-2 0,31-7-1351,-13 7-6935,-12 3 4972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8:13.7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10 179 3328,'-9'-10'5756,"8"8"-5418,1 1-147,0 0 0,0 0-1,0 0 1,1 0 0,-1 0-1,0 0 1,0 0 0,0 0-1,1 0 1,-1 0 0,0 1-1,1-1 1,0-1 0,2-3-85,1 1-1,0-1 1,0 1 0,6-5 0,2-3 542,-11 11-661,1 0 1,-1 0 0,0 0-1,1 0 1,-1 0-1,1 0 1,-1 0-1,1 0 1,0 0 0,-1 1-1,1-1 1,0 1-1,-1-1 1,1 1-1,3 0 1,-4 0 8,0 0 0,0 0 0,0 0-1,0 0 1,0 0 0,0 0 0,0 1 0,0-1-1,0 0 1,0 1 0,0-1 0,0 1 0,0-1 0,0 1-1,0-1 1,0 1 0,0 0 0,-1-1 0,1 1 0,0 0-1,-1 0 1,1-1 0,0 1 0,-1 0 0,1 0-1,-1 0 1,1 0 0,0 2 0,2 8 105,-1 0 1,0 1-1,0-1 0,-1 1 0,-1 16 1,3 24 261,-2-37-114,2-1 1,0 1-1,7 18 1,-9-30-197,0-1 1,0 1-1,0 0 0,0-1 0,0 1 1,1-1-1,-1 1 0,1-1 1,0 0-1,0 0 0,0 1 0,0-1 1,0-1-1,0 1 0,1 0 1,-1 0-1,0-1 0,1 1 0,0-1 1,-1 0-1,1 0 0,0 0 1,-1 0-1,5 0 0,-4-1-18,0 0 0,1 0 0,-1-1 0,1 1 0,-1-1 0,0 0-1,1 0 1,-1 0 0,0 0 0,0-1 0,0 1 0,5-4 0,3-3 82,18-16 0,-12 7-46,0-1-1,19-29 1,-8 11-11,84-123 319,-108 153-443,0-1 0,1 0 1,0 1-1,10-10 0,-13 14 107,0 1 0,0-1 0,0 1 0,0-1-1,0 1 1,0 0 0,1 0 0,-1 0 0,0 0 0,1 1 0,-1-1-1,0 0 1,1 1 0,-1 0 0,1 0 0,-1 0 0,1 0 0,-1 0-1,1 0 1,2 1 0,25 7 261,31 13 0,-48-16-290,10 3-2230,-14-6 872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8:14.4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4 203 3904,'-4'-6'9888,"13"7"-8551,10 0-120,194-38 1764,-40 4-2254,-104 17-558,33-5 14,126-26 398,3 20-347,-216 26-593,0-1 1,-1 0 0,1-1-1,14-5 1,-16 7-864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8:15.5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91 3328,'9'-12'6751,"13"29"-5748,-13-5-609,0 1 0,0 0-1,10 22 1,16 47 462,-12-25-417,2-1 27,86 177 2043,-65-135-1900,-14-29 14,-32-69-597,0 0-1,0 1 1,0-1-1,0 0 1,0 1-1,1-1 1,-1 0-1,0 1 1,0-1-1,0 0 1,1 0-1,-1 1 1,0-1-1,1 0 1,-1 0-1,0 1 1,0-1-1,1 0 0,-1 0 1,0 0-1,1 0 1,-1 1-1,0-1 1,1 0-1,-1 0 1,0 0-1,1 0 1,-1 0-1,1 0 1,-1 0-1,1 0 1,9-8 429,4-16-94,8-28-250,43-115 136,15-142-482,-62 230-91,7-38-4692,-21 103 3632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8:16.1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55 4224,'0'0'53,"0"0"-1,0 0 1,-1 0 0,1 0 0,0 0-1,0 0 1,0 0 0,-1 0-1,1 0 1,0 0 0,0-1 0,-1 1-1,1 0 1,0 1 0,0-1 0,-1 0-1,1 0 1,0 0 0,0 0 0,-1 0-1,1 0 1,0 0 0,0 0 0,0 0-1,-1 0 1,1 0 0,0 1-1,0-1 1,0 0 0,-1 0 0,1 0-1,0 0 1,0 1 0,0-1 0,0 0-1,0 0 1,-1 0 0,1 1 0,0-1-1,0 0 1,0 0 0,0 1-1,0-1 1,0 0 0,0 0 0,0 0-1,0 1 1,0-1 0,0 0 0,0 1-1,-1 13 1717,2-8-1248,0 0-1,0-1 1,-1 10 0,2 16 463,-1-26-774,8 27 968,-9-30-1120,1-1 1,0 1-1,-1-1 1,1 1 0,0-1-1,0 0 1,0 1-1,0-1 1,0 0 0,1 0-1,-1 0 1,0 0 0,0 0-1,1 0 1,-1 0-1,1 0 1,2 1 0,0-1 55,0-1 0,1 1 0,-1-1 0,0 0 1,1 0-1,-1 0 0,0 0 0,1-1 0,-1 1 1,0-1-1,0-1 0,8-2 0,1-1 122,0-2 0,19-11 0,-26 14-186,0 0 0,0 0 0,-1 0 0,1-1 1,-1 0-1,0 0 0,0 0 0,-1-1 0,1 1 1,-1-1-1,5-11 0,-8 14-53,-1 1 0,1 0 0,-1-1 1,0 1-1,1 0 0,-1-1 0,0 1 0,0-1 0,-1 1 0,1 0 0,-1-1 0,1 1 0,-1 0 1,1 0-1,-1-1 0,0 1 0,0 0 0,0 0 0,-1 0 0,1 0 0,0 0 0,-1 0 1,1 0-1,-1 1 0,-3-4 0,1 2-28,0-1 0,0 1 1,0 0-1,0 1 0,0-1 1,0 1-1,-1 0 0,1 0 0,-1 0 1,0 1-1,1-1 0,-7 0 0,4 2-68,0 0 0,0 0 0,0 0-1,0 1 1,0 0 0,1 0-1,-8 3 1,11-3-222,0 0 0,0 0 1,0 0-1,0 0 0,0 1 0,1-1 0,-1 1 0,0 0 1,1 0-1,-1 0 0,1 0 0,0 0 0,0 0 0,0 0 0,0 1 1,0-1-1,0 1 0,-2 4 0,3 5-1620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8:18.0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437 14 2720,'-14'-5'3109,"-12"-2"-416,10 6-2467,0 1-1,0 0 0,1 1 0,-1 0 0,1 2 0,-1-1 0,1 2 0,-19 6 0,7 1-106,-1 0 0,2 2 0,-36 22 0,53-30-91,0 1 0,1 0 0,0 1 0,0-1 0,0 2 0,1-1 1,0 1-1,0 0 0,1 0 0,-8 14 0,13-21-19,1 0 0,-1 0 1,1 0-1,0 0 0,-1 0 0,1 0 1,0 0-1,0 0 0,-1 0 0,1 0 1,0 1-1,0-1 0,0 0 0,1 0 1,-1 0-1,0 0 0,0 0 0,1 0 0,-1 0 1,0 0-1,1 0 0,-1 0 0,1 0 1,-1 0-1,1 0 0,-1-1 0,1 1 1,0 0-1,0 0 0,-1 0 0,1-1 1,0 1-1,0 0 0,0-1 0,0 1 1,0-1-1,0 1 0,0-1 0,2 1 0,4 2 59,1 0 1,0-1-1,0 0 0,11 1 0,-6-1 1,67 9 392,-61-9-255,0 0 0,-1 1 0,1 1 0,-1 1 0,1 0 0,25 12 1,-43-16-165,1 0 1,-1-1-1,0 1 1,0 0-1,0-1 1,1 1 0,-1 0-1,0 0 1,0 0-1,0 0 1,0 0-1,0 0 1,0 0 0,-1 0-1,1 1 1,1 1-1,-2-2-16,0 0-1,-1-1 0,1 1 0,0 0 0,0 0 0,-1 0 0,1 0 1,0-1-1,-1 1 0,1 0 0,-1 0 0,1 0 0,-1-1 0,1 1 1,-1 0-1,0-1 0,1 1 0,-1-1 0,0 1 0,1-1 0,-1 1 0,0-1 1,0 1-1,0-1 0,1 0 0,-3 1 0,-15 7 181,-1-2 0,0 0 0,-24 4-1,23-6-110,18-3-95,-13 3 29,-1 0 0,0-1 1,1-1-1,-1-1 0,-31 0 1,30-6-2248,16 5 2039,1 0 0,-1 0 0,0 0 0,1-1 0,-1 1 0,1 0 0,-1-1 0,1 1 0,0 0 0,-1-1 0,1 1 0,-1-1 0,1 1 0,0 0 0,-1-1 0,1 1 0,0-1 0,-1 1 0,1-1 0,0 1 0,0-1 0,-1 0-1,1 1 1,0-2 0,3-4-1927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8:18.4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0 273 4320,'0'0'1952,"8"4"-1696,-3 0 1536,-2 4-1024,2 3 1184,0 2-1120,-5 2 64,5 1-544,-2-2-64,2 6-192,-5-4 160,5 0-160,-5-4-32,3-1-32,2 0-3424</inkml:trace>
  <inkml:trace contextRef="#ctx0" brushRef="#br0" timeOffset="1">57 16 1888,'-10'-16'1056,"15"24"-1376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8:18.8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38 2816,'13'4'1426,"-11"-3"-1150,0-1-1,-1 1 0,1-1 0,0 1 1,-1-1-1,1 1 0,-1 0 1,4 2-1,-1 0 63,-1 1 1,0 0 0,0 0-1,0 0 1,0 1 0,0-1-1,-1 1 1,0-1 0,0 1-1,0 0 1,-1 0 0,1 0-1,-1 0 1,0 0 0,-1 0-1,1 0 1,-1 7 0,0-11-305,-1-1 0,1 0 0,0 1 0,0-1 0,0 0 0,0 1 1,0-1-1,0 1 0,0-1 0,0 0 0,0 1 0,1-1 0,-1 0 0,0 1 1,0-1-1,0 1 0,0-1 0,0 0 0,1 1 0,-1-1 0,0 0 1,0 0-1,1 1 0,-1-1 0,0 0 0,0 1 0,1-1 0,-1 0 0,0 0 1,1 0-1,-1 1 0,0-1 0,1 0 0,0 0 0,0 0 10,0 0 1,0 0-1,0 0 0,0-1 0,0 1 0,0-1 0,0 1 0,0 0 0,0-1 1,0 0-1,0 1 0,1-2 0,30-28 88,-27 26-155,37-33-118,-15 14 5,-25 21 88,6-5 17,-1 0 0,1 1-1,0 0 1,0 1 0,10-5 0,-16 9 106,1 0 0,-1 0 0,0 0 0,1 1 0,-1-1 0,1 1 1,-1-1-1,0 1 0,1 0 0,-1 0 0,1 0 0,-1 0 0,1 1 0,-1-1 0,1 0 0,-1 1 0,0 0 0,1 0 0,-1 0 0,0 0 0,0 0 0,0 0 0,0 0 0,0 1 0,0-1 0,2 3 1,0-1 74,-1 0 1,0 1 0,0 0 0,0-1 0,0 1 0,0 0 0,-1 1 0,0-1 0,2 5 0,0 4 42,5 23 0,-4-15-681,-4-17-1259,0 1 362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41:02.2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15 222 3712,'0'2'1728,"0"-2"-1690,8-2 704,11-6 595,-9-1-897,1 0 0,-2-1-1,10-10 1,-7 6-279,1-1-29,-1-1 1,0-1-1,-1 0 0,9-21 0,-19 37-117,0-1-1,0 1 1,-1-1-1,1 1 1,0-1-1,-1 0 1,1 1-1,-1-1 0,0 0 1,0 1-1,1-1 1,-1 0-1,0 1 1,-1-1-1,1 0 1,0 1-1,0-1 0,-1 0 1,1 1-1,-1-1 1,0-2-1,0 3 15,0 0-1,0 0 0,0 0 1,0 1-1,0-1 0,0 0 1,0 0-1,-1 1 0,1-1 1,0 1-1,0-1 0,0 1 1,-1-1-1,1 1 0,0 0 1,-1-1-1,1 1 0,0 0 1,-1 0-1,1 0 0,0 0 1,-1 0-1,1 1 0,0-1 1,-1 0-1,1 1 0,0-1 1,0 1-1,-2 0 0,-5 3 119,0 0-1,0 0 0,1 1 0,-1 0 1,1 0-1,0 1 0,1 0 1,-1 0-1,1 1 0,0-1 0,1 2 1,0-1-1,-5 9 0,4-3-30,0 1 1,0 0-1,2 1 0,-1-1 0,2 1 0,0 0 1,1 0-1,1 0 0,0 0 0,1 0 0,0 0 1,1 0-1,4 17 0,-4-26-41,1 1-1,0-1 1,1 1 0,-1-1 0,1 0-1,0 0 1,5 6 0,-6-9-24,0 0 0,0 0 0,0-1 0,1 1 0,0 0 0,-1-1 0,1 0 0,0 0-1,0 0 1,0 0 0,0 0 0,0 0 0,1-1 0,-1 0 0,6 2 0,-2-2 9,-1 0 0,1-1-1,0 0 1,0 0 0,-1 0-1,1-1 1,0 0 0,0 0-1,-1-1 1,1 0 0,-1 0 0,0 0-1,1-1 1,-1 0 0,7-4-1,1-3-65,0-1-1,0 0 1,-1 0-1,21-24 1,-8 2-2813,-19 22 1044,17-17 1,-3 6 678,42-37-57,-54 51 1361,0 1 0,1 1-1,-1 0 1,2 0 0,15-6-1,-24 11-128,-1 1 0,1-1 0,-1 1 0,1-1 0,0 1 0,-1 0 0,1-1 0,0 1 0,-1 0 0,1 0 0,0 0 0,-1 0 0,1 1 0,0-1 0,-1 0 0,1 1 0,0-1 0,-1 1 0,1 0-1,1 0 1,-1 1 24,0-1-1,-1 1 0,1-1 0,0 1 1,-1 0-1,1 0 0,-1 0 0,1 0 1,-1 0-1,0 0 0,0 0 0,1 4 0,2 6 221,-1-1 0,-1 1 0,0 0 0,1 17 0,-3-22-226,1 13 208,-1-14-144,1-1-1,-1 0 1,1 1-1,0-1 1,0 0 0,3 10-1,-4-15-145,0 0 0,0 1-1,0-1 1,0 0 0,1 0 0,-1 0 0,0 0-1,0 0 1,0 1 0,0-1 0,0 0-1,0 0 1,0 0 0,0 0 0,0 0-1,0 0 1,1 0 0,-1 0 0,0 1-1,0-1 1,0 0 0,0 0 0,0 0 0,0 0-1,1 0 1,-1 0 0,0 0 0,0 0-1,0 0 1,0 0 0,1 0 0,-1 0-1,0 0 1,0 0 0,0 0 0,0 0-1,0 0 1,1 0 0,-1 0 0,0 0 0,0 0-1,0 0 1,0 0 0,0 0 0,1 0-1,-1 0 1,0-1 0,0 1 0,0 0-1,0 0 1,0 0 0,0 0 0,0 0-1,1 0 1,7-13 434,10-26-156,-14 31-247,39-79-122,-38 77-45,1 1 0,0 1 0,1-1 0,0 1 0,0 1 0,16-14 0,-22 21 124,0-1-1,-1 1 0,1-1 1,0 1-1,-1-1 0,1 1 1,0 0-1,0-1 0,-1 1 0,1 0 1,0 0-1,0 0 0,0 0 1,-1-1-1,1 1 0,0 0 1,0 0-1,0 1 0,-1-1 0,1 0 1,0 0-1,0 0 0,0 0 1,1 1-1,-1 0 23,1 0-1,-1 0 1,1 0-1,-1 1 1,1-1 0,-1 0-1,0 1 1,1-1-1,-1 1 1,1 1-1,2 5 89,1 0 0,-2 0-1,5 12 1,-8-20-113,10 36 112,7 40 0,-9-37-21,1-10-49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8:19.9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93 79 2080,'2'-4'-318,"2"-5"4542,-15 16 200,4-1-4146,1 0 0,0 0 0,1 0-1,0 1 1,0 0 0,0 0 0,1 1-1,0-1 1,0 1 0,-5 16 0,2-2 303,1 1 1,-5 41-1,10-51-378,-1-1 1,2 0-1,0 0 0,2 24 0,-2-34-171,1 0-1,-1 0 0,1 1 1,-1-1-1,1 0 0,0 0 0,0 0 1,0 0-1,0 0 0,0 0 1,0 0-1,1 0 0,-1 0 0,1 0 1,-1-1-1,1 1 0,0-1 1,-1 1-1,1-1 0,0 0 0,0 1 1,0-1-1,0 0 0,0 0 1,0-1-1,0 1 0,1 0 0,-1-1 1,0 1-1,0-1 0,1 0 1,-1 1-1,3-1 0,1-1-82,-1 1 0,1-1 0,0-1 0,-1 1 0,1-1 0,-1 0 0,0 0 0,0 0 0,1-1 0,-2 1 0,1-1 0,0-1 0,0 1 0,-1-1 0,6-5 0,-4 3-113,0-1 0,0 0-1,-1 0 1,0 0 0,0 0 0,-1-1-1,0 1 1,0-1 0,3-11 0,-6 18-416,0 3 285,0 12 241,2 2 156,-3-13-42,1 0 0,0-1 1,1 0-1,-1 1 0,0-1 0,1 0 0,-1 1 1,1-1-1,0 0 0,0 0 0,0 0 0,0-1 1,0 1-1,0 0 0,0-1 0,5 3 0,-3-3 51,-1 1-1,2-1 0,-1 0 0,0 0 0,0-1 0,0 1 1,0-1-1,0 0 0,8 0 0,1-2 162,0 0-1,-1-1 1,1-1-1,-1 0 1,23-10-1,-24 8-102,-1 0-1,0-1 0,0 0 0,-1-1 0,1 0 0,-2 0 0,13-15 0,-5 3 148,-1 0 1,18-34-1,-28 43-268,0 0 0,-1 0 0,-1 0 0,1 0 0,-2-1 0,3-18 0,-5 28-83,0-1-1,0 0 1,0 1 0,0-1 0,0 0 0,-1 1 0,1-1-1,-1 0 1,0 1 0,0-1 0,1 1 0,-2-1 0,1 1-1,0-1 1,0 1 0,-1 0 0,0-1 0,-1-1 0,1 2-192,1 1-1,-1 0 1,1-1 0,-1 1 0,0 0 0,1 0 0,-1 0 0,0 0-1,0 0 1,0 0 0,0 1 0,0-1 0,0 1 0,0-1 0,0 1-1,0 0 1,0-1 0,0 1 0,0 0 0,0 0 0,0 1 0,0-1 0,0 0-1,-3 2 1,3-1-309,0 0-1,-1 0 1,1 0-1,0 1 1,0-1-1,0 0 1,1 1-1,-1 0 1,-2 2-1,-5 11-1644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8:21.7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79 2 3392,'21'-2'9472,"-21"2"-9325,0 1-1,0-1 1,0 1-1,0-1 1,1 0-1,-1 1 0,0-1 1,0 0-1,0 1 1,0-1-1,0 1 1,0 17 895,-1-11-546,0 8-230,-1 0 1,0 0-1,-2-1 1,1 1-1,-2-1 1,-7 17 0,-4 15 218,1 4-86,2 2 0,3 0-1,-6 85 1,15-126-322,1-1 0,1 1 0,0 0 0,0 0 0,1 0-1,6 19 1,-7-25-35,1-1 0,0 0 0,0 1 0,0-1 0,0 0-1,1-1 1,-1 1 0,1 0 0,0-1 0,0 1 0,1-1-1,-1 0 1,1 0 0,-1 0 0,1 0 0,0-1 0,0 0 0,7 3-1,-6-3-100,1 0-1,-1 0 1,0-1 0,1 0-1,-1 0 1,0-1-1,1 1 1,-1-1 0,1-1-1,-1 1 1,1-1-1,-1 1 1,8-3-1,28-13-4938,-16 2-1289,-16 10 4261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8:22.1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32 148 5728,'-31'-26'5824,"41"21"-4576,3-3 1696,4 1-1697,14-9-31,0 5-736,3-5-160,7 4-192,-7-4-32,1 8-32,-4-3-1376,0 7 704,-5-4-2239,-3 8 1631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8:23.6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 3552,'-2'6'11156,"3"13"-9891,0-1 9,-1 317 1494,-1-314-4132,-1-12-1035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8:24.0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58 5888,'0'-1'329,"0"0"-1,1-1 1,-1 1 0,0-1-1,1 1 1,-1 0 0,0-1 0,1 1-1,0 0 1,-1-1 0,1 1 0,0 0-1,0 0 1,0 0 0,0 0-1,0 0 1,0 0 0,0 0 0,0 0-1,0 0 1,0 0 0,0 0 0,1 1-1,-1-1 1,0 0 0,3 0-1,4-2 562,0 1 0,0 0 0,14-2 0,-9 2-232,17-2-152,0 1-1,35 2 1,25-2-1714,-64 0-1922,-3 2 858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8:25.1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100 1 3072,'-3'0'2608,"-3"4"-518,-7 8-456,-10 11 119,15-13-1183,2 0 0,-1 0 0,1 1 0,1 0-1,0 0 1,-7 24 0,10-27-360,1 1-1,-1 0 1,2-1-1,-1 1 0,1 0 1,1 0-1,-1 0 1,2-1-1,-1 1 1,5 14-1,-4-17-124,0 0 1,0-1-1,1 1 0,-1 0 0,1-1 0,1 1 1,-1-1-1,1 0 0,0 0 0,0-1 1,8 7-1,-9-8-38,1 0 1,0 0-1,0-1 0,1 0 1,-1 0-1,0 0 1,1 0-1,0-1 1,-1 0-1,1 0 0,-1 0 1,1 0-1,0-1 1,0 0-1,6 0 0,10-2 25,0-1 0,-1-1-1,40-13 1,57-29 84,-111 44-151,33-15 85,49-29-1,-74 38-110,-1-1 0,1 0 0,-2-2 0,0 1 0,0-1 0,16-21 0,-26 30-5,0-1 0,0 1 0,-1-1-1,1 1 1,-1-1 0,0 0 0,0 0-1,0 0 1,0 0 0,0 1-1,-1-1 1,1 0 0,-1 0 0,0 0-1,0 0 1,0 0 0,0-1 0,0 1-1,-1 1 1,0-1 0,1 0-1,-1 0 1,0 0 0,0 0 0,-1 0-1,-1-4 1,1 6-5,1 0-1,-1 0 1,1 0 0,-1 0-1,1 0 1,-1 1-1,1-1 1,-1 0 0,0 1-1,1-1 1,-1 1-1,0 0 1,0-1 0,0 1-1,1 0 1,-3 0-1,-27 3-239,1 4 212,0 2 0,0 2 1,1 1-1,-46 25 0,67-32 134,-1-1-1,1 2 0,0-1 1,1 1-1,-1 0 0,1 1 0,1 0 1,-1 0-1,1 1 0,0-1 1,1 1-1,-1 0 0,-3 10 0,6-11-1,0 1 0,0-1 0,1 1 0,0 0-1,1 0 1,0-1 0,0 1 0,0 0-1,1 0 1,1 0 0,-1 0 0,1 0 0,0 0-1,1 0 1,0 0 0,4 10 0,-2-9 20,0-1 0,1 1 0,0-1-1,0 0 1,1 0 0,0-1 0,0 0 0,0 0 0,1 0 0,1-1 0,13 10 0,-7-7 33,1 0 0,-1-1 0,2-1 0,-1 0 1,32 8-1,-36-12-88,0-1 1,1 0 0,-1-1 0,1-1 0,13 0-1,8-6-2697,-20 1 1080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8:25.6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3136,'7'17'4320,"-4"5"-2270,4 20 84,-6-39-1986,0 1-1,0-1 1,0 0 0,1 1 0,-1-1 0,1 0 0,0 0-1,4 6 1,-2-5 79,1 1-1,-1-1 1,1 1-1,0-1 1,0-1-1,1 1 1,-1-1-1,1 0 1,-1 0-1,1-1 1,0 1 0,0-1-1,7 1 1,-8-2-144,1-1 1,-1 1 0,1-1 0,-1 0-1,1 0 1,-1-1 0,0 0 0,1 0 0,-1 0-1,0-1 1,0 1 0,1-1 0,-1-1 0,-1 1-1,8-5 1,-9 6-52,-1-1 0,0 0-1,1 0 1,-1 0 0,0 0 0,0 0-1,0 0 1,-1-1 0,1 1 0,-1-1-1,2-2 1,-2 3-22,0 1 0,-1 0 0,1-1 0,-1 0 0,0 1 0,0-1 0,1 1 0,-1-1-1,0 1 1,0-1 0,0 0 0,-1 1 0,1-1 0,0 1 0,0-1 0,-1 1 0,1-1 0,-1 1 0,0-1 0,1 1 0,-1 0 0,0-1 0,0 1 0,-1-2-1,-2-1-46,1 0 0,-1 1 0,0-1 0,0 1 0,-1 0-1,1 0 1,-1 1 0,1-1 0,-1 1 0,0 0-1,0 0 1,0 1 0,0-1 0,0 1 0,0 0-1,0 0 1,0 1 0,0 0 0,-1 0 0,1 0 0,0 0-1,0 1 1,0 0 0,0 0 0,0 0 0,0 1-1,0 0 1,0 0 0,0 0 0,1 0 0,-1 1 0,1 0-1,-1 0 1,1 0 0,-5 5 0,-2 1-293,7-6-487,0 1 1,0-1-1,0 1 1,0 0-1,0-1 0,1 1 1,0 1-1,0-1 1,-5 9-1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8:26.3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17 2912,'-11'-14'923,"11"14"-902,0 0 1,0 0-1,0 0 1,0 0-1,0 0 1,0 0-1,0 0 1,0 0 0,0-1-1,0 1 1,0 0-1,0 0 1,0 0-1,0 0 1,0 0-1,0 0 1,0 0 0,1 0-1,-1 0 1,0 0-1,0 0 1,0-1-1,0 1 1,0 0-1,0 0 1,0 0 0,0 0-1,0 0 1,0 0-1,0 0 1,0 0-1,0 0 1,0 0-1,1 0 1,-1 0 0,0 0-1,0 0 1,0 0-1,0 0 1,0 0-1,0 0 1,0 0-1,0 0 1,0 0 0,0 0-1,1 0 1,-1 0-1,0 0 1,0 0-1,0 0 1,0 0-1,0 0 1,0 0 0,0 0-1,0 0 1,0 0-1,0 0 1,0 0-1,1 0 1,-1 0-1,0 0 1,0 1 0,0-1-1,0 0 1,0 0-1,0 0 1,0 0-1,0 0 1,0 0-1,7 3 1510,30 26 2187,-17-8-2865,-1 1 0,-1 1 0,0 0 0,-2 1 0,21 42 0,50 138 1777,-76-176-2261,3 10 67,-2 1 1,-2 0 0,8 66-1,-6 118 420,-13-184-738,-2 0 0,-2-1 0,-1 0 0,-2 0 0,-2 0 0,-1-1 0,-18 39 0,-47 80-2641,-14-8-6671,59-92 5536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8:49.94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1 316 2080,'4'0'6437,"-3"0"-6358,0 0 1,-1 1-1,1-1 1,0 0-1,0 0 1,0 1-1,0-1 0,-1 0 1,1 1-1,0-1 1,0 0-1,-1 1 1,1-1-1,0 1 0,-1 0 1,1-1-1,0 1 1,-1-1-1,1 1 1,-1 0-1,1 1 0,9 19-17,-5-9 188,3 5-155,-1 1 0,-1 0 0,0 0 1,-1 1-1,-1-1 0,2 29 0,-1-20 94,-3-20 6,-1-1 1,0 1-1,0 8 1,-1-15-153,4 8 223,-9-8 174,3 0-276,5 0-133,-3 0 49,19-4 245,38-12-373,-38 10 105,1 0-1,0 2 1,0 0-1,31-1 1,-1-1 76,17-3-122,78 1 0,-82 9 181,-16 0 149,51-5 0,-79 3-380,31 2-1,-29 0-107,24-2 0,2-1 207,0 3 0,69 8 0,-32-1-288,-45-5 369,40 4-50,0-4 1,85-8 0,63-14 164,-182 16-260,0 3 1,58 6-1,-79-4 129,28-3-1,-17 1-53,58-8 120,-34 2 13,-39 5-271,-1 0 61,-1-1 0,26-5 0,-19 2 6,0 2 1,25-2 0,31-3 343,-70 7-340,-1 0 0,1 1 1,0 0-1,0 1 0,0 0 0,0 0 0,-1 1 0,14 5 1,1-7-69,-24 0 106,-1 0-2,0 0-1,1 0 1,-1 0-1,1 0 1,-1 0-1,1 0 1,-1 0-1,0 0 1,1 0-1,-1 0 1,1-1-1,-1 1 1,0 0-1,1 0 1,-1 0-1,0-1 1,1 1-1,-1 0 1,0 0-1,1-1 1,0 1-1,0-3 34,1-1 0,-1 1 0,0 0 0,0 0 0,0-1 0,0 1 0,-1 0 0,1-1 0,-1 1 0,0-4 0,-3-38 143,0 18-120,-4-94 261,-7-84-719,14 159-1611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8:51.56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27 1 2816,'-14'3'3285,"14"-2"-3100,0 0 0,0 0 0,0 0 0,0 0 0,0 0 0,-1 0 0,1 0 0,0-1 0,-1 1 0,1 0 0,0 0 0,-1 0 0,1 0 0,-1 0 0,-7 9 3739,27-10-2836,53-6-515,-56 4-500,1 0 0,-1 1 0,0 1 0,32 3 0,-18 2 363,1 0-1,40 0 1,-70-5-212,-1-20-2645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41:13.1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178 34 2656,'-1'-1'121,"1"1"0,0-1 1,-1 1-1,1-1 0,0 1 0,0-1 1,-1 1-1,1-1 0,0 0 1,0 1-1,0-1 0,0 1 0,0-1 1,0 1-1,0-1 0,0 0 0,0 1 1,0-1-1,0 1 0,0-1 0,0 1 1,0-1-1,1 0 0,-1 1 0,0-1 1,0 1-1,1-1 0,-1 1 0,0-1 1,1 1-1,-1-1 0,1 1 0,-1 0 1,0-1-1,1 1 0,-1 0 1,2-1-1,-2 0-31,0 1 1,0 0 0,1-1-1,-1 1 1,0 0-1,0-1 1,0 1 0,0 0-1,1-1 1,-1 1-1,0-1 1,0 1 0,0 0-1,0-1 1,0 1-1,0-1 1,0 1 0,0-1-1,0 1 1,0 0-1,0-1 1,-1 0 0,2-2 988,6 8-653,3 7-172,-1 0 1,0 0-1,-1 0 0,10 21 1,-6-12-114,63 141 492,-57-118-439,13 41 393,33 142-1,-59-210-278,-4-13-204,0-1-1,0 0 1,0 0 0,-1 1-1,1-1 1,-1 1-1,1-1 1,-1 1 0,-1 3-1,1-7-80,0 1 0,0-1-1,0 0 1,0 0 0,0 1 0,0-1-1,0 0 1,0 0 0,-1 1 0,1-1-1,0 0 1,0 0 0,0 0 0,0 1-1,-1-1 1,1 0 0,0 0-1,0 0 1,-1 1 0,1-1 0,0 0-1,0 0 1,-1 0 0,1 0 0,0 0-1,0 0 1,-1 0 0,1 0 0,0 0-1,0 0 1,-1 1 0,-11-4 382,-10-7-119,-24-17-252,-60-33 191,83 48-276,-2 1 0,-42-11 0,64 21-4,-66-15 60,61 15-271,0 0 1,0 0-1,-1 1 1,1 0-1,0 1 1,-11 2-1,11 0-549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8:52.19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 4 4064,'-4'0'7248,"21"4"-5366,36 1-1151,-15-5-229,-15 1-161,34-3 0,-14 1 74,-33 1-332,-1 0 0,1 0 0,11-2 0,18-5 50,-37 8-100,-2-1-57,0 0-1,0 0 1,0 0 0,0 0 0,0 0 0,0 0-1,0 0 1,0 0 0,0-1 0,0 1 0,0 0-1,0 0 1,0 0 0,0 0 0,0 0 0,0 0-1,0 0 1,0 0 0,0 0 0,0 0 0,0 0-1,0-1 1,0 1 0,0 0 0,0 0-1,0 0 1,0 0 0,0 0 0,0 0 0,0 0-1,0 0 1,0 0 0,0 0 0,0 0 0,0 0-1,0 0 1,0-1 0,0 1 0,0 0 0,1 0-1,-1 0 1,0 0 0,0 0 0,0 0 0,0 0-1,0 0 1,0 0 0,0 0 0,0 0 0,0 0-1,0 0 1,0 0 0,0 0 0,1 0-1,-1 0 1,0 0 0,0 0 0,0 0 0,0 0-1,0 0 1,0 0 0,0 0 0,0 0 0,0 0-1,0 0 1,0 0 0,1 0 0,-1 0 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8:52.75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17 2560,'7'2'10736,"30"5"-9691,15-4 299,106-4 0,-52-2-671,-103 3-658,-1 0-26,0 0 0,0 0 0,1-1 0,-1 1 0,0 0 0,0-1 0,0 0 0,2 0 0,-3 1-200,0-1 0,-1 1 0,1 0 0,-1-1 0,1 1 0,-1-1 0,1 1 1,0-1-1,-1 1 0,0-1 0,1 1 0,-1-1 0,1 1 0,-1-1 0,0 1 0,1-1 0,-1 0 0,0 1 0,1-1 0,-1 0 0,0 1 0,0-1 0,0 0 0,0 1 0,0-2 0,0-3-1842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8:53.96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326 1 1984,'-7'3'5610,"-38"11"-2340,33-13-2969,1 2 0,-1-1 0,1 2 1,0-1-1,0 1 0,0 1 1,1 0-1,-1 1 0,1 0 0,0 0 1,-15 14-1,7-3-111,1 1 0,1 0 0,1 1 0,-21 32 0,33-45-115,-1-1 1,1 1 0,0-1-1,1 1 1,-1 0-1,1 0 1,0 0-1,1 0 1,-1 0-1,1 1 1,0 8 0,1-14-59,0 1 1,0-1-1,1 1 1,-1-1-1,1 1 1,-1-1-1,1 1 1,-1-1-1,1 0 1,0 1-1,-1-1 1,1 0 0,0 1-1,0-1 1,0 0-1,0 0 1,0 0-1,0 0 1,0 0-1,1 0 1,-1 0-1,0 0 1,1-1-1,-1 1 1,0 0 0,1-1-1,-1 1 1,1-1-1,2 1 1,-1 0 53,0 0 1,1-1-1,-1 0 1,1 1-1,-1-1 1,1 0-1,-1-1 1,1 1-1,-1-1 1,1 1-1,-1-1 1,5-2-1,12-7 21,-1 0 0,-1-2 0,0 0 0,0-1 0,-2-1 0,1-1 0,15-19 0,-17 17-202,13-22-1,-13 17-212,-12 16-21,-7 8 250,-8 10 260,11-9-93,-1 0 0,1 0 0,0 0-1,0 1 1,0-1 0,0 0 0,0 0 0,1 1-1,0-1 1,-1 0 0,1 1 0,0-1-1,1 1 1,-1-1 0,1 0 0,-1 0-1,1 1 1,0-1 0,0 0 0,1 0-1,-1 0 1,1 0 0,-1 0 0,1 0-1,0 0 1,0-1 0,4 5 0,0-2 42,1 0 1,0 0 0,0-1-1,0 0 1,1-1 0,-1 1 0,1-2-1,0 1 1,0-1 0,13 2-1,-8-2-284,-1-1 1,1-1-1,0 0 0,-1-1 0,1-1 0,13-2 0,2 0-599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0:57.8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 13 1664,'1'-2'251,"0"1"0,0 0 0,0 0 1,0 0-1,1 0 0,-1 0 0,0 0 0,1 0 0,-1 0 0,2 0 1,2 4 1588,-5-3-1749,1 0 0,-1 1 0,1-1 1,-1 1-1,1-1 0,-1 0 0,1 1 0,-1-1 0,0 1 1,1-1-1,-1 1 0,0-1 0,1 1 0,-1-1 1,0 1-1,1-1 0,-1 1 0,0 0 0,0 0 0,3 7 323,-2 0-1,1 0 1,-1 0-1,0 12 1,1 1 169,0 15 106,-2 1 0,-1-1 0,-2 0-1,-1 0 1,-17 63 0,-41 147 778,58-228-2025,-4 11-2991,7-25 1971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0:58.2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28 149 3808,'-9'-4'578,"-10"-9"3971,21 13-4084,-1 1 0,0-1 1,1 0-1,-1 0 0,0 1 0,1-1 1,-1 0-1,1 0 0,-1 0 1,2-1-1,193-49 4140,-105 24-4154,114-18-19,-161 38-304,0 1 0,75 4 0,-86 1-103,-22 0 39,-1 0 1,20 3-1,-77 14-18287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0:58.6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14 3232,'-7'1'550,"-11"13"6364,18-14-6789,1 1 112,1 0 0,-1-1 0,0 1 0,1-1 0,-1 1 0,1-1 0,-1 1 0,0-1 0,1 0 0,-1 1 0,1-1 0,-1 0 0,1 0 0,-1 0 0,1 0 0,-1-1 0,1 1 0,1-1 0,-1 1-148,88-13 3407,-43 5-3176,1 2-1,-1 2 0,53 3 0,-86 1-242,-11 0-348,-1 0-1,0-1 1,0 1-1,1 1 1,-1-1-1,0 0 1,0 0-1,0 1 1,1-1-1,-1 1 1,0 0-1,0 0 1,0 0-1,0 0 1,3 2 0,-4 27-11553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0:59.0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61 36 3328,'-23'20'7974,"18"-15"-7151,0 1 0,0 0-1,-7 12 1,10-15-742,1 0-1,-1 0 1,1 0-1,0 0 1,0 0 0,0 0-1,1 0 1,-1 0-1,1 0 1,-1 0-1,1 6 1,1-6-28,-1-1 0,1 0 0,-1 1 0,1-1-1,0 0 1,0 0 0,0 1 0,0-1 0,1 0 0,-1 0 0,0 0 0,1-1 0,0 1-1,-1 0 1,1 0 0,0-1 0,0 1 0,3 1 0,0 0 4,1-1 1,0 1 0,-1-1-1,1 0 1,0-1 0,0 1-1,0-1 1,0 0 0,0-1-1,1 0 1,-1 0-1,0 0 1,0 0 0,0-1-1,0 0 1,0-1 0,0 1-1,0-1 1,0 0 0,-1-1-1,1 1 1,0-1 0,-1 0-1,0-1 1,9-6-1,-8 4 68,0-1-1,0 1 1,-1-1-1,0 0 0,8-14 1,-11 17-120,-1-1 1,1 1-1,-1 0 0,0-1 1,0 0-1,0 1 0,0-1 1,-1 0-1,0 1 0,0-1 1,0 0-1,-1-5 0,1 8-15,-1 0-1,1 1 0,0-1 0,-1 0 0,1 1 0,-1-1 0,0 1 0,0-1 0,1 1 0,-1-1 0,0 1 0,0-1 0,0 1 1,-1 0-1,1-1 0,0 1 0,0 0 0,-1 0 0,1 0 0,0 0 0,-1 0 0,1 0 0,-1 1 0,0-1 0,1 0 0,-1 1 1,1-1-1,-1 1 0,0-1 0,0 1 0,1 0 0,-1 0 0,0 0 0,1 0 0,-1 0 0,0 0 0,-3 1 0,-3 1-71,-1 0-1,0 0 0,1 1 0,-1 0 0,-13 7 0,13-6-29,7-4-307,0 1-1,0 0 1,0 0-1,0 0 1,0 0-1,0 0 1,0 0-1,-3 4 1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0:59.6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 2976,'1'-1'8709,"1"14"-6477,3 19-1067,-3-23-933,1 0-1,0 0 1,0 0-1,1-1 1,0 1-1,0-1 1,1 0-1,0 0 1,0-1-1,1 1 1,0-1-1,0 0 1,1-1 0,-1 0-1,2 0 1,12 9-1,-16-13-178,-1 0 1,1 0-1,-1-1 0,1 1 1,-1-1-1,1 0 0,0 0 1,0 0-1,-1-1 1,1 1-1,0-1 0,0 0 1,0 0-1,0-1 0,0 1 1,-1-1-1,1 1 0,0-1 1,7-3-1,-6 2-7,1-1-1,-1 0 1,0 0 0,0 0 0,0-1-1,0 1 1,-1-1 0,0-1 0,0 1 0,0 0-1,7-11 1,0 0-51,-7 9 65,0-1 0,0 1 0,5-10 1,-8 13-65,-1 0 1,1 1-1,0-1 1,-1 0 0,1 1-1,-1-1 1,0 0 0,0 0-1,0 0 1,0 1 0,0-1-1,-2-5 1,2 6 10,-1 0 0,0 0-1,0 0 1,1 0 0,-1 0 0,0 0 0,0 0-1,-1 0 1,1 0 0,0 0 0,-1 1 0,1-1-1,-3-1 1,-10-8-2390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1:00.1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30 3648,'0'1'140,"1"0"0,-1-1 0,0 1 0,1 0 0,-1 0 0,0 0 0,0-1 0,0 1 0,0 0 0,0 0 0,0 0 0,0 0 0,0 0 0,0-1 0,0 1 0,0 1 0,0-1 60,-1 1-1,1-1 0,0 0 1,0 1-1,0-1 1,0 0-1,1 1 0,-1-1 1,0 0-1,0 0 1,1 2-1,11 28 2746,-8-18-1441,1 0-1,10 20 1,-14-33-1471,-1 0 1,0 0-1,0 0 1,0 0-1,1 0 0,-1 0 1,0 0-1,0 1 1,0-1-1,1 0 0,-1 0 1,0 0-1,0 0 1,0 0-1,1 0 1,-1 0-1,0 0 0,0 0 1,1 0-1,-1 0 1,0 0-1,0 0 0,0 0 1,1 0-1,-1 0 1,0-1-1,0 1 1,0 0-1,1 0 0,-1 0 1,0 0-1,0 0 1,0 0-1,0 0 0,1-1 1,-1 1-1,0 0 1,12-11 121,4-12-7,-12-4-135,-4 22 64,1 0 0,-1 1 1,1-1-1,0 0 1,0 1-1,3-8 1,-2 9 52,0-1 0,0 1 0,0-1 0,0 1 0,0 0 0,1 0 0,-1 0 0,1 0 1,0 0-1,0 1 0,0-1 0,7-3 0,-7 5-66,0-1-1,1 1 1,-1 0-1,1 1 1,-1-1 0,1 1-1,0-1 1,-1 1-1,1 0 1,0 0 0,-1 1-1,1-1 1,-1 1-1,5 1 1,2 1 119,0 0 1,16 10-1,-16-9-73,0 1 0,16 4 0,-24-8 368,4 0-1267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1:00.5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6240,'2'16'7218,"2"1"-3919,-2-11-2854,0 0 0,-1 0-1,0 1 1,0 5 0,-1-6-267,0-1-404,0 1 1,0-1 0,0 0 0,1 0 0,2 9-1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41:13.6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20 3488,'-3'-12'7980,"16"15"-7352,25-1 312,62-4 0,-90 2-890,59-4 92,79-2 476,-113 6-880,1 2 0,40 7 0,-76-9 155,1 0 1,-1 0-1,0 0 0,1 0 1,-1 0-1,0 0 1,1 0-1,-1 0 1,0 0-1,1 1 1,-1-1-1,0 0 1,0 0-1,1 0 1,-1 0-1,0 1 1,1-1-1,-1 0 1,1 1-320,-1-1 319,0 1 1,0-1-1,0 0 1,1 0-1,-1 1 1,0-1-1,0 0 0,0 1 1,0-1-1,0 0 1,0 1-1,0-1 1,0 1-1,0 5-1855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1:00.8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12 5472,'-18'-12'2496,"10"12"-2176,3 0 448,-3 0-1024,8 8 160,5 7-3104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1:01.2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86 3648,'6'8'3792,"-5"-8"-3539,-1 1 0,1-1 0,0 0 0,-1 1 0,1-1-1,0 0 1,-1 0 0,1 0 0,0 0 0,-1 0 0,1 1-1,0-1 1,0-1 0,15 2 3693,-9-1-4472,7-2 832,-1-1 1,1 0 0,-1-1-1,0 0 1,0-1 0,0-1-1,12-7 1,-23 12-291,-1 0 1,1 0-1,0 0 0,-1 0 1,1-1-1,-1 1 1,0-1-1,1 1 0,-1-1 1,0 1-1,0-1 1,0 0-1,0 0 0,0 1 1,-1-1-1,1 0 1,0 0-1,-1 0 0,1-3 1,-1 4-11,0 1-1,0-1 1,0 0 0,0 0 0,0 0-1,0 0 1,0 0 0,-1 1 0,1-1 0,0 0-1,0 0 1,-1 0 0,1 1 0,-1-1-1,1 0 1,-1 0 0,1 1 0,-2-2 0,1 1-18,0 1 0,0-1 0,0 0 1,0 0-1,-1 1 0,1-1 1,0 1-1,-1-1 0,1 1 1,0 0-1,-1 0 0,1-1 1,0 1-1,-1 0 0,-1 0 0,-3 1 124,0 0-1,0 0 1,-1 0-1,1 0 1,0 1-1,0 0 1,1 1-1,-1-1 1,0 1-1,1 0 1,0 0-1,-1 1 1,1 0-1,1 0 1,-10 9-1,11-10 0,-1 1-1,1 0 1,0 0 0,0 1-1,0-1 1,0 0-1,1 1 1,0 0 0,0-1-1,0 1 1,1 0 0,-1 0-1,1 0 1,0 0-1,1 0 1,-1 0 0,1 0-1,0 0 1,0 1-1,2 6 1,-1-9-76,0 0 1,0 0-1,0 0 1,0 0-1,0-1 0,1 1 1,-1 0-1,1-1 1,0 1-1,0-1 0,0 0 1,0 0-1,0 0 0,0 0 1,4 3-1,-1-2 52,0-1 0,0 1 0,0-1-1,0 0 1,0 0 0,0-1 0,0 1-1,8 0 1,-5-1-287,1 0 0,0-1-1,-1 0 1,1 0 0,-1-1 0,1 0-1,-1-1 1,1 0 0,-1 0 0,0-1-1,9-4 1,71-47-13704,-66 42 11238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1:01.5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0 138 5312,'1'2'502,"0"0"1,0 0-1,0 0 1,-1 0 0,1 0-1,-1 0 1,0 0-1,1 0 1,-1 3-1,0-2-61,0-1 0,0 0 0,0 0 0,1 0 0,-1 0 0,1 0 0,-1 0-1,1 0 1,1 3 0,-2-5-382,0 0-1,0 0 1,0 0 0,0 0-1,1 1 1,-1-1-1,0 0 1,0 0 0,0 0-1,0 0 1,1 0-1,-1 0 1,0 1 0,0-1-1,0 0 1,0 0-1,1 0 1,-1 0 0,0 0-1,0 0 1,0 0 0,1 0-1,-1 0 1,0 0-1,0 0 1,0 0 0,1 0-1,-1 0 1,0 0-1,0 0 1,0 0 0,1 0-1,-1 0 1,0 0-1,0 0 1,0 0 0,1-1-1,8-7 1180,4-13-242,-12 21-966,5-14 455,1 0 1,5-21-1,-8 24-189,-1 0 0,2 1 0,-1-1 0,1 1 0,10-15 0,-14 24-287,0 0-1,0 0 1,0 0 0,0 0 0,0 0 0,0 0 0,0 0 0,0 0 0,0 0 0,0 0 0,0 1-1,1-1 1,-1 1 0,0-1 0,1 1 0,-1-1 0,0 1 0,1 0 0,-1-1 0,0 1 0,1 0-1,-1 0 1,1 0 0,-1 0 0,0 0 0,1 0 0,-1 1 0,1-1 0,1 1 0,3 2-101,-1-1 1,0 1 0,0 1-1,0-1 1,8 8 0,2 1-1426,-7-4 397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1:03.4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 35 2240,'-1'-1'259,"-1"1"0,0-1 0,1 1-1,-1-1 1,1 1 0,-1 0 0,0-1 0,1 1 0,-1 0 0,0 0 0,1 0-1,-1 1 1,0-1 0,-2 1 0,-14 1 5426,18-2-5600,-1 0 0,1 0 1,0 0-1,0 0 1,-1 0-1,1 0 1,0 0-1,0 0 0,-1 0 1,1 0-1,0 0 1,0 0-1,-1 0 1,1 0-1,0 0 0,0 0 1,-1 0-1,1 0 1,0 0-1,0 0 1,-1-1-1,1 1 0,-1-1 343,1 1-343,0 0 0,0 0 1,0 0-1,-1-1 1,1 1-1,0 0 0,0 0 1,0-1-1,0 1 1,0 0-1,0 0 1,0-1-1,0 1 0,0 0 1,0 0-1,0-1 1,0 1-1,0 0 1,0 0-1,0-1 0,0 1 1,0 0-1,0-1 1,8-11 2282,64 12-619,119-14-1530,-89 17 10,-101-3-271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1:03.9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2 3136,'2'-1'4312,"0"12"-539,-10 206 1645,4 16-3860,7-111-812,-3-110-713,0 0-1,1 0 1,0 1 0,1-1-1,1 0 1,0 0-1,0-1 1,1 1-1,8 15 1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1:04.5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28 223 4064,'-6'-8'487,"4"7"-355,1-1 1,-1 0 0,1 0-1,0 0 1,-1 0 0,1 0-1,0-1 1,1 1-1,-2-3 1,0 0-147,1 2 321,0 0 1,0 1 0,0-1 0,0 0-1,1 0 1,-1 0 0,1 0 0,0 1-1,0-1 1,0-6 0,1 5-102,0-1 0,0 1-1,0 0 1,1 0 0,-1 0 0,1 0 0,0 0 0,0 0 0,0 0 0,1 0 0,-1 1 0,1-1 0,0 1 0,0 0 0,0 0-1,1 0 1,5-5 0,5-1 56,-1 0 0,1 1 1,0 1-1,1 0 0,0 1 0,22-6 0,-16 6 98,1 1 1,29-3-1,-43 8-262,1-1 0,0 1-1,-1 0 1,1 1 0,-1 0 0,1 1-1,-1-1 1,1 2 0,8 2-1,-15-4-58,0 1 0,1-1-1,-1 1 1,0-1 0,0 1-1,0 0 1,0 0 0,0 0-1,0 0 1,0 0 0,-1 0-1,1 0 1,-1 0 0,0 1-1,1-1 1,-1 1 0,0-1-1,0 1 1,-1-1 0,1 1-1,0 0 1,-1-1 0,0 1-1,1 4 1,-1 5 121,-1 1 0,0-1 1,-5 24-1,5-31-125,-7 25 203,-1 1-1,-24 53 1,17-46-88,-11 40 0,26-73-168,-1-1 0,1 1 0,0-1 0,0 1 0,1 0 0,-1-1-1,1 1 1,0 0 0,0-1 0,1 1 0,0 0 0,-1-1 0,1 1 0,1 0-1,-1-1 1,1 0 0,0 1 0,0-1 0,4 7 0,-2-5 27,0-1 0,1 1 0,0-1 0,0 0 0,0 0 0,1 0 0,7 4 0,3 1 75,29 12 0,-39-19-37,-1-1 0,0 1 0,1 1 0,-1-1 1,-1 1-1,1 0 0,5 5 0,-9-8-1,0 0-1,0 0 1,0 1 0,0-1-1,0 0 1,0 0-1,-1 0 1,1 1-1,0-1 1,-1 0 0,1 1-1,-1-1 1,0 0-1,1 1 1,-1-1 0,0 0-1,0 1 1,0-1-1,0 1 1,0-1-1,0 1 1,0-1 0,0 0-1,0 1 1,-1-1-1,1 1 1,-1-1-1,1 0 1,-1 1 0,0-1-1,1 0 1,-1 0-1,0 0 1,0 1 0,0-1-1,-2 2 1,-5 4 78,-1 1 1,0-1 0,0 0 0,-1-1 0,0 0-1,0-1 1,0 0 0,-1 0 0,1-1 0,-1 0-1,0-1 1,-1-1 0,1 1 0,-16 0 0,14-3-613,-84 2 1644,50-6-3318,37 2-730,1 0 0,-15-5-1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1:05.2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 54 4800,'1'-4'7114,"23"9"-6566,-1-2 0,0 0 0,1-2-1,-1 0 1,1-2 0,26-4 0,-49 5-524,0 0 0,0 0 0,0 0 0,0 0 1,0 0-1,-1-1 0,1 1 0,0 0 0,0 0 0,0-1 1,0 1-1,0-1 0,-1 1 0,1-1 0,0 1 0,-1-1 0,1 1 1,0-1-1,-1 0 0,1 1 0,0-1 0,-1 0 0,1 0 0,-1 1 1,1-1-1,-1 0 0,0 0 0,1 0 0,-1 1 0,1-3 1,-2 2-17,1 0 1,0 0 0,0 0-1,0 0 1,-1 0 0,1 0-1,0 0 1,-1 0 0,1 0-1,-1 0 1,1 0 0,-1 0-1,0 1 1,1-1 0,-1 0 0,0 0-1,0 1 1,1-1 0,-1 0-1,0 1 1,0-1 0,0 1-1,0-1 1,0 1 0,0-1-1,0 1 1,-2-1 0,-5-2 5,0 0-1,0 0 1,0 1 0,0 0-1,-1 0 1,1 1 0,-1 0 0,1 0-1,-1 1 1,1 1 0,-1-1-1,1 1 1,-17 4 0,14-1 251,1-1 0,0 2 1,0-1-1,0 1 0,1 1 1,-10 6-1,17-10-215,0 0 1,0-1 0,0 1-1,0 0 1,0 0-1,1 0 1,-1 0-1,0 1 1,1-1-1,0 0 1,-1 1-1,1-1 1,0 1-1,0-1 1,1 1 0,-1 0-1,0-1 1,1 1-1,0 0 1,-1 0-1,1-1 1,0 1-1,1 0 1,-1-1-1,0 1 1,1 0 0,-1-1-1,1 1 1,0 0-1,1 2 1,1 0 4,-1-1 0,1 1 0,0-1 1,0 0-1,1 0 0,-1 0 0,1 0 1,5 4-1,35 24 424,-33-26-387,1 0-1,-1-1 1,1 0 0,0-1 0,1 0 0,-1-1 0,1 0 0,0-1 0,-1 0 0,1-1 0,0-1-1,15-1 1,-21 1-211,0-1-1,1 0 0,-1-1 1,0 0-1,1 0 0,-1 0 1,0-1-1,9-5 0,4-6-3677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1:05.6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272 17 3808,'-3'-17'6855,"-16"25"-5240,1-1-1035,6-2-308,0 1 0,0 0 0,1 1 0,0 1 0,0 0 0,0 0 0,-10 12 0,18-17-259,0 0-1,0 0 1,1 1-1,-1-1 1,1 1-1,0-1 1,0 1-1,-2 4 1,4-7-17,0 1 0,-1-1 0,1 0 1,0 0-1,0 1 0,0-1 0,0 0 1,0 1-1,0-1 0,0 0 0,1 0 1,-1 1-1,0-1 0,1 0 0,-1 0 1,1 0-1,-1 1 0,1-1 0,0 0 1,-1 0-1,1 0 0,0 0 0,0 0 1,0 0-1,0 0 0,0 0 0,0-1 1,0 1-1,2 1 0,17 11 312,-14-9-9,0-1 1,0 1 0,0 0-1,-1 1 1,1-1 0,8 11-1,-14-14-247,1-1-1,-1 1 1,0 0-1,0-1 0,1 1 1,-1 0-1,0 0 0,0-1 1,0 1-1,0 0 0,0 0 1,0-1-1,0 1 1,0 0-1,0-1 0,0 1 1,0 0-1,-1 0 0,1-1 1,0 1-1,0 0 1,-1-1-1,1 1 0,0 0 1,-1-1-1,1 1 0,-1-1 1,1 1-1,-1-1 0,0 2 1,-21 15 606,15-12-461,-5 3-140,1 0-1,-1-1 0,0 0 1,-1-1-1,0 0 0,0-1 0,0-1 1,-16 4-1,8-8-2714,12 0-1009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1:06.0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276 8 4800,'-12'-7'1557,"12"7"-1541,0 0-1,-1 0 0,1 0 1,0 0-1,0 0 1,0 0-1,0-1 1,0 1-1,0 0 1,-1 0-1,1 0 1,0 0-1,0 0 0,0 0 1,0 0-1,0 0 1,-1 0-1,1 0 1,0 0-1,0 0 1,0 0-1,0 0 1,-1 0-1,1 0 0,0 0 1,0 0-1,0 0 1,0 1-1,0-1 1,0 0-1,-1 0 1,1 0-1,0 0 1,0 0-1,0 0 0,0 0 1,0 0-1,0 1 1,-12 7 337,4-2 731,-1 0-1,0 0 1,0-1-1,-12 5 0,3-3-117,0 1-1,-23 12 0,40-19-956,1-1-1,-1 1 0,1 0 1,-1-1-1,1 1 1,-1 0-1,1-1 1,0 1-1,-1 0 0,1-1 1,0 1-1,-1 0 1,1 0-1,0 0 1,0-1-1,0 1 0,0 0 1,0 0-1,0 0 1,0-1-1,0 1 0,0 0 1,0 0-1,0 0 1,0-1-1,0 1 1,1 0-1,-1 0 0,0-1 1,1 1-1,-1 0 1,0-1-1,1 1 0,0 1 1,16 21 379,-12-19-166,-1 1 0,-1 0-1,1 0 1,-1 0 0,0 0 0,0 0 0,0 1 0,-1-1 0,4 12 0,-6-15-151,1 1 1,-1-1 0,0 0 0,1 1 0,-1-1-1,0 0 1,-1 1 0,1-1 0,0 0 0,-1 1-1,1-1 1,-1 0 0,0 1 0,0-1 0,0 0-1,0 0 1,0 0 0,0 0 0,0 0 0,-1 0-1,1 0 1,-1-1 0,0 1 0,1 0 0,-1-1-1,0 1 1,-3 1 0,-2 1-4,1-1 0,-2 1 0,1-1 0,0-1 0,-1 1-1,1-1 1,-1-1 0,0 1 0,-10-1 0,12 0-945,0-1 0,0 0 0,0-1 1,-1 1-1,1-1 0,0-1 0,-7-1 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1:06.5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80 3328,'-5'-5'1468,"11"6"637,8 4 204,-5-5-1968,0 0-1,0 0 0,0-1 0,0 0 0,0-1 0,0 1 1,-1-2-1,1 1 0,0-1 0,-1-1 0,0 0 1,0 0-1,14-10 0,-8 1 95,-14 12-413,0 1-1,1-1 0,-1 0 0,0 1 0,1-1 1,-1 0-1,0 1 0,0-1 0,0 0 0,0 1 1,1-1-1,-1 0 0,0 1 0,0-1 0,0 0 1,0 0-1,-1 1 0,1-1 0,0 0 0,0 1 1,0-1-1,-1 0 0,1 1 0,0-1 0,0 0 1,-2 0-1,1 0 15,0 0 0,0 0 0,0 0-1,0 0 1,0 1 0,0-1 0,-1 1 0,1-1 0,0 1 0,0-1 0,-1 1-1,1-1 1,0 1 0,-1 0 0,1 0 0,-1 0 0,1 0 0,0 0 0,-1 0-1,-1 0 1,-1 1 97,0-1 0,0 1 1,0 0-1,0 0 0,-6 3 0,4-1 57,1 1 1,0-1 0,0 1-1,0 0 1,1 0-1,-1 1 1,1-1-1,0 1 1,0 0 0,1 0-1,-1 0 1,1 1-1,0-1 1,1 1-1,-1 0 1,1 0 0,0 0-1,1 0 1,-2 10-1,2-12-143,0 1-1,1 0 1,0-1-1,0 1 1,0 0-1,1-1 1,-1 1-1,1 0 1,0-1-1,1 1 1,-1-1-1,1 1 1,0-1-1,0 0 1,0 0-1,0 1 0,1-2 1,0 1-1,-1 0 1,1 0-1,1-1 1,-1 0-1,1 0 1,-1 0-1,1 0 1,7 4-1,-2-2-52,0-1-1,1-1 1,-1 1-1,1-2 1,0 1-1,0-1 1,-1-1-1,1 0 1,0 0-1,1-1 1,-1 0-1,11-2 1,-3-1-1472,1-1-1,-1 0 1,0-1 0,0-1-1,26-13 1,-8 2-1183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41:14.3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407 21 4224,'-4'-3'2249,"4"3"-2148,0 0 0,0 0 0,1-1 0,-1 1 0,0 0 0,0 0 0,1-1 0,-1 1 0,0 0 0,0 0 0,0-1 0,0 1 0,1 0 0,-1 0 0,0-1 0,0 1 0,0 0 0,0-1 0,0 1 0,0 0 0,0-1 1,0 1-1,0 0 0,0-1 0,0 1 0,0 0 0,0-1 0,0 1 0,0 0 0,0-1 0,0 1 0,0 0 0,0 0 0,-1-1 0,1 1 0,0 0 0,0-1 0,0 1 0,0 0 0,-1 0 0,1-1 0,0 1 0,0 0 0,-1 0 0,1 0 1,0-1-1,0 1 0,-1 0 0,1-1-12,-1 1 0,1 0 0,-1-1 0,1 1 0,-1 0 0,1-1 0,-1 1 0,1 0 0,-1-1 0,1 1 0,-1 0 0,1 0 0,-1 0 0,1-1 0,-1 1 0,1 0 0,-1 0 0,0 0 0,1 0 0,-1 0 0,1 0 0,-1 0 0,1 0 0,-1 0 0,0 1 0,1-1 0,-1 0 0,0 0 0,0 1-37,0 0 0,0 0 0,1 0 0,-1 0 0,0-1 0,0 1 0,1 0 0,-1 0 1,1 1-1,-1-1 0,1 0 0,-2 2 0,0 5-84,0 0 0,1 0-1,-1 9 1,2-14 161,-2 15-103,2 0-1,0 1 0,5 24 1,13 56 135,-5-30-93,32 186 524,-36-216-443,-6-28 75,0 0 0,-1 0 0,1 20 0,-3-30-174,0 1 0,0-1 0,0 0 0,0 1 0,0-1 0,0 1 0,-1-1 0,1 0 0,-1 1-1,1-1 1,-1 0 0,1 0 0,-1 1 0,0-1 0,0 0 0,0 0 0,1 0 0,-1 0 0,0 0 0,0 0 0,-1 0 0,1 0 0,0 0 0,0-1-1,0 1 1,0 0 0,-1-1 0,1 1 0,0-1 0,-1 1 0,1-1 0,0 0 0,-1 1 0,1-1 0,0 0 0,-1 0 0,1 0 0,-1 0 0,-1 0-1,-7-1 71,0 0 0,0 0-1,0-1 1,-13-5 0,11 4-65,-305-65 291,278 59-3071,60 0-3957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1:06.9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94 0 6656,'-5'5'2698,"5"-4"-2473,-1-1 0,1 1-1,0-1 1,0 1 0,-1 0 0,1-1 0,0 1 0,0-1-1,0 1 1,0 0 0,0 0 0,-8 26 2023,5-14-1316,-19 67 774,4 1 1,3 0-1,-4 92 1,17-132-1314,2 0 1,10 72-1,26 77-1306,-23-145-623,4-3-3733,1-6 1525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1:09.2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5 116 2080,'-5'1'2980,"16"3"78,23 1 8,1-6-2629,0-1 0,0-2 1,-1-1-1,0-2 0,0-2 1,43-16-1,-77 25-437,6-2 74,0-1-1,0 0 0,0 0 1,7-6-1,-12 9-72,0-1 1,0 1 0,0-1-1,-1 1 1,1-1-1,0 0 1,-1 1 0,1-1-1,0 0 1,-1 0-1,1 1 1,-1-1-1,1 0 1,-1 0 0,0 0-1,1 0 1,-1 0-1,0 0 1,0 0 0,1 0-1,-1 1 1,0-1-1,0 0 1,0 0 0,0 0-1,0 0 1,0 0-1,-1 0 1,1 0-1,0 0 1,0 0 0,-1 0-1,1 0 1,0 0-1,-1 1 1,1-1 0,-1 0-1,1 0 1,-1 0-1,-1-1 1,0 0-38,0 1 1,0-1-1,-1 0 1,1 1-1,-1-1 1,1 1-1,-1 0 0,1 0 1,-1 0-1,0 0 1,0 0-1,1 1 1,-1-1-1,0 1 1,0 0-1,0 0 1,1 0-1,-1 0 0,-5 1 1,-2 0 11,0 1 0,1 1-1,0-1 1,-15 7 0,9-3 429,-1 1 1,2 0-1,-1 1 0,1 1 1,0 1-1,1 0 0,0 0 0,-22 23 1,34-31-376,0-1 0,0 0 0,0 0-1,0 1 1,0-1 0,0 1 0,0-1 0,1 0 0,-1 1 0,0 0 0,1-1 0,-1 1 0,1-1 0,0 1-1,-1 0 1,1-1 0,0 1 0,0 0 0,0-1 0,0 1 0,0 0 0,1-1 0,-1 1 0,0 0 0,1-1-1,-1 1 1,1-1 0,0 1 0,-1 0 0,1-1 0,0 0 0,0 1 0,0-1 0,0 0 0,0 1 0,0-1 0,1 0-1,-1 0 1,0 0 0,0 0 0,1 0 0,-1 0 0,1 0 0,-1 0 0,3 0 0,5 2 82,-1-1 1,0-1 0,1 1-1,-1-1 1,1-1-1,-1 1 1,17-3 0,62-12 365,-72 11-428,53-12 95,-31 6-335,0 1 1,0 2-1,43-1 1,-73 8 219,1-1 0,-1 1 0,1 0 0,-1 1 0,0 0 0,1 0 0,7 4 0,4 3 334,22 14-1,-25-14-166,0 0-1,22 9 1,-36-18-228,92 30 1075,-46-21-1444,-37-9-846,0 1 0,17-3 0,-14 0-2525,3 2 1201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1:09.6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451 1 5888,'-139'84'9155,"49"-19"-6055,73-52-2949,0 0-1,1 2 0,0 0 0,1 1 0,1 0 0,-23 36 0,-16 40-450,21-29-5416,31-62 5331,1 0-1,-1 0 0,1 0 0,-1 1 0,1-1 1,-1 0-1,1 0 0,0 1 0,0-1 1,-1 0-1,1 1 0,0-1 0,0 0 1,0 1-1,1-1 0,-1 0 0,0 2 0,7 4-2264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1:10.0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5 161 4800,'-1'1'124,"1"-1"0,-1 1-1,1-1 1,0 1 0,-1-1 0,1 1 0,0-1 0,0 1-1,-1-1 1,1 1 0,0-1 0,0 1 0,0 0 0,0-1-1,0 1 1,-1-1 0,1 1 0,0 0 0,0-1 0,1 1-1,-1-1 1,0 2 0,1 15 964,3 120 4293,29 154-971,-32-284-4521,2 22 1104,-1-26-252,-2-17-209,7-89-201,-1 47-241,1-8-164,2 1-1,23-82 0,-21 111 85,0 1-1,2 0 0,22-41 1,-33 70 12,0 1 0,1 0 0,-1-1 0,0 1 1,1 0-1,0 0 0,0 1 0,0-1 0,6-4 0,-8 6-20,1 0-1,-1 1 0,0-1 0,1 1 1,-1-1-1,0 1 0,1 0 0,-1-1 1,0 1-1,1 0 0,-1 0 0,1 0 1,-1 0-1,0 0 0,1 0 0,-1 1 0,1-1 1,-1 0-1,0 1 0,1-1 0,-1 1 1,0-1-1,1 1 0,-1 0 0,0-1 1,0 1-1,0 0 0,0 0 0,0 0 1,0 0-1,2 2 0,1 1 29,0 0 0,-1 1 0,1-1-1,-1 1 1,0 0 0,0 0 0,0 0 0,-1 0 0,0 0 0,0 1-1,2 10 1,-3-12 75,-1 1-1,0-1 0,0 1 0,0-1 1,-1 1-1,0-1 0,1 1 0,-2-1 1,1 1-1,0-1 0,-1 0 1,0 0-1,0 0 0,0 0 0,-4 5 1,1-3-96,1 0 1,-2-1 0,1 1-1,0-1 1,-1-1 0,0 1-1,0-1 1,0 0 0,-1 0-1,1-1 1,-1 0 0,0 0-1,0 0 1,0-1 0,0 0 0,0 0-1,0-1 1,-1 0 0,1-1-1,-1 1 1,1-1 0,0-1-1,-1 1 1,1-1 0,0-1-1,-8-1 1,8 0-1367,-12-2-1928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1:10.6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289 2 3488,'-1'0'362,"0"-1"-1,-1 1 1,1 0 0,0 0 0,0 0-1,0 0 1,-1 0 0,1 0 0,0 0-1,0 0 1,0 0 0,-1 0 0,1 1-1,0-1 1,0 0 0,0 1-1,0-1 1,0 1 0,0-1 0,0 1-1,0 0 1,-1 1 0,-15 5 1686,-43 8 946,-85 34 1,140-47-2941,-17 8 127,21-9-178,0-1-1,0 0 0,0 1 0,1-1 0,-1 1 0,0 0 0,1-1 0,-1 1 1,0 0-1,1-1 0,-1 1 0,1 0 0,-1-1 0,1 1 0,-1 0 1,1 0-1,0 0 0,-1 0 0,1-1 0,0 1 0,-1 1 0,2-1 3,-1 0 0,1 0 0,-1 0 0,1-1 0,-1 1 0,1 0 0,0 0 0,-1-1 0,1 1 0,0-1 0,0 1 0,-1 0 0,1-1 0,0 0 0,0 1 0,0-1 0,0 1 0,0-1 0,-1 0 0,1 0 0,0 1 0,1-1-1,24 5 133,-7-4-100,-1-1 1,1-1-1,-1 0 0,0-2 1,1 0-1,31-10 0,-36 7-88,-1 1-1,-1-2 0,13-8 1,7-3-217,-27 14 193,10-2 201,-11 9 94,-5 8 95,-3 7 0,0 0 0,-1 31 1,6-13-2504,-1-36 1909,0 1 0,0 0 1,1 0-1,-1 0 0,0 0 0,0 0 1,1-1-1,-1 1 0,0 0 0,1 0 1,-1-1-1,1 1 0,-1 0 1,1 0-1,-1-1 0,1 1 0,1 1-278,6 5-1784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1:11.0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91 6 5216,'5'-5'1428,"-6"9"567,-5 13 2326,-28 36 234,-12 29-2039,46-82-2515,-2 2 98,1 0 0,0 0 0,0 0-1,1 0 1,-1 0 0,0 0 0,1 0 0,-1 5 0,1-7-84,0 0 0,0 0-1,0 0 1,1 0 0,-1 1-1,0-1 1,0 0 0,0 0 0,1 0-1,-1 0 1,0 0 0,0 0 0,1 0-1,-1 0 1,0 0 0,1 0 0,-1 0-1,0 0 1,0 0 0,1 0-1,-1 0 1,0 0 0,0 0 0,1 0-1,-1 0 1,0 0 0,0 0 0,1-1-1,-1 1 1,0 0 0,0 0 0,0 0-1,1 0 1,-1 0 0,0-1 0,0 1-1,0 0 1,16-13 19,2-1-134,0 1 0,27-15-1,-17 13-225,-12 5 262,1 2 0,0-1 0,0 2 1,0 0-1,32-7 0,-47 14 97,-1 0 0,1-1-1,0 1 1,-1 0 0,1 0 0,-1 0 0,1 0-1,0 1 1,-1-1 0,1 0 0,-1 1 0,1-1-1,-1 1 1,1-1 0,-1 1 0,1 0-1,-1 0 1,1-1 0,-1 1 0,0 0 0,0 0-1,2 2 1,-2-1 27,0-1-1,0 1 1,0-1-1,0 1 0,0 0 1,-1 0-1,1 0 1,0-1-1,-1 1 1,0 0-1,1 0 0,-1 0 1,0 0-1,0 0 1,0 0-1,0 0 1,-1 3-1,1-4-108,-8 58 466,7-33-2902,50-30-13312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1:11.5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289 0 5152,'3'0'6151,"-4"0"-6041,-3 1 487,-1 0 0,1 0 0,-1 0 0,1 0 0,-1 1 0,-6 3 0,-22 8 792,21-10-911,-139 43 2846,132-37-3253,19-8-71,0-1 1,0 0-1,-1 0 0,1 0 0,0 1 0,0-1 0,-1 0 0,1 0 0,0 0 1,0 1-1,0-1 0,-1 0 0,1 1 0,0-1 0,0 0 0,0 0 1,0 1-1,0-1 0,0 0 0,-1 1 0,1-1 0,0 1 0,1-1-3,-1 1-1,0-1 1,1 0-1,-1 1 0,0-1 1,1 0-1,-1 1 0,0-1 1,1 0-1,-1 0 1,1 1-1,-1-1 0,1 0 1,-1 0-1,1 0 1,-1 0-1,1 1 0,-1-1 1,1 0-1,-1 0 1,1 0-1,81 22 52,-81-22-45,0 0 0,0 1 0,0-1-1,0 0 1,0 0 0,0 1 0,0-1 0,0 1 0,-1-1 0,1 0 0,0 1-1,0 0 1,0-1 0,0 1 0,-1 0 0,1-1 0,0 1 0,-1 0-1,1 0 1,0-1 0,0 3 0,-1-2 13,0-1-1,0 1 1,0 0-1,0 0 1,0 0 0,-1-1-1,1 1 1,0 0 0,0 0-1,-1-1 1,1 1-1,0 0 1,-1 0 0,1-1-1,-1 1 1,1 0-1,-1-1 1,1 1 0,-1-1-1,-1 2 1,-2 2 82,-1-1 0,0 1 0,0-1 0,0 0 0,-1 0 0,-7 2 0,2 0 173,-25 4-1,33-9-419,0 1 0,0-1 0,0 1 0,0-1 0,0 0 0,1 0-1,-1 0 1,0-1 0,0 1 0,0-1 0,0 1 0,0-1 0,0 0 0,-3-2-1,13-16-6518,-6 18 6238,3-2-464,0-1 1,0 1-1,0 1 1,0-1-1,0 0 0,1 1 1,-1 0-1,8-2 1,13-5-910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1:11.9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41 141 3968,'3'0'1824,"7"4"1280,-15-4-1120,5 8-1120,-5 0-256,2 6-384,-7-1-32,7 2-96,-12 1-832,12 4 384,-7-4-2304,10-2 1472</inkml:trace>
  <inkml:trace contextRef="#ctx0" brushRef="#br0" timeOffset="1">128 39 4896,'-5'-31'2208,"-3"28"-1920,3-2 288,5 10-384,-8-5-640,8 3 224,-5 1-768,10 4 544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1:12.3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23 4800,'0'1'83,"0"-1"-1,0 1 1,0-1 0,-1 1 0,1-1-1,0 1 1,0-1 0,0 0-1,0 1 1,-1-1 0,1 1 0,0-1-1,0 0 1,-1 1 0,1-1 0,0 0-1,-1 1 1,1-1 0,0 0-1,-1 1 1,1-1 0,0 0 0,-1 0-1,1 1 1,-1-1 0,1 0 0,0 0-1,-1 0 1,1 0 0,-1 0 0,-2 1 50,3 0-10,-1 0 0,1-1 0,-1 1 0,1 0-1,0-1 1,0 1 0,-1 0 0,1 0 0,0-1-1,0 1 1,0 0 0,0 0 0,-1-1-1,1 1 1,0 0 0,1 0 0,-1-1 0,0 1-1,0 0 1,0 0 0,0-1 0,0 1 0,1 0-1,-1-1 1,1 2 0,8 21 1042,-6-17-948,0-1 0,1 1 1,0-1-1,0 0 0,0 0 0,6 5 1,-9-9-140,1 1 0,0-1 0,-1 0 0,1 0 0,0 1 0,0-1 0,0 0 0,0 0 0,0-1 0,0 1 0,0 0 0,0-1 0,0 1 0,0-1 0,0 0 0,0 0 0,0 1 0,1-1 0,-1-1 0,0 1 0,4-1 0,-5 1-43,0-1 1,0 1-1,0 0 0,0-1 1,0 1-1,0-1 0,-1 0 1,1 1-1,0-1 0,0 0 1,-1 1-1,1-1 1,0 0-1,-1 0 0,1 1 1,-1-1-1,1 0 0,-1 0 1,1 0-1,-1 0 0,1 0 1,-1-1-1,1-1 39,-1 0 0,1 0 0,-1 0 0,0 1-1,0-1 1,0 0 0,-1 0 0,0-3 0,0-1 103,-1 0-1,0 0 1,-1 0 0,0 0-1,0 0 1,-5-8-1,6 13-128,0-1-1,0 1 0,-1-1 1,1 1-1,-1 0 0,1 0 0,-1 0 1,0 0-1,-5-2 0,7 3-125,0 0 1,0 1-1,0-1 0,-1 1 0,1-1 1,0 1-1,0 0 0,-1 0 0,1-1 1,0 1-1,0 0 0,-1 0 0,1 0 1,0 0-1,0 0 0,-1 1 0,1-1 1,0 0-1,0 1 0,-1-1 0,1 0 1,0 1-1,0-1 0,0 1 0,0 0 1,-2 1-1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1:12.7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4 4800,'0'-4'4970,"0"21"-1562,-1-2-2574,1 22 489,0-35-1224,0 0 0,0 0 0,1 0 0,-1 0 0,0 0 0,1 0-1,0 0 1,-1 0 0,1 0 0,0 0 0,0 0 0,0-1 0,2 3-1,-1-3-33,-1-1-1,1 0 1,-1 0-1,0 0 1,1-1-1,-1 1 1,1 0-1,-1 0 0,1-1 1,-1 1-1,2-1 1,10-5-111,0-1 0,23-15 0,5-3-307,-30 19 413,-6 3 194,1 0 0,-1 0 1,1 1-1,0-1 0,0 1 0,0 0 0,0 1 0,7-2 0,-13 4-209,0-1 1,1 0-1,-1 0 0,0 0 1,0 1-1,1-1 0,-1 0 1,0 0-1,0 1 1,1-1-1,-1 0 0,0 0 1,0 1-1,0-1 1,0 0-1,0 1 0,1-1 1,-1 0-1,0 1 0,0-1 1,0 0-1,0 1 1,0-1-1,0 0 0,0 1 1,0-1-1,0 0 1,0 1-1,0-1 0,0 0 1,-1 1-1,1-1 0,0 0 1,0 1-1,-3 11 367,-2 0-21,1-5-346,1 1 0,0 0 0,0 0 0,1 0 0,-2 12 0,3-13-215,-1 12-2356,6 0-4495,3-10 3720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41:14.7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23 126 4384,'-2'-2'344,"-12"-10"743,13 12-984,1 0 0,-1-1-1,1 1 1,0 0 0,-1 0 0,1-1 0,0 1 0,-1 0 0,1 0-1,0-1 1,-1 1 0,1 0 0,0-1 0,0 1 0,0 0-1,-1-1 1,1 1 0,0-1 0,0 1 0,0 0 0,0-1 0,0 1-1,0-1 1,0 1 0,-1-1 0,2 0 0,5-1 729,0 0-1,1 0 1,0 0 0,0 1 0,-1 0-1,1 0 1,13 0 0,3 0-324,3-3-235,-1-1-1,25-8 0,13-4-198,105-23 22,-107 31-70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1:13.0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158 1 9312,'-37'4'4949,"33"-3"-4620,1 0 1,-1 1-1,1-1 0,-1 1 1,1 0-1,0 0 0,0 0 1,-5 4-1,7-5-247,0 0 1,0 0-1,0 0 1,0 0-1,0 0 1,0 0-1,0 0 1,0 0-1,0 0 1,0 1-1,1-1 1,-1 0-1,0 1 1,1-1-1,-1 0 1,1 1-1,0-1 1,-1 1-1,1-1 1,0 0-1,0 1 1,0-1-1,0 3 1,2 1 343,0 0 1,1 1 0,0-1-1,5 7 1,-5-7-139,0 0-1,0 0 1,3 9-1,-5-11-241,0-1-1,-1 0 0,0 0 0,1 0 1,-1 0-1,0 0 0,0 0 1,0 1-1,0-1 0,-1 0 0,1 0 1,0 0-1,-1 0 0,0 2 0,-1 0-18,0-1-1,0 1 1,-1-1-1,1 0 1,-1 0 0,1 0-1,-1-1 1,0 1-1,0-1 1,0 1-1,-1-1 1,-3 2-1,1 0-19,2-1-410,0-1 1,1 0-1,-1 0 0,0 0 0,0 0 0,-1-1 0,-6 2 0,11-3 314,-19 7-1911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1:16.73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356 0 3072,'10'0'7285,"-10"2"-7023,-1-1 0,1 1 0,0 0 0,-1-1 0,1 1 0,-1 0-1,1-1 1,-2 3 0,-5 7 255,-1 0 1,0-1-1,-1 0 0,0 0 0,-1-1 0,-15 12 0,5-3 156,18-16-601,-80 76 1465,67-63-1404,1 1-1,1 1 1,-14 23-1,8-4 22,1 2-1,2 0 1,2 1-1,-15 62 1,24-80-79,1 1 1,1-1-1,-1 34 0,4-44-35,1 1 0,0-1 0,0 1 0,1-1 0,1 1 0,0-1 0,0 0 0,8 14 0,3 3 145,2-1 0,21 27-1,43 45 185,-73-90-253,0-1 0,1 0 0,0-1 0,13 10 0,-16-14-558,1 1-1,-1-1 1,1-1-1,0 1 1,0-1-1,0 0 1,0 0-1,11 1 0,1 1-1748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1:17.71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35 12 1984,'-1'0'202,"0"1"-1,0-1 1,0 0 0,0 0-1,0 0 1,0 1 0,0-1-1,1 0 1,-1 1-1,0-1 1,0 1 0,0-1-1,0 1 1,-3 2 866,3-2-635,0-1-1,0 1 1,0 0 0,0-1 0,-1 1 0,1-1 0,0 0 0,0 1 0,0-1 0,0 0 0,-1 0 0,1 0 0,-1 0 0,13-5 3901,14-2-3991,-3 2-191,0 2 1,0 0-1,0 2 0,0 0 1,0 1-1,33 6 0,21 7-47,-67-10-79,1 0 0,0 0 0,-1 1 0,0 0 1,12 7-1,-20-10-6,-1-1-1,1 1 1,0-1 0,-1 1 0,1-1 0,-1 1-1,1 0 1,-1-1 0,1 1 0,-1 0 0,0-1 0,1 1-1,-1 0 1,0 0 0,1-1 0,-1 1 0,0 0-1,0 0 1,0 0 0,0-1 0,0 1 0,0 0 0,0 0-1,0 0 1,0-1 0,0 1 0,0 0 0,0 0-1,-1-1 1,1 1 0,0 0 0,0 0 0,-1-1 0,1 1-1,-1 0 1,1-1 0,-1 1 0,1 0 0,-1-1-1,0 2 1,-3 3 57,-1 0-1,1 0 0,-10 7 1,10-9-97,-39 32 320,28-25-200,0 2-1,1 0 1,-22 23-1,33-31-75,0 0-1,1 0 0,-1 0 0,1 0 1,-1 0-1,1 0 0,0 1 0,1-1 1,-1 1-1,1-1 0,0 1 0,0 0 0,0-1 1,1 1-1,0 0 0,0 0 0,0 0 1,0-1-1,2 7 0,2 8 304,2 1-1,0-1 1,12 23 0,-3-14 176,-5-9-191,-1 0 0,8 24 1,-16-38-768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1:18.12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 3 2912,'13'-3'15317,"-14"23"-12128,1-19-3115,0-1 1,0 1 0,0 0-1,0-1 1,0 1 0,-1-1-1,1 1 1,0 0 0,0-1-1,0 1 1,0 0 0,-1-1-1,1 1 1,0-1 0,-1 1 0,1-1-1,0 1 1,-1-1 0,1 1-1,-1-1 1,1 1 0,-1-1-1,0 1 1,1-1-207,-1 0 1,1-1-1,-1 1 0,1 0 1,-1 0-1,1-1 0,-1 1 1,1 0-1,-1-1 1,1 1-1,-1-1 0,1 1 1,0-1-1,-1 1 0,1 0 1,0-1-1,-1 1 0,1-2 1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1:18.87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22 1 2144,'-22'5'8149,"37"3"-6843,-1 0-1,2-1 1,29 9 0,10 4-204,-27-8-577,55 27 818,-75-34-1247,0 0-1,0 1 1,-1 0 0,1 0 0,-1 0 0,-1 1 0,10 11 0,-8-5 47,1 1 1,-2 0 0,0 0-1,-1 1 1,0 0 0,-1 0-1,3 20 1,-2-5 241,-2 0 0,1 57 0,-6-55-176,-1 0 0,-2-1 0,-1 1 0,-2-1 1,-1 0-1,-1-1 0,-1 0 0,-25 49 0,-2 3 337,7-13-889,7-25-3444,19-33 1371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1:29.7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414 4 2496,'-1'-3'3737,"-7"3"-3272,-14-1-178,-1 2-1,1 0 0,0 1 0,-1 1 1,-25 8-1,31-6-136,0 1 0,1 1 0,0 0 1,1 1-1,0 1 0,-22 17 0,28-19-70,1 0-1,0 1 1,0 1-1,1-1 1,0 1-1,0 1 1,1-1-1,0 1 1,1 0-1,0 0 1,-3 11-1,2-3-52,0 0 1,2 0-1,0 0 0,1 1 0,-1 20 1,4-31 14,0-1 0,0 1 1,1 0-1,0-1 1,1 1-1,-1 0 1,1-1-1,1 0 0,0 1 1,0-1-1,0 0 1,1 0-1,0-1 1,9 13-1,-9-15 26,-1 0 0,2 0-1,-1 0 1,0 0 0,1-1 0,-1 0 0,1 0-1,0 0 1,0 0 0,1-1 0,-1 0 0,0 0-1,1-1 1,-1 1 0,1-1 0,-1 0 0,1-1 0,0 1-1,-1-1 1,7 0 0,18-1 132,-1-1 0,1-1 0,57-14 0,-66 11-129,0-1 0,0-1 0,-1 0 0,0-2 0,37-24 1,-52 30-70,1 0 1,-1 0 0,0 0 0,0-1 0,0 0 0,0 0 0,-1-1 0,0 1-1,0-1 1,0 0 0,-1 0 0,5-11 0,-8 17-11,0 0 0,0-1 1,0 1-1,0 0 0,0 0 1,1 0-1,-1 0 0,0-1 0,0 1 1,0 0-1,0 0 0,0 0 0,0-1 1,0 1-1,0 0 0,0 0 1,0 0-1,0-1 0,0 1 0,0 0 1,0 0-1,0 0 0,0 0 0,0-1 1,0 1-1,0 0 0,0 0 1,0 0-1,0-1 0,0 1 0,-1 0 1,1 0-1,0 0 0,0 0 0,0-1 1,0 1-1,0 0 0,0 0 1,-1 0-1,-7 4-244,-11 14-110,13-11 207,1 0 62,0-1 0,1 1-1,-1-1 1,2 1-1,-5 9 1,7-14 96,1 0-1,-1 0 1,0 0 0,1 0 0,0 0-1,0 0 1,-1 0 0,1 0-1,0 1 1,1-1 0,-1 0-1,0 0 1,0 0 0,1 0-1,0 0 1,-1 0 0,1 0-1,0 0 1,0 0 0,0 0 0,0 0-1,0-1 1,0 1 0,1 0-1,1 1 1,1 0 50,-1 0 0,1-1 0,0 1 0,0-1 0,0 0 0,0 0-1,0 0 1,1-1 0,-1 1 0,0-1 0,1 0 0,-1 0 0,1-1 0,-1 0 0,1 1 0,0-1 0,-1-1 0,6 0 0,-2 0 9,0 0 1,-1 0 0,1-1 0,-1 0-1,1-1 1,-1 1 0,0-1 0,0-1-1,0 0 1,9-5 0,-10 3-1,0 1 0,-1 0 0,1-1-1,-1 0 1,0-1 0,0 1 0,-1-1 0,7-14 0,-9 18-41,-1-1-1,1 1 1,-1-1 0,0 0-1,0 0 1,-1 0 0,1 0-1,-1 0 1,0 0 0,0 1-1,0-1 1,0 0 0,-1 0-1,1 0 1,-1 0 0,0 0 0,0 0-1,-1 1 1,-3-8 0,4 9-44,0 0 1,0 0 0,-1 0 0,1 1 0,-1-1 0,1 0-1,-1 1 1,0-1 0,1 1 0,-1-1 0,0 1 0,0 0-1,0 0 1,0 0 0,0 0 0,0 0 0,-1 0 0,1 0-1,0 1 1,0-1 0,-1 1 0,1 0 0,-4-1-1,2 2-19,0-1 0,0 1-1,0 0 1,0 0 0,0 0-1,0 0 1,0 1 0,1 0-1,-1-1 1,0 1 0,1 1-1,-5 3 1,-17 12-179,14-11 243,0 1 0,1 0 1,0 0-1,1 1 1,0 0-1,-9 13 1,17-21-63,0 0 1,1-1-1,-1 1 1,0 0-1,1 0 1,-1 0-1,1 0 0,0 0 1,-1 0-1,1 0 1,0 0-1,-1 0 1,1 0-1,0 0 0,0 0 1,0 0-1,0 0 1,0 0-1,0 0 1,0 0-1,0 0 1,0 0-1,0 0 0,1 0 1,-1 0-1,0 0 1,1 0-1,-1-1 1,1 1-1,-1 0 1,2 1-1,-1 0-352,1-1 0,0 0 0,-1 0 0,1 0 1,0 0-1,0-1 0,0 1 0,-1 0 0,1-1 0,0 1 0,0-1 1,0 0-1,0 1 0,0-1 0,3 0 0,13 0-1933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1:30.2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291 22 3136,'1'-1'200,"-1"-1"1,1 1 0,-1-1-1,1 1 1,-1 0-1,0-1 1,0 1-1,1-1 1,-1 1-1,0-1 1,0 1-1,-1-3 1,0 4-46,0 0 1,0 1-1,-1-1 0,1 0 1,0 1-1,0-1 0,0 1 1,0-1-1,0 1 0,0 0 1,0-1-1,0 1 0,-2 1 1,2-1-80,-14 9 1227,-24 24 0,10-8-581,9-11-466,2 2 0,0 0 0,-25 31 0,42-46-242,-1 0-1,1-1 1,0 1 0,0 0-1,0 0 1,0 1-1,0-1 1,0 0-1,1 0 1,-1 0-1,1 0 1,0 1 0,-1-1-1,1 0 1,0 1-1,0-1 1,1 0-1,-1 0 1,0 1 0,1-1-1,-1 0 1,1 0-1,0 0 1,0 0-1,-1 0 1,2 0-1,-1 0 1,0 0 0,0 0-1,1 0 1,-1 0-1,0-1 1,1 1-1,3 2 1,7 6 3,0-1 0,1-1 0,0 0 0,1-1 0,23 9 1,-9-3-78,-15-7 67,2 0 291,-1 1 0,19 13 0,-33-20-269,0 0 1,1 0-1,-1 0 1,0 1-1,1-1 0,-1 0 1,1 1-1,-1-1 1,0 0-1,0 0 0,1 1 1,-1-1-1,0 1 1,0-1-1,1 0 1,-1 1-1,0-1 0,0 1 1,0-1-1,0 0 1,1 1-1,-1-1 0,0 1 1,0-1-1,0 1 1,0-1-1,0 0 1,0 1-1,0-1 0,0 1 1,-1-1-1,1 1 1,0 0 31,-1 0 0,0 0 0,0 0 0,1 0 0,-1 0 0,0-1 0,0 1 0,0 0 0,0 0 1,0-1-1,0 1 0,-1 0 0,-4 2 118,-1 0-1,0-1 1,-9 3 0,-12-1 141,0-1 0,0 0 0,-42-3 0,-24 1-4475,79 2 2177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1:32.2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345 3 3392,'0'0'42,"-1"0"-1,1 0 1,0-1 0,0 1-1,0 0 1,0 0 0,0 0-1,-1 0 1,1 0 0,0 0-1,0-1 1,0 1 0,-1 0-1,1 0 1,0 0 0,0 0-1,0 0 1,-1 0 0,1 0-1,0 0 1,0 0 0,-1 0-1,1 0 1,0 0 0,0 0-1,0 0 1,-1 0 0,1 0-1,0 0 1,0 0 0,0 0-1,-1 0 1,1 0 0,0 1-1,0-1 1,-9 8 1009,-5 11 371,0 3-704,0 0 0,-1-1-1,-28 28 1,22-26-502,1 1 1,-21 34-1,17-15-16,2 0-1,3 2 1,1 0-1,2 0 1,2 2 0,-13 83-1,24-107-142,1 0 0,0 0-1,3 27 1,0-38 4,0 0 1,1 0-1,1-1 0,0 1 1,1-1-1,0 1 0,1-1 1,6 11-1,1-2 61,1-1 0,1 0 0,17 18 0,54 48 419,-39-39-130,-40-40-300,1 1 353,0 0 0,13 9 1,-20-16-469,0 0 0,0-1 1,0 1-1,-1 0 0,1 0 0,0 0 0,0 0 1,0 0-1,0 0 0,0 0 0,0-1 1,0 1-1,0 0 0,0 0 0,0 0 1,0 0-1,0 0 0,0 0 0,0-1 1,0 1-1,0 0 0,0 0 0,0 0 1,0 0-1,0 0 0,1 0 0,-1 0 0,0 0 1,0-1-1,0 1 0,0 0 0,0 0 1,0 0-1,0 0 0,0 0 0,0 0 1,0 0-1,1 0 0,-1 0 0,0 0 1,0 0-1,0 0 0,0-1 0,0 1 0,0 0 1,0 0-1,1 0 0,-1 0 0,0 0 1,0 0-1,0 0 0,0 0 0,0 0 1,0 0-1,0 0 0,1 0 0,-1 0 1,0 1-1,0-1 0,0 0 0,0 0 0,0 0 1,0 0-1,0 0 0,0 0 0,1 0 1,-1 0-1,0-5-513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1:33.0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329 15 2912,'0'-15'1659,"-4"16"-1034,0-1 0,0 1 0,1 0 0,-1 0 0,0 0 1,0 0-1,0 1 0,-5 2 0,-5 5-342,0 0 0,1 0 0,1 1 0,-1 1 0,2 0 0,-1 0 0,-10 15 0,-61 98 490,80-119-743,-9 15 189,-42 75 33,49-85-189,1 0 0,0 0 0,1 0 0,0 1 0,1-1 0,0 1 0,-1 20 1,3-29-17,0 1 0,0 0 1,1-1-1,-1 1 0,0-1 1,1 1-1,0 0 0,0-1 1,0 0-1,0 1 0,2 3 1,-2-5-16,0 0 1,-1 0 0,1 0 0,0 0-1,0 0 1,0 0 0,0-1 0,1 1-1,-1 0 1,0-1 0,0 1-1,0 0 1,1-1 0,-1 0 0,0 1-1,0-1 1,1 0 0,-1 1 0,0-1-1,1 0 1,-1 0 0,0 0 0,1 0-1,1-1 1,10-1 71,1-1 0,-1-1 1,0 0-1,0-1 0,0 0 0,0-1 0,-1 0 0,0-1 0,0-1 0,-1 0 0,0 0 1,-1-1-1,0-1 0,0 1 0,0-2 0,-2 1 0,1-1 0,-1-1 0,-1 1 0,0-1 1,-1 0-1,7-18 0,-13 29-108,23-69-40,-19 59-147,-2-1 0,0 1 0,0-1 0,0-11 0,-5 26-1312,-1 12 1182,2-2 363,0-1-1,1 1 1,0-1 0,1 1-1,1 0 1,0-1 0,1 1-1,0 0 1,5 17 0,-3-21 23,-1 1 0,1-1 0,1 0 0,0 0 1,0-1-1,0 1 0,1-1 0,1-1 0,-1 1 1,1-1-1,0 0 0,13 10 0,-11-11 7,1 1 0,-1-2 1,1 1-1,0-1 0,11 4 0,-14-7-946,1 0 0,-1 0 0,0-1 0,0 0 1,12 0-1,3-1-1782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1:47.4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355 3 1568,'0'-3'3910,"-8"7"-2428,-1-1-1081,0-1-1,-1 0 1,1-1 0,-13 1-1,-19 3 242,25 0-485,0 1 1,0 0-1,1 1 0,0 1 1,0 1-1,1 0 0,-24 19 1,24-17-5,1 1 1,-19 21-1,28-29-119,0 1 0,0 1 0,1-1-1,0 0 1,0 1 0,0 0 0,1 0-1,-1-1 1,1 2 0,-1 7 0,3-12-13,0 0 1,0 0-1,0 0 1,0 0-1,0 0 1,1 0-1,-1 0 1,1 0-1,-1 0 1,1 0-1,0 0 1,0 0-1,0 0 1,0 0-1,0 0 1,0-1-1,0 1 1,1 0-1,-1-1 1,0 1-1,1-1 1,0 0-1,-1 1 1,1-1-1,0 0 1,3 2-1,6 2 30,0 0 0,-1-1 0,20 5 0,-11-3 39,24 11 158,46 24 0,-15-5 110,-39-17-150,-33-18-167,0 0 0,0 1-1,0-1 1,0 1 0,0-1-1,0 1 1,-1 0 0,1 0 0,-1 0-1,1 0 1,-1 0 0,0 0 0,2 3-1,-3-4-5,0-1-1,0 1 0,0-1 0,-1 1 1,1-1-1,0 1 0,0-1 1,0 1-1,0-1 0,-1 0 1,1 1-1,0-1 0,0 1 0,-1-1 1,1 1-1,0-1 0,-1 0 1,1 1-1,0-1 0,-1 0 0,1 1 1,-1-1-1,0 1 0,-12 7 234,10-6-153,-6 3-43,-1 0 0,1-1 1,-1 0-1,0-1 1,-17 5-1,-53 4 273,77-11-324,-42 4 76,-82 13 115,97-17-218,53-10-6692,-3 5 4757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41:18.9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15 756 1824,'-1'-1'88,"0"1"0,0 0 0,1-1 0,-1 1 1,0 0-1,0-1 0,1 1 0,-1-1 0,0 1 0,1-1 0,-1 0 1,0 1-1,1-1 0,-1 0 0,1 1 0,-1-1 0,1 0 0,0 1 1,-1-1-1,1 0 0,0 0 0,-1 0 0,1-1 0,0-24 2982,1 7-2037,0 9-808,0-1 0,1 1 0,0-1 0,0 1 0,1 0 0,1 0 0,0 0-1,0 0 1,1 1 0,7-11 0,1 0-157,1 0 0,1 1 1,24-24-1,-35 38-82,1 1 0,0 0 0,1 0 1,-1 0-1,0 1 0,1-1 0,11-3 0,-15 6 12,0 0 1,0 0-1,0 1 1,0-1-1,1 1 0,-1 0 1,0 0-1,0-1 1,0 1-1,1 1 0,-1-1 1,0 0-1,0 0 0,1 1 1,-1-1-1,0 1 1,0 0-1,0 0 0,0 0 1,0 0-1,0 0 0,0 0 1,0 0-1,-1 1 1,1-1-1,2 3 0,0 1 47,0 0 0,-1 0 0,1 1 0,-1 0 0,0 0 0,-1 0 0,1 0 0,-1 0 0,1 7 0,11 62 35,-10-48-188,0-4-3,19 93 530,-20-103-272,1 0 0,1 0 1,1-1-1,-1 1 0,2-1 0,10 14 0,-17-24-99,1-1 0,0 0 0,0 0 0,0 0 0,0 1 0,0-1 0,0 0 0,0 0 0,0-1 0,0 1 0,1 0 0,-1 0 0,0-1 0,1 1 0,-1 0 0,0-1 0,1 1 0,-1-1 0,0 0-1,1 1 1,-1-1 0,1 0 0,-1 0 0,1 0 0,-1 0 0,1 0 0,1-1 0,0 0 12,-1 0 0,0 0 0,1 0 0,-1-1 0,0 1 1,0-1-1,0 1 0,0-1 0,0 0 0,0 0 0,0 0 0,-1 0 0,1 0 0,-1 0 0,2-3 0,10-21-134,-2-1 0,-1 0 0,14-54 0,-2 3-302,-21 75 323,0-1 1,1 1-1,-1 0 0,0 0 0,1 0 1,0 0-1,0 0 0,3-5 0,-4 8 33,0-1-1,0 0 1,0 1-1,0-1 1,0 0-1,1 1 1,-1-1-1,0 1 1,0 0-1,0-1 1,1 1-1,-1 0 1,0 0-1,0 0 1,1 0-1,-1 0 1,0 0-1,0 0 1,1 0-1,-1 0 1,0 1-1,0-1 1,0 0-1,1 1 1,0 0-1,12 3 92,1 0 0,-1-1 1,1 0-1,-1-1 0,1-1 0,16 0 0,88-11 290,-77 5-318,-3 6-81,-38-1 76,-14 18 31,-12 21-184,-28 56 1,48-83 148,1 0 1,0 0-1,-4 22 1,7-30 18,0 1 0,1 0 1,-1-1-1,1 1 1,0 0-1,1-1 0,-1 1 1,1 0-1,0-1 0,0 1 1,0-1-1,1 1 1,2 5-1,-3-8-30,0 0-1,1 0 1,-1 0 0,1-1 0,-1 1 0,1 0-1,-1-1 1,1 1 0,0-1 0,0 0-1,-1 0 1,1 1 0,0-1 0,0 0-1,0-1 1,1 1 0,2 1 0,-1-2 23,-1 1 0,1-1 0,0 0 1,-1 0-1,1 0 0,-1-1 0,1 1 1,-1-1-1,1 0 0,4-1 0,-1-1 36,0 0-1,0-1 1,0 0-1,0 0 1,0 0-1,-1-1 1,0 0-1,0 0 1,7-8-1,-11 10-70,0 0 0,1-1-1,-2 1 1,1 0 0,0-1 0,-1 0-1,1 1 1,-1-1 0,0 0 0,-1 0-1,1 1 1,0-1 0,-1 0 0,0 0-1,0 0 1,0 0 0,-1 0 0,1 0-1,-1 1 1,0-1 0,0 0-1,0 0 1,0 1 0,-1-1 0,0 1-1,-2-6 1,0 3-65,0 0-1,0 0 0,0 0 1,-1 1-1,1-1 0,-1 1 1,-1 0-1,1 1 1,-1-1-1,0 1 0,0 0 1,0 1-1,-11-6 1,11 7 17,0 0 1,0 1 0,0-1 0,0 1 0,0 1 0,-1-1-1,1 1 1,-9 0 0,15 1 20,0-1 0,0 0 0,0 1 0,1-1 0,-1 0 0,0 0 0,0 1 0,1-1 0,-1 0 0,0 0 0,1 1 0,-1-1 0,0 0 0,0 0 0,1 0 0,-1 1 0,0-1 0,1 0 0,-1 0 0,1 0 0,-1 0 0,0 0 0,1 0 0,0 0 0,30 0-31,1-1 0,32-6 1,-53 5 77,1-1 0,-1 0 0,0 0 0,0-1 0,0-1 0,-1 0 0,1 0 1,-1-1-1,10-7 0,23-23 192,-1-1-1,-2-2 1,35-45 0,-60 65-237,-2 0 1,0-1 0,-2 0-1,0 0 1,-1-2 0,-1 1-1,11-40 1,-15 40-28,-1 1 1,-2-1-1,0 1 0,0-1 1,-2 0-1,-1 0 0,-3-21 1,2 31-248,-1 9-172,-2 15-410,1-2 754,-7 22-69,1 1-1,1 1 0,-5 52 0,4-23 167,1 4 91,1 125 0,15-104 177,-2-35 46,-4-44-163,0-1 0,5 17 0,-5-22-90,0 0 0,1-1-1,-1 1 1,1 0 0,0-1 0,0 1 0,0-1 0,5 6 0,-5-7-29,1-1 0,-1 1 1,1-1-1,-1 0 0,1 0 1,-1 0-1,1 0 0,0 0 1,-1 0-1,1-1 0,0 1 1,0-1-1,0 0 0,0 0 0,3 0 1,5-1 119,-1 1 1,19-5-1,-22 2-95,1 1 0,-1-1-1,0 0 1,0 0 0,-1-1 0,1 0 0,7-5-1,42-40 173,-37 29-120,-1-1 0,-1-1-1,-1-1 1,15-28 0,-1 2 0,-4 8-93,-2-2 0,23-54 0,-38 75-61,-1 1 1,-2-1-1,0 0 1,-1-1-1,-1 0 1,2-42 0,-6 31-428,0 34 478,-1 0-1,1 0 1,0 0 0,0 0 0,0 0 0,0 0 0,0 0-1,0 0 1,0 0 0,0 0 0,0 0 0,-1 0-1,1 0 1,0 0 0,0 0 0,0 0 0,0 0-1,0 0 1,0 0 0,0 0 0,0 0 0,0 0 0,-1 0-1,1 0 1,0 0 0,0 0 0,0 0 0,0 0-1,0 0 1,0 0 0,0 0 0,0-1 0,0 1 0,0 0-1,-1 0 1,1 0 0,0 0 0,0 0 0,0 0-1,0 0 1,0 0 0,0 0 0,0 0 0,0 0-1,0-1 1,0 1 0,0 0 0,0 0 0,0 0 0,0 0-1,0 0 1,0 0 0,-6 9-349,2 6 248,0-1 0,1 0 0,0 1 0,1-1 0,0 1 0,1 15 1,0-1 46,0 10 213,2 0 1,9 63 0,1-5 149,-7 23-168,-3-107-1400,-1-12 1063,1 0-1,-1 0 1,0-1 0,0 1-1,0 0 1,0 0 0,0-1-1,0 1 1,0 0 0,0 0-1,0 0 1,0-1-1,0 1 1,0 0 0,-1 0-1,1-1 1,0 2 0,-19-41-4883,15 26 4779,-2 1-1,-7-14 1,5 13 623,-1 0 1,-1 1-1,0 0 0,-19-17 1,-104-77 6137,131 105-6374,-15-15 1045,16 16-1093,1-1 1,0 1-1,0 0 0,-1-1 1,1 1-1,0-1 1,0 1-1,-1-1 1,1 1-1,0-1 0,0 1 1,0-1-1,0 1 1,0-1-1,0 1 1,0-1-1,0 1 0,0-1 1,0 0-1,0 1 1,0-1-1,0 1 1,0-1-1,0 1 0,1-1 1,-1 1-1,0-1 1,0 1-1,1 0 1,-1-1-1,0 1 0,1-1 1,-1 1-1,0 0 1,1-1-1,-1 1 0,1-1 1,4-2 9,0 1 0,-1 0 0,1 0 0,0 0 0,0 1 0,0-1 0,0 1 0,1 0 0,5 0 0,-6 1-33,12-2-79,1 1 1,-1 1 0,0 0-1,0 1 1,23 5 0,83 25 115,-96-23 73,-15-4-122,191 50-1571,-193-52 1619,6 2 136,-16-4-171,0 1 0,0-1 0,1 0 0,-1 1 0,0-1 0,0 1 0,0-1 1,0 0-1,1 1 0,-1-1 0,0 1 0,0-1 0,0 1 0,0-1 0,0 1 0,0-1 0,0 1 0,0-1 1,0 0-1,-1 1 0,1-1 0,0 1 0,0-1 0,0 1 0,0-1 0,-1 0 0,1 1 0,0-1 0,0 0 1,-1 1-1,1-1 0,0 0 0,-1 1 0,1-1 0,-8 10 108,0 0 1,-1-1-1,-14 12 1,-13 15 381,23-20-206,0 0 0,2 0 0,0 1 0,1 1 0,-8 18 0,14-16 34,4-20-312,0 0-1,0 1 0,0-1 1,0 0-1,0 1 0,0-1 1,0 0-1,0 1 0,0-1 1,0 0-1,0 0 0,0 1 1,1-1-1,-1 0 0,0 1 1,0-1-1,0 0 0,1 0 1,-1 1-1,0-1 0,0 0 1,1 0-1,-1 1 1,0-1-1,0 0 0,1 0 1,-1 0-1,0 0 0,1 0 1,-1 1-1,0-1 0,1 0 1,-1 0-1,0 0 0,1 0 1,-1 0-1,0 0 0,1 0 1,-1 0-1,0 0 0,1 0 1,-1 0-1,0 0 0,1 0 1,-1-1-1,0 1 0,1 0 1,-1 0-1,0 0 0,0 0 1,1 0-1,-1-1 0,1 1 1,8-5 98,1 0 1,-1 0 0,0-1 0,15-12 0,-15 10-157,0 2 0,0-1 0,1 1 0,13-6 0,-20 10 4,1 1 1,-1 0 0,0 0 0,1 0 0,-1 0 0,1 0 0,-1 1 0,1-1 0,0 1 0,-1 0 0,1 0 0,-1 0 0,5 2 0,-5-1 10,0 0 0,0 0 0,0 1 0,-1-1 0,1 1 0,-1 0 0,1-1 0,-1 1 0,0 1 0,1-1 0,-1 0 0,0 0 0,0 1 0,-1-1 0,3 5 0,3 7 46,0-1 0,7 22 0,-10-23 130,0 0-1,1 0 1,1-1-1,9 15 1,-14-25-252,0 0-1,0 1 1,1-1 0,-1 0-1,0 0 1,1 0 0,-1 0-1,1 0 1,0 0 0,-1 0-1,1 0 1,0-1 0,-1 1 0,1-1-1,0 1 1,-1-1 0,1 0-1,0 0 1,0 0 0,0 0-1,-1 0 1,1 0 0,0 0-1,0 0 1,2-1 0,2-1-500,1 0 0,-1 0-1,1 0 1,10-7 0,0-1 355,0 0 0,-1-1 0,-1-1 0,0-1 0,0 0 0,20-25 0,-10 6 1267,-1-1-1,22-40 0,-46 73-1001,12-24 1098,-11 23-1043,-1 0-1,0-1 1,1 1-1,-1 0 1,0-1 0,1 1-1,-1 0 1,0-1 0,0 1-1,0 0 1,0-1 0,-1 1-1,1 0 1,0-1 0,-1-1-1,1 3-61,0 0-1,-1-1 0,1 1 0,0 0 1,0 0-1,0 0 0,-1-1 1,1 1-1,0 0 0,0 0 0,-1 0 1,1 0-1,0-1 0,-1 1 0,1 0 1,0 0-1,0 0 0,-1 0 1,1 0-1,0 0 0,-1 0 0,1 0 1,0 0-1,-1 0 0,1 0 1,0 0-1,0 0 0,-1 0 0,1 0 1,0 0-1,-1 0 0,1 1 1,0-1-1,0 0 0,-1 0 0,1 0 1,0 0-1,-1 0 0,1 1 0,0-1 1,0 0-1,0 0 0,-1 1 1,-12 11 65,8-6-47,0 0 0,0 0 1,0 1-1,1 0 1,0 0-1,1 0 1,-1 1-1,1-1 0,1 1 1,-3 10-1,2-5-127,1 0 0,1 0 0,0 1 0,1-1 0,2 20 0,15 79-63,-9-68 268,4 89 0,-11-121 68,-2 0-1,0-1 1,0 1 0,-1 0 0,0 0 0,-6 16 0,7-26-120,0 0 1,0 1 0,0-1-1,0 0 1,-1 0-1,1 1 1,0-1-1,-1 0 1,0 0-1,1-1 1,-1 1-1,0 0 1,0-1-1,0 1 1,0-1-1,0 1 1,0-1-1,-1 0 1,1 0-1,0 0 1,-1 0-1,1 0 1,0-1-1,-1 1 1,1-1-1,-1 1 1,1-1 0,-1 0-1,1 0 1,-1 0-1,1 0 1,-1-1-1,1 1 1,-1-1-1,1 1 1,-5-3-1,-6-2-19,1 0 0,-1-1 0,1 0 0,1-1 0,-1 0 0,1-1 0,0 0 0,-12-13 1,21 19-72,-1-1 1,1-1-1,0 1 1,0 0-1,0 0 1,0-1-1,0 1 1,-1-6-1,2 7 19,1 1 0,0-1-1,0 0 1,0 1 0,0-1 0,0 1 0,0-1 0,0 0-1,0 1 1,1-1 0,-1 1 0,0-1 0,1 0-1,0 1 1,-1-1 0,1 1 0,0 0 0,0-1 0,0 1-1,0 0 1,0-1 0,1-1 0,7-3-52,-1 0 0,1 0 0,0 0 0,0 1 0,0 1 0,1-1 1,13-3-1,21-11-73,9-8 308,-2-3-1,59-46 1,-82 54-34,-1-1 1,-2-1-1,0-2 1,-2 0-1,21-30 1,-42 54-103,-1-1 0,1 1 0,0 0 0,-1-1 0,1 1 0,-1-1 0,0 1 0,0-1 0,0 0 0,0 0 0,0 1 0,-1-1 0,1 0 0,-1 0 0,0-5 0,0 7-16,0 0 0,0 0 0,0 1 0,0-1 0,0 0 0,-1 0 1,1 0-1,0 0 0,-1 0 0,1 1 0,0-1 0,-1 0 1,1 0-1,-1 0 0,1 1 0,-1-1 0,1 0 0,-1 1 1,0-1-1,1 1 0,-1-1 0,0 1 0,0-1 0,1 1 1,-1-1-1,0 1 0,0-1 0,0 1 0,0 0 0,1 0 1,-1-1-1,0 1 0,0 0 0,0 0 0,0 0 0,0 0 1,0 0-1,0 0 0,1 0 0,-1 0 0,0 1 0,0-1 1,0 0-1,0 0 0,-1 2 0,-3-1 33,1 1 0,0 0 0,-1 0 0,1 0 0,0 0 0,0 1 0,-4 3 0,-3 4 103,0 1 0,1-1 0,1 2 0,-1-1 0,2 1 0,0 1 0,0-1 0,1 2 0,1-1 0,0 1 0,1-1 0,0 2 0,-4 24 0,8-36-106,1 0 0,0 0-1,0 0 1,0 0 0,0 1 0,0-1-1,1 0 1,-1 0 0,1 0-1,0 0 1,0 0 0,0 0-1,0 0 1,1 0 0,-1-1-1,1 1 1,2 3 0,-1-3 0,0 0 0,1 0 0,-1 0-1,1 0 1,-1-1 0,1 1 0,0-1 0,0 0 0,0 0 0,8 2-1,5 0-6,0 0 0,0-2-1,1 0 1,32 0-1,-20-3-770,-1 0 0,52-10-1,-63 6-713,0 1 0,0-2 0,17-8 0,9-6-1452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1:48.0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3552,'2'0'4070,"2"10"-2939,3 19-578,-7-26-498,6 90 1445,-6-80-1491,-1 0 1,0 0-1,-1-1 0,0 1 1,-5 15-1,3-18-1634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1:48.3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39 2144,'-4'-20'992,"-1"12"-864,5 5 480,5 3-352,-5-3 64,0-2-672,8 10 224,1-5-192,-1 6 192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1:48.7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1 2240,'-11'13'720,"9"-6"-448,-3 39 1919,3-30-873,-1 23-1,3-37-1213,0 0-1,0 0 1,0 0-1,-1 0 1,1 0-1,0 0 1,-1 0-1,1 0 1,-1-1-1,1 1 1,-1 0-1,0 0 0,0 0 1,-1 2-1,17-17 754,17-15 0,-15 12-1332,38-27-1,-54 42 507,1 0-1,0 0 1,-1 0 0,1 0-1,0 0 1,-1 0 0,1 1 0,0-1-1,0 1 1,0-1 0,0 1-1,0 0 1,0-1 0,0 1-1,-1 0 1,1 1 0,0-1-1,0 0 1,0 0 0,0 1-1,0-1 1,0 1 0,-1 0 0,1-1-1,2 3 1,-1-1 150,0 0 0,0 1 0,0 0 0,-1-1 0,1 1 0,-1 0 0,0 0 0,0 1 0,0-1 0,0 0 1,2 6-1,1 6 324,-1 0 0,0 0 1,-1 0-1,-1 0 0,0 1 1,-1-1-1,-2 20 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1:49.8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153 3 3232,'0'0'51,"0"0"0,-2-1 610,2 1-610,0-1 0,0 1 0,0 0 0,0 0 0,0 0 0,0 0-1,-1 0 1,1 0 0,0 0 0,0 0 0,0 0 0,0 0 0,0 0 0,-1 0 0,1 0-1,0 0 1,0 0 0,0 0 0,0 0 0,0 0 0,-1 0 0,1 0 0,-1 1 610,1-1-610,0 0 0,-1 1 0,1-1 0,0 0 0,0 0-1,0 0 1,0 0 0,-8 9 2227,2-1-1570,0 0 1,-9 9 0,-7 9 199,9-7-447,0 0 0,1 1 0,1 1 0,1 0 0,0 0 0,-6 25 0,15-44-423,1 0-1,-1 1 1,0-1 0,1 0-1,0 0 1,-1 0 0,1 0 0,0 1-1,0-1 1,1 0 0,-1 0-1,0 1 1,1-1 0,-1 0 0,1 0-1,-1 0 1,1 0 0,0 0-1,0 0 1,0 0 0,0 0 0,1 0-1,-1 0 1,0-1 0,1 1-1,-1 0 1,1-1 0,0 1 0,-1-1-1,1 0 1,0 0 0,0 1-1,0-1 1,0 0 0,0 0 0,0-1-1,0 1 1,0 0 0,1-1-1,-1 1 1,3-1 0,4 1 56,0 0 1,0-1 0,0 0-1,1 0 1,16-4-1,44-14 112,-59 15-275,-9 3 3,-1-1-1,1 0 1,0 1 0,-1 0 0,1-1 0,0 1-1,0 0 1,-1 0 0,1 0 0,0 0 0,0 0 0,-1 0-1,1 1 1,0-1 0,-1 1 0,4 0 0,-4 0 44,0 0 0,1 1 1,-1-1-1,0 0 0,0 1 1,0-1-1,0 0 0,0 1 1,0 0-1,0-1 0,0 1 1,-1-1-1,1 1 0,0 0 1,0 2-1,0 0 65,0-1 1,0 0-1,0 1 0,1-1 1,0 0-1,-1 0 1,1 0-1,1 0 0,-1 0 1,0 0-1,1-1 1,-1 1-1,1-1 0,0 1 1,-1-1-1,1 0 1,1 0-1,-1 0 0,0-1 1,0 1-1,1-1 1,-1 0-1,0 0 0,1 0 1,-1 0-1,1-1 1,0 1-1,-1-1 0,1 0 1,-1 0-1,1 0 1,0 0-1,4-2 0,-3 1 32,1 0 0,-1 0 0,0-1 0,0 0 0,0 0 0,0 0 0,0 0 0,0-1 0,-1 0 0,1 0 0,-1 0 0,1-1 0,-1 1 0,-1-1 0,1 0 0,0 0 0,-1-1 0,0 1 0,0-1 0,0 1 0,4-10 0,-3 3-104,-1 0-1,0-1 1,-1 1-1,0-1 1,0 0-1,-1 0 1,-1 1-1,0-1 1,-1 0-1,0 0 0,-1 1 1,0-1-1,-1 1 1,-3-12-1,5 22-1,1 0-1,-1 0 0,1-1 1,-1 1-1,1 0 0,-1 0 1,1 0-1,-1 0 0,0 0 1,0 0-1,0 0 0,1 1 1,-1-1-1,0 0 0,0 0 0,0 0 1,0 1-1,0-1 0,-1 1 1,1-1-1,0 1 0,0-1 1,0 1-1,0 0 0,-1-1 1,1 1-1,0 0 0,0 0 1,-2 0-1,1 0-263,-1 1-1,1 0 1,-1-1 0,1 1 0,-1 0-1,1 1 1,0-1 0,-1 0-1,1 0 1,0 1 0,0 0 0,-3 2-1,-4 7-1250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1:50.4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155 12 2816,'0'-11'5600,"-1"23"-3440,-2-4-1604,0 0 0,0 0 0,0 0 0,-6 8 0,-11 25 589,-7 33-213,4 1 0,4 1 0,-19 146 0,36-206-806,0 0 1,1 1-1,1-1 1,0 1-1,2-1 1,4 24-1,-5-35-68,0-1-1,0 1 1,1-1-1,0 0 1,0 0-1,0 0 1,0 0-1,1 0 1,-1 0-1,1 0 1,0-1-1,0 1 1,1-1-1,-1 0 1,1 0-1,-1 0 1,1-1 0,0 1-1,0-1 1,0 0-1,0 0 1,1 0-1,-1-1 1,0 1-1,1-1 1,-1 0-1,6 0 1,1 0-77,0 0-1,0-1 1,0 0 0,0-1 0,18-4 0,53-17-4667,-57 15 1700,7-5-2326,-19 8 3286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1:50.8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1 180 3904,'3'-2'7821,"-2"1"-7514,40-23 1334,1 2 1,1 2 0,60-19 0,19 2-2970,0 8-3517,-95 23 2787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1:51.2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4640,'1'0'61,"-1"1"-1,1-1 1,0 0 0,-1 0-1,1 0 1,-1 0 0,1 1 0,-1-1-1,1 0 1,0 1 0,-1-1-1,1 0 1,-1 1 0,0-1 0,1 1-1,-1-1 1,1 1 0,-1-1-1,0 1 1,1-1 0,-1 1 0,0-1-1,1 1 1,-1-1 0,0 1-1,0-1 1,0 1 0,1 0-1,-1-1 1,0 1 0,0-1 0,0 1-1,0 0 1,0-1 0,0 1-1,-1 0 1,2 4 301,3 6 332,0 0 0,1 0 1,0-1-1,1 0 0,0 0 0,12 14 1,14 24 647,-13-12-795,-1 2 0,19 61 0,14 84 392,-28-96-447,-10-38-52,-3 0-1,5 53 0,-13-73-313,-1-1 0,-1 1 0,-2 0 1,0-1-1,-8 31 0,9-52-77,-1 0 1,0-1-1,-1 1 1,1 0-1,-1-1 1,0 1-1,-1-1 1,-4 7 0,6-10-263,0-1 1,0 0 0,0 0 0,0 0 0,-1 0 0,1 0 0,-1-1 0,1 1 0,-1-1 0,1 1 0,-1-1 0,0 0 0,0 0 0,1 0-1,-1-1 1,0 1 0,0-1 0,0 1 0,0-1 0,0 0 0,0 0 0,-4-1 0,-14-4-4892,2 1 1579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1:59.0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110 1 3136,'-3'5'5177,"-8"9"-3176,-14 14-212,18-21-1304,-1 1-1,-9 13 1,11-11-232,1-1 0,0 1 1,0 1-1,1-1 0,-4 13 1,7-18-173,-1 1 1,1 0 0,0 0 0,1 0 0,-1 0-1,1 0 1,0-1 0,1 1 0,0 0 0,-1 0-1,4 7 1,-4-11-37,1 0 0,0 0 0,0 0-1,0 0 1,0 0 0,0 0 0,1 0-1,-1-1 1,1 1 0,-1 0 0,1-1 0,-1 1-1,1-1 1,0 0 0,0 1 0,0-1 0,0 0-1,0 0 1,0 0 0,0-1 0,0 1-1,0 0 1,4 0 0,-3-1 7,0 0 0,-1 1 0,1-1 0,0-1 0,0 1 0,0 0 0,0-1 0,-1 1 1,1-1-1,0 0 0,0 0 0,-1 0 0,1 0 0,-1 0 0,1-1 0,-1 1 0,0-1 0,3-2 0,2-3-5,0-1 0,0-1 1,-1 1-1,0-1 0,0 0 0,-1-1 0,0 1 1,-1-1-1,0 0 0,0 0 0,-1-1 0,3-17 0,-6 22-66,-1 1-1,1 0 0,-1-1 1,0 1-1,0 0 0,0 0 1,-1 0-1,-2-5 0,3 6-15,0 1 0,0 0 0,-1 0 0,0 0 0,1 1-1,-1-1 1,0 0 0,0 1 0,0-1 0,-1 1 0,1-1 0,-1 1 0,1 0 0,-4-2-1,3 3-9,0 0-1,0 0 0,0 0 1,0 1-1,0-1 0,-1 1 1,1 0-1,0 0 0,0 0 1,0 0-1,0 1 0,0-1 1,0 1-1,0 0 1,0 0-1,-4 1 0,6-1-105,-1 0-1,0-1 0,1 1 1,-1 0-1,1 0 0,0 1 1,-1-1-1,1 0 0,0 0 1,0 1-1,0-1 0,-2 3 1,2-2-163,1-1 0,-1 1 1,1 0-1,-1-1 1,1 1-1,0-1 0,-1 1 1,1 0-1,0-1 0,0 1 1,0-1-1,0 1 0,1 0 1,-1-1-1,0 1 0,1 1 1,6 12-1639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2:01.1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231 16 3392,'5'-16'5424,"-6"17"-5297,0 0 1,0 1 0,1-1 0,-1 0-1,1 0 1,-1 1 0,1-1 0,-1 0-1,1 0 1,0 1 0,-1 1-1,-1 4 458,-6 6-91,-1-1 0,-1 0 0,-16 16 0,10-11-225,1-2-42,0 1 0,2 1 0,0 0 0,1 1 0,0 1 1,-11 26-1,12-19-75,1 2-1,2 0 1,0 0 0,2 0 0,-2 30 0,6-40-49,1-1-1,1 1 1,0 0-1,2-1 0,0 1 1,1 0-1,0-1 1,2 0-1,10 27 0,-10-34 41,1 1-1,0-1 0,0 0 0,1 0 0,1 0 1,0-1-1,0 0 0,13 10 0,-4-5 172,1-1-1,1-1 0,29 14 1,-47-25-316,-1-1-1,0 0 1,1 1 0,-1-1 0,1 0-1,-1 1 1,1-1 0,-1 0 0,1 0-1,-1 0 1,1 1 0,-1-1 0,1 0-1,0 0 1,-1 0 0,1 0 0,-1 0-1,1 0 1,-1 0 0,1 0 0,-1 0-1,1 0 1,0 0 0,-1-1 0,1 1-1,-1 0 1,1 0 0,-1 0 0,1-1-1,-1 1 1,1 0 0,-1-1 0,0 1-1,1 0 1,-1-1 0,1 1 0,-1-1-1,1 1 1,-1-3-619,1 1-1,0 0 1,-1 0 0,0 0 0,1 0-1,-1 0 1,0-4 0,1-5-3318,3 2 1763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2:01.8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365 7 3136,'4'-6'2719,"-12"13"-329,-28 15-920,-69 46 1058,84-53-2017,0 1 0,-31 34 0,34-30-299,1 0 0,1 1 1,1 1-1,1 1 1,-16 34-1,27-51-160,0 1 0,1-1-1,0 1 1,1-1 0,-1 1 0,1 0-1,0 0 1,1 0 0,0 12 0,0-16-19,1-1 1,-1 1 0,1-1-1,-1 1 1,1-1-1,0 0 1,0 1-1,0-1 1,0 0 0,0 0-1,1 0 1,-1 0-1,1 0 1,-1 0 0,1 0-1,0 0 1,-1 0-1,1-1 1,0 1 0,0-1-1,1 1 1,-1-1-1,0 0 1,0 0 0,0 0-1,1 0 1,-1 0-1,1-1 1,2 1-1,2 0 15,0 0 0,0-1 0,0 0-1,0 0 1,-1 0 0,1-1-1,0 0 1,9-3 0,-2 0 24,-1-1 1,0 0 0,14-8-1,-18 8-87,1-1-1,-1 0 1,-1 0 0,1-1-1,-1 0 1,0-1-1,-1 0 1,0 0-1,0-1 1,8-12-1,-5 2-104,0 0-1,-2 0 0,0-1 1,7-26-1,1-20-1415,-16 83 1910,1 0 0,0-1 0,6 23 0,-5-30-258,1 0 0,0 0 1,0 0-1,1-1 1,0 1-1,1-1 0,9 13 1,-4-9 102,0 1 1,20 18 0,-26-28-368,0 0 0,0 0 0,0 0 0,0 0 0,1-1 0,-1 1 0,1-1 0,0 0 1,0 0-1,0-1 0,0 0 0,6 1 0,5 1-1153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41:21.0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177 489 3648,'-1'-1'271,"1"-1"0,-1 1 0,0-1 0,0 1 0,0-1 0,-1 1 0,1 0 1,0 0-1,0-1 0,-1 1 0,1 0 0,-1 0 0,1 0 0,-1 1 0,1-1 0,-1 0 0,-1 0 0,1 1-180,1 0 0,-1 0 0,1 0 0,-1 0 0,1 0 0,-1 1 0,1-1 0,-1 1 0,1-1 0,0 1 0,-1-1-1,1 1 1,0 0 0,-1-1 0,1 1 0,0 0 0,0 0 0,0 0 0,0 0 0,0 0 0,-1 2 0,-13 15 229,1 1 0,1 1 1,-15 28-1,13-21-97,8-16-134,2 1 1,-1 0 0,1 0 0,-4 16 0,8-22-69,-1 1 1,1-1 0,1 0-1,-1 0 1,1 1 0,0-1 0,0 0-1,1 1 1,0-1 0,2 12 0,-2-16 24,0 0 0,0 0 1,1 1-1,-1-1 1,0 0-1,1 0 1,-1 0-1,1-1 0,0 1 1,-1 0-1,1-1 1,0 1-1,3 1 1,-4-2-5,0 0 1,1-1-1,-1 1 1,0 0-1,0-1 1,1 1-1,-1-1 1,0 0-1,1 0 0,-1 1 1,1-1-1,-1 0 1,0 0-1,1 0 1,-1 0-1,0-1 1,1 1-1,-1 0 1,1 0-1,-1-1 1,0 1-1,0-1 1,1 1-1,-1-1 1,0 0-1,2-1 1,1-1-12,0-1 0,0 0 0,0 0 0,-1 0 0,1-1 0,-1 0 0,0 1-1,0-1 1,3-9 0,2-6-41,7-29-1,15-102-363,-19 91 156,22-157 22,-29 166 162,-2 0-1,-6-60 1,3 102-17,1 7-28,0-1 0,0 1 0,0 0 0,-1 0 0,1-1 0,-1 1 0,1 0 0,-2-3 0,2 5 69,-1-1 1,1 1 0,0 0 0,0 0 0,0 0 0,0 0 0,0 0 0,0-1-1,0 1 1,0 0 0,0 0 0,-1 0 0,1 0 0,0 0 0,0 0-1,0 0 1,0 0 0,0-1 0,-1 1 0,1 0 0,0 0 0,0 0-1,0 0 1,0 0 0,-1 0 0,1 0 0,0 0 0,0 0 0,0 0 0,0 0-1,0 0 1,-1 0 0,1 0 0,0 0 0,0 0 0,0 0 0,0 0-1,-1 0 1,1 1 0,0-1 0,0 0 0,0 0 0,0 0 0,0 0-1,-1 0 1,1 0 0,0 0 0,0 0 0,0 1 0,0-1 0,0 0 0,0 0-1,0 0 1,-5 9-111,1 9 195,1 0 0,0 1 0,0 34-1,2-26 49,-1 25 33,2 0 0,2 0 1,3 0-1,2 0 1,25 96-1,-28-135-50,1 0 0,0 0 0,1 0 0,0-1 0,9 13-1,-12-21-49,0-1 0,0 1-1,0-1 1,0 0-1,0 0 1,1 0 0,0 0-1,5 3 1,-6-5-11,0 0 1,-1 0 0,1 0-1,0 0 1,0 0-1,-1-1 1,1 1-1,0-1 1,0 0-1,0 1 1,0-2-1,0 1 1,0 0-1,4-1 1,2-2-3,0 0 0,-1 0 1,1-1-1,-1 0 0,0 0 0,0-1 1,-1 0-1,1-1 0,-1 1 0,0-1 1,0-1-1,7-9 0,7-10-24,-2 0 1,18-32-1,-21 32-58,52-75-707,-68 101 736,0 0 0,0 0 0,0 0 0,0 0 0,0 0 0,0 1 0,0-1 0,0 0 0,0 0 0,0 0 0,0 0 0,0 0 0,0 0 0,0 0 0,0 0 0,0 0 0,0 0 0,0 0 0,0 0 1,0 0-1,0 0 0,0 1 0,0-1 0,0 0 0,0 0 0,1 0 0,-1 0 0,0 0 0,0 0 0,0 0 0,0 0 0,0 0 0,0 0 0,0 0 0,0 0 0,0 0 0,0 0 0,0 0 0,0 0 0,0 0 1,0 0-1,0 0 0,1 0 0,-1 0 0,0 0 0,0 0 0,0 0 0,0 0 0,0 0 0,0 0 0,0 0 0,0 0 0,0 0 0,0 0 0,0 0 0,0 0 0,0 0 0,0 0 0,1 0 0,-1 0 1,0 0-1,0 0 0,0 0 0,0-1 0,0 13-122,-3 15 201,0-8 33,1 1-1,0 0 0,2 0 1,0 0-1,5 29 1,-3-36-23,0 0 1,1 0-1,1 0 0,1-1 1,-1 0-1,2 0 1,0 0-1,0 0 0,12 14 1,-17-23-44,1-1 0,0 0 0,0 1 0,0-1 0,0 0 0,0 0 0,1 0 1,-1-1-1,1 1 0,-1-1 0,1 1 0,0-1 0,-1 0 0,1 0 0,0 0 0,0 0 0,0 0 0,3 0 1,-2-1-24,-1 0 0,1-1 1,0 1-1,-1-1 1,1 0-1,-1 0 0,1 0 1,-1 0-1,1-1 1,-1 1-1,0-1 0,6-3 1,3-5-11,-1 1 1,1-2-1,-2 1 0,1-2 0,13-20 1,43-57-47,-60 81 60,-3 6-137,-4 4-273,-13 37-190,6-22 461,1 0 0,-6 31 1,11-44 143,1 1 0,-1 0 1,1 0-1,0 0 0,0 0 1,0 0-1,1 0 0,0-1 1,0 1-1,0 0 0,1 0 1,-1-1-1,1 1 0,5 8 1,-6-11 14,1 1 0,0-1 0,0 0 0,0 0 0,0 1 0,0-1 0,1-1 0,-1 1 0,1 0 0,-1 0 0,1-1 0,0 0 0,-1 1 0,1-1 0,0 0 0,0 0 0,0-1 0,0 1 0,0-1 0,0 1 0,0-1 0,0 0 0,0 0 0,0 0 0,0 0 0,0-1 0,0 1 0,0-1 0,0 0 0,0 0 0,5-2 0,-4 1-4,0 0-1,0 0 1,-1 0 0,1 0 0,0 0 0,-1-1 0,0 0 0,1 0 0,-1 0 0,0 0 0,-1 0 0,1-1 0,0 1 0,-1-1 0,0 1 0,0-1 0,0 0 0,0 0 0,-1 0 0,1 0 0,0-6 0,-1 6-56,-1 0-1,0 0 1,0 0 0,-1 0-1,1 0 1,-1 0-1,0 0 1,0 0 0,0 0-1,-1 0 1,1 1 0,-1-1-1,0 1 1,0-1-1,0 1 1,0 0 0,-1-1-1,1 1 1,-1 0-1,0 1 1,0-1 0,0 0-1,0 1 1,0 0 0,0 0-1,-1 0 1,1 0-1,-1 0 1,0 0 0,0 1-1,1 0 1,-1 0-1,0 0 1,0 0 0,0 1-1,0 0 1,0-1 0,-7 2-1,5-1-11,-20 5-319,30-4 337,0-1 0,0 1 1,-1 0-1,1 0 0,0 0 1,6 4-1,11 2-79,3 0-36,0 1 1,0 1-1,-1 1 1,35 21-1,-44-22 80,0 0 1,-1 2-1,0-1 0,-1 2 0,0-1 0,-1 2 0,19 26 1,-22-26 87,-1 0 0,0 1 0,0 0 0,-1 0 0,-1 1 0,4 16 0,-7-20 112,0-1 1,-1 1 0,0 0-1,0-1 1,-1 1 0,-1 0-1,0-1 1,0 1 0,-5 16-1,6-26-127,0-1 1,0 1-1,0-1 0,0 1 0,0-1 1,-1 1-1,1-1 0,0 1 1,0-1-1,-1 1 0,1-1 0,0 1 1,0-1-1,-1 0 0,1 1 0,0-1 1,-1 1-1,1-1 0,-1 0 0,1 0 1,-1 1-1,1-1 0,0 0 1,-1 0-1,1 1 0,-1-1 0,1 0 1,-1 0-1,1 0 0,-1 0 0,1 0 1,-1 0-1,1 0 0,-1 0 0,0 0 1,1 0-1,-1 0 0,1 0 1,-1 0-1,1 0 0,-1 0 0,1 0 1,-1-1-1,1 1 0,0 0 0,-1 0 1,1-1-1,-1 1 0,1 0 0,-1-1 1,1 1-1,0 0 0,-1-1 1,0 0-1,-2-1 52,0-1 1,1 0 0,-1 0-1,1 0 1,-1-1 0,-1-3-1,-1-2-27,1 0 0,-5-18 0,5 15-56,1 2-6,0 0-1,1 0 0,1 0 1,0 0-1,0-1 0,2-19 1,2 4-78,7-35 0,-2 30-43,0 0-1,3 1 0,0 0 0,2 1 0,0 0 0,19-27 0,-28 49 32,1 1 0,-1 0-1,1 1 1,0-1 0,0 1-1,1 0 1,11-8 0,-16 12 94,1 0 0,0 0 1,-1 0-1,1 0 0,0 0 0,-1 1 1,1-1-1,0 0 0,0 1 0,-1 0 1,1-1-1,0 1 0,0 0 1,0 0-1,0 0 0,0 0 0,-1 0 1,1 0-1,0 1 0,0-1 1,0 1-1,-1-1 0,1 1 0,0 0 1,0 0-1,-1-1 0,1 1 0,-1 0 1,1 1-1,-1-1 0,1 0 1,-1 0-1,0 0 0,1 1 0,-1-1 1,0 1-1,1 1 0,4 6 53,-1 0-1,0 1 1,-1-1-1,0 1 1,0 0-1,-1 0 1,0 1-1,2 13 1,-4-11 132,1 0-1,-2 0 1,0 0 0,0 0-1,-1 0 1,-4 19-1,4-26-26,-1 0-1,0 0 0,0 0 0,0 0 0,-1 0 1,0-1-1,0 1 0,0-1 0,-6 7 0,8-11-162,-1 1-1,1-1 0,-1 1 1,1-1-1,-1 0 0,0 0 1,0 1-1,1-1 1,-1 0-1,0-1 0,0 1 1,0 0-1,0-1 0,0 1 1,0-1-1,0 1 0,0-1 1,0 0-1,0 0 0,0 0 1,0 0-1,0 0 0,0 0 1,-1-1-1,1 1 0,0-1 1,0 1-1,1-1 0,-1 0 1,0 0-1,0 0 0,-2-1 1,-15-12-2186,0-1 625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2:02.3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4800,'0'0'334,"0"0"-298,0 1-1,-1-1 0,1 0 0,0 0 0,0 0 0,0 0 0,0 0 0,0 0 0,0 1 0,0-1 1,0 0-1,0 0 0,0 0 0,0 0 0,0 0 0,0 1 0,0-1 0,1 0 0,-1 0 1,0 0-1,0 0 0,0 0 0,0 0 0,0 0 0,0 1 0,0-1 0,0 0 0,0 0 0,0 0 1,0 0-1,1 0 0,-1 0 0,0 0 0,0 0 0,0 0 0,0 0 0,0 1 0,0-1 0,1 0 1,-1 0-1,0 0 0,0 0 0,0 0 0,0 0 0,0 0 0,0 0 0,1 0 0,-1 0 0,0 0 1,0 0-1,0 0 0,11 4 515,0 1 1,-1 0-1,0 1 1,0 1-1,0-1 1,-1 1-1,0 1 1,0 0-1,-1 0 1,10 12-1,-9-7-297,0-1 0,-2 1 0,1 0 0,-1 1 0,-1 0 0,-1 0 0,8 29 1,-5-5-3,-1 1 0,-2 0 0,-2 0 0,-2 0 1,-1 0-1,-2 0 0,-2 0 0,-1 0 0,-19 68 0,-7-7 91,17-52-188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2:06.1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1 100 1312,'0'3'6229,"12"-35"-1370,-11 30-4799,0 1 0,0-1 1,0 0-1,1 0 1,-1 0-1,0 1 0,1-1 1,0 1-1,-1-1 0,1 1 1,0 0-1,-1 0 1,1-1-1,0 1 0,0 1 1,0-1-1,0 0 1,0 0-1,0 1 0,3-1 1,3-2 143,11-3 20,-1 1 1,0 0-1,1 2 0,29-2 1,80 4-157,-67 2 198,-20 2-6,-32-2-177,0 0 0,0 0-1,0-1 1,0 0 0,0-1 0,0 0-1,17-4 1,-25 4-203,0 1-1,0-1 1,0 0-1,0 0 1,0 0-1,0 0 1,0 0 0,0 0-1,0 0 1,0 0-1,-1 0 1,1 0-1,1-3 1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2:06.7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0 2304,'-8'10'7819,"9"-9"-7690,1 5-803,10 122 4661,-6-54-2960,-1-24-526,1 13 164,2 0 0,22 85-1,-13-107-130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2:09.1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1 218 2912,'0'0'2629,"12"-8"1531,9-10-3292,1 2-1,1 0 1,42-22-1,-29 17-508,6-7-44,-28 18-260,1 0 0,23-11 0,-19 12-33,-10 5-11,0-1-1,0 2 1,19-6-1,-25 8-19,-1 1 0,1-1 0,-1 1 1,1 0-1,0 0 0,-1 0 0,1 0 0,-1 1 0,1-1 0,-1 1 0,1-1 0,-1 1 1,1 0-1,-1 0 0,0 0 0,1 0 0,-1 0 0,0 1 0,0-1 0,3 3 1,-2-1 42,-1 0 0,1 0 0,-1 0 0,1 0 0,-1 0 0,0 1 0,0-1 0,0 0 0,-1 1 0,1 0 0,-1-1 0,0 1 0,0 0 1,0 0-1,-1 0 0,1 0 0,-1-1 0,0 1 0,0 0 0,-1 7 0,-2 4 208,-1 0-1,0 0 1,-12 28 0,9-24-191,-39 84 729,-6 19-264,2 16 235,38-111-451,-1-1 1,-31 49 0,37-66-222,0 1-1,-1-1 1,0 0-1,0-1 0,-1 0 1,-19 14-1,29-22-68,-1-1-1,0 1 0,0 0 1,0 0-1,0-1 0,0 1 0,0 0 1,0 0-1,0-1 0,0 1 1,0 0-1,0 0 0,0-1 1,0 1-1,0 0 0,0 0 0,0-1 1,0 1-1,0 0 0,0 0 1,0 0-1,0-1 0,0 1 0,0 0 1,0 0-1,0-1 0,-1 1 1,1 0-1,0 0 0,0 0 0,0-1 1,0 1-1,-1 0 0,1 0 1,0 0-1,0 0 0,0 0 1,-1-1-1,1 1 0,0 0 0,0 0 1,-1 0-1,1 0 0,0 0 1,0 0-1,0 0 0,-1 0 0,1 0 1,0 0-1,0 0 0,-1 0 1,1 0-1,0 0 0,0 0 1,-1 0-1,1 0 0,0 0 0,0 0 1,-1 0-1,1 0 0,0 1 1,0-1-1,0 0 0,-1 0 0,1 0 1,4-5 31,0 1 1,1-1-1,0 0 1,0 1 0,0 0-1,11-6 1,39-18-73,-32 18 96,69-27 31,-80 32-118,0 1 0,0 1 0,22-4 1,-28 6-5,1 1 1,-1-1 0,1 1 0,-1 1-1,1-1 1,-1 1 0,1 0 0,12 4-1,76 38-1526,-90-39 480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2:11.5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124 131 1728,'-11'-9'4960,"11"9"-4743,0-1 0,1 0 0,-1 1 0,0-1 0,0 0 0,0 0 0,1 1 0,-1-1 1,0 0-1,1 1 0,-1-1 0,0 1 0,1-1 0,-1 0 0,1 1 0,0-1 0,2-2-80,0 0 0,0 1-1,0-1 1,0 1 0,0 0 0,0 0-1,1 0 1,-1 1 0,0-1-1,1 1 1,4-2 0,7 0 91,23-3 0,-19 3 107,268-19 1123,-172 17-1214,-59 0-26,109-24 1,-139 19-240,-24 9 88,-15 6 20,-7 4-99,0 0 0,0-2 0,-26 6 0,-129 21 86,-31 7-190,-68 39 232,221-64 184,30-14 90,14-2 169,18 0-67,5-1-382,-1 1 0,0 1 0,0 0 0,1 1 0,13 4 0,30 16-109,71 39 0,-63-29 77,-41-21-93,12 6 2,0 2 0,61 41 0,59 46 760,-136-99-491,-20-7-253,0 0 1,0 0-1,0 0 1,0 0-1,0 0 0,0 0 1,0 0-1,0 0 0,0 0 1,0 0-1,0 0 0,0 0 1,1 0-1,-1 1 1,0-1-1,0 0 0,0 0 1,0 0-1,0 0 0,0 0 1,0 0-1,0 0 0,0 0 1,0 0-1,0 0 0,0 0 1,0 0-1,0 1 1,0-1-1,0 0 0,0 0 1,0 0-1,0 0 0,0 0 1,0 0-1,0 0 0,0 0 1,0 0-1,0 0 1,0 0-1,0 0 0,0 1 1,0-1-1,0 0 0,0 0 1,0 0-1,-1 0 0,1 0 1,0 0-1,0 0 1,0 0-1,0 0 0,0 0 1,0 0-1,0 0 0,-8 3 170,-11-2-155,8-3-29,1 2 0,-1-1 0,-13 2 1,2 0-70,-25 0 42,-1 1 0,1 3 0,1 2 0,-1 2 0,1 2 0,-68 26-1,102-32 53,0 0-1,0 1 0,0 1 1,1 0-1,0 0 0,0 1 1,1 1-1,0 0 0,0 0 1,1 1-1,0 0 0,1 1 1,-14 21-1,1 3 9,15-25-32,0 0 0,0 0 1,1 0-1,-7 18 0,-1 2 48,10-24-49,1-1 1,-1 1-1,-2 12 0,-1-9 203,6-9-188,0 0 0,0 0 0,0 0 0,0 1 1,0-1-1,0 0 0,0 0 0,0 0 0,0 0 0,0 0 0,1 0 0,-1 0 0,0 0 0,0 0 0,0 0 1,0 0-1,0 0 0,0 0 0,0 0 0,0 0 0,0 0 0,0 0 0,0 0 0,0 0 0,0 1 1,0-1-1,0 0 0,0 0 0,0 0 0,0 0 0,0 0 0,0 0 0,0 0 0,0 0 0,0 0 1,0 0-1,0 0 0,0 0 0,0 0 0,0 0 0,0 1 0,0-1 0,0 0 0,0 0 0,0 0 1,0 0-1,0 0 0,0 0 0,0 0 0,-1 0 0,1 0 0,0 0 0,0 0 0,0 0 0,0 0 0,0 0 1,0 0-1,0 0 0,0 0 0,0 0 0,0 0 0,0 0 0,0 0 0,0 0 0,0 0 0,0 0 1,-1 0-1,1 0 0,1 0 145,0-1-118,-1 0-1,0 0 1,1 0-1,0 0 0,-1 0 1,1 0-1,0 0 1,-1 0-1,1 0 1,0 0-1,0 0 1,0 0-1,0 1 1,0-1-1,0 0 1,2 0-1,23-14 34,-22 13-43,12-6-31,1 1 1,1 1 0,-1 1-1,1 0 1,0 1-1,24-2 1,-4 3-22,0 1-1,42 5 1,61 12 163,-68-5-147,19 3 90,-81-12-103,-1 1 1,21 6 0,-22-5 17,0-1-1,0 0 1,0 0 0,13 0-1,-21-2 65,-1 1-46,1 0 1,-1 0 0,0 0-1,1 0 1,-1 1 0,0-1-1,0 0 1,0 0 0,0 0-1,0 0 1,0 0 0,0 1-1,0-1 1,0 0 0,0 0-1,-1 0 1,1 0 0,0 0-1,-1 0 1,0 2-1,-2 8-45,4-7 31,-2-1 0,1 1 0,0 0 0,-1-1 0,1 1 0,-1-1 0,0 1 0,-3 5 0,2-4-3,0 0-1,1 1 0,0-1 0,-1 1 0,1 5 1,0-6 63,0 0 0,0 0 1,0 0-1,-2 5 1,-1-5 158,4-5-207,-1 0 0,1 0 0,0 0 0,0-1 0,0 1 0,0 0 0,0 0 0,0 0 0,0 0 0,0 0 0,0 0 0,0 0 0,-1 0 0,1 0 0,0 0 0,0 0 0,0 0-1,0-1 1,0 1 0,0 0 0,0 0 0,0 0 0,0 0 0,0 0 0,0 0 0,0 0 0,0 0 0,0-1 0,0 1 0,0 0 0,0 0 0,0 0 0,0 0 0,0 0 0,0 0 0,0 0 0,0 0 0,0-1 0,0 1 0,0 0-1,0 0 1,0 0 0,0 0 0,0 0 0,1 0 0,-1 0 0,0 0 0,0 0 0,0 0 0,0-1 0,12-39 457,-6 15-510,2-21-96,-6 32 109,0 1 0,7-21 0,-10 48 75,2 24 1,0-5-2899,-1-26 1894,1 18-5279,7-7 3016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2:13.9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 2144,'8'-8'5658,"-8"20"-3402,5 55-85,0 107 320,-5 100 74,8-312-1365,10-52-1040,-2 27-277,-6 30 116,-5 13-36,1 1 0,18-37-1,-21 50-13,1-1 0,0 1-1,0 0 1,0 1 0,0-1 0,1 1-1,0-1 1,0 1 0,1 1 0,0-1-1,-1 1 1,11-5 0,-11 6-41,1 0 0,-1 1 0,1 0 1,0 0-1,0 1 0,12-2 0,-16 3 81,0 0 1,-1 0-1,1 0 1,0 0-1,0 0 1,-1 0-1,1 1 0,0-1 1,-1 1-1,1-1 1,-1 1-1,1 0 0,-1 0 1,1-1-1,-1 1 1,1 0-1,-1 0 1,0 1-1,1-1 0,-1 0 1,0 0-1,0 1 1,0-1-1,0 0 1,0 1-1,0-1 0,0 1 1,-1-1-1,1 1 1,-1 0-1,1 1 0,1 2 29,-2-1 0,1 1 0,0 0 0,-1 0 0,0 0 0,0 0-1,0 0 1,-1 0 0,0 0 0,0 0 0,0-1 0,0 1 0,-1 0-1,0-1 1,0 1 0,-4 7 0,-3 1 169,0 1 0,0-2-1,-22 23 1,23-27-118,-1 1 1,0-1-1,0-1 0,-1 1 1,1-2-1,-16 9 0,22-14-70,1 0-51,-1 0-1,0 0 1,0 1 0,1-1-1,-5 4 1,7-5 51,-1 1 0,1-1 0,0 1-1,-1-1 1,1 1 0,0-1 0,-1 1 0,1-1-1,0 1 1,0-1 0,0 1 0,-1-1 0,1 1-1,0-1 1,0 1 0,0-1 0,0 1 0,0 0-1,0-1 1,0 1 0,0-1 0,0 1 0,0-1-1,0 1 1,0 0 0,1-1 0,-1 1 0,0-1-1,0 1 1,1-1 0,-1 1 0,0-1 0,1 1-1,-1 0 1,7 6 123,0 1 0,0-2 0,0 1 0,1-1 0,0 0 0,0 0 1,13 6-1,20 15 298,-25-15-233,-1 1 0,14 15-1,-24-20 255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2:14.3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19 110 4064,'-17'-9'2358,"16"9"-2283,1 0 0,0 0 0,0 0 0,0 0 1,0-1-1,0 1 0,0 0 0,0 0 0,0 0 0,0-1 0,0 1 0,0 0 0,0 0 1,0 0-1,0-1 0,0 1 0,2-3 1352,-2 3-1352,0 0 0,0 0 0,0-1 0,1 1 1,-1 0-1,0 0 0,0 0 0,0 0 0,1 0 0,9-29 4773,-5 23-4569,0 1 0,0 0 0,1 0 1,-1 1-1,1-1 0,0 1 0,0 0 0,0 1 0,1 0 1,-1 0-1,1 0 0,0 1 0,13-3 0,-6 2-166,0 1-1,1 1 0,-1 0 0,1 1 0,26 3 0,1-2 59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2:14.6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28 3648,'-3'0'1664,"16"12"832,-5-7-1504,5-5 1440,5 0-1408,4-5 736,-1 5-1024,-3-8-32,5 4-416,-7-4-192,2 5-64,-5-5 224,0 8-128,-3-8-2720,-2 8 1408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2:15.0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101 0 4064,'5'1'6766,"-5"0"-6653,1 13 2254,-4 18-675,-24 79 1332,4-25-2491,5-9-349,-7 37 123,22-100-208,0 1-1240,1 0 1,-1 18 0,5-20-3239,6-6 1318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2:16.5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0 295 2144,'9'-9'6066,"-9"8"-5871,0-21 919,1 4-745,4 2-216,12-24 1,-5 11-56,-4 13-76,0 0 1,1 0-1,1 1 1,16-21-1,-26 35-29,1 1 0,-1-1-1,1 0 1,0 1 0,-1-1 0,1 0-1,0 1 1,-1-1 0,1 1 0,0-1-1,0 1 1,-1-1 0,1 1 0,0 0-1,0-1 1,0 1 0,-1 0 0,1 0-1,0-1 1,0 1 0,0 0 0,2 0-1,-2 0-3,0 1 0,1-1 0,-1 1 0,0-1 0,0 1 0,1-1 0,-1 1-1,0 0 1,0 0 0,0 0 0,0-1 0,0 1 0,1 2 0,3 2 26,-1 1 1,0-1-1,0 1 0,5 11 1,6 17 520,-6-14-167,0 0 0,16 22 0,-21-36-276,0-1-1,1 1 1,-1-1-1,1 0 1,1 0-1,-1 0 1,1-1-1,0 1 1,0-1-1,12 5 1,-9-5 15,0 0 0,1-2 1,-1 1-1,1-1 0,0 0 0,0-1 0,-1 0 1,1-1-1,0 0 0,0 0 0,19-4 0,-23 3-71,0-1-1,0 1 1,0-1-1,-1 0 0,1-1 1,0 1-1,-1-1 1,0 0-1,0-1 1,0 1-1,0-1 0,0 0 1,-1 0-1,0-1 1,0 1-1,0-1 0,0 0 1,-1 0-1,6-10 1,-6 6-73,0 0 1,-1-1-1,-1 1 1,1-1-1,-1 0 1,-1 1 0,0-1-1,0 0 1,-1 0-1,0 1 1,0-1-1,-1 1 1,-6-17 0,6 20-14,-1 0 0,0 1 0,0-1 0,0 0 0,0 1 0,-8-8 0,10 11 35,0 1 0,0 0-1,-1-1 1,1 1-1,-1 0 1,1 0-1,-1 0 1,1 0-1,-1 0 1,0 0 0,1 1-1,-1-1 1,0 1-1,1-1 1,-1 1-1,0-1 1,0 1-1,0 0 1,0 0 0,1 0-1,-1 0 1,0 0-1,0 0 1,0 0-1,0 1 1,1-1-1,-4 2 1,-46 24-274,41-20 339,0 1 0,0 0 0,1 0 0,0 1 0,1 0 0,0 1 0,0 0 0,-11 16 0,-3 10 521,-1-2 0,-2 0 0,-37 37 0,58-66-456,-7 7 186,-1-1 0,-20 15 1,29-23-218,-1 0 1,0 0 0,0 0 0,0 0-1,0 0 1,0-1 0,0 0 0,0 0-1,-1 0 1,1 0 0,0-1 0,0 1-1,-1-1 1,-4-1 0,8 1-230,0 0-1,-1 0 1,1 0 0,0-1 0,0 1-1,0 0 1,0-1 0,-1 1 0,1-1-1,0 1 1,0-1 0,0 1 0,0-1-1,0 0 1,0 1 0,1-1 0,-1 0-1,0 0 1,0 0 0,0-1 0,-6-11-1888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41:22.5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14 406 2496,'-13'3'4277,"25"1"-1398,-1 1-1806,-7-4-922,-1-1 1,1 1-1,-1-1 1,1 0-1,-1 0 1,1 0-1,-1 0 1,1-1-1,-1 1 1,1-1-1,-1 0 1,0 0-1,1 0 0,-1 0 1,0-1-1,0 1 1,0-1-1,0 0 1,0 0-1,0 0 1,0 0-1,-1-1 1,1 1-1,2-4 1,4-4-76,-1 1 0,0-1 1,-1-1-1,12-21 1,18-50 139,-13 25-25,-10 22-97,-10 25-135,0-1 1,0 1-1,1 0 1,1 0-1,6-9 1,-12 18 28,1 1 1,-1-1-1,1 0 1,0 1-1,-1-1 1,1 0 0,0 1-1,-1-1 1,1 1-1,0-1 1,0 1-1,0-1 1,0 1-1,-1-1 1,1 1 0,0 0-1,0 0 1,0-1-1,1 1 1,-1 0 8,0 0-1,0 0 1,-1 1-1,1-1 1,0 0 0,-1 1-1,1-1 1,0 0 0,-1 1-1,1-1 1,-1 1 0,1-1-1,-1 1 1,1-1 0,-1 1-1,1-1 1,-1 1 0,1 0-1,-1 0 1,3 4 21,-1 0 0,0 0 0,0 0 1,0 0-1,0 6 0,4 12 50,-3-7-4,0 0-1,1-1 0,1 0 1,1 0-1,0 0 0,9 14 1,-14-27-21,0 0 1,1 0-1,-1 0 1,1 0-1,-1 0 1,1-1-1,0 1 1,0-1-1,0 1 0,0-1 1,0 0-1,0 0 1,0 1-1,0-2 1,0 1-1,1 0 1,-1 0-1,0-1 1,1 1-1,-1-1 1,0 0-1,1 1 1,-1-1-1,0 0 0,1-1 1,-1 1-1,0 0 1,1-1-1,-1 1 1,0-1-1,4-1 1,0-1-20,0 1 0,-1-1 0,1-1 0,-1 1 0,0-1 0,0 0 0,0 0 0,0 0 1,-1-1-1,0 0 0,5-6 0,53-90 17,0-1-168,-50 82 202,-11 20-77,-1 0-1,0 0 1,0 0-1,0 0 0,0 0 1,0 0-1,0 0 1,1 0-1,-1 0 1,0 0-1,0 0 1,0 0-1,0 0 1,0 0-1,1 0 0,-1 0 1,0 0-1,0 0 1,0 0-1,0 0 1,0 0-1,0 0 1,0 0-1,1 0 1,-1 0-1,0 0 0,0 0 1,0 1-1,0-1 1,0 0-1,0 0 1,0 0-1,0 0 1,0 0-1,1 0 1,-1 0-1,0 1 1,0-1-1,0 0 0,0 0 1,0 0-1,0 0 1,0 0-1,0 0 1,0 1-1,2 7 2,-2-7-4,2 16-46,0-1 0,-2 26-1,1-6-66,0-9 147,-4 43 0,1-59 61,0 1 0,0-1 0,-1 1 0,0-1 0,-1 0 0,-6 11 0,8-18-5,0-1 0,0 1 0,-1-1 0,1 0 0,-1 0 0,0 0 0,0 0 0,0 0 0,0-1 0,-1 1 0,1-1-1,-1 0 1,1 0 0,-1 0 0,-4 1 0,6-2-46,0 0-1,0-1 0,0 1 1,0-1-1,-1 0 1,1 1-1,0-1 0,0 0 1,0 0-1,0 0 1,0-1-1,-1 1 0,1 0 1,0-1-1,0 0 1,0 1-1,0-1 0,0 0 1,0 0-1,1 0 1,-1 0-1,0 0 0,0 0 1,1-1-1,-1 1 1,0-1-1,1 1 1,0-1-1,-1 0 0,-1-2 1,2 3-57,1-1 1,-1 1-1,0 0 0,1-1 1,-1 0-1,1 1 1,-1-1-1,1 1 1,-1-1-1,1 0 0,0 1 1,0-1-1,0 1 1,0-1-1,0 0 1,1 1-1,-1-3 1,1 1-15,0 0 1,1 0 0,-1 0 0,0 0 0,1 0 0,0 0-1,0 0 1,2-2 0,2-2-45,0 1 1,0 0-1,1 0 0,0 1 1,11-7-1,-5 5-330,0 0-1,1 1 1,0 0-1,0 1 1,1 0-1,0 1 1,-1 1-1,17-1 1,-8 4-2469,-1 4 870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2:19.2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289 5 2720,'4'-4'4944,"-13"12"-2539,-16 8-614,-30 24 0,44-29-1519,0-1-1,1 1 0,0 1 0,-13 19 1,6-4-29,2 1 1,1 0 0,2 1-1,-12 34 1,8-7 35,-13 81-1,24-102-119,1-1-1,2 1 0,1 0 0,2 0 1,6 41-1,-4-49 11,2-1 1,1 1 0,1-1-1,16 38 1,-16-48-26,1-1 0,0 0 0,2 0 0,-1-1 0,2 0 0,0-1 0,1 0 0,0-1 0,0 0 0,1-1 0,1-1 0,20 13 0,-31-21-97,1 0 0,-1 0 0,0-1 0,1 1 0,-1-1 0,1 0 0,-1 0 0,1 0 0,0 0 0,0-1 0,-1 1 0,1-1-1,0 0 1,5-1 0,-7 1-286,1-1-1,0 0 1,-1 0-1,1 0 1,-1 0-1,1-1 1,-1 1-1,0-1 1,1 0-1,-1 1 1,0-1-1,0 0 1,0 0-1,0 0 1,-1-1-1,1 1 1,-1 0-1,1-1 1,0-2-1,21-40-8202,-11 24 4933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2:19.9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 5 2496,'-7'-4'4175,"5"4"-3344,0 1 0,0-1 1,0 0-1,0 0 0,0 0 0,0 0 0,-3 0 1,-1-1 689,-2 1 1152,11 0-1522,19 0-1183,-6 0 203,260 4 1263,-262-6-1608,-14 2 19,0 0 1,1 0-1,-1 0 0,1 0 0,-1-1 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2:20.3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77 2400,'-1'-6'515,"1"1"0,1-1 0,-1 1 0,1 0-1,0-1 1,0 1 0,0 0 0,1-1 0,0 1 0,3-5 0,-2 4 326,0 0 626,-2 5-1428,-1 1 0,0 0 0,0 0 0,1 0 0,-1 1 0,0-1 0,0 0 0,1 0 0,-1 0 1,0 0-1,0 0 0,1 0 0,-1 0 0,0 0 0,0 0 0,0 0 0,1 1 0,-1-1 0,0 0 1,0 0-1,0 0 0,0 0 0,1 1 0,-1-1 0,0 0 0,0 0 0,0 1 0,0-1 0,0 0 1,1 0-1,0 3 102,0 0 0,0 0 0,0 0 0,0 0 1,0-1-1,-1 1 0,1 0 0,-1 0 0,0 0 0,0 0 1,0 5-1,0 5 175,5 255 3012,-2-171-2412,8 85 323,-3-119-940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2:20.9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3232,'8'6'6097,"0"0"-5596,-1-1 0,0 1 0,0 0 0,9 10 0,0 8 57,-2 0-1,0 0 1,-2 2 0,-1-1-1,-1 1 1,7 28-1,29 169 1199,-40-169-1185,-2-1 1,-2 1-1,-7 78 1,-37 156 667,36-260-943,-16 48 1,17-64-231,0 1 1,-1-1-1,0-1 1,-1 1-1,-15 19 1,20-29-379,-11 12-1849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2:23.3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45 2144,'0'-3'264,"0"1"-100,0 0-1,-1 0 0,1 0 0,0 0 1,1 1-1,-1-1 0,0 0 0,0 0 1,1 0-1,-1 0 0,1 1 1,0-1-1,-1 0 0,1 1 0,0-1 1,3-11 4195,-5 21-3910,1 40 957,1 0 0,15 92 1,-6-77-775,-9-49-433,1 0 0,1 1 0,-1-1 0,2-1 0,0 1 0,1 0 0,9 17 666,4-59 378,-16 23-1233,0 1 1,1 0 0,-1 0-1,1-1 1,0 2-1,0-1 1,1 0-1,-1 1 1,1-1 0,7-4-1,4-3-269,27-12 1,-34 19 157,2-1 30,0 0 0,22-7 0,-29 11 29,-1 1 0,1-1 0,-1 1 0,1-1 0,-1 1 0,1 0-1,0 0 1,-1 0 0,1 0 0,-1 0 0,1 1 0,-1-1 0,1 1-1,-1-1 1,1 1 0,-1 0 0,1 0 0,-1 0 0,3 2-1,-2-1-10,-1 1 0,1-1 0,0 1 0,-1-1 0,1 1 0,-1 0 0,0 0 0,0 0 0,4 6-1,-6-8 68,0 0-1,1 1 0,-1-1 0,0 0 0,0 0 0,0 1 0,0-1 0,0 0 0,0 0 1,0 1-1,0-1 0,0 0 0,0 0 0,-1 0 0,1 1 0,-1-1 0,1 0 0,-1 0 1,1 0-1,-1 0 0,0 0 0,1 0 0,-1 0 0,0 0 0,0 0 0,0 0 0,0 0 1,1 0-1,-1-1 0,0 1 0,-1 0 0,1-1 0,-1 2 0,-1-1 42,0 1 0,1 0 0,-1 0 0,0-1 0,-1 0 0,1 0 0,0 0 0,0 0 1,0 0-1,-1 0 0,1-1 0,0 0 0,-1 0 0,1 0 0,0 0 0,-1 0 0,1 0 0,0-1 0,-1 0 0,1 0 0,0 0 0,0 0 0,0 0 0,-4-3 0,-6-1-306,9 5-199,4 2 90,10 17 312,2-3 442,2 0 1,0-1 0,1-1-1,0 0 1,20 12 0,-33-25-432,-1 1 1,1-2 0,-1 1-1,1 0 1,-1 0 0,1 0-1,0-1 1,-1 1-1,1-1 1,3 1 0,4 2-306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2:29.2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 52 1472,'0'0'5738,"0"0"-5709,0 0 0,0 0 0,0-1-1,0 1 1,0 0 0,0 0 0,0 0-1,0 0 1,0 0 0,0 0 0,0 0-1,0-1 1,0 1 0,0 0 0,0 0-1,0 0 1,0 0 0,0 0 0,0 0-1,0 0 1,0-1 0,0 1 0,0 0-1,0 0 1,0 0 0,0 0 0,0 0-1,0 0 1,0 0 0,1 0 0,-1-1-1,0 1 1,0 0 0,0 0 0,0 0-1,0 0 1,0 0 0,0 0 0,0 0-1,1 0 1,46-13 1619,-27 5-1461,0 2-1,0 0 1,1 1 0,0 1-1,0 1 1,0 1 0,36 1-1,-56 1-169,0 0-1,0 0 1,0 0-1,0 1 1,0-1-1,0 0 1,0 1 0,-1-1-1,1 0 1,0 1-1,0-1 1,0 1-1,0-1 1,-1 1-1,1-1 1,0 1-1,-1 0 1,1-1-1,0 1 1,-1 0-1,1 0 1,-1-1-1,1 1 1,-1 0-1,0 0 1,1 0-1,-1 0 1,0 0 0,1 0-1,-1-1 1,0 1-1,0 0 1,0 0-1,0 0 1,0 0-1,0 0 1,0 1-1,0 1 45,0 0 0,-1-1-1,1 1 1,-1-1 0,1 1-1,-1 0 1,0-1 0,0 0-1,0 1 1,0-1 0,0 1-1,0-1 1,-3 3 0,-10 8 178,0-1 0,-1 0 0,-1-1-1,-30 17 1,-18 12-153,-5 4 19,31-21 147,5-6-42,29-14 385,24-12-541,0 2 1,0 0-1,1 1 0,0 1 0,0 1 0,0 1 0,0 1 0,1 1 1,-1 1-1,1 1 0,-1 0 0,43 10 0,-50-8 91,21 4-2081,-33-6 1170,-1-1 1,1 1-1,10 6-3828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2:30.1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19 3232,'0'0'142,"-1"-1"-1,1 0 1,0 0-1,-1 0 1,1 1 0,0-1-1,3-12 5305,2 65-3031,-2-16-1102,0-1-720,-1 0 1,-2 1-1,-7 49 0,7-49-361,0-29-140,0 0 0,0-1 0,-1 1 0,0 0 0,-1 7 0,-3-10 500,4-4-439,3-2-23,1-1-134,-1 0 0,0-1 0,0 1 0,0 0 0,0-1 0,-1 0 0,1 1 0,0-6 0,-1 8 18,2-7-19,1 0 0,0 0 0,1 1-1,-1 0 1,1 0 0,1 0-1,0 0 1,11-10 0,-1 1-65,-10 10 18,0 1 0,1-1 1,-1 1-1,1 0 0,1 0 0,-1 1 0,1 0 0,-1 1 0,1-1 1,0 2-1,1-1 0,-1 1 0,0 0 0,1 1 0,-1-1 1,1 2-1,15 0 0,-24 0 51,1 0 0,0 0 1,-1 0-1,1 0 0,0 0 0,0 0 1,-1 0-1,1 1 0,0-1 0,-1 0 1,1 1-1,-1-1 0,1 0 0,0 1 1,-1-1-1,1 1 0,-1-1 1,1 1-1,-1-1 0,1 1 0,-1-1 1,1 1-1,-1-1 0,0 1 0,1 0 1,-1-1-1,0 1 0,1 1 0,-1-1 10,0 0 0,0 0-1,0 0 1,0 1-1,-1-1 1,1 0 0,0 0-1,-1 0 1,1 0-1,-1 0 1,1 0 0,-1 0-1,1 0 1,-1 0-1,0 0 1,1 0 0,-3 1-1,0 2 32,-1-1 0,-1 1 0,1-1 1,0 0-1,-1-1 0,0 1 0,1-1 0,-11 4 0,-45 9 82,36-9-98,18-5-2,4 0-48,-1-1 0,1 0 0,0 1-1,-1 0 1,1-1 0,0 1 0,0 0-1,0 0 1,-4 3 0,6-4 82,0 1 1,1 0-1,-1-1 1,1 1-1,-1 0 1,1-1-1,-1 1 1,1-1-1,-1 1 1,1 0-1,-1-1 1,1 0 0,0 1-1,-1-1 1,1 1-1,0-1 1,0 0-1,-1 1 1,1-1-1,1 0 1,16 6 870,-18-6-897,17 5 318,59 17 273,-67-19-644,1 1 0,-1 0 0,0 1 1,-1-1-1,14 11 0,-20-14-348,-1 0 0,0 0 0,0 0-1,0 0 1,0 0 0,0 0 0,0 0 0,-1 0 0,1 1 0,0-1 0,0 0 0,-1 1 0,1-1 0,-1 0 0,1 1 0,-1-1-1,0 0 1,1 2 0,-1 5-2071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2:31.1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183 1 2912,'5'6'5386,"-5"-3"-5118,0-1 0,-1 1-1,1-1 1,-1 1 0,0-1-1,0 1 1,0-1-1,0 1 1,0-1 0,0 0-1,-3 3 1,-20 26 1139,8-14-991,6-1-134,1 0-1,0 1 1,1 0 0,-11 31-1,7-16 34,3-10-182,-8 22 252,-13 46 0,26-75-290,1 0 0,1 0 0,0 1 0,1-1 0,0 0 0,1 1 0,3 19 0,5 1 129,2-1-1,1-1 0,1 0 1,22 42-1,-22-49 276,-6-15-305,0 0-1,1 0 0,13 18 1,-19-30-232,-1 1 1,0 0-1,1-1 1,-1 1-1,0 0 1,1-1-1,-1 1 0,1-1 1,-1 1-1,1-1 1,-1 0-1,1 1 1,0-1-1,-1 1 1,1-1-1,-1 0 1,1 1-1,0-1 1,-1 0-1,1 0 0,1 1 1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2:31.9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339 11 2720,'-6'-4'3290,"6"3"-3215,0 1-1,-1 0 0,1-1 1,0 1-1,0 0 0,0-1 1,0 1-1,-1 0 0,1-1 1,0 1-1,0 0 0,-1 0 1,1 0-1,0-1 0,-1 1 1,1 0-1,0 0 0,0 0 1,-1-1-1,1 1 0,0 0 0,-1 0 1,1 0-1,-1 0 0,1 0 1,0 0-1,-1 0 0,1 0 1,0 0-1,-1 0 0,1 0 1,-1 0-1,-15 1 1232,15-1-1251,-23 3 462,1 1-1,0 0 1,0 2 0,0 1 0,1 1 0,-1 1 0,2 1-1,0 0 1,0 2 0,-20 15 0,37-24-463,0 1 1,0 0-1,0 0 0,1 0 1,0 0-1,0 0 1,0 1-1,1-1 1,-4 7-1,6-9-38,-1 0 1,0 0-1,0-1 0,1 1 1,-1 0-1,1 0 0,0 0 1,0 0-1,-1 0 1,1 0-1,0 0 0,1 0 1,-1 0-1,0 0 0,0 0 1,1 0-1,-1-1 0,1 1 1,0 0-1,0 0 1,-1 0-1,1-1 0,0 1 1,0 0-1,1-1 0,-1 1 1,0-1-1,3 3 1,0-1 41,1 0 0,0 0 0,0-1 0,0 0 0,0 0 0,0 0 0,0 0 0,0-1 0,1 0 0,-1 0 0,0 0 0,1-1 0,-1 0 0,1 0 0,-1 0 0,0 0 0,1-1 0,5-2 0,4 0-19,-1-1 1,1-1-1,-1 0 0,0-1 1,18-10-1,-18 7-207,0 0-1,0-1 1,-1-1 0,-1 0-1,0-1 1,11-13-1,-23 25 156,0 0-1,0 0 1,1 0-1,-1 0 1,0-1-1,0 1 0,0 0 1,1 0-1,-1 0 1,0-1-1,0 1 1,0 0-1,0 0 0,0-1 1,0 1-1,1 0 1,-1 0-1,0-1 1,0 1-1,0 0 0,0 0 1,0-1-1,0 1 1,0 0-1,0-1 1,0 1-1,0 0 0,0 0 1,0-1-1,0 1 1,-1 0-1,1 0 1,0-1-1,0 1 0,0 0 1,0 0-1,0-1 1,0 1-1,-1 0 1,1 0-1,0 0 0,0-1 1,0 1-1,-1 0 1,1 0-1,0 0 21,-1 0 1,1 0-1,0 0 0,0 0 0,-1 0 1,1 0-1,0 0 0,0 0 1,-1 0-1,1 0 0,0 0 0,0 0 1,-1 0-1,1 0 0,0 0 0,0 0 1,-1 0-1,1 0 0,0 1 1,0-1-1,0 0 0,-1 0 0,1 0 1,0 0-1,0 1 0,0-1 0,0 0 1,-1 0-1,1 0 0,0 1 1,0-1-1,0 0 0,0 0 0,0 1 1,0-1-1,0 0 0,0 0 0,0 1 1,0-1-1,0 0 0,0 0 0,0 0 1,0 1-1,0-1 0,0 0 1,0 1-1,0 3 80,1-1 1,0 1-1,0 0 1,0-1-1,0 1 0,1-1 1,-1 1-1,1-1 1,0 0-1,0 0 1,0 0-1,1 0 0,2 4 1,3 2 103,1-1 0,18 15 0,-20-18-473,1 0 0,0 0 0,14 6 0,2-4-3566,0-6-3341,-11-2 4544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2:32.3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27 3072,'3'-14'830,"-3"14"-720,0-1 0,0 1 1,0-1-1,0 1 0,0-1 0,1 1 1,-1-1-1,0 1 0,0-1 0,0 1 0,0-1 1,0 1-1,-1-1 0,1 0 0,0 1 1,0-1-1,0 1 0,0-1 0,-1 1 0,1 0 1,0-1-1,-1 0 0,3 1 102,-1 0 0,1 1 0,-1-1 0,0 0 0,1 1 0,-1-1 0,1 1 0,-1 0-1,0 0 1,0-1 0,1 1 0,-1 0 0,0 0 0,0 0 0,0 0 0,2 2 0,17 24 712,-15-19-528,23 40 1550,-1 1 1,28 77-1,-47-103-1695,-1 0 1,0 0-1,-2 0 0,-1 1 0,-1-1 0,-1 1 0,-1 0 0,-1 0 0,-6 44 0,-7 6 152,-38 127 1,44-178-600,-18 58 120,4-29-4244,18-45 2915,-1 0 1,-1 0 0,1-1-1,-1 0 1,-8 8-1,-1 6-2093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41:22.8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80 71 7456,'-54'-56'3392,"33"53"-2944,16-2-1728,10 5 608,13-6-2816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2:35.2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135 20 2304,'2'-11'1310,"4"10"498,-1 1-553,-7-1-936,0 0 1,0 0-1,0 0 0,0 0 1,0 0-1,0 0 0,-3 0 1,-1 1-133,-1 1 0,1 0 0,0 0 1,0 1-1,0-1 0,0 1 0,1 1 1,-1-1-1,0 1 0,1 0 0,0 0 0,0 0 1,0 1-1,0 0 0,-5 5 0,7-6-100,0 0-1,0 0 0,0 1 1,0-1-1,1 1 0,0 0 1,0-1-1,0 1 0,0 0 1,0 0-1,1 1 0,-1-1 1,1 0-1,0 0 0,1 1 1,-1-1-1,1 1 0,0-1 1,0 0-1,0 1 0,0-1 1,3 9-1,-3-10-38,1 1 0,0-1 1,0 0-1,1 1 0,-1-1 0,1 0 0,0 0 1,-1 0-1,1 0 0,1 0 0,-1 0 0,0-1 1,1 1-1,-1-1 0,1 1 0,0-1 1,0 0-1,0 0 0,0 0 0,0-1 0,0 1 1,0-1-1,1 1 0,4 0 0,2 0 27,1-2-1,-1 1 1,0-1-1,0-1 1,13-1-1,52-14 175,-32 7-12,194-57-284,-233 65 25,0-1 0,0 1 0,0 0 0,-1-1 1,1 0-1,0 0 0,-1 0 0,1 0 1,-1-1-1,1 1 0,4-6 0,-7 7-97,-8 4-60,1-2 214,1 0 0,-1 1 1,1 0-1,-1 1 1,1-1-1,0 1 1,0 0-1,0 0 1,1 0-1,-1 1 0,1-1 1,0 1-1,0 0 1,0 1-1,-6 7 1,8-9-16,0 0 1,0 0 0,1 0-1,-1 1 1,1-1 0,0 0 0,0 1-1,0-1 1,0 1 0,0-1-1,1 1 1,0-1 0,0 1-1,0-1 1,0 1 0,0-1-1,1 1 1,-1-1 0,1 1 0,0-1-1,0 0 1,0 1 0,1-1-1,-1 0 1,1 0 0,-1 0-1,4 4 1,-1-2 26,-1-1 1,1 0-1,0 0 0,0 0 0,1 0 1,-1 0-1,1-1 0,0 0 0,0 0 1,0 0-1,0-1 0,1 0 1,10 3-1,-12-4-5,0 0 0,0 0 0,0-1 0,0 0 1,0 0-1,0 0 0,0 0 0,0 0 0,0-1 0,0 0 0,0 0 1,0 0-1,0 0 0,0-1 0,-1 0 0,1 1 0,0-1 0,-1-1 0,0 1 1,6-5-1,-5 3-9,0 0 1,0-1-1,0 0 1,-1 0 0,0 0-1,0 0 1,0-1-1,0 1 1,-1-1-1,0 0 1,0 0 0,0 0-1,0-8 1,-1 11-58,-1-1 0,1 0 0,-1 0 1,0 0-1,0 0 0,-1 0 0,1 1 0,-1-1 1,0 0-1,0 0 0,0 0 0,0 1 0,-1-1 1,1 1-1,-1-1 0,0 1 0,0 0 0,-1-1 0,1 1 1,0 0-1,-1 1 0,0-1 0,-4-3 0,2 2-73,0 1-1,-1 0 0,0 0 0,1 0 0,-11-3 0,13 5 55,0 0 0,0 0 0,-1 0 0,1 1 0,0 0 0,0-1 0,0 1 0,0 0 0,0 1 0,0-1 0,-1 1 0,1-1 0,0 1 0,-4 1 0,7-1-121,-1-1-1,0 0 0,1 1 0,-1-1 0,0 1 0,1 0 0,-1-1 0,1 1 1,-1-1-1,1 1 0,0 0 0,-1-1 0,1 1 0,-1 0 0,1-1 0,0 1 1,0 0-1,-1 0 0,1-1 0,0 1 0,0 0 0,0 0 0,0 0 0,0-1 1,0 1-1,0 0 0,0 0 0,0-1 0,1 1 0,-1 0 0,0 0 0,1 1 1,10 23-5312,-11-25 5470,13 21-2687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2:35.6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435 23 5056,'11'-12'1642,"-11"12"-1614,0 0-1,1 0 0,-1 0 1,0-1-1,0 1 0,0 0 1,0 0-1,0 0 0,1 0 1,-1-1-1,0 1 0,0 0 1,0 0-1,0 0 0,0-1 0,0 1 1,0 0-1,0 0 0,0 0 1,0-1-1,0 1 0,0 0 1,0 0-1,0-1 0,0 1 1,0 0-1,0 0 0,0 0 1,0-1-1,0 1 0,0 0 0,0 0 1,0 0-1,0-1 0,0 1 1,0 0-1,0 0 0,-1 0 1,1-1-1,0 1 0,0 0 1,0 0-1,0 0 0,-1 0 1,1 0-1,0-1 0,0 1 0,-1 0 1,-6-2 2148,-44 7 1072,25 0-2622,1 2-1,-25 10 1,40-13-575,1 0 1,0 1 0,0 0-1,0 0 1,1 1-1,-1 0 1,2 0 0,-9 9-1,14-12-44,-1-1 1,1 1-1,0 1 0,0-1 1,0 0-1,0 0 0,0 1 0,1-1 1,-1 1-1,1-1 0,0 1 0,0 0 1,1-1-1,-1 1 0,1 0 1,0 0-1,0 0 0,0-1 0,0 1 1,1 0-1,-1 0 0,1-1 0,0 1 1,2 4-1,3 7 50,1-1 1,0 0-1,1-1 0,16 21 0,5 10 483,-25-37-354,0-1-1,-1 1 1,0 0-1,-1-1 0,4 14 1,-6-18-148,0-1-1,1 1 1,-1 0 0,0-1-1,0 1 1,0 0 0,-1-1-1,1 1 1,0-1 0,-1 1 0,1-1-1,-1 1 1,1-1 0,-1 1-1,0-1 1,1 1 0,-1-1 0,0 0-1,0 1 1,0-1 0,0 0-1,0 0 1,-1 0 0,1 0-1,0 0 1,0 0 0,-1 0 0,1 0-1,0 0 1,-1-1 0,1 1-1,-1 0 1,-1 0 0,-8 2 60,0 0 1,0 0-1,0-1 0,0-1 1,0 0-1,-14 0 1,-68-8-2147,71 5-38,20 2 1729,0 0 0,0-1 0,0 1 0,0 1 0,1-1 1,-1 0-1,0 0 0,0 1 0,1-1 0,-1 1 1,0-1-1,0 1 0,1 0 0,-1-1 0,0 1 0,1 0 1,-1 0-1,1 0 0,0 1 0,-3 0 0,-9 13-2725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2:37.7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303 1 1888,'0'0'613,"13"1"4891,-12-1-5274,-1 1 0,1 0 0,-1 0 0,1 0 0,-1 0 0,0 0 0,1 0 0,-1-1 0,0 1 0,0 0 0,0 0 0,1 0 1,-1 0-1,0 0 0,-1 0 0,1 0 0,0 0 0,0 0 0,0 0 0,0 0 0,-1 0 0,1 0 0,-1 1 0,-9 25 441,-42 71 730,22-46-1090,-46 72 493,49-84-525,1 1 0,3 2 0,-21 50 0,37-72-153,1 0 0,0 1 0,2-1-1,1 1 1,1 0 0,0 0 0,2 0 0,1 0 0,4 30 0,-3-35-40,2-1 0,0 1 0,0 0 0,2-1 0,0 0 1,1 0-1,0-1 0,2 0 0,0 0 0,0-1 0,1 0 0,18 19 0,-14-19-68,1-1-1,24 17 0,-6-12-5519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2:38.5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 98 1248,'-5'-8'6608,"10"2"-4118,8-4-2303,0 0 0,0 2 0,1 0 1,0 0-1,0 1 0,1 1 0,0 0 0,0 1 0,1 1 0,-1 0 0,1 1 0,0 1 0,19 0 0,-30 2-176,1 0-1,-1 1 1,1 0 0,-1 0 0,0 0-1,1 1 1,-1-1 0,0 1 0,5 3-1,-8-4 9,-1 0 0,0-1-1,0 1 1,1 0 0,-1 0-1,0 0 1,0 0-1,0 0 1,0 0 0,0 0-1,0 0 1,0 0 0,-1 0-1,1 1 1,0-1 0,-1 0-1,1 1 1,-1-1 0,1 0-1,-1 1 1,0-1 0,1 1-1,-1-1 1,0 0 0,0 1-1,0-1 1,0 1-1,0-1 1,0 1 0,0-1-1,-1 1 1,1-1 0,-1 0-1,1 1 1,-1-1 0,1 0-1,-1 1 1,0-1 0,-1 2-1,-4 5 28,0 0 1,0 0-1,-1-1 0,-15 12 0,-5 6 54,19-17-86,-17 17 141,1 0 1,-35 50-1,18-15-8,-37 61 90,64-104-118,12-15-89,0 0 0,1 0 0,-1 0 1,0 0-1,1 0 0,-3 5 1,1 4 60,3-11-91,0 1-1,0-1 1,0 0-1,0 0 1,0 0 0,0 0-1,0 1 1,0-1 0,1 0-1,-1 0 1,0 0 0,0 0-1,0 0 1,0 0 0,0 1-1,0-1 1,0 0 0,0 0-1,1 0 1,-1 0 0,0 0-1,0 0 1,0 0 0,0 0-1,0 0 1,1 0 0,-1 1-1,0-1 1,0 0 0,0 0-1,0 0 1,1 0 0,-1 0-1,0 0 1,24-8 134,-9 2-2,1 1 0,-1 1 1,1 0-1,0 1 0,0 1 0,0 1 1,0 0-1,0 1 0,1 0 0,-1 2 1,0 0-1,0 0 0,0 2 1,15 4-1,-24-6-9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2:41.5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71 15 2400,'2'-1'872,"-2"1"-850,2-7 1236,-2 1-80,0 6-1164,0 0 0,0 0-1,0 0 1,-1 0 0,1 0 0,0 0 0,0 0 0,0-1 0,0 1 0,0 0 0,0 0 0,0 0 0,-1 0 0,1 0-1,0 0 1,0 0 0,0 0 0,0 0 0,0 0 0,0 0 0,0 0 0,-1 0 0,1 0 0,0 0 0,0 1 0,0-1-1,0 0 1,0 0 0,0 0 0,0 0 0,-1 0 0,1 0 0,0 0 0,0 0 0,0 0 0,0 0 0,0 0 0,0 1-1,0-1 1,0 0 0,0 0 0,0 0 0,0 0 0,0 0 0,-1 0 0,1 1 0,-2 5 215,0 1 1,0 1-1,0-1 1,1 0-1,-1 12 0,0-2 155,-8 100 1183,-2 15-894,-4 11-209,16-135-438,-2 31 265,2-28-119,-1 0 1,0 0-1,0 0 0,-4 15 0,3-20 46,-1-1 167,3-5-366,0 0 0,0 0 0,0 0 0,0 0 0,0 0 0,0 0 0,0 0 0,0 0 0,0 0 0,0-1 0,0 1 0,0 0 0,0 0 0,0 0 0,0 0 0,0 0 0,0 0 0,0 0 1,0 0-1,0 0 0,0-1 0,0 1 0,0 0 0,0 0 0,0 0 0,0 0 0,0 0 0,0 0 0,0 0 0,0 0 0,0 0 0,0 0 0,-1 0 0,1 0 0,0-1 0,0 1 0,0 0 0,0 0 0,0 0 0,0 0 0,0 0 0,0 0 0,0 0 0,-1 0 0,1 0 0,0 0 0,0 0 0,0 0 0,0 0 0,0 0 0,0 0 0,0 0 1,0 0-1,-1 0 0,1 0 0,0 0 0,0 0 0,0 0 0,0 1 0,0-1 0,0 0 0,0 0 0,0 0 0,0 0 0,0 0 0,-1 0 0,3-16 256,6-17-257,16-39-35,15-35-53,-34 96-8,0 0-1,1 0 1,0 1 0,1 0 0,1 0-1,15-17 1,-17 21-32,1 0-1,0 1 0,0-1 1,0 1-1,1 1 1,0 0-1,11-5 0,-17 8 86,0 0 0,0 1 0,0-1 0,0 1 0,0 0-1,0 0 1,0 0 0,0 0 0,0 0 0,0 0 0,-1 0-1,1 0 1,0 1 0,0-1 0,0 1 0,2 0 0,-2 0 25,0 1 0,-1-1 1,1 1-1,-1-1 0,1 1 0,-1-1 1,1 1-1,-1 0 0,0-1 1,0 1-1,0 0 0,0 0 1,0 0-1,0 0 0,0 0 1,-1 0-1,1 0 0,0 3 1,-1 0 44,1 1-1,0 0 1,-1 0 0,0-1 0,-1 1 0,1 0 0,-1-1 0,0 1 0,0-1 0,-1 1 0,0-1 0,0 1 0,0-1-1,-3 6 1,0-3 94,0 1-1,-1-1 1,0 0-1,0-1 1,-1 1-1,0-1 0,-10 9 1,11-13-125,1 0 1,0 0-1,0 0 1,-1 0-1,0-1 1,1 0-1,-1 0 1,0-1-1,0 0 1,0 0-1,0 0 1,0 0-1,-7-1 1,13 0-33,0 0 0,-1 0 1,1 0-1,0 0 1,0 0-1,0 0 1,0 0-1,0 0 0,0 0 1,0 0-1,0 0 1,0 1-1,0-1 1,0 0-1,0 0 0,-1 0 1,1 0-1,0 0 1,0 0-1,0 0 1,0 0-1,0 0 0,0 1 1,0-1-1,0 0 1,0 0-1,0 0 1,0 0-1,0 0 1,0 0-1,0 0 0,0 0 1,0 1-1,0-1 1,0 0-1,0 0 1,0 0-1,0 0 0,0 0 1,1 0-1,-1 0 1,0 0-1,0 0 1,0 1-1,0-1 0,0 0 1,0 0-1,0 0 1,0 0-1,0 0 1,0 0-1,0 0 0,1 0 1,-1 0-1,0 0 1,0 0-1,0 0 1,7 8-210,-6-6 171,13 11 455,-1 0-1,2 0 0,-1-2 1,2 0-1,23 13 0,-24-14-228,-4-4 15,0 0 0,1-1 0,0 0 0,0-1 0,21 4-1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2:42.5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111 1 2912,'-6'1'6755,"5"-1"-6673,-1 1 0,1 0 1,0 0-1,0 0 0,0 0 0,0 0 1,0 0-1,1 0 0,-1 0 1,0 0-1,0 0 0,1 0 0,-1 0 1,0 2-1,-11 17 445,-7 14 333,8-8-338,-22 60 211,29-73-667,0 0-1,2 0 1,-1 1 0,0 25 0,3-37-12,0 0 0,0 0 1,0 0-1,0 0 0,1 0 1,-1 0-1,1-1 0,-1 1 1,1 0-1,-1 0 0,1-1 1,0 1-1,0 0 0,0-1 1,0 1-1,0-1 0,0 1 1,0-1-1,1 1 0,-1-1 1,0 0-1,1 0 0,2 2 1,-2-2-2,-1 0 1,1-1-1,0 1 0,0-1 1,0 0-1,0 1 1,-1-1-1,1 0 1,0 0-1,0 0 1,0-1-1,0 1 0,-1 0 1,1 0-1,0-1 1,0 0-1,0 1 1,-1-1-1,1 0 0,0 0 1,-1 1-1,1-1 1,1-2-1,7-6 28,0 0-1,0 0 1,-2-1-1,1 0 1,7-13 0,-6 10-244,0 0 0,21-21 0,-31 34 144,1 0 0,-1 0 0,0 0 0,0 0 0,0-1 0,0 1 0,0 0 0,0 0 0,1 0 0,-1 0 0,0 0 0,0 0 0,0 0 0,0 0 0,1 0 0,-1 0 0,0-1 0,0 1 0,0 0 0,1 0 0,-1 0 0,0 0 0,0 0 0,0 0 0,0 0 0,1 0 0,-1 0 0,0 0 0,0 1 0,0-1 0,0 0 0,1 0 0,-1 0 0,0 0 0,0 0 0,1 0 0,1 8-365,-1 18 72,-2-20 191,1 0 17,0 4-31,0-1 1,1 1 0,0 0 0,4 17 0,-5-25 165,1 0 0,0 0 1,-1 0-1,1 0 0,0 0 0,0 0 0,0-1 0,0 1 1,1 0-1,-1-1 0,0 1 0,1-1 0,-1 0 0,1 1 0,-1-1 1,1 0-1,0 0 0,-1 0 0,1 0 0,0 0 0,0 0 1,0 0-1,0-1 0,0 1 0,0-1 0,0 1 0,0-1 1,0 0-1,3 0 0,1 0 47,0-1-1,0 0 1,0 0-1,-1-1 1,1 1 0,0-1-1,-1-1 1,0 1 0,1-1-1,-1 0 1,0 0 0,0 0-1,-1-1 1,1 1 0,5-7-1,3-4-7,0 0-1,-1-1 0,16-26 1,-22 32-34,-1-1 0,0-1 0,0 1 0,-1-1 0,0 0 0,2-12 0,-5 18-35,0 0 0,0-1 0,-1 1 0,1 0 0,-1 0 0,0 0 0,-1 0-1,1-1 1,-1 1 0,0 0 0,-1 0 0,1 0 0,-1 0 0,0 0 0,-5-8-1,6 11-45,-1 0 0,-1 0 0,1 0-1,0 0 1,0 0 0,-1 0 0,1 1 0,-1-1-1,0 1 1,1 0 0,-1 0 0,0 0-1,0 0 1,1 0 0,-1 1 0,-5-1-1,5 0-303,1 1 0,-1 0 0,0-1 0,0 1 0,0 0 0,0 1 0,1-1 0,-1 0-1,0 1 1,0 0 0,1 0 0,-1-1 0,0 2 0,1-1 0,-1 0 0,-2 2 0,-3 6-2713,3 2 1036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2:43.3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142 7 3136,'-5'-6'6720,"6"7"-6606,-1 0 0,1 0 0,-1 0 0,1 1 0,-1-1 0,0 0 0,0 0 1,0 0-1,1 1 0,-1-1 0,0 0 0,-1 1 0,1-1 0,0 0 0,0 0 1,0 0-1,-2 3 0,-6 22 472,-34 75 896,27-64-1098,1 0-1,-15 70 1,1 83 764,27-185-1126,1 0 0,0 0-1,0 0 1,0 0 0,0 0 0,1 0 0,0-1 0,0 1 0,0 0 0,1 0-1,0 0 1,0-1 0,0 1 0,0-1 0,1 1 0,-1-1 0,1 0-1,0 0 1,1 0 0,-1-1 0,1 1 0,-1-1 0,1 0 0,0 0-1,0 0 1,1 0 0,-1-1 0,0 1 0,8 1 0,-5-1 79,1-1 0,1 0 0,-1 0 0,0-1 1,0 0-1,1 0 0,-1-1 0,1 0 0,12-3 0,-10 2-275,0-2 0,0 1 1,14-7-1,9-8-4291,-25 13 2305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2:43.7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59 4576,'-14'0'3408,"23"0"-58,23 0-231,160-14-89,-3-15-2231,-171 26-623,16-3-58,-11 1-2833,-11 4 211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2:47.5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 4 3072,'-1'0'430,"-1"-1"0,1 1-1,0-1 1,-1 1 0,1-1 0,0 1 0,-1 0-1,1 0 1,0 0 0,-1 0 0,1 0 0,-1 0-1,1 0 1,-3 0 0,-18 6 701,16-4-583,3 0-220,5-2 12,6 8-494,7 4 123,23 15-1,-2-2 265,4 4-103,37 30 9,-68-51-112,-1 1 0,1-1 0,-2 1 1,1 1-1,-1 0 0,6 11 0,-3 0 130,-1-1 0,-1 1 0,0 0 0,4 23 0,-5-5 202,5 58 1,-10-45 189,-2-1 1,-2 1-1,-15 86 0,11-111-406,-2-1 0,-1-1 0,0 1 0,-16 26 0,5-18 634,18-32-891,1 0 0,-1 0-1,1 0 1,-1 0-1,0-1 1,0 1 0,0 0-1,0-1 1,0 1 0,0-1-1,0 0 1,-4 2 0,1 0-1214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2:51.7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344 19 1568,'3'2'4128,"-6"-3"-3905,1-1 1,-1 1 0,0 0-1,0 0 1,0 0 0,-5-1-1,-4-1 14,3 0-86,0 1-1,1 1 0,-1-1 0,0 2 0,0-1 0,0 1 0,-12 1 0,-8 0 105,6 1-91,1 1 0,-1 0 0,-21 8-1,38-10-76,0 1-63,0-1 1,0 1-1,1 1 0,-1-1 1,0 1-1,1 0 1,-1 0-1,1 1 1,0-1-1,0 1 1,-8 9-1,12-13-17,1 1 1,-1 0-1,1 0 1,-1-1-1,1 1 0,0 0 1,-1 0-1,1 0 0,0-1 1,-1 1-1,1 0 1,0 0-1,0 0 0,0 0 1,0 0-1,0 0 1,0-1-1,0 1 0,0 0 1,0 0-1,1 0 0,-1 0 1,0 0-1,0-1 1,1 1-1,-1 0 0,1 0 1,-1 0-1,1-1 1,-1 1-1,1 0 0,-1-1 1,1 1-1,-1 0 0,1-1 1,0 1-1,-1-1 1,1 1-1,0-1 0,0 1 1,-1-1-1,1 1 0,0-1 1,1 0-1,5 4 97,0-2 0,0 1 0,0-1 0,7 1 0,-8-2-108,82 14 133,6 2-266,-82-14 102,0 1-1,-1 0 1,1 1 0,-1 0 0,20 13 0,-28-16 54,10 6 51,-1 2 0,19 15 0,-28-21 3,1 0 0,-1 0 0,0 0 0,0 0 0,0 1 0,0-1 1,-1 1-1,0 0 0,0-1 0,0 1 0,-1 0 0,2 6 0,-2-7 11,-1 0 1,1 0 0,-1 0-1,0 0 1,0 1-1,0-1 1,0 0-1,-1 0 1,1 0-1,-1 0 1,0 0-1,-1 0 1,1 0-1,-1 0 1,0 0-1,0 0 1,0-1-1,0 1 1,0-1-1,-1 1 1,0-1-1,1 0 1,-1 0-1,-1 0 1,-3 2-1,0 0 23,-1 0 0,-1 0-1,1-1 1,-1 0-1,1-1 1,-1 0 0,0 0-1,0-1 1,-18 3 0,-8-2 34,-45-2 1,56-1-73,-77 0 134,101 0-284,0 0 0,0 1 1,1-1-1,-1 0 0,0 0 1,0 0-1,1 0 0,-1 1 1,0-1-1,0 0 1,1 0-1,-1 1 0,0-1 1,0 0-1,0 0 0,0 1 1,0-1-1,1 0 0,-1 0 1,0 1-1,0-1 1,0 0-1,0 1 0,0-1 1,0 0-1,0 0 0,0 1 1,0-1-1,0 0 0,0 1 1,0-1-1,0 0 1,0 1-1,0-1 0,0 0 1,0 0-1,-1 1 0,1-1 1,0 0-1,0 0 1,0 1-1,0-1 0,-1 0 1,1 0-1,0 1 0,0-1 1,0 0-1,-1 0 0,1 0 1,0 1-1,0-1 1,-1 0-1,1 0 0,0 0 1,-1 0-1,1 0 0,0 0 1,0 0-1,-1 1 0,1-1 1,0 0-1,-1 0 1,1 0-1,0 0 0,-1 0 1,1-1-1,11 8-1748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33:13.9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9 788 2240,'-8'6'888,"9"-1"571,0-4-1330,0-1 0,0 1 1,-1-1-1,1 0 0,0 1 0,0-1 0,0 0 0,0 0 0,0 1 1,-1-1-1,1 0 0,0 0 0,0 0 0,0 0 0,0 0 0,0-1 1,1 1-1,22-8 615,-1-2 0,29-15 0,-17 8-480,9-3-69,70-36 128,-90 42-270,0-1 0,34-27 0,-25 11 29,-1-2 1,-1-1-1,-2-1 0,-2-1 0,-1-1 1,27-52-1,-54 97-839,-12 28 384,-36 81 495,31-82-10,-39 79 565,48-92-413,0 1 0,1 1 0,-5 26 0,12-47-165,1 1-1,0-1 0,0 0 0,0 0 1,0 1-1,1-1 0,-1 0 0,1 0 0,0 0 1,0 0-1,2 6 0,-2-8-67,-1 0-1,1 0 1,-1 0 0,1 0-1,-1 0 1,1 0 0,0-1-1,-1 1 1,1 0-1,0 0 1,0-1 0,0 1-1,-1 0 1,1-1 0,0 1-1,0-1 1,0 1-1,0-1 1,0 1 0,0-1-1,0 0 1,0 1 0,0-1-1,0 0 1,1 0-1,-1 0 1,0 0 0,0 0-1,0 0 1,0 0 0,0 0-1,0 0 1,0-1-1,0 1 1,0 0 0,0-1-1,0 1 1,1-1 0,13-8 253,-1 0 1,21-17-1,-25 18-220,66-58 229,-27 22-168,-2-2-1,61-77 0,68-117-212,-83 109 1,-40 52-1044,-51 75 573,-6 4 140,-9 9-14,0 1 441,1 1 1,0 0-1,0 1 1,-17 24-1,-31 57 401,57-89-392,-148 265 536,68-118 156,68-126-563,8-15 120,1 1 0,0 0 0,1 1 0,-8 20 0,13-32-248,0 0 0,0 0 0,0 1 0,0-1 0,0 0 0,-1 0 0,1 0 0,0 0 0,0 1 0,0-1 0,0 0 0,0 0 0,0 1-1,0-1 1,0 0 0,0 0 0,0 0 0,0 1 0,0-1 0,0 0 0,0 0 0,0 0 0,0 1 0,0-1 0,0 0 0,0 0 0,0 0 0,1 1 0,-1-1 0,0 0 0,0 0 0,0 0 0,0 0-1,0 1 1,0-1 0,1 0 0,-1 0 0,0 0 0,0 0 0,0 0 0,0 0 0,1 1 0,-1-1 0,0 0 0,0 0 0,0 0 0,1 0 0,-1 0 0,0 0 0,0 0 0,0 0 0,1 0 0,-1 0-1,0 0 1,0 0 0,0 0 0,1 0 0,-1 0 0,0 0 0,0 0 0,0 0 0,1 0 0,-1-1 0,13-6 188,-10 5-75,33-21 145,162-93-1157,-191 113 697,-1 0 0,1 0-1,-1 1 1,12-3-1,-17 5 158,0 0 0,-1 0 0,1 0 0,0-1 0,-1 1-1,1 0 1,0 1 0,-1-1 0,1 0 0,0 0 0,0 0 0,-1 0 0,1 0 0,0 1-1,-1-1 1,1 0 0,-1 1 0,1-1 0,0 0 0,-1 1 0,1-1 0,-1 1 0,1-1-1,-1 1 1,1-1 0,-1 1 0,0-1 0,1 1 0,-1 0 0,1-1 0,-1 1-1,0 0 1,0-1 0,1 1 0,-1 0 0,0-1 0,0 1 0,0 0 0,0-1 0,0 1-1,0 0 1,0-1 0,0 1 0,0 0 0,0 0 0,0-1 0,-1 2 0,1 3-28,-1 1 1,0 0 0,-1-1 0,-2 7-1,2-6 51,0 1 1,0-1-1,0 1 0,1-1 0,0 1 0,1 0 1,-1 8-1,2-11 44,-1 0 0,1 0 0,-1 0 0,1 0 0,1 0 0,-1-1 0,0 1 0,1 0-1,0-1 1,0 1 0,0-1 0,0 0 0,1 1 0,2 2 0,-1-2 26,0 0 0,1 0 0,-1 0 0,1-1 0,-1 1 0,1-1 0,0 0 0,0-1 0,0 1 0,1-1 0,-1 0 0,0-1 0,1 1 0,0-1 1,-1 0-1,1 0 0,0-1 0,-1 0 0,1 0 0,0 0 0,0 0 0,-1-1 0,1 0 0,-1-1 0,1 1 0,-1-1 0,1 0 0,-1 0 0,9-5 0,4-3 329,23-17 0,-34 22-351,0-1 1,0 1-1,-1-1 0,0-1 0,0 1 1,5-9-1,-10 14-88,0-1 0,0 0-1,0 0 1,0 0 0,-1 1 0,1-1 0,0 0-1,-1 0 1,1 0 0,-1 0 0,0 0 0,0 0-1,0-2 1,0 3 18,0 1 0,0-1 1,0 1-1,0 0 0,0-1 0,0 1 0,-1-1 0,1 1 0,0-1 1,0 1-1,-1 0 0,1-1 0,0 1 0,0 0 0,-1-1 0,1 1 1,0 0-1,-1 0 0,1-1 0,-1 1 0,1 0 0,-1-1 0,0 1-3,0 0-1,0 0 0,0-1 1,-1 1-1,1 0 0,0 0 0,0 0 1,0 0-1,0 1 0,0-1 1,0 0-1,0 0 0,-2 1 0,-6 2-37,0 0-1,0 1 1,0 0-1,0 1 0,1 0 1,-1 0-1,1 1 0,1 0 1,-10 8-1,16-12 94,0-1 1,-1 1 0,1-1-1,0 1 1,0 0 0,0-1-1,0 1 1,0 0-1,1 0 1,-1 0 0,0 0-1,1 0 1,0 0-1,-1 0 1,1 0 0,0 0-1,0 0 1,0 0 0,0 0-1,0 0 1,1 0-1,-1 0 1,0 0 0,1 0-1,0 0 1,-1-1-1,1 1 1,0 0 0,0 0-1,0 0 1,0-1 0,1 1-1,-1-1 1,0 1-1,1-1 1,-1 1 0,1-1-1,-1 0 1,1 1-1,-1-1 1,1 0 0,0 0-1,0 0 1,3 1-1,4 0 30,0 0-1,1 0 0,-1-1 0,0 0 0,1-1 1,15 0-1,58-12-24,-61 9-228,57-15-1548,-65 14 1104,30-5-661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41:23.3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24 5216,'-7'-20'1696,"7"20"-1681,0 0 1,0 0-1,0-1 0,0 1 1,0 0-1,0 0 1,0 0-1,0 0 1,0 0-1,0 0 0,0 0 1,0-1-1,0 1 1,0 0-1,1 0 0,-1 0 1,0 0-1,0 0 1,0 0-1,0 0 1,0 0-1,0 0 0,0 0 1,0-1-1,0 1 1,0 0-1,0 0 0,0 0 1,1 0-1,-1 0 1,0 0-1,0 0 1,0 0-1,0 0 0,0 0 1,0 0-1,0 0 1,0 0-1,1 0 1,-1 0-1,0 0 0,0 0 1,0 0-1,0 0 1,0 0-1,0 0 0,0 0 1,0 0-1,1 0 1,-1 0-1,0 0 1,0 0-1,0 0 0,0 0 1,0 0-1,0 0 1,7 2 91,-4 0 151,1 0-1,-1 1 0,0-1 0,0 1 0,0-1 0,0 1 0,0 0 0,-1 0 0,1 0 0,-1 0 0,0 1 0,0-1 1,2 4-1,3 9 452,8 26 0,-9-25-575,7 23 320,12 66 0,-2 43 182,-19-125-489,39 229 1544,-40-236-1592,-2-11 108,-1 0 0,2 0 0,2 10 0,-4-16-193,0 0-1,1 0 0,-1 0 0,0 1 0,0-1 0,0 0 0,0 0 1,0 0-1,0 0 0,0 0 0,0 0 0,0 0 0,1 0 0,-1 0 1,0 0-1,0 0 0,0 0 0,0 0 0,0 0 0,0 0 0,0 0 0,0 0 1,1 0-1,-1 0 0,0 0 0,0 0 0,0 0 0,0 0 0,0 0 1,0 0-1,0 0 0,1 0 0,-1 0 0,0 0 0,0 0 0,0 0 1,0 0-1,0 0 0,0 0 0,0 0 0,0 0 0,0-1 0,1 1 0,-1 0 1,0 0-1,0 0 0,0 0 0,0 0 0,0 0 0,0 0 0,0 0 1,0-1-1,0 1 0,0 0 0,7-12 488,6-18-23,-3-5-358,7-60 0,-7 36-99,-3 16-57,2 0 0,2 1 0,27-66 0,-23 76-176,30-48 0,-35 65-634,1 0 0,0 1 1,1 0-1,1 1 0,14-12 1,-25 24 487,0-1 1,0 1 0,0 0-1,0-1 1,0 1 0,1 0-1,-1 0 1,0 1 0,1-1-1,-1 0 1,5 0 0,10 1-1323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2:52.1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 4800,'1'-6'1829,"6"9"336,-2 9 603,-5 16-2341,2 1 0,1-1-1,1 0 1,2 0 0,13 41-1,-12-52-1980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2:52.4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16 2080,'-14'-16'928,"11"16"-800,-2 0-64,10 0-64,-2 0-352,7 8 192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2:52.8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 2400,'0'0'779,"2"1"-481,4 6 236,-2-4-141,0 1 0,-1-1 0,1 1 0,-1 0 0,0 0 0,2 5 0,1 5 36,-1-1 0,-1 1-1,0-1 1,-1 1-1,0 0 1,0 24 0,4 16 528,-7-53-873,0 0 0,0 1 0,0-1 0,1 0 0,-1 0 0,0 0 0,1 0 0,-1 0 0,1 0 0,-1 0 0,1 0 0,1 2 0,-2-3-31,1 0 0,-1 0-1,1 0 1,0 0 0,-1-1-1,1 1 1,0 0 0,-1 0 0,1-1-1,-1 1 1,1 0 0,-1-1 0,1 1-1,-1-1 1,1 1 0,-1-1-1,1 1 1,-1 0 0,0-1 0,1 0-1,-1 1 1,1-1 0,-1 1 0,0-2-1,10-13 168,0-1 0,-2 0 0,11-27 0,-4 8-241,-11 27 33,4-8-267,13-23 0,-19 36 167,1-1 1,0 0-1,0 1 0,0 0 1,0-1-1,0 1 1,1 1-1,-1-1 1,1 0-1,7-3 1,-10 6 79,0 0 0,0 0 0,0-1 0,0 1 0,0 0 0,0 0 1,0 0-1,0 0 0,0 1 0,0-1 0,0 0 0,0 0 0,0 1 1,0-1-1,0 0 0,0 1 0,-1-1 0,1 1 0,0-1 0,0 1 1,0 0-1,0-1 0,-1 1 0,1 0 0,0-1 0,-1 1 0,1 0 1,0 0-1,-1 0 0,1 0 0,0 1 0,2 3 110,0 1-1,-1-1 1,1 0-1,1 6 1,10 56 729,-7-26-590,1 6 24,-6-33-140,0 1 1,1 0 0,6 15 0,-1-14-350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2:55.7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206 16 1888,'-1'0'19,"1"0"-1,0 0 1,0 0 0,-1 0-1,1 0 1,0-1 0,0 1 0,-1 0-1,1 0 1,0 0 0,0-1-1,-1 1 1,1 0 0,0 0-1,0 0 1,0-1 0,0 1 0,-1 0-1,1-1 1,0 1 0,0 0-1,0 0 1,0-1 0,0 1-1,0 0 1,0-1 0,0 1-1,0 0 1,0 0 0,0-1 0,0 1-1,0 0 1,0-1 0,0 1-1,0 0 1,0 0 0,0-1-1,0 1 1,0 0 0,1-1 0,-1 1-1,0 0 1,0 0 0,0-1-1,0 1 1,1 0 0,-1 0-1,0 0 1,0-1 0,1 1 0,-1 0-1,0 0 1,0 0 0,1 0-1,-1-1 1,3-1 33,-2 7 664,0 0 0,0 1 0,-1-1 1,0 10-1,0-12-479,-1 10 203,0 0 0,-1 0 0,0 0-1,-1-1 1,-1 1 0,-8 21 0,-41 72 1096,42-85-1426,-9 15 105,3-7 37,-18 45 1,23-41-165,2 2 0,1-1 0,2 1 0,2 0 0,1 1 0,1-1 0,4 56 0,2-69 43,0-1 0,1 1 0,2-1 0,0 0 0,1-1-1,1 1 1,1-1 0,1-1 0,0 0 0,2 0 0,0-1 0,28 32 0,-31-42 63,0 0 0,20 13 1,-16-11 32,-6-8 195,1 1-118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2:57.4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292 42 1984,'2'-11'1402,"1"3"1334,-20-1-666,16 8-2020,0 0 0,-1 0 0,1-1 0,0 1 0,-1 0 1,1 0-1,-1 1 0,1-1 0,-1 0 0,0 0 0,1 1 0,-1-1 0,0 1 1,1-1-1,-1 1 0,0 0 0,1 0 0,-1 0 0,0 0 0,0 0 1,1 0-1,-1 0 0,0 0 0,-2 1 0,-23 1 369,18-2-397,1 1 0,0-1-1,-1 1 1,1 1 0,-8 2-1,6 0-31,1 0 1,-1 1-1,1 0 0,0 1 0,0-1 0,1 2 0,0-1 0,0 1 0,0 1 0,1-1 0,0 1 1,1 0-1,0 1 0,0 0 0,1 0 0,0 0 0,0 0 0,1 1 0,0 0 0,-2 11 0,5-15 62,0 0 0,0 0 0,1 0-1,0 1 1,0-1 0,0 0-1,1 0 1,0 0 0,0 0 0,1 0-1,0 0 1,3 8 0,-4-11-3,1 0 1,-1 0 0,1 0-1,0 0 1,-1 0-1,1-1 1,0 1 0,1-1-1,-1 0 1,0 1 0,1-1-1,-1 0 1,1 0-1,0 0 1,-1-1 0,1 1-1,0-1 1,0 1 0,0-1-1,0 0 1,1 0-1,-1-1 1,0 1 0,0-1-1,4 1 1,2-2 62,0 1 0,0-2 0,-1 1 1,1-1-1,0-1 0,-1 1 0,0-2 0,0 1 0,0-1 1,0 0-1,0-1 0,12-9 0,-13 9-82,-1-1 0,1 1 0,-1-1 0,-1-1 0,1 1 0,-1-1 0,-1 0 0,1 0 0,-1 0-1,0 0 1,0-1 0,-1 0 0,3-11 0,-3 6-80,-1 0 0,2-24 0,-4 31-8,0 0 0,-1 1 0,1-1 0,-1 0 0,-1 0 0,1 1 0,-1-1 0,-4-10 0,-11-9-107,16 24 180,0 0 0,0 0 0,0 0 0,0 1 0,0-1 0,0 0 0,0 0 0,-1 1 0,1-1 0,0 0 0,0 1 0,0-1 0,-1 1 0,1 0 0,0-1 0,-1 1 0,1 0 0,0 0 0,-1 0 0,-1 0 0,3 1-32,0 1 1,1 0 0,-1 0-1,0-1 1,1 1 0,-1 0 0,1-1-1,0 1 1,-1-1 0,3 4-1,11 24 15,9 16-52,-10-20 259,0 0 0,27 37-1,-23-41 242,36 32-1,-40-45-82,-10-5-289,-2-2 209,3 6-1142,-2 2-2218,2 6 816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4:56.0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233 1 1728,'-6'1'7887,"-4"6"-7849,1-4 358,8-3-344,-1 1 1,0-1 0,1 1 0,-1-1-1,1 1 1,-1 0 0,1 0-1,-1 0 1,-2 2 0,-3 3 36,-1 0 0,0 0 0,0-1 0,-12 6 0,10-6 26,0 1 0,0 0 1,-9 9-1,9-7-79,1 1 0,0 0 0,1 0 0,0 1 0,0 0 0,1 1-1,0-1 1,1 2 0,1-1 0,-6 14 0,11-25-26,-1 1 0,1-1 1,0 1-1,0-1 0,0 1 0,0-1 1,-1 0-1,1 1 0,0-1 0,0 1 1,0-1-1,0 1 0,0-1 0,0 1 0,0-1 1,0 1-1,0-1 0,0 1 0,0-1 1,1 1-1,13 1 244,17-3-287,-6 1 12,0 0 0,29 5 0,-45-3 7,-1-1-1,1 2 1,-1-1-1,0 1 1,0 1-1,0-1 0,0 1 1,-1 1-1,1-1 1,7 8-1,-10-8 80,0 1 0,0 0 0,-1 0 0,0 0 0,0 0 0,0 1 0,-1 0 0,5 11 0,-6-14-12,-1 0 0,0 1 0,0-1 0,0 1 1,0 0-1,0-1 0,-1 1 0,0 0 0,0-1 0,0 1 0,0 0 1,0-1-1,-1 1 0,1 0 0,-1-1 0,0 1 0,-2 4 1,1-5-7,0 0 1,0-1 0,0 1 0,0-1 0,-1 0-1,1 1 1,-1-1 0,1 0 0,-1-1 0,0 1 0,0 0-1,-4 1 1,-37 14 372,38-15-336,-7 2-30,0-1 0,0 0 1,0-1-1,-1 0 0,1-1 0,0 0 0,-1-1 1,1-1-1,-1 0 0,1-1 0,-16-3 1,26 4-327,1 0 1,0 0 0,0 0 0,0 0 0,0 0 0,-1-1 0,2 1 0,-1-1 0,0 1 0,0-1-1,-2-2 1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4:56.4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5 3072,'-2'-5'2076,"4"19"1816,-2-7-3375,1 1 0,0 0 0,3 9 0,2 16 300,-5 2-202,-1-22-520,1 0 1,3 20-1,-1 2 144,-3-28-104,1 1 0,-1-1 0,5 14 0,-5-21-125,1 4-501,7-22-7449,-4 0 4996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4:56.8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20 1664,'-9'-20'736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4:57.2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 2656,'-1'3'209,"1"-1"1,0 1-1,0 0 0,0 0 1,0 0-1,0 0 0,1-1 1,-1 1-1,1 0 1,0 0-1,-1-1 0,1 1 1,1 0-1,1 3 0,6 19 1600,-5-7-1126,0 3 198,0 1 1,1 33 0,-1 41 1278,-3-96-2137,-1 1 0,1-1-1,-1 0 1,0 0 0,1 0 0,-1 0-1,1 0 1,-1 0 0,0 0 0,1 0 0,-1 0-1,1 0 1,-1 0 0,1 0 0,-1 0 0,0 0-1,1 0 1,-1 0 0,1 0 0,-1 0-1,1-1 1,3-1 70,1-1 0,-1 0-1,0 0 1,6-6 0,2-1-29,2-2-98,-1 0 0,14-17 0,15-15-98,-23 27 75,15-15-39,-31 29 122,1 1 0,-1-1-1,1 1 1,0-1 0,0 1-1,0 0 1,6-1 0,-8 2 9,-1 1 0,1-1 1,-1 1-1,1 0 0,-1 0 0,1 0 1,-1 0-1,1 0 0,0 0 0,-1 0 1,1 1-1,-1-1 0,1 0 1,-1 1-1,1 0 0,-1-1 0,0 1 1,1 0-1,-1-1 0,0 1 0,1 0 1,-1 0-1,0 0 0,0 0 0,0 0 1,0 1-1,0-1 0,1 1 0,2 4 143,-1 0 0,0 1 0,0-1 0,0 1 0,1 6 0,1 1 68,-3-5-71,1 0-1,-2 1 1,1-1 0,0 17 0,2 17-1721,5-16-4865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3:01.6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133 105 2496,'0'-15'4682,"0"15"-4651,0-1 0,0 1 0,0 0-1,0 0 1,-1 0 0,1-1-1,0 1 1,0 0 0,0 0-1,0 0 1,0 0 0,0 0 0,-1-1-1,1 1 1,0 0 0,0 0-1,0 0 1,0 0 0,-1 0-1,1 0 1,0 0 0,0 0 0,0 0-1,-1 0 1,1 0 0,0 0-1,0 0 1,0 0 0,-1 0-1,1 0 1,0 0 0,0 0 0,0 0-1,-1 0 1,1 0 0,0 0-1,0 0 1,0 0 0,0 0-1,-1 0 1,1 0 0,0 0 0,0 1-1,0-1 1,-1 0 0,-10 6 130,3 1-30,1 0 1,0 0-1,0 0 1,1 1-1,-1 0 1,2 0-1,-1 1 0,-4 10 1,-2 6 47,-16 48 0,26-65-141,0 0 1,0 0-1,0 1 1,1-1-1,0 1 0,1-1 1,0 0-1,0 1 1,2 10-1,-2-18 14,1 1-1,-1-1 1,1 0 0,-1 1-1,1-1 1,-1 1 0,1-1-1,0 0 1,0 1 0,0-1-1,0 0 1,0 0 0,0 0-1,0 0 1,0 0 0,0 0-1,0 0 1,1 0 0,-1 0-1,2 1 1,0-1 29,0-1 1,-1 1-1,1 0 1,0-1-1,0 1 1,0-1-1,0 0 1,0 0-1,0 0 1,3-1-1,5-1 135,0 0 0,0-1 0,0-1 0,12-5 0,2-3-183,-1 0 0,-1-2 0,0-1 0,-1-1 0,35-32 0,-56 47-79,-1 1 1,1-1 0,-1 1 0,1-1-1,0 1 1,-1-1 0,1 1 0,0-1 0,0 1-1,-1-1 1,1 1 0,0 0 0,0 0-1,0-1 1,-1 1 0,1 0 0,1 0-1,-2 0 23,1 0-1,-1 0 0,0 0 0,1 1 0,-1-1 0,1 0 0,-1 0 0,0 1 0,1-1 0,-1 0 0,0 0 0,0 1 1,1-1-1,-1 0 0,0 1 0,0-1 0,1 0 0,-1 1 0,0-1 0,0 0 0,0 1 0,0-1 0,0 1 0,1 0 1,-1 4-101,1 0 1,0 0 0,-1 0-1,-1 7 1,1-3 72,1-2 39,-1-1 0,2 1 0,-1 0 0,1 0 0,0-1 0,0 1 0,1-1 0,-1 1 0,2-1 0,-1 0 0,6 8 0,-8-13 56,-1 0 1,1 0-1,0 0 1,-1-1-1,1 1 1,0 0 0,0 0-1,0 0 1,0 0-1,0-1 1,0 1-1,0-1 1,0 1-1,0 0 1,0-1 0,0 0-1,0 1 1,0-1-1,0 0 1,1 1-1,-1-1 1,0 0 0,0 0-1,0 0 1,0 0-1,1 0 1,-1 0-1,0 0 1,0-1-1,0 1 1,0 0 0,0-1-1,1 1 1,-1-1-1,0 1 1,0-1-1,0 1 1,0-1-1,0 0 1,1 0 0,1-2 47,-1 0 0,1 0 0,0-1 0,-1 1 1,0 0-1,0-1 0,0 0 0,0 1 0,0-1 0,-1 0 1,2-7-1,3-18-28,-2 0 0,-1-1 0,-1 0 0,-1 0 0,-2 1 0,-1-1 0,-2 0 0,-7-32 0,10 58-122,1 1 0,-1-1 1,0 1-1,0-1 0,0 1 0,0 0 0,-1 0 1,1-1-1,-1 1 0,0 0 0,-3-4 1,5 7 7,0 0 0,0 0 0,-1 0 0,1 0 0,0-1 0,0 1 0,0 0 0,0 0 0,-1 0 0,1 0 0,0 0 1,0 0-1,0 0 0,-1 0 0,1 0 0,0 0 0,0 0 0,0 0 0,-1 0 0,1 0 0,0 0 0,0 0 0,0 0 1,-1 0-1,1 0 0,0 1 0,0-1 0,0 0 0,0 0 0,-1 0 0,1 0 0,0 0 0,0 0 0,0 1 0,0-1 0,0 0 1,-1 0-1,1 0 0,0 0 0,0 1 0,0-1 0,0 0 0,0 0 0,0 1 0,-3 7-2023,0 4-813,6-1 972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41:39.1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 49 1568,'5'-12'5776,"-5"17"-5062,-13 273 2433,-20-99-2447,16-104-285,19-111 1072,2-47-1876,3 29 531,8-50-1,-8 70 38,1 1 0,23-60-1,-26 83-139,-1 0 0,2 1-1,-1-1 1,1 1 0,0 0-1,1 1 1,0-1-1,1 1 1,-1 1 0,2-1-1,-1 1 1,1 1 0,11-8-1,-15 12-25,1 0-1,-1 0 0,1 0 0,0 1 1,0 0-1,0 0 0,-1 0 1,1 1-1,0 0 0,0 0 0,0 0 1,0 1-1,0 0 0,0 0 1,-1 1-1,11 3 0,-8-2 47,-1-1-1,0 2 1,0-1 0,-1 1-1,1 0 1,-1 0-1,0 1 1,0 0 0,0 0-1,0 0 1,-1 1-1,6 8 1,-9-11-17,0 0 1,-1 0-1,1 0 0,-1 1 1,0-1-1,1 0 0,-2 1 1,1-1-1,0 0 1,-1 1-1,0-1 0,1 1 1,-1-1-1,-1 1 1,1-1-1,0 1 0,-1-1 1,0 1-1,0-1 0,0 0 1,0 0-1,0 1 1,-1-1-1,1 0 0,-1 0 1,0 0-1,0 0 0,0-1 1,0 1-1,-1 0 1,1-1-1,-1 0 0,1 1 1,-1-1-1,0 0 0,-4 2 1,-6 2 14,-1 0 1,1-2 0,-1 1-1,-16 2 1,18-5-134,0 1 1,-1 1-1,1 0 1,0 1-1,-19 9 0,31-13 63,-1-1-1,0 0 0,1 1 0,-1-1 0,0 0 0,1 1 0,-1-1 0,1 1 0,-1-1 0,0 1 0,1-1 1,-1 1-1,1 0 0,0-1 0,-1 1 0,1 0 0,-1-1 0,1 1 0,0 0 0,0-1 0,-1 1 1,1 0-1,0 0 0,0-1 0,0 1 0,0 0 0,0 0 0,0-1 0,0 1 0,0 0 0,0 0 0,0-1 1,0 1-1,0 0 0,1 0 0,-1-1 0,0 1 0,0 0 0,1-1 0,-1 1 0,1 0 0,-1-1 0,1 1 1,-1-1-1,1 1 0,-1 0 0,1-1 0,-1 1 0,1-1 0,0 1 0,1 0 13,0 1 0,0-1 0,0 0 0,0 0 0,0 0 0,0-1 0,1 1 0,-1 0 0,0-1 0,0 1 0,4-1 0,30 1-87,-27-1 66,11 0 42,0-1 1,0-2-1,0 0 1,-1-1 0,26-8-1,-18 2-71,-1-1 0,0-1 0,28-18 1,-30 16-5,5-4 18,44-20 1,-33 20-52,-27 11-3,1 0-1,0 2 1,0-1 0,26-5 0,-3 5-69,-30 8 69,-6-2 512,-2 2-360,-1 0 1,1-1-1,-1 1 0,0-1 1,1 1-1,-1-1 0,0 0 0,-3 2 1,-3 2-11,4-1-77,-74 57 257,64-48-197,1 1 0,0-1 0,-15 23 0,18-20-69,0 0 0,1 0 0,0 1 0,2 0 0,0 0 0,-5 19 0,11-32 41,1-1 0,-1 1 0,1-1 0,0 0 0,0 1-1,0-1 1,0 1 0,1-1 0,0 0 0,-1 1 0,1-1 0,0 0 0,2 4 0,-3-6 9,1 0 1,0 0-1,-1 0 1,1 0-1,-1 0 0,1-1 1,0 1-1,0 0 1,-1 0-1,1-1 1,0 1-1,0-1 0,0 1 1,0-1-1,0 1 1,0-1-1,0 1 1,1-1-1,0 1 1,-1-1 1,1 0-1,-1 0 1,1 0-1,0-1 1,-1 1-1,1 0 1,-1-1-1,1 1 1,-1-1-1,1 1 1,-1-1-1,1 1 1,-1-1-1,3-2 1,1-1-18,1 0 0,-1 0 0,0-1 0,0 0 0,-1 0 0,1 0 0,4-8 0,23-44-207,-25 45 184,5-11 58,-1-1 1,-1 0 0,8-27-1,-18 46-154,1 0 0,-1 0 0,0 0 0,-1-7 0,1 11-84,0 3 59,2 10 140,0 0 48,1 0 1,1 0-1,-1-1 1,2 1-1,0-1 0,0 0 1,1-1-1,0 1 1,1-1-1,0 0 1,0-1-1,1 0 0,16 14 1,-22-21-8,0 0-1,1-1 1,-1 1 0,1-1-1,0 0 1,-1 1 0,1-1-1,0 0 1,0-1 0,-1 1-1,1 0 1,0-1 0,0 0-1,0 1 1,4-2 0,-3 1-16,0-1-1,0 0 1,0 0 0,0 0-1,0 0 1,0-1 0,-1 0 0,1 0-1,6-4 1,0-2 35,1-1 0,-2 0 0,1-1 0,-2 0 0,14-19 0,58-91 137,-65 100-624,-17 26 347,1 1 0,0-1 0,0 1 0,1 0 0,0 7 0,3 45 233,-3-53-139,1 5 4,0-1 0,3 15-1,-3-23 17,0 1-1,0 0 1,0 0 0,0-1-1,0 1 1,1-1 0,-1 1-1,1-1 1,-1 0-1,1 1 1,0-1 0,0 0-1,4 3 1,-5-4-6,0-1 0,0 0-1,0 1 1,0-1 0,1 0 0,-1 0 0,0 0 0,0 0 0,0 0-1,1 0 1,-1 0 0,0 0 0,0 0 0,0 0 0,0-1 0,0 1-1,1-1 1,-1 1 0,0-1 0,0 1 0,0-1 0,0 1 0,0-1-1,0 0 1,0 0 0,0 1 0,0-2 0,4-3 37,0 1-1,0-1 1,-1 0 0,6-7-1,61-79 203,-54 72-424,-6 6 15,0 1 0,25-21 0,-34 32 125,-1 0-1,1 0 1,-1 0-1,1 0 1,0 1-1,-1-1 1,1 0-1,0 1 1,-1-1-1,1 1 1,0 0-1,-1 0 1,1 0-1,0 0 1,0 0-1,-1 0 1,1 0-1,0 0 1,0 1-1,-1-1 1,1 0-1,0 1 1,-1 0-1,1-1 1,-1 1-1,1 0 1,0 0 0,-1 0-1,0 0 1,1 0-1,-1 0 1,0 0-1,1 1 1,-1-1-1,1 2 1,5 5 52,-1 1 1,0 0-1,0 0 0,5 14 1,-9-20-35,7 16 90,1 2-24,1 0 0,21 29 0,-31-48-24,0-1 1,1 1-1,-1-1 1,0 1-1,1-1 1,-1 1-1,1-1 1,0 0-1,-1 0 1,1 0-1,0 0 0,0 0 1,0 0-1,0-1 1,0 1-1,0 0 1,0-1-1,0 0 1,3 1-1,-2-1-8,0-1-1,0 1 1,1-1-1,-1 1 1,0-1 0,0 0-1,0-1 1,0 1-1,-1 0 1,1-1-1,4-2 1,4-5 1,-1 0 0,0 0 0,0-1 1,14-19-1,45-73 302,-36 50-741,-32 51 373,-1 0 0,1 0 0,-1 1 0,1-1 0,0 0 0,-1 0-1,1 1 1,0-1 0,-1 0 0,1 1 0,0-1 0,0 1 0,0-1 0,1 0 0,-2 1 24,0 0 1,1 0-1,-1 0 1,0 0-1,0 0 1,1 0-1,-1 0 1,0 1-1,0-1 1,1 0-1,-1 0 1,0 0-1,0 0 1,1 0-1,-1 1 1,0-1-1,0 0 1,0 0-1,1 0 1,-1 1-1,0-1 1,0 0-1,0 0 1,0 1 0,0-1-1,1 0 1,-1 0-1,0 1 1,0-1-1,0 0 1,0 1-1,1 4-39,0 1-1,0 0 1,0 9-1,-1-6 86,1 21 235,-1 1 0,-8 58 0,6-78-216,1-3 117,0 1 0,-1-1 1,0 1-1,0-1 1,-1 0-1,-6 13 1,9-21-161,0 0 0,0 1 1,-1-1-1,1 0 1,0 0-1,0 1 0,0-1 1,0 0-1,0 0 0,-1 1 1,1-1-1,0 0 1,0 0-1,-1 0 0,1 0 1,0 1-1,0-1 0,-1 0 1,1 0-1,0 0 1,0 0-1,-1 0 0,1 0 1,0 0-1,0 0 0,-1 1 1,1-1-1,0 0 1,-1 0-1,1 0 0,0-1 1,0 1-1,-1 0 0,1 0 1,0 0-1,-1 0 1,1 0-1,0 0 0,-1 0 1,-7-13 138,6 9-213,1-1-1,0 0 1,0 1-1,-1-10 1,2 12 23,0 0 0,0 0 1,0 0-1,1 0 0,-1 0 0,1 0 1,-1 0-1,1 0 0,0 1 0,0-1 1,0 0-1,0 1 0,0-1 0,0 0 1,2-1-1,0 0-13,0 0-1,0 1 1,0-1 0,0 1-1,1 0 1,6-4-1,2 1-24,0 1 0,0 0-1,22-3 1,-25 5 59,48-6-454,-51 8-49,0 0-1,1 0 1,-1 0-1,0 1 1,0 0-1,0 0 1,8 4-1,-13-5 240,0 1 0,1-1-1,-1 1 1,0 0 0,1 0 0,-1 0-1,0 0 1,0 0 0,0 0-1,0 0 1,0 0 0,0 0 0,0 0-1,0 0 1,-1 1 0,2 1-1,6 9-1630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3:02.3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112 22 2912,'0'-21'5952,"0"28"-5350,-1 4-441,0 0-1,-1-1 0,-1 1 0,0 0 0,-6 14 0,6-15-49,-18 49 185,3 1 0,3 1 0,-14 115 0,28-163-213,-5 92 302,6-90-294,1 1 0,0-1 0,2 0 0,5 26 0,-6-35 1,0 0 0,1 0 0,-1 0-1,1-1 1,0 1 0,0-1 0,1 0 0,0 1 0,0-1 0,0-1 0,0 1-1,1-1 1,0 0 0,0 0 0,0 0 0,6 3 0,-6-4-13,1-1 0,-1 0-1,1 0 1,0 0 0,0-1 0,-1 0 0,1 0 0,0 0 0,0-1-1,0 0 1,0 0 0,0 0 0,0-1 0,0 0 0,0 0-1,0 0 1,5-3 0,9-3-2879,22-10 0,-30 13 1286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3:02.8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44 2496,'-13'-5'5114,"18"2"-3492,11 0-380,29-3 0,0 1-510,187-13 402,-191 17-1026,-36 0-124,8 0 82,0 1 0,0 0-1,0 0 1,0 2 0,18 3 0,-21 0-3015,-1 5 757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5:03.8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12 1408,'-8'-12'6938,"9"14"-6811,-1 0-1,1 0 0,-1-1 0,1 1 1,-1 0-1,0 0 0,0 0 0,0 3 0,2 11-46,0 0 0,1 0 0,1 0 0,0-1 0,12 29-1,-3-7 354,53 130 453,-54-138-586,-1 1 1,-1 0 0,-2 0 0,-2 1 0,0 0-1,2 57 1,-15 190 608,6-257-835,0-3 92,-1 0 1,-1 0 0,-7 28 0,7-40-27,1 1 0,-1 0 0,1-1 0,-2 0 0,1 0 0,-1 0 0,0 0-1,0 0 1,-1-1 0,1 1 0,-12 8 0,0-6-842,16-8 496,-1 1-1,1-1 0,-1 0 1,1 0-1,-1 0 0,1 0 1,-1 0-1,1 0 0,-1 0 1,0 0-1,1 0 1,-1 0-1,1 0 0,-1 0 1,1-1-1,-1 1 0,1 0 1,-1 0-1,1 0 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5:04.7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60 31 2080,'-2'-1'346,"0"0"1,0 1-1,0-1 1,0 1-1,0 0 1,0 0-1,0 0 1,0 0-1,0 0 1,0 0-1,-4 1 1,-11 1 3212,16-2-3395,0-1-1,0 1 1,0 0-1,0 0 1,0 0 0,0-1-1,0 1 1,1-1-1,-1 1 1,0-1 0,-1 0-1,0 0 301,10-3-282,1 0 1,0 1 0,15-4-1,-2 5-34,0 1 0,32 2 0,-7 0 102,72 9 221,2 0 343,-110-10-770,4 0 112,-1 0 0,21-4 0,-34 4-97,1-1-1,-1 1 1,0-1 0,0 1-1,0-1 1,1 1 0,-1-1-1,0 0 1,0 0 0,0 1-1,0-1 1,0 0 0,0 0-1,0 0 1,0 0 0,-1 0-1,1 0 1,0-1-1,0 1 1,-1 0 0,2-4 1143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5:05.2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65 1312,'-6'15'11308,"16"-14"-9934,5-2-1043,0-1 0,0 0 0,0-2 0,26-8 0,7-2-242,-15 5-161,6-1 93,1 1-1,-1 1 1,59-2 0,-93 10-412,-1 1-1,0-1 1,0 1 0,0 0 0,1 0-1,-1 0 1,0 1 0,0-1 0,-1 1-1,9 4 1,11 12-2062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8:29.4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367 0 1408,'-1'1'198,"-1"-1"1,1 1-1,-1-1 1,1 1-1,0 0 1,-1 0-1,1-1 1,0 1-1,0 0 1,0 0-1,-1 0 0,1 1 1,0-1-1,1 0 1,-1 0-1,0 0 1,-1 3-1,-7 7 614,6-9-705,1 0 1,-1 0-1,0-1 0,0 1 1,1-1-1,-1 0 1,0 0-1,0 0 1,0 0-1,0 0 0,-6 0 1,-40-1 605,26 0-369,-10-1 279,18 0-549,0 0 0,0 1 0,0 1 0,0 1 0,-25 5 0,24-3 18,-12 3-49,27-7-40,0 1 1,-1-1 0,1 1-1,0-1 1,0 1 0,0 0-1,-1-1 1,1 1 0,0 0 0,0 0-1,0 0 1,1 0 0,-1 0-1,0 0 1,0 0 0,-1 2-1,0 3-21,-1 1 1,1 0-1,1 0 0,-1 0 0,1 0 0,1 1 0,-1-1 0,1 0 0,0 0 0,2 12 0,14 66 461,-2-14-251,28 339 583,-36-342-569,-4 58 577,-3-68 1005,15-61-1356,1 1-465,-1 1 1,1 1 0,18 1 0,4 1 17,-5-2 16,0 2 0,1 2 0,-2 1 0,41 11 0,-57-11 93,-7-2 132,-1-1-1,1 0 1,9 1 0,-18-3-412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8:31.7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218 0 2400,'1'6'1580,"-1"-6"-1541,0 1 1,0-1-1,0 1 0,0-1 1,1 1-1,-1-1 0,-1 1 1,1-1-1,0 1 0,0-1 1,0 1-1,0-1 1,0 1-1,0-1 0,0 0 1,-1 1-1,1-1 0,0 1 1,0-1-1,-1 1 0,1-1 1,-1 1-1,-2 4 76,-1 1 0,0-1 0,0-1 0,0 1-1,-7 6 1,-3 3 156,3-3 40,-3 3 187,-14 19 0,-24 44 490,44-63-859,1 0 0,0 0 0,-8 29 0,6-9 31,2 0 1,1 0-1,2 1 1,2-1 0,1 1-1,1 0 1,2 0-1,8 41 1,-7-61-60,0 0-1,2-1 1,0 1-1,0-1 1,13 22 0,-13-26 9,1-1 1,0 1 0,1-1-1,0-1 1,0 1 0,1-1 0,0-1-1,11 9 1,-17-14 66,1 0 1,0-1-1,0 1 1,0-1-1,0 1 1,0-1-1,0 0 1,0 0-1,1 0 0,5 1 1,-8-5 99,3 2-383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8:32.5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34 179 2304,'-1'0'141,"0"-1"1,0 1-1,-1 0 1,1-1 0,0 1-1,0-1 1,0 1-1,-1-1 1,1 1-1,-2-3 1,3 3 27,0-1-1,-1 0 1,1 1 0,0-1 0,-1 0 0,1 0 0,0 0 0,0 1 0,0-1 0,-1 0 0,1 0 0,0 0 0,0 1 0,1-3-1,-1-2-24,1-1 0,-1 1-1,2-1 1,-1 1-1,1-1 1,-1 1-1,1 0 1,1 0-1,-1 0 1,1 0-1,0 0 1,0 0-1,0 1 1,1-1-1,0 1 1,0 0-1,5-5 1,2 0-135,0 1-1,1 0 1,-1 1-1,1 0 1,25-10-1,-32 15 3,-1 0 1,0 1-1,1 0 0,-1 0 1,1 0-1,0 1 0,-1-1 0,1 1 1,-1 0-1,1 0 0,0 1 1,8 1-1,-10-1-19,-1 0 1,1 0-1,-1 0 1,1 0 0,-1 1-1,0-1 1,0 1-1,0-1 1,1 1-1,-1 0 1,-1 0-1,1 0 1,0 0 0,0 0-1,-1 0 1,1 0-1,-1 0 1,0 1-1,0-1 1,0 1-1,0-1 1,0 1-1,1 3 1,0 7 74,-1-1 0,0 1 0,-1-1 0,0 1-1,-1-1 1,0 1 0,-1-1 0,0 0 0,-1 1 0,-9 22 0,1-9 47,0 0 1,-2-1 0,-29 42 0,24-43 136,0-2 1,-2 0 0,-1-1 0,-42 34-1,28-31 363,35-24-606,0 0 0,0 0 0,0 1 0,0-1 0,0 0 0,0 0 0,0 0 0,0 0 0,0 0 0,0 0 0,0 1 0,0-1-1,0 0 1,0 0 0,1 0 0,-1 0 0,0 0 0,0 0 0,0 0 0,0 0 0,0 1 0,0-1 0,0 0 0,0 0 0,1 0 0,-1 0 0,0 0 0,0 0 0,0 0 0,0 0 0,0 0 0,0 0 0,1 0 0,-1 0 0,0 0 0,0 0 0,0 0 0,0 0 0,0 0 0,0 0 0,1 0 0,-1 0 0,0 0 0,0 0 0,0 0 0,0 0 0,0 0 0,1 0 0,9 0 54,-9 0-30,98-3 816,68 3-512,-150 1-368,-4 0 288,0 0 0,21 4 0,-26-4-1586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8:33.5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16 2976,'5'-15'3520,"4"54"-2544,-6 42 166,-3-32-738,5 385 4311,2-451-4297,-5 10-431,4-5 24,1 0 0,0 0-1,1 0 1,17-20 0,4 0-254,64-54 0,-84 79 192,0 1 0,0-1 0,1 2 0,0-1 0,0 1 0,16-5 0,-24 9 20,0 0-1,0 1 1,0-1-1,0 1 1,0-1 0,0 1-1,0 0 1,0-1 0,1 1-1,-1 0 1,0 0-1,0 1 1,0-1 0,0 0-1,0 1 1,1-1 0,-1 1-1,0 0 1,0 0-1,0 0 1,0 0 0,-1 0-1,1 0 1,0 0 0,0 1-1,-1-1 1,1 1-1,-1-1 1,1 1 0,-1-1-1,1 1 1,-1 0 0,0 0-1,0 0 1,0 0-1,0 0 1,0 0 0,-1 0-1,1 0 1,0 0 0,-1 0-1,1 3 1,0-1 66,-1 0 0,1 1 0,-1-1-1,0 1 1,0-1 0,0 1 0,-1-1 0,1 1 0,-1-1 0,0 1 0,0-1 0,-1 0 0,0 0 0,1 1 0,-1-1 0,0 0 0,-1-1-1,1 1 1,-5 5 0,4-6 47,-1 0 0,0 0 0,1-1 0,-1 0 0,0 1 0,0-1 0,-1 0 0,1-1 0,-5 2 0,-4 0 171,-24 3 1,9-3-311,-39 1-466,66-4 505,1 1 0,-1-1 0,0 0 1,0 1-1,0-1 0,0 1 0,1-1 0,-1 1 0,0-1 0,1 1 1,-1 0-1,0-1 0,1 1 0,-1 0 0,1-1 0,-1 1 1,1 0-1,-1 0 0,1 0 0,-1-1 0,1 2 0,-2 1-256,9 5-159,5 3 610,5-3-1,0 0 0,1-2-1,23 7 1,-23-8-31,-1 0 0,0 1 1,0 1-1,22 13 1,-24-12 295,-12-7-397,1 1 0,-1 0 0,1 0 0,5 5 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8:34.3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18 3392,'2'-18'3392,"-1"19"-3296,-1 0 0,0-1 0,1 1 0,-1 0 0,0 0 0,1-1 0,-1 1 0,0 0 0,0 0 0,0 0 0,0-1 0,0 1 0,0 0 0,0 0 0,0 0 0,0 0 0,0 0 0,-5 87 1320,2-55-815,2 55 0,2 40 376,-2-72 1625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41:39.4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37 5408,'-26'-28'2432,"26"25"-2112,3-2-1568,2 10 608,0-5-1440,8 3 1184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8:34.7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58 2400,'-9'-1'4496,"9"-5"-2587,0 5-1754,1 0 0,0 1 0,0-1 0,0 0 0,-1 0 0,1 0 0,0 1 0,0-1 0,0 0 0,0 1 0,1-1 0,-1 1 0,0-1 0,0 1 0,0-1 0,2 1 0,33-11 509,-19 6-288,-5 1-349,1 2-1,1 0 1,-1 0 0,0 1 0,24 1 0,-18 1 266,34-4-1,-40 1-1687,3-1-288,-4 0-2241,0 0 1444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8:35.3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 1 3552,'-4'98'5530,"-12"62"-4132,1-19-401,14-129-1115,0 33 1380,1-42-1369,0 0 0,1 1 0,0-1 1,-1 0-1,1 0 0,0 0 0,1 0 0,-1 0 0,0 0 0,1 0 0,2 3 0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8:36.0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1 2976,'0'0'971,"9"13"490,1 0-751,0 1 0,-1 0-1,-1 0 1,0 1 0,7 18 0,24 82 892,-29-83-1369,-2 0-1,-2 1 1,0 0-1,-3 0 1,0 0-1,-3 0 1,0 1-1,-2-1 1,-10 50-1,-52 141 1022,58-207-1360,-1 7-404,-14 26-1,18-43-693,-1 0 0,0 0 0,-1-1 0,-6 9 0,-3 0-1889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8:38.5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97 16 2816,'3'-9'2480,"6"3"1082,-16 18-2933,0 0 0,1 0 0,0 0 0,-4 15-1,-7 12-6,0 0-132,-17 58 1,33-92-435,0 0 0,0 0 0,0 1 1,1-1-1,0 0 0,0 7 0,0-10-19,0-1 0,0 1 0,1-1 0,-1 1 0,0 0 0,1-1 0,-1 1 0,1-1 0,0 1 0,-1-1 0,1 0 0,0 1 0,0-1 0,0 0 0,0 0 0,0 1-1,0-1 1,0 0 0,0 0 0,1 0 0,-1 0 0,0 0 0,1-1 0,1 2 0,1-1 16,-1 0-1,0 0 0,1 0 1,-1-1-1,0 1 1,1-1-1,-1 0 0,0 0 1,1 0-1,-1-1 1,0 1-1,1-1 0,-1 0 1,0 0-1,0 0 1,1 0-1,-1 0 0,0-1 1,0 1-1,5-5 1,3-2-111,-1-1 0,1-1 0,15-20 0,-1 3-245,-8 12 70,-7 9-53,-10 6 272,0 0 0,0 0 1,0 0-1,0 0 0,0 0 0,0 0 0,0 0 0,0 0 0,1 0 0,-1 0 0,0 0 0,0 0 0,0 0 1,0 0-1,0 0 0,0 0 0,0 0 0,0 0 0,1 0 0,-1 0 0,0 0 0,0 0 0,0 0 0,0 0 1,0 0-1,0 0 0,0 0 0,0 0 0,1 0 0,-1 0 0,0 0 0,0 0 0,0 0 0,0 0 0,0 0 1,0 0-1,0 0 0,0 0 0,0 1 0,0-1 0,0 0 0,0 0 0,0 0 0,1 0 0,-1 0 1,0 0-1,0 0 0,0 0 0,0 0 0,0 1 0,0-1 0,0 0 0,0 0 0,0 9-14,1 0 0,0 0 1,1 0-1,0 0 0,1 0 0,-1-1 0,2 1 0,-1-1 0,1 1 0,1-1 0,-1-1 0,8 10 1,-11-15 77,0 0 1,1-1 0,-1 1 0,1-1 0,-1 1-1,1-1 1,0 1 0,0-1 0,-1 0 0,1 0-1,0 0 1,0 0 0,0 0 0,0 0-1,0-1 1,0 1 0,1-1 0,-1 1 0,0-1-1,3 0 1,0 0 31,0-1 0,0 1 0,1-2 0,-1 1 0,0 0 0,0-1 0,0 0 0,-1 0 0,1 0 0,0-1 0,-1 1 0,1-1 0,-1 0 0,0-1-1,0 1 1,0-1 0,-1 1 0,1-1 0,4-7 0,-4 5-87,1-1 0,-1 0 0,0 0 0,-1 0 0,0 0 0,0-1 0,-1 1 0,1-1 0,-2 1 0,1-1 0,-1 0 0,0-9-1,-1-3-111,-4-32 0,3 47 70,1 0 1,-2 0-1,1 0 0,0 0 1,-1 1-1,0-1 0,0 0 1,-1 1-1,1-1 0,-1 1 1,-3-4-1,5 7 23,0 0 0,1 0 0,-1 1 0,0-1 0,0 0 0,0 1 0,0-1 0,0 1 0,0-1 0,0 1 0,0 0 0,0-1 0,0 1 0,0 0 0,0 0 0,0 0 0,0 0 0,0 0 1,0 0-1,0 0 0,0 0 0,-1 0 0,1 0 0,0 1 0,0-1 0,0 0 0,0 1 0,0-1 0,-1 1 0,0 0-201,0 1-1,0-1 1,0 0 0,0 1-1,0-1 1,1 1 0,-1-1-1,1 1 1,-1 0 0,1 0 0,-1 0-1,0 2 1,-2 11-1076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8:40.0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113 0 2496,'0'0'2027,"-1"9"111,-1-5-1682,0 0 0,0 0-1,1 1 1,0-1 0,-1 7 0,-4 12 350,-16 46 434,-12 71-1,27-108-1131,-23 180 1404,29-198-1355,0-7-77,0 0-1,1 1 0,0-1 1,0 0-1,1 0 0,2 11 1,-2-16-53,-1 0 1,1 0-1,0 0 0,0 0 1,0 0-1,0 0 1,0-1-1,1 1 1,-1 0-1,0-1 1,1 1-1,-1 0 1,1-1-1,0 0 1,-1 1-1,1-1 0,0 0 1,0 0-1,0 0 1,0 0-1,0 0 1,0-1-1,0 1 1,0-1-1,4 1 1,42 5-87,77-3 0,-114-3-255,28-4-3020,-21 3 1708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8:40.4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3 123 3072,'-3'-15'6857,"11"9"-5992,-2 0-329,1 1-1,0 1 0,0-1 1,0 1-1,1 1 0,0-1 1,9-2-1,61-15 642,-43 13-813,99-20 0,-106 24-494,0 2 0,52 1-1,-57 1-1623,0 0 453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8:41.5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3808,'1'1'234,"-1"0"1,0 1-1,1-1 1,-1 0-1,1 0 0,-1 0 1,1 0-1,-1 1 1,1-1-1,0 0 1,0 0-1,-1 0 0,1 0 1,0 0-1,0-1 1,0 1-1,0 0 0,0 0 1,0 0-1,0-1 1,0 1-1,1-1 1,-1 1-1,0-1 0,2 1 1,5 2 369,1-1 0,13 3 0,-17-4-357,24 1 331,-23-2-493,1 1 0,0-1 0,0 1 0,-1 1 0,12 3 0,-16-5-78,-1 1-1,1 0 0,-1 0 0,1 0 1,-1 0-1,1 0 0,-1 0 1,0 0-1,1 0 0,-1 1 0,0-1 1,0 0-1,0 1 0,0-1 1,0 1-1,-1-1 0,1 1 0,0-1 1,-1 1-1,1 0 0,-1-1 1,1 1-1,-1 0 0,0 0 0,0-1 1,0 1-1,0 2 0,3 132 928,-3-93-637,10 225 910,-4-199-1019,6 38 136,-4-49 65,0 102 0,-8-158-364,0 0 0,0-1 0,0 1 0,0 0 0,0-1 0,-1 1 0,1-1 0,-1 1 0,1 0 0,-1-1 0,1 1 0,-1-1 0,0 1 0,0-1 0,0 0 0,0 1 0,0-1 0,0 0 0,0 0 0,0 0 0,-1 1 0,1-1 0,0-1 0,-1 1 0,1 0 0,-1 0 0,1 0 0,-3 0 0,-9 5 474,-20 12-1,19-10-465,-2 1-292,0 0 59,-26 18 1,37-22-503,-1 0 1,1 0-1,0 0 1,-6 8 0,2 2-851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9:54.735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24 2496,'18'5'12830,"16"-11"-13929,-17 3 1666,28-8-460,124 3-493,-142 8 308,1 1 1,0 2-1,-1 1 1,30 7 0,93 39 1074,-139-46-939,0-1 0,0 0 0,1-1 1,-1 0-1,22 0 0,58-6 378,-47 0-469,-22 2-178,25-7-1,-7 2-3392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0:06.2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27 2912,'0'-2'95,"0"2"-48,0-1 0,0 1 0,-1-1 0,1 1 0,0-1 0,0 1 0,0 0 0,-1-1 0,1 1 0,0-1 0,0 1 0,-1-1 0,1 1 0,0 0 0,-1-1 0,1 1 0,-1 0 0,1-1 0,0 1 0,-1 0 0,1 0 0,-1-1 1,1 1-1,-1 0 0,1 0 0,-1 0 0,1-1 0,-1 1 0,1 0 0,-1 0 0,0 0 0,4-14 4870,-3 21-4421,12 199 1141,-4-134-1447,29 201 1412,-34-254-1461,-1-11 125,0 0 0,0 14 0,-2-20 289,2-3-509,-1 0 0,1 0 1,0 0-1,-1 0 1,0 0-1,1-1 1,-1 1-1,0 0 0,1-1 1,-1 1-1,0-1 1,0 0-1,1-2 1,-1 2-20,8-11-55,-1 1 1,1 1-1,1 0 0,21-20 1,-24 25-23,1 1 0,0-1 1,0 2-1,0-1 0,0 1 1,1 0-1,-1 1 1,1 0-1,10-2 0,-12 3 25,-1 1 1,1 0-1,-1 0 0,1 1 0,0 0 0,-1 0 1,1 1-1,-1 0 0,14 3 0,-16-3 56,1 1 0,-1 0 0,0 0 1,1 1-1,-1-1 0,0 1 0,-1 0 0,1 0 0,0 0 0,-1 0 0,0 1 1,1-1-1,-1 1 0,3 5 0,-4-5 17,0-1 1,0 0-1,0 0 1,-1 1-1,1-1 1,-1 1-1,0-1 0,0 1 1,0 0-1,0-1 1,-1 1-1,0 0 1,1 4-1,-2-5 9,1-1-1,-1 1 1,0-1 0,0 0-1,0 1 1,0-1-1,0 0 1,0 0-1,0 1 1,-1-1 0,1 0-1,-1-1 1,0 1-1,1 0 1,-1 0 0,0-1-1,0 1 1,0-1-1,0 1 1,-4 1-1,0 0-2,0-1 0,0 1 0,-1-1-1,1 0 1,0-1 0,-1 1-1,-12 0 1,-49-2 51,36-1 32,-46 1-2232,91 4-3009,1 1 3130,11-2 60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0:06.7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60 5632,'0'-17'7808,"0"19"-7707,-1 0 0,1 0 0,0 0 0,0 0 1,0-1-1,0 1 0,0 0 0,0 0 1,0 2-1,1 0 124,-1-2-193,0-1 0,0 1 0,0 0 0,1-1 0,-1 1 0,0-1 0,1 1 0,0-1 0,-1 1 0,1-1 0,0 1 0,0-1 0,0 0 0,0 1 0,0-1 0,0 0 0,0 0 0,0 0 0,0 1 0,1-1 0,-1-1 0,0 1 0,1 0 0,-1 0 0,1 0 0,-1-1 0,1 1 0,-1-1 0,1 1 0,-1-1 0,3 1 0,3 0 135,0 0 0,0 0 0,1-1 0,-1 0 0,13-2 0,-17 1-130,1 0 0,0 0 0,0-1 0,0 0 0,0 0 0,-1 0 0,1 0 0,-1 0 0,0-1 0,0 1 0,0-1 0,0 0 0,0 0 0,4-6 0,-7 8-23,1 0 0,-1 1 0,0-1 0,0 0 0,0 0-1,0 0 1,1 0 0,-1 0 0,0 0 0,0 0 0,-1 1 0,1-1 0,0 0 0,0 0 0,0 0-1,-1 0 1,1 0 0,0 1 0,-1-1 0,1 0 0,-1 0 0,1 0 0,-1 1 0,0-2-1,-16-15 195,11 12-170,1 2 1,-1-1-1,0 0 1,0 1-1,-8-3 1,11 5-83,0 0 0,0 1 0,0-1 0,0 1 1,0-1-1,0 1 0,0 0 0,0 0 0,0 1 0,0-1 0,0 0 1,0 1-1,0 0 0,-4 1 0,6-1-27,-1-1 1,1 1-1,-1 0 0,1-1 0,0 1 1,-1 0-1,1 0 0,0 0 0,0 0 1,0 0-1,0 0 0,0 1 0,0-1 1,0 0-1,0 1 0,0-1 0,0 0 0,1 1 1,-1-1-1,0 1 0,1-1 0,-1 3 1,1-3-192,0 1 0,0-1 0,0 0 0,0 1 0,0-1 1,0 0-1,1 0 0,-1 1 0,0-1 0,1 0 0,-1 0 1,1 1-1,0-1 0,-1 0 0,1 0 0,0 0 0,0 0 1,1 1-1,9 9-1925,2-3-2186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41:40.9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106 93 2240,'1'-8'938,"-1"7"-804,1 1 1,-1-1 0,0 1-1,0-1 1,0 1-1,0-1 1,0 1-1,0-1 1,0 1 0,0-1-1,0 1 1,0-1-1,0 1 1,0 0-1,0-1 1,0 1 0,0-1-1,-1 1 1,1-1-1,0 1 1,0-1-1,-2-2 411,1 2-404,1 0 1,0 0-1,-1 0 0,1 0 1,-1 0-1,0 0 0,1 0 1,-1 0-1,0 0 0,1 1 1,-1-1-1,0 0 0,0 0 0,0 1 1,0-1-1,0 0 0,0 1 1,0-1-1,0 1 0,0 0 1,0-1-1,0 1 0,0 0 1,0-1-1,0 1 0,0 0 0,0 0 1,0 0-1,-1 0 0,1 0 1,0 0-1,0 0 0,-1 1 1,-2 0-38,0 0 0,1 1 0,-1-1 0,1 1 0,0 0 0,0 0 0,0 0 1,0 0-1,0 1 0,0-1 0,0 1 0,1 0 0,-1 0 0,1 0 0,0 0 1,0 0-1,-3 6 0,2-4-82,0 1 0,1 0 0,0-1 0,0 1 0,0 0 0,1 0 0,0 0 0,0 0 0,0 0 0,1 0 0,0 9 0,2-2 1,0 0 0,1 0 0,0 0 0,6 15 0,-7-23 10,0 0 1,1-1-1,-1 1 0,1-1 1,-1 1-1,1-1 0,1 0 1,-1 0-1,0 0 0,1-1 1,0 1-1,0-1 0,8 5 1,-10-7 8,-1 0 0,1 0 0,0-1 0,0 1 0,0 0 0,0-1 0,0 0 0,-1 1 1,1-1-1,0 0 0,0 0 0,0 0 0,0 0 0,0-1 0,0 1 0,0 0 0,3-2 1,-2 1 3,0-1 1,0 1 0,0-1-1,0 0 1,0 0 0,0 0 0,0 0-1,-1-1 1,4-2 0,-1-2 38,0 0-1,0 0 1,-1 0 0,1 0 0,-2-1 0,1 1 0,3-13 0,-6 16-71,0 0 0,-1 0 0,1-1 0,-1 1 0,0 0 0,0 0 0,0-1 0,-1 1 0,0 0 0,0-1 0,0 1 0,0 0 0,0 0 0,-1 0 0,-3-5 0,2 3-31,0 1 0,-1-1 0,1 1 0,-1 0-1,-1 0 1,1 0 0,-1 1 0,0-1 0,-9-5 0,12 9 17,-1-1 0,1 1 1,-1 0-1,1 1 0,-1-1 1,1 0-1,-1 1 0,0-1 1,1 1-1,-1 0 0,0 0 1,1 0-1,-5 1 0,-3-1-228,10 0 225,-1 0 1,1 0-1,0 0 0,0 0 1,0 0-1,0 0 0,0 0 1,0-1-1,0 1 1,0 0-1,0 0 0,0 0 1,0 0-1,0 0 1,0 0-1,0 0 0,0 0 1,0 0-1,0 0 0,0 0 1,0-1-1,0 1 1,0 0-1,0 0 0,0 0 1,0 0-1,0 0 0,0 0 1,0 0-1,0 0 1,0 0-1,0-1 0,0 1 1,0 0-1,0 0 0,0 0 1,0 0-1,0 0 1,0 0-1,0 0 0,0 0 1,0 0-1,0 0 0,1 0 1,-1 0-1,0 0 1,0 0-1,0 0 0,0-1 1,0 1-1,0 0 0,0 0 1,0 0-1,0 0 1,0 0-1,1 0 0,-1 0 1,0 0-1,0 0 0,0 0 1,0 0-1,0 0 1,0 0-1,7-4-26,1 0 72,0 0 0,1 1 0,-1 0 0,18-4 0,-1 1 24,-15 3-55,136-37-20,-117 33 115,0 2 0,0 2 0,32-1 0,-59 4-69,0-1 0,0 1 0,1 1 0,-1-1 0,0 0 0,0 0 0,0 1 0,0-1 0,0 1 0,0 0 0,0-1 1,0 1-1,0 0 0,-1 0 0,1 0 0,0 1 0,0-1 0,-1 0 0,1 1 0,-1-1 0,1 1 0,-1-1 0,0 1 0,0 0 0,1-1 0,-1 1 0,0 0 0,0 0 0,-1 0 0,1 0 0,0 0 0,-1 0 0,1 0 0,-1 0 0,0 0 0,1 0 0,-1 0 0,0 0 0,0 0 0,-1 0 0,1 0 0,0 1 0,-1-1 0,1 0 0,-2 2 0,-5 20 206,0-1-1,-2 0 0,-1 0 0,-13 21 0,22-42-26,2-5-176,4-7-155,7-6-30,1 0 0,1 2-1,0 0 1,19-15-1,-12 11 3,-19 16 102,0 1-1,0-1 1,1 0-1,-1 1 1,1-1-1,-1 1 1,1 0-1,-1-1 1,1 2-1,0-1 1,3-1-1,-5 2 51,0 0-1,1 0 1,-1 0-1,0 0 1,0 0-1,0 0 0,0 1 1,0-1-1,1 0 1,-1 1-1,0-1 1,0 0-1,0 1 1,0-1-1,0 1 1,0 0-1,0-1 0,0 1 1,0 0-1,0 0 1,-1 0-1,1-1 1,0 1-1,0 0 1,-1 0-1,1 0 0,-1 0 1,1 0-1,0 2 1,9 22 565,-1 1 1,-2 0 0,7 40 0,-5-23-298,-8-38-213,1 0-1,-1 0 0,1 0 1,0-1-1,0 1 1,0-1-1,1 0 1,0 1-1,4 4 1,-6-8-105,-1 0 1,1 0 0,0-1-1,0 1 1,0 0-1,0 0 1,0-1 0,0 1-1,0-1 1,1 1-1,-1-1 1,0 1 0,0-1-1,0 0 1,0 1-1,1-1 1,0 0 0,0 0-166,-1 0 1,1-1-1,-1 1 1,0-1 0,1 1-1,-1-1 1,0 1-1,1-1 1,-1 0-1,0 0 1,0 1 0,1-1-1,-1 0 1,0 0-1,0 0 1,0 0 0,1-3-1,9-13-3619,2 0 1190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0:07.1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110 48 4064,'0'-1'72,"0"0"1,-1 0-1,1 1 1,-1-1-1,0 0 1,1 0-1,-1 1 1,1-1-1,-1 0 1,0 1-1,0-1 1,1 1 0,-1-1-1,0 1 1,0-1-1,0 1 1,0 0-1,1-1 1,-1 1-1,0 0 1,0 0-1,0-1 1,0 1-1,0 0 1,0 0-1,0 0 1,0 0-1,-1 0 1,-3 1 101,-7-2 2370,8 1-2126,0 0 0,0 0-1,-1 0 1,1 0 0,0 1 0,0-1 0,0 1 0,0 0 0,-1 1 0,1-1 0,1 1 0,-1-1 0,-4 4 0,7-5-401,1 0 1,-1 0 0,1 0-1,-1 1 1,1-1 0,0 0-1,-1 0 1,1 1 0,0-1 0,-1 0-1,1 1 1,0-1 0,-1 0-1,1 1 1,0-1 0,-1 0 0,1 1-1,0-1 1,0 1 0,0-1-1,-1 0 1,1 1 0,0-1-1,0 1 1,0-1 0,0 1 0,0-1-1,0 1 1,0-1 0,0 0-1,0 1 1,0-1 0,0 1-1,0-1 1,0 1 0,0-1 0,0 1-1,1-1 1,-1 0 0,0 1-1,0-1 1,0 1 0,1-1 0,-1 0-1,0 1 1,1-1 0,-1 0-1,0 1 1,1-1 0,-1 0-1,0 1 1,1-1 0,-1 0 0,0 0-1,1 0 1,0 1 0,4 2 102,1 0 1,0 0-1,8 2 0,-4-1-106,-2-2 73,0 1 1,0-2 0,0 1 0,0-1 0,0 0 0,0-1 0,1 0 0,-1 0 0,14-3 0,-21 4-67,0-1 0,0-1-1,0 1 1,-1 0 0,1 0-1,0 0 1,0 0 0,0-1-1,0 1 1,0 0 0,-1-1-1,1 1 1,0 0 0,0-1-1,-1 1 1,1-1 0,0 0-1,0 1 1,-1-1 0,1 1-1,-1-1 1,1 0 0,-1 0-1,1 1 1,-1-1 0,1 0-1,-1 0 1,1 0-1,-1 1 1,0-1 0,0 0-1,1 0 1,-1 0 0,0 0-1,0 0 1,0 0 0,0 1-1,0-1 1,0 0 0,0 0-1,0 0 1,-1 0 0,1 0-1,0 0 1,0 0 0,-1 1-1,1-1 1,0 0 0,-2-1-1,1-1-31,-1-1-1,0 1 1,0-1-1,-1 1 1,1 0-1,-1 0 1,0 0 0,0 0-1,0 1 1,-4-4-1,1 2-103,-1 1 0,0-1 0,0 1 0,-15-4 0,20 6-136,-1 0 0,0 0 0,1 1 0,-1 0 0,0 0 0,0-1 0,1 1 0,-1 1 0,0-1 0,0 0 0,1 1 0,-1-1 0,0 1 0,1 0 0,-1 0 0,1 0 0,-3 2 0,16 3-4808,-7-5 4207,0-1 0,-1 1 1,1-1-1,7 0 1,3 0-1261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0:07.7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9 4800,'-3'-9'1443,"7"13"-592,7 15 588,-7-4-851,0 1 1,-1-1-1,-1 1 0,0 25 1,2 14 138,40 248 2724,-43-299-3293,-1-1-50,0 0 1,0 0 0,1 0-1,0 0 1,-1 0 0,1 0-1,0 0 1,2 3 0,-2-6-89,-1 0-1,0 0 1,1 0 0,-1 0 0,1 0-1,-1 0 1,0 0 0,1 0 0,-1 0 0,1 0-1,-1 0 1,0 0 0,1 0 0,-1-1-1,1 1 1,-1 0 0,0 0 0,1 0 0,-1-1-1,0 1 1,1 0 0,-1-1 0,1 1 21,8-8 5,-1 0 1,1 0 0,-2-1 0,1 0-1,-1 0 1,0-1 0,9-18-1,13-18-718,-28 45 575,8-12-1505,15-16 0,-25 31 1424,0 1 1,0-1 0,0 1-1,0 0 1,0-1-1,1 1 1,-1 4-1,0-1 14,-1-1 256,1 1 1,0-1-1,1 1 1,-1 0-1,1-1 1,0 1-1,0-1 0,1 1 1,1 6-1,-1-8 77,1 0-1,-1 0 1,1 0-1,0 0 1,0 0-1,0 0 1,1-1-1,-1 1 1,1-1-1,0 0 1,0 0-1,4 4 1,4 1-581,0 0 0,1-1 0,13 6 0,-14-7-1348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0:09.1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11 2400,'-1'0'18,"1"0"1,0 0-1,0 0 1,0 0 0,0 0-1,-1 0 1,1-1-1,0 1 1,3-9 4155,1 11-3940,-1 1 0,1 0 0,-1 0 0,0 0 0,0 1 0,0-1 0,0 1 0,-1 0 0,1 0 0,-1 0 0,0 0 0,0 0 0,2 8 0,2 6 220,5 39 0,-10-51-350,24 174 936,-6-39-368,-14-92 496,-1 68 0,6-130-571,-2 0-693,0 2-1,0-1 1,1 1-1,1 0 1,0 1-1,0 0 1,1 1-1,0 0 1,1 1-1,16-10 1,-26 17 124,-1 1 0,0-1 0,1 0 0,-1 1 0,1-1 0,-1 1 1,1-1-1,-1 1 0,1 0 0,0 0 0,-1 0 0,1 0 0,-1 0 0,1 0 0,-1 0 0,1 0 1,-1 1-1,1-1 0,-1 0 0,1 1 0,-1-1 0,1 1 0,-1 0 0,0 0 0,1-1 0,-1 1 1,0 0-1,1 0 0,-1 0 0,0 0 0,0 0 0,0 1 0,0-1 0,0 0 0,0 0 0,-1 1 0,1-1 1,0 1-1,-1-1 0,2 2 0,2 9 247,-1-1 0,0 1 0,3 23 0,-4-23-26,-1-2-103,-1 1 0,0 12 0,0-6 72,-2-6-491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0:09.9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119 37 5408,'-5'-7'863,"3"5"-600,0 1 1,1-1-1,-1 0 0,1 0 1,-1 0-1,1 0 0,0 0 1,0 0-1,0 0 0,-1-3 1,2 4-152,-1 1 0,1-1 0,0 1 0,-1 0 0,1-1 0,-1 1 0,1 0 0,-1-1 0,1 1 0,0 0 0,-1-1 0,0 1 0,1 0 0,-1 0 0,1 0 0,-1 0 0,1 0 0,-1-1 0,1 1 0,-1 0 0,1 0 0,-1 0 0,0 0 0,1 1 0,-1-1 0,1 0 0,-1 0 0,1 0 0,-1 0 0,1 1 0,-1-1 0,1 0 0,-1 0 0,1 1 0,-1-1 0,-6 7 286,0 0 0,1 0 0,0 0 1,1 1-1,-1 0 0,2 0 1,-8 15-1,6-9-209,1 0-1,1 1 1,-6 30 0,9-43-156,1 0 0,0-1-1,-1 1 1,1 0 0,0-1 0,0 1 0,0-1 0,0 1-1,1 0 1,-1-1 0,0 1 0,1 0 0,-1-1 0,1 1 0,0-1-1,-1 1 1,1-1 0,1 2 0,-1-2-31,0-1 0,-1 1 0,1-1 0,0 1 0,0-1 0,0 0 0,0 1 0,0-1 0,0 0 0,0 0 0,0 0 0,0 0 0,1 0 0,-1 0 0,0 0 0,0 0 0,0 0 0,0 0 0,0 0 0,0-1 0,0 1 0,0 0 0,0-1 0,0 1 0,0-1 0,-1 1 0,1-1 0,2-1 0,4-3-233,1 0-1,11-12 0,3-2-102,16-7-332,-37 26 677,-1 0 0,1 0 1,0 0-1,-1 1 1,1-1-1,-1 0 0,1 1 1,0-1-1,-1 0 1,1 1-1,-1-1 1,1 1-1,-1-1 0,1 0 1,-1 1-1,1 0 1,-1 0-1,1-1 18,18 18 566,-8-7-214,0-1 0,22 15 1,-28-22-307,0 0 0,0-1 0,0 1 0,1-1 0,-1 0 1,0-1-1,1 1 0,0-1 0,-1 0 0,1-1 0,6 1 0,1-2 9,-1 0 1,1 0-1,-1-2 1,1 1-1,-1-2 0,0 1 1,0-2-1,0 0 1,18-10-1,-16 6-124,1 0-1,-2-1 0,1 0 1,-1-1-1,-1-1 1,19-22-1,-30 33 6,-1 1-1,0-1 1,1 1-1,-1-1 1,0 1 0,1-1-1,-1 1 1,1-1 0,-1 1-1,1-1 1,-1 1-1,1 0 1,-1-1 0,1 1-1,0 0 1,-1 0-1,1-1 1,-1 1 0,1 0-1,0 0 1,0 0-1,5 20-6,-5-15 59,0-1 0,-1 1 1,0 0-1,0-1 0,0 1 1,0 0-1,-1 0 0,0-1 0,-1 6 1,0-3 72,0 0 0,-1 0 0,0 0 1,-7 13-1,9-18-53,0 0 0,-1 0 1,1-1-1,-1 1 0,0 0 0,1-1 1,-1 0-1,0 1 0,0-1 1,0 0-1,0 0 0,0 0 1,0 0-1,0 0 0,0-1 0,0 1 1,0-1-1,0 1 0,-1-1 1,1 0-1,0 0 0,0 0 0,-1 0 1,-1 0-1,1-1-14,-1 1 0,1-1 0,0 0 0,0 0 0,0 0 0,0 0 0,0 0 1,0-1-1,0 1 0,0-1 0,0 0 0,1 0 0,-1 0 0,1 0 0,-4-5 0,5 7-33,1-1 0,-1 1 1,1-1-1,0 1 0,-1-1 0,1 1 1,-1-1-1,1 1 0,0-1 0,0 0 0,-1 1 1,1-1-1,0 0 0,0 1 0,0-1 0,0 0 1,0 1-1,-1-1 0,1 0 0,0 1 1,1-1-1,-1 0 0,0 1 0,0-1 0,0-1 1,1 2-2,-1-1 1,1 0 0,0 1 0,-1-1-1,1 0 1,0 1 0,0-1 0,-1 1-1,1-1 1,0 1 0,0-1-1,0 1 1,0 0 0,0-1 0,-1 1-1,2 0 1,3-1-31,0 0-1,-1 1 0,1 0 1,-1-1-1,1 2 1,6 0-1,71 18-737,-71-15-1215,1-1 565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0:11.2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144 16 3712,'-17'-15'6589,"16"15"-6406,-11 7 1059,10-5-920,-9 6 450,0 0 1,0 1-1,1 0 1,-10 12 0,14-14-583,0 0 0,0 1 0,1 0 1,0 0-1,0 0 0,-6 17 0,10-22-164,0 0 1,0 0-1,1 0 0,-1 0 1,1 0-1,-1 0 1,1-1-1,0 1 0,1 0 1,-1 0-1,0 0 0,1 0 1,0 0-1,-1 0 0,1 0 1,0-1-1,0 1 0,1 0 1,-1-1-1,1 1 0,-1-1 1,1 1-1,0-1 0,0 0 1,0 1-1,0-1 0,0 0 1,0 0-1,1-1 0,2 3 1,0-2-98,-1 1 0,1-1 0,0 0 0,0 0 0,0 0 0,0 0 0,0-1 0,0 0 0,0 0 0,1-1 0,-1 1 0,0-1 1,0 0-1,1-1 0,-1 1 0,7-3 0,5-2 63,-1 0-1,0-1 1,-1-1 0,1-1-1,-1-1 1,-1 0 0,1 0-1,22-22 1,-31 27 322,-8 5-90,-5 10-79,6-10-105,-1 1 0,2 0 1,-1-1-1,0 1 0,0 0 1,1 0-1,-1 0 0,1 0 1,-1 0-1,1 0 0,0 0 1,0 0-1,-1 0 0,2 0 1,-1 0-1,0 0 0,0 0 1,1-1-1,-1 1 0,1 0 1,-1 0-1,3 4 0,-2-4 4,1 1 0,0-1 0,0 0 0,0 1-1,0-1 1,0 0 0,1 0 0,-1 0 0,1 0-1,-1-1 1,1 1 0,0-1 0,5 3 0,-5-3 6,1 0-1,0 0 1,0 0 0,0 0 0,0 0 0,0-1 0,0 0 0,0 0 0,0 0 0,7-1 0,-8 1-13,-1-1 0,0 0-1,0 1 1,0-1 0,0 0 0,0 0 0,0 0 0,0 0-1,0 0 1,0-1 0,0 1 0,0 0 0,-1-1-1,1 0 1,0 1 0,-1-1 0,0 0 0,1 0 0,1-2-1,-3 2-26,1 0 0,-1 0 0,1 0 0,-1 0 0,0 0 0,0 0 0,0 0 0,0 0 0,0 0-1,0 0 1,-1 0 0,1 0 0,-1 0 0,1 0 0,-1 0 0,0 0 0,1 0 0,-1 0 0,0 0 0,0 1-1,-1-1 1,1 0 0,0 1 0,-2-3 0,-2-1-51,1 0-1,-1 0 1,0 1-1,-1-1 1,1 1-1,-7-4 1,8 6-72,0 1 0,0-1 0,0 1 0,-7-2 0,10 3 93,0-1 0,1 1 1,-1 0-1,0 0 0,0 0 1,0 0-1,0 0 0,0 0 1,0 1-1,1-1 0,-1 0 0,0 0 1,-1 1-1,2-1 13,0 0-1,-1 1 1,1-1 0,0 0-1,-1 1 1,1-1 0,0 0-1,0 1 1,0-1-1,-1 0 1,1 1 0,0-1-1,0 1 1,0-1 0,0 0-1,0 1 1,0-1 0,-1 1-1,1-1 1,0 0 0,0 1-1,0-1 1,0 1 0,1-1-1,-1 0 1,0 1-1,0-1 1,0 1 0,0 0-1,1 1 5,1 1-1,-1-1 0,0 1 0,1-1 1,0 1-1,0-1 0,-1 0 1,1 0-1,0 1 0,1-2 0,-1 1 1,0 0-1,0 0 0,1-1 0,-1 1 1,4 1-1,5 2 126,0 0 1,18 5-1,-19-8-33,-1 0 0,1-1-1,0 0 1,0 0 0,-1-1-1,1 0 1,0-1 0,0 0-1,-1-1 1,13-3 0,-5 0-29,-1-1-1,1 0 1,-1-1 0,28-17 0,-33 16-65,0 0 1,-1 0-1,0-1 0,-1 0 0,0-1 1,-1 0-1,1 0 0,11-22 0,-8 17-473,-12 15 465,0 0 0,0 0-1,1 0 1,-1-1 0,0 1 0,0 0-1,1 0 1,-1 0 0,0 0 0,0 0-1,1 0 1,-1 0 0,0 0-1,1 0 1,-1 0 0,0 0 0,0 0-1,1 1 1,-1-1 0,0 0 0,0 0-1,1 0 1,-1 0 0,0 0 0,0 0-1,1 1 1,-1-1 0,0 0 0,0 0-1,0 0 1,1 1 0,-1-1 0,0 0-1,0 0 1,0 1 0,0-1 0,1 0-1,-1 0 1,0 1 0,0-1 0,0 0-1,0 0 1,0 1 0,0-1-1,0 0 1,0 1 0,0-1 0,7 23 70,-1-1 0,-2 1 1,4 42-1,-7-52 47,-1 1 0,0-1 0,-4 24 0,4-36-78,0 0-1,-1 0 1,1 0-1,0 0 1,0-1-1,-1 1 1,1 0-1,-1 0 1,1 0-1,-1 0 1,1 0-1,-1-1 1,1 1-1,-1 0 1,0 0-1,1-1 1,-1 1-1,0-1 0,0 1 1,1 0-1,-1-1 1,0 1-1,0-1 1,0 0-1,0 1 1,0-1-1,0 0 1,0 0-1,0 1 1,0-1-1,1 0 1,-1 0-1,0 0 1,0 0-1,0 0 1,0 0-1,0 0 1,0-1-1,0 1 1,0 0-1,0 0 1,0-1-1,0 1 1,0-1-1,0 1 1,-1-2-1,0 1-13,0 0 0,0 0 0,0 0-1,1 0 1,-1 0 0,0-1-1,0 1 1,1-1 0,-1 1-1,1-1 1,0 0 0,-1 1 0,1-1-1,0 0 1,0 0 0,0 0-1,0 0 1,0 0 0,1 0 0,-1 0-1,0-3 1,1 5-23,0 0 0,0-1 1,1 1-1,-1-1 0,0 1 0,0 0 1,0-1-1,0 1 0,0 0 0,1-1 1,-1 1-1,0 0 0,0-1 0,1 1 1,-1 0-1,0-1 0,1 1 0,-1 0 1,0 0-1,1-1 0,-1 1 0,0 0 1,1 0-1,-1 0 0,0-1 0,1 1 1,-1 0-1,1 0 0,-1 0 0,0 0 1,1 0-1,-1 0 0,1 0 0,-1 0 1,0 0-1,1 0 0,-1 0 0,1 0 1,18 4-30,-9 0-84,-1-1 0,0 2 0,0-1-1,0 1 1,9 7 0,19 18-6362,-29-21 3723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0:15.8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75 8 1312,'11'-7'7758,"-14"9"-7858,-4 5 304,0-1 0,1 1 0,0 0 0,1 0 0,-1 0-1,1 1 1,1 0 0,-1 0 0,2 0 0,-4 10 0,1-3-74,2 1 1,0 0 0,1 0 0,-1 29-1,4-40-88,0 0 0,0 0 0,0 1 0,1-1-1,0 0 1,0 0 0,1 0 0,-1 0 0,1 0-1,4 8 1,-5-11-15,0-1 0,0 1 0,0-1 0,0 1 0,1-1 0,-1 1 0,0-1 0,1 0 0,-1 1 0,1-1 0,-1 0 0,1 0 0,-1 0 0,1 0 0,0-1 0,0 1 0,-1 0 0,1-1-1,0 1 1,0-1 0,0 1 0,0-1 0,0 0 0,-1 0 0,1 0 0,0 0 0,0 0 0,0 0 0,0-1 0,0 1 0,3-2 0,3-1 54,0-1 0,0 0 0,-1-1 0,1 1 0,-1-1 1,0-1-1,-1 1 0,11-12 0,3-6-174,19-27 0,-25 33 67,-9 11-62,-1 1-1,0-1 0,0 0 0,4-8 1,-7 12-99,-1 14-218,0-3 439,1-1 1,0 0-1,0 0 1,1 0-1,0 0 1,0 0-1,6 12 1,-6-16 36,0 0 0,0 0 0,0 0 0,1 0 0,-1-1 0,1 1 0,0-1 0,0 0 0,0 0 0,0 0 0,1 0 1,-1 0-1,1-1 0,0 0 0,6 4 0,-8-6-33,-1 1 1,1-1-1,-1 0 0,1 0 1,-1 0-1,1 0 0,-1 0 1,1 0-1,-1 0 0,1 0 1,-1 0-1,1-1 0,-1 1 1,1-1-1,-1 1 1,1-1-1,-1 1 0,0-1 1,0 0-1,1 0 0,-1 0 1,0 0-1,0 0 0,0 0 1,0 0-1,0 0 0,0 0 1,0 0-1,0 0 0,0-1 1,1-1-1,2-5 61,1-1-1,-1 1 1,4-17-1,-6 19-23,2-7-75,-1 0 0,0-1 0,-1 0 0,-1 0 0,0 1 0,-1-1 0,-1-17 0,-8 11-349,3 14-364,5 6 672,1 0 0,0 0-1,0 0 1,-1 0 0,1 0-1,0 0 1,0 0-1,-1 1 1,1-1 0,0 0-1,0 0 1,0 0 0,-1 0-1,1 0 1,0 1 0,0-1-1,0 0 1,0 0-1,-1 0 1,1 1 0,0-1-1,0 0 1,0 0 0,0 1-1,0-1 1,0 0-1,0 0 1,0 1 0,0-1-1,0 0 1,0 0 0,0 1-1,-2 4-716,1-3 463,1-1 0,-1 0-1,1 0 1,0 0 0,-1 0-1,1 1 1,0-1 0,0 0-1,0 0 1,0 0 0,0 1-1,0 0 1,4 6-2478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0:16.5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 1472,'0'0'17,"0"-1"0,0 1 1,0 0-1,0-1 0,0 1 0,0 0 1,0 0-1,0-1 0,0 1 0,0 0 1,0-1-1,0 1 0,0 0 0,0 0 1,0-1-1,1 1 0,-1 0 0,0-1 1,0 1-1,0 0 0,0 0 0,0 0 1,1-1-1,-1 1 0,0 0 0,0 0 0,1-1 1,4 6 666,5 15 837,2 26 161,-2 0-1,4 56 1,-7 42-82,0 0-309,-4-127-1056,1-10 38,-4-7-263,0 1 0,1-1 1,-1 0-1,0 0 0,0 0 1,0 0-1,0 0 1,0 0-1,1 0 0,-1 0 1,0 0-1,0 0 1,0 0-1,0 0 0,0 0 1,1 0-1,-1 0 0,0 0 1,0 0-1,0 0 1,0 0-1,0 0 0,1 0 1,-1-1-1,0 1 0,0 0 1,0 0-1,0 0 1,0 0-1,0 0 0,1 0 1,-1 0-1,0 0 1,0-1-1,0 1 0,0 0 1,0 0-1,0 0 0,0 0 1,0 0-1,0-1 1,70-121-75,-69 120 31,0 0 0,0 1 1,0-1-1,1 1 0,-1-1 1,0 1-1,1-1 0,-1 1 1,1 0-1,-1 0 0,1 0 1,0 0-1,0 0 0,-1 0 1,4-1-1,-4 2 42,0 0-1,0 0 1,0 0 0,0 0 0,0 0-1,0 1 1,0-1 0,0 0-1,0 0 1,0 1 0,0-1 0,0 1-1,0-1 1,0 1 0,0-1-1,0 1 1,0 0 0,0-1-1,0 1 1,-1 0 0,1 0 0,0-1-1,0 1 1,-1 0 0,1 0-1,-1 0 1,1 0 0,-1 0 0,1 2-1,4 7 206,-1 2-1,0-1 1,-1 0-1,0 1 1,1 15-1,-1-13-136,-1 0 0,2 0 0,5 15 1,-8-25-169,10 18-526,-11-21 486,1-1 1,-1 1-1,0 0 0,1-1 1,-1 1-1,1-1 1,-1 1-1,1-1 0,-1 1 1,1-1-1,-1 0 0,1 1 1,-1-1-1,1 0 0,0 1 1,-1-1-1,1 0 1,-1 1-1,1-1 0,0 0 1,-1 0-1,1 0 0,0 0 1,-1 0-1,1 0 1,0 0-1,-1 0 0,1 0 1,0 0-1,1 0 0,10-7-1607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0:16.9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67 81 5216,'-13'0'1952,"13"12"192,0 1-1568,-4-2 128,-1 4-416,5 4-128,5 1-96,-5-4 32,0 0-64,4-1-1152,-4-4 608,0-3-2240</inkml:trace>
  <inkml:trace contextRef="#ctx0" brushRef="#br0" timeOffset="1">14 0 3232,'-13'4'1184,"18"-4"-896,3-4-96,-3 16-2496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0:17.3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28 3968,'3'-4'639,"-1"1"0,1 0 1,-1-1-1,1 1 0,0 0 0,7-5 2982,-18 32-1904,2 10-1078,2 0 0,2 1 0,1 34 0,1-67-635,0 10 105,1 0 1,0 0-1,2 13 0,-2-22-83,0 0-1,0 0 1,0 0 0,0 0-1,1 0 1,-1 0-1,3 3 1,-3-5-18,0 0 0,0 0 1,0 0-1,0 0 0,0 0 0,0 0 0,0 0 0,0 0 1,0-1-1,0 1 0,1 0 0,-1-1 0,0 1 0,1-1 1,-1 1-1,0-1 0,2 0 0,-1 0-189,0 0 0,0 0 0,0 0-1,0 0 1,-1 0 0,1-1 0,0 1 0,0-1 0,0 0-1,-1 1 1,1-1 0,0 0 0,-1 0 0,1 0 0,-1 0-1,1 0 1,2-3 0,2-2-878,-1 0 1,9-11-1,-11 12 707,45-59-5685,-22 32 3813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0:17.7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1 4736,'-1'0'78,"-1"0"0,1 0 0,0 1 0,-1-1 0,1 0 0,0 1 0,-1-1 0,1 1-1,0-1 1,0 1 0,0 0 0,0-1 0,0 1 0,0 0 0,0 0 0,0 0 0,0 0 0,0 0 0,0 0 0,0 0 0,0 0 0,1 0 0,-1 0 0,1 1 0,-1-1 0,1 0 0,-1 0 0,1 1 0,-1-1 0,1 0 0,0 0 0,0 3-1,-1 3 53,0 1 0,1 0 0,0 0-1,1 9 1,2 109 4201,-1-5-2581,0-100-1534,0-1 0,2 0-1,10 36 1,-12-51-121,0 1-1,0-1 1,0 0 0,5 7-1,-6-11-84,-1-1-1,1 1 1,-1 0-1,1 0 0,0 0 1,-1-1-1,1 1 0,0 0 1,-1-1-1,1 1 1,0-1-1,0 1 0,0-1 1,0 1-1,0-1 0,0 0 1,-1 1-1,1-1 0,0 0 1,0 0-1,0 1 1,0-1-1,0 0 0,0 0 1,0 0-1,0 0 0,0 0 1,0-1-1,0 1 0,0 0 1,2-1-1,5-3-104,-1-1 0,0 0 0,0 0 0,0-1 0,0 1 0,-1-2 0,0 1 0,0-1 0,6-9 0,-4 6 66,0 0 1,1 1-1,-1-1 0,12-7 1,-19 17 52,0-1 0,0 0 0,0 0-1,0 0 1,0 0 0,0 1 0,1-1 0,-1 0 0,0 1 0,0-1 0,1 1-1,-1 0 1,0-1 0,1 1 0,-1 0 0,0 0 0,1 0 0,-1 0 0,0 0 0,1 0-1,-1 0 1,1 0 0,-1 1 0,0-1 0,1 0 0,-1 1 0,0-1 0,0 1-1,1-1 1,-1 1 0,0 0 0,0 0 0,0-1 0,0 1 0,0 0 0,0 0 0,0 0-1,0 0 1,0 0 0,0 0 0,-1 1 0,1-1 0,0 0 0,-1 0 0,2 2 0,3 9 138,-1 0 1,0 0 0,0 0-1,-1 1 1,2 19 0,0-4-206,12 56-346,-6-41-4081,-4-26-788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41:46.3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234 377 2912,'-14'-12'6014,"3"1"-5052,10 10-907,0 1 0,0-1 0,1 0 0,-1 0 0,0 1 0,0-1 0,0 0 0,0 1 0,0-1 0,0 1 0,0-1 0,0 1 0,0-1 0,0 1 0,0 0 0,-2-1 0,-12-5 343,13 3-332,-1 1 0,0 0 0,0 0 0,-1 0 0,1 1-1,0-1 1,-1 1 0,1 0 0,0 0 0,-1 0 0,0 0 0,1 1 0,-1-1 0,1 1 0,-1 0-1,0 0 1,1 0 0,-1 0 0,1 1 0,-1 0 0,1-1 0,-1 1 0,1 1 0,-5 1 0,2-1-62,0 1 0,1 0-1,0 1 1,0-1 0,0 1 0,0 0 0,0 0 0,1 0 0,0 0 0,0 1 0,0 0 0,0 0 0,1 0 0,-3 7 0,3-5 1,0 1 1,0 0 0,1 0 0,0 0-1,1 1 1,0-1 0,0 0 0,1 0-1,0 1 1,0-1 0,1 0 0,0 0-1,1 1 1,4 12 0,-5-16 37,1 0 0,-1 0 0,1 0-1,1 0 1,-1 0 0,1-1 0,0 1 0,0-1 0,0 0-1,0 0 1,1 0 0,0 0 0,0-1 0,0 1 0,0-1 0,0 0-1,1 0 1,-1-1 0,1 1 0,0-1 0,0 0 0,0 0-1,8 1 1,-7-2 32,0 0-1,0-1 1,0 0-1,0 0 0,0-1 1,0 1-1,0-2 1,0 1-1,-1 0 1,1-1-1,0 0 1,-1-1-1,1 1 0,-1-1 1,0 0-1,0 0 1,0 0-1,0-1 1,0 0-1,-1 0 1,0 0-1,6-8 0,-5 6-26,-1 0-1,0 0 0,0 0 0,0 0 0,-1-1 0,0 0 0,-1 0 0,1 0 0,-1 0 0,0 0 1,-1 0-1,0 0 0,0-1 0,-1 1 0,1 0 0,-2-1 0,-1-12 0,1 16-52,0-1 1,-1 1-1,0 0 0,1-1 0,-2 1 1,1 0-1,0 0 0,-1 0 0,0 1 1,0-1-1,0 1 0,0-1 0,-1 1 1,1 0-1,-1 0 0,0 1 0,0-1 1,0 1-1,0-1 0,0 1 0,0 1 0,-1-1 1,1 1-1,-1-1 0,1 1 0,-1 0 1,1 1-1,-1-1 0,0 1 0,1 0 1,-1 0-1,0 1 0,1-1 0,-1 1 1,1 0-1,-8 2 0,4 0 7,-2 1-304,20-3-123,20-3 482,0-1 1,0-2 0,57-16-1,-58 13-166,0 1-1,1 1 0,58-4 1,-83 10 77,0 1 0,0-1 0,0 1 1,0 0-1,0 0 0,0 0 0,0 0 1,0 1-1,8 4 0,-10-4 39,0 0 0,0 0 0,-1 0-1,1 0 1,-1 1 0,0-1 0,1 0 0,-1 1 0,0 0 0,0 0 0,-1-1-1,1 1 1,-1 0 0,1 1 0,1 3 0,1 11 90,0-1 0,-1 1 1,-1 0-1,0 0 0,-2 0 1,0 0-1,-4 27 0,-1-9 140,-2-1-1,-20 62 1,17-74-75,0 0 1,-1 0 0,-25 38-1,34-59-128,1 0-1,0 0 0,-1-1 0,1 1 0,-1 0 1,1 0-1,-1-1 0,0 1 0,1-1 0,-1 0 1,0 1-1,0-1 0,0 0 0,0 0 0,0 0 0,-1 0 1,-3 0-1,6-1-29,0 0 0,0 0 1,-1 0-1,1 0 0,0 0 1,0 0-1,0 0 0,0 0 0,0 0 1,-1 0-1,1 0 0,0-1 1,0 1-1,0 0 0,0 0 1,0 0-1,-1 0 0,1 0 0,0 0 1,0-1-1,0 1 0,0 0 1,0 0-1,0 0 0,0 0 1,0-1-1,0 1 0,0 0 1,0 0-1,0 0 0,0 0 0,0-1 1,0 1-1,0 0 0,0 0 1,0 0-1,0 0 0,0-1 1,0 1-1,0 0 0,0 0 0,0 0 1,0 0-1,0 0 0,0-1 1,0 1-1,0 0 0,0 0 1,1 0-1,-1 0 0,0 0 0,0-1 1,0 1-1,0 0 0,0 0 1,0 0-1,1 0 0,-1 0 0,0-1-492,-6 1 257,4 0 200,5 0 64,-3 0 63,2-6-59,-1 0 1,1 0-1,0 0 0,0 0 1,1 0-1,-1 0 0,1 1 1,1-1-1,4-5 0,4-9 38,8-21-170,22-65 0,-26 64 103,38-96-210,-47 121 110,0 1 1,1-1-1,1 1 1,1 1-1,17-23 0,-25 37 69,-1-1 0,1 1 0,-1-1 0,1 1 0,0 0 0,0 0 0,-1 0 0,1 0 0,4-2 0,-6 3 23,1 0 0,-1 0 1,1 0-1,-1-1 1,1 1-1,-1 0 0,1 0 1,-1 0-1,1 0 0,-1 0 1,1 0-1,-1 0 1,1 0-1,-1 1 0,1-1 1,-1 0-1,1 0 1,-1 0-1,1 0 0,-1 1 1,1-1-1,-1 0 1,0 1-1,1-1 0,-1 0 1,1 1-1,-1-1 1,0 0-1,1 1 0,-1-1 1,0 0-1,1 1 0,-1-1 1,0 1-1,0-1 1,0 1-1,1-1 0,-1 1 1,0-1-1,0 1 1,0-1-1,0 1 0,0-1 1,0 1-1,3 17 71,-1-9-35,0 1 0,-1-1 0,0 1 0,-1 16 0,-3 21 251,3-32-174,0 0 0,-2 0 0,0 0 0,0 0-1,-1 0 1,-8 22 0,10-34-75,-1 2 51,-1 0 0,1 0 0,-1-1-1,-4 8 1,6-11-76,0 0-1,0 0 1,0 1 0,-1-1 0,1 0-1,0 0 1,-1 0 0,1 0-1,-1-1 1,1 1 0,-1 0-1,1-1 1,-1 1 0,1-1 0,-1 1-1,0-1 1,1 0 0,-1 0-1,-2 1 1,-2 0-257,5-1 233,0 1 1,0-1-1,0 1 1,0-1-1,0 0 1,0 0-1,0 0 1,0 1-1,0-1 1,0 0-1,0 0 1,0 0-1,0-1 1,0 1-1,0 0 1,0 0-1,1 0 1,-1-1-1,0 1 1,0-1-1,0 1 1,0 0-1,0-1 1,-1 0-1,2 0-65,-9-6-692,9 7 755,-1 0-1,1-1 1,0 1-1,0 0 1,0-1-1,0 1 1,0 0-1,0-1 0,0 1 1,0 0-1,0-1 1,0 1-1,0 0 1,0-1-1,0 1 1,0 0-1,0-1 1,0 1-1,0 0 1,0 0-1,0-1 1,0 1-1,0 0 1,0-1-1,1 1 0,-1 0 1,0-1-1,0 1 1,0 0-1,1 0 1,-1-1-1,0 1 1,0 0-1,1 0 1,-1 0-1,0-1 1,0 1-1,1 0 1,-1 0-1,0 0 0,1 0 1,-1 0-1,0 0 1,1-1-1,-1 1 1,17-10-256,-15 7 236,1 1 1,1 0-1,-1 0 1,0 1-1,5-3 1,211-81-624,-214 83 612,0 0-1,0 1 1,1-1 0,-1 1-1,0 0 1,1 0 0,8 0-1,-12 1 42,0 0 0,-1 0-1,1 0 1,0 1 0,-1-1-1,1 1 1,0-1 0,-1 1-1,1-1 1,-1 1 0,1 0-1,-1 0 1,1 0 0,-1 0-1,0 0 1,1 0 0,-1 0-1,0 1 1,0-1 0,0 0-1,0 1 1,0-1 0,0 0-1,0 1 1,0-1 0,0 1-1,0 2 1,1 3 2,0 1 0,-1 0 0,1 0 0,-2 0 0,1 0 0,-1 0 0,0 0 1,-1 0-1,-1 10 0,-4 13 103,-11 31 0,10-39-14,-47 137 583,22-61 439,29-112-476,5 1-655,0 0 0,1 0 0,1 0 0,-1 1-1,8-15 1,2 0-59,19-29-1,90-128-233,-98 142 262,-17 29-41,0 0 0,1 0 1,0 0-1,1 1 0,11-11 1,-20 22 77,1-1 1,-1 0 0,1 1-1,-1-1 1,1 1 0,0-1-1,-1 1 1,1-1 0,0 1-1,0-1 1,-1 1 0,1 0-1,0-1 1,0 1 0,0 0-1,-1 0 1,1 0-1,0 0 1,0-1 0,0 1-1,1 1 1,-2-1 9,1 0-1,-1 1 1,1-1-1,-1 0 1,1 1-1,-1-1 1,1 1-1,-1-1 1,1 1-1,-1-1 1,1 1-1,-1-1 1,0 1-1,1 0 1,-1-1-1,0 1 1,0 0-1,0-1 1,1 1-1,-1 1 1,1 6 22,0-1 0,-1 1 0,0 13 0,-1-11 10,1-2 44,0-1 1,-1 1-1,0 0 0,-1 0 1,0 0-1,0 0 1,0-1-1,-1 1 0,0-1 1,-1 0-1,0 0 0,-4 7 1,-1 0-38,-6 8 154,15-21-174,-1 0-1,0 0 1,0 0 0,0-1-1,0 1 1,0 0 0,0-1 0,0 1-1,0 0 1,0-1 0,-1 1 0,1-1-1,0 0 1,0 1 0,0-1 0,-1 0-1,-1 0 1,5-2-489,4-1 326,40-4-198,-27 5 267,30-8 0,7-3-14,24-8 151,60-39 28,-135 57 43,1 0 0,0-1 0,7-5 0,-13 7 60,-3 2-179,-7 2-222,2 3 104,-1 1-1,1 0 0,0 0 1,1 0-1,-8 9 0,11-11 88,0 0-1,1 0 1,-1 1-1,1-1 0,0 1 1,0 0-1,1 0 1,-1 0-1,1 0 0,-2 11 1,3-14 19,1 1 0,0 0 0,0-1 0,1 1 0,-1-1 0,0 1 0,1-1 0,0 1 0,-1-1 0,1 1 0,0-1 0,0 0 0,1 1 0,-1-1 0,0 0 0,1 0 0,-1 0 0,1 0 0,0 0 0,0 0 0,0 0 0,4 2 0,-3-1 41,1 0-1,0-1 0,0 1 0,0-1 1,0 0-1,0-1 0,0 1 0,1-1 1,-1 0-1,0 0 0,1 0 1,6 0-1,-8-1-2,0 0 0,0 0 0,-1 0 0,1-1 1,0 1-1,-1-1 0,1 0 0,0 0 0,-1 0 0,1 0 1,-1 0-1,0 0 0,1-1 0,-1 1 0,0-1 0,0 0 1,0 0-1,0 0 0,0 0 0,0 0 0,0 0 0,-1 0 0,1 0 1,-1-1-1,0 1 0,2-4 0,-2 3-33,0 1 0,0 0 0,0 0 1,-1 0-1,1-1 0,-1 1 0,1 0 0,-1-1 0,0 1 0,0-1 0,0 1 1,0 0-1,0-1 0,-1 1 0,1 0 0,-1-1 0,0 1 0,-1-4 0,-2-3 28,0 1 1,-1 0-1,-9-11 0,1 0-319,13 18 244,-1 0 0,1 1 0,0-1-1,0 1 1,0-1 0,-1 1 0,1-1-1,0 1 1,-1-1 0,1 1 0,0 0 0,-1-1-1,1 1 1,-1-1 0,1 1 0,-1 0 0,1-1-1,0 1 1,-1 0 0,1-1 0,-1 1 0,0 0-1,1 0 1,-2-1 0,3 2 23,-1 0 1,0 0-1,1 0 0,-1 0 1,1 0-1,-1-1 0,1 1 0,0 0 1,-1 0-1,1-1 0,0 1 1,-1 0-1,1-1 0,0 1 1,1 0-1,13 8 55,0-2 0,0 0 0,0-1-1,1 0 1,27 5 0,-32-7 71,1-2 0,0 1 0,17 0 0,-26-3-60,1 0 1,-1 0 0,0-1 0,1 1 0,-1-1 0,0 0 0,0 0 0,1 0 0,-1 0 0,0 0-1,0-1 1,0 1 0,-1-1 0,1 0 0,0 0 0,4-4 0,-1 0 28,-1 0 0,0 0-1,-1-1 1,1 0 0,-2 0 0,7-13 0,13-47-75,-13 32-58,7-13-938,-11 66 774,0 14 226,-2-17 109,-1 1 0,-1-1 0,-1 1-1,0 0 1,-2 26 0,0-31 30,0-1-38,0-1 0,-1 1 0,-3 12 0,4-20-62,0 0 1,1 0-1,-1 0 1,0 0-1,0 0 1,0 0-1,-1 0 1,1-1-1,0 1 1,-1 0-1,1-1 1,-1 1-1,1-1 1,-1 1-1,0-1 1,1 0-1,-1 0 1,0 0-1,0 0 1,-4 1-1,3-1-17,0-1 0,1-1 0,-1 1-1,0 0 1,0-1 0,1 1 0,-1-1 0,0 0 0,1 0-1,-1 0 1,-4-3 0,-16-5-209,-4 4-903,27 5 891,2 1 101,21 14-101,32 13 1,-46-24 216,0-1-1,0 1 1,0-2 0,0 1 0,1-1 0,-1-1 0,14 1-1,-16-2 65,0-1-1,0 0 0,1 0 1,-1-1-1,0 0 0,0 0 1,0-1-1,-1 1 0,1-2 1,0 1-1,-1-1 0,0 0 1,7-6-1,3-3-27,-2-1 1,0 0-1,19-25 0,6-19-434,-38 120-188,-1-56 589,0 0-1,1 1 1,0-1-1,0 0 1,1 0-1,0 0 1,0 0-1,0 0 1,1-1-1,0 1 0,0-1 1,0 1-1,1-1 1,-1 0-1,1-1 1,1 1-1,-1 0 1,10 6-1,-12-10 7,-1 0 0,1 0 0,0-1 0,0 1 0,0-1 0,0 1 0,0-1-1,0 0 1,0 0 0,0 0 0,0 0 0,0 0 0,0 0 0,0-1 0,0 1 0,0-1 0,3-1 0,4-1 119,-1 0 0,12-8 0,-8 4-163,1-1 0,-1-1 0,-1-1 0,0 1 0,0-2 0,-1 1 0,0-1-1,-1-1 1,0 0 0,-1 0 0,7-14 0,7-18-151,31-93 1,-27 63-181,-8 28 423,16-71 0,-26 87-88,-5 20 27,-1 0 0,0 0 0,-1-1 1,1-12-1,-1 8 27,-1 10-146,1 0 1,-1-1 0,0 1 0,-1 0-1,-1-8 1,2 13 88,0 0 0,0-1 0,0 1 0,0 0 0,0 0 0,0 0 0,0 0 0,0 0 0,0-1 0,0 1 0,0 0 0,0 0 0,0 0 0,-1 0 0,1 0 0,0-1 0,0 1 0,0 0 0,0 0 0,0 0 0,0 0 0,-1 0 0,1 0 0,0 0 0,0 0 0,0 0 0,0 0 0,0-1 0,-1 1 0,1 0 0,0 0 0,0 0 0,0 0 0,0 0 0,-1 0 0,1 0 0,0 0 0,-7 5-239,-3 10 9,5-4 234,1 0 0,1 0 0,0 1 0,0-1 0,1 1 1,-1 20-1,-1 3 41,0 15 83,2-1 0,4 66 0,2-72-31,1 0 1,18 70-1,-22-108-17,0 0-1,1 0 0,0-1 1,0 1-1,0 0 0,1-1 1,5 8-1,-7-11-47,0 1 0,0-1 0,0 0-1,1 0 1,-1 0 0,0 0 0,0 0 0,1 0 0,-1 0-1,0-1 1,1 1 0,-1 0 0,1-1 0,-1 1 0,1-1-1,-1 1 1,1-1 0,0 0 0,-1 0 0,1 0 0,-1 0 0,1 0-1,0 0 1,-1 0 0,1 0 0,-1 0 0,1-1 0,1 0-1,3-1 6,-1-1 0,0 0 0,0 0-1,1 0 1,-2-1 0,9-7 0,25-28-216,-23 21 125,17-20 87,50-78-1,-81 114-1,0 1 1,0-1-1,0 1 0,-1-1 0,1 0 0,-1 1 0,1-1 0,-1 0 0,0 1 0,1-1 0,-1 0 0,0-3 0,0 5-16,0-1 0,0 1-1,-1 0 1,1-1 0,0 1 0,0 0-1,0-1 1,0 1 0,0 0 0,0-1-1,-1 1 1,1 0 0,0 0 0,0-1 0,0 1-1,-1 0 1,1 0 0,0-1 0,0 1-1,-1 0 1,1 0 0,0 0 0,-1 0 0,1-1-1,0 1 1,-1 0 0,0 0-12,0 0 0,0 0 0,1 0 1,-1 0-1,0 0 0,0 1 0,0-1 0,0 0 0,0 0 1,0 1-1,1-1 0,-1 0 0,0 1 0,-1 0 0,-6 5 39,1 0-1,0 0 0,1 0 0,-1 1 0,1 0 1,0 0-1,1 0 0,0 1 0,0 0 0,1 0 1,0 0-1,0 1 0,1-1 0,0 1 0,0 0 1,1 0-1,0 0 0,1 0 0,-1 16 0,2-20 2,0 0-1,1 0 0,-1-1 1,1 1-1,0 0 0,1 0 0,-1-1 1,1 1-1,0-1 0,0 1 0,6 7 1,-4-6 9,1 0 0,-1-1 0,2 1 0,-1-1 0,0-1 0,1 1 1,8 4-1,7 3 42,0-2 0,1 0 1,41 12-1,-50-18-80,7 2-72,0-1 1,22 4 0,-33-8-714,0 0 0,0 0-1,-1-1 1,1-1 0,0 0-1,0 0 1,14-3 0,-22 3 529,0 1 1,0 0-1,1-1 0,-1 1 0,0-1 1,0 1-1,0-1 0,0 1 1,0-1-1,0 0 0,0 0 1,0 1-1,0-1 0,0 0 0,0 0 1,0 0-1,1-2 0,-1-7-3146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0:18.3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9 3712,'-2'-7'1000,"7"6"887,9 10 1226,-11-6-2867,-1 0 0,0 0 0,0 0 0,0 1 0,-1-1 0,1 0 0,-1 1 0,2 7 0,4 33 647,-5-33-640,2 35 803,0 50 0,1-103-555,-2-4-553,0 0 0,2-14 0,1-8-160,0 8-64,-3 13 193,0 0 0,0 0-1,1 0 1,1 1 0,0-1 0,10-16-1,-15 27 80,1 1 0,-1-1 0,0 0 0,1 1 0,-1-1 0,1 1 0,-1-1 0,1 1 0,-1-1 0,1 1-1,-1-1 1,1 1 0,-1-1 0,1 1 0,0 0 0,-1-1 0,1 1 0,0 0 0,-1-1 0,1 1 0,0 0 0,-1 0 0,1 0-1,0 0 1,1 0 0,-1 0 18,-1 1-1,1-1 1,0 1-1,-1-1 1,1 1-1,-1-1 1,1 1-1,-1 0 1,1-1-1,-1 1 1,1 0 0,-1-1-1,1 1 1,-1 0-1,0 0 1,0 0-1,1-1 1,-1 2-1,2 7 208,0 0 0,0 18-1,-1-25-201,-1-1-8,0 11 172,1 1 1,1-1-1,0 0 1,4 14-1,-5-26-173,-1 0 0,0 0 1,1 1-1,-1-1 0,0 0 0,1 0 0,-1 0 0,0 0 1,1-1-1,-1 1 0,0 0 0,1 0 0,-1 0 0,0 0 1,1 0-1,-1 0 0,0 0 0,1-1 0,-1 1 0,0 0 0,0 0 1,1 0-1,-1-1 0,0 1 0,0 0 0,1 0 0,-1-1 1,0 1-1,0-1 4,3-2-74,0 0-1,0-1 1,-1 1-1,1-1 1,-1 0-1,2-5 1,7-10-231,-1 3 127,12-18 4,-21 33 201,1-1 0,-1 0 0,0 1 1,1-1-1,0 1 0,-1 0 0,1 0 0,0-1 0,0 1 0,-1 0 1,1 0-1,0 0 0,0 1 0,4-2 0,-5 2-7,1 0-1,-1 0 1,0 0-1,1 0 0,-1 0 1,1 1-1,-1-1 1,0 0-1,1 1 1,-1-1-1,0 1 1,0 0-1,1-1 1,-1 1-1,0 0 1,0 0-1,0-1 0,0 1 1,0 0-1,0 0 1,0 0-1,0 0 1,1 2-1,2 4 96,0-1 1,0 1-1,3 9 0,2 2-25,-7-14-246,0 0 0,1 0 1,-1 1-1,-1-1 0,1 0 0,-1 1 0,0 0 0,0-1 0,1 8 1,-2-11-191,0 0 0,0 0 1,0 0-1,1 1 1,-1-1-1,0 0 1,1 0-1,-1 0 1,1 1-1,-1-1 1,2 2-1,3 5-1497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0:18.7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10 113 6656,'-3'-4'410,"-3"-4"1688,15 13-180,6 6-351,-1 0 0,21 21 0,-19-16-907,20 14 0,-29-25-490,0 0 0,0 0 0,0-1-1,1 0 1,14 5 0,-20-8-120,0-1 0,1 1 0,-1-1 0,0 1 0,0-1 0,1 0 0,-1 0 0,0 0 0,1 0 0,-1 0 0,0-1 0,1 1 0,-1-1 0,0 1 0,0-1 0,0 0 0,1 0 0,-1 0 0,0 0 0,0 0 0,0 0 0,0-1 0,-1 1-1,1-1 1,0 1 0,2-4 0,0 0-13,0-1 0,0 0 0,-1 0 0,0 0 0,0 0-1,0-1 1,-1 1 0,0-1 0,3-13 0,-3 1-107,0-1 1,0-24-1,-3 40-29,1-1-1,0 1 1,-1 0-1,0 0 1,0-1-1,0 1 1,-3-7-1,3 10-206,1-1-1,-1 0 0,0 1 1,-1-1-1,1 1 1,0-1-1,0 1 0,-3-2 1,-14-3-6842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0:19.1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137 1 5472,'-1'0'118,"1"0"1,0 0-1,-1 0 1,1 0 0,-1-1-1,1 1 1,-1 0-1,1 0 1,0 0-1,-1 0 1,1 0-1,-1 0 1,1 0-1,-1 0 1,1 0-1,-1 1 1,1-1-1,0 0 1,-1 0 0,1 0-1,-1 0 1,1 1-1,0-1 1,-1 0-1,1 0 1,0 1-1,-1-1 1,1 0-1,0 1 1,-1-1-1,1 1 1,-17 16 2072,3-3-1146,10-11-798,0 1 0,0-1 0,0 0 0,1 1 0,-1 0 0,1 0 0,0 0 0,0 0 0,-4 8 0,6-9-201,1-1 0,-1 1 1,0-1-1,0 1 0,1 0 0,0-1 0,-1 1 1,1-1-1,0 1 0,1 0 0,-1-1 0,0 1 0,1-1 1,-1 1-1,1 0 0,0-1 0,0 1 0,0-1 0,0 0 1,2 4-1,12 19 333,-3-5-150,17 37 0,-28-55-204,-1 1-1,1 0 0,0 0 1,-1 0-1,1 0 1,-1 0-1,0 0 0,0 0 1,0 0-1,-1 0 1,1 0-1,-1 0 0,1 0 1,-1 0-1,0 0 1,0-1-1,0 1 1,0 0-1,-1-1 0,1 1 1,-5 4-1,5-5-203,0-1-1,0 1 1,-1-1 0,1 0-1,-1 1 1,1-1-1,-1 0 1,1 0 0,-1 0-1,0 0 1,0-1-1,1 1 1,-1 0 0,0-1-1,0 1 1,0-1-1,0 1 1,0-1 0,0 0-1,0 0 1,0 0-1,0 0 1,1 0 0,-1 0-1,0-1 1,0 1-1,0-1 1,0 1 0,0-1-1,0 0 1,1 0-1,-1 0 1,-2-1 0,0-1-621,1 1 0,-1-1 1,1-1-1,0 1 1,0 0-1,-3-6 0,5 8 680,-13-18-2978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0:19.5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11 5632,'-1'-10'2016,"7"16"-950,2 3-783,-6-6-99,0 0 0,0 1 1,0-1-1,0 0 0,0 1 0,-1 0 0,0-1 1,1 1-1,-1 4 0,7 38 1912,-6-31-1687,23 188 448,-19-68-5570,-7-108 2627,-3-6-1860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0:19.8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31 113 8128,'-26'-43'3008,"21"39"-2336,5-4-160,10 5 480,-2-5-640,10 0 544,3-3-480,10 2 32,12 1-256,11 2-512,7 1 128,1 5-1536,-5 5 960,-10-2-2496,-2 0 1856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0:20.2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162 1 7232,'0'0'60,"0"0"0,-1 0 0,1 0 0,0 0-1,-1 0 1,1 0 0,0 0 0,-1 0 0,1 0 0,0 0 0,-1 0 0,1 0 0,0 0 0,-1 0 0,1 1 0,0-1 0,0 0 0,-1 0-1,1 0 1,0 0 0,-1 1 0,1-1 0,0 0 0,0 0 0,0 1 0,-1-1 0,1 0 0,0 0 0,0 1 0,0-1 0,-1 0 0,1 1 0,0-1-1,0 0 1,0 0 0,0 1 0,0-1 0,0 0 0,0 1 0,0-1 0,0 0 0,0 1 0,0-1 0,0 0 0,0 1 0,0-1 0,0 0-1,0 1 1,0 0 0,11 20 394,-5-10-80,-3-3-31,1 1 1,-1 0 0,-1 0 0,0 1-1,0-1 1,-1 0 0,0 1 0,0-1-1,-1 1 1,-2 14 0,-3 56 709,-1 162 6,6-238-1020,0 0-1,0 0 1,1 0 0,0 0-1,0-1 1,0 1 0,0 0 0,0-1-1,4 6 1,-5-8-60,1 0-1,0 0 1,-1 0-1,1 0 1,0-1 0,0 1-1,0 0 1,0 0-1,0-1 1,0 1-1,0-1 1,0 1 0,0 0-1,0-1 1,0 0-1,0 1 1,1-1-1,-1 0 1,0 0-1,0 1 1,0-1 0,0 0-1,1 0 1,-1 0-1,0 0 1,0-1-1,0 1 1,0 0 0,1 0-1,-1-1 1,0 1-1,1-1 1,100-44-1798,-99 44 1817,0 0 0,1 1 0,-1-1 0,1 0 0,-1 1 0,1 0 0,-1 0 0,1 0 0,-1 1 0,1-1 0,-1 1 0,1-1 0,-1 1 0,5 2 0,-7-2 50,0-1-1,1 0 1,-1 1-1,0 0 1,0-1-1,0 1 1,0 0-1,0-1 1,0 1 0,0 0-1,0 0 1,0 0-1,0 0 1,0 0-1,0 0 1,-1 0-1,1 0 1,0 1 0,-1-1-1,1 0 1,-1 0-1,1 0 1,-1 1-1,0-1 1,1 0-1,-1 1 1,0-1 0,0 0-1,0 1 1,0-1-1,0 0 1,0 0-1,-1 1 1,1-1-1,0 0 1,-1 1 0,1-1-1,-1 0 1,0 2-1,-1 1 60,0-1-1,-1 0 1,1 0-1,-1 0 1,0-1-1,0 1 1,0 0-1,0-1 0,0 0 1,0 0-1,0 0 1,-1 0-1,1 0 1,-1-1-1,0 0 1,1 1-1,-6 0 1,-8 1 100,1 0 0,-25 2 1,23-5-140,1 1 0,-1-2 1,1 0-1,0-1 0,0-1 0,-21-6 1,26 5-492,1 0 1,0-1 0,-20-11-1,23 11-441,1 0-1,0-1 0,1 1 0,-1-1 1,-10-14-1,12 12-2001,5 8 2773,0 0 1,0 0-1,0-1 0,0 1 1,0 0-1,0 0 0,0-1 0,0 1 1,1 0-1,-1 0 0,0 0 1,0-1-1,0 1 0,5-2-1668,10-2-2063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0:20.6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98 3808,'0'2'251,"1"0"1,0 0 0,0 0-1,0 0 1,0 0-1,0 0 1,0 0-1,1 0 1,-1-1 0,1 1-1,-1 0 1,1-1-1,0 1 1,-1-1 0,1 0-1,4 3 1,7 6 1860,-12-9-2033,1 1 0,-1-1 0,1 1 1,-1-1-1,1 0 0,0 0 0,0 0 0,0 0 0,0 0 0,0 0 0,0-1 1,0 1-1,0-1 0,0 1 0,0-1 0,0 0 0,0 1 0,0-1 0,0 0 1,0-1-1,0 1 0,0 0 0,1 0 0,-1-1 0,0 0 0,0 1 0,0-1 1,-1 0-1,1 0 0,0 0 0,0 0 0,0 0 0,-1 0 0,1-1 0,0 1 1,-1 0-1,1-1 0,-1 0 0,0 1 0,1-1 0,-1 0 0,0 1 0,0-1 1,0 0-1,0 0 0,-1 0 0,1 0 0,1-4 0,-1 0-63,0 0 0,0-1 0,-1 1 0,0-1 0,0 1 0,0-1 0,-1 1 0,0-1 0,0 1 0,0-1 0,-1 1 0,0 0 0,0 0 0,-1 0 0,-3-7 0,5 13-2,1-1-1,0 1 0,0-1 1,0 1-1,0 0 1,-1-1-1,1 1 1,0-1-1,-1 1 0,1 0 1,0-1-1,-1 1 1,1 0-1,0 0 0,-1-1 1,1 1-1,0 0 1,-1 0-1,1-1 0,-1 1 1,1 0-1,0 0 1,-1 0-1,1 0 0,-1 0 1,1 0-1,-1-1 1,1 1-1,-1 0 1,1 0-1,-1 0 0,1 1 1,0-1-1,-1 0 1,1 0-1,-1 0 0,1 0 1,-1 0-1,1 0 1,0 1-1,-1-1 0,1 0 1,-1 0-1,1 1 1,0-1-1,-1 1 1,0 0 59,-1 1 0,1-1 0,0 1 0,0 0 0,1-1 0,-1 1 0,0 0 0,0 0 1,1-1-1,-1 3 0,-2 12 371,0 1 0,1-1 0,1 0 0,1 1-1,2 23 1,0-29-420,0 0 0,0-1 0,1 1-1,0-1 1,1 1 0,0-1 0,1-1 0,0 1-1,8 12 1,-10-19-297,-1 0-1,1 0 1,1 0-1,-1 0 1,0 0-1,1 0 1,-1-1-1,1 0 1,0 0-1,0 0 1,-1 0-1,1 0 1,1-1-1,-1 0 1,0 0 0,0 0-1,5 1 1,30 2-5759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0:21.6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93 3648,'-7'-5'807,"7"5"-781,0 0 1,0-1 0,0 1 0,0 0 0,0 0 0,-1 0 0,1 0-1,0 0 1,0 0 0,0 0 0,0 0 0,0 0 0,0 0 0,0 0 0,-1 0-1,1 0 1,0-1 0,0 1 0,0 0 0,0 0 0,0 0 0,0 0 0,0 0-1,-1 0 1,1 0 0,0 0 0,0 0 0,0 0 0,0 0 0,0 1-1,0-1 1,-1 0 0,1 0 0,0 0 0,0 0 0,0 0 0,0 0 0,0 0-1,0 0 1,0 0 0,0 0 0,-1 0 0,1 0 0,0 1 0,0-1-1,-2 1 430,1 1-1,-1 0 0,1 0 1,-1 0-1,1 0 0,0 0 0,0 0 1,0 1-1,0-1 0,0 0 0,-1 5 1,-5 28 832,7-34-1263,-2 12 352,1 1 1,0 0-1,1-1 0,0 1 0,4 24 0,-4-37-359,0 0-1,0 0 1,1 0-1,-1-1 1,0 1-1,1 0 0,-1 0 1,0 0-1,1 0 1,-1 0-1,1-1 1,-1 1-1,1 0 1,0 0-1,-1-1 1,1 1-1,0 0 0,0-1 1,-1 1-1,2 0 1,-1-1-15,-1 0 1,1 0-1,0 0 1,0 0 0,-1 0-1,1 0 1,0 0-1,0 0 1,-1 0-1,1-1 1,0 1-1,-1 0 1,1 0 0,0-1-1,-1 1 1,1 0-1,0-1 1,-1 1-1,1-1 1,0 0-1,4-3-98,0-1-1,0-1 1,-1 1-1,5-8 1,-5 7-87,-1 3 87,29-39-458,-28 38 515,0 0-1,1 0 1,-1 1 0,1-1-1,-1 1 1,1 0-1,7-3 1,-11 5 58,1 1 0,-1-1 0,1 1 0,-1-1 0,1 1 0,-1 0 0,1 0 0,-1 0 1,1 0-1,-1 0 0,1 0 0,-1 1 0,1-1 0,-1 0 0,1 1 0,-1-1 0,1 1 0,-1 0 0,0-1 0,1 1 0,-1 0 0,0 0 0,1 0 1,-1 0-1,0 0 0,2 2 0,3 3 232,-1 1 0,0 0 0,8 12 0,-3-3 246,-8-14-400,0 1 0,0 0-1,0-1 1,0 1 0,1-1 0,-1 0 0,0 0 0,1 0 0,0 0 0,-1 0-1,1-1 1,0 1 0,0-1 0,0 0 0,5 2 0,-5-3-26,0 0 1,0 0 0,-1 0 0,1 0-1,0 0 1,0-1 0,0 0-1,0 1 1,-1-1 0,1 0-1,0 0 1,-1 0 0,1-1 0,0 1-1,-1-1 1,0 1 0,5-5-1,4-3-97,-1 0-1,-1-1 0,0-1 1,0 1-1,0-2 0,-2 1 1,1-1-1,-2 0 0,1 0 0,8-26 1,-15 36-39,18-46-2157,-16 43 1468,-1 1 1,2 0 0,-1 0 0,0 0-1,1 0 1,0 0 0,0 1-1,4-5 1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0:22.1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92 5984,'1'1'146,"0"0"0,0-1 1,0 1-1,0-1 0,0 1 0,0 0 1,0 0-1,-1 0 0,1-1 1,0 1-1,-1 0 0,1 0 0,0 0 1,-1 0-1,1 0 0,-1 0 0,1 0 1,-1 0-1,0 0 0,1 2 0,0 1 63,1-1-1,-1 0 0,1 0 0,0 1 0,2 2 0,0 0 41,2 1 1582,-6-7-1809,0 0 0,0-1 0,0 1 0,0 0 0,1 0 0,-1 0 0,0 0 0,0 0 0,0 0 0,0 0 0,0 0 0,0 0 0,1 0 1,-1 0-1,0 0 0,0 0 0,0 0 0,0 0 0,0-1 0,0 1 0,0 0 0,0 0 0,0 0 0,1 0 0,-1 0 0,0 0 0,0-1 0,0 1 0,0 0 0,0 0 0,0 0 0,0 0 0,0 0 0,0 0 0,0-1 1,0 1-1,0 0 0,0 0 0,0 0 0,0 0 0,0 0 0,0-1 0,0 1 0,0 0 0,0 0 0,0 0 0,-1 0 0,1 0 0,0 0 0,0-1 0,0 1 0,-1-18 522,-6-33 0,3 24-277,4 25-276,0 0-1,0-1 1,0 1-1,0 0 1,1 0 0,-1 0-1,1-1 1,0 1 0,0 0-1,-1 0 1,1 0-1,1 0 1,-1 0 0,2-2-1,-3 3-19,0 0 0,1 1 1,-1-1-1,1 0 0,0 1 0,-1-1 0,1 0 0,-1 1 0,1-1 0,0 1 0,-1-1 0,1 1 0,0-1 0,0 1 0,-1-1 1,1 1-1,0 0 0,0 0 0,0-1 0,0 1 0,-1 0 0,1 0 0,0 0 0,0 0 0,0 0 0,0 0 0,0 0 1,-1 0-1,1 0 0,0 0 0,0 0 0,0 1 0,0-1 0,-1 0 0,1 1 0,1 0 0,26 18-497,23 19 437,-45-34 139,-1 1 0,0 0 0,0 0-1,-1 1 1,0 0 0,7 10 0,-3-2 358,-6-10-189,1 0-1,-1-1 1,0 1 0,0 1 0,-1-1 0,1 0 0,-1 0 0,2 8 0,-3-11 101,2-1-43,0-1-274,1 1 0,-1-1 0,0 0 0,0 0-1,1 0 1,-1 0 0,0-1 0,0 1-1,0 0 1,0-1 0,-1 1 0,1-1-1,0 0 1,-1 0 0,1 0 0,-1 0-1,1 0 1,-1 0 0,2-4 0,0 0-55,0 0 1,0 0 0,0 0-1,-1 0 1,0-1 0,2-8 0,-4 11 87,0 0 1,0 0 0,0 0 0,0 0 0,0 0 0,-1 0 0,0 0 0,0 0 0,-2-6 0,2 8-46,1 1 1,-1-1 0,0 1-1,0 0 1,1-1 0,-1 1-1,0 0 1,0 0 0,0-1-1,0 1 1,-1 0 0,1 0-1,0 0 1,0 0 0,-1 1-1,1-1 1,0 0 0,-1 0-1,1 1 1,-1-1 0,1 1-1,-1-1 1,1 1 0,-1 0-1,0 0 1,-1-1 0,2 1-136,-1 1 0,1-1 0,-1 0 0,1 0 1,-1 1-1,1-1 0,0 1 0,-1-1 0,1 1 1,-1-1-1,1 1 0,0 0 0,0 0 0,-1 0 1,1 0-1,-1 1 0,1-2 23,1 1 0,-1 0 0,1-1 1,0 1-1,-1-1 0,1 1 0,-1 0 0,1-1 0,0 1 0,0 0 0,-1-1 0,1 1 1,0 0-1,0 0 0,0-1 0,0 1 0,0 0 0,0 0 0,0-1 0,0 1 1,0 0-1,0 0 0,0-1 0,1 1 0,-1 0 0,0-1 0,0 1 0,1 0 0,-1-1 1,0 1-1,1 0 0,-1-1 0,1 1 0,11 11-2988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0:22.5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 5568,'1'1'1786,"1"-1"-1676,-1 1 0,1 0 0,-1-1 0,1 1 0,-1 0 0,1 0 0,-1 0-1,0 0 1,0 1 0,1-1 0,-1 0 0,0 0 0,0 1 0,0-1 0,0 1 0,-1-1-1,1 1 1,0-1 0,-1 1 0,1-1 0,0 1 0,-1-1 0,0 1 0,1 0-1,-1 2 1,0 5 369,1 0 0,-2 1 0,-1 14 1,-1 4 736,5-33-1195,0-1 0,0 0 1,1 1-1,-1-1 1,1 1-1,1 0 0,6-9 1,-3 5 48,0-1 0,1 1 1,0 0-1,13-10 0,-20 18 21,1 0 0,-1 0 0,0 0 0,1 0-1,-1 0 1,1 1 0,-1-1 0,1 0 0,0 1 0,-1-1 0,1 1-1,0 0 1,-1-1 0,1 1 0,0 0 0,-1 0 0,1 0-1,0 0 1,0 0 0,1 1 0,-1 0-5,0 0 0,0 0 1,0 0-1,-1 0 0,1 0 0,0 0 1,-1 1-1,1-1 0,-1 0 0,1 1 0,-1 0 1,0-1-1,0 1 0,2 2 0,1 5 40,0 0 0,0 0 0,-1 1 0,0-1 0,2 17 0,-1-3-78,0-2-1640,6 24 1,-5-32-1737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41:46.7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4 5632,'-5'-4'2112,"14"8"-1664,18 0-96,-14-4 160,5 0-352,8 0 128,5-4-160,-1 4-416,1 0 160,-5 0-1952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0:23.0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215 0 7552,'-2'0'169,"1"1"1,0-1-1,0 0 0,-1 1 1,1-1-1,0 1 0,0-1 1,0 1-1,-1-1 1,1 1-1,0 0 0,0 0 1,0 0-1,0-1 1,0 1-1,0 0 0,1 0 1,-1 0-1,0 0 1,0 1-1,1-1 0,-1 0 1,1 0-1,-1 0 0,1 1 1,-1-1-1,1 0 1,0 0-1,-1 1 0,1 0 1,-2 7 372,1 0 0,0-1-1,1 13 1,0-18-482,0 0-1,0 0 0,1 0 1,-1 0-1,1 0 0,0 0 1,0 0-1,0 0 0,0-1 1,0 1-1,1 0 0,-1-1 1,1 1-1,-1 0 0,1-1 1,0 0-1,0 1 1,0-1-1,1 0 0,-1 0 1,0 0-1,1-1 0,0 1 1,-1-1-1,1 1 0,0-1 1,-1 0-1,1 0 0,0 0 1,3 1-1,1-1-53,-1 2 0,0-1 0,1 0 0,-1 1 0,0 0 0,-1 1 0,1-1 0,-1 1 0,1 0 0,-1 1-1,0-1 1,-1 1 0,1 0 0,-1 0 0,0 0 0,0 1 0,-1-1 0,1 1 0,-1 0 0,0 0 0,-1 0 0,0 1 0,0-1 0,0 0 0,1 9-1,-1 0 92,-1 1 0,0-1-1,-1 1 1,0-1-1,-1 1 1,-1-1-1,-1 0 1,0 0 0,-10 28-1,7-26 63,-5 15 342,-26 51 0,33-75-418,-1 0 1,1 0 0,-1-1 0,-1 1-1,0-1 1,0-1 0,0 1-1,-1-1 1,0 0 0,0-1 0,-11 7-1,13-10-68,1 0 0,-1 0-1,1-1 1,-1 0-1,1 0 1,-1-1-1,0 1 1,0-1-1,1 0 1,-1 0 0,0 0-1,0-1 1,1 0-1,-1 0 1,0 0-1,1 0 1,-1-1-1,1 0 1,0 0 0,-7-4-1,2 2-12,1-2 0,0 1 0,0-1 0,0-1 0,1 1 0,0-1 0,0-1 0,1 1 0,-6-9 0,9 12-6,1 1 1,0-1 0,0 0 0,1 1-1,-1-1 1,1 0 0,-1 0-1,1 0 1,1 0 0,-1 0 0,0 0-1,1 0 1,0-1 0,0 1-1,0 0 1,1 0 0,-1 0 0,1 0-1,0 0 1,0 0 0,2-4-1,0 2 58,0 0 0,1 0 0,0 0 0,0 1 1,0-1-1,0 1 0,1 0 0,0 0 0,0 1 0,0 0 0,12-8 0,-7 7-18,0 0 0,0 0 0,0 1 0,1 0 0,0 1 0,0 0 0,0 1 0,22-2 0,30 3-2035,-3 6-4305,-58-5 5382,1 0 0,-1 0 0,0 0 0,0 0 0,1 0 0,-1-1 0,0 1-1,0-1 1,4 0 0,0-4-1627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0:27.623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67 2912,'26'-7'1123,"0"1"-1,1 1 1,30-1 0,-13 2-857,193-14 223,-109 10-167,225-2 724,1 16-641,180-2 666,-383-9-767,433-2 795,26 58-331,-122 10-487,-398-50-189,414 32 388,-266-26-1578,-155-9-380,-14 3-3252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0:28.493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1 199 992,'2'-2'50,"-1"0"0,1 0-1,0 0 1,0 1 0,0-1 0,0 0-1,0 1 1,1 0 0,-1 0 0,0-1-1,5 0 1,30-7 1605,-28 7-920,5 0-336,0 1 0,0 0 0,0 1 1,1 1-1,-1 1 0,0-1 1,25 8-1,39 5 700,-20-12-287,71-5 0,-82 0-602,365-28 987,-101 5-351,33-2-219,-43 3-70,-51 3-241,9-1-125,417-9 769,312 48-107,-864-10-909,215 16 272,-266-14-116,257 21 344,-177-23-168,90 4 2,362-1-22,-419-10-2359,-113 1-257,-65 0 1738,0 0 0,-1 0 1,1 1-1,0 0 0,0 0 0,11 4 1,5 6-1203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0:29.575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1 253 2912,'3'-6'227,"0"1"0,0 0 1,1-1-1,-1 1 0,1 1 0,0-1 0,1 1 1,-1-1-1,1 1 0,7-4 0,-1 0 176,1 1 1,0 1-1,23-9 0,-18 9-167,-1 2 0,1 0 0,0 1 0,22-1 0,72 1 354,-88 3-472,389 8 1364,491-40 508,-162-2-769,36 10-186,-45 4-854,-355 6 560,296-6 400,62 43-965,-710-21-731,-1 1-1,0 1 0,35 11 0,-18 4-2292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0:30.510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74 3136,'130'4'3744,"326"-11"-859,108-8-1431,-361 10-1063,524-14 1295,-121 6-359,252-5-260,64 21-1173,-522 26-3468,-296-8 1414,-37 1-1802,-51-15 2778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0:50.334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16 1728,'18'-15'6458,"-12"30"-6134,-2 1-1,0-1 0,-1 1 1,3 26-1,-3 66 492,-3-106-804,0 146 1941,13-156-1744,-8 5-216,1 1 1,0 0-1,-1 0 1,1 1-1,0 0 1,12-1-1,38 2-143,-23 1 110,142-8 441,-38 5-186,-78 3-7,-57-1 17,-2 0-222,0 0 1,0 0 0,0 0-1,0 1 1,1-1-1,-1 0 1,0 0-1,0 0 1,0 0-1,0 0 1,1 0-1,-1 0 1,0 0-1,0 0 1,0 0-1,0 0 1,1 0 0,-1 0-1,0 0 1,0 0-1,0 0 1,0-1-1,1 1 1,-1 0-1,0 0 1,0 0-1,0 0 1,0 0-1,1 0 1,-1 0-1,0 0 1,0-1 0,0 1-1,0 0 1,0 0-1,3-9 212,-3-15 224,0 19-386,-5-83-138,4 76 97,1 10-75,0 0 0,-1-1 0,1 1 0,0 0 0,0-1 0,0 1 0,1-1 0,-1 1 0,1 0 0,-1 0 0,1-1 0,0 1 0,1-3 0,7 8-211,-3 1 385,1-1-1,0 0 0,0-1 1,0 0-1,0 0 0,1 0 1,-1-1-1,11 0 432,-23-1-290,-27-7-331,0 2 0,-43 0 0,-68 5-433,58 1 423,83-1 91,-4 1 24,-1-1-1,1 0 1,-1-1-1,1 1 1,0-1-1,-1-1 0,1 1 1,0-1-1,-9-4 1,15 6-34,0 0 1,-1 0 0,1 0 0,0 0 0,0 0 0,-1-1 0,1 1 0,0 0 0,0 0 0,0 0-1,0-1 1,-1 1 0,1 0 0,0 0 0,0-1 0,0 1 0,0 0 0,0 0 0,0-1 0,-1 1 0,1 0-1,0 0 1,0-1 0,0 1 0,0 0 0,0 0 0,0-1 0,0 1 0,0 0 0,0-1 0,1 1-1,-1 0 1,0 0 0,0-1 0,0 1 0,0 0 0,0 0 0,0-1 0,0 1 0,1 0 0,-1 0-1,0 0 1,0-1 0,0 1 0,0 0 0,1 0 0,-1 0 0,0-1 0,0 1 0,1 0 0,-1 0 0,1 0-1,13-8-233,-3 4-314,0 1 1,0 0-1,1 1 0,-1 0 1,16 0-1,20-1-2990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0:51.380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56 0 64,'31'16'6101,"-12"7"-4938,-11-15-942,-1 1 0,0 0 1,11 17-1,-17-22-120,1 0-1,-1 1 1,0-1-1,0 1 1,-1-1 0,1 1-1,-1-1 1,0 1-1,0-1 1,-2 9-1,1-7 19,1-1-1,0 1 1,0-1-1,0 1 1,0-1 0,3 10-1,-1-9 348,0 0 0,1 0 0,4 7 0,-4-9-416,-1 1 0,1-1 0,-1 1 0,0 0 0,-1 0-1,3 7 1,-3-3 181,1 2-27,0 0 0,0 16 0,-1-19-142,-1-1 0,2 1-1,-1-1 1,1 1 0,4 8 0,4 19 31,-5-4 702,-5-30-694,-14 2 464,-47-2-1277,-70 9 0,120-8-827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1:24.07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36 2656,'1'-2'227,"-1"0"-1,0 0 1,1 0 0,0 0-1,-1 0 1,1 0 0,0 1 0,0-1-1,0 0 1,1 0 0,-1 1-1,0-1 1,0 0 0,1 1 0,-1-1-1,7-4 1795,-7 6-1955,-1 0 0,1 0 1,-1 0-1,1 1 0,0-1 1,-1 0-1,1 1 1,-1-1-1,1 0 0,-1 1 1,1-1-1,-1 1 0,1-1 1,-1 1-1,0-1 0,1 1 1,-1-1-1,1 1 0,-1-1 1,0 1-1,0-1 0,1 1 1,-1 1-1,6 16 512,-5-14-434,6 29 809,5 54-1,-1-6-249,-7-27-495,-4-26 2240,0-29-2436,0-1-1,1 1 0,-1 0 1,1-1-1,0 1 0,-1 0 1,1 0-1,0 0 0,0-1 1,-1 1-1,1 0 0,0 0 1,0 0-1,0 0 0,0 0 1,1 1-1,1-2 0,20-12-55,12-6-217,-5 4 138,-22 11 56,-1 1 0,1 0-1,0 0 1,0 0-1,1 1 1,-1 1 0,1-1-1,-1 1 1,1 1-1,11-2 1,-20 3 66,0 0 0,0 1 0,0-1 0,0 0 0,0 0 0,0 0 1,1 0-1,-1 0 0,0 0 0,0 0 0,0 0 0,0 0 0,0 0 0,0 0 0,0 0 0,0 1 0,0-1 1,1 0-1,-1 0 0,0 0 0,0 0 0,0 0 0,0 0 0,0 0 0,0 1 0,0-1 0,0 0 1,0 0-1,0 0 0,0 0 0,0 0 0,0 0 0,0 1 0,0-1 0,0 0 0,0 0 0,0 0 0,0 0 1,0 0-1,0 0 0,0 1 0,-1-1 0,1 0 0,0 0 0,0 0 0,0 0 0,0 0 0,0 0 1,-4 7 216,4-6-137,-2 3-31,0 0 1,-1-1-1,1 1 1,-1 0-1,0-1 1,0 0 0,0 1-1,-1-1 1,1 0-1,-1-1 1,1 1 0,-8 3-1,1-1-59,-1 0 0,1-1 0,-1 0 0,-11 3 0,22-7 4,0 0 0,-1 0 0,1 0 1,0 0-1,-1 0 0,1 0 1,0 0-1,-1 0 0,1 0 1,0 0-1,0 0 0,-1 0 0,1 0 1,0 1-1,0-1 0,-1 0 1,1 0-1,0 0 0,0 0 1,-1 1-1,1-1 0,0 0 0,0 0 1,0 1-1,-1-1 0,1 0 1,0 0-1,0 1 0,0-1 1,0 0-1,-1 1 0,9 5-1,15 1 231,67 24 907,-76-25-813,-12-5-368,0 0 0,0 0 1,0-1-1,0 1 1,0-1-1,-1 1 1,1-1-1,3 1 0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1:25.99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 50 3072,'-14'-3'976,"13"3"-941,1 0 1,0 0-1,0 0 1,-1 0-1,1 0 1,0 0-1,0 0 1,0-1-1,-1 1 1,1 0 0,0 0-1,0 0 1,0 0-1,0-1 1,-1 1-1,1 0 1,0 0-1,0 0 1,0-1-1,0 1 1,0 0-1,0 0 1,0 0-1,-1-1 1,1 1-1,0 0 1,0 0-1,0-1 1,0 1-1,0 0 1,0 0-1,0-1 1,0 1-1,0 0 1,0 0-1,0-1 1,1 1-1,-1 0 1,0 0-1,0 0 1,0-1-1,0 1 1,0 0-1,0 0 1,1-1-1,3-6 1580,5-4 4,-8 10-1524,-1 0 1,1 0 0,0 0 0,-1 0 0,1 0-1,0 0 1,0 0 0,0 0 0,0 1 0,0-1-1,0 0 1,0 1 0,1-1 0,0-1-37,0 1 0,0 0 1,1 0-1,-1 1 0,0-1 0,1 0 1,-1 1-1,1 0 0,-1-1 0,1 1 1,-1 0-1,3 0 0,-3 1-32,0 0-1,0-1 1,0 1-1,0 0 1,0 0-1,-1 0 1,1 1-1,0-1 1,-1 0-1,1 1 1,-1-1-1,1 1 1,-1-1-1,0 1 1,2 2-1,31 44 1665,73 79 0,-104-124-1965,1 2 563,1-1 1,-1 0-1,1 1 1,0-2-1,10 7 0,-13-9-334,-1-1 0,0 1 0,1-1-1,-1 0 1,0 1 0,1-1 0,-1 0-1,0 0 1,1 0 0,-1 0 0,0 0-1,1 0 1,2 0 0,-3-1-337,1 0 1,-1 1-1,1-1 0,-1 0 0,0 1 1,1-1-1,-1 0 0,0 0 1,0 0-1,0 0 0,0-1 1,0 1-1,0 0 0,2-3 1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1:26.35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397 1 2656,'-3'1'1046,"0"1"-1,0-1 1,0 1 0,0 0 0,0 0-1,-4 5 1,-22 15 583,-82 35 1540,-27 15-2717,124-63-362,0 0-1,0 0 1,1 2 0,-19 18-1,31-29-167,0 1 0,1 0 1,-1 0-1,1 0 0,-1-1 0,1 1 0,-1 0 0,1 0 0,0 0 0,-1 0 0,1 0 0,0 0 1,-1 1-1,1-1-38,1-1 1,-1 1-1,0-1 0,0 0 1,0 1-1,0-1 1,0 1-1,1-1 0,-1 0 1,0 1-1,0-1 1,1 0-1,-1 1 1,0-1-1,0 0 0,1 1 1,-1-1-1,0 0 1,1 0-1,-1 1 1,1-1-1,-1 0 0,0 0 1,1 0-1,-1 0 1,1 1-1,-1-1 0,0 0 1,1 0-1,-1 0 1,1 0-1,-1 0 1,0 0-1,1 0 0,-1 0 1,1 0-1,0-1 1,18-1-2141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41:47.1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8 5728,'-43'-8'2112,"43"11"-1632,0 2-128,17 2-6880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1:26.90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330 3 3808,'-2'-1'129,"-1"1"0,1-1 0,0 1 1,0 0-1,0 0 0,-1-1 0,1 2 0,0-1 0,0 0 0,-1 0 1,1 1-1,0-1 0,0 1 0,0 0 0,0 0 0,0 0 1,0 0-1,0 0 0,-2 1 0,-5 5 370,0-1-1,-14 14 1,7-6 174,-7 7-170,1 1 1,0 1 0,2 1-1,0 0 1,2 2 0,1 0 0,1 1-1,-13 30 1,21-38-428,1 1 0,0 0 0,2 0 0,1 1 0,-4 35 0,7-41-14,1-1 1,0 1-1,1-1 1,0 1-1,2-1 1,-1 1-1,2-1 1,10 27 0,-11-35-130,0 1 0,1-1 1,0 0-1,1 0 0,-1 0 1,1-1-1,0 0 0,0 0 1,1 0-1,0-1 0,-1 1 1,13 5-1,-2-2-940,0 0-1,1-1 1,33 8 0,7-2-3889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1:27.34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9 1408,'0'-8'1757,"5"10"-481,15 17 276,-9-8-916,202 176 4537,-199-173-4865,0 0-1,-1 1 0,0 1 0,-1 0 1,-1 1-1,-1 0 0,12 27 1,-15-28-139,-1 0 1,-2 1-1,1-1 1,-2 1-1,0 0 1,-1 0-1,-1 0 1,-1 32-1,-1-33-105,-1 0 0,0 0 0,-2-1 0,0 1 0,0-1 0,-1 0 0,-1 0 0,-1 0 0,0-1-1,-1 0 1,0 0 0,-1-1 0,-12 14 0,11-16-654,-1-1 0,0 0 0,0 0 0,-1-1 0,-14 8 0,-22 10-1479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1:28.80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0 1664,'0'0'7077,"8"3"-6096,120 14 321,-77-12-1065,28 1 891,-78-6-1101,0 0-1,0 0 1,0 0-1,0-1 1,-1 1 0,1 0-1,0 0 1,0-1 0,-1 1-1,1 0 1,0-1 0,0 1-1,-1-1 1,1 1-1,0-1 1,-1 1 0,1-1-1,-1 0 1,1 1 0,-1-1-1,1 0 1,-1 1-1,1-1 1,-1 0 0,0 0-1,1 1 1,-1-2 0,4-11-2314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1:29.19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42 2912,'3'-4'4940,"-3"4"-4827,14-5 1682,18-5-755,-6 4-491,1 0 1,42-2-1,14 5-2224,-65 3-2410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1:30.37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11 372 1152,'-11'-11'2047,"11"11"-2022,6 23 3345,-2-7-3282,18 111 2344,-18-101-1779,2 15 1194,2 41 0,-13-117-1378,2-37-135,1 36-506,3-36 0,2-7 290,3-28-178,-3 82-45,-1 5 101,1 0-1,1 0 1,6-20 0,-5 26-136,0-1 0,1 1 0,12-20 1,-15 30 135,0-1 1,1 1 0,-1-1-1,1 1 1,0 0 0,1 0-1,-1 1 1,0-1-1,1 1 1,0 0 0,0 0-1,8-3 1,-3 2-31,0 0 1,1 1-1,0 0 1,-1 1-1,21-2 0,-24 4 39,-1 0-1,0 0 1,0 1-1,0 0 1,0 0-1,0 0 0,0 1 1,0-1-1,-1 2 1,1-1-1,-1 1 1,7 3-1,-10-5 16,-1 0 0,1 0 0,-1 0-1,0 1 1,1-1 0,-1 0 0,0 1 0,0-1 0,0 1 0,0-1 0,0 1-1,0-1 1,0 1 0,0 0 0,-1-1 0,1 1 0,0 0 0,-1 2 0,1-1 16,-1 1 1,0-1-1,0 1 1,0-1-1,-1 0 1,1 1-1,-1-1 1,0 0-1,-1 5 1,-3 3 37,-1 1 0,0-1 1,0 0-1,-10 12 1,-14 19 191,-60 63 1,76-91-159,1 1 0,-12 16-1,20-24-120,1-1 0,0 1-1,1-1 1,-1 1-1,1 0 1,1 1-1,-1-1 1,-1 11 0,4-16 19,0 0 0,0 0 1,0 0-1,0 0 0,1 0 1,-1 0-1,1 0 1,-1-1-1,1 1 0,0 0 1,0 0-1,-1 0 1,1-1-1,0 1 0,1-1 1,-1 1-1,0-1 1,0 1-1,1-1 0,-1 1 1,3 0-1,3 5 33,1-2 1,17 10-1,-22-14-47,50 24-86,12 6-100,-59-27 180,1 0 1,-1 0 0,-1 0 0,1 1-1,-1 0 1,1 0 0,5 8 0,-10-12 31,0 0 1,-1-1 0,1 1-1,-1 0 1,1 0 0,-1 0-1,1-1 1,-1 1 0,1 0-1,-1 0 1,0 0 0,1 0-1,-1 0 1,0 0 0,0-1-1,0 1 1,0 0 0,0 0-1,0 0 1,0 0 0,0 0-1,0 0 1,0 0 0,0 0-1,-1 0 1,1 0 0,0-1-1,-1 1 1,1 0 0,-1 0-1,1 0 1,-1-1 0,1 1-1,-1 0 1,1 0 0,-1-1-1,0 1 1,1 0 0,-1-1-1,0 1 1,0-1 0,1 1-1,-3 0 1,-2 2 78,-1-1 1,0 1 0,0-1-1,0 0 1,0-1-1,0 0 1,0 1 0,-1-2-1,-10 1 1,-3-1 105,-36-6-1,-67-21-661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1:30.98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0 113 2720,'0'0'25,"0"0"0,0 0 0,0 0-1,0 0 1,0-1 0,0 1 0,0 0 0,0 0 0,0 0 0,0 0-1,0 0 1,0 0 0,0-1 0,0 1 0,0 0 0,0 0 0,0 0 0,0 0-1,0 0 1,0 0 0,0 0 0,0-1 0,0 1 0,0 0 0,0 0-1,0 0 1,1 0 0,-1 0 0,0 0 0,0 0 0,0 0 0,0-1 0,0 1-1,0 0 1,0 0 0,0 0 0,0 0 0,1 0 0,-1 0 0,0 0 0,0 0-1,0 0 1,0 0 0,0 0 0,0 0 0,0 0 0,1 0 0,-1 0-1,0 0 1,0 0 0,0 0 0,0 0 0,0 0 0,1 0 0,12 0 1368,15 4 358,-17-2-1514,0 0 1,1-1-1,-1 0 1,1-1 0,-1 0-1,1-1 1,-1 0-1,1-1 1,-1 0-1,20-7 1,-29 8-211,0 0-1,-1 0 1,1 0 0,0 0 0,-1-1-1,1 1 1,-1 0 0,0-1 0,1 1-1,-1-1 1,0 0 0,0 1 0,0-1-1,0 0 1,0 0 0,0 0-1,-1 0 1,1 0 0,0 0 0,-1 1-1,0-1 1,1 0 0,-1-1 0,0 1-1,0 0 1,-1-3 0,1 3-35,0-1 0,0 1 0,-1-1 0,1 1 0,-1 0 0,0-1 0,0 1 0,0 0 0,0 0 0,0 0 0,0-1 0,0 1 0,-1 0 0,1 1 0,-1-1 0,1 0 0,-1 0 0,0 1 1,0-1-1,0 1 0,0-1 0,-3 0 0,0 0 36,0 0 0,0 1 0,0 0 0,0 0 0,-1 0 0,1 1 0,0 0 0,-1 0 0,1 0 0,0 0 0,-1 1 0,1 0 0,0 0 0,-6 2 0,8-1 50,-1-1-1,1 0 0,-1 0 0,1 1 1,0 0-1,0 0 0,0 0 0,0 0 1,0 0-1,0 1 0,0-1 0,1 1 0,-1 0 1,1 0-1,0 0 0,-1 0 0,2 0 1,-1 0-1,0 0 0,-2 7 0,4-8-27,0 1-1,0 0 0,0-1 0,0 1 1,0 0-1,0 0 0,1-1 1,-1 1-1,1 0 0,0-1 0,-1 1 1,1-1-1,1 1 0,-1-1 0,0 0 1,1 1-1,-1-1 0,1 0 1,-1 0-1,1 0 0,4 3 0,1 3 184,1-1-1,1-1 0,-1 1 0,12 5 1,-9-7-102,0 0-1,0-1 1,0-1 0,0 0 0,1 0 0,0-1 0,-1-1 0,20 1 0,-22-3 37,-1 0 0,0 0-1,11-4 1,8-1 238,-7 0-2057,-9 2-2303,-3 3 1976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1:31.43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311 1 3552,'-20'0'877,"-1"1"1,1 0-1,-1 2 0,1 0 0,-27 9 1,31-7-387,13-5-466,0 1-1,0-1 0,-1 1 1,1 0-1,1 0 0,-1 1 1,0-1-1,0 1 0,0-1 0,1 1 1,-1 0-1,1 0 0,-5 4 1,7-5-27,0-1 1,-1 1-1,1-1 1,0 1 0,0-1-1,0 1 1,0 0-1,0-1 1,0 1-1,0-1 1,0 1-1,0-1 1,0 1 0,0 0-1,0-1 1,0 1-1,1-1 1,-1 1-1,0-1 1,0 1 0,0-1-1,1 1 1,-1-1-1,0 1 1,1-1-1,-1 1 1,1-1-1,0 1 1,13 11 27,11 2-132,52 21 1,2 1 961,-43-14 275,-36-22-1062,0 1 0,-1-1 0,1 1 0,-1-1 0,1 1 0,0-1 0,-1 0 0,1 1 0,-1-1 0,1 0 0,-1 1 0,1-1 0,-1 0 0,1 0 0,-1 0 0,1 1 0,-2-1 0,-9 3 155,-1 0 0,-1 0 0,1-2 1,0 1-1,-18-2 0,-16 3 117,-32 3-37,-26 3-384,94-8-2790,22-1-212,12 0 991,6 0-1418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1:31.89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228 1 3328,'-3'0'109,"1"-1"1,-1 1 0,0 0-1,0 1 1,0-1-1,0 0 1,0 1 0,0 0-1,0-1 1,0 1-1,1 0 1,-5 2 0,2 0 352,1 1 0,-1-1 0,0 1 0,1-1 0,-8 9 0,-5 4 766,13-13-1060,0 0-1,0 0 0,0 1 0,0 0 1,-4 7-1,7-10-152,0 0 0,0 1 0,1-1 0,-1 1 0,1-1 0,-1 1 0,1-1 0,-1 1 0,1-1 0,0 1 0,0-1 0,0 1 0,0-1 0,0 1 0,0 0 0,0-1 0,1 1 0,-1-1 0,0 1 0,1-1 0,-1 1 0,1-1 0,1 3 0,2 1 43,0-1 0,0 1-1,0-1 1,1 0 0,-1-1 0,1 1-1,0-1 1,0 0 0,10 5 0,3 2 180,-14-7-186,1 0 189,0 0 0,1 1 0,-1 0 0,6 6-1,-11-10-192,1 1-1,-1 0 0,1-1 0,-1 1 0,0-1 0,1 1 0,-1 0 1,0-1-1,1 1 0,-1-1 0,0 1 0,0 0 0,0 0 0,1-1 1,-1 1-1,0 0 0,0-1 0,0 1 0,0 1 0,-1-1 1,1-1 0,0 1-1,-1 0 1,1 0 0,-1-1-1,1 1 1,-1 0 0,0-1-1,1 1 1,-1-1-1,0 1 1,1-1 0,-1 1-1,0-1 1,0 1 0,1-1-1,-1 0 1,0 1 0,0-1-1,-1 0 1,-9 5 225,1-2-123,1 1 0,-1-1 0,1-1 0,-1 0 0,0 0 0,-16 0 0,-3 0-182,19-2-1,1 1-1,0-1 0,0 0 1,0-1-1,0 0 0,-16-4 1,55 3-9876,-13 8 6901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1:32.29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21 131 3072,'0'0'59,"0"-1"0,1 1 0,-1-1 0,0 1 0,1 0 0,-1-1-1,0 1 1,1 0 0,-1-1 0,1 1 0,-1 0 0,1-1 0,-1 1 0,1 0 0,-1 0 0,1-1 0,-1 1 0,1 0 0,-1 0 0,1 0 0,-1 0-1,1 0 1,0 0 0,22-3 484,-8 1 662,17-5-547,0-1 0,46-19 0,-73 25-572,-1 0 1,1 0 0,-1-1-1,0 1 1,0-1 0,0 0-1,0 0 1,0 0 0,-1 0-1,0-1 1,1 0 0,-1 1-1,0-1 1,-1-1 0,4-4-1,-6 8-64,0 0 0,0 1-1,1-1 1,-1 0 0,0 1-1,0-1 1,0 0 0,0 0-1,0 1 1,0-1 0,-1 0-1,1 1 1,0-1 0,0 0-1,0 1 1,0-1 0,-1 0-1,1 1 1,0-1 0,-1 1-1,1-1 1,-1 1 0,1-1-1,0 0 1,-1 1 0,1 0-1,-1-1 1,0 1 0,1-1-1,-1 1 1,1-1 0,-1 1-1,1 0 1,-1 0 0,0-1-1,1 1 1,-1 0 0,0 0-1,1 0 1,-1 0 0,0-1-1,1 1 1,-1 0 0,-1 0-1,-3 0 61,0-1-1,-1 1 0,1 0 0,-9 1 1,-4 3 219,1 0 1,-1 2 0,1 0 0,0 1-1,-31 17 1,44-22-240,-8 4 239,1 1-1,-14 10 1,21-14-196,1-1-1,0 1 0,0 0 1,0 0-1,1 0 0,-1 0 1,1 0-1,-1 0 0,1 1 1,0-1-1,-2 7 0,4-9-80,0 0 0,-1-1 0,1 1 0,0 0 0,0 0-1,0 0 1,0-1 0,0 1 0,0 0 0,1 0 0,-1 0 0,0-1-1,0 1 1,0 0 0,1-1 0,-1 1 0,0 0 0,1 0 0,-1-1 0,1 1-1,0 0 1,0 1 18,1 0 0,0-1 0,0 1 0,0-1 0,0 1 0,0-1 0,2 1 0,4 2 98,0-1 0,15 4-1,-1-2 93,1 0 0,-1-2 0,44 0 0,-9-3-2180,-15-1-1714,-20 1 1011,-5-3 902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1:32.67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52 1 4384,'-1'0'72,"1"0"1,-1 0 0,1 0-1,0 0 1,-1 0-1,1 0 1,0 0 0,-1 0-1,1 1 1,-1-1 0,1 0-1,0 0 1,0 0-1,-1 1 1,1-1 0,0 0-1,-1 1 1,1-1-1,0 0 1,0 0 0,-1 1-1,1-1 1,0 0-1,0 1 1,0-1 0,0 1-1,-1 0 1,-2 13 518,1-4 678,-6 23 294,1 1 0,-5 54 0,6 68-105,3-67-970,2-63-330,1 0 0,5 39 0,-4-56-104,1 0 1,0-1 0,0 1 0,1-1-1,0 0 1,1 1 0,0-2-1,0 1 1,0 0 0,1-1-1,7 9 1,-7-12-594,0 0 0,0 0 0,0 0 0,1-1 0,-1 1 0,1-1 0,0 0 0,0-1 0,0 0 0,0 0 0,6 1 0,3 2-475,23 8-3738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41:49.7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1 617 2560,'0'0'3381,"8"-1"-1344,-4-1-1742,1 1 0,-1-1 0,1 0 0,-1-1-1,0 1 1,0-1 0,0 0 0,-1 0 0,1 0-1,5-7 1,-3 3-75,0 0 0,-1 0-1,0-1 1,-1 0 0,5-10 0,-2-1 50,0-1 1,-2 1 0,0-1-1,3-28 1,-3-22 244,3-19-177,-7 74-218,0 4-397,2 22 157,4 32 403,13 76 234,-14-94-277,-1 1 0,-1 0 0,-1-1 0,-2 1 0,-1 35 0,-1-57-161,0-1 0,1 1 0,-1 0 0,0 0-1,-1-1 1,1 1 0,-4 6 0,4-9-74,1 0-1,-1 0 1,1-1-1,-1 1 0,0 0 1,0 0-1,0 0 1,1-1-1,-1 1 1,0 0-1,0-1 0,0 1 1,0-1-1,0 1 1,0-1-1,0 0 1,0 1-1,0-1 0,0 0 1,0 1-1,-1-1 1,1 0-1,0 0 1,0 0-1,0 0 1,0 0-1,0-1 0,0 1 1,0 0-1,0 0 1,-2-1-1,-6-3-211,1 1-1,0-1 1,0-1 0,0 1 0,1-1-1,0-1 1,-8-6 0,85 31-1031,-51-17 1353,0 0 0,0-1-1,0-1 1,23-3 0,-3-3 251,39-10 1,-62 12-284,0-1 0,0-1 0,-1-1 0,1 0 0,-2-1 1,1 0-1,18-15 0,-24 16-62,-1 0 1,0 0-1,0-1 1,-1 0-1,0 0 1,0 0-1,-1-1 1,0 0-1,-1-1 0,0 1 1,0-1-1,5-17 1,-8 20-19,6-27 135,-8 32-194,1 0 0,-1-1 0,0 1 0,0 0 0,0 0 0,0 0 0,-1 0 0,1-1 0,0 1 0,-1 0 0,1 0 0,-3-4 0,3 6 46,0 0-1,0 0 1,0 0 0,0 0-1,-1 0 1,1 0 0,0 0-1,0 0 1,0 0-1,0 0 1,0 0 0,0 0-1,0 0 1,-1 0 0,1 0-1,0 0 1,0 0 0,0 0-1,0 0 1,0 0-1,0 0 1,0 0 0,-1 1-1,1-1 1,0 0 0,0 0-1,0 0 1,0 0-1,0 0 1,0 0 0,0 0-1,0 0 1,0 0 0,0 0-1,-1 1 1,1-1 0,0 0-1,0 0 1,0 0-1,0 0 1,0 0 0,0 0-1,0 0 1,0 1 0,0-1-1,0 0 1,0 0-1,0 0 1,0 0 0,0 0-1,0 1 1,-2 6-80,-10 70 191,11-65-35,0-1 0,1 0 0,0 0-1,1 0 1,1 0 0,0 0 0,0 0-1,1 0 1,0 0 0,1-1 0,8 17-1,-11-24-45,0-1-1,0 0 0,0-1 0,1 1 0,-1 0 0,0 0 0,1-1 0,0 1 1,-1 0-1,1-1 0,0 0 0,0 1 0,0-1 0,0 0 0,0 0 0,0 0 0,0 0 1,0 0-1,0-1 0,0 1 0,1-1 0,-1 1 0,0-1 0,0 0 0,1 0 1,-1 0-1,0 0 0,1 0 0,-1-1 0,4 0 0,5-2-8,0-1 1,-1 0-1,1-1 0,18-11 1,-23 12-43,38-18-124,13-7 81,-12-1 69,41-24-81,-64 39 75,-5 3 178,-17 12-166,0 1 0,1-1 1,-1 0-1,0 0 0,0 0 0,0 0 0,0 0 0,0 0 0,0 0 0,0 0 0,0 0 0,0 0 0,0 0 0,0 0 1,0 0-1,0 0 0,1 0 0,-1 0 0,0 1 0,0-1 0,0 0 0,0 0 0,0 0 0,0 0 0,0 0 0,0 0 0,0 0 1,0 0-1,0 0 0,0 0 0,0 1 0,0-1 0,0 0 0,0 0 0,0 0 0,0 0 0,0 0 0,0 0 0,0 0 0,0 0 1,-1 0-1,1 0 0,0 0 0,0 1 0,0-1 0,0 0 0,0 0 0,0 0 0,0 0 0,0 0 0,0 0 0,0 0 0,0 0 1,0 0-1,0 0 0,-1 0 0,-8 14-6,-51 56-405,27-31 294,16-20 112,1 1-1,1 0 1,-18 33-1,33-52 2,-1 0 0,1 0-1,-1-1 1,1 1-1,0 0 1,-1 0-1,1 0 1,0-1 0,0 1-1,0 0 1,0 0-1,-1 0 1,1 0-1,0-1 1,0 1 0,1 0-1,-1 1 1,0-2 11,0 1 0,1-1 1,-1 0-1,0 0 1,0 1-1,1-1 1,-1 0-1,0 0 0,1 1 1,-1-1-1,0 0 1,1 0-1,-1 0 0,0 0 1,1 0-1,-1 0 1,0 1-1,1-1 1,-1 0-1,0 0 0,1 0 1,-1 0-1,1 0 1,-1 0-1,0 0 0,1-1 1,3 1 52,-1-1 0,1 0 0,-1-1 0,0 1 0,1 0 0,4-4-1,11-8-150,-1-1-1,-1 0 0,0-1 0,-1-1 0,-1 0 0,-1-1 1,0-1-1,-1 0 0,-1-1 0,13-27 0,-1-4-140,-3-1-1,-2 0 1,12-57-1,-26 89 244,4-36-1,-8 48-41,-1 0 1,0 0-1,0 0 0,-1 0 0,0 0 0,0 0 1,0 0-1,-5-11 0,6 18 14,0-1 0,0 0 1,-1 1-1,1-1 0,0 1 0,-1-1 1,1 0-1,0 1 0,-1-1 0,1 1 1,-1-1-1,1 1 0,-1-1 0,1 1 1,-1-1-1,1 1 0,-1-1 0,1 1 0,-1 0 1,0-1-1,1 1 0,-1 0 0,0 0 1,1-1-1,-1 1 0,0 0 0,1 0 1,-1 0-1,0 0 0,1 0 0,-1 0 1,0 0-1,1 0 0,-1 0 0,0 0 1,1 0-1,-1 1 0,0-1 0,1 0 1,-1 0-1,0 1 0,1-1 0,-1 0 1,0 1-1,0 0 0,-1 0 35,0 1-1,0-1 1,0 1 0,0 0-1,1-1 1,-1 1-1,0 0 1,1 0 0,-1 0-1,1 1 1,-1 1 0,-2 9 79,1-1 1,0 0 0,1 1-1,1-1 1,0 1 0,0 0-1,2 17 1,19 143 270,-15-144-324,2-1 0,1 0 0,23 53 0,-25-69 48,1 0 0,1 0 0,0-1 0,0 0 0,1-1 0,0 1 0,1-2 0,12 10 0,-21-18-70,1 0-1,-1 0 0,1 0 0,0 0 0,0 0 1,0 0-1,-1 0 0,1 0 0,0-1 0,0 1 0,0-1 1,0 0-1,0 1 0,0-1 0,0 0 0,0 0 0,0 0 1,0-1-1,3 1 0,-2-1-9,1-1-1,0 1 1,-1-1 0,1 1 0,-1-1-1,0 0 1,1 0 0,-1-1-1,5-4 1,-6 5-11,5-3-13,-1 0-1,-1-1 0,1 0 0,-1 0 1,0-1-1,7-10 0,-3-2 74,0 1 0,-1-2 0,-1 1 0,8-36-1,-15 54-73,0 0 0,1 0 0,-1 0 0,0 0 0,0 0 0,0-1 0,0 1 0,0 0 0,0 0 0,0 0-1,0 0 1,-1 0 0,1-1 0,-1 2 5,1 0 1,0 0-1,0-1 0,0 1 0,-1 0 1,1 0-1,0 0 0,0 0 0,-1 0 1,1 0-1,0 0 0,0 0 0,-1 0 1,1 0-1,0 1 0,0-1 0,0 0 1,-1 0-1,1 0 0,0 0 0,0 0 1,-1 0-1,1 0 0,0 0 0,0 1 1,0-1-1,0 0 0,-1 0 0,1 0 1,0 0-1,0 1 0,0-1 0,0 0 1,-18 25-182,16-20 196,0-1-1,0 1 1,0-1 0,1 1-1,0 0 1,-1 0 0,2 0-1,-1 0 1,1 0 0,0 0-1,0 0 1,0 0 0,0 0-1,1 0 1,0 0 0,0 0 0,0 0-1,1-1 1,3 9 0,-3-9 11,0 0 0,1 0 0,-1 0 1,1 0-1,-1-1 0,1 1 1,0-1-1,0 0 0,0 0 0,1 0 1,-1 0-1,1-1 0,0 1 1,0-1-1,0 0 0,0 0 0,0 0 1,0-1-1,0 1 0,0-1 1,1 0-1,5 0 0,-3 0 52,-1-1 0,1 0 0,0-1 1,-1 1-1,0-1 0,1-1 0,-1 1 0,0-1 0,1 0 0,-1-1 0,9-5 1,-5 3-23,-1-2 1,-1 1-1,1-1 1,-1 0-1,0-1 1,8-10-1,0-3-5,-1-1 0,15-28 1,4-8-834,-34 60 742,0 0 0,-1 0-1,1 1 1,0-1 0,0 0-1,0 0 1,1 3 0,-1 7-2,-2 5 36,-1-1 0,-1 1 0,0-1 0,-1 1 0,-1-1 0,-1-1 0,0 1 0,-15 23 0,12-24 188,3-3 208,-1-1-1,-14 17 1,31-28-298,48-14-133,73-16 344,-96 21-309,-17 4-806,0 0 0,-1-1 1,17-9-1,-29 13 854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1:33.73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444 79 2816,'1'-14'625,"0"12"-507,-1 1 1,1-1-1,-1 1 1,0-1-1,0 1 1,1-1-1,-1 0 1,0 1-1,-1-1 1,1 1-1,0-1 1,0 1-1,-1-1 0,1 1 1,-1-1-1,1 1 1,-1-1-1,0 1 1,1-1-1,-1 1 1,0 0-1,0 0 1,0-1-1,0 1 1,0 0-1,-2-2 1,-5-1 110,0 1-1,0 0 1,-1 0 0,1 1-1,-1 0 1,0 0 0,0 1 0,-16-1-1,-3 0 27,0 2-1,1 1 1,-1 1-1,0 1 1,1 2-1,-32 9 1,53-12-217,1 0 1,0 0 0,-1 1 0,1-1-1,0 1 1,1 0 0,-1 1-1,0-1 1,1 1 0,0 0-1,0 0 1,0 0 0,0 1 0,1-1-1,0 1 1,0 0 0,0 0-1,0 0 1,1 0 0,0 1 0,0-1-1,0 1 1,1-1 0,0 1-1,0-1 1,0 1 0,1 0 0,-1 0-1,1-1 1,2 9 0,1 13 125,2-1 1,1 1 0,14 37 0,7 29 376,-25-79-363,1-1-1,-2 1 1,0 0 0,0 0 0,-2 14-1,-1-17-55,0-1 0,0 0-1,-1-1 1,-1 1 0,1 0-1,-2-1 1,-7 14 0,4-9 162,-1 0 1,-1-1 0,-21 23-1,66-40-13494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1:34.11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33 3904,'0'-1'96,"-1"1"0,1-1 1,0 0-1,-1 1 0,1-1 0,-1 1 1,1-1-1,0 0 0,-1 1 0,1-1 1,0 0-1,0 1 0,0-1 0,0 0 1,-1 0-1,1 1 0,0-1 0,0 0 1,0 0-1,0 1 0,1-1 0,-1 0 1,0 0-1,1 0 124,0 0 0,-1 0-1,1 0 1,0 1 0,0-1 0,0 0 0,0 1 0,0-1 0,0 1 0,0-1-1,0 1 1,0-1 0,0 1 0,0 0 0,0-1 0,2 1 0,18-3 740,-1 1 0,0 1 0,28 2 0,-8 0-715,-12 0-232,27 5 1,-28-2 426,29-1 0,-53-2-810,0-1 1,-1 0 0,1 1-1,0-1 1,0 1 0,0 0 0,4 2-1,-4-2-403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1:34.53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30 16 2912,'-2'1'125,"1"0"0,-1 0 0,1 0-1,0 0 1,-1 0 0,1 1 0,0-1 0,0 0 0,0 1 0,0-1 0,0 1 0,0-1-1,0 1 1,1 0 0,-1-1 0,1 1 0,-1 0 0,0 2 0,-6 35 1967,7-38-1971,-1 8 185,0 0-1,0 0 0,1 0 0,0 0 0,1 0 0,0 0 0,1 0 0,2 11 0,-3-17-215,0 0 1,1 0-1,-1 0 0,1 0 0,0 0 1,-1-1-1,1 1 0,0 0 1,1-1-1,-1 0 0,0 1 1,1-1-1,-1 0 0,1 0 0,0 0 1,-1-1-1,1 1 0,0-1 1,0 1-1,0-1 0,0 0 0,1 0 1,-1-1-1,0 1 0,6 0 1,-5-1-16,-1 0 0,1 0 1,-1 0-1,1 0 0,-1-1 1,1 1-1,-1-1 0,1 0 1,-1 0-1,0 0 1,0-1-1,1 1 0,-1-1 1,0 0-1,0 0 0,-1 0 1,1 0-1,0 0 0,3-4 1,3-4 130,-1-1 0,0 1 0,11-23 0,-8 15-95,-9 14-104,-1 1 0,1-1 1,-1 0-1,1 0 0,-1 0 0,0 0 0,-1 0 0,1 0 0,-1-1 0,0-6 0,0-4-248,-6-23 0,6 37 224,0 1-99,0-1 0,-1 0-1,1 0 1,0 0 0,-1 0 0,1 0 0,-1 1 0,1-1-1,0 0 1,-1 0 0,0 1 0,1-1 0,-1 0 0,0 1-1,1-1 1,-1 1 0,0-1 0,1 1 0,-1-1 0,0 1-1,-1-1 1,2 1-33,-1 0-1,1 0 0,-1-1 1,1 1-1,0 0 1,-1 0-1,1 0 0,-1 1 1,1-1-1,0 0 0,-1 0 1,1 0-1,-1 0 0,1 0 1,0 0-1,-1 1 1,1-1-1,0 0 0,-5 9-3591,5-9 3592,1 0-1,-1 1 0,0-1 1,0 1-1,0-1 39,0 1-1,0-1 1,0 1-1,0-1 1,0 1-1,0-1 1,0 1-1,0-1 1,1 0-1,-1 1 1,0-1-1,0 1 1,0-1-1,1 0 1,-1 1-1,0-1 1,1 1-1,-1-1 1,0 0-1,1 1 1,12 1-1473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1:34.97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 8 3072,'0'0'38,"0"-1"-1,0 1 1,-1-1 0,1 1 0,0 0 0,0-1-1,-1 1 1,1 0 0,0-1 0,-1 1 0,1 0-1,0-1 1,-1 1 0,1 0 0,-1 0 0,1 0-1,0-1 1,-1 1 0,1 0 0,-1 0 0,1 0-1,-1 0 1,1 0 0,-1 0 0,0 9 662,10 24 828,-8-30-1229,25 82 4042,-25-82-4303,0-1 86,0 1 0,0-1 0,0 0-1,0 0 1,0 0 0,0 1 0,2 1 0,-2-4-76,0 1 1,-1-1-1,1 1 1,0-1-1,-1 0 0,1 1 1,0-1-1,-1 0 1,1 1-1,0-1 0,0 0 1,-1 0-1,1 0 1,0 0-1,0 0 0,-1 0 1,1 0-1,0 0 1,0 0-1,-1 0 0,1 0 1,0 0-1,0-1 1,-1 1-1,1 0 1,1-1-1,3-1 48,0-1 0,0 0 0,0 0 0,0 0-1,0-1 1,-1 1 0,6-6 0,27-33-156,-10 9 9,-14 20-183,-10 9 129,0 0 0,0 0-1,1 0 1,-1 1 0,1-1 0,0 1 0,0 0 0,1 1 0,7-5 0,-11 7 87,0-1 0,-1 1 0,1 0 0,0 0 1,0 0-1,0 0 0,0 0 0,0 0 0,-1 0 0,1 0 1,0 1-1,0-1 0,0 0 0,-1 0 0,1 1 1,0-1-1,0 0 0,-1 1 0,1-1 0,0 1 1,-1-1-1,1 1 0,0-1 0,-1 1 0,1 0 0,-1-1 1,1 1-1,-1 0 0,1-1 0,-1 1 0,1 0 1,-1 1-1,2 1 161,-1 1 0,1-1 1,-1 1-1,0 0 0,1 6 1,2 77 1152,-9-64-566,5-22-767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1:35.56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215 0 3552,'0'0'1611,"-9"4"1028,-27 8 604,11 0-2016,-42 26-1,59-33-1129,0 1 0,1-1 0,-1 2 0,1-1 0,1 1 1,0 0-1,0 0 0,0 1 0,-5 8 0,11-15-88,-1 0 0,0 1 0,1-1 0,-1 0 0,1 0 1,0 0-1,-1 0 0,1 1 0,0-1 0,0 0 0,0 0 0,0 1 0,0-1 0,0 0 1,0 1-1,0-1 0,0 0 0,1 0 0,-1 0 0,0 1 0,1 0 0,1 0 22,-1 0-1,0-1 1,0 1-1,1-1 0,-1 1 1,1-1-1,-1 1 1,1-1-1,0 0 0,-1 0 1,1 0-1,2 1 1,4 1 106,1 0-1,0 0 1,0 0 0,16 1 0,75 6 843,-86-10-1492,0 0 0,0-1 0,0 0 1,0-1-1,15-4 0,-18 1-2291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1:36.14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147 9 2912,'-5'-8'4080,"5"10"-3844,1 0 1,-2 0-1,1 0 1,0 0-1,0 0 1,-1 0 0,1 0-1,-1 0 1,1 0-1,-1 0 1,-1 2-1,-1 6 238,-1 5 235,-1 0 1,-8 15 0,-5 19-7,-16 81 226,10-36-738,-4 27 382,24-98-456,2 0-1,0 0 1,3 32 0,-1-52-59,0 0 1,0 0 0,0 0 0,1 0 0,-1 0-1,1 0 1,0 0 0,0 0 0,0 0 0,0-1-1,1 1 1,-1 0 0,1-1 0,0 1 0,-1-1-1,1 0 1,0 1 0,0-1 0,1 0 0,-1 0 0,0 0-1,1-1 1,-1 1 0,1 0 0,-1-1 0,1 0-1,0 1 1,0-1 0,0 0 0,-1-1 0,1 1-1,0 0 1,0-1 0,0 0 0,0 1 0,6-2-1,12 0 46,0-1-1,27-6 1,-4 0-1672,1 5-4630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1:36.58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26 110 6720,'-9'-14'930,"7"12"-740,0-1 0,0 0 0,0 1-1,1-1 1,-1 0 0,1 0 0,0 0 0,0-1 0,0 1 0,-1-4-1,2 6-123,1 0-1,-1 0 0,0 1 1,0-1-1,0 0 0,1 0 1,-1 0-1,1 0 0,-1 1 0,0-1 1,1 0-1,-1 0 0,1 1 1,0-1-1,-1 0 0,1 1 1,0-1-1,-1 0 0,1 1 1,0-1-1,0 1 0,-1 0 0,2-1 1,24-12 1223,-20 10-807,7-2-106,0 1 0,0 0 1,0 0-1,1 2 0,24-3 0,72 3-53,-72 2-263,-16 0 25,0 2 0,0 0 0,23 5 0,-33-4-613,-1 0 0,1 1 1,-1 0-1,0 1 0,0 0 0,0 1 0,11 7 0,-11-5 164,0 0-1,0 1 1,0 1-1,12 13 1,-20-18 280,0-1 0,0 1 1,0 0-1,0-1 0,-1 1 1,0 0-1,0 1 1,0-1-1,-1 0 0,1 1 1,-1-1-1,0 0 0,-1 1 1,0 6-1,0-2 125,-1 0 0,0 0-1,-1 0 1,0 0 0,0 0-1,-1 0 1,-1-1 0,0 1 0,0-1-1,-8 13 1,9-17-134,-7 13 591,7-6-3708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1:36.94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48 4224,'5'-20'1568,"0"9"-1216,-2 3-96,-3 3 128,0 2-256,13 19-5248,-3-10 4032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1:37.35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46 48 2400,'5'6'658,"0"1"-1,0-2 1,9 8 0,9 11 1388,-20-21-1777,-1 0-1,1 0 1,0-1 0,0 1-1,0 0 1,0-1 0,1 0-1,-1 0 1,1 0 0,0 0-1,-1-1 1,1 1 0,0-1-1,0 0 1,6 1 0,-8-2 227,3-4 448,-5 3-903,1 1-1,-1-1 1,0 1-1,1-1 1,-1 1-1,1 0 1,-1-1-1,0 1 1,1-1-1,-1 0 1,0 1 0,0-1-1,1 1 1,-1-1-1,0 1 1,0-1-1,0 0 1,0 1-1,0-1 1,0 1 0,0-1-1,0 0 1,0 1-1,0-1 1,0 0-1,0 1 1,0-1-1,0 1 1,0-1 0,-1 0-1,1 1 1,-1-1-1,0-5 77,-1 1 1,0-1-1,0 1 0,-1-1 0,0 1 0,0 0 1,0 0-1,0 1 0,-1-1 0,0 1 1,0 0-1,0-1 0,-1 2 0,-8-7 0,7 5-134,0 1-1,0 0 1,-1 1-1,1 0 0,-1 0 1,0 0-1,0 1 0,0 0 1,0 0-1,0 0 0,-13 0 1,19 2 13,0 0 1,1 0 0,-1 0-1,0-1 1,0 1 0,0 1-1,0-1 1,0 0 0,0 0-1,0 0 1,0 0-1,0 1 1,0-1 0,1 0-1,-1 1 1,0-1 0,0 1-1,0-1 1,0 2-1,1-2-84,0 1 0,0-1 0,0 1 0,0-1-1,0 1 1,0-1 0,0 1 0,0-1 0,1 1-1,-1-1 1,0 1 0,0-1 0,1 0 0,-1 1-1,0-1 1,0 1 0,1-1 0,-1 0-1,1 1 1,-1-1 0,0 0 0,1 1 0,-1-1-1,1 0 1,6 5-1485,0 0 0,14 6 0,27 12-4459,-27-11 4315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1:37.72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56 4896,'0'0'92,"1"0"1,-1 0-1,0 0 1,1-1-1,-1 1 1,1 0-1,-1 0 1,0-1-1,1 1 1,-1 0 0,0-1-1,1 1 1,-1 0-1,0-1 1,0 1-1,1 0 1,-1-1-1,0 1 1,0-1-1,0 1 1,1-1-1,1-6 582,-2 7-619,0 0 1,1-1-1,-1 1 0,0 0 0,0-1 1,0 1-1,0 0 0,0-1 1,1 1-1,-1 0 0,0 0 0,0-1 1,1 1-1,-1 0 0,0 0 1,0 0-1,1-1 0,-1 1 0,0 0 1,0 0-1,1 0 0,-1 0 0,0-1 1,1 1-1,-1 0 0,0 0 1,1 0-1,-1 0 0,0 0 0,1 0 1,-1 0-1,0 0 0,1 0 0,-1 0 1,0 0-1,1 0 0,-1 0 1,0 1-1,1-1 0,-1 0 0,0 0 1,1 0-1,-1 0 0,0 0 1,0 1-1,1-1 0,-1 0 0,0 0 1,0 1-1,1-1 0,-1 0 0,0 0 1,0 1-1,1-1 0,-1 0 1,0 0-1,0 1 0,0-1 0,0 0 1,0 1-1,1 1 117,0 1 0,0-1-1,0 0 1,0 0 0,-1 1 0,1-1 0,0 5 0,-1-3 4,-1 0 0,1 0 0,-1 0 0,1 0 0,-1 0 0,0 0 0,-4 6 853,24-15 221,-12 2-1119,8-3-95,21-10 0,-22 9-337,24-9-1,-33 15 252,0 0 0,0-1 0,0 2 1,0-1-1,0 0 0,0 1 0,0 0 0,0 1 1,6 0-1,-9-1 78,-1 0 1,1 1-1,-1-1 0,1 1 1,-1-1-1,1 1 0,-1-1 1,0 1-1,1 0 0,-1 0 1,0 0-1,0 0 0,1 0 1,-1 0-1,0 0 0,0 0 1,0 0-1,0 1 0,0-1 1,0 0-1,0 3 0,1-1-152,-1 1 1,0 0-1,0 0 0,-1 0 0,1-1 0,-1 1 0,0 6 0,1-8-264,-1-1 0,0 0 0,1 0 0,-1 1 0,0-1 0,1 0 0,0 0 0,-1 0-1,1 0 1,0 0 0,-1 1 0,1-1 0,0-1 0,0 1 0,0 0 0,0 0 0,0 0 0,0 0 0,0-1 0,2 2 0,-1 0-210,10 6-2788</inkml:trace>
  <inkml:trace contextRef="#ctx0" brushRef="#br0" timeOffset="1">620 25 7040,'-4'-11'1304,"4"10"-1155,0 0-1,-1 0 0,1 0 1,0 1-1,0-1 1,-1 0-1,1 0 1,-1 1-1,1-1 1,0 0-1,-1 1 0,1-1 1,-1 0-1,0 1 1,0-2-1,0 2-52,0 0 1,-1 0-1,1-1 1,0 1-1,-1 0 0,1 0 1,0 0-1,-1 0 1,1 0-1,0 1 0,0-1 1,-1 0-1,1 1 1,-2 0-1,-12 2 509,5-1-238,1 1-1,-16 6 0,23-8-338,-1 0 1,1 0-1,0 0 0,0 1 0,0-1 0,0 1 0,0-1 0,1 1 1,-1 0-1,0-1 0,1 1 0,-1 0 0,1 0 0,-1 1 0,-1 3 1,3-5-6,0 0 1,0 0 0,-1 1 0,1-1 0,0 0-1,0 1 1,0-1 0,0 0 0,0 0 0,1 1 0,-1-1-1,0 0 1,1 0 0,-1 1 0,2 1 0,10 20 470,-6-14-191,0-1 4,-1 2 0,-1-1-1,7 18 1,-11-26-273,0-1 1,0 1-1,0 0 1,0 0 0,0-1-1,0 1 1,0 0-1,0 0 1,0-1-1,0 1 1,-1 0-1,1 0 1,0-1 0,0 1-1,-1 0 1,1-1-1,0 1 1,-1 0-1,1-1 1,-1 1-1,1-1 1,-1 1 0,1 0-1,-1-1 1,1 1-1,-1-1 1,0 0-1,1 1 1,-1-1-1,1 1 1,-1-1 0,0 0-1,0 1 1,-3 0 91,0 0 0,1 0 0,-1 0 0,0 0-1,-6 0 1,-13 0-622,-1-2 0,-29-4 0,-7 0-4426,20 5 2021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41:50.2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23 6048,'-16'-22'3104,"24"25"-4864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1:39.36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132 449 1152,'-10'-8'2272,"-8"16"805,-8 0-1413,23-7-1551,-1 0-1,0 1 1,0-1-1,1 1 1,-1 0-1,1-1 1,0 1-1,-7 5 1,-13 8 671,22-15-767,0 1-1,0-1 0,0 0 0,1 1 0,-1-1 1,0 0-1,0 1 0,0-1 0,1 1 0,-1 0 0,0-1 1,1 1-1,-1 0 0,0-1 0,1 1 0,-1 0 1,1-1-1,-1 1 0,1 0 0,0 0 0,-1 0 1,1 0-1,0-1 0,-1 1 0,1 0 0,0 0 0,0 0 1,0 0-1,0 0 0,0 0 0,0 0 0,0 0 1,0-1-1,0 1 0,1 2 0,0-2 17,-1 0 1,1 0-1,0 0 0,-1 0 0,1 0 1,0 0-1,0 0 0,0 0 0,0 0 0,0 0 1,0 0-1,0-1 0,0 1 0,1 0 0,-1-1 1,0 1-1,0-1 0,0 0 0,1 1 1,-1-1-1,0 0 0,1 0 0,-1 1 0,2-1 1,13-2 129,-1 0 1,0-1-1,0 0 1,0-1-1,23-10 1,-30 12-76,-1-1 1,0 0-1,0 0 0,-1 0 0,1-1 1,0 0-1,-1-1 0,9-7 1,-15 12-66,1-1 0,-1 1 0,1-1 1,-1 1-1,0-1 0,1 1 0,-1-1 0,0 1 1,1-1-1,-1 1 0,0-1 0,0 0 1,0 1-1,1-1 0,-1 1 0,0-1 1,0 0-1,0 1 0,0-1 0,0 0 1,0 1-1,0-1 0,0 0 0,0 1 0,-1-1 1,1 0-1,-1 0-1,1 1 0,-1-1 0,0 0 0,1 1 1,-1-1-1,0 0 0,0 1 0,1-1 0,-1 1 0,0 0 0,0-1 0,0 1 1,0 0-1,0-1 0,-1 1 0,-5-2 27,0 1 0,0 1 1,-11 0-1,16 0-49,-51 0-357,52 0 453,6 7 112,-4-6-196,1-1 1,-1 1-1,0 0 1,0-1-1,0 1 1,1-1-1,-1 1 1,0-1-1,1 0 1,-1 0-1,0 1 1,1-1-1,-1 0 1,0 0-1,1 0 1,1-1-1,25-4 228,-13 1-25,-3 2-119,0-1 0,0 0 1,0-1-1,-1-1 0,1 1 1,-1-2-1,0 0 0,-1 0 1,1-1-1,-1 0 0,0-1 1,-1 0-1,0 0 0,13-17 1,-8 9-41,-2-2 1,0 0 0,13-28-1,23-62-28,-7 12-32,-38 91-147,-1 0 0,0 0-1,0-1 1,2-9-1,-4 11-434,-2 11 290,-3 13-6,-70 328-407,38-209 721,-22 74 184,52-190 23,-2 1-1,0-1 1,-14 24 0,22-45-151,0 0 1,0 0-1,0 0 1,0-1 0,-1 1-1,1 0 1,0-1 0,-1 0-1,1 1 1,-1-1-1,0 0 1,1 1 0,-1-1-1,0 0 1,-2 1 0,2-2-31,1 0 0,0 0 0,0 0 1,0 0-1,0 0 0,0 0 0,0 0 1,0 0-1,0-1 0,0 1 0,0 0 0,0-1 1,0 1-1,0-1 0,0 1 0,0-1 1,0 0-1,0 1 0,0-1 0,0 0 1,0 1-1,1-1 0,-1 0 0,0 0 1,1 0-1,-1 0 0,1 0 0,-1 0 1,0-1-1,-3-5-48,1-1 1,0 1-1,0-1 1,0 0-1,1 0 1,0 0-1,1 0 1,0-1-1,0 1 1,1 0 0,0-1-1,0 1 1,1 0-1,0 0 1,1 0-1,-1-1 1,5-8-1,-5 13-17,1 1-1,1-1 1,-1 1 0,0 0-1,1-1 1,0 1 0,0 0-1,0 1 1,0-1 0,0 1-1,0-1 1,1 1-1,-1 0 1,1 0 0,-1 0-1,1 1 1,0-1 0,7-1-1,5-1 11,1 1 0,0 1 0,19-1-1,-29 3 31,6 0 60,-1 0 0,1 1-1,0 0 1,0 1 0,17 5-1,60 24-1844,-50-16-2854,-14-6-1086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1:40.15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94 295 4064,'3'-24'1307,"-2"23"-1058,0-1 1,-1 1-1,1-1 1,0 1 0,1-1-1,-1 1 1,0 0-1,0 0 1,0-1 0,1 1-1,-1 0 1,1 0 0,-1 0-1,1 1 1,-1-1-1,3-1 1,5-3 765,-5 0-815,0 0 0,0 0 1,0 0-1,0 0 0,-1 0 0,1-1 0,3-8 1,13-45 331,-13 35-351,-4 17-181,10-42 620,-12 44-593,0 1 0,0-1 0,-1 0 0,1 1 0,-1-1 0,-1 1 0,1-1 0,-2-8 1,2 13-36,0 0 0,0 0 0,0-1 0,0 1 0,0 0 0,0 0 0,0-1 0,0 1 0,0 0 0,0 0 0,-1-1 0,1 1 0,0 0 0,0 0 0,0 0 0,0-1 0,0 1 0,-1 0 0,1 0 0,0 0 0,0 0 0,0-1 0,0 1 0,-1 0 1,1 0-1,0 0 0,0 0 0,0 0 0,-1 0 0,1 0 0,0 0 0,0 0 0,-1 0 0,1-1 0,0 1 0,0 0 0,-1 0 0,1 0 0,0 0 0,0 1 0,0-1 0,-1 0 0,1 0 0,0 0 0,-1 0 0,-9 11-67,7-6 71,0 0 0,0 1-1,-4 10 1,-13 104 461,14-75-498,-5 86 452,4-29-219,-2 16 341,4-68-37,4-47-435,0 0 0,0-1 0,0 1 1,0-1-1,0 1 0,-1-1 0,1 0 0,-1 1 1,1-1-1,-1 0 0,0 0 0,0 0 0,0 0 1,0 0-1,0-1 0,-1 1 0,1-1 0,0 1 1,-5 1-1,-2 1-14,0-1 1,0 0-1,0 0 1,-13 2-1,7-4-49,11-1 31,11-4 29,33-9 127,0 2 0,80-11 0,-75 21-275,-29 1-2012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1:40.56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337 12 4736,'-7'-2'792,"2"0"-313,0 0 1,-1 1 0,1-1-1,0 1 1,-1 0 0,1 1 0,-1-1-1,-7 1 1,-8 1 123,0 1-1,1 1 1,-1 1 0,-34 11-1,41-8-543,14-7-58,0 0 0,0 0 0,-1 1 0,1-1 0,0 0 0,0 0 0,0 0 0,-1 1 0,1-1 0,0 0 0,0 0 0,0 1 0,0-1 0,0 0 0,-1 0 0,1 1 0,0-1 1,0 0-1,0 0 0,0 1 0,0-1 0,0 0 0,0 1 0,0-1 0,0 0 0,0 0 0,0 1 0,0-1 0,0 0 0,0 1 0,2 1 14,0 0 1,0-1-1,0 1 1,0 0-1,1-1 1,-1 0-1,0 1 1,1-1-1,4 1 1,-1 1 5,34 15 108,-21-11 12,-2 1 0,1 1 0,19 13 0,-37-22-97,1 0 0,0 1 0,0-1 0,0 1 0,-1-1 0,1 1 0,0 0 0,-1-1-1,1 1 1,-1 0 0,1 0 0,-1-1 0,1 1 0,-1 0 0,1 0 0,-1 0 0,0-1 0,1 3 0,-1-3-11,0 1 1,0-1-1,0 1 1,-1-1 0,1 1-1,0-1 1,0 0 0,-1 1-1,1-1 1,0 1-1,-1-1 1,1 0 0,0 1-1,-1-1 1,1 0 0,0 0-1,-1 1 1,1-1-1,-1 0 1,1 0 0,-1 1-1,1-1 1,0 0 0,-2 0-1,-3 2 134,0-1-1,-1 0 0,1-1 1,-11 1-1,-27 0-136,-62-2 1327,87 0-2321,-1-1 0,1-1 0,-27-7 0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1:41.01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280 19 4064,'2'-6'-302,"1"-7"5468,-8 18-4345,-13 17 82,1 0 0,-24 44 0,16-24-407,-26 41 640,-56 122 0,104-196-1060,-1 0-1,1 0 1,0 0-1,1 1 1,0-1 0,0 0-1,0 15 1,2-20-42,0 0 0,1 0 1,-1-1-1,1 1 0,0 0 1,-1 0-1,2-1 0,-1 1 1,0-1-1,1 1 0,-1-1 1,1 1-1,0-1 0,0 0 1,1 0-1,-1 0 0,1 0 1,-1 0-1,1-1 0,0 1 1,4 2-1,0 0 87,1 0-1,0-1 1,1 0 0,-1-1-1,1 1 1,0-2 0,17 4-1,-4-3-2072,0-1 0,24-1 1,-20 0-967,-8 1-1860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1:41.38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46 7456,'3'-23'2784,"7"23"-2176,21-8-160,-10 5 960,19-5-864,12 5-224,10 3-192,-1 6 224,1 2-192,-10 3-2880,-3 2 1472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1:42.23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155 2 3488,'-1'0'74,"0"-1"0,0 1 1,0 0-1,0 0 0,0 0 0,0 0 1,0 0-1,0 0 0,0 0 1,0 0-1,0 0 0,0 1 0,0-1 1,0 0-1,0 1 0,-1 0 0,-9 14 561,9-12-575,-6 13 542,1 1 0,1 0 1,0 0-1,-6 35 0,7-30-317,-19 82 1074,-22 99 642,44-190-1808,0-6-15,0 0-1,1 0 1,-1 0 0,2 0-1,-1 0 1,1 0 0,0 0-1,2 13 1,-1-20-144,-1 1 0,0-1 0,1 1 1,-1 0-1,1-1 0,-1 1 0,0-1 0,1 1 1,0-1-1,-1 1 0,1-1 0,-1 0 0,1 1 1,-1-1-1,1 0 0,0 1 0,-1-1 0,1 0 0,0 0 1,-1 1-1,1-1 0,0 0 0,-1 0 0,1 0 1,0 0-1,-1 0 0,2 0 0,21-3 533,-19 2-443,18-4-54,-1-1 0,0-1 1,0 0-1,-1-2 0,0 0 1,0-1-1,-1-1 0,0-1 1,-1-1-1,25-23 0,-21 17-19,-16 14-128,0 0 0,0 0 0,0-1 0,-1 0 0,0 0 0,0 0 0,5-10 0,-12 18-89,1 0 0,-1 0 0,1 0 0,0 0 0,-1 0 0,1 0 0,-1 4 0,-4 6-79,0-1 35,0 0 0,0 1 0,1 0 0,1 0 0,-5 20 0,8-24 360,0 0 0,0-1 1,0 1-1,1 0 1,0 0-1,1 0 1,0 0-1,0-1 0,0 1 1,4 10-1,-4-15-22,0 0 1,1 0-1,-1 0 0,1 0 0,-1 0 0,1 0 1,0-1-1,0 1 0,0-1 0,0 1 0,5 3 1,-6-5-162,1 0 1,-1 0 0,0-1 0,1 1-1,-1 0 1,1-1 0,-1 1 0,1-1-1,-1 0 1,3 1 0,-1-1-349,-1 0 0,0 0 1,0-1-1,0 1 0,0 0 0,0-1 1,1 1-1,-1-1 0,2-1 0,1 0-1275,0 0-1,1 0 1,0 0-1,7-1 1,13-1-760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1:42.63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62 250 5824,'-26'-8'2144,"21"16"-1664,0-1-128,2 1 416,-2 0-480,0 3 192,2 2-320,-2-1 288,5-1-256,0-3 256,-5 0-256</inkml:trace>
  <inkml:trace contextRef="#ctx0" brushRef="#br0" timeOffset="1">119 9 4224,'-22'-8'1920,"18"8"-1344,8 8-480,0 3-448,5 8 160,0-4-3008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1:42.98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 3808,'0'2'230,"0"1"1,1-1-1,0 1 1,0-1-1,0 0 1,0 1-1,0-1 0,0 0 1,1 1-1,2 2 1,5 10 1143,-3 1-217,0-1 1,-1 1-1,5 22 0,-10-37-1131,0-1 0,0 0 0,0 0 0,0 1-1,0-1 1,0 0 0,0 1 0,1-1 0,-1 0-1,0 0 1,0 1 0,0-1 0,1 0 0,-1 0 0,0 0-1,0 1 1,0-1 0,1 0 0,-1 0 0,0 0-1,0 0 1,1 1 0,-1-1 0,0 0 0,1 0-1,-1 0 1,0 0 0,0 0 0,1 0 0,-1 0 0,1 0-1,12-3 561,14-11 8,0-3-772,0 1 0,32-13 0,-58 29 180,0-1 0,0 1 0,-1 0 0,1 0 0,0-1 1,-1 1-1,1 0 0,0 0 0,0 0 0,-1 0 0,1 0 0,0 0 0,0 0 0,-1 0 0,1 0 0,0 0 0,0 0 0,-1 0 0,1 1 0,0-1 0,0 0 0,-1 0 0,1 1 0,0-1 0,-1 1 0,1-1 1,-1 0-1,1 1 0,0-1 0,-1 1 0,1 0 0,-1-1 0,1 1 0,-1-1 0,0 1 0,1 0 0,-1-1 0,0 1 0,1 0 0,-1-1 0,0 1 0,0 0 0,1 0 0,-1-1 0,0 2 0,1 5 97,-1-1 1,1 1-1,-1 0 0,-1 8 0,0-3 42,1-10-605,0 0 1,1 0-1,-1 0 1,0 0 0,1-1-1,-1 1 1,1 0-1,1 2 1,-2-4 378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1:43.37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132 412 5152,'-2'-3'186,"0"1"0,0 0-1,-1 0 1,1 0 0,0 1 0,-1-1 0,1 0 0,-1 1 0,0 0-1,1-1 1,-1 1 0,0 0 0,0 0 0,0 1 0,0-1 0,0 1-1,0-1 1,0 1 0,-5 0 0,5 0-100,0 1 0,0-1 0,0 0 0,-1 1 0,1 0 0,0-1 0,0 1-1,0 1 1,0-1 0,1 0 0,-1 1 0,0-1 0,0 1 0,1 0 0,-1 0 0,1 0 0,0 0 0,-1 0 0,1 1 0,0-1-1,0 1 1,1-1 0,-1 1 0,0 0 0,1 0 0,0 0 0,0-1 0,0 1 0,0 0 0,0 1 0,0-1 0,1 0 0,-1 0-1,1 0 1,0 0 0,0 0 0,0 1 0,1-1 0,-1 0 0,1 0 0,-1 0 0,1 0 0,0 0 0,3 6 0,-3-7-45,0-1 1,0 1 0,0 0-1,0 0 1,1-1-1,-1 1 1,0 0 0,1-1-1,0 0 1,-1 1 0,1-1-1,0 0 1,0 0-1,-1 0 1,1 0 0,0 0-1,0 0 1,0 0 0,0-1-1,0 1 1,0-1 0,0 0-1,1 1 1,-1-1-1,0 0 1,0 0 0,0 0-1,0 0 1,0-1 0,4 0-1,3-1 67,1-1-1,-1 0 1,0 0-1,0-1 0,-1 0 1,1 0-1,8-7 1,4-3 235,29-27 1,-44 36-328,-1-1 0,0 0 0,0 0 0,-1-1-1,1 1 1,-1-1 0,-1 0 0,0 0 0,0 0 0,4-13 0,-2-1-117,-1 1 0,3-37 0,-5 29-20,-2 1 0,-1 0 0,-1 0 0,-2 0 0,-12-50 1,15 73 29,0 0 0,0 1 0,-1-1 0,0 1 0,-3-7 0,5 10 73,-1-1-1,1 1 1,0-1 0,-1 1-1,1 0 1,0-1-1,-1 1 1,1-1-1,-1 1 1,1 0 0,0 0-1,-1-1 1,1 1-1,-1 0 1,1 0-1,-1-1 1,1 1 0,-1 0-1,1 0 1,-1 0-1,0 0 1,1 0-1,-1 0 1,1 0 0,-1 0-1,1 0 1,-1 0-1,1 0 1,-1 0-1,1 0 1,-1 0 0,1 1-1,-1-1 1,1 0-1,-1 0 1,1 1-1,-1-1 1,1 0 0,-1 0-1,1 1 1,0-1-1,-1 1 1,1-1-1,-1 0 1,1 1 0,0-1-1,0 1 1,-1-1-1,1 1 1,-6 9 32,0 0 0,1 0 0,0 0 1,1 1-1,0 0 0,-3 16 0,-1-1 106,-9 29 294,2 0 0,-8 69 0,20-105-598,2 0 0,0 1 0,2-1 0,0 1 0,5 26 0,3-18-2792,4-5 854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1:43.71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202 1 6240,'-8'34'2304,"16"-2"-1792,-3 11-160,0-19 1856,-2 7-1280,2 0 640,-10-4-960,2 1 384,-7-6-576,-3-5 383,-8-6-447,-10-3 608,-9-8-544,-7-5-5279,-2-1 2623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41:53.4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208 13 2144,'-2'-12'1931,"0"20"58,-19 74 1744,-43 156-1253,5-17-1296,53-204-1000,-13 22 0,0 0 109,5-10 358,12-31-79,2-5-675,5-3 35,0 1 0,1 0 0,10-13 0,7-13-70,18-40 85,-20 34-131,30-43-1,-47 79 159,-2 1-15,0 0 0,1 1 0,0 0 0,-1 0 0,5-4-1,-7 7 45,1-1-1,-1 1 1,1 0-1,-1 0 1,1-1-1,-1 1 1,1 0-1,-1 0 0,1-1 1,-1 1-1,1 0 1,0 0-1,-1 0 1,1 0-1,-1 0 1,1 0-1,-1 0 1,1 0-1,0 0 0,-1 0 1,1 0-1,-1 0 1,1 0-1,-1 1 1,1-1-1,-1 0 1,1 0-1,-1 0 1,1 1-1,-1-1 0,1 0 1,-1 1-1,1-1 1,-1 1-1,1-1 1,-1 0-1,0 1 1,1-1-1,-1 1 1,0-1-1,1 1 0,-1-1 1,0 1-1,0-1 1,1 1-1,0 4 34,1 0 0,-1-1-1,1 1 1,-1 0 0,-1 0-1,1 0 1,-1 0 0,0 6-1,1 5 151,1 60 372,-3-57-449,1 0 0,1 1 0,1-1 1,8 37-1,-10-55-87,0 0 0,0 0 1,1 0-1,-1 0 0,1 0 1,-1 0-1,1 0 0,0 0 0,-1 0 1,1 0-1,0 0 0,0 0 0,0 0 1,-1 0-1,1-1 0,0 1 1,0 0-1,0-1 0,0 1 0,0 0 1,2 0-1,-1-1-4,1 1-1,-1-1 1,0 0-1,0 0 1,0 0-1,0 0 1,1 0-1,-1 0 1,0-1-1,0 1 1,3-2-1,5-1-71,0-2-1,0 0 0,16-10 0,-22 13 6,57-40-209,90-78 0,-23 15 230,-118 97 43,2 0 114,0-2 1,0 0-1,-1 0 0,15-17 0,-52 50 863,25-22-984,-198 214 1323,163-164-1268,32-44-64,0 0 1,0 0-1,1 0 0,0 0 0,-3 14 0,5-20 6,1 1-1,-1 0 1,1 0-1,0-1 1,0 1 0,0 0-1,0 0 1,0 0-1,0-1 1,0 1-1,1 0 1,-1 0-1,0-1 1,1 1-1,0 0 1,-1-1-1,1 1 1,0 0-1,0-1 1,0 1-1,0-1 1,0 1-1,0-1 1,1 0-1,-1 1 1,0-1-1,1 0 1,-1 0-1,3 2 1,0-2 23,-1 0 0,0 0 0,1 0 0,-1 0 0,1 0 0,-1-1-1,0 1 1,1-1 0,0 0 0,-1 0 0,1 0 0,-1-1 0,0 1 0,7-3 0,0 0-66,1-1 0,-1 0 0,0-1 0,0-1 1,-1 1-1,0-1 0,0-1 0,0 0 0,0 0 0,-1-1 0,10-12 0,0-2-15,-2-1 0,0-1 0,16-34 0,-9 4 160,-22 132-566,-1-57 647,-1 0 0,4 28 0,-2-43-129,0 0 1,0-1-1,0 1 0,1 0 1,0-1-1,0 1 1,1-1-1,-1 1 0,5 5 1,-6-10-42,-1-1 1,1 1-1,-1-1 0,1 1 1,-1-1-1,1 0 0,0 1 1,-1-1-1,1 0 1,-1 1-1,1-1 0,0 0 1,-1 0-1,1 0 1,0 1-1,-1-1 0,1 0 1,0 0-1,-1 0 0,1 0 1,0 0-1,-1 0 1,1-1-1,0 1 0,-1 0 1,1 0-1,0 0 1,-1-1-1,2 1 0,15-11 257,-12 6-252,0 0 0,-1 0 0,0 0 0,0-1 0,-1 1 1,1-1-1,2-7 0,2-5-68,6-22 1,-6 13 1,1-2-39,0 0 1,2 1 0,17-33 0,-14 37-409,-14 24 485,0 1 1,0-1 0,0 0-1,0 0 1,0 0 0,0 0-1,0 0 1,0 0 0,0 0-1,0 0 1,0 0-1,0 0 1,0 0 0,0 0-1,0 0 1,0 0 0,0 0-1,0 0 1,0 1 0,0-1-1,0 0 1,0 0 0,0 0-1,0 0 1,0 0 0,0 0-1,0 0 1,0 0-1,0 0 1,0 0 0,0 0-1,0 0 1,0 0 0,0 0-1,1 0 1,-1 0 0,0 0-1,0 0 1,0 0 0,0 0-1,0 0 1,0 0-1,0 0 1,0 0 0,0 0-1,0 0 1,0 0 0,0 0-1,0 0 1,0 0 0,0 0-1,0 0 1,1 0 0,-1 0-1,0 0 1,0 0-1,0 0 1,0 0 0,0 0-1,2 5 19,-1 0 0,0 0 0,0 0 0,0 0 0,0 0-1,-1 0 1,0 11 0,0 5 83,4 49 371,5 58-210,0-94-129,-6-23 94,-3-11-206,1 0 0,-1 0 0,1 0 0,-1 0 0,1 0 0,-1 0 0,1 0 0,-1 0 0,0 0 0,1 0 0,-1 0 0,1 0 0,-1 0 0,1-1-1,-1 1 1,1 0 0,-1 0 0,0 0 0,1 0 0,-1-1 0,0 1 0,1 0 0,0-1 0,-1 1-8,3-3-37,1 0 0,-1 0-1,1 0 1,-1 0 0,0-1 0,-1 0 0,1 1 0,0-1 0,1-4 0,18-42-542,-15 33 381,6-11-110,0 1 0,2 0 1,35-49-1,-46 70 213,1 1-1,0 0 1,1 0-1,-1 0 1,7-4-1,-10 8 58,0 0-1,-1 0 0,1 0 1,0 0-1,0 0 1,-1 0-1,1 0 0,0 1 1,0-1-1,0 1 0,0-1 1,0 1-1,0 0 1,0 0-1,0 0 0,0 0 1,0 0-1,0 0 1,0 1-1,0-1 0,0 0 1,3 2-1,-1 1 33,0 0 1,0 0-1,-1 0 0,1 0 0,-1 0 1,0 1-1,0-1 0,0 1 0,3 5 1,22 43 353,-10-16-128,-13-27-163,1 1 1,0-1-1,0-1 0,1 1 1,0-1-1,1 0 1,0 0-1,0-1 1,0 0-1,14 8 0,-20-15-36,-1 1 0,1 0 0,-1 0 0,1-1 0,0 1 0,-1-1 0,1 0 0,0 1 0,0-1-1,-1 0 1,1 0 0,0 0 0,0 0 0,-1 0 0,1 0 0,0-1 0,-1 1 0,1-1 0,2 0-1,-1 0 1,-1-1 0,1 0 0,-1 1 0,1-1 0,-1 0-1,0 0 1,0 0 0,0 0 0,0-1 0,3-3-1,0-2 7,0-1 0,-1 0 0,0 0 0,0 0 0,3-18 0,-3 12-70,-1-1 0,-1 0 0,0 0 0,-2 0 0,0-1 0,0 1 0,-6-31 0,6 45 23,-1 0 1,1-1-1,-1 1 1,0 0-1,0 0 1,0 0 0,0-1-1,0 1 1,0 0-1,0 0 1,-2-2-1,2 4 11,0-1-1,1 1 1,-1-1 0,0 0-1,0 1 1,0 0-1,0-1 1,0 1-1,0-1 1,1 1-1,-1 0 1,0 0 0,0-1-1,0 1 1,0 0-1,0 0 1,0 0-1,0 0 1,0 0-1,0 0 1,0 1 0,0-1-1,0 0 1,0 0-1,0 1 1,0-1-1,0 0 1,0 1-1,-1 0 1,-1 1 25,0 0-1,-1 1 1,1-1-1,0 1 1,0 0-1,1 0 1,-1 0-1,0 0 1,1 0 0,-4 7-1,-2 4 216,-7 21 0,12-28-137,-4 12 43,2-1-1,0 1 0,0 0 0,2 0 0,1 0 0,0 1 1,1-1-1,3 27 0,-2-39-118,1-1 1,0 1-1,0-1 1,1 1-1,0-1 0,0 1 1,0-1-1,1 0 1,0 0-1,0 0 1,1-1-1,7 11 0,-7-12-22,0 0 1,0 0-1,0-1 0,0 1 0,0-1 0,1 0 0,0 0 0,-1 0 0,1 0 0,0-1 0,1 0 0,-1 0 0,0-1 0,0 1 0,1-1 1,5 1-1,-2-2-476,0 0 0,0 0 0,0-1 1,0 0-1,0 0 0,-1-1 0,1 0 0,14-6 1,-3-1-2493,-1-1 0,28-17 1,-17 6-1966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1:44.85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44 2 2816,'-4'-1'4233,"2"9"-3800,-8 32 1119,3-16-763,-5 33 1,8-36-628,1 0 0,2 1-1,0-1 1,1 1 0,4 22 0,-3-39-55,0-1 1,1 0 0,-1 1 0,1-1-1,0 0 1,0 0 0,0 0 0,5 5-1,-6-7-185,1 0 0,-1 0 0,1-1-1,0 1 1,-1-1 0,1 1 0,0-1-1,0 1 1,0-1 0,0 0-1,0 0 1,0 0 0,0 0 0,0 0-1,0-1 1,1 1 0,-1-1 0,3 1-1,3-1-713,-1 0 0,0-1 0,0 0-1,0-1 1,0 1 0,0-1 0,0 0 0,-1-1-1,1 0 1,10-6 0,13-12-856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1:45.28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54 15 3904,'-36'-15'1440,"28"15"-1120,-2 0-96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1:45.64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75 22 3488,'-5'5'328,"0"0"0,1 0 0,0 0 1,0 1-1,1-1 0,0 1 0,0 0 0,0 0 1,0 0-1,1 0 0,0 1 0,-1 7 0,-3 3 1267,0-2 0,-13 27 778,20-43-1845,20-17-22,30-36 1,-38 39-662,1 0 1,0 0-1,1 2 0,30-22 1,-43 34 122,1-1 0,-1 1 0,0 0 1,0 0-1,1 0 0,-1 0 0,1 0 0,-1 0 1,0 1-1,1-1 0,-1 1 0,1 0 0,0 0 1,-1 0-1,1 0 0,-1 0 0,1 0 0,3 2 0,-4-1 58,1 0 0,-1 1-1,1-1 1,-1 1-1,0-1 1,0 1-1,0 0 1,0 0-1,0 0 1,0 0-1,0 0 1,-1 1-1,1-1 1,-1 0-1,0 1 1,2 3-1,0 3 126,0 0 0,0 0 1,-1 1-1,0-1 0,-1 0 0,0 1 0,-1-1 0,0 1 0,0-1 0,-1 1 0,-3 14 1,4-21-230,-1 0 1,1 0-1,0 0 1,0 0-1,1 5 1,-1-7-124,0 0 1,0-1-1,0 1 1,0 0-1,0 0 1,1-1-1,-1 1 0,0 0 1,1-1-1,-1 1 1,0 0-1,1-1 1,-1 1-1,1-1 1,-1 1-1,1-1 1,-1 1-1,1-1 1,-1 1-1,1-1 0,0 1 1,-1-1-1,1 0 1,0 1-1,-1-1 1,1 0-1,1 1 1,6-1-1864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1:46.00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114 5 3328,'0'-1'58,"-1"1"-1,1 0 1,-1-1 0,1 1 0,-1-1 0,1 1-1,-1 0 1,1 0 0,-1-1 0,0 1 0,1 0-1,-1 0 1,0 0 0,1-1 0,-1 1 0,0 0-1,1 0 1,-1 0 0,0 0 0,-2 11 978,1-2-258,0 13 627,-1 36 0,0 7 63,-35 200 2093,-3 33-2504,38-265-759,-3 45 706,6-76-1145,0 0 0,0-1 0,1 1 1,-1-1-1,0 1 0,1-1 0,-1 1 1,1-1-1,-1 1 0,1-1 1,0 0-1,0 1 0,0-1 0,1 2 1,4 0-2389,-6-3 2300,1 0-1,-1 0 0,1 0 0,0 1 0,-1-1 0,1 0 0,-1 0 1,1-1-1,0 1 0,-1 0 0,1 0 0,-1 0 0,1 0 0,0 0 1,-1-1-1,1 1 0,-1 0 0,14-19-5601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1:46.40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19 110 4736,'-16'-27'1530,"15"27"-1396,1-1 0,0 0 0,-1 0 0,1 1 0,0-1 0,0 0 0,0 0 0,-1 0 0,1 0 0,0 0 0,0 1 0,0-1 0,0 0 0,0 0 0,1 0 0,-1 0 0,0 1 0,0-1 0,0 0 0,1 0 0,-1 0 0,1 1 0,-1-1 0,0 0 0,1 0 0,-1 1 0,1-1 0,0 0 0,-1 1 0,1-1 0,-1 1 0,1-1 0,0 1 0,-1-1 0,1 1 0,0-1 0,0 1 0,0-1 0,0 1 0,5-3 381,1 0 0,-1 0-1,11-2 1,-16 4-467,38-10 273,2 2 1,-1 2-1,1 1 1,0 2-1,0 2 1,77 6 0,-103-3-217,-1 1 0,28 7 1,-38-7-493,0-1 0,1 1 0,-1 0 1,0 1-1,7 3 0,-9-4-131,-1-1 0,1 1 1,0 0-1,-1-1 0,1 1 0,-1 0 0,1 0 1,-1 0-1,0 0 0,0 0 0,0 0 1,1 3-1,0 9-3466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1:46.78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69 109 3712,'0'1'71,"0"-1"1,0 1 0,0-1-1,0 0 1,0 1-1,0-1 1,0 1 0,0-1-1,0 0 1,1 1-1,-1-1 1,0 0-1,0 1 1,0-1 0,1 0-1,-1 1 1,0-1-1,0 0 1,1 1 0,-1-1-1,0 0 1,1 0-1,-1 1 1,0-1 0,1 0-1,-1 0 1,1 0-1,14 2 1564,-10-2-1345,-1-1-1,0 0 1,0 0-1,0 0 0,7-3 1,-9 3-238,1 0-1,-1 0 1,0-1 0,0 1 0,0-1 0,0 1-1,0-1 1,0 0 0,0 0 0,-1 0 0,1 0 0,-1 0-1,1 0 1,-1 0 0,0-1 0,0 1 0,0 0 0,1-4-1,-1 3-13,-1 0 0,0 0 0,1-1 0,-1 1-1,0 0 1,-1 0 0,1 0 0,-1 0 0,1 0 0,-1-1-1,0 1 1,0 0 0,0 0 0,-3-3 0,4 5-19,-1-1 0,1 1 0,-1-1 0,0 1 0,0 0 0,0 0 0,0-1 0,0 1 0,0 0 0,0 0 0,0 0 0,0 0 0,0 0 0,0 0 0,-1 0 0,1 1 0,0-1 1,-1 0-1,1 1 0,-1-1 0,1 1 0,-1-1 0,1 1 0,-1 0 0,1 0 0,-1 0 0,1 0 0,-1 0 0,1 0 0,-1 0 0,1 0 0,-1 0 0,1 1 0,-1-1 0,1 1 0,-1-1 0,1 1 1,0-1-1,-1 1 0,-1 1 0,-5 3 154,0 1 1,1-1 0,0 1 0,0 0 0,-7 10 0,9-11-51,1 0 0,-1 0 1,1 1-1,1-1 0,-1 1 1,1 0-1,0 0 1,0 0-1,-3 12 0,5-14-37,1 1-1,-1-1 1,1 0-1,0 0 1,0 1 0,0-1-1,1 0 1,-1 0-1,1 0 1,0 0-1,0 1 1,1-1-1,-1 0 1,1-1-1,0 1 1,3 5 0,-1-3 5,-1-1 1,1 1 0,0-1 0,1-1-1,-1 1 1,1 0 0,0-1 0,0 0 0,0 0-1,0-1 1,1 1 0,-1-1 0,1-1-1,0 1 1,0-1 0,0 0 0,1 0-1,-1 0 1,0-1 0,1 0 0,-1 0 0,0-1-1,12 0 1,-14-1-297,-1 0 0,1 0 1,-1-1-1,0 1 0,0-1 0,0 0 0,1 0 0,3-3 0,7-4-2287,-1 1-1790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1:47.39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455 15 4736,'0'-1'74,"0"0"0,0 1 0,-1-1 0,1 0 0,0 1 1,0-1-1,-1 0 0,1 1 0,0-1 0,-1 0 0,1 1 0,-1-1 0,1 1 0,-1-1 0,1 1 1,-1-1-1,1 1 0,-1-1 0,0 1 0,1 0 0,-1-1 0,1 1 0,-1 0 0,0-1 1,1 1-1,-1 0 0,0 0 0,0-1 0,1 1 0,-1 0 0,0 0 0,0 0 0,1 0 1,-1 0-1,0 0 0,1 0 0,-1 1 0,0-1 0,0 0 0,1 0 0,-1 0 0,0 1 1,1-1-1,-1 0 0,0 1 0,1-1 0,-2 1 0,-16 9 380,0 1 0,1 1 0,0 0 0,0 1 0,2 1 1,-16 15-1,21-18-417,0 0 0,1 1 0,-13 20 0,19-27-14,1-1 1,-1 1-1,1-1 0,0 1 0,1 0 0,-1 0 0,1-1 1,0 1-1,0 0 0,0 0 0,1 1 0,0-1 0,0 0 0,1 5 1,-1-8 13,1 1 0,-1-1 1,1 0-1,0 0 0,0 0 0,0 0 1,0 0-1,0 0 0,0 0 1,1 0-1,-1-1 0,1 1 1,-1 0-1,1-1 0,-1 1 0,1-1 1,0 0-1,0 1 0,0-1 1,0 0-1,0 0 0,0 0 1,0-1-1,0 1 0,0 0 0,1-1 1,-1 1-1,0-1 0,0 0 1,3 0-1,0 1 33,0-1 0,0-1-1,0 1 1,0-1 0,0 0 0,0 0-1,-1 0 1,1 0 0,0-1 0,-1 0 0,1 0-1,-1 0 1,5-4 0,-3 1-38,0 0 0,0 0-1,-1-1 1,1 0 0,-1 0 0,-1 0 0,1-1-1,-1 0 1,4-7 0,-5 8-39,-1 0 0,0 0-1,0 0 1,0 0 0,-1 0 0,0 0-1,0 0 1,0 0 0,-1 0 0,0-1-1,0 1 1,-2-8 0,2 13-13,0 0 0,0 0-1,0 1 1,0-1 0,-1 0 0,1 1 0,0-1 0,0 0 0,-1 1-1,1-1 1,0 0 0,-1 1 0,1-1 0,-1 1 0,1-1-1,-1 1 1,1-1 0,-1 1 0,1-1 0,-1 1 0,0-1 0,1 1-1,-1 0 1,1-1 0,-1 1 0,0 0 0,-1-1 0,2 1-8,-1 0 0,0 0 0,0 0 0,0 1 0,1-1 0,-1 0 0,0 0 0,0 0 0,0 1 0,1-1 0,-1 1 0,0-1 0,1 0 0,-1 1 0,0-1 0,1 1 0,-1-1 0,1 1 0,-1 0 0,0-1 0,1 1 0,0 0 0,-1-1 0,0 2 0,-5 12-127,0-1 1,2 1 0,-1 0-1,2 0 1,-3 17-1,1-6 47,-2 5 283,1 1-1,-2 59 0,8-72 22,-1 1 0,0 0 1,-1-1-1,-8 33 0,4-27-8,1-6-110,-12 33 0,15-47 16,0 0 0,0 0 0,0 0-1,-1 0 1,1 0 0,-1-1-1,0 1 1,0-1 0,0 0 0,-1 0-1,1 0 1,-8 5 0,7-6-32,0-1 0,0 1 0,0-1-1,0 0 1,0 0 0,0-1 0,0 1 0,-1-1 0,1 0 0,0 0 0,0 0 0,-1-1 0,1 1-1,0-1 1,0 0 0,-5-2 0,-1 0-11,-1-2 0,0 1 0,1-1 0,-17-11-1,18 9-13,-1-1 0,1 1 0,0-2 0,0 1-1,1-1 1,0 0 0,0-1 0,1 0 0,-8-15-1,14 22-43,0 1-1,0 0 1,0-1-1,0 1 1,1-1-1,-1 1 0,1-1 1,-1 1-1,1-1 1,0 1-1,0-1 1,0 0-1,0 1 0,1-1 1,-1 1-1,1-1 1,-1 1-1,1-1 1,0 1-1,0-1 0,0 1 1,0 0-1,0-1 1,1 1-1,-1 0 1,1 0-1,0 0 0,-1 0 1,1 0-1,0 0 1,0 1-1,2-2 1,3-2 18,0 0 1,1 1 0,0 0 0,-1 1-1,1-1 1,0 2 0,1-1 0,12-2-1,38-5 190,1 2 0,72-1 0,-113 9-219,1 0-7,20 2 1,-33-1 23,0 0 0,0 1 0,0 0 0,0 0 0,0 0-1,9 6 1,-11-5 2,12 4 30,-17-7-23,0 0 0,0 1 0,0-1-1,1 0 1,-1 0 0,0 0 0,0 0-1,0 0 1,0 0 0,0 0-1,0 1 1,1-1 0,-1 0 0,0 0-1,0 0 1,0 0 0,0 0 0,0 1-1,0-1 1,0 0 0,0 0 0,0 0-1,0 0 1,0 1 0,0-1-1,0 0 1,0 0 0,0 0 0,0 1-1,0-1 1,0 0 0,0 0 0,0 0-1,0 0 1,0 1 0,0-1-1,0 0 1,0 0 0,0 0 0,0 0-1,0 0 1,-1 1 0,1-1 0,0 0-1,0 0 1,0 0 0,-3 4-1389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1:48.03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43 304 3712,'-7'-8'1024,"1"8"1493,11 0-2228,0-1 1,1 1-1,-1-1 0,0-1 0,0 1 1,1-1-1,-1 1 0,0-2 0,-1 1 0,1 0 1,0-1-1,-1 0 0,1 0 0,-1 0 1,0-1-1,0 1 0,0-1 0,5-7 1,-6 8-273,-1 0 0,0 0 0,0-1 1,-1 1-1,1 0 0,-1-1 0,1 1 1,-1-1-1,0 1 0,0-1 0,-1 0 1,1 1-1,-1-1 0,1 0 0,-1 0 1,-1 1-1,1-1 0,0 0 0,-1 1 1,0-1-1,0 0 0,0 1 0,0-1 1,0 1-1,-1-1 0,0 1 0,-2-5 1,3 7-42,0-1 0,0 1 0,0-1 1,0 1-1,-1-1 0,1 1 1,0-1-1,-1 1 0,1 0 0,-1 0 1,1 0-1,-1 0 0,0 0 0,1 0 1,-1 0-1,0 1 0,1-1 1,-1 0-1,-3 1 0,3 0 36,1 0-1,-1 0 1,0 0-1,0 1 1,0-1-1,1 1 1,-1-1 0,0 1-1,0 0 1,1-1-1,-1 1 1,1 0-1,-1 0 1,1 0-1,-1 1 1,-1 0 0,-3 5 118,0 0 0,1-1 1,-1 2-1,2-1 0,-1 1 1,-6 14-1,6-10 12,1-1-1,0 1 0,1 0 1,0 0-1,-1 17 0,4-24-91,-1 1 0,1-1 0,0 0 0,0 0 0,1 1 0,-1-1 0,1 0 0,0 0 0,1 0 0,-1 0 0,1 0 0,0 0 0,0 0 0,1-1 0,3 7 0,-4-10 40,0 1 0,0 0-1,0-1 1,0 1 0,0-1 0,0 1 0,0-1-1,0 0 1,1 0 0,-1 0 0,0 0-1,1 0 1,-1-1 0,6 1 0,2 1-24,0-2 0,15 0 0,-7-1-267,16 1-181,7 0-339,50 5 0,-71-3 813,-1 0 0,1-1 0,30-3 0,-49 2-70,0-1 0,0 1 0,0 0 0,0-1 0,-1 1 0,1-1 0,0 1 0,0-1 0,0 1 0,0-1 0,0 1 0,-1-1 0,1 0 0,0 1 0,-1-1 0,1 0 0,0 0 0,-1 0 0,1 0 0,-1 1 0,1-1 0,-1 0 0,0 0 0,1 0 0,-1 0 0,0 0 0,0 0 0,1 0 0,-1 0 0,0-1 0,0-6 64,0 0 0,0 0 0,-1-9 0,0 5-29,-8-81 308,-3-87 54,12 177-381,0-1-40,0-1-1,1 1 1,-1 0-1,1-1 0,1-5 1,-2 9-18,0 0 0,1 1 1,-1-1-1,1 0 0,-1 0 0,1 0 0,-1 0 1,1 0-1,-1 1 0,1-1 0,0 0 0,-1 1 1,1-1-1,0 0 0,0 1 0,0-1 0,-1 1 1,1-1-1,0 1 0,0-1 0,0 1 0,0 0 1,0 0-1,0-1 0,0 1 0,0 0 1,0 0-1,0 0 0,1 0 0,5 1 13,-1 0 0,1 1 0,-1 0-1,0 0 1,0 0 0,0 1 0,0 0 0,0 0-1,7 6 1,6 2 47,5 1 80,35 21-1722,-33-17 562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1:48.88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133 35 1984,'0'0'24,"0"0"0,0 0 0,0 0 0,0 0 0,0-1 0,0 1 0,0 0 1,0 0-1,0 0 0,0 0 0,0-1 0,0 1 0,0 0 0,0 0 0,0 0 0,-1 0 0,1 0 0,0-1 0,0 1 0,0 0 1,0 0-1,0 0 0,0 0 0,0 0 0,-1 0 0,1 0 0,0-1 0,0 1 0,0 0 0,0 0 0,0 0 0,-1 0 0,1 0 1,0 0-1,0 0 0,-8 2 1553,-9 8 707,17-9-2282,-15 9 1181,2 1 0,-24 23 0,33-30-1051,0 1 1,0 0-1,0 0 0,1 0 0,-1 0 1,2 1-1,-1-1 0,0 1 1,1 0-1,0 0 0,-2 12 0,4-16-90,0 0-1,0 1 1,0-1-1,1 0 1,-1 1 0,1-1-1,-1 0 1,1 0-1,0 0 1,0 0-1,0 1 1,0-1-1,0-1 1,0 1-1,1 0 1,-1 0-1,1 0 1,-1-1-1,1 1 1,0 0 0,-1-1-1,1 0 1,0 1-1,3 0 1,-1 1 58,0-1 0,0 0 0,0 0 0,0-1 0,1 1 0,-1-1 1,0 0-1,1 0 0,-1 0 0,1-1 0,7 1 0,-3-2 14,0 0-1,0-1 0,0 0 0,-1 0 1,1-1-1,-1 0 0,16-8 1,-22 10-90,1-1 0,0 1 1,-1-1-1,1 0 1,-1 0-1,1 0 1,-1 0-1,0 0 0,0 0 1,0-1-1,0 1 1,0-1-1,-1 0 0,1 1 1,-1-1-1,0 0 1,1 0-1,-1 0 1,-1 0-1,1 0 0,0 0 1,-1 0-1,1 0 1,-1 0-1,0-5 1,-1-1 6,-1 1 0,0-1 0,0 1 0,0 0 0,-1-1 0,-1 1 0,1 0 0,-1 1 0,-8-13 0,9 16-71,0 0 1,-1 0-1,1 0 1,-1 0-1,0 0 1,0 1-1,0 0 1,0 0 0,0 0-1,-1 0 1,1 1-1,-1 0 1,0-1-1,0 2 1,0-1-1,0 1 1,-5-2 0,8 3 5,0 0 0,0 0 0,0 0 0,0 1 0,0-1 0,0 0 0,0 1 0,0-1 0,0 1 0,0 0 0,0 0 0,-2 1 0,4-2-7,-1 0 0,1 1 1,-1-1-1,1 0 1,-1 0-1,1 1 0,-1-1 1,1 0-1,0 1 1,-1-1-1,1 1 1,0-1-1,-1 1 0,1-1 1,0 1-1,0-1 1,-1 1-1,1-1 0,0 1 1,0-1-1,0 1 1,0-1-1,-1 1 0,1-1 1,0 1-1,0-1 1,0 1-1,0-1 0,0 1 1,1-1-1,-1 1 1,0-1-1,0 1 0,0 0 1,0-1-1,0 1 1,1-1-1,-1 1 0,0-1 1,1 0-1,-1 1 1,0-1-1,1 1 0,-1-1 1,1 1-1,10 10-2353,2 0 698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1:49.27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3 227 3392,'0'1'88,"-1"-1"0,1 1 1,0 0-1,-1 0 0,1 0 1,0 0-1,0 0 0,0 0 1,0 0-1,0 0 0,0 0 0,0 0 1,0 0-1,0 0 0,0 0 1,1 0-1,-1 0 0,0-1 0,1 1 1,-1 0-1,1 0 0,-1 0 1,1 0-1,-1-1 0,1 1 1,-1 0-1,1 0 0,0-1 0,-1 1 1,1 0-1,0-1 0,5 3 2532,-5-2-2463,0-1-1,0 0 0,1 0 1,-1 0-1,0-1 1,0 1-1,0 0 1,0 0-1,0-1 0,0 1 1,1 0-1,-1-1 1,0 1-1,1-2 1,0 0-30,1 0 0,-1-1 0,1 1 0,-1-1 0,0 1 0,0-1 1,0 0-1,-1 0 0,1 0 0,-1 0 0,2-5 0,11-39 685,-9 23-600,7-20 297,-8 26 20,1 0 0,12-30 0,-16 47-517,-1-1-1,1 1 1,0 0 0,0 0 0,0 0-1,0 0 1,-1 0 0,1 1 0,0-1-1,1 0 1,-1 0 0,0 1 0,0-1-1,0 0 1,0 1 0,1-1 0,-1 1-1,0 0 1,0-1 0,1 1 0,-1 0-1,0 0 1,1 0 0,-1 0 0,0 0-1,1 0 1,-1 0 0,0 0 0,0 1-1,3 0 1,3 0 7,0 1 0,-1 1 0,1 0 0,8 4 0,-8-3 39,-1 0 1,0 0-1,0 0 1,-1 1 0,1 0-1,-1 0 1,0 0 0,6 8-1,12 25-1102,-9-11-3389,-5-11 1623,4-2-1846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33:14.2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35 3808,'-29'-8'1728,"14"13"288,20-2-1248,5-6 416,6-2-704,33-2 64,4 3-320,25-5-64,6 9-96,9-6 224,-11 6-160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41:59.3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1 150 2496,'1'-18'2247,"-1"18"-2146,0-1 0,0 1 1,0 0-1,0-1 0,0 1 0,1 0 1,-1 0-1,0-1 0,0 1 1,1-2 708,0 2-709,-1 0 0,0 0 1,0 0-1,1-1 0,-1 1 1,0 0-1,0 0 0,1 0 0,-1 0 1,0 0-1,1 0 0,-1 0 1,0 0-1,1 0 0,1 0 26,-1 1-1,1-1 1,0 1-1,-1 0 1,1 0-1,-1 0 1,1 0-1,-1 0 1,1 0-1,-1 0 1,0 0-1,0 0 1,1 1 0,-1-1-1,0 1 1,1 2-1,12 11 182,-6-10-166,0 0 1,0-1-1,1 0 0,-1 0 1,1-1-1,0 0 1,0 0-1,0-1 1,1 0-1,-1-1 0,0 0 1,1 0-1,-1-1 1,0-1-1,14-1 1,-15 1-92,0-1 0,1 0 1,-1 0-1,0-1 0,0 0 1,0-1-1,-1 1 0,1-1 1,-1-1-1,0 0 0,0 0 1,0 0-1,-1-1 1,0 1-1,0-2 0,9-11 1,-14 16-40,1-1 0,-1 1 0,-1 0 0,1 0 0,0 0 0,0 0 0,-1-1 0,1 1 0,-1 0 0,0-1 0,0 1 0,0 0 0,0-1 0,0 1 0,0 0 0,-1-1 0,1 1 0,-1 0 0,1 0 0,-1-1 0,0 1 0,0 0 0,0 0 0,0 0 0,-1 0 0,0-2 0,-1 0-18,0 1 0,0-1 0,0 1 0,0-1 0,-1 1 0,1 0 0,-1 0 0,1 1 0,-1-1 0,0 1 0,0 0 0,-1 0 0,-4-2 0,-1 1-75,-1 1 1,0-1 0,0 2 0,-19-2 0,24 3 21,0 1 0,0-1 0,0 1 0,0 0 0,0 1-1,0-1 1,1 1 0,-1 0 0,1 1 0,-11 5 0,10-4 89,-1 0-1,1 1 1,1 0 0,-1 0-1,1 0 1,0 1 0,0 0-1,0 0 1,1 0 0,-6 12 0,6-9 73,0 0 0,1 1 0,0 0 0,0-1 0,1 1 1,0 0-1,0 17 0,1-5 89,1 1 1,1 0 0,5 28-1,-5-43-142,1 1-1,0-1 1,1 1 0,-1-1-1,2 0 1,-1 0-1,1-1 1,1 1-1,-1-1 1,1 0 0,11 13-1,-13-17 0,0 0 0,1-1 0,-1 1 0,1 0-1,-1-1 1,1 0 0,0 0 0,0 0 0,0 0 0,0-1-1,0 1 1,1-1 0,-1 0 0,8 0 0,-6 0-7,0-2 0,0 1 1,0-1-1,0 0 0,0 0 0,0 0 1,0-1-1,0 0 0,8-4 0,0-1 0,-1-1 0,0-1-1,0 0 1,-1 0-1,0-1 1,-1-1 0,16-19-1,-3-1-130,27-50-1,-27 41-40,-16 26 76,8-12-5,-15 25 42,0-1 1,0 1 0,1 0 0,-1-1-1,0 1 1,1 0 0,-1 0-1,1 0 1,0 0 0,-1 0-1,1 1 1,0-1 0,2-1 0,-3 2 9,0 0 0,0 0 0,0 0 1,0 0-1,0 0 0,0 0 0,-1 1 0,1-1 1,0 0-1,0 0 0,0 1 0,0-1 1,-1 0-1,1 1 0,0-1 0,0 1 1,-1-1-1,1 1 0,0-1 0,-1 1 1,1-1-1,0 1 0,-1 0 0,1-1 1,-1 1-1,1 0 0,-1 0 0,1-1 1,-1 1-1,0 0 0,1 0 0,-1 0 1,0 0-1,0-1 0,0 2 0,2 6-33,0-1-1,-1 1 1,0 9-1,0-12 36,2 38 321,4 63 157,-6-102-116,1-5-260,3-7-60,13-40-190,-9 21 49,1 2 0,15-26 1,-14 31 58,19-24 0,-24 37-20,1-1 0,-1 2 0,1-1 0,0 1 0,15-10 0,-21 15 57,-1 1 0,1-1 0,0 1 0,-1-1 0,1 1 0,0-1 0,0 1 0,-1-1 0,1 1 0,0 0-1,0 0 1,0-1 0,-1 1 0,1 0 0,0 0 0,0 0 0,0 0 0,0 0 0,0 0 0,-1 0 0,1 0 0,0 0 0,0 0 0,0 1 0,0-1 0,-1 0 0,1 1 0,0-1 0,0 0 0,0 1 0,-1-1 0,1 1 0,0-1 0,-1 1 0,1-1 0,0 1 0,-1 0 0,1-1 0,-1 1 0,1 0-1,-1-1 1,1 2 0,0 2 11,1-1 0,-1 1 0,0-1 0,0 1 0,0 0-1,-1 0 1,1 0 0,-1 5 0,-1 41 120,3 62 346,-2-105-460,1 0-1,1 0 1,-1 0 0,1 0 0,1-1-1,-1 1 1,1-1 0,0 0 0,1 0 0,6 10-1,-8-13-1,1 0 0,-1 0-1,1 0 1,0 0-1,0-1 1,0 1 0,0-1-1,1 0 1,-1 0 0,1 0-1,-1 0 1,1 0 0,0-1-1,-1 0 1,1 1 0,0-1-1,0-1 1,0 1 0,6 0-1,0-2 14,0 1 0,0-2 0,1 1 0,-1-1 0,0-1-1,-1 0 1,1 0 0,0-1 0,-1 0 0,0 0 0,0-1 0,0-1 0,-1 0-1,13-10 1,-15 11-29,-1-1 0,0 1-1,0-1 1,0 0-1,0 0 1,-1-1 0,0 1-1,-1-1 1,0 0 0,0 0-1,0 0 1,-1 0-1,0 0 1,0-1 0,0 1-1,-1-1 1,-1 1 0,1-1-1,-1 0 1,-1-7-1,0 10-3,0 0-1,-1 0 1,0 0-1,0 0 0,0 0 1,0 1-1,-1-1 0,-4-6 1,6 10 5,1 0 0,-1 1 1,0-1-1,1 0 0,-1 0 1,0 1-1,0-1 0,1 1 0,-1-1 1,0 1-1,0-1 0,0 1 1,0-1-1,0 1 0,0 0 0,0-1 1,0 1-1,0 0 0,0 0 1,0 0-1,0 0 0,0 0 0,0 0 1,0 0-1,0 0 0,0 0 1,0 0-1,0 1 0,0-1 0,0 0 1,0 1-1,1-1 0,-1 0 1,0 1-1,0 0 0,-1 0 0,-1 1-44,0 0 0,1 0 0,-1 0 0,0 0 1,1 0-1,0 1 0,0-1 0,-1 1 0,-1 3 0,1 1 38,0-1 0,0 1 0,0 0 0,1 0 0,0 0 0,0 0 0,1 0 0,-1 0 0,2 0 0,-1 1 0,1-1 0,0 0 0,1 0 0,0 1 0,0-1 0,0 0 0,1 0 0,0 0 0,0 0 0,5 9 0,-1-6 52,0-2 1,0 1-1,0 0 0,1-1 0,1-1 0,-1 1 0,1-1 1,15 10-1,-19-14-8,0-1 1,0 1-1,0-1 1,0-1-1,0 1 1,0 0-1,1-1 1,-1 0-1,1 0 1,-1 0-1,1-1 1,-1 1-1,1-1 1,-1 0-1,1 0 1,-1-1-1,1 1 1,-1-1-1,1 0 1,-1 0-1,0-1 1,9-3-1,-4 0 2,0-1 0,0 0 0,0-1 0,-1 0 0,0 0 0,9-11 0,39-55-33,-6 8 136,-33 45-106,22-25-107,-35 41 56,-1 0 0,1 0 0,1 1 1,-1 0-1,0 0 0,1 0 0,-1 1 0,7-3 0,-10 5 13,-1 0-1,1 1 0,-1-1 1,1 1-1,0-1 0,-1 1 1,1-1-1,-1 1 0,1-1 0,-1 1 1,0-1-1,1 1 0,-1-1 1,0 1-1,1 0 0,-1-1 0,0 1 1,1 1-1,-1-2-8,3 9 10,0-1 1,-1 0 0,0 1-1,2 14 1,1 10 220,-1-12-52,-1-5-65,1 0 0,0 0 0,12 28 0,-14-40-82,-1-1 0,1 0 1,0 1-1,0-1 0,0 0 0,0 0 0,1-1 0,-1 1 1,1 0-1,-1-1 0,1 1 0,0-1 0,0 0 0,0 0 1,0 0-1,1 0 0,-1-1 0,0 0 0,1 1 0,-1-1 1,1 0-1,-1 0 0,5 0 0,1-1 7,0 0 0,-1-1-1,1 1 1,0-2 0,-1 1 0,1-1-1,-1-1 1,1 1 0,-1-1 0,0-1-1,0 0 1,-1 0 0,1 0 0,-1-1 0,0 0-1,12-12 1,5-6-116,-2-1 0,-1-1 0,21-34 0,-17 25-6,-17 24 96,-1-1-1,0 0 1,0-1 0,7-17-1,-27 49-138,-24 70 26,-4 8 156,11-31 174,27-59-237,0 1 0,1-1 0,0 1 0,0-1 1,1 1-1,0 9 0,1-17 26,0 0 0,0 0 1,0 0-1,0-1 0,0 1 1,0 0-1,0 0 0,0 0 0,0 0 1,0-1-1,1 1 0,-1 0 0,0 0 1,1 0-1,-1-1 0,0 1 1,1 0-1,-1-1 0,1 1 0,-1 0 1,1-1-1,-1 1 0,1 0 1,1 0-1,-1-1 15,0 0 1,0 1-1,0-1 1,0 0-1,0 0 1,0 0-1,0 0 1,0 0-1,0-1 1,-1 1-1,1 0 1,0 0-1,0-1 1,0 1-1,0 0 1,0-1-1,1 0 1,3-2 29,-1 0 0,0 0 0,0 0 1,0 0-1,-1 0 0,1-1 0,4-6 0,-1-2-19,0-1 0,0-1 0,-1 1-1,7-25 1,-6 10 50,6-43 0,-13 71-76,4-20-396,-3 14 18,0 15-25,-1 30 237,-7 166 182,4-181 302,0 0 0,-2 0 0,-1 0 0,-1 0 0,-1-1 0,-15 31 0,20-48-218,-1 1 0,1 0-1,-2-1 1,1 0 0,-1 0-1,-8 9 1,10-13-76,1-1-1,0 1 1,0-1 0,0 1-1,-1-1 1,1 0 0,-1 0-1,1 0 1,-1 0 0,1 0 0,-1-1-1,0 1 1,1-1 0,-1 0-1,0 1 1,1-1 0,-1 0 0,0-1-1,0 1 1,1 0 0,-5-2-1,0 0-38,-1-1 1,1 0-1,0 0 0,0-1 0,0 0 0,0 0 0,-7-7 0,10 8-45,1 0 1,-1 0-1,1 0 0,0-1 1,0 1-1,0-1 0,0 1 0,1-1 1,-1 0-1,1 0 0,0-1 1,0 1-1,-1-7 0,2 9 24,1 0 1,0 0-1,0 0 0,0 0 0,0 0 0,1 1 1,-1-1-1,1 0 0,-1 0 0,1 0 1,-1 1-1,1-1 0,0 0 0,0 1 1,0-1-1,0 0 0,0 1 0,0 0 0,0-1 1,3-1-1,2-3-51,0 1 1,1 0-1,10-6 0,-10 7 34,19-14-145,-11 8-25,27-15 1,-14 11 116,-1 1 3,0 1 0,47-15 0,-51 21 273,0-1-1,39-18 0,-50 19-106,-1 0-1,0-1 0,0 0 1,-1-1-1,0 0 0,16-18 1,-5 0 59,-1-2 0,31-55-1,-31 48-146,34-45 0,-46 69-55,-6 9 20,-1-1 0,1 0 1,0 1-1,1 0 0,-1-1 0,0 1 0,0 0 1,4-2-1,-5 3 56,-1 1 1,0 0-1,0 0 1,1 0 0,-1 0-1,0 0 1,1 0-1,-1 0 1,0 0-1,0 0 1,1 0 0,-1 0-1,0 0 1,0 0-1,1 0 1,-1 0-1,0 1 1,0-1-1,1 0 1,-1 0 0,0 0-1,0 0 1,0 0-1,1 0 1,-1 1-1,0-1 1,0 0-1,0 0 1,0 0 0,1 1-1,-1-1 1,0 0-1,0 0 1,0 1-1,0-1 1,0 0 0,0 0-1,1 0 1,-1 1-1,0-1 1,0 0-1,0 1 1,0-1-1,0 0 1,0 0 0,0 1-1,0-1 1,1 16 165,-1-15-161,2 50 323,2-1 0,21 96 1,-21-127-113,1-1 0,9 22 1,-14-39-194,0 0-1,1 0 1,-1 0 0,1 0 0,-1 0-1,1 0 1,-1 0 0,1 0 0,0-1-1,-1 1 1,1 0 0,0 0 0,-1-1-1,1 1 1,0 0 0,0-1 0,0 1 0,2 0-1,-3-1-6,1 0 0,0 0 0,0 0 0,-1 0 0,1 0 0,0 0 0,0 0 0,-1 0-1,1 0 1,0-1 0,-1 1 0,1 0 0,0 0 0,-1-1 0,1 1 0,0-1 0,-1 1 0,1 0-1,1-2 1,1-1 18,0 0-1,-1 0 0,1-1 0,0 0 0,-1 1 0,0-1 0,3-5 0,4-15 53,8-31-1,-12 34-238,2 1 0,16-38-1,-23 58 143,1-1 0,-1 0 0,0 1 0,1-1-1,-1 0 1,0 1 0,1-1 0,-1 1 0,0-1-1,1 1 1,-1-1 0,1 1 0,0-1 0,-1 1 0,1-1-1,-1 1 1,1 0 0,-1-1 0,1 1 0,0 0-1,-1-1 1,1 1 0,0 0 0,0 0 0,-1 0-1,2-1 1,-1 2-7,-1-1-1,1 0 0,0 1 0,0-1 0,0 1 1,-1-1-1,1 1 0,0-1 0,0 1 1,-1 0-1,1-1 0,0 1 0,-1 0 1,1 0-1,-1-1 0,2 3 0,1 3-47,0 0 0,-1 0 0,1 0 0,1 10 0,4 28 169,5 88 1,-12-104 204,0-15-178,-1 0 0,-1 0 0,0 0 0,-1 0 0,0 0 0,-1 0 0,-1 0 0,0-1 0,-7 17 0,8-24-44,0 0 0,0 0 0,0 0 0,-1 0 0,0-1 0,0 0 0,0 1 0,-9 5 0,10-7-39,0-1 1,-1 0 0,1-1 0,-1 1-1,1-1 1,-1 1 0,0-1 0,1 0 0,-1 0-1,0-1 1,0 1 0,0-1 0,0 0 0,-4 0-1,-6-2-79,2 0 0,-1 0 0,0-2 0,-22-8-1,34 12 29,0 0 0,1-1-1,-1 1 1,0 0-1,1 0 1,-1 0 0,1-1-1,-1 1 1,1 0-1,-1-1 1,1 1 0,-1-1-1,1 1 1,-1 0-1,1-1 1,-1 1 0,1-1-1,0 1 1,-1-1-1,1 1 1,0-1 0,-1 0-1,1 1 1,0-1-1,0 1 1,0-1 0,0 0-1,-1 1 1,1-1-1,0 1 1,0-1 0,0 0-1,0 1 1,0-1-1,0 0 1,1 1 0,-1-1-1,0 1 1,0-1-1,0 0 1,0 1 0,1-1-1,-1 1 1,0-1-1,1 1 1,-1-1 0,0 1-1,1-1 1,-1 1-1,1-1 1,0 0 0,3-3-45,0-1 0,1 1 0,0 0 1,5-3-1,-8 6 29,35-25-866,1 2 0,65-30 0,-98 52 39,-1 0 0,1 0 0,0 1 0,0-1 0,0 1-1,0 0 1,0 1 0,1-1 0,7 1 0,8 3-4691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1:49.70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271 38 4992,'-3'-2'354,"1"0"0,0-1 0,0 0 0,0 1 0,0-1 0,0 0 0,-1-3 0,2 5-172,1 0 0,-1 0 1,0 0-1,0 0 0,0 0 1,0 0-1,0 0 0,0 1 0,0-1 1,0 0-1,0 1 0,0-1 1,0 1-1,0-1 0,-1 1 1,1 0-1,0-1 0,0 1 1,-2 0-1,-23-1 876,14 3-803,0 1 1,0 0 0,0 1-1,0 0 1,0 1 0,1 1-1,-1-1 1,2 2 0,-1-1-1,1 2 1,0-1 0,0 1-1,1 1 1,0 0 0,-15 19-1,22-25-240,0 0-1,0 0 1,0 0 0,1 0-1,-1 0 1,1 1-1,0-1 1,0 0 0,0 1-1,0-1 1,1 1 0,-1 3-1,1-5-1,1 0 0,-1 0 0,0 0 0,1 0 0,-1 0 0,1 0 0,0 0 0,-1 0 0,1 0 0,0 0 0,0 0 0,0-1 0,1 1 0,-1 0 0,0-1 0,1 1 0,-1-1 0,1 1 0,-1-1 0,1 0 0,0 0 0,-1 1 0,3 0-1,3 1 81,1 0 1,-1 0-1,1-1 0,0 0 0,0 0 0,-1-1 0,1 0 0,16 0 0,5-1-408,31-5 0,-42 3-307,3 0-996,0-1 1,29-8 0,-45 10 1147,1-1 1,-1 0-1,0 0 1,0-1-1,0 1 1,0-1-1,0 0 1,0-1-1,-1 1 1,0-1-1,0 0 1,0 0-1,7-9 1,4-16-2443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1:50.05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160 14 4224,'-2'-1'130,"1"0"1,0-1-1,-1 1 1,1 0-1,-1 0 1,1 0-1,-1 0 1,1 0-1,-1 1 1,0-1-1,1 0 1,-1 1 0,-2-1-1,2 1-1,1 0 0,-1 0 0,1 1 0,-1-1 0,1 1 0,-1-1 0,1 1 1,0 0-1,-1-1 0,1 1 0,0 0 0,-1 0 0,1 0 0,0 0 0,0 0 0,-2 2 0,-1 1 141,1 1-1,0-1 1,0 0 0,0 1-1,0 0 1,1-1 0,0 1-1,0 0 1,-2 6 0,-1 7 254,-3 24 0,6-27-285,-55 368 2924,55-366-3171,-5 91 656,7-107-670,0 0 0,0 1 1,0-1-1,0 0 0,0 0 1,0 0-1,1 0 0,-1 1 1,0-1-1,1 0 0,-1 0 1,1 0-1,-1 0 0,1 0 1,-1 0-1,1 0 1,0 0-1,0 0 0,-1-1 1,3 3-1,-2-3-427,0 1 0,1 0 1,-1-1-1,0 1 0,0-1 0,1 0 1,-1 1-1,0-1 0,1 0 0,-1 0 0,3 0 1,8 0-2000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1:50.62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9 175 4224,'-8'-11'2527,"16"10"-980,3 1-808,1 0 0,-1-1 0,0-1 0,0 0 0,15-5 0,-23 6-694,0 0 1,0 0-1,0 0 0,0 0 0,0-1 1,-1 1-1,1-1 0,0 0 0,-1 0 1,1 0-1,-1 0 0,0 0 0,0 0 1,0-1-1,0 1 0,0-1 0,0 1 1,-1-1-1,1 0 0,-1 0 0,1 0 1,-1 0-1,1-4 0,-2 6-43,0 0 0,1 0-1,-1-1 1,0 1 0,0 0 0,0 0-1,0-1 1,0 1 0,0 0 0,0 0-1,0-1 1,-1 1 0,1 0-1,0 0 1,-1 0 0,1 0 0,-1 0-1,0-1 1,1 1 0,-1 0 0,0 0-1,1 0 1,-1 0 0,0 1-1,0-1 1,0 0 0,0 0 0,0 0-1,0 1 1,0-1 0,0 0 0,0 1-1,0-1 1,0 1 0,0-1 0,-1 1-1,1 0 1,-2-1 0,0 1 0,-1 0 1,1 0 0,-1 0-1,1 0 1,-1 0-1,1 1 1,-1 0 0,1-1-1,0 1 1,-1 1-1,1-1 1,-6 3 0,4-1 55,1 0 0,0 1 0,0-1 0,0 0 0,0 1 0,0 0 0,1 0 0,0 0 0,0 1 0,0-1 0,0 1 0,1 0 0,0-1 0,0 1 0,0 0 0,0 0 0,1 0 0,0 1 0,0-1 0,0 0 0,1 0 0,-1 1 0,1-1 0,1 0 0,-1 0 0,1 1 0,0-1 0,0 0 0,0 0 0,1 0 0,0 0 0,0 0 0,0 0 0,0 0 0,1-1 0,0 1 0,0-1 0,0 0 0,6 6 0,-6-6 8,0-1 1,1 0 0,-1 0 0,1 0 0,-1-1 0,1 1 0,0-1 0,0 0 0,0 0 0,0 0 0,0-1 0,7 2 0,-5-2-475,-1 0 0,1-1 0,0 0 0,0 0-1,-1-1 1,1 1 0,0-1 0,-1-1 0,8-1 0,0-2-283,1 0-1,-1 0 1,-1-1 0,1 0-1,-1-2 1,0 1 0,14-12-1,-25 18 818,0 0-1,0 0 0,0 0 0,0 0 0,0-1 0,0 1 0,-1 0 0,1 0 0,0-1 0,0 1 0,-1 0 0,1-1 0,1-10 5220,6 0-3265,66-105 752,-68 108-2744,0-1 0,1 1 1,9-10-1,-15 17-96,1 0 0,0 0 0,0 1 0,0-1 0,0 0 0,0 1 0,0-1-1,0 1 1,1 0 0,-1 0 0,0 0 0,1 0 0,-1 0 0,1 0 0,-1 1 0,1-1 0,-1 1 0,1 0 0,3-1 0,15 6-153,-1 0 1,0 1-1,33 16 0,-38-16-284,-5-2-781,-1 1 1,0 0-1,1 1 1,11 10-1,-1-2-5371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22:45.6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 53 2496,'-8'-3'817,"7"2"-670,1 0-1,-1 1 1,0-1 0,0 1 0,0 0 0,0-1-1,0 1 1,0-1 0,0 1 0,0 0 0,0 0-1,-2 0 1,-28 5 6808,122-14-4860,-1-1-1620,89-9 544,-142 13-1367,-12 1-1317,1 4-3522,-8 4 2126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22:46.2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39 3328,'-10'-7'417,"-1"-3"2031,11 10-2341,0-1 1,0 1-1,0-1 1,0 1-1,0-1 1,0 1-1,0-1 1,0 1-1,0-1 1,1 1-1,-1-1 1,0 1-1,0 0 1,1-1-1,-1 1 1,0-1 0,0 1-1,1 0 1,-1-1-1,0 1 1,1 0-1,-1-1 1,1 1-1,-1 0 1,0 0-1,1-1 1,-1 1-1,1 0 1,0 0-1,2-2 174,0 1-1,0-1 1,0 1-1,0 0 1,0 0-1,0 0 1,1 1-1,-1-1 0,6 1 1,33 1 1389,-24 1-1142,210 5 933,-193-6-2410,0 2 224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7:47.2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28 2656,'-9'-8'9370,"33"5"-8264,-19 3-1098,0-1-1,-1 1 1,1-1 0,0 1 0,4 1-1,110 11 543,-87-9-269,1-2 0,0-1 1,34-5-1,-62 5-225,-1-1 0,1 0 0,0 0 0,-1-1 0,1 1 0,7-5 0,2 0 405,-14 6-513,0 0 0,0 0 0,1 0 0,-1 0 0,0 0-1,0-1 1,1 1 0,-1 0 0,0 0 0,0 0 0,1 0 0,-1-1-1,0 1 1,0 0 0,0 0 0,0 0 0,1-1 0,-1 1 0,0 0 0,0 0-1,0-1 1,0 1 0,0 0 0,0 0 0,1-1 0,-1 1 0,0 0 0,0-1-1,0 1 1,0 0 0,0 0 0,0-1 0,0 1 0,0 0 0,0 0 0,-1-1-1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7:47.8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50 2144,'-26'9'8234,"21"-5"-6386,19-5-208,-5 0-1384,0 0-1,0 0 0,0-1 0,15-5 1,16-3 483,25-1-400,67-11 165,-109 22-506,-17 0-123,0 0-1,0-1 1,0 1-1,-1-1 1,1 0-1,6-2 1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7:48.9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234 14 3232,'-13'-14'8228,"-2"15"-6216,13-1-1821,0 0-102,1-1 0,0 1 0,0 0 0,0 0-1,-1 1 1,1-1 0,0 0 0,0 0 0,0 1 0,0-1 0,-1 0 0,1 1 0,0-1 0,-2 2 0,-5 1 382,8-2-479,-1-1 0,0 0 0,0 0 0,0 1 0,0-1 0,1 0 0,-1 1 1,0-1-1,0 1 0,1-1 0,-1 1 0,-1 0 0,2 1 17,-1-1 0,0 1 0,1-1 0,-1 1 0,1 0 0,-1-1 0,1 1 0,0 0 0,0-1 0,0 1 0,0 0 0,0 0 0,0-1 0,1 3 0,6 29-110,-4-19 126,80 264 82,-35-132-134,-36-109 80,-6-19 17,0 0 0,-1 0 1,-1 0-1,-1 1 0,2 25 0,-5-42-54,0 1-1,0 0 1,-1 0-1,1 0 1,-1 0-1,0-1 1,0 1-1,0 0 1,0 0-1,0-1 0,0 1 1,-1-1-1,1 1 1,-1-1-1,0 0 1,-2 3-1,1-2 22,-1 0-1,0 0 1,0 0 0,0 0-1,0 0 1,-1-1-1,1 0 1,-9 3-1,2-2 86,-1 0-1,1 0 0,-1-2 1,0 1-1,0-1 0,1-1 1,-14-1-1,14 0-14,-3 0-29,-1 0 0,1-1 0,0-1 0,1 0 1,-25-9-1,-12-9-20,45 21-1710,41 35-12087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7:49.3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9 3488,'-3'-8'7816,"13"35"-6208,-5 21-646,-4 97 0,-2-85-4705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7:50.6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291 82 2144,'-1'0'166,"0"0"0,0-1 0,0 1-1,0-1 1,0 0 0,0 1 0,0-1 0,0 0 0,0 1 0,0-1 0,1 0 0,-1 0 0,0 0-1,0 0 1,1 0 0,-1 0 0,1 0 0,-1 0 0,1 0 0,-1 0 0,0-2 0,0 1 77,0-1 1,0 0 0,0 1 0,-1-1-1,1 1 1,-1 0 0,-3-4 0,3 3-109,-2-2 203,-1 0-1,0 1 1,1-1-1,-10-5 1,12 9-293,0 0 1,0 0-1,-1 0 0,1 0 1,0 0-1,0 1 1,0-1-1,-1 1 0,1 0 1,0-1-1,-1 1 0,1 0 1,0 0-1,-1 1 1,1-1-1,0 0 0,-3 2 1,-5 1 20,1 0 0,0 1 0,0 1 1,0-1-1,0 2 0,1-1 0,0 1 0,-13 11 1,5-1 113,0 1 0,-23 31 0,37-45-160,0 0-1,0 0 1,0 0 0,0 0 0,1 0 0,0 0 0,-1 1 0,1-1 0,0 0 0,1 1 0,-1-1 0,0 1 0,1-1-1,0 1 1,0 5 0,1-6 1,-1-1 1,1 1-1,0 0 0,0 0 0,0-1 0,1 1 0,-1-1 0,0 1 0,1-1 1,0 0-1,0 1 0,-1-1 0,1 0 0,0 0 0,1 0 0,-1 0 1,0-1-1,1 1 0,4 2 0,7 2 22,0 0 0,0-1 0,1 0 0,0-1 0,23 3 0,-20-4 100,0 1 1,0 1-1,23 9 1,-28-9 10,0 2-1,-1-1 1,1 2-1,20 15 1,-32-22-122,-1 0 1,1 0-1,0-1 0,0 1 1,-1 0-1,1 0 0,0 0 0,-1 0 1,1 0-1,-1 0 0,1-1 1,-1 2-1,1-1 0,-1 0 1,0 0-1,0 0 0,1 0 1,-1 0-1,0 0 0,0 0 1,0 0-1,0 0 0,0 0 1,0 0-1,-1 0 0,1 0 1,0 0-1,0 1 0,-1-1 1,1 0-1,-1 0 0,1 0 1,-1-1-1,1 1 0,-1 0 1,0 0-1,1 0 0,-1 0 0,0 0 1,0-1-1,1 1 0,-2 0 1,-2 2 42,1 0 1,-1-1-1,1 1 0,-1-1 1,0 0-1,0 0 1,0-1-1,0 1 0,-4 0 1,-30 4-101,0-2 0,-68-2 0,77-2-1479,42-4-2842,-1 0 2554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42:03.6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234 413 2912,'0'-2'179,"1"0"1,0-1-1,0 1 1,1 0-1,-1 0 1,0 0-1,1 0 1,2-3-1,3-4 1032,-7 8-1120,1 1-1,-1 0 1,0 0-1,0 0 0,0-1 1,1 1-1,-1 0 1,0 0-1,0-1 0,0 1 1,0 0-1,0 0 1,0-1-1,0 1 0,1 0 1,-1-1-1,0 1 1,0 0-1,0 0 0,0-1 1,0 1-1,0 0 1,-1-1-1,1 1 0,0 0 1,0 0-1,0-1 1,0 1-1,0 0 0,0-1 1,0 1-1,0 0 1,-1 0-1,-9-3 1445,-11 7-352,7 3-848,1 2 1,0 0-1,0 1 0,1 0 0,-15 16 0,8-6-203,1 2 1,1 0-1,1 1 1,2 0-1,-20 41 1,32-59-139,0 0 0,0 0 0,0 0 0,0 0 0,1 1 1,0-1-1,0 8 0,0-11 5,1-1 0,0 1 1,0 0-1,0-1 0,1 1 0,-1-1 0,0 1 1,0 0-1,1-1 0,-1 1 0,1-1 1,0 1-1,-1-1 0,1 1 0,0-1 0,0 0 1,0 1-1,0-1 0,0 0 0,0 1 0,0-1 1,0 0-1,1 0 0,-1 0 0,0 0 1,1 0-1,-1-1 0,3 2 0,1-1 56,-1 0-1,1 0 1,0-1-1,0 1 1,0-1-1,0 0 0,0 0 1,0-1-1,0 0 1,0 0-1,0 0 1,-1 0-1,1-1 1,0 0-1,4-2 1,5-3 68,-1 0 1,0-1-1,22-16 1,-17 8-83,1-1 0,-2-1 0,0 0 0,-1-2 0,-1 0 0,-1 0 0,19-38 0,-17 25-49,-2-1 0,-1 0 0,-1-1 0,10-57 0,-19 77-50,-1-1-1,0 1 1,-2-1 0,1 1 0,-4-22 0,2 27 43,-1 0-1,-1 0 0,0 0 0,0 0 0,0 1 0,-1 0 1,-1-1-1,-10-16 0,14 25-17,0 0 0,0-1 0,0 1 0,0 0 0,0 0 0,0-1 0,0 1 0,-1 0 0,1 0 1,0 0-1,-1 0 0,1 0 0,0 1 0,-1-1 0,1 0 0,-1 1 0,1-1 0,-1 1 0,1-1 0,-1 1 0,0 0 0,1 0 0,-1 0 0,0 0 0,1 0 1,-1 0-1,1 0 0,-1 0 0,0 1 0,-1 0 0,0 0-4,0 1 0,0-1-1,0 1 1,1 0 0,-1 0 0,1 0 0,-1 0-1,1 0 1,0 0 0,0 1 0,0-1 0,0 1 0,0 0-1,-2 4 1,-1 6 142,0 0 0,1-1 0,0 2 0,1-1 0,0 0 0,1 1 0,1-1 0,0 24 0,4 10 222,8 51 1,-10-91-306,4 22 46,0 0 1,2-1 0,15 42-1,-17-57-13,1-1 0,0-1 0,0 1 0,1-1 0,0 0 0,1 0 0,1-1 0,-1 0 0,2-1 0,11 10 0,-19-17-17,0 0 0,1 0 0,-1-1 0,1 1 0,-1-1-1,1 0 1,0 1 0,-1-1 0,1-1 0,0 1-1,0 0 1,0-1 0,-1 1 0,1-1 0,0 0-1,0 0 1,0 0 0,4-1 0,-3 0-8,0 0 0,0-1 0,0 1 0,0-1 0,0 0 0,-1-1 0,1 1 0,-1 0 1,0-1-1,1 0 0,-1 0 0,3-4 0,12-15-220,-1-1 0,18-32 1,-13 21-170,-21 32 326,0 1 0,0 0-1,-1 0 1,1 0 0,0 0 0,0 0 0,0 0 0,1 0 0,-1 0-1,0 0 1,0 0 0,0 0 0,3 0 0,-2 16-346,4 19 303,-4-24 48,0-1 0,0 20 0,-2-10 217,1 0-1,4 23 1,-3-33-80,0-1 0,0 0 1,1 0-1,0 0 0,1 0 1,-1 0-1,8 10 0,-11-18-89,1 1 0,-1 0 0,1-1 0,-1 1 0,1-1 0,0 1-1,-1-1 1,1 1 0,0-1 0,0 1 0,-1-1 0,1 1 0,0-1 0,0 0 0,0 0 0,-1 1 0,1-1-1,0 0 1,0 0 0,0 0 0,0 0 0,0 0 0,-1 0 0,1 0 0,0 0 0,0 0 0,0 0 0,0-1-1,-1 1 1,1 0 0,0-1 0,0 1 0,0 0 0,0-1 0,5-2 99,-1 0-1,0-1 1,9-7 0,-10 7-80,11-9-69,-2 0 0,0-1 0,0-1 0,-1 0 0,-1 0 0,16-31 0,44-110-413,-42 86 328,50-121-195,-77 186 290,0 0 0,-1 0-1,1 0 1,-1 0 0,0 0-1,-1 0 1,1 0 0,-1-1-1,0 1 1,-1-10-1,1 14 6,0 1 0,0-1 0,0 1 0,0 0 0,0-1 0,0 1-1,-1-1 1,1 1 0,0 0 0,0-1 0,0 1 0,0-1-1,-1 1 1,1 0 0,0-1 0,0 1 0,-1 0 0,1 0 0,0-1-1,-1 1 1,1 0 0,0-1 0,-1 1 0,1 0 0,0 0-1,-1 0 1,1-1 0,-1 1 0,0 0-14,0 0-1,0 0 1,0 0-1,0 0 1,0 0-1,0 1 1,0-1-1,0 0 1,1 0-1,-1 1 1,0-1-1,-1 1 1,-2 1-35,1 1 0,-1-1 1,1 1-1,0-1 0,-4 5 0,2-1 36,0 1-1,0 0 0,1 0 0,0 0 1,0 0-1,0 1 0,-3 11 1,1 6-1,-5 27 1,6-25 10,-27 124 20,-20 102 434,-30 180 1243,79-419-1594,-4 21 476,-14 42-1,17-72-507,3-10-172,2-16-205,2-8 25,2 0-1,2 0 1,0 1-1,2 0 1,22-50-1,-4 25 289,64-96 1,-47 81-86,55-115 0,79-175 240,-124 240-325,-39 79-203,-12 33 33,-3 10 153,-4 10 197,-3 2 81,2 0-1,0 1 1,-5 28-1,-2 54 143,7-55-138,-57 302 700,33-251-400,-49 112 0,63-170-187,9-21-101,-3 7 106,0 1 0,-2-1-1,-1-1 1,-20 29-1,32-50-198,0-1 0,-1 0 0,1 1 0,0-1 0,0 1-1,-1-1 1,1 1 0,0-1 0,-1 0 0,1 1-1,0-1 1,-1 0 0,1 1 0,0-1 0,-1 0-1,1 0 1,-1 1 0,1-1 0,-1 0 0,1 0 0,-1 0-1,1 0 1,-1 1 0,1-1 0,-1 0 0,1 0-1,-1 0 1,1 0 0,-1 0 0,1 0 0,-1 0-1,1 0 1,0-1 0,-1 1 0,1 0 0,-1 0 0,1 0-1,-2-1 1,2 0-13,-1 0 1,1 1-1,-1-1 0,1 0 0,-1 0 1,1 0-1,0 0 0,0 0 0,-1 0 1,1 0-1,0 0 0,0 0 0,0 0 1,0 0-1,0 0 0,0 0 0,0 0 1,0 0-1,1-2 0,1-5-151,1 0 0,-1 1 0,1-1 0,1 0 0,7-11 0,27-35-291,-36 51 435,11-13 0,0 2-1,25-21 0,-7 6-78,-1 3-74,49-34 0,-21 17 62,-45 33 142,16-12 112,30-31 0,-51 45-98,-1 0-1,0 0 0,0-1 1,0-1-1,-1 1 0,-1-1 1,0 0-1,5-12 0,-4 5 9,-3 10-59,0-1 0,0 1 0,-1-1 0,2-8 0,-4 14-3,0 1 1,0-1 0,1 1-1,-1-1 1,0 0-1,-1 1 1,1-1-1,0 1 1,0-1-1,-1 1 1,1-1-1,-1 1 1,1-1-1,-1 1 1,0 0 0,1-1-1,-1 1 1,0-1-1,0 1 1,0 0-1,0 0 1,0 0-1,0 0 1,0 0-1,-1 0 1,-1-1-1,3 2-11,-1 0 0,0 0-1,0 0 1,1 0-1,-1 0 1,0 0-1,0 1 1,1-1-1,-1 0 1,0 1-1,0-1 1,1 0-1,-1 1 1,1-1-1,-1 1 1,0-1-1,1 1 1,-1-1-1,0 2 1,-11 10-130,8-5 150,-1 0-1,2 1 1,-1-1-1,1 1 0,0 0 1,0 0-1,1 0 0,-2 17 1,3-19 21,0 1 0,0 0 1,1-1-1,0 1 0,0 0 0,1-1 1,0 1-1,0-1 0,1 1 1,2 6-1,-3-9 1,1-1 0,0 1 0,0 0 0,0-1 1,1 1-1,-1-1 0,1 0 0,0 1 0,0-1 0,0-1 1,0 1-1,0 0 0,1-1 0,-1 1 0,1-1 0,0 0 1,5 2-1,-1-2 52,-1 0 0,1 0 0,0-1 1,0 0-1,0 0 0,0 0 0,0-1 0,0-1 1,15-2-1,-2-1 44,0-1 0,32-11 1,-34 8-212,-1 0 1,0-1-1,0-1 1,22-17 0,-12 5 16,41-40 1,-55 50-12,-12 10 38,0 1 0,0-1 0,0 1-1,0-1 1,-1 0 0,1 0 0,1-2-1,1 23-230,-3-9 304,-1 1-1,1-1 1,1 0 0,0 0-1,0 0 1,1 0 0,0 0-1,1 0 1,6 12 0,-7-19-2,-1 0 1,1 0-1,0 0 1,-1 0-1,1-1 1,0 1-1,1-1 1,-1 0 0,0 1-1,1-2 1,-1 1-1,1 0 1,0-1-1,-1 1 1,1-1-1,0 0 1,0 0-1,0-1 1,0 1-1,0-1 1,0 0-1,0 0 1,0 0-1,0-1 1,0 1-1,-1-1 1,7-1-1,0-3-16,-1 1-1,0-1 0,0 0 0,0-1 1,-1 0-1,1-1 0,-1 1 0,-1-1 1,1-1-1,8-11 0,-13 14-11,0 1 0,0-1-1,0 0 1,-1 0 0,1 0 0,-1 0-1,0 0 1,2-11 0,-4 14 0,0 0 1,1 0-1,-1 0 0,0 0 1,0 0-1,0 0 0,-1 0 1,1 0-1,0 0 0,-1 0 0,1 0 1,-1 0-1,0 0 0,0 0 1,1 0-1,-1 0 0,0 0 1,-1 1-1,1-1 0,0 0 1,-1 1-1,1-1 0,0 1 1,-1-1-1,0 1 0,-2-2 1,3 3-21,1-1 0,-1 1 0,0 0 0,0-1 0,0 1 0,0 0 0,0 0 0,0-1 0,0 1 0,0 0 0,0 0 0,0 0 0,0 0 0,0 0 0,0 1 0,0-1 0,0 0 0,0 0 0,0 0 0,0 1 0,1-1 0,-1 1 0,0-1-1,0 1 1,0-1 0,0 1 0,1-1 0,-1 1 0,0 0 0,0-1 0,1 1 0,-1 0 0,1 0 0,-1-1 0,0 1 0,1 0 0,0 0 0,-2 2 0,0 2 48,-1 0-1,1 0 0,0 0 0,0 0 1,-1 9-1,2-10 0,0 0 0,0 0-1,1 0 1,0 0 0,0 0 0,0 0 0,0 0 0,0 0 0,1 0 0,0 0 0,0 0 0,0 0-1,0 0 1,1-1 0,-1 1 0,1 0 0,0-1 0,0 1 0,0-1 0,1 0 0,-1 1-1,1-1 1,0 0 0,4 3 0,-2-2 26,0 0 1,1 0-1,-1-1 0,1 1 1,0-1-1,0 0 0,0-1 1,1 0-1,-1 0 0,1 0 1,-1-1-1,1 0 0,-1 0 1,1 0-1,0-1 0,0 0 0,-1 0 1,1-1-1,0 0 0,-1 0 1,1-1-1,8-3 0,17-7-15,0-3 0,-1 0-1,-1-2 1,0-2 0,34-27-1,-42 24-108,-19 19 90,0-1-1,0 1 0,0-1 1,1 1-1,-1 0 0,1 0 1,0 1-1,7-4 0,-11 5-15,1 1-1,-1 0 0,1 0 1,-1 0-1,0 0 0,1 0 0,-1 0 1,1 0-1,-1 0 0,0 0 1,1 0-1,-1 0 0,1 0 1,-1 0-1,0 0 0,1 0 0,-1 0 1,1 0-1,-1 0 0,0 1 1,1-1-1,-1 0 0,0 0 0,1 0 1,-1 1-1,0-1 0,1 1 1,4 11 139,-6 19 273,0-30-389,-16 99 638,13-91-418,1-2 48,3-6-188,3-3-62,1-2-179,0 0 1,-1-1-1,1 1 1,-1-1-1,5-10 1,9-13-420,-15 25 576,2-1-82,0-1 1,0 0-1,0 1 1,1 0-1,-1 0 1,7-4-1,-10 7 50,0 1 0,0-1 0,-1 1-1,1 0 1,0-1 0,0 1 0,0 0 0,0 0 0,0 0 0,0-1-1,0 1 1,0 0 0,0 0 0,0 1 0,0-1 0,0 0-1,0 0 1,1 1 0,-1 0 20,1-1-1,-1 1 1,0 0-1,1 0 1,-1 0 0,0 1-1,0-1 1,0 0-1,0 0 1,0 1-1,0-1 1,0 0 0,0 1-1,0 2 1,3 4 91,-2 0 0,4 14 0,-4-16-62,-1 0 1,1 1-1,0-1 1,1 0-1,-1 0 1,6 8-1,-8-13-7,1 0 0,0 1 1,0-1-1,0 0 0,0 1 0,0-1 0,0 0 1,0 0-1,0 0 0,0 0 0,1 0 0,1 1 0,-1-2-2,0 0 0,0 0-1,0 0 1,-1 0-1,1 0 1,0 0 0,0-1-1,0 1 1,-1-1-1,1 1 1,2-3 0,85-40-603,159-45 37,-248 88 550,0 0-1,0 1 0,1-1 1,-1 0-1,0 1 1,0-1-1,0 0 1,0 1-1,0-1 0,0 0 1,0 1-1,0-1 1,0 0-1,0 1 1,0-1-1,0 0 0,0 1 1,0-1-1,0 0 1,0 1-1,0-1 1,0 1-1,-2 2 35,1 1-1,-1-1 1,0 1-1,0-1 1,0 0 0,0 0-1,0 0 1,-3 3-1,-9 12-13,10-12-43,1-1 56,-1 1-1,1 0 1,0 0 0,-2 9-1,4-13-47,1-1-1,-1 1 0,1-1 0,0 1 0,0-1 0,0 1 0,0 0 1,0-1-1,0 1 0,0-1 0,1 1 0,-1-1 0,0 1 1,1-1-1,-1 1 0,1-1 0,0 1 0,-1-1 0,1 0 1,0 1-1,0-1 0,0 0 0,0 0 0,1 2 0,3 1 17,-1-1 0,1 0-1,-1 0 1,1 0 0,0-1-1,0 1 1,0-1 0,1 0-1,-1-1 1,0 1 0,1-1-1,-1 0 1,1 0 0,-1-1-1,11 0 1,-1-1 24,-1 0-1,0-2 1,1 1-1,-1-2 1,15-5-1,-20 6-57,0-1-1,-1-1 1,1 0 0,0 0-1,-1 0 1,0-1-1,-1 0 1,1-1-1,-1 0 1,6-8-1,8-10-100,28-48 0,-27 38 142,-18 29-31,-2 3 30,0 0 1,-1 1 0,1-1 0,-1 0 0,1 0 0,-1 0 0,1-3-1,-2 6-6,0 0-1,0 0 0,0 0 0,0 0 0,0 0 0,0 0 0,0 0 1,0 0-1,0 0 0,0 0 0,-1 0 0,1 0 0,0 0 0,0 0 1,0 0-1,0 0 0,0 0 0,0 0 0,0 0 0,0 0 0,0 0 1,0 0-1,0 0 0,0 0 0,0 0 0,0 0 0,0 0 1,0 0-1,0 0 0,0 0 0,0 0 0,0 0 0,0 0 0,-1 0 1,1 0-1,0 0 0,0 0 0,0 0 0,0 0 0,0 0 0,0 0 1,0 0-1,0-1 0,0 1 0,0 0 0,0 0 0,0 0 0,0 0 1,0 0-1,0 0 0,0 0 0,0 0 0,0 0 0,0 0 1,0 0-1,0 0 0,0 0 0,0 0 0,0 0 0,-5 5 306,-5 10 47,6-7-258,1-1 1,-1 1 0,1 0 0,1 1 0,0-1-1,0 0 1,1 1 0,0-1 0,0 14 0,1-19-104,0 1 0,0-1-1,0 0 1,1 1 0,0-1 0,0 0 0,0 0 0,0 1 0,0-1 0,1 0 0,-1 0 0,1 0 0,0 0-1,0-1 1,0 1 0,0 0 0,0-1 0,0 1 0,1-1 0,0 0 0,-1 0 0,1 0 0,0 0 0,0 0-1,0-1 1,5 3 0,5 0-221,-1-1 1,1 0-1,-1 0 0,1-2 0,19 1 0,0-2-2334,32-5 1,-37 0-1625,-4 0 1339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7:51.0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2 4224,'0'-1'92,"-1"1"1,1 0-1,0 0 1,-1 0-1,1 0 1,-1 0 0,1-1-1,0 1 1,-1 0-1,1 0 1,-1 0-1,1 0 1,0 0-1,-1 0 1,1 0-1,-1 1 1,1-1-1,0 0 1,-1 0-1,1 0 1,-1 0-1,1 0 1,0 1-1,-1-1 1,1 0-1,0 0 1,-1 1-1,1-1 1,0 0-1,-1 1 1,0 13 3455,1-6-3058,0 116 2822,0-119-3489,0-1-1,-1 0 1,0 1-1,0-1 1,0 0-1,-2 5 1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7:51.4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60 4224,'-16'-32'1920,"6"21"-1664,7 3 480,-2 0-768,10 8 0,-2 0-352,2 4 224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7:51.8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20 3904,'0'1'189,"0"0"-1,0 0 1,0 0-1,0 0 1,0 0 0,0-1-1,0 1 1,0 0-1,0 0 1,1 0 0,-1 0-1,0 0 1,1-1 0,-1 1-1,0 0 1,1 0-1,-1-1 1,1 1 0,0 0-1,-1-1 1,1 1 0,-1 0-1,1-1 1,1 2-1,6 5 841,-3 0-717,-1 0 0,-1 0 0,1 0 0,-1 0 0,-1 0 0,1 0 0,-1 1 0,-1 0 0,3 13 0,-3-8-68,0-5 172,0 1 1,4 14-1,-5-23-393,0 0 1,0 0-1,0 0 1,0 0-1,0 0 1,0 0-1,0 1 1,0-1-1,0 0 1,0 0-1,0 0 1,0 0-1,0 0 1,0 0-1,0 0 1,0 0-1,1 0 1,-1 0-1,0 1 1,0-1-1,0 0 0,0 0 1,0 0-1,0 0 1,0 0-1,0 0 1,0 0-1,1 0 1,-1 0-1,0 0 1,0 0-1,0 0 1,0 0-1,0 0 1,0 0-1,0 0 1,1 0-1,-1 0 1,0 0-1,0 0 1,0 0-1,0 0 1,0 0-1,0 0 1,0 0-1,6-6 464,3-10-259,-9 15-199,22-47-554,-14 29 242,0 0-1,2 0 1,12-17-1,-21 34 271,0 0-1,1 0 1,-1 1-1,1-1 1,-1 0-1,1 1 1,-1 0-1,1-1 1,0 1-1,0 0 1,-1 0-1,1 0 1,0 0 0,0 0-1,0 0 1,0 1-1,0-1 1,1 1-1,-1-1 1,0 1-1,0 0 1,0 0-1,0 0 1,5 0-1,-5 1 86,1 0 1,0 0-1,-1 0 0,1 0 0,-1 0 0,1 1 1,-1-1-1,0 1 0,0-1 0,1 1 0,-1 0 1,0 0-1,0 0 0,-1 0 0,1 0 0,0 1 0,-1-1 1,2 4-1,12 30 634,0-1-979,-1-14-2709,-5-11-693,0 5 1094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22:46.9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87 3904,'12'-3'7381,"15"-4"-4122,48-10-790,132-16-744,-87 16-2261,-32 8-3709,-52 9 1968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22:59.9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12 2240,'5'-12'832,"-5"15"-672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1:52.5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47 2080,'-6'-2'10820,"12"-5"-9512,9 0-998,1 1 1,0 1-1,0 0 1,0 1-1,1 1 1,29-2-1,0 3 86,59 5 0,-80-1-277,0 1 1,0 2-1,0 0 1,29 10-1,-50-13-19,0-1 0,0 1 0,0-1-1,0 0 1,0-1 0,8 1 0,-13-1-264,1 0 1,-1 0-1,1 0 1,-1 0 0,0 0-1,1 0 1,-1-1-1,1 1 1,-1 0-1,1 0 1,-1-1 0,1 1-1,0 0 1,-1-1-1,1 1 1,-1 0-1,0-1 1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1:53.0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3648,'0'4'13028,"5"-1"-14488,2-2 1742,0 0 0,0 0 0,1 0 1,-1 0-1,0-1 0,0-1 0,12-1 1,5 0 8,88 2 356,-51 1-404,-35 0-238,0 1 0,0 1-1,-1 2 1,0 0-1,0 2 1,25 10-1,-46-16-324,-1 1 0,1 0 0,0 0 0,-1 0 0,5 4 0,1 0-831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5:08.4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 68 1248,'-13'6'8522,"13"-7"-8460,0 1 0,0-1 0,0 0-1,0 0 1,0 0 0,0 1 0,1-1-1,-1 0 1,0 0 0,0 1 0,1-1-1,-1 0 1,0 0 0,1 1 0,-1-1 0,0 0-1,1 1 1,-1-1 0,1 0 0,-1 1-1,1-1 1,0 1 0,-1-1 0,1 1-1,0-1 1,-1 1 0,1-1 0,0 1-1,-1 0 1,1 0 0,0-1 0,1 1-1,10-7 280,-2 1-322,0 0-1,0 0 1,1 1 0,0 1-1,0-1 1,0 2 0,1-1-1,-1 2 1,1 0 0,0 0-1,0 1 1,0 0 0,13 1-1,8 2-91,8 1 389,-37-2-289,-1-1 1,0 1-1,0 0 0,0 0 1,0 1-1,0-1 1,0 0-1,0 1 0,-1 0 1,4 1-1,-5-1-9,0 0-1,0 0 0,0-1 1,-1 1-1,1 0 0,0 0 1,-1 0-1,1 0 0,-1 0 1,0 0-1,1-1 0,-1 1 1,0 0-1,0 0 0,0 0 1,-1 0-1,1 0 0,0 0 1,-2 2-1,1 4 12,-1-1 0,-1 0 0,1 0 0,-1 0 0,0 0 1,-7 10-1,-29 36 82,7-10 118,-45 81 151,-41 58-24,83-135-303,29-36 406,12-18 58,2 1-581,0-1 0,0 2 0,0-1 0,1 1 0,-1 0 0,1 1 0,16-6 0,3 1 78,1 1-1,0 2 1,0 0 0,38-1-1,-51 6 69,123-3 690,-98 4-313,-28 0-299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5:10.1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149 123 3136,'-10'-4'879,"6"3"-245,0 0 0,0 0 1,1-1-1,-1 0 0,1 0 0,-1 0 0,1 0 1,0 0-1,-4-4 0,67 12 78,-48-6-560,62 6 131,82 2 138,-90-13-233,-1-3-1,0-3 1,0-3 0,114-40 0,-156 47-164,-17 6 19,0 0 0,-1-1 0,1 0 1,10-5-1,-16 7-24,0 0 1,0 0-1,0 0 1,0 0-1,1 0 1,-1 0-1,0 0 1,0 0-1,0 0 1,0 0-1,1 0 1,-1 0-1,0-1 1,0 1-1,0 0 1,0 0-1,0 0 1,0 0-1,1 0 1,-1 0-1,0-1 1,0 1-1,0 0 1,0 0-1,0 0 1,0 0-1,0 0 1,0-1-1,0 1 1,0 0-1,0 0 1,0 0-1,0 0 1,0-1-1,0 1 1,0 0-1,0 0 1,0 0-1,0 0 1,0-1-1,-8 0 366,-13 3-305,-33 9 22,-100 36 1,70-20-159,54-18 223,-187 55-32,-5-15 550,191-46-494,19-2-47,1 1 0,-16 3 1,22-4-200,0 0 1,0 0 0,-1 0-1,-7-1 1,12 0-58,0 0-43,3 2 95,0 0 1,0 0 0,0 0-1,1 0 1,-1 0-1,5 2 1,18 9 46,2 0 0,-1-2 0,2-1 0,43 10 1,8 3 7,254 71 447,-309-89-393,-10-2 44,-1 0 0,0-1 0,16 0 1,-28-2-72,0 0 0,-1 0 0,1 0 1,0 0-1,-1 0 0,1 0 1,0 0-1,0 0 0,-1 0 1,1 0-1,0 1 0,-1-1 1,1 0-1,0 0 0,-1 1 1,1-1-1,-1 0 0,2 1 0,-2 0 2,0-1-1,0 0 1,0 1-1,0-1 0,0 0 1,0 1-1,0-1 1,-1 0-1,1 1 0,0-1 1,0 0-1,0 1 1,0-1-1,0 0 0,-1 1 1,1-1-1,0 0 1,0 0-1,0 1 0,-1-1 1,1 0-1,0 0 1,-1 0-1,1 1 0,-1-1 1,-24 16 418,23-15-509,-191 116 112,11 12 25,98-67-110,-21 25-210,91-75 185,8-6 36,1 1-1,0-1 0,-1 1 0,2-1 0,-1 1 0,1 1 0,-5 10 0,4-7 30,-3-1 156,6-7 399,9-5-413,68-25-718,-33 15 343,0 3 0,70-8 1,-92 16 232,-1 1 1,1 0-1,0 1 1,-1 1-1,1 1 1,-1 1-1,0 1 1,22 7-1,81 43 816,-109-49-568,4 3-285,-7-1-3491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8:08.1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2720,'0'0'4128,"0"12"-3526,3 95 268,33 200-1,-30-284-798,-4-18 259,-1 0-1,0 0 0,0 0 0,1 9 0,-6-31 334,2 12-661,0-1 0,1 0 1,-2-10-1,4-1-62,0 0-1,1 0 1,0 0 0,2 0-1,0 0 1,1 0-1,0 1 1,1 0-1,1 0 1,1 1-1,17-28 1,-21 39-8,-1-1 0,1 1-1,0 0 1,0 0 0,0 1 0,1-1 0,-1 1-1,1 0 1,0 0 0,9-4 0,-12 6 45,1 0 0,-1 0 0,1 1 0,-1-1 0,0 1 0,1 0 0,-1-1 0,1 1 0,-1 0 0,1 0 0,-1 1 0,1-1 0,-1 0 0,1 1 0,-1 0 0,1-1 0,-1 1 0,0 0 0,0 0 0,1 1 0,-1-1 0,0 0 0,0 1 0,0-1 0,0 1 0,3 3 0,-1 0 75,0 0-1,0 0 0,-1 0 1,0 1-1,0-1 0,0 1 1,0 0-1,-1 0 0,0 0 1,0 0-1,-1 0 0,1 0 1,-2 1-1,1-1 0,0 0 1,-1 1-1,-1-1 0,1 1 1,-1-1-1,0 0 0,0 0 1,-1 1-1,-2 7 0,2-11-1,1 0 0,-1 0-1,0 0 1,0 0-1,-1 0 1,1-1 0,0 1-1,-1-1 1,1 0-1,-1 1 1,0-1 0,0 0-1,0-1 1,0 1-1,0 0 1,0-1 0,-5 2-1,0 0-70,-1-1 0,1 0 1,-1 0-1,0 0 0,1-1 0,-10 0 0,17-2-1,0 1 1,1 0-1,-1 0 0,1 0 1,-1 0-1,0 0 0,1 0 0,-1 0 1,0 0-1,1 1 0,-1-1 1,1 0-1,-1 0 0,0 0 1,1 1-1,-1-1 0,1 0 1,-1 1-1,1-1 0,-1 0 0,1 1 1,-1-1-1,1 1 0,-1 0 1,1-1 29,0 1 0,0-1 0,0 1 1,0 0-1,0-1 0,0 1 0,0-1 1,0 1-1,1 0 0,-1-1 0,0 1 1,0-1-1,1 1 0,-1-1 0,0 1 1,1-1-1,-1 1 0,0-1 0,1 2 1,5 4 290,1 0 1,11 10 0,-12-11-246,81 68 922,-75-60-555,2 1 310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42:04.2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36 6976,'-23'-23'2592,"15"23"-2016,3-8-160,13 3-3104,7 18-1824,1 2 2528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8:08.6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58 3712,'-8'5'4394,"10"-5"-4111,1-1-1,0 0 0,0 0 0,-1 0 0,1 0 0,4-2 0,0-1-65,21-8 181,-13 5-301,0 1 0,0 0 1,0 1-1,1 1 0,28-4 1,61 5 519,-92 3-930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8:08.9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44 4224,'0'-8'1168,"0"6"-463,0 5-216,10-3 1463,65-13 1558,42-8-2550,-111 20-871,-1 0 1,1 1-1,-1 0 1,10 0-1,1 1-1635,-2-1 549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8:09.3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2 4064,'0'0'50,"0"0"-1,0 0 1,-1 0 0,1 0-1,0-1 1,0 1-1,0 0 1,0 0 0,0 0-1,0 0 1,-1 0 0,1 0-1,0 0 1,0 0 0,0-1-1,0 1 1,0 0 0,-1 0-1,1 0 1,0 0 0,0 0-1,0 0 1,0 0 0,-1 0-1,1 0 1,0 0 0,0 0-1,0 0 1,0 0 0,0 0-1,-1 0 1,1 0 0,0 1-1,0-1 1,0 0 0,-1 0-1,-1 6 773,1 11-73,2-5-120,0 0-1,-1 23 1,-1-23-335,1-1 0,0 0-1,3 17 1,-2-24-235,0 0 0,0-1 0,0 1 0,1-1 0,-1 1 0,1-1 0,0 0 0,0 0 0,0 0 0,0 0 0,0 0 0,1 0 0,-1-1 0,6 6 0,-4-5 27,1 0-1,-1-1 1,0 1-1,1-1 0,-1 1 1,1-1-1,0-1 1,0 1-1,0-1 0,0 1 1,6-1-1,-7 0-18,-1-1 0,1 0 1,-1-1-1,1 1 0,-1-1 0,1 1 0,-1-1 0,0 0 0,0 0 0,1-1 0,-1 1 0,0-1 0,0 1 0,0-1 0,0 0 1,5-5-1,-5 4 12,1 0 0,-1 0 0,0 0 0,0-1 0,0 1 0,0-1 0,-1 0 0,0 0 0,1 0 0,-1 0 0,-1 0 0,1-1 0,-1 1 1,1 0-1,-1-1 0,0 1 0,-1-1 0,1 1 0,-1-1 0,0 0 0,0 1 0,-1-7 0,0-2 215,-4-23 305,4 34-574,1-1-1,-1 1 1,0-1 0,0 1-1,0 0 1,0-1 0,-1 1 0,1 0-1,-1 0 1,1 0 0,-5-4-1,5 4-31,-1 1-1,0-1 1,0 1-1,0 0 1,0 0-1,0 0 1,0 0-1,-1 0 0,1 0 1,0 0-1,0 1 1,-1-1-1,1 1 1,0-1-1,-1 1 1,1 0-1,0 0 1,-1 0-1,1 0 0,0 1 1,-1-1-1,1 1 1,-3 0-1,1 1-2,0 0-1,0 0 0,0 0 1,0 0-1,0 1 0,0 0 1,1 0-1,-1 0 0,1 0 1,-6 7-1,-17 18-2970,16-14 1189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8:11.8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43 225 2080,'5'0'3904,"78"-61"-2592,-82 60-1313,1-1-36,1 0 0,0 0 0,-1 1 1,1-1-1,0 1 0,3-1 0,-4 1 20,-1 1-1,1 0 1,0 0 0,-1 0-1,1 0 1,0 0 0,-1 1-1,1-1 1,-1 0 0,1 1-1,0-1 1,-1 1 0,3 1-1,-1-1 19,113 49 276,-105-46-144,1 0 0,0-1 0,0 0 1,0-1-1,14 1 0,-20-3-59,0 0 0,-1 0 0,1-1 0,-1 1 0,1-1 0,-1-1 0,1 1 0,-1-1 0,1 0 0,-1 0-1,0 0 1,0-1 0,6-3 0,-8 3-31,0 0-1,0 0 1,0 0-1,-1 0 0,1-1 1,-1 1-1,0-1 0,0 1 1,0-1-1,0 0 1,0 0-1,-1 0 0,0 0 1,0 0-1,0 0 0,0 0 1,-1 0-1,1-9 1,-1 6-52,0-1 0,-1 1 0,0 0 1,0 0-1,0-1 0,-1 1 1,0 0-1,-1 0 0,1 0 0,-5-8 1,5 12-33,0-1 0,0 1 0,0 0 0,-1 0 0,1 0 0,-1 0 0,0 0 0,-5-3 0,7 5 19,-1 0 1,0 0-1,1 0 1,-1 1-1,0-1 1,0 1-1,1-1 0,-1 1 1,0 0-1,0 0 1,0 0-1,1 0 1,-1 0-1,0 0 1,0 0-1,0 0 1,1 1-1,-1-1 1,0 1-1,1-1 1,-1 1-1,-2 1 1,-2 1-15,1 0 1,0 0-1,0 1 1,0-1-1,0 1 1,0 0-1,1 0 1,0 1-1,0-1 1,0 1-1,0 0 1,1 0-1,0 0 1,-3 6-1,-1 7 160,1-1-1,0 1 0,-3 22 1,-8 21 224,16-55-239,-1 0-1,-1 0 1,1-1 0,-1 1-1,0-1 1,0 1 0,-1-1-1,1 0 1,-1 0 0,0-1-1,-1 1 1,1-1 0,-1 0-1,0 0 1,-9 5 0,3-4 40,-1-1 0,0 0 0,0-1-1,0 0 1,0-1 0,0 0 0,-1-1 0,1 0 0,0-1 0,-1 0 0,1-1 0,-1-1 0,-22-6 0,9-2-415,25 10 22,0 0-1,0-1 1,1 1-1,-1 0 0,0-1 1,1 1-1,-1-1 1,0 1-1,1-1 1,-1 1-1,0-1 1,1 0-1,-1 1 1,1-1-1,-1 0 1,1 1-1,-1-1 0,1 0 1,0 0-1,-1 1 1,1-1-1,0 0 1,0 0-1,-1 0 1,1-1-1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8:16.0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37 2816,'-9'1'940,"-4"-4"2547,13 3-3438,0 0 0,0 0 0,0-1-1,0 1 1,-1-2 1172,1 1-1172,0 1-30,0 0 0,0 0 0,0 0 0,0 0 1,0 0-1,0 0 0,-1 0 0,1 0 0,0-1 0,0 1 0,0 0 1,0 0-1,0 0 0,0 0 0,0 0 0,0 0 0,0 0 0,0-1 1,0 1-1,0 0 0,0 0 0,0 0 0,0 0 0,0 0 0,0 0 1,0-1-1,0 1 0,0 0 0,0 0 0,0 0 0,0 0 0,0 0 1,0 0-1,0 0 0,0-1 0,0 1 0,0 0 0,1 0 0,-1 0 0,0 0 1,0 0-1,0 0 0,0 0 0,0 0 0,0 0 0,0-1 0,0 1 1,1 0-1,-1 0 0,0 0 0,6-3-65,0-1 0,0 1 1,1 0-1,-1 1 0,1-1 0,0 1 0,12-2 0,-15 4 22,-1-1-1,1 1 0,-1 0 0,0 0 1,1 0-1,-1 0 0,1 0 0,-1 1 0,0 0 1,1 0-1,-1 0 0,0 0 0,0 0 1,1 0-1,-1 1 0,0 0 0,0 0 0,2 2 1,-3-3 51,-1 1 0,0 0 0,0 0 0,0 0 0,1 0 1,-2 0-1,1 0 0,0 0 0,0 0 0,-1 0 0,1 1 0,-1-1 0,0 0 1,1 0-1,-1 0 0,0 1 0,0-1 0,-1 0 0,1 3 0,-1 1 81,0 0 0,-1 0 0,1-1-1,-1 1 1,-5 11 0,-2 1 199,-1 0 0,-1-1 1,-1 0-1,-19 22 0,28-35-193,-2 0 67,1 0 0,0 1 0,1-1 0,-6 10 0,9-14-168,0 0 0,0 1 1,0-1-1,0 0 1,0 1-1,0-1 1,0 0-1,0 1 0,0-1 1,0 0-1,1 1 1,-1-1-1,0 0 0,0 0 1,0 1-1,0-1 1,1 0-1,-1 0 1,0 1-1,0-1 0,0 0 1,1 0-1,-1 1 1,0-1-1,1 0 1,-1 0-1,0 0 0,0 0 1,1 0-1,-1 1 1,0-1-1,1 0 0,-1 0 1,0 0-1,1 0 1,-1 0-1,0 0 1,1 0-1,-1 0 0,0 0 1,1 0-1,-1 0 1,0 0-1,1-1 0,22 1 550,-16 0-385,9 0 2,1 0 0,0 1 0,26 6 0,-28-7-1487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8:16.9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15 3072,'0'-15'5648,"-6"27"-4966,5 4-268,1 0-1,0 0 1,4 29-1,-2-24-179,8 145 982,-9-123-453,24-80 688,-20 28-1494,1 1 0,0-1 1,0 1-1,1 0 0,-1 1 1,2 0-1,11-10 0,0 3-103,0 2 1,24-12-1,-39 22 62,0 0 1,1 0-1,-1 1 1,0-1 0,1 1-1,-1 0 1,7-1-1,-10 2 69,1 0-1,-1 0 1,1 0 0,-1 0 0,1 0-1,-1 0 1,0 1 0,1-1-1,-1 0 1,1 1 0,-1-1-1,1 1 1,-1 0 0,0-1-1,0 1 1,1 0 0,-1 0-1,0 0 1,0 0 0,0 0 0,0 0-1,0 0 1,0 0 0,2 3-1,-3-3 36,0 0 0,1 0 0,-1 0 0,0 0 0,0 0-1,0 0 1,0 0 0,0 0 0,0 0 0,0 0 0,0 0 0,0 0-1,0 0 1,-1 0 0,1 0 0,0 0 0,-1 0 0,1 0 0,-1 0-1,1 0 1,-1 0 0,1 0 0,-1 0 0,-1 1 0,-18 19 278,11-16-219,1 1-1,-1-2 1,1 1 0,-18 6-1,-11 5-380,36-16 292,1 0 1,-1 0 0,1 0 0,-1 0 0,1 0 0,0 1 0,-1-1 0,1 0 0,-1 0 0,1 0 0,0 1-1,-1-1 1,1 0 0,0 1 0,-1-1 0,1 0 0,0 1 0,-1-1 0,1 0 0,0 1 0,0-1 0,-1 1-1,1-1 1,0 0 0,0 1 0,0-1 0,0 1 0,0-1 0,-1 1 0,1-1 0,0 1 0,0-1-1,0 0 1,0 1 0,0-1 0,1 1 0,-1-1 0,0 1 0,0-1 0,0 1 0,0-1 0,0 0 0,1 1-1,-1-1 1,0 1 0,0-1 0,1 0 0,-1 1 0,1 0 0,2 2 147,0 0-1,1-1 1,-1 1 0,7 3 0,-4-2-52,15 9 241,-9-5-146,0 0 0,1-1-1,16 7 1,6 1 138,-20-6-4099,-8-6 1663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8:19.0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8 3328,'-4'-8'3541,"4"24"-2666,9 124 1738,-3-91-2108,13 84 99,-18-126-457,0 0-1,-1 0 1,-1 12 0,1-19-152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8:19.4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15 119 2304,'-15'-1'3352,"20"-2"-1046,35-23 1222,-25 15-3275,0 1-1,1 1 0,0 0 0,19-6 1,60-12 49,-82 24-264,0 1-1,1 1 1,-1 0-1,1 0 1,15 3 0,-26-2 20,-1 1 1,1-1-1,0 1 1,-1 0 0,1 0-1,-1 0 1,4 2 0,-6-3-147,1 0 0,0 1 1,-1-1-1,1 0 0,-1 1 1,1-1-1,-1 0 0,1 1 1,-1-1-1,1 1 0,-1-1 1,0 1-1,1-1 0,-1 1 1,0-1-1,1 1 0,-1-1 1,0 1-1,0-1 1,1 1-1,-1 0 0,0-1 1,0 1-1,0-1 0,0 1 1,0 0-1,0-1 0,0 1 1,0 0-1,0-1 0,0 2 1,-1 4-1417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8:19.8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0 3328,'-8'0'1504,"13"12"-1312,-5-4 1312,3 0-864,-3 7 1056,0 9-960,0 4 288,0-3-640,0 8 224,0 1-352,0 2-160,0-1-32,0-9 416,0-2-256,0-4 416,0-1-384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8:20.8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286 9 1664,'8'-8'2939,"-8"16"-1958,-4 0-597,0 0 0,0 0-1,0-1 1,-1 1 0,0-1 0,-1 0 0,-11 11 0,-7 10 342,22-25-669,-56 67 851,39-50-453,3-4-220,1 0 1,1 2 0,-18 26 0,22-26-164,1 1 1,0 0 0,2 1-1,0-1 1,1 2 0,1-1 0,1 0-1,1 1 1,0 0 0,2 0-1,1 0 1,0 0 0,1 0-1,2 0 1,0 0 0,1-1 0,1 0-1,10 27 1,-5-22 73,15 28 0,-20-44-54,1 1 0,0-1-1,1-1 1,0 1 0,14 12 0,-14-14 74,0-1 1,1 0 0,0 0 0,0 0 0,1-1 0,13 6 0,-21-11 345,7 4-1604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42:06.3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0 211 3072,'9'-27'4085,"-8"25"-3793,0 0 0,-1 0 0,1 0 0,0-1 0,-1 1 0,0 0 0,0 0 0,1 0 0,-1-1-1,-1-1 1,1 1-110,0 1-1,0-1 0,0 1 0,0-1 1,1 1-1,-1-1 0,1 1 0,-1-1 1,3-3-1,4-11 363,-6 14-503,0 1 0,0-1-1,0 1 1,1-1 0,-1 1 0,0 0-1,1 0 1,0-1 0,-1 1-1,5-3 1,8-7-68,1 2 1,0-1-1,0 2 1,18-8-1,-23 12 97,0 2-1,1-1 0,-1 1 0,1 0 1,0 1-1,0 1 0,21-2 0,-29 3-18,1 0 0,0 0 0,0 1 0,0-1-1,0 1 1,-1-1 0,1 1 0,4 2 0,-6-2-23,-1 0 1,1 0 0,0 1 0,-1-1 0,1 0-1,-1 1 1,0-1 0,1 1 0,-1-1 0,0 1 0,0 0-1,0 0 1,0-1 0,0 1 0,-1 0 0,1 0-1,0 2 1,1 3 40,0 0 0,-1 1 0,0-1 0,-1 1-1,1-1 1,-1 0 0,-1 1 0,-1 11 0,-16 61 328,14-69-406,-57 158 287,42-127-148,-34 52 1,16-30-3,31-54-73,0 0 1,-1-1-1,0 0 0,0 0 0,-1-1 1,0 0-1,-18 14 0,0-7 169,26-15-225,0 1-1,-1-1 0,1 0 0,0 0 0,-1 0 0,1 0 0,0 0 0,-1 0 0,1 1 0,0-1 0,-1 0 0,1 0 0,0 0 0,-1 0 0,1 0 0,0-1 0,-1 1 1,1 0-1,0 0 0,-1 0 0,1 0 0,0 0 0,-1 0 0,1 0 0,-1-1 0,2-6-103,8-8-41,-8 14 149,2-3-48,1 0 0,-1-1 1,1 1-1,0 1 1,1-1-1,-1 1 0,1-1 1,-1 1-1,1 1 0,0-1 1,0 1-1,1-1 0,-1 1 1,0 1-1,1-1 0,-1 1 1,1 0-1,-1 0 0,1 1 1,-1 0-1,1 0 0,-1 0 1,10 2-1,-3 0 27,40 7 614,93 4-1,-58-10 322,-86-3-1045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8:21.7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187 3 3328,'-9'-2'1688,"9"2"-1655,-1 0-1,1 0 0,0 0 1,-1 0-1,1 0 1,0 0-1,-1 0 1,1-1-1,0 1 0,-1 0 1,1 0-1,0 0 1,-1 0-1,1 0 0,0 1 1,-1-1-1,1 0 1,-1 0-1,1 0 1,0 0-1,-1 0 0,1 0 1,0 1-1,0-1 1,-1 0-1,1 0 0,0 0 1,-1 1-1,1-1 1,0 0-1,-4 3 339,1 0 1,-1 0-1,0-1 0,0 1 1,0-1-1,-5 2 0,-21 12 758,20-8-981,1 0 0,0 1 0,1 0 0,0 0 0,1 1 0,-1-1 0,2 2 0,-1-1 0,2 1 0,-7 15 0,9-18-90,0 0 1,0 1 0,1-1 0,0 1 0,1 0 0,-1 0 0,2-1 0,-1 1 0,1 0 0,1 0 0,0 0 0,0 0 0,1-1 0,0 1 0,3 10 0,-4-17-22,0-1 0,-1 1 1,1-1-1,0 1 0,0-1 0,0 1 1,0-1-1,0 1 0,1-1 1,-1 0-1,0 0 0,0 0 1,1 0-1,-1 1 0,4 0 1,-4-2 3,0 1 0,0-1 0,1 0 0,-1 1 0,0-1 0,1 0 0,-1 0 1,0 0-1,1 0 0,-1 0 0,0 0 0,0-1 0,1 1 0,-1 0 0,0-1 1,0 1-1,1-1 0,-1 1 0,0-1 0,0 0 0,0 1 0,0-1 0,2-1 1,4-4 30,0-1 0,0 0 0,-1 0 0,1-1 0,-2 1 0,1-2 0,-1 1 0,0 0 0,5-14 0,1-6-61,13-51-1,-22 71-115,-2 6 45,0 1 0,1 0 0,-1-1 0,0 1 0,1 0 0,-1-1 0,1 1 0,-1 0 0,1 0 0,-1-1 0,1 1 0,1-1 0,-1 21-1199,-2-10 1328,2-1-1,-1 1 1,1 0-1,0 0 1,1-1 0,-1 1-1,2-1 1,0 1 0,0-1-1,0 0 1,1 0-1,0 0 1,0 0 0,11 13-1,-6-10-167,1-1-1,-1 1 1,2-2-1,-1 0 0,24 16 1,-22-17-1122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8:22.2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 3648,'1'0'79,"0"-1"1,-1 1-1,1 0 1,0-1-1,-1 1 1,1 0-1,0 0 1,-1-1-1,1 1 1,0 0-1,0 0 1,-1 0-1,1 0 1,0 0-1,0 0 1,-1 0-1,1 0 1,0 0-1,0 1 1,-1-1-1,1 0 1,0 0-1,-1 1 1,1-1-1,0 0 1,-1 1-1,1-1 1,0 1-1,-1-1 1,1 1-1,26 18 682,-23-16-482,13 10 711,-1 1 0,27 28 0,-37-34-702,0-1 0,0 1 0,-1 0 0,0 1 0,0-1 0,-1 1 0,0 0 0,4 17 0,-1 7 59,-2 0 0,-2 0 0,-1 0 1,-4 61-1,-28 133 99,27-213-365,0-1 0,-1 0 1,0 0-1,-1 0 1,0-1-1,-9 15 0,9-20-1231,1 0-1,-1 0 1,-9 9 0,0-2-1202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8:25.0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363 52 1728,'0'-1'180,"-1"-1"0,1 0 0,0 0 0,-1 0 0,1 1 0,-1-1 0,0 0 0,1 1 0,-1-1 0,0 1 0,0-1 0,0 1 0,0-1 0,0 1 0,0-1 0,-1 1 0,1 0 0,0 0 0,-1 0 0,1 0 0,-1 0 0,1 0 0,-1 0-1,1 0 1,-1 0 0,0 1 0,-2-2 0,-6-1-117,-1 1 1,1-1-1,-17 0 0,15 1 239,0 1-205,1 1 0,0 0-1,0 1 1,0 0-1,-1 0 1,1 1-1,0 1 1,1 0 0,-19 8-1,20-8-117,0 2 0,0-1 0,0 1 1,0 1-1,1-1 0,0 1 0,0 1 0,1 0 0,0 0 0,0 0 0,-8 12 0,11-13 65,0 1-1,1-1 0,0 0 1,0 1-1,1 0 1,0-1-1,-2 9 1,4-13-29,-1 0 1,1 1-1,0-1 1,0 1-1,0-1 1,0 0-1,0 1 1,0-1-1,1 1 1,-1-1-1,1 0 1,0 1-1,-1-1 1,1 0-1,0 0 1,1 1-1,-1-1 1,0 0-1,0 0 1,1 0 0,-1 0-1,1-1 1,3 4-1,8 3-23,1 0-1,-1-1 1,1 0-1,0-2 1,23 8-1,-24-9 7,48 11-40,-39-10 28,27 9 0,-28-6 120,-9-5 81,-1 1 0,16 9 0,-13-6-155,-8-4-33,0 0 1,0 0-1,0 1 0,-1 0 0,1 0 1,5 6-1,-9-7 67,0 0 1,0 1-1,-1-1 1,1 1-1,-1-1 1,0 1-1,0 0 0,0-1 1,1 5-1,-2-7-64,0 0 46,0 0-1,1 1 1,-1-1-1,0 1 1,0-1-1,0 1 1,0-1-1,0 0 1,0 1-1,0-1 1,-1 1-1,1-1 1,0 1-1,-1-1 1,1 0-1,-1 1 1,0-1-1,1 0 0,-1 0 1,0 1-1,0-1 1,0 0-1,0 0 1,0 0-1,0 0 1,0 0-1,0 0 1,0 0-1,0 0 1,-1-1-1,1 1 1,0 0-1,-1-1 1,-2 2-1,-2-1 45,0 1 1,0-1-1,0-1 0,-1 1 0,1-1 1,0 0-1,-9-1 0,-74-14 404,1 0 6,66 13-338,-2 0-1069,8 1-3346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8:25.4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17 3136,'4'-16'4404,"-4"24"-3816,0 204 2132,0-209-2608,0-1 0,0 1 0,1-1 0,-1 1 0,0-1 0,1 1 0,-1-1 0,1 0 0,0 1 0,0-1 0,2 4 0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8:25.8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23 2912,'-4'-16'1312,"0"12"-1152,-1 1 0,10 6-128,3 1-864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8:26.1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2976,'0'9'430,"1"0"0,1 0 0,-1-1 0,6 17 0,3 13 1137,-7-10-433,-1 0-1,-2 38 0,0-25-304,0-36-416,1 0 0,-1 0 0,1-1-1,3 9 1,5-22 148,-4 6-446,-1-2 1,0 1-1,0 0 1,0-1-1,4-8 1,21-38-447,38-50 0,-41 71-917,-25 30 1225,-1 0 0,1 0 0,-1 1 0,1-1 0,-1 0 0,1 0 0,-1 0 0,1 0 0,-1 1 0,0-1 0,1 0 0,-1 1 0,1-1 0,-1 0 1,0 1-1,1-1 0,-1 0 0,0 1 0,1-1 0,-1 0 0,0 1 0,0-1 0,0 1 0,1-1 0,-1 1 0,0-1 0,0 1 0,7 14 53,3 16 454,-2 0 0,-2 1 0,5 50 0,-6-57 517,0 3-4733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9:32.8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1888,'3'55'9034,"-3"-54"-8948,0-1 0,0 0-1,0 1 1,0-1-1,0 0 1,0 0 0,0 1-1,0-1 1,0 0 0,0 1-1,0-1 1,1 0-1,-1 0 1,0 1 0,0-1-1,0 0 1,0 0 0,0 1-1,0-1 1,1 0-1,-1 0 1,0 1 0,0-1-1,0 0 1,1 0 0,-1 0-1,0 1 1,0-1-1,0 0 1,1 0 0,-1 0-1,0 0 1,0 0 0,1 1-1,4 1 412,14-4 281,-9-8-602,-8 8-155,0 1 1,0-1-1,0 0 0,0 0 1,-1 0-1,1 0 0,1-2 1,1-4 145,-4 8-158,1-1 0,-1 0 0,0 1 0,1-1 0,-1 1 0,1-1 0,-1 0 0,1 1 0,0-1 0,-1 1 0,1-1 0,-1 1 0,1 0 1,0-1-1,0 1 0,2-2 26,-1 1-36,1 1 0,-1 0 0,0-1 1,1 1-1,-1 0 0,1 1 1,-1-1-1,0 0 0,1 1 1,-1-1-1,0 1 0,1 0 1,3 2-1,10 1 27,3-1 68,-11-2-81,0 0 0,0 1 0,0 0 0,11 4 1,6 1-829,-2-2-4573,-18-2 3751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9:33.4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1568,'0'0'2171,"0"8"-156,5 170 5405,21 84-5384,-13-179-2153,-6-43-2710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9:34.0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101 1 2080,'-2'1'181,"0"0"0,1 0 1,-1 0-1,1 0 0,-1 0 0,1 1 1,-1-1-1,1 1 0,0-1 0,0 1 1,0-1-1,-1 3 0,-13 26 2462,8-15-2160,-3 7 318,1 0-1,1 1 1,1 0 0,-8 47-1,10-30-118,1 0 0,3 49-1,1-66-520,2 1 0,9 41 0,-8-53-187,0 0-1,1 0 1,1-1 0,0 1-1,0-1 1,14 20 0,-5-14-531,0-1 0,1 0 1,0-2-1,2 0 0,-1 0 0,2-1 0,-1-2 1,2 1-1,33 13 0,-9-8-1000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9:34.6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2720,'1'1'198,"1"-1"0,-1 1 1,1 0-1,-1-1 0,1 1 0,0-1 1,-1 1-1,4-1 0,-3 0-84,0 1 0,0-1 0,0 0 0,0 1 0,0 0 0,-1-1 0,1 1 0,3 1 0,23 16 713,73 49 982,-88-57-1567,-2 0 0,1 0-1,-2 1 1,1 1-1,15 22 1,-8-3 115,-1 0 1,-2 2 0,0 0 0,18 69 0,-16-32 355,11 106 1,-27-162-742,1 1 0,-2 0 0,0 0 0,-1 0 1,0 0-1,-1 0 0,-1-1 0,0 1 0,-1-1 1,-1 0-1,0 0 0,-1 0 0,-8 14 0,12-25-206,0 1 0,-1-1-1,0 1 1,1-1 0,-1 0-1,0 0 1,-1 0 0,1 0 0,0-1-1,-1 1 1,0-1 0,1 0-1,-1 0 1,-5 2 0,-23 8-1430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42:07.2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1 169 3328,'11'3'3744,"2"-3"-3136,-1 0 0,1 1 0,0 1 0,-1 0 0,16 4 0,-16-2-361,1 0-1,0-2 1,0 1 0,22 0 0,-30-3-201,0 0 0,0 0 0,0-1 0,0 0-1,0 0 1,0 0 0,0 0 0,0-1 0,-1 1 0,1-1-1,0-1 1,-1 1 0,0-1 0,1 1 0,4-5 0,-6 4-4,-2 2-31,1-1-1,0 1 1,-1 0 0,1-1 0,-1 0-1,0 1 1,1-1 0,-1 0 0,1-3-1,-2 4-6,1 0 0,-1-1 0,0 1 0,0-1-1,0 1 1,-1 0 0,1-1 0,0 1 0,0-1 0,-1 1-1,1 0 1,-1-1 0,1 1 0,-1 0 0,0-1 0,1 1-1,-2-1 1,-9-13-1,1 0 0,-2 1 0,-22-20-1,27 27 9,3 3-36,0 0 0,0 0 0,-1 0 0,0 1 0,1 0 0,-1 0 0,0 0 1,0 0-1,-1 1 0,-9-3 0,12 4 6,0 1 0,0 0 0,0-1 0,0 1 0,0 0 0,1 1 0,-1-1 0,0 0 1,0 1-1,0 0 0,0 0 0,0 0 0,1 0 0,-1 0 0,0 0 0,1 1 0,-1-1 0,1 1 0,0-1 0,-1 1 0,1 0 0,-4 5 0,-3 3 233,1 1-1,0 1 0,1 0 1,0 0-1,1 0 0,0 1 1,1 0-1,1 0 0,0 0 1,0 1-1,-2 20 0,5-24-126,1-1-1,-1 1 0,1-1 1,1 1-1,0-1 1,0 1-1,1-1 0,0 0 1,1 0-1,0 0 1,0 0-1,1 0 0,0 0 1,0-1-1,1 0 1,1 0-1,-1 0 0,1-1 1,11 12-1,-13-17-67,-1 1 1,1-1-1,0 0 0,-1 0 1,1-1-1,0 1 0,0-1 0,0 0 1,0 0-1,0 0 0,0 0 1,6 0-1,5-1 106,29-1 0,117-21-514,-56 1-6528,-81 15 1760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9:35.7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4320,'0'0'3274,"0"4"-1866,13 22-150,-8-19-1072,-1 1-1,-1 0 1,0 0 0,3 10 0,3 27 521,-2 1 0,2 52 0,-7 94-79,-2-132-332,0-56-276,0 0 0,-1 0 0,1 0 0,-1 0 0,0-1 0,0 1-1,0 0 1,-1-1 0,1 1 0,-3 4 0,4-8-13,-1 0-1,1 0 1,0 0-1,0 0 1,0 1 0,0-1-1,-1 0 1,1 0 0,0 0-1,0 0 1,0 0 0,-1 0-1,1 0 1,0 0-1,0 0 1,0 0 0,-1 0-1,1 0 1,0-1 0,0 1-1,0 0 1,0 0 0,-1 0-1,1 0 1,0 0-1,0 0 1,0 0 0,0 0-1,-1 0 1,1-1 0,0 1-1,0 0 1,0 0 0,0 0-1,-8-10 18,6 7-65,1 0 0,-1 0 0,0-1 0,1 1 0,-1-5 1,1 2-49,0-1 0,1 0 0,0 0 0,0 1 0,1-1 0,2-9 0,13-44-356,-11 45 382,28-76-279,-29 80 288,1 1 0,1 0 0,0 1 0,0-1 0,1 1 0,14-15 0,-20 23 59,0 0-1,0 0 1,0 0 0,0 0-1,0 0 1,0 1-1,0-1 1,1 0 0,-1 0-1,0 1 1,1-1 0,-1 1-1,0-1 1,1 1 0,-1 0-1,1-1 1,-1 1 0,1 0-1,-1 0 1,1 0 0,-1 0-1,0 0 1,1 1-1,-1-1 1,1 0 0,-1 1-1,1-1 1,-1 1 0,0-1-1,1 1 1,1 1 0,-2-1 9,1 0-1,0 1 1,-1 0 0,1-1 0,-1 1 0,0 0 0,1 0 0,-1 0 0,0 0 0,0 0 0,0 0-1,-1 0 1,1 0 0,0 0 0,-1 0 0,1 0 0,-1 1 0,0-1 0,0 3 0,0 4 48,-1-1 0,0 0 0,-1 0 0,0 0 0,0 0 1,-1 0-1,0 0 0,0-1 0,-1 1 0,0-1 0,-5 7 1,-6 14 87,12-23 4,1 0 0,-1 1 0,1 0 0,0-1 0,1 1 0,0 0 0,-1 0 0,1 10 0,1-12-94,0-1 0,0 1 0,1 0 0,0 0 0,-1-1 1,1 1-1,0 0 0,1-1 0,-1 1 0,1-1 0,-1 0 0,1 1 0,0-1 0,5 5 1,28 29-470,-8-14-3545,-15-12 2077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44:32.87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0 284 1248,'0'0'5354,"9"-7"-4527,-6 7-714,0 0 0,0-1 0,0 0 0,0 1 0,0-1 0,0 0-1,3-2 1,7-2 109,28-15-19,-8 3 26,-3 4-185,-5 1 24,0 2 0,1 0 0,0 2 0,36-7 0,-61 15-69,-1-1 0,1 1 0,0 0 0,0 0 0,0 0 0,0 0 0,-1 0 0,1 0 0,0 0 0,0 0 0,0 0 0,0 0-1,-1 0 1,1 0 0,0 1 0,0-1 0,0 0 0,-1 1 0,1-1 0,0 0 0,0 1 0,-1-1 0,1 1 0,0-1 0,-1 1 0,2 0 0,-1 2-22,-1 0 0,1-1 0,0 1 0,-1 0 0,0 0 0,1-1 0,-1 1 1,-1 4-1,6 103 380,-4-101-251,-1-1 0,2 1 1,-1-1-1,1 0 0,0 0 0,1 0 1,4 11-1,-4-11-60,-2-7 18,0 1 0,0-1-1,0 1 1,0-1 0,0 0 0,0 1 0,0-1 0,0 0-1,0 0 1,1 0 0,-1 0 0,0 0 0,1 0-1,-1 0 1,1 0 0,-1 0 0,1-1 0,-1 1 0,1-1-1,-1 1 1,1-1 0,0 0 0,-1 1 0,1-1 0,0 0-1,-1 0 1,1 0 0,0 0 0,2-1 0,1-2 18,0 0 0,0 0 1,0 0-1,0 0 0,-1-1 1,1 0-1,-1 0 1,0 0-1,-1-1 0,1 1 1,-1-1-1,0 0 0,0 0 1,3-6-1,2-9 34,0 0 0,7-32 0,-4 13-25,4-28-301,-12 49 50,1 1 1,1 1-1,0-1 1,11-24-1,-15 39 150,1-1 0,-1 1 0,1-1-1,-1 1 1,1-1 0,0 1 0,0 0-1,0 0 1,0 0 0,1 0 0,-1 1-1,0-1 1,1 1 0,-1-1 0,1 1-1,0 0 1,2-2 0,-1 3-9,0-1 0,0 1 0,0-1-1,0 1 1,0 0 0,0 0 0,0 1 0,0-1 0,0 1 0,-1 0-1,6 1 1,4 3 16,-1 1 0,0 0-1,0 1 1,0 0 0,-1 1-1,14 11 1,-5-3 111,-10-9 208,0 1-1,-1 0 1,13 14 0,-20-20-238,-2-2-97,0 1-1,1-1 1,-1 0-1,0 0 1,0 0-1,0 0 1,0 1-1,1-1 1,-1 0 0,0 0-1,0 1 1,0-1-1,0 0 1,0 0-1,1 1 1,-1-1-1,0 0 1,0 0-1,0 1 1,0-1-1,0 0 1,0 0-1,0 1 1,0-1-1,0 0 1,0 0-1,0 1 1,0-1 0,0 0-1,-1 1 1,1-1-1,0 0 1,0 0-1,0 1 1,0-1-1,0 0 1,-1 0-1,1 5-550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44:13.53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357 25 1248,'0'0'27,"0"0"0,0 0 0,0 0 0,0-1 0,0 1 0,0 0 0,0 0 0,0 0 0,0 0 0,0 0 0,0 0-1,0 0 1,0-1 0,0 1 0,0 0 0,0 0 0,0 0 0,0 0 0,0 0 0,0 0 0,0 0 0,1 0 0,-1 0 0,0-1 0,0 1 0,0 0 0,0 0 0,0 0 0,0 0 0,0 0 0,0 0 0,0 0 0,0 0 0,1 0 0,-1 0 0,0 0 0,0 0-1,0 0 1,0 0 0,0 0 0,0 0 0,0 0 0,0 0 0,1 0 0,4-2 1640,-5 1-1622,0 1-1,0 0 1,0 0 0,0 0 0,0 0 0,0-1 0,0 1-1,0 0 1,0 0 0,0 0 0,0 0 0,0 0-1,0-1 1,0 1 0,0 0 0,0 0 0,0 0-1,0 0 1,0-1 0,0 1 0,0 0 0,0 0-1,0 0 1,0 0 0,0-1 0,0 1 0,0 0-1,0 0 1,0 0 0,-1 0 0,1 0 0,0 0-1,0-1 1,0 1 0,0 0 0,0 0 0,0 0-1,-1 0 1,1 0 0,0 0 0,0 0 0,-12-6 531,8 4-507,0 1 1,-1-1-1,1 2 1,0-1-1,-6 0 0,1 1-34,0 1-1,1 0 1,-1 1-1,0 0 1,1 0-1,-1 1 0,-12 6 1,-57 33 370,46-23-403,20-12 18,1-1 0,0 2 0,1-1 0,-1 2-1,1-1 1,1 1 0,0 1 0,0-1 0,1 2 0,-8 11 0,14-18-2,0-1 0,1 1 0,-1-1 0,1 1 1,0-1-1,0 1 0,1 0 0,-1-1 0,1 1 0,0 0 1,0-1-1,0 1 0,0 0 0,1 0 0,-1-1 1,1 1-1,0 0 0,0-1 0,0 1 0,1-1 0,-1 1 1,1-1-1,0 0 0,0 0 0,0 0 0,4 5 0,-3-5 59,1-1-1,-1 1 0,1-1 0,-1 0 0,1 0 0,0-1 1,-1 1-1,1-1 0,0 0 0,0 1 0,0-2 1,5 2-1,-1-2 4,-1 0 0,1 0 0,-1 0 0,1-1 0,-1 0 0,10-3 0,2-2-7,-1-1 0,1-1-1,-2 0 1,23-14 0,-33 18-13,-1-1-1,1 1 1,-1-1 0,10-10-1,-13 12-31,-1 0-1,0 0 1,1 0-1,-1 0 1,-1-1-1,1 1 1,0-1-1,-1 1 1,0-1-1,0 1 1,0-1-1,1-6 1,0-6-78,-1 0 0,0 0 0,-1-1-1,-4-22 1,4 6 347,1 17-220,-2 16-83,1-1 1,0 1 0,0 0 0,0-1 0,0 1-1,-1-1 1,1 1 0,0 0 0,0-1 0,-1 1-1,1 0 1,0-1 0,0 1 0,-1 0 0,1-1-1,0 1 1,-1 0 0,1 0 0,-1-1 0,0 0 50,0 7-89,0-1 1,1 1-1,-1-1 0,2 11 0,-1-15 38,1 9 23,0-1 0,1 1 0,0-1 0,1 0 1,0 0-1,1 0 0,-1-1 0,2 1 0,-1-1 0,8 11 0,-7-13 81,1 0 0,-1 0 0,1 0 0,0-1 0,0 0 0,1 0 0,-1-1 0,1 1 0,0-2 0,0 1 0,1-1 0,13 4 0,-20-6-71,1-1-1,-1 1 0,0-1 0,1 0 0,-1 1 1,1-1-1,-1 0 0,1 0 0,-1 0 1,1 0-1,-1 0 0,1-1 0,-1 1 0,1 0 1,-1-1-1,1 1 0,-1-1 0,0 0 1,1 1-1,-1-1 0,0 0 0,1 0 0,1-1 1,0 1-635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44:14.68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24 93 2656,'-1'-1'329,"0"1"1,0-1-1,0 0 0,1 1 1,-1-1-1,0 1 0,0-1 1,0 1-1,0 0 0,0-1 0,0 1 1,0 0-1,0 0 0,0-1 1,0 1-1,0 0 0,0 0 1,0 0-1,-2 1 0,0-2 797,9-15-518,-2 12-584,0 0 0,1 1 0,0-1 0,-1 1 1,1 0-1,0 1 0,1-1 0,-1 1 0,0 0 0,1 1 1,7-3-1,13-1 111,29-2 0,11 4-24,-61 3-110,1 0 25,23-1 377,-28 1-376,0 0 0,0 0 0,1 0 1,-1 0-1,0-1 0,1 1 0,-1 0 0,0-1 0,0 1 1,1-1-1,-1 1 0,0-1 0,0 0 0,0 0 0,2-1 1,4-3 954,-3-1-1258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44:15.30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48 2496,'3'0'1546,"34"0"4970,-13-1-6352,0 0 0,42-9 0,46-13 242,-67 15-593,-37 7-92,0-1-1,0 1 1,0 1-1,14 0 1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44:24.81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36 66 1408,'0'-1'55,"0"1"0,0 0 0,0 0-1,0 0 1,0-1 0,0 1 0,0 0 0,0 0 0,0 0 0,0-1-1,0 1 1,0 0 0,0 0 0,0 0 0,0-1 0,0 1 0,0 0-1,0 0 1,0 0 0,0-1 0,0 1 0,0 0 0,-1 0-1,1 0 1,0 0 0,0-1 0,0 1 0,0 0 0,0 0 0,-1 0-1,1 0 1,0 0 0,0 0 0,0-1 0,-1 1 0,1 0 0,0 0-1,0 0 1,0 0 0,-1 0 0,1 0 0,0 0 0,0 0 0,0 0-1,-1 0 1,1 0 0,0 0 0,0 0 0,0 0 0,-1 0 0,1 0-1,0 0 1,0 0 0,0 0 0,-1 1 0,1-1 0,0 0 0,0 0-1,0 0 1,0 0 0,-1 0 0,1 0 0,0 1 0,0-1 0,0 0-1,0 0 1,0 0 0,-1 0 0,1 1 0,2-6 1323,-2 5-1347,0-1 1,0 1 0,0 0-1,0-1 1,0 1 0,0 0 0,0 0-1,1-1 1,-1 1 0,0 0-1,0-1 1,0 1 0,0 0-1,0 0 1,1-1 0,-1 1 0,0 0-1,0 0 1,0-1 0,1 1-1,-1 0 1,0 0 0,1-1-1,8-4-18,0 1-1,0 0 0,0 0 0,1 1 0,0 0 1,17-3-1,7-1 145,-20 4-144,0 0 0,1 1-1,17-1 1,-16 1-187,-15 2 160,0 0 0,0 0 0,0 0 0,0 0 0,1-1 0,-1 2 0,0-1 0,0 0 0,0 0 0,1 0 0,-1 0 0,0 1 0,0-1 0,2 2 0,-2-2 16,-1 0 0,1 0 0,-1 1 0,1-1 0,-1 0 0,1 1 0,-1-1 0,0 1 0,1-1 0,-1 1-1,1-1 1,-1 1 0,0-1 0,1 1 0,-1-1 0,0 1 0,0-1 0,1 1 0,-1-1 0,0 1 0,0 0 0,0-1 0,0 2 0,-1 18 105,-2-12-44,0 1-1,-6 13 0,-14 25 267,-38 58-1,45-81-198,-1-1 0,-1-1 0,0-1 0,-25 21 0,29-28 18,12-12-109,1-1-1,0 1 1,-1-1 0,1 1-1,-1-1 1,1 0 0,-1 1-1,0-1 1,0 0-1,1 0 1,-1 0 0,0-1-1,0 1 1,0 0 0,0-1-1,0 1 1,0-1 0,0 1-1,0-1 1,-2 0 0,4 0-30,-1 0 0,1 0 0,0 0 0,0 0 0,0 0 0,0 0 1,0 0-1,0 0 0,0 0 0,0 0 0,0 0 0,-1-1 0,1 1 1,0 0-1,0 0 0,0 0 0,0 0 0,0 0 0,0 0 0,0 0 0,0 0 1,0 0-1,0-1 0,0 1 0,0 0 0,0 0 0,0 0 0,0 0 0,0 0 1,0 0-1,0 0 0,0-1 0,0 1 0,0 0 0,0 0 0,0 0 0,0 0 1,0 0-1,0 0 0,0 0 0,0 0 0,0-1 0,0 1 0,0 0 0,0 0 1,1 0-1,-1 0 0,0 0 0,0 0 0,0 0 0,0 0 0,0 0 1,0 0-1,8-11-132,-5 8 39,0 0 0,0 0 0,0 0 0,0 1 0,5-4 0,4 1 67,-1 0-1,1 0 0,-1 1 0,18-3 0,-24 6 1,1 0-1,-1 0 0,0 1 0,1 0 1,-1 0-1,1 0 0,-1 1 0,1 0 0,-1 0 1,0 0-1,1 1 0,7 3 0,14 7 165,34 19 709,-60-31-845,0 1 0,0 0 0,1-1 0,-1 1 0,0-1-1,0 1 1,0-1 0,1 0 0,-1 1 0,0-1 0,1 0 0,-1 0 0,0 0 0,0 0 0,1 0-1,-1 0 1,0 0 0,1 0 0,1-1 0,-2 0-238,0 1 0,0-1 0,0 1 0,0-1 0,-1 0 0,1 1 0,0-1 0,0 0 0,0 0 0,0 0 0,-1 0 0,1 1 0,0-3 0,4-2-1474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44:25.55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5 141 2080,'-1'0'107,"1"1"-1,-1 0 1,1-1-1,0 1 1,-1-1 0,1 1-1,0-1 1,0 1-1,0 0 1,-1-1 0,1 1-1,0-1 1,0 1 0,0 0-1,0-1 1,0 1-1,0 0 1,0-1 0,0 1-1,0 0 1,0-1-1,1 2 1,0 0 117,-1 1-1,1-1 1,0 0-1,1 0 1,-1 0-1,3 4 1,-2-4-87,0 1 0,0-1 1,0 0-1,0 0 0,0 0 0,1 0 1,-1 0-1,1 0 0,-1-1 0,1 1 1,5 1-1,-4-2-52,1 0 0,0-1 0,0 0 0,-1 0 0,1 0 0,0 0 0,-1-1 0,1 0 0,0 0 0,-1 0 0,1 0 0,-1-1 0,1 0 0,-1 1 0,0-2 1,1 1-1,-1-1 0,0 1 0,-1-1 0,1 0 0,0 0 0,-1-1 0,0 1 0,0-1 0,3-4 0,-2 3-65,-1 0-1,0 0 1,0-1-1,0 1 1,-1-1-1,0 0 1,0 0 0,0 0-1,-1 0 1,0 0-1,0 0 1,-1 0-1,1 0 1,-1 0 0,-1 0-1,1 0 1,-1-1-1,0 1 1,-3-8-1,4 12-52,-1 1-1,1-1 0,-1 1 0,0-1 1,0 1-1,0-1 0,0 1 0,0 0 0,0-1 1,0 1-1,0 0 0,0 0 0,-1 0 1,1 0-1,-1 0 0,1 0 0,0 0 1,-4-1-1,2 1-9,0 1 0,0-1 0,0 0 0,0 1 0,0 0 0,0 0 0,0-1 0,0 2 0,-6 0 0,4-1 45,0 1 0,1 1 1,-1-1-1,0 0 0,1 1 0,0 0 1,-1 0-1,1 1 0,0-1 0,0 1 1,0 0-1,0 0 0,-6 6 0,4 1 50,0 0 1,0 1-1,1-1 0,0 1 0,1 0 0,0 0 0,1 1 0,0-1 0,1 1 0,0-1 0,1 1 0,0 0 0,1-1 0,0 1 0,1 0 0,1 0 0,-1-1 0,2 1 1,0-1-1,6 18 0,-7-24-9,1-1 0,0 1 0,0-1 0,0 1 0,0-1 0,1 0 0,-1 0 0,1-1 0,0 1 0,0-1 0,1 0 0,-1 0 0,1 0 0,-1 0 0,1-1 0,0 0 0,0 0 0,0 0 0,0-1 0,0 1 0,10 0 0,4 0 161,0-1 1,0 0-1,0-1 0,34-6 1,-12-1-987,64-21 0,-103 27 570,20-3-1164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44:26.29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59 2144,'36'-2'4772,"33"-4"-2902,45-2-1632,36-8 256,-71 5-599,79-4 745,-144 14-677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44:27.03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 3 2240,'0'-3'2491,"2"10"-1526,2 18-566,-1 0 0,-2 0 1,-1 0-1,-5 50 0,0-8-81,0 3-131,1-40 45,2 48 0,3-3 1075,-1-74-1269,0-1 0,0 1 0,0-1 1,-1 1-1,1-1 0,0 1 0,0-1 1,1 1-1,-1-1 0,0 1 0,0-1 0,0 1 1,0-1-1,0 1 0,1-1 0,-1 1 1,0-1-1,0 1 0,1-1 0,-1 0 0,0 1 1,1-1-1,-1 1 0,0-1 0,1 0 1,-1 1-1,0-1 0,1 0 0,-1 0 0,1 1 1,0-1-1,0 0 3,0 0 0,0 0 0,1 0 0,-1 0 0,0 0 0,0-1 0,0 1 0,0 0 0,0-1 0,0 1 0,0-1 0,0 1 0,1-2 0,5-3 18,-1 0-1,0 0 1,6-7 0,16-15-106,-18 18 50,0 0 0,10-14 0,-15 17-89,-1 1 0,1 0-1,0 0 1,0 0 0,0 0-1,1 1 1,0 0 0,0 0 0,0 1-1,9-5 1,-14 8 65,-1 0 0,1 0 0,-1 0 0,0 0 0,1 0 0,-1-1 0,1 1 1,0 0-1,-1 0 0,1 0 0,-1 0 0,1 1 0,-1-1 0,1 0 0,-1 0 0,0 0 0,1 0 0,-1 0 0,1 1 0,-1-1 0,1 0 1,-1 0-1,1 1 0,-1-1 0,1 1 0,7 14-300,0 24 244,-7-33 144,-1 3 7,1-1 0,-1 0-1,-1 1 1,0-1 0,0 0-1,0 0 1,-4 11 0,-3 5 639,-11 23 0,18-43-507,-1-1-1324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44:27.45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399 3 3072,'-2'-2'1561,"-4"4"-773,-8 9-309,10-8-257,-87 70 1565,77-63-1609,-10 10 103,-1-2 0,0-1 0,-47 22-1,62-34-417,-5 1-109,0 0-1,1 2 1,0 0-1,0 0 1,-20 18-1,28-15-4083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42:08.1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297 4 2496,'3'-3'8854,"-7"10"-9468,-5 5 1267,0-1 0,-2 0 1,1-1-1,-20 15 0,14-12-169,-26 28 0,25-19-233,1 0-1,1 1 1,1 0 0,-17 40-1,12-18 105,-21 82 0,35-103-228,0 1-1,2 0 1,0 0 0,2 1 0,1-1-1,1 0 1,1 0 0,2 0 0,0 0-1,1 0 1,2-1 0,14 36 0,0-7 75,35 61 1,-42-88-162,2-1-1,1-1 1,1 0-1,27 27 1,-45-51-37,4 4-409,0 0-1,1 0 1,-1-1-1,8 6 1,-10-8 125,-1-1 1,1 1-1,-1 0 1,1-1-1,0 1 0,-1-1 1,1 0-1,0 1 1,-1-1-1,1 0 1,0 0-1,-1 0 1,1 0-1,0 0 1,-1-1-1,1 1 1,0 0-1,-1-1 1,1 1-1,2-2 1,13-9-5737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44:37.91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22 5 1312,'0'0'33,"0"-1"1,0 1-1,1 0 1,-1-1-1,0 1 0,1 0 1,-1 0-1,0-1 1,1 1-1,-1 0 0,0 0 1,1 0-1,-1-1 1,0 1-1,1 0 0,-1 0 1,1 0-1,-1 0 1,1 0-1,-1 0 0,0 0 1,1 0-1,-1 0 1,1 0-1,-1 0 28,1 0-1,-1 0 1,0 1-1,1-1 1,-1 0-1,0 1 1,0-1-1,1 0 1,-1 1-1,0-1 1,0 1 0,0-1-1,1 0 1,-1 1-1,0-1 1,0 1-1,0-1 1,0 1-1,0-1 1,0 29 1545,0-22-1919,-1 48 846,-10 61 0,3 16-133,10-98-223,-1-19 103,0 22 0,-1-33-198,-1 0 1,1 0-1,-1 0 0,0-1 1,0 1-1,0 0 0,-1-1 1,1 1-1,-1 0 0,-3 4 1,5-7-136,-1-1 0,1 1 0,-1 0 0,1-1 0,0 1 1,-1 0-1,1-1 0,0 1 0,0 0 0,0-1 0,-1 1 0,1 0 0,0-1 1,0 1-1,0 0 0,0 0 0,0-1 0,0 1 0,0 0 0,0-1 1,1 1-1,-1 1 0,3 2-1019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44:38.60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35 2400,'1'-9'4659,"-1"8"-4568,0 1 1,0 0-1,0 0 0,1 0 1,-1 0-1,17 1-164,-7 0 480,93-1 673,109-15 0,-149 11-1038,-40 4 305,23-5 0,-21 2-1590,-17 6 353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44:39.92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81 78 2720,'-2'3'523,"0"0"-1,1 0 1,-1 0 0,0 0 0,0-1 0,-5 6-1,1-2-366,1 0 0,0 1 0,-5 8-1,-4 11 313,11-23-450,1 1 1,-1 0-1,1 0 0,0 0 0,0 1 1,0-1-1,1 0 0,-1 1 0,1 0 1,0-1-1,1 1 0,-1-1 0,1 1 1,0 5-1,0 5 353,0-15-353,0 1 0,0 0 1,0 0-1,0 0 0,-1-1 0,1 1 0,0 0 1,1 0-1,-1-1 0,0 1 0,0 0 0,0 0 1,0 0-1,1-1 0,-1 1 0,0 0 0,1-1 1,-1 1-1,0 0 0,1-1 0,-1 1 0,1 0 1,-1-1-1,1 1 0,-1-1 0,1 1 0,0-1 1,-1 1-1,2 0 0,3 1 66,0 0 0,0-1 0,-1 1 0,1-1 0,0 0 0,1 0 0,-1-1 0,0 0-1,0 0 1,0 0 0,0 0 0,0-1 0,0 0 0,0 0 0,0 0 0,0 0 0,8-4 0,2-3-5,-1 0 0,0-1 0,0 0 0,12-12 0,-17 15-209,0-3 135,-9 8-69,1 0 0,-1 1 1,0-1-1,1 0 0,0 1 0,-1-1 1,1 1-1,-1-1 0,1 1 1,0-1-1,-1 1 0,1-1 1,0 1-1,-1 0 0,1-1 0,0 1 1,0 0-1,-1-1 0,2 1 1,2 8 92,0-1 0,1 0 1,6 9-1,-10-15 35,1 1 0,-1 0 0,1-1 0,-1 1 0,1-1 0,0 1 0,-1-1 0,1 0 0,0 1 0,0-1 0,0 0 0,0 0 0,0-1 0,0 1 0,0 0 0,0-1 0,4 1 0,13-6 261,-17 5-302,0 0-1,0 0 1,0 0-1,1 0 1,-1 0-1,0-1 1,0 1-1,0-1 1,0 0 0,1 1-1,-1-1 1,0 0-1,0 0 1,-1 0-1,1-1 1,0 1-1,2-2 1,0-1 51,0 1 1,-1-1-1,1 0 0,-1-1 1,0 1-1,0-1 1,0 1-1,-1-1 1,0 0-1,1 0 1,-2 0-1,3-8 1,-3 4-42,1 1 1,-2-1 0,0 0-1,0 0 1,0 0 0,-1 1-1,-2-10 1,-17-59-87,17 69-2571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44:40.62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1 113 1984,'0'-1'113,"0"0"0,0 0 0,0 0 0,0 0 0,0 0 1,0 0-1,1-1 0,-1 1 0,0 0 0,1 0 0,-1 0 0,1 0 0,-1 0 0,1 0 0,0 0 1,-1 1-1,1-1 0,0 0 0,0 0 0,-1 0 0,1 1 0,0-1 0,0 0 0,2 0 0,0-2 638,-2 2-671,-1 1 0,1-1-1,-1 1 1,0-1-1,1 0 1,-1 1 0,0-1-1,1 0 1,-1 1-1,0-1 1,0 0 0,1 1-1,-1-1 1,0 0-1,0 0 1,0 0-1,-1 0 131,1 10-189,5 89 2193,-1-108-353,-2 6-1791,0-1 0,0 0 0,-1 0 0,1 0 0,0-10 0,-1 9-50,0 0 0,1 0 1,2-8-1,-1 6 50,0 1-1,1 1 1,0-1-1,0 0 1,0 1-1,1 0 1,0 0-1,0 0 1,0 1-1,1 0 1,11-8 0,-14 11-181,1-1 1,0 1 0,0 1 0,0-1 0,1 1 0,-1-1-1,0 1 1,0 0 0,1 1 0,-1-1 0,1 1 0,-1 0-1,0 0 1,1 0 0,-1 1 0,1-1 0,-1 1 0,0 0-1,1 0 1,-1 1 0,7 3 0,-2-1-1447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4T23:38:54.7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5 124 576,'-4'-1'97,"4"1"-62,0 0-1,0 0 0,0 0 1,0 0-1,1 0 1,-1 0-1,0 0 0,0 0 1,0 0-1,0-1 0,1 1 1,-1 0-1,0 0 1,0 0-1,0 0 0,0 0 1,1 0-1,-1 0 1,0 0-1,0-1 0,0 1 1,0 0-1,0 0 0,0 0 1,0 0-1,1 0 1,-1-1-1,0 1 0,0 0 1,0 0-1,0 0 0,0 0 1,0-1-1,0 1 1,0 0-1,0 0 0,0 0 1,0 0-1,0-1 1,0 1-1,0 0 0,2 0 45,-1 0-1,1-1 0,-1 1 1,1 0-1,-1-1 1,1 1-1,0-1 0,-1 1 1,2-2-1,4-4 254,-6 6-312,-1-1 1,1 0-1,0 1 1,-1-1-1,1 1 1,0 0-1,-1-1 1,1 1-1,0-1 1,-1 1-1,1 0 1,0 0-1,1-1 1,2-2-46,-4 3 93,0-1 0,0 1 0,0 0 0,0-1 0,0 1 0,0-1 0,1 1 0,-1 0 0,0-1 0,0 1-1,0 0 1,1-1 0,-1 1 0,0 0 0,0 0 0,1-1 0,-1 1 0,0 0 0,1 0 0,-1-1-1,0 1 1,1 0 0,-1 0 0,1-1-14,9 17 266,-8-13-294,0 0 1,0 0 0,-1-1 0,1 1 0,0 1 0,-1-1 0,0 0 0,1 4 0,-1-4 10,0 0 0,0 0 1,0 0-1,0 0 0,0-1 0,1 1 0,-1 0 0,1-1 0,0 1 0,2 2 0,-2-3-36,-1-1-1,1 1 1,-1 0-1,0 0 0,0 0 1,0 0-1,0 0 1,1 2-1,0 1 49,-1-3-11,-1-2-15,0 1 0,-1-1 0,1 1 0,0 0 0,0-1 0,0 1 1,0-1-1,0 1 0,0 0 0,0-1 0,0 1 0,0-1 0,0 1 0,1 0 0,-1-1 1,0 2-1,2 0 571,-1-8-99,3-3-244,-3 8-232,0 0 1,-1 1-1,0-1 0,1 0 1,-1 0-1,1 1 0,-1-1 1,0 0-1,1 0 1,-1 0-1,0 1 0,0-1 1,0 0-1,0 0 1,0 0-1,0 1 0,0-1 1,0-1-1,-2-7 71,1 0-1,0 0 1,0 0-1,1 0 1,1-11-1,-1 1-130,5-17-50,-4 29 193,0 1-1,0 0 0,0 0 1,1 0-1,0 0 0,4-7 1,-6 12-108,1 1 1,-1-1-1,0 1 1,1-1-1,-1 1 1,1-1-1,0 1 1,-1-1-1,1 1 1,-1-1-1,1 1 1,0 0 0,-1-1-1,1 1 1,0 0-1,-1 0 1,1 0-1,0-1 1,-1 1-1,1 0 1,0 0-1,-1 0 1,1 0-1,0 0 1,0 0-1,-1 0 1,1 0-1,0 1 1,-1-1-1,1 0 1,0 0-1,-1 1 1,1-1-1,0 0 1,-1 1 0,2-1-1,-1 1-15,1-1 63,13 5-612,-14-4 132,1 0-1,0 0 1,0 0-1,0 0 0,0-1 1,0 1-1,0-1 1,3 1-1,2-1-2078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9:24.9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0 1984,'-8'10'11956,"17"-6"-11036,16 2-639,3-2 274,-1-2 0,56-2 0,-26-1-76,213 7 1025,-204-1-1072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9:25.4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9 3648,'-2'0'12837,"66"-3"-10822,30 1-873,-17 6-618,72 4-157,-127-6-522,0-1 0,39-3 1,-59 2-215,0 0 1,-1-1-1,1 1 1,-1 0-1,1-1 1,0 0-1,-1 1 1,1-1-1,-1 0 1,1 0-1,-1 0 1,0 0-1,1 0 0,-1 0 1,0 0-1,0 0 1,1 0-1,0-2 1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9:26.5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264 36 2720,'-5'-10'845,"0"-5"2288,5 15-3050,0-1-1,0 1 0,0 0 0,0 0 1,1 0-1,-1-1 0,0 1 0,0 0 1,0 0-1,0-1 0,0 1 0,0 0 1,0 0-1,0-1 0,0 1 0,0 0 1,0 0-1,0-1 0,0 1 0,0 0 1,0 0-1,0-1 0,-1 1 0,1 0 1,0 0-1,0-1 0,0 1 0,0 0 1,0 0-1,-1-1 165,-1-1 777,2 2-980,0 0 1,0 0 0,0 0 0,0-1 0,0 1 0,0 0 0,-1 0-1,1 0 1,0 0 0,0 0 0,0 0 0,0 0 0,0 0-1,-2 1 719,2-1-718,-1 12 1448,-4 23 0,2-22-930,-1 28 0,7 110 940,-2-114-1218,1 0-1,9 46 1,10 56 605,-4 2-473,-12-83-284,3 16 19,5 71 613,-13-141-683,0 1 0,-1-1 0,0 0 0,1 1 0,-1-1 0,-1 0 0,1 0 0,-1 0-1,1 0 1,-1 0 0,-3 4 0,4-6-15,-1 0 0,1 0 0,-1 0 0,1 0 1,-1-1-1,0 1 0,0 0 0,0-1 0,0 0 0,0 1 0,0-1 0,0 0 0,0 0 0,-1 0 0,1 0 0,0 0 0,0-1 0,-1 1 0,1-1 1,-1 0-1,-2 1 0,-13-3 95,0 0 0,1-1 1,-1-1-1,1 0 0,-18-8 0,-15-3-15,48 14-186,-12-2-343,0-1-1,1 0 1,-24-12 0,77 29-15607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9:27.0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35 3552,'0'-2'202,"-1"1"0,1-1 0,0 1 0,19-27 11922,-19 28-12011,11 64 3935,-1 1-2848,-8-51-1564,0 0-1,-1 27 1,-1-33-1215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9:28.7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514 1 3072,'-25'12'4576,"0"-4"-3340,-1-1 0,-48 5 0,42-7-726,-8 1-83,-9 2 85,-57 16 0,78-17-340,13-3 77,0 0 1,0 1-1,0 1 0,-23 11 1,38-16-243,-1 0 0,0 0 1,0 0-1,0 0 1,0 0-1,1 0 1,-1 0-1,0 0 0,1 0 1,-1 0-1,1 0 1,-1 1-1,1-1 1,-1 0-1,1 0 0,0 0 1,0 1-1,0-1 1,0 0-1,0 1 1,0 0-1,4 30 242,-3-31-229,32 118 1185,0-4-869,40 255 149,-14-27 839,-19 5-342,-33-287-744,5 65 244,20 141 439,-19-190-527,-3 1 1,-2 89 0,-8-159-327,-1 1 0,0-1 0,0 0 0,-1 0 0,0 0 1,-1 1-1,0-2 0,-6 13 0,4-14 31,5-6-94,0 0 0,0 0 1,0 0-1,0 0 0,0 0 0,0 0 1,0 0-1,0 0 0,0 0 0,0 0 1,0 0-1,0 0 0,0 0 0,0 0 1,0 0-1,0 0 0,0 0 0,0 0 1,0 0-1,0 0 0,0 0 1,0 0-1,0 0 0,0 0 0,0 0 1,0 1-1,0-1 0,0 0 0,1 0 1,-1 0-1,0 0 0,0 0 0,0 0 1,0 0-1,0 0 0,0 0 0,-1 0 1,2 0 79,8-4-106,46-9-66,0 3-1,111-7 1,-118 19-2147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42:08.9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36 2080,'1'-3'485,"0"1"0,0-1 0,0 0 0,0 1 0,1-1 0,-1 1 0,1 0 0,3-5 0,-4 6-300,0 0 0,0 1 0,0-1 0,0 0 0,0 0 0,0 1 0,0-1 0,0 1 0,0-1 0,0 1 0,0-1 0,1 1 0,-1 0 0,0-1 0,0 1 0,1 0 0,-1 0 0,0 0 0,0 0 0,1 0 0,-1 0 0,0 0 0,2 1 0,2 1 68,-1 0 0,0 0 1,0 0-1,0 1 0,0-1 0,0 1 0,-1 0 1,1 0-1,4 6 0,2 2 201,15 22 0,-11-6-226,-1-1 1,-1 2-1,-1 0 1,9 38-1,-15-50-165,82 252 1729,-79-243-1505,0 0-1,-2 1 0,3 27 1,-7-34-71,-1-1 0,-1 0 0,0 1 0,-2-1 1,-4 23-1,-3 0 167,-2-1 0,-31 76 0,30-88-1194,-2-2 0,0 0 0,-2 0-1,-36 43 1,49-66 289,1 0-1,-1 1 0,-1-2 1,1 1-1,0 0 0,0-1 1,-1 1-1,0-1 0,1 0 1,-1 0-1,0 0 0,0-1 1,0 0-1,0 1 0,0-1 1,0-1-1,-6 2 0,5-3-314,0 0 0,1 0 0,-1 0-1,-6-4 1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9:31.3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356 13 1408,'0'0'448,"-9"4"1845,3-4-1289,5-1-344,-1-2 1,-4 1-496,-4 0 332,7 1-307,-1-1 1,1 1-1,0 0 1,-1 0-1,1 0 0,-1 1 1,1-1-1,-6 1 1,-37 0 600,16 1-395,24-1-359,-1 1-1,1 0 1,-1 0 0,1 0-1,0 1 1,0 0 0,-1 0-1,1 0 1,1 1 0,-8 4-1,2 0 73,1 0 1,0 1-1,0 0 0,-12 14 0,12-10 143,-14 23 0,14-20-4,6-10-185,1 0 0,0 0 0,0 1 0,0-1 0,1 1 0,0 0 1,0 0-1,1 0 0,-1 0 0,0 10 0,2-15-46,0 1 0,1-1 0,-1 1 1,0-1-1,1 0 0,-1 1 1,1-1-1,-1 0 0,1 0 1,0 1-1,-1-1 0,1 0 0,0 0 1,0 0-1,0 0 0,0 0 1,0 0-1,0 0 0,0 0 0,0 0 1,0 0-1,1-1 0,-1 1 1,0-1-1,1 1 0,-1-1 0,0 1 1,1-1-1,2 1 0,1 0-3,1 0 0,0 0 0,0-1 0,0 1 0,11-2 0,7-2 5,0 2-1,0 1 0,0 0 0,-1 2 1,1 1-1,35 9 0,-50-10 32,11 3 120,20 8 1,-34-10-92,0-1 0,-1 1 0,1 0 1,-1 0-1,0 1 0,0-1 1,0 1-1,4 5 0,-3-3 66,0 0 0,-1 1 0,1 0 0,-2 0 0,6 10-1,-8-13-64,-1 0-1,1 0 0,-1 1 0,0-1 0,0 0 0,0 1 0,-1-1 0,0 1 0,0-1 1,0 1-1,-1 6 0,1-5 18,-2 4 103,1 0 1,-5 14 0,5-20-136,0 0 0,-1-1 0,0 1 0,0-1 0,0 1 0,0-1 0,-1 1 0,1-1 0,-4 3 0,2-2-18,0 0 0,0-1 0,0 0 0,-1 0 0,1 0 0,-1 0 0,1-1 0,-1 0 0,0 0-1,0 0 1,0-1 0,0 1 0,0-1 0,-1 0 0,1 0 0,0-1 0,0 0 0,-1 0 0,-8-1 0,-1-1-6,-1 0 0,1-1 0,0 0 0,0-2 0,0 0 1,-28-13-1,41 17-182,-1-1 1,1 1-1,-1-1 1,1 0-1,-1 0 1,1 0-1,0 0 1,-2-3 0,3 5 27,1-1 0,0 1 1,0-1-1,-1 1 0,1-1 1,0 1-1,0-1 0,0 1 1,0-1-1,0 1 0,0-1 1,0 1-1,-1 0 0,2-1 1,-1 1-1,0-1 0,0 1 1,0-1-1,0 1 0,0-2 1,1 1-98,-1 1 1,1-1 0,0 0 0,-1 0-1,1 0 1,0 1 0,0-1 0,-1 0-1,1 1 1,0-1 0,0 0-1,0 1 1,1-1 0,11-6-2570,0 3 913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9:31.7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17 1472,'0'-1'121,"1"0"1,-1 0-1,0 1 1,1-1-1,-1 0 0,0 0 1,1 0-1,-1 1 1,1-1-1,-1 0 1,1 0-1,0 1 0,-1-1 1,1 1-1,0-1 1,-1 0-1,1 1 0,0-1 1,0 1-1,-1 0 1,1-1-1,0 1 1,0 0-1,0-1 0,1 1 1,-1 0 68,0 0-1,0 1 1,-1-1 0,1 1 0,0-1 0,0 1 0,-1 0-1,1-1 1,0 1 0,-1 0 0,1-1 0,-1 1 0,1 0 0,-1-1-1,1 1 1,-1 0 0,0 0 0,1 0 0,-1 0 0,0 0-1,1-1 1,-1 1 0,0 0 0,0 0 0,0 0 0,0 1-1,5 37 1730,-3 0 0,-2 59 0,-1-34-1244,1 1-160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9:32.1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24 3072,'-18'-13'1376,"15"7"-1184,-2 1 160,10 10-192,3-2-704,0 0-1248,7 2 992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9:32.4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3072,'0'1'137,"0"1"-1,1-1 1,-1 0 0,0 0 0,1 0 0,-1 0-1,1 0 1,0 0 0,-1 0 0,1 0-1,0 0 1,0 0 0,0 0 0,1 1 0,0-1 88,-1 1 1,1 0-1,-1-1 1,0 1-1,0 0 1,1 0-1,0 3 1,4 10 1009,-2-3-523,0-1 0,0 1 0,-1 0-1,3 22 1,4 49 1153,-2-31-1292,-2-30-161,-2-16 22,-2-11 453,-1 1-875,-1 1 1,1-1-1,0 1 1,0 0-1,1-1 1,-1 1-1,1 0 1,2-5-1,9-20-316,-2-7-68,30-84-61,-39 115 437,0 0 1,0 0 0,0 0-1,0 0 1,1 0 0,-1 1-1,1-1 1,5-4 0,-7 8 45,0-1 0,0 0 0,-1 1 0,1-1 0,0 1 0,0-1 0,0 1 0,0-1 0,0 1 1,0 0-1,0-1 0,1 1 0,-1 0 0,0 0 0,0 0 0,0 0 0,0 0 0,0 0 0,0 0 1,0 0-1,0 0 0,0 0 0,0 1 0,0-1 0,0 1 0,0-1 0,0 0 0,0 1 0,0 0 0,0-1 1,0 1-1,0-1 0,0 1 0,0 0 0,-1 0 0,1 0 0,0-1 0,-1 1 0,1 0 0,1 2 0,8 13 475,-1 0 0,0 0 0,-1 1 0,-1 1-1,9 30 1,13 31 49,-18-56-427,1 3-1053,-5-11-2617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9:33.2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202 1 2976,'2'4'1690,"-1"-4"-1652,-1 0 1,0 0-1,0 0 0,0 0 0,0 0 0,1 0 1,-1 0-1,0 1 0,0-1 0,0 0 0,0 0 1,0 0-1,0 0 0,1 0 0,-1 1 1,0-1-1,0 0 0,0 0 0,0 0 0,0 1 1,0-1-1,0 0 0,0 0 0,0 0 0,0 1 1,0-1-1,0 0 0,0 0 0,0 0 0,0 0 1,0 1-1,0-1 0,0 0 0,0 0 0,0 0 1,0 1-1,0-1 0,-1 0 0,1 0 1,0 0-1,0 0 0,0 1 0,-5 8 1242,1 0 0,-5 15 0,-3 8 64,-42 108 2046,19-49-2167,16-40-778,2 2 0,3-1 0,2 2-1,-8 77 1,17-101-336,2 0 0,1 0-1,1 0 1,2-1 0,0 1 0,3 0 0,0-1-1,2 0 1,13 32 0,-17-53-84,0 0 0,1 0-1,0 0 1,0 0 0,12 11-1,-2-1-183,-15-17-5,1-1 0,-1 1 0,0-1-1,1 1 1,-1-1 0,1 1-1,-1-1 1,1 0 0,-1 1 0,1-1-1,-1 0 1,1 1 0,0-1-1,-1 0 1,1 0 0,-1 1 0,1-1-1,0 0 1,-1 0 0,1 0-1,0 0 1,-1 0 0,1 0 0,0 0-1,-1 0 1,1 0 0,0 0 0,14-9-5909,-2 1 474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9:34.0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88 0 2400,'-1'0'306,"0"0"0,0 0 1,0 1-1,0-1 0,0 0 0,0 0 0,1 0 1,-1 0-1,0 1 0,0-1 0,-5 5 2450,4-4-2449,-10 24 2286,9-18-2609,-4 11 767,-1-1-161,1 0-1,1 1 0,-5 25 1,11-42-582,-7 35 684,-1 47 0,7-72-655,1 0 0,1 0 1,0 1-1,1-1 0,0 0 1,0 0-1,1 0 0,7 17 1,4-7 209,-13-20-217,0 0 0,0 0-1,0 0 1,0 0 0,0 0 0,0-1 0,0 1 0,0 0-1,1-1 1,-1 1 0,0-1 0,0 1 0,1-1 0,-1 1-1,0-1 1,1 0 0,1 0 0,0 0 2,0 0 1,0-1 0,0 1-1,0-1 1,0 0 0,0 0-1,0 0 1,0-1 0,0 1-1,0-1 1,0 1-1,-1-1 1,1 0 0,-1 0-1,1 0 1,-1 0 0,3-3-1,3-6-145,0 1 0,12-21-1,-14 19 75,9-13-117,-7 11-116,1-1 1,21-24-1,-30 38 259,0 1 0,1-1-1,-1 1 1,1-1 0,-1 1-1,1-1 1,-1 1 0,0 0-1,1-1 1,0 1 0,-1 0 0,1-1-1,-1 1 1,1 0 0,-1 0-1,1 0 1,-1-1 0,1 1-1,0 0 1,-1 0 0,1 0 0,0 0-1,-1 0 1,1 0 0,-1 0-1,1 0 1,0 0 0,-1 0-1,1 1 1,-1-1 0,1 0 0,-1 0-1,1 0 1,0 1 0,-1-1-1,1 0 1,-1 1 0,1-1-1,-1 1 1,1-1 0,-1 0 0,0 1-1,1-1 1,-1 1 0,1-1-1,-1 1 1,0-1 0,0 1-1,1-1 1,-1 1 0,0 0 0,0 0-1,3 5-38,0 0 0,-1 0 0,3 12 0,-5-16 48,3 10 140,0 0 1,1 0-1,1-1 1,6 14-1,-9-21-71,0-1-1,0 0 0,0 0 0,1 1 1,0-1-1,-1-1 0,1 1 1,0 0-1,0-1 0,0 0 1,1 1-1,-1-1 0,1 0 1,-1-1-1,1 1 0,0-1 0,4 2 1,-3-2 7,0 0 1,1-1 0,-1 1-1,0-1 1,0 0-1,0-1 1,0 1-1,1-1 1,-1 0 0,0 0-1,0-1 1,0 1-1,-1-1 1,1 0-1,0-1 1,-1 1-1,1-1 1,-1 0 0,0 0-1,0 0 1,0-1-1,0 1 1,0-1-1,-1 0 1,0 0 0,0 0-1,4-7 1,3-6 36,-1-1 1,0 0-1,-2 0 1,0-1 0,-1 0-1,-1 0 1,0-1-1,-2 1 1,0-1-1,-1-33 1,-2 49-99,0 0 0,0 0-1,-1-1 1,0 1 0,0 0 0,0 0 0,0 0-1,-4-7 1,4 9-152,0 0-1,0 0 1,0 0 0,0 1-1,-1-1 1,1 0 0,-1 1-1,1-1 1,-1 1-1,0 0 1,1-1 0,-1 1-1,0 0 1,0 0-1,0 0 1,0 0 0,0 1-1,0-1 1,-3 0-1,-20-1-5979,14 3 2365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9:34.7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229 14 2080,'-7'-12'6424,"6"11"-6210,-1 1-19,1 0 0,0 0 0,-1 0-1,1 0 1,-1 0 0,1 0 0,0 0 0,-1 1 0,1-1 0,-3 1 0,-4 2 185,1 0 0,-13 8 0,20-11-302,-30 18 1252,-29 22 1,51-33-1133,-1 0 1,1 0 0,0 1-1,1 0 1,-1 0 0,2 1-1,-9 14 1,13-21-178,1 0-1,0 0 1,0 1-1,0-1 1,0 0-1,1 1 1,-1-1-1,1 1 1,-1-1-1,1 0 1,0 1-1,0-1 1,0 1-1,0-1 1,0 1-1,0-1 1,1 1-1,-1-1 1,1 1-1,0-1 1,0 0 0,0 1-1,2 3 1,2 0 64,0 0 1,1 0-1,-1 0 1,1-1-1,13 10 1,-10-8 158,0 0 0,12 14 0,-19-19-159,0 0 0,0 0 0,0 1 0,-1-1 0,1 1 0,-1-1 0,0 1 0,0-1 0,0 1 0,0 0 0,0 0 0,-1-1 0,1 1 0,-1 5 0,0-3-19,0 0 1,-1-1-1,0 1 0,0-1 0,0 1 0,-1-1 0,1 1 0,-1-1 0,-4 8 0,0-3-649,-1 1 0,-13 14 0,17-20-873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9:35.1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93 4640,'-12'-10'9609,"33"1"-7469,214-43 1711,-156 40-6106,0 3-4066,-65 8 3873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9:35.9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85 0 2720,'3'1'6048,"-3"15"-3226,-5 21-855,-28 123 2182,25-123-3583,-7 41 586,-7 95-1,20-153-1081,0 3 76,1-1 1,1 1 0,1 0-1,1-1 1,6 28 0,-8-47-159,1 1 0,0-1 1,0 0-1,1 0 0,-1 0 1,1 1-1,-1-1 0,1-1 1,0 1-1,0 0 0,0 0 1,0-1-1,1 1 0,-1-1 1,1 0-1,0 0 1,-1 0-1,1 0 0,0 0 1,0 0-1,0-1 0,0 1 1,1-1-1,4 1 0,3 0-138,1 0-1,0-2 1,0 1-1,0-1 1,19-3-1,-6 1-212,42-8-6783,-51 9 5077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9:36.3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77 2144,'-2'-4'293,"1"4"-228,0-1 1,1 1-1,0-1 0,-1 1 0,1-1 1,-1 0-1,1 1 0,0-1 0,-1 0 1,1 1-1,0-1 0,0 0 1,0 0-1,0 1 0,-1-1 0,8-8 3446,-6 9-3129,0-1 1,0 1 0,0-1 0,0 1-1,0 0 1,0-1 0,0 1 0,2 0 0,23-7 1804,81-8 4052,-43 7-5273,101-9-322,-53 14-4616,-69 5-2924,-30-2 3947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42:10.4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0 147 2976,'13'-12'5402,"-13"12"-5269,1 0 0,-1 0 0,1-1 0,0 1-1,-1 0 1,1 0 0,-1 0 0,1 0 0,-1 0-1,1 0 1,-1 0 0,1-1 0,-1 2-1,1-1 1,0 0 0,-1 0 0,1 0 0,-1 0-1,1 0 1,-1 0 0,1 1 0,-1-1 0,1 0-1,-1 0 1,1 1 0,-1-1 0,1 0 0,-1 1-1,0-1 1,1 0 0,-1 1 0,1-1 0,0 1-1,12 16 585,-7-6-366,0 1 0,-1 1-1,0-1 1,4 17 0,8 55 555,1 3-430,-5-41-181,30 68 0,-36-98-184,1-1 0,0 0 0,1 0 0,1-1 0,0 0 0,1-1-1,23 22 1,-25-27 48,0 0-1,0-1 0,1 0 0,0-1 1,16 8-1,-24-14-106,-1 1 0,1-1 0,0 0 0,-1 1 0,1-1 0,0 0 0,-1 0 0,1 0 0,0 0 0,-1-1 0,1 1 0,0 0 0,-1-1 0,1 1 0,0-1 0,-1 1 0,1-1 0,-1 0 0,1 0 0,-1 0 0,1 0 0,-1 0 0,0 0 0,1 0 0,-1 0 0,0 0 0,1-2 0,4-4 80,-1 0 0,0 0 0,7-14 0,-11 19-143,15-32-1,-2 0-1,11-40 1,-15 43 22,14-45-23,-4 9-109,4 1 0,38-78 1,-33 82 70,5-8-698,-24 56-593,-9 13 1002,0 0-1,0 0 1,0 0-1,0 0 1,0 0 0,0 0-1,0-1 1,-1 1-1,1 0 1,0 0 0,-1-1-1,1 1 1,-1 0-1,1-3 1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9:37.5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2976,'3'2'7323,"4"6"-5264,4 10-1367,-8-6 72,-1 0 0,-1 0 0,1 17-1,-1-5-165,4 120 1589,-1 50-1630,-4-193-581,-2 9-3519,-8-37-7265,9 18 8200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9:37.9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1 105 3552,'7'-10'10220,"0"10"-10360,5-3 1020,0 1 1,0-1-1,21-10 1,-16 6-421,25-5 0,24-1-265,2 3-1,0 3 1,87 2 0,-153 5-196,20-2-2052,-21 2 1685,0 0 1,0 0-1,0-1 0,-1 1 1,1 0-1,0 0 0,0-1 1,0 1-1,11-16-5954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9:39.4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95 18 2144,'4'-17'4035,"-7"21"-2604,-9 15 668,-1 1-674,1 1 0,-17 42 0,21-38-512,1 0 1,-6 37 0,12-56-721,0 0 0,1 1 1,0-1-1,0 1 0,1-1 1,0 1-1,0-1 0,0 0 1,1 1-1,0-1 0,0 0 1,1 0-1,0 0 0,3 6 1,-3-8-125,0 0 0,0 0 1,1 0-1,-1 0 1,1-1-1,0 1 0,0-1 1,0 0-1,0 0 1,1-1-1,-1 1 0,1-1 1,-1 0-1,1 0 1,0 0-1,0-1 1,0 0-1,7 1 0,15-1-8,0-1-1,0-1 1,0-1-1,0-2 1,45-11-1,-41 7 97,1-1 1,-2-2-1,38-18 0,-53 21-170,0-2 0,0 0-1,25-24 1,-36 31-64,0-1 0,0-1 0,0 1 0,0-1 1,-1 1-1,0-1 0,0 0 0,0 0 0,0 0 0,-1 0 0,0-1 0,0 1 0,-1-1 1,1 1-1,-1-1 0,0 0 0,-1 0 0,0 1 0,1-1 0,-2 0 0,1 0 1,-1 1-1,-1-9 0,1 11 44,0 1 1,0-1-1,0 1 0,0-1 1,0 1-1,0 0 0,-1 0 1,1 0-1,-1-1 1,1 1-1,-1 1 0,0-1 1,0 0-1,0 0 1,0 1-1,0-1 0,0 1 1,-5-3-1,3 3 2,1 0-1,-1 0 1,1 0-1,-1 1 1,0 0-1,0-1 0,1 1 1,-1 0-1,0 1 1,1-1-1,-8 2 1,-2 2-17,-1 1 0,1 0 0,0 1 0,0 0 0,-19 14 0,5-2 140,-30 27-1,47-36 167,0 1-1,0 0 1,1 0-1,0 1 1,-9 16-1,16-23-214,0 1 0,1-1 0,-1 0 0,1 1-1,0-1 1,0 1 0,0-1 0,1 1 0,0-1 0,-1 1-1,2 0 1,-1-1 0,0 1 0,1-1 0,2 8 0,0-1 45,1 0 0,0 0 1,1-1-1,0 1 1,6 9-1,8 8 168,2-1-1,0-1 0,2-1 0,1-1 0,0-1 1,52 37-1,-73-58-254,1 1 52,0 0 1,0 0 0,1 0 0,-1 0 0,1-1-1,0 0 1,0 0 0,0 0 0,7 1 0,-12-3-89,1 0 0,0 0-1,-1 0 1,1 0 0,-1 0 0,1 0 0,-1-1 0,1 1 0,-1 0 0,1 0 0,-1-1 0,1 1 0,-1 0 0,0-1 0,1 1 0,-1 0 0,1-1 0,-1 1 0,0-1 0,1 1 0,-1 0 0,0-1 0,0 1 0,1-1 0,-1 1 0,0-1 0,0 1 0,0-1 0,1 1-1,-1-1 1,0 0 0,1-21-5832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9:40.0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31 114 5472,'-14'-7'5994,"12"8"-5568,1 1 0,0 0 0,0 0 0,0-1 0,0 1 1,1 0-1,-2 3 0,-1 4-405,2-7 25,0 0 1,0 0-1,1 0 0,-1 1 1,1-1-1,0 0 1,-1 0-1,1 0 1,0 0-1,0 0 1,0 0-1,1 1 1,-1-1-1,0 0 1,1 0-1,0 0 1,-1 0-1,1 0 1,0 0-1,0 0 1,0 0-1,0 0 1,0-1-1,1 1 1,-1 0-1,0-1 1,1 1-1,-1-1 1,1 1-1,0-1 1,-1 0-1,1 1 1,4 1-1,-2-1-19,0 0-1,0 0 1,0 0-1,1-1 1,-1 1-1,0-1 1,1 0-1,-1-1 1,1 1-1,-1-1 1,1 1 0,0-1-1,-1-1 1,8 0-1,-7 0 58,1-1 0,-1 0 0,0 0 0,1 0 0,-1-1 0,0 0 0,0 0 0,-1 0 0,1 0 0,-1-1 0,1 0 0,6-8 0,-9 9-61,0 0 0,0 0 1,0 0-1,0 0 0,-1 0 1,0 0-1,0-1 0,1 1 1,-2 0-1,1-1 1,0 1-1,-1-1 0,0 1 1,0-1-1,0 1 0,0-1 1,0 1-1,-1-1 0,1 1 1,-1-1-1,-2-4 0,1 2-43,-1-1 0,0 1-1,-1 0 1,0 0 0,1 0-1,-2 0 1,1 1 0,-1 0-1,0 0 1,0 0 0,-7-5-1,9 8-29,0 0 1,0 0-1,0 0 0,0 1 0,0-1 0,0 1 0,-1 0 0,1 0 0,-1 0 0,-5 0 0,7 1 14,0 0-1,-1 0 1,1 0-1,0 0 1,-1 1-1,1-1 1,0 1-1,0 0 1,-1-1-1,1 1 1,0 0-1,0 0 0,0 1 1,0-1-1,0 0 1,0 1-1,-2 1 1,0 2-393,0-1 1,-1 1-1,2 0 0,-6 8 1,7-10-179,0 0 0,1 0 0,-1 0-1,1 0 1,0 0 0,0 1 0,1-1 0,-1 0 0,1 1 0,-1 3 0,4 12-1617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9:40.8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3 3072,'-9'-3'4837,"14"4"-2618,10 8-1268,-1 1 0,0 1 0,-1 0 0,17 17 0,-15-13-389,1 1-271,-1 1 0,-1 0 0,0 1 0,13 26 0,39 82 1123,10 52 782,-59-137-1864,-9-17-120,0 1 0,-1 0 0,-2 1 1,-1-1-1,0 1 0,-2 0 0,-2 29 0,-3 12 116,-19 102-1,14-127-254,-17 57 1,18-79-162,0-1 1,-1-1-1,-1 0 1,-1 0-1,-13 19 0,-27 26-9335,39-47 6527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9:56.1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405 49 1312,'13'0'6794,"-23"-13"-4975,6 10-1709,0 0 0,0 0 1,-1 1-1,1 0 0,-1 0 0,1 0 1,-1 1-1,-6-2 0,-1-1-12,0 1 1,0 0-1,0 1 0,0 1 0,0 0 1,-24 1-1,28 1-97,-5 0 39,0 0 0,0 1-1,-20 6 1,18-2 81,-1 0 0,1 1 0,-21 13 0,30-16-79,0 1-1,0-1 1,0 1 0,1 0 0,0 1 0,0-1 0,0 1-1,1 0 1,0 0 0,-4 8 0,2-1 18,1 0 0,0 0 0,1 0-1,1 0 1,0 1 0,1-1 0,0 1 0,0 27 0,3-30-15,-1 0 0,2 0 1,-1 0-1,2 0 0,-1 0 1,1 0-1,1-1 0,0 0 1,1 1-1,0-1 0,11 16 1,-10-19 3,0 1 0,1-1 0,-1-1 0,2 1 0,-1-1 0,1-1 0,0 1 0,0-1 0,0-1 0,18 8 0,-10-7-36,0 0 0,0-1 1,0 0-1,0-2 0,25 2 0,-37-4 22,23 2 147,-1-1 0,1-2 1,31-4-1,-50 3-148,-1 1 0,1-2 0,0 1 0,-1-1 0,1 0-1,-1 0 1,0-1 0,0 0 0,0 0 0,0-1 0,-1 1 0,0-1 0,0-1 0,0 0 0,5-6 0,0-3-1,0 0 1,0-1-1,-2-1 1,0 1-1,-1-2 1,8-23 0,-14 36 31,-1 1-79,0 0 0,0 0 0,0 1 1,-1-1-1,1-5 0,-1 9 2,0-1 0,0 1 1,0-1-1,0 0 0,0 1 0,0-1 0,0 1 0,-1-1 1,1 0-1,0 1 0,0-1 0,0 1 0,-1-1 0,1 1 1,0-1-1,-1 1 0,1-1 0,-1 1 0,1-1 0,-1 1 1,1 0-1,0-1 0,-1 1 0,1 0 0,-1-1 1,0 1-1,1 0 0,-1-1 0,1 1 0,-1 0 0,1 0 1,-1 0-1,0 0 0,1 0 0,-1-1 0,1 1 0,-1 0 1,0 0-1,0 1 0,0-1-10,0 0 0,-1 0-1,1 1 1,0-1 0,0 0 0,0 1 0,0-1 0,-1 1 0,1 0-1,0-1 1,0 1 0,0 0 0,0 0 0,1 0 0,-1-1 0,0 1 0,0 0-1,0 0 1,1 0 0,-1 0 0,0 0 0,0 2 0,-12 31-177,9-23 139,-2 4-32,1 0 1,1 0-1,0 0 1,-2 27-1,5-37 107,1 0-1,0 0 1,0 0-1,1 0 1,-1-1 0,1 1-1,0 0 1,0 0 0,1 0-1,0-1 1,-1 1-1,2-1 1,-1 1 0,0-1-1,1 0 1,0 0 0,0 0-1,0 0 1,6 5 0,-6-7 23,0 1 1,1-1-1,-1 0 1,1-1-1,0 1 1,0 0-1,0-1 1,0 0-1,0 0 1,0 0-1,0-1 1,0 1-1,0-1 1,0 0-1,0 0 1,1 0 0,4-2-1,0 1 19,-1-1 1,1 0-1,-1 0 0,0-1 1,0 0-1,0 0 0,10-7 1,-9 4 21,-1 0 1,-1 0-1,1 0 1,7-10 0,-11 12-37,-1 0-1,0 0 1,0 0 0,0 0 0,-1-1 0,1 1 0,-1-1-1,0 0 1,2-7 0,-3 8-69,-1 0 1,0 0-1,0 0 0,0 0 0,0 0 1,-1 0-1,1 0 0,-1 0 0,0 0 0,0 0 1,0 0-1,-1 1 0,0-1 0,1 0 1,-1 1-1,-1-1 0,1 1 0,0 0 0,-1 0 1,1 0-1,-1 0 0,0 0 0,0 0 1,0 1-1,-1-1 0,1 1 0,-1 0 0,1 0 1,-1 1-1,1-1 0,-1 0 0,0 1 1,0 0-1,0 0 0,0 0 0,0 1 0,0-1 1,0 1-1,0 0 0,0 0 0,-7 1 1,5 2-27,-1-1 0,1 1 0,0 0 0,0 1 0,0-1 0,0 1 0,1 0 0,-1 0 0,1 1 0,0 0 0,0 0 0,1 0 0,-1 1 0,1-1 0,-4 9 0,3-3-332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9:56.7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140 3 2976,'-2'-2'3996,"-3"5"-2599,-5 8-806,9-9-101,-24 26 1029,-28 38-69,46-56-1356,-1 1 1,2 0-1,0 1 0,-7 16 0,12-26-86,1 0-1,-1 0 0,1 0 1,-1 0-1,1 1 0,0-1 1,0 0-1,0 0 1,0 1-1,0-1 0,0 0 1,1 0-1,-1 0 0,1 0 1,0 1-1,-1-1 0,1 0 1,0 0-1,0 0 0,0 0 1,1-1-1,-1 1 1,0 0-1,3 2 0,3 3-57,1 0 0,0-1 0,0 0-1,11 6 1,6 6 64,-4-1 618,26 31 0,-46-47-558,0 0-1,0 0 1,0 0-1,0 0 1,-1 0 0,1 0-1,0 0 1,-1 0-1,1 0 1,-1 1 0,1-1-1,-1 0 1,0 0 0,1 1-1,-1-1 1,0 0-1,0 1 1,0-1 0,0 0-1,0 1 1,-1 1-1,1-1-11,-1 0-1,0 0 0,0 0 0,0 0 0,0 0 1,-1 0-1,1 0 0,0-1 0,-1 1 0,1-1 0,-1 1 1,-2 1-1,0 0-19,0 0-1,0-1 1,0 1 0,0-1 0,-1 0 0,1 0 0,-1 0 0,1-1 0,-1 0-1,0 0 1,-7 1 0,3-2-76,-1-1 0,0 0 0,-13-4 0,-11-6-4902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9:58.1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363 15 1728,'3'-15'4896,"-10"16"-2822,-40 61 60,-154 221 1023,190-269-3018,0 0 0,1 0 1,1 1-1,1 0 0,0 1 0,1 0 1,0 0-1,-4 20 0,2 0 9,2 1-1,1 1 1,-1 58-1,7-67-49,2 1 0,0-1 1,2 0-1,1 0 0,11 35 0,-11-49-40,0 0 0,1-1 0,1 0 0,0 0 0,1 0 1,0-1-1,1 0 0,1 0 0,17 18 0,-3-8 215,2 0 0,0-2 0,1 0 0,40 21 0,-43-28-237,-14-7 271,21 8 1,-28-13-421,1-1 0,-1 0 0,0 0 0,1-1 0,-1 1 0,1-1 0,-1 0 0,1 1 0,-1-2 0,7 0 0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29:59.2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350 0 2976,'0'0'2315,"-7"0"-246,-29 8 91,25-6-1855,0 0 1,0 1-1,0 0 0,0 1 1,1 0-1,-20 11 1,10-3 87,1 1 0,-29 24 0,38-28-244,1 0 0,0 1 0,1 0 1,0 1-1,1 0 0,0 0 0,-9 21 0,3-2 153,-16 61 0,27-81-232,-1-1-1,2 0 0,-1 1 1,2 0-1,-1-1 0,1 1 1,0-1-1,1 1 0,2 9 1,-3-17-48,0-1 1,1 1 0,-1-1 0,0 0 0,1 1 0,-1-1 0,1 0 0,-1 0 0,1 1 0,0-1 0,-1 0-1,1 0 1,0 0 0,0 0 0,0 0 0,0 0 0,0 0 0,0 0 0,0 0 0,0 0 0,0 0 0,0-1-1,1 1 1,-1-1 0,0 1 0,0-1 0,1 1 0,-1-1 0,0 1 0,1-1 0,-1 0 0,1 0 0,-1 0 0,0 0-1,1 0 1,-1 0 0,0 0 0,1 0 0,1-1 0,1-1 20,1 1 0,-1-1 1,0 0-1,0 0 0,0 0 0,-1 0 0,1-1 0,0 0 1,-1 1-1,0-1 0,6-7 0,15-21 231,-1-1 0,22-43-1,29-74-555,-67 133 291,-3 9-56,-1 1 1,0-1-1,0 0 0,-1 0 1,0 0-1,0 0 0,-1 0 1,1-9-1,-1 16 35,-1 0-1,0-1 1,0 1 0,0 0-1,0 0 1,0 0-1,0-1 1,0 1 0,0 0-1,0 0 1,0 0-1,0-1 1,0 1-1,0 0 1,0 0 0,0-1-1,0 1 1,0 0-1,0 0 1,0 0 0,-1-1-1,1 1 1,0 0-1,0 0 1,0 0 0,0-1-1,0 1 1,0 0-1,-1 0 1,1 0 0,0 0-1,0 0 1,0-1-1,0 1 1,-1 0 0,1 0-1,0 0 1,0 0-1,-1 0 1,1 0-13,0 0 0,-1 0 1,1 1-1,0-1 0,0 0 0,-1 0 0,1 1 1,0-1-1,0 0 0,0 1 0,0-1 0,-1 0 1,1 1-1,0-1 0,0 0 0,0 1 0,0-1 1,0 0-1,0 1 0,0-1 0,0 0 0,0 1 1,3 38 264,-3-22-24,1-1 0,1 0 0,0 1 0,1-1 0,1 0 0,0 0 0,12 27 0,-12-35-125,0 0 1,0 0 0,1 0-1,0 0 1,1-1 0,0 0-1,0 0 1,0 0 0,1-1-1,0 0 1,0 0 0,1-1-1,-1 0 1,1 0-1,15 6 1,-16-9-9,0 1 0,0-1 0,0-1 0,0 1 0,10 0-1,-14-2-83,1 0-1,-1 0 1,0 0-1,1 0 1,-1-1-1,0 1 1,0-1-1,0 0 1,1 0-1,-1 0 1,0-1-1,0 1 1,0-1-1,4-2 1,1-3-1735,-1 0 0,0 0 0,12-14 0,-7 9-749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0:00.6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271 8 2304,'6'-7'2671,"-18"8"-302,-3-1-1840,0 2 1,0 0-1,0 0 1,-18 6-1,-57 24 962,81-29-1422,1 1 0,-1 0-1,1 0 1,0 1 0,0 0-1,0 1 1,-8 6 0,16-11-67,-1-1 1,0 1-1,1-1 1,-1 1 0,1-1-1,-1 1 1,1-1-1,0 1 1,-1 0-1,1-1 1,-1 1 0,1 0-1,0-1 1,0 1-1,-1 0 1,1-1 0,0 1-1,0 0 1,0 0-1,0-1 1,0 1 0,0 0-1,0 0 1,0-1-1,0 1 1,0 0-1,0 0 1,0-1 0,1 1-1,-1 0 1,0-1-1,1 1 1,-1 0 0,0-1-1,1 1 1,-1 0-1,1-1 1,-1 1 0,1-1-1,-1 1 1,1-1-1,-1 1 1,1-1-1,-1 1 1,1-1 0,0 0-1,-1 1 1,1-1-1,1 1 1,4 1 29,0 0 0,1 0 0,-1 0 0,11 0 0,-7 0-28,22 4 26,84 18-192,-94-18 362,-1 0-1,1 2 1,21 11 0,-34-14-37,-1-1 1,0 1 0,0 1 0,0-1 0,-1 1 0,8 8 0,-14-13-132,0 0 0,0 0 1,0 0-1,0 1 0,0-1 1,0 0-1,0 1 1,0-1-1,-1 1 0,1-1 1,-1 1-1,1-1 0,-1 1 1,1 0-1,-1-1 0,0 1 1,0-1-1,0 1 1,0 0-1,0-1 0,0 1 1,0 0-1,0-1 0,-1 1 1,1-1-1,-1 1 0,1-1 1,-1 1-1,1-1 1,-1 1-1,0-1 0,0 1 1,0-1-1,0 0 0,0 1 1,0-1-1,0 0 0,0 0 1,-1 0-1,1 0 0,0 0 1,-2 1-1,-6 4 24,0 0 1,0-1-1,0 0 0,-1 0 0,-11 3 1,-52 13 120,22-7-9,-18 3 143,62-15-476,0-1 0,-1-1 0,1 1 0,-1-1 0,1-1 1,-1 1-1,-9-3 0,13 1-1342,15-5-2463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43:01.0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150 508 1408,'7'-9'7845,"-18"11"-7296,-94 74 689,102-73-1227,-1 0 0,1 1 1,0-1-1,0 1 1,0-1-1,0 1 0,1 0 1,-1 0-1,1 0 1,0 1-1,0-1 0,1 0 1,-1 1-1,1-1 1,0 1-1,0 0 0,0-1 1,1 1-1,0 0 1,0-1-1,1 7 0,-1-9 14,1 0-1,-1 0 0,1 1 1,0-1-1,0 0 0,0 0 1,0 0-1,0 0 1,0 0-1,1 0 0,-1-1 1,1 1-1,-1 0 0,1 0 1,0-1-1,-1 0 0,1 1 1,0-1-1,0 0 0,0 0 1,3 2-1,-1-2 28,0 1-1,0 0 1,1-1-1,-1 0 1,1 0-1,-1 0 1,1 0-1,-1-1 0,7 0 1,3-1 85,1-2 0,0 1 0,-1-2 0,0 0 0,0-1 0,0 0 0,0-1 0,-1 0 1,21-15-1,-28 17-72,3-2-87,0 0 1,-1-1-1,1 0 1,-2 0-1,1-1 1,7-9-1,-16 22-106,1 0 0,0-1 0,0 1 0,1 0 0,-1-1 0,1 1 0,0 0 0,0-1 0,0 1 0,1-1 0,0 1 0,3 5 0,-3-7 65,2 4 114,1-1 0,0 0 0,1 0 0,-1 0 0,8 5 0,-12-10-16,0 0 0,1 0 0,-1 0 0,0-1-1,1 1 1,-1 0 0,0-1 0,1 1 0,-1-1 0,1 1-1,-1-1 1,1 0 0,-1 0 0,1 0 0,-1 1-1,1-2 1,0 1 0,-1 0 0,1 0 0,-1 0-1,1-1 1,-1 1 0,0-1 0,1 1 0,-1-1 0,1 1-1,-1-1 1,0 0 0,1 0 0,-1 0 0,0 0-1,2-2 1,2-1 30,-1-1-1,1 1 0,-1-1 0,-1 0 1,1-1-1,-1 1 0,0-1 0,0 0 1,0 1-1,-1-1 0,0 0 1,0 0-1,-1-1 0,1 1 0,-1 0 1,-1-1-1,1 1 0,-1-9 1,1 0-60,0 13-56,-1 0 0,0 0 0,0 1 0,1-1 0,-1 0 0,0 0-1,-1 1 1,1-1 0,0 0 0,0 0 0,-2-2 0,3 6-47,-1 0 0,0 1 0,1-1 0,-1 0 0,1 0 0,0 0 0,0-1 1,0 1-1,0 0 0,0 0 0,0 0 0,0-1 0,0 1 0,1 0 0,-1-1 1,3 3-1,1-2 159,0 0 1,0 1-1,0-1 1,0-1-1,0 1 1,1-1-1,-1 0 1,1 0-1,-1-1 1,1 0-1,-1 0 1,1 0-1,5-1 1,11-2 127,41-12 1,-48 11-49,8-2-87,1-2 1,-2 0-1,28-14 1,-38 15 1,-1 1 0,0-2 0,0 1 0,-1-1 0,0-1 0,0 0 0,14-17 1,-8 4 10,-1-1 1,0 0 0,-2-1 0,-1 0 0,-1-1 0,-1 0 0,-1-1 0,-1 0-1,-1 0 1,5-45 0,-11 57-87,0 1 0,-1-1-1,-1 1 1,0-1 0,-1 1-1,0 0 1,-7-22 0,9 34-1,0 0 1,0 0 0,0 1 0,0-1-1,0 0 1,-1 1 0,1-1 0,0 0-1,0 1 1,-1-1 0,1 1 0,-1-1 0,1 0-1,0 1 1,-1-1 0,1 1 0,-1-1-1,1 1 1,-1 0 0,1-1 0,-1 1-1,0-1 1,1 1 0,-1 0 0,0-1 0,1 1-1,-1 0 1,0 0 0,1 0 0,-1-1-1,0 1 1,1 0 0,-1 0 0,0 0-1,1 0 1,-1 0 0,0 0 0,1 0 0,-1 1-1,0-1 1,1 0 0,-1 0 0,0 0-1,1 1 1,-1-1 0,0 0 0,1 1-1,-1-1 1,1 1 0,-1-1 0,1 0-1,-1 1 1,1-1 0,-1 1 0,1-1 0,-1 2-1,-4 3-64,1 0-1,0 0 0,0 0 0,-6 11 1,0 7 69,2-1 0,0 1 0,1 1 0,-4 31 1,6-31 34,-7 34 112,-68 257 835,61-259-749,-28 71 865,47-127-1078,-6 14 414,5-10-27,4-7 152,7-8-516,1 0 0,0 0 0,1 1 0,0 0 0,25-15-1,72-31-466,-106 54 418,0 1-67,-1 0 1,1 0-1,0 0 0,0 0 1,0 1-1,0-1 0,0 1 1,0-1-1,0 1 0,0 0 1,4 1-1,-6-1 65,1 0 0,-1 1 1,1-1-1,-1 0 0,0 1 0,1-1 0,-1 1 0,0 0 1,1-1-1,-1 1 0,0 0 0,0 0 0,0 0 0,0 0 0,0 0 1,0 0-1,0 0 0,0 0 0,0 1 0,0-1 0,0 0 1,-1 0-1,2 3 0,1 4 28,-1 0 1,2 0-1,-1-1 0,1 0 1,10 14-1,-3-5-150,-9-13 212,0 1 0,1-1 1,0 1-1,-1-1 0,1 0 1,6 5-1,-7-7-33,-1 0 1,1 0-1,0-1 0,-1 1 0,1-1 0,0 1 1,0-1-1,-1 1 0,1-1 0,0 0 1,0 0-1,0 0 0,-1 0 0,1 0 1,0 0-1,0-1 0,-1 1 0,1-1 1,0 1-1,3-2 0,7-4 115,0 0-1,-1 0 0,1-1 1,12-11-1,1 0 107,-17 13-177,-1-1 0,0 0-1,0 0 1,-1-1 0,0 1-1,6-10 1,-10 14-89,0-1 1,0 1 0,0-1-1,-1 0 1,1 0-1,-1 0 1,0 0 0,0 0-1,0 0 1,0 0-1,-1 0 1,1 0 0,-1 0-1,0 0 1,0 0-1,0 0 1,0-1 0,-1 1-1,1 0 1,-1 0 0,-1-4-1,2 7-10,0-1 1,0 0-1,0 1 1,-1-1-1,1 1 0,0-1 1,-1 1-1,1-1 0,0 1 1,-1-1-1,1 1 0,-1-1 1,1 1-1,0 0 1,-1-1-1,1 1 0,-1 0 1,1-1-1,-1 1 0,0 0 1,1 0-1,-1-1 0,1 1 1,-1 0-1,1 0 1,-1 0-1,-1 0 0,1 0-15,0 0 0,0 0 0,-1 1-1,1-1 1,0 1 0,-1-1 0,1 1-1,0-1 1,0 1 0,0 0 0,-2 1-1,-3 3-101,0 1 0,1-1 0,-6 9 0,11-14 130,-2 2 14,0 1 0,0-1 0,1 1 0,-1-1 0,1 1 0,-1-1 0,1 1 0,0 0 0,0 0 0,0 0 0,1-1 0,-1 1 0,1 0 0,0 0 0,-1 0 0,1 0 0,0 0 0,1 0 0,-1 0 0,1 0 0,-1 0 0,1 0 0,0 0 0,0-1-1,0 1 1,0 0 0,0-1 0,1 1 0,-1-1 0,1 1 0,0-1 0,0 1 0,0-1 0,0 0 0,0 0 0,0 0 0,1 0 0,-1-1 0,1 1 0,-1-1 0,1 1 0,-1-1 0,1 0 0,0 0 0,0 0 0,0 0 0,-1 0 0,5 0 0,5-1 136,1-1 0,-1 0 0,0 0 0,0-1 0,-1-1 1,15-4-1,-8 2-12,101-32 229,-33 8-419,-66 21-60,7-3-234,-26 11 316,0-1-1,1 1 1,-1 0 0,0-1-1,0 1 1,0 0-1,1 0 1,-1 0 0,0 0-1,0 0 1,1 0 0,-1 0-1,0 0 1,0 0 0,2 1-1,-2 0 44,0-1 0,-1 1 0,1-1 0,-1 1 0,1 0-1,-1-1 1,1 1 0,-1 0 0,0-1 0,1 1 0,-1 0 0,0-1 0,0 1-1,1 0 1,-1 0 0,0-1 0,0 1 0,0 0 0,0 0 0,0-1 0,0 1 0,0 0-1,0 1 1,-4 17-19,3-16 23,-21 78 834,21-76-590,3-4 230,6-7 316,-3 2-916,23-18 182,17-13-151,-27 24-135,-13 6 184,1 2 0,0-1 0,-1 1 0,2-1 0,7-2 0,-12 6-144,-2 2 147,1 0 0,-1 0 0,0 0 0,1 0 0,0-1 0,0 1 1,-1 0-1,3 3 0,3 7 83,1 18 109,-6-23-43,1 0-1,-1 0 1,1 0-1,1-1 1,2 8-1,-4-12-90,1-1 0,-1 1 1,0 0-1,0-1 0,1 1 0,-1 0 1,1-1-1,-1 0 0,1 1 0,-1-1 1,1 0-1,0 0 0,0 0 0,0 0 1,0 0-1,-1 0 0,1-1 0,0 1 1,0-1-1,0 1 0,1-1 1,1 1-1,11-1 76,1 0-1,-1 0 1,1-2 0,-1 0 0,0 0-1,16-6 1,28-11-1505,-2-3-3441,-43 16 2922,8-3-908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0:00.9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4992,'0'0'2218,"0"12"433,10 162-384,-10-143-5371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0:01.3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20 2816,'-13'-20'1280,"8"20"-1120,0 0-352,10 0 64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0:01.6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2144,'0'2'290,"0"-1"1,0 1-1,0 0 1,0 0-1,0 0 1,0 0-1,0-1 1,0 1-1,1 0 1,-1 0-1,1-1 1,0 1-1,-1 0 1,1 0-1,0-1 0,1 3 1,5 15 1240,-4 16 514,-2 48 1,-1-52-1129,19-52 342,-3-3-1123,-5 7-219,0 0 1,1 0-1,1 2 0,0 0 0,1 0 1,22-17-1,-35 31 79,0 0 0,1 0 0,-1 1 1,0-1-1,1 0 0,-1 1 0,1-1 0,-1 0 0,1 1 1,-1 0-1,1-1 0,-1 1 0,1 0 0,-1 0 0,1 0 1,-1 0-1,1 0 0,-1 0 0,1 0 0,2 1 0,-2 0 92,0 0 0,0 0 0,0 0 0,-1 0 0,1 1 0,0-1-1,0 0 1,-1 1 0,1-1 0,-1 1 0,1 0 0,1 3-1,1 2 201,0 0 0,0 1 0,-1-1 0,0 1 0,-1 0 0,3 15 0,-2-1 216,-2 41 0,-1-38-280,3 29 0,-3-53-230,0-1-26,0 1 1,0-1-1,0 1 1,0-1-1,0 1 1,0-1 0,0 1-1,0-1 1,1 1-1,-1-1 1,0 0-1,0 1 1,0-1 0,1 1-1,-1-1 1,0 0-1,0 1 1,1-1-1,-1 1 1,0-1 0,1 0-1,-1 1 1,0-1-1,1 0 1,-1 0 0,1 1-1,-1-1 1,0 0-1,2 1 1,2 1-583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0:02.7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158 104 2656,'0'-7'7161,"-6"14"-6440,-6 2 160,-24 16-1,27-20-558,1 0-1,-1 1 0,1 0 1,0 1-1,1 0 1,-12 13-1,14-13-222,1 0 1,0 0-1,0 1 0,0 0 1,1-1-1,0 1 0,-2 9 1,4-13-54,0 0 1,1 1 0,-1-1-1,1 0 1,0 1 0,0-1-1,0 0 1,1 1 0,-1-1-1,1 0 1,0 0 0,0 0-1,1 1 1,-1-1 0,4 6-1,-4-9 3,0 1-1,0-1 1,0 1 0,0-1-1,1 1 1,-1-1 0,1 0-1,-1 0 1,1 1-1,-1-1 1,1 0 0,-1 0-1,1-1 1,0 1 0,0 0-1,-1 0 1,5 0-1,-3-1 15,1 1 0,0-1 0,-1 0 0,1 0 0,0 0 0,0-1 0,-1 1 0,7-3-1,0 0 21,-1-1-1,1 0 1,-1 0-1,0-1 1,15-11-1,-4 1-22,60-49-376,-80 64 270,1-1 1,0 0-1,0 1 0,-1-1 0,1 1 1,0-1-1,0 1 0,0-1 1,0 1-1,-1 0 0,1-1 0,2 1 1,-3 0 19,1 0 0,-1 0 1,0 0-1,1 0 1,-1 0-1,0 0 0,1 0 1,-1 0-1,1 0 1,-1 0-1,0 1 0,1-1 1,-1 0-1,0 0 1,1 0-1,-1 1 0,0-1 1,1 0-1,-1 0 1,0 1-1,1-1 0,0 3-66,1-1 0,-1 1 0,0 0 0,0 0-1,0-1 1,1 6 0,0 2 146,4 7-103,-3-5 151,0-1 1,1 0-1,0 0 0,9 14 1,-12-23-44,1 0 0,-1 1 0,1-1-1,0 0 1,-1 0 0,1 0 0,0 0 0,0-1 0,1 1 0,-1 0 0,0-1 0,0 0 0,1 1 0,-1-1 0,1 0 0,-1 0-1,1 0 1,-1-1 0,1 1 0,0-1 0,-1 1 0,1-1 0,0 0 0,4 0 0,-2-1 45,1 0 1,0 0 0,-1-1-1,1 0 1,-1 0-1,1 0 1,-1-1-1,0 1 1,0-1 0,6-5-1,3-3 126,-1 0 0,13-15 0,-17 16-190,0 0-1,0-1 1,-1-1 0,-1 1 0,0-1 0,-1-1-1,0 1 1,0-1 0,4-17 0,-8 22-59,0 0 0,-1 0 1,1 0-1,-1-1 0,-1 1 1,0 0-1,0-1 0,-1 1 0,0 0 1,0 0-1,0 0 0,-1-1 1,-1 1-1,0 1 0,0-1 0,-5-9 1,7 15-28,0-1 0,0 1 1,-1 0-1,1 0 0,-1 0 0,0 0 1,0 0-1,1 0 0,-1 1 0,0-1 1,0 1-1,-1-1 0,1 1 0,0 0 1,0-1-1,-1 1 0,1 1 1,-1-1-1,1 0 0,-1 0 0,-3 0 1,4 2-184,0-1 1,-1 0 0,1 0 0,0 1-1,-1 0 1,1-1 0,0 1 0,0 0-1,-1 0 1,1 0 0,0 0 0,0 1-1,0-1 1,0 1 0,1-1 0,-1 1-1,0-1 1,0 1 0,1 0 0,-1 0-1,1 0 1,-1 2 0,-5 6-1569,5-8 1231,0 0-1,0 1 0,1-1 1,-1 1-1,1 0 1,-1-1-1,1 1 0,0 0 1,0 0-1,0 0 1,1 0-1,-1 5 1,3 12-1813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0:04.5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109 4 4064,'1'-3'4484,"-3"15"-2419,-3 3-933,0 0 0,1 1 0,-3 29 0,-3 16 393,-14 37-282,-15 71 5,34-146-1041,2 1 0,-2 29 1,5-45-107,0-1 1,1 0-1,0 1 1,0-1-1,0 0 1,1 0-1,0 0 1,1 0-1,-1 0 1,1 0-1,6 9 1,-7-13-68,0-1 1,0 0-1,0 0 1,1 0-1,-1 0 1,0-1-1,1 1 0,-1-1 1,1 1-1,0-1 1,-1 0-1,1 0 1,0 0-1,0 0 1,-1-1-1,5 1 1,6 1-47,1-1 0,14 0 0,-28-1 11,26-1 48,36-7 0,-9 1-4040,-37 7 2058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0:04.9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25 3712,'4'1'7167,"9"1"-3664,24 2-1166,-8-3-1832,0-1 0,0-2 0,0-1 0,29-6 0,25-3-368,-12 6-2249,-40 6 811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0:06.4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 4 3072,'-29'-3'2705,"28"3"-2375,-1 0 1,0 0 0,0 0-1,1 0 1,-1 0-1,0 0 1,1 1 0,-1-1-1,0 1 1,1-1-1,-1 1 1,1 0-1,-3 1 1,34 16 1215,-19-12-1268,3 4-63,-1-1 1,0 1-1,-1 1 0,0 1 1,0-1-1,-1 2 1,-1 0-1,0 0 0,-1 1 1,0 0-1,-1 0 0,11 28 1,-1 6 4,-3 2 0,-1 0 0,10 79 0,-20-101 1,-2 0-1,-1 0 1,-5 47 0,3-58-144,-6 66 349,-5 0 1,-3-1 0,-44 141-1,51-200-287,-2-1 0,0 1-1,-1-2 1,-1 1 0,-20 25-1,31-46-262,0 0 0,0 0-1,0 1 1,0-1 0,0 0-1,0 0 1,0 0-1,-1 0 1,1-1 0,-3 3-1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0:09.4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30 2720,'-5'-5'6202,"-4"5"-4080,13 0-1049,10-3 426,-2 1-1070,0 1 0,16-1 0,12-1-266,38-6 13,1 4 0,113 7 0,-86-2 560,-105 0-858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0:09.8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8 3488,'-2'-1'213,"2"1"-179,-1 0 1,1 0 0,0 0-1,0 0 1,0 0 0,-1 0-1,1 0 1,0 0-1,0 0 1,0-1 0,0 1-1,-1 0 1,1 0-1,0 0 1,0 0 0,0 0-1,0 0 1,0 0 0,-1 0-1,1-1 1,0 1-1,0 0 1,0 0 0,0 0-1,0 0 1,0 0 0,0-1-1,0 1 1,0 0-1,0 0 1,-1 0 0,1 0-1,0-1 1,0 1 0,0 0-1,0 0 1,0 0-1,0-1 1,0 1 0,0 0-1,0 0 1,0 0 0,1 0-1,-1-1 1,0 1-1,0 0 1,0 0 0,0 0-1,0 0 1,0-1 0,1 2 191,-1 0 0,1 0 1,0 0-1,-1 0 1,1 0-1,-1 0 1,0 0-1,1 0 1,-1 0-1,0 1 1,0-1-1,1 1 0,-1 168 7372,0 84-5623,0-252-2003,1 22 532,-1-23-578,1 0-1,-1 0 1,0 0-1,0 0 1,1 0-1,-1 0 1,1 0-1,-1 0 1,1 0-1,-1 0 1,1-1 0,-1 1-1,1 0 1,0 0-1,-1-1 1,1 1-1,0 0 1,0-1-1,0 1 1,0 0-1,0-1-10,-1 0 1,0 0-1,0 1 0,1-1 0,-1 0 0,0 0 0,1 0 0,-1 0 0,0 0 0,0 0 0,1 0 0,-1 0 0,0 0 0,1 0 0,-1 0 0,0 0 0,1 0 0,-1 0 0,0 0 0,1 0 0,-1 0 0,0 0 0,0 0 0,1 0 0,-1-1 0,0 1 0,1 0 0,-1 0 0,0 0 0,0 0 0,0-1 0,1 1 0,-1 0 0,0 0 0,0-1 0,0 1 0,1 0 0,-1 0 0,0-1 0,0 1 0,0 0 0,0-1 0,1 1 0,1-4-1023,6-4-1148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0:13.0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297 34 1152,'0'0'363,"14"-8"2586,-14 8-2893,1 0 0,-1 0 1,0-1-1,0 1 0,1 0 1,-1-1-1,0 1 0,0 0 0,0-1 1,1 1-1,-1 0 0,0-1 1,0 1-1,0-1 0,0 1 0,0 0 1,0-1-1,0 1 0,0-1 0,0 1 1,0 0-1,0-1 0,0 1 1,0-1-1,0 1 0,0 0 0,-1-1 1,1 1-1,0 0 0,0-1 1,0 1-1,0-1 0,-1 1 0,1 0 1,0 0-1,0-1 0,-1 1 1,1 0-1,0-1 0,-1 1 0,1 0 1,0 0-1,-1 0 0,1-1 0,0 1 1,-1 0-1,0 0 0,-16-7 400,10 6-317,0 0 0,1 0-1,-1 1 1,0 0 0,-9 1 0,-12 0 180,20 0-204,0-1 0,-1 2 1,1-1-1,0 2 0,-1-1 0,-11 6 0,-48 25 834,60-28-751,-1 0-1,2 0 1,-1 0 0,1 1 0,-11 10 0,17-14-165,-1-1 0,0 1 0,1 0 0,-1 0 1,1 1-1,0-1 0,0 0 0,0 0 0,0 1 0,0-1 0,0 0 0,1 1 0,-1-1 0,1 1 1,-1-1-1,1 1 0,0-1 0,0 1 0,0-1 0,1 1 0,-1-1 0,0 1 0,1-1 0,0 0 1,1 4-1,0-1 27,1 0 0,-1-1 1,1 1-1,0-1 0,1 1 1,-1-1-1,1 0 0,0-1 1,0 1-1,0 0 0,0-1 1,9 5-1,4 1 163,0-1-1,23 8 1,-40-16-214,30 11 319,38 9 1,-57-17-459,0-1 0,0-1 0,0 0-1,0 0 1,1-1 0,-1-1 0,14-2 0,-12 2-755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43:16.8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248 710 2976,'3'-6'83,"-2"4"291,0 0-1,0 0 0,0 0 0,0 0 0,0 0 0,-1 0 0,1-3 0,-1 4-284,0 1 0,0 0 0,0-1 0,0 1 0,0-1 0,0 1 0,-1-1 0,1 1 0,0-1 0,0 1 0,-1 0-1,1-1 1,0 1 0,0-1 0,-1 1 0,1 0 0,0-1 0,-1 1 0,1 0 0,0 0 0,-1-1 0,1 1 0,-1 0 0,1 0 0,-1-1-1,1 1 1,0 0 0,-1 0 0,1 0 0,-1 0 0,1 0 0,-1 0 0,1 0 0,-1 0 0,1 0 0,-1 0 0,1 0 0,-1 0 0,1 0-1,-1 0 1,-4 1 61,1 1 0,0-1 0,0 1 0,-1-1 0,1 1 0,0 0 0,0 1 0,1-1 0,-1 1 0,0 0 0,-3 3 0,-7 5 120,-75 56 1086,75-56-1151,1 1 1,1 1-1,0 0 1,-13 19 0,24-30-177,-1 0 1,1 1 0,0-1 0,-1 0-1,1 1 1,0-1 0,0 1 0,1-1 0,-1 1-1,1 0 1,-1-1 0,1 1 0,0-1 0,0 1-1,0 3 1,0-5-1,1 1 0,-1 0 0,1-1-1,0 1 1,-1-1 0,1 1 0,0-1 0,0 0-1,0 1 1,0-1 0,0 0 0,0 1 0,0-1-1,1 0 1,-1 0 0,0 0 0,1 0 0,-1 0-1,1 0 1,-1-1 0,1 1 0,-1 0 0,4 0 0,0 0 26,1 1 0,-1-2 0,1 1 1,0-1-1,-1 0 0,1 0 0,-1 0 1,1-1-1,0 0 0,-1 0 0,1 0 1,-1-1-1,0 1 0,8-5 1,4-2 42,-1-1 0,0 0 0,16-13 0,-23 15-93,1-1 1,-1 0-1,14-16 0,-19 19-40,0 0 0,0-1 0,-1 1 0,0-1 0,0 0 0,-1 1 0,1-1 0,2-12 1,-5 18 28,1-1 0,-1 1 1,0-1-1,0 1 0,0-1 1,0 0-1,0 1 0,0-1 1,0 1-1,0-1 1,0 1-1,0-1 0,0 0 1,0 1-1,0-1 0,0 1 1,-1-1-1,1 1 0,0-1 1,0 1-1,-1-1 1,1 0-1,-1 1-6,1 0 1,-1-1-1,1 1 1,-1 0-1,1 0 1,0 0-1,-1 0 1,1 0-1,-1 0 1,1 0 0,-1 0-1,1 0 1,-1 0-1,1 0 1,-1 0-1,1 0 1,0 0-1,-1 1 1,1-1-1,-1 0 1,0 0-1,-2 2-64,0 0-1,0-1 1,1 1-1,-1 1 1,0-1 0,-3 3-1,3-1 111,-1 1-1,0-1 1,1 1 0,0-1-1,0 1 1,-3 7 0,6-9-8,-1-1 0,0 1 0,0-1 1,1 1-1,-1-1 0,1 1 1,0-1-1,0 1 0,0-1 1,0 1-1,0 0 0,0-1 1,1 1-1,0-1 0,-1 1 1,2 2-1,-2-4-25,4 6 49,-1 1 0,1 0 0,0-1-1,8 11 1,-11-17-18,0 1 0,0-1-1,0 0 1,0 0 0,1 0-1,-1 0 1,0 1 0,1-2-1,-1 1 1,0 0 0,1 0-1,-1 0 1,1-1 0,0 1-1,-1 0 1,1-1 0,-1 0-1,1 1 1,0-1 0,-1 0-1,1 0 1,0 0 0,-1 0-1,1 0 1,0 0 0,-1-1-1,1 1 1,0 0 0,-1-1-1,3 0 1,16-9 188,-1-1 0,35-27 0,-36 25-203,2-3 20,-1 0 0,0-1 0,-2-1 1,0-1-1,29-41 0,-16 12 49,37-78 0,-39 68-43,45-100-5,-58 121-129,-2-1 0,12-50 0,-24 80 12,1 0 1,-1 0-1,0 0 1,-1 0-1,0-1 1,-2-8-1,3 16 59,-1 1 0,0 0-1,0-1 1,0 1 0,0 0-1,-1-1 1,1 1 0,0 0-1,0-1 1,0 1 0,0 0-1,0-1 1,0 1 0,0 0-1,-1 0 1,1-1 0,0 1-1,0 0 1,0 0 0,-1-1-1,1 1 1,0 0 0,0 0-1,0-1 1,-1 1 0,1 0-1,0 0 1,-1 0 0,1-1-1,-8 6-355,-6 14 51,1 9 337,2 0 1,0 0 0,-9 40 0,-11 89 115,26-132-163,-5 38 142,2 0 1,3 0 0,3 72 0,2-126-25,1 0 0,1 0-1,0 0 1,0 0 0,0-1-1,1 1 1,7 13 0,-9-20-33,0 0 0,0 0 1,1 0-1,-1-1 0,1 1 1,-1 0-1,1 0 0,0-1 0,-1 1 1,1-1-1,0 0 0,0 1 1,0-1-1,4 2 0,-4-3-9,0 0 0,0 1 0,0-1 0,0 0 0,0 0 0,0 0 0,0 0 0,0-1 0,0 1 0,0 0 0,0-1 0,0 1-1,0-1 1,0 0 0,-1 0 0,1 0 0,0 0 0,0 0 0,2-2 0,2-1-5,-1 0-1,0-1 1,0 0-1,0 0 1,-1 0-1,0 0 1,6-9 0,20-44-163,-13 21-260,-13 26-3,-3 9-102,-1 7 254,0 7 128,-1-4 58,1 0 0,1-1 0,1 14 0,-1-18 58,0-1-1,0 1 0,0-1 0,0 1 0,0-1 0,0 0 1,0 0-1,1 1 0,-1-1 0,1 0 0,0 0 0,0 0 1,0-1-1,0 1 0,2 1 0,1 1 38,-1-1 0,1 0 0,0 0 0,0 0 0,0-1-1,6 2 1,-8-3 2,-1-1-1,1 1 1,0-1 0,-1 0-1,1 0 1,0 0-1,-1 0 1,1-1-1,-1 1 1,1-1 0,0 0-1,-1 1 1,1-1-1,-1 0 1,3-2-1,13-6 45,-1-2 0,0 0-1,-1 0 1,0-2 0,-1 0-1,-1-1 1,0 0 0,15-21-1,10-17-607,37-67 0,-76 136-158,-5 15 507,0 0 0,-12 38 0,12-54 192,-1 1-1,0-1 1,-2-1 0,1 1 0,-2-1 0,-10 14 0,16-26 79,1 1 1,-1-1 0,1 0-1,-1 0 1,0 0-1,-1 0 1,1-1 0,0 1-1,-1-1 1,1 0 0,-1 0-1,0 0 1,0-1-1,0 1 1,0-1 0,0 0-1,0 0 1,-6 1-1,10-2-101,0 0 1,0 0-1,0 0 0,-1 0 0,1 0 0,0 0 0,0 0 0,0 0 0,0 0 0,0 0 0,0 0 0,0 0 0,0 0 0,0 0 0,0 0 0,0 0 0,0 0 1,0 0-1,-1 0 0,1 0 0,0 0 0,0 0 0,0 0 0,0 0 0,0 0 0,0-1 0,0 1 0,0 0 0,0 0 0,0 0 0,0 0 0,0 0 0,0 0 0,0 0 1,0 0-1,0 0 0,0 0 0,0 0 0,0 0 0,0 0 0,0 0 0,0-1 0,0 1 0,0 0 0,0 0 0,0 0 0,0 0 0,0 0 0,0 0 0,0 0 1,0 0-1,0 0 0,0 0 0,0 0 0,0 0 0,0 0 0,0 0 0,0-1 0,0 1 0,0 0 0,0 0 0,0 0 0,6-6-33,9-5-12,16-1-177,56-15 1,-36 15 140,-15 4 50,1-2 1,-1-1 0,43-21-1,71-53 69,-163 111-497,-16 12 276,17-22 89,0 1 1,-14 24-1,23-34 123,2-6 6,0 1-1,0-1 0,0 1 0,0-1 1,0 1-1,1 0 0,-1-1 0,0 1 0,1 0 1,0 0-1,-1-1 0,1 1 0,0 0 1,0 0-1,0-1 0,0 1 0,1 3 0,0-2 17,0-1 0,0 1 0,0-1 0,1 0 0,-1 1-1,1-1 1,-1 0 0,3 3 0,-2-5-32,-1 1 0,0 0 0,0 0-1,0-1 1,1 1 0,-1 0 0,0-1 0,1 1 0,-1-1 0,1 0-1,-1 0 1,0 1 0,1-1 0,-1 0 0,1 0 0,-1 0 0,1 0 0,1-1-1,0 1 20,1-1 0,-1 0-1,1 0 1,-1 0-1,1 0 1,-1 0 0,0-1-1,1 1 1,-1-1-1,0 0 1,0 0 0,0 0-1,-1-1 1,5-4 0,-3 3-23,-1 0 0,0 0 0,0-1 0,-1 1 0,0-1 1,1 1-1,-1-1 0,-1 0 0,3-8 0,-3 4-32,1 0 0,-1 0 0,-1 0 0,0 0 0,0-1 0,0 1 0,-1 0 0,-1 0 0,0 0 0,0 0 0,-5-13 0,6 20 1,-1-1 0,1 0 0,-1 0 0,0 1-1,0-1 1,0 1 0,0 0 0,0 0 0,0-1-1,-1 1 1,1 1 0,-1-1 0,0 0 0,1 1-1,-1-1 1,0 1 0,0 0 0,0 0 0,0 0-1,0 0 1,0 0 0,0 1 0,0-1-1,0 1 1,-5 0 0,7 0 11,1 0-1,0 0 1,0 0 0,-1 0-1,1 0 1,0 0-1,-1 0 1,1 0 0,0 0-1,-1 0 1,1 0 0,0 0-1,-1 0 1,1 0 0,0 0-1,0 0 1,-1 1-1,1-1 1,0 0 0,-1 0-1,1 0 1,0 1 0,0-1-1,-1 0 1,1 0-1,0 0 1,0 1 0,0-1-1,0 0 1,-1 1 0,1-1-1,0 0 1,0 0-1,0 1 1,0-1 0,0 0-1,0 1 1,0-1 0,0 0-1,0 1 1,0-1 0,0 0-1,0 1 1,0-1-1,0 0 1,0 0 0,0 1-1,0-1 1,0 0 0,0 1-1,0-1 1,0 0-1,0 1 1,1-1 0,-1 0-1,0 0 1,1 1 0,10 14-63,-9-14 82,0-1 0,0 1 0,-1 0 0,1-1 0,0 1 0,0-1 0,0 1 0,0-1 0,0 0 0,0 0 0,0 0 0,0 0 0,3 0 0,27-8 101,-14 3-15,4 0-137,28-10-1,-29 7 36,30-5-1,-22 7-7,-1 1 1,1 2-1,-1 1 1,37 2-1,-63 0 15,0 0 1,0 0-1,0 0 1,0 1-1,-1-1 0,1 1 1,0 0-1,0-1 1,-1 1-1,1 0 0,0 0 1,-1 0-1,1 0 0,-1 0 1,1 0-1,-1 1 1,0-1-1,0 0 0,1 1 1,-1-1-1,0 1 1,0-1-1,0 1 0,0 0 1,0 2-1,1 2-11,0 1 0,-1 0-1,0 0 1,0 0 0,-1 11 0,0-10-19,0 0 1,1-1 0,2 9-1,0-6 50,1-1-1,0 0 1,0-1 0,1 1-1,1-1 1,-1 0-1,1 0 1,1-1-1,9 10 1,-15-16-14,0 0 1,0 0 0,0 0-1,0 0 1,0 0-1,0 0 1,0-1 0,0 1-1,0 0 1,1-1-1,-1 1 1,0-1 0,0 0-1,0 1 1,1-1-1,-1 0 1,0 0 0,1 1-1,-1-1 1,0 0 0,1 0-1,-1-1 1,0 1-1,0 0 1,1 0 0,-1-1-1,0 1 1,2-1-1,2-1 35,0-1-1,0 0 0,0 0 0,0-1 0,4-4 1,1 0 39,-4 3-68,-1 0 0,1 0 0,-1 0 0,-1-1 0,1 1 0,-1-1 0,6-10 0,0-5 33,9-24 1,-15 34-21,106-280 391,-62 158-464,-42 112-69,-1-1 0,-1 1 0,0-1 0,0-31 0,-4 50 55,-1 0-1,1 0 0,0 0 1,-1-1-1,0 1 1,0 0-1,-2-5 0,3 8 47,0 0 0,0-1 0,0 1 0,0 0 0,-1-1 0,1 1 0,0 0-1,0 0 1,-1-1 0,1 1 0,0 0 0,0 0 0,-1-1 0,1 1 0,0 0 0,-1 0 0,1 0-1,0-1 1,-1 1 0,1 0 0,0 0 0,-1 0 0,1 0 0,0 0 0,-1 0 0,1 0 0,-1 0-1,0 0 3,1 0 0,-1 1 0,0-1 0,0 1 0,0-1-1,1 1 1,-1 0 0,0-1 0,1 1 0,-1 0-1,0-1 1,1 1 0,-1 0 0,1 0 0,-1-1 0,0 3-1,-6 11-27,0 0-1,1 1 1,1 1-1,-6 23 0,-8 68-30,17-94 52,-6 65 83,2 118-1,6-161-28,4 41 51,-3-65-18,1-1 1,0 0-1,1 0 1,0 0-1,6 13 0,-9-22-60,0 0 1,1 0-1,-1 0 0,1 0 0,-1 0 0,1 0 0,-1-1 0,1 1 0,-1 0 0,1 0 0,0 0 0,0 0 0,-1-1 0,1 1 0,0 0 0,0-1 1,0 1-1,0-1 0,0 1 0,0-1 0,0 1 0,0-1 0,0 0 0,0 1 0,0-1 0,0 0 0,0 0 0,0 0 0,0 0 0,0 0 1,0 0-1,0 0 0,0 0 0,0 0 0,1 0 0,-1-1 0,0 1 0,0 0 0,0-1 0,0 1 0,0-1 0,-1 1 0,1-1 0,0 1 0,1-2 1,4-3 24,-1 1 1,1-1 0,-1-1 0,-1 1 0,8-11 0,-7 9-26,-1 0-1,0 0 1,0-1 0,-1 0 0,0 0-1,0 0 1,-1 0 0,0 0 0,0 0-1,-1-1 1,0 1 0,0-1-1,-2-10 1,0 8-65,0-1 0,-1 1 0,0 0 0,-1 0 0,0 0 0,-1 0 1,0 0-1,-1 1 0,-7-13 0,12 22 52,0 1 1,0 0-1,0 0 0,0-1 1,1 1-1,-1 0 1,0 0-1,0-1 0,1 1 1,-1 0-1,0 0 1,0 0-1,1-1 0,-1 1 1,0 0-1,1 0 1,-1 0-1,0 0 1,0 0-1,1 0 0,-1 0 1,0 0-1,1 0 1,-1 0-1,0 0 0,1 0 1,-1 0-1,0 0 1,1 0-1,-1 0 1,0 0-1,1 0 0,-1 0 1,16 2-143,5 6 175,0 1 0,27 16 0,2 1-76,32 12 269,-81-37-597,-22 10-6069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0:13.5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112 1 2400,'-2'-1'229,"0"1"0,0 0 0,0 0 0,0 0 0,0 1 1,0-1-1,0 0 0,0 1 0,0-1 0,0 1 0,1-1 0,-1 1 0,0 0 1,0 0-1,1 0 0,-1 0 0,0 0 0,1 0 0,-1 1 0,1-1 0,-1 0 0,1 1 1,0-1-1,-2 3 0,-16 20 1260,12-16-1018,0 0-1,1 0 1,0 1-1,-8 15 1,13-20-395,-1-1 1,1 1-1,0 0 1,0 0-1,0 0 0,1 0 1,0 0-1,-1 0 1,1 0-1,1 0 0,-1 0 1,0 0-1,1 0 1,0 0-1,0-1 1,2 6-1,-2-7-29,0 1-1,0-1 1,0 0 0,0 0-1,0 0 1,0 0 0,1 0-1,-1 0 1,1 0 0,0 0-1,-1 0 1,1-1 0,0 1-1,0-1 1,0 1 0,0-1 0,3 2-1,-2-2 5,0 0 1,0-1-1,0 1 0,0 0 1,0-1-1,1 0 0,-1 1 1,0-1-1,0-1 0,0 1 1,5-1-1,3-2 36,0 0 1,0-1 0,-1 0-1,0-1 1,1 0 0,11-8-1,-8 4-57,-3 3 56,-1 0 0,18-15 0,-27 19-76,1 0 0,0 1 1,0-1-1,-1 0 0,1 0 0,-1 1 0,0-1 0,1-1 1,-1 1-1,0 0 0,0 0 0,0 0 0,-1 0 0,1-1 1,0 1-1,-1 0 0,0-1 0,1 1 0,-1 0 0,0-5 1,-1 5-13,0-1 1,0 1-1,-1-1 1,1 1-1,0-1 1,-1 1-1,0 0 1,1-1-1,-1 1 1,0 0-1,0 0 1,0 0-1,-1 1 1,1-1-1,0 0 1,-1 1-1,1 0 1,-1-1-1,-2 0 1,-4-2-69,0 0 0,0 1 0,0 0 1,-14-2-1,16 4 32,-1 0 0,1 1 0,-1-1-1,1 2 1,-1-1 0,-8 2 0,-5-1-1053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0:13.9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189 1 4160,'-16'7'5545,"-24"22"-3522,37-26-1924,-1 0 0,1 0 0,0 0 0,1 0 0,-1 1 0,1-1 1,-4 8-1,5-9-67,0 0 0,1 0 0,-1 0 0,1 0 0,0 0 0,0 0 0,0 0 0,0 0 0,0 0 1,0 0-1,0 0 0,1 0 0,-1 1 0,1-1 0,-1 0 0,1 0 0,0-1 0,1 4 0,7 10 307,-1-1 0,18 20 0,-18-25-121,0 1 0,-1 0 0,0 1 0,-1-1 1,0 1-1,6 18 0,-10-24-107,-1 1 0,1 0 0,-1 0 0,-1 0-1,1 10 1,-1-14-71,0 1 0,-1 0 0,1 0 0,-1 0 0,1-1 0,-1 1 0,0 0 0,0-1 0,0 1 0,-1-1-1,1 1 1,-1-1 0,1 1 0,-4 3 0,2-3-10,-1 0-1,0 1 0,0-1 1,0 0-1,0-1 0,0 1 1,0-1-1,-1 0 0,1 0 1,-6 2-1,-2-1-3,0-1-1,-20 2 1,5-1 17,22-2-406,0 0-1,0 0 1,0 1 0,-5 2-1,6-3-488,1 1-1,0 0 0,0 0 0,0 0 0,-5 4 1,-1 5-1244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0:15.2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310 1 2080,'-2'4'1001,"0"0"0,0 0 1,-1 0-1,0 0 0,-3 4 1,-14 18 248,-133 265 3977,132-248-4880,0 1 1,2 1 0,-16 59 0,28-79-201,2 1 0,0-1 0,2 1-1,1 0 1,2 47 0,2-48-29,1 0 1,2 0-1,0-1 1,1 1-1,2-1 1,0-1-1,15 28 1,-15-37-18,0 0 1,0 0-1,2-1 1,-1 0-1,2-1 1,0 0-1,0 0 0,1-1 1,1-1-1,-1 0 1,2-1-1,16 10 0,-26-17-117,1 0-1,-1 0 1,0-1-1,1 0 1,-1 1-1,1-1 1,0-1-1,7 1 1,-9-1-316,0 0 0,0 0 0,0 0 0,-1-1 0,1 1 0,0-1 0,-1 0 0,1 0 0,0 0-1,-1 0 1,1 0 0,-1-1 0,1 1 0,-1-1 0,3-2 0,7-5-1566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0:16.0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98 38 2144,'0'-1'155,"-1"1"-1,1-1 1,-1 1 0,1 0-1,0-1 1,-1 1 0,1 0 0,-1-1-1,1 1 1,-1 0 0,1 0-1,-1-1 1,0 1 0,1 0-1,-1 0 1,1 0 0,-1 0-1,1 0 1,-1 0 0,1 0 0,-1 0-1,0 0 1,1 0 0,-1 0-1,1 0 1,-1 0 0,1 0-1,-1 1 1,1-1 0,-1 0 0,1 0-1,-1 1 1,1-1 0,-1 0-1,1 0 1,-1 1 0,1-1-1,-1 1 1,1-1 0,0 0-1,-1 1 1,1-1 0,0 1 0,-1-1-1,1 1 1,0-1 0,0 1-1,-1-1 1,1 2 0,-4 6 173,1-1 0,0 1 0,-2 9 0,-2 4 785,-29 69 1203,32-76-2099,0-1 1,1 1-1,1 0 0,-1 27 0,3-37-161,0 1 0,1-1-1,0 0 1,0 0 0,0 1-1,0-1 1,1 0 0,-1 0-1,4 5 1,-4-8-27,-1 0 0,1 0 1,0 0-1,-1 1 0,1-1 0,0 0 0,0-1 1,0 1-1,0 0 0,-1 0 0,1 0 0,0 0 1,1-1-1,-1 1 0,0 0 0,0-1 0,0 1 1,0-1-1,0 0 0,1 1 0,-1-1 0,0 0 1,0 1-1,1-1 0,-1 0 0,0 0 0,0 0 1,1 0-1,-1-1 0,0 1 0,0 0 0,1 0 1,-1-1-1,0 1 0,0-1 0,2 0 0,19-12 225,-1-2-1,20-17 1,-7 6-108,-10 9-121,-12 8-224,16-14 0,-25 21 52,0-1 1,0 0 0,1 1 0,-1 0-1,0 0 1,6-3 0,-9 5 135,0 0-1,1 0 1,-1 0 0,0 1 0,0-1-1,0 0 1,0 0 0,1 0 0,-1 0 0,0 0-1,0 0 1,0 0 0,1 0 0,-1 0-1,0 0 1,0 1 0,0-1 0,0 0 0,0 0-1,1 0 1,-1 0 0,0 1 0,0-1-1,0 0 1,0 0 0,0 0 0,0 0 0,0 1-1,0-1 1,0 0 0,0 0 0,0 0-1,0 1 1,0-1 0,0 0 0,0 0 0,0 0-1,0 1 1,0-1 0,0 0 0,1 16-44,0-5-43,0-7 154,0 0 0,1 1 0,-1-1 0,1 0 0,0 0 0,0 0 0,0 0 0,1 0 0,-1 0 0,1-1 0,0 1 0,0-1 0,0 0 0,1 1 0,-1-2 0,5 4 0,-3-3 68,0 0 1,0-1 0,0 0 0,1 0-1,-1 0 1,1 0 0,-1-1-1,1 0 1,-1 0 0,1-1-1,10 1 1,-9-2-42,0 1 0,0-1 0,0 0 0,0 0 0,0-1 0,0 0 0,-1 0 0,1-1 0,-1 0 0,1 0 0,-1 0 0,0-1 0,0 0 0,0 0 0,-1-1 0,0 1 0,1-1 0,-2-1 0,1 1 0,8-12 0,-7 4-53,0 0 0,0-1-1,-1 1 1,-1-1 0,5-25-1,-7 28-85,-1 1-1,0-1 1,-1 1-1,0-1 1,-1 0-1,0 1 1,-1-1-1,-4-15 1,6 25 16,0 0 1,0 0-1,-1-1 1,1 1 0,-1 0-1,1 0 1,-1 0-1,1 0 1,-1 0-1,1 0 1,-1 1 0,0-1-1,1 0 1,-1 0-1,0 0 1,0 1 0,0-1-1,0 0 1,0 1-1,0-1 1,0 0-1,0 1 1,0 0 0,0-1-1,0 1 1,0 0-1,0-1 1,0 1-1,0 0 1,0 0 0,-1 0-1,1 0 1,0 0-1,0 0 1,0 0 0,0 0-1,0 0 1,0 1-1,-2 0 1,-1 0-429,0 1 0,0 0 1,0 0-1,0 0 0,1 1 0,-1-1 1,1 1-1,-5 4 0,-26 35-5009,18-18 3328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0:16.6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110 37 2080,'7'-28'7424,"-5"20"-4656,-16 13-1466,-16 14-76,25-15-1112,0 1 0,0 0 1,1 0-1,0 0 0,0 1 0,0-1 1,1 1-1,-1 0 0,1 0 1,1 0-1,-1 1 0,1-1 1,0 1-1,-1 11 0,1-7-15,1-1 0,1 0-1,-1 1 1,2-1 0,-1 0-1,2 0 1,-1 1 0,6 16-1,-2-7 38,0 0-1,-1 0 1,-2 0-1,1 35 0,-3-28 465,-9 48 0,9-71-567,-1 0-1,-1-1 0,1 1 0,0-1 0,-1 1 0,-4 5 0,-3 10-65,8-18 40,1 0 0,-1 0 0,1 0-1,-1 0 1,1 0 0,-1 0 0,0 0 0,1-1-1,-1 1 1,0 0 0,0 0 0,1-1-1,-3 2 1,-3-1-1814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0:16.9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0 125 3232,'1'-14'6303,"-1"14"-6159,21-11 3723,-8 5-2603,11-9 727,33-13 0,-30 17-1757,0 1-1,52-12 1,-64 19-661,31-2 1,-39 5-1271,0 0-1,0 1 1,13 2-1,-8 1-776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0:18.0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136 1 3488,'-3'-1'1870,"3"2"-1668,1-1 0,-1 1-1,0 0 1,0 0 0,1-1 0,-1 1 0,0 0-1,0 0 1,0 0 0,0-1 0,0 1-1,0 0 1,0 0 0,0-1 0,0 3-1,-29 104 5159,-10 40-3397,16-56-1219,-7 26-29,25-92-377,1 0 1,-1 43-1,6-57-217,0 1 0,0 0-1,1-1 1,0 1 0,1-1-1,0 1 1,1-1 0,0 0-1,8 14 1,-9-20-80,0 0 0,0 0 0,0-1 0,0 1 0,1-1 0,0 0 0,0 0 1,0 0-1,1 0 0,-1 0 0,1-1 0,0 0 0,0 0 0,0 0 0,0-1 0,0 0 0,1 0 0,-1 0 1,1-1-1,10 2 0,-9-2-507,0-1 1,-1 0 0,1-1-1,7-1 1,-9 1-499,-1 0 0,1 0 1,0 0-1,-1-1 0,1 0 1,-1 0-1,0 0 0,1-1 1,-1 1-1,6-6 0,2-1-1185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0:18.3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62 4576,'-9'-14'2032,"11"15"-1647,1-1 0,-1 0 1,0 1-1,0-1 0,1 0 0,-1 0 1,0-1-1,0 1 0,1 0 1,-1-1-1,3 0 0,10-2 1152,199-18 4788,-10 3-5690,-115 16-5206,-72 0 1296,-3 2 1089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0:19.5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6 2144,'-4'-6'6042,"-7"204"1235,3-94-5807,7-66-1009,1-19-420,-2 21 1,1-8 1311,2-21-3870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0:19.9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26 3488,'-1'-3'8867,"13"6"-3664,-4-3-6346,88-10 4114,-30 5-2310,18-2-918,1 4-1,135 12 0,-197-9-4245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33:17.6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0 181 2656,'0'-3'408,"0"1"0,1-1 1,-1 0-1,1 0 0,0 1 0,0-1 1,0 0-1,0 1 0,2-4 0,1-6 4139,-3 16-3672,7 10-441,0 1 0,-1 0 1,-1 0-1,-1 0 0,7 26 1,-3-7-108,4 12 45,-2-9 157,23 58-1,26 47-131,7 17 139,-61-147-530,7 18 436,-11-34-283,1 1 0,-1-1-1,0 1 1,0-1 0,-1 0-1,1 0 1,1-7 0,20-130 265,-11 56-320,70-318-478,-72 356 169,-5 21-116,12-36-1,-17 61 205,1 1 0,-1-1 0,0 0-1,0 0 1,1 0 0,-1 1 0,1-1-1,-1 0 1,1 0 0,-1 1-1,1-1 1,-1 0 0,1 1 0,1-2-1,-2 2 33,0 0-1,0 0 0,1 0 0,-1 0 0,0 0 0,0 0 1,1 0-1,-1 0 0,0 0 0,0 0 0,1 0 0,-1 0 1,0 0-1,0 1 0,1-1 0,-1 0 0,0 0 0,0 0 1,1 0-1,-1 0 0,0 0 0,0 1 0,0-1 0,1 1-343,0-1 343,1 4-937,0 0 0,0 0-1,0-1 1,1 7 0,1-1-161,5 10-805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43:06.1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1 890 2720,'0'-1'258,"0"0"0,1 0 0,-1 0 1,1 0-1,-1 0 0,1 0 0,0 0 0,-1 0 0,1 1 1,0-1-1,-1 0 0,1 1 0,0-1 0,0 0 0,1 0 1,20-16 544,-19 15-575,142-91 1938,-106 70-1917,47-35 0,-72 47-204,0-1-1,-2 0 1,1-1 0,-1 0-1,-1-1 1,14-22-1,7-25 306,36-92 0,-31 65-266,-27 63-29,0 0 0,8-39 0,-15 50 42,0-1 1,-2 0 0,1 0 0,-2 1 0,-2-29 0,2 28-14,0 14-78,0 0 0,0 0-1,0-1 1,0 1 0,0 0-1,0-1 1,0 1 0,0 0-1,0 0 1,-1-1 0,1 1 0,0 0-1,-1 0 1,1-1 0,-1 1-1,0 0 1,1 0 0,-2-1-1,2 2-17,0 0 0,-1 0 0,1 0 0,0 0 0,-1-1 0,1 1 0,0 0 0,0 0 0,-1 0 0,1 0 0,0 1 0,-1-1 0,1 0 0,0 0 0,-1 0 0,1 0 0,0 0 0,0 0 0,-1 0 0,1 0 0,0 1 0,0-1-1,-1 0 1,1 0 0,0 0 0,0 1 0,-1-1 0,1 0 0,0 0 0,0 1 0,-1-1 0,-6 11-272,6-10 223,-9 15 2,0 1 1,2-1-1,0 1 1,1 1 0,1 0-1,-5 22 1,-16 115 708,18-86-347,-21 71-47,0 9 357,29-142-550,0 1 1,1 0-1,0-1 1,0 1-1,1 0 1,0-1 0,0 1-1,3 7 1,-4-13-21,1 0 0,-1 0 1,1 0-1,0-1 1,0 1-1,0 0 0,0 0 1,0 0-1,0-1 1,0 1-1,0-1 0,1 1 1,-1-1-1,1 1 1,-1-1-1,1 0 0,-1 0 1,1 0-1,0 0 1,0 0-1,-1 0 0,1 0 1,0 0-1,0-1 1,0 1-1,0-1 0,0 1 1,0-1-1,0 0 1,0 0-1,0 0 0,0 0 1,0 0-1,3-1 1,5-1-6,-1-2 0,1 1 0,-1-1 0,0-1 0,0 1 0,-1-2 1,1 1-1,-1-1 0,0 0 0,0-1 0,-1 0 0,11-13 1,-9 9-63,-1-2 1,-1 1-1,1-1 1,7-22-1,-20 50-440,0-1 0,-5 31 0,10-38 467,-2 3-26,1 0 0,1 1 0,0-1 0,2 19 0,-1-25 47,-1-2 7,0 0 0,0-1 0,1 1-1,-1 0 1,0-1 0,1 1 0,-1 0 0,1-1 0,0 1 0,0-1-1,-1 1 1,1-1 0,0 1 0,0-1 0,2 2 0,-1-1 235,3-4-144,0 0 0,0 1 0,0-2 0,0 1-1,0 0 1,0-1 0,-1 0 0,1 0 0,-1-1-1,0 1 1,5-7 0,17-11-90,-7 9-62,-2-1 0,0 0 0,0-2 0,23-25 0,-36 34-393,-5 8 47,-6 10 61,5-10 309,1 1 0,0-1 0,0 0 1,0 1-1,0 0 0,1-1 1,-1 1-1,1-1 0,-1 1 0,1 0 1,0-1-1,0 1 0,0 0 1,0-1-1,1 1 0,-1 0 0,1-1 1,-1 1-1,1 0 0,0-1 1,0 1-1,0-1 0,1 0 0,-1 1 1,0-1-1,1 0 0,-1 0 1,1 0-1,0 0 0,0 0 0,3 2 1,-1-1 84,0 0 1,0 0-1,1-1 0,0 1 1,-1-1-1,1 0 1,0-1-1,0 1 1,0-1-1,0 0 0,0 0 1,0-1-1,0 1 1,0-1-1,10-1 1,2-2-23,-1-2 0,0 1 0,0-2 1,0 0-1,-1-1 0,0 0 1,19-13-1,-21 13 34,-7 4-116,-1-1-1,1 1 1,-1-1 0,0 1 0,0-1 0,7-7 0,-10 9 9,0 0 0,0 0 0,1 1 1,-1-1-1,0 1 0,1-1 0,3-1 1,5-2-131,-11 5 133,0 0-1,1-1 1,-1 1 0,1 0 0,-1 0-1,1-1 1,-1 1 0,1 0 0,-1 0-1,1 0 1,-1 0 0,1 0 0,-1 0 0,1 0-1,-1 0 1,1 0 0,-1 0 0,1 0-1,-1 0 1,1 0 0,-1 0 0,0 0-1,1 1 1,-1-1 0,1 0 0,-1 0-1,1 1 1,-1-1 0,0 0 0,1 0-1,-1 1 1,1-1 0,-1 0 0,0 1 0,1-1-1,-1 1 1,0-1 0,0 0 0,1 1-1,-1-1 1,0 1 0,0-1 0,0 1-1,1-1 1,-1 1 0,0 0 0,1 2-13,0 0 0,-1 0-1,1 0 1,0 0 0,-1 6 0,-3 48 90,3-55 0,-1-1-1,1 0 0,0 0 1,0 0-1,0 1 0,1-1 1,-1 0-1,0 0 1,0 1-1,1-1 0,-1 0 1,0 0-1,2 2 0,-2-3-12,1 0-1,-1 0 1,1-1-1,-1 1 1,1 0-1,-1 0 1,0 0-1,1 0 1,-1-1-1,1 1 1,-1 0-1,1 0 1,-1-1-1,0 1 1,1 0-1,-1-1 1,0 1-1,1-1 1,-1 1-1,1-1 1,13-11-207,-2 4 67,-1 0 1,14-13-1,-13 11-215,20-14-1,-32 24 289,0-1 0,1 1 0,-1 0 0,0 0-1,1-1 1,-1 1 0,1 0 0,-1 0 0,0 0-1,1 0 1,-1-1 0,1 1 0,-1 0 0,1 0-1,-1 0 1,1 0 0,-1 0 0,0 0-1,1 0 1,-1 0 0,1 0 0,-1 0 0,1 0-1,-1 1 1,1-1 0,-1 0 0,0 0 0,1 0-1,-1 0 1,1 1 0,-1-1 0,0 0 0,1 1-1,-1-1 1,0 0 0,1 0 0,-1 1-1,0-1 1,1 1 0,-1-1 0,0 0 0,0 1-1,1 0 1,5 24-37,-3-10-92,-3-15 142,3 8 86,0-1 0,1 0 0,-1 0 0,1 0 0,9 10 1,-13-16-52,1 0 1,0-1 0,0 1 0,0-1 0,0 1 0,0-1 0,0 0 0,0 1 0,0-1 0,0 0 0,0 0 0,0 1 0,0-1-1,0 0 1,0 0 0,1 0 0,-1 0 0,0 0 0,0-1 0,0 1 0,1-1 0,20-7 293,30-22-6,-17 9-213,-24 13-162,0 2 0,13-7-1,-17 10-64,1 0-1,0 1 0,0 0 0,-1 0 1,17-1-1,-21 2 92,0 1-1,0 0 1,0 0 0,0 0 0,0 1-1,0-1 1,0 1 0,0-1 0,0 1 0,0 0-1,0 0 1,0 1 0,0-1 0,-1 1-1,1-1 1,0 1 0,-1 0 0,5 4 0,-6-5 28,0 1 1,-1-1 0,1 1 0,0-1 0,0 1 0,-1 0 0,1-1 0,-1 1 0,1 0-1,-1 0 1,0-1 0,0 1 0,0 0 0,0 0 0,0 0 0,0-1 0,0 1 0,-1 0-1,0 2 1,0 0 63,0-1 0,0 0-1,0 0 1,0 0-1,-1 0 1,1 0 0,-1 0-1,0-1 1,-4 6 431,8-9-430,0 1-1,0-1 1,0 0-1,0 0 1,-1 0-1,1 1 1,0-2-1,1 0 1,2-1 4,50-32 53,7-4-460,-57 36 314,-2 1-52,0 0 0,0 1 0,1-1 1,-1 1-1,0 0 0,1 0 0,-1 0 1,1 0-1,-1 0 0,7 0 0,-8 1-83,1 11-32,-1-7 181,-1 0 0,0 0 0,-1 0 0,1 0 0,-1 0-1,1 7 1,-1-6 6,0 0-1,0-1 0,1 1 1,-1-1-1,3 6 1,0 2 35,-3-10-11,0-1-1,1 1 0,-1 0 1,1 0-1,-1-1 1,1 1-1,0-1 1,0 1-1,0-1 0,0 1 1,0-1-1,0 1 1,0-1-1,0 0 0,2 2 1,0-1 35,1 0 0,-1 0 1,0 0-1,0-1 0,1 0 0,-1 1 0,1-1 1,-1-1-1,1 1 0,-1 0 0,1-1 1,-1 0-1,1 0 0,0 0 0,-1 0 1,1 0-1,0-1 0,-1 0 0,1 1 0,-1-1 1,1-1-1,3-1 0,5-2 41,0 0 0,-1-1 0,0-1 0,21-15 0,-26 17-32,0-1 0,0 1-1,0-1 1,-1 0-1,7-9 1,-10 13-61,-1-1 0,1 1 1,-1-1-1,0 0 0,0 1 0,0-1 1,0 0-1,0 0 0,-1 0 0,1 0 1,-1 0-1,0 0 0,1 0 0,-1 0 1,-1 0-1,1 1 0,-1-5 0,0 6-30,1 0-1,-1 0 0,1 0 0,-1 0 0,1 0 0,-1 0 0,0 1 0,1-1 0,-1 0 0,0 0 1,0 1-1,0-1 0,1 1 0,-1-1 0,0 1 0,0-1 0,0 1 0,0-1 0,0 1 0,0 0 1,0-1-1,0 1 0,0 0 0,0 0 0,0 0 0,0 0 0,0 0 0,0 0 0,0 0 0,0 0 1,0 1-1,0-1 0,0 0 0,0 0 0,0 1 0,0-1 0,0 1 0,0-1 0,0 1 1,0-1-1,0 1 0,-1 1 0,-3 2-32,0 1 0,1 0 1,-1 0-1,1 0 0,0 1 1,1-1-1,-1 1 0,1 0 1,0 0-1,1 0 0,-1 1 1,1-1-1,1 0 0,-1 1 1,-1 13-1,3-18 70,1 0 0,-1 0 0,0 0 0,1 0 0,0 0 0,-1 0 0,1 0 0,0 0-1,0 0 1,0 0 0,0 0 0,0-1 0,0 1 0,1 0 0,-1-1 0,1 1 0,-1-1 0,1 1 0,-1-1 0,1 0 0,0 1 0,0-1-1,3 1 1,-1 0 31,1 0-1,-1 0 1,1-1-1,-1 1 0,1-1 1,-1 0-1,1-1 0,0 1 1,9-1-1,16-4 165,-1-2 1,0-1-1,-1-1 0,42-17 0,-68 24-206,13-4 9,-1-1-1,1-1 1,-2 0 0,1-1 0,-1 0 0,21-18 0,-22 16-15,0-1 1,-1-1 0,-1 0-1,0 0 1,0-1 0,-1-1-1,13-26 1,1-16-178,-4 0-1,-1-1 0,-4-1 1,9-65-1,-19 100 70,-2 9-71,2-27-1,-4 40 167,0 1 0,0-1 0,0 1 0,0-1 0,0 1-1,0-1 1,0 1 0,0-1 0,-1 1 0,1-1-1,0 1 1,0-1 0,0 1 0,0-1 0,-1 1-1,1-1 1,0 1 0,0 0 0,-1-1 0,1 1-1,0-1 1,-1 1 0,0-1-2,1 1 1,-1 0-1,1 0 1,-1 0-1,1 0 0,0 0 1,-1 0-1,1 0 1,-1 0-1,1 0 0,-1 0 1,1 1-1,0-1 0,-1 0 1,1 0-1,-1 0 1,1 0-1,0 1 0,-1-1 1,0 0-1,-1 2-31,0 0 1,0 0-1,-1 0 0,1 0 0,0 0 1,-2 4-1,-2 3-1,1 1 1,1 0-1,0 0 1,0 0-1,1 0 1,-3 20-1,-5 67-58,10-74 75,-11 94-84,-4 71 356,16-176-82,0 1 0,1 0 1,0-1-1,0 1 0,2-1 1,6 22-1,-9-33-123,0-1 0,1 1-1,-1-1 1,0 1 0,1-1-1,-1 1 1,0-1 0,1 1-1,-1-1 1,1 1 0,-1-1 0,1 1-1,-1-1 1,1 1 0,-1-1-1,1 0 1,0 0 0,-1 1-1,1-1 1,-1 0 0,1 0 0,0 1-1,-1-1 1,1 0 0,0 0-1,-1 0 1,2 0 0,0 0 16,0-1 1,1 1 0,-1-1 0,0 1-1,0-1 1,1 0 0,-1 0 0,2-1-1,5-3 88,0-1 1,12-9-1,-20 14-116,70-64-444,-23 34-21,-45 33 130,-1 6 219,-2 13 145,0-17-64,0 85 194,0-88-146,0-1 0,0 1 0,0 0 0,0-1 0,0 1 1,0 0-1,0-1 0,0 1 0,0-1 0,0 1 0,0 0 0,1-1 0,-1 1 0,0 0 0,0-1 0,1 1 0,-1-1 0,0 1 0,1-1 0,-1 1 0,1-1 1,-1 1-1,0-1 0,1 1 0,-1-1 0,1 0 0,-1 1 0,1-1 0,0 1 0,-1-1 0,1 0 0,-1 0 0,1 1 0,0-1 0,0 0 0,2 0 44,-1 0 1,1 0-1,0-1 0,-1 1 0,1-1 0,-1 1 0,1-1 0,3-2 0,17-8 129,25-16-1,-4 2-319,-11 7 76,-22 11-21,0 1-1,0 0 1,1 0-1,0 2 1,21-7-1,-24 9 3,-6 1-36,0 0-1,0 1 1,1-1 0,-1 1-1,0-1 1,6 1-1,-9 1 83,0-1 0,1 0 0,-1 0 0,1 0 0,-1 0 0,0 0 0,1 0 0,-1 1 0,1-1 0,-1 0 0,0 0 0,1 1-1,-1-1 1,0 0 0,1 0 0,-1 1 0,0-1 0,0 0 0,1 1 0,-1-1 0,0 1 0,1-1 0,-1 1 6,0 0 1,0 0-1,0 0 1,0 1 0,0-1-1,0 0 1,0 0-1,0 0 1,0 0-1,0 0 1,-1 0 0,1 0-1,-1 1 1,-3 8-15,0 0 1,-10 14-1,6-10 332,-1-2 735,19-17-762,11-6-377,0-2 0,31-23-1,-16 11-245,-32 24 282,-1-1 0,1 0 0,-1 1-1,1-1 1,-1 1 0,1 0 0,0 0 0,7 0-1,-10 1 47,-1 0-1,1 0 1,0 1 0,0-1-1,0 0 1,-1 0-1,1 1 1,0-1-1,0 1 1,-1-1-1,1 0 1,0 1-1,-1 0 1,1-1-1,-1 1 1,1-1-1,0 1 1,-1 0-1,1-1 1,-1 1-1,0 0 1,1-1-1,-1 1 1,0 0-1,1 0 1,-1 0-1,0-1 1,0 1-1,0 0 1,1 0-1,-1 0 1,0 1 0,1 34-217,-2-25 187,1-7 55,0 6-18,0 0 0,1 0 0,3 13-1,-4-21 42,0 0-1,1-1 0,-1 1 0,1 0 0,-1 0 0,1-1 1,0 1-1,0 0 0,-1-1 0,1 1 0,1-1 0,-1 1 0,0-1 1,0 0-1,0 1 0,1-1 0,-1 0 0,1 0 0,-1 0 1,1 0-1,-1 0 0,1 0 0,-1 0 0,1-1 0,3 2 0,-2-2 3,0 0 0,0-1-1,1 1 1,-1-1 0,0 0-1,0 0 1,0 0 0,0 0-1,0 0 1,0-1-1,4-2 1,5-2 1,145-61 94,-141 62-83,-2-2 0,1 0 0,-1-1 0,0 0-1,22-18 1,-36 26-64,1 0 0,0-1 0,-1 1 0,1 0 0,-1-1-1,1 1 1,-1-1 0,1 1 0,-1-1 0,1 1 0,-1-1 0,0 1 0,1-1 0,-1 1 0,0-1-1,1 0 1,-1 1 0,0-1 0,0 0 0,1 0 0,-2 1-2,1 0 0,-1-1 0,0 1 1,1 0-1,-1 0 0,1 0 0,-1 0 0,1 0 1,-1 0-1,1 0 0,-1 0 0,0 0 0,1 0 1,-1 0-1,1 0 0,-1 1 0,0-1 0,-32 11-240,11-2 115,1 1 1,-38 23-1,52-28 129,-1 1 1,1-1-1,0 2 1,0-1-1,0 1 0,1 0 1,0 0-1,1 0 1,-1 1-1,-4 10 0,9-15 62,0-1 0,0 1-1,0-1 1,1 1 0,-1-1-1,1 1 1,0 0 0,-1-1-1,1 5 1,0-7-24,0 2 422,2-2-399,-1-1-1,0 1 1,0-1-1,1 1 0,-1-1 1,0 0-1,0 1 1,0-1-1,0 0 1,0 0-1,0 1 1,0-1-1,0 0 1,1-2-1,2-1 41,3-4-101,0 0 0,0 0 0,-1-1 0,0 1 0,0-2 0,-1 1 0,8-20 0,-17 38-1189,0-3 1069,1 1 0,0 0 1,-5 13-1,-31 203-55,30-149 379,-4-1 0,-26 83 0,36-148-161,0 2 145,0-1 0,0 0 0,-1-1 0,-8 14 0,11-20-126,0 0 1,-1 0-1,1-1 0,-1 1 1,1-1-1,-1 1 0,0-1 0,1 1 1,-1-1-1,0 0 0,0 0 1,0 0-1,0 0 0,0 0 1,0 0-1,0-1 0,0 1 1,0-1-1,0 1 0,0-1 0,-1 0 1,1 0-1,0 0 0,0 0 1,-3 0-1,1-1-9,0 0 0,0 0 0,1 0 1,-1 0-1,1-1 0,-1 1 0,1-1 0,0 0 0,0 0 0,-1 0 0,1 0 0,-4-5 1,2 2-18,1-1 1,-1 1-1,1-1 1,0 0-1,1 0 1,-4-8-1,-1-6-47,0-1 0,2-1 0,-5-24-1,6 19 18,1 0 0,-1-45 0,5 59-84,1 1 0,0-1 1,0 1-1,1-1 0,1 1 1,0 0-1,10-23 0,-9 27 40,1 0-1,0 0 0,1 1 1,-1-1-1,2 1 0,-1 1 1,1-1-1,0 1 0,0 0 1,10-6-1,2 1-590,-1 1 1,1 0-1,27-8 0,-42 16 508,29-9-2321,-31 11 2056,0-1 0,0 1-1,0 0 1,1-1 0,-1 1-1,0 0 1,0 0 0,0 0 0,1 0-1,-1 1 1,0-1 0,3 2-1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0:21.5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116 1 3328,'0'0'1061,"-10"11"1334,-28 52 1951,25-35-3466,2 0 0,1 1 0,1 0 0,1 1 0,-7 59 0,14-80-703,0 0-1,1 0 0,0 0 1,1 0-1,0 0 0,0 0 1,1 0-1,5 17 0,-5-22-105,1 1 0,-1 0 0,1-1 0,0 0 0,0 0 0,0 1 0,0-2 0,1 1 0,-1 0 0,1-1 0,0 1-1,0-1 1,1 0 0,-1-1 0,0 1 0,1-1 0,5 2 0,-1-1-4,0 0 1,0-1-1,0 0 1,0-1-1,13 0 1,48-2 8,-66 1-82,34-2 138,1-2 0,-1-2 0,39-11 0,-67 14-132,1 0 0,-2-1 0,1 1 1,0-2-1,-1 1 0,1-2 0,-1 1 1,-1-1-1,1 0 0,-1-1 1,0 0-1,-1 0 0,1-1 0,-2 0 1,1 0-1,-1-1 0,0 0 0,-1 0 1,0 0-1,5-14 0,-4 9-104,-1-1 1,-1 0-1,-1-1 0,0 1 1,1-25-1,-4 30 55,0 0 1,0 1-1,-1-1 0,-1 1 1,1-1-1,-2 1 0,1 0 1,-1-1-1,-1 1 0,-5-10 1,8 17 20,0 0 0,-1-1 1,1 1-1,-1 0 0,0 0 1,1 0-1,-1 0 0,0 1 0,0-1 1,0 0-1,-1 1 0,1-1 1,0 1-1,-1 0 0,1 0 0,0 0 1,-1 0-1,0 0 0,1 1 1,-1-1-1,1 1 0,-1-1 0,0 1 1,1 0-1,-1 0 0,0 0 1,1 0-1,-5 2 0,-2 0-43,1 0 0,-1 1 1,1 0-1,0 0 0,0 1 0,0 0 0,-12 9 0,3 0 60,1 0 0,0 1 0,1 0 0,1 1 0,0 1 0,-21 33 0,12-11 168,2 0 0,-21 51 1,39-79-87,-1 0 0,1 0 0,1 0 0,-1 0 0,2 1 0,0-1 0,0 0 1,0 1-1,2-1 0,-1 1 0,1-1 0,4 18 0,-3-21 25,1 1 0,-1-1 1,1 1-1,1-1 0,-1 0 0,1 0 0,0 0 1,1-1-1,0 0 0,0 0 0,0 0 0,0 0 1,1-1-1,0 0 0,1 0 0,-1 0 0,9 4 1,-5-4 29,-1-1 0,1 0 0,0 0 0,0-1 0,17 3 1,-21-5-185,1 0 1,-1-1-1,1 1 0,0-2 1,-1 1-1,1-1 1,-1 0-1,1 0 1,11-4-1,-3-6-3759,2 4-2216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0:21.9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 4480,'-2'3'611,"1"1"0,0-1 0,0 1 0,1 0 1,-1-1-1,1 1 0,-1 5 0,0 5 686,0-6-877,1 0 0,-1 0 0,1 0-1,1 1 1,-1-1 0,2 0 0,-1 0-1,4 12 1,-4-16-271,1 0 0,0 0 1,0 0-1,0 0 0,0 0 0,0 0 1,1-1-1,0 1 0,0-1 0,0 1 1,0-1-1,0 0 0,1 0 0,-1-1 0,1 1 1,0-1-1,4 3 0,-5-4-103,-1 0 1,1 0-1,-1 0 0,1 0 0,0 0 1,0-1-1,-1 1 0,1-1 0,0 0 1,0 0-1,0 0 0,-1 0 0,1 0 1,0-1-1,0 1 0,-1-1 0,1 0 1,0 0-1,-1 0 0,1 0 0,-1 0 1,1 0-1,-1-1 0,0 1 1,1-1-1,-1 0 0,0 0 0,0 0 1,0 0-1,0 0 0,0 0 0,-1 0 1,1 0-1,-1-1 0,1 1 0,-1-1 1,0 1-1,0-1 0,0 0 0,0 1 1,-1-1-1,1 0 0,-1 1 0,1-1 1,-1 0-1,0 0 0,0 0 0,0 1 1,-1-1-1,1 0 0,-2-5 0,0 2-82,0-1 0,0 1-1,-1 0 1,0 0 0,0 0-1,-1 0 1,1 0-1,-1 1 1,-10-11 0,12 14-31,0 0 0,0 0 1,0 0-1,-1 0 1,1 0-1,-1 0 0,0 1 1,1-1-1,-1 1 0,0 0 1,0 0-1,0 0 1,0 0-1,0 0 0,0 1 1,0 0-1,0-1 0,0 1 1,0 0-1,0 0 1,0 1-1,-1-1 0,-4 2 1,4-1-664,1 1-1,-1 0 1,1 0 0,-1 1 0,1-1 0,0 1 0,0-1 0,0 1-1,0 0 1,-4 5 0,2 3-1067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0:22.7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2144,'4'-1'6985,"-4"1"-6898,6 9 986,1 0 0,14 14 0,8 12-148,0 12-405,-2 1 0,27 65 0,-24-47-80,79 192 1533,-99-225-1606,-1 1 0,-2 0 0,4 41 0,-10-66-326,3 20 123,-2 0-1,-1 0 1,-1 1-1,-2-1 1,-8 46-1,5-51-114,-2 0 0,0-1-1,-1 0 1,-2 0 0,0-1-1,-1-1 1,-16 24 0,15-29-79,0 1 1,-2-2 0,1 0 0,-2 0-1,-20 15 1,17-16-1823,0-2-1,-28 14 1,22-13-468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0:24.4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317 12 1728,'-4'-4'4199,"-10"1"-3488,8 2-379,-9-1-112,1 1 0,-1 0-1,0 1 1,1 1 0,-1 0-1,1 1 1,-1 0-1,1 1 1,0 1 0,-23 8-1,25-7-125,3-2-20,0 0 0,1 1 1,0-1-1,0 2 1,0-1-1,0 1 0,0 0 1,1 1-1,-13 12 1,19-17-53,1 0 0,-1-1 0,1 1 0,0-1 0,-1 1 0,1 0 0,-1 0 0,1-1 0,0 1 0,0 0 0,-1 0 0,1-1 0,0 1 0,0 0 0,0 0 0,0-1 0,0 1 0,0 0 0,0 0 0,0 0 0,0-1 0,0 1 0,1 0 0,-1 0 0,0-1 0,0 1 0,1 0 0,-1 0 0,0-1 0,1 1 0,-1 0 0,1-1 0,-1 1 0,1-1 0,-1 1 0,1 0 0,0-1 0,-1 1 0,1-1 0,0 0 0,-1 1 0,1-1 0,0 1 0,1-1 0,4 3 99,0 0 1,0-1-1,0 0 0,7 2 0,-11-4-101,119 21 917,-89-17-628,0 1 1,0 1 0,32 12 0,24 14 186,-86-31-471,-1-1 0,1 1 1,-1 0-1,0 0 1,1 0-1,-1-1 1,0 1-1,1 0 0,-1 1 1,0-1-1,0 0 1,0 0-1,0 0 1,0 1-1,1 2 1,-2-4-13,1 0 0,-1 1 0,0-1 0,0 1 0,0-1 0,0 1 0,0-1 0,0 1 0,0-1 0,0 1 0,0-1 0,0 1 0,-1-1 0,1 1 1,0-1-1,0 1 0,0-1 0,-1 1 0,1-1 0,0 1 0,-1 0 22,0 0 0,0 0 0,0 0 0,0 0 0,-1 0 0,1 0 0,0 0 0,0-1 0,0 1 0,-2 0 0,-37 17-72,-71 15 405,26-7-250,-35 14 95,116-39-193,0 1 0,0-1 1,0 1-1,0-1 1,0 0-1,0-1 1,0 1-1,0-1 0,0 0 1,-1 0-1,-7-1 1,13 0-465,-1-1 0,1 0 1,0 1-1,0-1 0,0 1 0,0 0 1,0-1-1,0 1 0,3-3 0,-4 3 66,14-13-2753,7 2 1089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0:24.8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 4480,'1'0'65,"-1"-1"0,0 1 0,0 0-1,1 0 1,-1 0 0,0-1 0,0 1 0,1 0 0,-1 0 0,0 0 0,1 0 0,-1 0 0,0 0 0,0 0-1,1-1 1,-1 1 0,0 0 0,1 0 0,8 7 3923,-5-1-3557,0 0-1,0 0 1,-1 0-1,0 0 1,0 1-1,0-1 1,-1 1-1,0 0 1,1 9 0,-1-5-263,0-1 1,-2 0 0,1 0 0,-1 1 0,-1-1 0,-1 11 0,2-6 140,1-3-2655,-1-8 970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0:25.1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20 1984,'-5'-8'896,"-3"0"-768,3 5 640,10 6 96,3 0-1088,2-3-32,3 8 128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0:25.5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2080,'10'15'1274,"-8"-11"-797,1-1 1,-1 1 0,0-1-1,0 1 1,0 0 0,0 0 0,-1 0-1,3 7 1,3 75 4791,5-100-5200,0 1-1,2 0 1,-1 1 0,2 0-1,-1 1 1,17-9-1,-20 13-277,-4 2 334,0 1 0,1 0-1,-1 0 1,16-5 0,-21 8-41,0 0 0,0 1 1,0 0-1,0-1 0,0 1 1,0 0-1,0 0 0,0 0 1,0 1-1,1-1 0,-1 0 1,0 1-1,0-1 0,0 1 1,-1 0-1,1 0 0,0-1 1,0 1-1,0 1 0,0-1 1,-1 0-1,1 0 0,0 1 1,2 2-1,2 4 78,0 0 1,-1 0-1,0 0 1,0 1-1,-1 0 1,0 0-1,0 1 0,-1-1 1,-1 0-1,3 13 1,4 12-398,-8-29-2101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0:26.2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411 0 2560,'-9'1'1250,"8"-1"-1165,1 0 0,-1 0 0,1 0 1,-1 0-1,1 0 0,-1 0 0,1 0 1,-1 0-1,1 0 0,-1 0 0,1 1 0,-1-1 1,1 0-1,-1 0 0,1 0 0,-1 1 1,0-1-1,-36 28 3522,15-12-2845,1 1 0,-19 19 0,20-14-343,1 2-1,1 0 1,-22 37 0,4 4 501,-40 99 0,63-130-793,2 2 0,1-1-1,1 1 1,-7 71 0,13-63 63,2 0 0,2 0 0,2 0 0,10 53 0,-10-82-29,1 0 1,1 0 0,1-1 0,0 0 0,10 18 0,-10-22-42,0-1 0,0 0 0,1 0 1,0-1-1,1 0 0,-1 0 0,2-1 1,9 7-1,-15-12-144,13 10 129,1-2 1,23 12-1,-35-20-358,0 0 1,0 0-1,0 0 1,0-1-1,1 0 1,-1 0 0,0 0-1,1-1 1,-1 1-1,1-1 1,-1-1-1,0 1 1,9-2-1,-12 1-191,0 1-1,0-1 0,0 0 0,0 0 1,0 0-1,0 0 0,0 0 1,0 0-1,-1-1 0,1 1 0,0-1 1,1-1-1,11-9-2008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0:27.2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218 1 2912,'0'0'1296,"-6"0"522,5 0-1686,0 0-1,0 0 0,0 1 1,0-1-1,0 0 0,0 1 1,0-1-1,0 0 0,0 1 1,0 0-1,0-1 0,1 1 1,-2 0-1,0 1 101,0-1 0,0 0-1,0 0 1,0 1 0,0-1 0,-4 1 0,-9 4 537,1 1 0,-1 0 0,1 1 0,-18 13 1,30-20-718,-5 5 105,-1-1-1,1 1 1,0 0-1,1 1 1,-1 0-1,1 0 1,1 0-1,-1 1 0,1 0 1,-5 11-1,7-14-75,1 0 0,0 0 0,1 1 0,-1-1 0,1 1 0,0-1 0,0 1-1,1-1 1,-1 1 0,1-1 0,1 1 0,-1-1 0,1 1 0,0-1-1,0 1 1,0-1 0,1 1 0,0-1 0,2 5 0,-3-7-41,1-1 0,-1 1 0,1-1 0,-1 0 0,1 0 0,0 1 0,0-1 0,0 0 1,0 0-1,0-1 0,3 3 0,-3-3-7,0 0 0,-1 0 0,1-1 0,0 1 0,-1-1 0,1 1 0,0-1 0,0 0 0,0 0 1,0 0-1,-1 0 0,1 0 0,0 0 0,0 0 0,0-1 0,-1 1 0,1-1 0,3 0 0,-1-2 24,1 1 0,-1-1 0,1 0 0,-1 0 0,0 0 0,0-1 0,0 1 0,3-6 0,4-2-15,8-7-186,-1-1 0,-1 0 0,21-31 0,-36 46 96,-1 1 1,1-1-1,0 0 1,-1 1-1,0-1 1,0 0-1,0 0 1,0 0-1,-1 0 1,1-5-1,-1 8 35,0 1 0,0 0 1,0-1-1,0 1 0,0 0 0,0-1 0,0 1 0,0-1 0,0 1 1,-1 0-1,1-1 0,0 1 0,0 0 0,0-1 0,0 1 0,-1 0 1,1-1-1,0 1 0,0 0 0,-1 0 0,1-1 0,0 1 0,0 0 1,-1 0-1,1-1 0,0 1 0,-1 0 0,1 0 0,0 0 0,-1-1 1,1 1-1,0 0 0,-1 0 0,1 0 0,-1 0 0,1 0 0,0 0 1,-1 0-1,1 0 0,0 0 0,-1 0 0,1 0 0,-1 0 0,0 0 21,1 0 1,-1 1-1,0-1 0,1 0 0,-1 0 0,0 0 0,1 1 0,-1-1 1,1 0-1,-1 1 0,1-1 0,-1 0 0,1 1 0,-1-1 0,1 1 1,-1-1-1,1 1 0,-1-1 0,1 1 0,0-1 0,-1 1 0,1 0 0,-1 3 109,0 0 0,1 0-1,0 0 1,0 0 0,0 0-1,0 0 1,1 0-1,-1-1 1,1 1 0,0 0-1,0 0 1,1 0 0,-1-1-1,1 1 1,0-1 0,0 1-1,0-1 1,0 0-1,0 0 1,1 0 0,0 0-1,-1 0 1,1 0 0,4 3-1,6 3-17,0 0-1,1 0 0,0-2 1,26 12-1,-31-16-173,0 0 0,1 0-1,-1 0 1,18 1-1,-17-3-975,-1-1 0,16-1 0,-2 1-762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0:28.4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288 14 1568,'0'-1'118,"0"0"1,-1 1-1,1-1 1,-1 0-1,1 1 1,-1-1-1,1 1 1,-1-1-1,0 1 0,1-1 1,-1 1-1,0-1 1,1 1-1,-1-1 1,0 1-1,1 0 1,-1-1-1,0 1 0,0 0 1,1 0-1,-1 0 1,0-1-1,-1 1 1,-21-3 1763,14 4-1607,1 0 0,-1 1 0,1 0 0,0 0 0,0 0 0,0 1 0,-9 4 0,-6 3 389,8-5-144,1 1 0,-23 14 0,32-17-429,0 0-1,0 1 0,0 0 1,1 0-1,-1 0 0,1 1 1,0 0-1,0-1 1,-6 11-1,10-14-72,-1 1-1,1-1 1,-1 0 0,1 0-1,-1 0 1,1 0-1,0 1 1,0-1 0,-1 0-1,1 0 1,0 1 0,0-1-1,0 0 1,0 0 0,1 1-1,-1-1 1,0 0 0,0 0-1,1 0 1,-1 1-1,1-1 1,0 1 0,1 1 0,-1-1-1,1 0 1,0 0 0,0 0 0,0 0 0,0 0-1,0 0 1,0-1 0,5 3 0,1 0 15,0 0 1,0 0-1,1-1 0,-1 0 1,15 2-1,102 19 303,-104-17-213,-20-7-109,-1 0 1,1 0-1,-1 0 1,0 1-1,1-1 0,-1 0 1,1 0-1,-1 0 0,0 0 1,1 1-1,-1-1 1,1 0-1,-1 1 0,0-1 1,1 0-1,-1 1 0,0-1 1,0 0-1,1 1 1,-1-1-1,0 0 0,0 1 1,0-1-1,1 1 0,-1-1 1,0 0-1,0 1 1,0-1-1,0 1 0,0-1 1,0 1-1,0-1 0,0 1 1,0-1-1,0 0 1,0 1-1,0-1 0,0 1 1,0-1-1,0 1 1,-1-1-1,1 1 0,-3 1 86,0 1 0,-1-1 0,1 0 0,-1 0 0,1 0 0,-1-1 0,-4 2 0,-1 1 18,-84 30 436,10-3-276,76-28-198,0-1 1,0 0 0,0-1 0,0 1 0,-13 0 0,16-3-1323,20-9-5617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43:06.4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19 101 3712,'-18'-31'1408,"18"23"-1120,8-4-64,7 4 96,1-3-224,6 0 448,4-2-288,0 6-320,2 7 0,-7 0-480,-3 12 288,-10-1-2976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0:28.7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1 2496,'9'0'4457,"-9"1"-4334,5 12 2031,-4 15-360,-1-26-1714,0 2 3,-1 0 0,1 0 0,-1-1 0,0 1 0,0 0 0,0-1 0,-1 1-1,-2 3 1,-3 8 133,7-13-271,-1-1 1,1 0 0,-1 1 0,1-1 0,-1 1-1,0-1 1,0 0 0,1 0 0,-1 1-1,0-1 1,0 0 0,0 0 0,0 0-1,0 0 1,0 0 0,-1 0 0,1 0-1,0-1 1,-2 2 0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0:29.1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20 1984,'-4'-20'896,"-1"20"-768,2 0-352,6 0 96,-3 3-32,0 2 96,0-1-352,5 7 192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0:29.4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0 2144,'0'1'117,"-1"1"0,1-1 0,0 0 1,-1 0-1,1 1 0,0-1 0,0 0 0,0 1 1,0-1-1,0 0 0,1 0 0,-1 1 0,0-1 1,0 0-1,1 0 0,-1 1 0,1-1 0,-1 0 0,2 2 1,4 15 2018,-5-4-1173,0 1-1,-1-1 1,-1 1 0,-3 17 0,-1 29 831,5-61-1748,0 1 1,0-1-1,0 1 1,0-1 0,0 1-1,0-1 1,0 1 0,0-1-1,0 1 1,0-1 0,0 1-1,0-1 1,0 1-1,0-1 1,1 0 0,-1 1-1,0-1 1,0 1 0,1-1-1,-1 1 1,0-1 0,1 0-1,-1 1 1,0-1-1,1 1 1,0-1-13,-1 0 0,1 0-1,-1-1 1,1 1 0,-1 0 0,1 0-1,-1 0 1,1-1 0,-1 1-1,1 0 1,-1 0 0,1-1 0,-1 1-1,0-1 1,1 1 0,-1 0 0,0-1-1,1 0 1,21-30 328,-18 24-305,3-3-42,1-1 1,1 1 0,-1 1-1,2 0 1,17-14 0,57-32-788,-78 52 768,-1 0 0,1 0 0,0 1 0,0 0 0,0 0 0,0 0 0,1 1 0,-1 0 0,7-1 0,-10 2 72,0 0 0,-1 0 0,1 0 1,-1 0-1,1 1 0,-1-1 0,1 1 1,-1-1-1,0 1 0,1 0 0,-1 0 0,0 0 1,1 0-1,-1 0 0,0 1 0,0-1 1,0 1-1,0 0 0,0-1 0,-1 1 0,1 0 1,0 0-1,-1 0 0,1 0 0,1 4 0,1 3 30,-1 1 0,0 0 0,0 0 0,-1 0 0,0 0 0,-1 1 0,0 20 0,-1-28-11,1 0 0,-1 0 0,1 0 0,-1 0 0,3 5 0,-3-7-311,0 0 1,1 0-1,-1 0 0,1 1 1,-1-1-1,1-1 1,-1 1-1,1 0 0,0 0 1,0 0-1,-1 0 0,1 0 1,0-1-1,0 1 0,0 0 1,0 0-1,1 0 1,3 2-1521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0:30.3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106 60 1984,'-1'-6'7228,"-11"18"-5597,-18 26 0,20-21-1129,-1 1 1,2 1-1,1-1 0,0 2 0,-7 26 1,14-44-466,1 0 1,0 0-1,0 0 1,0 0 0,0-1-1,0 1 1,0 0 0,0 0-1,0 0 1,1 0 0,-1 0-1,1 0 1,-1-1-1,1 1 1,0 0 0,1 2-1,-1-3-2,-1 0-1,1 0 1,0 0-1,0-1 1,0 1-1,0 0 1,0 0-1,0 0 1,0-1-1,0 1 1,0-1-1,0 1 0,0-1 1,0 1-1,1-1 1,-1 1-1,0-1 1,0 0-1,0 0 1,1 0-1,-1 0 1,0 0-1,0 0 1,1 0-1,1 0 0,6-3 56,1 0-1,-1 0 0,0-1 0,0-1 0,-1 1 0,1-1 0,12-10 0,-5 4-12,-1 1-74,-2 1-393,1 0-1,25-11 1,-37 25 286,1 0 1,-1 0-1,1 0 1,7 8 0,-8-11 139,1 1 0,0-1 1,0 0-1,0 0 1,1 0-1,-1 0 1,0 0-1,1-1 1,-1 0-1,1 1 1,-1-1-1,1 0 1,5 0-1,6 1 202,28 0 0,-32-3-138,0 1 0,0-1 0,0-1 0,-1 0 0,1-1-1,0 0 1,-1 0 0,0-1 0,0 0 0,0-1 0,17-11 0,-23 13-103,0 0 1,0 0-1,0-1 1,0 1-1,-1-1 1,1 0-1,-1 0 1,0 0-1,0 0 0,-1-1 1,1 1-1,-1-1 1,0 0-1,0 1 1,-1-1-1,1 0 1,-1 0-1,0 0 1,0 0-1,-1-1 1,1 1-1,-1 0 1,-1 0-1,1 0 1,-1 0-1,-1-8 1,1 6-39,-1 0 0,0 0 0,-1 1 0,1-1 0,-1 1 1,-5-8-1,7 12-54,0 1 0,0-1 0,0 1 0,0 0 0,0-1 0,-1 1 0,1 0 0,0 0 0,-1 0 0,1-1 0,-1 2 0,0-1 0,1 0 0,-1 0 0,0 0 0,1 1 0,-1-1 0,0 1 0,0 0 0,0-1 1,1 1-1,-1 0 0,0 0 0,0 0 0,0 0 0,0 0 0,1 1 0,-3-1 0,-3 3-717,1-1 0,0 1 0,0 0 0,0 0 0,1 1 0,-1 0 0,1 0 0,0 0 0,0 1 0,0-1 0,-4 7 0,-1 5-1225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0:31.9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131 1 3808,'-5'9'5523,"5"-7"-5232,-3 18 428,2-11 97,-13 64 1747,-48 141-1,51-183-1989,0 0-1,-8 43 1,17-62-382,1-1-1,0 0 1,1 1-1,0-1 1,0 1-1,1-1 0,1 1 1,0-1-1,1 0 1,5 16-1,-5-18-73,1-1-1,0 0 1,0 0-1,1 0 0,0-1 1,0 1-1,1-1 1,0 0-1,0-1 0,9 8 1,-11-11-98,0 0-1,0-1 1,0 1 0,0-1 0,0 0-1,1 0 1,-1 0 0,1-1 0,0 1-1,0-1 1,-1-1 0,1 1 0,0 0 0,0-1-1,0 0 1,-1 0 0,1-1 0,0 1-1,0-1 1,7-2 0,-4 0-737,0 0-1,1 0 1,-1-1-1,7-5 1,-8 5-870,0-1 1,0 0-1,-1-1 0,7-6 1,0 0-877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0:32.2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20 5152,'53'4'9584,"8"-4"-6964,232-10 50,-258 7-3030,-20 2-1452,1-1-1,19-4 1,-21 5-129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0:32.7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2720,'43'26'6784,"-19"-11"-6000,-1 2 0,-1 1-1,-1 1 1,0 1 0,30 39 0,-28-28-325,-1 0 0,-2 2-1,28 62 1,-32-57-46,-1 2 0,18 78 0,-28-91-134,-2 0 0,0-1 0,-1 1-1,-2 0 1,-5 44 0,-1-31-58,-2 0-1,-2 0 1,-24 62 0,21-72-193,-1 0 0,-1-1 0,-1-1 0,-2 0 0,-21 25 0,23-36-948,-1-1 0,-30 24 0,38-33-443,-11 12-1047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30:33.9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4480,'6'7'524,"-5"-5"-410,0-1 0,0 1 0,1-1 0,-1 0 0,1 1-1,-1-1 1,1 0 0,-1 0 0,1 0 0,0 0 0,0 0 0,2 0 0,-3 0-132,12 5 646,2 0-1,-1 0 1,1-1-1,15 3 1,-6-4-42,1-1 0,-1 0 0,1-2 0,0-1 0,0-1 0,-1-2 0,42-8 0,-10-4-103,43-11-246,-98 26-239,1-1 0,0 1 0,-1 0-1,1 0 1,0-1 0,-1 1 0,1 1 0,0-1 0,-1 0 0,1 0 0,0 1 0,-1-1 0,1 1-1,0-1 1,-1 1 0,1 0 0,-1-1 0,1 1 0,-1 0 0,2 1 0,-1 0-9,-1 0 1,1 0-1,-1 0 1,0 0-1,0 0 1,0 0-1,0 0 1,0 0 0,0 0-1,0 1 1,-1-1-1,1 0 1,-1 3-1,1 8-52,0 0 0,-2 0 0,1 0 0,-4 17 0,2-19 36,-22 161 201,-8 68-50,15 147 55,14-275-155,2 248 255,-1 0-185,-11 229 157,16-394 741,1-54 1850,-3-141-2825,-1 1-1,0-1 0,0 0 0,0 1 1,0-1-1,0 0 0,0 1 0,0-1 0,0 0 1,0 1-1,0-1 0,0 0 0,0 0 1,0 1-1,-1-1 0,1 0 0,0 1 1,0-1-1,0 0 0,0 0 0,0 1 0,-1-1 1,1 0-1,0 0 0,0 1 0,0-1 1,-1 0-1,1 0 0,0 0 0,0 1 0,-1-1 1,1 0-1,0 0 0,0 0 0,-1 0 1,1 0-1,0 0 0,-1 0 0,1 1 1,0-1-1,-1 0 0,1 0 0,0 0 0,0 0 1,-1 0-1,1 0 0,0 0 0,-1-1 1,1 1-1,0 0 0,-1 0 0,1 0 1,0 0-1,0 0 0,-1 0 0,1 0 0,0-1 1,0 1-1,-1 0 0,1 0 0,0 0 1,-1-1-1,-16-14 273,-8-12-1886,-56-46 0,50 54-1363,-4 3 939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8:22:47.9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 22 3552,'-11'-13'1147,"10"12"-958,0 0 1,0 0 0,0 0 0,0 1 0,0-1 0,0 0 0,-1 1 0,1-1 0,0 1-1,0 0 1,0-1 0,-1 1 0,1 0 0,0 0 0,0-1 0,-1 1 0,1 0 0,0 0 0,0 1-1,-1-1 1,1 0 0,-10 2 3611,20-1-1573,0 1-1,14 4 1,28 7-1141,6-8-613,109-4-1,-143-1-508,38-1-45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4T23:38:57.2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11 230 1248,'-1'0'14,"1"0"-1,0 0 1,0 0-1,0 0 1,-1-1-1,1 1 1,0 0-1,0 0 1,0 0-1,0-1 1,-1 1 0,1 0-1,0 0 1,0-1-1,0 1 1,0 0-1,0 0 1,0-1-1,0 1 1,0 0-1,0 0 1,0-1 0,0 1-1,0 0 1,0-1-1,0 1 1,0 0-1,0 0 1,0-1-1,0 1 1,0 0 0,0 0-1,0-1 1,1 1-1,-1 0 1,0 0-1,0-1 1,0 1-1,0 0 1,0 0-1,1 0 1,-1-1 0,0 1-1,0 0 1,1 0-1,-1 0 1,0 0-1,0 0 1,0-1-1,1 1 1,-1 0 0,0 0-1,1 0 1,-1 0 60,1 0 1,-1 0-1,1-1 1,-1 1-1,0 0 1,1 0-1,-1 0 1,0-1-1,1 1 1,-1 0-1,0 0 1,0-1-1,1 1 1,-1 0-1,0-1 1,0 1-1,1 0 1,-1-1-1,0 1 1,0 0-1,0-1 1,0 1-1,0-1 1,1 1-1,-1 0 1,0-1-1,0 1 1,0 0-1,0-1 1,0 1-1,0-1 1,0 1-1,0 0 1,-1-1-1,1 1 1,0-1-1,0 1 1,0-1-1,-8 21-100,5 2 25,0-7 273,1 1 0,1-1 0,0 1 0,2 17 0,3 106 694,-4-116-812,0-23-128,0 1 0,0-1 0,0 0 0,0 0 0,0 1-1,0-1 1,0 0 0,0 1 0,0-1 0,0 0 0,0 1-1,0-1 1,0 0 0,1 0 0,-1 1 0,0-1-1,0 0 1,0 0 0,0 1 0,1-1 0,-1 0 0,0 0-1,0 0 1,0 1 0,1-1 0,-1 0 0,0 0 0,1 0-1,-1 0 1,1 1 0,10-3 288,-9 2-269,0-1 0,0 0 0,0 0 0,0-1 0,0 1 0,-1 0 0,1-1 0,2-1 0,9-17 366,0-1 0,18-44-1,-21 37-220,-2-1 0,8-47 0,-9 41-13,13-45-1,-13 58-129,-6 17-57,0 0-1,1 0 1,-1 0-1,1 0 1,1 0-1,3-6 0,6-9-124,-10 15 109,0 0 0,1 1 0,0 0 0,-1-1 0,2 1 0,-1 0 0,1 0 0,-1 1 0,1-1 0,7-4 0,4-3 37,-14 11-15,-1 0 1,1 0-1,-1 0 1,1 0 0,0 0-1,-1 0 1,1 0-1,-1 0 1,1 1-1,0-1 1,-1 0 0,1 0-1,-1 1 1,1-1-1,0 1 1,0-1 4,3 3 32,0-1 0,0 1-1,0 0 1,-1 0 0,1 0-1,-1 0 1,0 1 0,0 0-1,0-1 1,4 9 0,-3-5-147,-1-1 0,1 1 0,-2 0 0,1 0 1,-1 0-1,2 10 0,-4-17-17,0 0 0,0 1 1,0-1-1,0 0 0,0 1 0,0-1 0,0 1 0,0-1 1,0 0-1,0 1 0,0-1 0,0 1 0,0-1 0,0 0 1,0 1-1,0-1 0,0 1 0,0-1 0,-1 0 0,1 1 1,0-1-1,0 0 0,0 1 0,-1-1 0,1 0 0,-2 2-654,-7-1-2425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43:06.9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71 4576,'0'-11'1664,"18"-2"-1280,26-1-96,-14 5 1088,6 1-800,8 0 256,4 5-480,17-2-160,15 5-96,7 5 64,1 3-96,-4 3-3040,-19 1 1600,-4-15-2208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4T23:39:01.0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21 110 1728,'-4'4'3107,"4"-3"-3003,3 4 34,-1 0 1,1 1 0,-1 0 0,0-1 0,-1 1-1,1 0 1,-1 0 0,0 0 0,0 7 0,-1 9 147,-3 27 0,0 3-177,2-23-29,-6 32 0,1-21 0,0-14-130,5-20 105,-1-1 0,1 1-1,0-1 1,0 7 0,-1-2 1299,1-10-1339,1 0 0,0 0 1,0-1 18,0 0 1,0-1 0,0 1-1,0 0 1,0-1 0,0 1-1,0 0 1,1-1 0,-1 1-1,0 0 1,1 0 0,0-2-1,45-124-232,-43 118 220,13-44-34,-9 27-32,1 1 0,18-38 0,-26 62 44,8-15 47,0 0 0,1 0 1,1 1-1,0 1 0,1 0 1,15-15-1,-18 21 25,0 1 1,1 0-1,-1 0 0,1 1 1,0 1-1,14-7 0,-20 11-88,0-1 0,1 1 0,0 0 0,-1 0 0,1 1 0,-1-1 0,1 1 0,0 0 0,-1 0 0,1 0 0,0 0 1,-1 0-1,1 1 0,0 0 0,-1 0 0,1 0 0,-1 0 0,1 0 0,-1 1 0,0 0 0,0 0 0,5 2 0,-1 2-126,0-1 0,0 1 1,0 0-1,-1 1 0,0-1 0,10 15 1,-12-9-3027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15:06.7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336 763 1984,'-2'5'7609,"-1"-7"-7420,1-1-1,-1 1 1,1 0-1,0-1 1,0 0 0,0 1-1,0-1 1,-2-3-1,-3-13 86,-1 1 0,-14-22 0,12 22-153,0 0-1,-11-30 1,1-28 32,3-1 0,-10-109 0,26 175-152,1 1 1,0 0-1,1-1 0,0 1 1,3-15-1,-3 20-31,1 0 0,-1 0 0,1 0 0,-1 1-1,2-1 1,-1 0 0,0 1 0,1 0 0,0-1-1,0 1 1,0 0 0,6-5 0,-3 3-50,0 0 1,10-13-1,-12 15 64,-1 0-1,0-1 0,1 1 0,0 1 1,0-1-1,1 0 0,-1 1 0,7-4 1,-1 3-1,-8 3 5,0 0-1,0 1 1,-1-1-1,1 0 1,0 0-1,-1 0 1,1 0-1,-1 0 0,1 0 1,-1 0-1,1-1 1,-1 1-1,2-3 1,-3 3 5,1 0 1,0 1-1,-1-1 0,1 0 1,-1 1-1,1-1 1,0 0-1,-1 1 1,1-1-1,0 1 1,0-1-1,-1 1 1,1-1-1,0 1 1,0 0-1,0-1 0,0 1 1,0 0-1,0-1 1,-1 1-1,1 0 1,2 0-1,20 5-16,-16-4 5,-3 1 30,-1 0 1,1 0 0,0 0-1,-1 1 1,1-1-1,-1 1 1,0 0 0,6 6-1,23 28 157,-31-36-147,9 12 82,2 0 1,0-1-1,0-1 1,25 19-1,-33-27-60,0 0-1,0 0 0,0 1 1,-1 0-1,0 0 1,1 0-1,-1 0 0,-1 0 1,1 1-1,-1-1 1,0 1-1,0-1 0,0 1 1,0 0-1,1 8 1,0 5 19,-2 0 1,1 1-1,-3 18 1,1-16 118,0 10-97,-3 0 1,-6 40-1,-6-7-16,-6 11 187,-8 8 240,24-71-464,-1 1 0,-13 21 0,14-25 12,0 0-1,-6 15 1,-1 2 188,0-3-156,-14 25 328,-31 81 1,50-109-351,0 0-1,-2 0 0,0-1 1,-2 0-1,-13 19 0,17-29 35,0 0-1,-1 0 1,0-1 0,0 0-1,0 0 1,-18 10-1,21-16-53,0 0 0,0 0-1,0 0 1,0-1-1,-1 0 1,1 0 0,-1 0-1,1-1 1,0 0-1,-1 0 1,1 0 0,-1-1-1,1 1 1,0-1-1,-1-1 1,1 1 0,0-1-1,0 0 1,-9-4-1,9 3-12,0 0-1,0 0 0,1-1 1,-1 0-1,1 0 0,0 0 0,0 0 1,0 0-1,-6-10 0,6 6-34,0 0-1,1 0 1,-1 0-1,1 0 1,1-1-1,-2-8 1,2 8-50,1 1 0,0-1 0,0 1 0,1-1 0,0 1 0,1-1 0,-1 1 0,2-1 0,-1 1 0,1 0 0,0 0 0,1 0 0,0 0 0,8-15 0,-6 13 10,1 0-1,0 0 1,1 1 0,0-1 0,1 1-1,0 1 1,0 0 0,1 0 0,0 0 0,0 1-1,1 1 1,0-1 0,0 2 0,0-1 0,1 1-1,-1 1 1,17-4 0,-24 7 44,129-25-129,-119 24 279,0-2 0,0 1 0,-1-2 0,1 0 0,-1 0 0,20-13 0,10-3-27,-32 17-739,1 0 0,12-3 0,7 1-3475,-12 5 2011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15:13.3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482 916 1984,'16'3'7622,"-20"-4"-6514,-10-6-612,-3-11-26,1 0-1,0-1 0,-24-40 1,25 33-298,1-1 1,1 0-1,-13-41 1,8 18-5,-6-35 191,4 15-35,14 51-243,1 1 0,0-1 1,-3-33-1,7 41-138,1 0-1,1-1 1,-1 1-1,2 0 1,-1 0-1,2 1 1,-1-1-1,6-12 1,-3 9-27,1-1 0,1 1 0,10-17 0,-10 20 88,1 0 1,0 1-1,1-1 1,0 1-1,16-13 1,-11 13-48,0 0 0,0 1 1,1 1-1,0 1 0,0 0 1,1 1-1,0 1 0,18-5 1,-27 9 54,0 0 1,-1 1-1,1 0 1,0 0-1,-1 0 1,1 1 0,-1 0-1,1 0 1,-1 0-1,1 1 1,-1 0-1,0 1 1,1-1 0,-1 1-1,-1 0 1,1 1-1,0-1 1,-1 1-1,0 0 1,0 0 0,0 1-1,0 0 1,-1 0-1,1 0 1,-1 0-1,-1 1 1,4 6 0,-1-2 41,-1 0 0,0 1 0,-1-1 0,0 1 1,-1 0-1,0 0 0,-1 1 0,0-1 1,-1 1-1,0-1 0,-1 15 0,0-5 22,1 7 20,-2 0-1,-5 29 1,-2 25 290,7-70-335,-11 206 61,-2-54-21,13-151-28,-1 0 0,0 0 0,-1 0 0,-1 0 0,0-1 0,0 0 0,-9 15 0,-6 8 131,-25 34 0,26-41-30,-68 98 113,72-106-276,-82 123 291,32-53-131,14-23 244,43-58-346,0 0-1,-1-1 1,0-1 0,-1 1-1,0-1 1,-10 6 0,12-8 58,2-2-66,0-1 1,0 1-1,0-1 1,0 0-1,-11 2 1,4 0-41,7-3 22,0-1 1,-1 1-1,1-1 1,-1-1-1,1 1 1,-1 0-1,1-1 1,-1 0-1,1-1 1,0 1 0,0-1-1,0 0 1,-6-3-1,8 3-31,1 0 0,-1 1-1,1-1 1,0 0 0,0-1 0,0 1-1,0 0 1,0-1 0,0 1-1,0-1 1,1 1 0,-1-1 0,1 0-1,0 1 1,0-1 0,0 0 0,-1-4-1,2 2-31,-1 0-1,1 1 1,0-1-1,0 0 1,1 0-1,-1 0 1,1 0 0,0 0-1,1 0 1,1-6-1,14-35-94,2 1-1,2 1 1,2 1 0,2 1-1,1 1 1,2 1 0,49-53-1,-65 83 75,1 0-1,0 1 1,0 0-1,1 1 1,0 0-1,24-9 1,-14 6-63,5-1 222,47-12-1,-62 20-18,4-1-192,37-5 1,-5 7-3293,-24 6 1758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15:22.7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353 940 1728,'3'-7'7001,"-3"6"-6957,0 1-1,1 0 1,-1-1 0,0 1 0,0 0-1,1-1 1,-1 1 0,0-1 0,0 1-1,0 0 1,0-1 0,0 1 0,1-1-1,-1 1 1,0-1 0,0 1 0,0 0-1,0-1 1,0 1 0,0-1 0,0 1-1,-1-1 1,1 1 0,0 0 0,0-1-1,0 1 1,0-1 0,0 1 0,-1 0-1,1-1 1,-23-49 1710,21 44-1636,-12-29 240,-18-50 191,13 14 61,-18-131 1,34 142-387,2 48-245,1-1 1,0 0 0,1 0-1,0 1 1,6-21-1,-2 13-16,1 1 0,1 0-1,1 1 1,1 0 0,13-21-1,-4 6 99,-7 13 13,17-23-1,-16 24-54,-5 9-69,0 0-1,13-15 0,-18 23 39,0 0 1,0 0-1,1 0 0,-1 1 1,0-1-1,1 1 1,-1-1-1,1 1 0,-1 0 1,1-1-1,0 2 1,-1-1-1,1 0 0,0 0 1,0 1-1,3-1 1,-3 1 24,-1 1 1,0-1-1,0 1 0,1 0 1,-1-1-1,0 1 1,0 0-1,0 0 1,0 0-1,0 1 1,0-1-1,0 0 1,0 1-1,-1-1 1,1 1-1,-1-1 0,1 1 1,-1 0-1,1 0 1,-1 0-1,2 4 1,0-1 14,-1 0 0,1 0 1,-1 0-1,0 1 0,-1-1 1,1 1-1,0 9 0,1 18 145,0-7-58,-1-1 0,-4 51 0,-15 40 669,16-115-778,0 11 57,-2-1 1,-5 16 0,-5 20 133,11-40-185,0 0-1,1 1 1,0-1 0,0 0-1,0 13 1,-1 6-39,-3 80 86,2 52 399,1-131-433,0-1-13,-1 0 1,0 0-1,-9 25 1,5-29 45,-2-1 1,0 0-1,-1-1 1,-18 27-1,10-17-4,-24 36 197,-34 66 0,25-9-186,48-113-93,-4 7 90,-40 99 329,14-58-359,32-56 13,-1 1-1,1-1 1,0 0-1,-1 1 1,1-1-1,-1 0 1,0 0-1,-4 3 1,5-4-21,0 0 0,0 0 0,0-1 1,0 1-1,0 0 0,0-1 0,0 1 1,0-1-1,-1 1 0,1-1 0,0 0 1,0 1-1,-1-1 0,1 0 0,0 0 1,0 0-1,-1 0 0,1 0 1,-2 0-1,-1-3 6,1 0 0,-1 0 0,1 0 0,0 0 0,0 0 0,0-1 0,-3-4 0,4 3-25,1 0 0,0-1 1,-1 1-1,2 0 0,-2-9 1,1 3 31,0-5-142,0 1-1,2-22 1,-1 2-11,5-59-231,-3 80 303,0 0 0,1 0-1,1 1 1,0 0 0,10-24-1,-8 24-14,0-2 1,0 0 0,1 0 0,1 1 0,1 0 0,0 0 0,1 1 0,19-20 0,-21 24 27,0 0-1,1 1 1,0 0 0,0 1-1,1 0 1,0 0-1,0 1 1,22-9-1,6 1-481,0 2-1,43-8 0,-58 17-2275,3 2 816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21:15:38.95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458 900 1984,'1'0'32,"-1"0"-1,0 0 1,1-1-1,-1 1 1,0 0-1,1 0 1,-1 0 0,0 0-1,1 0 1,-1 0-1,0 0 1,1 0 0,-1-1-1,1 1 1,-1 1-1,0-1 1,1 0-1,-1 0 1,0 0 0,1 0-1,-1 0 1,1 0-1,-1 0 1,0 0 0,1 1-1,-1-1 1,0 0-1,1 0 1,-1 0-1,0 1 1,0-1 0,1 0-1,-1 0 1,0 1-1,0-1 1,1 0 0,-1 1-1,0-1 1,0 0-1,0 1 1,0-1-1,1 0 1,-1 1 0,0-1-1,0 0 1,0 1-1,0-1 1,0 1 0,0-1-1,0 0 1,0 1-1,0-1 1,0 1-1,2 25 9023,-2-26-8928,-21-19 2525,6 0-2165,0-1 1,2 0 0,0 0-1,-13-29 1,13 24-147,-71-134 1190,39 89-785,33 52-586,0 0 0,2 0 0,-12-26 1,15 27-107,1-1-1,0 1 1,2-1 0,0 0 0,0-1 0,2 1 0,1-1-1,0 1 1,1-1 0,4-30 0,-2 40 22,2-13 81,12-42 1,-14 58-139,1-1 1,0 1 0,0 0-1,0 0 1,1 0-1,0 0 1,0 0-1,0 1 1,1 0-1,8-8 1,-9 9-29,1 0-1,-1 1 1,1-1 0,0 1-1,0 0 1,0 0 0,0 1-1,1-1 1,-1 1-1,1 0 1,-1 1 0,1-1-1,0 1 1,-1 0 0,1 1-1,8-1 1,-7 1 34,0 1-1,0-1 1,0 1-1,-1 0 1,10 3-1,-12-3-4,0 1 0,0 0 0,0 0 0,-1 0 0,1 0 0,-1 0 0,1 1 0,-1 0 0,6 5 0,0 3 19,-1-1 1,0 1 0,-1 0-1,0 0 1,0 1 0,-1 0-1,8 23 1,23 84 439,-32-97-300,-1 0 0,-1 1-1,1 33 1,-3-38 34,4 22-1,-2-16-116,6 16 18,-1-9-98,-2 34 125,2 6-94,9 58-63,-4-31 242,-8-58-17,-1 55 0,-9-29 155,5-59-332,-1 0-1,0 0 1,0-1 0,-1 1 0,0 0 0,0-1-1,-1 1 1,0-1 0,0 0 0,0 0 0,-5 6-1,-7 9-35,-26 28 0,38-46 14,-33 35 30,-2-1 1,-2-2 0,-1-2-1,-1-2 1,-2-1 0,-56 27-1,73-42-51,18-9 29,0-1 0,-1 0 0,0 0 0,0-1 0,0-1 0,-15 4 0,24-7-38,-1 0 0,0 0 1,1 0-1,-1 0 0,0 0 1,1 0-1,-1 0 0,0-1 1,1 1-1,-1-1 0,0 1 1,1-1-1,-1 0 0,1 0 1,-1 1-1,1-1 0,0 0 1,-1 0-1,1 0 0,0-1 1,-1 1-1,1 0 0,0 0 0,0-1 1,0 1-1,0-1 0,1 1 1,-1-1-1,0 1 0,0-1 1,0-2-1,-1-3 8,0 0 0,0 0 0,1 0 0,0 0 1,0 0-1,1-8 0,-1-13-98,0 17 68,1 0 0,2-19 0,-1 18 16,12-58-278,-11 63 263,0 0 0,1-1 0,0 1 1,0 0-1,1 1 0,0-1 0,4-6 0,3-2 9,-6 9 64,-1-1 1,1 1 0,0 0-1,0 0 1,1 1 0,0 0-1,0 0 1,0 0 0,0 1-1,8-5 1,19-3 240,-1 1 0,2 1 0,60-9 0,-64 13-245,40-5 91,-38 7-582,0-2-1,37-11 1,-30 3-3747,-12 3-2852,-6 4 3377,0 6-1908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2:09.2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260 20 1056,'-3'-7'665,"3"7"-640,0 0 0,0-1 0,0 1 0,0 0 0,0 0 0,0 0 0,0 0 0,0-1 0,0 1 0,0 0 0,-1 0 0,1 0 0,0 0 0,0-1 0,0 1-1,0 0 1,0 0 0,0 0 0,0 0 0,0-1 0,1 1 0,-1 0 0,0 0 0,0 0 0,0 0 0,0-1 0,0 1 0,0 0 0,0 0 0,0 0 0,0 0 0,0-1 0,1 1 0,-1 0-1,0 0 1,0 0 0,0 0 0,0 0 0,0 0 0,1 0 0,-1-1 0,0 1 0,0 0 0,0 0 0,0 0 0,1 0 0,-1 0 0,0 0 0,0 0 0,0 0 0,1 0 0,-1 0 28,0 0 0,0 0 0,0 0 0,1 0 1,-1 0-1,0 0 0,0 0 0,0 0 0,1 0 1,-1 0-1,0-1 0,0 1 0,0 0 0,0 0 1,1 0-1,-1 0 0,0 0 0,0 0 0,0-1 1,0 1-1,0 0 0,0 0 0,1 0 0,-1 0 1,0-1-1,0 1 0,0 0 0,0 0 0,0 0 1,0 0-1,0-1 0,0 1 0,0 0 0,0 0 1,0 0-1,0-1 0,0 1 0,-8 0 3106,2 0-2553,5 0-426,-1 1-1,1 0 1,0 0 0,0 0 0,0 0-1,0 0 1,0 0 0,0 0-1,0 0 1,0 1 0,0-1 0,0 0-1,0 0 1,0 2 0,-12 23 505,12-20-584,-1-1-1,1 1 1,1-1-1,-1 1 1,1 0-1,0-1 1,1 12-1,9 42 575,-3-29-196,32 172 337,26 145-624,-39-242 864,-25-101-1003,0-2 14,0 1 1,0-1-1,-1 0 0,0 1 0,1-1 1,-1 1-1,0 4 0,0-7-48,-1 1 0,1 0 1,0-1-1,-1 1 0,1 0 0,0-1 1,-1 1-1,1-1 0,-1 1 0,1-1 1,-1 1-1,1-1 0,-1 1 0,1-1 1,-1 0-1,1 1 0,-1-1 0,0 0 1,1 1-1,-1-1 0,0 0 0,1 0 1,-1 1-1,0-1 0,1 0 0,-1 0 1,0 0-1,1 0 0,-1 0 0,0 0 1,1 0-1,-2-1 0,-18 0 113,0-1-1,1-1 1,-31-9-1,28 6-84,-1 1 0,-32-3 0,40 7-15,4 0-67,-1 0 0,0 1 1,0 0-1,0 1 0,1 0 1,-1 1-1,-17 4 0,14-1-1271,15-1 501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2:12.2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76 9 1984,'4'-9'6213,"-5"10"-6084,0 0 0,0 1 0,0-1 0,0 0 0,0 0 0,0 0 0,0 0 0,1 1 0,-1-1 0,0 0 0,1 1 0,-1-1 0,1 1 0,-1-1 0,1 1 0,0 2 0,-6 12 489,-2 1-252,1 0 0,1 1 0,0 0 1,1 0-1,-5 37 0,2 20 165,2-28-139,2 0 0,2 68 0,4-101-218,-1 0 0,5 17 1,-5-27-58,1 0-1,-1 0 1,1 1 0,0-1 0,0 0 0,0 0-1,0-1 1,0 1 0,1 0 0,6 6-1,-7-9-69,-1 0-1,1 0 0,0 0 0,0 0 0,1 0 0,-1 0 0,0 0 1,0-1-1,0 1 0,1-1 0,-1 1 0,0-1 0,0 0 0,1 0 0,-1 0 1,0 0-1,3-1 0,0 1-13,1-1 0,-1-1 0,1 1 0,-1-1 1,10-4-1,1 2-247,-14 4 182,0 0-1,-1-1 1,1 1-1,0 0 1,-1-1 0,1 1-1,-1-1 1,1 0 0,-1 1-1,1-1 1,-1 0 0,2-1-1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2:12.7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34 3488,'-20'3'6145,"45"-3"495,-12 0-6252,1-1-1,-1-1 1,17-3-1,-24 3-258,80-19 755,-73 19-935,1 0 0,-1 1 0,1 0 0,18 2 0,-6 3-2164,-25-3 1870,0-1 0,0 0 0,0 0 0,0 0 0,0 0 0,0 1 0,0-1 0,0 0 0,-1 1-1,1-1 1,0 1 0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2:13.3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182 1 2560,'3'3'2235,"-6"-2"-945,-9 8-443,-1 1 0,2 0-1,-12 13 1,13-12-357,2-3-278,1 1 0,0 0 0,1 0 0,0 0 0,0 1 0,1 0 0,-6 16 0,1 3 204,-9 44 0,9-26 490,-5 68 1,13-94-612,2 0 0,0 1 0,2-1 1,0 0-1,9 36 0,-8-46-211,1 0-1,1-1 1,0 0-1,0 0 1,1 0 0,0 0-1,1-1 1,7 9-1,-4-7 8,1 0 0,-1-1-1,2-1 1,-1 0 0,25 15-1,-31-22-412,1 1 0,-1-1 0,1 0-1,-1 0 1,11 2 0,-12-4-701,0 1 1,0-1-1,1 0 0,-1 0 1,6-1-1,7 0-1622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2:13.9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 3392,'1'-1'226,"-1"1"0,1-1 0,-1 1 1,1 0-1,-1-1 0,1 1 0,0 0 0,-1-1 1,1 1-1,0 0 0,-1 0 0,1 0 0,0-1 0,-1 1 1,1 0-1,0 0 0,0 0 0,-1 0 0,1 0 1,0 0-1,-1 1 0,1-1 0,0 0 0,0 0 0,22 4 445,-12-1-400,0 1-1,-1 0 1,1 1 0,13 8-1,-4-3 25,-10-4-150,1 1 0,-1 0 0,-1 0 0,1 1-1,-1 0 1,-1 1 0,0 0 0,0 0 0,0 1 0,-1 0 0,-1 0 0,0 0 0,0 1-1,-1 0 1,5 14 0,0 7 247,-1 0 0,-2 1 0,-1 0-1,2 42 1,-6-45-160,-2-1 0,-1 1 0,-1 0 0,-1 0 0,-2-1 0,-1 0 0,-20 57 0,17-61-223,3-6-256,-12 22 0,8-18-63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43:08.2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163 36 2816,'0'-2'150,"0"0"0,1 1 1,-1-1-1,1 0 0,-1 0 0,1 1 1,-1-1-1,1 0 0,0 1 0,0-1 1,0 1-1,0-1 0,0 1 0,2-3 1,-2 3 138,0 0 0,0 0 0,0 1 0,0-1 0,0 0 0,0 1 0,0-1 0,0 1 0,0-1 0,0 1 0,0-1 0,0 1 0,0 0 0,0 0 1,0-1-1,2 1 0,1 13 905,-4 0-947,0 0-1,-1 0 1,0 0 0,-1 0-1,-6 22 1,3-16-84,2-2 31,-2-1 0,1 0 1,-2 0-1,0-1 0,-1 0 0,-1 0 0,0 0 1,-1-1-1,0 0 0,-1-1 0,-23 24 1,30-35-408,1 0 1,0 0 0,-1-1-1,1 1 1,-1-1 0,1 1-1,-1-1 1,0 0 0,1 0-1,-1 0 1,0 0 0,0 0 0,-4 0-1,5-1-15,1 0 0,0-1-1,0 1 1,-1 0 0,1 0-1,0-1 1,0 1 0,0 0-1,-1-1 1,1 1 0,0-1 0,0 0-1,0 1 1,0-1 0,0 0-1,0 0 1,0 0 0,0 0-1,0 1 1,1-1 0,-1 0 0,0 0-1,1-1 1,-1 1 0,0 0-1,1 0 1,-1 0 0,1 0-1,0 0 1,-1-1 0,1 1 0,0-3-1,-2-22-2560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2:15.2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66 2656,'3'0'719,"-4"0"-294,-5-1 945,3-14 3323,3 15-4570,0-1-1,0 1 0,0-1 1,-1 1-1,1-1 1,0 1-1,0-1 0,0 1 1,-1-1-1,1 1 0,0-1 1,-1 1-1,1-1 1,0 1-1,-1 0 0,1-1 1,-1 1-1,1 0 1,0-1-1,-1 1 0,1 0 1,-1 0-1,1-1 0,-1 1 1,1 0-1,-2 0 1,5-1 766,-2-5 286,0 5-1085,0-1 1,0 1 0,0 0 0,0 0 0,1 0 0,-1 0 0,0 0-1,1 0 1,-1 0 0,1 1 0,-1-1 0,1 1 0,-1-1 0,3 0-1,31-9 163,15 5 101,-1 2-1,55 4 1,-31 0-60,53-1 292,-72 0-8366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2:15.8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6 1408,'-10'11'9845,"37"-12"-4839,1 0-4583,181-7 1225,-159 4-1540,-25 2-7,48 2-1,-57 0-108,4 1-1664,-10 3 713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2:20.1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158 29 1664,'0'-4'271,"1"-3"1911,2-10 4799,-3 17-6889,-1 0-1,1 1 1,-1-1 0,1 1-1,0-1 1,-1 1 0,1-1-1,-1 1 1,1 0 0,0-1-1,0 1 1,-1-1 0,1 1-1,0 0 1,0-1 0,0 1-1,-1 0 1,1-1 0,0 1-1,0 0 1,0-1 0,0 1-1,0 0 1,0-1 0,1 1-1,-1 0 1,5 42 1247,8 43 410,-5-42-1501,59 352 1120,-62-344-854,-2 57 1,-3-108-500,0 0 0,0-1 0,0 1 0,0 0 0,0 0 0,0 0 0,0 0 0,0 0 0,0 0 0,-1-1 0,1 1 0,0 0 0,-1 0 0,1 0 0,-1 0 0,1-1 0,-1 1 0,1 0 0,-1-1 0,1 1 0,-1 0 0,0-1 1,1 1-1,-1-1 0,0 1 0,0-1 0,0 1 0,1-1 0,-1 1 0,0-1 0,0 0 0,0 1 0,0-1 0,1 0 0,-1 0 0,0 0 0,0 0 0,0 0 0,0 0 0,0 0 0,-1 0 0,-5-1 83,1 0 0,-1-1 0,1 1 0,-11-5 0,6 2-83,-30-7-13,22 7-27,-1-2 0,1 0 0,0-1 0,-25-13 0,36 16-627,-1-1-2366,38 5-8906,-11 0 9311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2:21.3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35 2144,'-3'0'5888,"-5"3"-2635,4 2-1178,-4-5-665,7 0-1143,4 0-190,-3 0 206,9-1 469,-1-1-557,0-1 0,0 1 0,0 0 0,1 1 0,-1 0 1,16 0-1,-1-1 28,101-11 732,-84 6-715,-33 6-206,0-1 0,0 1 0,1 0 0,-1 0 0,0 1 0,0 0 0,11 2 0,3-1 548,-15-5-1744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2:22.0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 2496,'0'-3'11584,"18"108"-7157,-2-10-3612,-11-77-495,-1-8-1327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2:25.8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445 1 1984,'2'0'829,"-4"1"-302,-1 1-80,6-2 715,-20 12 1435,9-7-2330,0 0 0,0-1 0,-1 0-1,0 0 1,-14 3 0,14-4-134,-20 8 319,1 2 0,-40 24 0,33-18-123,24-13-100,2-1-95,0-1-1,0 1 0,1 1 1,-1-1-1,1 2 0,1-1 1,-1 1-1,-10 13 0,1 5 335,-18 37 1,29-50-295,0 1 1,1 0-1,1 0 1,0 0 0,-2 18-1,5-14-14,0 0 0,2 19 1,1-1-140,-2-24 103,1 1 0,1-1 0,0 0 0,7 19 0,-7-22-120,0-4 37,-1 0 0,1 0 0,0 0 0,0 0 0,0 0 0,1-1 0,-1 1 0,1-1 1,5 5-1,2 2 200,19 12 1,-3-2-219,15 9 329,-16-12-267,-24-16-68,1 0 0,-1 0-1,1 0 1,-1 0 0,1-1-1,0 1 1,-1 0 0,1-1 0,0 1-1,-1-1 1,1 0 0,0 0-1,-1 0 1,3 0 0,-4 1-3,0 1 0,0-1 0,0 0 0,0 0 0,0 0 0,0 0 0,0 0 0,-1 0 0,1 0 0,0 0 0,-1 0 0,1 0 0,-1 1 1,1-1-10,-2 2 6,0 0 0,0 0-1,0 0 1,0 0 0,0 0-1,-1 0 1,1 0 0,-1-1-1,0 1 1,0-1 0,0 0-1,-6 4 1,-12 9-38,2 2 203,-25 29 0,38-39-138,1 1-1,0-1 0,0 1 0,1 0 0,0 0 0,1 0 0,-1 1 1,2-1-1,-1 1 0,-1 15 0,3-21-30,1 0-1,0 0 1,-1 1 0,2-1-1,-1 0 1,0 1 0,1-1-1,-1 0 1,1 0 0,0 0-1,0 0 1,0 0-1,1 0 1,-1 0 0,1 0-1,-1 0 1,1 0 0,0-1-1,0 1 1,0-1 0,0 1-1,1-1 1,-1 0 0,1 0-1,0 0 1,-1 0 0,1-1-1,0 1 1,0-1 0,0 1-1,0-1 1,0 0-1,4 1 1,42 10 212,-28-8-210,-1 1-1,28 11 0,-42-13 14,-1-1 1,0 1-1,1 0 0,-1 0 0,0 1 0,-1 0 0,1-1 1,-1 1-1,0 1 0,1-1 0,-2 1 0,1 0 1,3 5-1,-6-8 7,0 0 1,-1 1-1,1-1 1,0 1-1,-1-1 0,1 1 1,-1-1-1,0 1 1,0 0-1,0-1 1,0 1-1,0-1 0,-1 1 1,1-1-1,-1 1 1,1-1-1,-1 1 1,-2 3-1,1-1-21,0 0 1,-1-1-1,0 1 1,0 0-1,0-1 0,0 0 1,-1 0-1,-5 6 0,-72 69 98,64-61-100,3-1 1,0 0 0,1 1 0,0 0 0,2 1-1,0 0 1,2 1 0,0 1 0,-10 32 0,0 17 96,-12 89 0,27-135-8,-1 5 83,2 0 0,-1 52 0,5-71-132,-1 0 1,1-1-1,1 1 0,0 0 1,0-1-1,1 0 0,0 0 1,0 0-1,1 0 0,0 0 0,1 0 1,7 10-1,-7-14-10,0 0 0,1 0-1,-1 0 1,1-1 0,0 0 0,0 0 0,0 0 0,1-1-1,-1 0 1,1 0 0,0-1 0,0 0 0,0 0-1,8 1 1,4 0-701,0-1 0,0-1-1,1 0 1,20-3 0,-9 1-1181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2:40.7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137 16 2976,'0'0'67,"0"-1"-1,0 1 1,0-1 0,0 1-1,0-1 1,0 1 0,0-1 0,0 1-1,0-1 1,0 1 0,0-1-1,0 1 1,0-1 0,0 1 0,0-1-1,0 1 1,-1-1 0,1 1-1,0-1 1,0 1 0,-1 0 0,1-1-1,0 1 1,-1-1 0,1 1-1,0 0 1,-1-1 0,1 1 0,-1 0-1,1-1 1,0 1 0,-1 0-1,1 0 1,-1 0 0,1-1 0,-1 1-1,1 0 1,-1 0 0,1 0-1,-1 0 1,1 0 0,-1 0-1,1 0 1,-1 0 0,1 0 0,-1 0-1,1 0 1,-1 0 0,0 0-1,-3 2 363,0 0 0,0-1 0,0 1 0,-7 5 0,2-1-251,2-2 77,1 0-1,-1 0 1,1 1-1,0 0 1,0 0-1,-5 7 1,2-4 105,5-4-172,1-1 0,-1 1 1,1 0-1,0 0 0,-5 8 1,8-11-149,-1 0-1,1 0 1,0 0 0,-1 0 0,1 0 0,0 1 0,0-1 0,0 0-1,0 0 1,0 0 0,0 0 0,0 1 0,0-1 0,0 0-1,0 0 1,1 0 0,-1 0 0,0 1 0,1-1 0,-1 0-1,1 0 1,-1 0 0,1 0 0,0 0 0,-1 0 0,1 0 0,0-1-1,0 1 1,0 0 0,1 1 0,-1-1 21,1 1 0,0-1 0,0 0 0,0 0 0,0 0 0,0 0 0,1 0 0,-1-1 0,0 1 0,0-1 0,0 1 0,1-1 0,-1 0 0,3 0 0,36-3 345,-22 0-234,-11 2-119,-1 0-1,1-1 0,-1-1 1,1 1-1,-1-1 0,0 0 1,0-1-1,9-5 0,-3 2 155,-12 7-202,0-1 1,0 1-1,-1-1 1,1 1 0,0-1-1,-1 1 1,1-1-1,0 0 1,-1 1 0,1-1-1,-1 0 1,1 1 0,-1-1-1,1 0 1,-1 0-1,1 1 1,-1-1 0,0 0-1,0 0 1,1 0 0,-1 0-1,0 1 1,0-3-1,0 2-12,0 0 0,-1 0 0,1 0 0,0 0 0,-1 0 0,1 0 0,-1 1 0,1-1-1,-1 0 1,1 0 0,-1 0 0,0 0 0,1 1 0,-1-1 0,0 0 0,0 0 0,0 1 0,0-1-1,1 1 1,-1-1 0,0 1 0,0-1 0,0 1 0,-1-1 0,-4-1-21,0 1 0,0-1 0,0 1 0,0 0 0,0 1 0,0-1 0,-10 1 0,2 1-34,0 1 0,-18 4-1,15-2 19,10-2-493,-1 0 0,0 0 0,-11 0 0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2:42.1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168 0 1824,'-8'8'4076,"-11"11"-2611,0 2-42,-27 39 0,39-49-1193,0 0 1,1 1-1,0 0 1,1 1 0,-7 23-1,1 12 387,-8 89-1,17-105-275,1 0 0,2 0 1,9 58-1,-5-68-115,0 0 0,1-1 0,2 0 0,11 25 0,-14-37-16,1 0 0,0 0 0,0 0-1,1-1 1,15 14 0,-14-16-717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2:42.9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245 1 3232,'-5'0'440,"0"1"0,0 0 0,0 0 1,1 0-1,-1 0 0,0 1 0,0 0 0,1 0 1,-1 0-1,1 1 0,0-1 0,-1 1 0,-3 4 0,-7 6 269,-27 29-1,32-31-303,-3 3-119,0 0 0,2 1 0,0 0 1,0 1-1,2 0 0,0 0 0,0 1 0,-10 31 1,18-45-250,1 0 0,-1 0 1,0 0-1,1 0 1,0 0-1,-1 0 1,1 0-1,1 0 1,-1 0-1,0 0 0,1 0 1,-1 0-1,1 0 1,0 0-1,0 0 1,0 0-1,0 0 0,1-1 1,-1 1-1,1 0 1,0-1-1,-1 1 1,1-1-1,0 0 0,1 0 1,-1 0-1,0 0 1,1 0-1,-1 0 1,1 0-1,-1-1 1,1 1-1,0-1 0,-1 0 1,1 0-1,0 0 1,0 0-1,0 0 1,0-1-1,0 1 0,0-1 1,0 0-1,0 0 1,0 0-1,0 0 1,0-1-1,0 1 1,0-1-1,0 0 0,4-1 1,-1-1-33,1 1 1,-1-1-1,-1-1 1,1 1-1,0-1 1,-1 0-1,0-1 1,0 1-1,0-1 1,0 0 0,-1 0-1,0 0 1,0-1-1,0 0 1,-1 1-1,0-1 1,0 0-1,3-10 1,0 0-143,-1 0 0,-1-1 0,-1 1 0,0-1 0,-1 0 0,0-23 1,-3 28-62,0 1 1,-3-16 0,1 23 4,0 10 340,0 12 512,5 1-320,0-1 0,2 1 0,0-1 0,1 0 0,0 0 0,12 22 0,-13-27-216,0-5-134,0 1 0,0 0-1,1-1 1,0 0 0,1 0 0,0 0 0,0 0 0,0-1-1,1 0 1,14 11 0,-20-18-88,-1 0 0,0 1 0,1-1-1,-1 0 1,1 0 0,-1 1 0,1-1 0,-1 0 0,0 0-1,1 0 1,-1 0 0,1 0 0,-1 1 0,1-1 0,-1 0-1,1 0 1,-1 0 0,1 0 0,-1 0 0,1-1 0,-1 1-1,1 0 1,-1 0 0,1 0 0,-1 0 0,1 0 0,-1-1-1,1 1 1,9-14-4930,-8 10 4534,8-11-1723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2:43.5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2080,'10'0'6155,"-6"0"-5991,0 1-1,0 0 1,0-1-1,0 1 0,-1 0 1,1 1-1,0-1 1,5 4-1,-9-5-154,12 7 421,-1 1 0,0 0 0,16 15-1,-12-8-81,-5-5-76,0 0 0,-1 0-1,0 1 1,-1 1 0,0 0 0,9 18 0,-8-8 62,-1 1 1,-1-1-1,-1 1 0,3 30 1,-4-7 301,-1 57 0,-4-78-512,-2 0-1,-1-1 1,-1 1 0,-13 48-1,4-31 114,5-15-177,0-1 0,-14 26-1,10-23 64,9-20-790,-1-1 1,-8 16-1,7-16-591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43:10.9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94 101 2976,'-1'-1'49,"1"1"-1,-1-1 1,1 1 0,-1-1 0,0 1 0,1-1-1,-1 1 1,1 0 0,-1-1 0,0 1-1,1 0 1,-1-1 0,0 1 0,1 0 0,-1 0-1,0 0 1,0 0 0,1 0 0,-1 0 0,0 0-1,1 0 1,-1 0 0,-1 0 0,2 1-15,-1-1 0,0 1 0,0 0 0,0-1 0,1 1 0,-1 0 0,0 0 0,1 0 0,-1-1 0,1 1 0,-1 0 0,1 0 0,-1 0 0,1 0 0,0 0 0,0 0 0,-1 0 0,1 0 0,0 2 0,-4 14 440,1-7-47,1 0-1,0 0 1,1 1 0,0-1-1,1 18 1,0-11-50,0 0 0,-1-1-1,-5 28 1,0-10 31,4-15-208,1-6 48,0 0 0,-1-1 1,-1 1-1,0 0 1,-7 17-1,10-29-235,0-1 0,0 0 0,0 0 0,0 1 1,0-1-1,0 0 0,-1 0 0,1 0 0,0 1 0,0-1 0,0 0 0,0 0 0,0 0 0,-1 1 0,1-1 0,0 0 0,0 0 0,0 0 0,0 0 0,-1 0 0,1 1 0,0-1 0,0 0 0,-1 0 0,1 0 0,0 0 1,0 0-1,-1 0 0,1 0 0,0 0 0,0 0 0,0 0 0,-1 0 0,-4-7 224,-1-15-16,5 7-213,0 0 1,1 0 0,1 1 0,1-1 0,0 0-1,0 0 1,2 1 0,0 0 0,0 0 0,1 0-1,1 0 1,0 0 0,1 1 0,1 0 0,0 1-1,1 0 1,0 0 0,0 1 0,18-16 0,-21 21-22,71-62-277,-66 59 248,1 0 0,0 1 0,1 1 1,26-12-1,-35 17 43,0 1 1,0-1-1,0 1 1,0 0 0,0 1-1,1-1 1,-1 1-1,0 0 1,7 0 0,-8 1 4,-1-1 0,0 1 0,1 0 1,-1 0-1,0 0 0,1 0 0,-1 0 0,0 0 1,0 0-1,0 1 0,0-1 0,0 1 1,0 0-1,0-1 0,-1 1 0,1 0 0,2 4 1,0 0 103,-1 0 1,0 1-1,0-1 1,0 1-1,-1-1 1,0 1-1,0 0 1,-1 0-1,2 14 1,-3-17-21,0 0 0,0 1 0,0-1 0,-1 1 0,1-1 0,-1 0 0,0 1 0,0-1 0,-1 0 0,1 0 0,-1 0 0,0 0 0,0 0 0,-1 0 0,1 0 0,-1-1 0,-3 5 0,1-2 2,-1-1 0,0 0 0,0-1 0,0 1 1,0-1-1,-1 0 0,0-1 0,0 1 0,0-1 0,0-1 0,0 1 1,0-1-1,-1-1 0,1 1 0,-1-1 0,1 0 0,-14-1 0,-2 0 26,10 1-19,-25-3-1,28-2-70,10 4-33,0 0 0,0 0 0,0 0 0,0 0 1,1 0-1,-1 0 0,0 0 0,0 0 1,0 0-1,0 0 0,0 0 0,0 0 1,1 0-1,-1-1 0,0 1 0,0 0 0,0 0 1,0 0-1,0 0 0,0 0 0,0 0 1,0 0-1,0 0 0,1 0 0,-1-1 1,0 1-1,0 0 0,0 0 0,0 0 0,0 0 1,0 0-1,0 0 0,0-1 0,0 1 1,0 0-1,0 0 0,0 0 0,0 0 1,0 0-1,0 0 0,0-1 0,0 1 0,0 0 1,0 0-1,0 0 0,0 0 0,0 0 1,0 0-1,0-1 0,0 1 0,-1 0 1,1 0-1,0 0 0,0 0 0,0 0 0,0 0 1,0 0-1,0 0 0,0-1 0,0 1 1,-1 0-1,1 0 0,0 0 0,0 0 0,135-18-827,-94 14 855,1-2 0,-1-1-1,41-13 1,-54 11-25,46-16 145,126-58-1,-191 76-86,-6 4-57,-7 2-65,-9 5 19,-1 1 0,1 0 0,0 1 0,0 0 0,1 1 0,-15 11-1,19-13 0,-12 8 100,1 2 0,0 0 0,1 2 0,0 0 0,2 0 0,0 2 0,-15 21 0,29-36-5,0-1 0,1 1 1,-1 0-1,0 0 1,-1 7-1,3-10-37,0-1 0,-1 1 0,1-1 0,0 1 0,0-1 0,0 1 0,0-1 0,0 1 1,0-1-1,0 1 0,0 0 0,0-1 0,0 1 0,0-1 0,0 1 0,0-1 0,0 1 0,1-1 0,-1 1 0,0-1 0,0 1 0,1-1 0,-1 1 0,0-1 0,1 1 0,-1-1 0,0 1 0,1-1 1,-1 0-1,0 1 0,1-1 0,-1 0 0,1 1 0,-1-1 0,1 0 0,-1 0 0,1 1 0,-1-1 0,1 0 0,-1 0 0,1 0 0,-1 0 0,1 0 0,0 0 0,-1 1 0,1-1 0,-1-1 0,1 1 1,-1 0-1,1 0 0,-1 0 0,1 0 0,0 0 0,0-1 0,7-1 85,1-1 0,-1-1 0,0 1 0,0-1 0,12-9 0,10-5 92,-9 7-68,0-2 0,-1 0 0,-1-2 1,-1 0-1,27-27 0,-25 16-280,-18 24 123,-1 0 0,1 0 1,-1-1-1,0 1 0,0 0 0,0-1 0,0 1 1,0-1-1,0-3 0,-1 6 30,0 0-1,0 0 0,0 0 1,0-1-1,0 1 0,0 0 1,0 0-1,0 0 1,0 0-1,0 0 0,0 0 1,0 0-1,0 0 1,0 0-1,0-1 0,-1 1 1,1 0-1,0 0 1,0 0-1,0 0 0,0 0 1,0 0-1,0 0 1,0 0-1,0 0 0,-1 0 1,1 0-1,0 0 0,0 0 1,0 0-1,0 0 1,0 0-1,0 0 0,0 0 1,0 0-1,-1 0 1,1 0-1,0 0 0,0 0 1,0 0-1,0 0 1,0 0-1,0 0 0,0 0 1,0 0-1,-1 0 0,1 0 1,0 0-1,0 0 1,0 0-1,0 1 0,0-1 1,0 0-1,0 0 1,0 0-1,0 0 0,0 0 1,-11 8-298,-9 12-14,18-18 332,1 0 0,-1 0 0,1 0 0,-1 0 0,1 0 0,0 1 1,-1-1-1,1 0 0,1 1 0,-1-1 0,0 1 0,0-1 0,1 1 0,0-1 0,-1 1 1,1-1-1,0 1 0,0 0 0,0-1 0,1 1 0,-1-1 0,1 1 0,-1-1 0,1 1 1,0-1-1,0 1 0,0-1 0,0 0 0,0 0 0,0 1 0,1-1 0,-1 0 0,1 0 1,0 0-1,0 0 0,-1-1 0,1 1 0,0 0 0,0-1 0,1 1 0,-1-1 0,0 0 1,0 0-1,1 0 0,-1 0 0,1 0 0,3 1 0,3 0 65,0-1-1,0 1 0,1-2 1,-1 1-1,0-1 0,17-2 1,-2-2 2,32-8 0,-47 10-55,-1 0 0,0-1 0,0 0 0,0 0 0,0-1 0,0 0 0,-1-1 0,0 0 0,0 0 0,0 0 0,0-1 0,-1 0 0,0 0 0,0-1 0,7-11 0,18-26 24,-31 38-517,0 6 453,0 0 0,0 0-1,0 0 1,-1 0 0,1 0 0,0 0-1,0 0 1,0 0 0,0 0-1,0 0 1,0 0 0,-1 0 0,1 0-1,0 0 1,0 1 0,0-1 0,0 0-1,0 0 1,0 0 0,-1 0 0,1 0-1,0 0 1,0 0 0,0 0-1,0 1 1,0-1 0,0 0 0,0 0-1,0 0 1,0 0 0,0 0 0,0 0-1,0 1 1,0-1 0,0 0 0,-1 0-1,1 0 1,0 0 0,0 1-1,-5 41-271,0-23 169,-7 28 151,11-42-27,0 0 0,1-1 0,0 1 0,0 0 0,0 0 0,0 0 0,2 6-1,-2-9 16,1 0-1,0-1 0,0 1 0,0 0 1,0-1-1,0 1 0,0-1 0,0 1 1,1-1-1,-1 1 0,0-1 1,1 0-1,-1 0 0,1 0 0,-1 0 1,1 0-1,0 0 0,-1 0 0,1 0 1,0-1-1,0 1 0,-1-1 0,1 1 1,0-1-1,0 0 0,0 0 0,0 0 1,3 0-1,-1 0 44,1 0 1,-1 0 0,1 0-1,0-1 1,-1 0 0,1 0-1,-1 0 1,0-1 0,1 1-1,5-5 1,10-7 56,0-1 0,-1-1 0,31-31 0,-34 23-134,-16 22 4,1 1 1,-1-1 0,0 0-1,1 1 1,-1-1-1,0 0 1,1 0 0,-1 1-1,0-1 1,0 0 0,0 0-1,1 1 1,-1-1-1,0 0 1,0 0 0,0 1-1,0-1 1,-1 0-1,1 0 1,0 1 0,0-1-1,0 0 1,-1 0 0,1 1-1,0-1 1,-1 0-1,1 1 1,0-1 0,-1 0-1,1 1 1,-1-2-1,0 2-240,-3 4-161,3 6 368,3 7-319,-1-15 375,-1 1 0,1-1 1,0 1-1,0-1 0,0 1 0,0-1 0,0 1 1,1-1-1,-1 0 0,1 0 0,-1 0 1,1 0-1,0 0 0,0 0 0,0 0 1,0 0-1,0-1 0,0 1 0,1-1 1,-1 0-1,0 0 0,1 0 0,-1 0 1,1 0-1,0 0 0,-1 0 0,1-1 1,3 1-1,-5-1-26,0 1-1,0-1 1,0 1 0,0-1-1,0 1 1,0 0 0,0 0 0,0-1-1,0 1 1,0 0 0,0 0 0,-1 0-1,1 0 1,0 0 0,-1 0 0,1 0-1,0 0 1,-1 0 0,0 0 0,1 0-1,0 2 1,3 6-10,-3-8 24,0 0 0,0 1 0,0-1 0,1 0 0,-1 0 0,0 0 0,0 0 0,1 0 0,-1 0-1,1-1 1,-1 1 0,1 0 0,1 0 0,26 6 113,-12-3 10,-14-3-89,1-1 0,-1 0 0,1 0 0,-1 0 0,0 0 0,1 0 0,-1-1 0,5-1 0,26-7 258,-21 4-253,0 0 1,0 0-1,-1-2 1,0 1-1,-1-2 1,1 1-1,-1-1 0,18-19 1,-15 13-30,-1-1 1,-1-1-1,0 0 0,-1 0 0,12-27 1,-19 36-129,1 0 1,8-11-1,-5 8-280,-7 9 88,0 14-91,2 8 366,-2 0 1,0 0-1,-1 0 1,-1 0-1,-1 1 1,-9 40-1,10-56 91,-2 7 35,-1 0 1,0 0-1,-10 19 1,14-31-51,0 0 0,-1 0 1,1 0-1,-1-1 0,0 1 0,1 0 1,-1 0-1,0-1 0,1 1 1,-1-1-1,0 1 0,0 0 0,0-1 1,1 1-1,-1-1 0,0 0 1,0 1-1,0-1 0,0 0 0,0 0 1,0 1-1,-1-1 0,0 0 10,0 0-1,0 0 0,0-1 1,0 1-1,0 0 1,0-1-1,0 0 0,0 1 1,1-1-1,-4-2 0,2 2-35,1-1-1,-1 1 0,1-1 0,0 1 0,0-1 1,0 0-1,0 0 0,0 0 0,0 0 1,1-1-1,-1 1 0,1 0 0,-1-1 1,1 1-1,-2-6 0,3 7-40,0 0 0,-1 0 0,1-1 0,0 1 1,0 0-1,0 0 0,1-1 0,-1 1 0,0 0 0,0 0 0,1-1 0,-1 1 0,1 0 0,-1 0 1,1 0-1,-1 0 0,1 0 0,0 0 0,0 0 0,-1 0 0,2-1 0,0 0 6,0 1 0,0-1-1,0 1 1,0 0 0,1 0-1,-1 0 1,0 0 0,0 1-1,1-1 1,3 0 0,5 0-30,0 0 1,0 1-1,20 2 0,49 12-220,-11-1-646,-52-11 490,5 1-2760,33 8 1,-45-7 779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2:48.3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171 29 1472,'-10'0'1260,"12"-4"-167,-1 4-1024,-1-1 0,1 1 0,0-1 1,-1 0-1,1 1 0,-1-1 1,1 0-1,-1 1 0,1-1 1,-1 0-1,0 0 0,1 1 0,-1-1 1,0 0-1,0 0 0,0 0 1,1-1-1,-1 2-32,0 0 1,0-1-1,0 1 1,0 0-1,0 0 0,0-1 1,-1 1-1,1 0 1,0 0-1,0-1 1,0 1-1,0 0 1,0 0-1,0 0 0,0-1 1,-1 1-1,1 0 1,0 0-1,0 0 1,0-1-1,0 1 1,-1 0-1,1 0 0,0 0 1,0 0-1,0-1 1,-1 1-1,1 0 1,0 0-1,0 0 1,-1 0-1,1 0 0,-1 0 1,-2 0 534,-4-2-45,5 2-476,1-1 0,0 1 0,0 0 0,0-1 0,-1 1 0,1 0 0,0 0 0,0 0 0,-1 0 0,-2 0 0,-3 2 108,0 0 0,0 0-1,0 1 1,0 0 0,0 0 0,0 0-1,1 1 1,-1 0 0,1 1 0,0-1 0,1 1-1,-8 8 1,8-7-92,-21 24 189,24-28-247,1 0-1,-1 0 1,1 1 0,0-1-1,0 1 1,-1-1-1,2 1 1,-1-1 0,0 1-1,0 0 1,0 3 0,2-4-23,0 1 1,0-1 0,0 0-1,-1 0 1,2 0-1,-1-1 1,0 1 0,0 0-1,1 0 1,-1-1-1,1 1 1,-1 0 0,1-1-1,0 0 1,-1 1 0,3 0-1,3 4-9,3 1 60,1 1 0,0-1 1,19 8-1,-17-9-16,0 1 1,16 12-1,-26-17 20,0 1-1,0 0 1,0 1-1,-1-1 1,1 0-1,-1 1 1,1-1-1,-1 1 1,0 0-1,-1 0 1,1 0-1,-1 0 1,0 0-1,0 0 1,0 0-1,0 0 1,0 7-1,-1-7 24,0-1 0,0 1 0,0 0 0,-1-1-1,1 1 1,-1-1 0,0 1 0,0-1 0,0 0 0,0 1-1,-1-1 1,1 0 0,-1 0 0,0 1 0,0-2-1,0 1 1,0 0 0,-1 0 0,1-1 0,-6 5 0,7-6-28,-2 2 53,-1 0 1,0-1 0,0 1-1,1-1 1,-1 0 0,-1 0-1,1 0 1,0 0 0,0-1 0,-1 0-1,1 0 1,0 0 0,-1 0-1,-7 0 1,-5 0-69,12 0-28,1-1 1,-1 0-1,0 1 1,0-2-1,1 1 1,-1 0-1,0-1 1,-5-1 0,2 1 64,0 3-671,28-15-7264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2:48.7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 3488,'-5'5'1568,"5"11"-1344,0-10 1120,5 7-768,-2 7 544,2-1-640,-5 4 288,5 0-448,-5 1-96,3-1-128,-3-4 64,5 1-96,-5-4 192,0-5-160,0-6-256,0-2 96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2:49.1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1 1824,'-10'0'832,"10"5"-736,10-2-544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2:49.4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53 2912,'0'4'441,"1"0"-1,-1-1 1,1 1 0,0 0 0,3 6 0,2 11 1271,1 19 285,-3-22-1383,-1 0 1,0 27-1,-3-44-54,0-2-520,0 1 1,0-1-1,0 0 0,0 1 1,0-1-1,1 0 0,-1 1 0,0-1 1,0 0-1,0 1 0,1-1 1,-1 1-1,0-1 0,1 0 1,-1 1-1,0-1 0,1 0 1,3-5-20,7-31-377,-4 10-40,-5 22 331,9-26-287,25-50 1,-35 78 334,0 1 0,0 0 0,1 0 1,-1 0-1,1 0 0,-1 0 0,1 1 0,0-1 1,0 0-1,0 1 0,2-2 0,-4 2 25,1 1-1,-1 0 1,1 0 0,-1 0-1,1 0 1,-1 0 0,1 0-1,-1-1 1,1 1-1,-1 0 1,1 0 0,-1 0-1,1 1 1,-1-1 0,0 0-1,1 0 1,-1 0 0,1 0-1,-1 0 1,1 0-1,-1 1 1,1-1 0,-1 0-1,1 1 30,0 0 1,0 0-1,0 0 0,0 1 0,0-1 0,-1 0 0,1 0 0,0 0 0,-1 0 0,1 1 0,-1-1 1,1 2-1,2 10 796,3 24 1,0-2-91,12 73 793,-17-102-1400,0 0-1,1 0 1,3 9-1,1-5-3434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2:50.7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105 5 2976,'0'0'205,"-1"0"-1,0 0 1,1 1-1,-1-1 1,0 0 0,1 0-1,-1 0 1,0 1 0,1-1-1,-1 0 1,1 1 0,-1-1-1,1 0 1,-1 1-1,1-1 1,-1 1 0,1-1-1,-1 1 1,1-1 0,0 1-1,-1-1 1,1 1-1,0-1 1,-1 1 0,1 0-1,0-1 1,-1 2 0,-6 10 865,4-10-866,1 0 0,0 1 1,0-1-1,0 1 0,1 0 1,-1 0-1,-2 5 1,-10 17 554,8-17-622,0 1 0,0 0-1,1 0 1,0 1 0,0-1 0,1 1-1,1 0 1,0 0 0,0 0 0,-1 12-1,3-15-134,1 0 0,-1 0 0,1 1 0,1-1 0,-1 0 0,4 11 0,-4-15 8,1 0 0,0-1 0,0 1 1,0 0-1,0 0 0,0-1 0,1 1 1,-1-1-1,1 0 0,0 1 0,-1-1 1,1 0-1,0 0 0,0 0 0,1 0 1,-1 0-1,0 0 0,6 2 0,-7-4 59,0 1 1,1-1-1,-1 0 0,0 0 0,1 0 0,-1 0 1,1 0-1,-1 0 0,1 0 0,-1 0 0,0-1 1,1 1-1,-1 0 0,0-1 0,1 1 0,-1-1 1,2-1-1,20-13 147,-18 10-203,-1 1 0,1-1 0,-1 0 0,0 0 0,0 0 0,0 0 0,-1-1 0,0 0 0,0 1 0,4-13 1,-7 17-27,1 0 0,-1 0 1,0 1-1,0-1 1,0 0-1,0 0 1,1 0-1,-1 1 0,0-1 1,1 0-1,-1 0 1,0 1-1,1-1 0,-1 0 1,1 1-1,-1-1 1,2 0-1,-2 1-5,0 0 0,1 0 0,-1 0 0,0 0 0,1 0 0,-1 0 0,0 0 0,1 1 0,-1-1 0,0 0 0,1 0 0,-1 0 0,0 0 0,0 1 0,1-1 0,-1 0 0,0 0 0,0 0 0,0 1 0,1-1 0,-1 0 0,0 0 0,0 1 0,0-1 0,0 0 0,1 1 0,-1 0 0,2 3-141,0 2 0,0-1 0,0 0 0,0 6 0,0-7 156,-1 0 0,0-1-1,1 1 1,0 0 0,0-1 0,0 1-1,0-1 1,0 0 0,1 1 0,0-1-1,-1 0 1,1-1 0,0 1 0,0 0-1,1-1 1,-1 0 0,6 3 0,-7-4 43,1 0 1,-1 0 0,1-1 0,-1 1-1,1-1 1,0 0 0,-1 0 0,1 0 0,-1 0-1,1 0 1,0 0 0,-1-1 0,1 1-1,-1-1 1,1 0 0,-1 0 0,1 0-1,-1 0 1,0 0 0,0 0 0,1-1 0,-1 1-1,0-1 1,0 0 0,0 1 0,0-1-1,-1 0 1,1 0 0,0 0 0,1-4 0,3-4 61,0 0 0,-1 0 0,-1 0 0,0-1 1,5-18-1,-5 16-64,-2 0 1,0 0-1,0 0 0,-1 0 1,-1 0-1,0 0 1,-1 0-1,0 0 0,-7-25 1,7 35-112,0 0 1,0 0-1,0 0 0,-1 1 1,1-1-1,-1 0 1,1 1-1,-4-4 0,4 5-109,0 0 0,1 1 0,-1-1 0,0 0 0,1 1 0,-1-1 0,0 0 0,0 1 0,0 0 0,0-1 0,1 1 0,-1-1 0,0 1 0,0 0 0,0 0 0,0-1 0,0 1 0,0 0 0,0 0 0,0 0 0,0 0 0,0 0-1,0 0 1,0 0 0,-2 1 0,-4 0-2559,2 2 880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2:52.4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240 0 2080,'-10'5'1222,"9"-5"-1174,1 0 0,0 0 0,-1 0-1,1 0 1,-1 0 0,1 0-1,-1 1 1,1-1 0,0 0 0,-1 0-1,1 0 1,-1 1 0,1-1 0,0 0-1,-1 1 1,1-1 0,0 0 0,-1 1-1,1-1 1,0 0 0,0 1 0,0-1-1,-1 1 1,1 0 0,-3 3 231,0 0 0,0-1 1,0 1-1,-1-1 0,-5 5 1,-11 11 614,-7 6-76,18-17-644,0 0-1,1 0 1,0 1-1,-14 19 1,10-8-35,1 0 0,1 1 1,0 0-1,2 1 0,1 0 1,0 1-1,-5 33 0,6-11 120,-3 82 0,9-112-193,1-1 0,0 1 0,1 0 1,1-1-1,0 0 0,1 1 0,1-1 0,0-1 0,13 24 0,-9-21 146,1 0-1,1-1 1,23 25-1,-27-33-478,0 0 0,1-1 0,-1 0 0,2 0 0,-1-1 0,0 0 0,1 0 0,17 6 0,-9-4-1349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2:53.2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132 2 1984,'-5'-1'2899,"4"1"-2824,-11 4 1955,-11 10 75,2 1-983,17-12-956,0-1 1,0 1-1,1-1 1,-1 1-1,1 0 1,-6 7-1,8-8-134,0-1 0,1 1 0,-1-1 0,0 1 0,1-1 0,-1 1 0,1-1 0,0 1 0,-1 0 0,1-1 0,0 1 1,0 0-1,0-1 0,0 1 0,1-1 0,-1 1 0,0 0 0,1-1 0,-1 1 0,1-1 0,-1 1 0,1-1 0,0 1 0,0 1 0,5 8 143,1 3 186,9 24-1,-14-33-296,-1 1 0,0-1 0,0 1 0,0-1 0,0 1 0,-1 0 0,0 0 0,-1 6 0,-1 6 262,-1-1 0,-5 18 0,6-29-297,-1 1 0,1-1-1,-1 0 1,0 0 0,0 0 0,-1-1 0,0 1-1,-5 5 1,5-6 50,-7 6-2010,11-11 1846,0 0 0,-1 0 1,1 1-1,0-1 0,-1 0 0,1 0 0,0 0 0,-1 0 0,1 0 0,0 0 1,-1 0-1,1 0 0,0 0 0,-1 0 0,1 0 0,0 0 0,-1 0 0,1 0 1,0 0-1,-1 0 0,1 0 0,0 0 0,-1-1 0,1 1 0,0 0 1,0 0-1,-1 0 0,1 0 0,0-1 0,-1 1 0,1 0 0,0 0 0,0-1 1,0 1-1,-1 0 0,1-1 0,0 1 0,-2-5-1280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2:53.6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51 4160,'0'0'1856,"23"0"-1600,-10-3 1120,0 3-800,8-5 704,2 2-768,8-6 96,-1 6-352,6-5-256,-2 8 0,-3-8 64,0 8-32,-9-8-800,-1 8 416,-8-3-3872,-3 6 2336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2:54.4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59 2 1824,'4'-1'2958,"-3"1"-2897,-1 8 1533,-3 16 42,2-20-1000,-56 428 3599,56-418-4180,0-3 8,0 0 0,1 0 0,0 0 0,4 21-1,-3-30-42,-1 0 0,1 0 0,-1 0 0,1 0 0,0 0 0,0 0 0,0 0 0,0 0 0,0 0 0,0 0 0,1-1 0,-1 1 0,0 0 0,1-1 0,0 0-1,-1 1 1,1-1 0,0 0 0,-1 1 0,1-1 0,0 0 0,0-1 0,0 1 0,0 0 0,0 0 0,0-1 0,0 1 0,0-1 0,1 0 0,-1 0 0,4 0 0,8 0 129,-1-1 1,1-1 0,0-1 0,16-5 0,26-9-2426,-40 11 848,0 2-1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2:54.7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1 120 4384,'0'0'143,"0"-1"-1,0 1 1,0-1 0,0 1 0,1-1 0,-1 1-1,0-1 1,0 1 0,0-1 0,1 1-1,-1 0 1,0-1 0,0 1 0,1-1 0,-1 1-1,0 0 1,1-1 0,-1 1 0,1 0 0,-1-1-1,0 1 1,1 0 0,-1 0 0,1-1-1,-1 1 1,1 0 0,0 0 0,17-4 2249,-9 2-1934,105-38 1633,-41 11-1681,-40 17-885,-18 6-1527,0 1 1,23-5-1,-15 8-387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43:11.3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79 4576,'-18'-42'1664,"18"37"-1280,5-7-96,3 9-1024,5-5 352,5 0-2368,18 8 1504,16 8 160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2:55.3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7 2816,'3'-7'6666,"-3"18"-5981,-4 145 3313,3-13-2632,3-69-652,-2-67-2013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2:55.7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28 4480,'-1'1'2449,"10"-3"-600,-7 3-1681,-1-1 0,1 0 0,0 1 0,0-1 0,0 0 0,-1 0 0,1 0-1,0 0 1,0 0 0,-1-1 0,1 1 0,0-1 0,2 0 0,4-1 340,34-4 1136,-8 0-882,49-1 0,-64 8-620,-14 0-315,1-1-1,0 0 1,0 0-1,9-2 1,-8 0-408,4 0-4108,-3 2 2023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2:57.5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248 0 1664,'-15'2'9442,"3"-1"-8999,1 1-1,0 1 0,-1 0 0,-12 5 0,11-1-141,0 0 0,-16 11 0,23-14-271,1 0 1,0 1-1,0-1 1,0 1-1,1 0 1,0 1-1,-6 8 1,1 2 73,0 0 0,1 0 0,0 0 0,2 1 0,0 1 0,0-1 0,-3 26 0,8-36-51,0 0 1,1-1 0,0 1 0,0 0 0,0 0 0,4 12 0,-4-15-41,1-1 0,1 0 0,-1 0 1,0 0-1,1 0 0,-1 0 0,1 0 1,0 0-1,0 0 0,0-1 1,1 1-1,-1-1 0,1 1 0,-1-1 1,1 0-1,5 3 0,3 1 26,1-1 0,0-1 1,0 0-1,0-1 0,0 0 0,0 0 0,1-2 0,-1 1 0,1-2 0,0 0 0,-1 0 1,1-1-1,-1 0 0,19-5 0,-23 3-9,1 0 0,0 0 0,-1 0 0,0-1-1,1-1 1,-1 1 0,12-10 0,-4 1 82,-1-1 1,18-20-1,-24 23-43,0 0 0,-1-1 0,-1 0 0,12-26 0,-9 14 137,13-45 0,-22 64-249,0 0 0,0-1 0,0 1 0,-1-1-1,1 1 1,-1-1 0,-1 0 0,1 1 0,-1-1 0,-1-5-1,1 10 22,0-1 0,1 1-1,-1-1 1,0 1 0,0 0-1,0-1 1,0 1-1,0 0 1,0 0 0,0-1-1,0 1 1,-1 0-1,1 0 1,0 0 0,-1 1-1,1-1 1,0 0 0,-3 0-1,1-1-26,0 1 0,0 0 1,0 0-1,-1 0 0,1 0 0,0 0 0,-5 0 1,-23 9-96,26-7 120,0 0 0,1 0 0,-1 1 0,1 0 0,-9 4 0,3-1-19,8-2-12,-1-1 0,0 0 1,0 1-1,1-1 0,-1 1 1,1 0-1,0 0 0,0 0 0,0 0 1,0 0-1,0 0 0,-1 5 0,-5 7-102,3-2 183,0-1 1,1 1-1,0 0 1,-2 17-1,1-6-84,-2 2 75,1 1 0,2 0 0,0 1 0,1 51 1,4-57 303,-1-10-154,1 0-1,1 0 0,3 18 0,1-8 45,-5-16-148,1 0 0,0 1 0,0-1 1,0 0-1,1 0 0,0 0 0,0 0 0,5 6 0,21 26 1057,-27-37-1462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2:58.4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6 3072,'-3'-6'1778,"6"13"403,10 11-455,-6-11-1385,-1 1 0,1 0-1,5 9 1,9 10 301,-8-10-425,-1 0-1,0 0 1,-1 1-1,-1 1 1,-1-1-1,0 2 1,6 24 0,-5-12 184,-3 1 1,0-1-1,3 62 1,-10-70-87,-1-1 0,-1 1 0,-1-1 0,-1 0 1,-1 0-1,-1 0 0,-1-1 0,-1 0 0,-1 0 0,-19 35 0,-33 44-1252,45-75-2115,6-6 930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4:00.8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1248,'0'0'7338,"13"8"-5743,-8 2-1296,0-1 0,0 1 0,-1 0 0,-1 0 0,1 0 0,1 16 0,6 67 640,-4-26-328,0 10-307,-1 88 0,-7-160-1121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4:01.4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22 3808,'-4'-2'10592,"15"-2"-11211,-5 2 1611,-1-1-811,0 1 1,1 0-1,-1 0 0,1 1 1,0 0-1,-1 0 0,1 0 1,0 1-1,0 0 0,0 0 0,6 1 1,103 3 458,-43 6-637,-44-5 106,-19-4-89,0 0 0,14-2 0,-6 1-2661,-13 0 1025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4:03.8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 78 1888,'-1'0'172,"0"0"1,0 0-1,0 0 1,0 0-1,-1 0 1,1 0-1,0 1 1,0-1-1,0 0 1,0 1-1,0-1 1,0 1-1,0-1 0,0 1 1,0 0-1,-2 0 1,3 0 38,-1-1 0,1 1 0,-1-1-1,0 1 1,1-1 0,-1 0 0,0 1 0,1-1 0,-1 0 0,0 0 0,1 1 0,-1-1 0,0 0-1,1 0 1,-1 0 0,-1 0 0,2 0-136,-1 0 0,1 0 0,-1 0 0,1 0 0,-1 0 0,0 0 0,1 0 1,-1 0-1,1 0 0,-1 0 0,1 0 0,-1 0 0,1-1 0,-1 1 0,1 0 0,-1 0 0,1-1 0,-1 1 0,1 0 0,-1-1 0,1 1 0,-1-1 0,1 1-50,0-1-1,0 1 1,0 0-1,0-1 1,0 1 0,0 0-1,0-1 1,0 1-1,0 0 1,0-1-1,1 1 1,-1 0-1,0-1 1,0 1-1,0 0 1,1 0-1,-1-1 1,0 1-1,0 0 1,0 0-1,1-1 1,-1 1-1,0 0 1,1 0-1,-1 0 1,0-1-1,0 1 1,1 0-1,20-14 583,-12 8-468,0 0 0,1 1 0,12-6 0,5-3-162,-23 12 49,0-1-1,0 1 0,0 0 1,0 0-1,1 0 0,8-2 1,-6 2-24,-7 2-4,1 0 0,-1-1 1,0 1-1,1 0 0,-1 0 0,1 0 0,-1 0 1,0 0-1,1 0 0,-1 0 0,1 0 0,-1 0 1,0 0-1,1 0 0,-1 0 0,1 0 0,-1 0 1,0 0-1,1 1 0,-1-1 0,0 0 0,1 0 1,-1 0-1,0 1 0,1-1 0,-1 0 0,0 0 1,1 1-1,-1-1 0,1 1 0,9 6-5,-9-7 11,0 1 0,0 0 1,1-1-1,-1 1 1,0 0-1,0 0 1,0 0-1,0 0 0,0 0 1,0 0-1,0 0 1,-1 0-1,1 0 1,0 0-1,-1 0 1,1 1-1,0-1 0,-1 0 1,0 0-1,1 1 1,-1-1-1,0 0 1,1 1-1,-1-1 0,0 0 1,0 3-1,0 9 6,0 1 82,0 0 0,-1 0 0,0 0 0,-6 23 0,-62 214 612,62-224-511,-2-2 1,-1 1 0,-1-1 0,-1-1-1,-30 45 1,26-46 239,13-15-96,3-8-327,0 0 0,0 0 0,0 0 0,0 0 1,0 1-1,0-1 0,0 0 0,0 0 0,0 0 0,0 0 0,1 0 0,-1 0 1,0 0-1,0 0 0,0 0 0,0 0 0,0 0 0,0 0 0,0 0 1,0 0-1,1 0 0,-1 0 0,0 0 0,0 0 0,0 0 0,0 0 0,0 0 1,0 0-1,0 0 0,1 0 0,-1 0 0,0 0 0,0 0 0,0 0 0,0 0 1,0 0-1,0 0 0,0 0 0,0 0 0,0 0 0,1 0 0,-1 0 1,0 0-1,0-1 0,0 1 0,0 0 0,0 0 0,0 0 0,0 0 0,0 0 1,0 0-1,0 0 0,9-5 42,-1 1 0,1 1 0,0-1 0,0 1 0,0 1 0,0 0 0,1 0 0,-1 1 0,0 0 0,1 1 1,-1 0-1,1 0 0,-1 1 0,0 0 0,1 1 0,-1 0 0,0 0 0,0 1 0,0 0 0,10 6 0,-15-8-298,5 4 433,0-1 1,1 0 0,10 2-1,-17-5-397,0-1 0,1 1-1,-1-1 1,0 0-1,7 0 1,-8-1-290,-1 1 1,1 0 0,0-1-1,0 1 1,0-1-1,-1 0 1,1 0-1,0 1 1,0-1-1,-1 0 1,2-2-1,7-5-2022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4:06.1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113 72 1888,'-10'-11'8956,"10"13"-9166,19-1 610,18-1-212,166-3 239,-147-1-158,90-17-1,-58-6-164,-63 18-96,-39 11 111,0-1 1,-25-2-1,11 0 3,4 1-133,-13-1 74,1 2 0,0 1 0,-66 13-1,35 4 257,37-10-25,1 0-1,-1-3 1,0 0-1,-54 3 1,79-9-246,1 1 0,-1-1 0,1 1 0,0 1 0,0-1 0,0 0 0,-1 1 0,1 0 0,1 0 0,-1 0 0,0 1 0,0-1 0,1 1 0,0 0 0,-1 0 0,-2 3 0,18 5 190,0-2 0,17 11 1,322 147-383,-340-163 104,8 4 67,-19-8-25,1 0 1,0 1-1,-1-1 0,1 0 0,-1 1 0,1-1 0,-1 1 0,1-1 1,-1 1-1,1-1 0,-1 1 0,1-1 0,-1 1 0,0-1 1,1 1-1,-1 0 0,0-1 0,0 1 0,1-1 0,-1 1 1,0 0-1,0 0 0,0 0 0,0 0 0,0 0 1,0-1-1,-1 1 0,1 0 1,0 0-1,-1 0 0,1-1 1,0 1-1,-1 0 0,1-1 1,-1 1-1,1 0 0,-1-1 1,0 1-1,1-1 0,-1 1 1,1-1-1,-1 1 0,0-1 1,-1 1-1,-20 9 50,17-8-48,-14 5-69,-125 54 167,130-54-93,-1 1-1,2 1 1,-1 0 0,1 1-1,1 1 1,0 0 0,-17 19-1,13-10 0,1 1 0,1 1 0,-21 40 0,24-37 8,0 0 0,-12 49 0,23-73-1,-1 0-1,1 1 1,0-1-1,0 0 1,-1 1-1,1-1 0,0 0 1,0 1-1,1-1 1,-1 0-1,0 1 1,0-1-1,1 0 1,-1 1-1,1-1 1,-1 0-1,1 0 1,0 2-1,0-2 6,0 0 0,0 0 1,1 0-1,-1 0 0,0 0 0,1-1 0,-1 1 0,1 0 0,-1 0 1,1-1-1,-1 1 0,1-1 0,-1 0 0,1 1 0,2-1 0,4 1 5,1 0 0,0-1 0,0 0-1,-1-1 1,1 0 0,10-2 0,50-17 87,-45 12-23,26-5 0,-37 11-73,67-10-343,-67 11 297,0 1 1,-1 0 0,1 0-1,19 5 1,-24-3 44,-1 0 0,0 0 0,0 1 0,-1 0 0,1 1 0,-1 0 0,1 0 0,7 6 0,-4-2 149,-1 1-1,0 0 1,16 19-1,-17-15-51,-7-11-83,-1-1-1,1 0 1,-1 0-1,1 0 1,0 1 0,0-1-1,0 0 1,0 0 0,-1 0-1,4 1 390,-10-7-2418,2-1-906,1-2 858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4:13.1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51 2240,'0'0'61,"-1"-1"1,0 0 0,1 0-1,-1 1 1,1-1-1,-1 0 1,1 0-1,0 0 1,-1 0-1,1 0 1,0 1 0,-1-1-1,1 0 1,0 0-1,0 0 1,0 0-1,0 0 1,0 0-1,0 0 1,0-1-1,1-1 234,0 1-1,0 0 1,-1 0-1,2 0 1,-1 0-1,0 0 0,2-2 1,1-2 422,1 0 729,-2 15-857,-1 6-167,-2 1 1,0 25-1,-1-8 23,19 275 2445,-17-300-2776,0 0 0,-1 0 0,0 1-1,0-1 1,-3 16 0,1-17 481,2-13 263,3-13-460,3-1-504,1 1 0,0 0 0,2 0 0,0 1 1,18-28-1,-25 43 44,0 0-1,0 0 1,1 0 0,-1 1 0,1-1-1,-1 1 1,1 0 0,0-1 0,0 1 0,4-2-1,-6 4 45,0-1 0,0 1 0,0 0 0,0 0 0,1-1 0,-1 1 0,0 0 0,0 0 0,0 0 0,0 0 0,0 0 0,0 1 0,1-1 0,-1 0 0,0 0 0,0 1 0,0-1 0,0 1 0,0-1 0,0 1 0,0-1 0,0 1 0,0 0 0,0-1 0,0 1 0,-1 0 0,1 0 0,0 0 0,0 0 0,-1-1 0,1 1 0,0 0 0,-1 0 0,1 0 0,0 2 0,0 0 33,1 0 1,-1 0 0,0 1-1,0-1 1,0 0 0,0 1 0,0-1-1,-1 1 1,0-1 0,1 0-1,-1 1 1,-1-1 0,1 1 0,0-1-1,-1 1 1,0-1 0,0 0-1,0 1 1,-2 4 0,2-5 37,-1-1 0,1 1 0,0-1 0,-1 0 0,0 1 1,1-1-1,-1 0 0,0 0 0,0 0 0,0 0 0,-1-1 0,1 1 1,0-1-1,-1 1 0,1-1 0,-1 0 0,1 0 0,-1 0 0,1 0 1,-1 0-1,0 0 0,0-1 0,1 0 0,-5 1 0,5-1-58,1 0-1,-1-1 1,1 1-1,0 0 1,-1-1-1,1 1 1,0-1 0,-1 1-1,1-1 1,-2-1-1,-1-2-350,5 3-1,1 1 443,0 1 1,0-1-1,0 1 1,0 0-1,0 0 1,0-1-1,0 2 1,-1-1-1,1 0 1,0 0 0,1 2-1,14 8 364,4-4-22,58 25 312,-77-30-993,2-1 569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4:13.7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47 4224,'9'-4'5550,"-3"0"-5082,1 1-1,0 0 1,0 0-1,15-3 1,122 1-36,-131 5-607,-9 1 394,1-1 0,0 0 0,-1 0 0,8-1 0,-11 0-383,-1 1 0,1 0 0,0 0 0,0 0 0,-1-1 0,1 1 0,0 0 0,-1-1 0,1 1 0,0-1 0,-1 1 0,1 0 0,-1-1 0,1 0 0,-1 1 0,1-1 0,-1 1 0,1-1 1,-1 1-1,1-1 0,-1 0 0,0 1 0,0-1 0,1 0 0,-1 0 0,0 1 0,0-1 0,0 0 0,1 0 0,-1 1 0,0-1 0,0-1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43:13.5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5 256 2656,'-1'-1'34,"1"1"0,0 0 0,-1-1 1,1 1-1,0 0 0,0-1 0,-1 1 0,1 0 1,0-1-1,0 1 0,0-1 0,-1 1 0,1 0 0,0-1 1,0 1-1,0-1 0,0 1 0,0 0 0,0-1 0,0 1 1,0-1-1,0 1 0,0-1 0,8-7 1369,5-5 1152,0-2-341,21-21-1,-11 18-2045,0 0-1,0 1 1,2 1 0,0 1-1,0 2 1,2 0 0,-1 2 0,42-12-1,-49 17-26,-8 2-68,24-4 0,-33 7-71,0 1 0,0 0 0,0-1 0,0 1 0,0 0 0,0 0 0,0 0 0,0 1 0,0-1 0,0 0 0,0 1 0,0 0 0,-1-1 0,1 1 0,0 0 0,0 0 1,0 0-1,1 1 0,-2-1 6,0 0 1,-1-1 0,1 1 0,-1 0 0,1 0 0,-1 0 0,1 0 0,-1 0 0,0 0-1,1 0 1,-1 0 0,0 0 0,0 0 0,0 0 0,0 0 0,0 0 0,0 0 0,0 0-1,0 0 1,0 0 0,0 0 0,-1 1 0,1 0 0,-11 23 216,10-22-199,-14 23 561,-30 42-1,39-60-367,10-11-54,0 0 0,1 0 0,-1 1 0,0 0 0,7-3 0,38-15-240,-45 19 114,42-21-150,85-52-1,-87 47 122,-41 25 2,0 1 1,0-1-1,0 1 1,1-1-1,-1 1 1,4-1 0,-6 2-9,0 0 1,0 0 0,-1 0 0,1 0-1,0 0 1,0 0 0,0 0 0,-1 0 0,1 0-1,0 0 1,0 0 0,-1 0 0,1 1-1,0-1 1,0 0 0,-1 1 0,1-1 0,0 0-1,-1 1 1,1-1 0,-1 1 0,1-1-1,0 1 1,-1-1 0,1 1 0,-1-1 0,1 1-1,-1 0 1,1-1 0,-1 1 0,0 0-1,1 0 1,0 2 0,0 1 1,-1-1-1,1 1 0,-1-1 1,0 0-1,0 1 0,0-1 0,0 1 1,-1-1-1,1 0 0,-1 1 1,0-1-1,0 0 0,-3 7 0,-3 5 44,-15 25 0,14-26 142,1-4 560,7-10-742,0 0-1,0 0 1,0 0 0,0 0 0,0 0-1,0 0 1,0 0 0,0 0 0,0 0-1,0 0 1,0 0 0,0 0 0,1 0-1,-1 0 1,0 0 0,0-1 0,0 1-1,0 0 1,0 0 0,-1 0-1,1 0 1,0 0 0,0 0 0,0 0-1,0 0 1,0 0 0,0 0 0,0 0-1,0 0 1,0 0 0,0 0 0,0 0-1,0 0 1,0 0 0,0 0 0,0 0-1,0 0 1,0 0 0,0 0 0,0 0-1,0 0 1,0 0 0,0-1-1,0 1 1,0 0 0,0 0 0,0 0-1,0 0 1,0 0 0,0 0 0,-1 0-1,1 0 1,0 0 0,1-2 13,0 0 1,0 0-1,0 0 1,0 0-1,0 0 1,1 0-1,2-3 1,10-10 36,20-18-373,-31 30 231,0 1 1,1 0-1,-1 0 0,0 0 0,1 0 0,-1 0 1,1 0-1,-1 1 0,7-2 0,-9 3 68,-1 0 0,1 0 0,0 0 0,0 0 0,-1 0-1,1 0 1,0 0 0,-1 0 0,1 1 0,0-1 0,0 0 0,-1 0-1,1 1 1,0-1 0,-1 0 0,1 1 0,0-1 0,-1 0 0,1 1 0,-1-1-1,1 1 1,-1-1 0,1 1 0,-1 0 0,1-1 0,-1 1 0,1-1 0,-1 1-1,0 0 1,1-1 0,-1 1 0,0 0 0,0 0 0,0-1 0,1 1 0,-1 0-1,0 1 1,1 3-19,-1 1 0,1 0 0,-2 11 0,1-10 31,-1 9 6,1 20 270,0-34-250,0 0 0,0 0 1,0 0-1,1 0 0,-1-1 0,1 1 0,-1 0 0,1 0 1,0-1-1,-1 1 0,1 0 0,0-1 0,0 1 0,2 2 0,-2-3-2,1-1-1,-1 1 1,0-1-1,0 1 0,0-1 1,0 1-1,0-1 0,1 0 1,-1 1-1,0-1 0,0 0 1,1 0-1,-1 0 0,0 0 1,0 0-1,2-1 0,24-4 332,-18 2-298,136-35-11,-144 38-43,145-39 138,-112 28-97,-1-2 0,41-21 0,-66 30 13,0-1-1,0-1 0,12-10 1,-16 11-96,-6 3-75,-9 5-76,-103 60-37,85-48 238,14-8 49,0 0 0,1 1 0,0 1 1,-21 17-1,33-24-49,1 0 1,-1 0 0,0 0-1,1 0 1,-1 0 0,1 1-1,-1-1 1,1 0 0,0 1-1,0-1 1,0 1-1,1-1 1,-1 1 0,0-1-1,1 5 1,0-6 3,0 1 1,0-1-1,0 1 1,0-1-1,1 1 0,-1-1 1,1 1-1,-1-1 1,1 0-1,-1 1 0,1-1 1,0 0-1,0 0 1,0 0-1,-1 1 0,1-1 1,0 0-1,0 0 1,1 0-1,-1 0 0,0-1 1,0 1-1,0 0 1,1 0-1,-1-1 0,0 1 1,1-1-1,-1 1 1,1-1-1,1 1 0,3 0 23,0 0 0,0 0 0,1-1 0,-1 1-1,0-2 1,1 1 0,-1-1 0,0 0 0,0 0-1,1 0 1,-1-1 0,0 0 0,0 0 0,-1-1-1,8-3 1,0-2-22,1 0-1,-1-1 0,-1 0 1,23-22-1,-29 25-1,0-1-1,-1 0 1,0 0 0,0 0-1,6-13 1,-10 18-33,-1 0 0,1 0 0,-1 0 0,0 1 0,0-1 1,1 0-1,-2-4 0,1 1-310,0 5 323,0 0 1,0 0-1,0 0 0,0 0 0,-1 0 0,1 0 0,0 0 0,0 0 0,0 0 0,0 0 0,0 0 0,0-1 0,0 1 0,-1 0 0,1 0 0,0 0 0,0 0 0,0 0 0,0 0 0,0 0 0,0 0 0,-1 1 0,1-1 0,0 0 0,0 0 0,0 0 0,0 0 0,0 0 0,0 0 0,0 0 1,0 0-1,-1 0 0,1 0 0,0 0 0,0 0 0,0 0 0,0 0 0,0 1 0,0-1 0,0 0 0,0 0 0,0 0 0,0 0 0,0 0 0,0 0 0,0 0 0,-1 1 0,1-1 0,0 0 0,0 0 0,-4 5-30,1 1-18,-1 2 43,0 0-1,0 0 0,1 0 0,-4 17 1,7-24 23,-1 1 0,1 0 0,0 0 0,0-1 0,0 1 0,0 0 0,0 0 0,0-1 0,1 1 0,-1 0 1,0 0-1,1-1 0,0 1 0,-1 0 0,1-1 0,0 1 0,0-1 0,0 1 0,0-1 0,0 1 0,0-1 1,0 1-1,0-1 0,1 0 0,-1 0 0,0 0 0,1 0 0,-1 0 0,1 0 0,-1 0 0,3 0 0,-2 0 12,0 0 0,1-1-1,-1 1 1,1-1 0,-1 0-1,1 0 1,-1 0 0,1 0-1,-1 0 1,1-1-1,-1 1 1,1-1 0,-1 1-1,0-1 1,1 0 0,-1 0-1,4-2 1,2-1 73,0-1 0,0 0-1,9-8 1,23-23-28,-28 24-207,1 0 0,23-16 0,-36 28 131,0 0 1,0 0-1,0-1 1,0 1-1,1 0 1,-1 0-1,0 0 1,0 0-1,0 0 1,0 0-1,0 0 1,1 0-1,-1 0 1,0 0-1,0 0 1,0 0-1,0 0 1,1 0-1,-1 0 1,0 0-1,0 0 1,0 0-1,1 0 1,-1 0-1,0 0 1,0 0-1,0 0 1,0 0-1,1 0 1,-1 0-1,0 0 1,0 0-1,0 0 1,0 0-1,0 0 1,1 1-1,-1-1 1,0 0-1,0 0 1,0 0-1,0 0 1,0 0-1,0 1 1,0-1-1,0 0 1,1 0-1,-1 0 1,0 0-1,0 1 1,0-1-1,0 0 1,0 16-151,-7 19 254,7-33-89,-10 34 347,6-24-188,1 1 0,0 0 1,0-1-1,0 16 0,25-39 759,95-81-790,-115 90-126,11-7-13,24-15 0,-33 22-30,0 0 1,1 0-1,-1 0 1,1 1-1,-1-1 1,1 1-1,-1 0 0,1 1 1,-1-1-1,1 1 1,5 0-1,-9 0 29,0 0 0,0 0 0,1 1-1,-1-1 1,0 0 0,0 1 0,0-1-1,1 1 1,-1-1 0,0 1-1,0-1 1,0 1 0,0 0 0,0 0-1,0-1 1,0 1 0,0 0 0,-1 0-1,1 0 1,0 0 0,0 0-1,-1 0 1,1 0 0,-1 0 0,1 1-1,-1-1 1,1 0 0,-1 0 0,0 0-1,1 2 1,0 3 0,-1-1 1,0 1-1,0-1 0,0 0 1,-1 1-1,-2 8 0,-2 11 25,-39 169-85,31-148 80,-2 0 0,-24 51 0,29-76 96,-1-1-1,-14 20 1,22-35-66,-1 0-1,0 0 1,0 0 0,-1 0-1,0-1 1,1 1-1,-1-1 1,-1 0-1,1-1 1,-1 1 0,1-1-1,-7 2 1,10-4-16,0 0 0,0-1 0,0 1 0,0-1 1,0 0-1,0 0 0,0 0 0,0 0 0,0 0 0,0 0 1,0 0-1,0-1 0,0 1 0,0-1 0,0 1 1,0-1-1,0 0 0,-2-1 0,1 0 12,0 0 0,0-1 0,0 1 0,0-1-1,1 1 1,0-1 0,-1 0 0,1 0 0,-3-5 0,0-4-15,-1 0-1,1 0 1,1 0 0,-4-20 0,1 5-167,2-1-1,-2-37 1,7 56 119,0-1-1,0 1 1,1-1-1,0 1 1,1-1-1,0 1 1,0 0-1,1 0 1,0 0 0,7-13-1,-7 17 22,1 0-1,0 0 1,-1 1 0,2 0 0,-1 0-1,0 0 1,1 0 0,-1 0-1,1 1 1,0 0 0,1 0 0,-1 1-1,6-3 1,10-3 4,0 2 0,24-5 0,170-19-45,-100 17-5085,-92 10 1204,-5 3 1248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4:14.1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 3808,'-3'3'1728,"16"-3"-1504,-5 0 1664,2 0-1088,6 0 864,12 0-960,-2 0 320,4 0-576,-4 0 0,0 0-256,-8 0-32,0 0-96,-5 0-192,0 0 64,-8 0-1024,0 0 608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4:14.4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2 3648,'4'-1'4066,"-4"1"-4002,0 11 2317,-3 24-578,1-27-1413,-8 68 1294,4-37-2291,-2 56-1,11-78-565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4:15.4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4 113 1312,'-3'3'2629,"20"-8"208,-2-11-2575,-12 12-258,1 0 0,0-1 0,0 1 0,0 1 0,0-1 0,1 1 0,9-6 0,-5 4-101,-8 5 97,0-1-1,0 0 1,1 1-1,-1-1 1,0 1-1,0-1 0,1 1 1,-1 0-1,0-1 1,1 1-1,-1 0 1,0 0-1,1 0 0,-1 0 1,0 0-1,1 0 1,1 1-1,0 0 18,-1-1 0,0 1 0,0 0 0,0 0 0,0 0 0,0 0 0,-1 1 1,1-1-1,0 0 0,3 4 0,10 6 174,-6-6-95,-1-1 0,1 0-1,1 0 1,-1-1 0,1-1 0,16 3 0,-19-4 15,-1-1 0,0 0 0,1 0 1,-1 0-1,0-1 0,0 0 0,0 0 0,1-1 1,-1 0-1,0 0 0,7-4 0,-12 6-95,0 0 1,0-1-1,0 1 0,0-1 1,0 1-1,0-1 0,-1 1 1,1-1-1,0 0 1,0 0-1,-1 1 0,1-1 1,0 0-1,-1 0 0,1 1 1,-1-1-1,1 0 0,-1 0 1,1 0-1,-1 0 0,0 0 1,1 0-1,-1 0 0,0 0 1,0 0-1,0 0 0,1-1 1,-2 0-9,1 0 0,-1 0 0,0 0 0,1 0 0,-1 0 0,0 0 0,0 0 0,0 1 0,-1-1 0,1 0 0,0 1-1,0-1 1,-2-1 0,-2-1-74,-1-1-1,1 1 1,-1 0-1,0 0 1,0 0-1,0 1 1,-12-5-1,15 7 15,0 0 0,0 1 0,0-1 0,0 1 0,0 0 0,-1 0 0,1 0 0,0 0 0,0 0 0,0 1 0,0-1 0,0 1 0,-1 0 0,1 0 0,0 0 0,1 0 0,-1 1 0,0-1 0,0 1 0,-4 3 0,3-2 127,1 1 0,-1-1 0,1 1 0,0 0 0,0 0 0,0 0 0,1 0 0,0 0 0,-1 1 0,1-1 0,1 1 0,-3 7 0,1 4 555,-1-1 0,-1 0 1,0 0-1,-1 0 0,-16 26 0,22-40-607,-1 0 0,0 0-1,1 0 1,-1-1 0,0 1-1,0 0 1,1-1 0,-1 1-1,0 0 1,0-1 0,0 1-1,0-1 1,0 1 0,0-1-1,0 0 1,0 0 0,0 1-1,0-1 1,0 0 0,0 0-1,0 0 1,0 0 0,0 0-1,-1 0 1,1 0 0,0 0-1,0-1 1,0 1 0,0 0-1,-1-1 1,-2-1-518,1 1 1,0-1-1,-1 0 1,1 0-1,0 0 1,0 0 0,-5-5-1,-2-5-1238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4:17.6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160 6 1984,'0'-5'4688,"-1"7"-4534,1 0 1,-1 0-1,0 0 1,0 0-1,0 0 1,0 0-1,0-1 1,-2 3-1,-1 1 114,-64 131 2815,53-108-2825,1 0 1,-12 33-1,21-44-186,0-1 0,1 1-1,1-1 1,1 1 0,-1 30-1,4-7 153,2 0-1,1-1 0,3 1 0,1-1 0,1 0 1,24 57-1,-25-73-93,-3-10 12,-1 0 0,1-1-1,1 1 1,0-1 0,1-1-1,0 1 1,15 17 0,-21-28-217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4:18.3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2560,'7'3'11622,"0"-1"-12903,110 1 2652,-76-1-1265,0 2 1,47 10 0,-83-13-569,11 1 1837,-11-5-3138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4:18.8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3232,'4'4'2158,"-4"-4"-1962,0 1 0,1-1 0,-1 1 0,0-1 0,0 1 0,0-1 1,0 1-1,0-1 0,1 1 0,-1-1 0,0 1 0,0-1 0,0 1 1,0-1-1,-1 1 0,1 22 680,0-15-158,8 176 2457,-3-87-2696,1-37-91,1 15-126,-8-68-862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4:20.7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2560,'0'0'4458,"2"1"-3839,21 12 485,0 2 0,40 34 0,-40-30-845,0 1 0,-2 1 1,-1 0-1,20 27 0,-40-48-258,7 10 118,0-1 1,-1 1-1,0 0 1,-1 0-1,0 1 1,5 16-1,-3 4 202,-2 1 0,-1-1 0,-1 59 0,-4-45 125,-3 0 1,-10 49 0,9-70-364,-2-1 0,0 0 0,-1 0 0,-1-1 0,-2 0 0,-17 29 1,14-34-1263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4:21.8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0 3072,'-1'1'3460,"9"10"-2115,-5 7-700,1 0-1,0 31 1,-1-13-115,4 102 763,0 4-250,-3-80 333,-4-60-469,5-18-582,-5 9-254,-1 4-83,1-1 0,0 1 0,0 0 0,1 0-1,-1-1 1,1 1 0,-1 0 0,1 0 0,0 0 0,0 0-1,2-4 1,12-29 158,-13 29-164,1 0 1,-1 1-1,2-1 0,-1 0 0,1 1 0,8-11 1,3-1-53,23-20 0,-31 32-44,0 0 1,0 1 0,1 0-1,-1 0 1,1 1 0,13-5-1,-19 8 96,-1 0-1,0 1 0,1-1 0,-1 1 1,0 0-1,1-1 0,-1 1 1,1 0-1,-1 0 0,1 0 0,-1 0 1,0 0-1,1 0 0,-1 0 1,1 1-1,-1-1 0,0 0 0,1 1 1,-1-1-1,0 1 0,1-1 1,-1 1-1,0 0 0,0 0 0,1 0 1,-1-1-1,0 1 0,0 0 1,0 0-1,0 0 0,0 1 0,0-1 1,-1 0-1,1 0 0,0 0 1,0 1-1,-1-1 0,1 0 0,-1 1 1,1-1-1,-1 0 0,0 1 1,0-1-1,1 1 0,-1-1 1,0 1-1,0-1 0,0 0 0,-1 1 1,1-1-1,0 1 0,0-1 1,-1 0-1,1 1 0,-1-1 0,1 0 1,-1 1-1,0 0 0,-1 2 63,0 0 1,0-1-1,-1 1 0,1-1 0,-1 1 0,0-1 0,1 0 0,-1 0 0,-1 0 1,1-1-1,0 1 0,-6 2 0,-4 2 195,0 0-1,-18 5 1,-1 1-441,28-11 290,2-2-156,1 1 1,-1 0 0,0-1-1,1 1 1,-1 0-1,0 0 1,1 0 0,0 0-1,-1 1 1,-1 0-1,3-1 78,0 0-1,0 0 1,0 0-1,-1 0 1,1-1 0,0 1-1,0 0 1,0 0-1,0 0 1,0 0-1,1 0 1,-1-1-1,0 1 1,0 0-1,0 0 1,1 0-1,-1 0 1,1-1-1,-1 1 1,0 0-1,1 0 1,-1-1-1,1 1 1,1 1-1,1 1 204,0 1 1,0-1-1,0 1 0,1-1 0,0 0 1,-1-1-1,1 1 0,9 4 0,39 16 585,-31-15-832,9 3 55,-17-8 16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4:46.0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8 161 1472,'-8'-12'3829,"9"7"-3288,0 0 0,1 0 0,-1 0-1,1 1 1,0-1 0,0 0 0,6-8-1,-4 6-494,1 0 0,0 1-1,0-1 1,0 1-1,1 1 1,7-7-1,-10 9-44,4-2-32,0-1-1,-1 1 0,2 1 1,-1-1-1,0 1 1,1 1-1,0-1 0,0 1 1,0 1-1,10-3 1,-14 4 23,0 0-1,0 1 1,0-1 0,-1 1 0,1 0 0,0 0 0,0 1-1,0-1 1,0 1 0,0 0 0,-1 0 0,1 0 0,0 0 0,-1 1-1,1-1 1,4 4 0,-8-5 2,1 1 0,0 0 0,0 0 0,-1 0 1,1 0-1,-1 0 0,1 0 0,-1 1 0,1-1 0,-1 0 0,0 0 0,1 0 0,-1 0 0,0 0 0,0 1 1,0-1-1,0 0 0,0 0 0,0 2 0,-5 23 154,4-20-141,-3 10 118,-1 0 0,-14 30 0,1-4-52,-113 266 498,107-243-247,5-14 627,19-51-936,0 0 0,0 1 0,0-1 0,0 0 0,-1 0 0,1 0 0,0 1 0,0-1 0,0 0 0,0 0 0,0 0 0,0 1 0,0-1 0,0 0 0,0 0 0,0 0 0,0 1 0,0-1 0,0 0 0,0 0 0,0 1 0,0-1 0,0 0 0,0 0 0,0 0 0,0 1 0,0-1 0,0 0 0,0 0 0,0 0 0,0 1 0,1-1 1,-1 0-1,0 0 0,8-2 569,11-14-180,-15 13-379,-1 0-1,0 0 1,1 1-1,0-1 0,-1 1 1,1 0-1,0 0 1,0 0-1,0 1 1,1 0-1,-1-1 0,0 1 1,0 1-1,1-1 1,-1 1-1,1 0 1,-1 0-1,0 0 1,6 1-1,4 1-40,0 0 1,0 1-1,0 1 1,20 7-1,-31-10 29,0 0 0,-1 0 1,1 0-1,0-1 0,0 1 1,0-1-1,4 0 0,11-3-6476,-10 3 4223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4:47.4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0 1824,'2'15'5804,"0"4"-5269,0 34 0,-9 131 726,1-14-314,7-77-212,2-30 1448,2-94-1745,-1 16-396,8-52-80,-8 50-22,1 0-1,0 0 1,2 0-1,-1 1 1,15-25 0,-19 38 14,0-1 1,1 1 0,-1 0 0,0 0-1,1 0 1,0 1 0,0-1 0,0 1-1,0-1 1,0 1 0,0 0 0,1 0-1,-1 0 1,0 1 0,1-1 0,0 1 0,5-2-1,-7 3 49,0-1 0,0 1 0,0 0 0,0 0 0,1 0 0,-1 0 0,0 0 0,0 0 0,0 1 0,0-1 0,0 1 1,1-1-1,-1 1 0,0 0 0,0 0 0,0 0 0,-1 0 0,1 0 0,0 0 0,0 1 0,0-1 0,-1 1 0,1-1 0,-1 1 0,1-1 0,-1 1 0,0 0 0,0 0 0,1 0 0,-1 0 0,-1-1 0,2 4 0,0-1 34,0 0-1,-1 1 1,1-1 0,-1 1 0,0-1 0,-1 1-1,1 0 1,-1-1 0,0 1 0,0 0-1,0-1 1,0 1 0,-1 0 0,0-1-1,0 1 1,0-1 0,-1 1 0,-3 6 0,2-5 38,-1 0 0,0-1 0,0 0 0,0 0 0,-1 0 0,0 0 0,0-1 0,0 1 0,-6 3 1,-1-1 33,-1 0 1,0 0-1,-15 4 1,27-11-129,0 0 0,0 1-1,1-1 1,-1 0 0,0 1 0,0-1 0,0 0 0,0 1-1,1-1 1,-1 1 0,0 0 0,1-1 0,-1 1 0,0-1 0,1 1-1,-1 0 1,0 0 0,1-1 0,-1 1 0,1 1 0,0-1 9,0 0 1,0 0-1,0 0 1,1 0-1,-1-1 1,0 1 0,1 0-1,-1 0 1,1 0-1,-1 0 1,1-1 0,-1 1-1,1 0 1,-1 0-1,1-1 1,0 1-1,0-1 1,1 2 0,5 4 135,1-1 1,0 0-1,1-1 1,-1 1 0,1-1-1,0-1 1,15 5-1,9 3 328,3-1-139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43:27.9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279 160 1472,'25'-40'4650,"-24"40"-4602,-1-1-1,0 1 0,0 0 1,0-1-1,0 1 0,0 0 0,0-1 1,1 1-1,-1-1 0,0 1 1,0 0-1,0-1 0,0 1 1,0-1-1,-1 1 0,1 0 0,0-1 1,0 1-1,0-1 0,0 1 1,0 0-1,0-1 0,-1 1 0,1 0 1,0-1-1,0 1 0,0 0 1,-1-1-1,1 1 0,0 0 0,-1 0 1,1-1-1,0 1 0,0 0 1,-1 0-1,1-1 0,-1 1 0,1 0 1,0 0-1,-1 0 0,1 0 1,0 0-1,-1-1 0,1 1 0,-1 0 1,1 0-1,0 0 0,-1 0 1,-1 0 72,0 0 1,0 0 0,0 0 0,0 0 0,0 0-1,0 1 1,0-1 0,0 0 0,-2 2 0,-6 4 161,0 0 1,0 1 0,0 0-1,1 1 1,-15 15 0,10-9-59,-32 31 261,-61 81 0,102-120-432,0 1 0,1-1 0,0 1-1,0 0 1,-4 11 0,7-17-33,1 1 0,-1-1 0,1 1-1,-1-1 1,1 1 0,0 0 0,-1-1 0,1 1 0,0-1 0,0 1-1,0 0 1,1-1 0,-1 1 0,0 0 0,1-1 0,-1 1 0,1-1-1,-1 1 1,1-1 0,0 1 0,-1-1 0,1 1 0,0-1 0,0 0 0,0 0-1,0 1 1,0-1 0,0 0 0,1 0 0,-1 0 0,0 0 0,1 0-1,1 1 1,4 1 25,0 0-1,-1-1 1,1 1 0,0-1-1,0-1 1,0 0-1,1 0 1,-1 0 0,0-1-1,0 1 1,1-2 0,-1 1-1,0-1 1,0 0-1,0-1 1,11-3 0,-12 3-22,0-1-1,0 1 1,0-1 0,0 0 0,0-1 0,-1 1 0,0-1 0,1 0 0,-1 0 0,-1-1 0,1 1 0,-1-1 0,0 0 0,0-1 0,0 1 0,0-1 0,-1 1 0,4-11 0,0-6 32,5-41-1,-1 8-40,-9 46-489,-6 17 256,-5 17 150,-7 39 79,9-33 45,-1 1 1,-15 35-1,2-19 144,-2-1 0,-34 53 0,-39 51 969,109-159-768,107-115-22,-101 103-399,105-117-96,2-13 75,-34 36-332,-88 112 107,-5 8 64,-5 10-4,-67 118 94,50-90 317,17-32-177,0 0 1,0 1-1,2-1 1,-1 1-1,-3 22 1,7-33 2,1-1-1,0 1 1,0 0 0,0 0-1,0-1 1,0 1 0,1 0-1,-1-1 1,0 1 0,1 0-1,-1-1 1,1 1 0,1 2-1,-1-3-3,-1 0 0,1 0 1,-1-1-1,1 1 0,0-1 0,-1 1 0,1 0 0,0-1 0,0 1 0,-1-1 0,1 1 0,0-1 0,0 0 1,0 1-1,0-1 0,-1 0 0,1 0 0,0 1 0,0-1 0,0 0 0,0 0 0,0 0 0,0 0 1,0 0-1,0 0 0,1-1 0,21-3 40,0-1-1,0-1 1,0-1 0,-1-1 0,0-1-1,0-2 1,-1 0 0,-1 0 0,0-2 0,0-1-1,25-23 1,-23 16-131,-1-1 0,-2-1 0,0 0 1,-2-2-1,16-27 0,-33 60-303,-11 52 72,-8 46 298,17-95 56,1 0-24,-1 0 1,1 1-1,1-1 1,0 0-1,2 15 1,-2-24-10,1 1 1,-1-1-1,1 0 1,-1 0-1,1 0 1,0 0-1,0 0 0,0 0 1,0 0-1,0 0 1,1 0-1,-1 0 1,1 0-1,-1-1 1,1 1-1,-1-1 1,1 1-1,0-1 1,0 0-1,0 1 1,0-1-1,0 0 1,0 0-1,0 0 1,0-1-1,0 1 1,0 0-1,0-1 1,1 1-1,-1-1 1,0 0-1,0 0 1,4 0-1,0 0 43,0-1-1,-1 0 1,1 0-1,0 0 1,-1-1-1,8-3 0,34-17 107,-22 10-233,126-52-55,-74 33 136,75-42 0,-151 73-20,-1 0 0,1 0 0,-1 0-1,1-1 1,-1 1 0,1 0 0,-1-1-1,1 1 1,-1 0 0,1-1 0,-1 1-1,0 0 1,1-1 0,-1 1 0,1-1-1,-1 1 1,0 0 0,0-1 0,1 1-1,-1-1 1,0 1 0,0-1 0,0 1-1,1-1 1,-1 0 0,0 1-1,0-1 1,0 1 0,0-1 0,0 1-1,0-1 1,0 1 0,0-1 0,-1 0-1,1 0-5,0 1 0,-1-1-1,1 1 1,-1-1 0,0 1 0,1 0-1,-1-1 1,1 1 0,-1 0-1,1 0 1,-1-1 0,0 1-1,1 0 1,-1 0 0,0 0-1,1 0 1,-1 0 0,0 0 0,1 0-1,-1 0 1,0 0 0,1 0-1,-1 0 1,0 0 0,1 0-1,-1 0 1,0 1 0,0-1-1,-17 6-107,-18 5-29,1 2 0,1 1-1,-55 31 1,69-33 120,1 1-1,0 0 1,1 2 0,0 0-1,-19 22 1,36-36 30,0 0-1,0 0 1,1 0 0,-1 0-1,0 0 1,0 0 0,1 0-1,-1 0 1,1 0-1,-1 0 1,1 0 0,-1 0-1,1 1 1,0-1 0,0 0-1,-1 0 1,1 0 0,0 1-1,0-1 1,0 2-1,1-3 7,-1 1-1,0 0 0,1-1 0,-1 1 1,1 0-1,0-1 0,-1 1 0,1 0 1,-1-1-1,1 1 0,0-1 0,-1 0 1,1 1-1,0-1 0,0 1 0,-1-1 1,1 0-1,0 1 0,0-1 0,0 0 1,1 0-1,4 1 58,0 0 0,0-1-1,0 0 1,1 0 0,-1-1 0,7-1-1,8-2-22,0-1-1,-1-1 1,0 0-1,0-2 1,0 0-1,-1-2 1,0 0-1,-1-1 0,0-1 1,-1 0-1,19-19 1,20-14-716,-55 43 379,-7 22-33,3-13 279,0 0 20,1 0 0,0 0-1,0 0 1,1 0-1,0 1 1,0-1-1,0 7 1,2-10 27,-1-1 1,0 0 0,1 0 0,0 0 0,-1-1-1,1 1 1,0 0 0,1 0 0,-1 0 0,0-1-1,1 1 1,0 0 0,-1-1 0,1 0 0,0 1-1,0-1 1,0 0 0,1 0 0,4 3-1,-4-2 51,1-1 0,-1 0 0,1 0 0,0 0 0,0 0-1,0-1 1,0 0 0,0 1 0,0-1 0,0-1 0,0 1-1,1-1 1,-1 0 0,0 0 0,0 0 0,1 0-1,-1-1 1,0 1 0,5-2 0,-1-1-40,0 0 0,0-1-1,0 0 1,-1 0 0,1 0 0,-1-1-1,0 0 1,9-9 0,74-68-437,-90 82 416,0 0 1,0 0-1,1 0 0,-1-1 1,0 1-1,0 0 1,0 0-1,0 0 1,0 0-1,1 0 1,-1 0-1,0-1 0,0 1 1,0 0-1,0 0 1,0 0-1,1 0 1,-1 0-1,0 0 0,0 0 1,0 0-1,1 0 1,-1 0-1,0 0 1,0 0-1,0 0 0,1 0 1,-1 0-1,0 0 1,0 0-1,0 0 1,0 0-1,1 0 0,-1 0 1,0 0-1,0 0 1,0 0-1,0 1 1,1-1-1,-1 0 0,0 0 1,0 0-1,2 10-55,-6 13-89,0-14 55,-4 12 122,-1-1 0,-17 26 0,84-100 1006,-48 44-1065,1 1 0,13-10-1,-19 16-31,0 0 0,-1 0 0,1 0 0,0 1 0,0 0 0,0 0 0,0 0 0,10-1 0,-14 3 47,0 0 0,0-1 0,0 1-1,0 0 1,0 0 0,0 0 0,0 1 0,0-1-1,0 0 1,0 0 0,0 0 0,0 1 0,0-1 0,0 0-1,0 1 1,0-1 0,0 1 0,0-1 0,0 1-1,0 0 1,-1-1 0,1 1 0,0 0 0,0 0-1,-1-1 1,1 1 0,-1 0 0,1 0 0,-1 0 0,1 0-1,0 1 1,0 3 13,0 0 0,0 0-1,0 0 1,-1 0 0,0 9-1,0-9-16,0-1-1,1 1 1,-1 0 0,2 6-1,-1-9 38,0 0 0,0 1 0,0-1 1,0 0-1,0 0 0,1 0 0,-1 0 0,1-1 0,-1 1 0,1 0 0,0-1 0,-1 1 0,1-1 1,0 1-1,0-1 0,0 0 0,0 0 0,1 0 0,-1 0 0,0 0 0,0 0 0,0 0 0,1-1 1,-1 0-1,0 1 0,1-1 0,-1 0 0,1 0 0,2 0 0,8-1 120,0-1-1,1 0 1,-1-1 0,14-4-1,-5 1-153,-8 2 34,1 0 0,-1-2 1,0 1-1,0-2 0,0 0 0,-1 0 1,0-2-1,-1 1 0,1-1 0,-2-1 1,1 0-1,-2-1 0,1 0 0,-1-1 1,-1 0-1,14-25 0,-1-5 37,-2-1 1,-2-2-1,-2 0 1,13-63-1,-26 93-140,-2 0-1,1-1 1,-2-17 0,0 23-38,0 9 104,0 0 0,0 0 0,0 0 1,0 1-1,0-1 0,0 0 0,0 0 1,-1 0-1,1 0 0,0 1 0,0-1 0,-1 0 1,1 0-1,-1 1 0,1-1 0,-1-1 1,1 2 10,-1 0 1,1 0-1,0 0 0,-1 0 1,1-1-1,0 1 1,0 0-1,-1 0 1,1 0-1,0 0 1,-1 0-1,1 0 1,0 0-1,-1 0 0,1 0 1,0 0-1,-1 0 1,1 0-1,0 0 1,-1 0-1,1 1 1,0-1-1,0 0 0,-1 0 1,1 0-1,0 0 1,-1 1-1,-1 1-46,0-1 0,0 1 0,0 0 0,1 0 0,-1 0 0,0 0 0,1 0 0,0 0 0,-2 4 0,-6 17-17,1 1 0,2 0 0,0 0 0,1 1 0,-1 24 0,4-24 81,-9 120-15,11-124 78,0-1 0,2 1 0,0 0 0,11 38 0,-12-55-1,0 0 1,1 0-1,-1 0 0,1 0 0,0 0 0,0 0 1,6 7-1,-7-10-51,0 0-1,0 0 1,0 0 0,1 0-1,-1 0 1,0 0 0,1 0-1,-1-1 1,1 1 0,-1 0-1,1-1 1,-1 1 0,1-1-1,-1 0 1,1 1-1,-1-1 1,1 0 0,0 0-1,-1 0 1,1 0 0,0 0-1,-1 0 1,1-1 0,1 1-1,22-8 77,0 0-1,0-2 0,38-21 0,18-8-76,-44 25-39,131-59 8,-148 63 10,0-1-1,-1-1 0,19-15 1,-30 18 26,-8 9-26,0 0 0,0 0-1,0 0 1,0 0 0,0 0 0,0 0-1,0 0 1,0-1 0,0 1-1,0 0 1,0 0 0,0 0 0,0 0-1,0 0 1,0 0 0,0 0 0,0 0-1,0 0 1,0-1 0,0 1-1,0 0 1,0 0 0,0 0 0,0 0-1,0 0 1,0 0 0,0 0 0,0 0-1,0 0 1,0 0 0,0 0 0,0 0-1,0 0 1,0-1 0,0 1-1,0 0 1,-1 0 0,1 0 0,0 0-1,0 0 1,0 0 0,0 0 0,0 0-1,0 0 1,0 0 0,0 0-1,0 0 1,0 0 0,-1 0 0,1 0-1,0 0 1,-2 0-18,0 1-1,1-1 1,-1 0-1,0 1 1,0 0-1,1-1 1,-1 1-1,0 0 1,-1 1-1,-46 25-74,1-1 534,1 2 0,-82 65-1,124-89-401,1 1 1,0-1-1,0 1 0,-6 9 0,10-13-23,-1 0 0,1 0 1,-1 0-1,1 1 0,-1-1 1,1 0-1,-1 0 0,1 1 1,0-1-1,0 0 0,0 0 0,0 3 1,0-3-4,0-1-1,0 1 1,1 0 0,-1-1 0,0 1-1,1 0 1,-1-1 0,0 1-1,1-1 1,-1 1 0,1-1 0,-1 1-1,1-1 1,-1 1 0,1-1 0,-1 1-1,1-1 1,-1 0 0,1 1 0,0-1-1,-1 0 1,1 1 0,0-1 0,-1 0-1,2 0 1,1 1-6,1-1 0,-1 1 0,1-1 0,-1 0 0,1 0 0,-1-1-1,1 1 1,-1-1 0,1 0 0,-1 1 0,6-4 0,1 0-32,0 0 0,15-9 1,8-10-75,43-37-1,-30 22 17,-44 37 73,-1 0 0,0 0 1,0 0-1,1 0 0,-1 0 1,0 0-1,1 1 0,-1-1 0,1 1 1,-1-1-1,1 1 0,-1-1 1,1 1-1,2 0 0,-3 0 10,0 0 0,0 1 0,0-1 0,-1 0 0,1 1 0,0-1 0,0 1 0,0-1 0,-1 1 0,1-1 0,0 1 0,-1 0 0,1-1 0,0 1 0,-1 0 0,1 0 0,-1-1 0,1 1 0,-1 0 0,1 0 0,-1 0 0,0 0 0,1-1 0,-1 1 0,0 0 0,0 1 0,7 36 36,-6-28-30,1 1 0,4 15 0,-6-24 1,1 1-1,0 0 1,0-1 0,1 1 0,-1-1 0,1 0-1,-1 1 1,1-1 0,0 0 0,-1 0 0,1 0-1,0 0 1,1 0 0,1 2 0,1-2-43,-1 0 1,0 1-1,0-1 1,1-1-1,-1 1 1,1-1-1,-1 0 1,1 0-1,0 0 1,-1 0-1,1-1 1,0 0-1,0 0 1,-1 0-1,6-1 1,-6 0-474,-1 0 0,1 0 1,-1 0-1,1-1 0,-1 1 1,0-1-1,1 0 0,-1 0 1,0 0-1,0 0 1,-1 0-1,1-1 0,3-2 1,-6 4 281,1 0 0,-1 1 1,0-1-1,1 1 0,-1-1 1,1 0-1,-1 1 0,0-1 0,1 0 1,-1 1-1,0-1 0,0 0 1,0 0-1,0 1 0,1-1 1,-1 0-1,0 0 0,0 1 1,0-1-1,-1 0 0,1 0 1,0 1-1,0-1 0,-1-1 0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5:07.7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90 147 1472,'-1'0'74,"1"0"0,0-1 0,0 1 0,0 0 1,0 0-1,0-1 0,0 1 0,-1 0 0,1 0 0,0-1 0,0 1 0,0 0 0,0 0 1,0-1-1,0 1 0,0 0 0,0 0 0,0-1 0,0 1 0,0 0 0,0-1 1,1 1-1,-1 0 0,0 0 0,0 0 0,0-1 0,0 1 0,0 0 0,1-1 0,2-14 2625,-3 10-1931,-1 5-686,0 0 0,0 0 0,0 0 0,0 1 0,0-1 0,1 0-1,-1 0 1,0 1 0,0-1 0,0 1 0,1-1 0,-1 0 0,0 1 0,0 0-1,1-1 1,-1 1 0,0-1 0,1 1 0,-2 1 0,-6 5 136,6-5-141,0 0 0,1-1 0,-1 1 0,0 0 0,1 0 0,0 0 0,-1 0 1,0 3-1,-15 25 326,12-24-358,1 0 1,1 1-1,-1 0 0,1 0 0,0 0 1,1 0-1,-1 0 0,-1 15 0,2-6 82,0-3-58,2 0 0,-1-1 0,2 17 0,-1-26-22,1 0-1,-1 0 0,1 0 0,0 0 0,0 0 0,0 0 0,0 0 1,0-1-1,0 1 0,1 0 0,0-1 0,-1 1 0,1-1 1,0 1-1,0-1 0,0 0 0,1 0 0,3 3 0,-4-4 8,-1 0-1,0 0 0,0-1 0,0 1 0,1-1 1,-1 1-1,0-1 0,1 0 0,-1 0 0,0 1 1,1-1-1,-1 0 0,0 0 0,1 0 0,-1 0 1,0 0-1,1-1 0,1 0 0,0 0-4,-1 0-1,1 0 1,-1 0 0,0-1-1,1 1 1,-1-1-1,0 1 1,4-5 0,2-3-29,0 0 1,-1-1 0,8-14 0,-12 20-17,54-99 204,-30 53-272,-21 39 31,-2 4 4,0 0 0,-1 0 0,4-9 0,-7 16 16,0 0-1,0 0 1,-1 0 0,1 1 0,0-1-1,0 0 1,0 0 0,0 0 0,0 0-1,0 0 1,0 0 0,0 0 0,0 0-1,0 0 1,0 0 0,0 0 0,0 0-1,0 0 1,0 0 0,0 0 0,-1-1-1,1 1 1,0 0 0,0 0 0,0 0-1,0 0 1,0 0 0,0 0 0,0 0-1,0 0 1,0 0 0,0 0 0,0 0-1,0 0 1,0 0 0,0 0 0,0 0-1,0 0 1,0 0 0,0 0 0,0 0-1,0 0 1,0 0 0,0 0 0,0-1-1,0 1 1,0 0 0,0 0 0,0 0-1,0 0 1,0 0 0,0 0 0,0 0 0,0 0-1,0 0 1,0 0 0,0 0 0,-4 6-328,3 9 265,-1 0 1,2 0-1,0 0 0,1 0 1,4 21-1,-4-31 123,0 0 0,1 0 1,-1 0-1,1 0 0,0 0 0,0-1 0,1 1 0,-1-1 0,1 0 0,0 1 0,0-1 0,0 0 0,1-1 1,-1 1-1,1 0 0,0-1 0,0 0 0,1 0 0,-1 0 0,0-1 0,1 0 0,0 1 0,-1-1 0,8 1 0,-6-1 31,1 0-1,-1-1 0,0 0 0,0-1 0,1 0 0,-1 0 0,0 0 1,1 0-1,-1-1 0,0 0 0,0-1 0,1 1 0,-1-1 0,0 0 1,-1-1-1,1 1 0,0-1 0,-1 0 0,9-7 0,-6 4-37,-1-1-1,0 0 0,-1 0 1,0-1-1,0 1 0,0-1 1,-1-1-1,0 1 0,-1-1 1,0 0-1,0 0 0,2-10 0,-4 10-22,1 0-1,-2 0 1,0 0-1,0 0 1,0 0-1,-1 0 1,0 0-1,-1 0 0,0 0 1,0 0-1,-1 1 1,-1-1-1,-2-9 1,2 13-51,1-1 1,-1 1 0,1 1-1,-2-1 1,1 0 0,0 1-1,-1-1 1,0 1 0,-6-6-1,8 8-167,0 1-1,0-1 1,0 1 0,-1 0-1,1 0 1,0 0 0,-1 0-1,1 0 1,0 0-1,-1 0 1,1 1 0,-1-1-1,1 1 1,-1 0-1,0 0 1,1 0 0,-1 0-1,1 0 1,-1 1 0,1-1-1,-1 1 1,-2 0-1,-5 6-1040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5:08.3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23 3072,'0'0'45,"0"0"0,0-1 0,0 1 0,0 0 1,0 0-1,0 0 0,0 0 0,0-1 0,0 1 0,0 0 0,0 0 1,0 0-1,0 0 0,0 0 0,0-1 0,0 1 0,0 0 0,0 0 1,0 0-1,0 0 0,0 0 0,0-1 0,0 1 0,0 0 0,0 0 1,1 0-1,-1 0 0,0 0 0,0 0 0,0 0 0,0 0 0,0-1 1,0 1-1,1 0 0,-1 0 0,0 0 0,0 0 0,6 4 2055,3 9 159,-7-5-1858,0 1-1,-1 0 0,0 0 0,0 0 1,-1 0-1,-1 10 0,1 0 196,0-17-58,3-27 1405,-3 21-1969,0-1 0,1 0 0,-1 1 0,4-9 1,-2 7 18,0-1-46,0 1 0,1-1 0,0 1-1,0-1 1,0 1 0,1 0 0,4-5 0,-6 9 72,-1 1 1,1 0 0,-1 1-1,0-1 1,1 0 0,0 0-1,-1 1 1,1-1 0,-1 1-1,1-1 1,0 1 0,-1-1-1,1 1 1,0 0 0,0 0-1,2 0 1,33 4 312,-16-2-58,-12-1-2601,-5-1 866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5:09.2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220 4 2080,'4'-4'5397,"-5"6"-5225,0-1-1,-1 1 0,1-1 1,0 1-1,0 0 1,0-1-1,0 1 1,-1 2-1,-6 10 78,-9 8 244,-19 24 593,18-17-868,0 1 1,2 1 0,-21 56-1,28-61-125,-27 93 320,31-99-278,0 2 0,2-1 0,-1 36 0,4-53-92,0 0 0,0 0 0,1 0 0,-1 0 1,1 0-1,0 0 0,0 0 0,1 0 0,-1-1 0,1 1 1,0 0-1,0-1 0,0 0 0,0 1 0,1-1 0,5 6 1,-4-5 5,1 0 0,0-1 0,1 1 0,-1-1 0,1 0 1,-1 0-1,1-1 0,0 1 0,0-1 0,8 1 0,7 2 343,41 3 0,-53-8-602,-1 0 0,1 0 0,-1 0 0,0-1 0,1 0 0,-1-1 0,15-5 0,-11 1-2638,0 5 838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5:09.5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68 3552,'34'-17'6127,"3"4"-3364,42-3-2136,-44 10-240,-2 0-650,-1 1 1,1 2-1,0 1 1,59 5 0,-71 1-810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5:10.3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92 0 2912,'6'5'4594,"-6"-5"-4458,35 58 1600,3 5-1168,-30-45-419,0 1-1,-2 0 0,0 0 1,-1 0-1,-1 1 1,2 26-1,-3-1 439,-5 76 1,-1-85-271,-1 0 0,-2 0 1,-2-1-1,-1 0 0,-1 0 1,-2-1-1,-19 39 0,4-18-194,10-18 714,-31 50 0,30-65-2237,9-16-2569,7-5 3308,0 0-1,0-1 1,1 1-1,-4 0 0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5:14.4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132 21 1664,'1'-8'3653,"-3"8"-3546,1 0 0,-1-1 1,0 1-1,1-1 0,-1 1 0,1-1 0,-1 1 0,1-1 0,-1 0 1,1 0-1,-2-1 0,2 2-77,1-1 1,-1 1-1,0-1 1,1 1 0,-1 0-1,1-1 1,-1 1-1,0 0 1,1-1-1,-1 1 1,0 0-1,0 0 1,1 0-1,-1-1 1,0 1-1,0 0 1,1 0-1,-1 0 1,0 0-1,1 0 1,-3 1-1,-11 6 336,7-4-208,-1 0 1,1 1 0,0 1-1,0-1 1,-11 10 0,14-10-98,2-3-31,0 1 1,0 0-1,0 0 0,0 0 1,0 0-1,1 0 0,-1 1 0,0-1 1,1 0-1,0 1 0,0-1 1,0 1-1,-1 3 0,2-6-14,0 1 0,0 0 0,1-1 0,-1 1 0,0-1-1,1 1 1,-1-1 0,0 1 0,1-1 0,-1 1 0,1-1 0,-1 1 0,1-1 0,-1 1 0,1-1 0,-1 1-1,1-1 1,-1 0 0,1 1 0,0-1 0,0 0 0,18 8 241,-12-6-251,3 3-73,1-1 67,0 0 1,-1 1-1,1 1 1,-1 0-1,-1 0 1,11 9-1,-13-9 66,4 4 77,-1-1 1,0 1 0,10 14-1,-17-21-93,-1 1 0,0-1-1,0 1 1,0 0 0,0-1-1,-1 1 1,0 0 0,1 0-1,-2 0 1,1 0 0,0 0-1,-1 0 1,1 0 0,-1 0-1,-1 7 1,1-8 28,0-1 1,-1 0-1,1 0 0,-1 1 1,1-1-1,-1 0 1,0 0-1,0 0 0,0 0 1,0 0-1,0 0 0,0 0 1,-2 1-1,0-1-20,1 0 0,-1 0-1,1 0 1,-1-1 0,0 1 0,0-1-1,1 0 1,-1 0 0,-6 1 0,-7 3 44,-1-2 0,0-1 0,0 0 0,-1-1 1,-20-1-1,32-1-814,7-1 126,6-2-1883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5:14.9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 3136,'0'0'31,"0"-1"-1,0 1 1,0 0 0,0 0 0,0 0-1,0 0 1,-1 0 0,1 0 0,0-1-1,0 1 1,0 0 0,0 0-1,0 0 1,0 0 0,0 0 0,0 0-1,0-1 1,0 1 0,0 0 0,0 0-1,1 0 1,-1 0 0,0 0 0,0 0-1,0-1 1,0 1 0,0 0 0,0 0-1,0 0 1,0 0 0,0 0 0,0 0-1,0 0 1,1 0 0,-1-1-1,0 1 1,0 0 0,0 0 0,0 0-1,0 0 1,0 0 0,0 0 0,1 0-1,-1 0 1,0 0 0,0 0 0,0 0-1,0 0 1,0 0 0,0 0 0,1 0-1,-1 0 1,0 0 0,0 0-1,0 0 1,0 0 0,8 8 1671,6 17-180,-7-2-1022,-1 1 1,-1 0-1,3 42 1,2 10 526,-9-59-2547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5:15.2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12 1056,'-4'-12'480,"8"16"-384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5:15.6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2144,'1'1'196,"0"0"0,0 0 0,0 0 0,0 0-1,0 0 1,0 0 0,0 1 0,0-1 0,0 0 0,-1 1 0,1-1 0,-1 1 0,1 1 0,11 27 2229,-11-27-2393,3 11 455,-1 0 1,0 0 0,-1 1-1,0 24 1,2 3 258,-2 25 2016,3-77-2501,6-12-56,11-30 1,-13 31-392,0 0 1,1 1-1,1 0 0,1 1 0,16-20 1,-28 38 160,1 1 0,-1-1 0,1 0 0,-1 1 1,1-1-1,-1 0 0,1 1 0,0-1 0,-1 1 1,1-1-1,0 1 0,-1-1 0,1 1 0,0 0 1,0-1-1,-1 1 0,1 0 0,1-1 0,-1 1 19,-1 0 0,1 0 0,-1 1 0,1-1 0,0 0 0,-1 0 0,1 0 0,-1 0 0,1 1 0,-1-1 0,1 0 0,-1 1 0,1-1 0,-1 0 0,0 1 0,1-1 0,-1 1 0,1-1 0,-1 0 0,1 1 0,0 2 50,1 0 0,0 0 0,-1 0 0,0 0 0,0 0 0,0 0 0,1 6 0,13 107 1187,-8-50-691,-3-47-110,1 9-1809,-5-23 115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5:22.5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113 3 2304,'5'-2'1620,"-15"4"2274,7 0-3583,0-1-1,1 1 1,-1 0-1,1 0 0,0 0 1,-1 0-1,1 0 1,0 1-1,-2 2 0,-9 17 392,-21 46-1,27-52-545,1 0 0,1 1 1,0-1-1,1 1 0,1 0 0,-1 27 0,4-43-102,0 0-1,0 0 1,0 0-1,0 1 0,0-1 1,0 0-1,0 0 1,1 0-1,-1 0 0,0 0 1,1 1-1,-1-1 1,1 0-1,-1 0 1,1 0-1,-1 0 0,1 0 1,1 1-1,-1-1-14,0-1 0,0 0-1,0 0 1,-1 0 0,1 0 0,0 0-1,0 0 1,0 0 0,-1 0 0,1 0-1,0 0 1,0 0 0,0-1 0,0 1-1,-1 0 1,1 0 0,0-1 0,0 1-1,-1-1 1,1 1 0,0-1 0,-1 1-1,1-1 1,-1 1 0,1-1 0,0 1-1,-1-1 1,1 0 0,13-14 61,-1 0-1,20-30 1,-19 25-644,-14 20 526,0 0 0,0 0 0,0 0 0,0 0 0,0-1 0,0 1 0,1 0 0,-1 0 0,0 0 0,0 0 0,0 0 1,0 0-1,0 0 0,0 0 0,0 0 0,1 0 0,-1 0 0,0 0 0,0 0 0,0 0 0,0 0 0,0 0 0,0 0 0,0 0 1,1 0-1,-1 0 0,0 0 0,0 0 0,0 0 0,0 0 0,0 0 0,0 0 0,0 0 0,1 0 0,-1 0 0,0 0 1,0 0-1,0 0 0,0 0 0,0 1 0,0-1 0,0 0 0,0 0 0,0 0 0,0 0 0,1 0 0,4 9-302,3 13 112,-6-15 225,0-1 1,1 1 0,0-1-1,0 1 1,0-1-1,1 0 1,0 0-1,0 0 1,1-1 0,7 8-1,-10-11 25,0 0 0,1-1 0,-1 1 0,1 0 1,-1-1-1,1 1 0,-1-1 0,1 0 0,0 0 0,0 0 0,0 0 0,0-1 0,0 1 0,0-1 0,-1 0 0,1 0 0,0 0 0,0 0 1,0 0-1,0 0 0,0-1 0,0 0 0,0 1 0,0-1 0,0 0 0,-1 0 0,1-1 0,3-1 0,1-1 74,-1 0 0,1 0 0,-1-1 0,0 0 0,0 0-1,0-1 1,0 1 0,-1-1 0,0-1 0,8-12 0,-8 9-115,0 0 1,-1-1 0,0 0-1,0 0 1,-1 0-1,-1 0 1,0-1 0,0 1-1,-1-13 1,-1 22-18,0-1 0,0 1 0,-1-1 0,0 1 1,1-1-1,-1 1 0,0 0 0,0-1 0,0 1 0,-1 0 1,1 0-1,0 0 0,-1 0 0,1 0 0,-1 0 0,0 0 0,0 0 1,0 0-1,-3-1 0,4 2-148,-1 0 0,0 0-1,0 0 1,0 1 0,0-1 0,0 0 0,0 1 0,0 0-1,0-1 1,0 1 0,-1 0 0,1 0 0,0 0 0,0 1-1,0-1 1,0 0 0,0 1 0,0-1 0,0 1-1,0 0 1,0 0 0,0-1 0,0 1 0,-2 2 0,-6 9-1084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43:28.3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26 121 5824,'-26'-12'2144,"30"12"-1664,10-3-128,2-2 928,15-3-768,23-3 704,15 0-704,14-1-320,6-4-160,-6 5-32,0-1 0,6 4-4032,-2 3 2208,-17-1-2080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5:23.5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280 6 2080,'-1'-4'210,"1"4"-182,-1 0 0,1 0 0,0 0 0,0 0 0,0 0 29,0 0-29,0 0 0,0 0 0,0 0 0,0 0 0,0 1 0,0-1 0,0 0 0,0 0 0,-1 0 0,1 0 1,0 0-1,0 0 0,0 0 0,0 0 0,0 0 0,0 0 0,0 0 0,0 0 0,0 0 0,-1 0 0,1 0 1,0 0-1,0 0 0,0 0 0,0 0 0,0 0 0,0 0 0,0 0 0,0-1 0,0 1 0,-1 0 0,1 0 1,0 0-1,0 0 0,0 0 0,0 0 0,0 0 0,0 0 0,0 0 0,0 0 0,0 0 0,0 0 0,0 0 1,0-1-1,0 1 0,0 0 0,0 0 0,0 0 0,0 0 0,0 0 0,0 0 0,0 0 0,0 0 1,0 0-1,0-1 0,-9 7 1059,-6 5-692,0 0 0,1 1 0,0 0 0,0 1 0,2 0 0,-1 1 0,2 1 0,0 0 0,-13 24 0,5-2-157,1 1 0,2 1-1,-11 44 1,23-72-154,-6 21 321,1 0 0,-8 66-1,16-89-325,0 0-1,1 0 1,0 0-1,1 0 1,0 0-1,0 0 1,1 0-1,0 0 1,1 0-1,0 0 1,0-1-1,1 1 1,0-1-1,0 0 1,11 14-1,-3-9 148,0 0-1,1-1 0,1 0 1,0-1-1,0-1 0,1 0 1,31 15-1,-44-24-179,-2 0-87,1-1-1,0 0 0,0 1 0,0-1 0,0 1 1,-1-1-1,1 0 0,0 0 0,0 1 0,0-1 1,0 0-1,0 0 0,0 0 0,0 0 1,0 0-1,0 0 0,0 0 0,0 0 0,1-1 1,8 0-647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5:24.2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209 33 2912,'0'-17'4445,"-14"10"-2608,10 5-1689,0 1-1,0-1 1,-1 1-1,1 0 1,-1 1-1,1-1 1,-1 1-1,1 0 0,-1 0 1,1 0-1,-1 0 1,1 1-1,-1 0 1,-6 2-1,1 1 34,0-1-1,1 2 1,-1-1 0,1 1 0,-10 8-1,18-12-152,0 0 0,-1 0 1,1 0-1,-1 0 0,1 0 0,0 0 0,0 0 0,0 1 0,0-1 0,0 1 0,0-1 0,0 0 0,0 1 0,0 0 0,1-1 1,-1 1-1,0-1 0,1 1 0,0 0 0,-1 0 0,1 1 0,0 1 63,1 0 1,0 1-1,-1-1 0,2 0 0,-1 0 1,4 7-1,0 3 204,-4-9-200,-1 1 1,1-1-1,-1 0 0,0 0 0,0 1 1,-1-1-1,0 0 0,0 0 0,0 0 1,0 0-1,-1 0 0,0 0 0,-3 7 1,-3 4 65,6-11 9,0-1 0,0 1 0,0-1 0,-1 1 0,0-1 0,0 0-1,0 0 1,-5 5 0,6-8-453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5:24.6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 4160,'0'-3'1856,"8"6"416,1-3-1408,4 0 416,5 0-736,3 0 640,5 0-672,2 0-96,3 0-256,-6 0-64,1 0-32,-3 0-64,-7 0 32,-1 0 224,-2 0-128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5:25.3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98 1 2560,'-9'8'6296,"1"31"-4720,-7 4-804,-7 28 40,7-9-357,7-37-277,2 0 0,1 1-1,1 0 1,-1 26 0,5-49-137,0 0 1,0 0 0,0 0 0,0 0-1,1 0 1,-1 0 0,1 0 0,0-1-1,0 1 1,0 0 0,0 0 0,0 0-1,0-1 1,1 1 0,0-1 0,-1 1-1,1-1 1,0 1 0,0-1 0,0 0-1,1 0 1,-1 0 0,0 0 0,1-1-1,-1 1 1,1-1 0,0 1 0,-1-1-1,1 0 1,0 0 0,0 0 0,0 0-1,0-1 1,3 1 0,-1 0 13,-1 0-1,1-1 1,0 0 0,0 0-1,0 0 1,0-1 0,8-1-1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5:25.7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52 2816,'-14'-1'4074,"32"-1"272,4-1-3214,52-19 670,-3 0-1578,-67 21-381,-1 1 0,1-1 0,-1 1 0,1 0 0,-1 0 1,7 1-1,3 3-531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5:28.5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0 3328,'0'9'10179,"-4"29"-9388,1-30-663,1 0 0,0 0 0,1 0 0,0 0 0,1 0 0,-1 0 0,2 9 0,0 144 467,-2-88 773,1-72-1171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5:29.0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0 2240,'-12'3'6682,"57"4"-3076,6-9-2318,-35 0-1207,0 1 1,0 1-1,0 0 1,16 3 0,-21-1-66,0 0 0,-1 1 0,1 0 0,12 6 0,-16-6-155,-7-3-62,1 1 0,0-1-1,0 0 1,-1 1 0,1-1-1,0 0 1,0 1 0,-1-1-1,1 1 1,-1-1-1,1 1 1,0 0 0,-1-1-1,1 1 1,0 1 0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5:30.2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133 0 1824,'-5'0'3051,"-4"5"-470,4-3-2350,0 0 0,0 0 0,0 1 0,1-1 0,-1 1 0,1 0 1,0 0-1,-6 5 0,3-1-20,-1 0 0,1 0 1,1 0-1,-1 1 0,1 0 1,1 0-1,-6 10 0,9-14-169,0 0 0,0 0 0,0 0-1,1 1 1,0-1 0,-1 0 0,1 1 0,1-1-1,-1 1 1,1-1 0,0 1 0,0-1-1,0 1 1,0 0 0,1-1 0,0 1 0,0-1-1,0 0 1,0 1 0,1-1 0,0 0-1,0 0 1,0 0 0,0 0 0,0 0 0,1 0-1,0-1 1,0 1 0,6 5 0,0-1 18,-1-1 0,1 0 0,1 0 1,-1-1-1,1 0 0,0 0 0,1-1 1,-1-1-1,1 0 0,0 0 1,0-1-1,0-1 0,0 1 0,1-2 1,-1 0-1,0 0 0,1-1 0,-1 0 1,15-3-1,-16 1 49,1 0 0,-1 0-1,0-2 1,0 1 0,0-1 0,0 0 0,11-7 0,-15 7-93,0-1 0,0 1 1,0-1-1,-1 0 0,0 0 1,0 0-1,0-1 0,-1 1 1,0-1-1,0 0 0,5-11 1,-5 10-25,-1-1 0,0 1 0,-1-1 1,0 1-1,0-1 0,0 0 0,-1 0 1,0 0-1,-1 0 0,1 0 0,-2 0 1,1 0-1,-1 0 0,0 0 1,-1 0-1,0 1 0,0-1 0,-1 0 1,-4-9-1,6 15-27,-1 0 1,0-1-1,1 1 1,-1 0-1,0 0 1,0 0 0,0 0-1,0 0 1,0 0-1,-1 1 1,1-1-1,-1 1 1,1 0-1,-1-1 1,1 1-1,-1 0 1,0 1-1,1-1 1,-1 0-1,0 1 1,0-1-1,1 1 1,-6 0-1,3 0-18,0 1-1,0-1 0,0 1 1,0 0-1,0 0 0,0 1 0,0-1 1,0 1-1,0 0 0,1 1 1,-7 3-1,9-5 37,-4 3-50,1 0 0,-1 0 0,1 1 1,-1 0-1,1 0 0,0 0 0,1 0 0,-1 1 1,1 0-1,-4 7 0,3-2 99,0 0 1,1 0-1,0 1 1,1-1-1,0 1 1,1 0-1,0 0 1,1 0-1,0 0 1,2 22-1,1-18 119,0-1-1,1-1 1,1 1-1,0 0 1,1-1-1,1 0 1,0 0-1,10 18 1,-10-25-18,-1 0 1,1 0-1,0 0 1,13 11-1,1 0 501,-20-18-627,0 1 0,0-1 0,1 0 0,-1 0 0,0 1 0,1-1 0,-1 0 0,0 0 0,0 0 0,1 1 0,-1-1 0,1 0 1,-1 0-1,0 0 0,1 0 0,-1 0 0,0 1 0,1-1 0,-1 0 0,1 0 0,-1 0 0,0 0 0,1 0 0,-1 0 0,0 0 0,1-1 0,-1 1 0,1 0 0,-1 0 0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5:30.7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4 2656,'5'-4'6970,"-10"20"-4913,-4 11-1682,8-24-324,-1-1 0,1 1 0,0 0 0,0-1 0,0 1 0,1 0 0,-1 0 0,1 0 0,-1 0 0,1-1 0,0 1 0,0 0 0,1 6 0,-1-8-5,1 0-1,-1 1 1,1-1 0,-1 0 0,1 1-1,0-1 1,-1 0 0,1 0 0,0 0-1,0 0 1,0 1 0,0-1 0,0 0 0,0-1-1,0 1 1,0 0 0,0 0 0,0 0-1,0-1 1,1 1 0,-1 0 0,0-1 0,1 1-1,-1-1 1,0 0 0,1 1 0,-1-1-1,0 0 1,1 0 0,-1 0 0,1 0-1,1 0 1,-1 0 23,1 0-1,-1-1 1,1 1-1,-1-1 1,0 1-1,1-1 1,-1 0 0,0 0-1,1 0 1,-1 0-1,0 0 1,0 0-1,0-1 1,0 1-1,0-1 1,0 0-1,3-3 1,-4 4-70,0 0 0,0-1 0,0 1 0,-1 0 0,1-1 0,0 1 0,-1-1 0,1 0 0,0 1 0,-1-1 0,0 1 0,1-1 0,-1 0 0,0 1 0,0-1 0,0 0 0,0 1 0,0-1 0,0 0 0,-1 1 0,1-1 0,0 0 0,-1 1 0,0-1 0,1 1 0,-1-1 0,-1-1 0,2 2-16,-1 0 0,0 0 0,1 0 0,-1 1 0,0-1 1,1 0-1,-1 1 0,0-1 0,0 1 0,1-1 0,-1 1 1,0-1-1,0 1 0,0-1 0,0 1 0,0 0 0,0 0 1,0-1-1,0 1 0,0 0 0,0 0 0,0 0 0,0 0 1,-1 0-1,-25 6-101,7-1-4821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5:31.4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 3328,'2'-1'232,"0"0"0,0 1 0,0-1 0,0 0 0,0 1 1,0 0-1,0-1 0,0 1 0,0 0 0,0 0 0,0 0 0,0 0 0,0 0 1,0 1-1,0-1 0,0 1 0,0-1 0,-1 1 0,3 1 0,5 1-89,-1 1 1,14 9-1,-12-7-22,-1 0 0,1 1 0,-2 0 1,1 0-1,-1 1 0,0 1 0,-1-1 0,0 1 1,0 0-1,10 20 0,-3-2 181,-2 1-1,-1 1 1,-1 0-1,-2 1 1,-1 0-1,-1 0 1,-2 0 0,0 0-1,-3 1 1,-1 37-1,-2-52-62,-1-1-1,0 0 1,-1 1-1,-1-1 1,0-1-1,-1 1 1,0-1-1,-12 18 1,-10 12 346,-38 46-1,16-25-129,22-26-445,3-3-42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5:43:29.8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71 5 1984,'5'-5'6309,"-7"7"-6042,0-1 0,0 0 0,0 1 1,1-1-1,-1 1 0,0-1 0,1 1 0,-1 0 0,1 0 0,-2 2 1,0 0-114,0 1 13,-1 0 1,1 0-1,0 0 0,0 1 0,1-1 0,0 1 0,0 0 0,-3 10 1,-5 52 338,8-49-309,-11 323 1356,13-339-1538,0 5 45,0 1 64,0 0 0,0 1 1,1-1-1,0 1 0,0-1 1,1 0-1,0 0 0,4 10 1,-5-19-109,-1 1 1,0 0 0,1-1-1,-1 1 1,1-1 0,-1 1-1,1 0 1,-1-1 0,1 1-1,-1-1 1,1 0 0,-1 1-1,1-1 1,-1 1-1,1-1 1,0 0 0,-1 0-1,1 1 1,0-1 0,-1 0-1,1 0 1,0 0 0,-1 0-1,1 1 1,0-1 0,0 0-1,-1 0 1,1-1-1,0 1 1,-1 0 0,1 0-1,0 0 1,-1 0 0,2-1-1,2 0 38,0-1 0,0 0 0,0 0 0,5-4 0,-4 2-32,26-17-11,41-39-1,-4 3-223,-52 44 198,-9 7 1,0 0 0,0 1-1,9-5 1,-14 9-30,1 0 1,0 0-1,0 0 1,-1 0-1,1 0 0,0 1 1,0-1-1,0 1 1,0-1-1,0 1 1,0 0-1,0 0 0,4 1 1,-6 0 27,0-1 1,0 1-1,0 0 1,0-1-1,0 1 1,0 0 0,0-1-1,0 1 1,-1 0-1,1 0 1,0 0-1,-1 0 1,1 0-1,0 0 1,-1 0-1,1 0 1,-1 0-1,1 0 1,-1 0-1,0 0 1,0 0 0,1 0-1,-1 0 1,0 1-1,0 0 1,2 36-127,-2-31 131,0 9 13,-1 1-1,0-1 1,-1 0-1,-1 1 0,-1-1 1,0 0-1,-1 0 1,0-1-1,-1 0 1,-11 19-1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5:39.822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67 1728,'2'2'3896,"10"-1"-2539,-6-3-1094,1 0-1,-1 0 1,0 0-1,10-6 1,14-5-56,-2 6-189,1 1 0,0 1 0,32 0 0,-31 2-106,364-8 306,-383 11-217,173-4 225,154 6 534,-298 3-490,0 1 0,56 18 0,14 2 398,-43-16-243,32 7-2440,-81-12 629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5:40.524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80 2496,'8'8'3781,"14"-6"-1787,-17-1-1773,0 0 0,0-1 0,0 0 0,8 0 0,254-34 2226,139-14-1166,-185 38-881,230 20 0,-189 7-560,-243-14 48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5:41.200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80 3072,'0'0'976,"13"7"773,-10-5-1529,1 1 0,-1-1-1,1-1 1,-1 1 0,1 0 0,0-1-1,-1 0 1,1 0 0,0 0 0,0 0-1,0-1 1,7 1 0,5-1 381,28-4 0,-41 3-505,183-28 1523,-52 7-876,202-17 383,-228 32-940,1 5 1,-1 5 0,174 26-1,-263-26-205,7 2-286,48 2 0,-57-7-228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5:41.818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28 2304,'16'-2'4036,"-14"2"-3798,14 1 1253,51-4 626,-27 1-1478,248-9 2141,-100 6-2084,171 0-251,-261 8-428,116 1-615,-151-4 97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5:49.7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1312,'-1'9'6976,"6"42"-5424,8 109 174,-4-41-983,0 123 873,-6-222-1346,-3-18-195,1 1 0,-1 0-1,1-1 1,-1 1 0,0 0 0,0 0 0,0-1 0,-1 1 0,0 3 0,-14-13-6726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5:50.3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3 3232,'-2'-2'6313,"7"4"-4226,14 5-1533,250-1 2885,-175-7-2947,95 12 46,-181-10-694,27 2 467,-19-6-2450,4-13-6580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5:51.9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41 123 2720,'-9'0'7132,"10"-10"-6072,-1 8-980,0-1 0,1 0 0,-1 0 1,1 1-1,0-1 0,-1 0 0,2 1 0,-1-1 1,0 1-1,0-1 0,1 1 0,-1-1 0,1 1 1,0 0-1,3-3 0,-1 0-39,1 1 1,0 0-1,0 0 1,0 1-1,1-1 1,9-3-1,28-18 18,-36 22-35,-5 2-15,1-1-1,0 1 0,0 0 0,0-1 0,-1 1 0,1 1 0,0-1 0,0 0 1,1 1-1,-1 0 0,0-1 0,0 1 0,5 1 0,-6-1-18,0 1-1,0-1 0,0 1 1,1-1-1,-1 1 0,0 0 1,0 0-1,0 0 1,0 0-1,0 1 0,-1-1 1,4 3-1,-4-2 18,0 0 1,0 0-1,0-1 0,-1 1 1,1 0-1,-1 0 0,1 0 0,-1 0 1,0 0-1,0 0 0,1 0 1,-1 0-1,-1 0 0,1 0 1,-1 3-1,-20 120 499,13-83-399,-28 142 624,29-157-724,-1 0 0,-2-1 0,-17 37 0,24-55 29,-4 5 57,-1 0 1,0-1 0,0 1-1,-12 11 1,7-8 170,-12 19 1,21-29-223,3-3 11,-1-1 0,1 1-1,-1-1 1,0 1 0,0-1-1,-3 3 493,9-8-97,11-2-162,1 1-365,26-7 0,-28 6 130,0 1 0,27-3 0,-14 5 224,51 2-1,-62 1-124,0 1-1,23 5 0,-3 1 17,-34-7-81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6:14.4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210 85 992,'-5'0'3013,"-11"12"502,11-9-2054,24-5 1740,20-5-2521,11-2-897,191-23 425,-25-3-373,-211 34 181,23-4-77,53-4-1,-73 9 62,0 0 0,0 1 0,0 0 0,0 0 0,8 3 0,-2-3 233,-12-1-81,-8 3 172,1 0-397,-1-1 0,1-1-1,-1 1 1,0-1 0,-11 1 0,-8 3-949,-59 20-331,47-13 1294,0-2 0,-53 8-1,-47 3 44,-5-4 73,6-1 830,127-15-648,-5 3 344,13-4-553,1 0 0,-1 1 1,1-1-1,-1 0 1,1 0-1,-1 0 1,1 0-1,-1 1 0,1-1 1,-1 0-1,1 0 1,-1 0-1,1 0 1,-1 0-1,1 0 0,-1-1 1,1 1-1,-1 0 1,-2 0 127,11 3-104,1 0 0,-2 1 0,1 0 0,11 8 0,1 0-132,62 29 160,8 4 97,-70-33-186,11 6 26,0 2-1,44 36 0,48 44 510,-111-92-439,-11-8-96,1 1 1,-1 0-1,0 0 1,0 0-1,1-1 1,-1 1-1,0 0 1,0 0-1,0 0 1,0 1-1,1 0 1,-2-1 45,6 11 121,-6-12-157,0 0 1,0 0-1,0 0 0,0 1 1,0-1-1,0 0 1,1 0-1,-1 0 1,0 1-1,0-1 0,0 0 1,0 0-1,-1 0 1,1 1-1,0-1 0,0 0 1,0 0-1,0 0 1,0 1-1,0-1 1,0 0-1,0 0 0,0 0 1,0 0-1,-1 1 1,1-1-1,0 0 0,0 0 1,0 0-1,0 0 1,0 0-1,-1 1 0,1-1 1,0 0-1,0 0 1,0 0-1,0 0 1,-1 0-1,1 0 0,0 0 1,0 0-1,0 0 1,-1 0-1,1 0 0,0 0 1,0 0-1,-1 0 1,1 0-1,0 0 0,0 0 1,0 1-1,0 0 1,-1-1-1,1 1 0,0-1 1,0 1-1,0 0 1,-1-1-1,1 1 0,0-1 1,0 1-1,-1-1 0,1 1 1,-1-1-1,1 1 1,0-1-1,-1 1 0,1-1 1,-1 1-1,1-1 0,-1 1 1,-16 15 112,-8 1-116,-1 0 1,-1-2 0,0-1 0,-1-1 0,-39 13 0,-231 94-246,157-50 335,102-46-58,31-13 272,15-10 464,0 0-735,0 0 0,-1 0 0,1-1 0,0 0 0,0 0 0,0-1 0,0 1 0,11-4 0,-7 2 6,70-15 34,15-3 14,305-29 159,-394 48-235,117-8-417,-67 11 209,-55-2 189,0 1 1,-1-1 0,1 0 0,0 1 0,-1 0 0,1-1 0,-1 1 0,1 0 0,-1 0 0,0 0 0,1 0 0,-1 0 0,0 0 0,1 0 0,-1 0 0,0 0 0,0 1 0,0-1 0,0 0 0,0 1 0,-1-1-1,1 1 1,0-1 0,-1 1 0,1 0 0,-1-1 0,1 3 0,1 3-26,0 0 0,-1 1 0,0-1 0,1 14 0,-2-18 92,0 1-1,-1-1 1,1 1 0,-1 0-1,1-1 1,-1 1 0,0-1-1,0 0 1,-1 1 0,-2 4-1,4-2 303,1-10-1100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6:16.9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27 2304,'0'-27'5837,"0"40"-5690,4 324 3815,0-290-3642,-4-46-306,0 0 0,0 0 1,0 0-1,0 0 0,0 0 0,0 0 0,0 0 0,1 0 0,-1-1 0,0 1 0,1 0 0,2 4 1865,-3-18-1409,1 4-470,1 1 0,0-1 0,0 1 0,1 0 0,1 0 0,5-11 0,0 3-162,0 1 1,1 0 0,1 0 0,20-20 0,-26 30 110,0 1-1,0-1 0,12-6 0,-14 9 3,0 0 0,0 1 0,0-1 0,0 1-1,0 0 1,1 0 0,-1 0 0,0 0 0,6-1 0,-8 2 27,0 0 1,0 1 0,0-1-1,0 0 1,0 0-1,0 0 1,0 1 0,0-1-1,-1 0 1,1 1 0,0-1-1,0 1 1,0-1 0,0 1-1,0-1 1,-1 1 0,1 0-1,0-1 1,-1 1-1,1 0 1,0-1 0,-1 1-1,1 0 1,-1 0 0,1 0-1,-1 0 1,0 0 0,1 1-1,0-1 14,-1 1 0,0-1 0,1 1 0,-1 0 0,0-1 0,0 1 1,0-1-1,0 1 0,0 0 0,0-1 0,-1 1 0,1 0 0,0-1 0,-1 1 0,0 1 0,-3 2 82,0 1-1,0-1 1,0-1 0,-1 1 0,1-1-1,-1 0 1,0 0 0,-1 0 0,1-1-1,-1 1 1,-6 2 0,-10 7 86,-5 3-437,26-16 264,1 0 1,-1 0-1,1 0 0,-1 0 1,1 1-1,-1-1 0,1 0 1,0 0-1,-1 0 0,1 1 0,0-1 1,-1 0-1,1 1 0,0-1 1,-1 0-1,1 1 0,0-1 1,-1 0-1,1 1 0,0-1 1,0 0-1,-1 1 0,1-1 1,0 1-1,0-1 0,0 1 1,0-1-1,0 0 0,0 1 1,0-1-1,0 1 0,0-1 1,0 1-1,0-1 0,0 1 1,0-1-1,0 0 0,0 1 1,0-1-1,0 1 0,0-1 1,1 1-1,-1-1 0,0 0 0,0 1 1,0-1-1,1 1 0,-1-1 1,0 0-1,1 1 0,-1-1 1,0 0-1,1 0 0,-1 1 1,1-1-1,3 4 82,0-1 1,1 0-1,-1 0 1,10 5-1,91 38 2518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3T17:46:17.5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1 2976,'-13'0'8250,"18"1"-7503,10 2-521,-1 0 1,1 0-1,-1-1 0,1-1 1,0-1-1,18-1 1,-2 0-25,67 6 1232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1C5FC-E8AC-485E-E929-274EFAFD30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34ABD3-10D0-48EF-825A-48A91E0F51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1BC5D5-152E-16DB-E644-EB58BF894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C41CD-16E7-4C99-B05C-6915046B77B8}" type="datetimeFigureOut">
              <a:rPr lang="en-US" smtClean="0"/>
              <a:t>7/2/2022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459B79-AD1C-2DBD-7FF5-8C34F4ACB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75B8FD-BFB1-CCBB-005E-B06BC643B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6E591-42A2-4C19-A245-0257EE9FD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111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ABAF6-720F-FBB6-8C9B-6BAE1822F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85AE76-0FF1-EF27-1B2D-8E1AE9DF31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0A27CC-1FEC-6EE5-2863-A4AF06BFA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C41CD-16E7-4C99-B05C-6915046B77B8}" type="datetimeFigureOut">
              <a:rPr lang="en-US" smtClean="0"/>
              <a:t>7/2/2022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B7566-5B6B-19B4-0EB7-FDA4748D7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9AF6E-A71D-3245-81CB-5E973EE76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6E591-42A2-4C19-A245-0257EE9FD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977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CEE801-CEB6-1D65-722B-145A3DC806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6BDFB0-0024-E6CD-F492-456E4F82A2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6A652-F119-28D3-D084-2C587BEE4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C41CD-16E7-4C99-B05C-6915046B77B8}" type="datetimeFigureOut">
              <a:rPr lang="en-US" smtClean="0"/>
              <a:t>7/2/2022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1BEE99-784C-B8F2-711C-0ACD20E3F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EC337F-5E82-D4FC-7119-B2084DD74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6E591-42A2-4C19-A245-0257EE9FD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585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8BBCF-E41A-3E0F-3D4B-40B8AF065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57F56-89D4-DC87-138E-4A1EC5F9C9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F3618-631E-901C-9A76-BB78F6F72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C41CD-16E7-4C99-B05C-6915046B77B8}" type="datetimeFigureOut">
              <a:rPr lang="en-US" smtClean="0"/>
              <a:t>7/2/2022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3A33B8-37FC-4338-83C8-88FEC5CC4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8EAF55-A4F5-2028-C6DF-1F3D2E44D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6E591-42A2-4C19-A245-0257EE9FD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994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BF04F-CA7C-1A34-0EDC-4C0257962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363E2-7F44-8948-541B-2310AC2AD3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0D00FF-C09C-3C1C-4C63-332A96346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C41CD-16E7-4C99-B05C-6915046B77B8}" type="datetimeFigureOut">
              <a:rPr lang="en-US" smtClean="0"/>
              <a:t>7/2/2022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5417BA-A612-AF6B-2CCA-BEA598F5C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806783-B5A9-E551-B2FE-54273865B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6E591-42A2-4C19-A245-0257EE9FD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19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CF8F9-62F3-EAC8-7F5E-ABF66277D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20D01-BC88-F35C-B0F1-B3901B4040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4BA4BA-2C39-8BA1-3385-BE32F7637D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B9D187-6638-65B4-6477-428850ECB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C41CD-16E7-4C99-B05C-6915046B77B8}" type="datetimeFigureOut">
              <a:rPr lang="en-US" smtClean="0"/>
              <a:t>7/2/2022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24771F-04A3-3170-CA11-DB9E15014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1B860C-CB93-9B94-C4A6-80135130C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6E591-42A2-4C19-A245-0257EE9FD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101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DF7E2-7850-7E9C-7DB2-826A77514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EFA886-C0DA-4AD0-F4C0-8136A6D9D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9FFEB5-BEB4-2A6E-8B1B-17986E1685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D855C5-F1F4-DBB2-3CCD-DCF8560AC8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DC50EC-5B13-7271-57FC-DD105599E6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A01424-BC16-41C7-1EF8-4A4EDDD82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C41CD-16E7-4C99-B05C-6915046B77B8}" type="datetimeFigureOut">
              <a:rPr lang="en-US" smtClean="0"/>
              <a:t>7/2/2022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897B3D-133F-3246-2F63-6C9CA7487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DCFEBE-2B08-0059-9A32-D04D9E14D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6E591-42A2-4C19-A245-0257EE9FD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680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A23F5-9D7E-141F-2FCB-3864E25AC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ABE7AE-FF2A-5F01-ECEB-9DECB048E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C41CD-16E7-4C99-B05C-6915046B77B8}" type="datetimeFigureOut">
              <a:rPr lang="en-US" smtClean="0"/>
              <a:t>7/2/2022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393858-F82A-F8B9-468D-5486099DD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D8A822-A92F-53B0-6019-29FC29F3B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6E591-42A2-4C19-A245-0257EE9FD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490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68C789-DB0E-09FC-F60F-165F1EA0D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C41CD-16E7-4C99-B05C-6915046B77B8}" type="datetimeFigureOut">
              <a:rPr lang="en-US" smtClean="0"/>
              <a:t>7/2/2022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DFA1E8-EF72-6418-25A0-88C3A9126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E1B940-351D-303D-8548-589FCA4D3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6E591-42A2-4C19-A245-0257EE9FD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89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EC7B1-CE33-B572-F01E-7B69FBAB5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96C5C-25A5-9114-BEE7-C5EFA03A5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F047FE-5EE9-DA87-313D-261C2904E1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F811E0-08A5-87EB-8C19-8DBC93F22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C41CD-16E7-4C99-B05C-6915046B77B8}" type="datetimeFigureOut">
              <a:rPr lang="en-US" smtClean="0"/>
              <a:t>7/2/2022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051D0F-6D17-7F85-9FC3-FDF87DE51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A414DD-4B1F-643A-3864-C3557921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6E591-42A2-4C19-A245-0257EE9FD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851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B92BB-B9CD-8851-8DFC-509C8694A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18A60D-2BA1-DEC3-A651-A8933F77AD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10556A-70E3-A748-D116-A02225E5E1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736EEB-C7CB-45EB-4B11-6528503C0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C41CD-16E7-4C99-B05C-6915046B77B8}" type="datetimeFigureOut">
              <a:rPr lang="en-US" smtClean="0"/>
              <a:t>7/2/2022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6BCE6E-2C4A-ED8C-00C9-6B96FCA81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5B2DF6-73B0-8173-5468-2813622F0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6E591-42A2-4C19-A245-0257EE9FD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811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BD5A85-5180-44B0-793A-18EFFC7BF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C48CE4-5830-117C-4AE0-C02BA2CC23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FF2ABF-801E-F9D5-0502-9151C7BF44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C41CD-16E7-4C99-B05C-6915046B77B8}" type="datetimeFigureOut">
              <a:rPr lang="en-US" smtClean="0"/>
              <a:t>7/2/2022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DDE2C7-7920-292B-3F67-0015354581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69D419-331A-C84B-A8EB-82442ED09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6E591-42A2-4C19-A245-0257EE9FD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362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935.png"/><Relationship Id="rId299" Type="http://schemas.openxmlformats.org/officeDocument/2006/relationships/image" Target="../media/image2025.png"/><Relationship Id="rId21" Type="http://schemas.openxmlformats.org/officeDocument/2006/relationships/image" Target="../media/image18870.png"/><Relationship Id="rId63" Type="http://schemas.openxmlformats.org/officeDocument/2006/relationships/image" Target="../media/image1908.png"/><Relationship Id="rId159" Type="http://schemas.openxmlformats.org/officeDocument/2006/relationships/image" Target="../media/image1956.png"/><Relationship Id="rId324" Type="http://schemas.openxmlformats.org/officeDocument/2006/relationships/customXml" Target="../ink/ink2088.xml"/><Relationship Id="rId366" Type="http://schemas.openxmlformats.org/officeDocument/2006/relationships/customXml" Target="../ink/ink2109.xml"/><Relationship Id="rId531" Type="http://schemas.openxmlformats.org/officeDocument/2006/relationships/image" Target="../media/image2119.png"/><Relationship Id="rId170" Type="http://schemas.openxmlformats.org/officeDocument/2006/relationships/customXml" Target="../ink/ink2019.xml"/><Relationship Id="rId433" Type="http://schemas.openxmlformats.org/officeDocument/2006/relationships/image" Target="../media/image2070.png"/><Relationship Id="rId268" Type="http://schemas.openxmlformats.org/officeDocument/2006/relationships/customXml" Target="../ink/ink2062.xml"/><Relationship Id="rId475" Type="http://schemas.openxmlformats.org/officeDocument/2006/relationships/image" Target="../media/image2091.png"/><Relationship Id="rId32" Type="http://schemas.openxmlformats.org/officeDocument/2006/relationships/customXml" Target="../ink/ink1964.xml"/><Relationship Id="rId74" Type="http://schemas.openxmlformats.org/officeDocument/2006/relationships/customXml" Target="../ink/ink1985.xml"/><Relationship Id="rId128" Type="http://schemas.openxmlformats.org/officeDocument/2006/relationships/customXml" Target="../ink/ink2007.xml"/><Relationship Id="rId335" Type="http://schemas.openxmlformats.org/officeDocument/2006/relationships/image" Target="../media/image2043.png"/><Relationship Id="rId377" Type="http://schemas.openxmlformats.org/officeDocument/2006/relationships/image" Target="../media/image1924.png"/><Relationship Id="rId500" Type="http://schemas.openxmlformats.org/officeDocument/2006/relationships/customXml" Target="../ink/ink2176.xml"/><Relationship Id="rId542" Type="http://schemas.openxmlformats.org/officeDocument/2006/relationships/customXml" Target="../ink/ink2197.xml"/><Relationship Id="rId5" Type="http://schemas.openxmlformats.org/officeDocument/2006/relationships/image" Target="../media/image18790.png"/><Relationship Id="rId181" Type="http://schemas.openxmlformats.org/officeDocument/2006/relationships/image" Target="../media/image1967.png"/><Relationship Id="rId237" Type="http://schemas.openxmlformats.org/officeDocument/2006/relationships/image" Target="../media/image1994.png"/><Relationship Id="rId402" Type="http://schemas.openxmlformats.org/officeDocument/2006/relationships/customXml" Target="../ink/ink2127.xml"/><Relationship Id="rId279" Type="http://schemas.openxmlformats.org/officeDocument/2006/relationships/image" Target="../media/image2015.png"/><Relationship Id="rId444" Type="http://schemas.openxmlformats.org/officeDocument/2006/relationships/customXml" Target="../ink/ink2148.xml"/><Relationship Id="rId486" Type="http://schemas.openxmlformats.org/officeDocument/2006/relationships/customXml" Target="../ink/ink2169.xml"/><Relationship Id="rId43" Type="http://schemas.openxmlformats.org/officeDocument/2006/relationships/image" Target="../media/image18980.png"/><Relationship Id="rId290" Type="http://schemas.openxmlformats.org/officeDocument/2006/relationships/customXml" Target="../ink/ink2071.xml"/><Relationship Id="rId304" Type="http://schemas.openxmlformats.org/officeDocument/2006/relationships/customXml" Target="../ink/ink2078.xml"/><Relationship Id="rId346" Type="http://schemas.openxmlformats.org/officeDocument/2006/relationships/customXml" Target="../ink/ink2099.xml"/><Relationship Id="rId388" Type="http://schemas.openxmlformats.org/officeDocument/2006/relationships/customXml" Target="../ink/ink2120.xml"/><Relationship Id="rId511" Type="http://schemas.openxmlformats.org/officeDocument/2006/relationships/image" Target="../media/image2109.png"/><Relationship Id="rId85" Type="http://schemas.openxmlformats.org/officeDocument/2006/relationships/image" Target="../media/image1919.png"/><Relationship Id="rId192" Type="http://schemas.openxmlformats.org/officeDocument/2006/relationships/customXml" Target="../ink/ink2030.xml"/><Relationship Id="rId206" Type="http://schemas.openxmlformats.org/officeDocument/2006/relationships/customXml" Target="../ink/ink2037.xml"/><Relationship Id="rId413" Type="http://schemas.openxmlformats.org/officeDocument/2006/relationships/image" Target="../media/image2060.png"/><Relationship Id="rId248" Type="http://schemas.openxmlformats.org/officeDocument/2006/relationships/customXml" Target="../ink/ink2052.xml"/><Relationship Id="rId455" Type="http://schemas.openxmlformats.org/officeDocument/2006/relationships/image" Target="../media/image2081.png"/><Relationship Id="rId497" Type="http://schemas.openxmlformats.org/officeDocument/2006/relationships/image" Target="../media/image2102.png"/><Relationship Id="rId108" Type="http://schemas.openxmlformats.org/officeDocument/2006/relationships/customXml" Target="../ink/ink1997.xml"/><Relationship Id="rId315" Type="http://schemas.openxmlformats.org/officeDocument/2006/relationships/image" Target="../media/image2033.png"/><Relationship Id="rId357" Type="http://schemas.openxmlformats.org/officeDocument/2006/relationships/image" Target="../media/image2054.png"/><Relationship Id="rId522" Type="http://schemas.openxmlformats.org/officeDocument/2006/relationships/customXml" Target="../ink/ink2187.xml"/><Relationship Id="rId54" Type="http://schemas.openxmlformats.org/officeDocument/2006/relationships/customXml" Target="../ink/ink1975.xml"/><Relationship Id="rId161" Type="http://schemas.openxmlformats.org/officeDocument/2006/relationships/image" Target="../media/image1957.png"/><Relationship Id="rId399" Type="http://schemas.openxmlformats.org/officeDocument/2006/relationships/image" Target="../media/image1985.png"/><Relationship Id="rId259" Type="http://schemas.openxmlformats.org/officeDocument/2006/relationships/image" Target="../media/image2005.png"/><Relationship Id="rId424" Type="http://schemas.openxmlformats.org/officeDocument/2006/relationships/customXml" Target="../ink/ink2138.xml"/><Relationship Id="rId466" Type="http://schemas.openxmlformats.org/officeDocument/2006/relationships/customXml" Target="../ink/ink2159.xml"/><Relationship Id="rId23" Type="http://schemas.openxmlformats.org/officeDocument/2006/relationships/image" Target="../media/image18880.png"/><Relationship Id="rId119" Type="http://schemas.openxmlformats.org/officeDocument/2006/relationships/image" Target="../media/image1936.png"/><Relationship Id="rId270" Type="http://schemas.openxmlformats.org/officeDocument/2006/relationships/customXml" Target="../ink/ink2063.xml"/><Relationship Id="rId326" Type="http://schemas.openxmlformats.org/officeDocument/2006/relationships/customXml" Target="../ink/ink2089.xml"/><Relationship Id="rId533" Type="http://schemas.openxmlformats.org/officeDocument/2006/relationships/image" Target="../media/image2120.png"/><Relationship Id="rId65" Type="http://schemas.openxmlformats.org/officeDocument/2006/relationships/image" Target="../media/image1909.png"/><Relationship Id="rId130" Type="http://schemas.openxmlformats.org/officeDocument/2006/relationships/customXml" Target="../ink/ink2008.xml"/><Relationship Id="rId368" Type="http://schemas.openxmlformats.org/officeDocument/2006/relationships/customXml" Target="../ink/ink2110.xml"/><Relationship Id="rId172" Type="http://schemas.openxmlformats.org/officeDocument/2006/relationships/customXml" Target="../ink/ink2020.xml"/><Relationship Id="rId435" Type="http://schemas.openxmlformats.org/officeDocument/2006/relationships/image" Target="../media/image2071.png"/><Relationship Id="rId477" Type="http://schemas.openxmlformats.org/officeDocument/2006/relationships/image" Target="../media/image2092.png"/><Relationship Id="rId281" Type="http://schemas.openxmlformats.org/officeDocument/2006/relationships/image" Target="../media/image2016.png"/><Relationship Id="rId337" Type="http://schemas.openxmlformats.org/officeDocument/2006/relationships/image" Target="../media/image2044.png"/><Relationship Id="rId502" Type="http://schemas.openxmlformats.org/officeDocument/2006/relationships/customXml" Target="../ink/ink2177.xml"/><Relationship Id="rId34" Type="http://schemas.openxmlformats.org/officeDocument/2006/relationships/customXml" Target="../ink/ink1965.xml"/><Relationship Id="rId76" Type="http://schemas.openxmlformats.org/officeDocument/2006/relationships/customXml" Target="../ink/ink1986.xml"/><Relationship Id="rId379" Type="http://schemas.openxmlformats.org/officeDocument/2006/relationships/image" Target="../media/image1943.png"/><Relationship Id="rId7" Type="http://schemas.openxmlformats.org/officeDocument/2006/relationships/image" Target="../media/image18800.png"/><Relationship Id="rId183" Type="http://schemas.openxmlformats.org/officeDocument/2006/relationships/image" Target="../media/image1968.png"/><Relationship Id="rId239" Type="http://schemas.openxmlformats.org/officeDocument/2006/relationships/image" Target="../media/image1995.png"/><Relationship Id="rId390" Type="http://schemas.openxmlformats.org/officeDocument/2006/relationships/customXml" Target="../ink/ink2121.xml"/><Relationship Id="rId404" Type="http://schemas.openxmlformats.org/officeDocument/2006/relationships/customXml" Target="../ink/ink2128.xml"/><Relationship Id="rId446" Type="http://schemas.openxmlformats.org/officeDocument/2006/relationships/customXml" Target="../ink/ink2149.xml"/><Relationship Id="rId250" Type="http://schemas.openxmlformats.org/officeDocument/2006/relationships/customXml" Target="../ink/ink2053.xml"/><Relationship Id="rId271" Type="http://schemas.openxmlformats.org/officeDocument/2006/relationships/image" Target="../media/image2011.png"/><Relationship Id="rId292" Type="http://schemas.openxmlformats.org/officeDocument/2006/relationships/customXml" Target="../ink/ink2072.xml"/><Relationship Id="rId306" Type="http://schemas.openxmlformats.org/officeDocument/2006/relationships/customXml" Target="../ink/ink2079.xml"/><Relationship Id="rId488" Type="http://schemas.openxmlformats.org/officeDocument/2006/relationships/customXml" Target="../ink/ink2170.xml"/><Relationship Id="rId24" Type="http://schemas.openxmlformats.org/officeDocument/2006/relationships/customXml" Target="../ink/ink1960.xml"/><Relationship Id="rId45" Type="http://schemas.openxmlformats.org/officeDocument/2006/relationships/image" Target="../media/image18990.png"/><Relationship Id="rId66" Type="http://schemas.openxmlformats.org/officeDocument/2006/relationships/customXml" Target="../ink/ink1981.xml"/><Relationship Id="rId87" Type="http://schemas.openxmlformats.org/officeDocument/2006/relationships/image" Target="../media/image1920.png"/><Relationship Id="rId110" Type="http://schemas.openxmlformats.org/officeDocument/2006/relationships/customXml" Target="../ink/ink1998.xml"/><Relationship Id="rId131" Type="http://schemas.openxmlformats.org/officeDocument/2006/relationships/image" Target="../media/image1942.png"/><Relationship Id="rId327" Type="http://schemas.openxmlformats.org/officeDocument/2006/relationships/image" Target="../media/image2039.png"/><Relationship Id="rId348" Type="http://schemas.openxmlformats.org/officeDocument/2006/relationships/customXml" Target="../ink/ink2100.xml"/><Relationship Id="rId369" Type="http://schemas.openxmlformats.org/officeDocument/2006/relationships/image" Target="../media/image1916.png"/><Relationship Id="rId513" Type="http://schemas.openxmlformats.org/officeDocument/2006/relationships/image" Target="../media/image2110.png"/><Relationship Id="rId534" Type="http://schemas.openxmlformats.org/officeDocument/2006/relationships/customXml" Target="../ink/ink2193.xml"/><Relationship Id="rId152" Type="http://schemas.openxmlformats.org/officeDocument/2006/relationships/customXml" Target="../ink/ink2010.xml"/><Relationship Id="rId173" Type="http://schemas.openxmlformats.org/officeDocument/2006/relationships/image" Target="../media/image1963.png"/><Relationship Id="rId194" Type="http://schemas.openxmlformats.org/officeDocument/2006/relationships/customXml" Target="../ink/ink2031.xml"/><Relationship Id="rId208" Type="http://schemas.openxmlformats.org/officeDocument/2006/relationships/customXml" Target="../ink/ink2038.xml"/><Relationship Id="rId380" Type="http://schemas.openxmlformats.org/officeDocument/2006/relationships/customXml" Target="../ink/ink2116.xml"/><Relationship Id="rId415" Type="http://schemas.openxmlformats.org/officeDocument/2006/relationships/image" Target="../media/image2061.png"/><Relationship Id="rId436" Type="http://schemas.openxmlformats.org/officeDocument/2006/relationships/customXml" Target="../ink/ink2144.xml"/><Relationship Id="rId457" Type="http://schemas.openxmlformats.org/officeDocument/2006/relationships/image" Target="../media/image2082.png"/><Relationship Id="rId240" Type="http://schemas.openxmlformats.org/officeDocument/2006/relationships/customXml" Target="../ink/ink2048.xml"/><Relationship Id="rId261" Type="http://schemas.openxmlformats.org/officeDocument/2006/relationships/image" Target="../media/image2006.png"/><Relationship Id="rId478" Type="http://schemas.openxmlformats.org/officeDocument/2006/relationships/customXml" Target="../ink/ink2165.xml"/><Relationship Id="rId499" Type="http://schemas.openxmlformats.org/officeDocument/2006/relationships/image" Target="../media/image2103.png"/><Relationship Id="rId14" Type="http://schemas.openxmlformats.org/officeDocument/2006/relationships/customXml" Target="../ink/ink1955.xml"/><Relationship Id="rId35" Type="http://schemas.openxmlformats.org/officeDocument/2006/relationships/image" Target="../media/image18940.png"/><Relationship Id="rId56" Type="http://schemas.openxmlformats.org/officeDocument/2006/relationships/customXml" Target="../ink/ink1976.xml"/><Relationship Id="rId77" Type="http://schemas.openxmlformats.org/officeDocument/2006/relationships/image" Target="../media/image1915.png"/><Relationship Id="rId100" Type="http://schemas.openxmlformats.org/officeDocument/2006/relationships/customXml" Target="../ink/ink1993.xml"/><Relationship Id="rId282" Type="http://schemas.openxmlformats.org/officeDocument/2006/relationships/customXml" Target="../ink/ink2067.xml"/><Relationship Id="rId317" Type="http://schemas.openxmlformats.org/officeDocument/2006/relationships/image" Target="../media/image2034.png"/><Relationship Id="rId338" Type="http://schemas.openxmlformats.org/officeDocument/2006/relationships/customXml" Target="../ink/ink2095.xml"/><Relationship Id="rId359" Type="http://schemas.openxmlformats.org/officeDocument/2006/relationships/image" Target="../media/image2055.png"/><Relationship Id="rId503" Type="http://schemas.openxmlformats.org/officeDocument/2006/relationships/image" Target="../media/image2105.png"/><Relationship Id="rId524" Type="http://schemas.openxmlformats.org/officeDocument/2006/relationships/customXml" Target="../ink/ink2188.xml"/><Relationship Id="rId8" Type="http://schemas.openxmlformats.org/officeDocument/2006/relationships/customXml" Target="../ink/ink1954.xml"/><Relationship Id="rId98" Type="http://schemas.openxmlformats.org/officeDocument/2006/relationships/customXml" Target="../ink/ink1992.xml"/><Relationship Id="rId121" Type="http://schemas.openxmlformats.org/officeDocument/2006/relationships/image" Target="../media/image1937.png"/><Relationship Id="rId163" Type="http://schemas.openxmlformats.org/officeDocument/2006/relationships/image" Target="../media/image1958.png"/><Relationship Id="rId184" Type="http://schemas.openxmlformats.org/officeDocument/2006/relationships/customXml" Target="../ink/ink2026.xml"/><Relationship Id="rId370" Type="http://schemas.openxmlformats.org/officeDocument/2006/relationships/customXml" Target="../ink/ink2111.xml"/><Relationship Id="rId391" Type="http://schemas.openxmlformats.org/officeDocument/2006/relationships/image" Target="../media/image1949.png"/><Relationship Id="rId405" Type="http://schemas.openxmlformats.org/officeDocument/2006/relationships/image" Target="../media/image1989.png"/><Relationship Id="rId426" Type="http://schemas.openxmlformats.org/officeDocument/2006/relationships/customXml" Target="../ink/ink2139.xml"/><Relationship Id="rId447" Type="http://schemas.openxmlformats.org/officeDocument/2006/relationships/image" Target="../media/image2077.png"/><Relationship Id="rId251" Type="http://schemas.openxmlformats.org/officeDocument/2006/relationships/image" Target="../media/image2001.png"/><Relationship Id="rId468" Type="http://schemas.openxmlformats.org/officeDocument/2006/relationships/customXml" Target="../ink/ink2160.xml"/><Relationship Id="rId489" Type="http://schemas.openxmlformats.org/officeDocument/2006/relationships/image" Target="../media/image2098.png"/><Relationship Id="rId25" Type="http://schemas.openxmlformats.org/officeDocument/2006/relationships/image" Target="../media/image18890.png"/><Relationship Id="rId46" Type="http://schemas.openxmlformats.org/officeDocument/2006/relationships/customXml" Target="../ink/ink1971.xml"/><Relationship Id="rId67" Type="http://schemas.openxmlformats.org/officeDocument/2006/relationships/image" Target="../media/image1910.png"/><Relationship Id="rId272" Type="http://schemas.openxmlformats.org/officeDocument/2006/relationships/customXml" Target="../ink/ink2064.xml"/><Relationship Id="rId293" Type="http://schemas.openxmlformats.org/officeDocument/2006/relationships/image" Target="../media/image2022.png"/><Relationship Id="rId307" Type="http://schemas.openxmlformats.org/officeDocument/2006/relationships/image" Target="../media/image2029.png"/><Relationship Id="rId328" Type="http://schemas.openxmlformats.org/officeDocument/2006/relationships/customXml" Target="../ink/ink2090.xml"/><Relationship Id="rId349" Type="http://schemas.openxmlformats.org/officeDocument/2006/relationships/image" Target="../media/image2050.png"/><Relationship Id="rId514" Type="http://schemas.openxmlformats.org/officeDocument/2006/relationships/customXml" Target="../ink/ink2183.xml"/><Relationship Id="rId535" Type="http://schemas.openxmlformats.org/officeDocument/2006/relationships/image" Target="../media/image2121.png"/><Relationship Id="rId88" Type="http://schemas.openxmlformats.org/officeDocument/2006/relationships/customXml" Target="../ink/ink1990.xml"/><Relationship Id="rId111" Type="http://schemas.openxmlformats.org/officeDocument/2006/relationships/image" Target="../media/image1932.png"/><Relationship Id="rId132" Type="http://schemas.openxmlformats.org/officeDocument/2006/relationships/customXml" Target="../ink/ink2009.xml"/><Relationship Id="rId153" Type="http://schemas.openxmlformats.org/officeDocument/2006/relationships/image" Target="../media/image1953.png"/><Relationship Id="rId174" Type="http://schemas.openxmlformats.org/officeDocument/2006/relationships/customXml" Target="../ink/ink2021.xml"/><Relationship Id="rId195" Type="http://schemas.openxmlformats.org/officeDocument/2006/relationships/image" Target="../media/image1973.png"/><Relationship Id="rId209" Type="http://schemas.openxmlformats.org/officeDocument/2006/relationships/image" Target="../media/image1980.png"/><Relationship Id="rId360" Type="http://schemas.openxmlformats.org/officeDocument/2006/relationships/customXml" Target="../ink/ink2106.xml"/><Relationship Id="rId381" Type="http://schemas.openxmlformats.org/officeDocument/2006/relationships/image" Target="../media/image1944.png"/><Relationship Id="rId416" Type="http://schemas.openxmlformats.org/officeDocument/2006/relationships/customXml" Target="../ink/ink2134.xml"/><Relationship Id="rId241" Type="http://schemas.openxmlformats.org/officeDocument/2006/relationships/image" Target="../media/image1996.png"/><Relationship Id="rId437" Type="http://schemas.openxmlformats.org/officeDocument/2006/relationships/image" Target="../media/image2072.png"/><Relationship Id="rId458" Type="http://schemas.openxmlformats.org/officeDocument/2006/relationships/customXml" Target="../ink/ink2155.xml"/><Relationship Id="rId479" Type="http://schemas.openxmlformats.org/officeDocument/2006/relationships/image" Target="../media/image2093.png"/><Relationship Id="rId15" Type="http://schemas.openxmlformats.org/officeDocument/2006/relationships/image" Target="../media/image18840.png"/><Relationship Id="rId36" Type="http://schemas.openxmlformats.org/officeDocument/2006/relationships/customXml" Target="../ink/ink1966.xml"/><Relationship Id="rId57" Type="http://schemas.openxmlformats.org/officeDocument/2006/relationships/image" Target="../media/image1905.png"/><Relationship Id="rId262" Type="http://schemas.openxmlformats.org/officeDocument/2006/relationships/customXml" Target="../ink/ink2059.xml"/><Relationship Id="rId283" Type="http://schemas.openxmlformats.org/officeDocument/2006/relationships/image" Target="../media/image2017.png"/><Relationship Id="rId318" Type="http://schemas.openxmlformats.org/officeDocument/2006/relationships/customXml" Target="../ink/ink2085.xml"/><Relationship Id="rId339" Type="http://schemas.openxmlformats.org/officeDocument/2006/relationships/image" Target="../media/image2045.png"/><Relationship Id="rId490" Type="http://schemas.openxmlformats.org/officeDocument/2006/relationships/customXml" Target="../ink/ink2171.xml"/><Relationship Id="rId504" Type="http://schemas.openxmlformats.org/officeDocument/2006/relationships/customXml" Target="../ink/ink2178.xml"/><Relationship Id="rId525" Type="http://schemas.openxmlformats.org/officeDocument/2006/relationships/image" Target="../media/image2116.png"/><Relationship Id="rId78" Type="http://schemas.openxmlformats.org/officeDocument/2006/relationships/customXml" Target="../ink/ink1987.xml"/><Relationship Id="rId99" Type="http://schemas.openxmlformats.org/officeDocument/2006/relationships/image" Target="../media/image1926.png"/><Relationship Id="rId101" Type="http://schemas.openxmlformats.org/officeDocument/2006/relationships/image" Target="../media/image1927.png"/><Relationship Id="rId122" Type="http://schemas.openxmlformats.org/officeDocument/2006/relationships/customXml" Target="../ink/ink2004.xml"/><Relationship Id="rId164" Type="http://schemas.openxmlformats.org/officeDocument/2006/relationships/customXml" Target="../ink/ink2016.xml"/><Relationship Id="rId185" Type="http://schemas.openxmlformats.org/officeDocument/2006/relationships/image" Target="../media/image1969.png"/><Relationship Id="rId350" Type="http://schemas.openxmlformats.org/officeDocument/2006/relationships/customXml" Target="../ink/ink2101.xml"/><Relationship Id="rId371" Type="http://schemas.openxmlformats.org/officeDocument/2006/relationships/image" Target="../media/image1917.png"/><Relationship Id="rId406" Type="http://schemas.openxmlformats.org/officeDocument/2006/relationships/customXml" Target="../ink/ink2129.xml"/><Relationship Id="rId210" Type="http://schemas.openxmlformats.org/officeDocument/2006/relationships/customXml" Target="../ink/ink2039.xml"/><Relationship Id="rId392" Type="http://schemas.openxmlformats.org/officeDocument/2006/relationships/customXml" Target="../ink/ink2122.xml"/><Relationship Id="rId427" Type="http://schemas.openxmlformats.org/officeDocument/2006/relationships/image" Target="../media/image2067.png"/><Relationship Id="rId448" Type="http://schemas.openxmlformats.org/officeDocument/2006/relationships/customXml" Target="../ink/ink2150.xml"/><Relationship Id="rId469" Type="http://schemas.openxmlformats.org/officeDocument/2006/relationships/image" Target="../media/image2088.png"/><Relationship Id="rId26" Type="http://schemas.openxmlformats.org/officeDocument/2006/relationships/customXml" Target="../ink/ink1961.xml"/><Relationship Id="rId231" Type="http://schemas.openxmlformats.org/officeDocument/2006/relationships/image" Target="../media/image1991.png"/><Relationship Id="rId252" Type="http://schemas.openxmlformats.org/officeDocument/2006/relationships/customXml" Target="../ink/ink2054.xml"/><Relationship Id="rId273" Type="http://schemas.openxmlformats.org/officeDocument/2006/relationships/image" Target="../media/image2012.png"/><Relationship Id="rId294" Type="http://schemas.openxmlformats.org/officeDocument/2006/relationships/customXml" Target="../ink/ink2073.xml"/><Relationship Id="rId308" Type="http://schemas.openxmlformats.org/officeDocument/2006/relationships/customXml" Target="../ink/ink2080.xml"/><Relationship Id="rId329" Type="http://schemas.openxmlformats.org/officeDocument/2006/relationships/image" Target="../media/image2040.png"/><Relationship Id="rId480" Type="http://schemas.openxmlformats.org/officeDocument/2006/relationships/customXml" Target="../ink/ink2166.xml"/><Relationship Id="rId515" Type="http://schemas.openxmlformats.org/officeDocument/2006/relationships/image" Target="../media/image2111.png"/><Relationship Id="rId536" Type="http://schemas.openxmlformats.org/officeDocument/2006/relationships/customXml" Target="../ink/ink2194.xml"/><Relationship Id="rId47" Type="http://schemas.openxmlformats.org/officeDocument/2006/relationships/image" Target="../media/image19000.png"/><Relationship Id="rId68" Type="http://schemas.openxmlformats.org/officeDocument/2006/relationships/customXml" Target="../ink/ink1982.xml"/><Relationship Id="rId89" Type="http://schemas.openxmlformats.org/officeDocument/2006/relationships/image" Target="../media/image1921.png"/><Relationship Id="rId112" Type="http://schemas.openxmlformats.org/officeDocument/2006/relationships/customXml" Target="../ink/ink1999.xml"/><Relationship Id="rId154" Type="http://schemas.openxmlformats.org/officeDocument/2006/relationships/customXml" Target="../ink/ink2011.xml"/><Relationship Id="rId175" Type="http://schemas.openxmlformats.org/officeDocument/2006/relationships/image" Target="../media/image1964.png"/><Relationship Id="rId340" Type="http://schemas.openxmlformats.org/officeDocument/2006/relationships/customXml" Target="../ink/ink2096.xml"/><Relationship Id="rId361" Type="http://schemas.openxmlformats.org/officeDocument/2006/relationships/image" Target="../media/image2056.png"/><Relationship Id="rId196" Type="http://schemas.openxmlformats.org/officeDocument/2006/relationships/customXml" Target="../ink/ink2032.xml"/><Relationship Id="rId200" Type="http://schemas.openxmlformats.org/officeDocument/2006/relationships/customXml" Target="../ink/ink2034.xml"/><Relationship Id="rId382" Type="http://schemas.openxmlformats.org/officeDocument/2006/relationships/customXml" Target="../ink/ink2117.xml"/><Relationship Id="rId417" Type="http://schemas.openxmlformats.org/officeDocument/2006/relationships/image" Target="../media/image2062.png"/><Relationship Id="rId438" Type="http://schemas.openxmlformats.org/officeDocument/2006/relationships/customXml" Target="../ink/ink2145.xml"/><Relationship Id="rId459" Type="http://schemas.openxmlformats.org/officeDocument/2006/relationships/image" Target="../media/image2083.png"/><Relationship Id="rId16" Type="http://schemas.openxmlformats.org/officeDocument/2006/relationships/customXml" Target="../ink/ink1956.xml"/><Relationship Id="rId221" Type="http://schemas.openxmlformats.org/officeDocument/2006/relationships/image" Target="../media/image1986.png"/><Relationship Id="rId242" Type="http://schemas.openxmlformats.org/officeDocument/2006/relationships/customXml" Target="../ink/ink2049.xml"/><Relationship Id="rId263" Type="http://schemas.openxmlformats.org/officeDocument/2006/relationships/image" Target="../media/image2007.png"/><Relationship Id="rId284" Type="http://schemas.openxmlformats.org/officeDocument/2006/relationships/customXml" Target="../ink/ink2068.xml"/><Relationship Id="rId319" Type="http://schemas.openxmlformats.org/officeDocument/2006/relationships/image" Target="../media/image2035.png"/><Relationship Id="rId470" Type="http://schemas.openxmlformats.org/officeDocument/2006/relationships/customXml" Target="../ink/ink2161.xml"/><Relationship Id="rId491" Type="http://schemas.openxmlformats.org/officeDocument/2006/relationships/image" Target="../media/image2099.png"/><Relationship Id="rId505" Type="http://schemas.openxmlformats.org/officeDocument/2006/relationships/image" Target="../media/image2106.png"/><Relationship Id="rId526" Type="http://schemas.openxmlformats.org/officeDocument/2006/relationships/customXml" Target="../ink/ink2189.xml"/><Relationship Id="rId37" Type="http://schemas.openxmlformats.org/officeDocument/2006/relationships/image" Target="../media/image18950.png"/><Relationship Id="rId58" Type="http://schemas.openxmlformats.org/officeDocument/2006/relationships/customXml" Target="../ink/ink1977.xml"/><Relationship Id="rId102" Type="http://schemas.openxmlformats.org/officeDocument/2006/relationships/customXml" Target="../ink/ink1994.xml"/><Relationship Id="rId123" Type="http://schemas.openxmlformats.org/officeDocument/2006/relationships/image" Target="../media/image1938.png"/><Relationship Id="rId330" Type="http://schemas.openxmlformats.org/officeDocument/2006/relationships/customXml" Target="../ink/ink2091.xml"/><Relationship Id="rId90" Type="http://schemas.openxmlformats.org/officeDocument/2006/relationships/customXml" Target="../ink/ink1991.xml"/><Relationship Id="rId165" Type="http://schemas.openxmlformats.org/officeDocument/2006/relationships/image" Target="../media/image1959.png"/><Relationship Id="rId186" Type="http://schemas.openxmlformats.org/officeDocument/2006/relationships/customXml" Target="../ink/ink2027.xml"/><Relationship Id="rId351" Type="http://schemas.openxmlformats.org/officeDocument/2006/relationships/image" Target="../media/image2051.png"/><Relationship Id="rId372" Type="http://schemas.openxmlformats.org/officeDocument/2006/relationships/customXml" Target="../ink/ink2112.xml"/><Relationship Id="rId393" Type="http://schemas.openxmlformats.org/officeDocument/2006/relationships/image" Target="../media/image1950.png"/><Relationship Id="rId407" Type="http://schemas.openxmlformats.org/officeDocument/2006/relationships/image" Target="../media/image1990.png"/><Relationship Id="rId428" Type="http://schemas.openxmlformats.org/officeDocument/2006/relationships/customXml" Target="../ink/ink2140.xml"/><Relationship Id="rId449" Type="http://schemas.openxmlformats.org/officeDocument/2006/relationships/image" Target="../media/image2078.png"/><Relationship Id="rId211" Type="http://schemas.openxmlformats.org/officeDocument/2006/relationships/image" Target="../media/image1981.png"/><Relationship Id="rId232" Type="http://schemas.openxmlformats.org/officeDocument/2006/relationships/customXml" Target="../ink/ink2044.xml"/><Relationship Id="rId253" Type="http://schemas.openxmlformats.org/officeDocument/2006/relationships/image" Target="../media/image2002.png"/><Relationship Id="rId274" Type="http://schemas.openxmlformats.org/officeDocument/2006/relationships/customXml" Target="../ink/ink2065.xml"/><Relationship Id="rId295" Type="http://schemas.openxmlformats.org/officeDocument/2006/relationships/image" Target="../media/image2023.png"/><Relationship Id="rId309" Type="http://schemas.openxmlformats.org/officeDocument/2006/relationships/image" Target="../media/image2030.png"/><Relationship Id="rId460" Type="http://schemas.openxmlformats.org/officeDocument/2006/relationships/customXml" Target="../ink/ink2156.xml"/><Relationship Id="rId481" Type="http://schemas.openxmlformats.org/officeDocument/2006/relationships/image" Target="../media/image2094.png"/><Relationship Id="rId516" Type="http://schemas.openxmlformats.org/officeDocument/2006/relationships/customXml" Target="../ink/ink2184.xml"/><Relationship Id="rId27" Type="http://schemas.openxmlformats.org/officeDocument/2006/relationships/image" Target="../media/image18900.png"/><Relationship Id="rId48" Type="http://schemas.openxmlformats.org/officeDocument/2006/relationships/customXml" Target="../ink/ink1972.xml"/><Relationship Id="rId69" Type="http://schemas.openxmlformats.org/officeDocument/2006/relationships/image" Target="../media/image1911.png"/><Relationship Id="rId113" Type="http://schemas.openxmlformats.org/officeDocument/2006/relationships/image" Target="../media/image1933.png"/><Relationship Id="rId320" Type="http://schemas.openxmlformats.org/officeDocument/2006/relationships/customXml" Target="../ink/ink2086.xml"/><Relationship Id="rId537" Type="http://schemas.openxmlformats.org/officeDocument/2006/relationships/image" Target="../media/image2122.png"/><Relationship Id="rId155" Type="http://schemas.openxmlformats.org/officeDocument/2006/relationships/image" Target="../media/image1954.png"/><Relationship Id="rId176" Type="http://schemas.openxmlformats.org/officeDocument/2006/relationships/customXml" Target="../ink/ink2022.xml"/><Relationship Id="rId197" Type="http://schemas.openxmlformats.org/officeDocument/2006/relationships/image" Target="../media/image1974.png"/><Relationship Id="rId341" Type="http://schemas.openxmlformats.org/officeDocument/2006/relationships/image" Target="../media/image2046.png"/><Relationship Id="rId362" Type="http://schemas.openxmlformats.org/officeDocument/2006/relationships/customXml" Target="../ink/ink2107.xml"/><Relationship Id="rId383" Type="http://schemas.openxmlformats.org/officeDocument/2006/relationships/image" Target="../media/image1945.png"/><Relationship Id="rId418" Type="http://schemas.openxmlformats.org/officeDocument/2006/relationships/customXml" Target="../ink/ink2135.xml"/><Relationship Id="rId439" Type="http://schemas.openxmlformats.org/officeDocument/2006/relationships/image" Target="../media/image2073.png"/><Relationship Id="rId201" Type="http://schemas.openxmlformats.org/officeDocument/2006/relationships/image" Target="../media/image1976.png"/><Relationship Id="rId222" Type="http://schemas.openxmlformats.org/officeDocument/2006/relationships/customXml" Target="../ink/ink2043.xml"/><Relationship Id="rId243" Type="http://schemas.openxmlformats.org/officeDocument/2006/relationships/image" Target="../media/image1997.png"/><Relationship Id="rId264" Type="http://schemas.openxmlformats.org/officeDocument/2006/relationships/customXml" Target="../ink/ink2060.xml"/><Relationship Id="rId285" Type="http://schemas.openxmlformats.org/officeDocument/2006/relationships/image" Target="../media/image2018.png"/><Relationship Id="rId450" Type="http://schemas.openxmlformats.org/officeDocument/2006/relationships/customXml" Target="../ink/ink2151.xml"/><Relationship Id="rId471" Type="http://schemas.openxmlformats.org/officeDocument/2006/relationships/image" Target="../media/image2089.png"/><Relationship Id="rId506" Type="http://schemas.openxmlformats.org/officeDocument/2006/relationships/customXml" Target="../ink/ink2179.xml"/><Relationship Id="rId17" Type="http://schemas.openxmlformats.org/officeDocument/2006/relationships/image" Target="../media/image18850.png"/><Relationship Id="rId38" Type="http://schemas.openxmlformats.org/officeDocument/2006/relationships/customXml" Target="../ink/ink1967.xml"/><Relationship Id="rId59" Type="http://schemas.openxmlformats.org/officeDocument/2006/relationships/image" Target="../media/image1906.png"/><Relationship Id="rId103" Type="http://schemas.openxmlformats.org/officeDocument/2006/relationships/image" Target="../media/image1928.png"/><Relationship Id="rId124" Type="http://schemas.openxmlformats.org/officeDocument/2006/relationships/customXml" Target="../ink/ink2005.xml"/><Relationship Id="rId310" Type="http://schemas.openxmlformats.org/officeDocument/2006/relationships/customXml" Target="../ink/ink2081.xml"/><Relationship Id="rId492" Type="http://schemas.openxmlformats.org/officeDocument/2006/relationships/customXml" Target="../ink/ink2172.xml"/><Relationship Id="rId527" Type="http://schemas.openxmlformats.org/officeDocument/2006/relationships/image" Target="../media/image2117.png"/><Relationship Id="rId70" Type="http://schemas.openxmlformats.org/officeDocument/2006/relationships/customXml" Target="../ink/ink1983.xml"/><Relationship Id="rId166" Type="http://schemas.openxmlformats.org/officeDocument/2006/relationships/customXml" Target="../ink/ink2017.xml"/><Relationship Id="rId187" Type="http://schemas.openxmlformats.org/officeDocument/2006/relationships/image" Target="../media/image592.png"/><Relationship Id="rId331" Type="http://schemas.openxmlformats.org/officeDocument/2006/relationships/image" Target="../media/image2041.png"/><Relationship Id="rId352" Type="http://schemas.openxmlformats.org/officeDocument/2006/relationships/customXml" Target="../ink/ink2102.xml"/><Relationship Id="rId373" Type="http://schemas.openxmlformats.org/officeDocument/2006/relationships/image" Target="../media/image1922.png"/><Relationship Id="rId394" Type="http://schemas.openxmlformats.org/officeDocument/2006/relationships/customXml" Target="../ink/ink2123.xml"/><Relationship Id="rId408" Type="http://schemas.openxmlformats.org/officeDocument/2006/relationships/customXml" Target="../ink/ink2130.xml"/><Relationship Id="rId429" Type="http://schemas.openxmlformats.org/officeDocument/2006/relationships/image" Target="../media/image2068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040.xml"/><Relationship Id="rId233" Type="http://schemas.openxmlformats.org/officeDocument/2006/relationships/image" Target="../media/image1992.png"/><Relationship Id="rId254" Type="http://schemas.openxmlformats.org/officeDocument/2006/relationships/customXml" Target="../ink/ink2055.xml"/><Relationship Id="rId440" Type="http://schemas.openxmlformats.org/officeDocument/2006/relationships/customXml" Target="../ink/ink2146.xml"/><Relationship Id="rId28" Type="http://schemas.openxmlformats.org/officeDocument/2006/relationships/customXml" Target="../ink/ink1962.xml"/><Relationship Id="rId49" Type="http://schemas.openxmlformats.org/officeDocument/2006/relationships/image" Target="../media/image19010.png"/><Relationship Id="rId114" Type="http://schemas.openxmlformats.org/officeDocument/2006/relationships/customXml" Target="../ink/ink2000.xml"/><Relationship Id="rId296" Type="http://schemas.openxmlformats.org/officeDocument/2006/relationships/customXml" Target="../ink/ink2074.xml"/><Relationship Id="rId300" Type="http://schemas.openxmlformats.org/officeDocument/2006/relationships/customXml" Target="../ink/ink2076.xml"/><Relationship Id="rId461" Type="http://schemas.openxmlformats.org/officeDocument/2006/relationships/image" Target="../media/image2084.png"/><Relationship Id="rId482" Type="http://schemas.openxmlformats.org/officeDocument/2006/relationships/customXml" Target="../ink/ink2167.xml"/><Relationship Id="rId517" Type="http://schemas.openxmlformats.org/officeDocument/2006/relationships/image" Target="../media/image2112.png"/><Relationship Id="rId538" Type="http://schemas.openxmlformats.org/officeDocument/2006/relationships/customXml" Target="../ink/ink2195.xml"/><Relationship Id="rId60" Type="http://schemas.openxmlformats.org/officeDocument/2006/relationships/customXml" Target="../ink/ink1978.xml"/><Relationship Id="rId156" Type="http://schemas.openxmlformats.org/officeDocument/2006/relationships/customXml" Target="../ink/ink2012.xml"/><Relationship Id="rId177" Type="http://schemas.openxmlformats.org/officeDocument/2006/relationships/image" Target="../media/image1965.png"/><Relationship Id="rId198" Type="http://schemas.openxmlformats.org/officeDocument/2006/relationships/customXml" Target="../ink/ink2033.xml"/><Relationship Id="rId321" Type="http://schemas.openxmlformats.org/officeDocument/2006/relationships/image" Target="../media/image2036.png"/><Relationship Id="rId342" Type="http://schemas.openxmlformats.org/officeDocument/2006/relationships/customXml" Target="../ink/ink2097.xml"/><Relationship Id="rId363" Type="http://schemas.openxmlformats.org/officeDocument/2006/relationships/image" Target="../media/image2057.png"/><Relationship Id="rId384" Type="http://schemas.openxmlformats.org/officeDocument/2006/relationships/customXml" Target="../ink/ink2118.xml"/><Relationship Id="rId419" Type="http://schemas.openxmlformats.org/officeDocument/2006/relationships/image" Target="../media/image2063.png"/><Relationship Id="rId202" Type="http://schemas.openxmlformats.org/officeDocument/2006/relationships/customXml" Target="../ink/ink2035.xml"/><Relationship Id="rId244" Type="http://schemas.openxmlformats.org/officeDocument/2006/relationships/customXml" Target="../ink/ink2050.xml"/><Relationship Id="rId430" Type="http://schemas.openxmlformats.org/officeDocument/2006/relationships/customXml" Target="../ink/ink2141.xml"/><Relationship Id="rId18" Type="http://schemas.openxmlformats.org/officeDocument/2006/relationships/customXml" Target="../ink/ink1957.xml"/><Relationship Id="rId39" Type="http://schemas.openxmlformats.org/officeDocument/2006/relationships/image" Target="../media/image18960.png"/><Relationship Id="rId265" Type="http://schemas.openxmlformats.org/officeDocument/2006/relationships/image" Target="../media/image2008.png"/><Relationship Id="rId286" Type="http://schemas.openxmlformats.org/officeDocument/2006/relationships/customXml" Target="../ink/ink2069.xml"/><Relationship Id="rId451" Type="http://schemas.openxmlformats.org/officeDocument/2006/relationships/image" Target="../media/image2079.png"/><Relationship Id="rId472" Type="http://schemas.openxmlformats.org/officeDocument/2006/relationships/customXml" Target="../ink/ink2162.xml"/><Relationship Id="rId493" Type="http://schemas.openxmlformats.org/officeDocument/2006/relationships/image" Target="../media/image2100.png"/><Relationship Id="rId507" Type="http://schemas.openxmlformats.org/officeDocument/2006/relationships/image" Target="../media/image2107.png"/><Relationship Id="rId528" Type="http://schemas.openxmlformats.org/officeDocument/2006/relationships/customXml" Target="../ink/ink2190.xml"/><Relationship Id="rId50" Type="http://schemas.openxmlformats.org/officeDocument/2006/relationships/customXml" Target="../ink/ink1973.xml"/><Relationship Id="rId104" Type="http://schemas.openxmlformats.org/officeDocument/2006/relationships/customXml" Target="../ink/ink1995.xml"/><Relationship Id="rId125" Type="http://schemas.openxmlformats.org/officeDocument/2006/relationships/image" Target="../media/image1939.png"/><Relationship Id="rId167" Type="http://schemas.openxmlformats.org/officeDocument/2006/relationships/image" Target="../media/image1960.png"/><Relationship Id="rId188" Type="http://schemas.openxmlformats.org/officeDocument/2006/relationships/customXml" Target="../ink/ink2028.xml"/><Relationship Id="rId311" Type="http://schemas.openxmlformats.org/officeDocument/2006/relationships/image" Target="../media/image2031.png"/><Relationship Id="rId332" Type="http://schemas.openxmlformats.org/officeDocument/2006/relationships/customXml" Target="../ink/ink2092.xml"/><Relationship Id="rId353" Type="http://schemas.openxmlformats.org/officeDocument/2006/relationships/image" Target="../media/image2052.png"/><Relationship Id="rId374" Type="http://schemas.openxmlformats.org/officeDocument/2006/relationships/customXml" Target="../ink/ink2113.xml"/><Relationship Id="rId395" Type="http://schemas.openxmlformats.org/officeDocument/2006/relationships/image" Target="../media/image1951.png"/><Relationship Id="rId409" Type="http://schemas.openxmlformats.org/officeDocument/2006/relationships/image" Target="../media/image2013.png"/><Relationship Id="rId71" Type="http://schemas.openxmlformats.org/officeDocument/2006/relationships/image" Target="../media/image1912.png"/><Relationship Id="rId213" Type="http://schemas.openxmlformats.org/officeDocument/2006/relationships/image" Target="../media/image1982.png"/><Relationship Id="rId234" Type="http://schemas.openxmlformats.org/officeDocument/2006/relationships/customXml" Target="../ink/ink2045.xml"/><Relationship Id="rId420" Type="http://schemas.openxmlformats.org/officeDocument/2006/relationships/customXml" Target="../ink/ink2136.xml"/><Relationship Id="rId2" Type="http://schemas.openxmlformats.org/officeDocument/2006/relationships/customXml" Target="../ink/ink1951.xml"/><Relationship Id="rId29" Type="http://schemas.openxmlformats.org/officeDocument/2006/relationships/image" Target="../media/image18910.png"/><Relationship Id="rId255" Type="http://schemas.openxmlformats.org/officeDocument/2006/relationships/image" Target="../media/image2003.png"/><Relationship Id="rId297" Type="http://schemas.openxmlformats.org/officeDocument/2006/relationships/image" Target="../media/image2024.png"/><Relationship Id="rId441" Type="http://schemas.openxmlformats.org/officeDocument/2006/relationships/image" Target="../media/image2074.png"/><Relationship Id="rId462" Type="http://schemas.openxmlformats.org/officeDocument/2006/relationships/customXml" Target="../ink/ink2157.xml"/><Relationship Id="rId483" Type="http://schemas.openxmlformats.org/officeDocument/2006/relationships/image" Target="../media/image2095.png"/><Relationship Id="rId518" Type="http://schemas.openxmlformats.org/officeDocument/2006/relationships/customXml" Target="../ink/ink2185.xml"/><Relationship Id="rId539" Type="http://schemas.openxmlformats.org/officeDocument/2006/relationships/image" Target="../media/image2123.png"/><Relationship Id="rId40" Type="http://schemas.openxmlformats.org/officeDocument/2006/relationships/customXml" Target="../ink/ink1968.xml"/><Relationship Id="rId115" Type="http://schemas.openxmlformats.org/officeDocument/2006/relationships/image" Target="../media/image1934.png"/><Relationship Id="rId157" Type="http://schemas.openxmlformats.org/officeDocument/2006/relationships/image" Target="../media/image1955.png"/><Relationship Id="rId178" Type="http://schemas.openxmlformats.org/officeDocument/2006/relationships/customXml" Target="../ink/ink2023.xml"/><Relationship Id="rId301" Type="http://schemas.openxmlformats.org/officeDocument/2006/relationships/image" Target="../media/image2026.png"/><Relationship Id="rId322" Type="http://schemas.openxmlformats.org/officeDocument/2006/relationships/customXml" Target="../ink/ink2087.xml"/><Relationship Id="rId343" Type="http://schemas.openxmlformats.org/officeDocument/2006/relationships/image" Target="../media/image2047.png"/><Relationship Id="rId364" Type="http://schemas.openxmlformats.org/officeDocument/2006/relationships/customXml" Target="../ink/ink2108.xml"/><Relationship Id="rId61" Type="http://schemas.openxmlformats.org/officeDocument/2006/relationships/image" Target="../media/image1907.png"/><Relationship Id="rId199" Type="http://schemas.openxmlformats.org/officeDocument/2006/relationships/image" Target="../media/image1975.png"/><Relationship Id="rId203" Type="http://schemas.openxmlformats.org/officeDocument/2006/relationships/image" Target="../media/image1977.png"/><Relationship Id="rId385" Type="http://schemas.openxmlformats.org/officeDocument/2006/relationships/image" Target="../media/image1946.png"/><Relationship Id="rId19" Type="http://schemas.openxmlformats.org/officeDocument/2006/relationships/image" Target="../media/image18860.png"/><Relationship Id="rId245" Type="http://schemas.openxmlformats.org/officeDocument/2006/relationships/image" Target="../media/image1998.png"/><Relationship Id="rId266" Type="http://schemas.openxmlformats.org/officeDocument/2006/relationships/customXml" Target="../ink/ink2061.xml"/><Relationship Id="rId287" Type="http://schemas.openxmlformats.org/officeDocument/2006/relationships/image" Target="../media/image2019.png"/><Relationship Id="rId410" Type="http://schemas.openxmlformats.org/officeDocument/2006/relationships/customXml" Target="../ink/ink2131.xml"/><Relationship Id="rId431" Type="http://schemas.openxmlformats.org/officeDocument/2006/relationships/image" Target="../media/image2069.png"/><Relationship Id="rId452" Type="http://schemas.openxmlformats.org/officeDocument/2006/relationships/customXml" Target="../ink/ink2152.xml"/><Relationship Id="rId473" Type="http://schemas.openxmlformats.org/officeDocument/2006/relationships/image" Target="../media/image2090.png"/><Relationship Id="rId494" Type="http://schemas.openxmlformats.org/officeDocument/2006/relationships/customXml" Target="../ink/ink2173.xml"/><Relationship Id="rId508" Type="http://schemas.openxmlformats.org/officeDocument/2006/relationships/customXml" Target="../ink/ink2180.xml"/><Relationship Id="rId529" Type="http://schemas.openxmlformats.org/officeDocument/2006/relationships/image" Target="../media/image2118.png"/><Relationship Id="rId30" Type="http://schemas.openxmlformats.org/officeDocument/2006/relationships/customXml" Target="../ink/ink1963.xml"/><Relationship Id="rId105" Type="http://schemas.openxmlformats.org/officeDocument/2006/relationships/image" Target="../media/image1929.png"/><Relationship Id="rId126" Type="http://schemas.openxmlformats.org/officeDocument/2006/relationships/customXml" Target="../ink/ink2006.xml"/><Relationship Id="rId168" Type="http://schemas.openxmlformats.org/officeDocument/2006/relationships/customXml" Target="../ink/ink2018.xml"/><Relationship Id="rId312" Type="http://schemas.openxmlformats.org/officeDocument/2006/relationships/customXml" Target="../ink/ink2082.xml"/><Relationship Id="rId333" Type="http://schemas.openxmlformats.org/officeDocument/2006/relationships/image" Target="../media/image2042.png"/><Relationship Id="rId354" Type="http://schemas.openxmlformats.org/officeDocument/2006/relationships/customXml" Target="../ink/ink2103.xml"/><Relationship Id="rId540" Type="http://schemas.openxmlformats.org/officeDocument/2006/relationships/customXml" Target="../ink/ink2196.xml"/><Relationship Id="rId51" Type="http://schemas.openxmlformats.org/officeDocument/2006/relationships/image" Target="../media/image1902.png"/><Relationship Id="rId72" Type="http://schemas.openxmlformats.org/officeDocument/2006/relationships/customXml" Target="../ink/ink1984.xml"/><Relationship Id="rId189" Type="http://schemas.openxmlformats.org/officeDocument/2006/relationships/image" Target="../media/image1970.png"/><Relationship Id="rId375" Type="http://schemas.openxmlformats.org/officeDocument/2006/relationships/image" Target="../media/image1923.png"/><Relationship Id="rId396" Type="http://schemas.openxmlformats.org/officeDocument/2006/relationships/customXml" Target="../ink/ink2124.xml"/><Relationship Id="rId3" Type="http://schemas.openxmlformats.org/officeDocument/2006/relationships/image" Target="../media/image18780.png"/><Relationship Id="rId214" Type="http://schemas.openxmlformats.org/officeDocument/2006/relationships/customXml" Target="../ink/ink2041.xml"/><Relationship Id="rId235" Type="http://schemas.openxmlformats.org/officeDocument/2006/relationships/image" Target="../media/image1993.png"/><Relationship Id="rId256" Type="http://schemas.openxmlformats.org/officeDocument/2006/relationships/customXml" Target="../ink/ink2056.xml"/><Relationship Id="rId298" Type="http://schemas.openxmlformats.org/officeDocument/2006/relationships/customXml" Target="../ink/ink2075.xml"/><Relationship Id="rId400" Type="http://schemas.openxmlformats.org/officeDocument/2006/relationships/customXml" Target="../ink/ink2126.xml"/><Relationship Id="rId421" Type="http://schemas.openxmlformats.org/officeDocument/2006/relationships/image" Target="../media/image2064.png"/><Relationship Id="rId442" Type="http://schemas.openxmlformats.org/officeDocument/2006/relationships/customXml" Target="../ink/ink2147.xml"/><Relationship Id="rId463" Type="http://schemas.openxmlformats.org/officeDocument/2006/relationships/image" Target="../media/image2085.png"/><Relationship Id="rId484" Type="http://schemas.openxmlformats.org/officeDocument/2006/relationships/customXml" Target="../ink/ink2168.xml"/><Relationship Id="rId519" Type="http://schemas.openxmlformats.org/officeDocument/2006/relationships/image" Target="../media/image2113.png"/><Relationship Id="rId116" Type="http://schemas.openxmlformats.org/officeDocument/2006/relationships/customXml" Target="../ink/ink2001.xml"/><Relationship Id="rId158" Type="http://schemas.openxmlformats.org/officeDocument/2006/relationships/customXml" Target="../ink/ink2013.xml"/><Relationship Id="rId302" Type="http://schemas.openxmlformats.org/officeDocument/2006/relationships/customXml" Target="../ink/ink2077.xml"/><Relationship Id="rId323" Type="http://schemas.openxmlformats.org/officeDocument/2006/relationships/image" Target="../media/image2037.png"/><Relationship Id="rId344" Type="http://schemas.openxmlformats.org/officeDocument/2006/relationships/customXml" Target="../ink/ink2098.xml"/><Relationship Id="rId530" Type="http://schemas.openxmlformats.org/officeDocument/2006/relationships/customXml" Target="../ink/ink2191.xml"/><Relationship Id="rId20" Type="http://schemas.openxmlformats.org/officeDocument/2006/relationships/customXml" Target="../ink/ink1958.xml"/><Relationship Id="rId41" Type="http://schemas.openxmlformats.org/officeDocument/2006/relationships/image" Target="../media/image18970.png"/><Relationship Id="rId62" Type="http://schemas.openxmlformats.org/officeDocument/2006/relationships/customXml" Target="../ink/ink1979.xml"/><Relationship Id="rId83" Type="http://schemas.openxmlformats.org/officeDocument/2006/relationships/image" Target="../media/image1918.png"/><Relationship Id="rId179" Type="http://schemas.openxmlformats.org/officeDocument/2006/relationships/image" Target="../media/image1966.png"/><Relationship Id="rId365" Type="http://schemas.openxmlformats.org/officeDocument/2006/relationships/image" Target="../media/image2058.png"/><Relationship Id="rId386" Type="http://schemas.openxmlformats.org/officeDocument/2006/relationships/customXml" Target="../ink/ink2119.xml"/><Relationship Id="rId190" Type="http://schemas.openxmlformats.org/officeDocument/2006/relationships/customXml" Target="../ink/ink2029.xml"/><Relationship Id="rId204" Type="http://schemas.openxmlformats.org/officeDocument/2006/relationships/customXml" Target="../ink/ink2036.xml"/><Relationship Id="rId246" Type="http://schemas.openxmlformats.org/officeDocument/2006/relationships/customXml" Target="../ink/ink2051.xml"/><Relationship Id="rId267" Type="http://schemas.openxmlformats.org/officeDocument/2006/relationships/image" Target="../media/image2009.png"/><Relationship Id="rId288" Type="http://schemas.openxmlformats.org/officeDocument/2006/relationships/customXml" Target="../ink/ink2070.xml"/><Relationship Id="rId411" Type="http://schemas.openxmlformats.org/officeDocument/2006/relationships/image" Target="../media/image2014.png"/><Relationship Id="rId432" Type="http://schemas.openxmlformats.org/officeDocument/2006/relationships/customXml" Target="../ink/ink2142.xml"/><Relationship Id="rId453" Type="http://schemas.openxmlformats.org/officeDocument/2006/relationships/image" Target="../media/image2080.png"/><Relationship Id="rId474" Type="http://schemas.openxmlformats.org/officeDocument/2006/relationships/customXml" Target="../ink/ink2163.xml"/><Relationship Id="rId509" Type="http://schemas.openxmlformats.org/officeDocument/2006/relationships/image" Target="../media/image2108.png"/><Relationship Id="rId106" Type="http://schemas.openxmlformats.org/officeDocument/2006/relationships/customXml" Target="../ink/ink1996.xml"/><Relationship Id="rId127" Type="http://schemas.openxmlformats.org/officeDocument/2006/relationships/image" Target="../media/image1940.png"/><Relationship Id="rId313" Type="http://schemas.openxmlformats.org/officeDocument/2006/relationships/image" Target="../media/image2032.png"/><Relationship Id="rId495" Type="http://schemas.openxmlformats.org/officeDocument/2006/relationships/image" Target="../media/image2101.png"/><Relationship Id="rId31" Type="http://schemas.openxmlformats.org/officeDocument/2006/relationships/image" Target="../media/image18920.png"/><Relationship Id="rId52" Type="http://schemas.openxmlformats.org/officeDocument/2006/relationships/customXml" Target="../ink/ink1974.xml"/><Relationship Id="rId73" Type="http://schemas.openxmlformats.org/officeDocument/2006/relationships/image" Target="../media/image1913.png"/><Relationship Id="rId169" Type="http://schemas.openxmlformats.org/officeDocument/2006/relationships/image" Target="../media/image1961.png"/><Relationship Id="rId334" Type="http://schemas.openxmlformats.org/officeDocument/2006/relationships/customXml" Target="../ink/ink2093.xml"/><Relationship Id="rId355" Type="http://schemas.openxmlformats.org/officeDocument/2006/relationships/image" Target="../media/image2053.png"/><Relationship Id="rId376" Type="http://schemas.openxmlformats.org/officeDocument/2006/relationships/customXml" Target="../ink/ink2114.xml"/><Relationship Id="rId397" Type="http://schemas.openxmlformats.org/officeDocument/2006/relationships/image" Target="../media/image1984.png"/><Relationship Id="rId520" Type="http://schemas.openxmlformats.org/officeDocument/2006/relationships/customXml" Target="../ink/ink2186.xml"/><Relationship Id="rId541" Type="http://schemas.openxmlformats.org/officeDocument/2006/relationships/image" Target="../media/image2124.png"/><Relationship Id="rId4" Type="http://schemas.openxmlformats.org/officeDocument/2006/relationships/customXml" Target="../ink/ink1952.xml"/><Relationship Id="rId180" Type="http://schemas.openxmlformats.org/officeDocument/2006/relationships/customXml" Target="../ink/ink2024.xml"/><Relationship Id="rId215" Type="http://schemas.openxmlformats.org/officeDocument/2006/relationships/image" Target="../media/image1983.png"/><Relationship Id="rId236" Type="http://schemas.openxmlformats.org/officeDocument/2006/relationships/customXml" Target="../ink/ink2046.xml"/><Relationship Id="rId257" Type="http://schemas.openxmlformats.org/officeDocument/2006/relationships/image" Target="../media/image2004.png"/><Relationship Id="rId401" Type="http://schemas.openxmlformats.org/officeDocument/2006/relationships/image" Target="../media/image1987.png"/><Relationship Id="rId422" Type="http://schemas.openxmlformats.org/officeDocument/2006/relationships/customXml" Target="../ink/ink2137.xml"/><Relationship Id="rId443" Type="http://schemas.openxmlformats.org/officeDocument/2006/relationships/image" Target="../media/image2075.png"/><Relationship Id="rId464" Type="http://schemas.openxmlformats.org/officeDocument/2006/relationships/customXml" Target="../ink/ink2158.xml"/><Relationship Id="rId303" Type="http://schemas.openxmlformats.org/officeDocument/2006/relationships/image" Target="../media/image2027.png"/><Relationship Id="rId485" Type="http://schemas.openxmlformats.org/officeDocument/2006/relationships/image" Target="../media/image2096.png"/><Relationship Id="rId42" Type="http://schemas.openxmlformats.org/officeDocument/2006/relationships/customXml" Target="../ink/ink1969.xml"/><Relationship Id="rId84" Type="http://schemas.openxmlformats.org/officeDocument/2006/relationships/customXml" Target="../ink/ink1988.xml"/><Relationship Id="rId345" Type="http://schemas.openxmlformats.org/officeDocument/2006/relationships/image" Target="../media/image2048.png"/><Relationship Id="rId387" Type="http://schemas.openxmlformats.org/officeDocument/2006/relationships/image" Target="../media/image1947.png"/><Relationship Id="rId510" Type="http://schemas.openxmlformats.org/officeDocument/2006/relationships/customXml" Target="../ink/ink2181.xml"/><Relationship Id="rId191" Type="http://schemas.openxmlformats.org/officeDocument/2006/relationships/image" Target="../media/image1971.png"/><Relationship Id="rId205" Type="http://schemas.openxmlformats.org/officeDocument/2006/relationships/image" Target="../media/image1978.png"/><Relationship Id="rId247" Type="http://schemas.openxmlformats.org/officeDocument/2006/relationships/image" Target="../media/image1999.png"/><Relationship Id="rId412" Type="http://schemas.openxmlformats.org/officeDocument/2006/relationships/customXml" Target="../ink/ink2132.xml"/><Relationship Id="rId107" Type="http://schemas.openxmlformats.org/officeDocument/2006/relationships/image" Target="../media/image1930.png"/><Relationship Id="rId289" Type="http://schemas.openxmlformats.org/officeDocument/2006/relationships/image" Target="../media/image2020.png"/><Relationship Id="rId454" Type="http://schemas.openxmlformats.org/officeDocument/2006/relationships/customXml" Target="../ink/ink2153.xml"/><Relationship Id="rId496" Type="http://schemas.openxmlformats.org/officeDocument/2006/relationships/customXml" Target="../ink/ink2174.xml"/><Relationship Id="rId53" Type="http://schemas.openxmlformats.org/officeDocument/2006/relationships/image" Target="../media/image1903.png"/><Relationship Id="rId314" Type="http://schemas.openxmlformats.org/officeDocument/2006/relationships/customXml" Target="../ink/ink2083.xml"/><Relationship Id="rId356" Type="http://schemas.openxmlformats.org/officeDocument/2006/relationships/customXml" Target="../ink/ink2104.xml"/><Relationship Id="rId398" Type="http://schemas.openxmlformats.org/officeDocument/2006/relationships/customXml" Target="../ink/ink2125.xml"/><Relationship Id="rId521" Type="http://schemas.openxmlformats.org/officeDocument/2006/relationships/image" Target="../media/image2114.png"/><Relationship Id="rId160" Type="http://schemas.openxmlformats.org/officeDocument/2006/relationships/customXml" Target="../ink/ink2014.xml"/><Relationship Id="rId216" Type="http://schemas.openxmlformats.org/officeDocument/2006/relationships/customXml" Target="../ink/ink2042.xml"/><Relationship Id="rId423" Type="http://schemas.openxmlformats.org/officeDocument/2006/relationships/image" Target="../media/image2065.png"/><Relationship Id="rId258" Type="http://schemas.openxmlformats.org/officeDocument/2006/relationships/customXml" Target="../ink/ink2057.xml"/><Relationship Id="rId465" Type="http://schemas.openxmlformats.org/officeDocument/2006/relationships/image" Target="../media/image2086.png"/><Relationship Id="rId22" Type="http://schemas.openxmlformats.org/officeDocument/2006/relationships/customXml" Target="../ink/ink1959.xml"/><Relationship Id="rId64" Type="http://schemas.openxmlformats.org/officeDocument/2006/relationships/customXml" Target="../ink/ink1980.xml"/><Relationship Id="rId118" Type="http://schemas.openxmlformats.org/officeDocument/2006/relationships/customXml" Target="../ink/ink2002.xml"/><Relationship Id="rId325" Type="http://schemas.openxmlformats.org/officeDocument/2006/relationships/image" Target="../media/image2038.png"/><Relationship Id="rId367" Type="http://schemas.openxmlformats.org/officeDocument/2006/relationships/image" Target="../media/image2059.png"/><Relationship Id="rId532" Type="http://schemas.openxmlformats.org/officeDocument/2006/relationships/customXml" Target="../ink/ink2192.xml"/><Relationship Id="rId171" Type="http://schemas.openxmlformats.org/officeDocument/2006/relationships/image" Target="../media/image1962.png"/><Relationship Id="rId269" Type="http://schemas.openxmlformats.org/officeDocument/2006/relationships/image" Target="../media/image2010.png"/><Relationship Id="rId434" Type="http://schemas.openxmlformats.org/officeDocument/2006/relationships/customXml" Target="../ink/ink2143.xml"/><Relationship Id="rId476" Type="http://schemas.openxmlformats.org/officeDocument/2006/relationships/customXml" Target="../ink/ink2164.xml"/><Relationship Id="rId33" Type="http://schemas.openxmlformats.org/officeDocument/2006/relationships/image" Target="../media/image18930.png"/><Relationship Id="rId129" Type="http://schemas.openxmlformats.org/officeDocument/2006/relationships/image" Target="../media/image1941.png"/><Relationship Id="rId280" Type="http://schemas.openxmlformats.org/officeDocument/2006/relationships/customXml" Target="../ink/ink2066.xml"/><Relationship Id="rId336" Type="http://schemas.openxmlformats.org/officeDocument/2006/relationships/customXml" Target="../ink/ink2094.xml"/><Relationship Id="rId501" Type="http://schemas.openxmlformats.org/officeDocument/2006/relationships/image" Target="../media/image2104.png"/><Relationship Id="rId543" Type="http://schemas.openxmlformats.org/officeDocument/2006/relationships/image" Target="../media/image2125.png"/><Relationship Id="rId75" Type="http://schemas.openxmlformats.org/officeDocument/2006/relationships/image" Target="../media/image1914.png"/><Relationship Id="rId182" Type="http://schemas.openxmlformats.org/officeDocument/2006/relationships/customXml" Target="../ink/ink2025.xml"/><Relationship Id="rId378" Type="http://schemas.openxmlformats.org/officeDocument/2006/relationships/customXml" Target="../ink/ink2115.xml"/><Relationship Id="rId403" Type="http://schemas.openxmlformats.org/officeDocument/2006/relationships/image" Target="../media/image1988.png"/><Relationship Id="rId6" Type="http://schemas.openxmlformats.org/officeDocument/2006/relationships/customXml" Target="../ink/ink1953.xml"/><Relationship Id="rId238" Type="http://schemas.openxmlformats.org/officeDocument/2006/relationships/customXml" Target="../ink/ink2047.xml"/><Relationship Id="rId445" Type="http://schemas.openxmlformats.org/officeDocument/2006/relationships/image" Target="../media/image2076.png"/><Relationship Id="rId487" Type="http://schemas.openxmlformats.org/officeDocument/2006/relationships/image" Target="../media/image2097.png"/><Relationship Id="rId291" Type="http://schemas.openxmlformats.org/officeDocument/2006/relationships/image" Target="../media/image2021.png"/><Relationship Id="rId305" Type="http://schemas.openxmlformats.org/officeDocument/2006/relationships/image" Target="../media/image2028.png"/><Relationship Id="rId347" Type="http://schemas.openxmlformats.org/officeDocument/2006/relationships/image" Target="../media/image2049.png"/><Relationship Id="rId512" Type="http://schemas.openxmlformats.org/officeDocument/2006/relationships/customXml" Target="../ink/ink2182.xml"/><Relationship Id="rId44" Type="http://schemas.openxmlformats.org/officeDocument/2006/relationships/customXml" Target="../ink/ink1970.xml"/><Relationship Id="rId86" Type="http://schemas.openxmlformats.org/officeDocument/2006/relationships/customXml" Target="../ink/ink1989.xml"/><Relationship Id="rId151" Type="http://schemas.openxmlformats.org/officeDocument/2006/relationships/image" Target="../media/image1952.png"/><Relationship Id="rId389" Type="http://schemas.openxmlformats.org/officeDocument/2006/relationships/image" Target="../media/image1948.png"/><Relationship Id="rId193" Type="http://schemas.openxmlformats.org/officeDocument/2006/relationships/image" Target="../media/image1972.png"/><Relationship Id="rId207" Type="http://schemas.openxmlformats.org/officeDocument/2006/relationships/image" Target="../media/image1979.png"/><Relationship Id="rId249" Type="http://schemas.openxmlformats.org/officeDocument/2006/relationships/image" Target="../media/image2000.png"/><Relationship Id="rId414" Type="http://schemas.openxmlformats.org/officeDocument/2006/relationships/customXml" Target="../ink/ink2133.xml"/><Relationship Id="rId456" Type="http://schemas.openxmlformats.org/officeDocument/2006/relationships/customXml" Target="../ink/ink2154.xml"/><Relationship Id="rId498" Type="http://schemas.openxmlformats.org/officeDocument/2006/relationships/customXml" Target="../ink/ink2175.xml"/><Relationship Id="rId13" Type="http://schemas.openxmlformats.org/officeDocument/2006/relationships/image" Target="../media/image18830.png"/><Relationship Id="rId109" Type="http://schemas.openxmlformats.org/officeDocument/2006/relationships/image" Target="../media/image1931.png"/><Relationship Id="rId260" Type="http://schemas.openxmlformats.org/officeDocument/2006/relationships/customXml" Target="../ink/ink2058.xml"/><Relationship Id="rId316" Type="http://schemas.openxmlformats.org/officeDocument/2006/relationships/customXml" Target="../ink/ink2084.xml"/><Relationship Id="rId523" Type="http://schemas.openxmlformats.org/officeDocument/2006/relationships/image" Target="../media/image2115.png"/><Relationship Id="rId55" Type="http://schemas.openxmlformats.org/officeDocument/2006/relationships/image" Target="../media/image1904.png"/><Relationship Id="rId97" Type="http://schemas.openxmlformats.org/officeDocument/2006/relationships/image" Target="../media/image1925.png"/><Relationship Id="rId120" Type="http://schemas.openxmlformats.org/officeDocument/2006/relationships/customXml" Target="../ink/ink2003.xml"/><Relationship Id="rId358" Type="http://schemas.openxmlformats.org/officeDocument/2006/relationships/customXml" Target="../ink/ink2105.xml"/><Relationship Id="rId162" Type="http://schemas.openxmlformats.org/officeDocument/2006/relationships/customXml" Target="../ink/ink2015.xml"/><Relationship Id="rId425" Type="http://schemas.openxmlformats.org/officeDocument/2006/relationships/image" Target="../media/image2066.png"/><Relationship Id="rId467" Type="http://schemas.openxmlformats.org/officeDocument/2006/relationships/image" Target="../media/image2087.png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96.png"/><Relationship Id="rId231" Type="http://schemas.openxmlformats.org/officeDocument/2006/relationships/customXml" Target="../ink/ink2263.xml"/><Relationship Id="rId252" Type="http://schemas.openxmlformats.org/officeDocument/2006/relationships/customXml" Target="../ink/ink2273.xml"/><Relationship Id="rId273" Type="http://schemas.openxmlformats.org/officeDocument/2006/relationships/customXml" Target="../ink/ink2282.xml"/><Relationship Id="rId112" Type="http://schemas.openxmlformats.org/officeDocument/2006/relationships/customXml" Target="../ink/ink2207.xml"/><Relationship Id="rId133" Type="http://schemas.openxmlformats.org/officeDocument/2006/relationships/image" Target="../media/image604.png"/><Relationship Id="rId138" Type="http://schemas.openxmlformats.org/officeDocument/2006/relationships/customXml" Target="../ink/ink2220.xml"/><Relationship Id="rId159" Type="http://schemas.openxmlformats.org/officeDocument/2006/relationships/image" Target="../media/image617.png"/><Relationship Id="rId175" Type="http://schemas.openxmlformats.org/officeDocument/2006/relationships/image" Target="../media/image625.png"/><Relationship Id="rId170" Type="http://schemas.openxmlformats.org/officeDocument/2006/relationships/customXml" Target="../ink/ink2234.xml"/><Relationship Id="rId191" Type="http://schemas.openxmlformats.org/officeDocument/2006/relationships/image" Target="../media/image633.png"/><Relationship Id="rId196" Type="http://schemas.openxmlformats.org/officeDocument/2006/relationships/customXml" Target="../ink/ink2247.xml"/><Relationship Id="rId200" Type="http://schemas.openxmlformats.org/officeDocument/2006/relationships/image" Target="../media/image637.png"/><Relationship Id="rId205" Type="http://schemas.openxmlformats.org/officeDocument/2006/relationships/customXml" Target="../ink/ink2252.xml"/><Relationship Id="rId226" Type="http://schemas.openxmlformats.org/officeDocument/2006/relationships/image" Target="../media/image650.png"/><Relationship Id="rId247" Type="http://schemas.openxmlformats.org/officeDocument/2006/relationships/customXml" Target="../ink/ink2271.xml"/><Relationship Id="rId107" Type="http://schemas.openxmlformats.org/officeDocument/2006/relationships/image" Target="../media/image591.png"/><Relationship Id="rId221" Type="http://schemas.openxmlformats.org/officeDocument/2006/relationships/customXml" Target="../ink/ink2258.xml"/><Relationship Id="rId242" Type="http://schemas.openxmlformats.org/officeDocument/2006/relationships/image" Target="../media/image20630.png"/><Relationship Id="rId263" Type="http://schemas.openxmlformats.org/officeDocument/2006/relationships/image" Target="../media/image20750.png"/><Relationship Id="rId268" Type="http://schemas.openxmlformats.org/officeDocument/2006/relationships/image" Target="../media/image20780.png"/><Relationship Id="rId102" Type="http://schemas.openxmlformats.org/officeDocument/2006/relationships/customXml" Target="../ink/ink2202.xml"/><Relationship Id="rId123" Type="http://schemas.openxmlformats.org/officeDocument/2006/relationships/image" Target="../media/image599.png"/><Relationship Id="rId128" Type="http://schemas.openxmlformats.org/officeDocument/2006/relationships/customXml" Target="../ink/ink2215.xml"/><Relationship Id="rId144" Type="http://schemas.openxmlformats.org/officeDocument/2006/relationships/customXml" Target="../ink/ink2223.xml"/><Relationship Id="rId149" Type="http://schemas.openxmlformats.org/officeDocument/2006/relationships/image" Target="../media/image612.png"/><Relationship Id="rId95" Type="http://schemas.openxmlformats.org/officeDocument/2006/relationships/image" Target="../media/image585.png"/><Relationship Id="rId160" Type="http://schemas.openxmlformats.org/officeDocument/2006/relationships/customXml" Target="../ink/ink2229.xml"/><Relationship Id="rId165" Type="http://schemas.openxmlformats.org/officeDocument/2006/relationships/image" Target="../media/image620.png"/><Relationship Id="rId181" Type="http://schemas.openxmlformats.org/officeDocument/2006/relationships/image" Target="../media/image628.png"/><Relationship Id="rId186" Type="http://schemas.openxmlformats.org/officeDocument/2006/relationships/customXml" Target="../ink/ink2242.xml"/><Relationship Id="rId237" Type="http://schemas.openxmlformats.org/officeDocument/2006/relationships/customXml" Target="../ink/ink2266.xml"/><Relationship Id="rId211" Type="http://schemas.openxmlformats.org/officeDocument/2006/relationships/customXml" Target="../ink/ink2255.xml"/><Relationship Id="rId232" Type="http://schemas.openxmlformats.org/officeDocument/2006/relationships/image" Target="../media/image6140.png"/><Relationship Id="rId253" Type="http://schemas.openxmlformats.org/officeDocument/2006/relationships/image" Target="../media/image20690.png"/><Relationship Id="rId258" Type="http://schemas.openxmlformats.org/officeDocument/2006/relationships/image" Target="../media/image2128.emf"/><Relationship Id="rId274" Type="http://schemas.openxmlformats.org/officeDocument/2006/relationships/image" Target="../media/image20810.png"/><Relationship Id="rId113" Type="http://schemas.openxmlformats.org/officeDocument/2006/relationships/image" Target="../media/image594.png"/><Relationship Id="rId118" Type="http://schemas.openxmlformats.org/officeDocument/2006/relationships/customXml" Target="../ink/ink2210.xml"/><Relationship Id="rId134" Type="http://schemas.openxmlformats.org/officeDocument/2006/relationships/customXml" Target="../ink/ink2218.xml"/><Relationship Id="rId139" Type="http://schemas.openxmlformats.org/officeDocument/2006/relationships/image" Target="../media/image607.png"/><Relationship Id="rId150" Type="http://schemas.openxmlformats.org/officeDocument/2006/relationships/customXml" Target="../ink/ink2226.xml"/><Relationship Id="rId171" Type="http://schemas.openxmlformats.org/officeDocument/2006/relationships/image" Target="../media/image623.png"/><Relationship Id="rId176" Type="http://schemas.openxmlformats.org/officeDocument/2006/relationships/customXml" Target="../ink/ink2237.xml"/><Relationship Id="rId192" Type="http://schemas.openxmlformats.org/officeDocument/2006/relationships/customXml" Target="../ink/ink2245.xml"/><Relationship Id="rId197" Type="http://schemas.openxmlformats.org/officeDocument/2006/relationships/image" Target="../media/image636.png"/><Relationship Id="rId206" Type="http://schemas.openxmlformats.org/officeDocument/2006/relationships/image" Target="../media/image640.png"/><Relationship Id="rId227" Type="http://schemas.openxmlformats.org/officeDocument/2006/relationships/customXml" Target="../ink/ink2261.xml"/><Relationship Id="rId201" Type="http://schemas.openxmlformats.org/officeDocument/2006/relationships/customXml" Target="../ink/ink2250.xml"/><Relationship Id="rId222" Type="http://schemas.openxmlformats.org/officeDocument/2006/relationships/image" Target="../media/image648.png"/><Relationship Id="rId243" Type="http://schemas.openxmlformats.org/officeDocument/2006/relationships/customXml" Target="../ink/ink2269.xml"/><Relationship Id="rId248" Type="http://schemas.openxmlformats.org/officeDocument/2006/relationships/image" Target="../media/image20660.png"/><Relationship Id="rId264" Type="http://schemas.openxmlformats.org/officeDocument/2006/relationships/customXml" Target="../ink/ink2278.xml"/><Relationship Id="rId269" Type="http://schemas.openxmlformats.org/officeDocument/2006/relationships/customXml" Target="../ink/ink2280.xml"/><Relationship Id="rId103" Type="http://schemas.openxmlformats.org/officeDocument/2006/relationships/image" Target="../media/image589.png"/><Relationship Id="rId108" Type="http://schemas.openxmlformats.org/officeDocument/2006/relationships/customXml" Target="../ink/ink2205.xml"/><Relationship Id="rId124" Type="http://schemas.openxmlformats.org/officeDocument/2006/relationships/customXml" Target="../ink/ink2213.xml"/><Relationship Id="rId129" Type="http://schemas.openxmlformats.org/officeDocument/2006/relationships/image" Target="../media/image602.png"/><Relationship Id="rId17" Type="http://schemas.openxmlformats.org/officeDocument/2006/relationships/image" Target="../media/image546.png"/><Relationship Id="rId96" Type="http://schemas.openxmlformats.org/officeDocument/2006/relationships/customXml" Target="../ink/ink2199.xml"/><Relationship Id="rId140" Type="http://schemas.openxmlformats.org/officeDocument/2006/relationships/customXml" Target="../ink/ink2221.xml"/><Relationship Id="rId145" Type="http://schemas.openxmlformats.org/officeDocument/2006/relationships/image" Target="../media/image610.png"/><Relationship Id="rId161" Type="http://schemas.openxmlformats.org/officeDocument/2006/relationships/image" Target="../media/image618.png"/><Relationship Id="rId166" Type="http://schemas.openxmlformats.org/officeDocument/2006/relationships/customXml" Target="../ink/ink2232.xml"/><Relationship Id="rId182" Type="http://schemas.openxmlformats.org/officeDocument/2006/relationships/customXml" Target="../ink/ink2240.xml"/><Relationship Id="rId187" Type="http://schemas.openxmlformats.org/officeDocument/2006/relationships/image" Target="../media/image631.png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643.png"/><Relationship Id="rId233" Type="http://schemas.openxmlformats.org/officeDocument/2006/relationships/customXml" Target="../ink/ink2264.xml"/><Relationship Id="rId238" Type="http://schemas.openxmlformats.org/officeDocument/2006/relationships/image" Target="../media/image20610.png"/><Relationship Id="rId254" Type="http://schemas.openxmlformats.org/officeDocument/2006/relationships/customXml" Target="../ink/ink2274.xml"/><Relationship Id="rId259" Type="http://schemas.openxmlformats.org/officeDocument/2006/relationships/customXml" Target="../ink/ink2276.xml"/><Relationship Id="rId114" Type="http://schemas.openxmlformats.org/officeDocument/2006/relationships/customXml" Target="../ink/ink2208.xml"/><Relationship Id="rId119" Type="http://schemas.openxmlformats.org/officeDocument/2006/relationships/image" Target="../media/image597.png"/><Relationship Id="rId270" Type="http://schemas.openxmlformats.org/officeDocument/2006/relationships/image" Target="../media/image20790.png"/><Relationship Id="rId99" Type="http://schemas.openxmlformats.org/officeDocument/2006/relationships/image" Target="../media/image587.png"/><Relationship Id="rId101" Type="http://schemas.openxmlformats.org/officeDocument/2006/relationships/image" Target="../media/image588.png"/><Relationship Id="rId122" Type="http://schemas.openxmlformats.org/officeDocument/2006/relationships/customXml" Target="../ink/ink2212.xml"/><Relationship Id="rId130" Type="http://schemas.openxmlformats.org/officeDocument/2006/relationships/customXml" Target="../ink/ink2216.xml"/><Relationship Id="rId135" Type="http://schemas.openxmlformats.org/officeDocument/2006/relationships/image" Target="../media/image605.png"/><Relationship Id="rId143" Type="http://schemas.openxmlformats.org/officeDocument/2006/relationships/image" Target="../media/image609.png"/><Relationship Id="rId148" Type="http://schemas.openxmlformats.org/officeDocument/2006/relationships/customXml" Target="../ink/ink2225.xml"/><Relationship Id="rId151" Type="http://schemas.openxmlformats.org/officeDocument/2006/relationships/image" Target="../media/image613.png"/><Relationship Id="rId164" Type="http://schemas.openxmlformats.org/officeDocument/2006/relationships/customXml" Target="../ink/ink2231.xml"/><Relationship Id="rId169" Type="http://schemas.openxmlformats.org/officeDocument/2006/relationships/image" Target="../media/image622.png"/><Relationship Id="rId177" Type="http://schemas.openxmlformats.org/officeDocument/2006/relationships/image" Target="../media/image626.png"/><Relationship Id="rId185" Type="http://schemas.openxmlformats.org/officeDocument/2006/relationships/image" Target="../media/image630.png"/><Relationship Id="rId198" Type="http://schemas.openxmlformats.org/officeDocument/2006/relationships/customXml" Target="../ink/ink2248.xml"/><Relationship Id="rId172" Type="http://schemas.openxmlformats.org/officeDocument/2006/relationships/customXml" Target="../ink/ink2235.xml"/><Relationship Id="rId180" Type="http://schemas.openxmlformats.org/officeDocument/2006/relationships/customXml" Target="../ink/ink2239.xml"/><Relationship Id="rId193" Type="http://schemas.openxmlformats.org/officeDocument/2006/relationships/image" Target="../media/image634.png"/><Relationship Id="rId202" Type="http://schemas.openxmlformats.org/officeDocument/2006/relationships/image" Target="../media/image638.png"/><Relationship Id="rId207" Type="http://schemas.openxmlformats.org/officeDocument/2006/relationships/customXml" Target="../ink/ink2253.xml"/><Relationship Id="rId210" Type="http://schemas.openxmlformats.org/officeDocument/2006/relationships/image" Target="../media/image642.png"/><Relationship Id="rId215" Type="http://schemas.openxmlformats.org/officeDocument/2006/relationships/customXml" Target="../ink/ink2257.xml"/><Relationship Id="rId223" Type="http://schemas.openxmlformats.org/officeDocument/2006/relationships/customXml" Target="../ink/ink2259.xml"/><Relationship Id="rId228" Type="http://schemas.openxmlformats.org/officeDocument/2006/relationships/image" Target="../media/image6450.png"/><Relationship Id="rId236" Type="http://schemas.openxmlformats.org/officeDocument/2006/relationships/image" Target="../media/image20600.png"/><Relationship Id="rId244" Type="http://schemas.openxmlformats.org/officeDocument/2006/relationships/image" Target="../media/image20640.png"/><Relationship Id="rId249" Type="http://schemas.openxmlformats.org/officeDocument/2006/relationships/image" Target="../media/image2127.emf"/><Relationship Id="rId257" Type="http://schemas.openxmlformats.org/officeDocument/2006/relationships/image" Target="../media/image20710.png"/><Relationship Id="rId109" Type="http://schemas.openxmlformats.org/officeDocument/2006/relationships/image" Target="../media/image592.png"/><Relationship Id="rId260" Type="http://schemas.openxmlformats.org/officeDocument/2006/relationships/image" Target="../media/image20730.png"/><Relationship Id="rId265" Type="http://schemas.openxmlformats.org/officeDocument/2006/relationships/image" Target="../media/image20760.png"/><Relationship Id="rId97" Type="http://schemas.openxmlformats.org/officeDocument/2006/relationships/image" Target="../media/image586.png"/><Relationship Id="rId104" Type="http://schemas.openxmlformats.org/officeDocument/2006/relationships/customXml" Target="../ink/ink2203.xml"/><Relationship Id="rId120" Type="http://schemas.openxmlformats.org/officeDocument/2006/relationships/customXml" Target="../ink/ink2211.xml"/><Relationship Id="rId125" Type="http://schemas.openxmlformats.org/officeDocument/2006/relationships/image" Target="../media/image600.png"/><Relationship Id="rId141" Type="http://schemas.openxmlformats.org/officeDocument/2006/relationships/image" Target="../media/image608.png"/><Relationship Id="rId146" Type="http://schemas.openxmlformats.org/officeDocument/2006/relationships/customXml" Target="../ink/ink2224.xml"/><Relationship Id="rId167" Type="http://schemas.openxmlformats.org/officeDocument/2006/relationships/image" Target="../media/image621.png"/><Relationship Id="rId188" Type="http://schemas.openxmlformats.org/officeDocument/2006/relationships/customXml" Target="../ink/ink2243.xml"/><Relationship Id="rId162" Type="http://schemas.openxmlformats.org/officeDocument/2006/relationships/customXml" Target="../ink/ink2230.xml"/><Relationship Id="rId183" Type="http://schemas.openxmlformats.org/officeDocument/2006/relationships/image" Target="../media/image629.png"/><Relationship Id="rId213" Type="http://schemas.openxmlformats.org/officeDocument/2006/relationships/customXml" Target="../ink/ink2256.xml"/><Relationship Id="rId234" Type="http://schemas.openxmlformats.org/officeDocument/2006/relationships/image" Target="../media/image6460.png"/><Relationship Id="rId239" Type="http://schemas.openxmlformats.org/officeDocument/2006/relationships/customXml" Target="../ink/ink2267.xml"/><Relationship Id="rId2" Type="http://schemas.openxmlformats.org/officeDocument/2006/relationships/image" Target="../media/image2126.emf"/><Relationship Id="rId250" Type="http://schemas.openxmlformats.org/officeDocument/2006/relationships/customXml" Target="../ink/ink2272.xml"/><Relationship Id="rId255" Type="http://schemas.openxmlformats.org/officeDocument/2006/relationships/image" Target="../media/image20700.png"/><Relationship Id="rId271" Type="http://schemas.openxmlformats.org/officeDocument/2006/relationships/customXml" Target="../ink/ink2281.xml"/><Relationship Id="rId110" Type="http://schemas.openxmlformats.org/officeDocument/2006/relationships/customXml" Target="../ink/ink2206.xml"/><Relationship Id="rId115" Type="http://schemas.openxmlformats.org/officeDocument/2006/relationships/image" Target="../media/image595.png"/><Relationship Id="rId131" Type="http://schemas.openxmlformats.org/officeDocument/2006/relationships/image" Target="../media/image603.png"/><Relationship Id="rId136" Type="http://schemas.openxmlformats.org/officeDocument/2006/relationships/customXml" Target="../ink/ink2219.xml"/><Relationship Id="rId157" Type="http://schemas.openxmlformats.org/officeDocument/2006/relationships/image" Target="../media/image616.png"/><Relationship Id="rId178" Type="http://schemas.openxmlformats.org/officeDocument/2006/relationships/customXml" Target="../ink/ink2238.xml"/><Relationship Id="rId152" Type="http://schemas.openxmlformats.org/officeDocument/2006/relationships/customXml" Target="../ink/ink2227.xml"/><Relationship Id="rId173" Type="http://schemas.openxmlformats.org/officeDocument/2006/relationships/image" Target="../media/image624.png"/><Relationship Id="rId194" Type="http://schemas.openxmlformats.org/officeDocument/2006/relationships/customXml" Target="../ink/ink2246.xml"/><Relationship Id="rId199" Type="http://schemas.openxmlformats.org/officeDocument/2006/relationships/customXml" Target="../ink/ink2249.xml"/><Relationship Id="rId203" Type="http://schemas.openxmlformats.org/officeDocument/2006/relationships/customXml" Target="../ink/ink2251.xml"/><Relationship Id="rId208" Type="http://schemas.openxmlformats.org/officeDocument/2006/relationships/image" Target="../media/image641.png"/><Relationship Id="rId229" Type="http://schemas.openxmlformats.org/officeDocument/2006/relationships/customXml" Target="../ink/ink2262.xml"/><Relationship Id="rId224" Type="http://schemas.openxmlformats.org/officeDocument/2006/relationships/image" Target="../media/image649.png"/><Relationship Id="rId240" Type="http://schemas.openxmlformats.org/officeDocument/2006/relationships/image" Target="../media/image20620.png"/><Relationship Id="rId245" Type="http://schemas.openxmlformats.org/officeDocument/2006/relationships/customXml" Target="../ink/ink2270.xml"/><Relationship Id="rId261" Type="http://schemas.openxmlformats.org/officeDocument/2006/relationships/image" Target="../media/image2129.emf"/><Relationship Id="rId266" Type="http://schemas.openxmlformats.org/officeDocument/2006/relationships/image" Target="../media/image2130.emf"/><Relationship Id="rId100" Type="http://schemas.openxmlformats.org/officeDocument/2006/relationships/customXml" Target="../ink/ink2201.xml"/><Relationship Id="rId105" Type="http://schemas.openxmlformats.org/officeDocument/2006/relationships/image" Target="../media/image590.png"/><Relationship Id="rId126" Type="http://schemas.openxmlformats.org/officeDocument/2006/relationships/customXml" Target="../ink/ink2214.xml"/><Relationship Id="rId147" Type="http://schemas.openxmlformats.org/officeDocument/2006/relationships/image" Target="../media/image611.png"/><Relationship Id="rId168" Type="http://schemas.openxmlformats.org/officeDocument/2006/relationships/customXml" Target="../ink/ink2233.xml"/><Relationship Id="rId98" Type="http://schemas.openxmlformats.org/officeDocument/2006/relationships/customXml" Target="../ink/ink2200.xml"/><Relationship Id="rId121" Type="http://schemas.openxmlformats.org/officeDocument/2006/relationships/image" Target="../media/image598.png"/><Relationship Id="rId142" Type="http://schemas.openxmlformats.org/officeDocument/2006/relationships/customXml" Target="../ink/ink2222.xml"/><Relationship Id="rId163" Type="http://schemas.openxmlformats.org/officeDocument/2006/relationships/image" Target="../media/image619.png"/><Relationship Id="rId184" Type="http://schemas.openxmlformats.org/officeDocument/2006/relationships/customXml" Target="../ink/ink2241.xml"/><Relationship Id="rId189" Type="http://schemas.openxmlformats.org/officeDocument/2006/relationships/image" Target="../media/image632.png"/><Relationship Id="rId3" Type="http://schemas.openxmlformats.org/officeDocument/2006/relationships/customXml" Target="../ink/ink2198.xml"/><Relationship Id="rId214" Type="http://schemas.openxmlformats.org/officeDocument/2006/relationships/image" Target="../media/image644.png"/><Relationship Id="rId230" Type="http://schemas.openxmlformats.org/officeDocument/2006/relationships/image" Target="../media/image5720.png"/><Relationship Id="rId235" Type="http://schemas.openxmlformats.org/officeDocument/2006/relationships/customXml" Target="../ink/ink2265.xml"/><Relationship Id="rId251" Type="http://schemas.openxmlformats.org/officeDocument/2006/relationships/image" Target="../media/image20680.png"/><Relationship Id="rId256" Type="http://schemas.openxmlformats.org/officeDocument/2006/relationships/customXml" Target="../ink/ink2275.xml"/><Relationship Id="rId116" Type="http://schemas.openxmlformats.org/officeDocument/2006/relationships/customXml" Target="../ink/ink2209.xml"/><Relationship Id="rId137" Type="http://schemas.openxmlformats.org/officeDocument/2006/relationships/image" Target="../media/image606.png"/><Relationship Id="rId158" Type="http://schemas.openxmlformats.org/officeDocument/2006/relationships/customXml" Target="../ink/ink2228.xml"/><Relationship Id="rId272" Type="http://schemas.openxmlformats.org/officeDocument/2006/relationships/image" Target="../media/image20800.png"/><Relationship Id="rId111" Type="http://schemas.openxmlformats.org/officeDocument/2006/relationships/image" Target="../media/image593.png"/><Relationship Id="rId132" Type="http://schemas.openxmlformats.org/officeDocument/2006/relationships/customXml" Target="../ink/ink2217.xml"/><Relationship Id="rId174" Type="http://schemas.openxmlformats.org/officeDocument/2006/relationships/customXml" Target="../ink/ink2236.xml"/><Relationship Id="rId179" Type="http://schemas.openxmlformats.org/officeDocument/2006/relationships/image" Target="../media/image627.png"/><Relationship Id="rId195" Type="http://schemas.openxmlformats.org/officeDocument/2006/relationships/image" Target="../media/image635.png"/><Relationship Id="rId209" Type="http://schemas.openxmlformats.org/officeDocument/2006/relationships/customXml" Target="../ink/ink2254.xml"/><Relationship Id="rId190" Type="http://schemas.openxmlformats.org/officeDocument/2006/relationships/customXml" Target="../ink/ink2244.xml"/><Relationship Id="rId204" Type="http://schemas.openxmlformats.org/officeDocument/2006/relationships/image" Target="../media/image639.png"/><Relationship Id="rId220" Type="http://schemas.openxmlformats.org/officeDocument/2006/relationships/image" Target="../media/image647.png"/><Relationship Id="rId225" Type="http://schemas.openxmlformats.org/officeDocument/2006/relationships/customXml" Target="../ink/ink2260.xml"/><Relationship Id="rId241" Type="http://schemas.openxmlformats.org/officeDocument/2006/relationships/customXml" Target="../ink/ink2268.xml"/><Relationship Id="rId246" Type="http://schemas.openxmlformats.org/officeDocument/2006/relationships/image" Target="../media/image20650.png"/><Relationship Id="rId267" Type="http://schemas.openxmlformats.org/officeDocument/2006/relationships/customXml" Target="../ink/ink2279.xml"/><Relationship Id="rId106" Type="http://schemas.openxmlformats.org/officeDocument/2006/relationships/customXml" Target="../ink/ink2204.xml"/><Relationship Id="rId127" Type="http://schemas.openxmlformats.org/officeDocument/2006/relationships/image" Target="../media/image601.png"/><Relationship Id="rId262" Type="http://schemas.openxmlformats.org/officeDocument/2006/relationships/customXml" Target="../ink/ink2277.xml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0940.png"/><Relationship Id="rId117" Type="http://schemas.openxmlformats.org/officeDocument/2006/relationships/customXml" Target="../ink/ink2339.xml"/><Relationship Id="rId21" Type="http://schemas.openxmlformats.org/officeDocument/2006/relationships/customXml" Target="../ink/ink2292.xml"/><Relationship Id="rId42" Type="http://schemas.openxmlformats.org/officeDocument/2006/relationships/image" Target="../media/image21020.png"/><Relationship Id="rId47" Type="http://schemas.openxmlformats.org/officeDocument/2006/relationships/customXml" Target="../ink/ink2305.xml"/><Relationship Id="rId63" Type="http://schemas.openxmlformats.org/officeDocument/2006/relationships/customXml" Target="../ink/ink2313.xml"/><Relationship Id="rId68" Type="http://schemas.openxmlformats.org/officeDocument/2006/relationships/image" Target="../media/image21150.png"/><Relationship Id="rId84" Type="http://schemas.openxmlformats.org/officeDocument/2006/relationships/image" Target="../media/image21230.png"/><Relationship Id="rId89" Type="http://schemas.openxmlformats.org/officeDocument/2006/relationships/customXml" Target="../ink/ink2326.xml"/><Relationship Id="rId112" Type="http://schemas.openxmlformats.org/officeDocument/2006/relationships/image" Target="../media/image2138.png"/><Relationship Id="rId133" Type="http://schemas.openxmlformats.org/officeDocument/2006/relationships/customXml" Target="../ink/ink2347.xml"/><Relationship Id="rId138" Type="http://schemas.openxmlformats.org/officeDocument/2006/relationships/image" Target="../media/image2151.png"/><Relationship Id="rId154" Type="http://schemas.openxmlformats.org/officeDocument/2006/relationships/image" Target="../media/image2158.png"/><Relationship Id="rId159" Type="http://schemas.openxmlformats.org/officeDocument/2006/relationships/customXml" Target="../ink/ink2360.xml"/><Relationship Id="rId175" Type="http://schemas.openxmlformats.org/officeDocument/2006/relationships/customXml" Target="../ink/ink2368.xml"/><Relationship Id="rId170" Type="http://schemas.openxmlformats.org/officeDocument/2006/relationships/image" Target="../media/image2166.png"/><Relationship Id="rId16" Type="http://schemas.openxmlformats.org/officeDocument/2006/relationships/image" Target="../media/image20890.png"/><Relationship Id="rId107" Type="http://schemas.openxmlformats.org/officeDocument/2006/relationships/image" Target="../media/image2135.png"/><Relationship Id="rId11" Type="http://schemas.openxmlformats.org/officeDocument/2006/relationships/customXml" Target="../ink/ink2287.xml"/><Relationship Id="rId32" Type="http://schemas.openxmlformats.org/officeDocument/2006/relationships/image" Target="../media/image20970.png"/><Relationship Id="rId37" Type="http://schemas.openxmlformats.org/officeDocument/2006/relationships/customXml" Target="../ink/ink2300.xml"/><Relationship Id="rId53" Type="http://schemas.openxmlformats.org/officeDocument/2006/relationships/customXml" Target="../ink/ink2308.xml"/><Relationship Id="rId58" Type="http://schemas.openxmlformats.org/officeDocument/2006/relationships/image" Target="../media/image21100.png"/><Relationship Id="rId74" Type="http://schemas.openxmlformats.org/officeDocument/2006/relationships/image" Target="../media/image21180.png"/><Relationship Id="rId79" Type="http://schemas.openxmlformats.org/officeDocument/2006/relationships/customXml" Target="../ink/ink2321.xml"/><Relationship Id="rId102" Type="http://schemas.openxmlformats.org/officeDocument/2006/relationships/customXml" Target="../ink/ink2332.xml"/><Relationship Id="rId123" Type="http://schemas.openxmlformats.org/officeDocument/2006/relationships/customXml" Target="../ink/ink2342.xml"/><Relationship Id="rId128" Type="http://schemas.openxmlformats.org/officeDocument/2006/relationships/image" Target="../media/image2146.png"/><Relationship Id="rId144" Type="http://schemas.openxmlformats.org/officeDocument/2006/relationships/image" Target="../media/image2154.png"/><Relationship Id="rId149" Type="http://schemas.openxmlformats.org/officeDocument/2006/relationships/customXml" Target="../ink/ink2355.xml"/><Relationship Id="rId5" Type="http://schemas.openxmlformats.org/officeDocument/2006/relationships/customXml" Target="../ink/ink2284.xml"/><Relationship Id="rId90" Type="http://schemas.openxmlformats.org/officeDocument/2006/relationships/image" Target="../media/image2126.png"/><Relationship Id="rId95" Type="http://schemas.openxmlformats.org/officeDocument/2006/relationships/image" Target="../media/image2132.emf"/><Relationship Id="rId160" Type="http://schemas.openxmlformats.org/officeDocument/2006/relationships/image" Target="../media/image2161.png"/><Relationship Id="rId165" Type="http://schemas.openxmlformats.org/officeDocument/2006/relationships/customXml" Target="../ink/ink2363.xml"/><Relationship Id="rId181" Type="http://schemas.openxmlformats.org/officeDocument/2006/relationships/customXml" Target="../ink/ink2371.xml"/><Relationship Id="rId186" Type="http://schemas.openxmlformats.org/officeDocument/2006/relationships/image" Target="../media/image2174.png"/><Relationship Id="rId22" Type="http://schemas.openxmlformats.org/officeDocument/2006/relationships/image" Target="../media/image20920.png"/><Relationship Id="rId27" Type="http://schemas.openxmlformats.org/officeDocument/2006/relationships/customXml" Target="../ink/ink2295.xml"/><Relationship Id="rId43" Type="http://schemas.openxmlformats.org/officeDocument/2006/relationships/customXml" Target="../ink/ink2303.xml"/><Relationship Id="rId48" Type="http://schemas.openxmlformats.org/officeDocument/2006/relationships/image" Target="../media/image21050.png"/><Relationship Id="rId64" Type="http://schemas.openxmlformats.org/officeDocument/2006/relationships/image" Target="../media/image21130.png"/><Relationship Id="rId69" Type="http://schemas.openxmlformats.org/officeDocument/2006/relationships/customXml" Target="../ink/ink2316.xml"/><Relationship Id="rId113" Type="http://schemas.openxmlformats.org/officeDocument/2006/relationships/customXml" Target="../ink/ink2337.xml"/><Relationship Id="rId118" Type="http://schemas.openxmlformats.org/officeDocument/2006/relationships/image" Target="../media/image2141.png"/><Relationship Id="rId134" Type="http://schemas.openxmlformats.org/officeDocument/2006/relationships/image" Target="../media/image2149.png"/><Relationship Id="rId139" Type="http://schemas.openxmlformats.org/officeDocument/2006/relationships/customXml" Target="../ink/ink2350.xml"/><Relationship Id="rId80" Type="http://schemas.openxmlformats.org/officeDocument/2006/relationships/image" Target="../media/image21210.png"/><Relationship Id="rId85" Type="http://schemas.openxmlformats.org/officeDocument/2006/relationships/customXml" Target="../ink/ink2324.xml"/><Relationship Id="rId150" Type="http://schemas.openxmlformats.org/officeDocument/2006/relationships/image" Target="../media/image2136.png"/><Relationship Id="rId155" Type="http://schemas.openxmlformats.org/officeDocument/2006/relationships/customXml" Target="../ink/ink2358.xml"/><Relationship Id="rId171" Type="http://schemas.openxmlformats.org/officeDocument/2006/relationships/customXml" Target="../ink/ink2366.xml"/><Relationship Id="rId176" Type="http://schemas.openxmlformats.org/officeDocument/2006/relationships/image" Target="../media/image2169.png"/><Relationship Id="rId12" Type="http://schemas.openxmlformats.org/officeDocument/2006/relationships/image" Target="../media/image20870.png"/><Relationship Id="rId17" Type="http://schemas.openxmlformats.org/officeDocument/2006/relationships/customXml" Target="../ink/ink2290.xml"/><Relationship Id="rId33" Type="http://schemas.openxmlformats.org/officeDocument/2006/relationships/customXml" Target="../ink/ink2298.xml"/><Relationship Id="rId38" Type="http://schemas.openxmlformats.org/officeDocument/2006/relationships/image" Target="../media/image21000.png"/><Relationship Id="rId59" Type="http://schemas.openxmlformats.org/officeDocument/2006/relationships/customXml" Target="../ink/ink2311.xml"/><Relationship Id="rId103" Type="http://schemas.openxmlformats.org/officeDocument/2006/relationships/image" Target="../media/image2133.png"/><Relationship Id="rId108" Type="http://schemas.openxmlformats.org/officeDocument/2006/relationships/image" Target="../media/image2133.emf"/><Relationship Id="rId124" Type="http://schemas.openxmlformats.org/officeDocument/2006/relationships/image" Target="../media/image2144.png"/><Relationship Id="rId129" Type="http://schemas.openxmlformats.org/officeDocument/2006/relationships/customXml" Target="../ink/ink2345.xml"/><Relationship Id="rId54" Type="http://schemas.openxmlformats.org/officeDocument/2006/relationships/image" Target="../media/image21080.png"/><Relationship Id="rId70" Type="http://schemas.openxmlformats.org/officeDocument/2006/relationships/image" Target="../media/image21160.png"/><Relationship Id="rId75" Type="http://schemas.openxmlformats.org/officeDocument/2006/relationships/customXml" Target="../ink/ink2319.xml"/><Relationship Id="rId91" Type="http://schemas.openxmlformats.org/officeDocument/2006/relationships/customXml" Target="../ink/ink2327.xml"/><Relationship Id="rId96" Type="http://schemas.openxmlformats.org/officeDocument/2006/relationships/customXml" Target="../ink/ink2329.xml"/><Relationship Id="rId140" Type="http://schemas.openxmlformats.org/officeDocument/2006/relationships/image" Target="../media/image2152.png"/><Relationship Id="rId145" Type="http://schemas.openxmlformats.org/officeDocument/2006/relationships/customXml" Target="../ink/ink2353.xml"/><Relationship Id="rId161" Type="http://schemas.openxmlformats.org/officeDocument/2006/relationships/customXml" Target="../ink/ink2361.xml"/><Relationship Id="rId166" Type="http://schemas.openxmlformats.org/officeDocument/2006/relationships/image" Target="../media/image2164.png"/><Relationship Id="rId182" Type="http://schemas.openxmlformats.org/officeDocument/2006/relationships/image" Target="../media/image21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840.png"/><Relationship Id="rId23" Type="http://schemas.openxmlformats.org/officeDocument/2006/relationships/customXml" Target="../ink/ink2293.xml"/><Relationship Id="rId28" Type="http://schemas.openxmlformats.org/officeDocument/2006/relationships/image" Target="../media/image20950.png"/><Relationship Id="rId49" Type="http://schemas.openxmlformats.org/officeDocument/2006/relationships/customXml" Target="../ink/ink2306.xml"/><Relationship Id="rId114" Type="http://schemas.openxmlformats.org/officeDocument/2006/relationships/image" Target="../media/image2139.png"/><Relationship Id="rId119" Type="http://schemas.openxmlformats.org/officeDocument/2006/relationships/customXml" Target="../ink/ink2340.xml"/><Relationship Id="rId44" Type="http://schemas.openxmlformats.org/officeDocument/2006/relationships/image" Target="../media/image21030.png"/><Relationship Id="rId60" Type="http://schemas.openxmlformats.org/officeDocument/2006/relationships/image" Target="../media/image21110.png"/><Relationship Id="rId65" Type="http://schemas.openxmlformats.org/officeDocument/2006/relationships/customXml" Target="../ink/ink2314.xml"/><Relationship Id="rId81" Type="http://schemas.openxmlformats.org/officeDocument/2006/relationships/customXml" Target="../ink/ink2322.xml"/><Relationship Id="rId86" Type="http://schemas.openxmlformats.org/officeDocument/2006/relationships/image" Target="../media/image21240.png"/><Relationship Id="rId130" Type="http://schemas.openxmlformats.org/officeDocument/2006/relationships/image" Target="../media/image2147.png"/><Relationship Id="rId135" Type="http://schemas.openxmlformats.org/officeDocument/2006/relationships/customXml" Target="../ink/ink2348.xml"/><Relationship Id="rId151" Type="http://schemas.openxmlformats.org/officeDocument/2006/relationships/customXml" Target="../ink/ink2356.xml"/><Relationship Id="rId156" Type="http://schemas.openxmlformats.org/officeDocument/2006/relationships/image" Target="../media/image2159.png"/><Relationship Id="rId177" Type="http://schemas.openxmlformats.org/officeDocument/2006/relationships/customXml" Target="../ink/ink2369.xml"/><Relationship Id="rId4" Type="http://schemas.openxmlformats.org/officeDocument/2006/relationships/image" Target="../media/image20830.png"/><Relationship Id="rId9" Type="http://schemas.openxmlformats.org/officeDocument/2006/relationships/customXml" Target="../ink/ink2286.xml"/><Relationship Id="rId172" Type="http://schemas.openxmlformats.org/officeDocument/2006/relationships/image" Target="../media/image2167.png"/><Relationship Id="rId180" Type="http://schemas.openxmlformats.org/officeDocument/2006/relationships/image" Target="../media/image2171.png"/><Relationship Id="rId13" Type="http://schemas.openxmlformats.org/officeDocument/2006/relationships/customXml" Target="../ink/ink2288.xml"/><Relationship Id="rId18" Type="http://schemas.openxmlformats.org/officeDocument/2006/relationships/image" Target="../media/image20900.png"/><Relationship Id="rId39" Type="http://schemas.openxmlformats.org/officeDocument/2006/relationships/customXml" Target="../ink/ink2301.xml"/><Relationship Id="rId109" Type="http://schemas.openxmlformats.org/officeDocument/2006/relationships/customXml" Target="../ink/ink2335.xml"/><Relationship Id="rId34" Type="http://schemas.openxmlformats.org/officeDocument/2006/relationships/image" Target="../media/image20980.png"/><Relationship Id="rId50" Type="http://schemas.openxmlformats.org/officeDocument/2006/relationships/image" Target="../media/image21060.png"/><Relationship Id="rId55" Type="http://schemas.openxmlformats.org/officeDocument/2006/relationships/customXml" Target="../ink/ink2309.xml"/><Relationship Id="rId76" Type="http://schemas.openxmlformats.org/officeDocument/2006/relationships/image" Target="../media/image21190.png"/><Relationship Id="rId97" Type="http://schemas.openxmlformats.org/officeDocument/2006/relationships/image" Target="../media/image2130.png"/><Relationship Id="rId104" Type="http://schemas.openxmlformats.org/officeDocument/2006/relationships/customXml" Target="../ink/ink2333.xml"/><Relationship Id="rId120" Type="http://schemas.openxmlformats.org/officeDocument/2006/relationships/image" Target="../media/image2142.png"/><Relationship Id="rId125" Type="http://schemas.openxmlformats.org/officeDocument/2006/relationships/customXml" Target="../ink/ink2343.xml"/><Relationship Id="rId141" Type="http://schemas.openxmlformats.org/officeDocument/2006/relationships/customXml" Target="../ink/ink2351.xml"/><Relationship Id="rId146" Type="http://schemas.openxmlformats.org/officeDocument/2006/relationships/image" Target="../media/image2155.png"/><Relationship Id="rId167" Type="http://schemas.openxmlformats.org/officeDocument/2006/relationships/customXml" Target="../ink/ink2364.xml"/><Relationship Id="rId7" Type="http://schemas.openxmlformats.org/officeDocument/2006/relationships/customXml" Target="../ink/ink2285.xml"/><Relationship Id="rId71" Type="http://schemas.openxmlformats.org/officeDocument/2006/relationships/customXml" Target="../ink/ink2317.xml"/><Relationship Id="rId92" Type="http://schemas.openxmlformats.org/officeDocument/2006/relationships/image" Target="../media/image2127.png"/><Relationship Id="rId162" Type="http://schemas.openxmlformats.org/officeDocument/2006/relationships/image" Target="../media/image2162.png"/><Relationship Id="rId183" Type="http://schemas.openxmlformats.org/officeDocument/2006/relationships/customXml" Target="../ink/ink2372.xml"/><Relationship Id="rId2" Type="http://schemas.openxmlformats.org/officeDocument/2006/relationships/image" Target="../media/image2131.emf"/><Relationship Id="rId29" Type="http://schemas.openxmlformats.org/officeDocument/2006/relationships/customXml" Target="../ink/ink2296.xml"/><Relationship Id="rId24" Type="http://schemas.openxmlformats.org/officeDocument/2006/relationships/image" Target="../media/image20930.png"/><Relationship Id="rId40" Type="http://schemas.openxmlformats.org/officeDocument/2006/relationships/image" Target="../media/image21010.png"/><Relationship Id="rId45" Type="http://schemas.openxmlformats.org/officeDocument/2006/relationships/customXml" Target="../ink/ink2304.xml"/><Relationship Id="rId66" Type="http://schemas.openxmlformats.org/officeDocument/2006/relationships/image" Target="../media/image21140.png"/><Relationship Id="rId87" Type="http://schemas.openxmlformats.org/officeDocument/2006/relationships/customXml" Target="../ink/ink2325.xml"/><Relationship Id="rId110" Type="http://schemas.openxmlformats.org/officeDocument/2006/relationships/image" Target="../media/image2137.png"/><Relationship Id="rId115" Type="http://schemas.openxmlformats.org/officeDocument/2006/relationships/customXml" Target="../ink/ink2338.xml"/><Relationship Id="rId131" Type="http://schemas.openxmlformats.org/officeDocument/2006/relationships/customXml" Target="../ink/ink2346.xml"/><Relationship Id="rId136" Type="http://schemas.openxmlformats.org/officeDocument/2006/relationships/image" Target="../media/image2150.png"/><Relationship Id="rId157" Type="http://schemas.openxmlformats.org/officeDocument/2006/relationships/customXml" Target="../ink/ink2359.xml"/><Relationship Id="rId178" Type="http://schemas.openxmlformats.org/officeDocument/2006/relationships/image" Target="../media/image2170.png"/><Relationship Id="rId61" Type="http://schemas.openxmlformats.org/officeDocument/2006/relationships/customXml" Target="../ink/ink2312.xml"/><Relationship Id="rId82" Type="http://schemas.openxmlformats.org/officeDocument/2006/relationships/image" Target="../media/image21220.png"/><Relationship Id="rId152" Type="http://schemas.openxmlformats.org/officeDocument/2006/relationships/image" Target="../media/image2157.png"/><Relationship Id="rId173" Type="http://schemas.openxmlformats.org/officeDocument/2006/relationships/customXml" Target="../ink/ink2367.xml"/><Relationship Id="rId19" Type="http://schemas.openxmlformats.org/officeDocument/2006/relationships/customXml" Target="../ink/ink2291.xml"/><Relationship Id="rId14" Type="http://schemas.openxmlformats.org/officeDocument/2006/relationships/image" Target="../media/image20880.png"/><Relationship Id="rId30" Type="http://schemas.openxmlformats.org/officeDocument/2006/relationships/image" Target="../media/image20960.png"/><Relationship Id="rId35" Type="http://schemas.openxmlformats.org/officeDocument/2006/relationships/customXml" Target="../ink/ink2299.xml"/><Relationship Id="rId56" Type="http://schemas.openxmlformats.org/officeDocument/2006/relationships/image" Target="../media/image21090.png"/><Relationship Id="rId77" Type="http://schemas.openxmlformats.org/officeDocument/2006/relationships/customXml" Target="../ink/ink2320.xml"/><Relationship Id="rId100" Type="http://schemas.openxmlformats.org/officeDocument/2006/relationships/customXml" Target="../ink/ink2331.xml"/><Relationship Id="rId105" Type="http://schemas.openxmlformats.org/officeDocument/2006/relationships/image" Target="../media/image2134.png"/><Relationship Id="rId126" Type="http://schemas.openxmlformats.org/officeDocument/2006/relationships/image" Target="../media/image2145.png"/><Relationship Id="rId147" Type="http://schemas.openxmlformats.org/officeDocument/2006/relationships/customXml" Target="../ink/ink2354.xml"/><Relationship Id="rId168" Type="http://schemas.openxmlformats.org/officeDocument/2006/relationships/image" Target="../media/image2165.png"/><Relationship Id="rId8" Type="http://schemas.openxmlformats.org/officeDocument/2006/relationships/image" Target="../media/image20850.png"/><Relationship Id="rId51" Type="http://schemas.openxmlformats.org/officeDocument/2006/relationships/customXml" Target="../ink/ink2307.xml"/><Relationship Id="rId72" Type="http://schemas.openxmlformats.org/officeDocument/2006/relationships/image" Target="../media/image21170.png"/><Relationship Id="rId93" Type="http://schemas.openxmlformats.org/officeDocument/2006/relationships/customXml" Target="../ink/ink2328.xml"/><Relationship Id="rId98" Type="http://schemas.openxmlformats.org/officeDocument/2006/relationships/customXml" Target="../ink/ink2330.xml"/><Relationship Id="rId121" Type="http://schemas.openxmlformats.org/officeDocument/2006/relationships/customXml" Target="../ink/ink2341.xml"/><Relationship Id="rId142" Type="http://schemas.openxmlformats.org/officeDocument/2006/relationships/image" Target="../media/image2153.png"/><Relationship Id="rId163" Type="http://schemas.openxmlformats.org/officeDocument/2006/relationships/customXml" Target="../ink/ink2362.xml"/><Relationship Id="rId184" Type="http://schemas.openxmlformats.org/officeDocument/2006/relationships/image" Target="../media/image2173.png"/><Relationship Id="rId3" Type="http://schemas.openxmlformats.org/officeDocument/2006/relationships/customXml" Target="../ink/ink2283.xml"/><Relationship Id="rId25" Type="http://schemas.openxmlformats.org/officeDocument/2006/relationships/customXml" Target="../ink/ink2294.xml"/><Relationship Id="rId46" Type="http://schemas.openxmlformats.org/officeDocument/2006/relationships/image" Target="../media/image21040.png"/><Relationship Id="rId67" Type="http://schemas.openxmlformats.org/officeDocument/2006/relationships/customXml" Target="../ink/ink2315.xml"/><Relationship Id="rId116" Type="http://schemas.openxmlformats.org/officeDocument/2006/relationships/image" Target="../media/image2140.png"/><Relationship Id="rId137" Type="http://schemas.openxmlformats.org/officeDocument/2006/relationships/customXml" Target="../ink/ink2349.xml"/><Relationship Id="rId158" Type="http://schemas.openxmlformats.org/officeDocument/2006/relationships/image" Target="../media/image2160.png"/><Relationship Id="rId20" Type="http://schemas.openxmlformats.org/officeDocument/2006/relationships/image" Target="../media/image20910.png"/><Relationship Id="rId41" Type="http://schemas.openxmlformats.org/officeDocument/2006/relationships/customXml" Target="../ink/ink2302.xml"/><Relationship Id="rId62" Type="http://schemas.openxmlformats.org/officeDocument/2006/relationships/image" Target="../media/image21120.png"/><Relationship Id="rId83" Type="http://schemas.openxmlformats.org/officeDocument/2006/relationships/customXml" Target="../ink/ink2323.xml"/><Relationship Id="rId88" Type="http://schemas.openxmlformats.org/officeDocument/2006/relationships/image" Target="../media/image21250.png"/><Relationship Id="rId111" Type="http://schemas.openxmlformats.org/officeDocument/2006/relationships/customXml" Target="../ink/ink2336.xml"/><Relationship Id="rId132" Type="http://schemas.openxmlformats.org/officeDocument/2006/relationships/image" Target="../media/image2148.png"/><Relationship Id="rId153" Type="http://schemas.openxmlformats.org/officeDocument/2006/relationships/customXml" Target="../ink/ink2357.xml"/><Relationship Id="rId174" Type="http://schemas.openxmlformats.org/officeDocument/2006/relationships/image" Target="../media/image2168.png"/><Relationship Id="rId179" Type="http://schemas.openxmlformats.org/officeDocument/2006/relationships/customXml" Target="../ink/ink2370.xml"/><Relationship Id="rId15" Type="http://schemas.openxmlformats.org/officeDocument/2006/relationships/customXml" Target="../ink/ink2289.xml"/><Relationship Id="rId36" Type="http://schemas.openxmlformats.org/officeDocument/2006/relationships/image" Target="../media/image20990.png"/><Relationship Id="rId57" Type="http://schemas.openxmlformats.org/officeDocument/2006/relationships/customXml" Target="../ink/ink2310.xml"/><Relationship Id="rId106" Type="http://schemas.openxmlformats.org/officeDocument/2006/relationships/customXml" Target="../ink/ink2334.xml"/><Relationship Id="rId127" Type="http://schemas.openxmlformats.org/officeDocument/2006/relationships/customXml" Target="../ink/ink2344.xml"/><Relationship Id="rId10" Type="http://schemas.openxmlformats.org/officeDocument/2006/relationships/image" Target="../media/image20860.png"/><Relationship Id="rId31" Type="http://schemas.openxmlformats.org/officeDocument/2006/relationships/customXml" Target="../ink/ink2297.xml"/><Relationship Id="rId52" Type="http://schemas.openxmlformats.org/officeDocument/2006/relationships/image" Target="../media/image21070.png"/><Relationship Id="rId73" Type="http://schemas.openxmlformats.org/officeDocument/2006/relationships/customXml" Target="../ink/ink2318.xml"/><Relationship Id="rId78" Type="http://schemas.openxmlformats.org/officeDocument/2006/relationships/image" Target="../media/image21200.png"/><Relationship Id="rId94" Type="http://schemas.openxmlformats.org/officeDocument/2006/relationships/image" Target="../media/image2128.png"/><Relationship Id="rId99" Type="http://schemas.openxmlformats.org/officeDocument/2006/relationships/image" Target="../media/image2131.png"/><Relationship Id="rId101" Type="http://schemas.openxmlformats.org/officeDocument/2006/relationships/image" Target="../media/image2132.png"/><Relationship Id="rId122" Type="http://schemas.openxmlformats.org/officeDocument/2006/relationships/image" Target="../media/image2143.png"/><Relationship Id="rId143" Type="http://schemas.openxmlformats.org/officeDocument/2006/relationships/customXml" Target="../ink/ink2352.xml"/><Relationship Id="rId148" Type="http://schemas.openxmlformats.org/officeDocument/2006/relationships/image" Target="../media/image2156.png"/><Relationship Id="rId164" Type="http://schemas.openxmlformats.org/officeDocument/2006/relationships/image" Target="../media/image2163.png"/><Relationship Id="rId169" Type="http://schemas.openxmlformats.org/officeDocument/2006/relationships/customXml" Target="../ink/ink2365.xml"/><Relationship Id="rId185" Type="http://schemas.openxmlformats.org/officeDocument/2006/relationships/customXml" Target="../ink/ink237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376.xml"/><Relationship Id="rId13" Type="http://schemas.openxmlformats.org/officeDocument/2006/relationships/image" Target="../media/image21630.png"/><Relationship Id="rId18" Type="http://schemas.openxmlformats.org/officeDocument/2006/relationships/image" Target="../media/image2177.emf"/><Relationship Id="rId26" Type="http://schemas.openxmlformats.org/officeDocument/2006/relationships/customXml" Target="../ink/ink2384.xml"/><Relationship Id="rId39" Type="http://schemas.openxmlformats.org/officeDocument/2006/relationships/image" Target="../media/image2184.png"/><Relationship Id="rId3" Type="http://schemas.openxmlformats.org/officeDocument/2006/relationships/image" Target="../media/image2176.emf"/><Relationship Id="rId21" Type="http://schemas.openxmlformats.org/officeDocument/2006/relationships/image" Target="../media/image21680.png"/><Relationship Id="rId34" Type="http://schemas.openxmlformats.org/officeDocument/2006/relationships/customXml" Target="../ink/ink2388.xml"/><Relationship Id="rId42" Type="http://schemas.openxmlformats.org/officeDocument/2006/relationships/customXml" Target="../ink/ink2392.xml"/><Relationship Id="rId7" Type="http://schemas.openxmlformats.org/officeDocument/2006/relationships/image" Target="../media/image21600.png"/><Relationship Id="rId12" Type="http://schemas.openxmlformats.org/officeDocument/2006/relationships/customXml" Target="../ink/ink2378.xml"/><Relationship Id="rId17" Type="http://schemas.openxmlformats.org/officeDocument/2006/relationships/image" Target="../media/image21650.png"/><Relationship Id="rId25" Type="http://schemas.openxmlformats.org/officeDocument/2006/relationships/image" Target="../media/image21700.png"/><Relationship Id="rId33" Type="http://schemas.openxmlformats.org/officeDocument/2006/relationships/image" Target="../media/image2181.png"/><Relationship Id="rId38" Type="http://schemas.openxmlformats.org/officeDocument/2006/relationships/customXml" Target="../ink/ink2390.xml"/><Relationship Id="rId2" Type="http://schemas.openxmlformats.org/officeDocument/2006/relationships/image" Target="../media/image2175.emf"/><Relationship Id="rId16" Type="http://schemas.openxmlformats.org/officeDocument/2006/relationships/customXml" Target="../ink/ink2380.xml"/><Relationship Id="rId20" Type="http://schemas.openxmlformats.org/officeDocument/2006/relationships/customXml" Target="../ink/ink2381.xml"/><Relationship Id="rId29" Type="http://schemas.openxmlformats.org/officeDocument/2006/relationships/image" Target="../media/image2179.png"/><Relationship Id="rId41" Type="http://schemas.openxmlformats.org/officeDocument/2006/relationships/image" Target="../media/image2185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375.xml"/><Relationship Id="rId11" Type="http://schemas.openxmlformats.org/officeDocument/2006/relationships/image" Target="../media/image21620.png"/><Relationship Id="rId24" Type="http://schemas.openxmlformats.org/officeDocument/2006/relationships/customXml" Target="../ink/ink2383.xml"/><Relationship Id="rId32" Type="http://schemas.openxmlformats.org/officeDocument/2006/relationships/customXml" Target="../ink/ink2387.xml"/><Relationship Id="rId37" Type="http://schemas.openxmlformats.org/officeDocument/2006/relationships/image" Target="../media/image2183.png"/><Relationship Id="rId40" Type="http://schemas.openxmlformats.org/officeDocument/2006/relationships/customXml" Target="../ink/ink2391.xml"/><Relationship Id="rId45" Type="http://schemas.openxmlformats.org/officeDocument/2006/relationships/image" Target="../media/image2187.png"/><Relationship Id="rId5" Type="http://schemas.openxmlformats.org/officeDocument/2006/relationships/image" Target="../media/image21590.png"/><Relationship Id="rId15" Type="http://schemas.openxmlformats.org/officeDocument/2006/relationships/image" Target="../media/image21640.png"/><Relationship Id="rId23" Type="http://schemas.openxmlformats.org/officeDocument/2006/relationships/image" Target="../media/image21690.png"/><Relationship Id="rId28" Type="http://schemas.openxmlformats.org/officeDocument/2006/relationships/customXml" Target="../ink/ink2385.xml"/><Relationship Id="rId36" Type="http://schemas.openxmlformats.org/officeDocument/2006/relationships/customXml" Target="../ink/ink2389.xml"/><Relationship Id="rId10" Type="http://schemas.openxmlformats.org/officeDocument/2006/relationships/customXml" Target="../ink/ink2377.xml"/><Relationship Id="rId19" Type="http://schemas.openxmlformats.org/officeDocument/2006/relationships/image" Target="../media/image2178.emf"/><Relationship Id="rId31" Type="http://schemas.openxmlformats.org/officeDocument/2006/relationships/image" Target="../media/image2180.png"/><Relationship Id="rId44" Type="http://schemas.openxmlformats.org/officeDocument/2006/relationships/customXml" Target="../ink/ink2393.xml"/><Relationship Id="rId4" Type="http://schemas.openxmlformats.org/officeDocument/2006/relationships/customXml" Target="../ink/ink2374.xml"/><Relationship Id="rId9" Type="http://schemas.openxmlformats.org/officeDocument/2006/relationships/image" Target="../media/image21610.png"/><Relationship Id="rId14" Type="http://schemas.openxmlformats.org/officeDocument/2006/relationships/customXml" Target="../ink/ink2379.xml"/><Relationship Id="rId22" Type="http://schemas.openxmlformats.org/officeDocument/2006/relationships/customXml" Target="../ink/ink2382.xml"/><Relationship Id="rId27" Type="http://schemas.openxmlformats.org/officeDocument/2006/relationships/image" Target="../media/image21710.png"/><Relationship Id="rId30" Type="http://schemas.openxmlformats.org/officeDocument/2006/relationships/customXml" Target="../ink/ink2386.xml"/><Relationship Id="rId35" Type="http://schemas.openxmlformats.org/officeDocument/2006/relationships/image" Target="../media/image2182.png"/><Relationship Id="rId43" Type="http://schemas.openxmlformats.org/officeDocument/2006/relationships/image" Target="../media/image218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670.png"/><Relationship Id="rId13" Type="http://schemas.openxmlformats.org/officeDocument/2006/relationships/customXml" Target="../ink/ink2398.xml"/><Relationship Id="rId18" Type="http://schemas.openxmlformats.org/officeDocument/2006/relationships/image" Target="../media/image2129.png"/><Relationship Id="rId3" Type="http://schemas.openxmlformats.org/officeDocument/2006/relationships/image" Target="../media/image2189.emf"/><Relationship Id="rId21" Type="http://schemas.openxmlformats.org/officeDocument/2006/relationships/customXml" Target="../ink/ink2402.xml"/><Relationship Id="rId7" Type="http://schemas.openxmlformats.org/officeDocument/2006/relationships/customXml" Target="../ink/ink2395.xml"/><Relationship Id="rId12" Type="http://schemas.openxmlformats.org/officeDocument/2006/relationships/image" Target="../media/image20740.png"/><Relationship Id="rId17" Type="http://schemas.openxmlformats.org/officeDocument/2006/relationships/customXml" Target="../ink/ink2400.xml"/><Relationship Id="rId2" Type="http://schemas.openxmlformats.org/officeDocument/2006/relationships/image" Target="../media/image2188.emf"/><Relationship Id="rId16" Type="http://schemas.openxmlformats.org/officeDocument/2006/relationships/image" Target="../media/image20820.png"/><Relationship Id="rId20" Type="http://schemas.openxmlformats.org/officeDocument/2006/relationships/image" Target="../media/image213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20.png"/><Relationship Id="rId11" Type="http://schemas.openxmlformats.org/officeDocument/2006/relationships/customXml" Target="../ink/ink2397.xml"/><Relationship Id="rId24" Type="http://schemas.openxmlformats.org/officeDocument/2006/relationships/image" Target="../media/image21580.png"/><Relationship Id="rId5" Type="http://schemas.openxmlformats.org/officeDocument/2006/relationships/customXml" Target="../ink/ink2394.xml"/><Relationship Id="rId15" Type="http://schemas.openxmlformats.org/officeDocument/2006/relationships/customXml" Target="../ink/ink2399.xml"/><Relationship Id="rId23" Type="http://schemas.openxmlformats.org/officeDocument/2006/relationships/customXml" Target="../ink/ink2403.xml"/><Relationship Id="rId10" Type="http://schemas.openxmlformats.org/officeDocument/2006/relationships/image" Target="../media/image20720.png"/><Relationship Id="rId19" Type="http://schemas.openxmlformats.org/officeDocument/2006/relationships/customXml" Target="../ink/ink2401.xml"/><Relationship Id="rId4" Type="http://schemas.openxmlformats.org/officeDocument/2006/relationships/image" Target="../media/image2190.emf"/><Relationship Id="rId9" Type="http://schemas.openxmlformats.org/officeDocument/2006/relationships/customXml" Target="../ink/ink2396.xml"/><Relationship Id="rId14" Type="http://schemas.openxmlformats.org/officeDocument/2006/relationships/image" Target="../media/image20770.png"/><Relationship Id="rId22" Type="http://schemas.openxmlformats.org/officeDocument/2006/relationships/image" Target="../media/image21570.png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8.png"/><Relationship Id="rId299" Type="http://schemas.openxmlformats.org/officeDocument/2006/relationships/image" Target="../media/image149.png"/><Relationship Id="rId303" Type="http://schemas.openxmlformats.org/officeDocument/2006/relationships/image" Target="../media/image151.png"/><Relationship Id="rId21" Type="http://schemas.openxmlformats.org/officeDocument/2006/relationships/image" Target="../media/image10.png"/><Relationship Id="rId42" Type="http://schemas.openxmlformats.org/officeDocument/2006/relationships/customXml" Target="../ink/ink21.xml"/><Relationship Id="rId63" Type="http://schemas.openxmlformats.org/officeDocument/2006/relationships/image" Target="../media/image31.png"/><Relationship Id="rId84" Type="http://schemas.openxmlformats.org/officeDocument/2006/relationships/customXml" Target="../ink/ink42.xml"/><Relationship Id="rId159" Type="http://schemas.openxmlformats.org/officeDocument/2006/relationships/image" Target="../media/image79.png"/><Relationship Id="rId324" Type="http://schemas.openxmlformats.org/officeDocument/2006/relationships/customXml" Target="../ink/ink148.xml"/><Relationship Id="rId345" Type="http://schemas.openxmlformats.org/officeDocument/2006/relationships/image" Target="../media/image72.png"/><Relationship Id="rId366" Type="http://schemas.openxmlformats.org/officeDocument/2006/relationships/customXml" Target="../ink/ink169.xml"/><Relationship Id="rId170" Type="http://schemas.openxmlformats.org/officeDocument/2006/relationships/customXml" Target="../ink/ink71.xml"/><Relationship Id="rId191" Type="http://schemas.openxmlformats.org/officeDocument/2006/relationships/image" Target="../media/image95.png"/><Relationship Id="rId205" Type="http://schemas.openxmlformats.org/officeDocument/2006/relationships/image" Target="../media/image102.png"/><Relationship Id="rId226" Type="http://schemas.openxmlformats.org/officeDocument/2006/relationships/customXml" Target="../ink/ink99.xml"/><Relationship Id="rId247" Type="http://schemas.openxmlformats.org/officeDocument/2006/relationships/image" Target="../media/image123.png"/><Relationship Id="rId107" Type="http://schemas.openxmlformats.org/officeDocument/2006/relationships/image" Target="../media/image53.png"/><Relationship Id="rId268" Type="http://schemas.openxmlformats.org/officeDocument/2006/relationships/customXml" Target="../ink/ink120.xml"/><Relationship Id="rId289" Type="http://schemas.openxmlformats.org/officeDocument/2006/relationships/image" Target="../media/image144.png"/><Relationship Id="rId11" Type="http://schemas.openxmlformats.org/officeDocument/2006/relationships/image" Target="../media/image5.png"/><Relationship Id="rId32" Type="http://schemas.openxmlformats.org/officeDocument/2006/relationships/customXml" Target="../ink/ink16.xml"/><Relationship Id="rId53" Type="http://schemas.openxmlformats.org/officeDocument/2006/relationships/image" Target="../media/image26.png"/><Relationship Id="rId74" Type="http://schemas.openxmlformats.org/officeDocument/2006/relationships/customXml" Target="../ink/ink37.xml"/><Relationship Id="rId149" Type="http://schemas.openxmlformats.org/officeDocument/2006/relationships/image" Target="../media/image74.png"/><Relationship Id="rId314" Type="http://schemas.openxmlformats.org/officeDocument/2006/relationships/customXml" Target="../ink/ink143.xml"/><Relationship Id="rId335" Type="http://schemas.openxmlformats.org/officeDocument/2006/relationships/image" Target="../media/image67.png"/><Relationship Id="rId356" Type="http://schemas.openxmlformats.org/officeDocument/2006/relationships/customXml" Target="../ink/ink164.xml"/><Relationship Id="rId377" Type="http://schemas.openxmlformats.org/officeDocument/2006/relationships/image" Target="../media/image174.png"/><Relationship Id="rId5" Type="http://schemas.openxmlformats.org/officeDocument/2006/relationships/image" Target="../media/image2.png"/><Relationship Id="rId95" Type="http://schemas.openxmlformats.org/officeDocument/2006/relationships/image" Target="../media/image47.png"/><Relationship Id="rId160" Type="http://schemas.openxmlformats.org/officeDocument/2006/relationships/customXml" Target="../ink/ink66.xml"/><Relationship Id="rId181" Type="http://schemas.openxmlformats.org/officeDocument/2006/relationships/image" Target="../media/image90.png"/><Relationship Id="rId216" Type="http://schemas.openxmlformats.org/officeDocument/2006/relationships/customXml" Target="../ink/ink94.xml"/><Relationship Id="rId237" Type="http://schemas.openxmlformats.org/officeDocument/2006/relationships/image" Target="../media/image118.png"/><Relationship Id="rId258" Type="http://schemas.openxmlformats.org/officeDocument/2006/relationships/customXml" Target="../ink/ink115.xml"/><Relationship Id="rId279" Type="http://schemas.openxmlformats.org/officeDocument/2006/relationships/image" Target="../media/image139.png"/><Relationship Id="rId22" Type="http://schemas.openxmlformats.org/officeDocument/2006/relationships/customXml" Target="../ink/ink11.xml"/><Relationship Id="rId43" Type="http://schemas.openxmlformats.org/officeDocument/2006/relationships/image" Target="../media/image21.png"/><Relationship Id="rId64" Type="http://schemas.openxmlformats.org/officeDocument/2006/relationships/customXml" Target="../ink/ink32.xml"/><Relationship Id="rId118" Type="http://schemas.openxmlformats.org/officeDocument/2006/relationships/customXml" Target="../ink/ink59.xml"/><Relationship Id="rId290" Type="http://schemas.openxmlformats.org/officeDocument/2006/relationships/customXml" Target="../ink/ink131.xml"/><Relationship Id="rId304" Type="http://schemas.openxmlformats.org/officeDocument/2006/relationships/customXml" Target="../ink/ink138.xml"/><Relationship Id="rId325" Type="http://schemas.openxmlformats.org/officeDocument/2006/relationships/image" Target="../media/image62.png"/><Relationship Id="rId346" Type="http://schemas.openxmlformats.org/officeDocument/2006/relationships/customXml" Target="../ink/ink159.xml"/><Relationship Id="rId367" Type="http://schemas.openxmlformats.org/officeDocument/2006/relationships/image" Target="../media/image169.png"/><Relationship Id="rId85" Type="http://schemas.openxmlformats.org/officeDocument/2006/relationships/image" Target="../media/image42.png"/><Relationship Id="rId150" Type="http://schemas.openxmlformats.org/officeDocument/2006/relationships/customXml" Target="../ink/ink61.xml"/><Relationship Id="rId171" Type="http://schemas.openxmlformats.org/officeDocument/2006/relationships/image" Target="../media/image85.png"/><Relationship Id="rId192" Type="http://schemas.openxmlformats.org/officeDocument/2006/relationships/customXml" Target="../ink/ink82.xml"/><Relationship Id="rId206" Type="http://schemas.openxmlformats.org/officeDocument/2006/relationships/customXml" Target="../ink/ink89.xml"/><Relationship Id="rId227" Type="http://schemas.openxmlformats.org/officeDocument/2006/relationships/image" Target="../media/image113.png"/><Relationship Id="rId248" Type="http://schemas.openxmlformats.org/officeDocument/2006/relationships/customXml" Target="../ink/ink110.xml"/><Relationship Id="rId269" Type="http://schemas.openxmlformats.org/officeDocument/2006/relationships/image" Target="../media/image134.png"/><Relationship Id="rId12" Type="http://schemas.openxmlformats.org/officeDocument/2006/relationships/customXml" Target="../ink/ink6.xml"/><Relationship Id="rId33" Type="http://schemas.openxmlformats.org/officeDocument/2006/relationships/image" Target="../media/image16.png"/><Relationship Id="rId108" Type="http://schemas.openxmlformats.org/officeDocument/2006/relationships/customXml" Target="../ink/ink54.xml"/><Relationship Id="rId280" Type="http://schemas.openxmlformats.org/officeDocument/2006/relationships/customXml" Target="../ink/ink126.xml"/><Relationship Id="rId315" Type="http://schemas.openxmlformats.org/officeDocument/2006/relationships/image" Target="../media/image157.png"/><Relationship Id="rId336" Type="http://schemas.openxmlformats.org/officeDocument/2006/relationships/customXml" Target="../ink/ink154.xml"/><Relationship Id="rId357" Type="http://schemas.openxmlformats.org/officeDocument/2006/relationships/image" Target="../media/image164.png"/><Relationship Id="rId54" Type="http://schemas.openxmlformats.org/officeDocument/2006/relationships/customXml" Target="../ink/ink27.xml"/><Relationship Id="rId75" Type="http://schemas.openxmlformats.org/officeDocument/2006/relationships/image" Target="../media/image37.png"/><Relationship Id="rId96" Type="http://schemas.openxmlformats.org/officeDocument/2006/relationships/customXml" Target="../ink/ink48.xml"/><Relationship Id="rId161" Type="http://schemas.openxmlformats.org/officeDocument/2006/relationships/image" Target="../media/image80.png"/><Relationship Id="rId182" Type="http://schemas.openxmlformats.org/officeDocument/2006/relationships/customXml" Target="../ink/ink77.xml"/><Relationship Id="rId217" Type="http://schemas.openxmlformats.org/officeDocument/2006/relationships/image" Target="../media/image108.png"/><Relationship Id="rId378" Type="http://schemas.openxmlformats.org/officeDocument/2006/relationships/customXml" Target="../ink/ink175.xml"/><Relationship Id="rId6" Type="http://schemas.openxmlformats.org/officeDocument/2006/relationships/customXml" Target="../ink/ink3.xml"/><Relationship Id="rId238" Type="http://schemas.openxmlformats.org/officeDocument/2006/relationships/customXml" Target="../ink/ink105.xml"/><Relationship Id="rId259" Type="http://schemas.openxmlformats.org/officeDocument/2006/relationships/image" Target="../media/image129.png"/><Relationship Id="rId23" Type="http://schemas.openxmlformats.org/officeDocument/2006/relationships/image" Target="../media/image11.png"/><Relationship Id="rId270" Type="http://schemas.openxmlformats.org/officeDocument/2006/relationships/customXml" Target="../ink/ink121.xml"/><Relationship Id="rId291" Type="http://schemas.openxmlformats.org/officeDocument/2006/relationships/image" Target="../media/image145.png"/><Relationship Id="rId305" Type="http://schemas.openxmlformats.org/officeDocument/2006/relationships/image" Target="../media/image152.png"/><Relationship Id="rId326" Type="http://schemas.openxmlformats.org/officeDocument/2006/relationships/customXml" Target="../ink/ink149.xml"/><Relationship Id="rId347" Type="http://schemas.openxmlformats.org/officeDocument/2006/relationships/image" Target="../media/image159.png"/><Relationship Id="rId44" Type="http://schemas.openxmlformats.org/officeDocument/2006/relationships/customXml" Target="../ink/ink22.xml"/><Relationship Id="rId65" Type="http://schemas.openxmlformats.org/officeDocument/2006/relationships/image" Target="../media/image32.png"/><Relationship Id="rId86" Type="http://schemas.openxmlformats.org/officeDocument/2006/relationships/customXml" Target="../ink/ink43.xml"/><Relationship Id="rId151" Type="http://schemas.openxmlformats.org/officeDocument/2006/relationships/image" Target="../media/image75.png"/><Relationship Id="rId368" Type="http://schemas.openxmlformats.org/officeDocument/2006/relationships/customXml" Target="../ink/ink170.xml"/><Relationship Id="rId172" Type="http://schemas.openxmlformats.org/officeDocument/2006/relationships/customXml" Target="../ink/ink72.xml"/><Relationship Id="rId193" Type="http://schemas.openxmlformats.org/officeDocument/2006/relationships/image" Target="../media/image96.png"/><Relationship Id="rId207" Type="http://schemas.openxmlformats.org/officeDocument/2006/relationships/image" Target="../media/image103.png"/><Relationship Id="rId228" Type="http://schemas.openxmlformats.org/officeDocument/2006/relationships/customXml" Target="../ink/ink100.xml"/><Relationship Id="rId249" Type="http://schemas.openxmlformats.org/officeDocument/2006/relationships/image" Target="../media/image124.png"/><Relationship Id="rId13" Type="http://schemas.openxmlformats.org/officeDocument/2006/relationships/image" Target="../media/image6.png"/><Relationship Id="rId109" Type="http://schemas.openxmlformats.org/officeDocument/2006/relationships/image" Target="../media/image54.png"/><Relationship Id="rId260" Type="http://schemas.openxmlformats.org/officeDocument/2006/relationships/customXml" Target="../ink/ink116.xml"/><Relationship Id="rId281" Type="http://schemas.openxmlformats.org/officeDocument/2006/relationships/image" Target="../media/image140.png"/><Relationship Id="rId316" Type="http://schemas.openxmlformats.org/officeDocument/2006/relationships/customXml" Target="../ink/ink144.xml"/><Relationship Id="rId337" Type="http://schemas.openxmlformats.org/officeDocument/2006/relationships/image" Target="../media/image68.png"/><Relationship Id="rId34" Type="http://schemas.openxmlformats.org/officeDocument/2006/relationships/customXml" Target="../ink/ink17.xml"/><Relationship Id="rId55" Type="http://schemas.openxmlformats.org/officeDocument/2006/relationships/image" Target="../media/image27.png"/><Relationship Id="rId76" Type="http://schemas.openxmlformats.org/officeDocument/2006/relationships/customXml" Target="../ink/ink38.xml"/><Relationship Id="rId97" Type="http://schemas.openxmlformats.org/officeDocument/2006/relationships/image" Target="../media/image48.png"/><Relationship Id="rId358" Type="http://schemas.openxmlformats.org/officeDocument/2006/relationships/customXml" Target="../ink/ink165.xml"/><Relationship Id="rId379" Type="http://schemas.openxmlformats.org/officeDocument/2006/relationships/image" Target="../media/image175.png"/><Relationship Id="rId7" Type="http://schemas.openxmlformats.org/officeDocument/2006/relationships/image" Target="../media/image3.png"/><Relationship Id="rId162" Type="http://schemas.openxmlformats.org/officeDocument/2006/relationships/customXml" Target="../ink/ink67.xml"/><Relationship Id="rId183" Type="http://schemas.openxmlformats.org/officeDocument/2006/relationships/image" Target="../media/image91.png"/><Relationship Id="rId218" Type="http://schemas.openxmlformats.org/officeDocument/2006/relationships/customXml" Target="../ink/ink95.xml"/><Relationship Id="rId239" Type="http://schemas.openxmlformats.org/officeDocument/2006/relationships/image" Target="../media/image119.png"/><Relationship Id="rId250" Type="http://schemas.openxmlformats.org/officeDocument/2006/relationships/customXml" Target="../ink/ink111.xml"/><Relationship Id="rId271" Type="http://schemas.openxmlformats.org/officeDocument/2006/relationships/image" Target="../media/image135.png"/><Relationship Id="rId292" Type="http://schemas.openxmlformats.org/officeDocument/2006/relationships/customXml" Target="../ink/ink132.xml"/><Relationship Id="rId306" Type="http://schemas.openxmlformats.org/officeDocument/2006/relationships/customXml" Target="../ink/ink139.xml"/><Relationship Id="rId24" Type="http://schemas.openxmlformats.org/officeDocument/2006/relationships/customXml" Target="../ink/ink12.xml"/><Relationship Id="rId45" Type="http://schemas.openxmlformats.org/officeDocument/2006/relationships/image" Target="../media/image22.png"/><Relationship Id="rId66" Type="http://schemas.openxmlformats.org/officeDocument/2006/relationships/customXml" Target="../ink/ink33.xml"/><Relationship Id="rId87" Type="http://schemas.openxmlformats.org/officeDocument/2006/relationships/image" Target="../media/image43.png"/><Relationship Id="rId110" Type="http://schemas.openxmlformats.org/officeDocument/2006/relationships/customXml" Target="../ink/ink55.xml"/><Relationship Id="rId327" Type="http://schemas.openxmlformats.org/officeDocument/2006/relationships/image" Target="../media/image63.png"/><Relationship Id="rId348" Type="http://schemas.openxmlformats.org/officeDocument/2006/relationships/customXml" Target="../ink/ink160.xml"/><Relationship Id="rId369" Type="http://schemas.openxmlformats.org/officeDocument/2006/relationships/image" Target="../media/image170.png"/><Relationship Id="rId152" Type="http://schemas.openxmlformats.org/officeDocument/2006/relationships/customXml" Target="../ink/ink62.xml"/><Relationship Id="rId173" Type="http://schemas.openxmlformats.org/officeDocument/2006/relationships/image" Target="../media/image86.png"/><Relationship Id="rId194" Type="http://schemas.openxmlformats.org/officeDocument/2006/relationships/customXml" Target="../ink/ink83.xml"/><Relationship Id="rId208" Type="http://schemas.openxmlformats.org/officeDocument/2006/relationships/customXml" Target="../ink/ink90.xml"/><Relationship Id="rId229" Type="http://schemas.openxmlformats.org/officeDocument/2006/relationships/image" Target="../media/image114.png"/><Relationship Id="rId380" Type="http://schemas.openxmlformats.org/officeDocument/2006/relationships/customXml" Target="../ink/ink176.xml"/><Relationship Id="rId240" Type="http://schemas.openxmlformats.org/officeDocument/2006/relationships/customXml" Target="../ink/ink106.xml"/><Relationship Id="rId261" Type="http://schemas.openxmlformats.org/officeDocument/2006/relationships/image" Target="../media/image130.png"/><Relationship Id="rId14" Type="http://schemas.openxmlformats.org/officeDocument/2006/relationships/customXml" Target="../ink/ink7.xml"/><Relationship Id="rId35" Type="http://schemas.openxmlformats.org/officeDocument/2006/relationships/image" Target="../media/image17.png"/><Relationship Id="rId56" Type="http://schemas.openxmlformats.org/officeDocument/2006/relationships/customXml" Target="../ink/ink28.xml"/><Relationship Id="rId77" Type="http://schemas.openxmlformats.org/officeDocument/2006/relationships/image" Target="../media/image38.png"/><Relationship Id="rId100" Type="http://schemas.openxmlformats.org/officeDocument/2006/relationships/customXml" Target="../ink/ink50.xml"/><Relationship Id="rId282" Type="http://schemas.openxmlformats.org/officeDocument/2006/relationships/customXml" Target="../ink/ink127.xml"/><Relationship Id="rId317" Type="http://schemas.openxmlformats.org/officeDocument/2006/relationships/image" Target="../media/image158.png"/><Relationship Id="rId338" Type="http://schemas.openxmlformats.org/officeDocument/2006/relationships/customXml" Target="../ink/ink155.xml"/><Relationship Id="rId359" Type="http://schemas.openxmlformats.org/officeDocument/2006/relationships/image" Target="../media/image165.png"/><Relationship Id="rId8" Type="http://schemas.openxmlformats.org/officeDocument/2006/relationships/customXml" Target="../ink/ink4.xml"/><Relationship Id="rId98" Type="http://schemas.openxmlformats.org/officeDocument/2006/relationships/customXml" Target="../ink/ink49.xml"/><Relationship Id="rId163" Type="http://schemas.openxmlformats.org/officeDocument/2006/relationships/image" Target="../media/image81.png"/><Relationship Id="rId184" Type="http://schemas.openxmlformats.org/officeDocument/2006/relationships/customXml" Target="../ink/ink78.xml"/><Relationship Id="rId219" Type="http://schemas.openxmlformats.org/officeDocument/2006/relationships/image" Target="../media/image109.png"/><Relationship Id="rId370" Type="http://schemas.openxmlformats.org/officeDocument/2006/relationships/customXml" Target="../ink/ink171.xml"/><Relationship Id="rId230" Type="http://schemas.openxmlformats.org/officeDocument/2006/relationships/customXml" Target="../ink/ink101.xml"/><Relationship Id="rId251" Type="http://schemas.openxmlformats.org/officeDocument/2006/relationships/image" Target="../media/image125.png"/><Relationship Id="rId25" Type="http://schemas.openxmlformats.org/officeDocument/2006/relationships/image" Target="../media/image12.png"/><Relationship Id="rId46" Type="http://schemas.openxmlformats.org/officeDocument/2006/relationships/customXml" Target="../ink/ink23.xml"/><Relationship Id="rId67" Type="http://schemas.openxmlformats.org/officeDocument/2006/relationships/image" Target="../media/image33.png"/><Relationship Id="rId272" Type="http://schemas.openxmlformats.org/officeDocument/2006/relationships/customXml" Target="../ink/ink122.xml"/><Relationship Id="rId293" Type="http://schemas.openxmlformats.org/officeDocument/2006/relationships/image" Target="../media/image146.png"/><Relationship Id="rId307" Type="http://schemas.openxmlformats.org/officeDocument/2006/relationships/image" Target="../media/image153.png"/><Relationship Id="rId328" Type="http://schemas.openxmlformats.org/officeDocument/2006/relationships/customXml" Target="../ink/ink150.xml"/><Relationship Id="rId349" Type="http://schemas.openxmlformats.org/officeDocument/2006/relationships/image" Target="../media/image160.png"/><Relationship Id="rId88" Type="http://schemas.openxmlformats.org/officeDocument/2006/relationships/customXml" Target="../ink/ink44.xml"/><Relationship Id="rId111" Type="http://schemas.openxmlformats.org/officeDocument/2006/relationships/image" Target="../media/image55.png"/><Relationship Id="rId153" Type="http://schemas.openxmlformats.org/officeDocument/2006/relationships/image" Target="../media/image76.png"/><Relationship Id="rId174" Type="http://schemas.openxmlformats.org/officeDocument/2006/relationships/customXml" Target="../ink/ink73.xml"/><Relationship Id="rId195" Type="http://schemas.openxmlformats.org/officeDocument/2006/relationships/image" Target="../media/image97.png"/><Relationship Id="rId209" Type="http://schemas.openxmlformats.org/officeDocument/2006/relationships/image" Target="../media/image104.png"/><Relationship Id="rId360" Type="http://schemas.openxmlformats.org/officeDocument/2006/relationships/customXml" Target="../ink/ink166.xml"/><Relationship Id="rId381" Type="http://schemas.openxmlformats.org/officeDocument/2006/relationships/image" Target="../media/image176.png"/><Relationship Id="rId190" Type="http://schemas.openxmlformats.org/officeDocument/2006/relationships/customXml" Target="../ink/ink81.xml"/><Relationship Id="rId204" Type="http://schemas.openxmlformats.org/officeDocument/2006/relationships/customXml" Target="../ink/ink88.xml"/><Relationship Id="rId220" Type="http://schemas.openxmlformats.org/officeDocument/2006/relationships/customXml" Target="../ink/ink96.xml"/><Relationship Id="rId225" Type="http://schemas.openxmlformats.org/officeDocument/2006/relationships/image" Target="../media/image112.png"/><Relationship Id="rId241" Type="http://schemas.openxmlformats.org/officeDocument/2006/relationships/image" Target="../media/image120.png"/><Relationship Id="rId246" Type="http://schemas.openxmlformats.org/officeDocument/2006/relationships/customXml" Target="../ink/ink109.xml"/><Relationship Id="rId267" Type="http://schemas.openxmlformats.org/officeDocument/2006/relationships/image" Target="../media/image133.png"/><Relationship Id="rId288" Type="http://schemas.openxmlformats.org/officeDocument/2006/relationships/customXml" Target="../ink/ink130.xml"/><Relationship Id="rId15" Type="http://schemas.openxmlformats.org/officeDocument/2006/relationships/image" Target="../media/image7.png"/><Relationship Id="rId36" Type="http://schemas.openxmlformats.org/officeDocument/2006/relationships/customXml" Target="../ink/ink18.xml"/><Relationship Id="rId57" Type="http://schemas.openxmlformats.org/officeDocument/2006/relationships/image" Target="../media/image28.png"/><Relationship Id="rId106" Type="http://schemas.openxmlformats.org/officeDocument/2006/relationships/customXml" Target="../ink/ink53.xml"/><Relationship Id="rId262" Type="http://schemas.openxmlformats.org/officeDocument/2006/relationships/customXml" Target="../ink/ink117.xml"/><Relationship Id="rId283" Type="http://schemas.openxmlformats.org/officeDocument/2006/relationships/image" Target="../media/image141.png"/><Relationship Id="rId313" Type="http://schemas.openxmlformats.org/officeDocument/2006/relationships/image" Target="../media/image156.png"/><Relationship Id="rId318" Type="http://schemas.openxmlformats.org/officeDocument/2006/relationships/customXml" Target="../ink/ink145.xml"/><Relationship Id="rId339" Type="http://schemas.openxmlformats.org/officeDocument/2006/relationships/image" Target="../media/image69.png"/><Relationship Id="rId10" Type="http://schemas.openxmlformats.org/officeDocument/2006/relationships/customXml" Target="../ink/ink5.xml"/><Relationship Id="rId31" Type="http://schemas.openxmlformats.org/officeDocument/2006/relationships/image" Target="../media/image15.png"/><Relationship Id="rId52" Type="http://schemas.openxmlformats.org/officeDocument/2006/relationships/customXml" Target="../ink/ink26.xml"/><Relationship Id="rId73" Type="http://schemas.openxmlformats.org/officeDocument/2006/relationships/image" Target="../media/image36.png"/><Relationship Id="rId78" Type="http://schemas.openxmlformats.org/officeDocument/2006/relationships/customXml" Target="../ink/ink39.xml"/><Relationship Id="rId94" Type="http://schemas.openxmlformats.org/officeDocument/2006/relationships/customXml" Target="../ink/ink47.xml"/><Relationship Id="rId99" Type="http://schemas.openxmlformats.org/officeDocument/2006/relationships/image" Target="../media/image49.png"/><Relationship Id="rId101" Type="http://schemas.openxmlformats.org/officeDocument/2006/relationships/image" Target="../media/image50.png"/><Relationship Id="rId148" Type="http://schemas.openxmlformats.org/officeDocument/2006/relationships/customXml" Target="../ink/ink60.xml"/><Relationship Id="rId164" Type="http://schemas.openxmlformats.org/officeDocument/2006/relationships/customXml" Target="../ink/ink68.xml"/><Relationship Id="rId169" Type="http://schemas.openxmlformats.org/officeDocument/2006/relationships/image" Target="../media/image84.png"/><Relationship Id="rId185" Type="http://schemas.openxmlformats.org/officeDocument/2006/relationships/image" Target="../media/image92.png"/><Relationship Id="rId334" Type="http://schemas.openxmlformats.org/officeDocument/2006/relationships/customXml" Target="../ink/ink153.xml"/><Relationship Id="rId350" Type="http://schemas.openxmlformats.org/officeDocument/2006/relationships/customXml" Target="../ink/ink161.xml"/><Relationship Id="rId355" Type="http://schemas.openxmlformats.org/officeDocument/2006/relationships/image" Target="../media/image163.png"/><Relationship Id="rId371" Type="http://schemas.openxmlformats.org/officeDocument/2006/relationships/image" Target="../media/image171.png"/><Relationship Id="rId376" Type="http://schemas.openxmlformats.org/officeDocument/2006/relationships/customXml" Target="../ink/ink174.xml"/><Relationship Id="rId4" Type="http://schemas.openxmlformats.org/officeDocument/2006/relationships/customXml" Target="../ink/ink2.xml"/><Relationship Id="rId9" Type="http://schemas.openxmlformats.org/officeDocument/2006/relationships/image" Target="../media/image4.png"/><Relationship Id="rId180" Type="http://schemas.openxmlformats.org/officeDocument/2006/relationships/customXml" Target="../ink/ink76.xml"/><Relationship Id="rId210" Type="http://schemas.openxmlformats.org/officeDocument/2006/relationships/customXml" Target="../ink/ink91.xml"/><Relationship Id="rId215" Type="http://schemas.openxmlformats.org/officeDocument/2006/relationships/image" Target="../media/image107.png"/><Relationship Id="rId236" Type="http://schemas.openxmlformats.org/officeDocument/2006/relationships/customXml" Target="../ink/ink104.xml"/><Relationship Id="rId257" Type="http://schemas.openxmlformats.org/officeDocument/2006/relationships/image" Target="../media/image128.png"/><Relationship Id="rId278" Type="http://schemas.openxmlformats.org/officeDocument/2006/relationships/customXml" Target="../ink/ink125.xml"/><Relationship Id="rId26" Type="http://schemas.openxmlformats.org/officeDocument/2006/relationships/customXml" Target="../ink/ink13.xml"/><Relationship Id="rId231" Type="http://schemas.openxmlformats.org/officeDocument/2006/relationships/image" Target="../media/image115.png"/><Relationship Id="rId252" Type="http://schemas.openxmlformats.org/officeDocument/2006/relationships/customXml" Target="../ink/ink112.xml"/><Relationship Id="rId273" Type="http://schemas.openxmlformats.org/officeDocument/2006/relationships/image" Target="../media/image136.png"/><Relationship Id="rId294" Type="http://schemas.openxmlformats.org/officeDocument/2006/relationships/customXml" Target="../ink/ink133.xml"/><Relationship Id="rId308" Type="http://schemas.openxmlformats.org/officeDocument/2006/relationships/customXml" Target="../ink/ink140.xml"/><Relationship Id="rId329" Type="http://schemas.openxmlformats.org/officeDocument/2006/relationships/image" Target="../media/image64.png"/><Relationship Id="rId47" Type="http://schemas.openxmlformats.org/officeDocument/2006/relationships/image" Target="../media/image23.png"/><Relationship Id="rId68" Type="http://schemas.openxmlformats.org/officeDocument/2006/relationships/customXml" Target="../ink/ink34.xml"/><Relationship Id="rId89" Type="http://schemas.openxmlformats.org/officeDocument/2006/relationships/image" Target="../media/image44.png"/><Relationship Id="rId112" Type="http://schemas.openxmlformats.org/officeDocument/2006/relationships/customXml" Target="../ink/ink56.xml"/><Relationship Id="rId154" Type="http://schemas.openxmlformats.org/officeDocument/2006/relationships/customXml" Target="../ink/ink63.xml"/><Relationship Id="rId175" Type="http://schemas.openxmlformats.org/officeDocument/2006/relationships/image" Target="../media/image87.png"/><Relationship Id="rId340" Type="http://schemas.openxmlformats.org/officeDocument/2006/relationships/customXml" Target="../ink/ink156.xml"/><Relationship Id="rId361" Type="http://schemas.openxmlformats.org/officeDocument/2006/relationships/image" Target="../media/image166.png"/><Relationship Id="rId196" Type="http://schemas.openxmlformats.org/officeDocument/2006/relationships/customXml" Target="../ink/ink84.xml"/><Relationship Id="rId200" Type="http://schemas.openxmlformats.org/officeDocument/2006/relationships/customXml" Target="../ink/ink86.xml"/><Relationship Id="rId382" Type="http://schemas.openxmlformats.org/officeDocument/2006/relationships/customXml" Target="../ink/ink177.xml"/><Relationship Id="rId16" Type="http://schemas.openxmlformats.org/officeDocument/2006/relationships/customXml" Target="../ink/ink8.xml"/><Relationship Id="rId221" Type="http://schemas.openxmlformats.org/officeDocument/2006/relationships/image" Target="../media/image110.png"/><Relationship Id="rId242" Type="http://schemas.openxmlformats.org/officeDocument/2006/relationships/customXml" Target="../ink/ink107.xml"/><Relationship Id="rId263" Type="http://schemas.openxmlformats.org/officeDocument/2006/relationships/image" Target="../media/image131.png"/><Relationship Id="rId284" Type="http://schemas.openxmlformats.org/officeDocument/2006/relationships/customXml" Target="../ink/ink128.xml"/><Relationship Id="rId319" Type="http://schemas.openxmlformats.org/officeDocument/2006/relationships/image" Target="../media/image59.png"/><Relationship Id="rId37" Type="http://schemas.openxmlformats.org/officeDocument/2006/relationships/image" Target="../media/image18.png"/><Relationship Id="rId58" Type="http://schemas.openxmlformats.org/officeDocument/2006/relationships/customXml" Target="../ink/ink29.xml"/><Relationship Id="rId79" Type="http://schemas.openxmlformats.org/officeDocument/2006/relationships/image" Target="../media/image39.png"/><Relationship Id="rId102" Type="http://schemas.openxmlformats.org/officeDocument/2006/relationships/customXml" Target="../ink/ink51.xml"/><Relationship Id="rId330" Type="http://schemas.openxmlformats.org/officeDocument/2006/relationships/customXml" Target="../ink/ink151.xml"/><Relationship Id="rId90" Type="http://schemas.openxmlformats.org/officeDocument/2006/relationships/customXml" Target="../ink/ink45.xml"/><Relationship Id="rId165" Type="http://schemas.openxmlformats.org/officeDocument/2006/relationships/image" Target="../media/image82.png"/><Relationship Id="rId186" Type="http://schemas.openxmlformats.org/officeDocument/2006/relationships/customXml" Target="../ink/ink79.xml"/><Relationship Id="rId351" Type="http://schemas.openxmlformats.org/officeDocument/2006/relationships/image" Target="../media/image161.png"/><Relationship Id="rId372" Type="http://schemas.openxmlformats.org/officeDocument/2006/relationships/customXml" Target="../ink/ink172.xml"/><Relationship Id="rId211" Type="http://schemas.openxmlformats.org/officeDocument/2006/relationships/image" Target="../media/image105.png"/><Relationship Id="rId232" Type="http://schemas.openxmlformats.org/officeDocument/2006/relationships/customXml" Target="../ink/ink102.xml"/><Relationship Id="rId253" Type="http://schemas.openxmlformats.org/officeDocument/2006/relationships/image" Target="../media/image126.png"/><Relationship Id="rId274" Type="http://schemas.openxmlformats.org/officeDocument/2006/relationships/customXml" Target="../ink/ink123.xml"/><Relationship Id="rId295" Type="http://schemas.openxmlformats.org/officeDocument/2006/relationships/image" Target="../media/image147.png"/><Relationship Id="rId309" Type="http://schemas.openxmlformats.org/officeDocument/2006/relationships/image" Target="../media/image154.png"/><Relationship Id="rId27" Type="http://schemas.openxmlformats.org/officeDocument/2006/relationships/image" Target="../media/image13.png"/><Relationship Id="rId48" Type="http://schemas.openxmlformats.org/officeDocument/2006/relationships/customXml" Target="../ink/ink24.xml"/><Relationship Id="rId69" Type="http://schemas.openxmlformats.org/officeDocument/2006/relationships/image" Target="../media/image34.png"/><Relationship Id="rId113" Type="http://schemas.openxmlformats.org/officeDocument/2006/relationships/image" Target="../media/image56.png"/><Relationship Id="rId320" Type="http://schemas.openxmlformats.org/officeDocument/2006/relationships/customXml" Target="../ink/ink146.xml"/><Relationship Id="rId80" Type="http://schemas.openxmlformats.org/officeDocument/2006/relationships/customXml" Target="../ink/ink40.xml"/><Relationship Id="rId155" Type="http://schemas.openxmlformats.org/officeDocument/2006/relationships/image" Target="../media/image77.png"/><Relationship Id="rId176" Type="http://schemas.openxmlformats.org/officeDocument/2006/relationships/customXml" Target="../ink/ink74.xml"/><Relationship Id="rId197" Type="http://schemas.openxmlformats.org/officeDocument/2006/relationships/image" Target="../media/image98.png"/><Relationship Id="rId341" Type="http://schemas.openxmlformats.org/officeDocument/2006/relationships/image" Target="../media/image70.png"/><Relationship Id="rId362" Type="http://schemas.openxmlformats.org/officeDocument/2006/relationships/customXml" Target="../ink/ink167.xml"/><Relationship Id="rId383" Type="http://schemas.openxmlformats.org/officeDocument/2006/relationships/image" Target="../media/image177.png"/><Relationship Id="rId201" Type="http://schemas.openxmlformats.org/officeDocument/2006/relationships/image" Target="../media/image100.png"/><Relationship Id="rId222" Type="http://schemas.openxmlformats.org/officeDocument/2006/relationships/customXml" Target="../ink/ink97.xml"/><Relationship Id="rId243" Type="http://schemas.openxmlformats.org/officeDocument/2006/relationships/image" Target="../media/image121.png"/><Relationship Id="rId264" Type="http://schemas.openxmlformats.org/officeDocument/2006/relationships/customXml" Target="../ink/ink118.xml"/><Relationship Id="rId285" Type="http://schemas.openxmlformats.org/officeDocument/2006/relationships/image" Target="../media/image142.png"/><Relationship Id="rId17" Type="http://schemas.openxmlformats.org/officeDocument/2006/relationships/image" Target="../media/image8.png"/><Relationship Id="rId38" Type="http://schemas.openxmlformats.org/officeDocument/2006/relationships/customXml" Target="../ink/ink19.xml"/><Relationship Id="rId59" Type="http://schemas.openxmlformats.org/officeDocument/2006/relationships/image" Target="../media/image29.png"/><Relationship Id="rId103" Type="http://schemas.openxmlformats.org/officeDocument/2006/relationships/image" Target="../media/image51.png"/><Relationship Id="rId310" Type="http://schemas.openxmlformats.org/officeDocument/2006/relationships/customXml" Target="../ink/ink141.xml"/><Relationship Id="rId70" Type="http://schemas.openxmlformats.org/officeDocument/2006/relationships/customXml" Target="../ink/ink35.xml"/><Relationship Id="rId91" Type="http://schemas.openxmlformats.org/officeDocument/2006/relationships/image" Target="../media/image45.png"/><Relationship Id="rId166" Type="http://schemas.openxmlformats.org/officeDocument/2006/relationships/customXml" Target="../ink/ink69.xml"/><Relationship Id="rId187" Type="http://schemas.openxmlformats.org/officeDocument/2006/relationships/image" Target="../media/image93.png"/><Relationship Id="rId331" Type="http://schemas.openxmlformats.org/officeDocument/2006/relationships/image" Target="../media/image65.png"/><Relationship Id="rId352" Type="http://schemas.openxmlformats.org/officeDocument/2006/relationships/customXml" Target="../ink/ink162.xml"/><Relationship Id="rId373" Type="http://schemas.openxmlformats.org/officeDocument/2006/relationships/image" Target="../media/image172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92.xml"/><Relationship Id="rId233" Type="http://schemas.openxmlformats.org/officeDocument/2006/relationships/image" Target="../media/image116.png"/><Relationship Id="rId254" Type="http://schemas.openxmlformats.org/officeDocument/2006/relationships/customXml" Target="../ink/ink113.xml"/><Relationship Id="rId28" Type="http://schemas.openxmlformats.org/officeDocument/2006/relationships/customXml" Target="../ink/ink14.xml"/><Relationship Id="rId49" Type="http://schemas.openxmlformats.org/officeDocument/2006/relationships/image" Target="../media/image24.png"/><Relationship Id="rId114" Type="http://schemas.openxmlformats.org/officeDocument/2006/relationships/customXml" Target="../ink/ink57.xml"/><Relationship Id="rId275" Type="http://schemas.openxmlformats.org/officeDocument/2006/relationships/image" Target="../media/image137.png"/><Relationship Id="rId296" Type="http://schemas.openxmlformats.org/officeDocument/2006/relationships/customXml" Target="../ink/ink134.xml"/><Relationship Id="rId300" Type="http://schemas.openxmlformats.org/officeDocument/2006/relationships/customXml" Target="../ink/ink136.xml"/><Relationship Id="rId60" Type="http://schemas.openxmlformats.org/officeDocument/2006/relationships/customXml" Target="../ink/ink30.xml"/><Relationship Id="rId81" Type="http://schemas.openxmlformats.org/officeDocument/2006/relationships/image" Target="../media/image40.png"/><Relationship Id="rId156" Type="http://schemas.openxmlformats.org/officeDocument/2006/relationships/customXml" Target="../ink/ink64.xml"/><Relationship Id="rId177" Type="http://schemas.openxmlformats.org/officeDocument/2006/relationships/image" Target="../media/image88.png"/><Relationship Id="rId198" Type="http://schemas.openxmlformats.org/officeDocument/2006/relationships/customXml" Target="../ink/ink85.xml"/><Relationship Id="rId321" Type="http://schemas.openxmlformats.org/officeDocument/2006/relationships/image" Target="../media/image60.png"/><Relationship Id="rId342" Type="http://schemas.openxmlformats.org/officeDocument/2006/relationships/customXml" Target="../ink/ink157.xml"/><Relationship Id="rId363" Type="http://schemas.openxmlformats.org/officeDocument/2006/relationships/image" Target="../media/image167.png"/><Relationship Id="rId202" Type="http://schemas.openxmlformats.org/officeDocument/2006/relationships/customXml" Target="../ink/ink87.xml"/><Relationship Id="rId223" Type="http://schemas.openxmlformats.org/officeDocument/2006/relationships/image" Target="../media/image111.png"/><Relationship Id="rId244" Type="http://schemas.openxmlformats.org/officeDocument/2006/relationships/customXml" Target="../ink/ink108.xml"/><Relationship Id="rId18" Type="http://schemas.openxmlformats.org/officeDocument/2006/relationships/customXml" Target="../ink/ink9.xml"/><Relationship Id="rId39" Type="http://schemas.openxmlformats.org/officeDocument/2006/relationships/image" Target="../media/image19.png"/><Relationship Id="rId265" Type="http://schemas.openxmlformats.org/officeDocument/2006/relationships/image" Target="../media/image132.png"/><Relationship Id="rId286" Type="http://schemas.openxmlformats.org/officeDocument/2006/relationships/customXml" Target="../ink/ink129.xml"/><Relationship Id="rId50" Type="http://schemas.openxmlformats.org/officeDocument/2006/relationships/customXml" Target="../ink/ink25.xml"/><Relationship Id="rId104" Type="http://schemas.openxmlformats.org/officeDocument/2006/relationships/customXml" Target="../ink/ink52.xml"/><Relationship Id="rId167" Type="http://schemas.openxmlformats.org/officeDocument/2006/relationships/image" Target="../media/image83.png"/><Relationship Id="rId188" Type="http://schemas.openxmlformats.org/officeDocument/2006/relationships/customXml" Target="../ink/ink80.xml"/><Relationship Id="rId311" Type="http://schemas.openxmlformats.org/officeDocument/2006/relationships/image" Target="../media/image155.png"/><Relationship Id="rId332" Type="http://schemas.openxmlformats.org/officeDocument/2006/relationships/customXml" Target="../ink/ink152.xml"/><Relationship Id="rId353" Type="http://schemas.openxmlformats.org/officeDocument/2006/relationships/image" Target="../media/image162.png"/><Relationship Id="rId374" Type="http://schemas.openxmlformats.org/officeDocument/2006/relationships/customXml" Target="../ink/ink173.xml"/><Relationship Id="rId71" Type="http://schemas.openxmlformats.org/officeDocument/2006/relationships/image" Target="../media/image35.png"/><Relationship Id="rId92" Type="http://schemas.openxmlformats.org/officeDocument/2006/relationships/customXml" Target="../ink/ink46.xml"/><Relationship Id="rId213" Type="http://schemas.openxmlformats.org/officeDocument/2006/relationships/image" Target="../media/image106.png"/><Relationship Id="rId234" Type="http://schemas.openxmlformats.org/officeDocument/2006/relationships/customXml" Target="../ink/ink103.xml"/><Relationship Id="rId2" Type="http://schemas.openxmlformats.org/officeDocument/2006/relationships/customXml" Target="../ink/ink1.xml"/><Relationship Id="rId29" Type="http://schemas.openxmlformats.org/officeDocument/2006/relationships/image" Target="../media/image14.png"/><Relationship Id="rId255" Type="http://schemas.openxmlformats.org/officeDocument/2006/relationships/image" Target="../media/image127.png"/><Relationship Id="rId276" Type="http://schemas.openxmlformats.org/officeDocument/2006/relationships/customXml" Target="../ink/ink124.xml"/><Relationship Id="rId297" Type="http://schemas.openxmlformats.org/officeDocument/2006/relationships/image" Target="../media/image148.png"/><Relationship Id="rId40" Type="http://schemas.openxmlformats.org/officeDocument/2006/relationships/customXml" Target="../ink/ink20.xml"/><Relationship Id="rId115" Type="http://schemas.openxmlformats.org/officeDocument/2006/relationships/image" Target="../media/image57.png"/><Relationship Id="rId157" Type="http://schemas.openxmlformats.org/officeDocument/2006/relationships/image" Target="../media/image78.png"/><Relationship Id="rId178" Type="http://schemas.openxmlformats.org/officeDocument/2006/relationships/customXml" Target="../ink/ink75.xml"/><Relationship Id="rId301" Type="http://schemas.openxmlformats.org/officeDocument/2006/relationships/image" Target="../media/image150.png"/><Relationship Id="rId322" Type="http://schemas.openxmlformats.org/officeDocument/2006/relationships/customXml" Target="../ink/ink147.xml"/><Relationship Id="rId343" Type="http://schemas.openxmlformats.org/officeDocument/2006/relationships/image" Target="../media/image71.png"/><Relationship Id="rId364" Type="http://schemas.openxmlformats.org/officeDocument/2006/relationships/customXml" Target="../ink/ink168.xml"/><Relationship Id="rId61" Type="http://schemas.openxmlformats.org/officeDocument/2006/relationships/image" Target="../media/image30.png"/><Relationship Id="rId82" Type="http://schemas.openxmlformats.org/officeDocument/2006/relationships/customXml" Target="../ink/ink41.xml"/><Relationship Id="rId199" Type="http://schemas.openxmlformats.org/officeDocument/2006/relationships/image" Target="../media/image99.png"/><Relationship Id="rId203" Type="http://schemas.openxmlformats.org/officeDocument/2006/relationships/image" Target="../media/image101.png"/><Relationship Id="rId19" Type="http://schemas.openxmlformats.org/officeDocument/2006/relationships/image" Target="../media/image9.png"/><Relationship Id="rId224" Type="http://schemas.openxmlformats.org/officeDocument/2006/relationships/customXml" Target="../ink/ink98.xml"/><Relationship Id="rId245" Type="http://schemas.openxmlformats.org/officeDocument/2006/relationships/image" Target="../media/image122.png"/><Relationship Id="rId266" Type="http://schemas.openxmlformats.org/officeDocument/2006/relationships/customXml" Target="../ink/ink119.xml"/><Relationship Id="rId287" Type="http://schemas.openxmlformats.org/officeDocument/2006/relationships/image" Target="../media/image143.png"/><Relationship Id="rId30" Type="http://schemas.openxmlformats.org/officeDocument/2006/relationships/customXml" Target="../ink/ink15.xml"/><Relationship Id="rId105" Type="http://schemas.openxmlformats.org/officeDocument/2006/relationships/image" Target="../media/image52.png"/><Relationship Id="rId147" Type="http://schemas.openxmlformats.org/officeDocument/2006/relationships/image" Target="../media/image73.png"/><Relationship Id="rId168" Type="http://schemas.openxmlformats.org/officeDocument/2006/relationships/customXml" Target="../ink/ink70.xml"/><Relationship Id="rId312" Type="http://schemas.openxmlformats.org/officeDocument/2006/relationships/customXml" Target="../ink/ink142.xml"/><Relationship Id="rId333" Type="http://schemas.openxmlformats.org/officeDocument/2006/relationships/image" Target="../media/image66.png"/><Relationship Id="rId354" Type="http://schemas.openxmlformats.org/officeDocument/2006/relationships/customXml" Target="../ink/ink163.xml"/><Relationship Id="rId51" Type="http://schemas.openxmlformats.org/officeDocument/2006/relationships/image" Target="../media/image25.png"/><Relationship Id="rId72" Type="http://schemas.openxmlformats.org/officeDocument/2006/relationships/customXml" Target="../ink/ink36.xml"/><Relationship Id="rId93" Type="http://schemas.openxmlformats.org/officeDocument/2006/relationships/image" Target="../media/image46.png"/><Relationship Id="rId189" Type="http://schemas.openxmlformats.org/officeDocument/2006/relationships/image" Target="../media/image94.png"/><Relationship Id="rId375" Type="http://schemas.openxmlformats.org/officeDocument/2006/relationships/image" Target="../media/image173.png"/><Relationship Id="rId3" Type="http://schemas.openxmlformats.org/officeDocument/2006/relationships/image" Target="../media/image1.png"/><Relationship Id="rId214" Type="http://schemas.openxmlformats.org/officeDocument/2006/relationships/customXml" Target="../ink/ink93.xml"/><Relationship Id="rId235" Type="http://schemas.openxmlformats.org/officeDocument/2006/relationships/image" Target="../media/image117.png"/><Relationship Id="rId256" Type="http://schemas.openxmlformats.org/officeDocument/2006/relationships/customXml" Target="../ink/ink114.xml"/><Relationship Id="rId277" Type="http://schemas.openxmlformats.org/officeDocument/2006/relationships/image" Target="../media/image138.png"/><Relationship Id="rId298" Type="http://schemas.openxmlformats.org/officeDocument/2006/relationships/customXml" Target="../ink/ink135.xml"/><Relationship Id="rId116" Type="http://schemas.openxmlformats.org/officeDocument/2006/relationships/customXml" Target="../ink/ink58.xml"/><Relationship Id="rId158" Type="http://schemas.openxmlformats.org/officeDocument/2006/relationships/customXml" Target="../ink/ink65.xml"/><Relationship Id="rId302" Type="http://schemas.openxmlformats.org/officeDocument/2006/relationships/customXml" Target="../ink/ink137.xml"/><Relationship Id="rId323" Type="http://schemas.openxmlformats.org/officeDocument/2006/relationships/image" Target="../media/image61.png"/><Relationship Id="rId344" Type="http://schemas.openxmlformats.org/officeDocument/2006/relationships/customXml" Target="../ink/ink158.xml"/><Relationship Id="rId20" Type="http://schemas.openxmlformats.org/officeDocument/2006/relationships/customXml" Target="../ink/ink10.xml"/><Relationship Id="rId41" Type="http://schemas.openxmlformats.org/officeDocument/2006/relationships/image" Target="../media/image20.png"/><Relationship Id="rId62" Type="http://schemas.openxmlformats.org/officeDocument/2006/relationships/customXml" Target="../ink/ink31.xml"/><Relationship Id="rId83" Type="http://schemas.openxmlformats.org/officeDocument/2006/relationships/image" Target="../media/image41.png"/><Relationship Id="rId179" Type="http://schemas.openxmlformats.org/officeDocument/2006/relationships/image" Target="../media/image89.png"/><Relationship Id="rId365" Type="http://schemas.openxmlformats.org/officeDocument/2006/relationships/image" Target="../media/image168.png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90.xml"/><Relationship Id="rId117" Type="http://schemas.openxmlformats.org/officeDocument/2006/relationships/image" Target="../media/image216.png"/><Relationship Id="rId21" Type="http://schemas.openxmlformats.org/officeDocument/2006/relationships/image" Target="../media/image16810.png"/><Relationship Id="rId42" Type="http://schemas.openxmlformats.org/officeDocument/2006/relationships/customXml" Target="../ink/ink198.xml"/><Relationship Id="rId47" Type="http://schemas.openxmlformats.org/officeDocument/2006/relationships/image" Target="../media/image181.png"/><Relationship Id="rId63" Type="http://schemas.openxmlformats.org/officeDocument/2006/relationships/image" Target="../media/image189.png"/><Relationship Id="rId68" Type="http://schemas.openxmlformats.org/officeDocument/2006/relationships/customXml" Target="../ink/ink211.xml"/><Relationship Id="rId84" Type="http://schemas.openxmlformats.org/officeDocument/2006/relationships/customXml" Target="../ink/ink219.xml"/><Relationship Id="rId89" Type="http://schemas.openxmlformats.org/officeDocument/2006/relationships/image" Target="../media/image202.png"/><Relationship Id="rId112" Type="http://schemas.openxmlformats.org/officeDocument/2006/relationships/customXml" Target="../ink/ink233.xml"/><Relationship Id="rId133" Type="http://schemas.openxmlformats.org/officeDocument/2006/relationships/image" Target="../media/image224.png"/><Relationship Id="rId138" Type="http://schemas.openxmlformats.org/officeDocument/2006/relationships/customXml" Target="../ink/ink246.xml"/><Relationship Id="rId16" Type="http://schemas.openxmlformats.org/officeDocument/2006/relationships/customXml" Target="../ink/ink185.xml"/><Relationship Id="rId107" Type="http://schemas.openxmlformats.org/officeDocument/2006/relationships/image" Target="../media/image211.png"/><Relationship Id="rId11" Type="http://schemas.openxmlformats.org/officeDocument/2006/relationships/image" Target="../media/image16310.png"/><Relationship Id="rId32" Type="http://schemas.openxmlformats.org/officeDocument/2006/relationships/customXml" Target="../ink/ink193.xml"/><Relationship Id="rId37" Type="http://schemas.openxmlformats.org/officeDocument/2006/relationships/image" Target="../media/image17610.png"/><Relationship Id="rId53" Type="http://schemas.openxmlformats.org/officeDocument/2006/relationships/image" Target="../media/image184.png"/><Relationship Id="rId58" Type="http://schemas.openxmlformats.org/officeDocument/2006/relationships/customXml" Target="../ink/ink206.xml"/><Relationship Id="rId74" Type="http://schemas.openxmlformats.org/officeDocument/2006/relationships/customXml" Target="../ink/ink214.xml"/><Relationship Id="rId79" Type="http://schemas.openxmlformats.org/officeDocument/2006/relationships/image" Target="../media/image197.png"/><Relationship Id="rId102" Type="http://schemas.openxmlformats.org/officeDocument/2006/relationships/customXml" Target="../ink/ink228.xml"/><Relationship Id="rId123" Type="http://schemas.openxmlformats.org/officeDocument/2006/relationships/image" Target="../media/image219.png"/><Relationship Id="rId128" Type="http://schemas.openxmlformats.org/officeDocument/2006/relationships/customXml" Target="../ink/ink241.xml"/><Relationship Id="rId144" Type="http://schemas.openxmlformats.org/officeDocument/2006/relationships/customXml" Target="../ink/ink249.xml"/><Relationship Id="rId5" Type="http://schemas.openxmlformats.org/officeDocument/2006/relationships/image" Target="../media/image16010.png"/><Relationship Id="rId90" Type="http://schemas.openxmlformats.org/officeDocument/2006/relationships/customXml" Target="../ink/ink222.xml"/><Relationship Id="rId95" Type="http://schemas.openxmlformats.org/officeDocument/2006/relationships/image" Target="../media/image205.png"/><Relationship Id="rId22" Type="http://schemas.openxmlformats.org/officeDocument/2006/relationships/customXml" Target="../ink/ink188.xml"/><Relationship Id="rId27" Type="http://schemas.openxmlformats.org/officeDocument/2006/relationships/image" Target="../media/image17110.png"/><Relationship Id="rId43" Type="http://schemas.openxmlformats.org/officeDocument/2006/relationships/image" Target="../media/image179.png"/><Relationship Id="rId48" Type="http://schemas.openxmlformats.org/officeDocument/2006/relationships/customXml" Target="../ink/ink201.xml"/><Relationship Id="rId64" Type="http://schemas.openxmlformats.org/officeDocument/2006/relationships/customXml" Target="../ink/ink209.xml"/><Relationship Id="rId69" Type="http://schemas.openxmlformats.org/officeDocument/2006/relationships/image" Target="../media/image192.png"/><Relationship Id="rId113" Type="http://schemas.openxmlformats.org/officeDocument/2006/relationships/image" Target="../media/image214.png"/><Relationship Id="rId118" Type="http://schemas.openxmlformats.org/officeDocument/2006/relationships/customXml" Target="../ink/ink236.xml"/><Relationship Id="rId134" Type="http://schemas.openxmlformats.org/officeDocument/2006/relationships/customXml" Target="../ink/ink244.xml"/><Relationship Id="rId139" Type="http://schemas.openxmlformats.org/officeDocument/2006/relationships/image" Target="../media/image227.png"/><Relationship Id="rId80" Type="http://schemas.openxmlformats.org/officeDocument/2006/relationships/customXml" Target="../ink/ink217.xml"/><Relationship Id="rId85" Type="http://schemas.openxmlformats.org/officeDocument/2006/relationships/image" Target="../media/image200.png"/><Relationship Id="rId3" Type="http://schemas.openxmlformats.org/officeDocument/2006/relationships/image" Target="../media/image15910.png"/><Relationship Id="rId12" Type="http://schemas.openxmlformats.org/officeDocument/2006/relationships/customXml" Target="../ink/ink183.xml"/><Relationship Id="rId17" Type="http://schemas.openxmlformats.org/officeDocument/2006/relationships/image" Target="../media/image16610.png"/><Relationship Id="rId25" Type="http://schemas.openxmlformats.org/officeDocument/2006/relationships/image" Target="../media/image17010.png"/><Relationship Id="rId33" Type="http://schemas.openxmlformats.org/officeDocument/2006/relationships/image" Target="../media/image17410.png"/><Relationship Id="rId38" Type="http://schemas.openxmlformats.org/officeDocument/2006/relationships/customXml" Target="../ink/ink196.xml"/><Relationship Id="rId46" Type="http://schemas.openxmlformats.org/officeDocument/2006/relationships/customXml" Target="../ink/ink200.xml"/><Relationship Id="rId59" Type="http://schemas.openxmlformats.org/officeDocument/2006/relationships/image" Target="../media/image187.png"/><Relationship Id="rId67" Type="http://schemas.openxmlformats.org/officeDocument/2006/relationships/image" Target="../media/image191.png"/><Relationship Id="rId103" Type="http://schemas.openxmlformats.org/officeDocument/2006/relationships/image" Target="../media/image209.png"/><Relationship Id="rId108" Type="http://schemas.openxmlformats.org/officeDocument/2006/relationships/customXml" Target="../ink/ink231.xml"/><Relationship Id="rId116" Type="http://schemas.openxmlformats.org/officeDocument/2006/relationships/customXml" Target="../ink/ink235.xml"/><Relationship Id="rId124" Type="http://schemas.openxmlformats.org/officeDocument/2006/relationships/customXml" Target="../ink/ink239.xml"/><Relationship Id="rId129" Type="http://schemas.openxmlformats.org/officeDocument/2006/relationships/image" Target="../media/image222.png"/><Relationship Id="rId137" Type="http://schemas.openxmlformats.org/officeDocument/2006/relationships/image" Target="../media/image226.png"/><Relationship Id="rId20" Type="http://schemas.openxmlformats.org/officeDocument/2006/relationships/customXml" Target="../ink/ink187.xml"/><Relationship Id="rId41" Type="http://schemas.openxmlformats.org/officeDocument/2006/relationships/image" Target="../media/image178.png"/><Relationship Id="rId54" Type="http://schemas.openxmlformats.org/officeDocument/2006/relationships/customXml" Target="../ink/ink204.xml"/><Relationship Id="rId62" Type="http://schemas.openxmlformats.org/officeDocument/2006/relationships/customXml" Target="../ink/ink208.xml"/><Relationship Id="rId70" Type="http://schemas.openxmlformats.org/officeDocument/2006/relationships/customXml" Target="../ink/ink212.xml"/><Relationship Id="rId75" Type="http://schemas.openxmlformats.org/officeDocument/2006/relationships/image" Target="../media/image195.png"/><Relationship Id="rId83" Type="http://schemas.openxmlformats.org/officeDocument/2006/relationships/image" Target="../media/image199.png"/><Relationship Id="rId88" Type="http://schemas.openxmlformats.org/officeDocument/2006/relationships/customXml" Target="../ink/ink221.xml"/><Relationship Id="rId91" Type="http://schemas.openxmlformats.org/officeDocument/2006/relationships/image" Target="../media/image203.png"/><Relationship Id="rId96" Type="http://schemas.openxmlformats.org/officeDocument/2006/relationships/customXml" Target="../ink/ink225.xml"/><Relationship Id="rId111" Type="http://schemas.openxmlformats.org/officeDocument/2006/relationships/image" Target="../media/image213.png"/><Relationship Id="rId132" Type="http://schemas.openxmlformats.org/officeDocument/2006/relationships/customXml" Target="../ink/ink243.xml"/><Relationship Id="rId140" Type="http://schemas.openxmlformats.org/officeDocument/2006/relationships/customXml" Target="../ink/ink247.xml"/><Relationship Id="rId145" Type="http://schemas.openxmlformats.org/officeDocument/2006/relationships/image" Target="../media/image230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80.xml"/><Relationship Id="rId15" Type="http://schemas.openxmlformats.org/officeDocument/2006/relationships/image" Target="../media/image16510.png"/><Relationship Id="rId23" Type="http://schemas.openxmlformats.org/officeDocument/2006/relationships/image" Target="../media/image16910.png"/><Relationship Id="rId28" Type="http://schemas.openxmlformats.org/officeDocument/2006/relationships/customXml" Target="../ink/ink191.xml"/><Relationship Id="rId36" Type="http://schemas.openxmlformats.org/officeDocument/2006/relationships/customXml" Target="../ink/ink195.xml"/><Relationship Id="rId49" Type="http://schemas.openxmlformats.org/officeDocument/2006/relationships/image" Target="../media/image182.png"/><Relationship Id="rId57" Type="http://schemas.openxmlformats.org/officeDocument/2006/relationships/image" Target="../media/image186.png"/><Relationship Id="rId106" Type="http://schemas.openxmlformats.org/officeDocument/2006/relationships/customXml" Target="../ink/ink230.xml"/><Relationship Id="rId114" Type="http://schemas.openxmlformats.org/officeDocument/2006/relationships/customXml" Target="../ink/ink234.xml"/><Relationship Id="rId119" Type="http://schemas.openxmlformats.org/officeDocument/2006/relationships/image" Target="../media/image217.png"/><Relationship Id="rId127" Type="http://schemas.openxmlformats.org/officeDocument/2006/relationships/image" Target="../media/image221.png"/><Relationship Id="rId10" Type="http://schemas.openxmlformats.org/officeDocument/2006/relationships/customXml" Target="../ink/ink182.xml"/><Relationship Id="rId31" Type="http://schemas.openxmlformats.org/officeDocument/2006/relationships/image" Target="../media/image17310.png"/><Relationship Id="rId44" Type="http://schemas.openxmlformats.org/officeDocument/2006/relationships/customXml" Target="../ink/ink199.xml"/><Relationship Id="rId52" Type="http://schemas.openxmlformats.org/officeDocument/2006/relationships/customXml" Target="../ink/ink203.xml"/><Relationship Id="rId60" Type="http://schemas.openxmlformats.org/officeDocument/2006/relationships/customXml" Target="../ink/ink207.xml"/><Relationship Id="rId65" Type="http://schemas.openxmlformats.org/officeDocument/2006/relationships/image" Target="../media/image190.png"/><Relationship Id="rId73" Type="http://schemas.openxmlformats.org/officeDocument/2006/relationships/image" Target="../media/image194.png"/><Relationship Id="rId78" Type="http://schemas.openxmlformats.org/officeDocument/2006/relationships/customXml" Target="../ink/ink216.xml"/><Relationship Id="rId81" Type="http://schemas.openxmlformats.org/officeDocument/2006/relationships/image" Target="../media/image198.png"/><Relationship Id="rId86" Type="http://schemas.openxmlformats.org/officeDocument/2006/relationships/customXml" Target="../ink/ink220.xml"/><Relationship Id="rId94" Type="http://schemas.openxmlformats.org/officeDocument/2006/relationships/customXml" Target="../ink/ink224.xml"/><Relationship Id="rId99" Type="http://schemas.openxmlformats.org/officeDocument/2006/relationships/image" Target="../media/image207.png"/><Relationship Id="rId101" Type="http://schemas.openxmlformats.org/officeDocument/2006/relationships/image" Target="../media/image208.png"/><Relationship Id="rId122" Type="http://schemas.openxmlformats.org/officeDocument/2006/relationships/customXml" Target="../ink/ink238.xml"/><Relationship Id="rId130" Type="http://schemas.openxmlformats.org/officeDocument/2006/relationships/customXml" Target="../ink/ink242.xml"/><Relationship Id="rId135" Type="http://schemas.openxmlformats.org/officeDocument/2006/relationships/image" Target="../media/image225.png"/><Relationship Id="rId143" Type="http://schemas.openxmlformats.org/officeDocument/2006/relationships/image" Target="../media/image229.png"/><Relationship Id="rId4" Type="http://schemas.openxmlformats.org/officeDocument/2006/relationships/customXml" Target="../ink/ink179.xml"/><Relationship Id="rId9" Type="http://schemas.openxmlformats.org/officeDocument/2006/relationships/image" Target="../media/image16210.png"/><Relationship Id="rId13" Type="http://schemas.openxmlformats.org/officeDocument/2006/relationships/image" Target="../media/image16410.png"/><Relationship Id="rId18" Type="http://schemas.openxmlformats.org/officeDocument/2006/relationships/customXml" Target="../ink/ink186.xml"/><Relationship Id="rId39" Type="http://schemas.openxmlformats.org/officeDocument/2006/relationships/image" Target="../media/image17710.png"/><Relationship Id="rId109" Type="http://schemas.openxmlformats.org/officeDocument/2006/relationships/image" Target="../media/image212.png"/><Relationship Id="rId34" Type="http://schemas.openxmlformats.org/officeDocument/2006/relationships/customXml" Target="../ink/ink194.xml"/><Relationship Id="rId50" Type="http://schemas.openxmlformats.org/officeDocument/2006/relationships/customXml" Target="../ink/ink202.xml"/><Relationship Id="rId55" Type="http://schemas.openxmlformats.org/officeDocument/2006/relationships/image" Target="../media/image185.png"/><Relationship Id="rId76" Type="http://schemas.openxmlformats.org/officeDocument/2006/relationships/customXml" Target="../ink/ink215.xml"/><Relationship Id="rId97" Type="http://schemas.openxmlformats.org/officeDocument/2006/relationships/image" Target="../media/image206.png"/><Relationship Id="rId104" Type="http://schemas.openxmlformats.org/officeDocument/2006/relationships/customXml" Target="../ink/ink229.xml"/><Relationship Id="rId120" Type="http://schemas.openxmlformats.org/officeDocument/2006/relationships/customXml" Target="../ink/ink237.xml"/><Relationship Id="rId125" Type="http://schemas.openxmlformats.org/officeDocument/2006/relationships/image" Target="../media/image220.png"/><Relationship Id="rId141" Type="http://schemas.openxmlformats.org/officeDocument/2006/relationships/image" Target="../media/image228.png"/><Relationship Id="rId146" Type="http://schemas.openxmlformats.org/officeDocument/2006/relationships/customXml" Target="../ink/ink250.xml"/><Relationship Id="rId7" Type="http://schemas.openxmlformats.org/officeDocument/2006/relationships/image" Target="../media/image16110.png"/><Relationship Id="rId71" Type="http://schemas.openxmlformats.org/officeDocument/2006/relationships/image" Target="../media/image193.png"/><Relationship Id="rId92" Type="http://schemas.openxmlformats.org/officeDocument/2006/relationships/customXml" Target="../ink/ink223.xml"/><Relationship Id="rId2" Type="http://schemas.openxmlformats.org/officeDocument/2006/relationships/customXml" Target="../ink/ink178.xml"/><Relationship Id="rId29" Type="http://schemas.openxmlformats.org/officeDocument/2006/relationships/image" Target="../media/image17210.png"/><Relationship Id="rId24" Type="http://schemas.openxmlformats.org/officeDocument/2006/relationships/customXml" Target="../ink/ink189.xml"/><Relationship Id="rId40" Type="http://schemas.openxmlformats.org/officeDocument/2006/relationships/customXml" Target="../ink/ink197.xml"/><Relationship Id="rId45" Type="http://schemas.openxmlformats.org/officeDocument/2006/relationships/image" Target="../media/image180.png"/><Relationship Id="rId66" Type="http://schemas.openxmlformats.org/officeDocument/2006/relationships/customXml" Target="../ink/ink210.xml"/><Relationship Id="rId87" Type="http://schemas.openxmlformats.org/officeDocument/2006/relationships/image" Target="../media/image201.png"/><Relationship Id="rId110" Type="http://schemas.openxmlformats.org/officeDocument/2006/relationships/customXml" Target="../ink/ink232.xml"/><Relationship Id="rId115" Type="http://schemas.openxmlformats.org/officeDocument/2006/relationships/image" Target="../media/image215.png"/><Relationship Id="rId131" Type="http://schemas.openxmlformats.org/officeDocument/2006/relationships/image" Target="../media/image223.png"/><Relationship Id="rId136" Type="http://schemas.openxmlformats.org/officeDocument/2006/relationships/customXml" Target="../ink/ink245.xml"/><Relationship Id="rId61" Type="http://schemas.openxmlformats.org/officeDocument/2006/relationships/image" Target="../media/image188.png"/><Relationship Id="rId82" Type="http://schemas.openxmlformats.org/officeDocument/2006/relationships/customXml" Target="../ink/ink218.xml"/><Relationship Id="rId19" Type="http://schemas.openxmlformats.org/officeDocument/2006/relationships/image" Target="../media/image16710.png"/><Relationship Id="rId14" Type="http://schemas.openxmlformats.org/officeDocument/2006/relationships/customXml" Target="../ink/ink184.xml"/><Relationship Id="rId30" Type="http://schemas.openxmlformats.org/officeDocument/2006/relationships/customXml" Target="../ink/ink192.xml"/><Relationship Id="rId35" Type="http://schemas.openxmlformats.org/officeDocument/2006/relationships/image" Target="../media/image17510.png"/><Relationship Id="rId56" Type="http://schemas.openxmlformats.org/officeDocument/2006/relationships/customXml" Target="../ink/ink205.xml"/><Relationship Id="rId77" Type="http://schemas.openxmlformats.org/officeDocument/2006/relationships/image" Target="../media/image196.png"/><Relationship Id="rId100" Type="http://schemas.openxmlformats.org/officeDocument/2006/relationships/customXml" Target="../ink/ink227.xml"/><Relationship Id="rId105" Type="http://schemas.openxmlformats.org/officeDocument/2006/relationships/image" Target="../media/image210.png"/><Relationship Id="rId126" Type="http://schemas.openxmlformats.org/officeDocument/2006/relationships/customXml" Target="../ink/ink240.xml"/><Relationship Id="rId147" Type="http://schemas.openxmlformats.org/officeDocument/2006/relationships/image" Target="../media/image231.png"/><Relationship Id="rId8" Type="http://schemas.openxmlformats.org/officeDocument/2006/relationships/customXml" Target="../ink/ink181.xml"/><Relationship Id="rId51" Type="http://schemas.openxmlformats.org/officeDocument/2006/relationships/image" Target="../media/image183.png"/><Relationship Id="rId72" Type="http://schemas.openxmlformats.org/officeDocument/2006/relationships/customXml" Target="../ink/ink213.xml"/><Relationship Id="rId93" Type="http://schemas.openxmlformats.org/officeDocument/2006/relationships/image" Target="../media/image204.png"/><Relationship Id="rId98" Type="http://schemas.openxmlformats.org/officeDocument/2006/relationships/customXml" Target="../ink/ink226.xml"/><Relationship Id="rId121" Type="http://schemas.openxmlformats.org/officeDocument/2006/relationships/image" Target="../media/image218.png"/><Relationship Id="rId142" Type="http://schemas.openxmlformats.org/officeDocument/2006/relationships/customXml" Target="../ink/ink248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88.png"/><Relationship Id="rId299" Type="http://schemas.openxmlformats.org/officeDocument/2006/relationships/image" Target="../media/image378.png"/><Relationship Id="rId303" Type="http://schemas.openxmlformats.org/officeDocument/2006/relationships/image" Target="../media/image380.png"/><Relationship Id="rId21" Type="http://schemas.openxmlformats.org/officeDocument/2006/relationships/image" Target="../media/image240.png"/><Relationship Id="rId42" Type="http://schemas.openxmlformats.org/officeDocument/2006/relationships/customXml" Target="../ink/ink271.xml"/><Relationship Id="rId63" Type="http://schemas.openxmlformats.org/officeDocument/2006/relationships/image" Target="../media/image261.png"/><Relationship Id="rId84" Type="http://schemas.openxmlformats.org/officeDocument/2006/relationships/customXml" Target="../ink/ink292.xml"/><Relationship Id="rId138" Type="http://schemas.openxmlformats.org/officeDocument/2006/relationships/customXml" Target="../ink/ink319.xml"/><Relationship Id="rId159" Type="http://schemas.openxmlformats.org/officeDocument/2006/relationships/image" Target="../media/image308.png"/><Relationship Id="rId324" Type="http://schemas.openxmlformats.org/officeDocument/2006/relationships/customXml" Target="../ink/ink412.xml"/><Relationship Id="rId345" Type="http://schemas.openxmlformats.org/officeDocument/2006/relationships/image" Target="../media/image401.png"/><Relationship Id="rId170" Type="http://schemas.openxmlformats.org/officeDocument/2006/relationships/customXml" Target="../ink/ink335.xml"/><Relationship Id="rId191" Type="http://schemas.openxmlformats.org/officeDocument/2006/relationships/image" Target="../media/image324.png"/><Relationship Id="rId205" Type="http://schemas.openxmlformats.org/officeDocument/2006/relationships/image" Target="../media/image331.png"/><Relationship Id="rId226" Type="http://schemas.openxmlformats.org/officeDocument/2006/relationships/customXml" Target="../ink/ink363.xml"/><Relationship Id="rId247" Type="http://schemas.openxmlformats.org/officeDocument/2006/relationships/image" Target="../media/image352.png"/><Relationship Id="rId107" Type="http://schemas.openxmlformats.org/officeDocument/2006/relationships/image" Target="../media/image283.png"/><Relationship Id="rId268" Type="http://schemas.openxmlformats.org/officeDocument/2006/relationships/customXml" Target="../ink/ink384.xml"/><Relationship Id="rId289" Type="http://schemas.openxmlformats.org/officeDocument/2006/relationships/image" Target="../media/image373.png"/><Relationship Id="rId11" Type="http://schemas.openxmlformats.org/officeDocument/2006/relationships/image" Target="../media/image235.png"/><Relationship Id="rId32" Type="http://schemas.openxmlformats.org/officeDocument/2006/relationships/customXml" Target="../ink/ink266.xml"/><Relationship Id="rId53" Type="http://schemas.openxmlformats.org/officeDocument/2006/relationships/image" Target="../media/image256.png"/><Relationship Id="rId74" Type="http://schemas.openxmlformats.org/officeDocument/2006/relationships/customXml" Target="../ink/ink287.xml"/><Relationship Id="rId128" Type="http://schemas.openxmlformats.org/officeDocument/2006/relationships/customXml" Target="../ink/ink314.xml"/><Relationship Id="rId149" Type="http://schemas.openxmlformats.org/officeDocument/2006/relationships/image" Target="../media/image303.png"/><Relationship Id="rId314" Type="http://schemas.openxmlformats.org/officeDocument/2006/relationships/customXml" Target="../ink/ink407.xml"/><Relationship Id="rId335" Type="http://schemas.openxmlformats.org/officeDocument/2006/relationships/image" Target="../media/image396.png"/><Relationship Id="rId356" Type="http://schemas.openxmlformats.org/officeDocument/2006/relationships/customXml" Target="../ink/ink428.xml"/><Relationship Id="rId5" Type="http://schemas.openxmlformats.org/officeDocument/2006/relationships/image" Target="../media/image232.png"/><Relationship Id="rId95" Type="http://schemas.openxmlformats.org/officeDocument/2006/relationships/image" Target="../media/image277.png"/><Relationship Id="rId160" Type="http://schemas.openxmlformats.org/officeDocument/2006/relationships/customXml" Target="../ink/ink330.xml"/><Relationship Id="rId181" Type="http://schemas.openxmlformats.org/officeDocument/2006/relationships/image" Target="../media/image319.png"/><Relationship Id="rId216" Type="http://schemas.openxmlformats.org/officeDocument/2006/relationships/customXml" Target="../ink/ink358.xml"/><Relationship Id="rId237" Type="http://schemas.openxmlformats.org/officeDocument/2006/relationships/image" Target="../media/image347.png"/><Relationship Id="rId258" Type="http://schemas.openxmlformats.org/officeDocument/2006/relationships/customXml" Target="../ink/ink379.xml"/><Relationship Id="rId279" Type="http://schemas.openxmlformats.org/officeDocument/2006/relationships/image" Target="../media/image368.png"/><Relationship Id="rId22" Type="http://schemas.openxmlformats.org/officeDocument/2006/relationships/customXml" Target="../ink/ink261.xml"/><Relationship Id="rId43" Type="http://schemas.openxmlformats.org/officeDocument/2006/relationships/image" Target="../media/image251.png"/><Relationship Id="rId64" Type="http://schemas.openxmlformats.org/officeDocument/2006/relationships/customXml" Target="../ink/ink282.xml"/><Relationship Id="rId118" Type="http://schemas.openxmlformats.org/officeDocument/2006/relationships/customXml" Target="../ink/ink309.xml"/><Relationship Id="rId139" Type="http://schemas.openxmlformats.org/officeDocument/2006/relationships/image" Target="../media/image299.png"/><Relationship Id="rId290" Type="http://schemas.openxmlformats.org/officeDocument/2006/relationships/customXml" Target="../ink/ink395.xml"/><Relationship Id="rId304" Type="http://schemas.openxmlformats.org/officeDocument/2006/relationships/customXml" Target="../ink/ink402.xml"/><Relationship Id="rId325" Type="http://schemas.openxmlformats.org/officeDocument/2006/relationships/image" Target="../media/image391.png"/><Relationship Id="rId346" Type="http://schemas.openxmlformats.org/officeDocument/2006/relationships/customXml" Target="../ink/ink423.xml"/><Relationship Id="rId85" Type="http://schemas.openxmlformats.org/officeDocument/2006/relationships/image" Target="../media/image272.png"/><Relationship Id="rId150" Type="http://schemas.openxmlformats.org/officeDocument/2006/relationships/customXml" Target="../ink/ink325.xml"/><Relationship Id="rId171" Type="http://schemas.openxmlformats.org/officeDocument/2006/relationships/image" Target="../media/image314.png"/><Relationship Id="rId192" Type="http://schemas.openxmlformats.org/officeDocument/2006/relationships/customXml" Target="../ink/ink346.xml"/><Relationship Id="rId206" Type="http://schemas.openxmlformats.org/officeDocument/2006/relationships/customXml" Target="../ink/ink353.xml"/><Relationship Id="rId227" Type="http://schemas.openxmlformats.org/officeDocument/2006/relationships/image" Target="../media/image342.png"/><Relationship Id="rId248" Type="http://schemas.openxmlformats.org/officeDocument/2006/relationships/customXml" Target="../ink/ink374.xml"/><Relationship Id="rId269" Type="http://schemas.openxmlformats.org/officeDocument/2006/relationships/image" Target="../media/image363.png"/><Relationship Id="rId12" Type="http://schemas.openxmlformats.org/officeDocument/2006/relationships/customXml" Target="../ink/ink256.xml"/><Relationship Id="rId33" Type="http://schemas.openxmlformats.org/officeDocument/2006/relationships/image" Target="../media/image246.png"/><Relationship Id="rId108" Type="http://schemas.openxmlformats.org/officeDocument/2006/relationships/customXml" Target="../ink/ink304.xml"/><Relationship Id="rId129" Type="http://schemas.openxmlformats.org/officeDocument/2006/relationships/image" Target="../media/image294.png"/><Relationship Id="rId280" Type="http://schemas.openxmlformats.org/officeDocument/2006/relationships/customXml" Target="../ink/ink390.xml"/><Relationship Id="rId315" Type="http://schemas.openxmlformats.org/officeDocument/2006/relationships/image" Target="../media/image386.png"/><Relationship Id="rId336" Type="http://schemas.openxmlformats.org/officeDocument/2006/relationships/customXml" Target="../ink/ink418.xml"/><Relationship Id="rId357" Type="http://schemas.openxmlformats.org/officeDocument/2006/relationships/image" Target="../media/image407.png"/><Relationship Id="rId54" Type="http://schemas.openxmlformats.org/officeDocument/2006/relationships/customXml" Target="../ink/ink277.xml"/><Relationship Id="rId75" Type="http://schemas.openxmlformats.org/officeDocument/2006/relationships/image" Target="../media/image267.png"/><Relationship Id="rId96" Type="http://schemas.openxmlformats.org/officeDocument/2006/relationships/customXml" Target="../ink/ink298.xml"/><Relationship Id="rId140" Type="http://schemas.openxmlformats.org/officeDocument/2006/relationships/customXml" Target="../ink/ink320.xml"/><Relationship Id="rId161" Type="http://schemas.openxmlformats.org/officeDocument/2006/relationships/image" Target="../media/image309.png"/><Relationship Id="rId182" Type="http://schemas.openxmlformats.org/officeDocument/2006/relationships/customXml" Target="../ink/ink341.xml"/><Relationship Id="rId217" Type="http://schemas.openxmlformats.org/officeDocument/2006/relationships/image" Target="../media/image337.png"/><Relationship Id="rId6" Type="http://schemas.openxmlformats.org/officeDocument/2006/relationships/customXml" Target="../ink/ink253.xml"/><Relationship Id="rId238" Type="http://schemas.openxmlformats.org/officeDocument/2006/relationships/customXml" Target="../ink/ink369.xml"/><Relationship Id="rId259" Type="http://schemas.openxmlformats.org/officeDocument/2006/relationships/image" Target="../media/image358.png"/><Relationship Id="rId23" Type="http://schemas.openxmlformats.org/officeDocument/2006/relationships/image" Target="../media/image241.png"/><Relationship Id="rId119" Type="http://schemas.openxmlformats.org/officeDocument/2006/relationships/image" Target="../media/image289.png"/><Relationship Id="rId270" Type="http://schemas.openxmlformats.org/officeDocument/2006/relationships/customXml" Target="../ink/ink385.xml"/><Relationship Id="rId291" Type="http://schemas.openxmlformats.org/officeDocument/2006/relationships/image" Target="../media/image374.png"/><Relationship Id="rId305" Type="http://schemas.openxmlformats.org/officeDocument/2006/relationships/image" Target="../media/image381.png"/><Relationship Id="rId326" Type="http://schemas.openxmlformats.org/officeDocument/2006/relationships/customXml" Target="../ink/ink413.xml"/><Relationship Id="rId347" Type="http://schemas.openxmlformats.org/officeDocument/2006/relationships/image" Target="../media/image402.png"/><Relationship Id="rId44" Type="http://schemas.openxmlformats.org/officeDocument/2006/relationships/customXml" Target="../ink/ink272.xml"/><Relationship Id="rId65" Type="http://schemas.openxmlformats.org/officeDocument/2006/relationships/image" Target="../media/image262.png"/><Relationship Id="rId86" Type="http://schemas.openxmlformats.org/officeDocument/2006/relationships/customXml" Target="../ink/ink293.xml"/><Relationship Id="rId130" Type="http://schemas.openxmlformats.org/officeDocument/2006/relationships/customXml" Target="../ink/ink315.xml"/><Relationship Id="rId151" Type="http://schemas.openxmlformats.org/officeDocument/2006/relationships/image" Target="../media/image304.png"/><Relationship Id="rId172" Type="http://schemas.openxmlformats.org/officeDocument/2006/relationships/customXml" Target="../ink/ink336.xml"/><Relationship Id="rId193" Type="http://schemas.openxmlformats.org/officeDocument/2006/relationships/image" Target="../media/image325.png"/><Relationship Id="rId207" Type="http://schemas.openxmlformats.org/officeDocument/2006/relationships/image" Target="../media/image332.png"/><Relationship Id="rId228" Type="http://schemas.openxmlformats.org/officeDocument/2006/relationships/customXml" Target="../ink/ink364.xml"/><Relationship Id="rId249" Type="http://schemas.openxmlformats.org/officeDocument/2006/relationships/image" Target="../media/image353.png"/><Relationship Id="rId13" Type="http://schemas.openxmlformats.org/officeDocument/2006/relationships/image" Target="../media/image236.png"/><Relationship Id="rId109" Type="http://schemas.openxmlformats.org/officeDocument/2006/relationships/image" Target="../media/image284.png"/><Relationship Id="rId260" Type="http://schemas.openxmlformats.org/officeDocument/2006/relationships/customXml" Target="../ink/ink380.xml"/><Relationship Id="rId281" Type="http://schemas.openxmlformats.org/officeDocument/2006/relationships/image" Target="../media/image369.png"/><Relationship Id="rId316" Type="http://schemas.openxmlformats.org/officeDocument/2006/relationships/customXml" Target="../ink/ink408.xml"/><Relationship Id="rId337" Type="http://schemas.openxmlformats.org/officeDocument/2006/relationships/image" Target="../media/image397.png"/><Relationship Id="rId34" Type="http://schemas.openxmlformats.org/officeDocument/2006/relationships/customXml" Target="../ink/ink267.xml"/><Relationship Id="rId55" Type="http://schemas.openxmlformats.org/officeDocument/2006/relationships/image" Target="../media/image257.png"/><Relationship Id="rId76" Type="http://schemas.openxmlformats.org/officeDocument/2006/relationships/customXml" Target="../ink/ink288.xml"/><Relationship Id="rId97" Type="http://schemas.openxmlformats.org/officeDocument/2006/relationships/image" Target="../media/image278.png"/><Relationship Id="rId120" Type="http://schemas.openxmlformats.org/officeDocument/2006/relationships/customXml" Target="../ink/ink310.xml"/><Relationship Id="rId141" Type="http://schemas.openxmlformats.org/officeDocument/2006/relationships/image" Target="../media/image300.png"/><Relationship Id="rId358" Type="http://schemas.openxmlformats.org/officeDocument/2006/relationships/customXml" Target="../ink/ink429.xml"/><Relationship Id="rId7" Type="http://schemas.openxmlformats.org/officeDocument/2006/relationships/image" Target="../media/image233.png"/><Relationship Id="rId162" Type="http://schemas.openxmlformats.org/officeDocument/2006/relationships/customXml" Target="../ink/ink331.xml"/><Relationship Id="rId183" Type="http://schemas.openxmlformats.org/officeDocument/2006/relationships/image" Target="../media/image320.png"/><Relationship Id="rId218" Type="http://schemas.openxmlformats.org/officeDocument/2006/relationships/customXml" Target="../ink/ink359.xml"/><Relationship Id="rId239" Type="http://schemas.openxmlformats.org/officeDocument/2006/relationships/image" Target="../media/image348.png"/><Relationship Id="rId250" Type="http://schemas.openxmlformats.org/officeDocument/2006/relationships/customXml" Target="../ink/ink375.xml"/><Relationship Id="rId271" Type="http://schemas.openxmlformats.org/officeDocument/2006/relationships/image" Target="../media/image364.png"/><Relationship Id="rId292" Type="http://schemas.openxmlformats.org/officeDocument/2006/relationships/customXml" Target="../ink/ink396.xml"/><Relationship Id="rId306" Type="http://schemas.openxmlformats.org/officeDocument/2006/relationships/customXml" Target="../ink/ink403.xml"/><Relationship Id="rId24" Type="http://schemas.openxmlformats.org/officeDocument/2006/relationships/customXml" Target="../ink/ink262.xml"/><Relationship Id="rId45" Type="http://schemas.openxmlformats.org/officeDocument/2006/relationships/image" Target="../media/image252.png"/><Relationship Id="rId66" Type="http://schemas.openxmlformats.org/officeDocument/2006/relationships/customXml" Target="../ink/ink283.xml"/><Relationship Id="rId87" Type="http://schemas.openxmlformats.org/officeDocument/2006/relationships/image" Target="../media/image273.png"/><Relationship Id="rId110" Type="http://schemas.openxmlformats.org/officeDocument/2006/relationships/customXml" Target="../ink/ink305.xml"/><Relationship Id="rId131" Type="http://schemas.openxmlformats.org/officeDocument/2006/relationships/image" Target="../media/image295.png"/><Relationship Id="rId327" Type="http://schemas.openxmlformats.org/officeDocument/2006/relationships/image" Target="../media/image392.png"/><Relationship Id="rId348" Type="http://schemas.openxmlformats.org/officeDocument/2006/relationships/customXml" Target="../ink/ink424.xml"/><Relationship Id="rId152" Type="http://schemas.openxmlformats.org/officeDocument/2006/relationships/customXml" Target="../ink/ink326.xml"/><Relationship Id="rId173" Type="http://schemas.openxmlformats.org/officeDocument/2006/relationships/image" Target="../media/image315.png"/><Relationship Id="rId194" Type="http://schemas.openxmlformats.org/officeDocument/2006/relationships/customXml" Target="../ink/ink347.xml"/><Relationship Id="rId208" Type="http://schemas.openxmlformats.org/officeDocument/2006/relationships/customXml" Target="../ink/ink354.xml"/><Relationship Id="rId229" Type="http://schemas.openxmlformats.org/officeDocument/2006/relationships/image" Target="../media/image343.png"/><Relationship Id="rId240" Type="http://schemas.openxmlformats.org/officeDocument/2006/relationships/customXml" Target="../ink/ink370.xml"/><Relationship Id="rId261" Type="http://schemas.openxmlformats.org/officeDocument/2006/relationships/image" Target="../media/image359.png"/><Relationship Id="rId14" Type="http://schemas.openxmlformats.org/officeDocument/2006/relationships/customXml" Target="../ink/ink257.xml"/><Relationship Id="rId35" Type="http://schemas.openxmlformats.org/officeDocument/2006/relationships/image" Target="../media/image247.png"/><Relationship Id="rId56" Type="http://schemas.openxmlformats.org/officeDocument/2006/relationships/customXml" Target="../ink/ink278.xml"/><Relationship Id="rId77" Type="http://schemas.openxmlformats.org/officeDocument/2006/relationships/image" Target="../media/image268.png"/><Relationship Id="rId100" Type="http://schemas.openxmlformats.org/officeDocument/2006/relationships/customXml" Target="../ink/ink300.xml"/><Relationship Id="rId282" Type="http://schemas.openxmlformats.org/officeDocument/2006/relationships/customXml" Target="../ink/ink391.xml"/><Relationship Id="rId317" Type="http://schemas.openxmlformats.org/officeDocument/2006/relationships/image" Target="../media/image387.png"/><Relationship Id="rId338" Type="http://schemas.openxmlformats.org/officeDocument/2006/relationships/customXml" Target="../ink/ink419.xml"/><Relationship Id="rId359" Type="http://schemas.openxmlformats.org/officeDocument/2006/relationships/image" Target="../media/image408.png"/><Relationship Id="rId8" Type="http://schemas.openxmlformats.org/officeDocument/2006/relationships/customXml" Target="../ink/ink254.xml"/><Relationship Id="rId98" Type="http://schemas.openxmlformats.org/officeDocument/2006/relationships/customXml" Target="../ink/ink299.xml"/><Relationship Id="rId121" Type="http://schemas.openxmlformats.org/officeDocument/2006/relationships/image" Target="../media/image290.png"/><Relationship Id="rId142" Type="http://schemas.openxmlformats.org/officeDocument/2006/relationships/customXml" Target="../ink/ink321.xml"/><Relationship Id="rId163" Type="http://schemas.openxmlformats.org/officeDocument/2006/relationships/image" Target="../media/image310.png"/><Relationship Id="rId184" Type="http://schemas.openxmlformats.org/officeDocument/2006/relationships/customXml" Target="../ink/ink342.xml"/><Relationship Id="rId219" Type="http://schemas.openxmlformats.org/officeDocument/2006/relationships/image" Target="../media/image338.png"/><Relationship Id="rId230" Type="http://schemas.openxmlformats.org/officeDocument/2006/relationships/customXml" Target="../ink/ink365.xml"/><Relationship Id="rId251" Type="http://schemas.openxmlformats.org/officeDocument/2006/relationships/image" Target="../media/image354.png"/><Relationship Id="rId25" Type="http://schemas.openxmlformats.org/officeDocument/2006/relationships/image" Target="../media/image242.png"/><Relationship Id="rId46" Type="http://schemas.openxmlformats.org/officeDocument/2006/relationships/customXml" Target="../ink/ink273.xml"/><Relationship Id="rId67" Type="http://schemas.openxmlformats.org/officeDocument/2006/relationships/image" Target="../media/image263.png"/><Relationship Id="rId272" Type="http://schemas.openxmlformats.org/officeDocument/2006/relationships/customXml" Target="../ink/ink386.xml"/><Relationship Id="rId293" Type="http://schemas.openxmlformats.org/officeDocument/2006/relationships/image" Target="../media/image375.png"/><Relationship Id="rId307" Type="http://schemas.openxmlformats.org/officeDocument/2006/relationships/image" Target="../media/image382.png"/><Relationship Id="rId328" Type="http://schemas.openxmlformats.org/officeDocument/2006/relationships/customXml" Target="../ink/ink414.xml"/><Relationship Id="rId349" Type="http://schemas.openxmlformats.org/officeDocument/2006/relationships/image" Target="../media/image403.png"/><Relationship Id="rId88" Type="http://schemas.openxmlformats.org/officeDocument/2006/relationships/customXml" Target="../ink/ink294.xml"/><Relationship Id="rId111" Type="http://schemas.openxmlformats.org/officeDocument/2006/relationships/image" Target="../media/image285.png"/><Relationship Id="rId132" Type="http://schemas.openxmlformats.org/officeDocument/2006/relationships/customXml" Target="../ink/ink316.xml"/><Relationship Id="rId153" Type="http://schemas.openxmlformats.org/officeDocument/2006/relationships/image" Target="../media/image305.png"/><Relationship Id="rId174" Type="http://schemas.openxmlformats.org/officeDocument/2006/relationships/customXml" Target="../ink/ink337.xml"/><Relationship Id="rId195" Type="http://schemas.openxmlformats.org/officeDocument/2006/relationships/image" Target="../media/image326.png"/><Relationship Id="rId209" Type="http://schemas.openxmlformats.org/officeDocument/2006/relationships/image" Target="../media/image333.png"/><Relationship Id="rId190" Type="http://schemas.openxmlformats.org/officeDocument/2006/relationships/customXml" Target="../ink/ink345.xml"/><Relationship Id="rId204" Type="http://schemas.openxmlformats.org/officeDocument/2006/relationships/customXml" Target="../ink/ink352.xml"/><Relationship Id="rId220" Type="http://schemas.openxmlformats.org/officeDocument/2006/relationships/customXml" Target="../ink/ink360.xml"/><Relationship Id="rId225" Type="http://schemas.openxmlformats.org/officeDocument/2006/relationships/image" Target="../media/image341.png"/><Relationship Id="rId241" Type="http://schemas.openxmlformats.org/officeDocument/2006/relationships/image" Target="../media/image349.png"/><Relationship Id="rId246" Type="http://schemas.openxmlformats.org/officeDocument/2006/relationships/customXml" Target="../ink/ink373.xml"/><Relationship Id="rId267" Type="http://schemas.openxmlformats.org/officeDocument/2006/relationships/image" Target="../media/image362.png"/><Relationship Id="rId288" Type="http://schemas.openxmlformats.org/officeDocument/2006/relationships/customXml" Target="../ink/ink394.xml"/><Relationship Id="rId15" Type="http://schemas.openxmlformats.org/officeDocument/2006/relationships/image" Target="../media/image237.png"/><Relationship Id="rId36" Type="http://schemas.openxmlformats.org/officeDocument/2006/relationships/customXml" Target="../ink/ink268.xml"/><Relationship Id="rId57" Type="http://schemas.openxmlformats.org/officeDocument/2006/relationships/image" Target="../media/image258.png"/><Relationship Id="rId106" Type="http://schemas.openxmlformats.org/officeDocument/2006/relationships/customXml" Target="../ink/ink303.xml"/><Relationship Id="rId127" Type="http://schemas.openxmlformats.org/officeDocument/2006/relationships/image" Target="../media/image293.png"/><Relationship Id="rId262" Type="http://schemas.openxmlformats.org/officeDocument/2006/relationships/customXml" Target="../ink/ink381.xml"/><Relationship Id="rId283" Type="http://schemas.openxmlformats.org/officeDocument/2006/relationships/image" Target="../media/image370.png"/><Relationship Id="rId313" Type="http://schemas.openxmlformats.org/officeDocument/2006/relationships/image" Target="../media/image385.png"/><Relationship Id="rId318" Type="http://schemas.openxmlformats.org/officeDocument/2006/relationships/customXml" Target="../ink/ink409.xml"/><Relationship Id="rId339" Type="http://schemas.openxmlformats.org/officeDocument/2006/relationships/image" Target="../media/image398.png"/><Relationship Id="rId10" Type="http://schemas.openxmlformats.org/officeDocument/2006/relationships/customXml" Target="../ink/ink255.xml"/><Relationship Id="rId31" Type="http://schemas.openxmlformats.org/officeDocument/2006/relationships/image" Target="../media/image245.png"/><Relationship Id="rId52" Type="http://schemas.openxmlformats.org/officeDocument/2006/relationships/customXml" Target="../ink/ink276.xml"/><Relationship Id="rId73" Type="http://schemas.openxmlformats.org/officeDocument/2006/relationships/image" Target="../media/image266.png"/><Relationship Id="rId78" Type="http://schemas.openxmlformats.org/officeDocument/2006/relationships/customXml" Target="../ink/ink289.xml"/><Relationship Id="rId94" Type="http://schemas.openxmlformats.org/officeDocument/2006/relationships/customXml" Target="../ink/ink297.xml"/><Relationship Id="rId99" Type="http://schemas.openxmlformats.org/officeDocument/2006/relationships/image" Target="../media/image279.png"/><Relationship Id="rId101" Type="http://schemas.openxmlformats.org/officeDocument/2006/relationships/image" Target="../media/image280.png"/><Relationship Id="rId122" Type="http://schemas.openxmlformats.org/officeDocument/2006/relationships/customXml" Target="../ink/ink311.xml"/><Relationship Id="rId143" Type="http://schemas.openxmlformats.org/officeDocument/2006/relationships/image" Target="../media/image301.png"/><Relationship Id="rId148" Type="http://schemas.openxmlformats.org/officeDocument/2006/relationships/customXml" Target="../ink/ink324.xml"/><Relationship Id="rId164" Type="http://schemas.openxmlformats.org/officeDocument/2006/relationships/customXml" Target="../ink/ink332.xml"/><Relationship Id="rId169" Type="http://schemas.openxmlformats.org/officeDocument/2006/relationships/image" Target="../media/image313.png"/><Relationship Id="rId185" Type="http://schemas.openxmlformats.org/officeDocument/2006/relationships/image" Target="../media/image321.png"/><Relationship Id="rId334" Type="http://schemas.openxmlformats.org/officeDocument/2006/relationships/customXml" Target="../ink/ink417.xml"/><Relationship Id="rId350" Type="http://schemas.openxmlformats.org/officeDocument/2006/relationships/customXml" Target="../ink/ink425.xml"/><Relationship Id="rId355" Type="http://schemas.openxmlformats.org/officeDocument/2006/relationships/image" Target="../media/image406.png"/><Relationship Id="rId4" Type="http://schemas.openxmlformats.org/officeDocument/2006/relationships/customXml" Target="../ink/ink252.xml"/><Relationship Id="rId9" Type="http://schemas.openxmlformats.org/officeDocument/2006/relationships/image" Target="../media/image234.png"/><Relationship Id="rId180" Type="http://schemas.openxmlformats.org/officeDocument/2006/relationships/customXml" Target="../ink/ink340.xml"/><Relationship Id="rId210" Type="http://schemas.openxmlformats.org/officeDocument/2006/relationships/customXml" Target="../ink/ink355.xml"/><Relationship Id="rId215" Type="http://schemas.openxmlformats.org/officeDocument/2006/relationships/image" Target="../media/image336.png"/><Relationship Id="rId236" Type="http://schemas.openxmlformats.org/officeDocument/2006/relationships/customXml" Target="../ink/ink368.xml"/><Relationship Id="rId257" Type="http://schemas.openxmlformats.org/officeDocument/2006/relationships/image" Target="../media/image357.png"/><Relationship Id="rId278" Type="http://schemas.openxmlformats.org/officeDocument/2006/relationships/customXml" Target="../ink/ink389.xml"/><Relationship Id="rId26" Type="http://schemas.openxmlformats.org/officeDocument/2006/relationships/customXml" Target="../ink/ink263.xml"/><Relationship Id="rId231" Type="http://schemas.openxmlformats.org/officeDocument/2006/relationships/image" Target="../media/image344.png"/><Relationship Id="rId252" Type="http://schemas.openxmlformats.org/officeDocument/2006/relationships/customXml" Target="../ink/ink376.xml"/><Relationship Id="rId273" Type="http://schemas.openxmlformats.org/officeDocument/2006/relationships/image" Target="../media/image365.png"/><Relationship Id="rId294" Type="http://schemas.openxmlformats.org/officeDocument/2006/relationships/customXml" Target="../ink/ink397.xml"/><Relationship Id="rId308" Type="http://schemas.openxmlformats.org/officeDocument/2006/relationships/customXml" Target="../ink/ink404.xml"/><Relationship Id="rId329" Type="http://schemas.openxmlformats.org/officeDocument/2006/relationships/image" Target="../media/image393.png"/><Relationship Id="rId47" Type="http://schemas.openxmlformats.org/officeDocument/2006/relationships/image" Target="../media/image253.png"/><Relationship Id="rId68" Type="http://schemas.openxmlformats.org/officeDocument/2006/relationships/customXml" Target="../ink/ink284.xml"/><Relationship Id="rId89" Type="http://schemas.openxmlformats.org/officeDocument/2006/relationships/image" Target="../media/image274.png"/><Relationship Id="rId112" Type="http://schemas.openxmlformats.org/officeDocument/2006/relationships/customXml" Target="../ink/ink306.xml"/><Relationship Id="rId133" Type="http://schemas.openxmlformats.org/officeDocument/2006/relationships/image" Target="../media/image296.png"/><Relationship Id="rId154" Type="http://schemas.openxmlformats.org/officeDocument/2006/relationships/customXml" Target="../ink/ink327.xml"/><Relationship Id="rId175" Type="http://schemas.openxmlformats.org/officeDocument/2006/relationships/image" Target="../media/image316.png"/><Relationship Id="rId340" Type="http://schemas.openxmlformats.org/officeDocument/2006/relationships/customXml" Target="../ink/ink420.xml"/><Relationship Id="rId196" Type="http://schemas.openxmlformats.org/officeDocument/2006/relationships/customXml" Target="../ink/ink348.xml"/><Relationship Id="rId200" Type="http://schemas.openxmlformats.org/officeDocument/2006/relationships/customXml" Target="../ink/ink350.xml"/><Relationship Id="rId16" Type="http://schemas.openxmlformats.org/officeDocument/2006/relationships/customXml" Target="../ink/ink258.xml"/><Relationship Id="rId221" Type="http://schemas.openxmlformats.org/officeDocument/2006/relationships/image" Target="../media/image339.png"/><Relationship Id="rId242" Type="http://schemas.openxmlformats.org/officeDocument/2006/relationships/customXml" Target="../ink/ink371.xml"/><Relationship Id="rId263" Type="http://schemas.openxmlformats.org/officeDocument/2006/relationships/image" Target="../media/image360.png"/><Relationship Id="rId284" Type="http://schemas.openxmlformats.org/officeDocument/2006/relationships/customXml" Target="../ink/ink392.xml"/><Relationship Id="rId319" Type="http://schemas.openxmlformats.org/officeDocument/2006/relationships/image" Target="../media/image388.png"/><Relationship Id="rId37" Type="http://schemas.openxmlformats.org/officeDocument/2006/relationships/image" Target="../media/image248.png"/><Relationship Id="rId58" Type="http://schemas.openxmlformats.org/officeDocument/2006/relationships/customXml" Target="../ink/ink279.xml"/><Relationship Id="rId79" Type="http://schemas.openxmlformats.org/officeDocument/2006/relationships/image" Target="../media/image269.png"/><Relationship Id="rId102" Type="http://schemas.openxmlformats.org/officeDocument/2006/relationships/customXml" Target="../ink/ink301.xml"/><Relationship Id="rId123" Type="http://schemas.openxmlformats.org/officeDocument/2006/relationships/image" Target="../media/image291.png"/><Relationship Id="rId144" Type="http://schemas.openxmlformats.org/officeDocument/2006/relationships/customXml" Target="../ink/ink322.xml"/><Relationship Id="rId330" Type="http://schemas.openxmlformats.org/officeDocument/2006/relationships/customXml" Target="../ink/ink415.xml"/><Relationship Id="rId90" Type="http://schemas.openxmlformats.org/officeDocument/2006/relationships/customXml" Target="../ink/ink295.xml"/><Relationship Id="rId165" Type="http://schemas.openxmlformats.org/officeDocument/2006/relationships/image" Target="../media/image311.png"/><Relationship Id="rId186" Type="http://schemas.openxmlformats.org/officeDocument/2006/relationships/customXml" Target="../ink/ink343.xml"/><Relationship Id="rId351" Type="http://schemas.openxmlformats.org/officeDocument/2006/relationships/image" Target="../media/image404.png"/><Relationship Id="rId211" Type="http://schemas.openxmlformats.org/officeDocument/2006/relationships/image" Target="../media/image334.png"/><Relationship Id="rId232" Type="http://schemas.openxmlformats.org/officeDocument/2006/relationships/customXml" Target="../ink/ink366.xml"/><Relationship Id="rId253" Type="http://schemas.openxmlformats.org/officeDocument/2006/relationships/image" Target="../media/image355.png"/><Relationship Id="rId274" Type="http://schemas.openxmlformats.org/officeDocument/2006/relationships/customXml" Target="../ink/ink387.xml"/><Relationship Id="rId295" Type="http://schemas.openxmlformats.org/officeDocument/2006/relationships/image" Target="../media/image376.png"/><Relationship Id="rId309" Type="http://schemas.openxmlformats.org/officeDocument/2006/relationships/image" Target="../media/image383.png"/><Relationship Id="rId27" Type="http://schemas.openxmlformats.org/officeDocument/2006/relationships/image" Target="../media/image243.png"/><Relationship Id="rId48" Type="http://schemas.openxmlformats.org/officeDocument/2006/relationships/customXml" Target="../ink/ink274.xml"/><Relationship Id="rId69" Type="http://schemas.openxmlformats.org/officeDocument/2006/relationships/image" Target="../media/image264.png"/><Relationship Id="rId113" Type="http://schemas.openxmlformats.org/officeDocument/2006/relationships/image" Target="../media/image286.png"/><Relationship Id="rId134" Type="http://schemas.openxmlformats.org/officeDocument/2006/relationships/customXml" Target="../ink/ink317.xml"/><Relationship Id="rId320" Type="http://schemas.openxmlformats.org/officeDocument/2006/relationships/customXml" Target="../ink/ink410.xml"/><Relationship Id="rId80" Type="http://schemas.openxmlformats.org/officeDocument/2006/relationships/customXml" Target="../ink/ink290.xml"/><Relationship Id="rId155" Type="http://schemas.openxmlformats.org/officeDocument/2006/relationships/image" Target="../media/image306.png"/><Relationship Id="rId176" Type="http://schemas.openxmlformats.org/officeDocument/2006/relationships/customXml" Target="../ink/ink338.xml"/><Relationship Id="rId197" Type="http://schemas.openxmlformats.org/officeDocument/2006/relationships/image" Target="../media/image327.png"/><Relationship Id="rId341" Type="http://schemas.openxmlformats.org/officeDocument/2006/relationships/image" Target="../media/image399.png"/><Relationship Id="rId201" Type="http://schemas.openxmlformats.org/officeDocument/2006/relationships/image" Target="../media/image329.png"/><Relationship Id="rId222" Type="http://schemas.openxmlformats.org/officeDocument/2006/relationships/customXml" Target="../ink/ink361.xml"/><Relationship Id="rId243" Type="http://schemas.openxmlformats.org/officeDocument/2006/relationships/image" Target="../media/image350.png"/><Relationship Id="rId264" Type="http://schemas.openxmlformats.org/officeDocument/2006/relationships/customXml" Target="../ink/ink382.xml"/><Relationship Id="rId285" Type="http://schemas.openxmlformats.org/officeDocument/2006/relationships/image" Target="../media/image371.png"/><Relationship Id="rId17" Type="http://schemas.openxmlformats.org/officeDocument/2006/relationships/image" Target="../media/image238.png"/><Relationship Id="rId38" Type="http://schemas.openxmlformats.org/officeDocument/2006/relationships/customXml" Target="../ink/ink269.xml"/><Relationship Id="rId59" Type="http://schemas.openxmlformats.org/officeDocument/2006/relationships/image" Target="../media/image259.png"/><Relationship Id="rId103" Type="http://schemas.openxmlformats.org/officeDocument/2006/relationships/image" Target="../media/image281.png"/><Relationship Id="rId124" Type="http://schemas.openxmlformats.org/officeDocument/2006/relationships/customXml" Target="../ink/ink312.xml"/><Relationship Id="rId310" Type="http://schemas.openxmlformats.org/officeDocument/2006/relationships/customXml" Target="../ink/ink405.xml"/><Relationship Id="rId70" Type="http://schemas.openxmlformats.org/officeDocument/2006/relationships/customXml" Target="../ink/ink285.xml"/><Relationship Id="rId91" Type="http://schemas.openxmlformats.org/officeDocument/2006/relationships/image" Target="../media/image275.png"/><Relationship Id="rId145" Type="http://schemas.openxmlformats.org/officeDocument/2006/relationships/image" Target="../media/image90.png"/><Relationship Id="rId166" Type="http://schemas.openxmlformats.org/officeDocument/2006/relationships/customXml" Target="../ink/ink333.xml"/><Relationship Id="rId187" Type="http://schemas.openxmlformats.org/officeDocument/2006/relationships/image" Target="../media/image322.png"/><Relationship Id="rId331" Type="http://schemas.openxmlformats.org/officeDocument/2006/relationships/image" Target="../media/image394.png"/><Relationship Id="rId352" Type="http://schemas.openxmlformats.org/officeDocument/2006/relationships/customXml" Target="../ink/ink426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356.xml"/><Relationship Id="rId233" Type="http://schemas.openxmlformats.org/officeDocument/2006/relationships/image" Target="../media/image345.png"/><Relationship Id="rId254" Type="http://schemas.openxmlformats.org/officeDocument/2006/relationships/customXml" Target="../ink/ink377.xml"/><Relationship Id="rId28" Type="http://schemas.openxmlformats.org/officeDocument/2006/relationships/customXml" Target="../ink/ink264.xml"/><Relationship Id="rId49" Type="http://schemas.openxmlformats.org/officeDocument/2006/relationships/image" Target="../media/image254.png"/><Relationship Id="rId114" Type="http://schemas.openxmlformats.org/officeDocument/2006/relationships/customXml" Target="../ink/ink307.xml"/><Relationship Id="rId275" Type="http://schemas.openxmlformats.org/officeDocument/2006/relationships/image" Target="../media/image366.png"/><Relationship Id="rId296" Type="http://schemas.openxmlformats.org/officeDocument/2006/relationships/customXml" Target="../ink/ink398.xml"/><Relationship Id="rId300" Type="http://schemas.openxmlformats.org/officeDocument/2006/relationships/customXml" Target="../ink/ink400.xml"/><Relationship Id="rId60" Type="http://schemas.openxmlformats.org/officeDocument/2006/relationships/customXml" Target="../ink/ink280.xml"/><Relationship Id="rId81" Type="http://schemas.openxmlformats.org/officeDocument/2006/relationships/image" Target="../media/image270.png"/><Relationship Id="rId135" Type="http://schemas.openxmlformats.org/officeDocument/2006/relationships/image" Target="../media/image297.png"/><Relationship Id="rId156" Type="http://schemas.openxmlformats.org/officeDocument/2006/relationships/customXml" Target="../ink/ink328.xml"/><Relationship Id="rId177" Type="http://schemas.openxmlformats.org/officeDocument/2006/relationships/image" Target="../media/image317.png"/><Relationship Id="rId198" Type="http://schemas.openxmlformats.org/officeDocument/2006/relationships/customXml" Target="../ink/ink349.xml"/><Relationship Id="rId321" Type="http://schemas.openxmlformats.org/officeDocument/2006/relationships/image" Target="../media/image389.png"/><Relationship Id="rId342" Type="http://schemas.openxmlformats.org/officeDocument/2006/relationships/customXml" Target="../ink/ink421.xml"/><Relationship Id="rId202" Type="http://schemas.openxmlformats.org/officeDocument/2006/relationships/customXml" Target="../ink/ink351.xml"/><Relationship Id="rId223" Type="http://schemas.openxmlformats.org/officeDocument/2006/relationships/image" Target="../media/image340.png"/><Relationship Id="rId244" Type="http://schemas.openxmlformats.org/officeDocument/2006/relationships/customXml" Target="../ink/ink372.xml"/><Relationship Id="rId18" Type="http://schemas.openxmlformats.org/officeDocument/2006/relationships/customXml" Target="../ink/ink259.xml"/><Relationship Id="rId39" Type="http://schemas.openxmlformats.org/officeDocument/2006/relationships/image" Target="../media/image249.png"/><Relationship Id="rId265" Type="http://schemas.openxmlformats.org/officeDocument/2006/relationships/image" Target="../media/image361.png"/><Relationship Id="rId286" Type="http://schemas.openxmlformats.org/officeDocument/2006/relationships/customXml" Target="../ink/ink393.xml"/><Relationship Id="rId50" Type="http://schemas.openxmlformats.org/officeDocument/2006/relationships/customXml" Target="../ink/ink275.xml"/><Relationship Id="rId104" Type="http://schemas.openxmlformats.org/officeDocument/2006/relationships/customXml" Target="../ink/ink302.xml"/><Relationship Id="rId125" Type="http://schemas.openxmlformats.org/officeDocument/2006/relationships/image" Target="../media/image292.png"/><Relationship Id="rId146" Type="http://schemas.openxmlformats.org/officeDocument/2006/relationships/customXml" Target="../ink/ink323.xml"/><Relationship Id="rId167" Type="http://schemas.openxmlformats.org/officeDocument/2006/relationships/image" Target="../media/image312.png"/><Relationship Id="rId188" Type="http://schemas.openxmlformats.org/officeDocument/2006/relationships/customXml" Target="../ink/ink344.xml"/><Relationship Id="rId311" Type="http://schemas.openxmlformats.org/officeDocument/2006/relationships/image" Target="../media/image384.png"/><Relationship Id="rId332" Type="http://schemas.openxmlformats.org/officeDocument/2006/relationships/customXml" Target="../ink/ink416.xml"/><Relationship Id="rId353" Type="http://schemas.openxmlformats.org/officeDocument/2006/relationships/image" Target="../media/image405.png"/><Relationship Id="rId71" Type="http://schemas.openxmlformats.org/officeDocument/2006/relationships/image" Target="../media/image265.png"/><Relationship Id="rId92" Type="http://schemas.openxmlformats.org/officeDocument/2006/relationships/customXml" Target="../ink/ink296.xml"/><Relationship Id="rId213" Type="http://schemas.openxmlformats.org/officeDocument/2006/relationships/image" Target="../media/image335.png"/><Relationship Id="rId234" Type="http://schemas.openxmlformats.org/officeDocument/2006/relationships/customXml" Target="../ink/ink367.xml"/><Relationship Id="rId2" Type="http://schemas.openxmlformats.org/officeDocument/2006/relationships/customXml" Target="../ink/ink251.xml"/><Relationship Id="rId29" Type="http://schemas.openxmlformats.org/officeDocument/2006/relationships/image" Target="../media/image244.png"/><Relationship Id="rId255" Type="http://schemas.openxmlformats.org/officeDocument/2006/relationships/image" Target="../media/image356.png"/><Relationship Id="rId276" Type="http://schemas.openxmlformats.org/officeDocument/2006/relationships/customXml" Target="../ink/ink388.xml"/><Relationship Id="rId297" Type="http://schemas.openxmlformats.org/officeDocument/2006/relationships/image" Target="../media/image377.png"/><Relationship Id="rId40" Type="http://schemas.openxmlformats.org/officeDocument/2006/relationships/customXml" Target="../ink/ink270.xml"/><Relationship Id="rId115" Type="http://schemas.openxmlformats.org/officeDocument/2006/relationships/image" Target="../media/image287.png"/><Relationship Id="rId136" Type="http://schemas.openxmlformats.org/officeDocument/2006/relationships/customXml" Target="../ink/ink318.xml"/><Relationship Id="rId157" Type="http://schemas.openxmlformats.org/officeDocument/2006/relationships/image" Target="../media/image307.png"/><Relationship Id="rId178" Type="http://schemas.openxmlformats.org/officeDocument/2006/relationships/customXml" Target="../ink/ink339.xml"/><Relationship Id="rId301" Type="http://schemas.openxmlformats.org/officeDocument/2006/relationships/image" Target="../media/image379.png"/><Relationship Id="rId322" Type="http://schemas.openxmlformats.org/officeDocument/2006/relationships/customXml" Target="../ink/ink411.xml"/><Relationship Id="rId343" Type="http://schemas.openxmlformats.org/officeDocument/2006/relationships/image" Target="../media/image400.png"/><Relationship Id="rId61" Type="http://schemas.openxmlformats.org/officeDocument/2006/relationships/image" Target="../media/image260.png"/><Relationship Id="rId82" Type="http://schemas.openxmlformats.org/officeDocument/2006/relationships/customXml" Target="../ink/ink291.xml"/><Relationship Id="rId199" Type="http://schemas.openxmlformats.org/officeDocument/2006/relationships/image" Target="../media/image328.png"/><Relationship Id="rId203" Type="http://schemas.openxmlformats.org/officeDocument/2006/relationships/image" Target="../media/image330.png"/><Relationship Id="rId19" Type="http://schemas.openxmlformats.org/officeDocument/2006/relationships/image" Target="../media/image239.png"/><Relationship Id="rId224" Type="http://schemas.openxmlformats.org/officeDocument/2006/relationships/customXml" Target="../ink/ink362.xml"/><Relationship Id="rId245" Type="http://schemas.openxmlformats.org/officeDocument/2006/relationships/image" Target="../media/image351.png"/><Relationship Id="rId266" Type="http://schemas.openxmlformats.org/officeDocument/2006/relationships/customXml" Target="../ink/ink383.xml"/><Relationship Id="rId287" Type="http://schemas.openxmlformats.org/officeDocument/2006/relationships/image" Target="../media/image372.png"/><Relationship Id="rId30" Type="http://schemas.openxmlformats.org/officeDocument/2006/relationships/customXml" Target="../ink/ink265.xml"/><Relationship Id="rId105" Type="http://schemas.openxmlformats.org/officeDocument/2006/relationships/image" Target="../media/image282.png"/><Relationship Id="rId126" Type="http://schemas.openxmlformats.org/officeDocument/2006/relationships/customXml" Target="../ink/ink313.xml"/><Relationship Id="rId147" Type="http://schemas.openxmlformats.org/officeDocument/2006/relationships/image" Target="../media/image302.png"/><Relationship Id="rId168" Type="http://schemas.openxmlformats.org/officeDocument/2006/relationships/customXml" Target="../ink/ink334.xml"/><Relationship Id="rId312" Type="http://schemas.openxmlformats.org/officeDocument/2006/relationships/customXml" Target="../ink/ink406.xml"/><Relationship Id="rId333" Type="http://schemas.openxmlformats.org/officeDocument/2006/relationships/image" Target="../media/image395.png"/><Relationship Id="rId354" Type="http://schemas.openxmlformats.org/officeDocument/2006/relationships/customXml" Target="../ink/ink427.xml"/><Relationship Id="rId51" Type="http://schemas.openxmlformats.org/officeDocument/2006/relationships/image" Target="../media/image255.png"/><Relationship Id="rId72" Type="http://schemas.openxmlformats.org/officeDocument/2006/relationships/customXml" Target="../ink/ink286.xml"/><Relationship Id="rId93" Type="http://schemas.openxmlformats.org/officeDocument/2006/relationships/image" Target="../media/image276.png"/><Relationship Id="rId189" Type="http://schemas.openxmlformats.org/officeDocument/2006/relationships/image" Target="../media/image323.png"/><Relationship Id="rId3" Type="http://schemas.openxmlformats.org/officeDocument/2006/relationships/image" Target="../media/image2310.png"/><Relationship Id="rId214" Type="http://schemas.openxmlformats.org/officeDocument/2006/relationships/customXml" Target="../ink/ink357.xml"/><Relationship Id="rId235" Type="http://schemas.openxmlformats.org/officeDocument/2006/relationships/image" Target="../media/image346.png"/><Relationship Id="rId256" Type="http://schemas.openxmlformats.org/officeDocument/2006/relationships/customXml" Target="../ink/ink378.xml"/><Relationship Id="rId277" Type="http://schemas.openxmlformats.org/officeDocument/2006/relationships/image" Target="../media/image367.png"/><Relationship Id="rId298" Type="http://schemas.openxmlformats.org/officeDocument/2006/relationships/customXml" Target="../ink/ink399.xml"/><Relationship Id="rId116" Type="http://schemas.openxmlformats.org/officeDocument/2006/relationships/customXml" Target="../ink/ink308.xml"/><Relationship Id="rId137" Type="http://schemas.openxmlformats.org/officeDocument/2006/relationships/image" Target="../media/image298.png"/><Relationship Id="rId158" Type="http://schemas.openxmlformats.org/officeDocument/2006/relationships/customXml" Target="../ink/ink329.xml"/><Relationship Id="rId302" Type="http://schemas.openxmlformats.org/officeDocument/2006/relationships/customXml" Target="../ink/ink401.xml"/><Relationship Id="rId323" Type="http://schemas.openxmlformats.org/officeDocument/2006/relationships/image" Target="../media/image390.png"/><Relationship Id="rId344" Type="http://schemas.openxmlformats.org/officeDocument/2006/relationships/customXml" Target="../ink/ink422.xml"/><Relationship Id="rId20" Type="http://schemas.openxmlformats.org/officeDocument/2006/relationships/customXml" Target="../ink/ink260.xml"/><Relationship Id="rId41" Type="http://schemas.openxmlformats.org/officeDocument/2006/relationships/image" Target="../media/image250.png"/><Relationship Id="rId62" Type="http://schemas.openxmlformats.org/officeDocument/2006/relationships/customXml" Target="../ink/ink281.xml"/><Relationship Id="rId83" Type="http://schemas.openxmlformats.org/officeDocument/2006/relationships/image" Target="../media/image271.png"/><Relationship Id="rId179" Type="http://schemas.openxmlformats.org/officeDocument/2006/relationships/image" Target="../media/image318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47.png"/><Relationship Id="rId299" Type="http://schemas.openxmlformats.org/officeDocument/2006/relationships/image" Target="../media/image538.png"/><Relationship Id="rId21" Type="http://schemas.openxmlformats.org/officeDocument/2006/relationships/image" Target="../media/image3990.png"/><Relationship Id="rId42" Type="http://schemas.openxmlformats.org/officeDocument/2006/relationships/customXml" Target="../ink/ink450.xml"/><Relationship Id="rId63" Type="http://schemas.openxmlformats.org/officeDocument/2006/relationships/image" Target="../media/image420.png"/><Relationship Id="rId84" Type="http://schemas.openxmlformats.org/officeDocument/2006/relationships/customXml" Target="../ink/ink471.xml"/><Relationship Id="rId138" Type="http://schemas.openxmlformats.org/officeDocument/2006/relationships/customXml" Target="../ink/ink498.xml"/><Relationship Id="rId159" Type="http://schemas.openxmlformats.org/officeDocument/2006/relationships/image" Target="../media/image468.png"/><Relationship Id="rId170" Type="http://schemas.openxmlformats.org/officeDocument/2006/relationships/customXml" Target="../ink/ink514.xml"/><Relationship Id="rId191" Type="http://schemas.openxmlformats.org/officeDocument/2006/relationships/image" Target="../media/image484.png"/><Relationship Id="rId205" Type="http://schemas.openxmlformats.org/officeDocument/2006/relationships/image" Target="../media/image491.png"/><Relationship Id="rId226" Type="http://schemas.openxmlformats.org/officeDocument/2006/relationships/customXml" Target="../ink/ink542.xml"/><Relationship Id="rId247" Type="http://schemas.openxmlformats.org/officeDocument/2006/relationships/image" Target="../media/image512.png"/><Relationship Id="rId107" Type="http://schemas.openxmlformats.org/officeDocument/2006/relationships/image" Target="../media/image442.png"/><Relationship Id="rId268" Type="http://schemas.openxmlformats.org/officeDocument/2006/relationships/customXml" Target="../ink/ink563.xml"/><Relationship Id="rId289" Type="http://schemas.openxmlformats.org/officeDocument/2006/relationships/image" Target="../media/image533.png"/><Relationship Id="rId11" Type="http://schemas.openxmlformats.org/officeDocument/2006/relationships/image" Target="../media/image3940.png"/><Relationship Id="rId32" Type="http://schemas.openxmlformats.org/officeDocument/2006/relationships/customXml" Target="../ink/ink445.xml"/><Relationship Id="rId53" Type="http://schemas.openxmlformats.org/officeDocument/2006/relationships/image" Target="../media/image415.png"/><Relationship Id="rId74" Type="http://schemas.openxmlformats.org/officeDocument/2006/relationships/customXml" Target="../ink/ink466.xml"/><Relationship Id="rId128" Type="http://schemas.openxmlformats.org/officeDocument/2006/relationships/customXml" Target="../ink/ink493.xml"/><Relationship Id="rId149" Type="http://schemas.openxmlformats.org/officeDocument/2006/relationships/image" Target="../media/image463.png"/><Relationship Id="rId5" Type="http://schemas.openxmlformats.org/officeDocument/2006/relationships/image" Target="../media/image3910.png"/><Relationship Id="rId95" Type="http://schemas.openxmlformats.org/officeDocument/2006/relationships/image" Target="../media/image436.png"/><Relationship Id="rId160" Type="http://schemas.openxmlformats.org/officeDocument/2006/relationships/customXml" Target="../ink/ink509.xml"/><Relationship Id="rId181" Type="http://schemas.openxmlformats.org/officeDocument/2006/relationships/image" Target="../media/image479.png"/><Relationship Id="rId216" Type="http://schemas.openxmlformats.org/officeDocument/2006/relationships/customXml" Target="../ink/ink537.xml"/><Relationship Id="rId237" Type="http://schemas.openxmlformats.org/officeDocument/2006/relationships/image" Target="../media/image507.png"/><Relationship Id="rId258" Type="http://schemas.openxmlformats.org/officeDocument/2006/relationships/customXml" Target="../ink/ink558.xml"/><Relationship Id="rId279" Type="http://schemas.openxmlformats.org/officeDocument/2006/relationships/image" Target="../media/image528.png"/><Relationship Id="rId22" Type="http://schemas.openxmlformats.org/officeDocument/2006/relationships/customXml" Target="../ink/ink440.xml"/><Relationship Id="rId43" Type="http://schemas.openxmlformats.org/officeDocument/2006/relationships/image" Target="../media/image410.png"/><Relationship Id="rId64" Type="http://schemas.openxmlformats.org/officeDocument/2006/relationships/customXml" Target="../ink/ink461.xml"/><Relationship Id="rId118" Type="http://schemas.openxmlformats.org/officeDocument/2006/relationships/customXml" Target="../ink/ink488.xml"/><Relationship Id="rId139" Type="http://schemas.openxmlformats.org/officeDocument/2006/relationships/image" Target="../media/image458.png"/><Relationship Id="rId290" Type="http://schemas.openxmlformats.org/officeDocument/2006/relationships/customXml" Target="../ink/ink574.xml"/><Relationship Id="rId85" Type="http://schemas.openxmlformats.org/officeDocument/2006/relationships/image" Target="../media/image431.png"/><Relationship Id="rId150" Type="http://schemas.openxmlformats.org/officeDocument/2006/relationships/customXml" Target="../ink/ink504.xml"/><Relationship Id="rId171" Type="http://schemas.openxmlformats.org/officeDocument/2006/relationships/image" Target="../media/image474.png"/><Relationship Id="rId192" Type="http://schemas.openxmlformats.org/officeDocument/2006/relationships/customXml" Target="../ink/ink525.xml"/><Relationship Id="rId206" Type="http://schemas.openxmlformats.org/officeDocument/2006/relationships/customXml" Target="../ink/ink532.xml"/><Relationship Id="rId227" Type="http://schemas.openxmlformats.org/officeDocument/2006/relationships/image" Target="../media/image502.png"/><Relationship Id="rId248" Type="http://schemas.openxmlformats.org/officeDocument/2006/relationships/customXml" Target="../ink/ink553.xml"/><Relationship Id="rId269" Type="http://schemas.openxmlformats.org/officeDocument/2006/relationships/image" Target="../media/image523.png"/><Relationship Id="rId12" Type="http://schemas.openxmlformats.org/officeDocument/2006/relationships/customXml" Target="../ink/ink435.xml"/><Relationship Id="rId33" Type="http://schemas.openxmlformats.org/officeDocument/2006/relationships/image" Target="../media/image4050.png"/><Relationship Id="rId108" Type="http://schemas.openxmlformats.org/officeDocument/2006/relationships/customXml" Target="../ink/ink483.xml"/><Relationship Id="rId129" Type="http://schemas.openxmlformats.org/officeDocument/2006/relationships/image" Target="../media/image453.png"/><Relationship Id="rId280" Type="http://schemas.openxmlformats.org/officeDocument/2006/relationships/customXml" Target="../ink/ink569.xml"/><Relationship Id="rId54" Type="http://schemas.openxmlformats.org/officeDocument/2006/relationships/customXml" Target="../ink/ink456.xml"/><Relationship Id="rId75" Type="http://schemas.openxmlformats.org/officeDocument/2006/relationships/image" Target="../media/image426.png"/><Relationship Id="rId96" Type="http://schemas.openxmlformats.org/officeDocument/2006/relationships/customXml" Target="../ink/ink477.xml"/><Relationship Id="rId140" Type="http://schemas.openxmlformats.org/officeDocument/2006/relationships/customXml" Target="../ink/ink499.xml"/><Relationship Id="rId161" Type="http://schemas.openxmlformats.org/officeDocument/2006/relationships/image" Target="../media/image469.png"/><Relationship Id="rId182" Type="http://schemas.openxmlformats.org/officeDocument/2006/relationships/customXml" Target="../ink/ink520.xml"/><Relationship Id="rId217" Type="http://schemas.openxmlformats.org/officeDocument/2006/relationships/image" Target="../media/image497.png"/><Relationship Id="rId6" Type="http://schemas.openxmlformats.org/officeDocument/2006/relationships/customXml" Target="../ink/ink432.xml"/><Relationship Id="rId238" Type="http://schemas.openxmlformats.org/officeDocument/2006/relationships/customXml" Target="../ink/ink548.xml"/><Relationship Id="rId259" Type="http://schemas.openxmlformats.org/officeDocument/2006/relationships/image" Target="../media/image518.png"/><Relationship Id="rId23" Type="http://schemas.openxmlformats.org/officeDocument/2006/relationships/image" Target="../media/image4000.png"/><Relationship Id="rId119" Type="http://schemas.openxmlformats.org/officeDocument/2006/relationships/image" Target="../media/image448.png"/><Relationship Id="rId270" Type="http://schemas.openxmlformats.org/officeDocument/2006/relationships/customXml" Target="../ink/ink564.xml"/><Relationship Id="rId291" Type="http://schemas.openxmlformats.org/officeDocument/2006/relationships/image" Target="../media/image534.png"/><Relationship Id="rId44" Type="http://schemas.openxmlformats.org/officeDocument/2006/relationships/customXml" Target="../ink/ink451.xml"/><Relationship Id="rId65" Type="http://schemas.openxmlformats.org/officeDocument/2006/relationships/image" Target="../media/image421.png"/><Relationship Id="rId86" Type="http://schemas.openxmlformats.org/officeDocument/2006/relationships/customXml" Target="../ink/ink472.xml"/><Relationship Id="rId130" Type="http://schemas.openxmlformats.org/officeDocument/2006/relationships/customXml" Target="../ink/ink494.xml"/><Relationship Id="rId151" Type="http://schemas.openxmlformats.org/officeDocument/2006/relationships/image" Target="../media/image464.png"/><Relationship Id="rId172" Type="http://schemas.openxmlformats.org/officeDocument/2006/relationships/customXml" Target="../ink/ink515.xml"/><Relationship Id="rId193" Type="http://schemas.openxmlformats.org/officeDocument/2006/relationships/image" Target="../media/image485.png"/><Relationship Id="rId207" Type="http://schemas.openxmlformats.org/officeDocument/2006/relationships/image" Target="../media/image492.png"/><Relationship Id="rId228" Type="http://schemas.openxmlformats.org/officeDocument/2006/relationships/customXml" Target="../ink/ink543.xml"/><Relationship Id="rId249" Type="http://schemas.openxmlformats.org/officeDocument/2006/relationships/image" Target="../media/image513.png"/><Relationship Id="rId13" Type="http://schemas.openxmlformats.org/officeDocument/2006/relationships/image" Target="../media/image3950.png"/><Relationship Id="rId109" Type="http://schemas.openxmlformats.org/officeDocument/2006/relationships/image" Target="../media/image443.png"/><Relationship Id="rId260" Type="http://schemas.openxmlformats.org/officeDocument/2006/relationships/customXml" Target="../ink/ink559.xml"/><Relationship Id="rId281" Type="http://schemas.openxmlformats.org/officeDocument/2006/relationships/image" Target="../media/image529.png"/><Relationship Id="rId34" Type="http://schemas.openxmlformats.org/officeDocument/2006/relationships/customXml" Target="../ink/ink446.xml"/><Relationship Id="rId55" Type="http://schemas.openxmlformats.org/officeDocument/2006/relationships/image" Target="../media/image416.png"/><Relationship Id="rId76" Type="http://schemas.openxmlformats.org/officeDocument/2006/relationships/customXml" Target="../ink/ink467.xml"/><Relationship Id="rId97" Type="http://schemas.openxmlformats.org/officeDocument/2006/relationships/image" Target="../media/image437.png"/><Relationship Id="rId120" Type="http://schemas.openxmlformats.org/officeDocument/2006/relationships/customXml" Target="../ink/ink489.xml"/><Relationship Id="rId141" Type="http://schemas.openxmlformats.org/officeDocument/2006/relationships/image" Target="../media/image459.png"/><Relationship Id="rId7" Type="http://schemas.openxmlformats.org/officeDocument/2006/relationships/image" Target="../media/image3920.png"/><Relationship Id="rId71" Type="http://schemas.openxmlformats.org/officeDocument/2006/relationships/image" Target="../media/image424.png"/><Relationship Id="rId92" Type="http://schemas.openxmlformats.org/officeDocument/2006/relationships/customXml" Target="../ink/ink475.xml"/><Relationship Id="rId162" Type="http://schemas.openxmlformats.org/officeDocument/2006/relationships/customXml" Target="../ink/ink510.xml"/><Relationship Id="rId183" Type="http://schemas.openxmlformats.org/officeDocument/2006/relationships/image" Target="../media/image480.png"/><Relationship Id="rId213" Type="http://schemas.openxmlformats.org/officeDocument/2006/relationships/image" Target="../media/image495.png"/><Relationship Id="rId218" Type="http://schemas.openxmlformats.org/officeDocument/2006/relationships/customXml" Target="../ink/ink538.xml"/><Relationship Id="rId234" Type="http://schemas.openxmlformats.org/officeDocument/2006/relationships/customXml" Target="../ink/ink546.xml"/><Relationship Id="rId239" Type="http://schemas.openxmlformats.org/officeDocument/2006/relationships/image" Target="../media/image508.png"/><Relationship Id="rId2" Type="http://schemas.openxmlformats.org/officeDocument/2006/relationships/customXml" Target="../ink/ink430.xml"/><Relationship Id="rId29" Type="http://schemas.openxmlformats.org/officeDocument/2006/relationships/image" Target="../media/image4030.png"/><Relationship Id="rId250" Type="http://schemas.openxmlformats.org/officeDocument/2006/relationships/customXml" Target="../ink/ink554.xml"/><Relationship Id="rId255" Type="http://schemas.openxmlformats.org/officeDocument/2006/relationships/image" Target="../media/image516.png"/><Relationship Id="rId271" Type="http://schemas.openxmlformats.org/officeDocument/2006/relationships/image" Target="../media/image524.png"/><Relationship Id="rId276" Type="http://schemas.openxmlformats.org/officeDocument/2006/relationships/customXml" Target="../ink/ink567.xml"/><Relationship Id="rId292" Type="http://schemas.openxmlformats.org/officeDocument/2006/relationships/customXml" Target="../ink/ink575.xml"/><Relationship Id="rId297" Type="http://schemas.openxmlformats.org/officeDocument/2006/relationships/image" Target="../media/image537.png"/><Relationship Id="rId24" Type="http://schemas.openxmlformats.org/officeDocument/2006/relationships/customXml" Target="../ink/ink441.xml"/><Relationship Id="rId40" Type="http://schemas.openxmlformats.org/officeDocument/2006/relationships/customXml" Target="../ink/ink449.xml"/><Relationship Id="rId45" Type="http://schemas.openxmlformats.org/officeDocument/2006/relationships/image" Target="../media/image411.png"/><Relationship Id="rId66" Type="http://schemas.openxmlformats.org/officeDocument/2006/relationships/customXml" Target="../ink/ink462.xml"/><Relationship Id="rId87" Type="http://schemas.openxmlformats.org/officeDocument/2006/relationships/image" Target="../media/image432.png"/><Relationship Id="rId110" Type="http://schemas.openxmlformats.org/officeDocument/2006/relationships/customXml" Target="../ink/ink484.xml"/><Relationship Id="rId115" Type="http://schemas.openxmlformats.org/officeDocument/2006/relationships/image" Target="../media/image446.png"/><Relationship Id="rId131" Type="http://schemas.openxmlformats.org/officeDocument/2006/relationships/image" Target="../media/image454.png"/><Relationship Id="rId136" Type="http://schemas.openxmlformats.org/officeDocument/2006/relationships/customXml" Target="../ink/ink497.xml"/><Relationship Id="rId157" Type="http://schemas.openxmlformats.org/officeDocument/2006/relationships/image" Target="../media/image467.png"/><Relationship Id="rId178" Type="http://schemas.openxmlformats.org/officeDocument/2006/relationships/customXml" Target="../ink/ink518.xml"/><Relationship Id="rId61" Type="http://schemas.openxmlformats.org/officeDocument/2006/relationships/image" Target="../media/image419.png"/><Relationship Id="rId82" Type="http://schemas.openxmlformats.org/officeDocument/2006/relationships/customXml" Target="../ink/ink470.xml"/><Relationship Id="rId152" Type="http://schemas.openxmlformats.org/officeDocument/2006/relationships/customXml" Target="../ink/ink505.xml"/><Relationship Id="rId173" Type="http://schemas.openxmlformats.org/officeDocument/2006/relationships/image" Target="../media/image475.png"/><Relationship Id="rId194" Type="http://schemas.openxmlformats.org/officeDocument/2006/relationships/customXml" Target="../ink/ink526.xml"/><Relationship Id="rId199" Type="http://schemas.openxmlformats.org/officeDocument/2006/relationships/image" Target="../media/image488.png"/><Relationship Id="rId203" Type="http://schemas.openxmlformats.org/officeDocument/2006/relationships/image" Target="../media/image490.png"/><Relationship Id="rId208" Type="http://schemas.openxmlformats.org/officeDocument/2006/relationships/customXml" Target="../ink/ink533.xml"/><Relationship Id="rId229" Type="http://schemas.openxmlformats.org/officeDocument/2006/relationships/image" Target="../media/image503.png"/><Relationship Id="rId19" Type="http://schemas.openxmlformats.org/officeDocument/2006/relationships/image" Target="../media/image3980.png"/><Relationship Id="rId224" Type="http://schemas.openxmlformats.org/officeDocument/2006/relationships/customXml" Target="../ink/ink541.xml"/><Relationship Id="rId240" Type="http://schemas.openxmlformats.org/officeDocument/2006/relationships/customXml" Target="../ink/ink549.xml"/><Relationship Id="rId245" Type="http://schemas.openxmlformats.org/officeDocument/2006/relationships/image" Target="../media/image511.png"/><Relationship Id="rId261" Type="http://schemas.openxmlformats.org/officeDocument/2006/relationships/image" Target="../media/image519.png"/><Relationship Id="rId266" Type="http://schemas.openxmlformats.org/officeDocument/2006/relationships/customXml" Target="../ink/ink562.xml"/><Relationship Id="rId287" Type="http://schemas.openxmlformats.org/officeDocument/2006/relationships/image" Target="../media/image532.png"/><Relationship Id="rId14" Type="http://schemas.openxmlformats.org/officeDocument/2006/relationships/customXml" Target="../ink/ink436.xml"/><Relationship Id="rId30" Type="http://schemas.openxmlformats.org/officeDocument/2006/relationships/customXml" Target="../ink/ink444.xml"/><Relationship Id="rId35" Type="http://schemas.openxmlformats.org/officeDocument/2006/relationships/image" Target="../media/image4060.png"/><Relationship Id="rId56" Type="http://schemas.openxmlformats.org/officeDocument/2006/relationships/customXml" Target="../ink/ink457.xml"/><Relationship Id="rId77" Type="http://schemas.openxmlformats.org/officeDocument/2006/relationships/image" Target="../media/image427.png"/><Relationship Id="rId100" Type="http://schemas.openxmlformats.org/officeDocument/2006/relationships/customXml" Target="../ink/ink479.xml"/><Relationship Id="rId105" Type="http://schemas.openxmlformats.org/officeDocument/2006/relationships/image" Target="../media/image441.png"/><Relationship Id="rId126" Type="http://schemas.openxmlformats.org/officeDocument/2006/relationships/customXml" Target="../ink/ink492.xml"/><Relationship Id="rId147" Type="http://schemas.openxmlformats.org/officeDocument/2006/relationships/image" Target="../media/image462.png"/><Relationship Id="rId168" Type="http://schemas.openxmlformats.org/officeDocument/2006/relationships/customXml" Target="../ink/ink513.xml"/><Relationship Id="rId282" Type="http://schemas.openxmlformats.org/officeDocument/2006/relationships/customXml" Target="../ink/ink570.xml"/><Relationship Id="rId8" Type="http://schemas.openxmlformats.org/officeDocument/2006/relationships/customXml" Target="../ink/ink433.xml"/><Relationship Id="rId51" Type="http://schemas.openxmlformats.org/officeDocument/2006/relationships/image" Target="../media/image414.png"/><Relationship Id="rId72" Type="http://schemas.openxmlformats.org/officeDocument/2006/relationships/customXml" Target="../ink/ink465.xml"/><Relationship Id="rId93" Type="http://schemas.openxmlformats.org/officeDocument/2006/relationships/image" Target="../media/image435.png"/><Relationship Id="rId98" Type="http://schemas.openxmlformats.org/officeDocument/2006/relationships/customXml" Target="../ink/ink478.xml"/><Relationship Id="rId121" Type="http://schemas.openxmlformats.org/officeDocument/2006/relationships/image" Target="../media/image449.png"/><Relationship Id="rId142" Type="http://schemas.openxmlformats.org/officeDocument/2006/relationships/customXml" Target="../ink/ink500.xml"/><Relationship Id="rId163" Type="http://schemas.openxmlformats.org/officeDocument/2006/relationships/image" Target="../media/image470.png"/><Relationship Id="rId184" Type="http://schemas.openxmlformats.org/officeDocument/2006/relationships/customXml" Target="../ink/ink521.xml"/><Relationship Id="rId189" Type="http://schemas.openxmlformats.org/officeDocument/2006/relationships/image" Target="../media/image483.png"/><Relationship Id="rId219" Type="http://schemas.openxmlformats.org/officeDocument/2006/relationships/image" Target="../media/image498.png"/><Relationship Id="rId3" Type="http://schemas.openxmlformats.org/officeDocument/2006/relationships/image" Target="../media/image3900.png"/><Relationship Id="rId214" Type="http://schemas.openxmlformats.org/officeDocument/2006/relationships/customXml" Target="../ink/ink536.xml"/><Relationship Id="rId230" Type="http://schemas.openxmlformats.org/officeDocument/2006/relationships/customXml" Target="../ink/ink544.xml"/><Relationship Id="rId235" Type="http://schemas.openxmlformats.org/officeDocument/2006/relationships/image" Target="../media/image506.png"/><Relationship Id="rId251" Type="http://schemas.openxmlformats.org/officeDocument/2006/relationships/image" Target="../media/image514.png"/><Relationship Id="rId256" Type="http://schemas.openxmlformats.org/officeDocument/2006/relationships/customXml" Target="../ink/ink557.xml"/><Relationship Id="rId277" Type="http://schemas.openxmlformats.org/officeDocument/2006/relationships/image" Target="../media/image527.png"/><Relationship Id="rId298" Type="http://schemas.openxmlformats.org/officeDocument/2006/relationships/customXml" Target="../ink/ink578.xml"/><Relationship Id="rId25" Type="http://schemas.openxmlformats.org/officeDocument/2006/relationships/image" Target="../media/image4010.png"/><Relationship Id="rId46" Type="http://schemas.openxmlformats.org/officeDocument/2006/relationships/customXml" Target="../ink/ink452.xml"/><Relationship Id="rId67" Type="http://schemas.openxmlformats.org/officeDocument/2006/relationships/image" Target="../media/image422.png"/><Relationship Id="rId116" Type="http://schemas.openxmlformats.org/officeDocument/2006/relationships/customXml" Target="../ink/ink487.xml"/><Relationship Id="rId137" Type="http://schemas.openxmlformats.org/officeDocument/2006/relationships/image" Target="../media/image457.png"/><Relationship Id="rId158" Type="http://schemas.openxmlformats.org/officeDocument/2006/relationships/customXml" Target="../ink/ink508.xml"/><Relationship Id="rId272" Type="http://schemas.openxmlformats.org/officeDocument/2006/relationships/customXml" Target="../ink/ink565.xml"/><Relationship Id="rId293" Type="http://schemas.openxmlformats.org/officeDocument/2006/relationships/image" Target="../media/image535.png"/><Relationship Id="rId20" Type="http://schemas.openxmlformats.org/officeDocument/2006/relationships/customXml" Target="../ink/ink439.xml"/><Relationship Id="rId41" Type="http://schemas.openxmlformats.org/officeDocument/2006/relationships/image" Target="../media/image409.png"/><Relationship Id="rId62" Type="http://schemas.openxmlformats.org/officeDocument/2006/relationships/customXml" Target="../ink/ink460.xml"/><Relationship Id="rId83" Type="http://schemas.openxmlformats.org/officeDocument/2006/relationships/image" Target="../media/image430.png"/><Relationship Id="rId88" Type="http://schemas.openxmlformats.org/officeDocument/2006/relationships/customXml" Target="../ink/ink473.xml"/><Relationship Id="rId111" Type="http://schemas.openxmlformats.org/officeDocument/2006/relationships/image" Target="../media/image444.png"/><Relationship Id="rId132" Type="http://schemas.openxmlformats.org/officeDocument/2006/relationships/customXml" Target="../ink/ink495.xml"/><Relationship Id="rId153" Type="http://schemas.openxmlformats.org/officeDocument/2006/relationships/image" Target="../media/image465.png"/><Relationship Id="rId174" Type="http://schemas.openxmlformats.org/officeDocument/2006/relationships/customXml" Target="../ink/ink516.xml"/><Relationship Id="rId179" Type="http://schemas.openxmlformats.org/officeDocument/2006/relationships/image" Target="../media/image478.png"/><Relationship Id="rId195" Type="http://schemas.openxmlformats.org/officeDocument/2006/relationships/image" Target="../media/image486.png"/><Relationship Id="rId209" Type="http://schemas.openxmlformats.org/officeDocument/2006/relationships/image" Target="../media/image493.png"/><Relationship Id="rId190" Type="http://schemas.openxmlformats.org/officeDocument/2006/relationships/customXml" Target="../ink/ink524.xml"/><Relationship Id="rId204" Type="http://schemas.openxmlformats.org/officeDocument/2006/relationships/customXml" Target="../ink/ink531.xml"/><Relationship Id="rId220" Type="http://schemas.openxmlformats.org/officeDocument/2006/relationships/customXml" Target="../ink/ink539.xml"/><Relationship Id="rId225" Type="http://schemas.openxmlformats.org/officeDocument/2006/relationships/image" Target="../media/image501.png"/><Relationship Id="rId241" Type="http://schemas.openxmlformats.org/officeDocument/2006/relationships/image" Target="../media/image509.png"/><Relationship Id="rId246" Type="http://schemas.openxmlformats.org/officeDocument/2006/relationships/customXml" Target="../ink/ink552.xml"/><Relationship Id="rId267" Type="http://schemas.openxmlformats.org/officeDocument/2006/relationships/image" Target="../media/image522.png"/><Relationship Id="rId288" Type="http://schemas.openxmlformats.org/officeDocument/2006/relationships/customXml" Target="../ink/ink573.xml"/><Relationship Id="rId15" Type="http://schemas.openxmlformats.org/officeDocument/2006/relationships/image" Target="../media/image3960.png"/><Relationship Id="rId36" Type="http://schemas.openxmlformats.org/officeDocument/2006/relationships/customXml" Target="../ink/ink447.xml"/><Relationship Id="rId57" Type="http://schemas.openxmlformats.org/officeDocument/2006/relationships/image" Target="../media/image417.png"/><Relationship Id="rId106" Type="http://schemas.openxmlformats.org/officeDocument/2006/relationships/customXml" Target="../ink/ink482.xml"/><Relationship Id="rId127" Type="http://schemas.openxmlformats.org/officeDocument/2006/relationships/image" Target="../media/image452.png"/><Relationship Id="rId262" Type="http://schemas.openxmlformats.org/officeDocument/2006/relationships/customXml" Target="../ink/ink560.xml"/><Relationship Id="rId283" Type="http://schemas.openxmlformats.org/officeDocument/2006/relationships/image" Target="../media/image530.png"/><Relationship Id="rId10" Type="http://schemas.openxmlformats.org/officeDocument/2006/relationships/customXml" Target="../ink/ink434.xml"/><Relationship Id="rId31" Type="http://schemas.openxmlformats.org/officeDocument/2006/relationships/image" Target="../media/image4040.png"/><Relationship Id="rId52" Type="http://schemas.openxmlformats.org/officeDocument/2006/relationships/customXml" Target="../ink/ink455.xml"/><Relationship Id="rId73" Type="http://schemas.openxmlformats.org/officeDocument/2006/relationships/image" Target="../media/image425.png"/><Relationship Id="rId78" Type="http://schemas.openxmlformats.org/officeDocument/2006/relationships/customXml" Target="../ink/ink468.xml"/><Relationship Id="rId94" Type="http://schemas.openxmlformats.org/officeDocument/2006/relationships/customXml" Target="../ink/ink476.xml"/><Relationship Id="rId99" Type="http://schemas.openxmlformats.org/officeDocument/2006/relationships/image" Target="../media/image438.png"/><Relationship Id="rId101" Type="http://schemas.openxmlformats.org/officeDocument/2006/relationships/image" Target="../media/image439.png"/><Relationship Id="rId122" Type="http://schemas.openxmlformats.org/officeDocument/2006/relationships/customXml" Target="../ink/ink490.xml"/><Relationship Id="rId143" Type="http://schemas.openxmlformats.org/officeDocument/2006/relationships/image" Target="../media/image460.png"/><Relationship Id="rId148" Type="http://schemas.openxmlformats.org/officeDocument/2006/relationships/customXml" Target="../ink/ink503.xml"/><Relationship Id="rId164" Type="http://schemas.openxmlformats.org/officeDocument/2006/relationships/customXml" Target="../ink/ink511.xml"/><Relationship Id="rId169" Type="http://schemas.openxmlformats.org/officeDocument/2006/relationships/image" Target="../media/image473.png"/><Relationship Id="rId185" Type="http://schemas.openxmlformats.org/officeDocument/2006/relationships/image" Target="../media/image481.png"/><Relationship Id="rId4" Type="http://schemas.openxmlformats.org/officeDocument/2006/relationships/customXml" Target="../ink/ink431.xml"/><Relationship Id="rId9" Type="http://schemas.openxmlformats.org/officeDocument/2006/relationships/image" Target="../media/image3930.png"/><Relationship Id="rId180" Type="http://schemas.openxmlformats.org/officeDocument/2006/relationships/customXml" Target="../ink/ink519.xml"/><Relationship Id="rId210" Type="http://schemas.openxmlformats.org/officeDocument/2006/relationships/customXml" Target="../ink/ink534.xml"/><Relationship Id="rId215" Type="http://schemas.openxmlformats.org/officeDocument/2006/relationships/image" Target="../media/image496.png"/><Relationship Id="rId236" Type="http://schemas.openxmlformats.org/officeDocument/2006/relationships/customXml" Target="../ink/ink547.xml"/><Relationship Id="rId257" Type="http://schemas.openxmlformats.org/officeDocument/2006/relationships/image" Target="../media/image517.png"/><Relationship Id="rId278" Type="http://schemas.openxmlformats.org/officeDocument/2006/relationships/customXml" Target="../ink/ink568.xml"/><Relationship Id="rId26" Type="http://schemas.openxmlformats.org/officeDocument/2006/relationships/customXml" Target="../ink/ink442.xml"/><Relationship Id="rId231" Type="http://schemas.openxmlformats.org/officeDocument/2006/relationships/image" Target="../media/image504.png"/><Relationship Id="rId252" Type="http://schemas.openxmlformats.org/officeDocument/2006/relationships/customXml" Target="../ink/ink555.xml"/><Relationship Id="rId273" Type="http://schemas.openxmlformats.org/officeDocument/2006/relationships/image" Target="../media/image525.png"/><Relationship Id="rId294" Type="http://schemas.openxmlformats.org/officeDocument/2006/relationships/customXml" Target="../ink/ink576.xml"/><Relationship Id="rId47" Type="http://schemas.openxmlformats.org/officeDocument/2006/relationships/image" Target="../media/image412.png"/><Relationship Id="rId68" Type="http://schemas.openxmlformats.org/officeDocument/2006/relationships/customXml" Target="../ink/ink463.xml"/><Relationship Id="rId89" Type="http://schemas.openxmlformats.org/officeDocument/2006/relationships/image" Target="../media/image433.png"/><Relationship Id="rId112" Type="http://schemas.openxmlformats.org/officeDocument/2006/relationships/customXml" Target="../ink/ink485.xml"/><Relationship Id="rId133" Type="http://schemas.openxmlformats.org/officeDocument/2006/relationships/image" Target="../media/image455.png"/><Relationship Id="rId154" Type="http://schemas.openxmlformats.org/officeDocument/2006/relationships/customXml" Target="../ink/ink506.xml"/><Relationship Id="rId175" Type="http://schemas.openxmlformats.org/officeDocument/2006/relationships/image" Target="../media/image476.png"/><Relationship Id="rId196" Type="http://schemas.openxmlformats.org/officeDocument/2006/relationships/customXml" Target="../ink/ink527.xml"/><Relationship Id="rId200" Type="http://schemas.openxmlformats.org/officeDocument/2006/relationships/customXml" Target="../ink/ink529.xml"/><Relationship Id="rId16" Type="http://schemas.openxmlformats.org/officeDocument/2006/relationships/customXml" Target="../ink/ink437.xml"/><Relationship Id="rId221" Type="http://schemas.openxmlformats.org/officeDocument/2006/relationships/image" Target="../media/image499.png"/><Relationship Id="rId242" Type="http://schemas.openxmlformats.org/officeDocument/2006/relationships/customXml" Target="../ink/ink550.xml"/><Relationship Id="rId263" Type="http://schemas.openxmlformats.org/officeDocument/2006/relationships/image" Target="../media/image520.png"/><Relationship Id="rId284" Type="http://schemas.openxmlformats.org/officeDocument/2006/relationships/customXml" Target="../ink/ink571.xml"/><Relationship Id="rId37" Type="http://schemas.openxmlformats.org/officeDocument/2006/relationships/image" Target="../media/image4070.png"/><Relationship Id="rId58" Type="http://schemas.openxmlformats.org/officeDocument/2006/relationships/customXml" Target="../ink/ink458.xml"/><Relationship Id="rId79" Type="http://schemas.openxmlformats.org/officeDocument/2006/relationships/image" Target="../media/image428.png"/><Relationship Id="rId102" Type="http://schemas.openxmlformats.org/officeDocument/2006/relationships/customXml" Target="../ink/ink480.xml"/><Relationship Id="rId123" Type="http://schemas.openxmlformats.org/officeDocument/2006/relationships/image" Target="../media/image450.png"/><Relationship Id="rId144" Type="http://schemas.openxmlformats.org/officeDocument/2006/relationships/customXml" Target="../ink/ink501.xml"/><Relationship Id="rId90" Type="http://schemas.openxmlformats.org/officeDocument/2006/relationships/customXml" Target="../ink/ink474.xml"/><Relationship Id="rId165" Type="http://schemas.openxmlformats.org/officeDocument/2006/relationships/image" Target="../media/image471.png"/><Relationship Id="rId186" Type="http://schemas.openxmlformats.org/officeDocument/2006/relationships/customXml" Target="../ink/ink522.xml"/><Relationship Id="rId211" Type="http://schemas.openxmlformats.org/officeDocument/2006/relationships/image" Target="../media/image494.png"/><Relationship Id="rId232" Type="http://schemas.openxmlformats.org/officeDocument/2006/relationships/customXml" Target="../ink/ink545.xml"/><Relationship Id="rId253" Type="http://schemas.openxmlformats.org/officeDocument/2006/relationships/image" Target="../media/image515.png"/><Relationship Id="rId274" Type="http://schemas.openxmlformats.org/officeDocument/2006/relationships/customXml" Target="../ink/ink566.xml"/><Relationship Id="rId295" Type="http://schemas.openxmlformats.org/officeDocument/2006/relationships/image" Target="../media/image536.png"/><Relationship Id="rId27" Type="http://schemas.openxmlformats.org/officeDocument/2006/relationships/image" Target="../media/image4020.png"/><Relationship Id="rId48" Type="http://schemas.openxmlformats.org/officeDocument/2006/relationships/customXml" Target="../ink/ink453.xml"/><Relationship Id="rId69" Type="http://schemas.openxmlformats.org/officeDocument/2006/relationships/image" Target="../media/image423.png"/><Relationship Id="rId113" Type="http://schemas.openxmlformats.org/officeDocument/2006/relationships/image" Target="../media/image445.png"/><Relationship Id="rId134" Type="http://schemas.openxmlformats.org/officeDocument/2006/relationships/customXml" Target="../ink/ink496.xml"/><Relationship Id="rId80" Type="http://schemas.openxmlformats.org/officeDocument/2006/relationships/customXml" Target="../ink/ink469.xml"/><Relationship Id="rId155" Type="http://schemas.openxmlformats.org/officeDocument/2006/relationships/image" Target="../media/image466.png"/><Relationship Id="rId176" Type="http://schemas.openxmlformats.org/officeDocument/2006/relationships/customXml" Target="../ink/ink517.xml"/><Relationship Id="rId197" Type="http://schemas.openxmlformats.org/officeDocument/2006/relationships/image" Target="../media/image487.png"/><Relationship Id="rId201" Type="http://schemas.openxmlformats.org/officeDocument/2006/relationships/image" Target="../media/image489.png"/><Relationship Id="rId222" Type="http://schemas.openxmlformats.org/officeDocument/2006/relationships/customXml" Target="../ink/ink540.xml"/><Relationship Id="rId243" Type="http://schemas.openxmlformats.org/officeDocument/2006/relationships/image" Target="../media/image510.png"/><Relationship Id="rId264" Type="http://schemas.openxmlformats.org/officeDocument/2006/relationships/customXml" Target="../ink/ink561.xml"/><Relationship Id="rId285" Type="http://schemas.openxmlformats.org/officeDocument/2006/relationships/image" Target="../media/image531.png"/><Relationship Id="rId17" Type="http://schemas.openxmlformats.org/officeDocument/2006/relationships/image" Target="../media/image3970.png"/><Relationship Id="rId38" Type="http://schemas.openxmlformats.org/officeDocument/2006/relationships/customXml" Target="../ink/ink448.xml"/><Relationship Id="rId59" Type="http://schemas.openxmlformats.org/officeDocument/2006/relationships/image" Target="../media/image418.png"/><Relationship Id="rId103" Type="http://schemas.openxmlformats.org/officeDocument/2006/relationships/image" Target="../media/image440.png"/><Relationship Id="rId124" Type="http://schemas.openxmlformats.org/officeDocument/2006/relationships/customXml" Target="../ink/ink491.xml"/><Relationship Id="rId70" Type="http://schemas.openxmlformats.org/officeDocument/2006/relationships/customXml" Target="../ink/ink464.xml"/><Relationship Id="rId91" Type="http://schemas.openxmlformats.org/officeDocument/2006/relationships/image" Target="../media/image434.png"/><Relationship Id="rId145" Type="http://schemas.openxmlformats.org/officeDocument/2006/relationships/image" Target="../media/image461.png"/><Relationship Id="rId166" Type="http://schemas.openxmlformats.org/officeDocument/2006/relationships/customXml" Target="../ink/ink512.xml"/><Relationship Id="rId187" Type="http://schemas.openxmlformats.org/officeDocument/2006/relationships/image" Target="../media/image482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535.xml"/><Relationship Id="rId233" Type="http://schemas.openxmlformats.org/officeDocument/2006/relationships/image" Target="../media/image505.png"/><Relationship Id="rId254" Type="http://schemas.openxmlformats.org/officeDocument/2006/relationships/customXml" Target="../ink/ink556.xml"/><Relationship Id="rId28" Type="http://schemas.openxmlformats.org/officeDocument/2006/relationships/customXml" Target="../ink/ink443.xml"/><Relationship Id="rId49" Type="http://schemas.openxmlformats.org/officeDocument/2006/relationships/image" Target="../media/image413.png"/><Relationship Id="rId114" Type="http://schemas.openxmlformats.org/officeDocument/2006/relationships/customXml" Target="../ink/ink486.xml"/><Relationship Id="rId275" Type="http://schemas.openxmlformats.org/officeDocument/2006/relationships/image" Target="../media/image526.png"/><Relationship Id="rId296" Type="http://schemas.openxmlformats.org/officeDocument/2006/relationships/customXml" Target="../ink/ink577.xml"/><Relationship Id="rId60" Type="http://schemas.openxmlformats.org/officeDocument/2006/relationships/customXml" Target="../ink/ink459.xml"/><Relationship Id="rId81" Type="http://schemas.openxmlformats.org/officeDocument/2006/relationships/image" Target="../media/image429.png"/><Relationship Id="rId135" Type="http://schemas.openxmlformats.org/officeDocument/2006/relationships/image" Target="../media/image456.png"/><Relationship Id="rId156" Type="http://schemas.openxmlformats.org/officeDocument/2006/relationships/customXml" Target="../ink/ink507.xml"/><Relationship Id="rId177" Type="http://schemas.openxmlformats.org/officeDocument/2006/relationships/image" Target="../media/image477.png"/><Relationship Id="rId198" Type="http://schemas.openxmlformats.org/officeDocument/2006/relationships/customXml" Target="../ink/ink528.xml"/><Relationship Id="rId202" Type="http://schemas.openxmlformats.org/officeDocument/2006/relationships/customXml" Target="../ink/ink530.xml"/><Relationship Id="rId223" Type="http://schemas.openxmlformats.org/officeDocument/2006/relationships/image" Target="../media/image500.png"/><Relationship Id="rId244" Type="http://schemas.openxmlformats.org/officeDocument/2006/relationships/customXml" Target="../ink/ink551.xml"/><Relationship Id="rId18" Type="http://schemas.openxmlformats.org/officeDocument/2006/relationships/customXml" Target="../ink/ink438.xml"/><Relationship Id="rId39" Type="http://schemas.openxmlformats.org/officeDocument/2006/relationships/image" Target="../media/image4080.png"/><Relationship Id="rId265" Type="http://schemas.openxmlformats.org/officeDocument/2006/relationships/image" Target="../media/image521.png"/><Relationship Id="rId286" Type="http://schemas.openxmlformats.org/officeDocument/2006/relationships/customXml" Target="../ink/ink572.xml"/><Relationship Id="rId50" Type="http://schemas.openxmlformats.org/officeDocument/2006/relationships/customXml" Target="../ink/ink454.xml"/><Relationship Id="rId104" Type="http://schemas.openxmlformats.org/officeDocument/2006/relationships/customXml" Target="../ink/ink481.xml"/><Relationship Id="rId125" Type="http://schemas.openxmlformats.org/officeDocument/2006/relationships/image" Target="../media/image451.png"/><Relationship Id="rId146" Type="http://schemas.openxmlformats.org/officeDocument/2006/relationships/customXml" Target="../ink/ink502.xml"/><Relationship Id="rId167" Type="http://schemas.openxmlformats.org/officeDocument/2006/relationships/image" Target="../media/image472.png"/><Relationship Id="rId188" Type="http://schemas.openxmlformats.org/officeDocument/2006/relationships/customXml" Target="../ink/ink523.xml"/></Relationships>
</file>

<file path=ppt/slides/_rels/slide6.xml.rels><?xml version="1.0" encoding="UTF-8" standalone="yes"?>
<Relationships xmlns="http://schemas.openxmlformats.org/package/2006/relationships"><Relationship Id="rId299" Type="http://schemas.openxmlformats.org/officeDocument/2006/relationships/customXml" Target="../ink/ink659.xml"/><Relationship Id="rId671" Type="http://schemas.openxmlformats.org/officeDocument/2006/relationships/customXml" Target="../ink/ink840.xml"/><Relationship Id="rId117" Type="http://schemas.openxmlformats.org/officeDocument/2006/relationships/image" Target="../media/image596.png"/><Relationship Id="rId727" Type="http://schemas.openxmlformats.org/officeDocument/2006/relationships/customXml" Target="../ink/ink873.xml"/><Relationship Id="rId769" Type="http://schemas.openxmlformats.org/officeDocument/2006/relationships/customXml" Target="../ink/ink915.xml"/><Relationship Id="rId21" Type="http://schemas.openxmlformats.org/officeDocument/2006/relationships/image" Target="../media/image548.png"/><Relationship Id="rId63" Type="http://schemas.openxmlformats.org/officeDocument/2006/relationships/image" Target="../media/image569.png"/><Relationship Id="rId324" Type="http://schemas.openxmlformats.org/officeDocument/2006/relationships/image" Target="../media/image699.png"/><Relationship Id="rId366" Type="http://schemas.openxmlformats.org/officeDocument/2006/relationships/image" Target="../media/image720.png"/><Relationship Id="rId531" Type="http://schemas.openxmlformats.org/officeDocument/2006/relationships/customXml" Target="../ink/ink775.xml"/><Relationship Id="rId573" Type="http://schemas.openxmlformats.org/officeDocument/2006/relationships/customXml" Target="../ink/ink796.xml"/><Relationship Id="rId629" Type="http://schemas.openxmlformats.org/officeDocument/2006/relationships/customXml" Target="../ink/ink819.xml"/><Relationship Id="rId159" Type="http://schemas.openxmlformats.org/officeDocument/2006/relationships/image" Target="../media/image617.png"/><Relationship Id="rId780" Type="http://schemas.openxmlformats.org/officeDocument/2006/relationships/customXml" Target="../ink/ink922.xml"/><Relationship Id="rId433" Type="http://schemas.openxmlformats.org/officeDocument/2006/relationships/customXml" Target="../ink/ink726.xml"/><Relationship Id="rId226" Type="http://schemas.openxmlformats.org/officeDocument/2006/relationships/image" Target="../media/image650.png"/><Relationship Id="rId268" Type="http://schemas.openxmlformats.org/officeDocument/2006/relationships/image" Target="../media/image671.png"/><Relationship Id="rId475" Type="http://schemas.openxmlformats.org/officeDocument/2006/relationships/customXml" Target="../ink/ink747.xml"/><Relationship Id="rId640" Type="http://schemas.openxmlformats.org/officeDocument/2006/relationships/image" Target="../media/image856.png"/><Relationship Id="rId682" Type="http://schemas.openxmlformats.org/officeDocument/2006/relationships/image" Target="../media/image877.png"/><Relationship Id="rId738" Type="http://schemas.openxmlformats.org/officeDocument/2006/relationships/customXml" Target="../ink/ink884.xml"/><Relationship Id="rId32" Type="http://schemas.openxmlformats.org/officeDocument/2006/relationships/customXml" Target="../ink/ink594.xml"/><Relationship Id="rId74" Type="http://schemas.openxmlformats.org/officeDocument/2006/relationships/customXml" Target="../ink/ink613.xml"/><Relationship Id="rId335" Type="http://schemas.openxmlformats.org/officeDocument/2006/relationships/customXml" Target="../ink/ink677.xml"/><Relationship Id="rId377" Type="http://schemas.openxmlformats.org/officeDocument/2006/relationships/customXml" Target="../ink/ink698.xml"/><Relationship Id="rId500" Type="http://schemas.openxmlformats.org/officeDocument/2006/relationships/image" Target="../media/image787.png"/><Relationship Id="rId542" Type="http://schemas.openxmlformats.org/officeDocument/2006/relationships/image" Target="../media/image808.png"/><Relationship Id="rId584" Type="http://schemas.openxmlformats.org/officeDocument/2006/relationships/image" Target="../media/image829.png"/><Relationship Id="rId5" Type="http://schemas.openxmlformats.org/officeDocument/2006/relationships/image" Target="../media/image540.png"/><Relationship Id="rId237" Type="http://schemas.openxmlformats.org/officeDocument/2006/relationships/customXml" Target="../ink/ink628.xml"/><Relationship Id="rId402" Type="http://schemas.openxmlformats.org/officeDocument/2006/relationships/image" Target="../media/image738.png"/><Relationship Id="rId181" Type="http://schemas.openxmlformats.org/officeDocument/2006/relationships/image" Target="../media/image628.png"/><Relationship Id="rId279" Type="http://schemas.openxmlformats.org/officeDocument/2006/relationships/customXml" Target="../ink/ink649.xml"/><Relationship Id="rId444" Type="http://schemas.openxmlformats.org/officeDocument/2006/relationships/image" Target="../media/image759.png"/><Relationship Id="rId486" Type="http://schemas.openxmlformats.org/officeDocument/2006/relationships/image" Target="../media/image780.png"/><Relationship Id="rId651" Type="http://schemas.openxmlformats.org/officeDocument/2006/relationships/customXml" Target="../ink/ink830.xml"/><Relationship Id="rId693" Type="http://schemas.openxmlformats.org/officeDocument/2006/relationships/customXml" Target="../ink/ink847.xml"/><Relationship Id="rId707" Type="http://schemas.openxmlformats.org/officeDocument/2006/relationships/customXml" Target="../ink/ink854.xml"/><Relationship Id="rId749" Type="http://schemas.openxmlformats.org/officeDocument/2006/relationships/customXml" Target="../ink/ink895.xml"/><Relationship Id="rId43" Type="http://schemas.openxmlformats.org/officeDocument/2006/relationships/image" Target="../media/image559.png"/><Relationship Id="rId290" Type="http://schemas.openxmlformats.org/officeDocument/2006/relationships/image" Target="../media/image682.png"/><Relationship Id="rId304" Type="http://schemas.openxmlformats.org/officeDocument/2006/relationships/image" Target="../media/image689.png"/><Relationship Id="rId346" Type="http://schemas.openxmlformats.org/officeDocument/2006/relationships/image" Target="../media/image710.png"/><Relationship Id="rId388" Type="http://schemas.openxmlformats.org/officeDocument/2006/relationships/image" Target="../media/image731.png"/><Relationship Id="rId511" Type="http://schemas.openxmlformats.org/officeDocument/2006/relationships/customXml" Target="../ink/ink765.xml"/><Relationship Id="rId553" Type="http://schemas.openxmlformats.org/officeDocument/2006/relationships/customXml" Target="../ink/ink786.xml"/><Relationship Id="rId609" Type="http://schemas.openxmlformats.org/officeDocument/2006/relationships/customXml" Target="../ink/ink814.xml"/><Relationship Id="rId139" Type="http://schemas.openxmlformats.org/officeDocument/2006/relationships/image" Target="../media/image607.png"/><Relationship Id="rId760" Type="http://schemas.openxmlformats.org/officeDocument/2006/relationships/customXml" Target="../ink/ink906.xml"/><Relationship Id="rId85" Type="http://schemas.openxmlformats.org/officeDocument/2006/relationships/image" Target="../media/image580.png"/><Relationship Id="rId413" Type="http://schemas.openxmlformats.org/officeDocument/2006/relationships/customXml" Target="../ink/ink716.xml"/><Relationship Id="rId595" Type="http://schemas.openxmlformats.org/officeDocument/2006/relationships/customXml" Target="../ink/ink807.xml"/><Relationship Id="rId206" Type="http://schemas.openxmlformats.org/officeDocument/2006/relationships/image" Target="../media/image640.png"/><Relationship Id="rId248" Type="http://schemas.openxmlformats.org/officeDocument/2006/relationships/image" Target="../media/image661.png"/><Relationship Id="rId455" Type="http://schemas.openxmlformats.org/officeDocument/2006/relationships/customXml" Target="../ink/ink737.xml"/><Relationship Id="rId497" Type="http://schemas.openxmlformats.org/officeDocument/2006/relationships/customXml" Target="../ink/ink758.xml"/><Relationship Id="rId662" Type="http://schemas.openxmlformats.org/officeDocument/2006/relationships/image" Target="../media/image867.png"/><Relationship Id="rId718" Type="http://schemas.openxmlformats.org/officeDocument/2006/relationships/customXml" Target="../ink/ink864.xml"/><Relationship Id="rId12" Type="http://schemas.openxmlformats.org/officeDocument/2006/relationships/customXml" Target="../ink/ink584.xml"/><Relationship Id="rId315" Type="http://schemas.openxmlformats.org/officeDocument/2006/relationships/customXml" Target="../ink/ink667.xml"/><Relationship Id="rId357" Type="http://schemas.openxmlformats.org/officeDocument/2006/relationships/customXml" Target="../ink/ink688.xml"/><Relationship Id="rId522" Type="http://schemas.openxmlformats.org/officeDocument/2006/relationships/image" Target="../media/image798.png"/><Relationship Id="rId54" Type="http://schemas.openxmlformats.org/officeDocument/2006/relationships/customXml" Target="../ink/ink605.xml"/><Relationship Id="rId399" Type="http://schemas.openxmlformats.org/officeDocument/2006/relationships/customXml" Target="../ink/ink709.xml"/><Relationship Id="rId564" Type="http://schemas.openxmlformats.org/officeDocument/2006/relationships/image" Target="../media/image819.png"/><Relationship Id="rId161" Type="http://schemas.openxmlformats.org/officeDocument/2006/relationships/image" Target="../media/image618.png"/><Relationship Id="rId771" Type="http://schemas.openxmlformats.org/officeDocument/2006/relationships/customXml" Target="../ink/ink917.xml"/><Relationship Id="rId259" Type="http://schemas.openxmlformats.org/officeDocument/2006/relationships/customXml" Target="../ink/ink639.xml"/><Relationship Id="rId424" Type="http://schemas.openxmlformats.org/officeDocument/2006/relationships/image" Target="../media/image749.png"/><Relationship Id="rId466" Type="http://schemas.openxmlformats.org/officeDocument/2006/relationships/image" Target="../media/image770.png"/><Relationship Id="rId631" Type="http://schemas.openxmlformats.org/officeDocument/2006/relationships/customXml" Target="../ink/ink820.xml"/><Relationship Id="rId673" Type="http://schemas.openxmlformats.org/officeDocument/2006/relationships/customXml" Target="../ink/ink841.xml"/><Relationship Id="rId729" Type="http://schemas.openxmlformats.org/officeDocument/2006/relationships/customXml" Target="../ink/ink875.xml"/><Relationship Id="rId23" Type="http://schemas.openxmlformats.org/officeDocument/2006/relationships/image" Target="../media/image549.png"/><Relationship Id="rId270" Type="http://schemas.openxmlformats.org/officeDocument/2006/relationships/image" Target="../media/image672.png"/><Relationship Id="rId326" Type="http://schemas.openxmlformats.org/officeDocument/2006/relationships/image" Target="../media/image700.png"/><Relationship Id="rId533" Type="http://schemas.openxmlformats.org/officeDocument/2006/relationships/customXml" Target="../ink/ink776.xml"/><Relationship Id="rId119" Type="http://schemas.openxmlformats.org/officeDocument/2006/relationships/image" Target="../media/image597.png"/><Relationship Id="rId65" Type="http://schemas.openxmlformats.org/officeDocument/2006/relationships/image" Target="../media/image570.png"/><Relationship Id="rId368" Type="http://schemas.openxmlformats.org/officeDocument/2006/relationships/image" Target="../media/image721.png"/><Relationship Id="rId575" Type="http://schemas.openxmlformats.org/officeDocument/2006/relationships/customXml" Target="../ink/ink797.xml"/><Relationship Id="rId740" Type="http://schemas.openxmlformats.org/officeDocument/2006/relationships/customXml" Target="../ink/ink886.xml"/><Relationship Id="rId782" Type="http://schemas.openxmlformats.org/officeDocument/2006/relationships/customXml" Target="../ink/ink923.xml"/><Relationship Id="rId228" Type="http://schemas.openxmlformats.org/officeDocument/2006/relationships/image" Target="../media/image651.png"/><Relationship Id="rId435" Type="http://schemas.openxmlformats.org/officeDocument/2006/relationships/customXml" Target="../ink/ink727.xml"/><Relationship Id="rId477" Type="http://schemas.openxmlformats.org/officeDocument/2006/relationships/customXml" Target="../ink/ink748.xml"/><Relationship Id="rId600" Type="http://schemas.openxmlformats.org/officeDocument/2006/relationships/image" Target="../media/image837.png"/><Relationship Id="rId642" Type="http://schemas.openxmlformats.org/officeDocument/2006/relationships/image" Target="../media/image857.png"/><Relationship Id="rId684" Type="http://schemas.openxmlformats.org/officeDocument/2006/relationships/image" Target="../media/image878.png"/><Relationship Id="rId281" Type="http://schemas.openxmlformats.org/officeDocument/2006/relationships/customXml" Target="../ink/ink650.xml"/><Relationship Id="rId337" Type="http://schemas.openxmlformats.org/officeDocument/2006/relationships/customXml" Target="../ink/ink678.xml"/><Relationship Id="rId502" Type="http://schemas.openxmlformats.org/officeDocument/2006/relationships/image" Target="../media/image788.png"/><Relationship Id="rId34" Type="http://schemas.openxmlformats.org/officeDocument/2006/relationships/customXml" Target="../ink/ink595.xml"/><Relationship Id="rId76" Type="http://schemas.openxmlformats.org/officeDocument/2006/relationships/customXml" Target="../ink/ink614.xml"/><Relationship Id="rId379" Type="http://schemas.openxmlformats.org/officeDocument/2006/relationships/customXml" Target="../ink/ink699.xml"/><Relationship Id="rId544" Type="http://schemas.openxmlformats.org/officeDocument/2006/relationships/image" Target="../media/image809.png"/><Relationship Id="rId586" Type="http://schemas.openxmlformats.org/officeDocument/2006/relationships/image" Target="../media/image830.png"/><Relationship Id="rId141" Type="http://schemas.openxmlformats.org/officeDocument/2006/relationships/image" Target="../media/image608.png"/><Relationship Id="rId751" Type="http://schemas.openxmlformats.org/officeDocument/2006/relationships/customXml" Target="../ink/ink897.xml"/><Relationship Id="rId7" Type="http://schemas.openxmlformats.org/officeDocument/2006/relationships/image" Target="../media/image541.png"/><Relationship Id="rId239" Type="http://schemas.openxmlformats.org/officeDocument/2006/relationships/customXml" Target="../ink/ink629.xml"/><Relationship Id="rId390" Type="http://schemas.openxmlformats.org/officeDocument/2006/relationships/image" Target="../media/image732.png"/><Relationship Id="rId404" Type="http://schemas.openxmlformats.org/officeDocument/2006/relationships/image" Target="../media/image739.png"/><Relationship Id="rId446" Type="http://schemas.openxmlformats.org/officeDocument/2006/relationships/image" Target="../media/image760.png"/><Relationship Id="rId653" Type="http://schemas.openxmlformats.org/officeDocument/2006/relationships/customXml" Target="../ink/ink831.xml"/><Relationship Id="rId183" Type="http://schemas.openxmlformats.org/officeDocument/2006/relationships/image" Target="../media/image629.png"/><Relationship Id="rId250" Type="http://schemas.openxmlformats.org/officeDocument/2006/relationships/image" Target="../media/image662.png"/><Relationship Id="rId292" Type="http://schemas.openxmlformats.org/officeDocument/2006/relationships/image" Target="../media/image683.png"/><Relationship Id="rId306" Type="http://schemas.openxmlformats.org/officeDocument/2006/relationships/image" Target="../media/image690.png"/><Relationship Id="rId488" Type="http://schemas.openxmlformats.org/officeDocument/2006/relationships/image" Target="../media/image781.png"/><Relationship Id="rId695" Type="http://schemas.openxmlformats.org/officeDocument/2006/relationships/customXml" Target="../ink/ink848.xml"/><Relationship Id="rId709" Type="http://schemas.openxmlformats.org/officeDocument/2006/relationships/customXml" Target="../ink/ink855.xml"/><Relationship Id="rId45" Type="http://schemas.openxmlformats.org/officeDocument/2006/relationships/image" Target="../media/image560.png"/><Relationship Id="rId87" Type="http://schemas.openxmlformats.org/officeDocument/2006/relationships/image" Target="../media/image581.png"/><Relationship Id="rId348" Type="http://schemas.openxmlformats.org/officeDocument/2006/relationships/image" Target="../media/image711.png"/><Relationship Id="rId513" Type="http://schemas.openxmlformats.org/officeDocument/2006/relationships/customXml" Target="../ink/ink766.xml"/><Relationship Id="rId555" Type="http://schemas.openxmlformats.org/officeDocument/2006/relationships/customXml" Target="../ink/ink787.xml"/><Relationship Id="rId597" Type="http://schemas.openxmlformats.org/officeDocument/2006/relationships/customXml" Target="../ink/ink808.xml"/><Relationship Id="rId720" Type="http://schemas.openxmlformats.org/officeDocument/2006/relationships/customXml" Target="../ink/ink866.xml"/><Relationship Id="rId762" Type="http://schemas.openxmlformats.org/officeDocument/2006/relationships/customXml" Target="../ink/ink908.xml"/><Relationship Id="rId415" Type="http://schemas.openxmlformats.org/officeDocument/2006/relationships/customXml" Target="../ink/ink717.xml"/><Relationship Id="rId457" Type="http://schemas.openxmlformats.org/officeDocument/2006/relationships/customXml" Target="../ink/ink738.xml"/><Relationship Id="rId208" Type="http://schemas.openxmlformats.org/officeDocument/2006/relationships/image" Target="../media/image641.png"/><Relationship Id="rId261" Type="http://schemas.openxmlformats.org/officeDocument/2006/relationships/customXml" Target="../ink/ink640.xml"/><Relationship Id="rId499" Type="http://schemas.openxmlformats.org/officeDocument/2006/relationships/customXml" Target="../ink/ink759.xml"/><Relationship Id="rId664" Type="http://schemas.openxmlformats.org/officeDocument/2006/relationships/image" Target="../media/image868.png"/><Relationship Id="rId14" Type="http://schemas.openxmlformats.org/officeDocument/2006/relationships/customXml" Target="../ink/ink585.xml"/><Relationship Id="rId56" Type="http://schemas.openxmlformats.org/officeDocument/2006/relationships/customXml" Target="../ink/ink606.xml"/><Relationship Id="rId317" Type="http://schemas.openxmlformats.org/officeDocument/2006/relationships/customXml" Target="../ink/ink668.xml"/><Relationship Id="rId359" Type="http://schemas.openxmlformats.org/officeDocument/2006/relationships/customXml" Target="../ink/ink689.xml"/><Relationship Id="rId524" Type="http://schemas.openxmlformats.org/officeDocument/2006/relationships/image" Target="../media/image799.png"/><Relationship Id="rId566" Type="http://schemas.openxmlformats.org/officeDocument/2006/relationships/image" Target="../media/image820.png"/><Relationship Id="rId731" Type="http://schemas.openxmlformats.org/officeDocument/2006/relationships/customXml" Target="../ink/ink877.xml"/><Relationship Id="rId773" Type="http://schemas.openxmlformats.org/officeDocument/2006/relationships/image" Target="../media/image572.png"/><Relationship Id="rId370" Type="http://schemas.openxmlformats.org/officeDocument/2006/relationships/image" Target="../media/image722.png"/><Relationship Id="rId426" Type="http://schemas.openxmlformats.org/officeDocument/2006/relationships/image" Target="../media/image750.png"/><Relationship Id="rId633" Type="http://schemas.openxmlformats.org/officeDocument/2006/relationships/customXml" Target="../ink/ink821.xml"/><Relationship Id="rId121" Type="http://schemas.openxmlformats.org/officeDocument/2006/relationships/image" Target="../media/image598.png"/><Relationship Id="rId163" Type="http://schemas.openxmlformats.org/officeDocument/2006/relationships/image" Target="../media/image619.png"/><Relationship Id="rId230" Type="http://schemas.openxmlformats.org/officeDocument/2006/relationships/image" Target="../media/image652.png"/><Relationship Id="rId468" Type="http://schemas.openxmlformats.org/officeDocument/2006/relationships/image" Target="../media/image771.png"/><Relationship Id="rId25" Type="http://schemas.openxmlformats.org/officeDocument/2006/relationships/image" Target="../media/image550.png"/><Relationship Id="rId272" Type="http://schemas.openxmlformats.org/officeDocument/2006/relationships/image" Target="../media/image673.png"/><Relationship Id="rId328" Type="http://schemas.openxmlformats.org/officeDocument/2006/relationships/image" Target="../media/image701.png"/><Relationship Id="rId535" Type="http://schemas.openxmlformats.org/officeDocument/2006/relationships/customXml" Target="../ink/ink777.xml"/><Relationship Id="rId577" Type="http://schemas.openxmlformats.org/officeDocument/2006/relationships/customXml" Target="../ink/ink798.xml"/><Relationship Id="rId700" Type="http://schemas.openxmlformats.org/officeDocument/2006/relationships/image" Target="../media/image886.png"/><Relationship Id="rId742" Type="http://schemas.openxmlformats.org/officeDocument/2006/relationships/customXml" Target="../ink/ink888.xml"/><Relationship Id="rId381" Type="http://schemas.openxmlformats.org/officeDocument/2006/relationships/customXml" Target="../ink/ink700.xml"/><Relationship Id="rId602" Type="http://schemas.openxmlformats.org/officeDocument/2006/relationships/image" Target="../media/image838.png"/><Relationship Id="rId784" Type="http://schemas.openxmlformats.org/officeDocument/2006/relationships/customXml" Target="../ink/ink924.xml"/><Relationship Id="rId241" Type="http://schemas.openxmlformats.org/officeDocument/2006/relationships/customXml" Target="../ink/ink630.xml"/><Relationship Id="rId437" Type="http://schemas.openxmlformats.org/officeDocument/2006/relationships/customXml" Target="../ink/ink728.xml"/><Relationship Id="rId479" Type="http://schemas.openxmlformats.org/officeDocument/2006/relationships/customXml" Target="../ink/ink749.xml"/><Relationship Id="rId644" Type="http://schemas.openxmlformats.org/officeDocument/2006/relationships/image" Target="../media/image858.png"/><Relationship Id="rId686" Type="http://schemas.openxmlformats.org/officeDocument/2006/relationships/image" Target="../media/image879.png"/><Relationship Id="rId36" Type="http://schemas.openxmlformats.org/officeDocument/2006/relationships/customXml" Target="../ink/ink596.xml"/><Relationship Id="rId283" Type="http://schemas.openxmlformats.org/officeDocument/2006/relationships/customXml" Target="../ink/ink651.xml"/><Relationship Id="rId339" Type="http://schemas.openxmlformats.org/officeDocument/2006/relationships/customXml" Target="../ink/ink679.xml"/><Relationship Id="rId490" Type="http://schemas.openxmlformats.org/officeDocument/2006/relationships/image" Target="../media/image782.png"/><Relationship Id="rId504" Type="http://schemas.openxmlformats.org/officeDocument/2006/relationships/image" Target="../media/image789.png"/><Relationship Id="rId546" Type="http://schemas.openxmlformats.org/officeDocument/2006/relationships/image" Target="../media/image810.png"/><Relationship Id="rId711" Type="http://schemas.openxmlformats.org/officeDocument/2006/relationships/customXml" Target="../ink/ink857.xml"/><Relationship Id="rId753" Type="http://schemas.openxmlformats.org/officeDocument/2006/relationships/customXml" Target="../ink/ink899.xml"/><Relationship Id="rId78" Type="http://schemas.openxmlformats.org/officeDocument/2006/relationships/customXml" Target="../ink/ink615.xml"/><Relationship Id="rId350" Type="http://schemas.openxmlformats.org/officeDocument/2006/relationships/image" Target="../media/image712.png"/><Relationship Id="rId406" Type="http://schemas.openxmlformats.org/officeDocument/2006/relationships/image" Target="../media/image740.png"/><Relationship Id="rId588" Type="http://schemas.openxmlformats.org/officeDocument/2006/relationships/image" Target="../media/image831.png"/><Relationship Id="rId101" Type="http://schemas.openxmlformats.org/officeDocument/2006/relationships/image" Target="../media/image588.png"/><Relationship Id="rId143" Type="http://schemas.openxmlformats.org/officeDocument/2006/relationships/image" Target="../media/image609.png"/><Relationship Id="rId185" Type="http://schemas.openxmlformats.org/officeDocument/2006/relationships/image" Target="../media/image630.png"/><Relationship Id="rId9" Type="http://schemas.openxmlformats.org/officeDocument/2006/relationships/image" Target="../media/image542.png"/><Relationship Id="rId392" Type="http://schemas.openxmlformats.org/officeDocument/2006/relationships/image" Target="../media/image733.png"/><Relationship Id="rId448" Type="http://schemas.openxmlformats.org/officeDocument/2006/relationships/image" Target="../media/image761.png"/><Relationship Id="rId613" Type="http://schemas.openxmlformats.org/officeDocument/2006/relationships/customXml" Target="../ink/ink815.xml"/><Relationship Id="rId655" Type="http://schemas.openxmlformats.org/officeDocument/2006/relationships/customXml" Target="../ink/ink832.xml"/><Relationship Id="rId697" Type="http://schemas.openxmlformats.org/officeDocument/2006/relationships/customXml" Target="../ink/ink849.xml"/><Relationship Id="rId210" Type="http://schemas.openxmlformats.org/officeDocument/2006/relationships/image" Target="../media/image642.png"/><Relationship Id="rId252" Type="http://schemas.openxmlformats.org/officeDocument/2006/relationships/image" Target="../media/image663.png"/><Relationship Id="rId294" Type="http://schemas.openxmlformats.org/officeDocument/2006/relationships/image" Target="../media/image684.png"/><Relationship Id="rId308" Type="http://schemas.openxmlformats.org/officeDocument/2006/relationships/image" Target="../media/image691.png"/><Relationship Id="rId515" Type="http://schemas.openxmlformats.org/officeDocument/2006/relationships/customXml" Target="../ink/ink767.xml"/><Relationship Id="rId722" Type="http://schemas.openxmlformats.org/officeDocument/2006/relationships/customXml" Target="../ink/ink868.xml"/><Relationship Id="rId47" Type="http://schemas.openxmlformats.org/officeDocument/2006/relationships/image" Target="../media/image561.png"/><Relationship Id="rId89" Type="http://schemas.openxmlformats.org/officeDocument/2006/relationships/image" Target="../media/image582.png"/><Relationship Id="rId361" Type="http://schemas.openxmlformats.org/officeDocument/2006/relationships/customXml" Target="../ink/ink690.xml"/><Relationship Id="rId557" Type="http://schemas.openxmlformats.org/officeDocument/2006/relationships/customXml" Target="../ink/ink788.xml"/><Relationship Id="rId599" Type="http://schemas.openxmlformats.org/officeDocument/2006/relationships/customXml" Target="../ink/ink809.xml"/><Relationship Id="rId764" Type="http://schemas.openxmlformats.org/officeDocument/2006/relationships/customXml" Target="../ink/ink910.xml"/><Relationship Id="rId417" Type="http://schemas.openxmlformats.org/officeDocument/2006/relationships/customXml" Target="../ink/ink718.xml"/><Relationship Id="rId459" Type="http://schemas.openxmlformats.org/officeDocument/2006/relationships/customXml" Target="../ink/ink739.xml"/><Relationship Id="rId666" Type="http://schemas.openxmlformats.org/officeDocument/2006/relationships/image" Target="../media/image869.png"/><Relationship Id="rId16" Type="http://schemas.openxmlformats.org/officeDocument/2006/relationships/customXml" Target="../ink/ink586.xml"/><Relationship Id="rId263" Type="http://schemas.openxmlformats.org/officeDocument/2006/relationships/customXml" Target="../ink/ink641.xml"/><Relationship Id="rId319" Type="http://schemas.openxmlformats.org/officeDocument/2006/relationships/customXml" Target="../ink/ink669.xml"/><Relationship Id="rId470" Type="http://schemas.openxmlformats.org/officeDocument/2006/relationships/image" Target="../media/image772.png"/><Relationship Id="rId526" Type="http://schemas.openxmlformats.org/officeDocument/2006/relationships/image" Target="../media/image800.png"/><Relationship Id="rId58" Type="http://schemas.openxmlformats.org/officeDocument/2006/relationships/customXml" Target="../ink/ink607.xml"/><Relationship Id="rId330" Type="http://schemas.openxmlformats.org/officeDocument/2006/relationships/image" Target="../media/image702.png"/><Relationship Id="rId568" Type="http://schemas.openxmlformats.org/officeDocument/2006/relationships/image" Target="../media/image821.png"/><Relationship Id="rId123" Type="http://schemas.openxmlformats.org/officeDocument/2006/relationships/image" Target="../media/image599.png"/><Relationship Id="rId733" Type="http://schemas.openxmlformats.org/officeDocument/2006/relationships/customXml" Target="../ink/ink879.xml"/><Relationship Id="rId775" Type="http://schemas.openxmlformats.org/officeDocument/2006/relationships/image" Target="../media/image614.png"/><Relationship Id="rId372" Type="http://schemas.openxmlformats.org/officeDocument/2006/relationships/image" Target="../media/image723.png"/><Relationship Id="rId428" Type="http://schemas.openxmlformats.org/officeDocument/2006/relationships/image" Target="../media/image751.png"/><Relationship Id="rId635" Type="http://schemas.openxmlformats.org/officeDocument/2006/relationships/customXml" Target="../ink/ink822.xml"/><Relationship Id="rId165" Type="http://schemas.openxmlformats.org/officeDocument/2006/relationships/image" Target="../media/image620.png"/><Relationship Id="rId232" Type="http://schemas.openxmlformats.org/officeDocument/2006/relationships/image" Target="../media/image653.png"/><Relationship Id="rId274" Type="http://schemas.openxmlformats.org/officeDocument/2006/relationships/image" Target="../media/image674.png"/><Relationship Id="rId481" Type="http://schemas.openxmlformats.org/officeDocument/2006/relationships/customXml" Target="../ink/ink750.xml"/><Relationship Id="rId702" Type="http://schemas.openxmlformats.org/officeDocument/2006/relationships/image" Target="../media/image887.png"/><Relationship Id="rId27" Type="http://schemas.openxmlformats.org/officeDocument/2006/relationships/image" Target="../media/image551.png"/><Relationship Id="rId537" Type="http://schemas.openxmlformats.org/officeDocument/2006/relationships/customXml" Target="../ink/ink778.xml"/><Relationship Id="rId579" Type="http://schemas.openxmlformats.org/officeDocument/2006/relationships/customXml" Target="../ink/ink799.xml"/><Relationship Id="rId744" Type="http://schemas.openxmlformats.org/officeDocument/2006/relationships/customXml" Target="../ink/ink890.xml"/><Relationship Id="rId80" Type="http://schemas.openxmlformats.org/officeDocument/2006/relationships/customXml" Target="../ink/ink616.xml"/><Relationship Id="rId341" Type="http://schemas.openxmlformats.org/officeDocument/2006/relationships/customXml" Target="../ink/ink680.xml"/><Relationship Id="rId383" Type="http://schemas.openxmlformats.org/officeDocument/2006/relationships/customXml" Target="../ink/ink701.xml"/><Relationship Id="rId439" Type="http://schemas.openxmlformats.org/officeDocument/2006/relationships/customXml" Target="../ink/ink729.xml"/><Relationship Id="rId590" Type="http://schemas.openxmlformats.org/officeDocument/2006/relationships/image" Target="../media/image832.png"/><Relationship Id="rId604" Type="http://schemas.openxmlformats.org/officeDocument/2006/relationships/image" Target="../media/image839.png"/><Relationship Id="rId646" Type="http://schemas.openxmlformats.org/officeDocument/2006/relationships/image" Target="../media/image859.png"/><Relationship Id="rId243" Type="http://schemas.openxmlformats.org/officeDocument/2006/relationships/customXml" Target="../ink/ink631.xml"/><Relationship Id="rId285" Type="http://schemas.openxmlformats.org/officeDocument/2006/relationships/customXml" Target="../ink/ink652.xml"/><Relationship Id="rId450" Type="http://schemas.openxmlformats.org/officeDocument/2006/relationships/image" Target="../media/image762.png"/><Relationship Id="rId506" Type="http://schemas.openxmlformats.org/officeDocument/2006/relationships/image" Target="../media/image790.png"/><Relationship Id="rId688" Type="http://schemas.openxmlformats.org/officeDocument/2006/relationships/image" Target="../media/image880.png"/><Relationship Id="rId38" Type="http://schemas.openxmlformats.org/officeDocument/2006/relationships/customXml" Target="../ink/ink597.xml"/><Relationship Id="rId310" Type="http://schemas.openxmlformats.org/officeDocument/2006/relationships/image" Target="../media/image692.png"/><Relationship Id="rId492" Type="http://schemas.openxmlformats.org/officeDocument/2006/relationships/image" Target="../media/image783.png"/><Relationship Id="rId548" Type="http://schemas.openxmlformats.org/officeDocument/2006/relationships/image" Target="../media/image811.png"/><Relationship Id="rId713" Type="http://schemas.openxmlformats.org/officeDocument/2006/relationships/customXml" Target="../ink/ink859.xml"/><Relationship Id="rId103" Type="http://schemas.openxmlformats.org/officeDocument/2006/relationships/image" Target="../media/image589.png"/><Relationship Id="rId755" Type="http://schemas.openxmlformats.org/officeDocument/2006/relationships/customXml" Target="../ink/ink901.xml"/><Relationship Id="rId91" Type="http://schemas.openxmlformats.org/officeDocument/2006/relationships/image" Target="../media/image583.png"/><Relationship Id="rId352" Type="http://schemas.openxmlformats.org/officeDocument/2006/relationships/image" Target="../media/image713.png"/><Relationship Id="rId394" Type="http://schemas.openxmlformats.org/officeDocument/2006/relationships/image" Target="../media/image734.png"/><Relationship Id="rId408" Type="http://schemas.openxmlformats.org/officeDocument/2006/relationships/image" Target="../media/image741.png"/><Relationship Id="rId615" Type="http://schemas.openxmlformats.org/officeDocument/2006/relationships/customXml" Target="../ink/ink816.xml"/><Relationship Id="rId145" Type="http://schemas.openxmlformats.org/officeDocument/2006/relationships/image" Target="../media/image610.png"/><Relationship Id="rId187" Type="http://schemas.openxmlformats.org/officeDocument/2006/relationships/image" Target="../media/image631.png"/><Relationship Id="rId254" Type="http://schemas.openxmlformats.org/officeDocument/2006/relationships/image" Target="../media/image664.png"/><Relationship Id="rId657" Type="http://schemas.openxmlformats.org/officeDocument/2006/relationships/customXml" Target="../ink/ink833.xml"/><Relationship Id="rId699" Type="http://schemas.openxmlformats.org/officeDocument/2006/relationships/customXml" Target="../ink/ink850.xml"/><Relationship Id="rId212" Type="http://schemas.openxmlformats.org/officeDocument/2006/relationships/image" Target="../media/image643.png"/><Relationship Id="rId49" Type="http://schemas.openxmlformats.org/officeDocument/2006/relationships/image" Target="../media/image562.png"/><Relationship Id="rId296" Type="http://schemas.openxmlformats.org/officeDocument/2006/relationships/image" Target="../media/image685.png"/><Relationship Id="rId461" Type="http://schemas.openxmlformats.org/officeDocument/2006/relationships/customXml" Target="../ink/ink740.xml"/><Relationship Id="rId517" Type="http://schemas.openxmlformats.org/officeDocument/2006/relationships/customXml" Target="../ink/ink768.xml"/><Relationship Id="rId559" Type="http://schemas.openxmlformats.org/officeDocument/2006/relationships/customXml" Target="../ink/ink789.xml"/><Relationship Id="rId724" Type="http://schemas.openxmlformats.org/officeDocument/2006/relationships/customXml" Target="../ink/ink870.xml"/><Relationship Id="rId766" Type="http://schemas.openxmlformats.org/officeDocument/2006/relationships/customXml" Target="../ink/ink912.xml"/><Relationship Id="rId60" Type="http://schemas.openxmlformats.org/officeDocument/2006/relationships/customXml" Target="../ink/ink608.xml"/><Relationship Id="rId321" Type="http://schemas.openxmlformats.org/officeDocument/2006/relationships/customXml" Target="../ink/ink670.xml"/><Relationship Id="rId363" Type="http://schemas.openxmlformats.org/officeDocument/2006/relationships/customXml" Target="../ink/ink691.xml"/><Relationship Id="rId419" Type="http://schemas.openxmlformats.org/officeDocument/2006/relationships/customXml" Target="../ink/ink719.xml"/><Relationship Id="rId570" Type="http://schemas.openxmlformats.org/officeDocument/2006/relationships/image" Target="../media/image822.png"/><Relationship Id="rId626" Type="http://schemas.openxmlformats.org/officeDocument/2006/relationships/image" Target="../media/image849.png"/><Relationship Id="rId430" Type="http://schemas.openxmlformats.org/officeDocument/2006/relationships/image" Target="../media/image752.png"/><Relationship Id="rId668" Type="http://schemas.openxmlformats.org/officeDocument/2006/relationships/image" Target="../media/image870.png"/><Relationship Id="rId18" Type="http://schemas.openxmlformats.org/officeDocument/2006/relationships/customXml" Target="../ink/ink587.xml"/><Relationship Id="rId265" Type="http://schemas.openxmlformats.org/officeDocument/2006/relationships/customXml" Target="../ink/ink642.xml"/><Relationship Id="rId472" Type="http://schemas.openxmlformats.org/officeDocument/2006/relationships/image" Target="../media/image773.png"/><Relationship Id="rId528" Type="http://schemas.openxmlformats.org/officeDocument/2006/relationships/image" Target="../media/image801.png"/><Relationship Id="rId735" Type="http://schemas.openxmlformats.org/officeDocument/2006/relationships/customXml" Target="../ink/ink881.xml"/><Relationship Id="rId332" Type="http://schemas.openxmlformats.org/officeDocument/2006/relationships/image" Target="../media/image703.png"/><Relationship Id="rId374" Type="http://schemas.openxmlformats.org/officeDocument/2006/relationships/image" Target="../media/image724.png"/><Relationship Id="rId581" Type="http://schemas.openxmlformats.org/officeDocument/2006/relationships/customXml" Target="../ink/ink800.xml"/><Relationship Id="rId125" Type="http://schemas.openxmlformats.org/officeDocument/2006/relationships/image" Target="../media/image600.png"/><Relationship Id="rId167" Type="http://schemas.openxmlformats.org/officeDocument/2006/relationships/image" Target="../media/image621.png"/><Relationship Id="rId777" Type="http://schemas.openxmlformats.org/officeDocument/2006/relationships/image" Target="../media/image615.png"/><Relationship Id="rId71" Type="http://schemas.openxmlformats.org/officeDocument/2006/relationships/image" Target="../media/image573.png"/><Relationship Id="rId234" Type="http://schemas.openxmlformats.org/officeDocument/2006/relationships/image" Target="../media/image654.png"/><Relationship Id="rId637" Type="http://schemas.openxmlformats.org/officeDocument/2006/relationships/customXml" Target="../ink/ink823.xml"/><Relationship Id="rId2" Type="http://schemas.openxmlformats.org/officeDocument/2006/relationships/customXml" Target="../ink/ink579.xml"/><Relationship Id="rId29" Type="http://schemas.openxmlformats.org/officeDocument/2006/relationships/image" Target="../media/image552.png"/><Relationship Id="rId276" Type="http://schemas.openxmlformats.org/officeDocument/2006/relationships/image" Target="../media/image675.png"/><Relationship Id="rId441" Type="http://schemas.openxmlformats.org/officeDocument/2006/relationships/customXml" Target="../ink/ink730.xml"/><Relationship Id="rId483" Type="http://schemas.openxmlformats.org/officeDocument/2006/relationships/customXml" Target="../ink/ink751.xml"/><Relationship Id="rId539" Type="http://schemas.openxmlformats.org/officeDocument/2006/relationships/customXml" Target="../ink/ink779.xml"/><Relationship Id="rId690" Type="http://schemas.openxmlformats.org/officeDocument/2006/relationships/image" Target="../media/image881.png"/><Relationship Id="rId704" Type="http://schemas.openxmlformats.org/officeDocument/2006/relationships/image" Target="../media/image888.png"/><Relationship Id="rId746" Type="http://schemas.openxmlformats.org/officeDocument/2006/relationships/customXml" Target="../ink/ink892.xml"/><Relationship Id="rId40" Type="http://schemas.openxmlformats.org/officeDocument/2006/relationships/customXml" Target="../ink/ink598.xml"/><Relationship Id="rId301" Type="http://schemas.openxmlformats.org/officeDocument/2006/relationships/customXml" Target="../ink/ink660.xml"/><Relationship Id="rId322" Type="http://schemas.openxmlformats.org/officeDocument/2006/relationships/image" Target="../media/image698.png"/><Relationship Id="rId343" Type="http://schemas.openxmlformats.org/officeDocument/2006/relationships/customXml" Target="../ink/ink681.xml"/><Relationship Id="rId364" Type="http://schemas.openxmlformats.org/officeDocument/2006/relationships/image" Target="../media/image719.png"/><Relationship Id="rId550" Type="http://schemas.openxmlformats.org/officeDocument/2006/relationships/image" Target="../media/image812.png"/><Relationship Id="rId115" Type="http://schemas.openxmlformats.org/officeDocument/2006/relationships/image" Target="../media/image595.png"/><Relationship Id="rId157" Type="http://schemas.openxmlformats.org/officeDocument/2006/relationships/image" Target="../media/image616.png"/><Relationship Id="rId767" Type="http://schemas.openxmlformats.org/officeDocument/2006/relationships/customXml" Target="../ink/ink913.xml"/><Relationship Id="rId61" Type="http://schemas.openxmlformats.org/officeDocument/2006/relationships/image" Target="../media/image568.png"/><Relationship Id="rId82" Type="http://schemas.openxmlformats.org/officeDocument/2006/relationships/customXml" Target="../ink/ink617.xml"/><Relationship Id="rId385" Type="http://schemas.openxmlformats.org/officeDocument/2006/relationships/customXml" Target="../ink/ink702.xml"/><Relationship Id="rId571" Type="http://schemas.openxmlformats.org/officeDocument/2006/relationships/customXml" Target="../ink/ink795.xml"/><Relationship Id="rId592" Type="http://schemas.openxmlformats.org/officeDocument/2006/relationships/image" Target="../media/image833.png"/><Relationship Id="rId606" Type="http://schemas.openxmlformats.org/officeDocument/2006/relationships/image" Target="../media/image840.png"/><Relationship Id="rId627" Type="http://schemas.openxmlformats.org/officeDocument/2006/relationships/customXml" Target="../ink/ink818.xml"/><Relationship Id="rId648" Type="http://schemas.openxmlformats.org/officeDocument/2006/relationships/image" Target="../media/image860.png"/><Relationship Id="rId669" Type="http://schemas.openxmlformats.org/officeDocument/2006/relationships/customXml" Target="../ink/ink839.xml"/><Relationship Id="rId19" Type="http://schemas.openxmlformats.org/officeDocument/2006/relationships/image" Target="../media/image547.png"/><Relationship Id="rId245" Type="http://schemas.openxmlformats.org/officeDocument/2006/relationships/customXml" Target="../ink/ink632.xml"/><Relationship Id="rId266" Type="http://schemas.openxmlformats.org/officeDocument/2006/relationships/image" Target="../media/image670.png"/><Relationship Id="rId287" Type="http://schemas.openxmlformats.org/officeDocument/2006/relationships/customXml" Target="../ink/ink653.xml"/><Relationship Id="rId410" Type="http://schemas.openxmlformats.org/officeDocument/2006/relationships/image" Target="../media/image742.png"/><Relationship Id="rId431" Type="http://schemas.openxmlformats.org/officeDocument/2006/relationships/customXml" Target="../ink/ink725.xml"/><Relationship Id="rId452" Type="http://schemas.openxmlformats.org/officeDocument/2006/relationships/image" Target="../media/image763.png"/><Relationship Id="rId473" Type="http://schemas.openxmlformats.org/officeDocument/2006/relationships/customXml" Target="../ink/ink746.xml"/><Relationship Id="rId494" Type="http://schemas.openxmlformats.org/officeDocument/2006/relationships/image" Target="../media/image784.png"/><Relationship Id="rId508" Type="http://schemas.openxmlformats.org/officeDocument/2006/relationships/image" Target="../media/image791.png"/><Relationship Id="rId529" Type="http://schemas.openxmlformats.org/officeDocument/2006/relationships/customXml" Target="../ink/ink774.xml"/><Relationship Id="rId715" Type="http://schemas.openxmlformats.org/officeDocument/2006/relationships/customXml" Target="../ink/ink861.xml"/><Relationship Id="rId736" Type="http://schemas.openxmlformats.org/officeDocument/2006/relationships/customXml" Target="../ink/ink882.xml"/><Relationship Id="rId224" Type="http://schemas.openxmlformats.org/officeDocument/2006/relationships/image" Target="../media/image649.png"/><Relationship Id="rId30" Type="http://schemas.openxmlformats.org/officeDocument/2006/relationships/customXml" Target="../ink/ink593.xml"/><Relationship Id="rId312" Type="http://schemas.openxmlformats.org/officeDocument/2006/relationships/image" Target="../media/image693.png"/><Relationship Id="rId333" Type="http://schemas.openxmlformats.org/officeDocument/2006/relationships/customXml" Target="../ink/ink676.xml"/><Relationship Id="rId354" Type="http://schemas.openxmlformats.org/officeDocument/2006/relationships/image" Target="../media/image714.png"/><Relationship Id="rId540" Type="http://schemas.openxmlformats.org/officeDocument/2006/relationships/image" Target="../media/image807.png"/><Relationship Id="rId105" Type="http://schemas.openxmlformats.org/officeDocument/2006/relationships/image" Target="../media/image590.png"/><Relationship Id="rId147" Type="http://schemas.openxmlformats.org/officeDocument/2006/relationships/image" Target="../media/image611.png"/><Relationship Id="rId757" Type="http://schemas.openxmlformats.org/officeDocument/2006/relationships/customXml" Target="../ink/ink903.xml"/><Relationship Id="rId778" Type="http://schemas.openxmlformats.org/officeDocument/2006/relationships/customXml" Target="../ink/ink921.xml"/><Relationship Id="rId51" Type="http://schemas.openxmlformats.org/officeDocument/2006/relationships/image" Target="../media/image563.png"/><Relationship Id="rId72" Type="http://schemas.openxmlformats.org/officeDocument/2006/relationships/customXml" Target="../ink/ink612.xml"/><Relationship Id="rId93" Type="http://schemas.openxmlformats.org/officeDocument/2006/relationships/image" Target="../media/image584.png"/><Relationship Id="rId375" Type="http://schemas.openxmlformats.org/officeDocument/2006/relationships/customXml" Target="../ink/ink697.xml"/><Relationship Id="rId396" Type="http://schemas.openxmlformats.org/officeDocument/2006/relationships/image" Target="../media/image735.png"/><Relationship Id="rId561" Type="http://schemas.openxmlformats.org/officeDocument/2006/relationships/customXml" Target="../ink/ink790.xml"/><Relationship Id="rId582" Type="http://schemas.openxmlformats.org/officeDocument/2006/relationships/image" Target="../media/image828.png"/><Relationship Id="rId617" Type="http://schemas.openxmlformats.org/officeDocument/2006/relationships/customXml" Target="../ink/ink817.xml"/><Relationship Id="rId638" Type="http://schemas.openxmlformats.org/officeDocument/2006/relationships/image" Target="../media/image855.png"/><Relationship Id="rId659" Type="http://schemas.openxmlformats.org/officeDocument/2006/relationships/customXml" Target="../ink/ink834.xml"/><Relationship Id="rId189" Type="http://schemas.openxmlformats.org/officeDocument/2006/relationships/image" Target="../media/image632.png"/><Relationship Id="rId3" Type="http://schemas.openxmlformats.org/officeDocument/2006/relationships/image" Target="../media/image539.png"/><Relationship Id="rId235" Type="http://schemas.openxmlformats.org/officeDocument/2006/relationships/customXml" Target="../ink/ink627.xml"/><Relationship Id="rId256" Type="http://schemas.openxmlformats.org/officeDocument/2006/relationships/image" Target="../media/image665.png"/><Relationship Id="rId277" Type="http://schemas.openxmlformats.org/officeDocument/2006/relationships/customXml" Target="../ink/ink648.xml"/><Relationship Id="rId298" Type="http://schemas.openxmlformats.org/officeDocument/2006/relationships/image" Target="../media/image686.png"/><Relationship Id="rId400" Type="http://schemas.openxmlformats.org/officeDocument/2006/relationships/image" Target="../media/image737.png"/><Relationship Id="rId421" Type="http://schemas.openxmlformats.org/officeDocument/2006/relationships/customXml" Target="../ink/ink720.xml"/><Relationship Id="rId442" Type="http://schemas.openxmlformats.org/officeDocument/2006/relationships/image" Target="../media/image758.png"/><Relationship Id="rId463" Type="http://schemas.openxmlformats.org/officeDocument/2006/relationships/customXml" Target="../ink/ink741.xml"/><Relationship Id="rId484" Type="http://schemas.openxmlformats.org/officeDocument/2006/relationships/image" Target="../media/image779.png"/><Relationship Id="rId519" Type="http://schemas.openxmlformats.org/officeDocument/2006/relationships/customXml" Target="../ink/ink769.xml"/><Relationship Id="rId670" Type="http://schemas.openxmlformats.org/officeDocument/2006/relationships/image" Target="../media/image871.png"/><Relationship Id="rId705" Type="http://schemas.openxmlformats.org/officeDocument/2006/relationships/customXml" Target="../ink/ink853.xml"/><Relationship Id="rId214" Type="http://schemas.openxmlformats.org/officeDocument/2006/relationships/image" Target="../media/image644.png"/><Relationship Id="rId302" Type="http://schemas.openxmlformats.org/officeDocument/2006/relationships/image" Target="../media/image688.png"/><Relationship Id="rId323" Type="http://schemas.openxmlformats.org/officeDocument/2006/relationships/customXml" Target="../ink/ink671.xml"/><Relationship Id="rId344" Type="http://schemas.openxmlformats.org/officeDocument/2006/relationships/image" Target="../media/image709.png"/><Relationship Id="rId530" Type="http://schemas.openxmlformats.org/officeDocument/2006/relationships/image" Target="../media/image802.png"/><Relationship Id="rId691" Type="http://schemas.openxmlformats.org/officeDocument/2006/relationships/customXml" Target="../ink/ink846.xml"/><Relationship Id="rId726" Type="http://schemas.openxmlformats.org/officeDocument/2006/relationships/customXml" Target="../ink/ink872.xml"/><Relationship Id="rId137" Type="http://schemas.openxmlformats.org/officeDocument/2006/relationships/image" Target="../media/image606.png"/><Relationship Id="rId747" Type="http://schemas.openxmlformats.org/officeDocument/2006/relationships/customXml" Target="../ink/ink893.xml"/><Relationship Id="rId768" Type="http://schemas.openxmlformats.org/officeDocument/2006/relationships/customXml" Target="../ink/ink914.xml"/><Relationship Id="rId20" Type="http://schemas.openxmlformats.org/officeDocument/2006/relationships/customXml" Target="../ink/ink588.xml"/><Relationship Id="rId41" Type="http://schemas.openxmlformats.org/officeDocument/2006/relationships/image" Target="../media/image558.png"/><Relationship Id="rId62" Type="http://schemas.openxmlformats.org/officeDocument/2006/relationships/customXml" Target="../ink/ink609.xml"/><Relationship Id="rId83" Type="http://schemas.openxmlformats.org/officeDocument/2006/relationships/image" Target="../media/image579.png"/><Relationship Id="rId365" Type="http://schemas.openxmlformats.org/officeDocument/2006/relationships/customXml" Target="../ink/ink692.xml"/><Relationship Id="rId386" Type="http://schemas.openxmlformats.org/officeDocument/2006/relationships/image" Target="../media/image730.png"/><Relationship Id="rId551" Type="http://schemas.openxmlformats.org/officeDocument/2006/relationships/customXml" Target="../ink/ink785.xml"/><Relationship Id="rId572" Type="http://schemas.openxmlformats.org/officeDocument/2006/relationships/image" Target="../media/image823.png"/><Relationship Id="rId593" Type="http://schemas.openxmlformats.org/officeDocument/2006/relationships/customXml" Target="../ink/ink806.xml"/><Relationship Id="rId607" Type="http://schemas.openxmlformats.org/officeDocument/2006/relationships/customXml" Target="../ink/ink813.xml"/><Relationship Id="rId628" Type="http://schemas.openxmlformats.org/officeDocument/2006/relationships/image" Target="../media/image850.png"/><Relationship Id="rId649" Type="http://schemas.openxmlformats.org/officeDocument/2006/relationships/customXml" Target="../ink/ink829.xml"/><Relationship Id="rId179" Type="http://schemas.openxmlformats.org/officeDocument/2006/relationships/image" Target="../media/image627.png"/><Relationship Id="rId246" Type="http://schemas.openxmlformats.org/officeDocument/2006/relationships/image" Target="../media/image660.png"/><Relationship Id="rId267" Type="http://schemas.openxmlformats.org/officeDocument/2006/relationships/customXml" Target="../ink/ink643.xml"/><Relationship Id="rId288" Type="http://schemas.openxmlformats.org/officeDocument/2006/relationships/image" Target="../media/image681.png"/><Relationship Id="rId411" Type="http://schemas.openxmlformats.org/officeDocument/2006/relationships/customXml" Target="../ink/ink715.xml"/><Relationship Id="rId432" Type="http://schemas.openxmlformats.org/officeDocument/2006/relationships/image" Target="../media/image753.png"/><Relationship Id="rId453" Type="http://schemas.openxmlformats.org/officeDocument/2006/relationships/customXml" Target="../ink/ink736.xml"/><Relationship Id="rId474" Type="http://schemas.openxmlformats.org/officeDocument/2006/relationships/image" Target="../media/image774.png"/><Relationship Id="rId509" Type="http://schemas.openxmlformats.org/officeDocument/2006/relationships/customXml" Target="../ink/ink764.xml"/><Relationship Id="rId660" Type="http://schemas.openxmlformats.org/officeDocument/2006/relationships/image" Target="../media/image866.png"/><Relationship Id="rId204" Type="http://schemas.openxmlformats.org/officeDocument/2006/relationships/image" Target="../media/image639.png"/><Relationship Id="rId313" Type="http://schemas.openxmlformats.org/officeDocument/2006/relationships/customXml" Target="../ink/ink666.xml"/><Relationship Id="rId495" Type="http://schemas.openxmlformats.org/officeDocument/2006/relationships/customXml" Target="../ink/ink757.xml"/><Relationship Id="rId716" Type="http://schemas.openxmlformats.org/officeDocument/2006/relationships/customXml" Target="../ink/ink862.xml"/><Relationship Id="rId127" Type="http://schemas.openxmlformats.org/officeDocument/2006/relationships/image" Target="../media/image601.png"/><Relationship Id="rId737" Type="http://schemas.openxmlformats.org/officeDocument/2006/relationships/customXml" Target="../ink/ink883.xml"/><Relationship Id="rId758" Type="http://schemas.openxmlformats.org/officeDocument/2006/relationships/customXml" Target="../ink/ink904.xml"/><Relationship Id="rId779" Type="http://schemas.openxmlformats.org/officeDocument/2006/relationships/image" Target="../media/image645.png"/><Relationship Id="rId10" Type="http://schemas.openxmlformats.org/officeDocument/2006/relationships/customXml" Target="../ink/ink583.xml"/><Relationship Id="rId31" Type="http://schemas.openxmlformats.org/officeDocument/2006/relationships/image" Target="../media/image553.png"/><Relationship Id="rId52" Type="http://schemas.openxmlformats.org/officeDocument/2006/relationships/customXml" Target="../ink/ink604.xml"/><Relationship Id="rId73" Type="http://schemas.openxmlformats.org/officeDocument/2006/relationships/image" Target="../media/image574.png"/><Relationship Id="rId94" Type="http://schemas.openxmlformats.org/officeDocument/2006/relationships/customXml" Target="../ink/ink623.xml"/><Relationship Id="rId334" Type="http://schemas.openxmlformats.org/officeDocument/2006/relationships/image" Target="../media/image704.png"/><Relationship Id="rId355" Type="http://schemas.openxmlformats.org/officeDocument/2006/relationships/customXml" Target="../ink/ink687.xml"/><Relationship Id="rId376" Type="http://schemas.openxmlformats.org/officeDocument/2006/relationships/image" Target="../media/image725.png"/><Relationship Id="rId397" Type="http://schemas.openxmlformats.org/officeDocument/2006/relationships/customXml" Target="../ink/ink708.xml"/><Relationship Id="rId520" Type="http://schemas.openxmlformats.org/officeDocument/2006/relationships/image" Target="../media/image797.png"/><Relationship Id="rId541" Type="http://schemas.openxmlformats.org/officeDocument/2006/relationships/customXml" Target="../ink/ink780.xml"/><Relationship Id="rId562" Type="http://schemas.openxmlformats.org/officeDocument/2006/relationships/image" Target="../media/image818.png"/><Relationship Id="rId583" Type="http://schemas.openxmlformats.org/officeDocument/2006/relationships/customXml" Target="../ink/ink801.xml"/><Relationship Id="rId639" Type="http://schemas.openxmlformats.org/officeDocument/2006/relationships/customXml" Target="../ink/ink824.xml"/><Relationship Id="rId169" Type="http://schemas.openxmlformats.org/officeDocument/2006/relationships/image" Target="../media/image622.png"/><Relationship Id="rId4" Type="http://schemas.openxmlformats.org/officeDocument/2006/relationships/customXml" Target="../ink/ink580.xml"/><Relationship Id="rId236" Type="http://schemas.openxmlformats.org/officeDocument/2006/relationships/image" Target="../media/image655.png"/><Relationship Id="rId257" Type="http://schemas.openxmlformats.org/officeDocument/2006/relationships/customXml" Target="../ink/ink638.xml"/><Relationship Id="rId278" Type="http://schemas.openxmlformats.org/officeDocument/2006/relationships/image" Target="../media/image676.png"/><Relationship Id="rId401" Type="http://schemas.openxmlformats.org/officeDocument/2006/relationships/customXml" Target="../ink/ink710.xml"/><Relationship Id="rId422" Type="http://schemas.openxmlformats.org/officeDocument/2006/relationships/image" Target="../media/image748.png"/><Relationship Id="rId443" Type="http://schemas.openxmlformats.org/officeDocument/2006/relationships/customXml" Target="../ink/ink731.xml"/><Relationship Id="rId464" Type="http://schemas.openxmlformats.org/officeDocument/2006/relationships/image" Target="../media/image769.png"/><Relationship Id="rId650" Type="http://schemas.openxmlformats.org/officeDocument/2006/relationships/image" Target="../media/image861.png"/><Relationship Id="rId303" Type="http://schemas.openxmlformats.org/officeDocument/2006/relationships/customXml" Target="../ink/ink661.xml"/><Relationship Id="rId485" Type="http://schemas.openxmlformats.org/officeDocument/2006/relationships/customXml" Target="../ink/ink752.xml"/><Relationship Id="rId692" Type="http://schemas.openxmlformats.org/officeDocument/2006/relationships/image" Target="../media/image882.png"/><Relationship Id="rId706" Type="http://schemas.openxmlformats.org/officeDocument/2006/relationships/image" Target="../media/image889.png"/><Relationship Id="rId748" Type="http://schemas.openxmlformats.org/officeDocument/2006/relationships/customXml" Target="../ink/ink894.xml"/><Relationship Id="rId42" Type="http://schemas.openxmlformats.org/officeDocument/2006/relationships/customXml" Target="../ink/ink599.xml"/><Relationship Id="rId84" Type="http://schemas.openxmlformats.org/officeDocument/2006/relationships/customXml" Target="../ink/ink618.xml"/><Relationship Id="rId345" Type="http://schemas.openxmlformats.org/officeDocument/2006/relationships/customXml" Target="../ink/ink682.xml"/><Relationship Id="rId387" Type="http://schemas.openxmlformats.org/officeDocument/2006/relationships/customXml" Target="../ink/ink703.xml"/><Relationship Id="rId510" Type="http://schemas.openxmlformats.org/officeDocument/2006/relationships/image" Target="../media/image792.png"/><Relationship Id="rId552" Type="http://schemas.openxmlformats.org/officeDocument/2006/relationships/image" Target="../media/image813.png"/><Relationship Id="rId594" Type="http://schemas.openxmlformats.org/officeDocument/2006/relationships/image" Target="../media/image834.png"/><Relationship Id="rId608" Type="http://schemas.openxmlformats.org/officeDocument/2006/relationships/image" Target="../media/image841.png"/><Relationship Id="rId247" Type="http://schemas.openxmlformats.org/officeDocument/2006/relationships/customXml" Target="../ink/ink633.xml"/><Relationship Id="rId412" Type="http://schemas.openxmlformats.org/officeDocument/2006/relationships/image" Target="../media/image743.png"/><Relationship Id="rId191" Type="http://schemas.openxmlformats.org/officeDocument/2006/relationships/image" Target="../media/image633.png"/><Relationship Id="rId289" Type="http://schemas.openxmlformats.org/officeDocument/2006/relationships/customXml" Target="../ink/ink654.xml"/><Relationship Id="rId454" Type="http://schemas.openxmlformats.org/officeDocument/2006/relationships/image" Target="../media/image764.png"/><Relationship Id="rId496" Type="http://schemas.openxmlformats.org/officeDocument/2006/relationships/image" Target="../media/image785.png"/><Relationship Id="rId661" Type="http://schemas.openxmlformats.org/officeDocument/2006/relationships/customXml" Target="../ink/ink835.xml"/><Relationship Id="rId107" Type="http://schemas.openxmlformats.org/officeDocument/2006/relationships/image" Target="../media/image591.png"/><Relationship Id="rId717" Type="http://schemas.openxmlformats.org/officeDocument/2006/relationships/customXml" Target="../ink/ink863.xml"/><Relationship Id="rId759" Type="http://schemas.openxmlformats.org/officeDocument/2006/relationships/customXml" Target="../ink/ink905.xml"/><Relationship Id="rId11" Type="http://schemas.openxmlformats.org/officeDocument/2006/relationships/image" Target="../media/image543.png"/><Relationship Id="rId53" Type="http://schemas.openxmlformats.org/officeDocument/2006/relationships/image" Target="../media/image564.png"/><Relationship Id="rId314" Type="http://schemas.openxmlformats.org/officeDocument/2006/relationships/image" Target="../media/image694.png"/><Relationship Id="rId356" Type="http://schemas.openxmlformats.org/officeDocument/2006/relationships/image" Target="../media/image715.png"/><Relationship Id="rId398" Type="http://schemas.openxmlformats.org/officeDocument/2006/relationships/image" Target="../media/image736.png"/><Relationship Id="rId521" Type="http://schemas.openxmlformats.org/officeDocument/2006/relationships/customXml" Target="../ink/ink770.xml"/><Relationship Id="rId563" Type="http://schemas.openxmlformats.org/officeDocument/2006/relationships/customXml" Target="../ink/ink791.xml"/><Relationship Id="rId149" Type="http://schemas.openxmlformats.org/officeDocument/2006/relationships/image" Target="../media/image612.png"/><Relationship Id="rId770" Type="http://schemas.openxmlformats.org/officeDocument/2006/relationships/customXml" Target="../ink/ink916.xml"/><Relationship Id="rId423" Type="http://schemas.openxmlformats.org/officeDocument/2006/relationships/customXml" Target="../ink/ink721.xml"/><Relationship Id="rId95" Type="http://schemas.openxmlformats.org/officeDocument/2006/relationships/image" Target="../media/image585.png"/><Relationship Id="rId258" Type="http://schemas.openxmlformats.org/officeDocument/2006/relationships/image" Target="../media/image666.png"/><Relationship Id="rId465" Type="http://schemas.openxmlformats.org/officeDocument/2006/relationships/customXml" Target="../ink/ink742.xml"/><Relationship Id="rId630" Type="http://schemas.openxmlformats.org/officeDocument/2006/relationships/image" Target="../media/image851.png"/><Relationship Id="rId672" Type="http://schemas.openxmlformats.org/officeDocument/2006/relationships/image" Target="../media/image872.png"/><Relationship Id="rId728" Type="http://schemas.openxmlformats.org/officeDocument/2006/relationships/customXml" Target="../ink/ink874.xml"/><Relationship Id="rId22" Type="http://schemas.openxmlformats.org/officeDocument/2006/relationships/customXml" Target="../ink/ink589.xml"/><Relationship Id="rId64" Type="http://schemas.openxmlformats.org/officeDocument/2006/relationships/customXml" Target="../ink/ink610.xml"/><Relationship Id="rId325" Type="http://schemas.openxmlformats.org/officeDocument/2006/relationships/customXml" Target="../ink/ink672.xml"/><Relationship Id="rId367" Type="http://schemas.openxmlformats.org/officeDocument/2006/relationships/customXml" Target="../ink/ink693.xml"/><Relationship Id="rId532" Type="http://schemas.openxmlformats.org/officeDocument/2006/relationships/image" Target="../media/image803.png"/><Relationship Id="rId574" Type="http://schemas.openxmlformats.org/officeDocument/2006/relationships/image" Target="../media/image824.png"/><Relationship Id="rId171" Type="http://schemas.openxmlformats.org/officeDocument/2006/relationships/image" Target="../media/image623.png"/><Relationship Id="rId781" Type="http://schemas.openxmlformats.org/officeDocument/2006/relationships/image" Target="../media/image646.png"/><Relationship Id="rId269" Type="http://schemas.openxmlformats.org/officeDocument/2006/relationships/customXml" Target="../ink/ink644.xml"/><Relationship Id="rId434" Type="http://schemas.openxmlformats.org/officeDocument/2006/relationships/image" Target="../media/image754.png"/><Relationship Id="rId476" Type="http://schemas.openxmlformats.org/officeDocument/2006/relationships/image" Target="../media/image775.png"/><Relationship Id="rId641" Type="http://schemas.openxmlformats.org/officeDocument/2006/relationships/customXml" Target="../ink/ink825.xml"/><Relationship Id="rId683" Type="http://schemas.openxmlformats.org/officeDocument/2006/relationships/customXml" Target="../ink/ink842.xml"/><Relationship Id="rId739" Type="http://schemas.openxmlformats.org/officeDocument/2006/relationships/customXml" Target="../ink/ink885.xml"/><Relationship Id="rId33" Type="http://schemas.openxmlformats.org/officeDocument/2006/relationships/image" Target="../media/image554.png"/><Relationship Id="rId280" Type="http://schemas.openxmlformats.org/officeDocument/2006/relationships/image" Target="../media/image677.png"/><Relationship Id="rId336" Type="http://schemas.openxmlformats.org/officeDocument/2006/relationships/image" Target="../media/image705.png"/><Relationship Id="rId501" Type="http://schemas.openxmlformats.org/officeDocument/2006/relationships/customXml" Target="../ink/ink760.xml"/><Relationship Id="rId543" Type="http://schemas.openxmlformats.org/officeDocument/2006/relationships/customXml" Target="../ink/ink781.xml"/><Relationship Id="rId129" Type="http://schemas.openxmlformats.org/officeDocument/2006/relationships/image" Target="../media/image602.png"/><Relationship Id="rId75" Type="http://schemas.openxmlformats.org/officeDocument/2006/relationships/image" Target="../media/image575.png"/><Relationship Id="rId378" Type="http://schemas.openxmlformats.org/officeDocument/2006/relationships/image" Target="../media/image726.png"/><Relationship Id="rId403" Type="http://schemas.openxmlformats.org/officeDocument/2006/relationships/customXml" Target="../ink/ink711.xml"/><Relationship Id="rId585" Type="http://schemas.openxmlformats.org/officeDocument/2006/relationships/customXml" Target="../ink/ink802.xml"/><Relationship Id="rId750" Type="http://schemas.openxmlformats.org/officeDocument/2006/relationships/customXml" Target="../ink/ink896.xml"/><Relationship Id="rId6" Type="http://schemas.openxmlformats.org/officeDocument/2006/relationships/customXml" Target="../ink/ink581.xml"/><Relationship Id="rId238" Type="http://schemas.openxmlformats.org/officeDocument/2006/relationships/image" Target="../media/image656.png"/><Relationship Id="rId445" Type="http://schemas.openxmlformats.org/officeDocument/2006/relationships/customXml" Target="../ink/ink732.xml"/><Relationship Id="rId487" Type="http://schemas.openxmlformats.org/officeDocument/2006/relationships/customXml" Target="../ink/ink753.xml"/><Relationship Id="rId652" Type="http://schemas.openxmlformats.org/officeDocument/2006/relationships/image" Target="../media/image862.png"/><Relationship Id="rId694" Type="http://schemas.openxmlformats.org/officeDocument/2006/relationships/image" Target="../media/image883.png"/><Relationship Id="rId708" Type="http://schemas.openxmlformats.org/officeDocument/2006/relationships/image" Target="../media/image571.png"/><Relationship Id="rId291" Type="http://schemas.openxmlformats.org/officeDocument/2006/relationships/customXml" Target="../ink/ink655.xml"/><Relationship Id="rId305" Type="http://schemas.openxmlformats.org/officeDocument/2006/relationships/customXml" Target="../ink/ink662.xml"/><Relationship Id="rId347" Type="http://schemas.openxmlformats.org/officeDocument/2006/relationships/customXml" Target="../ink/ink683.xml"/><Relationship Id="rId512" Type="http://schemas.openxmlformats.org/officeDocument/2006/relationships/image" Target="../media/image793.png"/><Relationship Id="rId44" Type="http://schemas.openxmlformats.org/officeDocument/2006/relationships/customXml" Target="../ink/ink600.xml"/><Relationship Id="rId86" Type="http://schemas.openxmlformats.org/officeDocument/2006/relationships/customXml" Target="../ink/ink619.xml"/><Relationship Id="rId389" Type="http://schemas.openxmlformats.org/officeDocument/2006/relationships/customXml" Target="../ink/ink704.xml"/><Relationship Id="rId554" Type="http://schemas.openxmlformats.org/officeDocument/2006/relationships/image" Target="../media/image814.png"/><Relationship Id="rId596" Type="http://schemas.openxmlformats.org/officeDocument/2006/relationships/image" Target="../media/image835.png"/><Relationship Id="rId151" Type="http://schemas.openxmlformats.org/officeDocument/2006/relationships/image" Target="../media/image613.png"/><Relationship Id="rId761" Type="http://schemas.openxmlformats.org/officeDocument/2006/relationships/customXml" Target="../ink/ink907.xml"/><Relationship Id="rId249" Type="http://schemas.openxmlformats.org/officeDocument/2006/relationships/customXml" Target="../ink/ink634.xml"/><Relationship Id="rId414" Type="http://schemas.openxmlformats.org/officeDocument/2006/relationships/image" Target="../media/image744.png"/><Relationship Id="rId456" Type="http://schemas.openxmlformats.org/officeDocument/2006/relationships/image" Target="../media/image765.png"/><Relationship Id="rId498" Type="http://schemas.openxmlformats.org/officeDocument/2006/relationships/image" Target="../media/image786.png"/><Relationship Id="rId663" Type="http://schemas.openxmlformats.org/officeDocument/2006/relationships/customXml" Target="../ink/ink836.xml"/><Relationship Id="rId193" Type="http://schemas.openxmlformats.org/officeDocument/2006/relationships/image" Target="../media/image634.png"/><Relationship Id="rId13" Type="http://schemas.openxmlformats.org/officeDocument/2006/relationships/image" Target="../media/image544.png"/><Relationship Id="rId260" Type="http://schemas.openxmlformats.org/officeDocument/2006/relationships/image" Target="../media/image667.png"/><Relationship Id="rId316" Type="http://schemas.openxmlformats.org/officeDocument/2006/relationships/image" Target="../media/image695.png"/><Relationship Id="rId523" Type="http://schemas.openxmlformats.org/officeDocument/2006/relationships/customXml" Target="../ink/ink771.xml"/><Relationship Id="rId109" Type="http://schemas.openxmlformats.org/officeDocument/2006/relationships/image" Target="../media/image592.png"/><Relationship Id="rId719" Type="http://schemas.openxmlformats.org/officeDocument/2006/relationships/customXml" Target="../ink/ink865.xml"/><Relationship Id="rId55" Type="http://schemas.openxmlformats.org/officeDocument/2006/relationships/image" Target="../media/image565.png"/><Relationship Id="rId358" Type="http://schemas.openxmlformats.org/officeDocument/2006/relationships/image" Target="../media/image716.png"/><Relationship Id="rId565" Type="http://schemas.openxmlformats.org/officeDocument/2006/relationships/customXml" Target="../ink/ink792.xml"/><Relationship Id="rId97" Type="http://schemas.openxmlformats.org/officeDocument/2006/relationships/image" Target="../media/image586.png"/><Relationship Id="rId730" Type="http://schemas.openxmlformats.org/officeDocument/2006/relationships/customXml" Target="../ink/ink876.xml"/><Relationship Id="rId772" Type="http://schemas.openxmlformats.org/officeDocument/2006/relationships/customXml" Target="../ink/ink918.xml"/><Relationship Id="rId425" Type="http://schemas.openxmlformats.org/officeDocument/2006/relationships/customXml" Target="../ink/ink722.xml"/><Relationship Id="rId467" Type="http://schemas.openxmlformats.org/officeDocument/2006/relationships/customXml" Target="../ink/ink743.xml"/><Relationship Id="rId632" Type="http://schemas.openxmlformats.org/officeDocument/2006/relationships/image" Target="../media/image852.png"/><Relationship Id="rId271" Type="http://schemas.openxmlformats.org/officeDocument/2006/relationships/customXml" Target="../ink/ink645.xml"/><Relationship Id="rId24" Type="http://schemas.openxmlformats.org/officeDocument/2006/relationships/customXml" Target="../ink/ink590.xml"/><Relationship Id="rId66" Type="http://schemas.openxmlformats.org/officeDocument/2006/relationships/customXml" Target="../ink/ink611.xml"/><Relationship Id="rId327" Type="http://schemas.openxmlformats.org/officeDocument/2006/relationships/customXml" Target="../ink/ink673.xml"/><Relationship Id="rId369" Type="http://schemas.openxmlformats.org/officeDocument/2006/relationships/customXml" Target="../ink/ink694.xml"/><Relationship Id="rId534" Type="http://schemas.openxmlformats.org/officeDocument/2006/relationships/image" Target="../media/image804.png"/><Relationship Id="rId576" Type="http://schemas.openxmlformats.org/officeDocument/2006/relationships/image" Target="../media/image825.png"/><Relationship Id="rId131" Type="http://schemas.openxmlformats.org/officeDocument/2006/relationships/image" Target="../media/image603.png"/><Relationship Id="rId741" Type="http://schemas.openxmlformats.org/officeDocument/2006/relationships/customXml" Target="../ink/ink887.xml"/><Relationship Id="rId783" Type="http://schemas.openxmlformats.org/officeDocument/2006/relationships/image" Target="../media/image842.png"/><Relationship Id="rId229" Type="http://schemas.openxmlformats.org/officeDocument/2006/relationships/customXml" Target="../ink/ink624.xml"/><Relationship Id="rId380" Type="http://schemas.openxmlformats.org/officeDocument/2006/relationships/image" Target="../media/image727.png"/><Relationship Id="rId436" Type="http://schemas.openxmlformats.org/officeDocument/2006/relationships/image" Target="../media/image755.png"/><Relationship Id="rId601" Type="http://schemas.openxmlformats.org/officeDocument/2006/relationships/customXml" Target="../ink/ink810.xml"/><Relationship Id="rId643" Type="http://schemas.openxmlformats.org/officeDocument/2006/relationships/customXml" Target="../ink/ink826.xml"/><Relationship Id="rId173" Type="http://schemas.openxmlformats.org/officeDocument/2006/relationships/image" Target="../media/image624.png"/><Relationship Id="rId240" Type="http://schemas.openxmlformats.org/officeDocument/2006/relationships/image" Target="../media/image657.png"/><Relationship Id="rId478" Type="http://schemas.openxmlformats.org/officeDocument/2006/relationships/image" Target="../media/image776.png"/><Relationship Id="rId685" Type="http://schemas.openxmlformats.org/officeDocument/2006/relationships/customXml" Target="../ink/ink843.xml"/><Relationship Id="rId35" Type="http://schemas.openxmlformats.org/officeDocument/2006/relationships/image" Target="../media/image555.png"/><Relationship Id="rId77" Type="http://schemas.openxmlformats.org/officeDocument/2006/relationships/image" Target="../media/image576.png"/><Relationship Id="rId282" Type="http://schemas.openxmlformats.org/officeDocument/2006/relationships/image" Target="../media/image678.png"/><Relationship Id="rId338" Type="http://schemas.openxmlformats.org/officeDocument/2006/relationships/image" Target="../media/image706.png"/><Relationship Id="rId503" Type="http://schemas.openxmlformats.org/officeDocument/2006/relationships/customXml" Target="../ink/ink761.xml"/><Relationship Id="rId545" Type="http://schemas.openxmlformats.org/officeDocument/2006/relationships/customXml" Target="../ink/ink782.xml"/><Relationship Id="rId587" Type="http://schemas.openxmlformats.org/officeDocument/2006/relationships/customXml" Target="../ink/ink803.xml"/><Relationship Id="rId710" Type="http://schemas.openxmlformats.org/officeDocument/2006/relationships/customXml" Target="../ink/ink856.xml"/><Relationship Id="rId752" Type="http://schemas.openxmlformats.org/officeDocument/2006/relationships/customXml" Target="../ink/ink898.xml"/><Relationship Id="rId8" Type="http://schemas.openxmlformats.org/officeDocument/2006/relationships/customXml" Target="../ink/ink582.xml"/><Relationship Id="rId391" Type="http://schemas.openxmlformats.org/officeDocument/2006/relationships/customXml" Target="../ink/ink705.xml"/><Relationship Id="rId405" Type="http://schemas.openxmlformats.org/officeDocument/2006/relationships/customXml" Target="../ink/ink712.xml"/><Relationship Id="rId447" Type="http://schemas.openxmlformats.org/officeDocument/2006/relationships/customXml" Target="../ink/ink733.xml"/><Relationship Id="rId612" Type="http://schemas.openxmlformats.org/officeDocument/2006/relationships/image" Target="../media/image511.png"/><Relationship Id="rId251" Type="http://schemas.openxmlformats.org/officeDocument/2006/relationships/customXml" Target="../ink/ink635.xml"/><Relationship Id="rId489" Type="http://schemas.openxmlformats.org/officeDocument/2006/relationships/customXml" Target="../ink/ink754.xml"/><Relationship Id="rId654" Type="http://schemas.openxmlformats.org/officeDocument/2006/relationships/image" Target="../media/image863.png"/><Relationship Id="rId696" Type="http://schemas.openxmlformats.org/officeDocument/2006/relationships/image" Target="../media/image884.png"/><Relationship Id="rId46" Type="http://schemas.openxmlformats.org/officeDocument/2006/relationships/customXml" Target="../ink/ink601.xml"/><Relationship Id="rId293" Type="http://schemas.openxmlformats.org/officeDocument/2006/relationships/customXml" Target="../ink/ink656.xml"/><Relationship Id="rId307" Type="http://schemas.openxmlformats.org/officeDocument/2006/relationships/customXml" Target="../ink/ink663.xml"/><Relationship Id="rId349" Type="http://schemas.openxmlformats.org/officeDocument/2006/relationships/customXml" Target="../ink/ink684.xml"/><Relationship Id="rId514" Type="http://schemas.openxmlformats.org/officeDocument/2006/relationships/image" Target="../media/image794.png"/><Relationship Id="rId556" Type="http://schemas.openxmlformats.org/officeDocument/2006/relationships/image" Target="../media/image815.png"/><Relationship Id="rId721" Type="http://schemas.openxmlformats.org/officeDocument/2006/relationships/customXml" Target="../ink/ink867.xml"/><Relationship Id="rId763" Type="http://schemas.openxmlformats.org/officeDocument/2006/relationships/customXml" Target="../ink/ink909.xml"/><Relationship Id="rId88" Type="http://schemas.openxmlformats.org/officeDocument/2006/relationships/customXml" Target="../ink/ink620.xml"/><Relationship Id="rId360" Type="http://schemas.openxmlformats.org/officeDocument/2006/relationships/image" Target="../media/image717.png"/><Relationship Id="rId416" Type="http://schemas.openxmlformats.org/officeDocument/2006/relationships/image" Target="../media/image745.png"/><Relationship Id="rId598" Type="http://schemas.openxmlformats.org/officeDocument/2006/relationships/image" Target="../media/image836.png"/><Relationship Id="rId111" Type="http://schemas.openxmlformats.org/officeDocument/2006/relationships/image" Target="../media/image593.png"/><Relationship Id="rId195" Type="http://schemas.openxmlformats.org/officeDocument/2006/relationships/image" Target="../media/image635.png"/><Relationship Id="rId458" Type="http://schemas.openxmlformats.org/officeDocument/2006/relationships/image" Target="../media/image766.png"/><Relationship Id="rId665" Type="http://schemas.openxmlformats.org/officeDocument/2006/relationships/customXml" Target="../ink/ink837.xml"/><Relationship Id="rId220" Type="http://schemas.openxmlformats.org/officeDocument/2006/relationships/image" Target="../media/image647.png"/><Relationship Id="rId15" Type="http://schemas.openxmlformats.org/officeDocument/2006/relationships/image" Target="../media/image545.png"/><Relationship Id="rId57" Type="http://schemas.openxmlformats.org/officeDocument/2006/relationships/image" Target="../media/image566.png"/><Relationship Id="rId262" Type="http://schemas.openxmlformats.org/officeDocument/2006/relationships/image" Target="../media/image668.png"/><Relationship Id="rId318" Type="http://schemas.openxmlformats.org/officeDocument/2006/relationships/image" Target="../media/image696.png"/><Relationship Id="rId525" Type="http://schemas.openxmlformats.org/officeDocument/2006/relationships/customXml" Target="../ink/ink772.xml"/><Relationship Id="rId567" Type="http://schemas.openxmlformats.org/officeDocument/2006/relationships/customXml" Target="../ink/ink793.xml"/><Relationship Id="rId732" Type="http://schemas.openxmlformats.org/officeDocument/2006/relationships/customXml" Target="../ink/ink878.xml"/><Relationship Id="rId371" Type="http://schemas.openxmlformats.org/officeDocument/2006/relationships/customXml" Target="../ink/ink695.xml"/><Relationship Id="rId99" Type="http://schemas.openxmlformats.org/officeDocument/2006/relationships/image" Target="../media/image587.png"/><Relationship Id="rId774" Type="http://schemas.openxmlformats.org/officeDocument/2006/relationships/customXml" Target="../ink/ink919.xml"/><Relationship Id="rId427" Type="http://schemas.openxmlformats.org/officeDocument/2006/relationships/customXml" Target="../ink/ink723.xml"/><Relationship Id="rId469" Type="http://schemas.openxmlformats.org/officeDocument/2006/relationships/customXml" Target="../ink/ink744.xml"/><Relationship Id="rId634" Type="http://schemas.openxmlformats.org/officeDocument/2006/relationships/image" Target="../media/image853.png"/><Relationship Id="rId26" Type="http://schemas.openxmlformats.org/officeDocument/2006/relationships/customXml" Target="../ink/ink591.xml"/><Relationship Id="rId231" Type="http://schemas.openxmlformats.org/officeDocument/2006/relationships/customXml" Target="../ink/ink625.xml"/><Relationship Id="rId273" Type="http://schemas.openxmlformats.org/officeDocument/2006/relationships/customXml" Target="../ink/ink646.xml"/><Relationship Id="rId329" Type="http://schemas.openxmlformats.org/officeDocument/2006/relationships/customXml" Target="../ink/ink674.xml"/><Relationship Id="rId480" Type="http://schemas.openxmlformats.org/officeDocument/2006/relationships/image" Target="../media/image777.png"/><Relationship Id="rId536" Type="http://schemas.openxmlformats.org/officeDocument/2006/relationships/image" Target="../media/image805.png"/><Relationship Id="rId701" Type="http://schemas.openxmlformats.org/officeDocument/2006/relationships/customXml" Target="../ink/ink851.xml"/><Relationship Id="rId340" Type="http://schemas.openxmlformats.org/officeDocument/2006/relationships/image" Target="../media/image707.png"/><Relationship Id="rId578" Type="http://schemas.openxmlformats.org/officeDocument/2006/relationships/image" Target="../media/image826.png"/><Relationship Id="rId133" Type="http://schemas.openxmlformats.org/officeDocument/2006/relationships/image" Target="../media/image604.png"/><Relationship Id="rId743" Type="http://schemas.openxmlformats.org/officeDocument/2006/relationships/customXml" Target="../ink/ink889.xml"/><Relationship Id="rId175" Type="http://schemas.openxmlformats.org/officeDocument/2006/relationships/image" Target="../media/image625.png"/><Relationship Id="rId785" Type="http://schemas.openxmlformats.org/officeDocument/2006/relationships/image" Target="../media/image845.png"/><Relationship Id="rId382" Type="http://schemas.openxmlformats.org/officeDocument/2006/relationships/image" Target="../media/image728.png"/><Relationship Id="rId438" Type="http://schemas.openxmlformats.org/officeDocument/2006/relationships/image" Target="../media/image756.png"/><Relationship Id="rId603" Type="http://schemas.openxmlformats.org/officeDocument/2006/relationships/customXml" Target="../ink/ink811.xml"/><Relationship Id="rId645" Type="http://schemas.openxmlformats.org/officeDocument/2006/relationships/customXml" Target="../ink/ink827.xml"/><Relationship Id="rId687" Type="http://schemas.openxmlformats.org/officeDocument/2006/relationships/customXml" Target="../ink/ink844.xml"/><Relationship Id="rId200" Type="http://schemas.openxmlformats.org/officeDocument/2006/relationships/image" Target="../media/image637.png"/><Relationship Id="rId242" Type="http://schemas.openxmlformats.org/officeDocument/2006/relationships/image" Target="../media/image658.png"/><Relationship Id="rId284" Type="http://schemas.openxmlformats.org/officeDocument/2006/relationships/image" Target="../media/image679.png"/><Relationship Id="rId491" Type="http://schemas.openxmlformats.org/officeDocument/2006/relationships/customXml" Target="../ink/ink755.xml"/><Relationship Id="rId505" Type="http://schemas.openxmlformats.org/officeDocument/2006/relationships/customXml" Target="../ink/ink762.xml"/><Relationship Id="rId712" Type="http://schemas.openxmlformats.org/officeDocument/2006/relationships/customXml" Target="../ink/ink858.xml"/><Relationship Id="rId37" Type="http://schemas.openxmlformats.org/officeDocument/2006/relationships/image" Target="../media/image556.png"/><Relationship Id="rId79" Type="http://schemas.openxmlformats.org/officeDocument/2006/relationships/image" Target="../media/image577.png"/><Relationship Id="rId547" Type="http://schemas.openxmlformats.org/officeDocument/2006/relationships/customXml" Target="../ink/ink783.xml"/><Relationship Id="rId589" Type="http://schemas.openxmlformats.org/officeDocument/2006/relationships/customXml" Target="../ink/ink804.xml"/><Relationship Id="rId754" Type="http://schemas.openxmlformats.org/officeDocument/2006/relationships/customXml" Target="../ink/ink900.xml"/><Relationship Id="rId90" Type="http://schemas.openxmlformats.org/officeDocument/2006/relationships/customXml" Target="../ink/ink621.xml"/><Relationship Id="rId351" Type="http://schemas.openxmlformats.org/officeDocument/2006/relationships/customXml" Target="../ink/ink685.xml"/><Relationship Id="rId393" Type="http://schemas.openxmlformats.org/officeDocument/2006/relationships/customXml" Target="../ink/ink706.xml"/><Relationship Id="rId407" Type="http://schemas.openxmlformats.org/officeDocument/2006/relationships/customXml" Target="../ink/ink713.xml"/><Relationship Id="rId449" Type="http://schemas.openxmlformats.org/officeDocument/2006/relationships/customXml" Target="../ink/ink734.xml"/><Relationship Id="rId614" Type="http://schemas.openxmlformats.org/officeDocument/2006/relationships/image" Target="../media/image843.png"/><Relationship Id="rId656" Type="http://schemas.openxmlformats.org/officeDocument/2006/relationships/image" Target="../media/image864.png"/><Relationship Id="rId253" Type="http://schemas.openxmlformats.org/officeDocument/2006/relationships/customXml" Target="../ink/ink636.xml"/><Relationship Id="rId295" Type="http://schemas.openxmlformats.org/officeDocument/2006/relationships/customXml" Target="../ink/ink657.xml"/><Relationship Id="rId309" Type="http://schemas.openxmlformats.org/officeDocument/2006/relationships/customXml" Target="../ink/ink664.xml"/><Relationship Id="rId460" Type="http://schemas.openxmlformats.org/officeDocument/2006/relationships/image" Target="../media/image767.png"/><Relationship Id="rId516" Type="http://schemas.openxmlformats.org/officeDocument/2006/relationships/image" Target="../media/image795.png"/><Relationship Id="rId698" Type="http://schemas.openxmlformats.org/officeDocument/2006/relationships/image" Target="../media/image885.png"/><Relationship Id="rId48" Type="http://schemas.openxmlformats.org/officeDocument/2006/relationships/customXml" Target="../ink/ink602.xml"/><Relationship Id="rId320" Type="http://schemas.openxmlformats.org/officeDocument/2006/relationships/image" Target="../media/image697.png"/><Relationship Id="rId558" Type="http://schemas.openxmlformats.org/officeDocument/2006/relationships/image" Target="../media/image816.png"/><Relationship Id="rId113" Type="http://schemas.openxmlformats.org/officeDocument/2006/relationships/image" Target="../media/image594.png"/><Relationship Id="rId723" Type="http://schemas.openxmlformats.org/officeDocument/2006/relationships/customXml" Target="../ink/ink869.xml"/><Relationship Id="rId765" Type="http://schemas.openxmlformats.org/officeDocument/2006/relationships/customXml" Target="../ink/ink911.xml"/><Relationship Id="rId362" Type="http://schemas.openxmlformats.org/officeDocument/2006/relationships/image" Target="../media/image718.png"/><Relationship Id="rId418" Type="http://schemas.openxmlformats.org/officeDocument/2006/relationships/image" Target="../media/image746.png"/><Relationship Id="rId197" Type="http://schemas.openxmlformats.org/officeDocument/2006/relationships/image" Target="../media/image636.png"/><Relationship Id="rId264" Type="http://schemas.openxmlformats.org/officeDocument/2006/relationships/image" Target="../media/image669.png"/><Relationship Id="rId471" Type="http://schemas.openxmlformats.org/officeDocument/2006/relationships/customXml" Target="../ink/ink745.xml"/><Relationship Id="rId667" Type="http://schemas.openxmlformats.org/officeDocument/2006/relationships/customXml" Target="../ink/ink838.xml"/><Relationship Id="rId222" Type="http://schemas.openxmlformats.org/officeDocument/2006/relationships/image" Target="../media/image648.png"/><Relationship Id="rId17" Type="http://schemas.openxmlformats.org/officeDocument/2006/relationships/image" Target="../media/image546.png"/><Relationship Id="rId59" Type="http://schemas.openxmlformats.org/officeDocument/2006/relationships/image" Target="../media/image567.png"/><Relationship Id="rId527" Type="http://schemas.openxmlformats.org/officeDocument/2006/relationships/customXml" Target="../ink/ink773.xml"/><Relationship Id="rId569" Type="http://schemas.openxmlformats.org/officeDocument/2006/relationships/customXml" Target="../ink/ink794.xml"/><Relationship Id="rId734" Type="http://schemas.openxmlformats.org/officeDocument/2006/relationships/customXml" Target="../ink/ink880.xml"/><Relationship Id="rId776" Type="http://schemas.openxmlformats.org/officeDocument/2006/relationships/customXml" Target="../ink/ink920.xml"/><Relationship Id="rId331" Type="http://schemas.openxmlformats.org/officeDocument/2006/relationships/customXml" Target="../ink/ink675.xml"/><Relationship Id="rId373" Type="http://schemas.openxmlformats.org/officeDocument/2006/relationships/customXml" Target="../ink/ink696.xml"/><Relationship Id="rId429" Type="http://schemas.openxmlformats.org/officeDocument/2006/relationships/customXml" Target="../ink/ink724.xml"/><Relationship Id="rId580" Type="http://schemas.openxmlformats.org/officeDocument/2006/relationships/image" Target="../media/image827.png"/><Relationship Id="rId636" Type="http://schemas.openxmlformats.org/officeDocument/2006/relationships/image" Target="../media/image854.png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626.xml"/><Relationship Id="rId440" Type="http://schemas.openxmlformats.org/officeDocument/2006/relationships/image" Target="../media/image757.png"/><Relationship Id="rId28" Type="http://schemas.openxmlformats.org/officeDocument/2006/relationships/customXml" Target="../ink/ink592.xml"/><Relationship Id="rId275" Type="http://schemas.openxmlformats.org/officeDocument/2006/relationships/customXml" Target="../ink/ink647.xml"/><Relationship Id="rId300" Type="http://schemas.openxmlformats.org/officeDocument/2006/relationships/image" Target="../media/image687.png"/><Relationship Id="rId482" Type="http://schemas.openxmlformats.org/officeDocument/2006/relationships/image" Target="../media/image778.png"/><Relationship Id="rId538" Type="http://schemas.openxmlformats.org/officeDocument/2006/relationships/image" Target="../media/image806.png"/><Relationship Id="rId703" Type="http://schemas.openxmlformats.org/officeDocument/2006/relationships/customXml" Target="../ink/ink852.xml"/><Relationship Id="rId745" Type="http://schemas.openxmlformats.org/officeDocument/2006/relationships/customXml" Target="../ink/ink891.xml"/><Relationship Id="rId81" Type="http://schemas.openxmlformats.org/officeDocument/2006/relationships/image" Target="../media/image578.png"/><Relationship Id="rId342" Type="http://schemas.openxmlformats.org/officeDocument/2006/relationships/image" Target="../media/image708.png"/><Relationship Id="rId384" Type="http://schemas.openxmlformats.org/officeDocument/2006/relationships/image" Target="../media/image729.png"/><Relationship Id="rId591" Type="http://schemas.openxmlformats.org/officeDocument/2006/relationships/customXml" Target="../ink/ink805.xml"/><Relationship Id="rId605" Type="http://schemas.openxmlformats.org/officeDocument/2006/relationships/customXml" Target="../ink/ink812.xml"/><Relationship Id="rId135" Type="http://schemas.openxmlformats.org/officeDocument/2006/relationships/image" Target="../media/image605.png"/><Relationship Id="rId177" Type="http://schemas.openxmlformats.org/officeDocument/2006/relationships/image" Target="../media/image626.png"/><Relationship Id="rId244" Type="http://schemas.openxmlformats.org/officeDocument/2006/relationships/image" Target="../media/image659.png"/><Relationship Id="rId647" Type="http://schemas.openxmlformats.org/officeDocument/2006/relationships/customXml" Target="../ink/ink828.xml"/><Relationship Id="rId689" Type="http://schemas.openxmlformats.org/officeDocument/2006/relationships/customXml" Target="../ink/ink845.xml"/><Relationship Id="rId202" Type="http://schemas.openxmlformats.org/officeDocument/2006/relationships/image" Target="../media/image638.png"/><Relationship Id="rId39" Type="http://schemas.openxmlformats.org/officeDocument/2006/relationships/image" Target="../media/image557.png"/><Relationship Id="rId286" Type="http://schemas.openxmlformats.org/officeDocument/2006/relationships/image" Target="../media/image680.png"/><Relationship Id="rId451" Type="http://schemas.openxmlformats.org/officeDocument/2006/relationships/customXml" Target="../ink/ink735.xml"/><Relationship Id="rId493" Type="http://schemas.openxmlformats.org/officeDocument/2006/relationships/customXml" Target="../ink/ink756.xml"/><Relationship Id="rId507" Type="http://schemas.openxmlformats.org/officeDocument/2006/relationships/customXml" Target="../ink/ink763.xml"/><Relationship Id="rId549" Type="http://schemas.openxmlformats.org/officeDocument/2006/relationships/customXml" Target="../ink/ink784.xml"/><Relationship Id="rId714" Type="http://schemas.openxmlformats.org/officeDocument/2006/relationships/customXml" Target="../ink/ink860.xml"/><Relationship Id="rId756" Type="http://schemas.openxmlformats.org/officeDocument/2006/relationships/customXml" Target="../ink/ink902.xml"/><Relationship Id="rId50" Type="http://schemas.openxmlformats.org/officeDocument/2006/relationships/customXml" Target="../ink/ink603.xml"/><Relationship Id="rId311" Type="http://schemas.openxmlformats.org/officeDocument/2006/relationships/customXml" Target="../ink/ink665.xml"/><Relationship Id="rId353" Type="http://schemas.openxmlformats.org/officeDocument/2006/relationships/customXml" Target="../ink/ink686.xml"/><Relationship Id="rId395" Type="http://schemas.openxmlformats.org/officeDocument/2006/relationships/customXml" Target="../ink/ink707.xml"/><Relationship Id="rId409" Type="http://schemas.openxmlformats.org/officeDocument/2006/relationships/customXml" Target="../ink/ink714.xml"/><Relationship Id="rId560" Type="http://schemas.openxmlformats.org/officeDocument/2006/relationships/image" Target="../media/image817.png"/><Relationship Id="rId92" Type="http://schemas.openxmlformats.org/officeDocument/2006/relationships/customXml" Target="../ink/ink622.xml"/><Relationship Id="rId420" Type="http://schemas.openxmlformats.org/officeDocument/2006/relationships/image" Target="../media/image747.png"/><Relationship Id="rId616" Type="http://schemas.openxmlformats.org/officeDocument/2006/relationships/image" Target="../media/image844.png"/><Relationship Id="rId658" Type="http://schemas.openxmlformats.org/officeDocument/2006/relationships/image" Target="../media/image865.png"/><Relationship Id="rId255" Type="http://schemas.openxmlformats.org/officeDocument/2006/relationships/customXml" Target="../ink/ink637.xml"/><Relationship Id="rId297" Type="http://schemas.openxmlformats.org/officeDocument/2006/relationships/customXml" Target="../ink/ink658.xml"/><Relationship Id="rId462" Type="http://schemas.openxmlformats.org/officeDocument/2006/relationships/image" Target="../media/image768.png"/><Relationship Id="rId518" Type="http://schemas.openxmlformats.org/officeDocument/2006/relationships/image" Target="../media/image796.png"/><Relationship Id="rId725" Type="http://schemas.openxmlformats.org/officeDocument/2006/relationships/customXml" Target="../ink/ink871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983.xml"/><Relationship Id="rId299" Type="http://schemas.openxmlformats.org/officeDocument/2006/relationships/customXml" Target="../ink/ink1074.xml"/><Relationship Id="rId21" Type="http://schemas.openxmlformats.org/officeDocument/2006/relationships/image" Target="../media/image899.png"/><Relationship Id="rId63" Type="http://schemas.openxmlformats.org/officeDocument/2006/relationships/image" Target="../media/image919.png"/><Relationship Id="rId159" Type="http://schemas.openxmlformats.org/officeDocument/2006/relationships/customXml" Target="../ink/ink1004.xml"/><Relationship Id="rId324" Type="http://schemas.openxmlformats.org/officeDocument/2006/relationships/image" Target="../media/image1049.png"/><Relationship Id="rId366" Type="http://schemas.openxmlformats.org/officeDocument/2006/relationships/image" Target="../media/image1070.png"/><Relationship Id="rId531" Type="http://schemas.openxmlformats.org/officeDocument/2006/relationships/customXml" Target="../ink/ink1190.xml"/><Relationship Id="rId573" Type="http://schemas.openxmlformats.org/officeDocument/2006/relationships/customXml" Target="../ink/ink1211.xml"/><Relationship Id="rId629" Type="http://schemas.openxmlformats.org/officeDocument/2006/relationships/customXml" Target="../ink/ink1237.xml"/><Relationship Id="rId170" Type="http://schemas.openxmlformats.org/officeDocument/2006/relationships/image" Target="../media/image972.png"/><Relationship Id="rId226" Type="http://schemas.openxmlformats.org/officeDocument/2006/relationships/image" Target="../media/image1000.png"/><Relationship Id="rId433" Type="http://schemas.openxmlformats.org/officeDocument/2006/relationships/customXml" Target="../ink/ink1141.xml"/><Relationship Id="rId268" Type="http://schemas.openxmlformats.org/officeDocument/2006/relationships/image" Target="../media/image1021.png"/><Relationship Id="rId475" Type="http://schemas.openxmlformats.org/officeDocument/2006/relationships/customXml" Target="../ink/ink1162.xml"/><Relationship Id="rId640" Type="http://schemas.openxmlformats.org/officeDocument/2006/relationships/image" Target="../media/image847.png"/><Relationship Id="rId32" Type="http://schemas.openxmlformats.org/officeDocument/2006/relationships/customXml" Target="../ink/ink940.xml"/><Relationship Id="rId74" Type="http://schemas.openxmlformats.org/officeDocument/2006/relationships/customXml" Target="../ink/ink961.xml"/><Relationship Id="rId128" Type="http://schemas.openxmlformats.org/officeDocument/2006/relationships/image" Target="../media/image951.png"/><Relationship Id="rId335" Type="http://schemas.openxmlformats.org/officeDocument/2006/relationships/customXml" Target="../ink/ink1092.xml"/><Relationship Id="rId377" Type="http://schemas.openxmlformats.org/officeDocument/2006/relationships/customXml" Target="../ink/ink1113.xml"/><Relationship Id="rId500" Type="http://schemas.openxmlformats.org/officeDocument/2006/relationships/image" Target="../media/image1137.png"/><Relationship Id="rId542" Type="http://schemas.openxmlformats.org/officeDocument/2006/relationships/image" Target="../media/image1158.png"/><Relationship Id="rId584" Type="http://schemas.openxmlformats.org/officeDocument/2006/relationships/image" Target="../media/image1179.png"/><Relationship Id="rId5" Type="http://schemas.openxmlformats.org/officeDocument/2006/relationships/image" Target="../media/image891.png"/><Relationship Id="rId181" Type="http://schemas.openxmlformats.org/officeDocument/2006/relationships/customXml" Target="../ink/ink1015.xml"/><Relationship Id="rId237" Type="http://schemas.openxmlformats.org/officeDocument/2006/relationships/customXml" Target="../ink/ink1043.xml"/><Relationship Id="rId402" Type="http://schemas.openxmlformats.org/officeDocument/2006/relationships/image" Target="../media/image1088.png"/><Relationship Id="rId279" Type="http://schemas.openxmlformats.org/officeDocument/2006/relationships/customXml" Target="../ink/ink1064.xml"/><Relationship Id="rId444" Type="http://schemas.openxmlformats.org/officeDocument/2006/relationships/image" Target="../media/image1109.png"/><Relationship Id="rId486" Type="http://schemas.openxmlformats.org/officeDocument/2006/relationships/image" Target="../media/image1130.png"/><Relationship Id="rId43" Type="http://schemas.openxmlformats.org/officeDocument/2006/relationships/image" Target="../media/image909.png"/><Relationship Id="rId139" Type="http://schemas.openxmlformats.org/officeDocument/2006/relationships/customXml" Target="../ink/ink994.xml"/><Relationship Id="rId290" Type="http://schemas.openxmlformats.org/officeDocument/2006/relationships/image" Target="../media/image1032.png"/><Relationship Id="rId304" Type="http://schemas.openxmlformats.org/officeDocument/2006/relationships/image" Target="../media/image1039.png"/><Relationship Id="rId346" Type="http://schemas.openxmlformats.org/officeDocument/2006/relationships/image" Target="../media/image1060.png"/><Relationship Id="rId388" Type="http://schemas.openxmlformats.org/officeDocument/2006/relationships/image" Target="../media/image1081.png"/><Relationship Id="rId511" Type="http://schemas.openxmlformats.org/officeDocument/2006/relationships/customXml" Target="../ink/ink1180.xml"/><Relationship Id="rId553" Type="http://schemas.openxmlformats.org/officeDocument/2006/relationships/customXml" Target="../ink/ink1201.xml"/><Relationship Id="rId609" Type="http://schemas.openxmlformats.org/officeDocument/2006/relationships/customXml" Target="../ink/ink1229.xml"/><Relationship Id="rId85" Type="http://schemas.openxmlformats.org/officeDocument/2006/relationships/image" Target="../media/image930.png"/><Relationship Id="rId150" Type="http://schemas.openxmlformats.org/officeDocument/2006/relationships/image" Target="../media/image962.png"/><Relationship Id="rId192" Type="http://schemas.openxmlformats.org/officeDocument/2006/relationships/image" Target="../media/image983.png"/><Relationship Id="rId206" Type="http://schemas.openxmlformats.org/officeDocument/2006/relationships/image" Target="../media/image990.png"/><Relationship Id="rId413" Type="http://schemas.openxmlformats.org/officeDocument/2006/relationships/customXml" Target="../ink/ink1131.xml"/><Relationship Id="rId595" Type="http://schemas.openxmlformats.org/officeDocument/2006/relationships/customXml" Target="../ink/ink1222.xml"/><Relationship Id="rId248" Type="http://schemas.openxmlformats.org/officeDocument/2006/relationships/image" Target="../media/image1011.png"/><Relationship Id="rId455" Type="http://schemas.openxmlformats.org/officeDocument/2006/relationships/customXml" Target="../ink/ink1152.xml"/><Relationship Id="rId497" Type="http://schemas.openxmlformats.org/officeDocument/2006/relationships/customXml" Target="../ink/ink1173.xml"/><Relationship Id="rId12" Type="http://schemas.openxmlformats.org/officeDocument/2006/relationships/customXml" Target="../ink/ink930.xml"/><Relationship Id="rId108" Type="http://schemas.openxmlformats.org/officeDocument/2006/relationships/image" Target="../media/image941.png"/><Relationship Id="rId315" Type="http://schemas.openxmlformats.org/officeDocument/2006/relationships/customXml" Target="../ink/ink1082.xml"/><Relationship Id="rId357" Type="http://schemas.openxmlformats.org/officeDocument/2006/relationships/customXml" Target="../ink/ink1103.xml"/><Relationship Id="rId522" Type="http://schemas.openxmlformats.org/officeDocument/2006/relationships/image" Target="../media/image1148.png"/><Relationship Id="rId54" Type="http://schemas.openxmlformats.org/officeDocument/2006/relationships/customXml" Target="../ink/ink951.xml"/><Relationship Id="rId96" Type="http://schemas.openxmlformats.org/officeDocument/2006/relationships/customXml" Target="../ink/ink972.xml"/><Relationship Id="rId161" Type="http://schemas.openxmlformats.org/officeDocument/2006/relationships/customXml" Target="../ink/ink1005.xml"/><Relationship Id="rId217" Type="http://schemas.openxmlformats.org/officeDocument/2006/relationships/customXml" Target="../ink/ink1033.xml"/><Relationship Id="rId399" Type="http://schemas.openxmlformats.org/officeDocument/2006/relationships/customXml" Target="../ink/ink1124.xml"/><Relationship Id="rId564" Type="http://schemas.openxmlformats.org/officeDocument/2006/relationships/image" Target="../media/image1169.png"/><Relationship Id="rId259" Type="http://schemas.openxmlformats.org/officeDocument/2006/relationships/customXml" Target="../ink/ink1054.xml"/><Relationship Id="rId424" Type="http://schemas.openxmlformats.org/officeDocument/2006/relationships/image" Target="../media/image1099.png"/><Relationship Id="rId466" Type="http://schemas.openxmlformats.org/officeDocument/2006/relationships/image" Target="../media/image1120.png"/><Relationship Id="rId631" Type="http://schemas.openxmlformats.org/officeDocument/2006/relationships/customXml" Target="../ink/ink1238.xml"/><Relationship Id="rId23" Type="http://schemas.openxmlformats.org/officeDocument/2006/relationships/image" Target="../media/image900.png"/><Relationship Id="rId119" Type="http://schemas.openxmlformats.org/officeDocument/2006/relationships/customXml" Target="../ink/ink984.xml"/><Relationship Id="rId270" Type="http://schemas.openxmlformats.org/officeDocument/2006/relationships/image" Target="../media/image1022.png"/><Relationship Id="rId326" Type="http://schemas.openxmlformats.org/officeDocument/2006/relationships/image" Target="../media/image1050.png"/><Relationship Id="rId533" Type="http://schemas.openxmlformats.org/officeDocument/2006/relationships/customXml" Target="../ink/ink1191.xml"/><Relationship Id="rId65" Type="http://schemas.openxmlformats.org/officeDocument/2006/relationships/image" Target="../media/image920.png"/><Relationship Id="rId130" Type="http://schemas.openxmlformats.org/officeDocument/2006/relationships/image" Target="../media/image952.png"/><Relationship Id="rId368" Type="http://schemas.openxmlformats.org/officeDocument/2006/relationships/image" Target="../media/image1071.png"/><Relationship Id="rId575" Type="http://schemas.openxmlformats.org/officeDocument/2006/relationships/customXml" Target="../ink/ink1212.xml"/><Relationship Id="rId172" Type="http://schemas.openxmlformats.org/officeDocument/2006/relationships/image" Target="../media/image973.png"/><Relationship Id="rId228" Type="http://schemas.openxmlformats.org/officeDocument/2006/relationships/image" Target="../media/image1001.png"/><Relationship Id="rId435" Type="http://schemas.openxmlformats.org/officeDocument/2006/relationships/customXml" Target="../ink/ink1142.xml"/><Relationship Id="rId477" Type="http://schemas.openxmlformats.org/officeDocument/2006/relationships/customXml" Target="../ink/ink1163.xml"/><Relationship Id="rId600" Type="http://schemas.openxmlformats.org/officeDocument/2006/relationships/image" Target="../media/image1187.png"/><Relationship Id="rId642" Type="http://schemas.openxmlformats.org/officeDocument/2006/relationships/image" Target="../media/image848.png"/><Relationship Id="rId281" Type="http://schemas.openxmlformats.org/officeDocument/2006/relationships/customXml" Target="../ink/ink1065.xml"/><Relationship Id="rId337" Type="http://schemas.openxmlformats.org/officeDocument/2006/relationships/customXml" Target="../ink/ink1093.xml"/><Relationship Id="rId502" Type="http://schemas.openxmlformats.org/officeDocument/2006/relationships/image" Target="../media/image1138.png"/><Relationship Id="rId34" Type="http://schemas.openxmlformats.org/officeDocument/2006/relationships/customXml" Target="../ink/ink941.xml"/><Relationship Id="rId76" Type="http://schemas.openxmlformats.org/officeDocument/2006/relationships/customXml" Target="../ink/ink962.xml"/><Relationship Id="rId141" Type="http://schemas.openxmlformats.org/officeDocument/2006/relationships/customXml" Target="../ink/ink995.xml"/><Relationship Id="rId379" Type="http://schemas.openxmlformats.org/officeDocument/2006/relationships/customXml" Target="../ink/ink1114.xml"/><Relationship Id="rId544" Type="http://schemas.openxmlformats.org/officeDocument/2006/relationships/image" Target="../media/image1159.png"/><Relationship Id="rId586" Type="http://schemas.openxmlformats.org/officeDocument/2006/relationships/image" Target="../media/image1180.png"/><Relationship Id="rId7" Type="http://schemas.openxmlformats.org/officeDocument/2006/relationships/image" Target="../media/image892.png"/><Relationship Id="rId183" Type="http://schemas.openxmlformats.org/officeDocument/2006/relationships/customXml" Target="../ink/ink1016.xml"/><Relationship Id="rId239" Type="http://schemas.openxmlformats.org/officeDocument/2006/relationships/customXml" Target="../ink/ink1044.xml"/><Relationship Id="rId390" Type="http://schemas.openxmlformats.org/officeDocument/2006/relationships/image" Target="../media/image1082.png"/><Relationship Id="rId404" Type="http://schemas.openxmlformats.org/officeDocument/2006/relationships/image" Target="../media/image1089.png"/><Relationship Id="rId446" Type="http://schemas.openxmlformats.org/officeDocument/2006/relationships/image" Target="../media/image1110.png"/><Relationship Id="rId611" Type="http://schemas.openxmlformats.org/officeDocument/2006/relationships/customXml" Target="../ink/ink1230.xml"/><Relationship Id="rId250" Type="http://schemas.openxmlformats.org/officeDocument/2006/relationships/image" Target="../media/image1012.png"/><Relationship Id="rId292" Type="http://schemas.openxmlformats.org/officeDocument/2006/relationships/image" Target="../media/image1033.png"/><Relationship Id="rId306" Type="http://schemas.openxmlformats.org/officeDocument/2006/relationships/image" Target="../media/image1040.png"/><Relationship Id="rId488" Type="http://schemas.openxmlformats.org/officeDocument/2006/relationships/image" Target="../media/image1131.png"/><Relationship Id="rId45" Type="http://schemas.openxmlformats.org/officeDocument/2006/relationships/image" Target="../media/image910.png"/><Relationship Id="rId87" Type="http://schemas.openxmlformats.org/officeDocument/2006/relationships/image" Target="../media/image931.png"/><Relationship Id="rId110" Type="http://schemas.openxmlformats.org/officeDocument/2006/relationships/image" Target="../media/image942.png"/><Relationship Id="rId348" Type="http://schemas.openxmlformats.org/officeDocument/2006/relationships/image" Target="../media/image1061.png"/><Relationship Id="rId513" Type="http://schemas.openxmlformats.org/officeDocument/2006/relationships/customXml" Target="../ink/ink1181.xml"/><Relationship Id="rId555" Type="http://schemas.openxmlformats.org/officeDocument/2006/relationships/customXml" Target="../ink/ink1202.xml"/><Relationship Id="rId597" Type="http://schemas.openxmlformats.org/officeDocument/2006/relationships/customXml" Target="../ink/ink1223.xml"/><Relationship Id="rId152" Type="http://schemas.openxmlformats.org/officeDocument/2006/relationships/image" Target="../media/image963.png"/><Relationship Id="rId194" Type="http://schemas.openxmlformats.org/officeDocument/2006/relationships/image" Target="../media/image984.png"/><Relationship Id="rId208" Type="http://schemas.openxmlformats.org/officeDocument/2006/relationships/image" Target="../media/image991.png"/><Relationship Id="rId415" Type="http://schemas.openxmlformats.org/officeDocument/2006/relationships/customXml" Target="../ink/ink1132.xml"/><Relationship Id="rId457" Type="http://schemas.openxmlformats.org/officeDocument/2006/relationships/customXml" Target="../ink/ink1153.xml"/><Relationship Id="rId622" Type="http://schemas.openxmlformats.org/officeDocument/2006/relationships/image" Target="../media/image1198.png"/><Relationship Id="rId261" Type="http://schemas.openxmlformats.org/officeDocument/2006/relationships/customXml" Target="../ink/ink1055.xml"/><Relationship Id="rId499" Type="http://schemas.openxmlformats.org/officeDocument/2006/relationships/customXml" Target="../ink/ink1174.xml"/><Relationship Id="rId14" Type="http://schemas.openxmlformats.org/officeDocument/2006/relationships/customXml" Target="../ink/ink931.xml"/><Relationship Id="rId56" Type="http://schemas.openxmlformats.org/officeDocument/2006/relationships/customXml" Target="../ink/ink952.xml"/><Relationship Id="rId317" Type="http://schemas.openxmlformats.org/officeDocument/2006/relationships/customXml" Target="../ink/ink1083.xml"/><Relationship Id="rId359" Type="http://schemas.openxmlformats.org/officeDocument/2006/relationships/customXml" Target="../ink/ink1104.xml"/><Relationship Id="rId524" Type="http://schemas.openxmlformats.org/officeDocument/2006/relationships/image" Target="../media/image1149.png"/><Relationship Id="rId566" Type="http://schemas.openxmlformats.org/officeDocument/2006/relationships/image" Target="../media/image1170.png"/><Relationship Id="rId98" Type="http://schemas.openxmlformats.org/officeDocument/2006/relationships/customXml" Target="../ink/ink973.xml"/><Relationship Id="rId121" Type="http://schemas.openxmlformats.org/officeDocument/2006/relationships/customXml" Target="../ink/ink985.xml"/><Relationship Id="rId163" Type="http://schemas.openxmlformats.org/officeDocument/2006/relationships/customXml" Target="../ink/ink1006.xml"/><Relationship Id="rId219" Type="http://schemas.openxmlformats.org/officeDocument/2006/relationships/customXml" Target="../ink/ink1034.xml"/><Relationship Id="rId370" Type="http://schemas.openxmlformats.org/officeDocument/2006/relationships/image" Target="../media/image1072.png"/><Relationship Id="rId426" Type="http://schemas.openxmlformats.org/officeDocument/2006/relationships/image" Target="../media/image1100.png"/><Relationship Id="rId633" Type="http://schemas.openxmlformats.org/officeDocument/2006/relationships/customXml" Target="../ink/ink1239.xml"/><Relationship Id="rId230" Type="http://schemas.openxmlformats.org/officeDocument/2006/relationships/image" Target="../media/image1002.png"/><Relationship Id="rId468" Type="http://schemas.openxmlformats.org/officeDocument/2006/relationships/image" Target="../media/image1121.png"/><Relationship Id="rId25" Type="http://schemas.openxmlformats.org/officeDocument/2006/relationships/image" Target="../media/image901.png"/><Relationship Id="rId67" Type="http://schemas.openxmlformats.org/officeDocument/2006/relationships/image" Target="../media/image921.png"/><Relationship Id="rId272" Type="http://schemas.openxmlformats.org/officeDocument/2006/relationships/image" Target="../media/image1023.png"/><Relationship Id="rId328" Type="http://schemas.openxmlformats.org/officeDocument/2006/relationships/image" Target="../media/image1051.png"/><Relationship Id="rId535" Type="http://schemas.openxmlformats.org/officeDocument/2006/relationships/customXml" Target="../ink/ink1192.xml"/><Relationship Id="rId577" Type="http://schemas.openxmlformats.org/officeDocument/2006/relationships/customXml" Target="../ink/ink1213.xml"/><Relationship Id="rId132" Type="http://schemas.openxmlformats.org/officeDocument/2006/relationships/image" Target="../media/image953.png"/><Relationship Id="rId174" Type="http://schemas.openxmlformats.org/officeDocument/2006/relationships/image" Target="../media/image974.png"/><Relationship Id="rId381" Type="http://schemas.openxmlformats.org/officeDocument/2006/relationships/customXml" Target="../ink/ink1115.xml"/><Relationship Id="rId602" Type="http://schemas.openxmlformats.org/officeDocument/2006/relationships/image" Target="../media/image1188.png"/><Relationship Id="rId241" Type="http://schemas.openxmlformats.org/officeDocument/2006/relationships/customXml" Target="../ink/ink1045.xml"/><Relationship Id="rId437" Type="http://schemas.openxmlformats.org/officeDocument/2006/relationships/customXml" Target="../ink/ink1143.xml"/><Relationship Id="rId479" Type="http://schemas.openxmlformats.org/officeDocument/2006/relationships/customXml" Target="../ink/ink1164.xml"/><Relationship Id="rId36" Type="http://schemas.openxmlformats.org/officeDocument/2006/relationships/customXml" Target="../ink/ink942.xml"/><Relationship Id="rId283" Type="http://schemas.openxmlformats.org/officeDocument/2006/relationships/customXml" Target="../ink/ink1066.xml"/><Relationship Id="rId339" Type="http://schemas.openxmlformats.org/officeDocument/2006/relationships/customXml" Target="../ink/ink1094.xml"/><Relationship Id="rId490" Type="http://schemas.openxmlformats.org/officeDocument/2006/relationships/image" Target="../media/image1132.png"/><Relationship Id="rId504" Type="http://schemas.openxmlformats.org/officeDocument/2006/relationships/image" Target="../media/image1139.png"/><Relationship Id="rId546" Type="http://schemas.openxmlformats.org/officeDocument/2006/relationships/image" Target="../media/image1160.png"/><Relationship Id="rId78" Type="http://schemas.openxmlformats.org/officeDocument/2006/relationships/customXml" Target="../ink/ink963.xml"/><Relationship Id="rId101" Type="http://schemas.openxmlformats.org/officeDocument/2006/relationships/image" Target="../media/image938.png"/><Relationship Id="rId143" Type="http://schemas.openxmlformats.org/officeDocument/2006/relationships/customXml" Target="../ink/ink996.xml"/><Relationship Id="rId185" Type="http://schemas.openxmlformats.org/officeDocument/2006/relationships/customXml" Target="../ink/ink1017.xml"/><Relationship Id="rId350" Type="http://schemas.openxmlformats.org/officeDocument/2006/relationships/image" Target="../media/image1062.png"/><Relationship Id="rId406" Type="http://schemas.openxmlformats.org/officeDocument/2006/relationships/image" Target="../media/image1090.png"/><Relationship Id="rId588" Type="http://schemas.openxmlformats.org/officeDocument/2006/relationships/image" Target="../media/image1181.png"/><Relationship Id="rId9" Type="http://schemas.openxmlformats.org/officeDocument/2006/relationships/image" Target="../media/image893.png"/><Relationship Id="rId210" Type="http://schemas.openxmlformats.org/officeDocument/2006/relationships/image" Target="../media/image992.png"/><Relationship Id="rId392" Type="http://schemas.openxmlformats.org/officeDocument/2006/relationships/image" Target="../media/image1083.png"/><Relationship Id="rId448" Type="http://schemas.openxmlformats.org/officeDocument/2006/relationships/image" Target="../media/image1111.png"/><Relationship Id="rId613" Type="http://schemas.openxmlformats.org/officeDocument/2006/relationships/customXml" Target="../ink/ink1231.xml"/><Relationship Id="rId252" Type="http://schemas.openxmlformats.org/officeDocument/2006/relationships/image" Target="../media/image1013.png"/><Relationship Id="rId294" Type="http://schemas.openxmlformats.org/officeDocument/2006/relationships/image" Target="../media/image1034.png"/><Relationship Id="rId308" Type="http://schemas.openxmlformats.org/officeDocument/2006/relationships/image" Target="../media/image1041.png"/><Relationship Id="rId515" Type="http://schemas.openxmlformats.org/officeDocument/2006/relationships/customXml" Target="../ink/ink1182.xml"/><Relationship Id="rId47" Type="http://schemas.openxmlformats.org/officeDocument/2006/relationships/image" Target="../media/image911.png"/><Relationship Id="rId89" Type="http://schemas.openxmlformats.org/officeDocument/2006/relationships/image" Target="../media/image932.png"/><Relationship Id="rId112" Type="http://schemas.openxmlformats.org/officeDocument/2006/relationships/image" Target="../media/image943.png"/><Relationship Id="rId154" Type="http://schemas.openxmlformats.org/officeDocument/2006/relationships/image" Target="../media/image964.png"/><Relationship Id="rId361" Type="http://schemas.openxmlformats.org/officeDocument/2006/relationships/customXml" Target="../ink/ink1105.xml"/><Relationship Id="rId557" Type="http://schemas.openxmlformats.org/officeDocument/2006/relationships/customXml" Target="../ink/ink1203.xml"/><Relationship Id="rId599" Type="http://schemas.openxmlformats.org/officeDocument/2006/relationships/customXml" Target="../ink/ink1224.xml"/><Relationship Id="rId196" Type="http://schemas.openxmlformats.org/officeDocument/2006/relationships/image" Target="../media/image985.png"/><Relationship Id="rId417" Type="http://schemas.openxmlformats.org/officeDocument/2006/relationships/customXml" Target="../ink/ink1133.xml"/><Relationship Id="rId459" Type="http://schemas.openxmlformats.org/officeDocument/2006/relationships/customXml" Target="../ink/ink1154.xml"/><Relationship Id="rId624" Type="http://schemas.openxmlformats.org/officeDocument/2006/relationships/image" Target="../media/image1199.png"/><Relationship Id="rId16" Type="http://schemas.openxmlformats.org/officeDocument/2006/relationships/customXml" Target="../ink/ink932.xml"/><Relationship Id="rId221" Type="http://schemas.openxmlformats.org/officeDocument/2006/relationships/customXml" Target="../ink/ink1035.xml"/><Relationship Id="rId263" Type="http://schemas.openxmlformats.org/officeDocument/2006/relationships/customXml" Target="../ink/ink1056.xml"/><Relationship Id="rId319" Type="http://schemas.openxmlformats.org/officeDocument/2006/relationships/customXml" Target="../ink/ink1084.xml"/><Relationship Id="rId470" Type="http://schemas.openxmlformats.org/officeDocument/2006/relationships/image" Target="../media/image1122.png"/><Relationship Id="rId526" Type="http://schemas.openxmlformats.org/officeDocument/2006/relationships/image" Target="../media/image1150.png"/><Relationship Id="rId58" Type="http://schemas.openxmlformats.org/officeDocument/2006/relationships/customXml" Target="../ink/ink953.xml"/><Relationship Id="rId123" Type="http://schemas.openxmlformats.org/officeDocument/2006/relationships/customXml" Target="../ink/ink986.xml"/><Relationship Id="rId330" Type="http://schemas.openxmlformats.org/officeDocument/2006/relationships/image" Target="../media/image1052.png"/><Relationship Id="rId568" Type="http://schemas.openxmlformats.org/officeDocument/2006/relationships/image" Target="../media/image1171.png"/><Relationship Id="rId165" Type="http://schemas.openxmlformats.org/officeDocument/2006/relationships/customXml" Target="../ink/ink1007.xml"/><Relationship Id="rId372" Type="http://schemas.openxmlformats.org/officeDocument/2006/relationships/image" Target="../media/image1073.png"/><Relationship Id="rId428" Type="http://schemas.openxmlformats.org/officeDocument/2006/relationships/image" Target="../media/image1101.png"/><Relationship Id="rId635" Type="http://schemas.openxmlformats.org/officeDocument/2006/relationships/customXml" Target="../ink/ink1240.xml"/><Relationship Id="rId232" Type="http://schemas.openxmlformats.org/officeDocument/2006/relationships/image" Target="../media/image1003.png"/><Relationship Id="rId274" Type="http://schemas.openxmlformats.org/officeDocument/2006/relationships/image" Target="../media/image1024.png"/><Relationship Id="rId481" Type="http://schemas.openxmlformats.org/officeDocument/2006/relationships/customXml" Target="../ink/ink1165.xml"/><Relationship Id="rId27" Type="http://schemas.openxmlformats.org/officeDocument/2006/relationships/image" Target="../media/image902.png"/><Relationship Id="rId69" Type="http://schemas.openxmlformats.org/officeDocument/2006/relationships/image" Target="../media/image922.png"/><Relationship Id="rId134" Type="http://schemas.openxmlformats.org/officeDocument/2006/relationships/image" Target="../media/image954.png"/><Relationship Id="rId537" Type="http://schemas.openxmlformats.org/officeDocument/2006/relationships/customXml" Target="../ink/ink1193.xml"/><Relationship Id="rId579" Type="http://schemas.openxmlformats.org/officeDocument/2006/relationships/customXml" Target="../ink/ink1214.xml"/><Relationship Id="rId80" Type="http://schemas.openxmlformats.org/officeDocument/2006/relationships/customXml" Target="../ink/ink964.xml"/><Relationship Id="rId176" Type="http://schemas.openxmlformats.org/officeDocument/2006/relationships/image" Target="../media/image975.png"/><Relationship Id="rId341" Type="http://schemas.openxmlformats.org/officeDocument/2006/relationships/customXml" Target="../ink/ink1095.xml"/><Relationship Id="rId383" Type="http://schemas.openxmlformats.org/officeDocument/2006/relationships/customXml" Target="../ink/ink1116.xml"/><Relationship Id="rId439" Type="http://schemas.openxmlformats.org/officeDocument/2006/relationships/customXml" Target="../ink/ink1144.xml"/><Relationship Id="rId590" Type="http://schemas.openxmlformats.org/officeDocument/2006/relationships/image" Target="../media/image1182.png"/><Relationship Id="rId604" Type="http://schemas.openxmlformats.org/officeDocument/2006/relationships/image" Target="../media/image1189.png"/><Relationship Id="rId201" Type="http://schemas.openxmlformats.org/officeDocument/2006/relationships/customXml" Target="../ink/ink1025.xml"/><Relationship Id="rId243" Type="http://schemas.openxmlformats.org/officeDocument/2006/relationships/customXml" Target="../ink/ink1046.xml"/><Relationship Id="rId285" Type="http://schemas.openxmlformats.org/officeDocument/2006/relationships/customXml" Target="../ink/ink1067.xml"/><Relationship Id="rId450" Type="http://schemas.openxmlformats.org/officeDocument/2006/relationships/image" Target="../media/image1112.png"/><Relationship Id="rId506" Type="http://schemas.openxmlformats.org/officeDocument/2006/relationships/image" Target="../media/image1140.png"/><Relationship Id="rId38" Type="http://schemas.openxmlformats.org/officeDocument/2006/relationships/customXml" Target="../ink/ink943.xml"/><Relationship Id="rId103" Type="http://schemas.openxmlformats.org/officeDocument/2006/relationships/image" Target="../media/image939.png"/><Relationship Id="rId310" Type="http://schemas.openxmlformats.org/officeDocument/2006/relationships/image" Target="../media/image1042.png"/><Relationship Id="rId492" Type="http://schemas.openxmlformats.org/officeDocument/2006/relationships/image" Target="../media/image1133.png"/><Relationship Id="rId548" Type="http://schemas.openxmlformats.org/officeDocument/2006/relationships/image" Target="../media/image1161.png"/><Relationship Id="rId70" Type="http://schemas.openxmlformats.org/officeDocument/2006/relationships/customXml" Target="../ink/ink959.xml"/><Relationship Id="rId91" Type="http://schemas.openxmlformats.org/officeDocument/2006/relationships/image" Target="../media/image933.png"/><Relationship Id="rId145" Type="http://schemas.openxmlformats.org/officeDocument/2006/relationships/customXml" Target="../ink/ink997.xml"/><Relationship Id="rId166" Type="http://schemas.openxmlformats.org/officeDocument/2006/relationships/image" Target="../media/image970.png"/><Relationship Id="rId187" Type="http://schemas.openxmlformats.org/officeDocument/2006/relationships/customXml" Target="../ink/ink1018.xml"/><Relationship Id="rId331" Type="http://schemas.openxmlformats.org/officeDocument/2006/relationships/customXml" Target="../ink/ink1090.xml"/><Relationship Id="rId352" Type="http://schemas.openxmlformats.org/officeDocument/2006/relationships/image" Target="../media/image1063.png"/><Relationship Id="rId373" Type="http://schemas.openxmlformats.org/officeDocument/2006/relationships/customXml" Target="../ink/ink1111.xml"/><Relationship Id="rId394" Type="http://schemas.openxmlformats.org/officeDocument/2006/relationships/image" Target="../media/image1084.png"/><Relationship Id="rId408" Type="http://schemas.openxmlformats.org/officeDocument/2006/relationships/image" Target="../media/image1091.png"/><Relationship Id="rId429" Type="http://schemas.openxmlformats.org/officeDocument/2006/relationships/customXml" Target="../ink/ink1139.xml"/><Relationship Id="rId580" Type="http://schemas.openxmlformats.org/officeDocument/2006/relationships/image" Target="../media/image1177.png"/><Relationship Id="rId615" Type="http://schemas.openxmlformats.org/officeDocument/2006/relationships/customXml" Target="../ink/ink1232.xml"/><Relationship Id="rId636" Type="http://schemas.openxmlformats.org/officeDocument/2006/relationships/image" Target="../media/image1205.png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993.png"/><Relationship Id="rId233" Type="http://schemas.openxmlformats.org/officeDocument/2006/relationships/customXml" Target="../ink/ink1041.xml"/><Relationship Id="rId254" Type="http://schemas.openxmlformats.org/officeDocument/2006/relationships/image" Target="../media/image1014.png"/><Relationship Id="rId440" Type="http://schemas.openxmlformats.org/officeDocument/2006/relationships/image" Target="../media/image1107.png"/><Relationship Id="rId28" Type="http://schemas.openxmlformats.org/officeDocument/2006/relationships/customXml" Target="../ink/ink938.xml"/><Relationship Id="rId49" Type="http://schemas.openxmlformats.org/officeDocument/2006/relationships/image" Target="../media/image912.png"/><Relationship Id="rId114" Type="http://schemas.openxmlformats.org/officeDocument/2006/relationships/image" Target="../media/image944.png"/><Relationship Id="rId275" Type="http://schemas.openxmlformats.org/officeDocument/2006/relationships/customXml" Target="../ink/ink1062.xml"/><Relationship Id="rId296" Type="http://schemas.openxmlformats.org/officeDocument/2006/relationships/image" Target="../media/image1035.png"/><Relationship Id="rId300" Type="http://schemas.openxmlformats.org/officeDocument/2006/relationships/image" Target="../media/image1037.png"/><Relationship Id="rId461" Type="http://schemas.openxmlformats.org/officeDocument/2006/relationships/customXml" Target="../ink/ink1155.xml"/><Relationship Id="rId482" Type="http://schemas.openxmlformats.org/officeDocument/2006/relationships/image" Target="../media/image1128.png"/><Relationship Id="rId517" Type="http://schemas.openxmlformats.org/officeDocument/2006/relationships/customXml" Target="../ink/ink1183.xml"/><Relationship Id="rId538" Type="http://schemas.openxmlformats.org/officeDocument/2006/relationships/image" Target="../media/image1156.png"/><Relationship Id="rId559" Type="http://schemas.openxmlformats.org/officeDocument/2006/relationships/customXml" Target="../ink/ink1204.xml"/><Relationship Id="rId60" Type="http://schemas.openxmlformats.org/officeDocument/2006/relationships/customXml" Target="../ink/ink954.xml"/><Relationship Id="rId81" Type="http://schemas.openxmlformats.org/officeDocument/2006/relationships/image" Target="../media/image928.png"/><Relationship Id="rId135" Type="http://schemas.openxmlformats.org/officeDocument/2006/relationships/customXml" Target="../ink/ink992.xml"/><Relationship Id="rId156" Type="http://schemas.openxmlformats.org/officeDocument/2006/relationships/image" Target="../media/image965.png"/><Relationship Id="rId177" Type="http://schemas.openxmlformats.org/officeDocument/2006/relationships/customXml" Target="../ink/ink1013.xml"/><Relationship Id="rId198" Type="http://schemas.openxmlformats.org/officeDocument/2006/relationships/image" Target="../media/image986.png"/><Relationship Id="rId321" Type="http://schemas.openxmlformats.org/officeDocument/2006/relationships/customXml" Target="../ink/ink1085.xml"/><Relationship Id="rId342" Type="http://schemas.openxmlformats.org/officeDocument/2006/relationships/image" Target="../media/image1058.png"/><Relationship Id="rId363" Type="http://schemas.openxmlformats.org/officeDocument/2006/relationships/customXml" Target="../ink/ink1106.xml"/><Relationship Id="rId384" Type="http://schemas.openxmlformats.org/officeDocument/2006/relationships/image" Target="../media/image1079.png"/><Relationship Id="rId419" Type="http://schemas.openxmlformats.org/officeDocument/2006/relationships/customXml" Target="../ink/ink1134.xml"/><Relationship Id="rId570" Type="http://schemas.openxmlformats.org/officeDocument/2006/relationships/image" Target="../media/image1172.png"/><Relationship Id="rId591" Type="http://schemas.openxmlformats.org/officeDocument/2006/relationships/customXml" Target="../ink/ink1220.xml"/><Relationship Id="rId605" Type="http://schemas.openxmlformats.org/officeDocument/2006/relationships/customXml" Target="../ink/ink1227.xml"/><Relationship Id="rId626" Type="http://schemas.openxmlformats.org/officeDocument/2006/relationships/image" Target="../media/image1200.png"/><Relationship Id="rId202" Type="http://schemas.openxmlformats.org/officeDocument/2006/relationships/image" Target="../media/image988.png"/><Relationship Id="rId223" Type="http://schemas.openxmlformats.org/officeDocument/2006/relationships/customXml" Target="../ink/ink1036.xml"/><Relationship Id="rId244" Type="http://schemas.openxmlformats.org/officeDocument/2006/relationships/image" Target="../media/image1009.png"/><Relationship Id="rId430" Type="http://schemas.openxmlformats.org/officeDocument/2006/relationships/image" Target="../media/image1102.png"/><Relationship Id="rId18" Type="http://schemas.openxmlformats.org/officeDocument/2006/relationships/customXml" Target="../ink/ink933.xml"/><Relationship Id="rId39" Type="http://schemas.openxmlformats.org/officeDocument/2006/relationships/image" Target="../media/image907.png"/><Relationship Id="rId265" Type="http://schemas.openxmlformats.org/officeDocument/2006/relationships/customXml" Target="../ink/ink1057.xml"/><Relationship Id="rId286" Type="http://schemas.openxmlformats.org/officeDocument/2006/relationships/image" Target="../media/image1030.png"/><Relationship Id="rId451" Type="http://schemas.openxmlformats.org/officeDocument/2006/relationships/customXml" Target="../ink/ink1150.xml"/><Relationship Id="rId472" Type="http://schemas.openxmlformats.org/officeDocument/2006/relationships/image" Target="../media/image1123.png"/><Relationship Id="rId493" Type="http://schemas.openxmlformats.org/officeDocument/2006/relationships/customXml" Target="../ink/ink1171.xml"/><Relationship Id="rId507" Type="http://schemas.openxmlformats.org/officeDocument/2006/relationships/customXml" Target="../ink/ink1178.xml"/><Relationship Id="rId528" Type="http://schemas.openxmlformats.org/officeDocument/2006/relationships/image" Target="../media/image1151.png"/><Relationship Id="rId549" Type="http://schemas.openxmlformats.org/officeDocument/2006/relationships/customXml" Target="../ink/ink1199.xml"/><Relationship Id="rId50" Type="http://schemas.openxmlformats.org/officeDocument/2006/relationships/customXml" Target="../ink/ink949.xml"/><Relationship Id="rId104" Type="http://schemas.openxmlformats.org/officeDocument/2006/relationships/customXml" Target="../ink/ink976.xml"/><Relationship Id="rId125" Type="http://schemas.openxmlformats.org/officeDocument/2006/relationships/customXml" Target="../ink/ink987.xml"/><Relationship Id="rId146" Type="http://schemas.openxmlformats.org/officeDocument/2006/relationships/image" Target="../media/image960.png"/><Relationship Id="rId167" Type="http://schemas.openxmlformats.org/officeDocument/2006/relationships/customXml" Target="../ink/ink1008.xml"/><Relationship Id="rId188" Type="http://schemas.openxmlformats.org/officeDocument/2006/relationships/image" Target="../media/image981.png"/><Relationship Id="rId311" Type="http://schemas.openxmlformats.org/officeDocument/2006/relationships/customXml" Target="../ink/ink1080.xml"/><Relationship Id="rId332" Type="http://schemas.openxmlformats.org/officeDocument/2006/relationships/image" Target="../media/image1053.png"/><Relationship Id="rId353" Type="http://schemas.openxmlformats.org/officeDocument/2006/relationships/customXml" Target="../ink/ink1101.xml"/><Relationship Id="rId374" Type="http://schemas.openxmlformats.org/officeDocument/2006/relationships/image" Target="../media/image1074.png"/><Relationship Id="rId395" Type="http://schemas.openxmlformats.org/officeDocument/2006/relationships/customXml" Target="../ink/ink1122.xml"/><Relationship Id="rId409" Type="http://schemas.openxmlformats.org/officeDocument/2006/relationships/customXml" Target="../ink/ink1129.xml"/><Relationship Id="rId560" Type="http://schemas.openxmlformats.org/officeDocument/2006/relationships/image" Target="../media/image1167.png"/><Relationship Id="rId581" Type="http://schemas.openxmlformats.org/officeDocument/2006/relationships/customXml" Target="../ink/ink1215.xml"/><Relationship Id="rId71" Type="http://schemas.openxmlformats.org/officeDocument/2006/relationships/image" Target="../media/image923.png"/><Relationship Id="rId92" Type="http://schemas.openxmlformats.org/officeDocument/2006/relationships/customXml" Target="../ink/ink970.xml"/><Relationship Id="rId213" Type="http://schemas.openxmlformats.org/officeDocument/2006/relationships/customXml" Target="../ink/ink1031.xml"/><Relationship Id="rId234" Type="http://schemas.openxmlformats.org/officeDocument/2006/relationships/image" Target="../media/image1004.png"/><Relationship Id="rId420" Type="http://schemas.openxmlformats.org/officeDocument/2006/relationships/image" Target="../media/image1097.png"/><Relationship Id="rId616" Type="http://schemas.openxmlformats.org/officeDocument/2006/relationships/image" Target="../media/image1195.png"/><Relationship Id="rId637" Type="http://schemas.openxmlformats.org/officeDocument/2006/relationships/customXml" Target="../ink/ink1241.xml"/><Relationship Id="rId2" Type="http://schemas.openxmlformats.org/officeDocument/2006/relationships/customXml" Target="../ink/ink925.xml"/><Relationship Id="rId29" Type="http://schemas.openxmlformats.org/officeDocument/2006/relationships/image" Target="../media/image903.png"/><Relationship Id="rId255" Type="http://schemas.openxmlformats.org/officeDocument/2006/relationships/customXml" Target="../ink/ink1052.xml"/><Relationship Id="rId276" Type="http://schemas.openxmlformats.org/officeDocument/2006/relationships/image" Target="../media/image1025.png"/><Relationship Id="rId297" Type="http://schemas.openxmlformats.org/officeDocument/2006/relationships/customXml" Target="../ink/ink1073.xml"/><Relationship Id="rId441" Type="http://schemas.openxmlformats.org/officeDocument/2006/relationships/customXml" Target="../ink/ink1145.xml"/><Relationship Id="rId462" Type="http://schemas.openxmlformats.org/officeDocument/2006/relationships/image" Target="../media/image1118.png"/><Relationship Id="rId483" Type="http://schemas.openxmlformats.org/officeDocument/2006/relationships/customXml" Target="../ink/ink1166.xml"/><Relationship Id="rId518" Type="http://schemas.openxmlformats.org/officeDocument/2006/relationships/image" Target="../media/image1146.png"/><Relationship Id="rId539" Type="http://schemas.openxmlformats.org/officeDocument/2006/relationships/customXml" Target="../ink/ink1194.xml"/><Relationship Id="rId40" Type="http://schemas.openxmlformats.org/officeDocument/2006/relationships/customXml" Target="../ink/ink944.xml"/><Relationship Id="rId115" Type="http://schemas.openxmlformats.org/officeDocument/2006/relationships/customXml" Target="../ink/ink982.xml"/><Relationship Id="rId136" Type="http://schemas.openxmlformats.org/officeDocument/2006/relationships/image" Target="../media/image955.png"/><Relationship Id="rId157" Type="http://schemas.openxmlformats.org/officeDocument/2006/relationships/customXml" Target="../ink/ink1003.xml"/><Relationship Id="rId178" Type="http://schemas.openxmlformats.org/officeDocument/2006/relationships/image" Target="../media/image976.png"/><Relationship Id="rId301" Type="http://schemas.openxmlformats.org/officeDocument/2006/relationships/customXml" Target="../ink/ink1075.xml"/><Relationship Id="rId322" Type="http://schemas.openxmlformats.org/officeDocument/2006/relationships/image" Target="../media/image1048.png"/><Relationship Id="rId343" Type="http://schemas.openxmlformats.org/officeDocument/2006/relationships/customXml" Target="../ink/ink1096.xml"/><Relationship Id="rId364" Type="http://schemas.openxmlformats.org/officeDocument/2006/relationships/image" Target="../media/image1069.png"/><Relationship Id="rId550" Type="http://schemas.openxmlformats.org/officeDocument/2006/relationships/image" Target="../media/image1162.png"/><Relationship Id="rId61" Type="http://schemas.openxmlformats.org/officeDocument/2006/relationships/image" Target="../media/image918.png"/><Relationship Id="rId82" Type="http://schemas.openxmlformats.org/officeDocument/2006/relationships/customXml" Target="../ink/ink965.xml"/><Relationship Id="rId199" Type="http://schemas.openxmlformats.org/officeDocument/2006/relationships/customXml" Target="../ink/ink1024.xml"/><Relationship Id="rId203" Type="http://schemas.openxmlformats.org/officeDocument/2006/relationships/customXml" Target="../ink/ink1026.xml"/><Relationship Id="rId385" Type="http://schemas.openxmlformats.org/officeDocument/2006/relationships/customXml" Target="../ink/ink1117.xml"/><Relationship Id="rId571" Type="http://schemas.openxmlformats.org/officeDocument/2006/relationships/customXml" Target="../ink/ink1210.xml"/><Relationship Id="rId592" Type="http://schemas.openxmlformats.org/officeDocument/2006/relationships/image" Target="../media/image1183.png"/><Relationship Id="rId606" Type="http://schemas.openxmlformats.org/officeDocument/2006/relationships/image" Target="../media/image1190.png"/><Relationship Id="rId627" Type="http://schemas.openxmlformats.org/officeDocument/2006/relationships/customXml" Target="../ink/ink1236.xml"/><Relationship Id="rId19" Type="http://schemas.openxmlformats.org/officeDocument/2006/relationships/image" Target="../media/image898.png"/><Relationship Id="rId224" Type="http://schemas.openxmlformats.org/officeDocument/2006/relationships/image" Target="../media/image999.png"/><Relationship Id="rId245" Type="http://schemas.openxmlformats.org/officeDocument/2006/relationships/customXml" Target="../ink/ink1047.xml"/><Relationship Id="rId266" Type="http://schemas.openxmlformats.org/officeDocument/2006/relationships/image" Target="../media/image1020.png"/><Relationship Id="rId287" Type="http://schemas.openxmlformats.org/officeDocument/2006/relationships/customXml" Target="../ink/ink1068.xml"/><Relationship Id="rId410" Type="http://schemas.openxmlformats.org/officeDocument/2006/relationships/image" Target="../media/image1092.png"/><Relationship Id="rId431" Type="http://schemas.openxmlformats.org/officeDocument/2006/relationships/customXml" Target="../ink/ink1140.xml"/><Relationship Id="rId452" Type="http://schemas.openxmlformats.org/officeDocument/2006/relationships/image" Target="../media/image1113.png"/><Relationship Id="rId473" Type="http://schemas.openxmlformats.org/officeDocument/2006/relationships/customXml" Target="../ink/ink1161.xml"/><Relationship Id="rId494" Type="http://schemas.openxmlformats.org/officeDocument/2006/relationships/image" Target="../media/image1134.png"/><Relationship Id="rId508" Type="http://schemas.openxmlformats.org/officeDocument/2006/relationships/image" Target="../media/image1141.png"/><Relationship Id="rId529" Type="http://schemas.openxmlformats.org/officeDocument/2006/relationships/customXml" Target="../ink/ink1189.xml"/><Relationship Id="rId30" Type="http://schemas.openxmlformats.org/officeDocument/2006/relationships/customXml" Target="../ink/ink939.xml"/><Relationship Id="rId105" Type="http://schemas.openxmlformats.org/officeDocument/2006/relationships/image" Target="../media/image940.png"/><Relationship Id="rId126" Type="http://schemas.openxmlformats.org/officeDocument/2006/relationships/image" Target="../media/image950.png"/><Relationship Id="rId147" Type="http://schemas.openxmlformats.org/officeDocument/2006/relationships/customXml" Target="../ink/ink998.xml"/><Relationship Id="rId168" Type="http://schemas.openxmlformats.org/officeDocument/2006/relationships/image" Target="../media/image971.png"/><Relationship Id="rId312" Type="http://schemas.openxmlformats.org/officeDocument/2006/relationships/image" Target="../media/image1043.png"/><Relationship Id="rId333" Type="http://schemas.openxmlformats.org/officeDocument/2006/relationships/customXml" Target="../ink/ink1091.xml"/><Relationship Id="rId354" Type="http://schemas.openxmlformats.org/officeDocument/2006/relationships/image" Target="../media/image1064.png"/><Relationship Id="rId540" Type="http://schemas.openxmlformats.org/officeDocument/2006/relationships/image" Target="../media/image1157.png"/><Relationship Id="rId51" Type="http://schemas.openxmlformats.org/officeDocument/2006/relationships/image" Target="../media/image913.png"/><Relationship Id="rId72" Type="http://schemas.openxmlformats.org/officeDocument/2006/relationships/customXml" Target="../ink/ink960.xml"/><Relationship Id="rId93" Type="http://schemas.openxmlformats.org/officeDocument/2006/relationships/image" Target="../media/image934.png"/><Relationship Id="rId189" Type="http://schemas.openxmlformats.org/officeDocument/2006/relationships/customXml" Target="../ink/ink1019.xml"/><Relationship Id="rId375" Type="http://schemas.openxmlformats.org/officeDocument/2006/relationships/customXml" Target="../ink/ink1112.xml"/><Relationship Id="rId396" Type="http://schemas.openxmlformats.org/officeDocument/2006/relationships/image" Target="../media/image1085.png"/><Relationship Id="rId561" Type="http://schemas.openxmlformats.org/officeDocument/2006/relationships/customXml" Target="../ink/ink1205.xml"/><Relationship Id="rId582" Type="http://schemas.openxmlformats.org/officeDocument/2006/relationships/image" Target="../media/image1178.png"/><Relationship Id="rId617" Type="http://schemas.openxmlformats.org/officeDocument/2006/relationships/customXml" Target="../ink/ink1233.xml"/><Relationship Id="rId638" Type="http://schemas.openxmlformats.org/officeDocument/2006/relationships/image" Target="../media/image846.png"/><Relationship Id="rId3" Type="http://schemas.openxmlformats.org/officeDocument/2006/relationships/image" Target="../media/image890.png"/><Relationship Id="rId214" Type="http://schemas.openxmlformats.org/officeDocument/2006/relationships/image" Target="../media/image994.png"/><Relationship Id="rId235" Type="http://schemas.openxmlformats.org/officeDocument/2006/relationships/customXml" Target="../ink/ink1042.xml"/><Relationship Id="rId256" Type="http://schemas.openxmlformats.org/officeDocument/2006/relationships/image" Target="../media/image1015.png"/><Relationship Id="rId277" Type="http://schemas.openxmlformats.org/officeDocument/2006/relationships/customXml" Target="../ink/ink1063.xml"/><Relationship Id="rId298" Type="http://schemas.openxmlformats.org/officeDocument/2006/relationships/image" Target="../media/image1036.png"/><Relationship Id="rId400" Type="http://schemas.openxmlformats.org/officeDocument/2006/relationships/image" Target="../media/image1087.png"/><Relationship Id="rId421" Type="http://schemas.openxmlformats.org/officeDocument/2006/relationships/customXml" Target="../ink/ink1135.xml"/><Relationship Id="rId442" Type="http://schemas.openxmlformats.org/officeDocument/2006/relationships/image" Target="../media/image1108.png"/><Relationship Id="rId463" Type="http://schemas.openxmlformats.org/officeDocument/2006/relationships/customXml" Target="../ink/ink1156.xml"/><Relationship Id="rId484" Type="http://schemas.openxmlformats.org/officeDocument/2006/relationships/image" Target="../media/image1129.png"/><Relationship Id="rId519" Type="http://schemas.openxmlformats.org/officeDocument/2006/relationships/customXml" Target="../ink/ink1184.xml"/><Relationship Id="rId116" Type="http://schemas.openxmlformats.org/officeDocument/2006/relationships/image" Target="../media/image945.png"/><Relationship Id="rId137" Type="http://schemas.openxmlformats.org/officeDocument/2006/relationships/customXml" Target="../ink/ink993.xml"/><Relationship Id="rId158" Type="http://schemas.openxmlformats.org/officeDocument/2006/relationships/image" Target="../media/image966.png"/><Relationship Id="rId302" Type="http://schemas.openxmlformats.org/officeDocument/2006/relationships/image" Target="../media/image1038.png"/><Relationship Id="rId323" Type="http://schemas.openxmlformats.org/officeDocument/2006/relationships/customXml" Target="../ink/ink1086.xml"/><Relationship Id="rId344" Type="http://schemas.openxmlformats.org/officeDocument/2006/relationships/image" Target="../media/image1059.png"/><Relationship Id="rId530" Type="http://schemas.openxmlformats.org/officeDocument/2006/relationships/image" Target="../media/image1152.png"/><Relationship Id="rId20" Type="http://schemas.openxmlformats.org/officeDocument/2006/relationships/customXml" Target="../ink/ink934.xml"/><Relationship Id="rId41" Type="http://schemas.openxmlformats.org/officeDocument/2006/relationships/image" Target="../media/image908.png"/><Relationship Id="rId62" Type="http://schemas.openxmlformats.org/officeDocument/2006/relationships/customXml" Target="../ink/ink955.xml"/><Relationship Id="rId83" Type="http://schemas.openxmlformats.org/officeDocument/2006/relationships/image" Target="../media/image929.png"/><Relationship Id="rId179" Type="http://schemas.openxmlformats.org/officeDocument/2006/relationships/customXml" Target="../ink/ink1014.xml"/><Relationship Id="rId365" Type="http://schemas.openxmlformats.org/officeDocument/2006/relationships/customXml" Target="../ink/ink1107.xml"/><Relationship Id="rId386" Type="http://schemas.openxmlformats.org/officeDocument/2006/relationships/image" Target="../media/image1080.png"/><Relationship Id="rId551" Type="http://schemas.openxmlformats.org/officeDocument/2006/relationships/customXml" Target="../ink/ink1200.xml"/><Relationship Id="rId572" Type="http://schemas.openxmlformats.org/officeDocument/2006/relationships/image" Target="../media/image1173.png"/><Relationship Id="rId593" Type="http://schemas.openxmlformats.org/officeDocument/2006/relationships/customXml" Target="../ink/ink1221.xml"/><Relationship Id="rId607" Type="http://schemas.openxmlformats.org/officeDocument/2006/relationships/customXml" Target="../ink/ink1228.xml"/><Relationship Id="rId628" Type="http://schemas.openxmlformats.org/officeDocument/2006/relationships/image" Target="../media/image1201.png"/><Relationship Id="rId190" Type="http://schemas.openxmlformats.org/officeDocument/2006/relationships/image" Target="../media/image982.png"/><Relationship Id="rId204" Type="http://schemas.openxmlformats.org/officeDocument/2006/relationships/image" Target="../media/image989.png"/><Relationship Id="rId225" Type="http://schemas.openxmlformats.org/officeDocument/2006/relationships/customXml" Target="../ink/ink1037.xml"/><Relationship Id="rId246" Type="http://schemas.openxmlformats.org/officeDocument/2006/relationships/image" Target="../media/image1010.png"/><Relationship Id="rId267" Type="http://schemas.openxmlformats.org/officeDocument/2006/relationships/customXml" Target="../ink/ink1058.xml"/><Relationship Id="rId288" Type="http://schemas.openxmlformats.org/officeDocument/2006/relationships/image" Target="../media/image1031.png"/><Relationship Id="rId411" Type="http://schemas.openxmlformats.org/officeDocument/2006/relationships/customXml" Target="../ink/ink1130.xml"/><Relationship Id="rId432" Type="http://schemas.openxmlformats.org/officeDocument/2006/relationships/image" Target="../media/image1103.png"/><Relationship Id="rId453" Type="http://schemas.openxmlformats.org/officeDocument/2006/relationships/customXml" Target="../ink/ink1151.xml"/><Relationship Id="rId474" Type="http://schemas.openxmlformats.org/officeDocument/2006/relationships/image" Target="../media/image1124.png"/><Relationship Id="rId509" Type="http://schemas.openxmlformats.org/officeDocument/2006/relationships/customXml" Target="../ink/ink1179.xml"/><Relationship Id="rId106" Type="http://schemas.openxmlformats.org/officeDocument/2006/relationships/customXml" Target="../ink/ink977.xml"/><Relationship Id="rId127" Type="http://schemas.openxmlformats.org/officeDocument/2006/relationships/customXml" Target="../ink/ink988.xml"/><Relationship Id="rId313" Type="http://schemas.openxmlformats.org/officeDocument/2006/relationships/customXml" Target="../ink/ink1081.xml"/><Relationship Id="rId495" Type="http://schemas.openxmlformats.org/officeDocument/2006/relationships/customXml" Target="../ink/ink1172.xml"/><Relationship Id="rId10" Type="http://schemas.openxmlformats.org/officeDocument/2006/relationships/customXml" Target="../ink/ink929.xml"/><Relationship Id="rId31" Type="http://schemas.openxmlformats.org/officeDocument/2006/relationships/image" Target="../media/image904.png"/><Relationship Id="rId52" Type="http://schemas.openxmlformats.org/officeDocument/2006/relationships/customXml" Target="../ink/ink950.xml"/><Relationship Id="rId73" Type="http://schemas.openxmlformats.org/officeDocument/2006/relationships/image" Target="../media/image924.png"/><Relationship Id="rId94" Type="http://schemas.openxmlformats.org/officeDocument/2006/relationships/customXml" Target="../ink/ink971.xml"/><Relationship Id="rId148" Type="http://schemas.openxmlformats.org/officeDocument/2006/relationships/image" Target="../media/image961.png"/><Relationship Id="rId169" Type="http://schemas.openxmlformats.org/officeDocument/2006/relationships/customXml" Target="../ink/ink1009.xml"/><Relationship Id="rId334" Type="http://schemas.openxmlformats.org/officeDocument/2006/relationships/image" Target="../media/image1054.png"/><Relationship Id="rId355" Type="http://schemas.openxmlformats.org/officeDocument/2006/relationships/customXml" Target="../ink/ink1102.xml"/><Relationship Id="rId376" Type="http://schemas.openxmlformats.org/officeDocument/2006/relationships/image" Target="../media/image1075.png"/><Relationship Id="rId397" Type="http://schemas.openxmlformats.org/officeDocument/2006/relationships/customXml" Target="../ink/ink1123.xml"/><Relationship Id="rId520" Type="http://schemas.openxmlformats.org/officeDocument/2006/relationships/image" Target="../media/image1147.png"/><Relationship Id="rId541" Type="http://schemas.openxmlformats.org/officeDocument/2006/relationships/customXml" Target="../ink/ink1195.xml"/><Relationship Id="rId562" Type="http://schemas.openxmlformats.org/officeDocument/2006/relationships/image" Target="../media/image1168.png"/><Relationship Id="rId583" Type="http://schemas.openxmlformats.org/officeDocument/2006/relationships/customXml" Target="../ink/ink1216.xml"/><Relationship Id="rId639" Type="http://schemas.openxmlformats.org/officeDocument/2006/relationships/customXml" Target="../ink/ink1242.xml"/><Relationship Id="rId4" Type="http://schemas.openxmlformats.org/officeDocument/2006/relationships/customXml" Target="../ink/ink926.xml"/><Relationship Id="rId180" Type="http://schemas.openxmlformats.org/officeDocument/2006/relationships/image" Target="../media/image977.png"/><Relationship Id="rId215" Type="http://schemas.openxmlformats.org/officeDocument/2006/relationships/customXml" Target="../ink/ink1032.xml"/><Relationship Id="rId236" Type="http://schemas.openxmlformats.org/officeDocument/2006/relationships/image" Target="../media/image1005.png"/><Relationship Id="rId257" Type="http://schemas.openxmlformats.org/officeDocument/2006/relationships/customXml" Target="../ink/ink1053.xml"/><Relationship Id="rId278" Type="http://schemas.openxmlformats.org/officeDocument/2006/relationships/image" Target="../media/image1026.png"/><Relationship Id="rId401" Type="http://schemas.openxmlformats.org/officeDocument/2006/relationships/customXml" Target="../ink/ink1125.xml"/><Relationship Id="rId422" Type="http://schemas.openxmlformats.org/officeDocument/2006/relationships/image" Target="../media/image1098.png"/><Relationship Id="rId443" Type="http://schemas.openxmlformats.org/officeDocument/2006/relationships/customXml" Target="../ink/ink1146.xml"/><Relationship Id="rId464" Type="http://schemas.openxmlformats.org/officeDocument/2006/relationships/image" Target="../media/image1119.png"/><Relationship Id="rId303" Type="http://schemas.openxmlformats.org/officeDocument/2006/relationships/customXml" Target="../ink/ink1076.xml"/><Relationship Id="rId485" Type="http://schemas.openxmlformats.org/officeDocument/2006/relationships/customXml" Target="../ink/ink1167.xml"/><Relationship Id="rId42" Type="http://schemas.openxmlformats.org/officeDocument/2006/relationships/customXml" Target="../ink/ink945.xml"/><Relationship Id="rId84" Type="http://schemas.openxmlformats.org/officeDocument/2006/relationships/customXml" Target="../ink/ink966.xml"/><Relationship Id="rId138" Type="http://schemas.openxmlformats.org/officeDocument/2006/relationships/image" Target="../media/image956.png"/><Relationship Id="rId345" Type="http://schemas.openxmlformats.org/officeDocument/2006/relationships/customXml" Target="../ink/ink1097.xml"/><Relationship Id="rId387" Type="http://schemas.openxmlformats.org/officeDocument/2006/relationships/customXml" Target="../ink/ink1118.xml"/><Relationship Id="rId510" Type="http://schemas.openxmlformats.org/officeDocument/2006/relationships/image" Target="../media/image1142.png"/><Relationship Id="rId552" Type="http://schemas.openxmlformats.org/officeDocument/2006/relationships/image" Target="../media/image1163.png"/><Relationship Id="rId594" Type="http://schemas.openxmlformats.org/officeDocument/2006/relationships/image" Target="../media/image1184.png"/><Relationship Id="rId608" Type="http://schemas.openxmlformats.org/officeDocument/2006/relationships/image" Target="../media/image1191.png"/><Relationship Id="rId191" Type="http://schemas.openxmlformats.org/officeDocument/2006/relationships/customXml" Target="../ink/ink1020.xml"/><Relationship Id="rId205" Type="http://schemas.openxmlformats.org/officeDocument/2006/relationships/customXml" Target="../ink/ink1027.xml"/><Relationship Id="rId247" Type="http://schemas.openxmlformats.org/officeDocument/2006/relationships/customXml" Target="../ink/ink1048.xml"/><Relationship Id="rId412" Type="http://schemas.openxmlformats.org/officeDocument/2006/relationships/image" Target="../media/image1093.png"/><Relationship Id="rId107" Type="http://schemas.openxmlformats.org/officeDocument/2006/relationships/customXml" Target="../ink/ink978.xml"/><Relationship Id="rId289" Type="http://schemas.openxmlformats.org/officeDocument/2006/relationships/customXml" Target="../ink/ink1069.xml"/><Relationship Id="rId454" Type="http://schemas.openxmlformats.org/officeDocument/2006/relationships/image" Target="../media/image1114.png"/><Relationship Id="rId496" Type="http://schemas.openxmlformats.org/officeDocument/2006/relationships/image" Target="../media/image1135.png"/><Relationship Id="rId11" Type="http://schemas.openxmlformats.org/officeDocument/2006/relationships/image" Target="../media/image894.png"/><Relationship Id="rId53" Type="http://schemas.openxmlformats.org/officeDocument/2006/relationships/image" Target="../media/image914.png"/><Relationship Id="rId149" Type="http://schemas.openxmlformats.org/officeDocument/2006/relationships/customXml" Target="../ink/ink999.xml"/><Relationship Id="rId314" Type="http://schemas.openxmlformats.org/officeDocument/2006/relationships/image" Target="../media/image1044.png"/><Relationship Id="rId356" Type="http://schemas.openxmlformats.org/officeDocument/2006/relationships/image" Target="../media/image1065.png"/><Relationship Id="rId398" Type="http://schemas.openxmlformats.org/officeDocument/2006/relationships/image" Target="../media/image1086.png"/><Relationship Id="rId521" Type="http://schemas.openxmlformats.org/officeDocument/2006/relationships/customXml" Target="../ink/ink1185.xml"/><Relationship Id="rId563" Type="http://schemas.openxmlformats.org/officeDocument/2006/relationships/customXml" Target="../ink/ink1206.xml"/><Relationship Id="rId95" Type="http://schemas.openxmlformats.org/officeDocument/2006/relationships/image" Target="../media/image935.png"/><Relationship Id="rId160" Type="http://schemas.openxmlformats.org/officeDocument/2006/relationships/image" Target="../media/image967.png"/><Relationship Id="rId216" Type="http://schemas.openxmlformats.org/officeDocument/2006/relationships/image" Target="../media/image995.png"/><Relationship Id="rId423" Type="http://schemas.openxmlformats.org/officeDocument/2006/relationships/customXml" Target="../ink/ink1136.xml"/><Relationship Id="rId258" Type="http://schemas.openxmlformats.org/officeDocument/2006/relationships/image" Target="../media/image1016.png"/><Relationship Id="rId465" Type="http://schemas.openxmlformats.org/officeDocument/2006/relationships/customXml" Target="../ink/ink1157.xml"/><Relationship Id="rId630" Type="http://schemas.openxmlformats.org/officeDocument/2006/relationships/image" Target="../media/image1202.png"/><Relationship Id="rId22" Type="http://schemas.openxmlformats.org/officeDocument/2006/relationships/customXml" Target="../ink/ink935.xml"/><Relationship Id="rId64" Type="http://schemas.openxmlformats.org/officeDocument/2006/relationships/customXml" Target="../ink/ink956.xml"/><Relationship Id="rId118" Type="http://schemas.openxmlformats.org/officeDocument/2006/relationships/image" Target="../media/image946.png"/><Relationship Id="rId325" Type="http://schemas.openxmlformats.org/officeDocument/2006/relationships/customXml" Target="../ink/ink1087.xml"/><Relationship Id="rId367" Type="http://schemas.openxmlformats.org/officeDocument/2006/relationships/customXml" Target="../ink/ink1108.xml"/><Relationship Id="rId532" Type="http://schemas.openxmlformats.org/officeDocument/2006/relationships/image" Target="../media/image1153.png"/><Relationship Id="rId574" Type="http://schemas.openxmlformats.org/officeDocument/2006/relationships/image" Target="../media/image1174.png"/><Relationship Id="rId171" Type="http://schemas.openxmlformats.org/officeDocument/2006/relationships/customXml" Target="../ink/ink1010.xml"/><Relationship Id="rId227" Type="http://schemas.openxmlformats.org/officeDocument/2006/relationships/customXml" Target="../ink/ink1038.xml"/><Relationship Id="rId269" Type="http://schemas.openxmlformats.org/officeDocument/2006/relationships/customXml" Target="../ink/ink1059.xml"/><Relationship Id="rId434" Type="http://schemas.openxmlformats.org/officeDocument/2006/relationships/image" Target="../media/image1104.png"/><Relationship Id="rId476" Type="http://schemas.openxmlformats.org/officeDocument/2006/relationships/image" Target="../media/image1125.png"/><Relationship Id="rId641" Type="http://schemas.openxmlformats.org/officeDocument/2006/relationships/customXml" Target="../ink/ink1243.xml"/><Relationship Id="rId33" Type="http://schemas.openxmlformats.org/officeDocument/2006/relationships/image" Target="../media/image905.png"/><Relationship Id="rId129" Type="http://schemas.openxmlformats.org/officeDocument/2006/relationships/customXml" Target="../ink/ink989.xml"/><Relationship Id="rId280" Type="http://schemas.openxmlformats.org/officeDocument/2006/relationships/image" Target="../media/image1027.png"/><Relationship Id="rId336" Type="http://schemas.openxmlformats.org/officeDocument/2006/relationships/image" Target="../media/image1055.png"/><Relationship Id="rId501" Type="http://schemas.openxmlformats.org/officeDocument/2006/relationships/customXml" Target="../ink/ink1175.xml"/><Relationship Id="rId543" Type="http://schemas.openxmlformats.org/officeDocument/2006/relationships/customXml" Target="../ink/ink1196.xml"/><Relationship Id="rId75" Type="http://schemas.openxmlformats.org/officeDocument/2006/relationships/image" Target="../media/image925.png"/><Relationship Id="rId140" Type="http://schemas.openxmlformats.org/officeDocument/2006/relationships/image" Target="../media/image957.png"/><Relationship Id="rId182" Type="http://schemas.openxmlformats.org/officeDocument/2006/relationships/image" Target="../media/image978.png"/><Relationship Id="rId378" Type="http://schemas.openxmlformats.org/officeDocument/2006/relationships/image" Target="../media/image1076.png"/><Relationship Id="rId403" Type="http://schemas.openxmlformats.org/officeDocument/2006/relationships/customXml" Target="../ink/ink1126.xml"/><Relationship Id="rId585" Type="http://schemas.openxmlformats.org/officeDocument/2006/relationships/customXml" Target="../ink/ink1217.xml"/><Relationship Id="rId6" Type="http://schemas.openxmlformats.org/officeDocument/2006/relationships/customXml" Target="../ink/ink927.xml"/><Relationship Id="rId238" Type="http://schemas.openxmlformats.org/officeDocument/2006/relationships/image" Target="../media/image1006.png"/><Relationship Id="rId445" Type="http://schemas.openxmlformats.org/officeDocument/2006/relationships/customXml" Target="../ink/ink1147.xml"/><Relationship Id="rId487" Type="http://schemas.openxmlformats.org/officeDocument/2006/relationships/customXml" Target="../ink/ink1168.xml"/><Relationship Id="rId610" Type="http://schemas.openxmlformats.org/officeDocument/2006/relationships/image" Target="../media/image1192.png"/><Relationship Id="rId291" Type="http://schemas.openxmlformats.org/officeDocument/2006/relationships/customXml" Target="../ink/ink1070.xml"/><Relationship Id="rId305" Type="http://schemas.openxmlformats.org/officeDocument/2006/relationships/customXml" Target="../ink/ink1077.xml"/><Relationship Id="rId347" Type="http://schemas.openxmlformats.org/officeDocument/2006/relationships/customXml" Target="../ink/ink1098.xml"/><Relationship Id="rId512" Type="http://schemas.openxmlformats.org/officeDocument/2006/relationships/image" Target="../media/image1143.png"/><Relationship Id="rId44" Type="http://schemas.openxmlformats.org/officeDocument/2006/relationships/customXml" Target="../ink/ink946.xml"/><Relationship Id="rId86" Type="http://schemas.openxmlformats.org/officeDocument/2006/relationships/customXml" Target="../ink/ink967.xml"/><Relationship Id="rId151" Type="http://schemas.openxmlformats.org/officeDocument/2006/relationships/customXml" Target="../ink/ink1000.xml"/><Relationship Id="rId389" Type="http://schemas.openxmlformats.org/officeDocument/2006/relationships/customXml" Target="../ink/ink1119.xml"/><Relationship Id="rId554" Type="http://schemas.openxmlformats.org/officeDocument/2006/relationships/image" Target="../media/image1164.png"/><Relationship Id="rId596" Type="http://schemas.openxmlformats.org/officeDocument/2006/relationships/image" Target="../media/image1185.png"/><Relationship Id="rId193" Type="http://schemas.openxmlformats.org/officeDocument/2006/relationships/customXml" Target="../ink/ink1021.xml"/><Relationship Id="rId207" Type="http://schemas.openxmlformats.org/officeDocument/2006/relationships/customXml" Target="../ink/ink1028.xml"/><Relationship Id="rId249" Type="http://schemas.openxmlformats.org/officeDocument/2006/relationships/customXml" Target="../ink/ink1049.xml"/><Relationship Id="rId414" Type="http://schemas.openxmlformats.org/officeDocument/2006/relationships/image" Target="../media/image1094.png"/><Relationship Id="rId456" Type="http://schemas.openxmlformats.org/officeDocument/2006/relationships/image" Target="../media/image1115.png"/><Relationship Id="rId498" Type="http://schemas.openxmlformats.org/officeDocument/2006/relationships/image" Target="../media/image1136.png"/><Relationship Id="rId13" Type="http://schemas.openxmlformats.org/officeDocument/2006/relationships/image" Target="../media/image895.png"/><Relationship Id="rId109" Type="http://schemas.openxmlformats.org/officeDocument/2006/relationships/customXml" Target="../ink/ink979.xml"/><Relationship Id="rId260" Type="http://schemas.openxmlformats.org/officeDocument/2006/relationships/image" Target="../media/image1017.png"/><Relationship Id="rId316" Type="http://schemas.openxmlformats.org/officeDocument/2006/relationships/image" Target="../media/image1045.png"/><Relationship Id="rId523" Type="http://schemas.openxmlformats.org/officeDocument/2006/relationships/customXml" Target="../ink/ink1186.xml"/><Relationship Id="rId55" Type="http://schemas.openxmlformats.org/officeDocument/2006/relationships/image" Target="../media/image915.png"/><Relationship Id="rId97" Type="http://schemas.openxmlformats.org/officeDocument/2006/relationships/image" Target="../media/image936.png"/><Relationship Id="rId120" Type="http://schemas.openxmlformats.org/officeDocument/2006/relationships/image" Target="../media/image947.png"/><Relationship Id="rId358" Type="http://schemas.openxmlformats.org/officeDocument/2006/relationships/image" Target="../media/image1066.png"/><Relationship Id="rId565" Type="http://schemas.openxmlformats.org/officeDocument/2006/relationships/customXml" Target="../ink/ink1207.xml"/><Relationship Id="rId162" Type="http://schemas.openxmlformats.org/officeDocument/2006/relationships/image" Target="../media/image968.png"/><Relationship Id="rId218" Type="http://schemas.openxmlformats.org/officeDocument/2006/relationships/image" Target="../media/image996.png"/><Relationship Id="rId425" Type="http://schemas.openxmlformats.org/officeDocument/2006/relationships/customXml" Target="../ink/ink1137.xml"/><Relationship Id="rId467" Type="http://schemas.openxmlformats.org/officeDocument/2006/relationships/customXml" Target="../ink/ink1158.xml"/><Relationship Id="rId632" Type="http://schemas.openxmlformats.org/officeDocument/2006/relationships/image" Target="../media/image1203.png"/><Relationship Id="rId271" Type="http://schemas.openxmlformats.org/officeDocument/2006/relationships/customXml" Target="../ink/ink1060.xml"/><Relationship Id="rId24" Type="http://schemas.openxmlformats.org/officeDocument/2006/relationships/customXml" Target="../ink/ink936.xml"/><Relationship Id="rId66" Type="http://schemas.openxmlformats.org/officeDocument/2006/relationships/customXml" Target="../ink/ink957.xml"/><Relationship Id="rId131" Type="http://schemas.openxmlformats.org/officeDocument/2006/relationships/customXml" Target="../ink/ink990.xml"/><Relationship Id="rId327" Type="http://schemas.openxmlformats.org/officeDocument/2006/relationships/customXml" Target="../ink/ink1088.xml"/><Relationship Id="rId369" Type="http://schemas.openxmlformats.org/officeDocument/2006/relationships/customXml" Target="../ink/ink1109.xml"/><Relationship Id="rId534" Type="http://schemas.openxmlformats.org/officeDocument/2006/relationships/image" Target="../media/image1154.png"/><Relationship Id="rId576" Type="http://schemas.openxmlformats.org/officeDocument/2006/relationships/image" Target="../media/image1175.png"/><Relationship Id="rId173" Type="http://schemas.openxmlformats.org/officeDocument/2006/relationships/customXml" Target="../ink/ink1011.xml"/><Relationship Id="rId229" Type="http://schemas.openxmlformats.org/officeDocument/2006/relationships/customXml" Target="../ink/ink1039.xml"/><Relationship Id="rId380" Type="http://schemas.openxmlformats.org/officeDocument/2006/relationships/image" Target="../media/image1077.png"/><Relationship Id="rId436" Type="http://schemas.openxmlformats.org/officeDocument/2006/relationships/image" Target="../media/image1105.png"/><Relationship Id="rId601" Type="http://schemas.openxmlformats.org/officeDocument/2006/relationships/customXml" Target="../ink/ink1225.xml"/><Relationship Id="rId240" Type="http://schemas.openxmlformats.org/officeDocument/2006/relationships/image" Target="../media/image1007.png"/><Relationship Id="rId478" Type="http://schemas.openxmlformats.org/officeDocument/2006/relationships/image" Target="../media/image1126.png"/><Relationship Id="rId35" Type="http://schemas.openxmlformats.org/officeDocument/2006/relationships/image" Target="../media/image906.png"/><Relationship Id="rId77" Type="http://schemas.openxmlformats.org/officeDocument/2006/relationships/image" Target="../media/image926.png"/><Relationship Id="rId100" Type="http://schemas.openxmlformats.org/officeDocument/2006/relationships/customXml" Target="../ink/ink974.xml"/><Relationship Id="rId282" Type="http://schemas.openxmlformats.org/officeDocument/2006/relationships/image" Target="../media/image1028.png"/><Relationship Id="rId338" Type="http://schemas.openxmlformats.org/officeDocument/2006/relationships/image" Target="../media/image1056.png"/><Relationship Id="rId503" Type="http://schemas.openxmlformats.org/officeDocument/2006/relationships/customXml" Target="../ink/ink1176.xml"/><Relationship Id="rId545" Type="http://schemas.openxmlformats.org/officeDocument/2006/relationships/customXml" Target="../ink/ink1197.xml"/><Relationship Id="rId587" Type="http://schemas.openxmlformats.org/officeDocument/2006/relationships/customXml" Target="../ink/ink1218.xml"/><Relationship Id="rId8" Type="http://schemas.openxmlformats.org/officeDocument/2006/relationships/customXml" Target="../ink/ink928.xml"/><Relationship Id="rId142" Type="http://schemas.openxmlformats.org/officeDocument/2006/relationships/image" Target="../media/image958.png"/><Relationship Id="rId184" Type="http://schemas.openxmlformats.org/officeDocument/2006/relationships/image" Target="../media/image979.png"/><Relationship Id="rId391" Type="http://schemas.openxmlformats.org/officeDocument/2006/relationships/customXml" Target="../ink/ink1120.xml"/><Relationship Id="rId405" Type="http://schemas.openxmlformats.org/officeDocument/2006/relationships/customXml" Target="../ink/ink1127.xml"/><Relationship Id="rId447" Type="http://schemas.openxmlformats.org/officeDocument/2006/relationships/customXml" Target="../ink/ink1148.xml"/><Relationship Id="rId612" Type="http://schemas.openxmlformats.org/officeDocument/2006/relationships/image" Target="../media/image1193.png"/><Relationship Id="rId251" Type="http://schemas.openxmlformats.org/officeDocument/2006/relationships/customXml" Target="../ink/ink1050.xml"/><Relationship Id="rId489" Type="http://schemas.openxmlformats.org/officeDocument/2006/relationships/customXml" Target="../ink/ink1169.xml"/><Relationship Id="rId46" Type="http://schemas.openxmlformats.org/officeDocument/2006/relationships/customXml" Target="../ink/ink947.xml"/><Relationship Id="rId293" Type="http://schemas.openxmlformats.org/officeDocument/2006/relationships/customXml" Target="../ink/ink1071.xml"/><Relationship Id="rId307" Type="http://schemas.openxmlformats.org/officeDocument/2006/relationships/customXml" Target="../ink/ink1078.xml"/><Relationship Id="rId349" Type="http://schemas.openxmlformats.org/officeDocument/2006/relationships/customXml" Target="../ink/ink1099.xml"/><Relationship Id="rId514" Type="http://schemas.openxmlformats.org/officeDocument/2006/relationships/image" Target="../media/image1144.png"/><Relationship Id="rId556" Type="http://schemas.openxmlformats.org/officeDocument/2006/relationships/image" Target="../media/image1165.png"/><Relationship Id="rId88" Type="http://schemas.openxmlformats.org/officeDocument/2006/relationships/customXml" Target="../ink/ink968.xml"/><Relationship Id="rId111" Type="http://schemas.openxmlformats.org/officeDocument/2006/relationships/customXml" Target="../ink/ink980.xml"/><Relationship Id="rId153" Type="http://schemas.openxmlformats.org/officeDocument/2006/relationships/customXml" Target="../ink/ink1001.xml"/><Relationship Id="rId195" Type="http://schemas.openxmlformats.org/officeDocument/2006/relationships/customXml" Target="../ink/ink1022.xml"/><Relationship Id="rId209" Type="http://schemas.openxmlformats.org/officeDocument/2006/relationships/customXml" Target="../ink/ink1029.xml"/><Relationship Id="rId360" Type="http://schemas.openxmlformats.org/officeDocument/2006/relationships/image" Target="../media/image1067.png"/><Relationship Id="rId416" Type="http://schemas.openxmlformats.org/officeDocument/2006/relationships/image" Target="../media/image1095.png"/><Relationship Id="rId598" Type="http://schemas.openxmlformats.org/officeDocument/2006/relationships/image" Target="../media/image1186.png"/><Relationship Id="rId220" Type="http://schemas.openxmlformats.org/officeDocument/2006/relationships/image" Target="../media/image997.png"/><Relationship Id="rId458" Type="http://schemas.openxmlformats.org/officeDocument/2006/relationships/image" Target="../media/image1116.png"/><Relationship Id="rId623" Type="http://schemas.openxmlformats.org/officeDocument/2006/relationships/customXml" Target="../ink/ink1234.xml"/><Relationship Id="rId15" Type="http://schemas.openxmlformats.org/officeDocument/2006/relationships/image" Target="../media/image896.png"/><Relationship Id="rId57" Type="http://schemas.openxmlformats.org/officeDocument/2006/relationships/image" Target="../media/image916.png"/><Relationship Id="rId262" Type="http://schemas.openxmlformats.org/officeDocument/2006/relationships/image" Target="../media/image1018.png"/><Relationship Id="rId318" Type="http://schemas.openxmlformats.org/officeDocument/2006/relationships/image" Target="../media/image1046.png"/><Relationship Id="rId525" Type="http://schemas.openxmlformats.org/officeDocument/2006/relationships/customXml" Target="../ink/ink1187.xml"/><Relationship Id="rId567" Type="http://schemas.openxmlformats.org/officeDocument/2006/relationships/customXml" Target="../ink/ink1208.xml"/><Relationship Id="rId99" Type="http://schemas.openxmlformats.org/officeDocument/2006/relationships/image" Target="../media/image937.png"/><Relationship Id="rId122" Type="http://schemas.openxmlformats.org/officeDocument/2006/relationships/image" Target="../media/image948.png"/><Relationship Id="rId164" Type="http://schemas.openxmlformats.org/officeDocument/2006/relationships/image" Target="../media/image969.png"/><Relationship Id="rId371" Type="http://schemas.openxmlformats.org/officeDocument/2006/relationships/customXml" Target="../ink/ink1110.xml"/><Relationship Id="rId427" Type="http://schemas.openxmlformats.org/officeDocument/2006/relationships/customXml" Target="../ink/ink1138.xml"/><Relationship Id="rId469" Type="http://schemas.openxmlformats.org/officeDocument/2006/relationships/customXml" Target="../ink/ink1159.xml"/><Relationship Id="rId634" Type="http://schemas.openxmlformats.org/officeDocument/2006/relationships/image" Target="../media/image1204.png"/><Relationship Id="rId26" Type="http://schemas.openxmlformats.org/officeDocument/2006/relationships/customXml" Target="../ink/ink937.xml"/><Relationship Id="rId231" Type="http://schemas.openxmlformats.org/officeDocument/2006/relationships/customXml" Target="../ink/ink1040.xml"/><Relationship Id="rId273" Type="http://schemas.openxmlformats.org/officeDocument/2006/relationships/customXml" Target="../ink/ink1061.xml"/><Relationship Id="rId329" Type="http://schemas.openxmlformats.org/officeDocument/2006/relationships/customXml" Target="../ink/ink1089.xml"/><Relationship Id="rId480" Type="http://schemas.openxmlformats.org/officeDocument/2006/relationships/image" Target="../media/image1127.png"/><Relationship Id="rId536" Type="http://schemas.openxmlformats.org/officeDocument/2006/relationships/image" Target="../media/image1155.png"/><Relationship Id="rId68" Type="http://schemas.openxmlformats.org/officeDocument/2006/relationships/customXml" Target="../ink/ink958.xml"/><Relationship Id="rId133" Type="http://schemas.openxmlformats.org/officeDocument/2006/relationships/customXml" Target="../ink/ink991.xml"/><Relationship Id="rId175" Type="http://schemas.openxmlformats.org/officeDocument/2006/relationships/customXml" Target="../ink/ink1012.xml"/><Relationship Id="rId340" Type="http://schemas.openxmlformats.org/officeDocument/2006/relationships/image" Target="../media/image1057.png"/><Relationship Id="rId578" Type="http://schemas.openxmlformats.org/officeDocument/2006/relationships/image" Target="../media/image1176.png"/><Relationship Id="rId200" Type="http://schemas.openxmlformats.org/officeDocument/2006/relationships/image" Target="../media/image987.png"/><Relationship Id="rId382" Type="http://schemas.openxmlformats.org/officeDocument/2006/relationships/image" Target="../media/image1078.png"/><Relationship Id="rId438" Type="http://schemas.openxmlformats.org/officeDocument/2006/relationships/image" Target="../media/image1106.png"/><Relationship Id="rId603" Type="http://schemas.openxmlformats.org/officeDocument/2006/relationships/customXml" Target="../ink/ink1226.xml"/><Relationship Id="rId242" Type="http://schemas.openxmlformats.org/officeDocument/2006/relationships/image" Target="../media/image1008.png"/><Relationship Id="rId284" Type="http://schemas.openxmlformats.org/officeDocument/2006/relationships/image" Target="../media/image1029.png"/><Relationship Id="rId491" Type="http://schemas.openxmlformats.org/officeDocument/2006/relationships/customXml" Target="../ink/ink1170.xml"/><Relationship Id="rId505" Type="http://schemas.openxmlformats.org/officeDocument/2006/relationships/customXml" Target="../ink/ink1177.xml"/><Relationship Id="rId37" Type="http://schemas.openxmlformats.org/officeDocument/2006/relationships/image" Target="../media/image511.png"/><Relationship Id="rId79" Type="http://schemas.openxmlformats.org/officeDocument/2006/relationships/image" Target="../media/image927.png"/><Relationship Id="rId102" Type="http://schemas.openxmlformats.org/officeDocument/2006/relationships/customXml" Target="../ink/ink975.xml"/><Relationship Id="rId144" Type="http://schemas.openxmlformats.org/officeDocument/2006/relationships/image" Target="../media/image959.png"/><Relationship Id="rId547" Type="http://schemas.openxmlformats.org/officeDocument/2006/relationships/customXml" Target="../ink/ink1198.xml"/><Relationship Id="rId589" Type="http://schemas.openxmlformats.org/officeDocument/2006/relationships/customXml" Target="../ink/ink1219.xml"/><Relationship Id="rId90" Type="http://schemas.openxmlformats.org/officeDocument/2006/relationships/customXml" Target="../ink/ink969.xml"/><Relationship Id="rId186" Type="http://schemas.openxmlformats.org/officeDocument/2006/relationships/image" Target="../media/image980.png"/><Relationship Id="rId351" Type="http://schemas.openxmlformats.org/officeDocument/2006/relationships/customXml" Target="../ink/ink1100.xml"/><Relationship Id="rId393" Type="http://schemas.openxmlformats.org/officeDocument/2006/relationships/customXml" Target="../ink/ink1121.xml"/><Relationship Id="rId407" Type="http://schemas.openxmlformats.org/officeDocument/2006/relationships/customXml" Target="../ink/ink1128.xml"/><Relationship Id="rId449" Type="http://schemas.openxmlformats.org/officeDocument/2006/relationships/customXml" Target="../ink/ink1149.xml"/><Relationship Id="rId614" Type="http://schemas.openxmlformats.org/officeDocument/2006/relationships/image" Target="../media/image1194.png"/><Relationship Id="rId211" Type="http://schemas.openxmlformats.org/officeDocument/2006/relationships/customXml" Target="../ink/ink1030.xml"/><Relationship Id="rId253" Type="http://schemas.openxmlformats.org/officeDocument/2006/relationships/customXml" Target="../ink/ink1051.xml"/><Relationship Id="rId295" Type="http://schemas.openxmlformats.org/officeDocument/2006/relationships/customXml" Target="../ink/ink1072.xml"/><Relationship Id="rId309" Type="http://schemas.openxmlformats.org/officeDocument/2006/relationships/customXml" Target="../ink/ink1079.xml"/><Relationship Id="rId460" Type="http://schemas.openxmlformats.org/officeDocument/2006/relationships/image" Target="../media/image1117.png"/><Relationship Id="rId516" Type="http://schemas.openxmlformats.org/officeDocument/2006/relationships/image" Target="../media/image1145.png"/><Relationship Id="rId48" Type="http://schemas.openxmlformats.org/officeDocument/2006/relationships/customXml" Target="../ink/ink948.xml"/><Relationship Id="rId113" Type="http://schemas.openxmlformats.org/officeDocument/2006/relationships/customXml" Target="../ink/ink981.xml"/><Relationship Id="rId320" Type="http://schemas.openxmlformats.org/officeDocument/2006/relationships/image" Target="../media/image1047.png"/><Relationship Id="rId558" Type="http://schemas.openxmlformats.org/officeDocument/2006/relationships/image" Target="../media/image1166.png"/><Relationship Id="rId155" Type="http://schemas.openxmlformats.org/officeDocument/2006/relationships/customXml" Target="../ink/ink1002.xml"/><Relationship Id="rId197" Type="http://schemas.openxmlformats.org/officeDocument/2006/relationships/customXml" Target="../ink/ink1023.xml"/><Relationship Id="rId362" Type="http://schemas.openxmlformats.org/officeDocument/2006/relationships/image" Target="../media/image1068.png"/><Relationship Id="rId418" Type="http://schemas.openxmlformats.org/officeDocument/2006/relationships/image" Target="../media/image1096.png"/><Relationship Id="rId625" Type="http://schemas.openxmlformats.org/officeDocument/2006/relationships/customXml" Target="../ink/ink1235.xml"/><Relationship Id="rId222" Type="http://schemas.openxmlformats.org/officeDocument/2006/relationships/image" Target="../media/image998.png"/><Relationship Id="rId264" Type="http://schemas.openxmlformats.org/officeDocument/2006/relationships/image" Target="../media/image1019.png"/><Relationship Id="rId471" Type="http://schemas.openxmlformats.org/officeDocument/2006/relationships/customXml" Target="../ink/ink1160.xml"/><Relationship Id="rId17" Type="http://schemas.openxmlformats.org/officeDocument/2006/relationships/image" Target="../media/image897.png"/><Relationship Id="rId59" Type="http://schemas.openxmlformats.org/officeDocument/2006/relationships/image" Target="../media/image917.png"/><Relationship Id="rId124" Type="http://schemas.openxmlformats.org/officeDocument/2006/relationships/image" Target="../media/image949.png"/><Relationship Id="rId527" Type="http://schemas.openxmlformats.org/officeDocument/2006/relationships/customXml" Target="../ink/ink1188.xml"/><Relationship Id="rId569" Type="http://schemas.openxmlformats.org/officeDocument/2006/relationships/customXml" Target="../ink/ink1209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66.png"/><Relationship Id="rId299" Type="http://schemas.openxmlformats.org/officeDocument/2006/relationships/image" Target="../media/image1356.png"/><Relationship Id="rId21" Type="http://schemas.openxmlformats.org/officeDocument/2006/relationships/image" Target="../media/image1219.png"/><Relationship Id="rId63" Type="http://schemas.openxmlformats.org/officeDocument/2006/relationships/image" Target="../media/image1239.png"/><Relationship Id="rId159" Type="http://schemas.openxmlformats.org/officeDocument/2006/relationships/image" Target="../media/image1287.png"/><Relationship Id="rId324" Type="http://schemas.openxmlformats.org/officeDocument/2006/relationships/image" Target="../media/image1368.png"/><Relationship Id="rId366" Type="http://schemas.openxmlformats.org/officeDocument/2006/relationships/image" Target="../media/image1389.png"/><Relationship Id="rId531" Type="http://schemas.openxmlformats.org/officeDocument/2006/relationships/customXml" Target="../ink/ink1501.xml"/><Relationship Id="rId573" Type="http://schemas.openxmlformats.org/officeDocument/2006/relationships/customXml" Target="../ink/ink1522.xml"/><Relationship Id="rId629" Type="http://schemas.openxmlformats.org/officeDocument/2006/relationships/image" Target="../media/image1520.png"/><Relationship Id="rId170" Type="http://schemas.openxmlformats.org/officeDocument/2006/relationships/customXml" Target="../ink/ink1328.xml"/><Relationship Id="rId226" Type="http://schemas.openxmlformats.org/officeDocument/2006/relationships/customXml" Target="../ink/ink1356.xml"/><Relationship Id="rId268" Type="http://schemas.openxmlformats.org/officeDocument/2006/relationships/customXml" Target="../ink/ink1377.xml"/><Relationship Id="rId475" Type="http://schemas.openxmlformats.org/officeDocument/2006/relationships/customXml" Target="../ink/ink1475.xml"/><Relationship Id="rId640" Type="http://schemas.openxmlformats.org/officeDocument/2006/relationships/customXml" Target="../ink/ink1554.xml"/><Relationship Id="rId32" Type="http://schemas.openxmlformats.org/officeDocument/2006/relationships/customXml" Target="../ink/ink1259.xml"/><Relationship Id="rId74" Type="http://schemas.openxmlformats.org/officeDocument/2006/relationships/customXml" Target="../ink/ink1280.xml"/><Relationship Id="rId128" Type="http://schemas.openxmlformats.org/officeDocument/2006/relationships/customXml" Target="../ink/ink1307.xml"/><Relationship Id="rId335" Type="http://schemas.openxmlformats.org/officeDocument/2006/relationships/customXml" Target="../ink/ink1411.xml"/><Relationship Id="rId377" Type="http://schemas.openxmlformats.org/officeDocument/2006/relationships/customXml" Target="../ink/ink1432.xml"/><Relationship Id="rId542" Type="http://schemas.openxmlformats.org/officeDocument/2006/relationships/image" Target="../media/image1477.png"/><Relationship Id="rId584" Type="http://schemas.openxmlformats.org/officeDocument/2006/relationships/image" Target="../media/image1498.png"/><Relationship Id="rId5" Type="http://schemas.openxmlformats.org/officeDocument/2006/relationships/image" Target="../media/image1211.png"/><Relationship Id="rId181" Type="http://schemas.openxmlformats.org/officeDocument/2006/relationships/image" Target="../media/image1298.png"/><Relationship Id="rId237" Type="http://schemas.openxmlformats.org/officeDocument/2006/relationships/image" Target="../media/image1325.png"/><Relationship Id="rId402" Type="http://schemas.openxmlformats.org/officeDocument/2006/relationships/image" Target="../media/image1407.png"/><Relationship Id="rId279" Type="http://schemas.openxmlformats.org/officeDocument/2006/relationships/image" Target="../media/image1346.png"/><Relationship Id="rId444" Type="http://schemas.openxmlformats.org/officeDocument/2006/relationships/image" Target="../media/image1428.png"/><Relationship Id="rId486" Type="http://schemas.openxmlformats.org/officeDocument/2006/relationships/image" Target="../media/image1449.png"/><Relationship Id="rId651" Type="http://schemas.openxmlformats.org/officeDocument/2006/relationships/image" Target="../media/image1196.png"/><Relationship Id="rId43" Type="http://schemas.openxmlformats.org/officeDocument/2006/relationships/image" Target="../media/image1229.png"/><Relationship Id="rId139" Type="http://schemas.openxmlformats.org/officeDocument/2006/relationships/image" Target="../media/image1277.png"/><Relationship Id="rId290" Type="http://schemas.openxmlformats.org/officeDocument/2006/relationships/customXml" Target="../ink/ink1388.xml"/><Relationship Id="rId304" Type="http://schemas.openxmlformats.org/officeDocument/2006/relationships/image" Target="../media/image1358.png"/><Relationship Id="rId346" Type="http://schemas.openxmlformats.org/officeDocument/2006/relationships/image" Target="../media/image1379.png"/><Relationship Id="rId388" Type="http://schemas.openxmlformats.org/officeDocument/2006/relationships/image" Target="../media/image1400.png"/><Relationship Id="rId511" Type="http://schemas.openxmlformats.org/officeDocument/2006/relationships/customXml" Target="../ink/ink1491.xml"/><Relationship Id="rId553" Type="http://schemas.openxmlformats.org/officeDocument/2006/relationships/customXml" Target="../ink/ink1512.xml"/><Relationship Id="rId609" Type="http://schemas.openxmlformats.org/officeDocument/2006/relationships/customXml" Target="../ink/ink1540.xml"/><Relationship Id="rId85" Type="http://schemas.openxmlformats.org/officeDocument/2006/relationships/image" Target="../media/image1250.png"/><Relationship Id="rId150" Type="http://schemas.openxmlformats.org/officeDocument/2006/relationships/customXml" Target="../ink/ink1318.xml"/><Relationship Id="rId192" Type="http://schemas.openxmlformats.org/officeDocument/2006/relationships/customXml" Target="../ink/ink1339.xml"/><Relationship Id="rId206" Type="http://schemas.openxmlformats.org/officeDocument/2006/relationships/customXml" Target="../ink/ink1346.xml"/><Relationship Id="rId413" Type="http://schemas.openxmlformats.org/officeDocument/2006/relationships/customXml" Target="../ink/ink1450.xml"/><Relationship Id="rId595" Type="http://schemas.openxmlformats.org/officeDocument/2006/relationships/customXml" Target="../ink/ink1533.xml"/><Relationship Id="rId248" Type="http://schemas.openxmlformats.org/officeDocument/2006/relationships/customXml" Target="../ink/ink1367.xml"/><Relationship Id="rId455" Type="http://schemas.openxmlformats.org/officeDocument/2006/relationships/customXml" Target="../ink/ink1469.xml"/><Relationship Id="rId497" Type="http://schemas.openxmlformats.org/officeDocument/2006/relationships/customXml" Target="../ink/ink1486.xml"/><Relationship Id="rId620" Type="http://schemas.openxmlformats.org/officeDocument/2006/relationships/image" Target="../media/image1516.png"/><Relationship Id="rId12" Type="http://schemas.openxmlformats.org/officeDocument/2006/relationships/customXml" Target="../ink/ink1249.xml"/><Relationship Id="rId108" Type="http://schemas.openxmlformats.org/officeDocument/2006/relationships/customXml" Target="../ink/ink1297.xml"/><Relationship Id="rId315" Type="http://schemas.openxmlformats.org/officeDocument/2006/relationships/customXml" Target="../ink/ink1401.xml"/><Relationship Id="rId357" Type="http://schemas.openxmlformats.org/officeDocument/2006/relationships/customXml" Target="../ink/ink1422.xml"/><Relationship Id="rId522" Type="http://schemas.openxmlformats.org/officeDocument/2006/relationships/image" Target="../media/image1467.png"/><Relationship Id="rId54" Type="http://schemas.openxmlformats.org/officeDocument/2006/relationships/customXml" Target="../ink/ink1270.xml"/><Relationship Id="rId96" Type="http://schemas.openxmlformats.org/officeDocument/2006/relationships/customXml" Target="../ink/ink1291.xml"/><Relationship Id="rId161" Type="http://schemas.openxmlformats.org/officeDocument/2006/relationships/image" Target="../media/image1288.png"/><Relationship Id="rId217" Type="http://schemas.openxmlformats.org/officeDocument/2006/relationships/image" Target="../media/image1315.png"/><Relationship Id="rId399" Type="http://schemas.openxmlformats.org/officeDocument/2006/relationships/customXml" Target="../ink/ink1443.xml"/><Relationship Id="rId564" Type="http://schemas.openxmlformats.org/officeDocument/2006/relationships/image" Target="../media/image1488.png"/><Relationship Id="rId259" Type="http://schemas.openxmlformats.org/officeDocument/2006/relationships/image" Target="../media/image1336.png"/><Relationship Id="rId424" Type="http://schemas.openxmlformats.org/officeDocument/2006/relationships/image" Target="../media/image1418.png"/><Relationship Id="rId466" Type="http://schemas.openxmlformats.org/officeDocument/2006/relationships/image" Target="../media/image1439.png"/><Relationship Id="rId631" Type="http://schemas.openxmlformats.org/officeDocument/2006/relationships/image" Target="../media/image1521.png"/><Relationship Id="rId23" Type="http://schemas.openxmlformats.org/officeDocument/2006/relationships/image" Target="../media/image1220.png"/><Relationship Id="rId119" Type="http://schemas.openxmlformats.org/officeDocument/2006/relationships/image" Target="../media/image1267.png"/><Relationship Id="rId270" Type="http://schemas.openxmlformats.org/officeDocument/2006/relationships/customXml" Target="../ink/ink1378.xml"/><Relationship Id="rId326" Type="http://schemas.openxmlformats.org/officeDocument/2006/relationships/image" Target="../media/image1369.png"/><Relationship Id="rId533" Type="http://schemas.openxmlformats.org/officeDocument/2006/relationships/customXml" Target="../ink/ink1502.xml"/><Relationship Id="rId65" Type="http://schemas.openxmlformats.org/officeDocument/2006/relationships/image" Target="../media/image1240.png"/><Relationship Id="rId130" Type="http://schemas.openxmlformats.org/officeDocument/2006/relationships/customXml" Target="../ink/ink1308.xml"/><Relationship Id="rId368" Type="http://schemas.openxmlformats.org/officeDocument/2006/relationships/image" Target="../media/image1390.png"/><Relationship Id="rId575" Type="http://schemas.openxmlformats.org/officeDocument/2006/relationships/customXml" Target="../ink/ink1523.xml"/><Relationship Id="rId172" Type="http://schemas.openxmlformats.org/officeDocument/2006/relationships/customXml" Target="../ink/ink1329.xml"/><Relationship Id="rId228" Type="http://schemas.openxmlformats.org/officeDocument/2006/relationships/customXml" Target="../ink/ink1357.xml"/><Relationship Id="rId435" Type="http://schemas.openxmlformats.org/officeDocument/2006/relationships/customXml" Target="../ink/ink1459.xml"/><Relationship Id="rId477" Type="http://schemas.openxmlformats.org/officeDocument/2006/relationships/customXml" Target="../ink/ink1476.xml"/><Relationship Id="rId600" Type="http://schemas.openxmlformats.org/officeDocument/2006/relationships/image" Target="../media/image1506.png"/><Relationship Id="rId642" Type="http://schemas.openxmlformats.org/officeDocument/2006/relationships/customXml" Target="../ink/ink1555.xml"/><Relationship Id="rId281" Type="http://schemas.openxmlformats.org/officeDocument/2006/relationships/image" Target="../media/image1347.png"/><Relationship Id="rId337" Type="http://schemas.openxmlformats.org/officeDocument/2006/relationships/customXml" Target="../ink/ink1412.xml"/><Relationship Id="rId34" Type="http://schemas.openxmlformats.org/officeDocument/2006/relationships/customXml" Target="../ink/ink1260.xml"/><Relationship Id="rId76" Type="http://schemas.openxmlformats.org/officeDocument/2006/relationships/customXml" Target="../ink/ink1281.xml"/><Relationship Id="rId141" Type="http://schemas.openxmlformats.org/officeDocument/2006/relationships/image" Target="../media/image1278.png"/><Relationship Id="rId379" Type="http://schemas.openxmlformats.org/officeDocument/2006/relationships/customXml" Target="../ink/ink1433.xml"/><Relationship Id="rId544" Type="http://schemas.openxmlformats.org/officeDocument/2006/relationships/image" Target="../media/image1478.png"/><Relationship Id="rId586" Type="http://schemas.openxmlformats.org/officeDocument/2006/relationships/image" Target="../media/image1499.png"/><Relationship Id="rId7" Type="http://schemas.openxmlformats.org/officeDocument/2006/relationships/image" Target="../media/image1212.png"/><Relationship Id="rId183" Type="http://schemas.openxmlformats.org/officeDocument/2006/relationships/image" Target="../media/image1299.png"/><Relationship Id="rId239" Type="http://schemas.openxmlformats.org/officeDocument/2006/relationships/image" Target="../media/image1326.png"/><Relationship Id="rId390" Type="http://schemas.openxmlformats.org/officeDocument/2006/relationships/image" Target="../media/image1401.png"/><Relationship Id="rId404" Type="http://schemas.openxmlformats.org/officeDocument/2006/relationships/image" Target="../media/image1408.png"/><Relationship Id="rId446" Type="http://schemas.openxmlformats.org/officeDocument/2006/relationships/image" Target="../media/image1429.png"/><Relationship Id="rId611" Type="http://schemas.openxmlformats.org/officeDocument/2006/relationships/customXml" Target="../ink/ink1541.xml"/><Relationship Id="rId250" Type="http://schemas.openxmlformats.org/officeDocument/2006/relationships/customXml" Target="../ink/ink1368.xml"/><Relationship Id="rId292" Type="http://schemas.openxmlformats.org/officeDocument/2006/relationships/customXml" Target="../ink/ink1389.xml"/><Relationship Id="rId306" Type="http://schemas.openxmlformats.org/officeDocument/2006/relationships/image" Target="../media/image1359.png"/><Relationship Id="rId488" Type="http://schemas.openxmlformats.org/officeDocument/2006/relationships/image" Target="../media/image1450.png"/><Relationship Id="rId45" Type="http://schemas.openxmlformats.org/officeDocument/2006/relationships/image" Target="../media/image1230.png"/><Relationship Id="rId87" Type="http://schemas.openxmlformats.org/officeDocument/2006/relationships/image" Target="../media/image1251.png"/><Relationship Id="rId110" Type="http://schemas.openxmlformats.org/officeDocument/2006/relationships/customXml" Target="../ink/ink1298.xml"/><Relationship Id="rId348" Type="http://schemas.openxmlformats.org/officeDocument/2006/relationships/image" Target="../media/image1380.png"/><Relationship Id="rId513" Type="http://schemas.openxmlformats.org/officeDocument/2006/relationships/customXml" Target="../ink/ink1492.xml"/><Relationship Id="rId555" Type="http://schemas.openxmlformats.org/officeDocument/2006/relationships/customXml" Target="../ink/ink1513.xml"/><Relationship Id="rId597" Type="http://schemas.openxmlformats.org/officeDocument/2006/relationships/customXml" Target="../ink/ink1534.xml"/><Relationship Id="rId152" Type="http://schemas.openxmlformats.org/officeDocument/2006/relationships/customXml" Target="../ink/ink1319.xml"/><Relationship Id="rId194" Type="http://schemas.openxmlformats.org/officeDocument/2006/relationships/customXml" Target="../ink/ink1340.xml"/><Relationship Id="rId208" Type="http://schemas.openxmlformats.org/officeDocument/2006/relationships/customXml" Target="../ink/ink1347.xml"/><Relationship Id="rId415" Type="http://schemas.openxmlformats.org/officeDocument/2006/relationships/customXml" Target="../ink/ink1451.xml"/><Relationship Id="rId622" Type="http://schemas.openxmlformats.org/officeDocument/2006/relationships/customXml" Target="../ink/ink1547.xml"/><Relationship Id="rId261" Type="http://schemas.openxmlformats.org/officeDocument/2006/relationships/image" Target="../media/image1337.png"/><Relationship Id="rId499" Type="http://schemas.openxmlformats.org/officeDocument/2006/relationships/customXml" Target="../ink/ink1487.xml"/><Relationship Id="rId14" Type="http://schemas.openxmlformats.org/officeDocument/2006/relationships/customXml" Target="../ink/ink1250.xml"/><Relationship Id="rId56" Type="http://schemas.openxmlformats.org/officeDocument/2006/relationships/customXml" Target="../ink/ink1271.xml"/><Relationship Id="rId317" Type="http://schemas.openxmlformats.org/officeDocument/2006/relationships/customXml" Target="../ink/ink1402.xml"/><Relationship Id="rId359" Type="http://schemas.openxmlformats.org/officeDocument/2006/relationships/customXml" Target="../ink/ink1423.xml"/><Relationship Id="rId524" Type="http://schemas.openxmlformats.org/officeDocument/2006/relationships/image" Target="../media/image1468.png"/><Relationship Id="rId566" Type="http://schemas.openxmlformats.org/officeDocument/2006/relationships/image" Target="../media/image1489.png"/><Relationship Id="rId98" Type="http://schemas.openxmlformats.org/officeDocument/2006/relationships/customXml" Target="../ink/ink1292.xml"/><Relationship Id="rId121" Type="http://schemas.openxmlformats.org/officeDocument/2006/relationships/image" Target="../media/image1268.png"/><Relationship Id="rId163" Type="http://schemas.openxmlformats.org/officeDocument/2006/relationships/image" Target="../media/image1289.png"/><Relationship Id="rId219" Type="http://schemas.openxmlformats.org/officeDocument/2006/relationships/image" Target="../media/image1316.png"/><Relationship Id="rId370" Type="http://schemas.openxmlformats.org/officeDocument/2006/relationships/image" Target="../media/image1391.png"/><Relationship Id="rId426" Type="http://schemas.openxmlformats.org/officeDocument/2006/relationships/image" Target="../media/image1419.png"/><Relationship Id="rId633" Type="http://schemas.openxmlformats.org/officeDocument/2006/relationships/image" Target="../media/image1522.png"/><Relationship Id="rId230" Type="http://schemas.openxmlformats.org/officeDocument/2006/relationships/customXml" Target="../ink/ink1358.xml"/><Relationship Id="rId468" Type="http://schemas.openxmlformats.org/officeDocument/2006/relationships/image" Target="../media/image1440.png"/><Relationship Id="rId25" Type="http://schemas.openxmlformats.org/officeDocument/2006/relationships/image" Target="../media/image1221.png"/><Relationship Id="rId67" Type="http://schemas.openxmlformats.org/officeDocument/2006/relationships/image" Target="../media/image1241.png"/><Relationship Id="rId272" Type="http://schemas.openxmlformats.org/officeDocument/2006/relationships/customXml" Target="../ink/ink1379.xml"/><Relationship Id="rId328" Type="http://schemas.openxmlformats.org/officeDocument/2006/relationships/image" Target="../media/image1370.png"/><Relationship Id="rId535" Type="http://schemas.openxmlformats.org/officeDocument/2006/relationships/customXml" Target="../ink/ink1503.xml"/><Relationship Id="rId577" Type="http://schemas.openxmlformats.org/officeDocument/2006/relationships/customXml" Target="../ink/ink1524.xml"/><Relationship Id="rId132" Type="http://schemas.openxmlformats.org/officeDocument/2006/relationships/customXml" Target="../ink/ink1309.xml"/><Relationship Id="rId174" Type="http://schemas.openxmlformats.org/officeDocument/2006/relationships/customXml" Target="../ink/ink1330.xml"/><Relationship Id="rId381" Type="http://schemas.openxmlformats.org/officeDocument/2006/relationships/customXml" Target="../ink/ink1434.xml"/><Relationship Id="rId602" Type="http://schemas.openxmlformats.org/officeDocument/2006/relationships/image" Target="../media/image1507.png"/><Relationship Id="rId241" Type="http://schemas.openxmlformats.org/officeDocument/2006/relationships/image" Target="../media/image1327.png"/><Relationship Id="rId437" Type="http://schemas.openxmlformats.org/officeDocument/2006/relationships/customXml" Target="../ink/ink1460.xml"/><Relationship Id="rId479" Type="http://schemas.openxmlformats.org/officeDocument/2006/relationships/customXml" Target="../ink/ink1477.xml"/><Relationship Id="rId644" Type="http://schemas.openxmlformats.org/officeDocument/2006/relationships/customXml" Target="../ink/ink1556.xml"/><Relationship Id="rId36" Type="http://schemas.openxmlformats.org/officeDocument/2006/relationships/customXml" Target="../ink/ink1261.xml"/><Relationship Id="rId283" Type="http://schemas.openxmlformats.org/officeDocument/2006/relationships/image" Target="../media/image1348.png"/><Relationship Id="rId339" Type="http://schemas.openxmlformats.org/officeDocument/2006/relationships/customXml" Target="../ink/ink1413.xml"/><Relationship Id="rId490" Type="http://schemas.openxmlformats.org/officeDocument/2006/relationships/image" Target="../media/image1451.png"/><Relationship Id="rId504" Type="http://schemas.openxmlformats.org/officeDocument/2006/relationships/image" Target="../media/image1458.png"/><Relationship Id="rId546" Type="http://schemas.openxmlformats.org/officeDocument/2006/relationships/image" Target="../media/image1479.png"/><Relationship Id="rId78" Type="http://schemas.openxmlformats.org/officeDocument/2006/relationships/customXml" Target="../ink/ink1282.xml"/><Relationship Id="rId101" Type="http://schemas.openxmlformats.org/officeDocument/2006/relationships/image" Target="../media/image1258.png"/><Relationship Id="rId143" Type="http://schemas.openxmlformats.org/officeDocument/2006/relationships/image" Target="../media/image1279.png"/><Relationship Id="rId185" Type="http://schemas.openxmlformats.org/officeDocument/2006/relationships/image" Target="../media/image1300.png"/><Relationship Id="rId350" Type="http://schemas.openxmlformats.org/officeDocument/2006/relationships/image" Target="../media/image1381.png"/><Relationship Id="rId406" Type="http://schemas.openxmlformats.org/officeDocument/2006/relationships/image" Target="../media/image1409.png"/><Relationship Id="rId588" Type="http://schemas.openxmlformats.org/officeDocument/2006/relationships/image" Target="../media/image1500.png"/><Relationship Id="rId9" Type="http://schemas.openxmlformats.org/officeDocument/2006/relationships/image" Target="../media/image1213.png"/><Relationship Id="rId210" Type="http://schemas.openxmlformats.org/officeDocument/2006/relationships/customXml" Target="../ink/ink1348.xml"/><Relationship Id="rId392" Type="http://schemas.openxmlformats.org/officeDocument/2006/relationships/image" Target="../media/image1402.png"/><Relationship Id="rId448" Type="http://schemas.openxmlformats.org/officeDocument/2006/relationships/image" Target="../media/image1430.png"/><Relationship Id="rId613" Type="http://schemas.openxmlformats.org/officeDocument/2006/relationships/customXml" Target="../ink/ink1542.xml"/><Relationship Id="rId252" Type="http://schemas.openxmlformats.org/officeDocument/2006/relationships/customXml" Target="../ink/ink1369.xml"/><Relationship Id="rId294" Type="http://schemas.openxmlformats.org/officeDocument/2006/relationships/customXml" Target="../ink/ink1390.xml"/><Relationship Id="rId308" Type="http://schemas.openxmlformats.org/officeDocument/2006/relationships/image" Target="../media/image1360.png"/><Relationship Id="rId515" Type="http://schemas.openxmlformats.org/officeDocument/2006/relationships/customXml" Target="../ink/ink1493.xml"/><Relationship Id="rId47" Type="http://schemas.openxmlformats.org/officeDocument/2006/relationships/image" Target="../media/image1231.png"/><Relationship Id="rId89" Type="http://schemas.openxmlformats.org/officeDocument/2006/relationships/image" Target="../media/image1252.png"/><Relationship Id="rId112" Type="http://schemas.openxmlformats.org/officeDocument/2006/relationships/customXml" Target="../ink/ink1299.xml"/><Relationship Id="rId154" Type="http://schemas.openxmlformats.org/officeDocument/2006/relationships/customXml" Target="../ink/ink1320.xml"/><Relationship Id="rId361" Type="http://schemas.openxmlformats.org/officeDocument/2006/relationships/customXml" Target="../ink/ink1424.xml"/><Relationship Id="rId557" Type="http://schemas.openxmlformats.org/officeDocument/2006/relationships/customXml" Target="../ink/ink1514.xml"/><Relationship Id="rId599" Type="http://schemas.openxmlformats.org/officeDocument/2006/relationships/customXml" Target="../ink/ink1535.xml"/><Relationship Id="rId196" Type="http://schemas.openxmlformats.org/officeDocument/2006/relationships/customXml" Target="../ink/ink1341.xml"/><Relationship Id="rId417" Type="http://schemas.openxmlformats.org/officeDocument/2006/relationships/customXml" Target="../ink/ink1452.xml"/><Relationship Id="rId16" Type="http://schemas.openxmlformats.org/officeDocument/2006/relationships/customXml" Target="../ink/ink1251.xml"/><Relationship Id="rId221" Type="http://schemas.openxmlformats.org/officeDocument/2006/relationships/image" Target="../media/image1317.png"/><Relationship Id="rId263" Type="http://schemas.openxmlformats.org/officeDocument/2006/relationships/image" Target="../media/image1338.png"/><Relationship Id="rId319" Type="http://schemas.openxmlformats.org/officeDocument/2006/relationships/customXml" Target="../ink/ink1403.xml"/><Relationship Id="rId470" Type="http://schemas.openxmlformats.org/officeDocument/2006/relationships/image" Target="../media/image1441.png"/><Relationship Id="rId526" Type="http://schemas.openxmlformats.org/officeDocument/2006/relationships/image" Target="../media/image1469.png"/><Relationship Id="rId58" Type="http://schemas.openxmlformats.org/officeDocument/2006/relationships/customXml" Target="../ink/ink1272.xml"/><Relationship Id="rId123" Type="http://schemas.openxmlformats.org/officeDocument/2006/relationships/image" Target="../media/image1269.png"/><Relationship Id="rId330" Type="http://schemas.openxmlformats.org/officeDocument/2006/relationships/image" Target="../media/image1371.png"/><Relationship Id="rId568" Type="http://schemas.openxmlformats.org/officeDocument/2006/relationships/image" Target="../media/image1490.png"/><Relationship Id="rId165" Type="http://schemas.openxmlformats.org/officeDocument/2006/relationships/image" Target="../media/image1290.png"/><Relationship Id="rId372" Type="http://schemas.openxmlformats.org/officeDocument/2006/relationships/image" Target="../media/image1392.png"/><Relationship Id="rId428" Type="http://schemas.openxmlformats.org/officeDocument/2006/relationships/image" Target="../media/image1420.png"/><Relationship Id="rId635" Type="http://schemas.openxmlformats.org/officeDocument/2006/relationships/image" Target="../media/image1523.png"/><Relationship Id="rId232" Type="http://schemas.openxmlformats.org/officeDocument/2006/relationships/customXml" Target="../ink/ink1359.xml"/><Relationship Id="rId274" Type="http://schemas.openxmlformats.org/officeDocument/2006/relationships/customXml" Target="../ink/ink1380.xml"/><Relationship Id="rId481" Type="http://schemas.openxmlformats.org/officeDocument/2006/relationships/customXml" Target="../ink/ink1478.xml"/><Relationship Id="rId27" Type="http://schemas.openxmlformats.org/officeDocument/2006/relationships/image" Target="../media/image1222.png"/><Relationship Id="rId69" Type="http://schemas.openxmlformats.org/officeDocument/2006/relationships/image" Target="../media/image1242.png"/><Relationship Id="rId134" Type="http://schemas.openxmlformats.org/officeDocument/2006/relationships/customXml" Target="../ink/ink1310.xml"/><Relationship Id="rId537" Type="http://schemas.openxmlformats.org/officeDocument/2006/relationships/customXml" Target="../ink/ink1504.xml"/><Relationship Id="rId579" Type="http://schemas.openxmlformats.org/officeDocument/2006/relationships/customXml" Target="../ink/ink1525.xml"/><Relationship Id="rId80" Type="http://schemas.openxmlformats.org/officeDocument/2006/relationships/customXml" Target="../ink/ink1283.xml"/><Relationship Id="rId176" Type="http://schemas.openxmlformats.org/officeDocument/2006/relationships/customXml" Target="../ink/ink1331.xml"/><Relationship Id="rId341" Type="http://schemas.openxmlformats.org/officeDocument/2006/relationships/customXml" Target="../ink/ink1414.xml"/><Relationship Id="rId383" Type="http://schemas.openxmlformats.org/officeDocument/2006/relationships/customXml" Target="../ink/ink1435.xml"/><Relationship Id="rId439" Type="http://schemas.openxmlformats.org/officeDocument/2006/relationships/customXml" Target="../ink/ink1461.xml"/><Relationship Id="rId590" Type="http://schemas.openxmlformats.org/officeDocument/2006/relationships/image" Target="../media/image1501.png"/><Relationship Id="rId604" Type="http://schemas.openxmlformats.org/officeDocument/2006/relationships/image" Target="../media/image1508.png"/><Relationship Id="rId646" Type="http://schemas.openxmlformats.org/officeDocument/2006/relationships/customXml" Target="../ink/ink1557.xml"/><Relationship Id="rId201" Type="http://schemas.openxmlformats.org/officeDocument/2006/relationships/image" Target="../media/image1308.png"/><Relationship Id="rId243" Type="http://schemas.openxmlformats.org/officeDocument/2006/relationships/image" Target="../media/image1328.png"/><Relationship Id="rId285" Type="http://schemas.openxmlformats.org/officeDocument/2006/relationships/image" Target="../media/image1349.png"/><Relationship Id="rId450" Type="http://schemas.openxmlformats.org/officeDocument/2006/relationships/image" Target="../media/image1431.png"/><Relationship Id="rId506" Type="http://schemas.openxmlformats.org/officeDocument/2006/relationships/image" Target="../media/image1459.png"/><Relationship Id="rId17" Type="http://schemas.openxmlformats.org/officeDocument/2006/relationships/image" Target="../media/image1217.png"/><Relationship Id="rId38" Type="http://schemas.openxmlformats.org/officeDocument/2006/relationships/customXml" Target="../ink/ink1262.xml"/><Relationship Id="rId59" Type="http://schemas.openxmlformats.org/officeDocument/2006/relationships/image" Target="../media/image1237.png"/><Relationship Id="rId103" Type="http://schemas.openxmlformats.org/officeDocument/2006/relationships/image" Target="../media/image1259.png"/><Relationship Id="rId124" Type="http://schemas.openxmlformats.org/officeDocument/2006/relationships/customXml" Target="../ink/ink1305.xml"/><Relationship Id="rId310" Type="http://schemas.openxmlformats.org/officeDocument/2006/relationships/image" Target="../media/image1361.png"/><Relationship Id="rId492" Type="http://schemas.openxmlformats.org/officeDocument/2006/relationships/image" Target="../media/image1452.png"/><Relationship Id="rId527" Type="http://schemas.openxmlformats.org/officeDocument/2006/relationships/customXml" Target="../ink/ink1499.xml"/><Relationship Id="rId548" Type="http://schemas.openxmlformats.org/officeDocument/2006/relationships/image" Target="../media/image1480.png"/><Relationship Id="rId569" Type="http://schemas.openxmlformats.org/officeDocument/2006/relationships/customXml" Target="../ink/ink1520.xml"/><Relationship Id="rId70" Type="http://schemas.openxmlformats.org/officeDocument/2006/relationships/customXml" Target="../ink/ink1278.xml"/><Relationship Id="rId91" Type="http://schemas.openxmlformats.org/officeDocument/2006/relationships/image" Target="../media/image1253.png"/><Relationship Id="rId145" Type="http://schemas.openxmlformats.org/officeDocument/2006/relationships/image" Target="../media/image1280.png"/><Relationship Id="rId166" Type="http://schemas.openxmlformats.org/officeDocument/2006/relationships/customXml" Target="../ink/ink1326.xml"/><Relationship Id="rId187" Type="http://schemas.openxmlformats.org/officeDocument/2006/relationships/image" Target="../media/image1301.png"/><Relationship Id="rId331" Type="http://schemas.openxmlformats.org/officeDocument/2006/relationships/customXml" Target="../ink/ink1409.xml"/><Relationship Id="rId352" Type="http://schemas.openxmlformats.org/officeDocument/2006/relationships/image" Target="../media/image1382.png"/><Relationship Id="rId373" Type="http://schemas.openxmlformats.org/officeDocument/2006/relationships/customXml" Target="../ink/ink1430.xml"/><Relationship Id="rId394" Type="http://schemas.openxmlformats.org/officeDocument/2006/relationships/image" Target="../media/image1403.png"/><Relationship Id="rId408" Type="http://schemas.openxmlformats.org/officeDocument/2006/relationships/image" Target="../media/image1410.png"/><Relationship Id="rId429" Type="http://schemas.openxmlformats.org/officeDocument/2006/relationships/customXml" Target="../ink/ink1458.xml"/><Relationship Id="rId580" Type="http://schemas.openxmlformats.org/officeDocument/2006/relationships/image" Target="../media/image1496.png"/><Relationship Id="rId615" Type="http://schemas.openxmlformats.org/officeDocument/2006/relationships/customXml" Target="../ink/ink1543.xml"/><Relationship Id="rId636" Type="http://schemas.openxmlformats.org/officeDocument/2006/relationships/customXml" Target="../ink/ink1552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349.xml"/><Relationship Id="rId233" Type="http://schemas.openxmlformats.org/officeDocument/2006/relationships/image" Target="../media/image1323.png"/><Relationship Id="rId254" Type="http://schemas.openxmlformats.org/officeDocument/2006/relationships/customXml" Target="../ink/ink1370.xml"/><Relationship Id="rId440" Type="http://schemas.openxmlformats.org/officeDocument/2006/relationships/image" Target="../media/image1426.png"/><Relationship Id="rId28" Type="http://schemas.openxmlformats.org/officeDocument/2006/relationships/customXml" Target="../ink/ink1257.xml"/><Relationship Id="rId49" Type="http://schemas.openxmlformats.org/officeDocument/2006/relationships/image" Target="../media/image1232.png"/><Relationship Id="rId114" Type="http://schemas.openxmlformats.org/officeDocument/2006/relationships/customXml" Target="../ink/ink1300.xml"/><Relationship Id="rId275" Type="http://schemas.openxmlformats.org/officeDocument/2006/relationships/image" Target="../media/image1344.png"/><Relationship Id="rId296" Type="http://schemas.openxmlformats.org/officeDocument/2006/relationships/customXml" Target="../ink/ink1391.xml"/><Relationship Id="rId300" Type="http://schemas.openxmlformats.org/officeDocument/2006/relationships/customXml" Target="../ink/ink1393.xml"/><Relationship Id="rId482" Type="http://schemas.openxmlformats.org/officeDocument/2006/relationships/image" Target="../media/image1447.png"/><Relationship Id="rId517" Type="http://schemas.openxmlformats.org/officeDocument/2006/relationships/customXml" Target="../ink/ink1494.xml"/><Relationship Id="rId538" Type="http://schemas.openxmlformats.org/officeDocument/2006/relationships/image" Target="../media/image1475.png"/><Relationship Id="rId559" Type="http://schemas.openxmlformats.org/officeDocument/2006/relationships/customXml" Target="../ink/ink1515.xml"/><Relationship Id="rId60" Type="http://schemas.openxmlformats.org/officeDocument/2006/relationships/customXml" Target="../ink/ink1273.xml"/><Relationship Id="rId81" Type="http://schemas.openxmlformats.org/officeDocument/2006/relationships/image" Target="../media/image1248.png"/><Relationship Id="rId135" Type="http://schemas.openxmlformats.org/officeDocument/2006/relationships/image" Target="../media/image1275.png"/><Relationship Id="rId156" Type="http://schemas.openxmlformats.org/officeDocument/2006/relationships/customXml" Target="../ink/ink1321.xml"/><Relationship Id="rId177" Type="http://schemas.openxmlformats.org/officeDocument/2006/relationships/image" Target="../media/image1296.png"/><Relationship Id="rId198" Type="http://schemas.openxmlformats.org/officeDocument/2006/relationships/customXml" Target="../ink/ink1342.xml"/><Relationship Id="rId321" Type="http://schemas.openxmlformats.org/officeDocument/2006/relationships/customXml" Target="../ink/ink1404.xml"/><Relationship Id="rId342" Type="http://schemas.openxmlformats.org/officeDocument/2006/relationships/image" Target="../media/image1377.png"/><Relationship Id="rId363" Type="http://schemas.openxmlformats.org/officeDocument/2006/relationships/customXml" Target="../ink/ink1425.xml"/><Relationship Id="rId384" Type="http://schemas.openxmlformats.org/officeDocument/2006/relationships/image" Target="../media/image1398.png"/><Relationship Id="rId419" Type="http://schemas.openxmlformats.org/officeDocument/2006/relationships/customXml" Target="../ink/ink1453.xml"/><Relationship Id="rId570" Type="http://schemas.openxmlformats.org/officeDocument/2006/relationships/image" Target="../media/image1491.png"/><Relationship Id="rId591" Type="http://schemas.openxmlformats.org/officeDocument/2006/relationships/customXml" Target="../ink/ink1531.xml"/><Relationship Id="rId605" Type="http://schemas.openxmlformats.org/officeDocument/2006/relationships/customXml" Target="../ink/ink1538.xml"/><Relationship Id="rId202" Type="http://schemas.openxmlformats.org/officeDocument/2006/relationships/customXml" Target="../ink/ink1344.xml"/><Relationship Id="rId223" Type="http://schemas.openxmlformats.org/officeDocument/2006/relationships/image" Target="../media/image1318.png"/><Relationship Id="rId244" Type="http://schemas.openxmlformats.org/officeDocument/2006/relationships/customXml" Target="../ink/ink1365.xml"/><Relationship Id="rId647" Type="http://schemas.openxmlformats.org/officeDocument/2006/relationships/image" Target="../media/image875.png"/><Relationship Id="rId18" Type="http://schemas.openxmlformats.org/officeDocument/2006/relationships/customXml" Target="../ink/ink1252.xml"/><Relationship Id="rId39" Type="http://schemas.openxmlformats.org/officeDocument/2006/relationships/image" Target="../media/image1227.png"/><Relationship Id="rId265" Type="http://schemas.openxmlformats.org/officeDocument/2006/relationships/image" Target="../media/image1339.png"/><Relationship Id="rId286" Type="http://schemas.openxmlformats.org/officeDocument/2006/relationships/customXml" Target="../ink/ink1386.xml"/><Relationship Id="rId451" Type="http://schemas.openxmlformats.org/officeDocument/2006/relationships/customXml" Target="../ink/ink1467.xml"/><Relationship Id="rId472" Type="http://schemas.openxmlformats.org/officeDocument/2006/relationships/image" Target="../media/image1442.png"/><Relationship Id="rId493" Type="http://schemas.openxmlformats.org/officeDocument/2006/relationships/customXml" Target="../ink/ink1484.xml"/><Relationship Id="rId507" Type="http://schemas.openxmlformats.org/officeDocument/2006/relationships/customXml" Target="../ink/ink1489.xml"/><Relationship Id="rId528" Type="http://schemas.openxmlformats.org/officeDocument/2006/relationships/image" Target="../media/image1470.png"/><Relationship Id="rId549" Type="http://schemas.openxmlformats.org/officeDocument/2006/relationships/customXml" Target="../ink/ink1510.xml"/><Relationship Id="rId50" Type="http://schemas.openxmlformats.org/officeDocument/2006/relationships/customXml" Target="../ink/ink1268.xml"/><Relationship Id="rId104" Type="http://schemas.openxmlformats.org/officeDocument/2006/relationships/customXml" Target="../ink/ink1295.xml"/><Relationship Id="rId125" Type="http://schemas.openxmlformats.org/officeDocument/2006/relationships/image" Target="../media/image1270.png"/><Relationship Id="rId146" Type="http://schemas.openxmlformats.org/officeDocument/2006/relationships/customXml" Target="../ink/ink1316.xml"/><Relationship Id="rId167" Type="http://schemas.openxmlformats.org/officeDocument/2006/relationships/image" Target="../media/image1291.png"/><Relationship Id="rId188" Type="http://schemas.openxmlformats.org/officeDocument/2006/relationships/customXml" Target="../ink/ink1337.xml"/><Relationship Id="rId311" Type="http://schemas.openxmlformats.org/officeDocument/2006/relationships/customXml" Target="../ink/ink1399.xml"/><Relationship Id="rId332" Type="http://schemas.openxmlformats.org/officeDocument/2006/relationships/image" Target="../media/image1372.png"/><Relationship Id="rId353" Type="http://schemas.openxmlformats.org/officeDocument/2006/relationships/customXml" Target="../ink/ink1420.xml"/><Relationship Id="rId374" Type="http://schemas.openxmlformats.org/officeDocument/2006/relationships/image" Target="../media/image1393.png"/><Relationship Id="rId395" Type="http://schemas.openxmlformats.org/officeDocument/2006/relationships/customXml" Target="../ink/ink1441.xml"/><Relationship Id="rId409" Type="http://schemas.openxmlformats.org/officeDocument/2006/relationships/customXml" Target="../ink/ink1448.xml"/><Relationship Id="rId560" Type="http://schemas.openxmlformats.org/officeDocument/2006/relationships/image" Target="../media/image1486.png"/><Relationship Id="rId581" Type="http://schemas.openxmlformats.org/officeDocument/2006/relationships/customXml" Target="../ink/ink1526.xml"/><Relationship Id="rId71" Type="http://schemas.openxmlformats.org/officeDocument/2006/relationships/image" Target="../media/image1243.png"/><Relationship Id="rId92" Type="http://schemas.openxmlformats.org/officeDocument/2006/relationships/customXml" Target="../ink/ink1289.xml"/><Relationship Id="rId213" Type="http://schemas.openxmlformats.org/officeDocument/2006/relationships/image" Target="../media/image1313.png"/><Relationship Id="rId234" Type="http://schemas.openxmlformats.org/officeDocument/2006/relationships/customXml" Target="../ink/ink1360.xml"/><Relationship Id="rId420" Type="http://schemas.openxmlformats.org/officeDocument/2006/relationships/image" Target="../media/image1416.png"/><Relationship Id="rId616" Type="http://schemas.openxmlformats.org/officeDocument/2006/relationships/image" Target="../media/image1514.png"/><Relationship Id="rId637" Type="http://schemas.openxmlformats.org/officeDocument/2006/relationships/image" Target="../media/image1524.png"/><Relationship Id="rId2" Type="http://schemas.openxmlformats.org/officeDocument/2006/relationships/customXml" Target="../ink/ink1244.xml"/><Relationship Id="rId29" Type="http://schemas.openxmlformats.org/officeDocument/2006/relationships/image" Target="../media/image511.png"/><Relationship Id="rId255" Type="http://schemas.openxmlformats.org/officeDocument/2006/relationships/image" Target="../media/image1334.png"/><Relationship Id="rId276" Type="http://schemas.openxmlformats.org/officeDocument/2006/relationships/customXml" Target="../ink/ink1381.xml"/><Relationship Id="rId297" Type="http://schemas.openxmlformats.org/officeDocument/2006/relationships/image" Target="../media/image1355.png"/><Relationship Id="rId441" Type="http://schemas.openxmlformats.org/officeDocument/2006/relationships/customXml" Target="../ink/ink1462.xml"/><Relationship Id="rId483" Type="http://schemas.openxmlformats.org/officeDocument/2006/relationships/customXml" Target="../ink/ink1479.xml"/><Relationship Id="rId518" Type="http://schemas.openxmlformats.org/officeDocument/2006/relationships/image" Target="../media/image1465.png"/><Relationship Id="rId539" Type="http://schemas.openxmlformats.org/officeDocument/2006/relationships/customXml" Target="../ink/ink1505.xml"/><Relationship Id="rId40" Type="http://schemas.openxmlformats.org/officeDocument/2006/relationships/customXml" Target="../ink/ink1263.xml"/><Relationship Id="rId115" Type="http://schemas.openxmlformats.org/officeDocument/2006/relationships/image" Target="../media/image1265.png"/><Relationship Id="rId136" Type="http://schemas.openxmlformats.org/officeDocument/2006/relationships/customXml" Target="../ink/ink1311.xml"/><Relationship Id="rId157" Type="http://schemas.openxmlformats.org/officeDocument/2006/relationships/image" Target="../media/image1286.png"/><Relationship Id="rId178" Type="http://schemas.openxmlformats.org/officeDocument/2006/relationships/customXml" Target="../ink/ink1332.xml"/><Relationship Id="rId301" Type="http://schemas.openxmlformats.org/officeDocument/2006/relationships/customXml" Target="../ink/ink1394.xml"/><Relationship Id="rId322" Type="http://schemas.openxmlformats.org/officeDocument/2006/relationships/image" Target="../media/image1367.png"/><Relationship Id="rId343" Type="http://schemas.openxmlformats.org/officeDocument/2006/relationships/customXml" Target="../ink/ink1415.xml"/><Relationship Id="rId364" Type="http://schemas.openxmlformats.org/officeDocument/2006/relationships/image" Target="../media/image1388.png"/><Relationship Id="rId550" Type="http://schemas.openxmlformats.org/officeDocument/2006/relationships/image" Target="../media/image1481.png"/><Relationship Id="rId61" Type="http://schemas.openxmlformats.org/officeDocument/2006/relationships/image" Target="../media/image1238.png"/><Relationship Id="rId82" Type="http://schemas.openxmlformats.org/officeDocument/2006/relationships/customXml" Target="../ink/ink1284.xml"/><Relationship Id="rId199" Type="http://schemas.openxmlformats.org/officeDocument/2006/relationships/image" Target="../media/image1307.png"/><Relationship Id="rId203" Type="http://schemas.openxmlformats.org/officeDocument/2006/relationships/image" Target="../media/image1309.png"/><Relationship Id="rId385" Type="http://schemas.openxmlformats.org/officeDocument/2006/relationships/customXml" Target="../ink/ink1436.xml"/><Relationship Id="rId571" Type="http://schemas.openxmlformats.org/officeDocument/2006/relationships/customXml" Target="../ink/ink1521.xml"/><Relationship Id="rId592" Type="http://schemas.openxmlformats.org/officeDocument/2006/relationships/image" Target="../media/image1502.png"/><Relationship Id="rId606" Type="http://schemas.openxmlformats.org/officeDocument/2006/relationships/image" Target="../media/image1509.png"/><Relationship Id="rId627" Type="http://schemas.openxmlformats.org/officeDocument/2006/relationships/image" Target="../media/image1519.png"/><Relationship Id="rId648" Type="http://schemas.openxmlformats.org/officeDocument/2006/relationships/customXml" Target="../ink/ink1558.xml"/><Relationship Id="rId19" Type="http://schemas.openxmlformats.org/officeDocument/2006/relationships/image" Target="../media/image1218.png"/><Relationship Id="rId224" Type="http://schemas.openxmlformats.org/officeDocument/2006/relationships/customXml" Target="../ink/ink1355.xml"/><Relationship Id="rId245" Type="http://schemas.openxmlformats.org/officeDocument/2006/relationships/image" Target="../media/image1329.png"/><Relationship Id="rId266" Type="http://schemas.openxmlformats.org/officeDocument/2006/relationships/customXml" Target="../ink/ink1376.xml"/><Relationship Id="rId287" Type="http://schemas.openxmlformats.org/officeDocument/2006/relationships/image" Target="../media/image1350.png"/><Relationship Id="rId410" Type="http://schemas.openxmlformats.org/officeDocument/2006/relationships/image" Target="../media/image1411.png"/><Relationship Id="rId452" Type="http://schemas.openxmlformats.org/officeDocument/2006/relationships/image" Target="../media/image1432.png"/><Relationship Id="rId473" Type="http://schemas.openxmlformats.org/officeDocument/2006/relationships/customXml" Target="../ink/ink1474.xml"/><Relationship Id="rId494" Type="http://schemas.openxmlformats.org/officeDocument/2006/relationships/image" Target="../media/image1453.png"/><Relationship Id="rId508" Type="http://schemas.openxmlformats.org/officeDocument/2006/relationships/image" Target="../media/image1460.png"/><Relationship Id="rId529" Type="http://schemas.openxmlformats.org/officeDocument/2006/relationships/customXml" Target="../ink/ink1500.xml"/><Relationship Id="rId30" Type="http://schemas.openxmlformats.org/officeDocument/2006/relationships/customXml" Target="../ink/ink1258.xml"/><Relationship Id="rId105" Type="http://schemas.openxmlformats.org/officeDocument/2006/relationships/image" Target="../media/image1260.png"/><Relationship Id="rId126" Type="http://schemas.openxmlformats.org/officeDocument/2006/relationships/customXml" Target="../ink/ink1306.xml"/><Relationship Id="rId147" Type="http://schemas.openxmlformats.org/officeDocument/2006/relationships/image" Target="../media/image1281.png"/><Relationship Id="rId168" Type="http://schemas.openxmlformats.org/officeDocument/2006/relationships/customXml" Target="../ink/ink1327.xml"/><Relationship Id="rId312" Type="http://schemas.openxmlformats.org/officeDocument/2006/relationships/image" Target="../media/image1362.png"/><Relationship Id="rId333" Type="http://schemas.openxmlformats.org/officeDocument/2006/relationships/customXml" Target="../ink/ink1410.xml"/><Relationship Id="rId354" Type="http://schemas.openxmlformats.org/officeDocument/2006/relationships/image" Target="../media/image1383.png"/><Relationship Id="rId540" Type="http://schemas.openxmlformats.org/officeDocument/2006/relationships/image" Target="../media/image1476.png"/><Relationship Id="rId51" Type="http://schemas.openxmlformats.org/officeDocument/2006/relationships/image" Target="../media/image1233.png"/><Relationship Id="rId72" Type="http://schemas.openxmlformats.org/officeDocument/2006/relationships/customXml" Target="../ink/ink1279.xml"/><Relationship Id="rId93" Type="http://schemas.openxmlformats.org/officeDocument/2006/relationships/image" Target="../media/image1254.png"/><Relationship Id="rId189" Type="http://schemas.openxmlformats.org/officeDocument/2006/relationships/image" Target="../media/image1302.png"/><Relationship Id="rId375" Type="http://schemas.openxmlformats.org/officeDocument/2006/relationships/customXml" Target="../ink/ink1431.xml"/><Relationship Id="rId396" Type="http://schemas.openxmlformats.org/officeDocument/2006/relationships/image" Target="../media/image1404.png"/><Relationship Id="rId561" Type="http://schemas.openxmlformats.org/officeDocument/2006/relationships/customXml" Target="../ink/ink1516.xml"/><Relationship Id="rId582" Type="http://schemas.openxmlformats.org/officeDocument/2006/relationships/image" Target="../media/image1497.png"/><Relationship Id="rId617" Type="http://schemas.openxmlformats.org/officeDocument/2006/relationships/customXml" Target="../ink/ink1544.xml"/><Relationship Id="rId638" Type="http://schemas.openxmlformats.org/officeDocument/2006/relationships/customXml" Target="../ink/ink1553.xml"/><Relationship Id="rId3" Type="http://schemas.openxmlformats.org/officeDocument/2006/relationships/image" Target="../media/image1210.png"/><Relationship Id="rId214" Type="http://schemas.openxmlformats.org/officeDocument/2006/relationships/customXml" Target="../ink/ink1350.xml"/><Relationship Id="rId235" Type="http://schemas.openxmlformats.org/officeDocument/2006/relationships/image" Target="../media/image1324.png"/><Relationship Id="rId256" Type="http://schemas.openxmlformats.org/officeDocument/2006/relationships/customXml" Target="../ink/ink1371.xml"/><Relationship Id="rId277" Type="http://schemas.openxmlformats.org/officeDocument/2006/relationships/image" Target="../media/image1345.png"/><Relationship Id="rId298" Type="http://schemas.openxmlformats.org/officeDocument/2006/relationships/customXml" Target="../ink/ink1392.xml"/><Relationship Id="rId400" Type="http://schemas.openxmlformats.org/officeDocument/2006/relationships/image" Target="../media/image1406.png"/><Relationship Id="rId421" Type="http://schemas.openxmlformats.org/officeDocument/2006/relationships/customXml" Target="../ink/ink1454.xml"/><Relationship Id="rId442" Type="http://schemas.openxmlformats.org/officeDocument/2006/relationships/image" Target="../media/image1427.png"/><Relationship Id="rId484" Type="http://schemas.openxmlformats.org/officeDocument/2006/relationships/image" Target="../media/image1448.png"/><Relationship Id="rId519" Type="http://schemas.openxmlformats.org/officeDocument/2006/relationships/customXml" Target="../ink/ink1495.xml"/><Relationship Id="rId116" Type="http://schemas.openxmlformats.org/officeDocument/2006/relationships/customXml" Target="../ink/ink1301.xml"/><Relationship Id="rId137" Type="http://schemas.openxmlformats.org/officeDocument/2006/relationships/image" Target="../media/image1276.png"/><Relationship Id="rId158" Type="http://schemas.openxmlformats.org/officeDocument/2006/relationships/customXml" Target="../ink/ink1322.xml"/><Relationship Id="rId302" Type="http://schemas.openxmlformats.org/officeDocument/2006/relationships/image" Target="../media/image1357.png"/><Relationship Id="rId323" Type="http://schemas.openxmlformats.org/officeDocument/2006/relationships/customXml" Target="../ink/ink1405.xml"/><Relationship Id="rId344" Type="http://schemas.openxmlformats.org/officeDocument/2006/relationships/image" Target="../media/image1378.png"/><Relationship Id="rId530" Type="http://schemas.openxmlformats.org/officeDocument/2006/relationships/image" Target="../media/image1471.png"/><Relationship Id="rId20" Type="http://schemas.openxmlformats.org/officeDocument/2006/relationships/customXml" Target="../ink/ink1253.xml"/><Relationship Id="rId41" Type="http://schemas.openxmlformats.org/officeDocument/2006/relationships/image" Target="../media/image1228.png"/><Relationship Id="rId62" Type="http://schemas.openxmlformats.org/officeDocument/2006/relationships/customXml" Target="../ink/ink1274.xml"/><Relationship Id="rId83" Type="http://schemas.openxmlformats.org/officeDocument/2006/relationships/image" Target="../media/image1249.png"/><Relationship Id="rId179" Type="http://schemas.openxmlformats.org/officeDocument/2006/relationships/image" Target="../media/image1297.png"/><Relationship Id="rId365" Type="http://schemas.openxmlformats.org/officeDocument/2006/relationships/customXml" Target="../ink/ink1426.xml"/><Relationship Id="rId386" Type="http://schemas.openxmlformats.org/officeDocument/2006/relationships/image" Target="../media/image1399.png"/><Relationship Id="rId551" Type="http://schemas.openxmlformats.org/officeDocument/2006/relationships/customXml" Target="../ink/ink1511.xml"/><Relationship Id="rId572" Type="http://schemas.openxmlformats.org/officeDocument/2006/relationships/image" Target="../media/image1492.png"/><Relationship Id="rId593" Type="http://schemas.openxmlformats.org/officeDocument/2006/relationships/customXml" Target="../ink/ink1532.xml"/><Relationship Id="rId607" Type="http://schemas.openxmlformats.org/officeDocument/2006/relationships/customXml" Target="../ink/ink1539.xml"/><Relationship Id="rId628" Type="http://schemas.openxmlformats.org/officeDocument/2006/relationships/customXml" Target="../ink/ink1548.xml"/><Relationship Id="rId649" Type="http://schemas.openxmlformats.org/officeDocument/2006/relationships/image" Target="../media/image876.png"/><Relationship Id="rId190" Type="http://schemas.openxmlformats.org/officeDocument/2006/relationships/customXml" Target="../ink/ink1338.xml"/><Relationship Id="rId204" Type="http://schemas.openxmlformats.org/officeDocument/2006/relationships/customXml" Target="../ink/ink1345.xml"/><Relationship Id="rId225" Type="http://schemas.openxmlformats.org/officeDocument/2006/relationships/image" Target="../media/image1319.png"/><Relationship Id="rId246" Type="http://schemas.openxmlformats.org/officeDocument/2006/relationships/customXml" Target="../ink/ink1366.xml"/><Relationship Id="rId267" Type="http://schemas.openxmlformats.org/officeDocument/2006/relationships/image" Target="../media/image1340.png"/><Relationship Id="rId288" Type="http://schemas.openxmlformats.org/officeDocument/2006/relationships/customXml" Target="../ink/ink1387.xml"/><Relationship Id="rId411" Type="http://schemas.openxmlformats.org/officeDocument/2006/relationships/customXml" Target="../ink/ink1449.xml"/><Relationship Id="rId453" Type="http://schemas.openxmlformats.org/officeDocument/2006/relationships/customXml" Target="../ink/ink1468.xml"/><Relationship Id="rId474" Type="http://schemas.openxmlformats.org/officeDocument/2006/relationships/image" Target="../media/image1443.png"/><Relationship Id="rId509" Type="http://schemas.openxmlformats.org/officeDocument/2006/relationships/customXml" Target="../ink/ink1490.xml"/><Relationship Id="rId106" Type="http://schemas.openxmlformats.org/officeDocument/2006/relationships/customXml" Target="../ink/ink1296.xml"/><Relationship Id="rId127" Type="http://schemas.openxmlformats.org/officeDocument/2006/relationships/image" Target="../media/image1271.png"/><Relationship Id="rId313" Type="http://schemas.openxmlformats.org/officeDocument/2006/relationships/customXml" Target="../ink/ink1400.xml"/><Relationship Id="rId495" Type="http://schemas.openxmlformats.org/officeDocument/2006/relationships/customXml" Target="../ink/ink1485.xml"/><Relationship Id="rId10" Type="http://schemas.openxmlformats.org/officeDocument/2006/relationships/customXml" Target="../ink/ink1248.xml"/><Relationship Id="rId31" Type="http://schemas.openxmlformats.org/officeDocument/2006/relationships/image" Target="../media/image1223.png"/><Relationship Id="rId52" Type="http://schemas.openxmlformats.org/officeDocument/2006/relationships/customXml" Target="../ink/ink1269.xml"/><Relationship Id="rId73" Type="http://schemas.openxmlformats.org/officeDocument/2006/relationships/image" Target="../media/image1244.png"/><Relationship Id="rId94" Type="http://schemas.openxmlformats.org/officeDocument/2006/relationships/customXml" Target="../ink/ink1290.xml"/><Relationship Id="rId148" Type="http://schemas.openxmlformats.org/officeDocument/2006/relationships/customXml" Target="../ink/ink1317.xml"/><Relationship Id="rId169" Type="http://schemas.openxmlformats.org/officeDocument/2006/relationships/image" Target="../media/image1292.png"/><Relationship Id="rId334" Type="http://schemas.openxmlformats.org/officeDocument/2006/relationships/image" Target="../media/image1373.png"/><Relationship Id="rId355" Type="http://schemas.openxmlformats.org/officeDocument/2006/relationships/customXml" Target="../ink/ink1421.xml"/><Relationship Id="rId376" Type="http://schemas.openxmlformats.org/officeDocument/2006/relationships/image" Target="../media/image1394.png"/><Relationship Id="rId397" Type="http://schemas.openxmlformats.org/officeDocument/2006/relationships/customXml" Target="../ink/ink1442.xml"/><Relationship Id="rId520" Type="http://schemas.openxmlformats.org/officeDocument/2006/relationships/image" Target="../media/image1466.png"/><Relationship Id="rId541" Type="http://schemas.openxmlformats.org/officeDocument/2006/relationships/customXml" Target="../ink/ink1506.xml"/><Relationship Id="rId562" Type="http://schemas.openxmlformats.org/officeDocument/2006/relationships/image" Target="../media/image1487.png"/><Relationship Id="rId583" Type="http://schemas.openxmlformats.org/officeDocument/2006/relationships/customXml" Target="../ink/ink1527.xml"/><Relationship Id="rId618" Type="http://schemas.openxmlformats.org/officeDocument/2006/relationships/image" Target="../media/image1515.png"/><Relationship Id="rId639" Type="http://schemas.openxmlformats.org/officeDocument/2006/relationships/image" Target="../media/image1525.png"/><Relationship Id="rId4" Type="http://schemas.openxmlformats.org/officeDocument/2006/relationships/customXml" Target="../ink/ink1245.xml"/><Relationship Id="rId180" Type="http://schemas.openxmlformats.org/officeDocument/2006/relationships/customXml" Target="../ink/ink1333.xml"/><Relationship Id="rId215" Type="http://schemas.openxmlformats.org/officeDocument/2006/relationships/image" Target="../media/image1314.png"/><Relationship Id="rId236" Type="http://schemas.openxmlformats.org/officeDocument/2006/relationships/customXml" Target="../ink/ink1361.xml"/><Relationship Id="rId257" Type="http://schemas.openxmlformats.org/officeDocument/2006/relationships/image" Target="../media/image1335.png"/><Relationship Id="rId278" Type="http://schemas.openxmlformats.org/officeDocument/2006/relationships/customXml" Target="../ink/ink1382.xml"/><Relationship Id="rId401" Type="http://schemas.openxmlformats.org/officeDocument/2006/relationships/customXml" Target="../ink/ink1444.xml"/><Relationship Id="rId422" Type="http://schemas.openxmlformats.org/officeDocument/2006/relationships/image" Target="../media/image1417.png"/><Relationship Id="rId443" Type="http://schemas.openxmlformats.org/officeDocument/2006/relationships/customXml" Target="../ink/ink1463.xml"/><Relationship Id="rId464" Type="http://schemas.openxmlformats.org/officeDocument/2006/relationships/image" Target="../media/image1438.png"/><Relationship Id="rId650" Type="http://schemas.openxmlformats.org/officeDocument/2006/relationships/customXml" Target="../ink/ink1559.xml"/><Relationship Id="rId303" Type="http://schemas.openxmlformats.org/officeDocument/2006/relationships/customXml" Target="../ink/ink1395.xml"/><Relationship Id="rId485" Type="http://schemas.openxmlformats.org/officeDocument/2006/relationships/customXml" Target="../ink/ink1480.xml"/><Relationship Id="rId42" Type="http://schemas.openxmlformats.org/officeDocument/2006/relationships/customXml" Target="../ink/ink1264.xml"/><Relationship Id="rId84" Type="http://schemas.openxmlformats.org/officeDocument/2006/relationships/customXml" Target="../ink/ink1285.xml"/><Relationship Id="rId138" Type="http://schemas.openxmlformats.org/officeDocument/2006/relationships/customXml" Target="../ink/ink1312.xml"/><Relationship Id="rId345" Type="http://schemas.openxmlformats.org/officeDocument/2006/relationships/customXml" Target="../ink/ink1416.xml"/><Relationship Id="rId387" Type="http://schemas.openxmlformats.org/officeDocument/2006/relationships/customXml" Target="../ink/ink1437.xml"/><Relationship Id="rId510" Type="http://schemas.openxmlformats.org/officeDocument/2006/relationships/image" Target="../media/image1461.png"/><Relationship Id="rId552" Type="http://schemas.openxmlformats.org/officeDocument/2006/relationships/image" Target="../media/image1482.png"/><Relationship Id="rId594" Type="http://schemas.openxmlformats.org/officeDocument/2006/relationships/image" Target="../media/image1503.png"/><Relationship Id="rId608" Type="http://schemas.openxmlformats.org/officeDocument/2006/relationships/image" Target="../media/image1510.png"/><Relationship Id="rId191" Type="http://schemas.openxmlformats.org/officeDocument/2006/relationships/image" Target="../media/image1303.png"/><Relationship Id="rId205" Type="http://schemas.openxmlformats.org/officeDocument/2006/relationships/image" Target="../media/image658.png"/><Relationship Id="rId247" Type="http://schemas.openxmlformats.org/officeDocument/2006/relationships/image" Target="../media/image1330.png"/><Relationship Id="rId412" Type="http://schemas.openxmlformats.org/officeDocument/2006/relationships/image" Target="../media/image1412.png"/><Relationship Id="rId107" Type="http://schemas.openxmlformats.org/officeDocument/2006/relationships/image" Target="../media/image1261.png"/><Relationship Id="rId289" Type="http://schemas.openxmlformats.org/officeDocument/2006/relationships/image" Target="../media/image1351.png"/><Relationship Id="rId454" Type="http://schemas.openxmlformats.org/officeDocument/2006/relationships/image" Target="../media/image1433.png"/><Relationship Id="rId496" Type="http://schemas.openxmlformats.org/officeDocument/2006/relationships/image" Target="../media/image1454.png"/><Relationship Id="rId11" Type="http://schemas.openxmlformats.org/officeDocument/2006/relationships/image" Target="../media/image1214.png"/><Relationship Id="rId53" Type="http://schemas.openxmlformats.org/officeDocument/2006/relationships/image" Target="../media/image1234.png"/><Relationship Id="rId149" Type="http://schemas.openxmlformats.org/officeDocument/2006/relationships/image" Target="../media/image1282.png"/><Relationship Id="rId314" Type="http://schemas.openxmlformats.org/officeDocument/2006/relationships/image" Target="../media/image1363.png"/><Relationship Id="rId356" Type="http://schemas.openxmlformats.org/officeDocument/2006/relationships/image" Target="../media/image1384.png"/><Relationship Id="rId398" Type="http://schemas.openxmlformats.org/officeDocument/2006/relationships/image" Target="../media/image1405.png"/><Relationship Id="rId521" Type="http://schemas.openxmlformats.org/officeDocument/2006/relationships/customXml" Target="../ink/ink1496.xml"/><Relationship Id="rId563" Type="http://schemas.openxmlformats.org/officeDocument/2006/relationships/customXml" Target="../ink/ink1517.xml"/><Relationship Id="rId619" Type="http://schemas.openxmlformats.org/officeDocument/2006/relationships/customXml" Target="../ink/ink1545.xml"/><Relationship Id="rId95" Type="http://schemas.openxmlformats.org/officeDocument/2006/relationships/image" Target="../media/image1255.png"/><Relationship Id="rId160" Type="http://schemas.openxmlformats.org/officeDocument/2006/relationships/customXml" Target="../ink/ink1323.xml"/><Relationship Id="rId216" Type="http://schemas.openxmlformats.org/officeDocument/2006/relationships/customXml" Target="../ink/ink1351.xml"/><Relationship Id="rId423" Type="http://schemas.openxmlformats.org/officeDocument/2006/relationships/customXml" Target="../ink/ink1455.xml"/><Relationship Id="rId258" Type="http://schemas.openxmlformats.org/officeDocument/2006/relationships/customXml" Target="../ink/ink1372.xml"/><Relationship Id="rId465" Type="http://schemas.openxmlformats.org/officeDocument/2006/relationships/customXml" Target="../ink/ink1470.xml"/><Relationship Id="rId630" Type="http://schemas.openxmlformats.org/officeDocument/2006/relationships/customXml" Target="../ink/ink1549.xml"/><Relationship Id="rId22" Type="http://schemas.openxmlformats.org/officeDocument/2006/relationships/customXml" Target="../ink/ink1254.xml"/><Relationship Id="rId64" Type="http://schemas.openxmlformats.org/officeDocument/2006/relationships/customXml" Target="../ink/ink1275.xml"/><Relationship Id="rId118" Type="http://schemas.openxmlformats.org/officeDocument/2006/relationships/customXml" Target="../ink/ink1302.xml"/><Relationship Id="rId325" Type="http://schemas.openxmlformats.org/officeDocument/2006/relationships/customXml" Target="../ink/ink1406.xml"/><Relationship Id="rId367" Type="http://schemas.openxmlformats.org/officeDocument/2006/relationships/customXml" Target="../ink/ink1427.xml"/><Relationship Id="rId532" Type="http://schemas.openxmlformats.org/officeDocument/2006/relationships/image" Target="../media/image1472.png"/><Relationship Id="rId574" Type="http://schemas.openxmlformats.org/officeDocument/2006/relationships/image" Target="../media/image1493.png"/><Relationship Id="rId171" Type="http://schemas.openxmlformats.org/officeDocument/2006/relationships/image" Target="../media/image1293.png"/><Relationship Id="rId227" Type="http://schemas.openxmlformats.org/officeDocument/2006/relationships/image" Target="../media/image1320.png"/><Relationship Id="rId269" Type="http://schemas.openxmlformats.org/officeDocument/2006/relationships/image" Target="../media/image1341.png"/><Relationship Id="rId434" Type="http://schemas.openxmlformats.org/officeDocument/2006/relationships/image" Target="../media/image1423.png"/><Relationship Id="rId476" Type="http://schemas.openxmlformats.org/officeDocument/2006/relationships/image" Target="../media/image1444.png"/><Relationship Id="rId641" Type="http://schemas.openxmlformats.org/officeDocument/2006/relationships/image" Target="../media/image1526.png"/><Relationship Id="rId33" Type="http://schemas.openxmlformats.org/officeDocument/2006/relationships/image" Target="../media/image1224.png"/><Relationship Id="rId129" Type="http://schemas.openxmlformats.org/officeDocument/2006/relationships/image" Target="../media/image1272.png"/><Relationship Id="rId280" Type="http://schemas.openxmlformats.org/officeDocument/2006/relationships/customXml" Target="../ink/ink1383.xml"/><Relationship Id="rId336" Type="http://schemas.openxmlformats.org/officeDocument/2006/relationships/image" Target="../media/image1374.png"/><Relationship Id="rId543" Type="http://schemas.openxmlformats.org/officeDocument/2006/relationships/customXml" Target="../ink/ink1507.xml"/><Relationship Id="rId75" Type="http://schemas.openxmlformats.org/officeDocument/2006/relationships/image" Target="../media/image1245.png"/><Relationship Id="rId140" Type="http://schemas.openxmlformats.org/officeDocument/2006/relationships/customXml" Target="../ink/ink1313.xml"/><Relationship Id="rId182" Type="http://schemas.openxmlformats.org/officeDocument/2006/relationships/customXml" Target="../ink/ink1334.xml"/><Relationship Id="rId378" Type="http://schemas.openxmlformats.org/officeDocument/2006/relationships/image" Target="../media/image1395.png"/><Relationship Id="rId403" Type="http://schemas.openxmlformats.org/officeDocument/2006/relationships/customXml" Target="../ink/ink1445.xml"/><Relationship Id="rId585" Type="http://schemas.openxmlformats.org/officeDocument/2006/relationships/customXml" Target="../ink/ink1528.xml"/><Relationship Id="rId6" Type="http://schemas.openxmlformats.org/officeDocument/2006/relationships/customXml" Target="../ink/ink1246.xml"/><Relationship Id="rId238" Type="http://schemas.openxmlformats.org/officeDocument/2006/relationships/customXml" Target="../ink/ink1362.xml"/><Relationship Id="rId445" Type="http://schemas.openxmlformats.org/officeDocument/2006/relationships/customXml" Target="../ink/ink1464.xml"/><Relationship Id="rId487" Type="http://schemas.openxmlformats.org/officeDocument/2006/relationships/customXml" Target="../ink/ink1481.xml"/><Relationship Id="rId610" Type="http://schemas.openxmlformats.org/officeDocument/2006/relationships/image" Target="../media/image1511.png"/><Relationship Id="rId291" Type="http://schemas.openxmlformats.org/officeDocument/2006/relationships/image" Target="../media/image1352.png"/><Relationship Id="rId305" Type="http://schemas.openxmlformats.org/officeDocument/2006/relationships/customXml" Target="../ink/ink1396.xml"/><Relationship Id="rId347" Type="http://schemas.openxmlformats.org/officeDocument/2006/relationships/customXml" Target="../ink/ink1417.xml"/><Relationship Id="rId512" Type="http://schemas.openxmlformats.org/officeDocument/2006/relationships/image" Target="../media/image1462.png"/><Relationship Id="rId44" Type="http://schemas.openxmlformats.org/officeDocument/2006/relationships/customXml" Target="../ink/ink1265.xml"/><Relationship Id="rId86" Type="http://schemas.openxmlformats.org/officeDocument/2006/relationships/customXml" Target="../ink/ink1286.xml"/><Relationship Id="rId151" Type="http://schemas.openxmlformats.org/officeDocument/2006/relationships/image" Target="../media/image1283.png"/><Relationship Id="rId389" Type="http://schemas.openxmlformats.org/officeDocument/2006/relationships/customXml" Target="../ink/ink1438.xml"/><Relationship Id="rId554" Type="http://schemas.openxmlformats.org/officeDocument/2006/relationships/image" Target="../media/image1483.png"/><Relationship Id="rId596" Type="http://schemas.openxmlformats.org/officeDocument/2006/relationships/image" Target="../media/image1504.png"/><Relationship Id="rId193" Type="http://schemas.openxmlformats.org/officeDocument/2006/relationships/image" Target="../media/image1304.png"/><Relationship Id="rId207" Type="http://schemas.openxmlformats.org/officeDocument/2006/relationships/image" Target="../media/image1310.png"/><Relationship Id="rId249" Type="http://schemas.openxmlformats.org/officeDocument/2006/relationships/image" Target="../media/image1331.png"/><Relationship Id="rId414" Type="http://schemas.openxmlformats.org/officeDocument/2006/relationships/image" Target="../media/image1413.png"/><Relationship Id="rId498" Type="http://schemas.openxmlformats.org/officeDocument/2006/relationships/image" Target="../media/image1455.png"/><Relationship Id="rId621" Type="http://schemas.openxmlformats.org/officeDocument/2006/relationships/customXml" Target="../ink/ink1546.xml"/><Relationship Id="rId13" Type="http://schemas.openxmlformats.org/officeDocument/2006/relationships/image" Target="../media/image1215.png"/><Relationship Id="rId109" Type="http://schemas.openxmlformats.org/officeDocument/2006/relationships/image" Target="../media/image1262.png"/><Relationship Id="rId260" Type="http://schemas.openxmlformats.org/officeDocument/2006/relationships/customXml" Target="../ink/ink1373.xml"/><Relationship Id="rId316" Type="http://schemas.openxmlformats.org/officeDocument/2006/relationships/image" Target="../media/image1364.png"/><Relationship Id="rId523" Type="http://schemas.openxmlformats.org/officeDocument/2006/relationships/customXml" Target="../ink/ink1497.xml"/><Relationship Id="rId55" Type="http://schemas.openxmlformats.org/officeDocument/2006/relationships/image" Target="../media/image1235.png"/><Relationship Id="rId97" Type="http://schemas.openxmlformats.org/officeDocument/2006/relationships/image" Target="../media/image1256.png"/><Relationship Id="rId120" Type="http://schemas.openxmlformats.org/officeDocument/2006/relationships/customXml" Target="../ink/ink1303.xml"/><Relationship Id="rId358" Type="http://schemas.openxmlformats.org/officeDocument/2006/relationships/image" Target="../media/image1385.png"/><Relationship Id="rId565" Type="http://schemas.openxmlformats.org/officeDocument/2006/relationships/customXml" Target="../ink/ink1518.xml"/><Relationship Id="rId162" Type="http://schemas.openxmlformats.org/officeDocument/2006/relationships/customXml" Target="../ink/ink1324.xml"/><Relationship Id="rId218" Type="http://schemas.openxmlformats.org/officeDocument/2006/relationships/customXml" Target="../ink/ink1352.xml"/><Relationship Id="rId425" Type="http://schemas.openxmlformats.org/officeDocument/2006/relationships/customXml" Target="../ink/ink1456.xml"/><Relationship Id="rId467" Type="http://schemas.openxmlformats.org/officeDocument/2006/relationships/customXml" Target="../ink/ink1471.xml"/><Relationship Id="rId632" Type="http://schemas.openxmlformats.org/officeDocument/2006/relationships/customXml" Target="../ink/ink1550.xml"/><Relationship Id="rId271" Type="http://schemas.openxmlformats.org/officeDocument/2006/relationships/image" Target="../media/image1342.png"/><Relationship Id="rId24" Type="http://schemas.openxmlformats.org/officeDocument/2006/relationships/customXml" Target="../ink/ink1255.xml"/><Relationship Id="rId66" Type="http://schemas.openxmlformats.org/officeDocument/2006/relationships/customXml" Target="../ink/ink1276.xml"/><Relationship Id="rId131" Type="http://schemas.openxmlformats.org/officeDocument/2006/relationships/image" Target="../media/image1273.png"/><Relationship Id="rId327" Type="http://schemas.openxmlformats.org/officeDocument/2006/relationships/customXml" Target="../ink/ink1407.xml"/><Relationship Id="rId369" Type="http://schemas.openxmlformats.org/officeDocument/2006/relationships/customXml" Target="../ink/ink1428.xml"/><Relationship Id="rId534" Type="http://schemas.openxmlformats.org/officeDocument/2006/relationships/image" Target="../media/image1473.png"/><Relationship Id="rId576" Type="http://schemas.openxmlformats.org/officeDocument/2006/relationships/image" Target="../media/image1494.png"/><Relationship Id="rId173" Type="http://schemas.openxmlformats.org/officeDocument/2006/relationships/image" Target="../media/image1294.png"/><Relationship Id="rId229" Type="http://schemas.openxmlformats.org/officeDocument/2006/relationships/image" Target="../media/image1321.png"/><Relationship Id="rId380" Type="http://schemas.openxmlformats.org/officeDocument/2006/relationships/image" Target="../media/image1396.png"/><Relationship Id="rId436" Type="http://schemas.openxmlformats.org/officeDocument/2006/relationships/image" Target="../media/image1424.png"/><Relationship Id="rId601" Type="http://schemas.openxmlformats.org/officeDocument/2006/relationships/customXml" Target="../ink/ink1536.xml"/><Relationship Id="rId643" Type="http://schemas.openxmlformats.org/officeDocument/2006/relationships/image" Target="../media/image873.png"/><Relationship Id="rId240" Type="http://schemas.openxmlformats.org/officeDocument/2006/relationships/customXml" Target="../ink/ink1363.xml"/><Relationship Id="rId478" Type="http://schemas.openxmlformats.org/officeDocument/2006/relationships/image" Target="../media/image1445.png"/><Relationship Id="rId35" Type="http://schemas.openxmlformats.org/officeDocument/2006/relationships/image" Target="../media/image1225.png"/><Relationship Id="rId77" Type="http://schemas.openxmlformats.org/officeDocument/2006/relationships/image" Target="../media/image1246.png"/><Relationship Id="rId100" Type="http://schemas.openxmlformats.org/officeDocument/2006/relationships/customXml" Target="../ink/ink1293.xml"/><Relationship Id="rId282" Type="http://schemas.openxmlformats.org/officeDocument/2006/relationships/customXml" Target="../ink/ink1384.xml"/><Relationship Id="rId338" Type="http://schemas.openxmlformats.org/officeDocument/2006/relationships/image" Target="../media/image1375.png"/><Relationship Id="rId545" Type="http://schemas.openxmlformats.org/officeDocument/2006/relationships/customXml" Target="../ink/ink1508.xml"/><Relationship Id="rId587" Type="http://schemas.openxmlformats.org/officeDocument/2006/relationships/customXml" Target="../ink/ink1529.xml"/><Relationship Id="rId8" Type="http://schemas.openxmlformats.org/officeDocument/2006/relationships/customXml" Target="../ink/ink1247.xml"/><Relationship Id="rId142" Type="http://schemas.openxmlformats.org/officeDocument/2006/relationships/customXml" Target="../ink/ink1314.xml"/><Relationship Id="rId184" Type="http://schemas.openxmlformats.org/officeDocument/2006/relationships/customXml" Target="../ink/ink1335.xml"/><Relationship Id="rId391" Type="http://schemas.openxmlformats.org/officeDocument/2006/relationships/customXml" Target="../ink/ink1439.xml"/><Relationship Id="rId405" Type="http://schemas.openxmlformats.org/officeDocument/2006/relationships/customXml" Target="../ink/ink1446.xml"/><Relationship Id="rId447" Type="http://schemas.openxmlformats.org/officeDocument/2006/relationships/customXml" Target="../ink/ink1465.xml"/><Relationship Id="rId612" Type="http://schemas.openxmlformats.org/officeDocument/2006/relationships/image" Target="../media/image1512.png"/><Relationship Id="rId251" Type="http://schemas.openxmlformats.org/officeDocument/2006/relationships/image" Target="../media/image1332.png"/><Relationship Id="rId489" Type="http://schemas.openxmlformats.org/officeDocument/2006/relationships/customXml" Target="../ink/ink1482.xml"/><Relationship Id="rId46" Type="http://schemas.openxmlformats.org/officeDocument/2006/relationships/customXml" Target="../ink/ink1266.xml"/><Relationship Id="rId293" Type="http://schemas.openxmlformats.org/officeDocument/2006/relationships/image" Target="../media/image1353.png"/><Relationship Id="rId307" Type="http://schemas.openxmlformats.org/officeDocument/2006/relationships/customXml" Target="../ink/ink1397.xml"/><Relationship Id="rId349" Type="http://schemas.openxmlformats.org/officeDocument/2006/relationships/customXml" Target="../ink/ink1418.xml"/><Relationship Id="rId514" Type="http://schemas.openxmlformats.org/officeDocument/2006/relationships/image" Target="../media/image1463.png"/><Relationship Id="rId556" Type="http://schemas.openxmlformats.org/officeDocument/2006/relationships/image" Target="../media/image1484.png"/><Relationship Id="rId88" Type="http://schemas.openxmlformats.org/officeDocument/2006/relationships/customXml" Target="../ink/ink1287.xml"/><Relationship Id="rId111" Type="http://schemas.openxmlformats.org/officeDocument/2006/relationships/image" Target="../media/image1263.png"/><Relationship Id="rId153" Type="http://schemas.openxmlformats.org/officeDocument/2006/relationships/image" Target="../media/image1284.png"/><Relationship Id="rId195" Type="http://schemas.openxmlformats.org/officeDocument/2006/relationships/image" Target="../media/image1305.png"/><Relationship Id="rId209" Type="http://schemas.openxmlformats.org/officeDocument/2006/relationships/image" Target="../media/image1311.png"/><Relationship Id="rId360" Type="http://schemas.openxmlformats.org/officeDocument/2006/relationships/image" Target="../media/image1386.png"/><Relationship Id="rId416" Type="http://schemas.openxmlformats.org/officeDocument/2006/relationships/image" Target="../media/image1414.png"/><Relationship Id="rId598" Type="http://schemas.openxmlformats.org/officeDocument/2006/relationships/image" Target="../media/image1505.png"/><Relationship Id="rId220" Type="http://schemas.openxmlformats.org/officeDocument/2006/relationships/customXml" Target="../ink/ink1353.xml"/><Relationship Id="rId15" Type="http://schemas.openxmlformats.org/officeDocument/2006/relationships/image" Target="../media/image1216.png"/><Relationship Id="rId57" Type="http://schemas.openxmlformats.org/officeDocument/2006/relationships/image" Target="../media/image1236.png"/><Relationship Id="rId262" Type="http://schemas.openxmlformats.org/officeDocument/2006/relationships/customXml" Target="../ink/ink1374.xml"/><Relationship Id="rId318" Type="http://schemas.openxmlformats.org/officeDocument/2006/relationships/image" Target="../media/image1365.png"/><Relationship Id="rId525" Type="http://schemas.openxmlformats.org/officeDocument/2006/relationships/customXml" Target="../ink/ink1498.xml"/><Relationship Id="rId567" Type="http://schemas.openxmlformats.org/officeDocument/2006/relationships/customXml" Target="../ink/ink1519.xml"/><Relationship Id="rId99" Type="http://schemas.openxmlformats.org/officeDocument/2006/relationships/image" Target="../media/image1257.png"/><Relationship Id="rId122" Type="http://schemas.openxmlformats.org/officeDocument/2006/relationships/customXml" Target="../ink/ink1304.xml"/><Relationship Id="rId164" Type="http://schemas.openxmlformats.org/officeDocument/2006/relationships/customXml" Target="../ink/ink1325.xml"/><Relationship Id="rId371" Type="http://schemas.openxmlformats.org/officeDocument/2006/relationships/customXml" Target="../ink/ink1429.xml"/><Relationship Id="rId427" Type="http://schemas.openxmlformats.org/officeDocument/2006/relationships/customXml" Target="../ink/ink1457.xml"/><Relationship Id="rId469" Type="http://schemas.openxmlformats.org/officeDocument/2006/relationships/customXml" Target="../ink/ink1472.xml"/><Relationship Id="rId634" Type="http://schemas.openxmlformats.org/officeDocument/2006/relationships/customXml" Target="../ink/ink1551.xml"/><Relationship Id="rId26" Type="http://schemas.openxmlformats.org/officeDocument/2006/relationships/customXml" Target="../ink/ink1256.xml"/><Relationship Id="rId231" Type="http://schemas.openxmlformats.org/officeDocument/2006/relationships/image" Target="../media/image1322.png"/><Relationship Id="rId273" Type="http://schemas.openxmlformats.org/officeDocument/2006/relationships/image" Target="../media/image1343.png"/><Relationship Id="rId329" Type="http://schemas.openxmlformats.org/officeDocument/2006/relationships/customXml" Target="../ink/ink1408.xml"/><Relationship Id="rId480" Type="http://schemas.openxmlformats.org/officeDocument/2006/relationships/image" Target="../media/image1446.png"/><Relationship Id="rId536" Type="http://schemas.openxmlformats.org/officeDocument/2006/relationships/image" Target="../media/image1474.png"/><Relationship Id="rId68" Type="http://schemas.openxmlformats.org/officeDocument/2006/relationships/customXml" Target="../ink/ink1277.xml"/><Relationship Id="rId133" Type="http://schemas.openxmlformats.org/officeDocument/2006/relationships/image" Target="../media/image1274.png"/><Relationship Id="rId175" Type="http://schemas.openxmlformats.org/officeDocument/2006/relationships/image" Target="../media/image1295.png"/><Relationship Id="rId340" Type="http://schemas.openxmlformats.org/officeDocument/2006/relationships/image" Target="../media/image1376.png"/><Relationship Id="rId578" Type="http://schemas.openxmlformats.org/officeDocument/2006/relationships/image" Target="../media/image1495.png"/><Relationship Id="rId200" Type="http://schemas.openxmlformats.org/officeDocument/2006/relationships/customXml" Target="../ink/ink1343.xml"/><Relationship Id="rId382" Type="http://schemas.openxmlformats.org/officeDocument/2006/relationships/image" Target="../media/image1397.png"/><Relationship Id="rId438" Type="http://schemas.openxmlformats.org/officeDocument/2006/relationships/image" Target="../media/image1425.png"/><Relationship Id="rId603" Type="http://schemas.openxmlformats.org/officeDocument/2006/relationships/customXml" Target="../ink/ink1537.xml"/><Relationship Id="rId645" Type="http://schemas.openxmlformats.org/officeDocument/2006/relationships/image" Target="../media/image874.png"/><Relationship Id="rId242" Type="http://schemas.openxmlformats.org/officeDocument/2006/relationships/customXml" Target="../ink/ink1364.xml"/><Relationship Id="rId284" Type="http://schemas.openxmlformats.org/officeDocument/2006/relationships/customXml" Target="../ink/ink1385.xml"/><Relationship Id="rId491" Type="http://schemas.openxmlformats.org/officeDocument/2006/relationships/customXml" Target="../ink/ink1483.xml"/><Relationship Id="rId505" Type="http://schemas.openxmlformats.org/officeDocument/2006/relationships/customXml" Target="../ink/ink1488.xml"/><Relationship Id="rId37" Type="http://schemas.openxmlformats.org/officeDocument/2006/relationships/image" Target="../media/image1226.png"/><Relationship Id="rId79" Type="http://schemas.openxmlformats.org/officeDocument/2006/relationships/image" Target="../media/image1247.png"/><Relationship Id="rId102" Type="http://schemas.openxmlformats.org/officeDocument/2006/relationships/customXml" Target="../ink/ink1294.xml"/><Relationship Id="rId144" Type="http://schemas.openxmlformats.org/officeDocument/2006/relationships/customXml" Target="../ink/ink1315.xml"/><Relationship Id="rId547" Type="http://schemas.openxmlformats.org/officeDocument/2006/relationships/customXml" Target="../ink/ink1509.xml"/><Relationship Id="rId589" Type="http://schemas.openxmlformats.org/officeDocument/2006/relationships/customXml" Target="../ink/ink1530.xml"/><Relationship Id="rId90" Type="http://schemas.openxmlformats.org/officeDocument/2006/relationships/customXml" Target="../ink/ink1288.xml"/><Relationship Id="rId186" Type="http://schemas.openxmlformats.org/officeDocument/2006/relationships/customXml" Target="../ink/ink1336.xml"/><Relationship Id="rId351" Type="http://schemas.openxmlformats.org/officeDocument/2006/relationships/customXml" Target="../ink/ink1419.xml"/><Relationship Id="rId393" Type="http://schemas.openxmlformats.org/officeDocument/2006/relationships/customXml" Target="../ink/ink1440.xml"/><Relationship Id="rId407" Type="http://schemas.openxmlformats.org/officeDocument/2006/relationships/customXml" Target="../ink/ink1447.xml"/><Relationship Id="rId449" Type="http://schemas.openxmlformats.org/officeDocument/2006/relationships/customXml" Target="../ink/ink1466.xml"/><Relationship Id="rId614" Type="http://schemas.openxmlformats.org/officeDocument/2006/relationships/image" Target="../media/image1513.png"/><Relationship Id="rId211" Type="http://schemas.openxmlformats.org/officeDocument/2006/relationships/image" Target="../media/image1312.png"/><Relationship Id="rId253" Type="http://schemas.openxmlformats.org/officeDocument/2006/relationships/image" Target="../media/image1333.png"/><Relationship Id="rId295" Type="http://schemas.openxmlformats.org/officeDocument/2006/relationships/image" Target="../media/image1354.png"/><Relationship Id="rId309" Type="http://schemas.openxmlformats.org/officeDocument/2006/relationships/customXml" Target="../ink/ink1398.xml"/><Relationship Id="rId516" Type="http://schemas.openxmlformats.org/officeDocument/2006/relationships/image" Target="../media/image1464.png"/><Relationship Id="rId48" Type="http://schemas.openxmlformats.org/officeDocument/2006/relationships/customXml" Target="../ink/ink1267.xml"/><Relationship Id="rId113" Type="http://schemas.openxmlformats.org/officeDocument/2006/relationships/image" Target="../media/image1264.png"/><Relationship Id="rId320" Type="http://schemas.openxmlformats.org/officeDocument/2006/relationships/image" Target="../media/image1366.png"/><Relationship Id="rId558" Type="http://schemas.openxmlformats.org/officeDocument/2006/relationships/image" Target="../media/image1485.png"/><Relationship Id="rId155" Type="http://schemas.openxmlformats.org/officeDocument/2006/relationships/image" Target="../media/image1285.png"/><Relationship Id="rId197" Type="http://schemas.openxmlformats.org/officeDocument/2006/relationships/image" Target="../media/image1306.png"/><Relationship Id="rId362" Type="http://schemas.openxmlformats.org/officeDocument/2006/relationships/image" Target="../media/image1387.png"/><Relationship Id="rId418" Type="http://schemas.openxmlformats.org/officeDocument/2006/relationships/image" Target="../media/image1415.png"/><Relationship Id="rId222" Type="http://schemas.openxmlformats.org/officeDocument/2006/relationships/customXml" Target="../ink/ink1354.xml"/><Relationship Id="rId264" Type="http://schemas.openxmlformats.org/officeDocument/2006/relationships/customXml" Target="../ink/ink1375.xml"/><Relationship Id="rId471" Type="http://schemas.openxmlformats.org/officeDocument/2006/relationships/customXml" Target="../ink/ink1473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583.png"/><Relationship Id="rId671" Type="http://schemas.openxmlformats.org/officeDocument/2006/relationships/image" Target="../media/image1860.png"/><Relationship Id="rId769" Type="http://schemas.openxmlformats.org/officeDocument/2006/relationships/image" Target="../media/image1892.png"/><Relationship Id="rId21" Type="http://schemas.openxmlformats.org/officeDocument/2006/relationships/image" Target="../media/image1536.png"/><Relationship Id="rId324" Type="http://schemas.openxmlformats.org/officeDocument/2006/relationships/customXml" Target="../ink/ink1719.xml"/><Relationship Id="rId531" Type="http://schemas.openxmlformats.org/officeDocument/2006/relationships/image" Target="../media/image1790.png"/><Relationship Id="rId629" Type="http://schemas.openxmlformats.org/officeDocument/2006/relationships/image" Target="../media/image1839.png"/><Relationship Id="rId170" Type="http://schemas.openxmlformats.org/officeDocument/2006/relationships/customXml" Target="../ink/ink1642.xml"/><Relationship Id="rId268" Type="http://schemas.openxmlformats.org/officeDocument/2006/relationships/customXml" Target="../ink/ink1691.xml"/><Relationship Id="rId475" Type="http://schemas.openxmlformats.org/officeDocument/2006/relationships/image" Target="../media/image1762.png"/><Relationship Id="rId640" Type="http://schemas.openxmlformats.org/officeDocument/2006/relationships/customXml" Target="../ink/ink1877.xml"/><Relationship Id="rId682" Type="http://schemas.openxmlformats.org/officeDocument/2006/relationships/customXml" Target="../ink/ink1898.xml"/><Relationship Id="rId738" Type="http://schemas.openxmlformats.org/officeDocument/2006/relationships/customXml" Target="../ink/ink1926.xml"/><Relationship Id="rId32" Type="http://schemas.openxmlformats.org/officeDocument/2006/relationships/customXml" Target="../ink/ink1575.xml"/><Relationship Id="rId74" Type="http://schemas.openxmlformats.org/officeDocument/2006/relationships/customXml" Target="../ink/ink1594.xml"/><Relationship Id="rId128" Type="http://schemas.openxmlformats.org/officeDocument/2006/relationships/customXml" Target="../ink/ink1621.xml"/><Relationship Id="rId335" Type="http://schemas.openxmlformats.org/officeDocument/2006/relationships/image" Target="../media/image1692.png"/><Relationship Id="rId377" Type="http://schemas.openxmlformats.org/officeDocument/2006/relationships/image" Target="../media/image1713.png"/><Relationship Id="rId500" Type="http://schemas.openxmlformats.org/officeDocument/2006/relationships/customXml" Target="../ink/ink1807.xml"/><Relationship Id="rId542" Type="http://schemas.openxmlformats.org/officeDocument/2006/relationships/customXml" Target="../ink/ink1828.xml"/><Relationship Id="rId584" Type="http://schemas.openxmlformats.org/officeDocument/2006/relationships/customXml" Target="../ink/ink1849.xml"/><Relationship Id="rId5" Type="http://schemas.openxmlformats.org/officeDocument/2006/relationships/image" Target="../media/image1528.png"/><Relationship Id="rId181" Type="http://schemas.openxmlformats.org/officeDocument/2006/relationships/image" Target="../media/image1615.png"/><Relationship Id="rId237" Type="http://schemas.openxmlformats.org/officeDocument/2006/relationships/image" Target="../media/image1643.png"/><Relationship Id="rId402" Type="http://schemas.openxmlformats.org/officeDocument/2006/relationships/customXml" Target="../ink/ink1758.xml"/><Relationship Id="rId279" Type="http://schemas.openxmlformats.org/officeDocument/2006/relationships/image" Target="../media/image1664.png"/><Relationship Id="rId444" Type="http://schemas.openxmlformats.org/officeDocument/2006/relationships/customXml" Target="../ink/ink1779.xml"/><Relationship Id="rId486" Type="http://schemas.openxmlformats.org/officeDocument/2006/relationships/customXml" Target="../ink/ink1800.xml"/><Relationship Id="rId651" Type="http://schemas.openxmlformats.org/officeDocument/2006/relationships/image" Target="../media/image1850.png"/><Relationship Id="rId693" Type="http://schemas.openxmlformats.org/officeDocument/2006/relationships/image" Target="../media/image1871.png"/><Relationship Id="rId707" Type="http://schemas.openxmlformats.org/officeDocument/2006/relationships/image" Target="../media/image1197.png"/><Relationship Id="rId749" Type="http://schemas.openxmlformats.org/officeDocument/2006/relationships/image" Target="../media/image1882.png"/><Relationship Id="rId139" Type="http://schemas.openxmlformats.org/officeDocument/2006/relationships/image" Target="../media/image1594.png"/><Relationship Id="rId290" Type="http://schemas.openxmlformats.org/officeDocument/2006/relationships/customXml" Target="../ink/ink1702.xml"/><Relationship Id="rId304" Type="http://schemas.openxmlformats.org/officeDocument/2006/relationships/customXml" Target="../ink/ink1709.xml"/><Relationship Id="rId346" Type="http://schemas.openxmlformats.org/officeDocument/2006/relationships/customXml" Target="../ink/ink1730.xml"/><Relationship Id="rId388" Type="http://schemas.openxmlformats.org/officeDocument/2006/relationships/customXml" Target="../ink/ink1751.xml"/><Relationship Id="rId511" Type="http://schemas.openxmlformats.org/officeDocument/2006/relationships/image" Target="../media/image1780.png"/><Relationship Id="rId553" Type="http://schemas.openxmlformats.org/officeDocument/2006/relationships/image" Target="../media/image1801.png"/><Relationship Id="rId609" Type="http://schemas.openxmlformats.org/officeDocument/2006/relationships/image" Target="../media/image1829.png"/><Relationship Id="rId760" Type="http://schemas.openxmlformats.org/officeDocument/2006/relationships/customXml" Target="../ink/ink1937.xml"/><Relationship Id="rId85" Type="http://schemas.openxmlformats.org/officeDocument/2006/relationships/image" Target="../media/image1568.png"/><Relationship Id="rId150" Type="http://schemas.openxmlformats.org/officeDocument/2006/relationships/customXml" Target="../ink/ink1632.xml"/><Relationship Id="rId192" Type="http://schemas.openxmlformats.org/officeDocument/2006/relationships/customXml" Target="../ink/ink1653.xml"/><Relationship Id="rId206" Type="http://schemas.openxmlformats.org/officeDocument/2006/relationships/customXml" Target="../ink/ink1660.xml"/><Relationship Id="rId413" Type="http://schemas.openxmlformats.org/officeDocument/2006/relationships/image" Target="../media/image1731.png"/><Relationship Id="rId595" Type="http://schemas.openxmlformats.org/officeDocument/2006/relationships/image" Target="../media/image1822.png"/><Relationship Id="rId248" Type="http://schemas.openxmlformats.org/officeDocument/2006/relationships/customXml" Target="../ink/ink1681.xml"/><Relationship Id="rId455" Type="http://schemas.openxmlformats.org/officeDocument/2006/relationships/image" Target="../media/image1752.png"/><Relationship Id="rId497" Type="http://schemas.openxmlformats.org/officeDocument/2006/relationships/image" Target="../media/image1773.png"/><Relationship Id="rId620" Type="http://schemas.openxmlformats.org/officeDocument/2006/relationships/customXml" Target="../ink/ink1867.xml"/><Relationship Id="rId662" Type="http://schemas.openxmlformats.org/officeDocument/2006/relationships/customXml" Target="../ink/ink1888.xml"/><Relationship Id="rId718" Type="http://schemas.openxmlformats.org/officeDocument/2006/relationships/customXml" Target="../ink/ink1916.xml"/><Relationship Id="rId12" Type="http://schemas.openxmlformats.org/officeDocument/2006/relationships/customXml" Target="../ink/ink1565.xml"/><Relationship Id="rId108" Type="http://schemas.openxmlformats.org/officeDocument/2006/relationships/customXml" Target="../ink/ink1611.xml"/><Relationship Id="rId315" Type="http://schemas.openxmlformats.org/officeDocument/2006/relationships/image" Target="../media/image1682.png"/><Relationship Id="rId357" Type="http://schemas.openxmlformats.org/officeDocument/2006/relationships/image" Target="../media/image1703.png"/><Relationship Id="rId522" Type="http://schemas.openxmlformats.org/officeDocument/2006/relationships/customXml" Target="../ink/ink1818.xml"/><Relationship Id="rId54" Type="http://schemas.openxmlformats.org/officeDocument/2006/relationships/customXml" Target="../ink/ink1584.xml"/><Relationship Id="rId96" Type="http://schemas.openxmlformats.org/officeDocument/2006/relationships/customXml" Target="../ink/ink1605.xml"/><Relationship Id="rId161" Type="http://schemas.openxmlformats.org/officeDocument/2006/relationships/image" Target="../media/image1605.png"/><Relationship Id="rId217" Type="http://schemas.openxmlformats.org/officeDocument/2006/relationships/image" Target="../media/image1633.png"/><Relationship Id="rId399" Type="http://schemas.openxmlformats.org/officeDocument/2006/relationships/image" Target="../media/image1724.png"/><Relationship Id="rId564" Type="http://schemas.openxmlformats.org/officeDocument/2006/relationships/customXml" Target="../ink/ink1839.xml"/><Relationship Id="rId771" Type="http://schemas.openxmlformats.org/officeDocument/2006/relationships/image" Target="../media/image1893.png"/><Relationship Id="rId259" Type="http://schemas.openxmlformats.org/officeDocument/2006/relationships/image" Target="../media/image1654.png"/><Relationship Id="rId424" Type="http://schemas.openxmlformats.org/officeDocument/2006/relationships/customXml" Target="../ink/ink1769.xml"/><Relationship Id="rId466" Type="http://schemas.openxmlformats.org/officeDocument/2006/relationships/customXml" Target="../ink/ink1790.xml"/><Relationship Id="rId631" Type="http://schemas.openxmlformats.org/officeDocument/2006/relationships/image" Target="../media/image1840.png"/><Relationship Id="rId673" Type="http://schemas.openxmlformats.org/officeDocument/2006/relationships/image" Target="../media/image1861.png"/><Relationship Id="rId729" Type="http://schemas.openxmlformats.org/officeDocument/2006/relationships/image" Target="../media/image1456.png"/><Relationship Id="rId23" Type="http://schemas.openxmlformats.org/officeDocument/2006/relationships/image" Target="../media/image1537.png"/><Relationship Id="rId119" Type="http://schemas.openxmlformats.org/officeDocument/2006/relationships/image" Target="../media/image1584.png"/><Relationship Id="rId270" Type="http://schemas.openxmlformats.org/officeDocument/2006/relationships/customXml" Target="../ink/ink1692.xml"/><Relationship Id="rId326" Type="http://schemas.openxmlformats.org/officeDocument/2006/relationships/customXml" Target="../ink/ink1720.xml"/><Relationship Id="rId533" Type="http://schemas.openxmlformats.org/officeDocument/2006/relationships/image" Target="../media/image1791.png"/><Relationship Id="rId65" Type="http://schemas.openxmlformats.org/officeDocument/2006/relationships/image" Target="../media/image1558.png"/><Relationship Id="rId130" Type="http://schemas.openxmlformats.org/officeDocument/2006/relationships/customXml" Target="../ink/ink1622.xml"/><Relationship Id="rId368" Type="http://schemas.openxmlformats.org/officeDocument/2006/relationships/customXml" Target="../ink/ink1741.xml"/><Relationship Id="rId575" Type="http://schemas.openxmlformats.org/officeDocument/2006/relationships/image" Target="../media/image1812.png"/><Relationship Id="rId740" Type="http://schemas.openxmlformats.org/officeDocument/2006/relationships/customXml" Target="../ink/ink1927.xml"/><Relationship Id="rId782" Type="http://schemas.openxmlformats.org/officeDocument/2006/relationships/customXml" Target="../ink/ink1948.xml"/><Relationship Id="rId172" Type="http://schemas.openxmlformats.org/officeDocument/2006/relationships/customXml" Target="../ink/ink1643.xml"/><Relationship Id="rId228" Type="http://schemas.openxmlformats.org/officeDocument/2006/relationships/customXml" Target="../ink/ink1671.xml"/><Relationship Id="rId435" Type="http://schemas.openxmlformats.org/officeDocument/2006/relationships/image" Target="../media/image1742.png"/><Relationship Id="rId477" Type="http://schemas.openxmlformats.org/officeDocument/2006/relationships/image" Target="../media/image1763.png"/><Relationship Id="rId600" Type="http://schemas.openxmlformats.org/officeDocument/2006/relationships/customXml" Target="../ink/ink1857.xml"/><Relationship Id="rId642" Type="http://schemas.openxmlformats.org/officeDocument/2006/relationships/customXml" Target="../ink/ink1878.xml"/><Relationship Id="rId684" Type="http://schemas.openxmlformats.org/officeDocument/2006/relationships/customXml" Target="../ink/ink1899.xml"/><Relationship Id="rId281" Type="http://schemas.openxmlformats.org/officeDocument/2006/relationships/image" Target="../media/image1665.png"/><Relationship Id="rId337" Type="http://schemas.openxmlformats.org/officeDocument/2006/relationships/image" Target="../media/image1693.png"/><Relationship Id="rId502" Type="http://schemas.openxmlformats.org/officeDocument/2006/relationships/customXml" Target="../ink/ink1808.xml"/><Relationship Id="rId34" Type="http://schemas.openxmlformats.org/officeDocument/2006/relationships/customXml" Target="../ink/ink1576.xml"/><Relationship Id="rId76" Type="http://schemas.openxmlformats.org/officeDocument/2006/relationships/customXml" Target="../ink/ink1595.xml"/><Relationship Id="rId141" Type="http://schemas.openxmlformats.org/officeDocument/2006/relationships/image" Target="../media/image1595.png"/><Relationship Id="rId379" Type="http://schemas.openxmlformats.org/officeDocument/2006/relationships/image" Target="../media/image1714.png"/><Relationship Id="rId544" Type="http://schemas.openxmlformats.org/officeDocument/2006/relationships/customXml" Target="../ink/ink1829.xml"/><Relationship Id="rId586" Type="http://schemas.openxmlformats.org/officeDocument/2006/relationships/customXml" Target="../ink/ink1850.xml"/><Relationship Id="rId751" Type="http://schemas.openxmlformats.org/officeDocument/2006/relationships/image" Target="../media/image1883.png"/><Relationship Id="rId7" Type="http://schemas.openxmlformats.org/officeDocument/2006/relationships/image" Target="../media/image1529.png"/><Relationship Id="rId183" Type="http://schemas.openxmlformats.org/officeDocument/2006/relationships/image" Target="../media/image1616.png"/><Relationship Id="rId239" Type="http://schemas.openxmlformats.org/officeDocument/2006/relationships/image" Target="../media/image1644.png"/><Relationship Id="rId390" Type="http://schemas.openxmlformats.org/officeDocument/2006/relationships/customXml" Target="../ink/ink1752.xml"/><Relationship Id="rId404" Type="http://schemas.openxmlformats.org/officeDocument/2006/relationships/customXml" Target="../ink/ink1759.xml"/><Relationship Id="rId446" Type="http://schemas.openxmlformats.org/officeDocument/2006/relationships/customXml" Target="../ink/ink1780.xml"/><Relationship Id="rId611" Type="http://schemas.openxmlformats.org/officeDocument/2006/relationships/image" Target="../media/image1830.png"/><Relationship Id="rId653" Type="http://schemas.openxmlformats.org/officeDocument/2006/relationships/image" Target="../media/image1851.png"/><Relationship Id="rId250" Type="http://schemas.openxmlformats.org/officeDocument/2006/relationships/customXml" Target="../ink/ink1682.xml"/><Relationship Id="rId292" Type="http://schemas.openxmlformats.org/officeDocument/2006/relationships/customXml" Target="../ink/ink1703.xml"/><Relationship Id="rId306" Type="http://schemas.openxmlformats.org/officeDocument/2006/relationships/customXml" Target="../ink/ink1710.xml"/><Relationship Id="rId488" Type="http://schemas.openxmlformats.org/officeDocument/2006/relationships/customXml" Target="../ink/ink1801.xml"/><Relationship Id="rId695" Type="http://schemas.openxmlformats.org/officeDocument/2006/relationships/image" Target="../media/image1872.png"/><Relationship Id="rId709" Type="http://schemas.openxmlformats.org/officeDocument/2006/relationships/image" Target="../media/image1206.png"/><Relationship Id="rId45" Type="http://schemas.openxmlformats.org/officeDocument/2006/relationships/image" Target="../media/image1548.png"/><Relationship Id="rId87" Type="http://schemas.openxmlformats.org/officeDocument/2006/relationships/image" Target="../media/image1569.png"/><Relationship Id="rId110" Type="http://schemas.openxmlformats.org/officeDocument/2006/relationships/customXml" Target="../ink/ink1612.xml"/><Relationship Id="rId348" Type="http://schemas.openxmlformats.org/officeDocument/2006/relationships/customXml" Target="../ink/ink1731.xml"/><Relationship Id="rId513" Type="http://schemas.openxmlformats.org/officeDocument/2006/relationships/image" Target="../media/image1781.png"/><Relationship Id="rId555" Type="http://schemas.openxmlformats.org/officeDocument/2006/relationships/image" Target="../media/image1802.png"/><Relationship Id="rId597" Type="http://schemas.openxmlformats.org/officeDocument/2006/relationships/image" Target="../media/image1823.png"/><Relationship Id="rId720" Type="http://schemas.openxmlformats.org/officeDocument/2006/relationships/customXml" Target="../ink/ink1917.xml"/><Relationship Id="rId762" Type="http://schemas.openxmlformats.org/officeDocument/2006/relationships/customXml" Target="../ink/ink1938.xml"/><Relationship Id="rId152" Type="http://schemas.openxmlformats.org/officeDocument/2006/relationships/customXml" Target="../ink/ink1633.xml"/><Relationship Id="rId194" Type="http://schemas.openxmlformats.org/officeDocument/2006/relationships/customXml" Target="../ink/ink1654.xml"/><Relationship Id="rId208" Type="http://schemas.openxmlformats.org/officeDocument/2006/relationships/customXml" Target="../ink/ink1661.xml"/><Relationship Id="rId415" Type="http://schemas.openxmlformats.org/officeDocument/2006/relationships/image" Target="../media/image1732.png"/><Relationship Id="rId457" Type="http://schemas.openxmlformats.org/officeDocument/2006/relationships/image" Target="../media/image1753.png"/><Relationship Id="rId622" Type="http://schemas.openxmlformats.org/officeDocument/2006/relationships/customXml" Target="../ink/ink1868.xml"/><Relationship Id="rId261" Type="http://schemas.openxmlformats.org/officeDocument/2006/relationships/image" Target="../media/image1655.png"/><Relationship Id="rId499" Type="http://schemas.openxmlformats.org/officeDocument/2006/relationships/image" Target="../media/image1774.png"/><Relationship Id="rId664" Type="http://schemas.openxmlformats.org/officeDocument/2006/relationships/customXml" Target="../ink/ink1889.xml"/><Relationship Id="rId14" Type="http://schemas.openxmlformats.org/officeDocument/2006/relationships/customXml" Target="../ink/ink1566.xml"/><Relationship Id="rId56" Type="http://schemas.openxmlformats.org/officeDocument/2006/relationships/customXml" Target="../ink/ink1585.xml"/><Relationship Id="rId317" Type="http://schemas.openxmlformats.org/officeDocument/2006/relationships/image" Target="../media/image1683.png"/><Relationship Id="rId359" Type="http://schemas.openxmlformats.org/officeDocument/2006/relationships/image" Target="../media/image1704.png"/><Relationship Id="rId524" Type="http://schemas.openxmlformats.org/officeDocument/2006/relationships/customXml" Target="../ink/ink1819.xml"/><Relationship Id="rId566" Type="http://schemas.openxmlformats.org/officeDocument/2006/relationships/customXml" Target="../ink/ink1840.xml"/><Relationship Id="rId731" Type="http://schemas.openxmlformats.org/officeDocument/2006/relationships/image" Target="../media/image1457.png"/><Relationship Id="rId773" Type="http://schemas.openxmlformats.org/officeDocument/2006/relationships/image" Target="../media/image1894.png"/><Relationship Id="rId98" Type="http://schemas.openxmlformats.org/officeDocument/2006/relationships/customXml" Target="../ink/ink1606.xml"/><Relationship Id="rId121" Type="http://schemas.openxmlformats.org/officeDocument/2006/relationships/image" Target="../media/image1585.png"/><Relationship Id="rId163" Type="http://schemas.openxmlformats.org/officeDocument/2006/relationships/image" Target="../media/image1606.png"/><Relationship Id="rId219" Type="http://schemas.openxmlformats.org/officeDocument/2006/relationships/image" Target="../media/image1634.png"/><Relationship Id="rId370" Type="http://schemas.openxmlformats.org/officeDocument/2006/relationships/customXml" Target="../ink/ink1742.xml"/><Relationship Id="rId426" Type="http://schemas.openxmlformats.org/officeDocument/2006/relationships/customXml" Target="../ink/ink1770.xml"/><Relationship Id="rId633" Type="http://schemas.openxmlformats.org/officeDocument/2006/relationships/image" Target="../media/image1841.png"/><Relationship Id="rId230" Type="http://schemas.openxmlformats.org/officeDocument/2006/relationships/customXml" Target="../ink/ink1672.xml"/><Relationship Id="rId468" Type="http://schemas.openxmlformats.org/officeDocument/2006/relationships/customXml" Target="../ink/ink1791.xml"/><Relationship Id="rId675" Type="http://schemas.openxmlformats.org/officeDocument/2006/relationships/image" Target="../media/image1862.png"/><Relationship Id="rId25" Type="http://schemas.openxmlformats.org/officeDocument/2006/relationships/image" Target="../media/image1538.png"/><Relationship Id="rId67" Type="http://schemas.openxmlformats.org/officeDocument/2006/relationships/image" Target="../media/image1559.png"/><Relationship Id="rId272" Type="http://schemas.openxmlformats.org/officeDocument/2006/relationships/customXml" Target="../ink/ink1693.xml"/><Relationship Id="rId328" Type="http://schemas.openxmlformats.org/officeDocument/2006/relationships/customXml" Target="../ink/ink1721.xml"/><Relationship Id="rId535" Type="http://schemas.openxmlformats.org/officeDocument/2006/relationships/image" Target="../media/image1792.png"/><Relationship Id="rId577" Type="http://schemas.openxmlformats.org/officeDocument/2006/relationships/image" Target="../media/image1813.png"/><Relationship Id="rId700" Type="http://schemas.openxmlformats.org/officeDocument/2006/relationships/customXml" Target="../ink/ink1907.xml"/><Relationship Id="rId742" Type="http://schemas.openxmlformats.org/officeDocument/2006/relationships/customXml" Target="../ink/ink1928.xml"/><Relationship Id="rId132" Type="http://schemas.openxmlformats.org/officeDocument/2006/relationships/customXml" Target="../ink/ink1623.xml"/><Relationship Id="rId174" Type="http://schemas.openxmlformats.org/officeDocument/2006/relationships/customXml" Target="../ink/ink1644.xml"/><Relationship Id="rId381" Type="http://schemas.openxmlformats.org/officeDocument/2006/relationships/image" Target="../media/image1715.png"/><Relationship Id="rId602" Type="http://schemas.openxmlformats.org/officeDocument/2006/relationships/customXml" Target="../ink/ink1858.xml"/><Relationship Id="rId784" Type="http://schemas.openxmlformats.org/officeDocument/2006/relationships/customXml" Target="../ink/ink1949.xml"/><Relationship Id="rId241" Type="http://schemas.openxmlformats.org/officeDocument/2006/relationships/image" Target="../media/image1645.png"/><Relationship Id="rId437" Type="http://schemas.openxmlformats.org/officeDocument/2006/relationships/image" Target="../media/image1743.png"/><Relationship Id="rId479" Type="http://schemas.openxmlformats.org/officeDocument/2006/relationships/image" Target="../media/image1764.png"/><Relationship Id="rId644" Type="http://schemas.openxmlformats.org/officeDocument/2006/relationships/customXml" Target="../ink/ink1879.xml"/><Relationship Id="rId686" Type="http://schemas.openxmlformats.org/officeDocument/2006/relationships/customXml" Target="../ink/ink1900.xml"/><Relationship Id="rId36" Type="http://schemas.openxmlformats.org/officeDocument/2006/relationships/customXml" Target="../ink/ink1577.xml"/><Relationship Id="rId283" Type="http://schemas.openxmlformats.org/officeDocument/2006/relationships/image" Target="../media/image1666.png"/><Relationship Id="rId339" Type="http://schemas.openxmlformats.org/officeDocument/2006/relationships/image" Target="../media/image1694.png"/><Relationship Id="rId490" Type="http://schemas.openxmlformats.org/officeDocument/2006/relationships/customXml" Target="../ink/ink1802.xml"/><Relationship Id="rId504" Type="http://schemas.openxmlformats.org/officeDocument/2006/relationships/customXml" Target="../ink/ink1809.xml"/><Relationship Id="rId546" Type="http://schemas.openxmlformats.org/officeDocument/2006/relationships/customXml" Target="../ink/ink1830.xml"/><Relationship Id="rId711" Type="http://schemas.openxmlformats.org/officeDocument/2006/relationships/image" Target="../media/image1207.png"/><Relationship Id="rId753" Type="http://schemas.openxmlformats.org/officeDocument/2006/relationships/image" Target="../media/image1884.png"/><Relationship Id="rId78" Type="http://schemas.openxmlformats.org/officeDocument/2006/relationships/customXml" Target="../ink/ink1596.xml"/><Relationship Id="rId101" Type="http://schemas.openxmlformats.org/officeDocument/2006/relationships/image" Target="../media/image1575.png"/><Relationship Id="rId143" Type="http://schemas.openxmlformats.org/officeDocument/2006/relationships/image" Target="../media/image1596.png"/><Relationship Id="rId185" Type="http://schemas.openxmlformats.org/officeDocument/2006/relationships/image" Target="../media/image1617.png"/><Relationship Id="rId350" Type="http://schemas.openxmlformats.org/officeDocument/2006/relationships/customXml" Target="../ink/ink1732.xml"/><Relationship Id="rId406" Type="http://schemas.openxmlformats.org/officeDocument/2006/relationships/customXml" Target="../ink/ink1760.xml"/><Relationship Id="rId588" Type="http://schemas.openxmlformats.org/officeDocument/2006/relationships/customXml" Target="../ink/ink1851.xml"/><Relationship Id="rId9" Type="http://schemas.openxmlformats.org/officeDocument/2006/relationships/image" Target="../media/image1530.png"/><Relationship Id="rId210" Type="http://schemas.openxmlformats.org/officeDocument/2006/relationships/customXml" Target="../ink/ink1662.xml"/><Relationship Id="rId392" Type="http://schemas.openxmlformats.org/officeDocument/2006/relationships/customXml" Target="../ink/ink1753.xml"/><Relationship Id="rId448" Type="http://schemas.openxmlformats.org/officeDocument/2006/relationships/customXml" Target="../ink/ink1781.xml"/><Relationship Id="rId613" Type="http://schemas.openxmlformats.org/officeDocument/2006/relationships/image" Target="../media/image1831.png"/><Relationship Id="rId655" Type="http://schemas.openxmlformats.org/officeDocument/2006/relationships/image" Target="../media/image1852.png"/><Relationship Id="rId697" Type="http://schemas.openxmlformats.org/officeDocument/2006/relationships/image" Target="../media/image1873.png"/><Relationship Id="rId252" Type="http://schemas.openxmlformats.org/officeDocument/2006/relationships/customXml" Target="../ink/ink1683.xml"/><Relationship Id="rId294" Type="http://schemas.openxmlformats.org/officeDocument/2006/relationships/customXml" Target="../ink/ink1704.xml"/><Relationship Id="rId308" Type="http://schemas.openxmlformats.org/officeDocument/2006/relationships/customXml" Target="../ink/ink1711.xml"/><Relationship Id="rId515" Type="http://schemas.openxmlformats.org/officeDocument/2006/relationships/image" Target="../media/image1782.png"/><Relationship Id="rId722" Type="http://schemas.openxmlformats.org/officeDocument/2006/relationships/customXml" Target="../ink/ink1918.xml"/><Relationship Id="rId47" Type="http://schemas.openxmlformats.org/officeDocument/2006/relationships/image" Target="../media/image1549.png"/><Relationship Id="rId89" Type="http://schemas.openxmlformats.org/officeDocument/2006/relationships/image" Target="../media/image1570.png"/><Relationship Id="rId112" Type="http://schemas.openxmlformats.org/officeDocument/2006/relationships/customXml" Target="../ink/ink1613.xml"/><Relationship Id="rId154" Type="http://schemas.openxmlformats.org/officeDocument/2006/relationships/customXml" Target="../ink/ink1634.xml"/><Relationship Id="rId361" Type="http://schemas.openxmlformats.org/officeDocument/2006/relationships/image" Target="../media/image1705.png"/><Relationship Id="rId557" Type="http://schemas.openxmlformats.org/officeDocument/2006/relationships/image" Target="../media/image1803.png"/><Relationship Id="rId599" Type="http://schemas.openxmlformats.org/officeDocument/2006/relationships/image" Target="../media/image1824.png"/><Relationship Id="rId764" Type="http://schemas.openxmlformats.org/officeDocument/2006/relationships/customXml" Target="../ink/ink1939.xml"/><Relationship Id="rId196" Type="http://schemas.openxmlformats.org/officeDocument/2006/relationships/customXml" Target="../ink/ink1655.xml"/><Relationship Id="rId417" Type="http://schemas.openxmlformats.org/officeDocument/2006/relationships/image" Target="../media/image1733.png"/><Relationship Id="rId459" Type="http://schemas.openxmlformats.org/officeDocument/2006/relationships/image" Target="../media/image1754.png"/><Relationship Id="rId624" Type="http://schemas.openxmlformats.org/officeDocument/2006/relationships/customXml" Target="../ink/ink1869.xml"/><Relationship Id="rId666" Type="http://schemas.openxmlformats.org/officeDocument/2006/relationships/customXml" Target="../ink/ink1890.xml"/><Relationship Id="rId16" Type="http://schemas.openxmlformats.org/officeDocument/2006/relationships/customXml" Target="../ink/ink1567.xml"/><Relationship Id="rId221" Type="http://schemas.openxmlformats.org/officeDocument/2006/relationships/image" Target="../media/image1635.png"/><Relationship Id="rId263" Type="http://schemas.openxmlformats.org/officeDocument/2006/relationships/image" Target="../media/image1656.png"/><Relationship Id="rId319" Type="http://schemas.openxmlformats.org/officeDocument/2006/relationships/image" Target="../media/image1684.png"/><Relationship Id="rId470" Type="http://schemas.openxmlformats.org/officeDocument/2006/relationships/customXml" Target="../ink/ink1792.xml"/><Relationship Id="rId526" Type="http://schemas.openxmlformats.org/officeDocument/2006/relationships/customXml" Target="../ink/ink1820.xml"/><Relationship Id="rId58" Type="http://schemas.openxmlformats.org/officeDocument/2006/relationships/customXml" Target="../ink/ink1586.xml"/><Relationship Id="rId123" Type="http://schemas.openxmlformats.org/officeDocument/2006/relationships/image" Target="../media/image1586.png"/><Relationship Id="rId330" Type="http://schemas.openxmlformats.org/officeDocument/2006/relationships/customXml" Target="../ink/ink1722.xml"/><Relationship Id="rId568" Type="http://schemas.openxmlformats.org/officeDocument/2006/relationships/customXml" Target="../ink/ink1841.xml"/><Relationship Id="rId733" Type="http://schemas.openxmlformats.org/officeDocument/2006/relationships/image" Target="../media/image1517.png"/><Relationship Id="rId775" Type="http://schemas.openxmlformats.org/officeDocument/2006/relationships/image" Target="../media/image1895.png"/><Relationship Id="rId165" Type="http://schemas.openxmlformats.org/officeDocument/2006/relationships/image" Target="../media/image1607.png"/><Relationship Id="rId372" Type="http://schemas.openxmlformats.org/officeDocument/2006/relationships/customXml" Target="../ink/ink1743.xml"/><Relationship Id="rId428" Type="http://schemas.openxmlformats.org/officeDocument/2006/relationships/customXml" Target="../ink/ink1771.xml"/><Relationship Id="rId635" Type="http://schemas.openxmlformats.org/officeDocument/2006/relationships/image" Target="../media/image1842.png"/><Relationship Id="rId677" Type="http://schemas.openxmlformats.org/officeDocument/2006/relationships/image" Target="../media/image1863.png"/><Relationship Id="rId232" Type="http://schemas.openxmlformats.org/officeDocument/2006/relationships/customXml" Target="../ink/ink1673.xml"/><Relationship Id="rId274" Type="http://schemas.openxmlformats.org/officeDocument/2006/relationships/customXml" Target="../ink/ink1694.xml"/><Relationship Id="rId481" Type="http://schemas.openxmlformats.org/officeDocument/2006/relationships/image" Target="../media/image1765.png"/><Relationship Id="rId702" Type="http://schemas.openxmlformats.org/officeDocument/2006/relationships/customXml" Target="../ink/ink1908.xml"/><Relationship Id="rId27" Type="http://schemas.openxmlformats.org/officeDocument/2006/relationships/image" Target="../media/image1539.png"/><Relationship Id="rId69" Type="http://schemas.openxmlformats.org/officeDocument/2006/relationships/image" Target="../media/image1560.png"/><Relationship Id="rId134" Type="http://schemas.openxmlformats.org/officeDocument/2006/relationships/customXml" Target="../ink/ink1624.xml"/><Relationship Id="rId537" Type="http://schemas.openxmlformats.org/officeDocument/2006/relationships/image" Target="../media/image1793.png"/><Relationship Id="rId579" Type="http://schemas.openxmlformats.org/officeDocument/2006/relationships/image" Target="../media/image1814.png"/><Relationship Id="rId744" Type="http://schemas.openxmlformats.org/officeDocument/2006/relationships/customXml" Target="../ink/ink1929.xml"/><Relationship Id="rId786" Type="http://schemas.openxmlformats.org/officeDocument/2006/relationships/customXml" Target="../ink/ink1950.xml"/><Relationship Id="rId80" Type="http://schemas.openxmlformats.org/officeDocument/2006/relationships/customXml" Target="../ink/ink1597.xml"/><Relationship Id="rId176" Type="http://schemas.openxmlformats.org/officeDocument/2006/relationships/customXml" Target="../ink/ink1645.xml"/><Relationship Id="rId341" Type="http://schemas.openxmlformats.org/officeDocument/2006/relationships/image" Target="../media/image1695.png"/><Relationship Id="rId383" Type="http://schemas.openxmlformats.org/officeDocument/2006/relationships/image" Target="../media/image1716.png"/><Relationship Id="rId439" Type="http://schemas.openxmlformats.org/officeDocument/2006/relationships/image" Target="../media/image1744.png"/><Relationship Id="rId590" Type="http://schemas.openxmlformats.org/officeDocument/2006/relationships/customXml" Target="../ink/ink1852.xml"/><Relationship Id="rId604" Type="http://schemas.openxmlformats.org/officeDocument/2006/relationships/customXml" Target="../ink/ink1859.xml"/><Relationship Id="rId646" Type="http://schemas.openxmlformats.org/officeDocument/2006/relationships/customXml" Target="../ink/ink1880.xml"/><Relationship Id="rId201" Type="http://schemas.openxmlformats.org/officeDocument/2006/relationships/image" Target="../media/image1625.png"/><Relationship Id="rId243" Type="http://schemas.openxmlformats.org/officeDocument/2006/relationships/image" Target="../media/image1646.png"/><Relationship Id="rId285" Type="http://schemas.openxmlformats.org/officeDocument/2006/relationships/image" Target="../media/image1667.png"/><Relationship Id="rId450" Type="http://schemas.openxmlformats.org/officeDocument/2006/relationships/customXml" Target="../ink/ink1782.xml"/><Relationship Id="rId506" Type="http://schemas.openxmlformats.org/officeDocument/2006/relationships/customXml" Target="../ink/ink1810.xml"/><Relationship Id="rId688" Type="http://schemas.openxmlformats.org/officeDocument/2006/relationships/customXml" Target="../ink/ink1901.xml"/><Relationship Id="rId38" Type="http://schemas.openxmlformats.org/officeDocument/2006/relationships/customXml" Target="../ink/ink1578.xml"/><Relationship Id="rId103" Type="http://schemas.openxmlformats.org/officeDocument/2006/relationships/image" Target="../media/image1576.png"/><Relationship Id="rId310" Type="http://schemas.openxmlformats.org/officeDocument/2006/relationships/customXml" Target="../ink/ink1712.xml"/><Relationship Id="rId492" Type="http://schemas.openxmlformats.org/officeDocument/2006/relationships/customXml" Target="../ink/ink1803.xml"/><Relationship Id="rId548" Type="http://schemas.openxmlformats.org/officeDocument/2006/relationships/customXml" Target="../ink/ink1831.xml"/><Relationship Id="rId713" Type="http://schemas.openxmlformats.org/officeDocument/2006/relationships/image" Target="../media/image1208.png"/><Relationship Id="rId755" Type="http://schemas.openxmlformats.org/officeDocument/2006/relationships/image" Target="../media/image1885.png"/><Relationship Id="rId91" Type="http://schemas.openxmlformats.org/officeDocument/2006/relationships/image" Target="../media/image1571.png"/><Relationship Id="rId145" Type="http://schemas.openxmlformats.org/officeDocument/2006/relationships/image" Target="../media/image1597.png"/><Relationship Id="rId187" Type="http://schemas.openxmlformats.org/officeDocument/2006/relationships/image" Target="../media/image1618.png"/><Relationship Id="rId352" Type="http://schemas.openxmlformats.org/officeDocument/2006/relationships/customXml" Target="../ink/ink1733.xml"/><Relationship Id="rId394" Type="http://schemas.openxmlformats.org/officeDocument/2006/relationships/customXml" Target="../ink/ink1754.xml"/><Relationship Id="rId408" Type="http://schemas.openxmlformats.org/officeDocument/2006/relationships/customXml" Target="../ink/ink1761.xml"/><Relationship Id="rId615" Type="http://schemas.openxmlformats.org/officeDocument/2006/relationships/image" Target="../media/image1832.png"/><Relationship Id="rId212" Type="http://schemas.openxmlformats.org/officeDocument/2006/relationships/customXml" Target="../ink/ink1663.xml"/><Relationship Id="rId254" Type="http://schemas.openxmlformats.org/officeDocument/2006/relationships/customXml" Target="../ink/ink1684.xml"/><Relationship Id="rId657" Type="http://schemas.openxmlformats.org/officeDocument/2006/relationships/image" Target="../media/image1853.png"/><Relationship Id="rId699" Type="http://schemas.openxmlformats.org/officeDocument/2006/relationships/image" Target="../media/image1874.png"/><Relationship Id="rId49" Type="http://schemas.openxmlformats.org/officeDocument/2006/relationships/image" Target="../media/image1550.png"/><Relationship Id="rId114" Type="http://schemas.openxmlformats.org/officeDocument/2006/relationships/customXml" Target="../ink/ink1614.xml"/><Relationship Id="rId296" Type="http://schemas.openxmlformats.org/officeDocument/2006/relationships/customXml" Target="../ink/ink1705.xml"/><Relationship Id="rId461" Type="http://schemas.openxmlformats.org/officeDocument/2006/relationships/image" Target="../media/image1755.png"/><Relationship Id="rId517" Type="http://schemas.openxmlformats.org/officeDocument/2006/relationships/image" Target="../media/image1783.png"/><Relationship Id="rId559" Type="http://schemas.openxmlformats.org/officeDocument/2006/relationships/image" Target="../media/image1804.png"/><Relationship Id="rId724" Type="http://schemas.openxmlformats.org/officeDocument/2006/relationships/customXml" Target="../ink/ink1919.xml"/><Relationship Id="rId766" Type="http://schemas.openxmlformats.org/officeDocument/2006/relationships/customXml" Target="../ink/ink1940.xml"/><Relationship Id="rId60" Type="http://schemas.openxmlformats.org/officeDocument/2006/relationships/customXml" Target="../ink/ink1587.xml"/><Relationship Id="rId156" Type="http://schemas.openxmlformats.org/officeDocument/2006/relationships/customXml" Target="../ink/ink1635.xml"/><Relationship Id="rId198" Type="http://schemas.openxmlformats.org/officeDocument/2006/relationships/customXml" Target="../ink/ink1656.xml"/><Relationship Id="rId321" Type="http://schemas.openxmlformats.org/officeDocument/2006/relationships/image" Target="../media/image1685.png"/><Relationship Id="rId363" Type="http://schemas.openxmlformats.org/officeDocument/2006/relationships/image" Target="../media/image1706.png"/><Relationship Id="rId419" Type="http://schemas.openxmlformats.org/officeDocument/2006/relationships/image" Target="../media/image1734.png"/><Relationship Id="rId570" Type="http://schemas.openxmlformats.org/officeDocument/2006/relationships/customXml" Target="../ink/ink1842.xml"/><Relationship Id="rId626" Type="http://schemas.openxmlformats.org/officeDocument/2006/relationships/customXml" Target="../ink/ink1870.xml"/><Relationship Id="rId223" Type="http://schemas.openxmlformats.org/officeDocument/2006/relationships/image" Target="../media/image1636.png"/><Relationship Id="rId430" Type="http://schemas.openxmlformats.org/officeDocument/2006/relationships/customXml" Target="../ink/ink1772.xml"/><Relationship Id="rId668" Type="http://schemas.openxmlformats.org/officeDocument/2006/relationships/customXml" Target="../ink/ink1891.xml"/><Relationship Id="rId18" Type="http://schemas.openxmlformats.org/officeDocument/2006/relationships/customXml" Target="../ink/ink1568.xml"/><Relationship Id="rId265" Type="http://schemas.openxmlformats.org/officeDocument/2006/relationships/image" Target="../media/image1657.png"/><Relationship Id="rId472" Type="http://schemas.openxmlformats.org/officeDocument/2006/relationships/customXml" Target="../ink/ink1793.xml"/><Relationship Id="rId528" Type="http://schemas.openxmlformats.org/officeDocument/2006/relationships/customXml" Target="../ink/ink1821.xml"/><Relationship Id="rId735" Type="http://schemas.openxmlformats.org/officeDocument/2006/relationships/image" Target="../media/image1518.png"/><Relationship Id="rId125" Type="http://schemas.openxmlformats.org/officeDocument/2006/relationships/image" Target="../media/image1587.png"/><Relationship Id="rId167" Type="http://schemas.openxmlformats.org/officeDocument/2006/relationships/image" Target="../media/image1608.png"/><Relationship Id="rId332" Type="http://schemas.openxmlformats.org/officeDocument/2006/relationships/customXml" Target="../ink/ink1723.xml"/><Relationship Id="rId374" Type="http://schemas.openxmlformats.org/officeDocument/2006/relationships/customXml" Target="../ink/ink1744.xml"/><Relationship Id="rId581" Type="http://schemas.openxmlformats.org/officeDocument/2006/relationships/image" Target="../media/image1815.png"/><Relationship Id="rId777" Type="http://schemas.openxmlformats.org/officeDocument/2006/relationships/image" Target="../media/image1896.png"/><Relationship Id="rId71" Type="http://schemas.openxmlformats.org/officeDocument/2006/relationships/image" Target="../media/image1561.png"/><Relationship Id="rId234" Type="http://schemas.openxmlformats.org/officeDocument/2006/relationships/customXml" Target="../ink/ink1674.xml"/><Relationship Id="rId637" Type="http://schemas.openxmlformats.org/officeDocument/2006/relationships/image" Target="../media/image1843.png"/><Relationship Id="rId679" Type="http://schemas.openxmlformats.org/officeDocument/2006/relationships/image" Target="../media/image1864.png"/><Relationship Id="rId2" Type="http://schemas.openxmlformats.org/officeDocument/2006/relationships/customXml" Target="../ink/ink1560.xml"/><Relationship Id="rId29" Type="http://schemas.openxmlformats.org/officeDocument/2006/relationships/image" Target="../media/image1540.png"/><Relationship Id="rId276" Type="http://schemas.openxmlformats.org/officeDocument/2006/relationships/customXml" Target="../ink/ink1695.xml"/><Relationship Id="rId441" Type="http://schemas.openxmlformats.org/officeDocument/2006/relationships/image" Target="../media/image1745.png"/><Relationship Id="rId483" Type="http://schemas.openxmlformats.org/officeDocument/2006/relationships/image" Target="../media/image1766.png"/><Relationship Id="rId539" Type="http://schemas.openxmlformats.org/officeDocument/2006/relationships/image" Target="../media/image1794.png"/><Relationship Id="rId690" Type="http://schemas.openxmlformats.org/officeDocument/2006/relationships/customXml" Target="../ink/ink1902.xml"/><Relationship Id="rId704" Type="http://schemas.openxmlformats.org/officeDocument/2006/relationships/customXml" Target="../ink/ink1909.xml"/><Relationship Id="rId746" Type="http://schemas.openxmlformats.org/officeDocument/2006/relationships/customXml" Target="../ink/ink1930.xml"/><Relationship Id="rId40" Type="http://schemas.openxmlformats.org/officeDocument/2006/relationships/customXml" Target="../ink/ink1579.xml"/><Relationship Id="rId136" Type="http://schemas.openxmlformats.org/officeDocument/2006/relationships/customXml" Target="../ink/ink1625.xml"/><Relationship Id="rId178" Type="http://schemas.openxmlformats.org/officeDocument/2006/relationships/customXml" Target="../ink/ink1646.xml"/><Relationship Id="rId301" Type="http://schemas.openxmlformats.org/officeDocument/2006/relationships/image" Target="../media/image1675.png"/><Relationship Id="rId343" Type="http://schemas.openxmlformats.org/officeDocument/2006/relationships/image" Target="../media/image1696.png"/><Relationship Id="rId550" Type="http://schemas.openxmlformats.org/officeDocument/2006/relationships/customXml" Target="../ink/ink1832.xml"/><Relationship Id="rId82" Type="http://schemas.openxmlformats.org/officeDocument/2006/relationships/customXml" Target="../ink/ink1598.xml"/><Relationship Id="rId203" Type="http://schemas.openxmlformats.org/officeDocument/2006/relationships/image" Target="../media/image1626.png"/><Relationship Id="rId385" Type="http://schemas.openxmlformats.org/officeDocument/2006/relationships/image" Target="../media/image1717.png"/><Relationship Id="rId592" Type="http://schemas.openxmlformats.org/officeDocument/2006/relationships/customXml" Target="../ink/ink1853.xml"/><Relationship Id="rId606" Type="http://schemas.openxmlformats.org/officeDocument/2006/relationships/customXml" Target="../ink/ink1860.xml"/><Relationship Id="rId648" Type="http://schemas.openxmlformats.org/officeDocument/2006/relationships/customXml" Target="../ink/ink1881.xml"/><Relationship Id="rId245" Type="http://schemas.openxmlformats.org/officeDocument/2006/relationships/image" Target="../media/image1647.png"/><Relationship Id="rId287" Type="http://schemas.openxmlformats.org/officeDocument/2006/relationships/image" Target="../media/image1668.png"/><Relationship Id="rId410" Type="http://schemas.openxmlformats.org/officeDocument/2006/relationships/customXml" Target="../ink/ink1762.xml"/><Relationship Id="rId452" Type="http://schemas.openxmlformats.org/officeDocument/2006/relationships/customXml" Target="../ink/ink1783.xml"/><Relationship Id="rId494" Type="http://schemas.openxmlformats.org/officeDocument/2006/relationships/customXml" Target="../ink/ink1804.xml"/><Relationship Id="rId508" Type="http://schemas.openxmlformats.org/officeDocument/2006/relationships/customXml" Target="../ink/ink1811.xml"/><Relationship Id="rId715" Type="http://schemas.openxmlformats.org/officeDocument/2006/relationships/image" Target="../media/image1209.png"/><Relationship Id="rId105" Type="http://schemas.openxmlformats.org/officeDocument/2006/relationships/image" Target="../media/image1577.png"/><Relationship Id="rId147" Type="http://schemas.openxmlformats.org/officeDocument/2006/relationships/image" Target="../media/image1598.png"/><Relationship Id="rId312" Type="http://schemas.openxmlformats.org/officeDocument/2006/relationships/customXml" Target="../ink/ink1713.xml"/><Relationship Id="rId354" Type="http://schemas.openxmlformats.org/officeDocument/2006/relationships/customXml" Target="../ink/ink1734.xml"/><Relationship Id="rId757" Type="http://schemas.openxmlformats.org/officeDocument/2006/relationships/image" Target="../media/image1886.png"/><Relationship Id="rId51" Type="http://schemas.openxmlformats.org/officeDocument/2006/relationships/image" Target="../media/image1551.png"/><Relationship Id="rId93" Type="http://schemas.openxmlformats.org/officeDocument/2006/relationships/image" Target="../media/image1572.png"/><Relationship Id="rId189" Type="http://schemas.openxmlformats.org/officeDocument/2006/relationships/image" Target="../media/image1619.png"/><Relationship Id="rId396" Type="http://schemas.openxmlformats.org/officeDocument/2006/relationships/customXml" Target="../ink/ink1755.xml"/><Relationship Id="rId561" Type="http://schemas.openxmlformats.org/officeDocument/2006/relationships/image" Target="../media/image1805.png"/><Relationship Id="rId617" Type="http://schemas.openxmlformats.org/officeDocument/2006/relationships/image" Target="../media/image1833.png"/><Relationship Id="rId659" Type="http://schemas.openxmlformats.org/officeDocument/2006/relationships/image" Target="../media/image1854.png"/><Relationship Id="rId214" Type="http://schemas.openxmlformats.org/officeDocument/2006/relationships/customXml" Target="../ink/ink1664.xml"/><Relationship Id="rId256" Type="http://schemas.openxmlformats.org/officeDocument/2006/relationships/customXml" Target="../ink/ink1685.xml"/><Relationship Id="rId298" Type="http://schemas.openxmlformats.org/officeDocument/2006/relationships/customXml" Target="../ink/ink1706.xml"/><Relationship Id="rId421" Type="http://schemas.openxmlformats.org/officeDocument/2006/relationships/image" Target="../media/image1735.png"/><Relationship Id="rId463" Type="http://schemas.openxmlformats.org/officeDocument/2006/relationships/image" Target="../media/image1756.png"/><Relationship Id="rId519" Type="http://schemas.openxmlformats.org/officeDocument/2006/relationships/image" Target="../media/image1784.png"/><Relationship Id="rId670" Type="http://schemas.openxmlformats.org/officeDocument/2006/relationships/customXml" Target="../ink/ink1892.xml"/><Relationship Id="rId116" Type="http://schemas.openxmlformats.org/officeDocument/2006/relationships/customXml" Target="../ink/ink1615.xml"/><Relationship Id="rId158" Type="http://schemas.openxmlformats.org/officeDocument/2006/relationships/customXml" Target="../ink/ink1636.xml"/><Relationship Id="rId323" Type="http://schemas.openxmlformats.org/officeDocument/2006/relationships/image" Target="../media/image1686.png"/><Relationship Id="rId530" Type="http://schemas.openxmlformats.org/officeDocument/2006/relationships/customXml" Target="../ink/ink1822.xml"/><Relationship Id="rId726" Type="http://schemas.openxmlformats.org/officeDocument/2006/relationships/customXml" Target="../ink/ink1920.xml"/><Relationship Id="rId768" Type="http://schemas.openxmlformats.org/officeDocument/2006/relationships/customXml" Target="../ink/ink1941.xml"/><Relationship Id="rId20" Type="http://schemas.openxmlformats.org/officeDocument/2006/relationships/customXml" Target="../ink/ink1569.xml"/><Relationship Id="rId62" Type="http://schemas.openxmlformats.org/officeDocument/2006/relationships/customXml" Target="../ink/ink1588.xml"/><Relationship Id="rId365" Type="http://schemas.openxmlformats.org/officeDocument/2006/relationships/image" Target="../media/image1707.png"/><Relationship Id="rId572" Type="http://schemas.openxmlformats.org/officeDocument/2006/relationships/customXml" Target="../ink/ink1843.xml"/><Relationship Id="rId628" Type="http://schemas.openxmlformats.org/officeDocument/2006/relationships/customXml" Target="../ink/ink1871.xml"/><Relationship Id="rId225" Type="http://schemas.openxmlformats.org/officeDocument/2006/relationships/image" Target="../media/image1637.png"/><Relationship Id="rId267" Type="http://schemas.openxmlformats.org/officeDocument/2006/relationships/image" Target="../media/image1658.png"/><Relationship Id="rId432" Type="http://schemas.openxmlformats.org/officeDocument/2006/relationships/customXml" Target="../ink/ink1773.xml"/><Relationship Id="rId474" Type="http://schemas.openxmlformats.org/officeDocument/2006/relationships/customXml" Target="../ink/ink1794.xml"/><Relationship Id="rId127" Type="http://schemas.openxmlformats.org/officeDocument/2006/relationships/image" Target="../media/image1588.png"/><Relationship Id="rId681" Type="http://schemas.openxmlformats.org/officeDocument/2006/relationships/image" Target="../media/image1865.png"/><Relationship Id="rId737" Type="http://schemas.openxmlformats.org/officeDocument/2006/relationships/image" Target="../media/image1546.png"/><Relationship Id="rId779" Type="http://schemas.openxmlformats.org/officeDocument/2006/relationships/image" Target="../media/image1897.png"/><Relationship Id="rId31" Type="http://schemas.openxmlformats.org/officeDocument/2006/relationships/image" Target="../media/image1541.png"/><Relationship Id="rId73" Type="http://schemas.openxmlformats.org/officeDocument/2006/relationships/image" Target="../media/image1562.png"/><Relationship Id="rId169" Type="http://schemas.openxmlformats.org/officeDocument/2006/relationships/image" Target="../media/image1609.png"/><Relationship Id="rId334" Type="http://schemas.openxmlformats.org/officeDocument/2006/relationships/customXml" Target="../ink/ink1724.xml"/><Relationship Id="rId376" Type="http://schemas.openxmlformats.org/officeDocument/2006/relationships/customXml" Target="../ink/ink1745.xml"/><Relationship Id="rId541" Type="http://schemas.openxmlformats.org/officeDocument/2006/relationships/image" Target="../media/image1795.png"/><Relationship Id="rId583" Type="http://schemas.openxmlformats.org/officeDocument/2006/relationships/image" Target="../media/image1816.png"/><Relationship Id="rId639" Type="http://schemas.openxmlformats.org/officeDocument/2006/relationships/image" Target="../media/image1844.png"/><Relationship Id="rId4" Type="http://schemas.openxmlformats.org/officeDocument/2006/relationships/customXml" Target="../ink/ink1561.xml"/><Relationship Id="rId180" Type="http://schemas.openxmlformats.org/officeDocument/2006/relationships/customXml" Target="../ink/ink1647.xml"/><Relationship Id="rId236" Type="http://schemas.openxmlformats.org/officeDocument/2006/relationships/customXml" Target="../ink/ink1675.xml"/><Relationship Id="rId278" Type="http://schemas.openxmlformats.org/officeDocument/2006/relationships/customXml" Target="../ink/ink1696.xml"/><Relationship Id="rId401" Type="http://schemas.openxmlformats.org/officeDocument/2006/relationships/image" Target="../media/image1725.png"/><Relationship Id="rId443" Type="http://schemas.openxmlformats.org/officeDocument/2006/relationships/image" Target="../media/image1746.png"/><Relationship Id="rId650" Type="http://schemas.openxmlformats.org/officeDocument/2006/relationships/customXml" Target="../ink/ink1882.xml"/><Relationship Id="rId303" Type="http://schemas.openxmlformats.org/officeDocument/2006/relationships/image" Target="../media/image1676.png"/><Relationship Id="rId485" Type="http://schemas.openxmlformats.org/officeDocument/2006/relationships/image" Target="../media/image1767.png"/><Relationship Id="rId692" Type="http://schemas.openxmlformats.org/officeDocument/2006/relationships/customXml" Target="../ink/ink1903.xml"/><Relationship Id="rId706" Type="http://schemas.openxmlformats.org/officeDocument/2006/relationships/customXml" Target="../ink/ink1910.xml"/><Relationship Id="rId748" Type="http://schemas.openxmlformats.org/officeDocument/2006/relationships/customXml" Target="../ink/ink1931.xml"/><Relationship Id="rId84" Type="http://schemas.openxmlformats.org/officeDocument/2006/relationships/customXml" Target="../ink/ink1599.xml"/><Relationship Id="rId138" Type="http://schemas.openxmlformats.org/officeDocument/2006/relationships/customXml" Target="../ink/ink1626.xml"/><Relationship Id="rId345" Type="http://schemas.openxmlformats.org/officeDocument/2006/relationships/image" Target="../media/image1697.png"/><Relationship Id="rId387" Type="http://schemas.openxmlformats.org/officeDocument/2006/relationships/image" Target="../media/image1718.png"/><Relationship Id="rId510" Type="http://schemas.openxmlformats.org/officeDocument/2006/relationships/customXml" Target="../ink/ink1812.xml"/><Relationship Id="rId552" Type="http://schemas.openxmlformats.org/officeDocument/2006/relationships/customXml" Target="../ink/ink1833.xml"/><Relationship Id="rId594" Type="http://schemas.openxmlformats.org/officeDocument/2006/relationships/customXml" Target="../ink/ink1854.xml"/><Relationship Id="rId608" Type="http://schemas.openxmlformats.org/officeDocument/2006/relationships/customXml" Target="../ink/ink1861.xml"/><Relationship Id="rId191" Type="http://schemas.openxmlformats.org/officeDocument/2006/relationships/image" Target="../media/image1620.png"/><Relationship Id="rId205" Type="http://schemas.openxmlformats.org/officeDocument/2006/relationships/image" Target="../media/image1627.png"/><Relationship Id="rId247" Type="http://schemas.openxmlformats.org/officeDocument/2006/relationships/image" Target="../media/image1648.png"/><Relationship Id="rId412" Type="http://schemas.openxmlformats.org/officeDocument/2006/relationships/customXml" Target="../ink/ink1763.xml"/><Relationship Id="rId107" Type="http://schemas.openxmlformats.org/officeDocument/2006/relationships/image" Target="../media/image1578.png"/><Relationship Id="rId289" Type="http://schemas.openxmlformats.org/officeDocument/2006/relationships/image" Target="../media/image1669.png"/><Relationship Id="rId454" Type="http://schemas.openxmlformats.org/officeDocument/2006/relationships/customXml" Target="../ink/ink1784.xml"/><Relationship Id="rId496" Type="http://schemas.openxmlformats.org/officeDocument/2006/relationships/customXml" Target="../ink/ink1805.xml"/><Relationship Id="rId661" Type="http://schemas.openxmlformats.org/officeDocument/2006/relationships/image" Target="../media/image1855.png"/><Relationship Id="rId717" Type="http://schemas.openxmlformats.org/officeDocument/2006/relationships/image" Target="../media/image1421.png"/><Relationship Id="rId759" Type="http://schemas.openxmlformats.org/officeDocument/2006/relationships/image" Target="../media/image1887.png"/><Relationship Id="rId11" Type="http://schemas.openxmlformats.org/officeDocument/2006/relationships/image" Target="../media/image1531.png"/><Relationship Id="rId53" Type="http://schemas.openxmlformats.org/officeDocument/2006/relationships/image" Target="../media/image1552.png"/><Relationship Id="rId149" Type="http://schemas.openxmlformats.org/officeDocument/2006/relationships/image" Target="../media/image1599.png"/><Relationship Id="rId314" Type="http://schemas.openxmlformats.org/officeDocument/2006/relationships/customXml" Target="../ink/ink1714.xml"/><Relationship Id="rId356" Type="http://schemas.openxmlformats.org/officeDocument/2006/relationships/customXml" Target="../ink/ink1735.xml"/><Relationship Id="rId398" Type="http://schemas.openxmlformats.org/officeDocument/2006/relationships/customXml" Target="../ink/ink1756.xml"/><Relationship Id="rId521" Type="http://schemas.openxmlformats.org/officeDocument/2006/relationships/image" Target="../media/image1785.png"/><Relationship Id="rId563" Type="http://schemas.openxmlformats.org/officeDocument/2006/relationships/image" Target="../media/image1806.png"/><Relationship Id="rId619" Type="http://schemas.openxmlformats.org/officeDocument/2006/relationships/image" Target="../media/image1834.png"/><Relationship Id="rId770" Type="http://schemas.openxmlformats.org/officeDocument/2006/relationships/customXml" Target="../ink/ink1942.xml"/><Relationship Id="rId95" Type="http://schemas.openxmlformats.org/officeDocument/2006/relationships/image" Target="../media/image1573.png"/><Relationship Id="rId160" Type="http://schemas.openxmlformats.org/officeDocument/2006/relationships/customXml" Target="../ink/ink1637.xml"/><Relationship Id="rId216" Type="http://schemas.openxmlformats.org/officeDocument/2006/relationships/customXml" Target="../ink/ink1665.xml"/><Relationship Id="rId423" Type="http://schemas.openxmlformats.org/officeDocument/2006/relationships/image" Target="../media/image1736.png"/><Relationship Id="rId258" Type="http://schemas.openxmlformats.org/officeDocument/2006/relationships/customXml" Target="../ink/ink1686.xml"/><Relationship Id="rId465" Type="http://schemas.openxmlformats.org/officeDocument/2006/relationships/image" Target="../media/image1757.png"/><Relationship Id="rId630" Type="http://schemas.openxmlformats.org/officeDocument/2006/relationships/customXml" Target="../ink/ink1872.xml"/><Relationship Id="rId672" Type="http://schemas.openxmlformats.org/officeDocument/2006/relationships/customXml" Target="../ink/ink1893.xml"/><Relationship Id="rId728" Type="http://schemas.openxmlformats.org/officeDocument/2006/relationships/customXml" Target="../ink/ink1921.xml"/><Relationship Id="rId22" Type="http://schemas.openxmlformats.org/officeDocument/2006/relationships/customXml" Target="../ink/ink1570.xml"/><Relationship Id="rId64" Type="http://schemas.openxmlformats.org/officeDocument/2006/relationships/customXml" Target="../ink/ink1589.xml"/><Relationship Id="rId118" Type="http://schemas.openxmlformats.org/officeDocument/2006/relationships/customXml" Target="../ink/ink1616.xml"/><Relationship Id="rId325" Type="http://schemas.openxmlformats.org/officeDocument/2006/relationships/image" Target="../media/image1687.png"/><Relationship Id="rId367" Type="http://schemas.openxmlformats.org/officeDocument/2006/relationships/image" Target="../media/image1708.png"/><Relationship Id="rId532" Type="http://schemas.openxmlformats.org/officeDocument/2006/relationships/customXml" Target="../ink/ink1823.xml"/><Relationship Id="rId574" Type="http://schemas.openxmlformats.org/officeDocument/2006/relationships/customXml" Target="../ink/ink1844.xml"/><Relationship Id="rId171" Type="http://schemas.openxmlformats.org/officeDocument/2006/relationships/image" Target="../media/image1610.png"/><Relationship Id="rId227" Type="http://schemas.openxmlformats.org/officeDocument/2006/relationships/image" Target="../media/image1638.png"/><Relationship Id="rId781" Type="http://schemas.openxmlformats.org/officeDocument/2006/relationships/image" Target="../media/image1898.png"/><Relationship Id="rId269" Type="http://schemas.openxmlformats.org/officeDocument/2006/relationships/image" Target="../media/image1659.png"/><Relationship Id="rId434" Type="http://schemas.openxmlformats.org/officeDocument/2006/relationships/customXml" Target="../ink/ink1774.xml"/><Relationship Id="rId476" Type="http://schemas.openxmlformats.org/officeDocument/2006/relationships/customXml" Target="../ink/ink1795.xml"/><Relationship Id="rId641" Type="http://schemas.openxmlformats.org/officeDocument/2006/relationships/image" Target="../media/image1845.png"/><Relationship Id="rId683" Type="http://schemas.openxmlformats.org/officeDocument/2006/relationships/image" Target="../media/image1866.png"/><Relationship Id="rId739" Type="http://schemas.openxmlformats.org/officeDocument/2006/relationships/image" Target="../media/image1547.png"/><Relationship Id="rId33" Type="http://schemas.openxmlformats.org/officeDocument/2006/relationships/image" Target="../media/image1542.png"/><Relationship Id="rId129" Type="http://schemas.openxmlformats.org/officeDocument/2006/relationships/image" Target="../media/image1589.png"/><Relationship Id="rId280" Type="http://schemas.openxmlformats.org/officeDocument/2006/relationships/customXml" Target="../ink/ink1697.xml"/><Relationship Id="rId336" Type="http://schemas.openxmlformats.org/officeDocument/2006/relationships/customXml" Target="../ink/ink1725.xml"/><Relationship Id="rId501" Type="http://schemas.openxmlformats.org/officeDocument/2006/relationships/image" Target="../media/image1775.png"/><Relationship Id="rId543" Type="http://schemas.openxmlformats.org/officeDocument/2006/relationships/image" Target="../media/image1796.png"/><Relationship Id="rId75" Type="http://schemas.openxmlformats.org/officeDocument/2006/relationships/image" Target="../media/image1563.png"/><Relationship Id="rId140" Type="http://schemas.openxmlformats.org/officeDocument/2006/relationships/customXml" Target="../ink/ink1627.xml"/><Relationship Id="rId182" Type="http://schemas.openxmlformats.org/officeDocument/2006/relationships/customXml" Target="../ink/ink1648.xml"/><Relationship Id="rId378" Type="http://schemas.openxmlformats.org/officeDocument/2006/relationships/customXml" Target="../ink/ink1746.xml"/><Relationship Id="rId403" Type="http://schemas.openxmlformats.org/officeDocument/2006/relationships/image" Target="../media/image1726.png"/><Relationship Id="rId585" Type="http://schemas.openxmlformats.org/officeDocument/2006/relationships/image" Target="../media/image1817.png"/><Relationship Id="rId750" Type="http://schemas.openxmlformats.org/officeDocument/2006/relationships/customXml" Target="../ink/ink1932.xml"/><Relationship Id="rId6" Type="http://schemas.openxmlformats.org/officeDocument/2006/relationships/customXml" Target="../ink/ink1562.xml"/><Relationship Id="rId238" Type="http://schemas.openxmlformats.org/officeDocument/2006/relationships/customXml" Target="../ink/ink1676.xml"/><Relationship Id="rId445" Type="http://schemas.openxmlformats.org/officeDocument/2006/relationships/image" Target="../media/image1747.png"/><Relationship Id="rId487" Type="http://schemas.openxmlformats.org/officeDocument/2006/relationships/image" Target="../media/image1768.png"/><Relationship Id="rId610" Type="http://schemas.openxmlformats.org/officeDocument/2006/relationships/customXml" Target="../ink/ink1862.xml"/><Relationship Id="rId652" Type="http://schemas.openxmlformats.org/officeDocument/2006/relationships/customXml" Target="../ink/ink1883.xml"/><Relationship Id="rId694" Type="http://schemas.openxmlformats.org/officeDocument/2006/relationships/customXml" Target="../ink/ink1904.xml"/><Relationship Id="rId708" Type="http://schemas.openxmlformats.org/officeDocument/2006/relationships/customXml" Target="../ink/ink1911.xml"/><Relationship Id="rId291" Type="http://schemas.openxmlformats.org/officeDocument/2006/relationships/image" Target="../media/image1670.png"/><Relationship Id="rId305" Type="http://schemas.openxmlformats.org/officeDocument/2006/relationships/image" Target="../media/image1677.png"/><Relationship Id="rId347" Type="http://schemas.openxmlformats.org/officeDocument/2006/relationships/image" Target="../media/image1698.png"/><Relationship Id="rId512" Type="http://schemas.openxmlformats.org/officeDocument/2006/relationships/customXml" Target="../ink/ink1813.xml"/><Relationship Id="rId86" Type="http://schemas.openxmlformats.org/officeDocument/2006/relationships/customXml" Target="../ink/ink1600.xml"/><Relationship Id="rId151" Type="http://schemas.openxmlformats.org/officeDocument/2006/relationships/image" Target="../media/image1600.png"/><Relationship Id="rId389" Type="http://schemas.openxmlformats.org/officeDocument/2006/relationships/image" Target="../media/image1719.png"/><Relationship Id="rId554" Type="http://schemas.openxmlformats.org/officeDocument/2006/relationships/customXml" Target="../ink/ink1834.xml"/><Relationship Id="rId596" Type="http://schemas.openxmlformats.org/officeDocument/2006/relationships/customXml" Target="../ink/ink1855.xml"/><Relationship Id="rId761" Type="http://schemas.openxmlformats.org/officeDocument/2006/relationships/image" Target="../media/image1888.png"/><Relationship Id="rId193" Type="http://schemas.openxmlformats.org/officeDocument/2006/relationships/image" Target="../media/image1621.png"/><Relationship Id="rId207" Type="http://schemas.openxmlformats.org/officeDocument/2006/relationships/image" Target="../media/image1628.png"/><Relationship Id="rId249" Type="http://schemas.openxmlformats.org/officeDocument/2006/relationships/image" Target="../media/image1649.png"/><Relationship Id="rId414" Type="http://schemas.openxmlformats.org/officeDocument/2006/relationships/customXml" Target="../ink/ink1764.xml"/><Relationship Id="rId456" Type="http://schemas.openxmlformats.org/officeDocument/2006/relationships/customXml" Target="../ink/ink1785.xml"/><Relationship Id="rId498" Type="http://schemas.openxmlformats.org/officeDocument/2006/relationships/customXml" Target="../ink/ink1806.xml"/><Relationship Id="rId621" Type="http://schemas.openxmlformats.org/officeDocument/2006/relationships/image" Target="../media/image1835.png"/><Relationship Id="rId663" Type="http://schemas.openxmlformats.org/officeDocument/2006/relationships/image" Target="../media/image1856.png"/><Relationship Id="rId13" Type="http://schemas.openxmlformats.org/officeDocument/2006/relationships/image" Target="../media/image1532.png"/><Relationship Id="rId109" Type="http://schemas.openxmlformats.org/officeDocument/2006/relationships/image" Target="../media/image1579.png"/><Relationship Id="rId260" Type="http://schemas.openxmlformats.org/officeDocument/2006/relationships/customXml" Target="../ink/ink1687.xml"/><Relationship Id="rId316" Type="http://schemas.openxmlformats.org/officeDocument/2006/relationships/customXml" Target="../ink/ink1715.xml"/><Relationship Id="rId523" Type="http://schemas.openxmlformats.org/officeDocument/2006/relationships/image" Target="../media/image1786.png"/><Relationship Id="rId719" Type="http://schemas.openxmlformats.org/officeDocument/2006/relationships/image" Target="../media/image1422.png"/><Relationship Id="rId55" Type="http://schemas.openxmlformats.org/officeDocument/2006/relationships/image" Target="../media/image1553.png"/><Relationship Id="rId97" Type="http://schemas.openxmlformats.org/officeDocument/2006/relationships/image" Target="../media/image1018.png"/><Relationship Id="rId120" Type="http://schemas.openxmlformats.org/officeDocument/2006/relationships/customXml" Target="../ink/ink1617.xml"/><Relationship Id="rId358" Type="http://schemas.openxmlformats.org/officeDocument/2006/relationships/customXml" Target="../ink/ink1736.xml"/><Relationship Id="rId565" Type="http://schemas.openxmlformats.org/officeDocument/2006/relationships/image" Target="../media/image1807.png"/><Relationship Id="rId730" Type="http://schemas.openxmlformats.org/officeDocument/2006/relationships/customXml" Target="../ink/ink1922.xml"/><Relationship Id="rId772" Type="http://schemas.openxmlformats.org/officeDocument/2006/relationships/customXml" Target="../ink/ink1943.xml"/><Relationship Id="rId162" Type="http://schemas.openxmlformats.org/officeDocument/2006/relationships/customXml" Target="../ink/ink1638.xml"/><Relationship Id="rId218" Type="http://schemas.openxmlformats.org/officeDocument/2006/relationships/customXml" Target="../ink/ink1666.xml"/><Relationship Id="rId425" Type="http://schemas.openxmlformats.org/officeDocument/2006/relationships/image" Target="../media/image1737.png"/><Relationship Id="rId467" Type="http://schemas.openxmlformats.org/officeDocument/2006/relationships/image" Target="../media/image1758.png"/><Relationship Id="rId632" Type="http://schemas.openxmlformats.org/officeDocument/2006/relationships/customXml" Target="../ink/ink1873.xml"/><Relationship Id="rId271" Type="http://schemas.openxmlformats.org/officeDocument/2006/relationships/image" Target="../media/image1660.png"/><Relationship Id="rId674" Type="http://schemas.openxmlformats.org/officeDocument/2006/relationships/customXml" Target="../ink/ink1894.xml"/><Relationship Id="rId24" Type="http://schemas.openxmlformats.org/officeDocument/2006/relationships/customXml" Target="../ink/ink1571.xml"/><Relationship Id="rId66" Type="http://schemas.openxmlformats.org/officeDocument/2006/relationships/customXml" Target="../ink/ink1590.xml"/><Relationship Id="rId131" Type="http://schemas.openxmlformats.org/officeDocument/2006/relationships/image" Target="../media/image1590.png"/><Relationship Id="rId327" Type="http://schemas.openxmlformats.org/officeDocument/2006/relationships/image" Target="../media/image1688.png"/><Relationship Id="rId369" Type="http://schemas.openxmlformats.org/officeDocument/2006/relationships/image" Target="../media/image1709.png"/><Relationship Id="rId534" Type="http://schemas.openxmlformats.org/officeDocument/2006/relationships/customXml" Target="../ink/ink1824.xml"/><Relationship Id="rId576" Type="http://schemas.openxmlformats.org/officeDocument/2006/relationships/customXml" Target="../ink/ink1845.xml"/><Relationship Id="rId741" Type="http://schemas.openxmlformats.org/officeDocument/2006/relationships/image" Target="../media/image1878.png"/><Relationship Id="rId783" Type="http://schemas.openxmlformats.org/officeDocument/2006/relationships/image" Target="../media/image1899.png"/><Relationship Id="rId173" Type="http://schemas.openxmlformats.org/officeDocument/2006/relationships/image" Target="../media/image1611.png"/><Relationship Id="rId229" Type="http://schemas.openxmlformats.org/officeDocument/2006/relationships/image" Target="../media/image1639.png"/><Relationship Id="rId380" Type="http://schemas.openxmlformats.org/officeDocument/2006/relationships/customXml" Target="../ink/ink1747.xml"/><Relationship Id="rId436" Type="http://schemas.openxmlformats.org/officeDocument/2006/relationships/customXml" Target="../ink/ink1775.xml"/><Relationship Id="rId601" Type="http://schemas.openxmlformats.org/officeDocument/2006/relationships/image" Target="../media/image1825.png"/><Relationship Id="rId643" Type="http://schemas.openxmlformats.org/officeDocument/2006/relationships/image" Target="../media/image1846.png"/><Relationship Id="rId240" Type="http://schemas.openxmlformats.org/officeDocument/2006/relationships/customXml" Target="../ink/ink1677.xml"/><Relationship Id="rId478" Type="http://schemas.openxmlformats.org/officeDocument/2006/relationships/customXml" Target="../ink/ink1796.xml"/><Relationship Id="rId685" Type="http://schemas.openxmlformats.org/officeDocument/2006/relationships/image" Target="../media/image1867.png"/><Relationship Id="rId35" Type="http://schemas.openxmlformats.org/officeDocument/2006/relationships/image" Target="../media/image1543.png"/><Relationship Id="rId77" Type="http://schemas.openxmlformats.org/officeDocument/2006/relationships/image" Target="../media/image1564.png"/><Relationship Id="rId100" Type="http://schemas.openxmlformats.org/officeDocument/2006/relationships/customXml" Target="../ink/ink1607.xml"/><Relationship Id="rId282" Type="http://schemas.openxmlformats.org/officeDocument/2006/relationships/customXml" Target="../ink/ink1698.xml"/><Relationship Id="rId338" Type="http://schemas.openxmlformats.org/officeDocument/2006/relationships/customXml" Target="../ink/ink1726.xml"/><Relationship Id="rId503" Type="http://schemas.openxmlformats.org/officeDocument/2006/relationships/image" Target="../media/image1776.png"/><Relationship Id="rId545" Type="http://schemas.openxmlformats.org/officeDocument/2006/relationships/image" Target="../media/image1797.png"/><Relationship Id="rId587" Type="http://schemas.openxmlformats.org/officeDocument/2006/relationships/image" Target="../media/image1818.png"/><Relationship Id="rId710" Type="http://schemas.openxmlformats.org/officeDocument/2006/relationships/customXml" Target="../ink/ink1912.xml"/><Relationship Id="rId752" Type="http://schemas.openxmlformats.org/officeDocument/2006/relationships/customXml" Target="../ink/ink1933.xml"/><Relationship Id="rId8" Type="http://schemas.openxmlformats.org/officeDocument/2006/relationships/customXml" Target="../ink/ink1563.xml"/><Relationship Id="rId142" Type="http://schemas.openxmlformats.org/officeDocument/2006/relationships/customXml" Target="../ink/ink1628.xml"/><Relationship Id="rId184" Type="http://schemas.openxmlformats.org/officeDocument/2006/relationships/customXml" Target="../ink/ink1649.xml"/><Relationship Id="rId391" Type="http://schemas.openxmlformats.org/officeDocument/2006/relationships/image" Target="../media/image1720.png"/><Relationship Id="rId405" Type="http://schemas.openxmlformats.org/officeDocument/2006/relationships/image" Target="../media/image1727.png"/><Relationship Id="rId447" Type="http://schemas.openxmlformats.org/officeDocument/2006/relationships/image" Target="../media/image1748.png"/><Relationship Id="rId612" Type="http://schemas.openxmlformats.org/officeDocument/2006/relationships/customXml" Target="../ink/ink1863.xml"/><Relationship Id="rId251" Type="http://schemas.openxmlformats.org/officeDocument/2006/relationships/image" Target="../media/image1650.png"/><Relationship Id="rId489" Type="http://schemas.openxmlformats.org/officeDocument/2006/relationships/image" Target="../media/image1769.png"/><Relationship Id="rId654" Type="http://schemas.openxmlformats.org/officeDocument/2006/relationships/customXml" Target="../ink/ink1884.xml"/><Relationship Id="rId696" Type="http://schemas.openxmlformats.org/officeDocument/2006/relationships/customXml" Target="../ink/ink1905.xml"/><Relationship Id="rId46" Type="http://schemas.openxmlformats.org/officeDocument/2006/relationships/customXml" Target="../ink/ink1580.xml"/><Relationship Id="rId293" Type="http://schemas.openxmlformats.org/officeDocument/2006/relationships/image" Target="../media/image1671.png"/><Relationship Id="rId307" Type="http://schemas.openxmlformats.org/officeDocument/2006/relationships/image" Target="../media/image1678.png"/><Relationship Id="rId349" Type="http://schemas.openxmlformats.org/officeDocument/2006/relationships/image" Target="../media/image1699.png"/><Relationship Id="rId514" Type="http://schemas.openxmlformats.org/officeDocument/2006/relationships/customXml" Target="../ink/ink1814.xml"/><Relationship Id="rId556" Type="http://schemas.openxmlformats.org/officeDocument/2006/relationships/customXml" Target="../ink/ink1835.xml"/><Relationship Id="rId721" Type="http://schemas.openxmlformats.org/officeDocument/2006/relationships/image" Target="../media/image1434.png"/><Relationship Id="rId763" Type="http://schemas.openxmlformats.org/officeDocument/2006/relationships/image" Target="../media/image1889.png"/><Relationship Id="rId88" Type="http://schemas.openxmlformats.org/officeDocument/2006/relationships/customXml" Target="../ink/ink1601.xml"/><Relationship Id="rId111" Type="http://schemas.openxmlformats.org/officeDocument/2006/relationships/image" Target="../media/image1580.png"/><Relationship Id="rId153" Type="http://schemas.openxmlformats.org/officeDocument/2006/relationships/image" Target="../media/image1601.png"/><Relationship Id="rId195" Type="http://schemas.openxmlformats.org/officeDocument/2006/relationships/image" Target="../media/image1622.png"/><Relationship Id="rId209" Type="http://schemas.openxmlformats.org/officeDocument/2006/relationships/image" Target="../media/image1629.png"/><Relationship Id="rId360" Type="http://schemas.openxmlformats.org/officeDocument/2006/relationships/customXml" Target="../ink/ink1737.xml"/><Relationship Id="rId416" Type="http://schemas.openxmlformats.org/officeDocument/2006/relationships/customXml" Target="../ink/ink1765.xml"/><Relationship Id="rId598" Type="http://schemas.openxmlformats.org/officeDocument/2006/relationships/customXml" Target="../ink/ink1856.xml"/><Relationship Id="rId220" Type="http://schemas.openxmlformats.org/officeDocument/2006/relationships/customXml" Target="../ink/ink1667.xml"/><Relationship Id="rId458" Type="http://schemas.openxmlformats.org/officeDocument/2006/relationships/customXml" Target="../ink/ink1786.xml"/><Relationship Id="rId623" Type="http://schemas.openxmlformats.org/officeDocument/2006/relationships/image" Target="../media/image1836.png"/><Relationship Id="rId665" Type="http://schemas.openxmlformats.org/officeDocument/2006/relationships/image" Target="../media/image1857.png"/><Relationship Id="rId15" Type="http://schemas.openxmlformats.org/officeDocument/2006/relationships/image" Target="../media/image1533.png"/><Relationship Id="rId57" Type="http://schemas.openxmlformats.org/officeDocument/2006/relationships/image" Target="../media/image1554.png"/><Relationship Id="rId262" Type="http://schemas.openxmlformats.org/officeDocument/2006/relationships/customXml" Target="../ink/ink1688.xml"/><Relationship Id="rId318" Type="http://schemas.openxmlformats.org/officeDocument/2006/relationships/customXml" Target="../ink/ink1716.xml"/><Relationship Id="rId525" Type="http://schemas.openxmlformats.org/officeDocument/2006/relationships/image" Target="../media/image1787.png"/><Relationship Id="rId567" Type="http://schemas.openxmlformats.org/officeDocument/2006/relationships/image" Target="../media/image1808.png"/><Relationship Id="rId732" Type="http://schemas.openxmlformats.org/officeDocument/2006/relationships/customXml" Target="../ink/ink1923.xml"/><Relationship Id="rId99" Type="http://schemas.openxmlformats.org/officeDocument/2006/relationships/image" Target="../media/image1574.png"/><Relationship Id="rId122" Type="http://schemas.openxmlformats.org/officeDocument/2006/relationships/customXml" Target="../ink/ink1618.xml"/><Relationship Id="rId164" Type="http://schemas.openxmlformats.org/officeDocument/2006/relationships/customXml" Target="../ink/ink1639.xml"/><Relationship Id="rId371" Type="http://schemas.openxmlformats.org/officeDocument/2006/relationships/image" Target="../media/image1710.png"/><Relationship Id="rId774" Type="http://schemas.openxmlformats.org/officeDocument/2006/relationships/customXml" Target="../ink/ink1944.xml"/><Relationship Id="rId427" Type="http://schemas.openxmlformats.org/officeDocument/2006/relationships/image" Target="../media/image1738.png"/><Relationship Id="rId469" Type="http://schemas.openxmlformats.org/officeDocument/2006/relationships/image" Target="../media/image1759.png"/><Relationship Id="rId634" Type="http://schemas.openxmlformats.org/officeDocument/2006/relationships/customXml" Target="../ink/ink1874.xml"/><Relationship Id="rId676" Type="http://schemas.openxmlformats.org/officeDocument/2006/relationships/customXml" Target="../ink/ink1895.xml"/><Relationship Id="rId26" Type="http://schemas.openxmlformats.org/officeDocument/2006/relationships/customXml" Target="../ink/ink1572.xml"/><Relationship Id="rId231" Type="http://schemas.openxmlformats.org/officeDocument/2006/relationships/image" Target="../media/image1640.png"/><Relationship Id="rId273" Type="http://schemas.openxmlformats.org/officeDocument/2006/relationships/image" Target="../media/image1661.png"/><Relationship Id="rId329" Type="http://schemas.openxmlformats.org/officeDocument/2006/relationships/image" Target="../media/image1689.png"/><Relationship Id="rId480" Type="http://schemas.openxmlformats.org/officeDocument/2006/relationships/customXml" Target="../ink/ink1797.xml"/><Relationship Id="rId536" Type="http://schemas.openxmlformats.org/officeDocument/2006/relationships/customXml" Target="../ink/ink1825.xml"/><Relationship Id="rId701" Type="http://schemas.openxmlformats.org/officeDocument/2006/relationships/image" Target="../media/image1875.png"/><Relationship Id="rId68" Type="http://schemas.openxmlformats.org/officeDocument/2006/relationships/customXml" Target="../ink/ink1591.xml"/><Relationship Id="rId133" Type="http://schemas.openxmlformats.org/officeDocument/2006/relationships/image" Target="../media/image1591.png"/><Relationship Id="rId175" Type="http://schemas.openxmlformats.org/officeDocument/2006/relationships/image" Target="../media/image1612.png"/><Relationship Id="rId340" Type="http://schemas.openxmlformats.org/officeDocument/2006/relationships/customXml" Target="../ink/ink1727.xml"/><Relationship Id="rId578" Type="http://schemas.openxmlformats.org/officeDocument/2006/relationships/customXml" Target="../ink/ink1846.xml"/><Relationship Id="rId743" Type="http://schemas.openxmlformats.org/officeDocument/2006/relationships/image" Target="../media/image1879.png"/><Relationship Id="rId785" Type="http://schemas.openxmlformats.org/officeDocument/2006/relationships/image" Target="../media/image1900.png"/><Relationship Id="rId200" Type="http://schemas.openxmlformats.org/officeDocument/2006/relationships/customXml" Target="../ink/ink1657.xml"/><Relationship Id="rId382" Type="http://schemas.openxmlformats.org/officeDocument/2006/relationships/customXml" Target="../ink/ink1748.xml"/><Relationship Id="rId438" Type="http://schemas.openxmlformats.org/officeDocument/2006/relationships/customXml" Target="../ink/ink1776.xml"/><Relationship Id="rId603" Type="http://schemas.openxmlformats.org/officeDocument/2006/relationships/image" Target="../media/image1826.png"/><Relationship Id="rId645" Type="http://schemas.openxmlformats.org/officeDocument/2006/relationships/image" Target="../media/image1847.png"/><Relationship Id="rId687" Type="http://schemas.openxmlformats.org/officeDocument/2006/relationships/image" Target="../media/image1868.png"/><Relationship Id="rId242" Type="http://schemas.openxmlformats.org/officeDocument/2006/relationships/customXml" Target="../ink/ink1678.xml"/><Relationship Id="rId284" Type="http://schemas.openxmlformats.org/officeDocument/2006/relationships/customXml" Target="../ink/ink1699.xml"/><Relationship Id="rId491" Type="http://schemas.openxmlformats.org/officeDocument/2006/relationships/image" Target="../media/image1770.png"/><Relationship Id="rId505" Type="http://schemas.openxmlformats.org/officeDocument/2006/relationships/image" Target="../media/image1777.png"/><Relationship Id="rId712" Type="http://schemas.openxmlformats.org/officeDocument/2006/relationships/customXml" Target="../ink/ink1913.xml"/><Relationship Id="rId37" Type="http://schemas.openxmlformats.org/officeDocument/2006/relationships/image" Target="../media/image1544.png"/><Relationship Id="rId79" Type="http://schemas.openxmlformats.org/officeDocument/2006/relationships/image" Target="../media/image1565.png"/><Relationship Id="rId102" Type="http://schemas.openxmlformats.org/officeDocument/2006/relationships/customXml" Target="../ink/ink1608.xml"/><Relationship Id="rId144" Type="http://schemas.openxmlformats.org/officeDocument/2006/relationships/customXml" Target="../ink/ink1629.xml"/><Relationship Id="rId547" Type="http://schemas.openxmlformats.org/officeDocument/2006/relationships/image" Target="../media/image1798.png"/><Relationship Id="rId589" Type="http://schemas.openxmlformats.org/officeDocument/2006/relationships/image" Target="../media/image1819.png"/><Relationship Id="rId754" Type="http://schemas.openxmlformats.org/officeDocument/2006/relationships/customXml" Target="../ink/ink1934.xml"/><Relationship Id="rId90" Type="http://schemas.openxmlformats.org/officeDocument/2006/relationships/customXml" Target="../ink/ink1602.xml"/><Relationship Id="rId186" Type="http://schemas.openxmlformats.org/officeDocument/2006/relationships/customXml" Target="../ink/ink1650.xml"/><Relationship Id="rId351" Type="http://schemas.openxmlformats.org/officeDocument/2006/relationships/image" Target="../media/image1700.png"/><Relationship Id="rId393" Type="http://schemas.openxmlformats.org/officeDocument/2006/relationships/image" Target="../media/image1721.png"/><Relationship Id="rId407" Type="http://schemas.openxmlformats.org/officeDocument/2006/relationships/image" Target="../media/image1728.png"/><Relationship Id="rId449" Type="http://schemas.openxmlformats.org/officeDocument/2006/relationships/image" Target="../media/image1749.png"/><Relationship Id="rId614" Type="http://schemas.openxmlformats.org/officeDocument/2006/relationships/customXml" Target="../ink/ink1864.xml"/><Relationship Id="rId656" Type="http://schemas.openxmlformats.org/officeDocument/2006/relationships/customXml" Target="../ink/ink1885.xml"/><Relationship Id="rId211" Type="http://schemas.openxmlformats.org/officeDocument/2006/relationships/image" Target="../media/image1630.png"/><Relationship Id="rId253" Type="http://schemas.openxmlformats.org/officeDocument/2006/relationships/image" Target="../media/image1651.png"/><Relationship Id="rId295" Type="http://schemas.openxmlformats.org/officeDocument/2006/relationships/image" Target="../media/image1672.png"/><Relationship Id="rId309" Type="http://schemas.openxmlformats.org/officeDocument/2006/relationships/image" Target="../media/image1679.png"/><Relationship Id="rId460" Type="http://schemas.openxmlformats.org/officeDocument/2006/relationships/customXml" Target="../ink/ink1787.xml"/><Relationship Id="rId516" Type="http://schemas.openxmlformats.org/officeDocument/2006/relationships/customXml" Target="../ink/ink1815.xml"/><Relationship Id="rId698" Type="http://schemas.openxmlformats.org/officeDocument/2006/relationships/customXml" Target="../ink/ink1906.xml"/><Relationship Id="rId48" Type="http://schemas.openxmlformats.org/officeDocument/2006/relationships/customXml" Target="../ink/ink1581.xml"/><Relationship Id="rId113" Type="http://schemas.openxmlformats.org/officeDocument/2006/relationships/image" Target="../media/image1581.png"/><Relationship Id="rId320" Type="http://schemas.openxmlformats.org/officeDocument/2006/relationships/customXml" Target="../ink/ink1717.xml"/><Relationship Id="rId558" Type="http://schemas.openxmlformats.org/officeDocument/2006/relationships/customXml" Target="../ink/ink1836.xml"/><Relationship Id="rId723" Type="http://schemas.openxmlformats.org/officeDocument/2006/relationships/image" Target="../media/image1435.png"/><Relationship Id="rId765" Type="http://schemas.openxmlformats.org/officeDocument/2006/relationships/image" Target="../media/image1890.png"/><Relationship Id="rId155" Type="http://schemas.openxmlformats.org/officeDocument/2006/relationships/image" Target="../media/image1602.png"/><Relationship Id="rId197" Type="http://schemas.openxmlformats.org/officeDocument/2006/relationships/image" Target="../media/image1623.png"/><Relationship Id="rId362" Type="http://schemas.openxmlformats.org/officeDocument/2006/relationships/customXml" Target="../ink/ink1738.xml"/><Relationship Id="rId418" Type="http://schemas.openxmlformats.org/officeDocument/2006/relationships/customXml" Target="../ink/ink1766.xml"/><Relationship Id="rId625" Type="http://schemas.openxmlformats.org/officeDocument/2006/relationships/image" Target="../media/image1837.png"/><Relationship Id="rId222" Type="http://schemas.openxmlformats.org/officeDocument/2006/relationships/customXml" Target="../ink/ink1668.xml"/><Relationship Id="rId264" Type="http://schemas.openxmlformats.org/officeDocument/2006/relationships/customXml" Target="../ink/ink1689.xml"/><Relationship Id="rId471" Type="http://schemas.openxmlformats.org/officeDocument/2006/relationships/image" Target="../media/image1760.png"/><Relationship Id="rId667" Type="http://schemas.openxmlformats.org/officeDocument/2006/relationships/image" Target="../media/image1858.png"/><Relationship Id="rId17" Type="http://schemas.openxmlformats.org/officeDocument/2006/relationships/image" Target="../media/image1534.png"/><Relationship Id="rId59" Type="http://schemas.openxmlformats.org/officeDocument/2006/relationships/image" Target="../media/image1555.png"/><Relationship Id="rId124" Type="http://schemas.openxmlformats.org/officeDocument/2006/relationships/customXml" Target="../ink/ink1619.xml"/><Relationship Id="rId527" Type="http://schemas.openxmlformats.org/officeDocument/2006/relationships/image" Target="../media/image1788.png"/><Relationship Id="rId569" Type="http://schemas.openxmlformats.org/officeDocument/2006/relationships/image" Target="../media/image1809.png"/><Relationship Id="rId734" Type="http://schemas.openxmlformats.org/officeDocument/2006/relationships/customXml" Target="../ink/ink1924.xml"/><Relationship Id="rId776" Type="http://schemas.openxmlformats.org/officeDocument/2006/relationships/customXml" Target="../ink/ink1945.xml"/><Relationship Id="rId70" Type="http://schemas.openxmlformats.org/officeDocument/2006/relationships/customXml" Target="../ink/ink1592.xml"/><Relationship Id="rId166" Type="http://schemas.openxmlformats.org/officeDocument/2006/relationships/customXml" Target="../ink/ink1640.xml"/><Relationship Id="rId331" Type="http://schemas.openxmlformats.org/officeDocument/2006/relationships/image" Target="../media/image1690.png"/><Relationship Id="rId373" Type="http://schemas.openxmlformats.org/officeDocument/2006/relationships/image" Target="../media/image1711.png"/><Relationship Id="rId429" Type="http://schemas.openxmlformats.org/officeDocument/2006/relationships/image" Target="../media/image1739.png"/><Relationship Id="rId580" Type="http://schemas.openxmlformats.org/officeDocument/2006/relationships/customXml" Target="../ink/ink1847.xml"/><Relationship Id="rId636" Type="http://schemas.openxmlformats.org/officeDocument/2006/relationships/customXml" Target="../ink/ink1875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1641.png"/><Relationship Id="rId440" Type="http://schemas.openxmlformats.org/officeDocument/2006/relationships/customXml" Target="../ink/ink1777.xml"/><Relationship Id="rId678" Type="http://schemas.openxmlformats.org/officeDocument/2006/relationships/customXml" Target="../ink/ink1896.xml"/><Relationship Id="rId28" Type="http://schemas.openxmlformats.org/officeDocument/2006/relationships/customXml" Target="../ink/ink1573.xml"/><Relationship Id="rId275" Type="http://schemas.openxmlformats.org/officeDocument/2006/relationships/image" Target="../media/image1662.png"/><Relationship Id="rId300" Type="http://schemas.openxmlformats.org/officeDocument/2006/relationships/customXml" Target="../ink/ink1707.xml"/><Relationship Id="rId482" Type="http://schemas.openxmlformats.org/officeDocument/2006/relationships/customXml" Target="../ink/ink1798.xml"/><Relationship Id="rId538" Type="http://schemas.openxmlformats.org/officeDocument/2006/relationships/customXml" Target="../ink/ink1826.xml"/><Relationship Id="rId703" Type="http://schemas.openxmlformats.org/officeDocument/2006/relationships/image" Target="../media/image1876.png"/><Relationship Id="rId745" Type="http://schemas.openxmlformats.org/officeDocument/2006/relationships/image" Target="../media/image1880.png"/><Relationship Id="rId81" Type="http://schemas.openxmlformats.org/officeDocument/2006/relationships/image" Target="../media/image1566.png"/><Relationship Id="rId135" Type="http://schemas.openxmlformats.org/officeDocument/2006/relationships/image" Target="../media/image1592.png"/><Relationship Id="rId177" Type="http://schemas.openxmlformats.org/officeDocument/2006/relationships/image" Target="../media/image1613.png"/><Relationship Id="rId342" Type="http://schemas.openxmlformats.org/officeDocument/2006/relationships/customXml" Target="../ink/ink1728.xml"/><Relationship Id="rId384" Type="http://schemas.openxmlformats.org/officeDocument/2006/relationships/customXml" Target="../ink/ink1749.xml"/><Relationship Id="rId591" Type="http://schemas.openxmlformats.org/officeDocument/2006/relationships/image" Target="../media/image1820.png"/><Relationship Id="rId605" Type="http://schemas.openxmlformats.org/officeDocument/2006/relationships/image" Target="../media/image1827.png"/><Relationship Id="rId787" Type="http://schemas.openxmlformats.org/officeDocument/2006/relationships/image" Target="../media/image1901.png"/><Relationship Id="rId202" Type="http://schemas.openxmlformats.org/officeDocument/2006/relationships/customXml" Target="../ink/ink1658.xml"/><Relationship Id="rId244" Type="http://schemas.openxmlformats.org/officeDocument/2006/relationships/customXml" Target="../ink/ink1679.xml"/><Relationship Id="rId647" Type="http://schemas.openxmlformats.org/officeDocument/2006/relationships/image" Target="../media/image1848.png"/><Relationship Id="rId689" Type="http://schemas.openxmlformats.org/officeDocument/2006/relationships/image" Target="../media/image1869.png"/><Relationship Id="rId39" Type="http://schemas.openxmlformats.org/officeDocument/2006/relationships/image" Target="../media/image1545.png"/><Relationship Id="rId286" Type="http://schemas.openxmlformats.org/officeDocument/2006/relationships/customXml" Target="../ink/ink1700.xml"/><Relationship Id="rId451" Type="http://schemas.openxmlformats.org/officeDocument/2006/relationships/image" Target="../media/image1750.png"/><Relationship Id="rId493" Type="http://schemas.openxmlformats.org/officeDocument/2006/relationships/image" Target="../media/image1771.png"/><Relationship Id="rId507" Type="http://schemas.openxmlformats.org/officeDocument/2006/relationships/image" Target="../media/image1778.png"/><Relationship Id="rId549" Type="http://schemas.openxmlformats.org/officeDocument/2006/relationships/image" Target="../media/image1799.png"/><Relationship Id="rId714" Type="http://schemas.openxmlformats.org/officeDocument/2006/relationships/customXml" Target="../ink/ink1914.xml"/><Relationship Id="rId756" Type="http://schemas.openxmlformats.org/officeDocument/2006/relationships/customXml" Target="../ink/ink1935.xml"/><Relationship Id="rId50" Type="http://schemas.openxmlformats.org/officeDocument/2006/relationships/customXml" Target="../ink/ink1582.xml"/><Relationship Id="rId104" Type="http://schemas.openxmlformats.org/officeDocument/2006/relationships/customXml" Target="../ink/ink1609.xml"/><Relationship Id="rId146" Type="http://schemas.openxmlformats.org/officeDocument/2006/relationships/customXml" Target="../ink/ink1630.xml"/><Relationship Id="rId188" Type="http://schemas.openxmlformats.org/officeDocument/2006/relationships/customXml" Target="../ink/ink1651.xml"/><Relationship Id="rId311" Type="http://schemas.openxmlformats.org/officeDocument/2006/relationships/image" Target="../media/image1680.png"/><Relationship Id="rId353" Type="http://schemas.openxmlformats.org/officeDocument/2006/relationships/image" Target="../media/image1701.png"/><Relationship Id="rId395" Type="http://schemas.openxmlformats.org/officeDocument/2006/relationships/image" Target="../media/image1722.png"/><Relationship Id="rId409" Type="http://schemas.openxmlformats.org/officeDocument/2006/relationships/image" Target="../media/image1729.png"/><Relationship Id="rId560" Type="http://schemas.openxmlformats.org/officeDocument/2006/relationships/customXml" Target="../ink/ink1837.xml"/><Relationship Id="rId92" Type="http://schemas.openxmlformats.org/officeDocument/2006/relationships/customXml" Target="../ink/ink1603.xml"/><Relationship Id="rId213" Type="http://schemas.openxmlformats.org/officeDocument/2006/relationships/image" Target="../media/image1631.png"/><Relationship Id="rId420" Type="http://schemas.openxmlformats.org/officeDocument/2006/relationships/customXml" Target="../ink/ink1767.xml"/><Relationship Id="rId616" Type="http://schemas.openxmlformats.org/officeDocument/2006/relationships/customXml" Target="../ink/ink1865.xml"/><Relationship Id="rId658" Type="http://schemas.openxmlformats.org/officeDocument/2006/relationships/customXml" Target="../ink/ink1886.xml"/><Relationship Id="rId255" Type="http://schemas.openxmlformats.org/officeDocument/2006/relationships/image" Target="../media/image1652.png"/><Relationship Id="rId297" Type="http://schemas.openxmlformats.org/officeDocument/2006/relationships/image" Target="../media/image1673.png"/><Relationship Id="rId462" Type="http://schemas.openxmlformats.org/officeDocument/2006/relationships/customXml" Target="../ink/ink1788.xml"/><Relationship Id="rId518" Type="http://schemas.openxmlformats.org/officeDocument/2006/relationships/customXml" Target="../ink/ink1816.xml"/><Relationship Id="rId725" Type="http://schemas.openxmlformats.org/officeDocument/2006/relationships/image" Target="../media/image1436.png"/><Relationship Id="rId115" Type="http://schemas.openxmlformats.org/officeDocument/2006/relationships/image" Target="../media/image1582.png"/><Relationship Id="rId157" Type="http://schemas.openxmlformats.org/officeDocument/2006/relationships/image" Target="../media/image1603.png"/><Relationship Id="rId322" Type="http://schemas.openxmlformats.org/officeDocument/2006/relationships/customXml" Target="../ink/ink1718.xml"/><Relationship Id="rId364" Type="http://schemas.openxmlformats.org/officeDocument/2006/relationships/customXml" Target="../ink/ink1739.xml"/><Relationship Id="rId767" Type="http://schemas.openxmlformats.org/officeDocument/2006/relationships/image" Target="../media/image1891.png"/><Relationship Id="rId61" Type="http://schemas.openxmlformats.org/officeDocument/2006/relationships/image" Target="../media/image1556.png"/><Relationship Id="rId199" Type="http://schemas.openxmlformats.org/officeDocument/2006/relationships/image" Target="../media/image1624.png"/><Relationship Id="rId571" Type="http://schemas.openxmlformats.org/officeDocument/2006/relationships/image" Target="../media/image1810.png"/><Relationship Id="rId627" Type="http://schemas.openxmlformats.org/officeDocument/2006/relationships/image" Target="../media/image1838.png"/><Relationship Id="rId669" Type="http://schemas.openxmlformats.org/officeDocument/2006/relationships/image" Target="../media/image1859.png"/><Relationship Id="rId19" Type="http://schemas.openxmlformats.org/officeDocument/2006/relationships/image" Target="../media/image1535.png"/><Relationship Id="rId224" Type="http://schemas.openxmlformats.org/officeDocument/2006/relationships/customXml" Target="../ink/ink1669.xml"/><Relationship Id="rId266" Type="http://schemas.openxmlformats.org/officeDocument/2006/relationships/customXml" Target="../ink/ink1690.xml"/><Relationship Id="rId431" Type="http://schemas.openxmlformats.org/officeDocument/2006/relationships/image" Target="../media/image1740.png"/><Relationship Id="rId473" Type="http://schemas.openxmlformats.org/officeDocument/2006/relationships/image" Target="../media/image1761.png"/><Relationship Id="rId529" Type="http://schemas.openxmlformats.org/officeDocument/2006/relationships/image" Target="../media/image1789.png"/><Relationship Id="rId680" Type="http://schemas.openxmlformats.org/officeDocument/2006/relationships/customXml" Target="../ink/ink1897.xml"/><Relationship Id="rId736" Type="http://schemas.openxmlformats.org/officeDocument/2006/relationships/customXml" Target="../ink/ink1925.xml"/><Relationship Id="rId30" Type="http://schemas.openxmlformats.org/officeDocument/2006/relationships/customXml" Target="../ink/ink1574.xml"/><Relationship Id="rId126" Type="http://schemas.openxmlformats.org/officeDocument/2006/relationships/customXml" Target="../ink/ink1620.xml"/><Relationship Id="rId168" Type="http://schemas.openxmlformats.org/officeDocument/2006/relationships/customXml" Target="../ink/ink1641.xml"/><Relationship Id="rId333" Type="http://schemas.openxmlformats.org/officeDocument/2006/relationships/image" Target="../media/image1691.png"/><Relationship Id="rId540" Type="http://schemas.openxmlformats.org/officeDocument/2006/relationships/customXml" Target="../ink/ink1827.xml"/><Relationship Id="rId778" Type="http://schemas.openxmlformats.org/officeDocument/2006/relationships/customXml" Target="../ink/ink1946.xml"/><Relationship Id="rId72" Type="http://schemas.openxmlformats.org/officeDocument/2006/relationships/customXml" Target="../ink/ink1593.xml"/><Relationship Id="rId375" Type="http://schemas.openxmlformats.org/officeDocument/2006/relationships/image" Target="../media/image1712.png"/><Relationship Id="rId582" Type="http://schemas.openxmlformats.org/officeDocument/2006/relationships/customXml" Target="../ink/ink1848.xml"/><Relationship Id="rId638" Type="http://schemas.openxmlformats.org/officeDocument/2006/relationships/customXml" Target="../ink/ink1876.xml"/><Relationship Id="rId3" Type="http://schemas.openxmlformats.org/officeDocument/2006/relationships/image" Target="../media/image1527.png"/><Relationship Id="rId235" Type="http://schemas.openxmlformats.org/officeDocument/2006/relationships/image" Target="../media/image1642.png"/><Relationship Id="rId277" Type="http://schemas.openxmlformats.org/officeDocument/2006/relationships/image" Target="../media/image1663.png"/><Relationship Id="rId400" Type="http://schemas.openxmlformats.org/officeDocument/2006/relationships/customXml" Target="../ink/ink1757.xml"/><Relationship Id="rId442" Type="http://schemas.openxmlformats.org/officeDocument/2006/relationships/customXml" Target="../ink/ink1778.xml"/><Relationship Id="rId484" Type="http://schemas.openxmlformats.org/officeDocument/2006/relationships/customXml" Target="../ink/ink1799.xml"/><Relationship Id="rId705" Type="http://schemas.openxmlformats.org/officeDocument/2006/relationships/image" Target="../media/image1877.png"/><Relationship Id="rId137" Type="http://schemas.openxmlformats.org/officeDocument/2006/relationships/image" Target="../media/image1593.png"/><Relationship Id="rId302" Type="http://schemas.openxmlformats.org/officeDocument/2006/relationships/customXml" Target="../ink/ink1708.xml"/><Relationship Id="rId344" Type="http://schemas.openxmlformats.org/officeDocument/2006/relationships/customXml" Target="../ink/ink1729.xml"/><Relationship Id="rId691" Type="http://schemas.openxmlformats.org/officeDocument/2006/relationships/image" Target="../media/image1870.png"/><Relationship Id="rId747" Type="http://schemas.openxmlformats.org/officeDocument/2006/relationships/image" Target="../media/image1881.png"/><Relationship Id="rId83" Type="http://schemas.openxmlformats.org/officeDocument/2006/relationships/image" Target="../media/image1567.png"/><Relationship Id="rId179" Type="http://schemas.openxmlformats.org/officeDocument/2006/relationships/image" Target="../media/image1614.png"/><Relationship Id="rId386" Type="http://schemas.openxmlformats.org/officeDocument/2006/relationships/customXml" Target="../ink/ink1750.xml"/><Relationship Id="rId551" Type="http://schemas.openxmlformats.org/officeDocument/2006/relationships/image" Target="../media/image1800.png"/><Relationship Id="rId593" Type="http://schemas.openxmlformats.org/officeDocument/2006/relationships/image" Target="../media/image1821.png"/><Relationship Id="rId607" Type="http://schemas.openxmlformats.org/officeDocument/2006/relationships/image" Target="../media/image1828.png"/><Relationship Id="rId649" Type="http://schemas.openxmlformats.org/officeDocument/2006/relationships/image" Target="../media/image1849.png"/><Relationship Id="rId190" Type="http://schemas.openxmlformats.org/officeDocument/2006/relationships/customXml" Target="../ink/ink1652.xml"/><Relationship Id="rId204" Type="http://schemas.openxmlformats.org/officeDocument/2006/relationships/customXml" Target="../ink/ink1659.xml"/><Relationship Id="rId246" Type="http://schemas.openxmlformats.org/officeDocument/2006/relationships/customXml" Target="../ink/ink1680.xml"/><Relationship Id="rId288" Type="http://schemas.openxmlformats.org/officeDocument/2006/relationships/customXml" Target="../ink/ink1701.xml"/><Relationship Id="rId411" Type="http://schemas.openxmlformats.org/officeDocument/2006/relationships/image" Target="../media/image1730.png"/><Relationship Id="rId453" Type="http://schemas.openxmlformats.org/officeDocument/2006/relationships/image" Target="../media/image1751.png"/><Relationship Id="rId509" Type="http://schemas.openxmlformats.org/officeDocument/2006/relationships/image" Target="../media/image1779.png"/><Relationship Id="rId660" Type="http://schemas.openxmlformats.org/officeDocument/2006/relationships/customXml" Target="../ink/ink1887.xml"/><Relationship Id="rId106" Type="http://schemas.openxmlformats.org/officeDocument/2006/relationships/customXml" Target="../ink/ink1610.xml"/><Relationship Id="rId313" Type="http://schemas.openxmlformats.org/officeDocument/2006/relationships/image" Target="../media/image1681.png"/><Relationship Id="rId495" Type="http://schemas.openxmlformats.org/officeDocument/2006/relationships/image" Target="../media/image1772.png"/><Relationship Id="rId716" Type="http://schemas.openxmlformats.org/officeDocument/2006/relationships/customXml" Target="../ink/ink1915.xml"/><Relationship Id="rId758" Type="http://schemas.openxmlformats.org/officeDocument/2006/relationships/customXml" Target="../ink/ink1936.xml"/><Relationship Id="rId10" Type="http://schemas.openxmlformats.org/officeDocument/2006/relationships/customXml" Target="../ink/ink1564.xml"/><Relationship Id="rId52" Type="http://schemas.openxmlformats.org/officeDocument/2006/relationships/customXml" Target="../ink/ink1583.xml"/><Relationship Id="rId94" Type="http://schemas.openxmlformats.org/officeDocument/2006/relationships/customXml" Target="../ink/ink1604.xml"/><Relationship Id="rId148" Type="http://schemas.openxmlformats.org/officeDocument/2006/relationships/customXml" Target="../ink/ink1631.xml"/><Relationship Id="rId355" Type="http://schemas.openxmlformats.org/officeDocument/2006/relationships/image" Target="../media/image1702.png"/><Relationship Id="rId397" Type="http://schemas.openxmlformats.org/officeDocument/2006/relationships/image" Target="../media/image1723.png"/><Relationship Id="rId520" Type="http://schemas.openxmlformats.org/officeDocument/2006/relationships/customXml" Target="../ink/ink1817.xml"/><Relationship Id="rId562" Type="http://schemas.openxmlformats.org/officeDocument/2006/relationships/customXml" Target="../ink/ink1838.xml"/><Relationship Id="rId618" Type="http://schemas.openxmlformats.org/officeDocument/2006/relationships/customXml" Target="../ink/ink1866.xml"/><Relationship Id="rId215" Type="http://schemas.openxmlformats.org/officeDocument/2006/relationships/image" Target="../media/image1632.png"/><Relationship Id="rId257" Type="http://schemas.openxmlformats.org/officeDocument/2006/relationships/image" Target="../media/image1653.png"/><Relationship Id="rId422" Type="http://schemas.openxmlformats.org/officeDocument/2006/relationships/customXml" Target="../ink/ink1768.xml"/><Relationship Id="rId464" Type="http://schemas.openxmlformats.org/officeDocument/2006/relationships/customXml" Target="../ink/ink1789.xml"/><Relationship Id="rId299" Type="http://schemas.openxmlformats.org/officeDocument/2006/relationships/image" Target="../media/image1674.png"/><Relationship Id="rId727" Type="http://schemas.openxmlformats.org/officeDocument/2006/relationships/image" Target="../media/image1437.png"/><Relationship Id="rId63" Type="http://schemas.openxmlformats.org/officeDocument/2006/relationships/image" Target="../media/image1557.png"/><Relationship Id="rId159" Type="http://schemas.openxmlformats.org/officeDocument/2006/relationships/image" Target="../media/image1604.png"/><Relationship Id="rId366" Type="http://schemas.openxmlformats.org/officeDocument/2006/relationships/customXml" Target="../ink/ink1740.xml"/><Relationship Id="rId573" Type="http://schemas.openxmlformats.org/officeDocument/2006/relationships/image" Target="../media/image1811.png"/><Relationship Id="rId780" Type="http://schemas.openxmlformats.org/officeDocument/2006/relationships/customXml" Target="../ink/ink1947.xml"/><Relationship Id="rId226" Type="http://schemas.openxmlformats.org/officeDocument/2006/relationships/customXml" Target="../ink/ink1670.xml"/><Relationship Id="rId433" Type="http://schemas.openxmlformats.org/officeDocument/2006/relationships/image" Target="../media/image17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8DE99-5587-3F16-63A9-F082354CAE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High frequency properties of Josephson effect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C1F2CC-5B21-790D-79DD-AE62A6927F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Simple Voltage Source Model</a:t>
            </a:r>
          </a:p>
          <a:p>
            <a:r>
              <a:rPr lang="en-US" dirty="0"/>
              <a:t>BP 11.1</a:t>
            </a:r>
          </a:p>
        </p:txBody>
      </p:sp>
    </p:spTree>
    <p:extLst>
      <p:ext uri="{BB962C8B-B14F-4D97-AF65-F5344CB8AC3E}">
        <p14:creationId xmlns:p14="http://schemas.microsoft.com/office/powerpoint/2010/main" val="2395596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157E80E-4234-5C4E-5431-0554C9F0D354}"/>
                  </a:ext>
                </a:extLst>
              </p14:cNvPr>
              <p14:cNvContentPartPr/>
              <p14:nvPr/>
            </p14:nvContentPartPr>
            <p14:xfrm>
              <a:off x="1742291" y="275455"/>
              <a:ext cx="109800" cy="1965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157E80E-4234-5C4E-5431-0554C9F0D35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24291" y="257455"/>
                <a:ext cx="145440" cy="20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EF17464-FDC4-4CD2-F674-F6EBAACDD30A}"/>
                  </a:ext>
                </a:extLst>
              </p14:cNvPr>
              <p14:cNvContentPartPr/>
              <p14:nvPr/>
            </p14:nvContentPartPr>
            <p14:xfrm>
              <a:off x="1256291" y="1666135"/>
              <a:ext cx="2329560" cy="41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EF17464-FDC4-4CD2-F674-F6EBAACDD30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38291" y="1648495"/>
                <a:ext cx="236520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F7371F6-4E57-7C42-3273-F93BF3322A94}"/>
                  </a:ext>
                </a:extLst>
              </p14:cNvPr>
              <p14:cNvContentPartPr/>
              <p14:nvPr/>
            </p14:nvContentPartPr>
            <p14:xfrm>
              <a:off x="1802411" y="1702135"/>
              <a:ext cx="814320" cy="334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F7371F6-4E57-7C42-3273-F93BF3322A9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84771" y="1684495"/>
                <a:ext cx="849960" cy="69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39567DE2-C34A-806B-5422-3235B35976F7}"/>
              </a:ext>
            </a:extLst>
          </p:cNvPr>
          <p:cNvGrpSpPr/>
          <p:nvPr/>
        </p:nvGrpSpPr>
        <p:grpSpPr>
          <a:xfrm>
            <a:off x="3563171" y="150895"/>
            <a:ext cx="926640" cy="196560"/>
            <a:chOff x="3563171" y="150895"/>
            <a:chExt cx="926640" cy="19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AC21ED8-EA5C-805C-AAD1-334724418B3E}"/>
                    </a:ext>
                  </a:extLst>
                </p14:cNvPr>
                <p14:cNvContentPartPr/>
                <p14:nvPr/>
              </p14:nvContentPartPr>
              <p14:xfrm>
                <a:off x="3563171" y="150895"/>
                <a:ext cx="297720" cy="1641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AC21ED8-EA5C-805C-AAD1-334724418B3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545531" y="132895"/>
                  <a:ext cx="3333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35C315A-A6AA-F528-1D92-E7BC6D8DE5AA}"/>
                    </a:ext>
                  </a:extLst>
                </p14:cNvPr>
                <p14:cNvContentPartPr/>
                <p14:nvPr/>
              </p14:nvContentPartPr>
              <p14:xfrm>
                <a:off x="3983291" y="171775"/>
                <a:ext cx="124560" cy="187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35C315A-A6AA-F528-1D92-E7BC6D8DE5A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965651" y="154135"/>
                  <a:ext cx="1602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2617062-3876-39BB-39DC-54A6A840F16D}"/>
                    </a:ext>
                  </a:extLst>
                </p14:cNvPr>
                <p14:cNvContentPartPr/>
                <p14:nvPr/>
              </p14:nvContentPartPr>
              <p14:xfrm>
                <a:off x="3951971" y="267175"/>
                <a:ext cx="197280" cy="27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2617062-3876-39BB-39DC-54A6A840F16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933971" y="249175"/>
                  <a:ext cx="2329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331A17C-8BB8-0DAB-2C21-6118BA521C77}"/>
                    </a:ext>
                  </a:extLst>
                </p14:cNvPr>
                <p14:cNvContentPartPr/>
                <p14:nvPr/>
              </p14:nvContentPartPr>
              <p14:xfrm>
                <a:off x="4275971" y="194455"/>
                <a:ext cx="213840" cy="1530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331A17C-8BB8-0DAB-2C21-6118BA521C7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257971" y="176455"/>
                  <a:ext cx="249480" cy="188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5937439-5594-319E-1CE3-9871E3104A43}"/>
                  </a:ext>
                </a:extLst>
              </p14:cNvPr>
              <p14:cNvContentPartPr/>
              <p14:nvPr/>
            </p14:nvContentPartPr>
            <p14:xfrm>
              <a:off x="1802411" y="1677655"/>
              <a:ext cx="628560" cy="594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5937439-5594-319E-1CE3-9871E3104A4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784771" y="1660015"/>
                <a:ext cx="664200" cy="95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BC8D4298-5F43-EA74-2466-289D625CEF38}"/>
              </a:ext>
            </a:extLst>
          </p:cNvPr>
          <p:cNvGrpSpPr/>
          <p:nvPr/>
        </p:nvGrpSpPr>
        <p:grpSpPr>
          <a:xfrm>
            <a:off x="1849931" y="1224055"/>
            <a:ext cx="355680" cy="23040"/>
            <a:chOff x="1849931" y="1224055"/>
            <a:chExt cx="355680" cy="2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3351AF8-413A-6D4A-C69B-AF9B8F5D6CEB}"/>
                    </a:ext>
                  </a:extLst>
                </p14:cNvPr>
                <p14:cNvContentPartPr/>
                <p14:nvPr/>
              </p14:nvContentPartPr>
              <p14:xfrm>
                <a:off x="1849931" y="1234135"/>
                <a:ext cx="22680" cy="64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3351AF8-413A-6D4A-C69B-AF9B8F5D6CE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831931" y="1216495"/>
                  <a:ext cx="583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5A5D4AB-AA09-C0CC-B6D8-6AB1BDF0AD07}"/>
                    </a:ext>
                  </a:extLst>
                </p14:cNvPr>
                <p14:cNvContentPartPr/>
                <p14:nvPr/>
              </p14:nvContentPartPr>
              <p14:xfrm>
                <a:off x="1925531" y="1224055"/>
                <a:ext cx="155160" cy="212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5A5D4AB-AA09-C0CC-B6D8-6AB1BDF0AD0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907891" y="1206415"/>
                  <a:ext cx="1908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7A98AA3-9257-F0AE-CE92-BBC509B76731}"/>
                    </a:ext>
                  </a:extLst>
                </p14:cNvPr>
                <p14:cNvContentPartPr/>
                <p14:nvPr/>
              </p14:nvContentPartPr>
              <p14:xfrm>
                <a:off x="2166011" y="1239895"/>
                <a:ext cx="39600" cy="72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7A98AA3-9257-F0AE-CE92-BBC509B7673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148371" y="1222255"/>
                  <a:ext cx="75240" cy="4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F394185-B746-2BDD-E1C2-06D793324355}"/>
              </a:ext>
            </a:extLst>
          </p:cNvPr>
          <p:cNvGrpSpPr/>
          <p:nvPr/>
        </p:nvGrpSpPr>
        <p:grpSpPr>
          <a:xfrm>
            <a:off x="1397051" y="1082215"/>
            <a:ext cx="182520" cy="236880"/>
            <a:chOff x="1397051" y="1082215"/>
            <a:chExt cx="182520" cy="23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80B9FE8-9E8F-DDC4-C1FF-2199641D7DCF}"/>
                    </a:ext>
                  </a:extLst>
                </p14:cNvPr>
                <p14:cNvContentPartPr/>
                <p14:nvPr/>
              </p14:nvContentPartPr>
              <p14:xfrm>
                <a:off x="1397051" y="1082215"/>
                <a:ext cx="128160" cy="1861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80B9FE8-9E8F-DDC4-C1FF-2199641D7DC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379051" y="1064575"/>
                  <a:ext cx="16380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2B3AD4C-1F75-AFA5-4052-6431FDA98DAA}"/>
                    </a:ext>
                  </a:extLst>
                </p14:cNvPr>
                <p14:cNvContentPartPr/>
                <p14:nvPr/>
              </p14:nvContentPartPr>
              <p14:xfrm>
                <a:off x="1559051" y="1247095"/>
                <a:ext cx="20520" cy="720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2B3AD4C-1F75-AFA5-4052-6431FDA98DA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541411" y="1229455"/>
                  <a:ext cx="56160" cy="10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46FAC58-DEB4-5762-2691-D35ED7E8CBD2}"/>
              </a:ext>
            </a:extLst>
          </p:cNvPr>
          <p:cNvGrpSpPr/>
          <p:nvPr/>
        </p:nvGrpSpPr>
        <p:grpSpPr>
          <a:xfrm>
            <a:off x="912851" y="1587655"/>
            <a:ext cx="234000" cy="273600"/>
            <a:chOff x="912851" y="1587655"/>
            <a:chExt cx="234000" cy="27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591E62F-C41C-C545-E328-9AAA305BACBF}"/>
                    </a:ext>
                  </a:extLst>
                </p14:cNvPr>
                <p14:cNvContentPartPr/>
                <p14:nvPr/>
              </p14:nvContentPartPr>
              <p14:xfrm>
                <a:off x="912851" y="1587655"/>
                <a:ext cx="195840" cy="2293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591E62F-C41C-C545-E328-9AAA305BACB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94851" y="1569655"/>
                  <a:ext cx="23148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75770D0-E6AD-DCB2-B198-5450C7A32D74}"/>
                    </a:ext>
                  </a:extLst>
                </p14:cNvPr>
                <p14:cNvContentPartPr/>
                <p14:nvPr/>
              </p14:nvContentPartPr>
              <p14:xfrm>
                <a:off x="1074851" y="1781695"/>
                <a:ext cx="72000" cy="795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75770D0-E6AD-DCB2-B198-5450C7A32D7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56851" y="1763695"/>
                  <a:ext cx="107640" cy="115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C7CCB4A0-362E-3D31-5884-97290C2E2C97}"/>
                  </a:ext>
                </a:extLst>
              </p14:cNvPr>
              <p14:cNvContentPartPr/>
              <p14:nvPr/>
            </p14:nvContentPartPr>
            <p14:xfrm>
              <a:off x="1308131" y="147655"/>
              <a:ext cx="192960" cy="2494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C7CCB4A0-362E-3D31-5884-97290C2E2C97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290491" y="129655"/>
                <a:ext cx="228600" cy="285120"/>
              </a:xfrm>
              <a:prstGeom prst="rect">
                <a:avLst/>
              </a:prstGeom>
            </p:spPr>
          </p:pic>
        </mc:Fallback>
      </mc:AlternateContent>
      <p:grpSp>
        <p:nvGrpSpPr>
          <p:cNvPr id="55" name="Group 54">
            <a:extLst>
              <a:ext uri="{FF2B5EF4-FFF2-40B4-BE49-F238E27FC236}">
                <a16:creationId xmlns:a16="http://schemas.microsoft.com/office/drawing/2014/main" id="{305C3697-E684-52E9-BF15-93B935C825F8}"/>
              </a:ext>
            </a:extLst>
          </p:cNvPr>
          <p:cNvGrpSpPr/>
          <p:nvPr/>
        </p:nvGrpSpPr>
        <p:grpSpPr>
          <a:xfrm>
            <a:off x="4776371" y="87535"/>
            <a:ext cx="1699200" cy="343800"/>
            <a:chOff x="4776371" y="87535"/>
            <a:chExt cx="1699200" cy="34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9927159-DE60-6F6F-01D1-A5C7CFF96882}"/>
                    </a:ext>
                  </a:extLst>
                </p14:cNvPr>
                <p14:cNvContentPartPr/>
                <p14:nvPr/>
              </p14:nvContentPartPr>
              <p14:xfrm>
                <a:off x="4776371" y="112375"/>
                <a:ext cx="58680" cy="2408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9927159-DE60-6F6F-01D1-A5C7CFF9688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758731" y="94735"/>
                  <a:ext cx="9432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EAA9274-D846-30F4-05C8-CBBF3BD43773}"/>
                    </a:ext>
                  </a:extLst>
                </p14:cNvPr>
                <p14:cNvContentPartPr/>
                <p14:nvPr/>
              </p14:nvContentPartPr>
              <p14:xfrm>
                <a:off x="4913531" y="189415"/>
                <a:ext cx="76320" cy="1162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EAA9274-D846-30F4-05C8-CBBF3BD4377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895891" y="171415"/>
                  <a:ext cx="1119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92DE95B-E3B5-7350-AB2D-E72F5F73560A}"/>
                    </a:ext>
                  </a:extLst>
                </p14:cNvPr>
                <p14:cNvContentPartPr/>
                <p14:nvPr/>
              </p14:nvContentPartPr>
              <p14:xfrm>
                <a:off x="5082371" y="111655"/>
                <a:ext cx="99720" cy="2048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92DE95B-E3B5-7350-AB2D-E72F5F73560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064371" y="94015"/>
                  <a:ext cx="13536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25FC9D8-BE41-6EAE-3DA0-A5294EF92E20}"/>
                    </a:ext>
                  </a:extLst>
                </p14:cNvPr>
                <p14:cNvContentPartPr/>
                <p14:nvPr/>
              </p14:nvContentPartPr>
              <p14:xfrm>
                <a:off x="5033771" y="203815"/>
                <a:ext cx="96480" cy="90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25FC9D8-BE41-6EAE-3DA0-A5294EF92E2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016131" y="185815"/>
                  <a:ext cx="1321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65EF050-63FC-FE96-6AFE-F3D382DC1E78}"/>
                    </a:ext>
                  </a:extLst>
                </p14:cNvPr>
                <p14:cNvContentPartPr/>
                <p14:nvPr/>
              </p14:nvContentPartPr>
              <p14:xfrm>
                <a:off x="5316371" y="254215"/>
                <a:ext cx="131760" cy="723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65EF050-63FC-FE96-6AFE-F3D382DC1E7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298371" y="236215"/>
                  <a:ext cx="1674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AE0A2AC6-A7D3-DAE6-4991-F5331B8F17D3}"/>
                    </a:ext>
                  </a:extLst>
                </p14:cNvPr>
                <p14:cNvContentPartPr/>
                <p14:nvPr/>
              </p14:nvContentPartPr>
              <p14:xfrm>
                <a:off x="5490251" y="276895"/>
                <a:ext cx="272160" cy="1544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AE0A2AC6-A7D3-DAE6-4991-F5331B8F17D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472611" y="259255"/>
                  <a:ext cx="3078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B6670FB-8ACF-8DBA-F8EE-D7976E3210BA}"/>
                    </a:ext>
                  </a:extLst>
                </p14:cNvPr>
                <p14:cNvContentPartPr/>
                <p14:nvPr/>
              </p14:nvContentPartPr>
              <p14:xfrm>
                <a:off x="5831531" y="122455"/>
                <a:ext cx="31320" cy="1936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B6670FB-8ACF-8DBA-F8EE-D7976E3210B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813891" y="104455"/>
                  <a:ext cx="6696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F2EF0FB-CE12-91D4-91A1-E8E81B026010}"/>
                    </a:ext>
                  </a:extLst>
                </p14:cNvPr>
                <p14:cNvContentPartPr/>
                <p14:nvPr/>
              </p14:nvContentPartPr>
              <p14:xfrm>
                <a:off x="5933771" y="147655"/>
                <a:ext cx="39960" cy="1648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F2EF0FB-CE12-91D4-91A1-E8E81B02601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916131" y="129655"/>
                  <a:ext cx="756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C31C080-53BA-33DD-27C4-6EA406D5B1C3}"/>
                    </a:ext>
                  </a:extLst>
                </p14:cNvPr>
                <p14:cNvContentPartPr/>
                <p14:nvPr/>
              </p14:nvContentPartPr>
              <p14:xfrm>
                <a:off x="5988851" y="87535"/>
                <a:ext cx="70200" cy="2235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C31C080-53BA-33DD-27C4-6EA406D5B1C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971211" y="69535"/>
                  <a:ext cx="10584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708946F-AFD1-36C0-09BF-F340445A783E}"/>
                    </a:ext>
                  </a:extLst>
                </p14:cNvPr>
                <p14:cNvContentPartPr/>
                <p14:nvPr/>
              </p14:nvContentPartPr>
              <p14:xfrm>
                <a:off x="6102971" y="200935"/>
                <a:ext cx="77400" cy="1026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708946F-AFD1-36C0-09BF-F340445A783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085331" y="183295"/>
                  <a:ext cx="1130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0A2AA60-661B-82B4-6F43-2B886A3B898A}"/>
                    </a:ext>
                  </a:extLst>
                </p14:cNvPr>
                <p14:cNvContentPartPr/>
                <p14:nvPr/>
              </p14:nvContentPartPr>
              <p14:xfrm>
                <a:off x="6222491" y="220015"/>
                <a:ext cx="64080" cy="993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0A2AA60-661B-82B4-6F43-2B886A3B898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204851" y="202015"/>
                  <a:ext cx="997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AEE26D00-C1F6-0FC4-A6F5-686F7F85EEAB}"/>
                    </a:ext>
                  </a:extLst>
                </p14:cNvPr>
                <p14:cNvContentPartPr/>
                <p14:nvPr/>
              </p14:nvContentPartPr>
              <p14:xfrm>
                <a:off x="6264251" y="93295"/>
                <a:ext cx="30240" cy="2314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AEE26D00-C1F6-0FC4-A6F5-686F7F85EEA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246251" y="75295"/>
                  <a:ext cx="6588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AA9B0A8-8592-B04D-2C8C-7B4A6A292492}"/>
                    </a:ext>
                  </a:extLst>
                </p14:cNvPr>
                <p14:cNvContentPartPr/>
                <p14:nvPr/>
              </p14:nvContentPartPr>
              <p14:xfrm>
                <a:off x="6378371" y="247015"/>
                <a:ext cx="97200" cy="871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AA9B0A8-8592-B04D-2C8C-7B4A6A29249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360731" y="229375"/>
                  <a:ext cx="132840" cy="12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3F891BA-DC74-E6A1-660B-71476887B7DF}"/>
              </a:ext>
            </a:extLst>
          </p:cNvPr>
          <p:cNvGrpSpPr/>
          <p:nvPr/>
        </p:nvGrpSpPr>
        <p:grpSpPr>
          <a:xfrm>
            <a:off x="6630371" y="89695"/>
            <a:ext cx="520560" cy="312480"/>
            <a:chOff x="6630371" y="89695"/>
            <a:chExt cx="520560" cy="31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34C3D1BF-D6A3-0F40-5942-AA69F69DA564}"/>
                    </a:ext>
                  </a:extLst>
                </p14:cNvPr>
                <p14:cNvContentPartPr/>
                <p14:nvPr/>
              </p14:nvContentPartPr>
              <p14:xfrm>
                <a:off x="6654491" y="222175"/>
                <a:ext cx="102600" cy="144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34C3D1BF-D6A3-0F40-5942-AA69F69DA56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636491" y="204175"/>
                  <a:ext cx="1382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EC77E68-0745-9607-EBE0-B8A7057FC672}"/>
                    </a:ext>
                  </a:extLst>
                </p14:cNvPr>
                <p14:cNvContentPartPr/>
                <p14:nvPr/>
              </p14:nvContentPartPr>
              <p14:xfrm>
                <a:off x="6630371" y="290575"/>
                <a:ext cx="128520" cy="187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EC77E68-0745-9607-EBE0-B8A7057FC67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612371" y="272575"/>
                  <a:ext cx="1641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C509FFF-415A-156E-506F-999A302C8DBB}"/>
                    </a:ext>
                  </a:extLst>
                </p14:cNvPr>
                <p14:cNvContentPartPr/>
                <p14:nvPr/>
              </p14:nvContentPartPr>
              <p14:xfrm>
                <a:off x="6874811" y="139015"/>
                <a:ext cx="108720" cy="1904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C509FFF-415A-156E-506F-999A302C8DB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857171" y="121375"/>
                  <a:ext cx="14436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757F59D-B93B-7121-52DA-ECEDB4153480}"/>
                    </a:ext>
                  </a:extLst>
                </p14:cNvPr>
                <p14:cNvContentPartPr/>
                <p14:nvPr/>
              </p14:nvContentPartPr>
              <p14:xfrm>
                <a:off x="7060211" y="89695"/>
                <a:ext cx="90720" cy="3124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757F59D-B93B-7121-52DA-ECEDB415348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042211" y="72055"/>
                  <a:ext cx="126360" cy="34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A4426AB9-1072-1539-4658-543F08A5C819}"/>
              </a:ext>
            </a:extLst>
          </p:cNvPr>
          <p:cNvGrpSpPr/>
          <p:nvPr/>
        </p:nvGrpSpPr>
        <p:grpSpPr>
          <a:xfrm>
            <a:off x="2573531" y="1837495"/>
            <a:ext cx="195840" cy="293400"/>
            <a:chOff x="2573531" y="1837495"/>
            <a:chExt cx="195840" cy="29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B378E4B-E7C0-7D58-17D5-779C9145BCBA}"/>
                    </a:ext>
                  </a:extLst>
                </p14:cNvPr>
                <p14:cNvContentPartPr/>
                <p14:nvPr/>
              </p14:nvContentPartPr>
              <p14:xfrm>
                <a:off x="2607011" y="1843975"/>
                <a:ext cx="70920" cy="1890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B378E4B-E7C0-7D58-17D5-779C9145BCB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589371" y="1825975"/>
                  <a:ext cx="10656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F5586807-4376-B98D-1D88-BFE88CF25EDE}"/>
                    </a:ext>
                  </a:extLst>
                </p14:cNvPr>
                <p14:cNvContentPartPr/>
                <p14:nvPr/>
              </p14:nvContentPartPr>
              <p14:xfrm>
                <a:off x="2573531" y="1837495"/>
                <a:ext cx="123480" cy="244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F5586807-4376-B98D-1D88-BFE88CF25ED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555531" y="1819855"/>
                  <a:ext cx="15912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D23DF2E9-A108-4D08-5900-F55A97D8CD78}"/>
                    </a:ext>
                  </a:extLst>
                </p14:cNvPr>
                <p14:cNvContentPartPr/>
                <p14:nvPr/>
              </p14:nvContentPartPr>
              <p14:xfrm>
                <a:off x="2766131" y="2014975"/>
                <a:ext cx="3240" cy="1159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D23DF2E9-A108-4D08-5900-F55A97D8CD7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748131" y="1997335"/>
                  <a:ext cx="38880" cy="151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57D4D3B3-776A-B8FE-6AA7-01B69F2DFF50}"/>
                  </a:ext>
                </a:extLst>
              </p14:cNvPr>
              <p14:cNvContentPartPr/>
              <p14:nvPr/>
            </p14:nvContentPartPr>
            <p14:xfrm>
              <a:off x="2416931" y="1258255"/>
              <a:ext cx="148680" cy="46944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57D4D3B3-776A-B8FE-6AA7-01B69F2DFF50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399291" y="1240255"/>
                <a:ext cx="184320" cy="505080"/>
              </a:xfrm>
              <a:prstGeom prst="rect">
                <a:avLst/>
              </a:prstGeom>
            </p:spPr>
          </p:pic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id="{12FBA1BF-05D5-CC47-1F73-F9CBE7DD0904}"/>
              </a:ext>
            </a:extLst>
          </p:cNvPr>
          <p:cNvGrpSpPr/>
          <p:nvPr/>
        </p:nvGrpSpPr>
        <p:grpSpPr>
          <a:xfrm>
            <a:off x="2387051" y="94375"/>
            <a:ext cx="642600" cy="195480"/>
            <a:chOff x="2387051" y="94375"/>
            <a:chExt cx="642600" cy="19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427A351-208F-87E8-D52E-2CDB1205EB1A}"/>
                    </a:ext>
                  </a:extLst>
                </p14:cNvPr>
                <p14:cNvContentPartPr/>
                <p14:nvPr/>
              </p14:nvContentPartPr>
              <p14:xfrm>
                <a:off x="2387051" y="136855"/>
                <a:ext cx="235800" cy="1530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427A351-208F-87E8-D52E-2CDB1205EB1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369051" y="118855"/>
                  <a:ext cx="27144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1F681EC-59F5-8151-2DC7-271A1B5B4FA0}"/>
                    </a:ext>
                  </a:extLst>
                </p14:cNvPr>
                <p14:cNvContentPartPr/>
                <p14:nvPr/>
              </p14:nvContentPartPr>
              <p14:xfrm>
                <a:off x="2680451" y="122455"/>
                <a:ext cx="142560" cy="1292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1F681EC-59F5-8151-2DC7-271A1B5B4FA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662811" y="104455"/>
                  <a:ext cx="1782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8DAAACD-0D0A-1273-37B7-511BF5A26AF9}"/>
                    </a:ext>
                  </a:extLst>
                </p14:cNvPr>
                <p14:cNvContentPartPr/>
                <p14:nvPr/>
              </p14:nvContentPartPr>
              <p14:xfrm>
                <a:off x="2882051" y="94375"/>
                <a:ext cx="147600" cy="1411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8DAAACD-0D0A-1273-37B7-511BF5A26AF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864411" y="76735"/>
                  <a:ext cx="183240" cy="17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36903B82-4D7F-18FF-146E-C3240E666176}"/>
              </a:ext>
            </a:extLst>
          </p:cNvPr>
          <p:cNvGrpSpPr/>
          <p:nvPr/>
        </p:nvGrpSpPr>
        <p:grpSpPr>
          <a:xfrm>
            <a:off x="2773331" y="1265455"/>
            <a:ext cx="1421640" cy="95760"/>
            <a:chOff x="2773331" y="1265455"/>
            <a:chExt cx="1421640" cy="9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13D9B2D6-9543-CE89-B546-16DC21335A48}"/>
                    </a:ext>
                  </a:extLst>
                </p14:cNvPr>
                <p14:cNvContentPartPr/>
                <p14:nvPr/>
              </p14:nvContentPartPr>
              <p14:xfrm>
                <a:off x="2784851" y="1265455"/>
                <a:ext cx="1410120" cy="615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13D9B2D6-9543-CE89-B546-16DC21335A4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766851" y="1247815"/>
                  <a:ext cx="14457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B96C3127-B574-B616-231E-51AB7DA7ACD9}"/>
                    </a:ext>
                  </a:extLst>
                </p14:cNvPr>
                <p14:cNvContentPartPr/>
                <p14:nvPr/>
              </p14:nvContentPartPr>
              <p14:xfrm>
                <a:off x="2773331" y="1282375"/>
                <a:ext cx="100440" cy="788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B96C3127-B574-B616-231E-51AB7DA7ACD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755691" y="1264735"/>
                  <a:ext cx="136080" cy="11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092A4946-626B-2FF5-1B13-E6F6E763BE72}"/>
              </a:ext>
            </a:extLst>
          </p:cNvPr>
          <p:cNvGrpSpPr/>
          <p:nvPr/>
        </p:nvGrpSpPr>
        <p:grpSpPr>
          <a:xfrm>
            <a:off x="6101171" y="1042975"/>
            <a:ext cx="588240" cy="389880"/>
            <a:chOff x="6101171" y="1042975"/>
            <a:chExt cx="588240" cy="38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F0E7B16-0C57-68CB-B2E8-0078F146A0E1}"/>
                    </a:ext>
                  </a:extLst>
                </p14:cNvPr>
                <p14:cNvContentPartPr/>
                <p14:nvPr/>
              </p14:nvContentPartPr>
              <p14:xfrm>
                <a:off x="6101171" y="1042975"/>
                <a:ext cx="588240" cy="3898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F0E7B16-0C57-68CB-B2E8-0078F146A0E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083531" y="1025335"/>
                  <a:ext cx="623880" cy="42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E21680A3-E7AD-7E51-FCCF-980E132EEA68}"/>
                    </a:ext>
                  </a:extLst>
                </p14:cNvPr>
                <p14:cNvContentPartPr/>
                <p14:nvPr/>
              </p14:nvContentPartPr>
              <p14:xfrm>
                <a:off x="6278291" y="1189135"/>
                <a:ext cx="181800" cy="144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E21680A3-E7AD-7E51-FCCF-980E132EEA68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260291" y="1171495"/>
                  <a:ext cx="217440" cy="50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8586E408-C3E8-997F-7F1B-5F1E0FA87D9F}"/>
                  </a:ext>
                </a:extLst>
              </p14:cNvPr>
              <p14:cNvContentPartPr/>
              <p14:nvPr/>
            </p14:nvContentPartPr>
            <p14:xfrm>
              <a:off x="6925931" y="1132975"/>
              <a:ext cx="154800" cy="28152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8586E408-C3E8-997F-7F1B-5F1E0FA87D9F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6908291" y="1114975"/>
                <a:ext cx="190440" cy="317160"/>
              </a:xfrm>
              <a:prstGeom prst="rect">
                <a:avLst/>
              </a:prstGeom>
            </p:spPr>
          </p:pic>
        </mc:Fallback>
      </mc:AlternateContent>
      <p:grpSp>
        <p:nvGrpSpPr>
          <p:cNvPr id="94" name="Group 93">
            <a:extLst>
              <a:ext uri="{FF2B5EF4-FFF2-40B4-BE49-F238E27FC236}">
                <a16:creationId xmlns:a16="http://schemas.microsoft.com/office/drawing/2014/main" id="{40A68B71-C783-A95B-C750-FCA7E9B0DACD}"/>
              </a:ext>
            </a:extLst>
          </p:cNvPr>
          <p:cNvGrpSpPr/>
          <p:nvPr/>
        </p:nvGrpSpPr>
        <p:grpSpPr>
          <a:xfrm>
            <a:off x="7445771" y="1228735"/>
            <a:ext cx="185040" cy="244440"/>
            <a:chOff x="7445771" y="1228735"/>
            <a:chExt cx="185040" cy="24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E71F06A8-6A8F-48A5-A010-923866336165}"/>
                    </a:ext>
                  </a:extLst>
                </p14:cNvPr>
                <p14:cNvContentPartPr/>
                <p14:nvPr/>
              </p14:nvContentPartPr>
              <p14:xfrm>
                <a:off x="7445771" y="1292095"/>
                <a:ext cx="13680" cy="1144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E71F06A8-6A8F-48A5-A010-92386633616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428131" y="1274455"/>
                  <a:ext cx="493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1F988EF5-0D5A-3175-FD9A-6595300EC7EE}"/>
                    </a:ext>
                  </a:extLst>
                </p14:cNvPr>
                <p14:cNvContentPartPr/>
                <p14:nvPr/>
              </p14:nvContentPartPr>
              <p14:xfrm>
                <a:off x="7478531" y="1228735"/>
                <a:ext cx="27360" cy="183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1F988EF5-0D5A-3175-FD9A-6595300EC7E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460891" y="1211095"/>
                  <a:ext cx="630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D6D580A1-35E3-53E2-D80C-C20FF6A7CEE5}"/>
                    </a:ext>
                  </a:extLst>
                </p14:cNvPr>
                <p14:cNvContentPartPr/>
                <p14:nvPr/>
              </p14:nvContentPartPr>
              <p14:xfrm>
                <a:off x="7508411" y="1297135"/>
                <a:ext cx="122400" cy="1760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D6D580A1-35E3-53E2-D80C-C20FF6A7CEE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490411" y="1279495"/>
                  <a:ext cx="158040" cy="211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E57C017A-33CF-DA54-DA64-3240B6CC8E2F}"/>
                  </a:ext>
                </a:extLst>
              </p14:cNvPr>
              <p14:cNvContentPartPr/>
              <p14:nvPr/>
            </p14:nvContentPartPr>
            <p14:xfrm>
              <a:off x="11153411" y="1356175"/>
              <a:ext cx="9720" cy="1728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E57C017A-33CF-DA54-DA64-3240B6CC8E2F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11135771" y="1338175"/>
                <a:ext cx="4536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4FAF26CE-BCA8-11BD-9A7B-AEB98797FE7E}"/>
                  </a:ext>
                </a:extLst>
              </p14:cNvPr>
              <p14:cNvContentPartPr/>
              <p14:nvPr/>
            </p14:nvContentPartPr>
            <p14:xfrm>
              <a:off x="844091" y="4443175"/>
              <a:ext cx="6120" cy="28440"/>
            </p14:xfrm>
          </p:contentPart>
        </mc:Choice>
        <mc:Fallback xmlns=""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4FAF26CE-BCA8-11BD-9A7B-AEB98797FE7E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826451" y="4425535"/>
                <a:ext cx="4176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2AD81663-A9E6-F0AC-A1FF-7372C01EAED7}"/>
                  </a:ext>
                </a:extLst>
              </p14:cNvPr>
              <p14:cNvContentPartPr/>
              <p14:nvPr/>
            </p14:nvContentPartPr>
            <p14:xfrm>
              <a:off x="7424891" y="4068775"/>
              <a:ext cx="7920" cy="8640"/>
            </p14:xfrm>
          </p:contentPart>
        </mc:Choice>
        <mc:Fallback xmlns=""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2AD81663-A9E6-F0AC-A1FF-7372C01EAED7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7406891" y="4050775"/>
                <a:ext cx="43560" cy="44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53" name="Group 252">
            <a:extLst>
              <a:ext uri="{FF2B5EF4-FFF2-40B4-BE49-F238E27FC236}">
                <a16:creationId xmlns:a16="http://schemas.microsoft.com/office/drawing/2014/main" id="{82D6F368-3F32-60D5-9DC8-89FC4E6BE1CE}"/>
              </a:ext>
            </a:extLst>
          </p:cNvPr>
          <p:cNvGrpSpPr/>
          <p:nvPr/>
        </p:nvGrpSpPr>
        <p:grpSpPr>
          <a:xfrm>
            <a:off x="8142731" y="972603"/>
            <a:ext cx="1190520" cy="665452"/>
            <a:chOff x="8142731" y="972603"/>
            <a:chExt cx="1190520" cy="66545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BD2B630E-0DCA-4EE6-E7B0-413011BE2F94}"/>
                    </a:ext>
                  </a:extLst>
                </p14:cNvPr>
                <p14:cNvContentPartPr/>
                <p14:nvPr/>
              </p14:nvContentPartPr>
              <p14:xfrm>
                <a:off x="8165771" y="1122895"/>
                <a:ext cx="153720" cy="3610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BD2B630E-0DCA-4EE6-E7B0-413011BE2F94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147771" y="1104895"/>
                  <a:ext cx="18936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386DDA64-6EC4-C4C9-1D2C-8B02EC476639}"/>
                    </a:ext>
                  </a:extLst>
                </p14:cNvPr>
                <p14:cNvContentPartPr/>
                <p14:nvPr/>
              </p14:nvContentPartPr>
              <p14:xfrm>
                <a:off x="8142731" y="1152775"/>
                <a:ext cx="239760" cy="147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386DDA64-6EC4-C4C9-1D2C-8B02EC47663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124731" y="1134775"/>
                  <a:ext cx="2754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3130035D-D146-91E6-9A23-48089A37FD13}"/>
                    </a:ext>
                  </a:extLst>
                </p14:cNvPr>
                <p14:cNvContentPartPr/>
                <p14:nvPr/>
              </p14:nvContentPartPr>
              <p14:xfrm>
                <a:off x="8678771" y="1283815"/>
                <a:ext cx="159480" cy="165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3130035D-D146-91E6-9A23-48089A37FD1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661131" y="1265815"/>
                  <a:ext cx="1951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509A2B2B-C8E4-0020-09E0-2D86DA974F6F}"/>
                    </a:ext>
                  </a:extLst>
                </p14:cNvPr>
                <p14:cNvContentPartPr/>
                <p14:nvPr/>
              </p14:nvContentPartPr>
              <p14:xfrm>
                <a:off x="8666171" y="1389295"/>
                <a:ext cx="168120" cy="90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509A2B2B-C8E4-0020-09E0-2D86DA974F6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648531" y="1371655"/>
                  <a:ext cx="2037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8DFB9C40-BF89-4C32-BBBE-7487CACB7DF1}"/>
                    </a:ext>
                  </a:extLst>
                </p14:cNvPr>
                <p14:cNvContentPartPr/>
                <p14:nvPr/>
              </p14:nvContentPartPr>
              <p14:xfrm>
                <a:off x="9069731" y="1221895"/>
                <a:ext cx="142560" cy="3070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8DFB9C40-BF89-4C32-BBBE-7487CACB7DF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051731" y="1203895"/>
                  <a:ext cx="17820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9D3B7813-4364-D6BC-F025-93A87F0C4A5F}"/>
                    </a:ext>
                  </a:extLst>
                </p14:cNvPr>
                <p14:cNvContentPartPr/>
                <p14:nvPr/>
              </p14:nvContentPartPr>
              <p14:xfrm>
                <a:off x="9040931" y="1228375"/>
                <a:ext cx="189360" cy="244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9D3B7813-4364-D6BC-F025-93A87F0C4A5F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022931" y="1210375"/>
                  <a:ext cx="22500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6907FF8A-8B8F-947C-FC90-5DFD20321494}"/>
                    </a:ext>
                  </a:extLst>
                </p14:cNvPr>
                <p14:cNvContentPartPr/>
                <p14:nvPr/>
              </p14:nvContentPartPr>
              <p14:xfrm>
                <a:off x="9326411" y="1513855"/>
                <a:ext cx="6840" cy="1242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6907FF8A-8B8F-947C-FC90-5DFD2032149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308411" y="1495855"/>
                  <a:ext cx="424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C829CF83-063F-E535-2D66-2DD1777CE01D}"/>
                    </a:ext>
                  </a:extLst>
                </p14:cNvPr>
                <p14:cNvContentPartPr/>
                <p14:nvPr/>
              </p14:nvContentPartPr>
              <p14:xfrm>
                <a:off x="8454910" y="1011843"/>
                <a:ext cx="14760" cy="14220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C829CF83-063F-E535-2D66-2DD1777CE01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436910" y="994203"/>
                  <a:ext cx="504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E985766A-2E07-5E74-D8EE-93AA35507152}"/>
                    </a:ext>
                  </a:extLst>
                </p14:cNvPr>
                <p14:cNvContentPartPr/>
                <p14:nvPr/>
              </p14:nvContentPartPr>
              <p14:xfrm>
                <a:off x="8446630" y="1019763"/>
                <a:ext cx="87840" cy="14652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E985766A-2E07-5E74-D8EE-93AA35507152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428630" y="1001763"/>
                  <a:ext cx="1234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4B0917C6-8A28-861B-AB31-C947DA47A4B4}"/>
                    </a:ext>
                  </a:extLst>
                </p14:cNvPr>
                <p14:cNvContentPartPr/>
                <p14:nvPr/>
              </p14:nvContentPartPr>
              <p14:xfrm>
                <a:off x="8584870" y="1029843"/>
                <a:ext cx="64800" cy="14652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4B0917C6-8A28-861B-AB31-C947DA47A4B4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567230" y="1011843"/>
                  <a:ext cx="1004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BEB80ABB-7F8A-72B8-2DBC-22BC410D60D0}"/>
                    </a:ext>
                  </a:extLst>
                </p14:cNvPr>
                <p14:cNvContentPartPr/>
                <p14:nvPr/>
              </p14:nvContentPartPr>
              <p14:xfrm>
                <a:off x="8361310" y="972603"/>
                <a:ext cx="72000" cy="23652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BEB80ABB-7F8A-72B8-2DBC-22BC410D60D0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343310" y="954963"/>
                  <a:ext cx="10764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1CF3E2DE-85C0-DFBF-FE92-C26530639D2D}"/>
                    </a:ext>
                  </a:extLst>
                </p14:cNvPr>
                <p14:cNvContentPartPr/>
                <p14:nvPr/>
              </p14:nvContentPartPr>
              <p14:xfrm>
                <a:off x="8655790" y="984843"/>
                <a:ext cx="76680" cy="26280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1CF3E2DE-85C0-DFBF-FE92-C26530639D2D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637790" y="967203"/>
                  <a:ext cx="112320" cy="298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254" name="Ink 253">
                <a:extLst>
                  <a:ext uri="{FF2B5EF4-FFF2-40B4-BE49-F238E27FC236}">
                    <a16:creationId xmlns:a16="http://schemas.microsoft.com/office/drawing/2014/main" id="{A7617F41-6639-5BB7-F2F4-183081EB8427}"/>
                  </a:ext>
                </a:extLst>
              </p14:cNvPr>
              <p14:cNvContentPartPr/>
              <p14:nvPr/>
            </p14:nvContentPartPr>
            <p14:xfrm>
              <a:off x="8467510" y="1547883"/>
              <a:ext cx="26280" cy="81000"/>
            </p14:xfrm>
          </p:contentPart>
        </mc:Choice>
        <mc:Fallback xmlns="">
          <p:pic>
            <p:nvPicPr>
              <p:cNvPr id="254" name="Ink 253">
                <a:extLst>
                  <a:ext uri="{FF2B5EF4-FFF2-40B4-BE49-F238E27FC236}">
                    <a16:creationId xmlns:a16="http://schemas.microsoft.com/office/drawing/2014/main" id="{A7617F41-6639-5BB7-F2F4-183081EB8427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8449870" y="1530243"/>
                <a:ext cx="61920" cy="116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60" name="Group 259">
            <a:extLst>
              <a:ext uri="{FF2B5EF4-FFF2-40B4-BE49-F238E27FC236}">
                <a16:creationId xmlns:a16="http://schemas.microsoft.com/office/drawing/2014/main" id="{E570100B-268A-103B-AEB0-5D369D5185D0}"/>
              </a:ext>
            </a:extLst>
          </p:cNvPr>
          <p:cNvGrpSpPr/>
          <p:nvPr/>
        </p:nvGrpSpPr>
        <p:grpSpPr>
          <a:xfrm>
            <a:off x="4213390" y="1865403"/>
            <a:ext cx="1197720" cy="402120"/>
            <a:chOff x="4213390" y="1865403"/>
            <a:chExt cx="1197720" cy="40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C58C972C-3D34-C457-5458-62681427CEAD}"/>
                    </a:ext>
                  </a:extLst>
                </p14:cNvPr>
                <p14:cNvContentPartPr/>
                <p14:nvPr/>
              </p14:nvContentPartPr>
              <p14:xfrm>
                <a:off x="4213390" y="2007243"/>
                <a:ext cx="411120" cy="26028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C58C972C-3D34-C457-5458-62681427CEAD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195390" y="1989243"/>
                  <a:ext cx="44676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23B74531-72B7-9D7B-5BF8-B4E74FC0C1C8}"/>
                    </a:ext>
                  </a:extLst>
                </p14:cNvPr>
                <p14:cNvContentPartPr/>
                <p14:nvPr/>
              </p14:nvContentPartPr>
              <p14:xfrm>
                <a:off x="4701550" y="1878723"/>
                <a:ext cx="258840" cy="24084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23B74531-72B7-9D7B-5BF8-B4E74FC0C1C8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683550" y="1861083"/>
                  <a:ext cx="29448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4F4983BC-73CB-F7AE-D511-6CE4FB1E8516}"/>
                    </a:ext>
                  </a:extLst>
                </p14:cNvPr>
                <p14:cNvContentPartPr/>
                <p14:nvPr/>
              </p14:nvContentPartPr>
              <p14:xfrm>
                <a:off x="4866430" y="2027403"/>
                <a:ext cx="127800" cy="972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4F4983BC-73CB-F7AE-D511-6CE4FB1E8516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848430" y="2009403"/>
                  <a:ext cx="1634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620746F7-63F9-BB37-B7CB-CCE49268C3D4}"/>
                    </a:ext>
                  </a:extLst>
                </p14:cNvPr>
                <p14:cNvContentPartPr/>
                <p14:nvPr/>
              </p14:nvContentPartPr>
              <p14:xfrm>
                <a:off x="5003230" y="1865403"/>
                <a:ext cx="407880" cy="25848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620746F7-63F9-BB37-B7CB-CCE49268C3D4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985590" y="1847763"/>
                  <a:ext cx="44352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C83B22E5-FAED-F7B1-B18A-C1BB4711E912}"/>
                    </a:ext>
                  </a:extLst>
                </p14:cNvPr>
                <p14:cNvContentPartPr/>
                <p14:nvPr/>
              </p14:nvContentPartPr>
              <p14:xfrm>
                <a:off x="4786510" y="1956123"/>
                <a:ext cx="13680" cy="720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C83B22E5-FAED-F7B1-B18A-C1BB4711E912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768870" y="1938483"/>
                  <a:ext cx="49320" cy="4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5999D15F-F56F-F920-619A-37CCA43EC106}"/>
              </a:ext>
            </a:extLst>
          </p:cNvPr>
          <p:cNvGrpSpPr/>
          <p:nvPr/>
        </p:nvGrpSpPr>
        <p:grpSpPr>
          <a:xfrm>
            <a:off x="5560150" y="1849923"/>
            <a:ext cx="1195920" cy="387000"/>
            <a:chOff x="5560150" y="1849923"/>
            <a:chExt cx="1195920" cy="38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20D2458C-D965-8F89-E666-D353C32E1CA4}"/>
                    </a:ext>
                  </a:extLst>
                </p14:cNvPr>
                <p14:cNvContentPartPr/>
                <p14:nvPr/>
              </p14:nvContentPartPr>
              <p14:xfrm>
                <a:off x="5560150" y="1909323"/>
                <a:ext cx="178200" cy="32760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20D2458C-D965-8F89-E666-D353C32E1CA4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542150" y="1891683"/>
                  <a:ext cx="21384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F286C168-8F4B-8D91-147E-EFF3E71555D4}"/>
                    </a:ext>
                  </a:extLst>
                </p14:cNvPr>
                <p14:cNvContentPartPr/>
                <p14:nvPr/>
              </p14:nvContentPartPr>
              <p14:xfrm>
                <a:off x="5930590" y="2031003"/>
                <a:ext cx="97560" cy="7200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F286C168-8F4B-8D91-147E-EFF3E71555D4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912590" y="2013363"/>
                  <a:ext cx="1332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5BF23FA8-2E81-607A-DD6B-186F6BCA5628}"/>
                    </a:ext>
                  </a:extLst>
                </p14:cNvPr>
                <p14:cNvContentPartPr/>
                <p14:nvPr/>
              </p14:nvContentPartPr>
              <p14:xfrm>
                <a:off x="6106270" y="1849923"/>
                <a:ext cx="108360" cy="25956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5BF23FA8-2E81-607A-DD6B-186F6BCA5628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088270" y="1831923"/>
                  <a:ext cx="14400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2CFCBDEC-7367-C4D4-7341-64FD58B232DD}"/>
                    </a:ext>
                  </a:extLst>
                </p14:cNvPr>
                <p14:cNvContentPartPr/>
                <p14:nvPr/>
              </p14:nvContentPartPr>
              <p14:xfrm>
                <a:off x="6046870" y="2007603"/>
                <a:ext cx="176040" cy="2016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2CFCBDEC-7367-C4D4-7341-64FD58B232DD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029230" y="1989603"/>
                  <a:ext cx="2116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F9EBD9C4-2F00-9FFB-FF7F-1062C4F97F4A}"/>
                    </a:ext>
                  </a:extLst>
                </p14:cNvPr>
                <p14:cNvContentPartPr/>
                <p14:nvPr/>
              </p14:nvContentPartPr>
              <p14:xfrm>
                <a:off x="6227950" y="2041083"/>
                <a:ext cx="214920" cy="18972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F9EBD9C4-2F00-9FFB-FF7F-1062C4F97F4A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210310" y="2023083"/>
                  <a:ext cx="25056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94E9ACA5-7665-4971-AD59-F7EDF8AEF83E}"/>
                    </a:ext>
                  </a:extLst>
                </p14:cNvPr>
                <p14:cNvContentPartPr/>
                <p14:nvPr/>
              </p14:nvContentPartPr>
              <p14:xfrm>
                <a:off x="6612070" y="1869003"/>
                <a:ext cx="144000" cy="24876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94E9ACA5-7665-4971-AD59-F7EDF8AEF83E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594430" y="1851363"/>
                  <a:ext cx="179640" cy="28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1" name="Group 270">
            <a:extLst>
              <a:ext uri="{FF2B5EF4-FFF2-40B4-BE49-F238E27FC236}">
                <a16:creationId xmlns:a16="http://schemas.microsoft.com/office/drawing/2014/main" id="{7404C763-C5AF-9469-9C7F-88FA30F59AD3}"/>
              </a:ext>
            </a:extLst>
          </p:cNvPr>
          <p:cNvGrpSpPr/>
          <p:nvPr/>
        </p:nvGrpSpPr>
        <p:grpSpPr>
          <a:xfrm>
            <a:off x="7054510" y="1947843"/>
            <a:ext cx="218160" cy="226080"/>
            <a:chOff x="7054510" y="1947843"/>
            <a:chExt cx="218160" cy="22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879FB2A3-CD9D-C6C2-C147-8DC2C3E26B68}"/>
                    </a:ext>
                  </a:extLst>
                </p14:cNvPr>
                <p14:cNvContentPartPr/>
                <p14:nvPr/>
              </p14:nvContentPartPr>
              <p14:xfrm>
                <a:off x="7054510" y="2055843"/>
                <a:ext cx="75960" cy="7452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879FB2A3-CD9D-C6C2-C147-8DC2C3E26B68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036870" y="2038203"/>
                  <a:ext cx="1116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EA4F44AA-9249-C6FB-8BC5-E2D2D6F2EC08}"/>
                    </a:ext>
                  </a:extLst>
                </p14:cNvPr>
                <p14:cNvContentPartPr/>
                <p14:nvPr/>
              </p14:nvContentPartPr>
              <p14:xfrm>
                <a:off x="7119670" y="1947843"/>
                <a:ext cx="12600" cy="972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EA4F44AA-9249-C6FB-8BC5-E2D2D6F2EC08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101670" y="1929843"/>
                  <a:ext cx="482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B6EC3E34-0CF2-8CA9-6383-57FDBB9D3F24}"/>
                    </a:ext>
                  </a:extLst>
                </p14:cNvPr>
                <p14:cNvContentPartPr/>
                <p14:nvPr/>
              </p14:nvContentPartPr>
              <p14:xfrm>
                <a:off x="7166470" y="2067363"/>
                <a:ext cx="106200" cy="10656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B6EC3E34-0CF2-8CA9-6383-57FDBB9D3F24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148830" y="2049723"/>
                  <a:ext cx="141840" cy="14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8" name="Group 287">
            <a:extLst>
              <a:ext uri="{FF2B5EF4-FFF2-40B4-BE49-F238E27FC236}">
                <a16:creationId xmlns:a16="http://schemas.microsoft.com/office/drawing/2014/main" id="{32CB0E49-93C6-7150-BDFC-2B4847C3B077}"/>
              </a:ext>
            </a:extLst>
          </p:cNvPr>
          <p:cNvGrpSpPr/>
          <p:nvPr/>
        </p:nvGrpSpPr>
        <p:grpSpPr>
          <a:xfrm>
            <a:off x="7931830" y="1854963"/>
            <a:ext cx="1457640" cy="668160"/>
            <a:chOff x="7931830" y="1854963"/>
            <a:chExt cx="1457640" cy="66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0490E6B9-3230-21AA-657E-C9F6FBBBF182}"/>
                    </a:ext>
                  </a:extLst>
                </p14:cNvPr>
                <p14:cNvContentPartPr/>
                <p14:nvPr/>
              </p14:nvContentPartPr>
              <p14:xfrm>
                <a:off x="7985110" y="2044683"/>
                <a:ext cx="126000" cy="27252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0490E6B9-3230-21AA-657E-C9F6FBBBF182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967110" y="2026683"/>
                  <a:ext cx="16164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1F44B29B-762E-FAF1-F441-ED3A0ED543B5}"/>
                    </a:ext>
                  </a:extLst>
                </p14:cNvPr>
                <p14:cNvContentPartPr/>
                <p14:nvPr/>
              </p14:nvContentPartPr>
              <p14:xfrm>
                <a:off x="7931830" y="2066283"/>
                <a:ext cx="226080" cy="1764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1F44B29B-762E-FAF1-F441-ED3A0ED543B5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914190" y="2048283"/>
                  <a:ext cx="2617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EA9160B0-20E3-C0AF-FDF9-377DAA209ABF}"/>
                    </a:ext>
                  </a:extLst>
                </p14:cNvPr>
                <p14:cNvContentPartPr/>
                <p14:nvPr/>
              </p14:nvContentPartPr>
              <p14:xfrm>
                <a:off x="8206150" y="2318643"/>
                <a:ext cx="86760" cy="8136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EA9160B0-20E3-C0AF-FDF9-377DAA209ABF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188510" y="2301003"/>
                  <a:ext cx="1224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BEB3A5A4-90C8-C6CF-E1F4-C87C85095BFA}"/>
                    </a:ext>
                  </a:extLst>
                </p14:cNvPr>
                <p14:cNvContentPartPr/>
                <p14:nvPr/>
              </p14:nvContentPartPr>
              <p14:xfrm>
                <a:off x="8232070" y="1878723"/>
                <a:ext cx="65160" cy="21168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BEB3A5A4-90C8-C6CF-E1F4-C87C85095BFA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214070" y="1861083"/>
                  <a:ext cx="10080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7BBDFA75-CC7A-3737-BE08-7BC3FF8922F4}"/>
                    </a:ext>
                  </a:extLst>
                </p14:cNvPr>
                <p14:cNvContentPartPr/>
                <p14:nvPr/>
              </p14:nvContentPartPr>
              <p14:xfrm>
                <a:off x="8331430" y="1945323"/>
                <a:ext cx="23040" cy="12312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7BBDFA75-CC7A-3737-BE08-7BC3FF8922F4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313430" y="1927323"/>
                  <a:ext cx="586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D6BC2B2C-690A-59D2-D281-B69026E4FD38}"/>
                    </a:ext>
                  </a:extLst>
                </p14:cNvPr>
                <p14:cNvContentPartPr/>
                <p14:nvPr/>
              </p14:nvContentPartPr>
              <p14:xfrm>
                <a:off x="8337550" y="1943523"/>
                <a:ext cx="99360" cy="14220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D6BC2B2C-690A-59D2-D281-B69026E4FD38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319550" y="1925523"/>
                  <a:ext cx="1350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4CFA2146-6538-3E97-D961-8BB51785CF53}"/>
                    </a:ext>
                  </a:extLst>
                </p14:cNvPr>
                <p14:cNvContentPartPr/>
                <p14:nvPr/>
              </p14:nvContentPartPr>
              <p14:xfrm>
                <a:off x="8574070" y="1854963"/>
                <a:ext cx="122040" cy="28296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4CFA2146-6538-3E97-D961-8BB51785CF53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556070" y="1836963"/>
                  <a:ext cx="15768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1F61F5E3-5246-3D63-7244-39AA4380F95B}"/>
                    </a:ext>
                  </a:extLst>
                </p14:cNvPr>
                <p14:cNvContentPartPr/>
                <p14:nvPr/>
              </p14:nvContentPartPr>
              <p14:xfrm>
                <a:off x="8490550" y="1947123"/>
                <a:ext cx="82080" cy="14688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1F61F5E3-5246-3D63-7244-39AA4380F95B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472910" y="1929483"/>
                  <a:ext cx="1177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30C6F03D-3847-AF00-35E8-6AB78FE08146}"/>
                    </a:ext>
                  </a:extLst>
                </p14:cNvPr>
                <p14:cNvContentPartPr/>
                <p14:nvPr/>
              </p14:nvContentPartPr>
              <p14:xfrm>
                <a:off x="8797990" y="2234403"/>
                <a:ext cx="179640" cy="3420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30C6F03D-3847-AF00-35E8-6AB78FE08146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779990" y="2216763"/>
                  <a:ext cx="21528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0F44230A-68BD-B0F5-1F7C-C69F636884AD}"/>
                    </a:ext>
                  </a:extLst>
                </p14:cNvPr>
                <p14:cNvContentPartPr/>
                <p14:nvPr/>
              </p14:nvContentPartPr>
              <p14:xfrm>
                <a:off x="8821030" y="2303163"/>
                <a:ext cx="154800" cy="1116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0F44230A-68BD-B0F5-1F7C-C69F636884AD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803030" y="2285523"/>
                  <a:ext cx="1904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486A962C-4E68-9612-DE93-1DAA2747897A}"/>
                    </a:ext>
                  </a:extLst>
                </p14:cNvPr>
                <p14:cNvContentPartPr/>
                <p14:nvPr/>
              </p14:nvContentPartPr>
              <p14:xfrm>
                <a:off x="9186070" y="2120283"/>
                <a:ext cx="81000" cy="28548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486A962C-4E68-9612-DE93-1DAA2747897A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168430" y="2102283"/>
                  <a:ext cx="11664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2D391953-2C86-106B-E823-6BB0A2207949}"/>
                    </a:ext>
                  </a:extLst>
                </p14:cNvPr>
                <p14:cNvContentPartPr/>
                <p14:nvPr/>
              </p14:nvContentPartPr>
              <p14:xfrm>
                <a:off x="9152950" y="2141523"/>
                <a:ext cx="181800" cy="720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2D391953-2C86-106B-E823-6BB0A2207949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135310" y="2123523"/>
                  <a:ext cx="2174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0B7E745E-A455-CB12-1C6D-CFD697E3C2EB}"/>
                    </a:ext>
                  </a:extLst>
                </p14:cNvPr>
                <p14:cNvContentPartPr/>
                <p14:nvPr/>
              </p14:nvContentPartPr>
              <p14:xfrm>
                <a:off x="9378310" y="2412603"/>
                <a:ext cx="11160" cy="11052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0B7E745E-A455-CB12-1C6D-CFD697E3C2EB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360670" y="2394603"/>
                  <a:ext cx="46800" cy="14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8EB39CE5-6FF9-F1C2-5010-02B40DE4447C}"/>
              </a:ext>
            </a:extLst>
          </p:cNvPr>
          <p:cNvGrpSpPr/>
          <p:nvPr/>
        </p:nvGrpSpPr>
        <p:grpSpPr>
          <a:xfrm>
            <a:off x="10124230" y="2097243"/>
            <a:ext cx="726840" cy="645120"/>
            <a:chOff x="10124230" y="2097243"/>
            <a:chExt cx="726840" cy="64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02B84E58-635D-52E9-DCC2-F50795DE8799}"/>
                    </a:ext>
                  </a:extLst>
                </p14:cNvPr>
                <p14:cNvContentPartPr/>
                <p14:nvPr/>
              </p14:nvContentPartPr>
              <p14:xfrm>
                <a:off x="10124230" y="2097243"/>
                <a:ext cx="78840" cy="46908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02B84E58-635D-52E9-DCC2-F50795DE8799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0106590" y="2079243"/>
                  <a:ext cx="114480" cy="50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850D763B-7DA6-BF61-F0A3-3F15AC4FC6B9}"/>
                    </a:ext>
                  </a:extLst>
                </p14:cNvPr>
                <p14:cNvContentPartPr/>
                <p14:nvPr/>
              </p14:nvContentPartPr>
              <p14:xfrm>
                <a:off x="10722190" y="2099043"/>
                <a:ext cx="128880" cy="64080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850D763B-7DA6-BF61-F0A3-3F15AC4FC6B9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0704190" y="2081043"/>
                  <a:ext cx="164520" cy="67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3D3FECDB-A28C-1E76-09F1-7C91680263D1}"/>
                    </a:ext>
                  </a:extLst>
                </p14:cNvPr>
                <p14:cNvContentPartPr/>
                <p14:nvPr/>
              </p14:nvContentPartPr>
              <p14:xfrm>
                <a:off x="10143310" y="2530683"/>
                <a:ext cx="138600" cy="21168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3D3FECDB-A28C-1E76-09F1-7C91680263D1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0125310" y="2513043"/>
                  <a:ext cx="174240" cy="247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303" name="Ink 302">
                <a:extLst>
                  <a:ext uri="{FF2B5EF4-FFF2-40B4-BE49-F238E27FC236}">
                    <a16:creationId xmlns:a16="http://schemas.microsoft.com/office/drawing/2014/main" id="{DFDAEE21-28A5-495C-9F52-3914A3DE5D41}"/>
                  </a:ext>
                </a:extLst>
              </p14:cNvPr>
              <p14:cNvContentPartPr/>
              <p14:nvPr/>
            </p14:nvContentPartPr>
            <p14:xfrm>
              <a:off x="2292430" y="1871163"/>
              <a:ext cx="1738080" cy="452520"/>
            </p14:xfrm>
          </p:contentPart>
        </mc:Choice>
        <mc:Fallback xmlns="">
          <p:pic>
            <p:nvPicPr>
              <p:cNvPr id="303" name="Ink 302">
                <a:extLst>
                  <a:ext uri="{FF2B5EF4-FFF2-40B4-BE49-F238E27FC236}">
                    <a16:creationId xmlns:a16="http://schemas.microsoft.com/office/drawing/2014/main" id="{DFDAEE21-28A5-495C-9F52-3914A3DE5D41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2274790" y="1853523"/>
                <a:ext cx="1773720" cy="48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304" name="Ink 303">
                <a:extLst>
                  <a:ext uri="{FF2B5EF4-FFF2-40B4-BE49-F238E27FC236}">
                    <a16:creationId xmlns:a16="http://schemas.microsoft.com/office/drawing/2014/main" id="{3DC697A7-71A1-757F-A534-4322B899280B}"/>
                  </a:ext>
                </a:extLst>
              </p14:cNvPr>
              <p14:cNvContentPartPr/>
              <p14:nvPr/>
            </p14:nvContentPartPr>
            <p14:xfrm>
              <a:off x="2303230" y="1831563"/>
              <a:ext cx="50400" cy="93960"/>
            </p14:xfrm>
          </p:contentPart>
        </mc:Choice>
        <mc:Fallback xmlns="">
          <p:pic>
            <p:nvPicPr>
              <p:cNvPr id="304" name="Ink 303">
                <a:extLst>
                  <a:ext uri="{FF2B5EF4-FFF2-40B4-BE49-F238E27FC236}">
                    <a16:creationId xmlns:a16="http://schemas.microsoft.com/office/drawing/2014/main" id="{3DC697A7-71A1-757F-A534-4322B899280B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2285590" y="1813923"/>
                <a:ext cx="86040" cy="12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306" name="Group 305">
            <a:extLst>
              <a:ext uri="{FF2B5EF4-FFF2-40B4-BE49-F238E27FC236}">
                <a16:creationId xmlns:a16="http://schemas.microsoft.com/office/drawing/2014/main" id="{D405867D-F9CA-1FA7-2A05-EC087B492460}"/>
              </a:ext>
            </a:extLst>
          </p:cNvPr>
          <p:cNvGrpSpPr/>
          <p:nvPr/>
        </p:nvGrpSpPr>
        <p:grpSpPr>
          <a:xfrm>
            <a:off x="4322771" y="1092295"/>
            <a:ext cx="1584360" cy="428760"/>
            <a:chOff x="4322771" y="1092295"/>
            <a:chExt cx="1584360" cy="42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F8AADE42-CD80-7A43-C56B-5DB5DB165BE8}"/>
                    </a:ext>
                  </a:extLst>
                </p14:cNvPr>
                <p14:cNvContentPartPr/>
                <p14:nvPr/>
              </p14:nvContentPartPr>
              <p14:xfrm>
                <a:off x="4322771" y="1290295"/>
                <a:ext cx="444600" cy="2307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F8AADE42-CD80-7A43-C56B-5DB5DB165BE8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4305131" y="1272295"/>
                  <a:ext cx="48024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10706DCE-17DF-3A98-976F-31C8735A7192}"/>
                    </a:ext>
                  </a:extLst>
                </p14:cNvPr>
                <p14:cNvContentPartPr/>
                <p14:nvPr/>
              </p14:nvContentPartPr>
              <p14:xfrm>
                <a:off x="4839011" y="1098415"/>
                <a:ext cx="61200" cy="3049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10706DCE-17DF-3A98-976F-31C8735A7192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4821011" y="1080775"/>
                  <a:ext cx="9684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F9A4B7A7-3B49-750F-B5A0-A87B24368CF5}"/>
                    </a:ext>
                  </a:extLst>
                </p14:cNvPr>
                <p14:cNvContentPartPr/>
                <p14:nvPr/>
              </p14:nvContentPartPr>
              <p14:xfrm>
                <a:off x="4949531" y="1291015"/>
                <a:ext cx="11880" cy="1008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F9A4B7A7-3B49-750F-B5A0-A87B24368CF5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4931531" y="1273015"/>
                  <a:ext cx="475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F5B441A4-3A8C-2687-019F-C3C3FBB4704F}"/>
                    </a:ext>
                  </a:extLst>
                </p14:cNvPr>
                <p14:cNvContentPartPr/>
                <p14:nvPr/>
              </p14:nvContentPartPr>
              <p14:xfrm>
                <a:off x="5013611" y="1092295"/>
                <a:ext cx="90000" cy="3106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F5B441A4-3A8C-2687-019F-C3C3FBB4704F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4995611" y="1074655"/>
                  <a:ext cx="12564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33AE03A3-66A6-D979-7265-182ED6834F48}"/>
                    </a:ext>
                  </a:extLst>
                </p14:cNvPr>
                <p14:cNvContentPartPr/>
                <p14:nvPr/>
              </p14:nvContentPartPr>
              <p14:xfrm>
                <a:off x="5156891" y="1280935"/>
                <a:ext cx="81360" cy="766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33AE03A3-66A6-D979-7265-182ED6834F48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5139251" y="1262935"/>
                  <a:ext cx="1170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72B4F662-FF18-954A-03DA-62DCEE6ED76D}"/>
                    </a:ext>
                  </a:extLst>
                </p14:cNvPr>
                <p14:cNvContentPartPr/>
                <p14:nvPr/>
              </p14:nvContentPartPr>
              <p14:xfrm>
                <a:off x="5277131" y="1092655"/>
                <a:ext cx="213480" cy="3078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72B4F662-FF18-954A-03DA-62DCEE6ED76D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5259491" y="1074655"/>
                  <a:ext cx="24912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3CB3EE1B-3317-510B-85A7-4499E5BA6070}"/>
                    </a:ext>
                  </a:extLst>
                </p14:cNvPr>
                <p14:cNvContentPartPr/>
                <p14:nvPr/>
              </p14:nvContentPartPr>
              <p14:xfrm>
                <a:off x="5694011" y="1134415"/>
                <a:ext cx="213120" cy="3855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3CB3EE1B-3317-510B-85A7-4499E5BA6070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5676371" y="1116415"/>
                  <a:ext cx="248760" cy="42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30AFCCFB-F9BC-2AF8-26CB-E2778E202C96}"/>
                    </a:ext>
                  </a:extLst>
                </p14:cNvPr>
                <p14:cNvContentPartPr/>
                <p14:nvPr/>
              </p14:nvContentPartPr>
              <p14:xfrm>
                <a:off x="4944910" y="1213803"/>
                <a:ext cx="14400" cy="216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30AFCCFB-F9BC-2AF8-26CB-E2778E202C96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927270" y="1195803"/>
                  <a:ext cx="50040" cy="37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308" name="Ink 307">
                <a:extLst>
                  <a:ext uri="{FF2B5EF4-FFF2-40B4-BE49-F238E27FC236}">
                    <a16:creationId xmlns:a16="http://schemas.microsoft.com/office/drawing/2014/main" id="{069511D6-637E-EB65-A4D1-8EED96070812}"/>
                  </a:ext>
                </a:extLst>
              </p14:cNvPr>
              <p14:cNvContentPartPr/>
              <p14:nvPr/>
            </p14:nvContentPartPr>
            <p14:xfrm>
              <a:off x="9901390" y="2524563"/>
              <a:ext cx="83160" cy="66240"/>
            </p14:xfrm>
          </p:contentPart>
        </mc:Choice>
        <mc:Fallback xmlns="">
          <p:pic>
            <p:nvPicPr>
              <p:cNvPr id="308" name="Ink 307">
                <a:extLst>
                  <a:ext uri="{FF2B5EF4-FFF2-40B4-BE49-F238E27FC236}">
                    <a16:creationId xmlns:a16="http://schemas.microsoft.com/office/drawing/2014/main" id="{069511D6-637E-EB65-A4D1-8EED96070812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9883750" y="2506563"/>
                <a:ext cx="118800" cy="101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12" name="Group 311">
            <a:extLst>
              <a:ext uri="{FF2B5EF4-FFF2-40B4-BE49-F238E27FC236}">
                <a16:creationId xmlns:a16="http://schemas.microsoft.com/office/drawing/2014/main" id="{F0AF9B11-794C-951E-810C-CC5582984D84}"/>
              </a:ext>
            </a:extLst>
          </p:cNvPr>
          <p:cNvGrpSpPr/>
          <p:nvPr/>
        </p:nvGrpSpPr>
        <p:grpSpPr>
          <a:xfrm>
            <a:off x="9694750" y="3169323"/>
            <a:ext cx="1924560" cy="1500480"/>
            <a:chOff x="9694750" y="3169323"/>
            <a:chExt cx="1924560" cy="150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9C5AF5FB-A184-2FB3-B78F-66A3D235923E}"/>
                    </a:ext>
                  </a:extLst>
                </p14:cNvPr>
                <p14:cNvContentPartPr/>
                <p14:nvPr/>
              </p14:nvContentPartPr>
              <p14:xfrm>
                <a:off x="9694750" y="3169323"/>
                <a:ext cx="1747080" cy="128628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9C5AF5FB-A184-2FB3-B78F-66A3D235923E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676750" y="3151323"/>
                  <a:ext cx="1782720" cy="13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3C03D523-83C5-649B-89D8-C7A2A2128E76}"/>
                    </a:ext>
                  </a:extLst>
                </p14:cNvPr>
                <p14:cNvContentPartPr/>
                <p14:nvPr/>
              </p14:nvContentPartPr>
              <p14:xfrm>
                <a:off x="11464870" y="4535523"/>
                <a:ext cx="121320" cy="11088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3C03D523-83C5-649B-89D8-C7A2A2128E76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1447230" y="4517883"/>
                  <a:ext cx="1569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093DD668-50D4-C271-E173-1C002A6B9850}"/>
                    </a:ext>
                  </a:extLst>
                </p14:cNvPr>
                <p14:cNvContentPartPr/>
                <p14:nvPr/>
              </p14:nvContentPartPr>
              <p14:xfrm>
                <a:off x="11372350" y="4527963"/>
                <a:ext cx="246960" cy="14184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093DD668-50D4-C271-E173-1C002A6B9850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1354350" y="4510323"/>
                  <a:ext cx="282600" cy="17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7" name="Group 316">
            <a:extLst>
              <a:ext uri="{FF2B5EF4-FFF2-40B4-BE49-F238E27FC236}">
                <a16:creationId xmlns:a16="http://schemas.microsoft.com/office/drawing/2014/main" id="{5AC39196-12C7-B639-BA55-F586847F4499}"/>
              </a:ext>
            </a:extLst>
          </p:cNvPr>
          <p:cNvGrpSpPr/>
          <p:nvPr/>
        </p:nvGrpSpPr>
        <p:grpSpPr>
          <a:xfrm>
            <a:off x="9323590" y="3227643"/>
            <a:ext cx="2218320" cy="1156320"/>
            <a:chOff x="9323590" y="3227643"/>
            <a:chExt cx="2218320" cy="115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8C44E9E5-0252-61A9-E9A7-EDA1BEE4E7E0}"/>
                    </a:ext>
                  </a:extLst>
                </p14:cNvPr>
                <p14:cNvContentPartPr/>
                <p14:nvPr/>
              </p14:nvContentPartPr>
              <p14:xfrm>
                <a:off x="9604030" y="3430323"/>
                <a:ext cx="151560" cy="2772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8C44E9E5-0252-61A9-E9A7-EDA1BEE4E7E0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586390" y="3412323"/>
                  <a:ext cx="1872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9606A05F-4A36-5C4B-6583-2409C5B53FA2}"/>
                    </a:ext>
                  </a:extLst>
                </p14:cNvPr>
                <p14:cNvContentPartPr/>
                <p14:nvPr/>
              </p14:nvContentPartPr>
              <p14:xfrm>
                <a:off x="9323590" y="3227643"/>
                <a:ext cx="152280" cy="24192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9606A05F-4A36-5C4B-6583-2409C5B53FA2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9305590" y="3210003"/>
                  <a:ext cx="18792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86390F42-2F81-01FD-934B-71BC93530A52}"/>
                    </a:ext>
                  </a:extLst>
                </p14:cNvPr>
                <p14:cNvContentPartPr/>
                <p14:nvPr/>
              </p14:nvContentPartPr>
              <p14:xfrm>
                <a:off x="9706990" y="3451923"/>
                <a:ext cx="1834920" cy="93204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86390F42-2F81-01FD-934B-71BC93530A52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9689350" y="3434283"/>
                  <a:ext cx="1870560" cy="967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318" name="Ink 317">
                <a:extLst>
                  <a:ext uri="{FF2B5EF4-FFF2-40B4-BE49-F238E27FC236}">
                    <a16:creationId xmlns:a16="http://schemas.microsoft.com/office/drawing/2014/main" id="{BBF675AE-13D5-7C8F-484A-56D83CA7956C}"/>
                  </a:ext>
                </a:extLst>
              </p14:cNvPr>
              <p14:cNvContentPartPr/>
              <p14:nvPr/>
            </p14:nvContentPartPr>
            <p14:xfrm>
              <a:off x="9472630" y="4389363"/>
              <a:ext cx="100440" cy="160560"/>
            </p14:xfrm>
          </p:contentPart>
        </mc:Choice>
        <mc:Fallback xmlns="">
          <p:pic>
            <p:nvPicPr>
              <p:cNvPr id="318" name="Ink 317">
                <a:extLst>
                  <a:ext uri="{FF2B5EF4-FFF2-40B4-BE49-F238E27FC236}">
                    <a16:creationId xmlns:a16="http://schemas.microsoft.com/office/drawing/2014/main" id="{BBF675AE-13D5-7C8F-484A-56D83CA7956C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9454630" y="4371723"/>
                <a:ext cx="136080" cy="196200"/>
              </a:xfrm>
              <a:prstGeom prst="rect">
                <a:avLst/>
              </a:prstGeom>
            </p:spPr>
          </p:pic>
        </mc:Fallback>
      </mc:AlternateContent>
      <p:grpSp>
        <p:nvGrpSpPr>
          <p:cNvPr id="321" name="Group 320">
            <a:extLst>
              <a:ext uri="{FF2B5EF4-FFF2-40B4-BE49-F238E27FC236}">
                <a16:creationId xmlns:a16="http://schemas.microsoft.com/office/drawing/2014/main" id="{E2BBCD92-C22A-6C45-9961-61C726FAA55A}"/>
              </a:ext>
            </a:extLst>
          </p:cNvPr>
          <p:cNvGrpSpPr/>
          <p:nvPr/>
        </p:nvGrpSpPr>
        <p:grpSpPr>
          <a:xfrm>
            <a:off x="10094710" y="3293523"/>
            <a:ext cx="410400" cy="293040"/>
            <a:chOff x="10094710" y="3293523"/>
            <a:chExt cx="410400" cy="29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3C28D6D9-44A6-036C-4A0C-8CD7DDA36F09}"/>
                    </a:ext>
                  </a:extLst>
                </p14:cNvPr>
                <p14:cNvContentPartPr/>
                <p14:nvPr/>
              </p14:nvContentPartPr>
              <p14:xfrm>
                <a:off x="10096150" y="3293523"/>
                <a:ext cx="408960" cy="24516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3C28D6D9-44A6-036C-4A0C-8CD7DDA36F09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0078510" y="3275883"/>
                  <a:ext cx="44460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1019865A-AE59-7B76-4568-1DE19ABB6028}"/>
                    </a:ext>
                  </a:extLst>
                </p14:cNvPr>
                <p14:cNvContentPartPr/>
                <p14:nvPr/>
              </p14:nvContentPartPr>
              <p14:xfrm>
                <a:off x="10094710" y="3415203"/>
                <a:ext cx="81720" cy="17136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1019865A-AE59-7B76-4568-1DE19ABB6028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0077070" y="3397563"/>
                  <a:ext cx="117360" cy="20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0" name="Group 329">
            <a:extLst>
              <a:ext uri="{FF2B5EF4-FFF2-40B4-BE49-F238E27FC236}">
                <a16:creationId xmlns:a16="http://schemas.microsoft.com/office/drawing/2014/main" id="{47A6305A-B97C-3177-A06A-A658A40923B0}"/>
              </a:ext>
            </a:extLst>
          </p:cNvPr>
          <p:cNvGrpSpPr/>
          <p:nvPr/>
        </p:nvGrpSpPr>
        <p:grpSpPr>
          <a:xfrm>
            <a:off x="10878430" y="3211443"/>
            <a:ext cx="479520" cy="343440"/>
            <a:chOff x="10878430" y="3211443"/>
            <a:chExt cx="479520" cy="34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1CC108BF-5D93-626E-6B87-86E33A672D60}"/>
                    </a:ext>
                  </a:extLst>
                </p14:cNvPr>
                <p14:cNvContentPartPr/>
                <p14:nvPr/>
              </p14:nvContentPartPr>
              <p14:xfrm>
                <a:off x="10878430" y="3430323"/>
                <a:ext cx="77400" cy="6588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1CC108BF-5D93-626E-6B87-86E33A672D60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0860790" y="3412683"/>
                  <a:ext cx="1130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9559B151-415D-B155-91A3-7D103EEACFA8}"/>
                    </a:ext>
                  </a:extLst>
                </p14:cNvPr>
                <p14:cNvContentPartPr/>
                <p14:nvPr/>
              </p14:nvContentPartPr>
              <p14:xfrm>
                <a:off x="11065270" y="3239523"/>
                <a:ext cx="164880" cy="14112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9559B151-415D-B155-91A3-7D103EEACFA8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1047630" y="3221523"/>
                  <a:ext cx="2005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B6D93E3B-D1B3-201E-E722-6885D916B9C4}"/>
                    </a:ext>
                  </a:extLst>
                </p14:cNvPr>
                <p14:cNvContentPartPr/>
                <p14:nvPr/>
              </p14:nvContentPartPr>
              <p14:xfrm>
                <a:off x="11084350" y="3252843"/>
                <a:ext cx="187920" cy="17640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B6D93E3B-D1B3-201E-E722-6885D916B9C4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1066350" y="3235203"/>
                  <a:ext cx="22356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B094A8F2-0FD6-1479-D07A-05DB682CABD8}"/>
                    </a:ext>
                  </a:extLst>
                </p14:cNvPr>
                <p14:cNvContentPartPr/>
                <p14:nvPr/>
              </p14:nvContentPartPr>
              <p14:xfrm>
                <a:off x="10993630" y="3213963"/>
                <a:ext cx="100080" cy="27072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B094A8F2-0FD6-1479-D07A-05DB682CABD8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0975990" y="3196323"/>
                  <a:ext cx="13572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E367C1B2-26BF-6187-4656-00F47C3890D4}"/>
                    </a:ext>
                  </a:extLst>
                </p14:cNvPr>
                <p14:cNvContentPartPr/>
                <p14:nvPr/>
              </p14:nvContentPartPr>
              <p14:xfrm>
                <a:off x="11260030" y="3211443"/>
                <a:ext cx="97920" cy="34344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E367C1B2-26BF-6187-4656-00F47C3890D4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1242030" y="3193443"/>
                  <a:ext cx="133560" cy="37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1" name="Group 340">
            <a:extLst>
              <a:ext uri="{FF2B5EF4-FFF2-40B4-BE49-F238E27FC236}">
                <a16:creationId xmlns:a16="http://schemas.microsoft.com/office/drawing/2014/main" id="{CD2D97FB-03DA-46D0-A1CE-792EF2A8302E}"/>
              </a:ext>
            </a:extLst>
          </p:cNvPr>
          <p:cNvGrpSpPr/>
          <p:nvPr/>
        </p:nvGrpSpPr>
        <p:grpSpPr>
          <a:xfrm>
            <a:off x="994506" y="2889636"/>
            <a:ext cx="899280" cy="559080"/>
            <a:chOff x="994506" y="2889636"/>
            <a:chExt cx="899280" cy="55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201954D9-5206-F735-95E8-89B556E5541D}"/>
                    </a:ext>
                  </a:extLst>
                </p14:cNvPr>
                <p14:cNvContentPartPr/>
                <p14:nvPr/>
              </p14:nvContentPartPr>
              <p14:xfrm>
                <a:off x="1008186" y="3060996"/>
                <a:ext cx="127440" cy="33192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201954D9-5206-F735-95E8-89B556E5541D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990186" y="3042996"/>
                  <a:ext cx="16308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F6273DB3-2A2D-758C-678D-0F88B3538CA9}"/>
                    </a:ext>
                  </a:extLst>
                </p14:cNvPr>
                <p14:cNvContentPartPr/>
                <p14:nvPr/>
              </p14:nvContentPartPr>
              <p14:xfrm>
                <a:off x="994506" y="3085116"/>
                <a:ext cx="271800" cy="2232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F6273DB3-2A2D-758C-678D-0F88B3538CA9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976866" y="3067476"/>
                  <a:ext cx="3074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723DC3D2-5648-8AE2-F0DC-3C51C9EA7B9C}"/>
                    </a:ext>
                  </a:extLst>
                </p14:cNvPr>
                <p14:cNvContentPartPr/>
                <p14:nvPr/>
              </p14:nvContentPartPr>
              <p14:xfrm>
                <a:off x="1303386" y="3378876"/>
                <a:ext cx="59400" cy="6984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723DC3D2-5648-8AE2-F0DC-3C51C9EA7B9C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285386" y="3361236"/>
                  <a:ext cx="950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EF4217F2-F474-3B11-AE51-68787CD33253}"/>
                    </a:ext>
                  </a:extLst>
                </p14:cNvPr>
                <p14:cNvContentPartPr/>
                <p14:nvPr/>
              </p14:nvContentPartPr>
              <p14:xfrm>
                <a:off x="1344786" y="2889636"/>
                <a:ext cx="48600" cy="25200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EF4217F2-F474-3B11-AE51-68787CD33253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326786" y="2871996"/>
                  <a:ext cx="8424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7753AAF2-F654-6420-5980-DBCE6E188640}"/>
                    </a:ext>
                  </a:extLst>
                </p14:cNvPr>
                <p14:cNvContentPartPr/>
                <p14:nvPr/>
              </p14:nvContentPartPr>
              <p14:xfrm>
                <a:off x="1456386" y="2929956"/>
                <a:ext cx="23040" cy="17604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7753AAF2-F654-6420-5980-DBCE6E188640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438746" y="2912316"/>
                  <a:ext cx="5868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28BD19B7-25B7-6E55-E2B6-F56A24520156}"/>
                    </a:ext>
                  </a:extLst>
                </p14:cNvPr>
                <p14:cNvContentPartPr/>
                <p14:nvPr/>
              </p14:nvContentPartPr>
              <p14:xfrm>
                <a:off x="1442346" y="2943996"/>
                <a:ext cx="113040" cy="18900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28BD19B7-25B7-6E55-E2B6-F56A24520156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424706" y="2925996"/>
                  <a:ext cx="14868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BBD29FAE-5F9E-CE4C-EFC1-2B07EAD5B5AD}"/>
                    </a:ext>
                  </a:extLst>
                </p14:cNvPr>
                <p14:cNvContentPartPr/>
                <p14:nvPr/>
              </p14:nvContentPartPr>
              <p14:xfrm>
                <a:off x="1635666" y="2947596"/>
                <a:ext cx="115560" cy="17244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BBD29FAE-5F9E-CE4C-EFC1-2B07EAD5B5AD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617666" y="2929596"/>
                  <a:ext cx="1512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1D8CFFB4-6C5E-DF08-F70A-FE29A2ED6E57}"/>
                    </a:ext>
                  </a:extLst>
                </p14:cNvPr>
                <p14:cNvContentPartPr/>
                <p14:nvPr/>
              </p14:nvContentPartPr>
              <p14:xfrm>
                <a:off x="1797306" y="2898996"/>
                <a:ext cx="96480" cy="28332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1D8CFFB4-6C5E-DF08-F70A-FE29A2ED6E57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779306" y="2881356"/>
                  <a:ext cx="132120" cy="31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1" name="Group 350">
            <a:extLst>
              <a:ext uri="{FF2B5EF4-FFF2-40B4-BE49-F238E27FC236}">
                <a16:creationId xmlns:a16="http://schemas.microsoft.com/office/drawing/2014/main" id="{E845262A-0276-D28E-5C42-669620FA0143}"/>
              </a:ext>
            </a:extLst>
          </p:cNvPr>
          <p:cNvGrpSpPr/>
          <p:nvPr/>
        </p:nvGrpSpPr>
        <p:grpSpPr>
          <a:xfrm>
            <a:off x="2336946" y="2946876"/>
            <a:ext cx="4106160" cy="640080"/>
            <a:chOff x="2336946" y="2946876"/>
            <a:chExt cx="4106160" cy="64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21624F8D-986F-303B-AA5C-1B8141B8F594}"/>
                    </a:ext>
                  </a:extLst>
                </p14:cNvPr>
                <p14:cNvContentPartPr/>
                <p14:nvPr/>
              </p14:nvContentPartPr>
              <p14:xfrm>
                <a:off x="2336946" y="2999796"/>
                <a:ext cx="1371600" cy="38592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21624F8D-986F-303B-AA5C-1B8141B8F594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2318946" y="2981796"/>
                  <a:ext cx="1407240" cy="42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10695D62-FDC9-D71F-F91C-1794D5B2A649}"/>
                    </a:ext>
                  </a:extLst>
                </p14:cNvPr>
                <p14:cNvContentPartPr/>
                <p14:nvPr/>
              </p14:nvContentPartPr>
              <p14:xfrm>
                <a:off x="3911586" y="2946876"/>
                <a:ext cx="754560" cy="42300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10695D62-FDC9-D71F-F91C-1794D5B2A649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3893946" y="2928876"/>
                  <a:ext cx="790200" cy="45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E0D00A8D-9881-61AD-D30C-218B1D0A686A}"/>
                    </a:ext>
                  </a:extLst>
                </p14:cNvPr>
                <p14:cNvContentPartPr/>
                <p14:nvPr/>
              </p14:nvContentPartPr>
              <p14:xfrm>
                <a:off x="4372746" y="3139836"/>
                <a:ext cx="189360" cy="936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E0D00A8D-9881-61AD-D30C-218B1D0A686A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4354746" y="3121836"/>
                  <a:ext cx="2250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CE9E5A26-A246-4D8E-EEA2-6DA5063DA60E}"/>
                    </a:ext>
                  </a:extLst>
                </p14:cNvPr>
                <p14:cNvContentPartPr/>
                <p14:nvPr/>
              </p14:nvContentPartPr>
              <p14:xfrm>
                <a:off x="4267626" y="3068916"/>
                <a:ext cx="16200" cy="864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CE9E5A26-A246-4D8E-EEA2-6DA5063DA60E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4249626" y="3050916"/>
                  <a:ext cx="518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ECF26E63-FFD9-0E7E-D164-7E433CFBB97F}"/>
                    </a:ext>
                  </a:extLst>
                </p14:cNvPr>
                <p14:cNvContentPartPr/>
                <p14:nvPr/>
              </p14:nvContentPartPr>
              <p14:xfrm>
                <a:off x="4774146" y="3206436"/>
                <a:ext cx="364320" cy="15552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ECF26E63-FFD9-0E7E-D164-7E433CFBB97F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4756506" y="3188436"/>
                  <a:ext cx="39996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A853EF96-3179-F218-CA54-47C20FEA857A}"/>
                    </a:ext>
                  </a:extLst>
                </p14:cNvPr>
                <p14:cNvContentPartPr/>
                <p14:nvPr/>
              </p14:nvContentPartPr>
              <p14:xfrm>
                <a:off x="5013546" y="3114276"/>
                <a:ext cx="15120" cy="756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A853EF96-3179-F218-CA54-47C20FEA857A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4995906" y="3096636"/>
                  <a:ext cx="507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CD830F94-2400-C39A-8DE1-A9A2D0155F8A}"/>
                    </a:ext>
                  </a:extLst>
                </p14:cNvPr>
                <p14:cNvContentPartPr/>
                <p14:nvPr/>
              </p14:nvContentPartPr>
              <p14:xfrm>
                <a:off x="5237466" y="3185916"/>
                <a:ext cx="1205640" cy="40104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CD830F94-2400-C39A-8DE1-A9A2D0155F8A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5219826" y="3167916"/>
                  <a:ext cx="1241280" cy="43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77C628BE-A30E-DF37-E7CF-AE515B68AAE9}"/>
                    </a:ext>
                  </a:extLst>
                </p14:cNvPr>
                <p14:cNvContentPartPr/>
                <p14:nvPr/>
              </p14:nvContentPartPr>
              <p14:xfrm>
                <a:off x="6095706" y="3055956"/>
                <a:ext cx="26280" cy="3456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77C628BE-A30E-DF37-E7CF-AE515B68AAE9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6078066" y="3037956"/>
                  <a:ext cx="61920" cy="7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7" name="Group 356">
            <a:extLst>
              <a:ext uri="{FF2B5EF4-FFF2-40B4-BE49-F238E27FC236}">
                <a16:creationId xmlns:a16="http://schemas.microsoft.com/office/drawing/2014/main" id="{5F6DC710-0D55-3761-DF87-66F0E493A70C}"/>
              </a:ext>
            </a:extLst>
          </p:cNvPr>
          <p:cNvGrpSpPr/>
          <p:nvPr/>
        </p:nvGrpSpPr>
        <p:grpSpPr>
          <a:xfrm>
            <a:off x="2342346" y="3554916"/>
            <a:ext cx="1803600" cy="419040"/>
            <a:chOff x="2342346" y="3554916"/>
            <a:chExt cx="1803600" cy="41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D7353B44-E460-4A34-B19A-8497756E18C3}"/>
                    </a:ext>
                  </a:extLst>
                </p14:cNvPr>
                <p14:cNvContentPartPr/>
                <p14:nvPr/>
              </p14:nvContentPartPr>
              <p14:xfrm>
                <a:off x="2342346" y="3660756"/>
                <a:ext cx="94680" cy="15048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D7353B44-E460-4A34-B19A-8497756E18C3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2324706" y="3643116"/>
                  <a:ext cx="1303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0EE9E12A-8C9D-C9DE-8AE5-D45220D649AD}"/>
                    </a:ext>
                  </a:extLst>
                </p14:cNvPr>
                <p14:cNvContentPartPr/>
                <p14:nvPr/>
              </p14:nvContentPartPr>
              <p14:xfrm>
                <a:off x="2584986" y="3554916"/>
                <a:ext cx="135000" cy="27036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0EE9E12A-8C9D-C9DE-8AE5-D45220D649AD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2566986" y="3536916"/>
                  <a:ext cx="17064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C6393232-E642-3A8B-8932-6BEA03DE6E30}"/>
                    </a:ext>
                  </a:extLst>
                </p14:cNvPr>
                <p14:cNvContentPartPr/>
                <p14:nvPr/>
              </p14:nvContentPartPr>
              <p14:xfrm>
                <a:off x="2516586" y="3692436"/>
                <a:ext cx="142560" cy="900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C6393232-E642-3A8B-8932-6BEA03DE6E30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2498586" y="3674436"/>
                  <a:ext cx="1782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F1567714-72A6-2D6D-0178-55C974F1C2D3}"/>
                    </a:ext>
                  </a:extLst>
                </p14:cNvPr>
                <p14:cNvContentPartPr/>
                <p14:nvPr/>
              </p14:nvContentPartPr>
              <p14:xfrm>
                <a:off x="2871906" y="3685596"/>
                <a:ext cx="1274040" cy="28836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F1567714-72A6-2D6D-0178-55C974F1C2D3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2854266" y="3667956"/>
                  <a:ext cx="1309680" cy="32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3" name="Group 362">
            <a:extLst>
              <a:ext uri="{FF2B5EF4-FFF2-40B4-BE49-F238E27FC236}">
                <a16:creationId xmlns:a16="http://schemas.microsoft.com/office/drawing/2014/main" id="{DA4CE354-912E-8A81-AC79-E27C69CC7258}"/>
              </a:ext>
            </a:extLst>
          </p:cNvPr>
          <p:cNvGrpSpPr/>
          <p:nvPr/>
        </p:nvGrpSpPr>
        <p:grpSpPr>
          <a:xfrm>
            <a:off x="8328426" y="3538716"/>
            <a:ext cx="1565640" cy="890280"/>
            <a:chOff x="8328426" y="3538716"/>
            <a:chExt cx="1565640" cy="89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387EA08C-06FF-4CEC-A141-439F8BEDDAA0}"/>
                    </a:ext>
                  </a:extLst>
                </p14:cNvPr>
                <p14:cNvContentPartPr/>
                <p14:nvPr/>
              </p14:nvContentPartPr>
              <p14:xfrm>
                <a:off x="8328426" y="3600276"/>
                <a:ext cx="1481760" cy="82872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387EA08C-06FF-4CEC-A141-439F8BEDDAA0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8310786" y="3582276"/>
                  <a:ext cx="1517400" cy="86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A4822EAD-CD39-77F4-AEB6-55FDDB48E9CC}"/>
                    </a:ext>
                  </a:extLst>
                </p14:cNvPr>
                <p14:cNvContentPartPr/>
                <p14:nvPr/>
              </p14:nvContentPartPr>
              <p14:xfrm>
                <a:off x="9674106" y="3590196"/>
                <a:ext cx="180360" cy="6876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A4822EAD-CD39-77F4-AEB6-55FDDB48E9CC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9656466" y="3572556"/>
                  <a:ext cx="2160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50F55DCD-456C-E73C-C25F-8D17CEC0871D}"/>
                    </a:ext>
                  </a:extLst>
                </p14:cNvPr>
                <p14:cNvContentPartPr/>
                <p14:nvPr/>
              </p14:nvContentPartPr>
              <p14:xfrm>
                <a:off x="9803346" y="3538716"/>
                <a:ext cx="73440" cy="9324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50F55DCD-456C-E73C-C25F-8D17CEC0871D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9785706" y="3521076"/>
                  <a:ext cx="1090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4C84CF5E-E946-8C72-CAA9-431396E6C7B0}"/>
                    </a:ext>
                  </a:extLst>
                </p14:cNvPr>
                <p14:cNvContentPartPr/>
                <p14:nvPr/>
              </p14:nvContentPartPr>
              <p14:xfrm>
                <a:off x="9694986" y="3543036"/>
                <a:ext cx="199080" cy="8892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4C84CF5E-E946-8C72-CAA9-431396E6C7B0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9676986" y="3525036"/>
                  <a:ext cx="234720" cy="12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9" name="Group 368">
            <a:extLst>
              <a:ext uri="{FF2B5EF4-FFF2-40B4-BE49-F238E27FC236}">
                <a16:creationId xmlns:a16="http://schemas.microsoft.com/office/drawing/2014/main" id="{3B49807F-7A6A-B89A-9DC5-06FA89933FCD}"/>
              </a:ext>
            </a:extLst>
          </p:cNvPr>
          <p:cNvGrpSpPr/>
          <p:nvPr/>
        </p:nvGrpSpPr>
        <p:grpSpPr>
          <a:xfrm>
            <a:off x="7106226" y="4255116"/>
            <a:ext cx="1159560" cy="730440"/>
            <a:chOff x="7106226" y="4255116"/>
            <a:chExt cx="1159560" cy="73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FF8B3566-9B0D-019C-CF83-49FFE70DEF26}"/>
                    </a:ext>
                  </a:extLst>
                </p14:cNvPr>
                <p14:cNvContentPartPr/>
                <p14:nvPr/>
              </p14:nvContentPartPr>
              <p14:xfrm>
                <a:off x="7106226" y="4255116"/>
                <a:ext cx="1159560" cy="33120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FF8B3566-9B0D-019C-CF83-49FFE70DEF26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7088586" y="4237476"/>
                  <a:ext cx="119520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F8750D9B-0AB3-8649-754A-C7E0AC4A9CE9}"/>
                    </a:ext>
                  </a:extLst>
                </p14:cNvPr>
                <p14:cNvContentPartPr/>
                <p14:nvPr/>
              </p14:nvContentPartPr>
              <p14:xfrm>
                <a:off x="7143306" y="4813476"/>
                <a:ext cx="288000" cy="9576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F8750D9B-0AB3-8649-754A-C7E0AC4A9CE9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7125306" y="4795476"/>
                  <a:ext cx="3236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53BBD8EE-495A-463E-61F6-0E877A42251E}"/>
                    </a:ext>
                  </a:extLst>
                </p14:cNvPr>
                <p14:cNvContentPartPr/>
                <p14:nvPr/>
              </p14:nvContentPartPr>
              <p14:xfrm>
                <a:off x="7707426" y="4825716"/>
                <a:ext cx="195120" cy="10728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53BBD8EE-495A-463E-61F6-0E877A42251E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7689786" y="4807716"/>
                  <a:ext cx="2307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10DD0676-79F7-6008-B721-6D18FACD64DF}"/>
                    </a:ext>
                  </a:extLst>
                </p14:cNvPr>
                <p14:cNvContentPartPr/>
                <p14:nvPr/>
              </p14:nvContentPartPr>
              <p14:xfrm>
                <a:off x="7691946" y="4819956"/>
                <a:ext cx="244800" cy="16560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10DD0676-79F7-6008-B721-6D18FACD64DF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7673946" y="4802316"/>
                  <a:ext cx="2804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57B1B896-12D4-05B9-D0B7-6811D8B9F6AD}"/>
                    </a:ext>
                  </a:extLst>
                </p14:cNvPr>
                <p14:cNvContentPartPr/>
                <p14:nvPr/>
              </p14:nvContentPartPr>
              <p14:xfrm>
                <a:off x="7974186" y="4661556"/>
                <a:ext cx="170280" cy="16524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57B1B896-12D4-05B9-D0B7-6811D8B9F6AD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7956186" y="4643556"/>
                  <a:ext cx="205920" cy="20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5" name="Group 374">
            <a:extLst>
              <a:ext uri="{FF2B5EF4-FFF2-40B4-BE49-F238E27FC236}">
                <a16:creationId xmlns:a16="http://schemas.microsoft.com/office/drawing/2014/main" id="{06D211D3-C9FD-8D2D-642F-B26867CA513E}"/>
              </a:ext>
            </a:extLst>
          </p:cNvPr>
          <p:cNvGrpSpPr/>
          <p:nvPr/>
        </p:nvGrpSpPr>
        <p:grpSpPr>
          <a:xfrm>
            <a:off x="4197066" y="3704316"/>
            <a:ext cx="2075400" cy="381240"/>
            <a:chOff x="4197066" y="3704316"/>
            <a:chExt cx="2075400" cy="38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17F7B17E-FBBA-65E7-BA89-54C36CA28E6B}"/>
                    </a:ext>
                  </a:extLst>
                </p14:cNvPr>
                <p14:cNvContentPartPr/>
                <p14:nvPr/>
              </p14:nvContentPartPr>
              <p14:xfrm>
                <a:off x="4197066" y="3898356"/>
                <a:ext cx="110520" cy="10980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17F7B17E-FBBA-65E7-BA89-54C36CA28E6B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4179426" y="3880716"/>
                  <a:ext cx="1461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FCDA5B35-F0C2-43CD-4C2D-DB92F03B8DC1}"/>
                    </a:ext>
                  </a:extLst>
                </p14:cNvPr>
                <p14:cNvContentPartPr/>
                <p14:nvPr/>
              </p14:nvContentPartPr>
              <p14:xfrm>
                <a:off x="4529346" y="3704316"/>
                <a:ext cx="373320" cy="17820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FCDA5B35-F0C2-43CD-4C2D-DB92F03B8DC1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4511346" y="3686316"/>
                  <a:ext cx="4089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75051F87-EB31-E2EE-3F14-5F6BA25906C9}"/>
                    </a:ext>
                  </a:extLst>
                </p14:cNvPr>
                <p14:cNvContentPartPr/>
                <p14:nvPr/>
              </p14:nvContentPartPr>
              <p14:xfrm>
                <a:off x="5122626" y="3737796"/>
                <a:ext cx="151920" cy="15984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75051F87-EB31-E2EE-3F14-5F6BA25906C9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5104626" y="3720156"/>
                  <a:ext cx="18756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92232A9F-FE0D-52C6-6660-1BD5A4BFA7AA}"/>
                    </a:ext>
                  </a:extLst>
                </p14:cNvPr>
                <p14:cNvContentPartPr/>
                <p14:nvPr/>
              </p14:nvContentPartPr>
              <p14:xfrm>
                <a:off x="5292906" y="3780276"/>
                <a:ext cx="979560" cy="30528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92232A9F-FE0D-52C6-6660-1BD5A4BFA7AA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5274906" y="3762276"/>
                  <a:ext cx="1015200" cy="34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4" name="Group 383">
            <a:extLst>
              <a:ext uri="{FF2B5EF4-FFF2-40B4-BE49-F238E27FC236}">
                <a16:creationId xmlns:a16="http://schemas.microsoft.com/office/drawing/2014/main" id="{740BBFAA-55AC-4403-AA8B-7A52F2DA457D}"/>
              </a:ext>
            </a:extLst>
          </p:cNvPr>
          <p:cNvGrpSpPr/>
          <p:nvPr/>
        </p:nvGrpSpPr>
        <p:grpSpPr>
          <a:xfrm>
            <a:off x="2315706" y="4120476"/>
            <a:ext cx="847080" cy="434160"/>
            <a:chOff x="2315706" y="4120476"/>
            <a:chExt cx="847080" cy="43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BFB97C96-93AF-C5FF-2C0C-8CB86F3F1896}"/>
                    </a:ext>
                  </a:extLst>
                </p14:cNvPr>
                <p14:cNvContentPartPr/>
                <p14:nvPr/>
              </p14:nvContentPartPr>
              <p14:xfrm>
                <a:off x="2315706" y="4121196"/>
                <a:ext cx="245880" cy="433440"/>
              </p14:xfrm>
            </p:contentPart>
          </mc:Choice>
          <mc:Fallback xmlns=""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BFB97C96-93AF-C5FF-2C0C-8CB86F3F1896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2298066" y="4103196"/>
                  <a:ext cx="281520" cy="46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6EA42559-1324-155A-069D-91D7A67F9B3A}"/>
                    </a:ext>
                  </a:extLst>
                </p14:cNvPr>
                <p14:cNvContentPartPr/>
                <p14:nvPr/>
              </p14:nvContentPartPr>
              <p14:xfrm>
                <a:off x="2830146" y="4294716"/>
                <a:ext cx="137880" cy="9180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6EA42559-1324-155A-069D-91D7A67F9B3A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2812146" y="4276716"/>
                  <a:ext cx="1735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94C1B0E0-DCF1-5E1B-407D-AB5F4E6A8C53}"/>
                    </a:ext>
                  </a:extLst>
                </p14:cNvPr>
                <p14:cNvContentPartPr/>
                <p14:nvPr/>
              </p14:nvContentPartPr>
              <p14:xfrm>
                <a:off x="3044346" y="4120476"/>
                <a:ext cx="118440" cy="29412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94C1B0E0-DCF1-5E1B-407D-AB5F4E6A8C53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3026706" y="4102836"/>
                  <a:ext cx="15408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93B18455-E46D-AEB7-A83A-4BED289B49E7}"/>
                    </a:ext>
                  </a:extLst>
                </p14:cNvPr>
                <p14:cNvContentPartPr/>
                <p14:nvPr/>
              </p14:nvContentPartPr>
              <p14:xfrm>
                <a:off x="2952906" y="4286436"/>
                <a:ext cx="126720" cy="19440"/>
              </p14:xfrm>
            </p:contentPart>
          </mc:Choice>
          <mc:Fallback xmlns=""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93B18455-E46D-AEB7-A83A-4BED289B49E7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2935266" y="4268436"/>
                  <a:ext cx="162360" cy="5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3" name="Group 382">
            <a:extLst>
              <a:ext uri="{FF2B5EF4-FFF2-40B4-BE49-F238E27FC236}">
                <a16:creationId xmlns:a16="http://schemas.microsoft.com/office/drawing/2014/main" id="{1D68973F-3439-8EF3-6F7E-130B8809AD20}"/>
              </a:ext>
            </a:extLst>
          </p:cNvPr>
          <p:cNvGrpSpPr/>
          <p:nvPr/>
        </p:nvGrpSpPr>
        <p:grpSpPr>
          <a:xfrm>
            <a:off x="3485346" y="4125876"/>
            <a:ext cx="1996920" cy="425520"/>
            <a:chOff x="3485346" y="4125876"/>
            <a:chExt cx="1996920" cy="42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ED22BC2F-6555-32F8-3487-8FA374AB9A52}"/>
                    </a:ext>
                  </a:extLst>
                </p14:cNvPr>
                <p14:cNvContentPartPr/>
                <p14:nvPr/>
              </p14:nvContentPartPr>
              <p14:xfrm>
                <a:off x="3485346" y="4125876"/>
                <a:ext cx="1082520" cy="385200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ED22BC2F-6555-32F8-3487-8FA374AB9A52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3467346" y="4108236"/>
                  <a:ext cx="1118160" cy="42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0D5FCA86-4DBE-B78A-7268-DA258B83E231}"/>
                    </a:ext>
                  </a:extLst>
                </p14:cNvPr>
                <p14:cNvContentPartPr/>
                <p14:nvPr/>
              </p14:nvContentPartPr>
              <p14:xfrm>
                <a:off x="4838226" y="4329276"/>
                <a:ext cx="441720" cy="158040"/>
              </p14:xfrm>
            </p:contentPart>
          </mc:Choice>
          <mc:Fallback xmlns=""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0D5FCA86-4DBE-B78A-7268-DA258B83E231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4820226" y="4311636"/>
                  <a:ext cx="47736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B74C10BB-00F8-FA6D-F06E-E50402947E0C}"/>
                    </a:ext>
                  </a:extLst>
                </p14:cNvPr>
                <p14:cNvContentPartPr/>
                <p14:nvPr/>
              </p14:nvContentPartPr>
              <p14:xfrm>
                <a:off x="5456346" y="4522596"/>
                <a:ext cx="25920" cy="28800"/>
              </p14:xfrm>
            </p:contentPart>
          </mc:Choice>
          <mc:Fallback xmlns=""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B74C10BB-00F8-FA6D-F06E-E50402947E0C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5438346" y="4504956"/>
                  <a:ext cx="61560" cy="64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6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FB0F063-F92C-E6C2-BE07-1F0F0A0C5BF4}"/>
                  </a:ext>
                </a:extLst>
              </p14:cNvPr>
              <p14:cNvContentPartPr/>
              <p14:nvPr/>
            </p14:nvContentPartPr>
            <p14:xfrm>
              <a:off x="9494891" y="1194535"/>
              <a:ext cx="144720" cy="56268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FB0F063-F92C-E6C2-BE07-1F0F0A0C5BF4}"/>
                  </a:ext>
                </a:extLst>
              </p:cNvPr>
              <p:cNvPicPr/>
              <p:nvPr/>
            </p:nvPicPr>
            <p:blipFill>
              <a:blip r:embed="rId369"/>
              <a:stretch>
                <a:fillRect/>
              </a:stretch>
            </p:blipFill>
            <p:spPr>
              <a:xfrm>
                <a:off x="9477251" y="1176535"/>
                <a:ext cx="180360" cy="59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43BE57C-DBC6-4262-2170-F10967632237}"/>
                  </a:ext>
                </a:extLst>
              </p14:cNvPr>
              <p14:cNvContentPartPr/>
              <p14:nvPr/>
            </p14:nvContentPartPr>
            <p14:xfrm>
              <a:off x="9586691" y="2115775"/>
              <a:ext cx="151920" cy="5130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43BE57C-DBC6-4262-2170-F10967632237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9568691" y="2097775"/>
                <a:ext cx="187560" cy="54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A634F53-130F-5EF0-BBE7-0CBE7E93B646}"/>
                  </a:ext>
                </a:extLst>
              </p14:cNvPr>
              <p14:cNvContentPartPr/>
              <p14:nvPr/>
            </p14:nvContentPartPr>
            <p14:xfrm>
              <a:off x="10351691" y="2338255"/>
              <a:ext cx="287640" cy="16740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A634F53-130F-5EF0-BBE7-0CBE7E93B646}"/>
                  </a:ext>
                </a:extLst>
              </p:cNvPr>
              <p:cNvPicPr/>
              <p:nvPr/>
            </p:nvPicPr>
            <p:blipFill>
              <a:blip r:embed="rId373"/>
              <a:stretch>
                <a:fillRect/>
              </a:stretch>
            </p:blipFill>
            <p:spPr>
              <a:xfrm>
                <a:off x="10333691" y="2320615"/>
                <a:ext cx="32328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BEFCCC2-B2E1-7B3C-9488-0161208589DF}"/>
                  </a:ext>
                </a:extLst>
              </p14:cNvPr>
              <p14:cNvContentPartPr/>
              <p14:nvPr/>
            </p14:nvContentPartPr>
            <p14:xfrm>
              <a:off x="2636531" y="536815"/>
              <a:ext cx="932040" cy="117612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BEFCCC2-B2E1-7B3C-9488-0161208589DF}"/>
                  </a:ext>
                </a:extLst>
              </p:cNvPr>
              <p:cNvPicPr/>
              <p:nvPr/>
            </p:nvPicPr>
            <p:blipFill>
              <a:blip r:embed="rId375"/>
              <a:stretch>
                <a:fillRect/>
              </a:stretch>
            </p:blipFill>
            <p:spPr>
              <a:xfrm>
                <a:off x="2618531" y="518815"/>
                <a:ext cx="967680" cy="121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6">
            <p14:nvContentPartPr>
              <p14:cNvPr id="224" name="Ink 223">
                <a:extLst>
                  <a:ext uri="{FF2B5EF4-FFF2-40B4-BE49-F238E27FC236}">
                    <a16:creationId xmlns:a16="http://schemas.microsoft.com/office/drawing/2014/main" id="{A65CA6F8-F858-D3FB-0706-2DF830E17332}"/>
                  </a:ext>
                </a:extLst>
              </p14:cNvPr>
              <p14:cNvContentPartPr/>
              <p14:nvPr/>
            </p14:nvContentPartPr>
            <p14:xfrm>
              <a:off x="2581091" y="1281295"/>
              <a:ext cx="212400" cy="16200"/>
            </p14:xfrm>
          </p:contentPart>
        </mc:Choice>
        <mc:Fallback>
          <p:pic>
            <p:nvPicPr>
              <p:cNvPr id="224" name="Ink 223">
                <a:extLst>
                  <a:ext uri="{FF2B5EF4-FFF2-40B4-BE49-F238E27FC236}">
                    <a16:creationId xmlns:a16="http://schemas.microsoft.com/office/drawing/2014/main" id="{A65CA6F8-F858-D3FB-0706-2DF830E17332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2563091" y="1263295"/>
                <a:ext cx="24804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8">
            <p14:nvContentPartPr>
              <p14:cNvPr id="225" name="Ink 224">
                <a:extLst>
                  <a:ext uri="{FF2B5EF4-FFF2-40B4-BE49-F238E27FC236}">
                    <a16:creationId xmlns:a16="http://schemas.microsoft.com/office/drawing/2014/main" id="{DE37462B-FC13-E313-41B1-E963D5BA4C4F}"/>
                  </a:ext>
                </a:extLst>
              </p14:cNvPr>
              <p14:cNvContentPartPr/>
              <p14:nvPr/>
            </p14:nvContentPartPr>
            <p14:xfrm>
              <a:off x="2803931" y="518095"/>
              <a:ext cx="781920" cy="765360"/>
            </p14:xfrm>
          </p:contentPart>
        </mc:Choice>
        <mc:Fallback>
          <p:pic>
            <p:nvPicPr>
              <p:cNvPr id="225" name="Ink 224">
                <a:extLst>
                  <a:ext uri="{FF2B5EF4-FFF2-40B4-BE49-F238E27FC236}">
                    <a16:creationId xmlns:a16="http://schemas.microsoft.com/office/drawing/2014/main" id="{DE37462B-FC13-E313-41B1-E963D5BA4C4F}"/>
                  </a:ext>
                </a:extLst>
              </p:cNvPr>
              <p:cNvPicPr/>
              <p:nvPr/>
            </p:nvPicPr>
            <p:blipFill>
              <a:blip r:embed="rId379"/>
              <a:stretch>
                <a:fillRect/>
              </a:stretch>
            </p:blipFill>
            <p:spPr>
              <a:xfrm>
                <a:off x="2786291" y="500095"/>
                <a:ext cx="817560" cy="80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0">
            <p14:nvContentPartPr>
              <p14:cNvPr id="226" name="Ink 225">
                <a:extLst>
                  <a:ext uri="{FF2B5EF4-FFF2-40B4-BE49-F238E27FC236}">
                    <a16:creationId xmlns:a16="http://schemas.microsoft.com/office/drawing/2014/main" id="{184D7404-B8A7-F4A7-A61E-3FEF5B960F02}"/>
                  </a:ext>
                </a:extLst>
              </p14:cNvPr>
              <p14:cNvContentPartPr/>
              <p14:nvPr/>
            </p14:nvContentPartPr>
            <p14:xfrm>
              <a:off x="2575331" y="1291375"/>
              <a:ext cx="39600" cy="7920"/>
            </p14:xfrm>
          </p:contentPart>
        </mc:Choice>
        <mc:Fallback>
          <p:pic>
            <p:nvPicPr>
              <p:cNvPr id="226" name="Ink 225">
                <a:extLst>
                  <a:ext uri="{FF2B5EF4-FFF2-40B4-BE49-F238E27FC236}">
                    <a16:creationId xmlns:a16="http://schemas.microsoft.com/office/drawing/2014/main" id="{184D7404-B8A7-F4A7-A61E-3FEF5B960F02}"/>
                  </a:ext>
                </a:extLst>
              </p:cNvPr>
              <p:cNvPicPr/>
              <p:nvPr/>
            </p:nvPicPr>
            <p:blipFill>
              <a:blip r:embed="rId381"/>
              <a:stretch>
                <a:fillRect/>
              </a:stretch>
            </p:blipFill>
            <p:spPr>
              <a:xfrm>
                <a:off x="2557331" y="1273735"/>
                <a:ext cx="75240" cy="43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29" name="Group 228">
            <a:extLst>
              <a:ext uri="{FF2B5EF4-FFF2-40B4-BE49-F238E27FC236}">
                <a16:creationId xmlns:a16="http://schemas.microsoft.com/office/drawing/2014/main" id="{4B9DF22E-5781-AEE6-8825-C1669C6C338C}"/>
              </a:ext>
            </a:extLst>
          </p:cNvPr>
          <p:cNvGrpSpPr/>
          <p:nvPr/>
        </p:nvGrpSpPr>
        <p:grpSpPr>
          <a:xfrm>
            <a:off x="9713051" y="1144135"/>
            <a:ext cx="196200" cy="679680"/>
            <a:chOff x="9713051" y="1144135"/>
            <a:chExt cx="196200" cy="679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92D723BB-26E7-BA1F-4FE5-6F9BAF5E68C1}"/>
                    </a:ext>
                  </a:extLst>
                </p14:cNvPr>
                <p14:cNvContentPartPr/>
                <p14:nvPr/>
              </p14:nvContentPartPr>
              <p14:xfrm>
                <a:off x="9713051" y="1654255"/>
                <a:ext cx="16200" cy="9864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92D723BB-26E7-BA1F-4FE5-6F9BAF5E68C1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9695411" y="1636255"/>
                  <a:ext cx="518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41DEE177-5236-9772-5AF7-D2A9F42B6D71}"/>
                    </a:ext>
                  </a:extLst>
                </p14:cNvPr>
                <p14:cNvContentPartPr/>
                <p14:nvPr/>
              </p14:nvContentPartPr>
              <p14:xfrm>
                <a:off x="9809171" y="1144135"/>
                <a:ext cx="100080" cy="67968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41DEE177-5236-9772-5AF7-D2A9F42B6D71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9791171" y="1126495"/>
                  <a:ext cx="135720" cy="715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86">
            <p14:nvContentPartPr>
              <p14:cNvPr id="234" name="Ink 233">
                <a:extLst>
                  <a:ext uri="{FF2B5EF4-FFF2-40B4-BE49-F238E27FC236}">
                    <a16:creationId xmlns:a16="http://schemas.microsoft.com/office/drawing/2014/main" id="{EF080147-C77C-A4A9-7E4C-F0CEE52502CE}"/>
                  </a:ext>
                </a:extLst>
              </p14:cNvPr>
              <p14:cNvContentPartPr/>
              <p14:nvPr/>
            </p14:nvContentPartPr>
            <p14:xfrm>
              <a:off x="9963251" y="1437895"/>
              <a:ext cx="209880" cy="133200"/>
            </p14:xfrm>
          </p:contentPart>
        </mc:Choice>
        <mc:Fallback>
          <p:pic>
            <p:nvPicPr>
              <p:cNvPr id="234" name="Ink 233">
                <a:extLst>
                  <a:ext uri="{FF2B5EF4-FFF2-40B4-BE49-F238E27FC236}">
                    <a16:creationId xmlns:a16="http://schemas.microsoft.com/office/drawing/2014/main" id="{EF080147-C77C-A4A9-7E4C-F0CEE52502CE}"/>
                  </a:ext>
                </a:extLst>
              </p:cNvPr>
              <p:cNvPicPr/>
              <p:nvPr/>
            </p:nvPicPr>
            <p:blipFill>
              <a:blip r:embed="rId387"/>
              <a:stretch>
                <a:fillRect/>
              </a:stretch>
            </p:blipFill>
            <p:spPr>
              <a:xfrm>
                <a:off x="9945251" y="1420255"/>
                <a:ext cx="24552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8">
            <p14:nvContentPartPr>
              <p14:cNvPr id="235" name="Ink 234">
                <a:extLst>
                  <a:ext uri="{FF2B5EF4-FFF2-40B4-BE49-F238E27FC236}">
                    <a16:creationId xmlns:a16="http://schemas.microsoft.com/office/drawing/2014/main" id="{2C949A1C-3A6E-1284-C81C-D09D24BD07CE}"/>
                  </a:ext>
                </a:extLst>
              </p14:cNvPr>
              <p14:cNvContentPartPr/>
              <p14:nvPr/>
            </p14:nvContentPartPr>
            <p14:xfrm>
              <a:off x="10240811" y="1213255"/>
              <a:ext cx="110880" cy="578520"/>
            </p14:xfrm>
          </p:contentPart>
        </mc:Choice>
        <mc:Fallback>
          <p:pic>
            <p:nvPicPr>
              <p:cNvPr id="235" name="Ink 234">
                <a:extLst>
                  <a:ext uri="{FF2B5EF4-FFF2-40B4-BE49-F238E27FC236}">
                    <a16:creationId xmlns:a16="http://schemas.microsoft.com/office/drawing/2014/main" id="{2C949A1C-3A6E-1284-C81C-D09D24BD07CE}"/>
                  </a:ext>
                </a:extLst>
              </p:cNvPr>
              <p:cNvPicPr/>
              <p:nvPr/>
            </p:nvPicPr>
            <p:blipFill>
              <a:blip r:embed="rId389"/>
              <a:stretch>
                <a:fillRect/>
              </a:stretch>
            </p:blipFill>
            <p:spPr>
              <a:xfrm>
                <a:off x="10222811" y="1195255"/>
                <a:ext cx="146520" cy="614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39" name="Group 238">
            <a:extLst>
              <a:ext uri="{FF2B5EF4-FFF2-40B4-BE49-F238E27FC236}">
                <a16:creationId xmlns:a16="http://schemas.microsoft.com/office/drawing/2014/main" id="{65909204-7C06-1F95-51E9-EA117336631D}"/>
              </a:ext>
            </a:extLst>
          </p:cNvPr>
          <p:cNvGrpSpPr/>
          <p:nvPr/>
        </p:nvGrpSpPr>
        <p:grpSpPr>
          <a:xfrm>
            <a:off x="9091331" y="5616415"/>
            <a:ext cx="445320" cy="175320"/>
            <a:chOff x="9091331" y="5616415"/>
            <a:chExt cx="445320" cy="175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FE48B84C-729E-C794-9378-5CE4D70BFB5E}"/>
                    </a:ext>
                  </a:extLst>
                </p14:cNvPr>
                <p14:cNvContentPartPr/>
                <p14:nvPr/>
              </p14:nvContentPartPr>
              <p14:xfrm>
                <a:off x="9091331" y="5616415"/>
                <a:ext cx="172080" cy="17532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FE48B84C-729E-C794-9378-5CE4D70BFB5E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9073691" y="5598775"/>
                  <a:ext cx="20772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DC4D0263-E982-EFFD-A736-1C52F775701A}"/>
                    </a:ext>
                  </a:extLst>
                </p14:cNvPr>
                <p14:cNvContentPartPr/>
                <p14:nvPr/>
              </p14:nvContentPartPr>
              <p14:xfrm>
                <a:off x="9413171" y="5625055"/>
                <a:ext cx="121320" cy="2196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DC4D0263-E982-EFFD-A736-1C52F775701A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9395531" y="5607055"/>
                  <a:ext cx="1569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CFBB45D7-A130-77C5-602F-FF282EC52576}"/>
                    </a:ext>
                  </a:extLst>
                </p14:cNvPr>
                <p14:cNvContentPartPr/>
                <p14:nvPr/>
              </p14:nvContentPartPr>
              <p14:xfrm>
                <a:off x="9400211" y="5725855"/>
                <a:ext cx="136440" cy="2016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CFBB45D7-A130-77C5-602F-FF282EC52576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9382571" y="5708215"/>
                  <a:ext cx="172080" cy="5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8D40009-E80B-7F06-BFA2-84726B119445}"/>
              </a:ext>
            </a:extLst>
          </p:cNvPr>
          <p:cNvGrpSpPr/>
          <p:nvPr/>
        </p:nvGrpSpPr>
        <p:grpSpPr>
          <a:xfrm>
            <a:off x="9864971" y="5391415"/>
            <a:ext cx="796320" cy="687600"/>
            <a:chOff x="9864971" y="5391415"/>
            <a:chExt cx="796320" cy="687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F3A81B2A-8526-2405-27D2-1369C9EEF012}"/>
                    </a:ext>
                  </a:extLst>
                </p14:cNvPr>
                <p14:cNvContentPartPr/>
                <p14:nvPr/>
              </p14:nvContentPartPr>
              <p14:xfrm>
                <a:off x="9895571" y="5391415"/>
                <a:ext cx="160560" cy="21600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F3A81B2A-8526-2405-27D2-1369C9EEF012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9877931" y="5373415"/>
                  <a:ext cx="19620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CF252CA1-AFCD-B27E-851E-76EF35D6AFD2}"/>
                    </a:ext>
                  </a:extLst>
                </p14:cNvPr>
                <p14:cNvContentPartPr/>
                <p14:nvPr/>
              </p14:nvContentPartPr>
              <p14:xfrm>
                <a:off x="10123451" y="5480695"/>
                <a:ext cx="183600" cy="12960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CF252CA1-AFCD-B27E-851E-76EF35D6AFD2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0105451" y="5463055"/>
                  <a:ext cx="2192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0FE4E2C5-F0A4-2C6A-D615-F986B9163A86}"/>
                    </a:ext>
                  </a:extLst>
                </p14:cNvPr>
                <p14:cNvContentPartPr/>
                <p14:nvPr/>
              </p14:nvContentPartPr>
              <p14:xfrm>
                <a:off x="10375091" y="5464495"/>
                <a:ext cx="241560" cy="10224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0FE4E2C5-F0A4-2C6A-D615-F986B9163A86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0357091" y="5446855"/>
                  <a:ext cx="2772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FE3E5F91-83E5-AD10-F8FF-09ED61376816}"/>
                    </a:ext>
                  </a:extLst>
                </p14:cNvPr>
                <p14:cNvContentPartPr/>
                <p14:nvPr/>
              </p14:nvContentPartPr>
              <p14:xfrm>
                <a:off x="9864971" y="5666815"/>
                <a:ext cx="739440" cy="7524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FE3E5F91-83E5-AD10-F8FF-09ED61376816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9846971" y="5649175"/>
                  <a:ext cx="7750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56E78B2C-7819-3CBE-0C45-5230FCD49F43}"/>
                    </a:ext>
                  </a:extLst>
                </p14:cNvPr>
                <p14:cNvContentPartPr/>
                <p14:nvPr/>
              </p14:nvContentPartPr>
              <p14:xfrm>
                <a:off x="10008611" y="5824495"/>
                <a:ext cx="145440" cy="21852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56E78B2C-7819-3CBE-0C45-5230FCD49F43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9990611" y="5806855"/>
                  <a:ext cx="18108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4DFC47A1-072C-2D2D-11EB-B144A4FBBFD0}"/>
                    </a:ext>
                  </a:extLst>
                </p14:cNvPr>
                <p14:cNvContentPartPr/>
                <p14:nvPr/>
              </p14:nvContentPartPr>
              <p14:xfrm>
                <a:off x="9959291" y="5879215"/>
                <a:ext cx="168120" cy="8496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4DFC47A1-072C-2D2D-11EB-B144A4FBBFD0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9941651" y="5861575"/>
                  <a:ext cx="2037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51042E4D-B73B-E07A-898F-430664641B07}"/>
                    </a:ext>
                  </a:extLst>
                </p14:cNvPr>
                <p14:cNvContentPartPr/>
                <p14:nvPr/>
              </p14:nvContentPartPr>
              <p14:xfrm>
                <a:off x="10300931" y="5796415"/>
                <a:ext cx="213840" cy="19224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51042E4D-B73B-E07A-898F-430664641B07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0282931" y="5778775"/>
                  <a:ext cx="24948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6FB9B28F-C531-A5AD-B13C-828AAEE9F86C}"/>
                    </a:ext>
                  </a:extLst>
                </p14:cNvPr>
                <p14:cNvContentPartPr/>
                <p14:nvPr/>
              </p14:nvContentPartPr>
              <p14:xfrm>
                <a:off x="10553651" y="5976415"/>
                <a:ext cx="107640" cy="10260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6FB9B28F-C531-A5AD-B13C-828AAEE9F86C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0535651" y="5958415"/>
                  <a:ext cx="143280" cy="138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1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23BD81E8-450C-4707-F281-AE7574B1AD9D}"/>
                  </a:ext>
                </a:extLst>
              </p14:cNvPr>
              <p14:cNvContentPartPr/>
              <p14:nvPr/>
            </p14:nvContentPartPr>
            <p14:xfrm>
              <a:off x="10578491" y="3124855"/>
              <a:ext cx="145800" cy="51948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23BD81E8-450C-4707-F281-AE7574B1AD9D}"/>
                  </a:ext>
                </a:extLst>
              </p:cNvPr>
              <p:cNvPicPr/>
              <p:nvPr/>
            </p:nvPicPr>
            <p:blipFill>
              <a:blip r:embed="rId413"/>
              <a:stretch>
                <a:fillRect/>
              </a:stretch>
            </p:blipFill>
            <p:spPr>
              <a:xfrm>
                <a:off x="10560491" y="3107215"/>
                <a:ext cx="181440" cy="55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A52B5BD4-1F88-6BFB-629F-FE6D16AC529F}"/>
                  </a:ext>
                </a:extLst>
              </p14:cNvPr>
              <p14:cNvContentPartPr/>
              <p14:nvPr/>
            </p14:nvContentPartPr>
            <p14:xfrm>
              <a:off x="2144051" y="4884175"/>
              <a:ext cx="1986120" cy="14475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A52B5BD4-1F88-6BFB-629F-FE6D16AC529F}"/>
                  </a:ext>
                </a:extLst>
              </p:cNvPr>
              <p:cNvPicPr/>
              <p:nvPr/>
            </p:nvPicPr>
            <p:blipFill>
              <a:blip r:embed="rId415"/>
              <a:stretch>
                <a:fillRect/>
              </a:stretch>
            </p:blipFill>
            <p:spPr>
              <a:xfrm>
                <a:off x="2126051" y="4866175"/>
                <a:ext cx="2021760" cy="148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40C5A01-4F8F-4678-39C6-B1E83ED051AC}"/>
                  </a:ext>
                </a:extLst>
              </p14:cNvPr>
              <p14:cNvContentPartPr/>
              <p14:nvPr/>
            </p14:nvContentPartPr>
            <p14:xfrm>
              <a:off x="3200291" y="5316895"/>
              <a:ext cx="783720" cy="5760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40C5A01-4F8F-4678-39C6-B1E83ED051AC}"/>
                  </a:ext>
                </a:extLst>
              </p:cNvPr>
              <p:cNvPicPr/>
              <p:nvPr/>
            </p:nvPicPr>
            <p:blipFill>
              <a:blip r:embed="rId417"/>
              <a:stretch>
                <a:fillRect/>
              </a:stretch>
            </p:blipFill>
            <p:spPr>
              <a:xfrm>
                <a:off x="3182291" y="5299255"/>
                <a:ext cx="81936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928D0D17-4D39-2DE4-5C56-0389D2B8E750}"/>
                  </a:ext>
                </a:extLst>
              </p14:cNvPr>
              <p14:cNvContentPartPr/>
              <p14:nvPr/>
            </p14:nvContentPartPr>
            <p14:xfrm>
              <a:off x="3558491" y="5425615"/>
              <a:ext cx="345960" cy="11700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928D0D17-4D39-2DE4-5C56-0389D2B8E750}"/>
                  </a:ext>
                </a:extLst>
              </p:cNvPr>
              <p:cNvPicPr/>
              <p:nvPr/>
            </p:nvPicPr>
            <p:blipFill>
              <a:blip r:embed="rId419"/>
              <a:stretch>
                <a:fillRect/>
              </a:stretch>
            </p:blipFill>
            <p:spPr>
              <a:xfrm>
                <a:off x="3540491" y="5407615"/>
                <a:ext cx="38160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0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B0D4D531-7EAF-BC2F-C5A9-4D2E788749A8}"/>
                  </a:ext>
                </a:extLst>
              </p14:cNvPr>
              <p14:cNvContentPartPr/>
              <p14:nvPr/>
            </p14:nvContentPartPr>
            <p14:xfrm>
              <a:off x="3672611" y="5693815"/>
              <a:ext cx="122760" cy="18684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B0D4D531-7EAF-BC2F-C5A9-4D2E788749A8}"/>
                  </a:ext>
                </a:extLst>
              </p:cNvPr>
              <p:cNvPicPr/>
              <p:nvPr/>
            </p:nvPicPr>
            <p:blipFill>
              <a:blip r:embed="rId421"/>
              <a:stretch>
                <a:fillRect/>
              </a:stretch>
            </p:blipFill>
            <p:spPr>
              <a:xfrm>
                <a:off x="3654611" y="5676175"/>
                <a:ext cx="15840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F13ED1EF-50B7-999C-12E1-C0D2C56BA433}"/>
                  </a:ext>
                </a:extLst>
              </p14:cNvPr>
              <p14:cNvContentPartPr/>
              <p14:nvPr/>
            </p14:nvContentPartPr>
            <p14:xfrm>
              <a:off x="3675851" y="5702455"/>
              <a:ext cx="153720" cy="3168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F13ED1EF-50B7-999C-12E1-C0D2C56BA433}"/>
                  </a:ext>
                </a:extLst>
              </p:cNvPr>
              <p:cNvPicPr/>
              <p:nvPr/>
            </p:nvPicPr>
            <p:blipFill>
              <a:blip r:embed="rId423"/>
              <a:stretch>
                <a:fillRect/>
              </a:stretch>
            </p:blipFill>
            <p:spPr>
              <a:xfrm>
                <a:off x="3658211" y="5684455"/>
                <a:ext cx="18936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25D781EB-8CF9-838D-8FA9-3A8A5E56DA11}"/>
                  </a:ext>
                </a:extLst>
              </p14:cNvPr>
              <p14:cNvContentPartPr/>
              <p14:nvPr/>
            </p14:nvContentPartPr>
            <p14:xfrm>
              <a:off x="3844331" y="5911615"/>
              <a:ext cx="40320" cy="6624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25D781EB-8CF9-838D-8FA9-3A8A5E56DA11}"/>
                  </a:ext>
                </a:extLst>
              </p:cNvPr>
              <p:cNvPicPr/>
              <p:nvPr/>
            </p:nvPicPr>
            <p:blipFill>
              <a:blip r:embed="rId425"/>
              <a:stretch>
                <a:fillRect/>
              </a:stretch>
            </p:blipFill>
            <p:spPr>
              <a:xfrm>
                <a:off x="3826691" y="5893615"/>
                <a:ext cx="7596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521A7881-F9FE-285B-BE4D-E9B3201E7B87}"/>
                  </a:ext>
                </a:extLst>
              </p14:cNvPr>
              <p14:cNvContentPartPr/>
              <p14:nvPr/>
            </p14:nvContentPartPr>
            <p14:xfrm>
              <a:off x="3965651" y="5673295"/>
              <a:ext cx="114840" cy="33264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521A7881-F9FE-285B-BE4D-E9B3201E7B87}"/>
                  </a:ext>
                </a:extLst>
              </p:cNvPr>
              <p:cNvPicPr/>
              <p:nvPr/>
            </p:nvPicPr>
            <p:blipFill>
              <a:blip r:embed="rId427"/>
              <a:stretch>
                <a:fillRect/>
              </a:stretch>
            </p:blipFill>
            <p:spPr>
              <a:xfrm>
                <a:off x="3948011" y="5655655"/>
                <a:ext cx="150480" cy="36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8">
            <p14:nvContentPartPr>
              <p14:cNvPr id="278" name="Ink 277">
                <a:extLst>
                  <a:ext uri="{FF2B5EF4-FFF2-40B4-BE49-F238E27FC236}">
                    <a16:creationId xmlns:a16="http://schemas.microsoft.com/office/drawing/2014/main" id="{0EB79E10-3273-FD7F-31A9-9D3234937657}"/>
                  </a:ext>
                </a:extLst>
              </p14:cNvPr>
              <p14:cNvContentPartPr/>
              <p14:nvPr/>
            </p14:nvContentPartPr>
            <p14:xfrm>
              <a:off x="4184171" y="5953735"/>
              <a:ext cx="13320" cy="49320"/>
            </p14:xfrm>
          </p:contentPart>
        </mc:Choice>
        <mc:Fallback>
          <p:pic>
            <p:nvPicPr>
              <p:cNvPr id="278" name="Ink 277">
                <a:extLst>
                  <a:ext uri="{FF2B5EF4-FFF2-40B4-BE49-F238E27FC236}">
                    <a16:creationId xmlns:a16="http://schemas.microsoft.com/office/drawing/2014/main" id="{0EB79E10-3273-FD7F-31A9-9D3234937657}"/>
                  </a:ext>
                </a:extLst>
              </p:cNvPr>
              <p:cNvPicPr/>
              <p:nvPr/>
            </p:nvPicPr>
            <p:blipFill>
              <a:blip r:embed="rId429"/>
              <a:stretch>
                <a:fillRect/>
              </a:stretch>
            </p:blipFill>
            <p:spPr>
              <a:xfrm>
                <a:off x="4166171" y="5935735"/>
                <a:ext cx="4896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0">
            <p14:nvContentPartPr>
              <p14:cNvPr id="280" name="Ink 279">
                <a:extLst>
                  <a:ext uri="{FF2B5EF4-FFF2-40B4-BE49-F238E27FC236}">
                    <a16:creationId xmlns:a16="http://schemas.microsoft.com/office/drawing/2014/main" id="{876B01C8-C845-E49C-A050-76043AC0A5A2}"/>
                  </a:ext>
                </a:extLst>
              </p14:cNvPr>
              <p14:cNvContentPartPr/>
              <p14:nvPr/>
            </p14:nvContentPartPr>
            <p14:xfrm>
              <a:off x="4293251" y="5667175"/>
              <a:ext cx="104400" cy="307800"/>
            </p14:xfrm>
          </p:contentPart>
        </mc:Choice>
        <mc:Fallback>
          <p:pic>
            <p:nvPicPr>
              <p:cNvPr id="280" name="Ink 279">
                <a:extLst>
                  <a:ext uri="{FF2B5EF4-FFF2-40B4-BE49-F238E27FC236}">
                    <a16:creationId xmlns:a16="http://schemas.microsoft.com/office/drawing/2014/main" id="{876B01C8-C845-E49C-A050-76043AC0A5A2}"/>
                  </a:ext>
                </a:extLst>
              </p:cNvPr>
              <p:cNvPicPr/>
              <p:nvPr/>
            </p:nvPicPr>
            <p:blipFill>
              <a:blip r:embed="rId431"/>
              <a:stretch>
                <a:fillRect/>
              </a:stretch>
            </p:blipFill>
            <p:spPr>
              <a:xfrm>
                <a:off x="4275251" y="5649175"/>
                <a:ext cx="140040" cy="34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2">
            <p14:nvContentPartPr>
              <p14:cNvPr id="282" name="Ink 281">
                <a:extLst>
                  <a:ext uri="{FF2B5EF4-FFF2-40B4-BE49-F238E27FC236}">
                    <a16:creationId xmlns:a16="http://schemas.microsoft.com/office/drawing/2014/main" id="{822BE1C1-A108-385E-2C76-5E6A482932A0}"/>
                  </a:ext>
                </a:extLst>
              </p14:cNvPr>
              <p14:cNvContentPartPr/>
              <p14:nvPr/>
            </p14:nvContentPartPr>
            <p14:xfrm>
              <a:off x="4413491" y="5782735"/>
              <a:ext cx="149760" cy="117360"/>
            </p14:xfrm>
          </p:contentPart>
        </mc:Choice>
        <mc:Fallback>
          <p:pic>
            <p:nvPicPr>
              <p:cNvPr id="282" name="Ink 281">
                <a:extLst>
                  <a:ext uri="{FF2B5EF4-FFF2-40B4-BE49-F238E27FC236}">
                    <a16:creationId xmlns:a16="http://schemas.microsoft.com/office/drawing/2014/main" id="{822BE1C1-A108-385E-2C76-5E6A482932A0}"/>
                  </a:ext>
                </a:extLst>
              </p:cNvPr>
              <p:cNvPicPr/>
              <p:nvPr/>
            </p:nvPicPr>
            <p:blipFill>
              <a:blip r:embed="rId433"/>
              <a:stretch>
                <a:fillRect/>
              </a:stretch>
            </p:blipFill>
            <p:spPr>
              <a:xfrm>
                <a:off x="4395851" y="5764735"/>
                <a:ext cx="18540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4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3FB6AC28-EC72-D6AC-2AFB-C4D3201A8A70}"/>
                  </a:ext>
                </a:extLst>
              </p14:cNvPr>
              <p14:cNvContentPartPr/>
              <p14:nvPr/>
            </p14:nvContentPartPr>
            <p14:xfrm>
              <a:off x="4547771" y="5656735"/>
              <a:ext cx="146520" cy="33120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3FB6AC28-EC72-D6AC-2AFB-C4D3201A8A70}"/>
                  </a:ext>
                </a:extLst>
              </p:cNvPr>
              <p:cNvPicPr/>
              <p:nvPr/>
            </p:nvPicPr>
            <p:blipFill>
              <a:blip r:embed="rId435"/>
              <a:stretch>
                <a:fillRect/>
              </a:stretch>
            </p:blipFill>
            <p:spPr>
              <a:xfrm>
                <a:off x="4529771" y="5638735"/>
                <a:ext cx="182160" cy="366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8" name="Group 117">
            <a:extLst>
              <a:ext uri="{FF2B5EF4-FFF2-40B4-BE49-F238E27FC236}">
                <a16:creationId xmlns:a16="http://schemas.microsoft.com/office/drawing/2014/main" id="{3C29D2D4-6AA3-1447-991C-BC452E747138}"/>
              </a:ext>
            </a:extLst>
          </p:cNvPr>
          <p:cNvGrpSpPr/>
          <p:nvPr/>
        </p:nvGrpSpPr>
        <p:grpSpPr>
          <a:xfrm>
            <a:off x="4855571" y="5640535"/>
            <a:ext cx="2525040" cy="898200"/>
            <a:chOff x="4855571" y="5640535"/>
            <a:chExt cx="2525040" cy="898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BC1197E-81A1-268B-2DA5-1B348B5F851F}"/>
                    </a:ext>
                  </a:extLst>
                </p14:cNvPr>
                <p14:cNvContentPartPr/>
                <p14:nvPr/>
              </p14:nvContentPartPr>
              <p14:xfrm>
                <a:off x="4855571" y="5766175"/>
                <a:ext cx="60120" cy="2088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BC1197E-81A1-268B-2DA5-1B348B5F851F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4837931" y="5748175"/>
                  <a:ext cx="957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1F05F061-68C9-D578-C743-8CE1C059E64B}"/>
                    </a:ext>
                  </a:extLst>
                </p14:cNvPr>
                <p14:cNvContentPartPr/>
                <p14:nvPr/>
              </p14:nvContentPartPr>
              <p14:xfrm>
                <a:off x="4868171" y="5890735"/>
                <a:ext cx="27360" cy="2772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1F05F061-68C9-D578-C743-8CE1C059E64B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4850171" y="5872735"/>
                  <a:ext cx="630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AADCACDF-4D11-AF77-B034-DE6EAA8C68F8}"/>
                    </a:ext>
                  </a:extLst>
                </p14:cNvPr>
                <p14:cNvContentPartPr/>
                <p14:nvPr/>
              </p14:nvContentPartPr>
              <p14:xfrm>
                <a:off x="5120891" y="5689855"/>
                <a:ext cx="123480" cy="28512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AADCACDF-4D11-AF77-B034-DE6EAA8C68F8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5102891" y="5671855"/>
                  <a:ext cx="15912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32D6FF56-CE4A-B1AA-DD2C-4E2D8CA8FAAE}"/>
                    </a:ext>
                  </a:extLst>
                </p14:cNvPr>
                <p14:cNvContentPartPr/>
                <p14:nvPr/>
              </p14:nvContentPartPr>
              <p14:xfrm>
                <a:off x="5097131" y="5803615"/>
                <a:ext cx="153720" cy="2520"/>
              </p14:xfrm>
            </p:contentPart>
          </mc:Choice>
          <mc:Fallback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32D6FF56-CE4A-B1AA-DD2C-4E2D8CA8FAAE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5079491" y="5785975"/>
                  <a:ext cx="1893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219866C2-2ACC-E45C-36B6-B16256E564AA}"/>
                    </a:ext>
                  </a:extLst>
                </p14:cNvPr>
                <p14:cNvContentPartPr/>
                <p14:nvPr/>
              </p14:nvContentPartPr>
              <p14:xfrm>
                <a:off x="5316371" y="5640535"/>
                <a:ext cx="1165320" cy="544320"/>
              </p14:xfrm>
            </p:contentPart>
          </mc:Choice>
          <mc:Fallback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219866C2-2ACC-E45C-36B6-B16256E564AA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5298731" y="5622895"/>
                  <a:ext cx="1200960" cy="57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47179C0D-9CC7-F767-BCB4-3D61B9DBE037}"/>
                    </a:ext>
                  </a:extLst>
                </p14:cNvPr>
                <p14:cNvContentPartPr/>
                <p14:nvPr/>
              </p14:nvContentPartPr>
              <p14:xfrm>
                <a:off x="6221411" y="5747095"/>
                <a:ext cx="18000" cy="16200"/>
              </p14:xfrm>
            </p:contentPart>
          </mc:Choice>
          <mc:Fallback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47179C0D-9CC7-F767-BCB4-3D61B9DBE037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6203771" y="5729095"/>
                  <a:ext cx="536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D4D8FBA9-094D-CFBB-E656-A963544FE63C}"/>
                    </a:ext>
                  </a:extLst>
                </p14:cNvPr>
                <p14:cNvContentPartPr/>
                <p14:nvPr/>
              </p14:nvContentPartPr>
              <p14:xfrm>
                <a:off x="6700211" y="5744935"/>
                <a:ext cx="246600" cy="398880"/>
              </p14:xfrm>
            </p:contentPart>
          </mc:Choice>
          <mc:Fallback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D4D8FBA9-094D-CFBB-E656-A963544FE63C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6682211" y="5726935"/>
                  <a:ext cx="282240" cy="43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60F495D3-51C9-F30C-85F0-6167E0FE5C85}"/>
                    </a:ext>
                  </a:extLst>
                </p14:cNvPr>
                <p14:cNvContentPartPr/>
                <p14:nvPr/>
              </p14:nvContentPartPr>
              <p14:xfrm>
                <a:off x="7181171" y="5841415"/>
                <a:ext cx="199440" cy="142200"/>
              </p14:xfrm>
            </p:contentPart>
          </mc:Choice>
          <mc:Fallback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60F495D3-51C9-F30C-85F0-6167E0FE5C85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7163531" y="5823775"/>
                  <a:ext cx="2350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9EB67095-C161-E65F-E9FC-1E87F447E61C}"/>
                    </a:ext>
                  </a:extLst>
                </p14:cNvPr>
                <p14:cNvContentPartPr/>
                <p14:nvPr/>
              </p14:nvContentPartPr>
              <p14:xfrm>
                <a:off x="5070131" y="6255055"/>
                <a:ext cx="610560" cy="28368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9EB67095-C161-E65F-E9FC-1E87F447E61C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5052131" y="6237415"/>
                  <a:ext cx="64620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70606AC5-88F1-B012-2868-70FAB46797DD}"/>
                    </a:ext>
                  </a:extLst>
                </p14:cNvPr>
                <p14:cNvContentPartPr/>
                <p14:nvPr/>
              </p14:nvContentPartPr>
              <p14:xfrm>
                <a:off x="5480891" y="6224455"/>
                <a:ext cx="23760" cy="1044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70606AC5-88F1-B012-2868-70FAB46797DD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5463251" y="6206455"/>
                  <a:ext cx="594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E91A3624-8C2E-1663-CBD7-905DC55C3F90}"/>
                    </a:ext>
                  </a:extLst>
                </p14:cNvPr>
                <p14:cNvContentPartPr/>
                <p14:nvPr/>
              </p14:nvContentPartPr>
              <p14:xfrm>
                <a:off x="5857091" y="6207175"/>
                <a:ext cx="600840" cy="25092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E91A3624-8C2E-1663-CBD7-905DC55C3F90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5839091" y="6189535"/>
                  <a:ext cx="63648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BFE80CC8-4AFD-EAEF-63C8-F1B760AF7C43}"/>
                    </a:ext>
                  </a:extLst>
                </p14:cNvPr>
                <p14:cNvContentPartPr/>
                <p14:nvPr/>
              </p14:nvContentPartPr>
              <p14:xfrm>
                <a:off x="6218171" y="6289255"/>
                <a:ext cx="128880" cy="1548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BFE80CC8-4AFD-EAEF-63C8-F1B760AF7C43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6200171" y="6271255"/>
                  <a:ext cx="1645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532C98EC-9BDB-38D0-85A1-5545D7AADA5B}"/>
                    </a:ext>
                  </a:extLst>
                </p14:cNvPr>
                <p14:cNvContentPartPr/>
                <p14:nvPr/>
              </p14:nvContentPartPr>
              <p14:xfrm>
                <a:off x="6099371" y="6178375"/>
                <a:ext cx="65160" cy="1332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532C98EC-9BDB-38D0-85A1-5545D7AADA5B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6081731" y="6160375"/>
                  <a:ext cx="100800" cy="4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9B1EE5C3-1247-218A-C9D7-6A6021150886}"/>
              </a:ext>
            </a:extLst>
          </p:cNvPr>
          <p:cNvGrpSpPr/>
          <p:nvPr/>
        </p:nvGrpSpPr>
        <p:grpSpPr>
          <a:xfrm>
            <a:off x="6658451" y="6251095"/>
            <a:ext cx="1073520" cy="230760"/>
            <a:chOff x="6658451" y="6251095"/>
            <a:chExt cx="1073520" cy="230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56F60750-41FB-BF58-FE90-EAD11C51BA76}"/>
                    </a:ext>
                  </a:extLst>
                </p14:cNvPr>
                <p14:cNvContentPartPr/>
                <p14:nvPr/>
              </p14:nvContentPartPr>
              <p14:xfrm>
                <a:off x="6658451" y="6341095"/>
                <a:ext cx="1073520" cy="14076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56F60750-41FB-BF58-FE90-EAD11C51BA76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6640451" y="6323455"/>
                  <a:ext cx="11091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EBE7A641-D9D9-FE3D-29E1-1F5C62D93580}"/>
                    </a:ext>
                  </a:extLst>
                </p14:cNvPr>
                <p14:cNvContentPartPr/>
                <p14:nvPr/>
              </p14:nvContentPartPr>
              <p14:xfrm>
                <a:off x="7107371" y="6251095"/>
                <a:ext cx="353880" cy="4248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EBE7A641-D9D9-FE3D-29E1-1F5C62D93580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7089731" y="6233455"/>
                  <a:ext cx="389520" cy="7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353A263D-AB0E-4A05-BA9A-0CA70230F63F}"/>
              </a:ext>
            </a:extLst>
          </p:cNvPr>
          <p:cNvGrpSpPr/>
          <p:nvPr/>
        </p:nvGrpSpPr>
        <p:grpSpPr>
          <a:xfrm>
            <a:off x="7932851" y="6264415"/>
            <a:ext cx="763560" cy="358200"/>
            <a:chOff x="7932851" y="6264415"/>
            <a:chExt cx="763560" cy="358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59D880DA-1911-629B-03D2-3F64CDD0BF7F}"/>
                    </a:ext>
                  </a:extLst>
                </p14:cNvPr>
                <p14:cNvContentPartPr/>
                <p14:nvPr/>
              </p14:nvContentPartPr>
              <p14:xfrm>
                <a:off x="7932851" y="6264415"/>
                <a:ext cx="217080" cy="35820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59D880DA-1911-629B-03D2-3F64CDD0BF7F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7915211" y="6246415"/>
                  <a:ext cx="25272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1B5F91A6-09E7-EE87-98C9-15181BFFBCF4}"/>
                    </a:ext>
                  </a:extLst>
                </p14:cNvPr>
                <p14:cNvContentPartPr/>
                <p14:nvPr/>
              </p14:nvContentPartPr>
              <p14:xfrm>
                <a:off x="8275931" y="6446215"/>
                <a:ext cx="420480" cy="8352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1B5F91A6-09E7-EE87-98C9-15181BFFBCF4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8258291" y="6428215"/>
                  <a:ext cx="456120" cy="11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5" name="Group 324">
            <a:extLst>
              <a:ext uri="{FF2B5EF4-FFF2-40B4-BE49-F238E27FC236}">
                <a16:creationId xmlns:a16="http://schemas.microsoft.com/office/drawing/2014/main" id="{5D0FA06E-686B-2522-1D2B-957343A4114A}"/>
              </a:ext>
            </a:extLst>
          </p:cNvPr>
          <p:cNvGrpSpPr/>
          <p:nvPr/>
        </p:nvGrpSpPr>
        <p:grpSpPr>
          <a:xfrm>
            <a:off x="8806931" y="6233095"/>
            <a:ext cx="947520" cy="424080"/>
            <a:chOff x="8806931" y="6233095"/>
            <a:chExt cx="947520" cy="424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56C793D9-8C91-61CE-7FF1-8FBC29F4E9B6}"/>
                    </a:ext>
                  </a:extLst>
                </p14:cNvPr>
                <p14:cNvContentPartPr/>
                <p14:nvPr/>
              </p14:nvContentPartPr>
              <p14:xfrm>
                <a:off x="8806931" y="6233095"/>
                <a:ext cx="947520" cy="42408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56C793D9-8C91-61CE-7FF1-8FBC29F4E9B6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8788931" y="6215455"/>
                  <a:ext cx="983160" cy="45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97FCBB6E-EDD2-EEDD-E155-C1110FB6A6D0}"/>
                    </a:ext>
                  </a:extLst>
                </p14:cNvPr>
                <p14:cNvContentPartPr/>
                <p14:nvPr/>
              </p14:nvContentPartPr>
              <p14:xfrm>
                <a:off x="9215891" y="6354415"/>
                <a:ext cx="279360" cy="3348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97FCBB6E-EDD2-EEDD-E155-C1110FB6A6D0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9197891" y="6336775"/>
                  <a:ext cx="315000" cy="69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74">
            <p14:nvContentPartPr>
              <p14:cNvPr id="334" name="Ink 333">
                <a:extLst>
                  <a:ext uri="{FF2B5EF4-FFF2-40B4-BE49-F238E27FC236}">
                    <a16:creationId xmlns:a16="http://schemas.microsoft.com/office/drawing/2014/main" id="{CDD67209-7C1C-A94E-C072-BA904019C385}"/>
                  </a:ext>
                </a:extLst>
              </p14:cNvPr>
              <p14:cNvContentPartPr/>
              <p14:nvPr/>
            </p14:nvContentPartPr>
            <p14:xfrm>
              <a:off x="3120731" y="5354335"/>
              <a:ext cx="165240" cy="16920"/>
            </p14:xfrm>
          </p:contentPart>
        </mc:Choice>
        <mc:Fallback>
          <p:pic>
            <p:nvPicPr>
              <p:cNvPr id="334" name="Ink 333">
                <a:extLst>
                  <a:ext uri="{FF2B5EF4-FFF2-40B4-BE49-F238E27FC236}">
                    <a16:creationId xmlns:a16="http://schemas.microsoft.com/office/drawing/2014/main" id="{CDD67209-7C1C-A94E-C072-BA904019C385}"/>
                  </a:ext>
                </a:extLst>
              </p:cNvPr>
              <p:cNvPicPr/>
              <p:nvPr/>
            </p:nvPicPr>
            <p:blipFill>
              <a:blip r:embed="rId475"/>
              <a:stretch>
                <a:fillRect/>
              </a:stretch>
            </p:blipFill>
            <p:spPr>
              <a:xfrm>
                <a:off x="3102731" y="5336695"/>
                <a:ext cx="2008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6">
            <p14:nvContentPartPr>
              <p14:cNvPr id="338" name="Ink 337">
                <a:extLst>
                  <a:ext uri="{FF2B5EF4-FFF2-40B4-BE49-F238E27FC236}">
                    <a16:creationId xmlns:a16="http://schemas.microsoft.com/office/drawing/2014/main" id="{208E4CFF-7AB8-2378-7226-333281555402}"/>
                  </a:ext>
                </a:extLst>
              </p14:cNvPr>
              <p14:cNvContentPartPr/>
              <p14:nvPr/>
            </p14:nvContentPartPr>
            <p14:xfrm>
              <a:off x="2626091" y="5395015"/>
              <a:ext cx="473760" cy="908280"/>
            </p14:xfrm>
          </p:contentPart>
        </mc:Choice>
        <mc:Fallback>
          <p:pic>
            <p:nvPicPr>
              <p:cNvPr id="338" name="Ink 337">
                <a:extLst>
                  <a:ext uri="{FF2B5EF4-FFF2-40B4-BE49-F238E27FC236}">
                    <a16:creationId xmlns:a16="http://schemas.microsoft.com/office/drawing/2014/main" id="{208E4CFF-7AB8-2378-7226-333281555402}"/>
                  </a:ext>
                </a:extLst>
              </p:cNvPr>
              <p:cNvPicPr/>
              <p:nvPr/>
            </p:nvPicPr>
            <p:blipFill>
              <a:blip r:embed="rId477"/>
              <a:stretch>
                <a:fillRect/>
              </a:stretch>
            </p:blipFill>
            <p:spPr>
              <a:xfrm>
                <a:off x="2608091" y="5377375"/>
                <a:ext cx="509400" cy="9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8">
            <p14:nvContentPartPr>
              <p14:cNvPr id="346" name="Ink 345">
                <a:extLst>
                  <a:ext uri="{FF2B5EF4-FFF2-40B4-BE49-F238E27FC236}">
                    <a16:creationId xmlns:a16="http://schemas.microsoft.com/office/drawing/2014/main" id="{4C89267B-420A-2B6E-1D36-46FF6AE6F69F}"/>
                  </a:ext>
                </a:extLst>
              </p14:cNvPr>
              <p14:cNvContentPartPr/>
              <p14:nvPr/>
            </p14:nvContentPartPr>
            <p14:xfrm>
              <a:off x="2106971" y="6327775"/>
              <a:ext cx="472320" cy="31680"/>
            </p14:xfrm>
          </p:contentPart>
        </mc:Choice>
        <mc:Fallback>
          <p:pic>
            <p:nvPicPr>
              <p:cNvPr id="346" name="Ink 345">
                <a:extLst>
                  <a:ext uri="{FF2B5EF4-FFF2-40B4-BE49-F238E27FC236}">
                    <a16:creationId xmlns:a16="http://schemas.microsoft.com/office/drawing/2014/main" id="{4C89267B-420A-2B6E-1D36-46FF6AE6F69F}"/>
                  </a:ext>
                </a:extLst>
              </p:cNvPr>
              <p:cNvPicPr/>
              <p:nvPr/>
            </p:nvPicPr>
            <p:blipFill>
              <a:blip r:embed="rId479"/>
              <a:stretch>
                <a:fillRect/>
              </a:stretch>
            </p:blipFill>
            <p:spPr>
              <a:xfrm>
                <a:off x="2089331" y="6310135"/>
                <a:ext cx="50796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0">
            <p14:nvContentPartPr>
              <p14:cNvPr id="355" name="Ink 354">
                <a:extLst>
                  <a:ext uri="{FF2B5EF4-FFF2-40B4-BE49-F238E27FC236}">
                    <a16:creationId xmlns:a16="http://schemas.microsoft.com/office/drawing/2014/main" id="{168896D5-9D58-B2FA-A750-4E14B6F74B98}"/>
                  </a:ext>
                </a:extLst>
              </p14:cNvPr>
              <p14:cNvContentPartPr/>
              <p14:nvPr/>
            </p14:nvContentPartPr>
            <p14:xfrm>
              <a:off x="2051891" y="5254615"/>
              <a:ext cx="40320" cy="1150200"/>
            </p14:xfrm>
          </p:contentPart>
        </mc:Choice>
        <mc:Fallback>
          <p:pic>
            <p:nvPicPr>
              <p:cNvPr id="355" name="Ink 354">
                <a:extLst>
                  <a:ext uri="{FF2B5EF4-FFF2-40B4-BE49-F238E27FC236}">
                    <a16:creationId xmlns:a16="http://schemas.microsoft.com/office/drawing/2014/main" id="{168896D5-9D58-B2FA-A750-4E14B6F74B98}"/>
                  </a:ext>
                </a:extLst>
              </p:cNvPr>
              <p:cNvPicPr/>
              <p:nvPr/>
            </p:nvPicPr>
            <p:blipFill>
              <a:blip r:embed="rId481"/>
              <a:stretch>
                <a:fillRect/>
              </a:stretch>
            </p:blipFill>
            <p:spPr>
              <a:xfrm>
                <a:off x="2033891" y="5236615"/>
                <a:ext cx="75960" cy="118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2">
            <p14:nvContentPartPr>
              <p14:cNvPr id="360" name="Ink 359">
                <a:extLst>
                  <a:ext uri="{FF2B5EF4-FFF2-40B4-BE49-F238E27FC236}">
                    <a16:creationId xmlns:a16="http://schemas.microsoft.com/office/drawing/2014/main" id="{D7A42ACC-365A-3D8C-6CB0-D6C95C20104A}"/>
                  </a:ext>
                </a:extLst>
              </p14:cNvPr>
              <p14:cNvContentPartPr/>
              <p14:nvPr/>
            </p14:nvContentPartPr>
            <p14:xfrm>
              <a:off x="2079251" y="6341095"/>
              <a:ext cx="1951920" cy="94320"/>
            </p14:xfrm>
          </p:contentPart>
        </mc:Choice>
        <mc:Fallback>
          <p:pic>
            <p:nvPicPr>
              <p:cNvPr id="360" name="Ink 359">
                <a:extLst>
                  <a:ext uri="{FF2B5EF4-FFF2-40B4-BE49-F238E27FC236}">
                    <a16:creationId xmlns:a16="http://schemas.microsoft.com/office/drawing/2014/main" id="{D7A42ACC-365A-3D8C-6CB0-D6C95C20104A}"/>
                  </a:ext>
                </a:extLst>
              </p:cNvPr>
              <p:cNvPicPr/>
              <p:nvPr/>
            </p:nvPicPr>
            <p:blipFill>
              <a:blip r:embed="rId483"/>
              <a:stretch>
                <a:fillRect/>
              </a:stretch>
            </p:blipFill>
            <p:spPr>
              <a:xfrm>
                <a:off x="2061251" y="6323455"/>
                <a:ext cx="198756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4">
            <p14:nvContentPartPr>
              <p14:cNvPr id="372" name="Ink 371">
                <a:extLst>
                  <a:ext uri="{FF2B5EF4-FFF2-40B4-BE49-F238E27FC236}">
                    <a16:creationId xmlns:a16="http://schemas.microsoft.com/office/drawing/2014/main" id="{3071551F-92E8-BE6F-484A-8A5790070B0D}"/>
                  </a:ext>
                </a:extLst>
              </p14:cNvPr>
              <p14:cNvContentPartPr/>
              <p14:nvPr/>
            </p14:nvContentPartPr>
            <p14:xfrm>
              <a:off x="3146651" y="5233375"/>
              <a:ext cx="418680" cy="57960"/>
            </p14:xfrm>
          </p:contentPart>
        </mc:Choice>
        <mc:Fallback>
          <p:pic>
            <p:nvPicPr>
              <p:cNvPr id="372" name="Ink 371">
                <a:extLst>
                  <a:ext uri="{FF2B5EF4-FFF2-40B4-BE49-F238E27FC236}">
                    <a16:creationId xmlns:a16="http://schemas.microsoft.com/office/drawing/2014/main" id="{3071551F-92E8-BE6F-484A-8A5790070B0D}"/>
                  </a:ext>
                </a:extLst>
              </p:cNvPr>
              <p:cNvPicPr/>
              <p:nvPr/>
            </p:nvPicPr>
            <p:blipFill>
              <a:blip r:embed="rId485"/>
              <a:stretch>
                <a:fillRect/>
              </a:stretch>
            </p:blipFill>
            <p:spPr>
              <a:xfrm>
                <a:off x="3128651" y="5215735"/>
                <a:ext cx="454320" cy="93600"/>
              </a:xfrm>
              <a:prstGeom prst="rect">
                <a:avLst/>
              </a:prstGeom>
            </p:spPr>
          </p:pic>
        </mc:Fallback>
      </mc:AlternateContent>
      <p:grpSp>
        <p:nvGrpSpPr>
          <p:cNvPr id="413" name="Group 412">
            <a:extLst>
              <a:ext uri="{FF2B5EF4-FFF2-40B4-BE49-F238E27FC236}">
                <a16:creationId xmlns:a16="http://schemas.microsoft.com/office/drawing/2014/main" id="{D3A86B94-BDA9-A296-5ECE-16851EC7490E}"/>
              </a:ext>
            </a:extLst>
          </p:cNvPr>
          <p:cNvGrpSpPr/>
          <p:nvPr/>
        </p:nvGrpSpPr>
        <p:grpSpPr>
          <a:xfrm>
            <a:off x="225611" y="4534255"/>
            <a:ext cx="3832200" cy="747360"/>
            <a:chOff x="225611" y="4534255"/>
            <a:chExt cx="3832200" cy="747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ECC9D36C-4ED8-858C-BA97-3F444101E281}"/>
                    </a:ext>
                  </a:extLst>
                </p14:cNvPr>
                <p14:cNvContentPartPr/>
                <p14:nvPr/>
              </p14:nvContentPartPr>
              <p14:xfrm>
                <a:off x="310571" y="4583575"/>
                <a:ext cx="106920" cy="23076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ECC9D36C-4ED8-858C-BA97-3F444101E281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292571" y="4565575"/>
                  <a:ext cx="14256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4984788E-2DBB-71BB-A8C4-F812D7864F6E}"/>
                    </a:ext>
                  </a:extLst>
                </p14:cNvPr>
                <p14:cNvContentPartPr/>
                <p14:nvPr/>
              </p14:nvContentPartPr>
              <p14:xfrm>
                <a:off x="259091" y="4636855"/>
                <a:ext cx="176400" cy="6624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4984788E-2DBB-71BB-A8C4-F812D7864F6E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241451" y="4619215"/>
                  <a:ext cx="2120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018875E6-1E16-34F2-200B-E33E079EF065}"/>
                    </a:ext>
                  </a:extLst>
                </p14:cNvPr>
                <p14:cNvContentPartPr/>
                <p14:nvPr/>
              </p14:nvContentPartPr>
              <p14:xfrm>
                <a:off x="451331" y="4534255"/>
                <a:ext cx="932040" cy="44280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018875E6-1E16-34F2-200B-E33E079EF065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433691" y="4516615"/>
                  <a:ext cx="967680" cy="47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32B76B71-3C19-E750-FFBD-4BB0A7FEC246}"/>
                    </a:ext>
                  </a:extLst>
                </p14:cNvPr>
                <p14:cNvContentPartPr/>
                <p14:nvPr/>
              </p14:nvContentPartPr>
              <p14:xfrm>
                <a:off x="1175651" y="4640095"/>
                <a:ext cx="32040" cy="5220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32B76B71-3C19-E750-FFBD-4BB0A7FEC246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1158011" y="4622095"/>
                  <a:ext cx="676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5436C073-20B5-B393-7A41-AB92072A74B6}"/>
                    </a:ext>
                  </a:extLst>
                </p14:cNvPr>
                <p14:cNvContentPartPr/>
                <p14:nvPr/>
              </p14:nvContentPartPr>
              <p14:xfrm>
                <a:off x="1599011" y="4613095"/>
                <a:ext cx="143640" cy="33588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5436C073-20B5-B393-7A41-AB92072A74B6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1581011" y="4595095"/>
                  <a:ext cx="17928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DB1E9138-444C-6166-1EBF-1ED8D4EB53EE}"/>
                    </a:ext>
                  </a:extLst>
                </p14:cNvPr>
                <p14:cNvContentPartPr/>
                <p14:nvPr/>
              </p14:nvContentPartPr>
              <p14:xfrm>
                <a:off x="1900331" y="4758895"/>
                <a:ext cx="131760" cy="6264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DB1E9138-444C-6166-1EBF-1ED8D4EB53EE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1882691" y="4741255"/>
                  <a:ext cx="1674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8FCB44D8-D922-654E-66F8-A5134FC961D5}"/>
                    </a:ext>
                  </a:extLst>
                </p14:cNvPr>
                <p14:cNvContentPartPr/>
                <p14:nvPr/>
              </p14:nvContentPartPr>
              <p14:xfrm>
                <a:off x="2137931" y="4790575"/>
                <a:ext cx="497520" cy="20016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8FCB44D8-D922-654E-66F8-A5134FC961D5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2120291" y="4772935"/>
                  <a:ext cx="53316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1F5968AD-00AF-8283-4921-B23EE0712F0F}"/>
                    </a:ext>
                  </a:extLst>
                </p14:cNvPr>
                <p14:cNvContentPartPr/>
                <p14:nvPr/>
              </p14:nvContentPartPr>
              <p14:xfrm>
                <a:off x="2415131" y="4691935"/>
                <a:ext cx="25560" cy="3240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1F5968AD-00AF-8283-4921-B23EE0712F0F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2397491" y="4673935"/>
                  <a:ext cx="6120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6BA2C05B-3911-1074-C3D7-1451B8851C08}"/>
                    </a:ext>
                  </a:extLst>
                </p14:cNvPr>
                <p14:cNvContentPartPr/>
                <p14:nvPr/>
              </p14:nvContentPartPr>
              <p14:xfrm>
                <a:off x="2820851" y="4758175"/>
                <a:ext cx="249120" cy="6300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6BA2C05B-3911-1074-C3D7-1451B8851C08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2803211" y="4740535"/>
                  <a:ext cx="2847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4B01ABB6-8EBF-5053-E32B-B10F3DDAA749}"/>
                    </a:ext>
                  </a:extLst>
                </p14:cNvPr>
                <p14:cNvContentPartPr/>
                <p14:nvPr/>
              </p14:nvContentPartPr>
              <p14:xfrm>
                <a:off x="3051971" y="4630015"/>
                <a:ext cx="12600" cy="3132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4B01ABB6-8EBF-5053-E32B-B10F3DDAA749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3034331" y="4612375"/>
                  <a:ext cx="482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5B483202-03C9-7D4A-65E9-1903DE0BD233}"/>
                    </a:ext>
                  </a:extLst>
                </p14:cNvPr>
                <p14:cNvContentPartPr/>
                <p14:nvPr/>
              </p14:nvContentPartPr>
              <p14:xfrm>
                <a:off x="3123611" y="4600855"/>
                <a:ext cx="59760" cy="21924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5B483202-03C9-7D4A-65E9-1903DE0BD233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3105611" y="4583215"/>
                  <a:ext cx="9540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DD150766-702F-B6F9-9B4E-99AACAD1D73F}"/>
                    </a:ext>
                  </a:extLst>
                </p14:cNvPr>
                <p14:cNvContentPartPr/>
                <p14:nvPr/>
              </p14:nvContentPartPr>
              <p14:xfrm>
                <a:off x="3083651" y="4709935"/>
                <a:ext cx="72720" cy="2736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DD150766-702F-B6F9-9B4E-99AACAD1D73F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3065651" y="4692295"/>
                  <a:ext cx="1083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E341AFD6-8EB4-427E-C705-93B6D3552EF0}"/>
                    </a:ext>
                  </a:extLst>
                </p14:cNvPr>
                <p14:cNvContentPartPr/>
                <p14:nvPr/>
              </p14:nvContentPartPr>
              <p14:xfrm>
                <a:off x="3277691" y="4608775"/>
                <a:ext cx="73800" cy="19440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E341AFD6-8EB4-427E-C705-93B6D3552EF0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3260051" y="4591135"/>
                  <a:ext cx="10944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66AFD542-D7B9-EC97-ECF0-6234080A3572}"/>
                    </a:ext>
                  </a:extLst>
                </p14:cNvPr>
                <p14:cNvContentPartPr/>
                <p14:nvPr/>
              </p14:nvContentPartPr>
              <p14:xfrm>
                <a:off x="225611" y="4925215"/>
                <a:ext cx="792360" cy="31644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66AFD542-D7B9-EC97-ECF0-6234080A3572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207971" y="4907575"/>
                  <a:ext cx="82800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7F871F74-9C61-DD76-8160-0055A0EE7426}"/>
                    </a:ext>
                  </a:extLst>
                </p14:cNvPr>
                <p14:cNvContentPartPr/>
                <p14:nvPr/>
              </p14:nvContentPartPr>
              <p14:xfrm>
                <a:off x="880451" y="5027455"/>
                <a:ext cx="137520" cy="7740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7F871F74-9C61-DD76-8160-0055A0EE7426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862811" y="5009455"/>
                  <a:ext cx="1731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4CF053A2-92F4-C647-B2F0-33C0538AC650}"/>
                    </a:ext>
                  </a:extLst>
                </p14:cNvPr>
                <p14:cNvContentPartPr/>
                <p14:nvPr/>
              </p14:nvContentPartPr>
              <p14:xfrm>
                <a:off x="1032011" y="5042575"/>
                <a:ext cx="229320" cy="7020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4CF053A2-92F4-C647-B2F0-33C0538AC650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1014011" y="5024575"/>
                  <a:ext cx="2649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7563B5A6-30E6-7941-045C-170E123785C5}"/>
                    </a:ext>
                  </a:extLst>
                </p14:cNvPr>
                <p14:cNvContentPartPr/>
                <p14:nvPr/>
              </p14:nvContentPartPr>
              <p14:xfrm>
                <a:off x="1392011" y="4975615"/>
                <a:ext cx="213480" cy="30600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7563B5A6-30E6-7941-045C-170E123785C5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1374371" y="4957615"/>
                  <a:ext cx="24912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73DB72EB-3A47-4B63-6465-B32849A6A2EB}"/>
                    </a:ext>
                  </a:extLst>
                </p14:cNvPr>
                <p14:cNvContentPartPr/>
                <p14:nvPr/>
              </p14:nvContentPartPr>
              <p14:xfrm>
                <a:off x="1731131" y="5052655"/>
                <a:ext cx="122400" cy="6264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73DB72EB-3A47-4B63-6465-B32849A6A2EB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1713131" y="5035015"/>
                  <a:ext cx="1580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6CD30168-60B3-C8FC-040B-59FF523C0AC6}"/>
                    </a:ext>
                  </a:extLst>
                </p14:cNvPr>
                <p14:cNvContentPartPr/>
                <p14:nvPr/>
              </p14:nvContentPartPr>
              <p14:xfrm>
                <a:off x="2077091" y="4916575"/>
                <a:ext cx="844560" cy="29772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6CD30168-60B3-C8FC-040B-59FF523C0AC6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2059091" y="4898935"/>
                  <a:ext cx="88020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C1CA1A74-D632-FEC5-F512-DF27D438BD2B}"/>
                    </a:ext>
                  </a:extLst>
                </p14:cNvPr>
                <p14:cNvContentPartPr/>
                <p14:nvPr/>
              </p14:nvContentPartPr>
              <p14:xfrm>
                <a:off x="2536811" y="4989655"/>
                <a:ext cx="167760" cy="1440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C1CA1A74-D632-FEC5-F512-DF27D438BD2B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2519171" y="4971655"/>
                  <a:ext cx="2034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2FC92121-F000-F498-C783-CE9D9003BCBF}"/>
                    </a:ext>
                  </a:extLst>
                </p14:cNvPr>
                <p14:cNvContentPartPr/>
                <p14:nvPr/>
              </p14:nvContentPartPr>
              <p14:xfrm>
                <a:off x="3147011" y="4997575"/>
                <a:ext cx="132120" cy="14400"/>
              </p14:xfrm>
            </p:contentPart>
          </mc:Choice>
          <mc:Fallback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2FC92121-F000-F498-C783-CE9D9003BCBF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3129371" y="4979575"/>
                  <a:ext cx="1677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47C452F9-A444-D9A8-673B-BD054FB192F4}"/>
                    </a:ext>
                  </a:extLst>
                </p14:cNvPr>
                <p14:cNvContentPartPr/>
                <p14:nvPr/>
              </p14:nvContentPartPr>
              <p14:xfrm>
                <a:off x="3325211" y="4901455"/>
                <a:ext cx="106200" cy="159480"/>
              </p14:xfrm>
            </p:contentPart>
          </mc:Choice>
          <mc:Fallback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47C452F9-A444-D9A8-673B-BD054FB192F4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3307211" y="4883815"/>
                  <a:ext cx="1418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406" name="Ink 405">
                  <a:extLst>
                    <a:ext uri="{FF2B5EF4-FFF2-40B4-BE49-F238E27FC236}">
                      <a16:creationId xmlns:a16="http://schemas.microsoft.com/office/drawing/2014/main" id="{B51DA322-AC8F-9E4A-52AD-40E651DEFE4D}"/>
                    </a:ext>
                  </a:extLst>
                </p14:cNvPr>
                <p14:cNvContentPartPr/>
                <p14:nvPr/>
              </p14:nvContentPartPr>
              <p14:xfrm>
                <a:off x="3314051" y="4892815"/>
                <a:ext cx="147600" cy="42480"/>
              </p14:xfrm>
            </p:contentPart>
          </mc:Choice>
          <mc:Fallback>
            <p:pic>
              <p:nvPicPr>
                <p:cNvPr id="406" name="Ink 405">
                  <a:extLst>
                    <a:ext uri="{FF2B5EF4-FFF2-40B4-BE49-F238E27FC236}">
                      <a16:creationId xmlns:a16="http://schemas.microsoft.com/office/drawing/2014/main" id="{B51DA322-AC8F-9E4A-52AD-40E651DEFE4D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3296051" y="4874815"/>
                  <a:ext cx="18324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407" name="Ink 406">
                  <a:extLst>
                    <a:ext uri="{FF2B5EF4-FFF2-40B4-BE49-F238E27FC236}">
                      <a16:creationId xmlns:a16="http://schemas.microsoft.com/office/drawing/2014/main" id="{46F1128A-232E-EECB-D7DE-5CC3F5AFB38E}"/>
                    </a:ext>
                  </a:extLst>
                </p14:cNvPr>
                <p14:cNvContentPartPr/>
                <p14:nvPr/>
              </p14:nvContentPartPr>
              <p14:xfrm>
                <a:off x="3476771" y="5045455"/>
                <a:ext cx="17280" cy="52200"/>
              </p14:xfrm>
            </p:contentPart>
          </mc:Choice>
          <mc:Fallback>
            <p:pic>
              <p:nvPicPr>
                <p:cNvPr id="407" name="Ink 406">
                  <a:extLst>
                    <a:ext uri="{FF2B5EF4-FFF2-40B4-BE49-F238E27FC236}">
                      <a16:creationId xmlns:a16="http://schemas.microsoft.com/office/drawing/2014/main" id="{46F1128A-232E-EECB-D7DE-5CC3F5AFB38E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3459131" y="5027815"/>
                  <a:ext cx="5292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A4918739-57F1-FF20-E65E-5BF818A1F8CB}"/>
                    </a:ext>
                  </a:extLst>
                </p14:cNvPr>
                <p14:cNvContentPartPr/>
                <p14:nvPr/>
              </p14:nvContentPartPr>
              <p14:xfrm>
                <a:off x="3571811" y="4819015"/>
                <a:ext cx="176760" cy="380160"/>
              </p14:xfrm>
            </p:contentPart>
          </mc:Choice>
          <mc:Fallback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A4918739-57F1-FF20-E65E-5BF818A1F8CB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3554171" y="4801375"/>
                  <a:ext cx="212400" cy="41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E22B3A6D-53C5-BF45-1FA3-9B51B95DF5BF}"/>
                    </a:ext>
                  </a:extLst>
                </p14:cNvPr>
                <p14:cNvContentPartPr/>
                <p14:nvPr/>
              </p14:nvContentPartPr>
              <p14:xfrm>
                <a:off x="3797171" y="4986775"/>
                <a:ext cx="22680" cy="84240"/>
              </p14:xfrm>
            </p:contentPart>
          </mc:Choice>
          <mc:Fallback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E22B3A6D-53C5-BF45-1FA3-9B51B95DF5BF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3779531" y="4968775"/>
                  <a:ext cx="583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id="{A483D85D-05ED-CAB0-5F23-918E444C5A98}"/>
                    </a:ext>
                  </a:extLst>
                </p14:cNvPr>
                <p14:cNvContentPartPr/>
                <p14:nvPr/>
              </p14:nvContentPartPr>
              <p14:xfrm>
                <a:off x="3841091" y="4816135"/>
                <a:ext cx="141480" cy="141120"/>
              </p14:xfrm>
            </p:contentPart>
          </mc:Choice>
          <mc:Fallback>
            <p:pic>
              <p:nvPicPr>
                <p:cNvPr id="410" name="Ink 409">
                  <a:extLst>
                    <a:ext uri="{FF2B5EF4-FFF2-40B4-BE49-F238E27FC236}">
                      <a16:creationId xmlns:a16="http://schemas.microsoft.com/office/drawing/2014/main" id="{A483D85D-05ED-CAB0-5F23-918E444C5A98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3823451" y="4798495"/>
                  <a:ext cx="1771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68A51D51-532C-46EA-D4D5-96D02A7CA281}"/>
                    </a:ext>
                  </a:extLst>
                </p14:cNvPr>
                <p14:cNvContentPartPr/>
                <p14:nvPr/>
              </p14:nvContentPartPr>
              <p14:xfrm>
                <a:off x="3793571" y="4770055"/>
                <a:ext cx="48600" cy="212760"/>
              </p14:xfrm>
            </p:contentPart>
          </mc:Choice>
          <mc:Fallback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68A51D51-532C-46EA-D4D5-96D02A7CA281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3775571" y="4752415"/>
                  <a:ext cx="8424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412" name="Ink 411">
                  <a:extLst>
                    <a:ext uri="{FF2B5EF4-FFF2-40B4-BE49-F238E27FC236}">
                      <a16:creationId xmlns:a16="http://schemas.microsoft.com/office/drawing/2014/main" id="{02AFAC03-83AE-28BB-AD32-0D7CF5F480DE}"/>
                    </a:ext>
                  </a:extLst>
                </p14:cNvPr>
                <p14:cNvContentPartPr/>
                <p14:nvPr/>
              </p14:nvContentPartPr>
              <p14:xfrm>
                <a:off x="3978611" y="4758895"/>
                <a:ext cx="79200" cy="262800"/>
              </p14:xfrm>
            </p:contentPart>
          </mc:Choice>
          <mc:Fallback>
            <p:pic>
              <p:nvPicPr>
                <p:cNvPr id="412" name="Ink 411">
                  <a:extLst>
                    <a:ext uri="{FF2B5EF4-FFF2-40B4-BE49-F238E27FC236}">
                      <a16:creationId xmlns:a16="http://schemas.microsoft.com/office/drawing/2014/main" id="{02AFAC03-83AE-28BB-AD32-0D7CF5F480DE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3960971" y="4741255"/>
                  <a:ext cx="114840" cy="298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4393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C20C96-DACF-2620-2B53-CE89A3266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53" y="2314103"/>
            <a:ext cx="4752169" cy="185555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FE47E98-4300-0B81-CF31-1D3C9BEF0719}"/>
              </a:ext>
            </a:extLst>
          </p:cNvPr>
          <p:cNvGrpSpPr/>
          <p:nvPr/>
        </p:nvGrpSpPr>
        <p:grpSpPr>
          <a:xfrm>
            <a:off x="924098" y="1330408"/>
            <a:ext cx="212760" cy="90000"/>
            <a:chOff x="1145771" y="2449855"/>
            <a:chExt cx="212760" cy="9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67F19AC-1E76-76EB-3277-7212D4697303}"/>
                    </a:ext>
                  </a:extLst>
                </p14:cNvPr>
                <p14:cNvContentPartPr/>
                <p14:nvPr/>
              </p14:nvContentPartPr>
              <p14:xfrm>
                <a:off x="1145771" y="2449855"/>
                <a:ext cx="203760" cy="133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FD368EAE-3B9D-588C-EC50-3044028B269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128131" y="2431855"/>
                  <a:ext cx="2394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D178DE0-54F5-95F4-C9A3-72D2CD3B531F}"/>
                    </a:ext>
                  </a:extLst>
                </p14:cNvPr>
                <p14:cNvContentPartPr/>
                <p14:nvPr/>
              </p14:nvContentPartPr>
              <p14:xfrm>
                <a:off x="1171691" y="2532655"/>
                <a:ext cx="186840" cy="72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04E99812-6BB6-4A4F-5BCA-34764DD3A0C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153691" y="2515015"/>
                  <a:ext cx="222480" cy="4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1FE6B2A-B4B8-5AAD-D8AC-48BCE9B4B331}"/>
              </a:ext>
            </a:extLst>
          </p:cNvPr>
          <p:cNvGrpSpPr/>
          <p:nvPr/>
        </p:nvGrpSpPr>
        <p:grpSpPr>
          <a:xfrm>
            <a:off x="1337738" y="987688"/>
            <a:ext cx="2698920" cy="845280"/>
            <a:chOff x="1559411" y="2107135"/>
            <a:chExt cx="2698920" cy="84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648DED9-A0DB-124E-B8FE-76E6B568B086}"/>
                    </a:ext>
                  </a:extLst>
                </p14:cNvPr>
                <p14:cNvContentPartPr/>
                <p14:nvPr/>
              </p14:nvContentPartPr>
              <p14:xfrm>
                <a:off x="1559411" y="2290015"/>
                <a:ext cx="114120" cy="3772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AADD9517-A14A-528B-DE2D-023B68F88BF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541411" y="2272015"/>
                  <a:ext cx="149760" cy="41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DAF994F-DE0E-A5C9-FEFD-C2F74C0900C4}"/>
                    </a:ext>
                  </a:extLst>
                </p14:cNvPr>
                <p14:cNvContentPartPr/>
                <p14:nvPr/>
              </p14:nvContentPartPr>
              <p14:xfrm>
                <a:off x="1792691" y="2635255"/>
                <a:ext cx="16560" cy="745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E3232062-E750-73CD-04C4-EF94945B7E2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775051" y="2617615"/>
                  <a:ext cx="522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36CE6D6-E534-3E0B-19F9-C4FDEB2D3BA2}"/>
                    </a:ext>
                  </a:extLst>
                </p14:cNvPr>
                <p14:cNvContentPartPr/>
                <p14:nvPr/>
              </p14:nvContentPartPr>
              <p14:xfrm>
                <a:off x="1901771" y="2107135"/>
                <a:ext cx="227880" cy="8452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A6AB8729-D637-3DF3-F012-A066738AA5C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884131" y="2089495"/>
                  <a:ext cx="263520" cy="88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629DA02-5C52-CC66-C339-7224DEC8A34D}"/>
                    </a:ext>
                  </a:extLst>
                </p14:cNvPr>
                <p14:cNvContentPartPr/>
                <p14:nvPr/>
              </p14:nvContentPartPr>
              <p14:xfrm>
                <a:off x="2227211" y="2481895"/>
                <a:ext cx="160200" cy="1962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9FFA8695-9646-9661-13CE-4C6812DD510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209571" y="2464255"/>
                  <a:ext cx="19584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F34E9CB-1B4A-F7D6-E52E-C01409FCCB26}"/>
                    </a:ext>
                  </a:extLst>
                </p14:cNvPr>
                <p14:cNvContentPartPr/>
                <p14:nvPr/>
              </p14:nvContentPartPr>
              <p14:xfrm>
                <a:off x="2464451" y="2553535"/>
                <a:ext cx="13680" cy="1173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6E0C1978-D54D-C973-743B-A6A80DED5C7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446451" y="2535895"/>
                  <a:ext cx="493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C03F6B3-BC26-54F9-055D-35A59E8D6A6A}"/>
                    </a:ext>
                  </a:extLst>
                </p14:cNvPr>
                <p14:cNvContentPartPr/>
                <p14:nvPr/>
              </p14:nvContentPartPr>
              <p14:xfrm>
                <a:off x="2459771" y="2480815"/>
                <a:ext cx="13320" cy="90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605CC80D-015F-CEE2-5C15-5606F85F39B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441771" y="2462815"/>
                  <a:ext cx="489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4234D9E-0E8D-406E-1570-F76B175D6822}"/>
                    </a:ext>
                  </a:extLst>
                </p14:cNvPr>
                <p14:cNvContentPartPr/>
                <p14:nvPr/>
              </p14:nvContentPartPr>
              <p14:xfrm>
                <a:off x="2555891" y="2560735"/>
                <a:ext cx="123120" cy="1134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02131393-A6CC-7DD2-7E2C-7516AE2A147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538251" y="2542735"/>
                  <a:ext cx="1587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475E30B-058D-346D-21BA-90DC0C436162}"/>
                    </a:ext>
                  </a:extLst>
                </p14:cNvPr>
                <p14:cNvContentPartPr/>
                <p14:nvPr/>
              </p14:nvContentPartPr>
              <p14:xfrm>
                <a:off x="2789891" y="2319535"/>
                <a:ext cx="74520" cy="3855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738C98DF-6B17-2C02-71A3-7670E85FF82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772251" y="2301895"/>
                  <a:ext cx="110160" cy="42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902459A-F530-6006-7E3A-67144D60D3B8}"/>
                    </a:ext>
                  </a:extLst>
                </p14:cNvPr>
                <p14:cNvContentPartPr/>
                <p14:nvPr/>
              </p14:nvContentPartPr>
              <p14:xfrm>
                <a:off x="2902211" y="2472535"/>
                <a:ext cx="192240" cy="1522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D0198488-2474-0CC8-883D-E1610D9E218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884211" y="2454535"/>
                  <a:ext cx="2278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BAC0CC3-E976-AAB9-BE27-8A0E6117FF9D}"/>
                    </a:ext>
                  </a:extLst>
                </p14:cNvPr>
                <p14:cNvContentPartPr/>
                <p14:nvPr/>
              </p14:nvContentPartPr>
              <p14:xfrm>
                <a:off x="3153131" y="2600695"/>
                <a:ext cx="82440" cy="1576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70747C5B-4774-40C9-3E8F-E955B5E7F4C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135491" y="2583055"/>
                  <a:ext cx="1180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52F31FF-E198-4F8B-5C43-F0D94EE58DE7}"/>
                    </a:ext>
                  </a:extLst>
                </p14:cNvPr>
                <p14:cNvContentPartPr/>
                <p14:nvPr/>
              </p14:nvContentPartPr>
              <p14:xfrm>
                <a:off x="3115331" y="2690335"/>
                <a:ext cx="154800" cy="334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3DA3F21A-6C22-B1F8-62B3-850359C1B0D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097691" y="2672335"/>
                  <a:ext cx="1904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D469CE9-A2BF-7D5E-5AB7-22752804E6DC}"/>
                    </a:ext>
                  </a:extLst>
                </p14:cNvPr>
                <p14:cNvContentPartPr/>
                <p14:nvPr/>
              </p14:nvContentPartPr>
              <p14:xfrm>
                <a:off x="3321611" y="2340775"/>
                <a:ext cx="96840" cy="2710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861F4CCB-8D04-9C6D-AB65-7F494E7C5EFC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303611" y="2322775"/>
                  <a:ext cx="13248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1633B4B-79CD-D05F-B2DA-56F8F26E5711}"/>
                    </a:ext>
                  </a:extLst>
                </p14:cNvPr>
                <p14:cNvContentPartPr/>
                <p14:nvPr/>
              </p14:nvContentPartPr>
              <p14:xfrm>
                <a:off x="3255731" y="2475775"/>
                <a:ext cx="197640" cy="280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4F71A007-1E8D-5FD0-7486-271A97A2C8E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237731" y="2458135"/>
                  <a:ext cx="23328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C012434-9F51-7408-7E0E-3C58BE6F9CBA}"/>
                    </a:ext>
                  </a:extLst>
                </p14:cNvPr>
                <p14:cNvContentPartPr/>
                <p14:nvPr/>
              </p14:nvContentPartPr>
              <p14:xfrm>
                <a:off x="3602771" y="2435815"/>
                <a:ext cx="14400" cy="1681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FAA082A3-4A70-7329-3C05-D4845292BFF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585131" y="2417815"/>
                  <a:ext cx="500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7FBE9F8-7C96-6B35-7420-2518026F8B3F}"/>
                    </a:ext>
                  </a:extLst>
                </p14:cNvPr>
                <p14:cNvContentPartPr/>
                <p14:nvPr/>
              </p14:nvContentPartPr>
              <p14:xfrm>
                <a:off x="3546251" y="2511775"/>
                <a:ext cx="195840" cy="381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A3936F0C-71D4-9A13-8603-6213DF7562E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528611" y="2493775"/>
                  <a:ext cx="23148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C55461D-D787-C4FA-2D38-0A3654F796A7}"/>
                    </a:ext>
                  </a:extLst>
                </p14:cNvPr>
                <p14:cNvContentPartPr/>
                <p14:nvPr/>
              </p14:nvContentPartPr>
              <p14:xfrm>
                <a:off x="3812291" y="2360575"/>
                <a:ext cx="219240" cy="2372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B7EC96D-DC32-83F9-E240-7CE54EE0EED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794291" y="2342935"/>
                  <a:ext cx="25488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CBB46D2-57FE-16F5-D26A-0FF05A1C429E}"/>
                    </a:ext>
                  </a:extLst>
                </p14:cNvPr>
                <p14:cNvContentPartPr/>
                <p14:nvPr/>
              </p14:nvContentPartPr>
              <p14:xfrm>
                <a:off x="4057811" y="2549575"/>
                <a:ext cx="68760" cy="770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DD965D9C-A65B-684E-5C96-37F458A2A42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039811" y="2531935"/>
                  <a:ext cx="1044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7DFE646-26F5-1B44-174E-9734AB96E6CF}"/>
                    </a:ext>
                  </a:extLst>
                </p14:cNvPr>
                <p14:cNvContentPartPr/>
                <p14:nvPr/>
              </p14:nvContentPartPr>
              <p14:xfrm>
                <a:off x="4117571" y="2215855"/>
                <a:ext cx="140760" cy="4899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1B9D757C-DBAF-0C0A-7F2B-D2A4486330F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099931" y="2197855"/>
                  <a:ext cx="176400" cy="52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E68D40F-A9D4-FB53-4A42-5CDDCC994FB0}"/>
              </a:ext>
            </a:extLst>
          </p:cNvPr>
          <p:cNvGrpSpPr/>
          <p:nvPr/>
        </p:nvGrpSpPr>
        <p:grpSpPr>
          <a:xfrm>
            <a:off x="4126298" y="1103248"/>
            <a:ext cx="2519640" cy="508320"/>
            <a:chOff x="4347971" y="2222695"/>
            <a:chExt cx="2519640" cy="50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42AEB18-35D9-8498-2233-5082AF8D502D}"/>
                    </a:ext>
                  </a:extLst>
                </p14:cNvPr>
                <p14:cNvContentPartPr/>
                <p14:nvPr/>
              </p14:nvContentPartPr>
              <p14:xfrm>
                <a:off x="4347971" y="2464975"/>
                <a:ext cx="284040" cy="1911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B41B31F5-CAF1-ED6B-98A2-55124ADECD39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329971" y="2447335"/>
                  <a:ext cx="31968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BBFA02E-B644-7BC5-83F3-B5267274810E}"/>
                    </a:ext>
                  </a:extLst>
                </p14:cNvPr>
                <p14:cNvContentPartPr/>
                <p14:nvPr/>
              </p14:nvContentPartPr>
              <p14:xfrm>
                <a:off x="4742171" y="2511775"/>
                <a:ext cx="60840" cy="1566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93B5DA2D-1C7D-753E-09AA-E5A095686F65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724531" y="2494135"/>
                  <a:ext cx="964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044DDA5-9BC5-7004-FCDB-7D474F6EA253}"/>
                    </a:ext>
                  </a:extLst>
                </p14:cNvPr>
                <p14:cNvContentPartPr/>
                <p14:nvPr/>
              </p14:nvContentPartPr>
              <p14:xfrm>
                <a:off x="4851611" y="2281735"/>
                <a:ext cx="144360" cy="4492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8385F615-418F-EE09-0A84-F994E1E01F4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833611" y="2263735"/>
                  <a:ext cx="180000" cy="48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A072E00-F31D-E17A-5824-14D2E4F54E2B}"/>
                    </a:ext>
                  </a:extLst>
                </p14:cNvPr>
                <p14:cNvContentPartPr/>
                <p14:nvPr/>
              </p14:nvContentPartPr>
              <p14:xfrm>
                <a:off x="5033051" y="2446975"/>
                <a:ext cx="212760" cy="1666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5F587121-56D8-DF61-23D5-0DB999DBFF8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015051" y="2428975"/>
                  <a:ext cx="24840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20951FA-839B-257E-A842-73631FBF1FA0}"/>
                    </a:ext>
                  </a:extLst>
                </p14:cNvPr>
                <p14:cNvContentPartPr/>
                <p14:nvPr/>
              </p14:nvContentPartPr>
              <p14:xfrm>
                <a:off x="5307731" y="2444095"/>
                <a:ext cx="142920" cy="1440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784295A6-1246-697A-263C-F4872D6662C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290091" y="2426455"/>
                  <a:ext cx="1785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D67A22D-3222-DC0C-6313-6D2FDE93FBA5}"/>
                    </a:ext>
                  </a:extLst>
                </p14:cNvPr>
                <p14:cNvContentPartPr/>
                <p14:nvPr/>
              </p14:nvContentPartPr>
              <p14:xfrm>
                <a:off x="5531291" y="2469655"/>
                <a:ext cx="3960" cy="784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E2CD87DD-E1AD-FFA5-BB8C-CF3599484B62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513291" y="2451655"/>
                  <a:ext cx="396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1A4319B-6E4B-B862-0A58-131FA604E27F}"/>
                    </a:ext>
                  </a:extLst>
                </p14:cNvPr>
                <p14:cNvContentPartPr/>
                <p14:nvPr/>
              </p14:nvContentPartPr>
              <p14:xfrm>
                <a:off x="5526611" y="2401975"/>
                <a:ext cx="8640" cy="72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CCA7D77F-FC67-ED12-B734-90B3A5BD47BD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508611" y="2383975"/>
                  <a:ext cx="442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5B05EFF-EE11-DC0D-2E0C-392D8C123777}"/>
                    </a:ext>
                  </a:extLst>
                </p14:cNvPr>
                <p14:cNvContentPartPr/>
                <p14:nvPr/>
              </p14:nvContentPartPr>
              <p14:xfrm>
                <a:off x="5647571" y="2473615"/>
                <a:ext cx="95760" cy="1044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55E1C907-83C1-DE95-F837-8558EC870CA9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629931" y="2455975"/>
                  <a:ext cx="1314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9A7E52D-5668-A017-6AEE-0721BF1FDEBD}"/>
                    </a:ext>
                  </a:extLst>
                </p14:cNvPr>
                <p14:cNvContentPartPr/>
                <p14:nvPr/>
              </p14:nvContentPartPr>
              <p14:xfrm>
                <a:off x="5833331" y="2390455"/>
                <a:ext cx="208800" cy="1407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DD272BC4-982D-875C-4D2D-DE7559F5B2FA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815691" y="2372455"/>
                  <a:ext cx="2444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3EB1D35-8CA3-2580-9331-10F8A28F97E3}"/>
                    </a:ext>
                  </a:extLst>
                </p14:cNvPr>
                <p14:cNvContentPartPr/>
                <p14:nvPr/>
              </p14:nvContentPartPr>
              <p14:xfrm>
                <a:off x="6227891" y="2291455"/>
                <a:ext cx="102240" cy="2361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FF6AC86A-6326-051D-A95E-AFABC02FD90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210251" y="2273815"/>
                  <a:ext cx="13788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5EFDE53-FCF9-3176-DEB0-C3D4B898F815}"/>
                    </a:ext>
                  </a:extLst>
                </p14:cNvPr>
                <p14:cNvContentPartPr/>
                <p14:nvPr/>
              </p14:nvContentPartPr>
              <p14:xfrm>
                <a:off x="6186491" y="2439775"/>
                <a:ext cx="149040" cy="122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3DE928EE-D0BC-BEC7-1742-B771194C5ABD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168851" y="2422135"/>
                  <a:ext cx="1846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D280BB8-4D13-0AA5-EE04-D94CA9252B45}"/>
                    </a:ext>
                  </a:extLst>
                </p14:cNvPr>
                <p14:cNvContentPartPr/>
                <p14:nvPr/>
              </p14:nvContentPartPr>
              <p14:xfrm>
                <a:off x="6389891" y="2222695"/>
                <a:ext cx="97920" cy="4723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5BB023F0-583A-38C2-4E13-09A43EB55583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372251" y="2205055"/>
                  <a:ext cx="133560" cy="50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6D86445-2688-C023-91D1-F1415CB692C6}"/>
                    </a:ext>
                  </a:extLst>
                </p14:cNvPr>
                <p14:cNvContentPartPr/>
                <p14:nvPr/>
              </p14:nvContentPartPr>
              <p14:xfrm>
                <a:off x="6663491" y="2452015"/>
                <a:ext cx="204120" cy="111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59794901-AB1F-9FEB-D445-69405D221C5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645851" y="2434015"/>
                  <a:ext cx="2397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0CCD01E-E337-F2A5-8ED7-A3A7FD75FFF7}"/>
                    </a:ext>
                  </a:extLst>
                </p14:cNvPr>
                <p14:cNvContentPartPr/>
                <p14:nvPr/>
              </p14:nvContentPartPr>
              <p14:xfrm>
                <a:off x="6738731" y="2382895"/>
                <a:ext cx="15480" cy="1746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C1B9AEE3-8DF4-E2F8-48D6-A614C0A85B33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720731" y="2364895"/>
                  <a:ext cx="51120" cy="21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4FC1DD6-CC0C-4C55-20E9-1A663973745E}"/>
              </a:ext>
            </a:extLst>
          </p:cNvPr>
          <p:cNvGrpSpPr/>
          <p:nvPr/>
        </p:nvGrpSpPr>
        <p:grpSpPr>
          <a:xfrm>
            <a:off x="6813338" y="921808"/>
            <a:ext cx="4309200" cy="974880"/>
            <a:chOff x="7035011" y="2041255"/>
            <a:chExt cx="4309200" cy="97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5BBF39D-019B-E884-9D42-C304F73ED5F0}"/>
                    </a:ext>
                  </a:extLst>
                </p14:cNvPr>
                <p14:cNvContentPartPr/>
                <p14:nvPr/>
              </p14:nvContentPartPr>
              <p14:xfrm>
                <a:off x="7035011" y="2413855"/>
                <a:ext cx="124920" cy="1036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A42F703B-17A2-FFAE-B27E-79B2D87F3D38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017011" y="2396215"/>
                  <a:ext cx="1605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722AD1B-E386-3DF0-5EC0-67C58336591D}"/>
                    </a:ext>
                  </a:extLst>
                </p14:cNvPr>
                <p14:cNvContentPartPr/>
                <p14:nvPr/>
              </p14:nvContentPartPr>
              <p14:xfrm>
                <a:off x="7174691" y="2456695"/>
                <a:ext cx="89640" cy="766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DB4BC8C6-EDB4-BEF2-2531-63BC2B3CB36A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156691" y="2438695"/>
                  <a:ext cx="1252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CF072A7-24B3-B5A2-5C2B-A8612586BADF}"/>
                    </a:ext>
                  </a:extLst>
                </p14:cNvPr>
                <p14:cNvContentPartPr/>
                <p14:nvPr/>
              </p14:nvContentPartPr>
              <p14:xfrm>
                <a:off x="7344251" y="2439775"/>
                <a:ext cx="77040" cy="1551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E99F2A85-94F6-C663-5BA5-00241E50A655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326611" y="2422135"/>
                  <a:ext cx="11268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FAF0A20-FF6E-A955-8ED8-5242AF1C3272}"/>
                    </a:ext>
                  </a:extLst>
                </p14:cNvPr>
                <p14:cNvContentPartPr/>
                <p14:nvPr/>
              </p14:nvContentPartPr>
              <p14:xfrm>
                <a:off x="7519931" y="2226655"/>
                <a:ext cx="116640" cy="4248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DA4D89A3-FCB6-B46E-40FA-D46C95574D4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502291" y="2209015"/>
                  <a:ext cx="152280" cy="46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39129EA-A8AE-A673-B2A0-27DA79EA8D29}"/>
                    </a:ext>
                  </a:extLst>
                </p14:cNvPr>
                <p14:cNvContentPartPr/>
                <p14:nvPr/>
              </p14:nvContentPartPr>
              <p14:xfrm>
                <a:off x="7678691" y="2383255"/>
                <a:ext cx="204480" cy="1278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7011851C-2710-F696-44A2-4C5DE62F586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661051" y="2365615"/>
                  <a:ext cx="2401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B2521C5-C979-2634-9F18-B6A996D942D9}"/>
                    </a:ext>
                  </a:extLst>
                </p14:cNvPr>
                <p14:cNvContentPartPr/>
                <p14:nvPr/>
              </p14:nvContentPartPr>
              <p14:xfrm>
                <a:off x="7922411" y="2476135"/>
                <a:ext cx="42840" cy="1918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F02BE7E8-14C6-F1D3-6BB2-67501667EFCE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904411" y="2458495"/>
                  <a:ext cx="7848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9C1CACD-C970-1DA1-F389-3E19BE9B863B}"/>
                    </a:ext>
                  </a:extLst>
                </p14:cNvPr>
                <p14:cNvContentPartPr/>
                <p14:nvPr/>
              </p14:nvContentPartPr>
              <p14:xfrm>
                <a:off x="7887851" y="2559655"/>
                <a:ext cx="131040" cy="453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EE260C3D-6E50-1535-8CEF-B2B46AD35C50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869851" y="2541655"/>
                  <a:ext cx="1666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62EFDB0-32F4-770D-A737-6101D842BD0A}"/>
                    </a:ext>
                  </a:extLst>
                </p14:cNvPr>
                <p14:cNvContentPartPr/>
                <p14:nvPr/>
              </p14:nvContentPartPr>
              <p14:xfrm>
                <a:off x="8113931" y="2241775"/>
                <a:ext cx="88200" cy="2865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8B8D0B26-044F-8CD0-7811-765268066930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095931" y="2223775"/>
                  <a:ext cx="12384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9867232-D004-329C-C59D-887891F11846}"/>
                    </a:ext>
                  </a:extLst>
                </p14:cNvPr>
                <p14:cNvContentPartPr/>
                <p14:nvPr/>
              </p14:nvContentPartPr>
              <p14:xfrm>
                <a:off x="8007731" y="2399455"/>
                <a:ext cx="210240" cy="226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430E8DC7-67E0-9341-01DB-06DCE4E44B71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989731" y="2381815"/>
                  <a:ext cx="24588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CEAFE79-0326-3654-DEEC-C8F182534C39}"/>
                    </a:ext>
                  </a:extLst>
                </p14:cNvPr>
                <p14:cNvContentPartPr/>
                <p14:nvPr/>
              </p14:nvContentPartPr>
              <p14:xfrm>
                <a:off x="8414891" y="2341135"/>
                <a:ext cx="10080" cy="1594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7F8C3B1A-DC2C-DACF-9B0C-91AB7419EDAB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396891" y="2323135"/>
                  <a:ext cx="457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8C953D7D-A7DB-E459-B2CA-7B90D5016EB0}"/>
                    </a:ext>
                  </a:extLst>
                </p14:cNvPr>
                <p14:cNvContentPartPr/>
                <p14:nvPr/>
              </p14:nvContentPartPr>
              <p14:xfrm>
                <a:off x="8359091" y="2446255"/>
                <a:ext cx="214200" cy="97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1EEAA160-C3AD-0D6C-37B9-CAD2CF90116F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341451" y="2428615"/>
                  <a:ext cx="2498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E8E5C84-4D4C-7D68-A9B2-3950F37A27A6}"/>
                    </a:ext>
                  </a:extLst>
                </p14:cNvPr>
                <p14:cNvContentPartPr/>
                <p14:nvPr/>
              </p14:nvContentPartPr>
              <p14:xfrm>
                <a:off x="8646731" y="2285695"/>
                <a:ext cx="219960" cy="2430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7D2CF734-7B4B-1289-14F5-90F7D523C42A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628731" y="2268055"/>
                  <a:ext cx="25560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A43E7834-53C0-FCE2-668D-32D87AA792A7}"/>
                    </a:ext>
                  </a:extLst>
                </p14:cNvPr>
                <p14:cNvContentPartPr/>
                <p14:nvPr/>
              </p14:nvContentPartPr>
              <p14:xfrm>
                <a:off x="8856971" y="2505655"/>
                <a:ext cx="57960" cy="734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5FFB4936-2607-02AC-0852-97DC2E94D64D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839331" y="2488015"/>
                  <a:ext cx="936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FF6CEA5-9CF6-EA83-2464-A7A4A51AFF9A}"/>
                    </a:ext>
                  </a:extLst>
                </p14:cNvPr>
                <p14:cNvContentPartPr/>
                <p14:nvPr/>
              </p14:nvContentPartPr>
              <p14:xfrm>
                <a:off x="8932931" y="2208655"/>
                <a:ext cx="129960" cy="5014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1D9059E6-A6F1-2D48-5E35-FD18BC820FCC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914931" y="2190655"/>
                  <a:ext cx="165600" cy="53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8B8FDECA-287A-C331-4707-E66B61A0BC30}"/>
                    </a:ext>
                  </a:extLst>
                </p14:cNvPr>
                <p14:cNvContentPartPr/>
                <p14:nvPr/>
              </p14:nvContentPartPr>
              <p14:xfrm>
                <a:off x="9165131" y="2404855"/>
                <a:ext cx="159840" cy="1375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C757BA4F-7BD1-1BE7-8220-2FF317C28172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147491" y="2386855"/>
                  <a:ext cx="1954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1421A8F-7F23-3210-B64B-5E0EEF59DFA2}"/>
                    </a:ext>
                  </a:extLst>
                </p14:cNvPr>
                <p14:cNvContentPartPr/>
                <p14:nvPr/>
              </p14:nvContentPartPr>
              <p14:xfrm>
                <a:off x="9373571" y="2444815"/>
                <a:ext cx="18720" cy="702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BB068910-53BB-400D-731A-A632F0F39E4A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355571" y="2426815"/>
                  <a:ext cx="543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317E4C7-3BCD-FBDE-9045-AE7E2DE7B800}"/>
                    </a:ext>
                  </a:extLst>
                </p14:cNvPr>
                <p14:cNvContentPartPr/>
                <p14:nvPr/>
              </p14:nvContentPartPr>
              <p14:xfrm>
                <a:off x="9384731" y="2399455"/>
                <a:ext cx="13320" cy="72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0804E6A6-9D37-5F71-7530-AD7388C930C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366731" y="2381815"/>
                  <a:ext cx="489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EFF2F2E4-BEBF-1981-26E0-E9093FB3443E}"/>
                    </a:ext>
                  </a:extLst>
                </p14:cNvPr>
                <p14:cNvContentPartPr/>
                <p14:nvPr/>
              </p14:nvContentPartPr>
              <p14:xfrm>
                <a:off x="9480851" y="2461015"/>
                <a:ext cx="115920" cy="637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AA21F079-7D9E-0680-D18B-804CDE8C1379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463211" y="2443015"/>
                  <a:ext cx="1515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8336E2AE-1CBD-D9B2-D2A1-048A4CECC0AE}"/>
                    </a:ext>
                  </a:extLst>
                </p14:cNvPr>
                <p14:cNvContentPartPr/>
                <p14:nvPr/>
              </p14:nvContentPartPr>
              <p14:xfrm>
                <a:off x="9661571" y="2229895"/>
                <a:ext cx="148320" cy="4420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2ECD57D3-9FC7-3DF8-B2D4-99D0B4C4B272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9643571" y="2211895"/>
                  <a:ext cx="183960" cy="47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E42EE82-9C8D-1B42-944E-52EBD4DF727F}"/>
                    </a:ext>
                  </a:extLst>
                </p14:cNvPr>
                <p14:cNvContentPartPr/>
                <p14:nvPr/>
              </p14:nvContentPartPr>
              <p14:xfrm>
                <a:off x="9818171" y="2425735"/>
                <a:ext cx="168480" cy="1076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145E3373-6E23-ED05-FB2A-BED8C8D51DA8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9800171" y="2408095"/>
                  <a:ext cx="2041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3FB7EB75-187B-D540-648D-46529420E621}"/>
                    </a:ext>
                  </a:extLst>
                </p14:cNvPr>
                <p14:cNvContentPartPr/>
                <p14:nvPr/>
              </p14:nvContentPartPr>
              <p14:xfrm>
                <a:off x="10072331" y="2404135"/>
                <a:ext cx="104040" cy="1191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19D2041B-6147-E625-AB97-8BB5D3BEB14B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0054331" y="2386135"/>
                  <a:ext cx="1396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942D4AFE-8395-D9F5-76F1-937C3E062C17}"/>
                    </a:ext>
                  </a:extLst>
                </p14:cNvPr>
                <p14:cNvContentPartPr/>
                <p14:nvPr/>
              </p14:nvContentPartPr>
              <p14:xfrm>
                <a:off x="10260971" y="2445535"/>
                <a:ext cx="13680" cy="435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4C7FC875-C135-C5CD-229D-A962D4F04451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0242971" y="2427895"/>
                  <a:ext cx="4932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B39DB379-7E28-980B-88C9-B709784D0271}"/>
                    </a:ext>
                  </a:extLst>
                </p14:cNvPr>
                <p14:cNvContentPartPr/>
                <p14:nvPr/>
              </p14:nvContentPartPr>
              <p14:xfrm>
                <a:off x="10285091" y="2372815"/>
                <a:ext cx="5040" cy="86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5455D759-5D40-8FC1-F1DE-38EF1F029E5C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0267451" y="2354815"/>
                  <a:ext cx="406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AEE8BD62-0747-34D7-4E00-2884E9342D95}"/>
                    </a:ext>
                  </a:extLst>
                </p14:cNvPr>
                <p14:cNvContentPartPr/>
                <p14:nvPr/>
              </p14:nvContentPartPr>
              <p14:xfrm>
                <a:off x="10320731" y="2449855"/>
                <a:ext cx="130680" cy="752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B1FEECF4-5948-EA65-4C74-3E12B0223ECC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0302731" y="2431855"/>
                  <a:ext cx="1663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63FBFE67-8C29-A4E2-A0B5-0623B71A9715}"/>
                    </a:ext>
                  </a:extLst>
                </p14:cNvPr>
                <p14:cNvContentPartPr/>
                <p14:nvPr/>
              </p14:nvContentPartPr>
              <p14:xfrm>
                <a:off x="10565891" y="2386495"/>
                <a:ext cx="195840" cy="1036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3F7FBB3A-00FD-1C76-D01E-5C953036F803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0548251" y="2368855"/>
                  <a:ext cx="2314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0C3C67C4-D7AD-78A2-60CF-E50960355EF9}"/>
                    </a:ext>
                  </a:extLst>
                </p14:cNvPr>
                <p14:cNvContentPartPr/>
                <p14:nvPr/>
              </p14:nvContentPartPr>
              <p14:xfrm>
                <a:off x="10994291" y="2283895"/>
                <a:ext cx="102240" cy="2592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5A5C6C4E-C4CD-0DC8-BA0A-74C3F863F0D5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0976651" y="2266255"/>
                  <a:ext cx="13788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F2FCCBAD-318C-089F-62A4-312529C1D3A9}"/>
                    </a:ext>
                  </a:extLst>
                </p14:cNvPr>
                <p14:cNvContentPartPr/>
                <p14:nvPr/>
              </p14:nvContentPartPr>
              <p14:xfrm>
                <a:off x="10896011" y="2431495"/>
                <a:ext cx="188280" cy="86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F42B14E1-F3CE-86D1-C652-CE20094234B1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0878371" y="2413855"/>
                  <a:ext cx="2239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57DEFB81-8F5E-E0D4-A40D-3BC1B8F33EF6}"/>
                    </a:ext>
                  </a:extLst>
                </p14:cNvPr>
                <p14:cNvContentPartPr/>
                <p14:nvPr/>
              </p14:nvContentPartPr>
              <p14:xfrm>
                <a:off x="11095091" y="2225215"/>
                <a:ext cx="142560" cy="4626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64C7CCCD-2F6F-93F1-C2CD-9E089566B673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1077451" y="2207215"/>
                  <a:ext cx="178200" cy="49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752CDB93-114C-E74B-6269-9FA58B9E5025}"/>
                    </a:ext>
                  </a:extLst>
                </p14:cNvPr>
                <p14:cNvContentPartPr/>
                <p14:nvPr/>
              </p14:nvContentPartPr>
              <p14:xfrm>
                <a:off x="11142251" y="2041255"/>
                <a:ext cx="201960" cy="9748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D266CE37-6499-DD6F-7AB3-3D6BB878161E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1124611" y="2023255"/>
                  <a:ext cx="237600" cy="1010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A1B81CA6-29C5-6155-3738-ABEACD43F512}"/>
                  </a:ext>
                </a:extLst>
              </p14:cNvPr>
              <p14:cNvContentPartPr/>
              <p14:nvPr/>
            </p14:nvContentPartPr>
            <p14:xfrm>
              <a:off x="1331258" y="1162648"/>
              <a:ext cx="144360" cy="1152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A1B81CA6-29C5-6155-3738-ABEACD43F512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1313213" y="1144648"/>
                <a:ext cx="180089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AD680700-87FA-52B4-9B39-2E4FE91C483B}"/>
                  </a:ext>
                </a:extLst>
              </p14:cNvPr>
              <p14:cNvContentPartPr/>
              <p14:nvPr/>
            </p14:nvContentPartPr>
            <p14:xfrm>
              <a:off x="5814698" y="1380862"/>
              <a:ext cx="117000" cy="1846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AD680700-87FA-52B4-9B39-2E4FE91C483B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5797058" y="1363222"/>
                <a:ext cx="15264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6B385D6B-AD29-63FB-4618-637B4485F367}"/>
                  </a:ext>
                </a:extLst>
              </p14:cNvPr>
              <p14:cNvContentPartPr/>
              <p14:nvPr/>
            </p14:nvContentPartPr>
            <p14:xfrm>
              <a:off x="10528178" y="1369342"/>
              <a:ext cx="147960" cy="1810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6B385D6B-AD29-63FB-4618-637B4485F367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10510178" y="1351702"/>
                <a:ext cx="183600" cy="216720"/>
              </a:xfrm>
              <a:prstGeom prst="rect">
                <a:avLst/>
              </a:prstGeom>
            </p:spPr>
          </p:pic>
        </mc:Fallback>
      </mc:AlternateContent>
      <p:sp>
        <p:nvSpPr>
          <p:cNvPr id="74" name="TextBox 73">
            <a:extLst>
              <a:ext uri="{FF2B5EF4-FFF2-40B4-BE49-F238E27FC236}">
                <a16:creationId xmlns:a16="http://schemas.microsoft.com/office/drawing/2014/main" id="{BB68EEBF-58DC-224D-6069-3F3A232A4812}"/>
              </a:ext>
            </a:extLst>
          </p:cNvPr>
          <p:cNvSpPr txBox="1"/>
          <p:nvPr/>
        </p:nvSpPr>
        <p:spPr>
          <a:xfrm>
            <a:off x="199505" y="249382"/>
            <a:ext cx="11377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 simpler way to show the rf dependance of the maximum zero voltage current, which does not involve derivation of all the Shapiro steps using the Fourier-Bessel expansion or Bessel functions is as follows.  From slide 6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D911F13B-77AA-23BB-FF0B-55A6B18659E0}"/>
              </a:ext>
            </a:extLst>
          </p:cNvPr>
          <p:cNvGrpSpPr/>
          <p:nvPr/>
        </p:nvGrpSpPr>
        <p:grpSpPr>
          <a:xfrm>
            <a:off x="370691" y="1157869"/>
            <a:ext cx="276120" cy="388080"/>
            <a:chOff x="370691" y="1157869"/>
            <a:chExt cx="276120" cy="38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399B0BB8-DE5E-7469-F26E-B96BE7A1A34F}"/>
                    </a:ext>
                  </a:extLst>
                </p14:cNvPr>
                <p14:cNvContentPartPr/>
                <p14:nvPr/>
              </p14:nvContentPartPr>
              <p14:xfrm>
                <a:off x="370691" y="1157869"/>
                <a:ext cx="150120" cy="3880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399B0BB8-DE5E-7469-F26E-B96BE7A1A34F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353051" y="1140229"/>
                  <a:ext cx="185760" cy="42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108F8AA4-0746-DCC9-6FB1-6A4FD572A619}"/>
                    </a:ext>
                  </a:extLst>
                </p14:cNvPr>
                <p14:cNvContentPartPr/>
                <p14:nvPr/>
              </p14:nvContentPartPr>
              <p14:xfrm>
                <a:off x="402011" y="1174789"/>
                <a:ext cx="244800" cy="579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108F8AA4-0746-DCC9-6FB1-6A4FD572A619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384011" y="1157149"/>
                  <a:ext cx="280440" cy="93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3FB2AB88-7D72-DAC9-F641-72ECAC9DDAE9}"/>
                  </a:ext>
                </a:extLst>
              </p14:cNvPr>
              <p14:cNvContentPartPr/>
              <p14:nvPr/>
            </p14:nvContentPartPr>
            <p14:xfrm>
              <a:off x="2051891" y="3345229"/>
              <a:ext cx="90360" cy="8748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3FB2AB88-7D72-DAC9-F641-72ECAC9DDAE9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2034251" y="3327589"/>
                <a:ext cx="12600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3CD3F806-58EA-B6D9-E054-07A0978360DC}"/>
                  </a:ext>
                </a:extLst>
              </p14:cNvPr>
              <p14:cNvContentPartPr/>
              <p14:nvPr/>
            </p14:nvContentPartPr>
            <p14:xfrm>
              <a:off x="2148731" y="3188629"/>
              <a:ext cx="101160" cy="19512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3CD3F806-58EA-B6D9-E054-07A0978360DC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2130731" y="3170629"/>
                <a:ext cx="13680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B90D171B-E57C-E850-0F4E-3A2521BEC25C}"/>
                  </a:ext>
                </a:extLst>
              </p14:cNvPr>
              <p14:cNvContentPartPr/>
              <p14:nvPr/>
            </p14:nvContentPartPr>
            <p14:xfrm>
              <a:off x="2125331" y="3267469"/>
              <a:ext cx="82080" cy="3024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B90D171B-E57C-E850-0F4E-3A2521BEC25C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2107331" y="3249469"/>
                <a:ext cx="11772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039D344A-AABF-E222-3F21-AC98519D2AFE}"/>
                  </a:ext>
                </a:extLst>
              </p14:cNvPr>
              <p14:cNvContentPartPr/>
              <p14:nvPr/>
            </p14:nvContentPartPr>
            <p14:xfrm>
              <a:off x="2218211" y="3655549"/>
              <a:ext cx="122040" cy="41148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039D344A-AABF-E222-3F21-AC98519D2AFE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2200211" y="3637549"/>
                <a:ext cx="157680" cy="44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0F36BFF9-E925-7B7D-6EF6-C95FF00B3D04}"/>
                  </a:ext>
                </a:extLst>
              </p14:cNvPr>
              <p14:cNvContentPartPr/>
              <p14:nvPr/>
            </p14:nvContentPartPr>
            <p14:xfrm>
              <a:off x="8950571" y="1062829"/>
              <a:ext cx="1993320" cy="44928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0F36BFF9-E925-7B7D-6EF6-C95FF00B3D04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8896931" y="955189"/>
                <a:ext cx="2100960" cy="66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6AF18174-D2A2-D3C2-4B56-83F80D7A673D}"/>
                  </a:ext>
                </a:extLst>
              </p14:cNvPr>
              <p14:cNvContentPartPr/>
              <p14:nvPr/>
            </p14:nvContentPartPr>
            <p14:xfrm>
              <a:off x="2866571" y="3676069"/>
              <a:ext cx="1175400" cy="26892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6AF18174-D2A2-D3C2-4B56-83F80D7A673D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2812931" y="3568069"/>
                <a:ext cx="1283040" cy="484560"/>
              </a:xfrm>
              <a:prstGeom prst="rect">
                <a:avLst/>
              </a:prstGeom>
            </p:spPr>
          </p:pic>
        </mc:Fallback>
      </mc:AlternateContent>
      <p:pic>
        <p:nvPicPr>
          <p:cNvPr id="89" name="Picture 88">
            <a:extLst>
              <a:ext uri="{FF2B5EF4-FFF2-40B4-BE49-F238E27FC236}">
                <a16:creationId xmlns:a16="http://schemas.microsoft.com/office/drawing/2014/main" id="{DBC178B8-D998-524F-9E96-519420F19CED}"/>
              </a:ext>
            </a:extLst>
          </p:cNvPr>
          <p:cNvPicPr>
            <a:picLocks noChangeAspect="1"/>
          </p:cNvPicPr>
          <p:nvPr/>
        </p:nvPicPr>
        <p:blipFill>
          <a:blip r:embed="rId249"/>
          <a:stretch>
            <a:fillRect/>
          </a:stretch>
        </p:blipFill>
        <p:spPr>
          <a:xfrm>
            <a:off x="215300" y="4844832"/>
            <a:ext cx="4782970" cy="117912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01CBAC54-621B-A799-60DC-2C5208359C45}"/>
                  </a:ext>
                </a:extLst>
              </p14:cNvPr>
              <p14:cNvContentPartPr/>
              <p14:nvPr/>
            </p14:nvContentPartPr>
            <p14:xfrm>
              <a:off x="3885011" y="5580109"/>
              <a:ext cx="877320" cy="24300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01CBAC54-621B-A799-60DC-2C5208359C45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3831371" y="5472109"/>
                <a:ext cx="984960" cy="45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42C4AFBF-C5B3-F3A8-2043-2B66955656F2}"/>
                  </a:ext>
                </a:extLst>
              </p14:cNvPr>
              <p14:cNvContentPartPr/>
              <p14:nvPr/>
            </p14:nvContentPartPr>
            <p14:xfrm>
              <a:off x="2652371" y="4823749"/>
              <a:ext cx="1563840" cy="46044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42C4AFBF-C5B3-F3A8-2043-2B66955656F2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2598371" y="4716109"/>
                <a:ext cx="1671480" cy="67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29E21DD8-E06F-A4E7-165D-2B6AF0B3ED01}"/>
                  </a:ext>
                </a:extLst>
              </p14:cNvPr>
              <p14:cNvContentPartPr/>
              <p14:nvPr/>
            </p14:nvContentPartPr>
            <p14:xfrm>
              <a:off x="2883851" y="3006469"/>
              <a:ext cx="2035080" cy="44820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29E21DD8-E06F-A4E7-165D-2B6AF0B3ED01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2829851" y="2898829"/>
                <a:ext cx="2142720" cy="66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A8A2083B-317D-943C-D3AA-2A58FB12B0B7}"/>
                  </a:ext>
                </a:extLst>
              </p14:cNvPr>
              <p14:cNvContentPartPr/>
              <p14:nvPr/>
            </p14:nvContentPartPr>
            <p14:xfrm>
              <a:off x="4155731" y="1073989"/>
              <a:ext cx="2096280" cy="48996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A8A2083B-317D-943C-D3AA-2A58FB12B0B7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4101731" y="965989"/>
                <a:ext cx="2203920" cy="705600"/>
              </a:xfrm>
              <a:prstGeom prst="rect">
                <a:avLst/>
              </a:prstGeom>
            </p:spPr>
          </p:pic>
        </mc:Fallback>
      </mc:AlternateContent>
      <p:pic>
        <p:nvPicPr>
          <p:cNvPr id="95" name="Picture 94">
            <a:extLst>
              <a:ext uri="{FF2B5EF4-FFF2-40B4-BE49-F238E27FC236}">
                <a16:creationId xmlns:a16="http://schemas.microsoft.com/office/drawing/2014/main" id="{D9B94172-57C2-BC47-C3A3-E14E01F01434}"/>
              </a:ext>
            </a:extLst>
          </p:cNvPr>
          <p:cNvPicPr>
            <a:picLocks noChangeAspect="1"/>
          </p:cNvPicPr>
          <p:nvPr/>
        </p:nvPicPr>
        <p:blipFill>
          <a:blip r:embed="rId258"/>
          <a:stretch>
            <a:fillRect/>
          </a:stretch>
        </p:blipFill>
        <p:spPr>
          <a:xfrm>
            <a:off x="6989112" y="3422945"/>
            <a:ext cx="4883838" cy="2415430"/>
          </a:xfrm>
          <a:prstGeom prst="rect">
            <a:avLst/>
          </a:prstGeom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id="{F8E0F12D-3DDE-FB27-0D02-F344435B2110}"/>
              </a:ext>
            </a:extLst>
          </p:cNvPr>
          <p:cNvSpPr txBox="1"/>
          <p:nvPr/>
        </p:nvSpPr>
        <p:spPr>
          <a:xfrm>
            <a:off x="3638155" y="2378438"/>
            <a:ext cx="4499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holds in the limit of low rf power, since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8C220358-953A-A84C-D1F1-DF4390FDE4C0}"/>
                  </a:ext>
                </a:extLst>
              </p14:cNvPr>
              <p14:cNvContentPartPr/>
              <p14:nvPr/>
            </p14:nvContentPartPr>
            <p14:xfrm>
              <a:off x="11611691" y="5126509"/>
              <a:ext cx="193320" cy="76392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8C220358-953A-A84C-D1F1-DF4390FDE4C0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11593691" y="5108509"/>
                <a:ext cx="228960" cy="799560"/>
              </a:xfrm>
              <a:prstGeom prst="rect">
                <a:avLst/>
              </a:prstGeom>
            </p:spPr>
          </p:pic>
        </mc:Fallback>
      </mc:AlternateContent>
      <p:pic>
        <p:nvPicPr>
          <p:cNvPr id="99" name="Picture 98">
            <a:extLst>
              <a:ext uri="{FF2B5EF4-FFF2-40B4-BE49-F238E27FC236}">
                <a16:creationId xmlns:a16="http://schemas.microsoft.com/office/drawing/2014/main" id="{97B6E4F7-5943-14E9-AF37-64668A21DF4A}"/>
              </a:ext>
            </a:extLst>
          </p:cNvPr>
          <p:cNvPicPr>
            <a:picLocks noChangeAspect="1"/>
          </p:cNvPicPr>
          <p:nvPr/>
        </p:nvPicPr>
        <p:blipFill>
          <a:blip r:embed="rId261"/>
          <a:stretch>
            <a:fillRect/>
          </a:stretch>
        </p:blipFill>
        <p:spPr>
          <a:xfrm>
            <a:off x="7879620" y="2338851"/>
            <a:ext cx="1310836" cy="430368"/>
          </a:xfrm>
          <a:prstGeom prst="rect">
            <a:avLst/>
          </a:prstGeom>
        </p:spPr>
      </p:pic>
      <p:grpSp>
        <p:nvGrpSpPr>
          <p:cNvPr id="102" name="Group 101">
            <a:extLst>
              <a:ext uri="{FF2B5EF4-FFF2-40B4-BE49-F238E27FC236}">
                <a16:creationId xmlns:a16="http://schemas.microsoft.com/office/drawing/2014/main" id="{967FD5EC-9B9E-8976-DABB-7D0487894BCD}"/>
              </a:ext>
            </a:extLst>
          </p:cNvPr>
          <p:cNvGrpSpPr/>
          <p:nvPr/>
        </p:nvGrpSpPr>
        <p:grpSpPr>
          <a:xfrm>
            <a:off x="6813971" y="3683269"/>
            <a:ext cx="156240" cy="234000"/>
            <a:chOff x="6813971" y="3683269"/>
            <a:chExt cx="156240" cy="23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61D5DFE6-7109-9690-1E22-67F3B4FC2DDD}"/>
                    </a:ext>
                  </a:extLst>
                </p14:cNvPr>
                <p14:cNvContentPartPr/>
                <p14:nvPr/>
              </p14:nvContentPartPr>
              <p14:xfrm>
                <a:off x="6819011" y="3690109"/>
                <a:ext cx="104400" cy="2271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61D5DFE6-7109-9690-1E22-67F3B4FC2DDD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801371" y="3672469"/>
                  <a:ext cx="14004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80D4B5A2-BB5F-832C-6AD2-BA28942845C5}"/>
                    </a:ext>
                  </a:extLst>
                </p14:cNvPr>
                <p14:cNvContentPartPr/>
                <p14:nvPr/>
              </p14:nvContentPartPr>
              <p14:xfrm>
                <a:off x="6813971" y="3683269"/>
                <a:ext cx="156240" cy="172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80D4B5A2-BB5F-832C-6AD2-BA28942845C5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795971" y="3665269"/>
                  <a:ext cx="191880" cy="529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03" name="TextBox 102">
            <a:extLst>
              <a:ext uri="{FF2B5EF4-FFF2-40B4-BE49-F238E27FC236}">
                <a16:creationId xmlns:a16="http://schemas.microsoft.com/office/drawing/2014/main" id="{ED0E4268-CD88-1AD3-7B7F-A4EAF4561A2B}"/>
              </a:ext>
            </a:extLst>
          </p:cNvPr>
          <p:cNvSpPr txBox="1"/>
          <p:nvPr/>
        </p:nvSpPr>
        <p:spPr>
          <a:xfrm>
            <a:off x="5353928" y="3102317"/>
            <a:ext cx="6669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Dropping second-order term a</a:t>
            </a:r>
            <a:r>
              <a:rPr lang="en-US" baseline="30000" dirty="0"/>
              <a:t>2</a:t>
            </a:r>
            <a:r>
              <a:rPr lang="en-US" dirty="0"/>
              <a:t> (which eliminates the effect we seek)</a:t>
            </a:r>
          </a:p>
        </p:txBody>
      </p:sp>
      <p:pic>
        <p:nvPicPr>
          <p:cNvPr id="105" name="Picture 104">
            <a:extLst>
              <a:ext uri="{FF2B5EF4-FFF2-40B4-BE49-F238E27FC236}">
                <a16:creationId xmlns:a16="http://schemas.microsoft.com/office/drawing/2014/main" id="{B0359C14-D0BB-89FE-577D-39E91C9697F5}"/>
              </a:ext>
            </a:extLst>
          </p:cNvPr>
          <p:cNvPicPr>
            <a:picLocks noChangeAspect="1"/>
          </p:cNvPicPr>
          <p:nvPr/>
        </p:nvPicPr>
        <p:blipFill>
          <a:blip r:embed="rId266"/>
          <a:stretch>
            <a:fillRect/>
          </a:stretch>
        </p:blipFill>
        <p:spPr>
          <a:xfrm>
            <a:off x="7122578" y="6159003"/>
            <a:ext cx="4009654" cy="45638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67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D9D02C0A-7807-DBCC-0D2C-E0323FEF07AE}"/>
                  </a:ext>
                </a:extLst>
              </p14:cNvPr>
              <p14:cNvContentPartPr/>
              <p14:nvPr/>
            </p14:nvContentPartPr>
            <p14:xfrm>
              <a:off x="10176011" y="6250789"/>
              <a:ext cx="826200" cy="23724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D9D02C0A-7807-DBCC-0D2C-E0323FEF07AE}"/>
                  </a:ext>
                </a:extLst>
              </p:cNvPr>
              <p:cNvPicPr/>
              <p:nvPr/>
            </p:nvPicPr>
            <p:blipFill>
              <a:blip r:embed="rId268"/>
              <a:stretch>
                <a:fillRect/>
              </a:stretch>
            </p:blipFill>
            <p:spPr>
              <a:xfrm>
                <a:off x="10122011" y="6143149"/>
                <a:ext cx="933840" cy="45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9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89C7ED10-EA4C-6185-8278-3BDFA08BA153}"/>
                  </a:ext>
                </a:extLst>
              </p14:cNvPr>
              <p14:cNvContentPartPr/>
              <p14:nvPr/>
            </p14:nvContentPartPr>
            <p14:xfrm>
              <a:off x="10147211" y="4768309"/>
              <a:ext cx="581760" cy="11772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89C7ED10-EA4C-6185-8278-3BDFA08BA153}"/>
                  </a:ext>
                </a:extLst>
              </p:cNvPr>
              <p:cNvPicPr/>
              <p:nvPr/>
            </p:nvPicPr>
            <p:blipFill>
              <a:blip r:embed="rId270"/>
              <a:stretch>
                <a:fillRect/>
              </a:stretch>
            </p:blipFill>
            <p:spPr>
              <a:xfrm>
                <a:off x="10093571" y="4660309"/>
                <a:ext cx="689400" cy="33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1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A1FC5519-D66D-F37E-A66A-FA5A246EFD38}"/>
                  </a:ext>
                </a:extLst>
              </p14:cNvPr>
              <p14:cNvContentPartPr/>
              <p14:nvPr/>
            </p14:nvContentPartPr>
            <p14:xfrm>
              <a:off x="10397411" y="5315869"/>
              <a:ext cx="613440" cy="20592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A1FC5519-D66D-F37E-A66A-FA5A246EFD38}"/>
                  </a:ext>
                </a:extLst>
              </p:cNvPr>
              <p:cNvPicPr/>
              <p:nvPr/>
            </p:nvPicPr>
            <p:blipFill>
              <a:blip r:embed="rId272"/>
              <a:stretch>
                <a:fillRect/>
              </a:stretch>
            </p:blipFill>
            <p:spPr>
              <a:xfrm>
                <a:off x="10343411" y="5208229"/>
                <a:ext cx="721080" cy="42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A684C7E6-2094-5192-A452-20D4FBFDB0C1}"/>
                  </a:ext>
                </a:extLst>
              </p14:cNvPr>
              <p14:cNvContentPartPr/>
              <p14:nvPr/>
            </p14:nvContentPartPr>
            <p14:xfrm>
              <a:off x="10416131" y="5293189"/>
              <a:ext cx="100440" cy="2124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A684C7E6-2094-5192-A452-20D4FBFDB0C1}"/>
                  </a:ext>
                </a:extLst>
              </p:cNvPr>
              <p:cNvPicPr/>
              <p:nvPr/>
            </p:nvPicPr>
            <p:blipFill>
              <a:blip r:embed="rId274"/>
              <a:stretch>
                <a:fillRect/>
              </a:stretch>
            </p:blipFill>
            <p:spPr>
              <a:xfrm>
                <a:off x="10362131" y="5185189"/>
                <a:ext cx="208080" cy="23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44497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1C4A16-EC9E-F292-0E1B-FAA487E52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873" y="254923"/>
            <a:ext cx="4818868" cy="292053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F66FF02-12D2-59A4-DBAE-979546225FE8}"/>
                  </a:ext>
                </a:extLst>
              </p14:cNvPr>
              <p14:cNvContentPartPr/>
              <p14:nvPr/>
            </p14:nvContentPartPr>
            <p14:xfrm>
              <a:off x="3565691" y="444349"/>
              <a:ext cx="187920" cy="2228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F66FF02-12D2-59A4-DBAE-979546225FE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03051" y="381349"/>
                <a:ext cx="313560" cy="34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62C8B48-9593-1417-B69F-EFE4F0394A96}"/>
                  </a:ext>
                </a:extLst>
              </p14:cNvPr>
              <p14:cNvContentPartPr/>
              <p14:nvPr/>
            </p14:nvContentPartPr>
            <p14:xfrm>
              <a:off x="979811" y="1148869"/>
              <a:ext cx="528840" cy="2451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62C8B48-9593-1417-B69F-EFE4F0394A9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16811" y="1085869"/>
                <a:ext cx="654480" cy="370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6D1EEB8F-B112-8353-4616-62C244CDA38A}"/>
              </a:ext>
            </a:extLst>
          </p:cNvPr>
          <p:cNvGrpSpPr/>
          <p:nvPr/>
        </p:nvGrpSpPr>
        <p:grpSpPr>
          <a:xfrm>
            <a:off x="3495851" y="384589"/>
            <a:ext cx="369720" cy="226440"/>
            <a:chOff x="3495851" y="384589"/>
            <a:chExt cx="369720" cy="22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520C4C8-5E89-4E30-430C-11B64B222E1B}"/>
                    </a:ext>
                  </a:extLst>
                </p14:cNvPr>
                <p14:cNvContentPartPr/>
                <p14:nvPr/>
              </p14:nvContentPartPr>
              <p14:xfrm>
                <a:off x="3495851" y="555589"/>
                <a:ext cx="85320" cy="554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520C4C8-5E89-4E30-430C-11B64B222E1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477851" y="537949"/>
                  <a:ext cx="1209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2C22633-2E2B-5E95-AEDE-EBC58EAF84FE}"/>
                    </a:ext>
                  </a:extLst>
                </p14:cNvPr>
                <p14:cNvContentPartPr/>
                <p14:nvPr/>
              </p14:nvContentPartPr>
              <p14:xfrm>
                <a:off x="3612131" y="384589"/>
                <a:ext cx="71280" cy="2170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2C22633-2E2B-5E95-AEDE-EBC58EAF84F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594491" y="366949"/>
                  <a:ext cx="10692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69DDB6A-0DE6-CBA5-5A48-35947F0AE60E}"/>
                    </a:ext>
                  </a:extLst>
                </p14:cNvPr>
                <p14:cNvContentPartPr/>
                <p14:nvPr/>
              </p14:nvContentPartPr>
              <p14:xfrm>
                <a:off x="3715451" y="549829"/>
                <a:ext cx="77040" cy="511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69DDB6A-0DE6-CBA5-5A48-35947F0AE60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697811" y="532189"/>
                  <a:ext cx="1126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DDCEE1B-E56C-7E0A-23A9-C7F13B6F39ED}"/>
                    </a:ext>
                  </a:extLst>
                </p14:cNvPr>
                <p14:cNvContentPartPr/>
                <p14:nvPr/>
              </p14:nvContentPartPr>
              <p14:xfrm>
                <a:off x="3799691" y="545509"/>
                <a:ext cx="65880" cy="612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DDCEE1B-E56C-7E0A-23A9-C7F13B6F39E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782051" y="527869"/>
                  <a:ext cx="101520" cy="9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F1D4706-BF9D-3807-B811-641C44768B5E}"/>
              </a:ext>
            </a:extLst>
          </p:cNvPr>
          <p:cNvGrpSpPr/>
          <p:nvPr/>
        </p:nvGrpSpPr>
        <p:grpSpPr>
          <a:xfrm>
            <a:off x="250811" y="1140949"/>
            <a:ext cx="1136520" cy="250560"/>
            <a:chOff x="250811" y="1140949"/>
            <a:chExt cx="1136520" cy="25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EF42B99-D53E-2302-F225-534F2888A95B}"/>
                    </a:ext>
                  </a:extLst>
                </p14:cNvPr>
                <p14:cNvContentPartPr/>
                <p14:nvPr/>
              </p14:nvContentPartPr>
              <p14:xfrm>
                <a:off x="288251" y="1162189"/>
                <a:ext cx="39960" cy="1998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EF42B99-D53E-2302-F225-534F2888A95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70251" y="1144189"/>
                  <a:ext cx="7560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E6A9062-A5C3-5F2C-2D6F-75D2E3492613}"/>
                    </a:ext>
                  </a:extLst>
                </p14:cNvPr>
                <p14:cNvContentPartPr/>
                <p14:nvPr/>
              </p14:nvContentPartPr>
              <p14:xfrm>
                <a:off x="250811" y="1147789"/>
                <a:ext cx="160560" cy="244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E6A9062-A5C3-5F2C-2D6F-75D2E349261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32811" y="1130149"/>
                  <a:ext cx="19620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5F63646-4797-EC07-CE7E-8B228B0ACF7E}"/>
                    </a:ext>
                  </a:extLst>
                </p14:cNvPr>
                <p14:cNvContentPartPr/>
                <p14:nvPr/>
              </p14:nvContentPartPr>
              <p14:xfrm>
                <a:off x="393731" y="1140949"/>
                <a:ext cx="406440" cy="2505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5F63646-4797-EC07-CE7E-8B228B0ACF7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75731" y="1123309"/>
                  <a:ext cx="44208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C7C272B-0503-B5AB-2555-5650EE925F0F}"/>
                    </a:ext>
                  </a:extLst>
                </p14:cNvPr>
                <p14:cNvContentPartPr/>
                <p14:nvPr/>
              </p14:nvContentPartPr>
              <p14:xfrm>
                <a:off x="927251" y="1258669"/>
                <a:ext cx="460080" cy="1260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C7C272B-0503-B5AB-2555-5650EE925F0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09251" y="1240669"/>
                  <a:ext cx="495720" cy="161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3E1F42C-332B-6D5B-BD0D-BC85411A4CE9}"/>
                  </a:ext>
                </a:extLst>
              </p14:cNvPr>
              <p14:cNvContentPartPr/>
              <p14:nvPr/>
            </p14:nvContentPartPr>
            <p14:xfrm>
              <a:off x="3325571" y="1194589"/>
              <a:ext cx="34560" cy="1209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3E1F42C-332B-6D5B-BD0D-BC85411A4CE9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307931" y="1176949"/>
                <a:ext cx="70200" cy="156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827302A9-DBB1-F1E6-E7F6-7E8D8E8DCB10}"/>
              </a:ext>
            </a:extLst>
          </p:cNvPr>
          <p:cNvGrpSpPr/>
          <p:nvPr/>
        </p:nvGrpSpPr>
        <p:grpSpPr>
          <a:xfrm>
            <a:off x="7726571" y="796789"/>
            <a:ext cx="1170360" cy="1386000"/>
            <a:chOff x="7726571" y="796789"/>
            <a:chExt cx="1170360" cy="138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FAC1547-7C75-39EE-6322-0C9F92B6B730}"/>
                    </a:ext>
                  </a:extLst>
                </p14:cNvPr>
                <p14:cNvContentPartPr/>
                <p14:nvPr/>
              </p14:nvContentPartPr>
              <p14:xfrm>
                <a:off x="7735931" y="796789"/>
                <a:ext cx="1161000" cy="7081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FAC1547-7C75-39EE-6322-0C9F92B6B73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718291" y="779149"/>
                  <a:ext cx="1196640" cy="74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6E0DC9A-8B7F-B512-2A46-56A3D6EFFC3E}"/>
                    </a:ext>
                  </a:extLst>
                </p14:cNvPr>
                <p14:cNvContentPartPr/>
                <p14:nvPr/>
              </p14:nvContentPartPr>
              <p14:xfrm>
                <a:off x="7726571" y="1512109"/>
                <a:ext cx="77760" cy="6706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6E0DC9A-8B7F-B512-2A46-56A3D6EFFC3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708931" y="1494109"/>
                  <a:ext cx="113400" cy="706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ACB08A86-9C87-CCF9-4F66-5B54AF8E1809}"/>
                  </a:ext>
                </a:extLst>
              </p14:cNvPr>
              <p14:cNvContentPartPr/>
              <p14:nvPr/>
            </p14:nvContentPartPr>
            <p14:xfrm>
              <a:off x="7398251" y="2148949"/>
              <a:ext cx="394560" cy="5684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ACB08A86-9C87-CCF9-4F66-5B54AF8E1809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380251" y="2130949"/>
                <a:ext cx="430200" cy="60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8121136-A689-C8C4-64D2-66A1B5A410E0}"/>
                  </a:ext>
                </a:extLst>
              </p14:cNvPr>
              <p14:cNvContentPartPr/>
              <p14:nvPr/>
            </p14:nvContentPartPr>
            <p14:xfrm>
              <a:off x="8821331" y="150589"/>
              <a:ext cx="596880" cy="6883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8121136-A689-C8C4-64D2-66A1B5A410E0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803691" y="132589"/>
                <a:ext cx="632520" cy="72396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453FFA44-ED3E-0270-6385-022F20C69C53}"/>
              </a:ext>
            </a:extLst>
          </p:cNvPr>
          <p:cNvGrpSpPr/>
          <p:nvPr/>
        </p:nvGrpSpPr>
        <p:grpSpPr>
          <a:xfrm>
            <a:off x="6689771" y="164269"/>
            <a:ext cx="3799800" cy="2471400"/>
            <a:chOff x="6689771" y="164269"/>
            <a:chExt cx="3799800" cy="247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56B1EB0-AC16-CC55-3A33-05F2189D0CCB}"/>
                    </a:ext>
                  </a:extLst>
                </p14:cNvPr>
                <p14:cNvContentPartPr/>
                <p14:nvPr/>
              </p14:nvContentPartPr>
              <p14:xfrm>
                <a:off x="8220851" y="361909"/>
                <a:ext cx="199440" cy="22737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56B1EB0-AC16-CC55-3A33-05F2189D0CC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203211" y="344269"/>
                  <a:ext cx="235080" cy="230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99AE993-762E-1CC0-842A-2135D0A5186B}"/>
                    </a:ext>
                  </a:extLst>
                </p14:cNvPr>
                <p14:cNvContentPartPr/>
                <p14:nvPr/>
              </p14:nvContentPartPr>
              <p14:xfrm>
                <a:off x="6689771" y="1438669"/>
                <a:ext cx="3418200" cy="1011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99AE993-762E-1CC0-842A-2135D0A5186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671771" y="1421029"/>
                  <a:ext cx="34538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9204120-1735-01D0-FDF7-EF576F8C2F84}"/>
                    </a:ext>
                  </a:extLst>
                </p14:cNvPr>
                <p14:cNvContentPartPr/>
                <p14:nvPr/>
              </p14:nvContentPartPr>
              <p14:xfrm>
                <a:off x="7773731" y="164269"/>
                <a:ext cx="255960" cy="2491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9204120-1735-01D0-FDF7-EF576F8C2F8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756091" y="146269"/>
                  <a:ext cx="29160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F7118B3-6177-4649-133B-02004C5C8545}"/>
                    </a:ext>
                  </a:extLst>
                </p14:cNvPr>
                <p14:cNvContentPartPr/>
                <p14:nvPr/>
              </p14:nvContentPartPr>
              <p14:xfrm>
                <a:off x="10270331" y="1254709"/>
                <a:ext cx="219240" cy="201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F7118B3-6177-4649-133B-02004C5C854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252691" y="1237069"/>
                  <a:ext cx="2548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F8153B1-5D19-855F-D52D-9F8EFB5251C0}"/>
                    </a:ext>
                  </a:extLst>
                </p14:cNvPr>
                <p14:cNvContentPartPr/>
                <p14:nvPr/>
              </p14:nvContentPartPr>
              <p14:xfrm>
                <a:off x="8865611" y="1643509"/>
                <a:ext cx="88560" cy="2700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F8153B1-5D19-855F-D52D-9F8EFB5251C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847611" y="1625869"/>
                  <a:ext cx="12420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F1596FF-9744-F451-D05F-2DA9DBA1001B}"/>
                    </a:ext>
                  </a:extLst>
                </p14:cNvPr>
                <p14:cNvContentPartPr/>
                <p14:nvPr/>
              </p14:nvContentPartPr>
              <p14:xfrm>
                <a:off x="8879651" y="1629469"/>
                <a:ext cx="159120" cy="385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F1596FF-9744-F451-D05F-2DA9DBA1001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862011" y="1611469"/>
                  <a:ext cx="1947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A10C1A5-F201-8FF0-B968-B818F40D261E}"/>
                    </a:ext>
                  </a:extLst>
                </p14:cNvPr>
                <p14:cNvContentPartPr/>
                <p14:nvPr/>
              </p14:nvContentPartPr>
              <p14:xfrm>
                <a:off x="9035171" y="1869949"/>
                <a:ext cx="51840" cy="1335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A10C1A5-F201-8FF0-B968-B818F40D261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017531" y="1852309"/>
                  <a:ext cx="87480" cy="169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8B2DAFCC-0898-775A-5E66-D809E64EF69D}"/>
                  </a:ext>
                </a:extLst>
              </p14:cNvPr>
              <p14:cNvContentPartPr/>
              <p14:nvPr/>
            </p14:nvContentPartPr>
            <p14:xfrm>
              <a:off x="8727371" y="918109"/>
              <a:ext cx="264240" cy="943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8B2DAFCC-0898-775A-5E66-D809E64EF69D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8709731" y="900469"/>
                <a:ext cx="29988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62635FB5-17DB-8E74-02F9-6C3BA72812C9}"/>
                  </a:ext>
                </a:extLst>
              </p14:cNvPr>
              <p14:cNvContentPartPr/>
              <p14:nvPr/>
            </p14:nvContentPartPr>
            <p14:xfrm>
              <a:off x="8699651" y="946549"/>
              <a:ext cx="106200" cy="5274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62635FB5-17DB-8E74-02F9-6C3BA72812C9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8682011" y="928549"/>
                <a:ext cx="141840" cy="56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F66A2095-7EEC-AA86-D51F-695E80A0A879}"/>
                  </a:ext>
                </a:extLst>
              </p14:cNvPr>
              <p14:cNvContentPartPr/>
              <p14:nvPr/>
            </p14:nvContentPartPr>
            <p14:xfrm>
              <a:off x="8958131" y="153109"/>
              <a:ext cx="474120" cy="8384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F66A2095-7EEC-AA86-D51F-695E80A0A879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8940131" y="135109"/>
                <a:ext cx="509760" cy="87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5DEE1129-AF34-132A-8BB3-B066C0C98F3A}"/>
                  </a:ext>
                </a:extLst>
              </p14:cNvPr>
              <p14:cNvContentPartPr/>
              <p14:nvPr/>
            </p14:nvContentPartPr>
            <p14:xfrm>
              <a:off x="7643051" y="1866709"/>
              <a:ext cx="255960" cy="745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5DEE1129-AF34-132A-8BB3-B066C0C98F3A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7625051" y="1848709"/>
                <a:ext cx="291600" cy="11016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AF0B1332-1999-85FA-FE99-1E94F34870FE}"/>
              </a:ext>
            </a:extLst>
          </p:cNvPr>
          <p:cNvGrpSpPr/>
          <p:nvPr/>
        </p:nvGrpSpPr>
        <p:grpSpPr>
          <a:xfrm>
            <a:off x="7325531" y="1486549"/>
            <a:ext cx="602280" cy="1209960"/>
            <a:chOff x="7325531" y="1486549"/>
            <a:chExt cx="602280" cy="120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1B63104-6B1E-DC8B-D7D7-73027CB72FC9}"/>
                    </a:ext>
                  </a:extLst>
                </p14:cNvPr>
                <p14:cNvContentPartPr/>
                <p14:nvPr/>
              </p14:nvContentPartPr>
              <p14:xfrm>
                <a:off x="7883531" y="1486549"/>
                <a:ext cx="44280" cy="3837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1B63104-6B1E-DC8B-D7D7-73027CB72FC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865531" y="1468549"/>
                  <a:ext cx="79920" cy="41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2D17013-1FD8-7AE7-70CD-F97A3DB6A7E1}"/>
                    </a:ext>
                  </a:extLst>
                </p14:cNvPr>
                <p14:cNvContentPartPr/>
                <p14:nvPr/>
              </p14:nvContentPartPr>
              <p14:xfrm>
                <a:off x="7325531" y="1921789"/>
                <a:ext cx="343800" cy="7747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2D17013-1FD8-7AE7-70CD-F97A3DB6A7E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307531" y="1904149"/>
                  <a:ext cx="379440" cy="810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5CDD2266-A604-08E3-3179-3C4D24D8E442}"/>
                  </a:ext>
                </a:extLst>
              </p14:cNvPr>
              <p14:cNvContentPartPr/>
              <p14:nvPr/>
            </p14:nvContentPartPr>
            <p14:xfrm>
              <a:off x="7947611" y="1472509"/>
              <a:ext cx="680760" cy="651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5CDD2266-A604-08E3-3179-3C4D24D8E442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7929971" y="1454869"/>
                <a:ext cx="71640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3C6F94EA-7AE3-6463-1DFF-8B649C008899}"/>
                  </a:ext>
                </a:extLst>
              </p14:cNvPr>
              <p14:cNvContentPartPr/>
              <p14:nvPr/>
            </p14:nvContentPartPr>
            <p14:xfrm>
              <a:off x="8196371" y="989749"/>
              <a:ext cx="143640" cy="18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3C6F94EA-7AE3-6463-1DFF-8B649C008899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8178371" y="972109"/>
                <a:ext cx="179280" cy="54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C2AE619B-2F65-C58E-3609-AD740F883739}"/>
              </a:ext>
            </a:extLst>
          </p:cNvPr>
          <p:cNvGrpSpPr/>
          <p:nvPr/>
        </p:nvGrpSpPr>
        <p:grpSpPr>
          <a:xfrm>
            <a:off x="7796051" y="846469"/>
            <a:ext cx="244440" cy="333360"/>
            <a:chOff x="7796051" y="846469"/>
            <a:chExt cx="244440" cy="33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32861D8-EECF-C423-E723-C524F58D273B}"/>
                    </a:ext>
                  </a:extLst>
                </p14:cNvPr>
                <p14:cNvContentPartPr/>
                <p14:nvPr/>
              </p14:nvContentPartPr>
              <p14:xfrm>
                <a:off x="7796051" y="846469"/>
                <a:ext cx="173520" cy="2404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32861D8-EECF-C423-E723-C524F58D273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778411" y="828469"/>
                  <a:ext cx="20916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36E0BFA-112F-D666-A0B3-771A0A61B4BC}"/>
                    </a:ext>
                  </a:extLst>
                </p14:cNvPr>
                <p14:cNvContentPartPr/>
                <p14:nvPr/>
              </p14:nvContentPartPr>
              <p14:xfrm>
                <a:off x="8021771" y="1058149"/>
                <a:ext cx="18720" cy="1216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36E0BFA-112F-D666-A0B3-771A0A61B4BC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004131" y="1040509"/>
                  <a:ext cx="54360" cy="15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1831FB6-B52A-85D2-28EF-A18C5E614EA0}"/>
              </a:ext>
            </a:extLst>
          </p:cNvPr>
          <p:cNvGrpSpPr/>
          <p:nvPr/>
        </p:nvGrpSpPr>
        <p:grpSpPr>
          <a:xfrm>
            <a:off x="8305811" y="1761949"/>
            <a:ext cx="358920" cy="293400"/>
            <a:chOff x="8305811" y="1761949"/>
            <a:chExt cx="358920" cy="29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9BF0762-8D1F-73B0-F8CF-C3A131BDFFE5}"/>
                    </a:ext>
                  </a:extLst>
                </p14:cNvPr>
                <p14:cNvContentPartPr/>
                <p14:nvPr/>
              </p14:nvContentPartPr>
              <p14:xfrm>
                <a:off x="8305811" y="1894429"/>
                <a:ext cx="106560" cy="349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9BF0762-8D1F-73B0-F8CF-C3A131BDFFE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288171" y="1876789"/>
                  <a:ext cx="1422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C50380D-7F3A-9556-C417-8991FCB09C36}"/>
                    </a:ext>
                  </a:extLst>
                </p14:cNvPr>
                <p14:cNvContentPartPr/>
                <p14:nvPr/>
              </p14:nvContentPartPr>
              <p14:xfrm>
                <a:off x="8492291" y="1761949"/>
                <a:ext cx="136440" cy="2430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C50380D-7F3A-9556-C417-8991FCB09C36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474291" y="1744309"/>
                  <a:ext cx="17208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3816513-5E50-A2D3-27E4-C8CF589297BB}"/>
                    </a:ext>
                  </a:extLst>
                </p14:cNvPr>
                <p14:cNvContentPartPr/>
                <p14:nvPr/>
              </p14:nvContentPartPr>
              <p14:xfrm>
                <a:off x="8653211" y="1952029"/>
                <a:ext cx="11520" cy="1033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3816513-5E50-A2D3-27E4-C8CF589297BB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635571" y="1934389"/>
                  <a:ext cx="47160" cy="13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FAFCE4FB-B8D1-9EE4-DF52-0D12969C8F5B}"/>
              </a:ext>
            </a:extLst>
          </p:cNvPr>
          <p:cNvGrpSpPr/>
          <p:nvPr/>
        </p:nvGrpSpPr>
        <p:grpSpPr>
          <a:xfrm>
            <a:off x="9921491" y="1294669"/>
            <a:ext cx="469800" cy="293400"/>
            <a:chOff x="9921491" y="1294669"/>
            <a:chExt cx="469800" cy="29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9620453-F149-F6A0-5C76-7B303F8CE738}"/>
                    </a:ext>
                  </a:extLst>
                </p14:cNvPr>
                <p14:cNvContentPartPr/>
                <p14:nvPr/>
              </p14:nvContentPartPr>
              <p14:xfrm>
                <a:off x="10355651" y="1305469"/>
                <a:ext cx="2160" cy="3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9620453-F149-F6A0-5C76-7B303F8CE738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338011" y="1287829"/>
                  <a:ext cx="378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C003E30C-0A12-A956-8CE0-B87889D5F40B}"/>
                    </a:ext>
                  </a:extLst>
                </p14:cNvPr>
                <p14:cNvContentPartPr/>
                <p14:nvPr/>
              </p14:nvContentPartPr>
              <p14:xfrm>
                <a:off x="10243691" y="1294669"/>
                <a:ext cx="147600" cy="2934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C003E30C-0A12-A956-8CE0-B87889D5F40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225691" y="1276669"/>
                  <a:ext cx="18324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7CDAA05-B24E-7C81-EE31-B74032157028}"/>
                    </a:ext>
                  </a:extLst>
                </p14:cNvPr>
                <p14:cNvContentPartPr/>
                <p14:nvPr/>
              </p14:nvContentPartPr>
              <p14:xfrm>
                <a:off x="9921491" y="1416349"/>
                <a:ext cx="167760" cy="759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7CDAA05-B24E-7C81-EE31-B74032157028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903851" y="1398709"/>
                  <a:ext cx="203400" cy="111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FADAAA49-3934-F088-EFCE-8F1718AF6184}"/>
                  </a:ext>
                </a:extLst>
              </p14:cNvPr>
              <p14:cNvContentPartPr/>
              <p14:nvPr/>
            </p14:nvContentPartPr>
            <p14:xfrm>
              <a:off x="8182331" y="357949"/>
              <a:ext cx="128880" cy="1486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FADAAA49-3934-F088-EFCE-8F1718AF6184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8164691" y="339949"/>
                <a:ext cx="164520" cy="184320"/>
              </a:xfrm>
              <a:prstGeom prst="rect">
                <a:avLst/>
              </a:prstGeom>
            </p:spPr>
          </p:pic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25CCF88E-89AF-FF30-6ADB-D635968D2B24}"/>
              </a:ext>
            </a:extLst>
          </p:cNvPr>
          <p:cNvGrpSpPr/>
          <p:nvPr/>
        </p:nvGrpSpPr>
        <p:grpSpPr>
          <a:xfrm>
            <a:off x="9480851" y="104869"/>
            <a:ext cx="594720" cy="141120"/>
            <a:chOff x="9480851" y="104869"/>
            <a:chExt cx="594720" cy="14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2992328-D5C7-823B-047C-05DE49E2F142}"/>
                    </a:ext>
                  </a:extLst>
                </p14:cNvPr>
                <p14:cNvContentPartPr/>
                <p14:nvPr/>
              </p14:nvContentPartPr>
              <p14:xfrm>
                <a:off x="9480851" y="133309"/>
                <a:ext cx="190080" cy="1029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2992328-D5C7-823B-047C-05DE49E2F142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463211" y="115309"/>
                  <a:ext cx="2257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C53BADB0-7BB6-516F-C503-F87EC7E76545}"/>
                    </a:ext>
                  </a:extLst>
                </p14:cNvPr>
                <p14:cNvContentPartPr/>
                <p14:nvPr/>
              </p14:nvContentPartPr>
              <p14:xfrm>
                <a:off x="9780731" y="113509"/>
                <a:ext cx="85680" cy="1324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C53BADB0-7BB6-516F-C503-F87EC7E76545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763091" y="95869"/>
                  <a:ext cx="1213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D9449F7-4A8F-C25C-3AF3-6B47E0C4753F}"/>
                    </a:ext>
                  </a:extLst>
                </p14:cNvPr>
                <p14:cNvContentPartPr/>
                <p14:nvPr/>
              </p14:nvContentPartPr>
              <p14:xfrm>
                <a:off x="9913571" y="104869"/>
                <a:ext cx="162000" cy="1353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D9449F7-4A8F-C25C-3AF3-6B47E0C4753F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895571" y="87229"/>
                  <a:ext cx="197640" cy="17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742CB251-01D3-44C2-8A23-70FD83F3D2A7}"/>
              </a:ext>
            </a:extLst>
          </p:cNvPr>
          <p:cNvGrpSpPr/>
          <p:nvPr/>
        </p:nvGrpSpPr>
        <p:grpSpPr>
          <a:xfrm>
            <a:off x="8912411" y="1106029"/>
            <a:ext cx="543960" cy="174240"/>
            <a:chOff x="8912411" y="1106029"/>
            <a:chExt cx="543960" cy="17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7CD51328-8592-724B-60D6-729F81BE98ED}"/>
                    </a:ext>
                  </a:extLst>
                </p14:cNvPr>
                <p14:cNvContentPartPr/>
                <p14:nvPr/>
              </p14:nvContentPartPr>
              <p14:xfrm>
                <a:off x="8912411" y="1176229"/>
                <a:ext cx="192960" cy="990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7CD51328-8592-724B-60D6-729F81BE98ED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894771" y="1158229"/>
                  <a:ext cx="2286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89E7092B-1A40-0E5E-2488-AFE2BA044945}"/>
                    </a:ext>
                  </a:extLst>
                </p14:cNvPr>
                <p14:cNvContentPartPr/>
                <p14:nvPr/>
              </p14:nvContentPartPr>
              <p14:xfrm>
                <a:off x="9169451" y="1179109"/>
                <a:ext cx="128520" cy="97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89E7092B-1A40-0E5E-2488-AFE2BA044945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151451" y="1161109"/>
                  <a:ext cx="1641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5693516-7E6A-96FE-A5EA-57B9F4DC7AAC}"/>
                    </a:ext>
                  </a:extLst>
                </p14:cNvPr>
                <p14:cNvContentPartPr/>
                <p14:nvPr/>
              </p14:nvContentPartPr>
              <p14:xfrm>
                <a:off x="9147491" y="1233829"/>
                <a:ext cx="158400" cy="277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95693516-7E6A-96FE-A5EA-57B9F4DC7AAC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129851" y="1216189"/>
                  <a:ext cx="1940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95AD03C1-6FBC-C89A-17B0-CA92FCBCDAA7}"/>
                    </a:ext>
                  </a:extLst>
                </p14:cNvPr>
                <p14:cNvContentPartPr/>
                <p14:nvPr/>
              </p14:nvContentPartPr>
              <p14:xfrm>
                <a:off x="9364211" y="1106029"/>
                <a:ext cx="92160" cy="1742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95AD03C1-6FBC-C89A-17B0-CA92FCBCDAA7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346211" y="1088389"/>
                  <a:ext cx="127800" cy="20988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id="{452DF2F5-5A12-A195-46DD-14378591671D}"/>
              </a:ext>
            </a:extLst>
          </p:cNvPr>
          <p:cNvPicPr>
            <a:picLocks noChangeAspect="1"/>
          </p:cNvPicPr>
          <p:nvPr/>
        </p:nvPicPr>
        <p:blipFill>
          <a:blip r:embed="rId95"/>
          <a:stretch>
            <a:fillRect/>
          </a:stretch>
        </p:blipFill>
        <p:spPr>
          <a:xfrm>
            <a:off x="503004" y="4061488"/>
            <a:ext cx="3717931" cy="1111218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280173D1-EEC8-8870-82D2-C2817C03DBEB}"/>
              </a:ext>
            </a:extLst>
          </p:cNvPr>
          <p:cNvSpPr txBox="1"/>
          <p:nvPr/>
        </p:nvSpPr>
        <p:spPr>
          <a:xfrm>
            <a:off x="411371" y="3646516"/>
            <a:ext cx="9004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full theory gives that the 1</a:t>
            </a:r>
            <a:r>
              <a:rPr lang="en-US" baseline="30000" dirty="0"/>
              <a:t>st</a:t>
            </a:r>
            <a:r>
              <a:rPr lang="en-US" dirty="0"/>
              <a:t> Shapiro step goes as the Bessel function of the first kind </a:t>
            </a:r>
            <a:r>
              <a:rPr lang="en-US" dirty="0">
                <a:latin typeface="Rage Italic" panose="03070502040507070304" pitchFamily="66" charset="0"/>
              </a:rPr>
              <a:t>  </a:t>
            </a:r>
            <a:r>
              <a:rPr lang="en-US" baseline="-25000" dirty="0"/>
              <a:t>1</a:t>
            </a:r>
            <a:r>
              <a:rPr lang="en-US" dirty="0"/>
              <a:t>(a).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350518F7-C741-37EC-13D6-8F4660A53A88}"/>
                  </a:ext>
                </a:extLst>
              </p14:cNvPr>
              <p14:cNvContentPartPr/>
              <p14:nvPr/>
            </p14:nvContentPartPr>
            <p14:xfrm>
              <a:off x="475091" y="4895389"/>
              <a:ext cx="844920" cy="3528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350518F7-C741-37EC-13D6-8F4660A53A88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412451" y="4832749"/>
                <a:ext cx="970560" cy="478440"/>
              </a:xfrm>
              <a:prstGeom prst="rect">
                <a:avLst/>
              </a:prstGeom>
            </p:spPr>
          </p:pic>
        </mc:Fallback>
      </mc:AlternateContent>
      <p:grpSp>
        <p:nvGrpSpPr>
          <p:cNvPr id="80" name="Group 79">
            <a:extLst>
              <a:ext uri="{FF2B5EF4-FFF2-40B4-BE49-F238E27FC236}">
                <a16:creationId xmlns:a16="http://schemas.microsoft.com/office/drawing/2014/main" id="{8B82F522-BB57-6287-56FD-C7BD8CA9D41E}"/>
              </a:ext>
            </a:extLst>
          </p:cNvPr>
          <p:cNvGrpSpPr/>
          <p:nvPr/>
        </p:nvGrpSpPr>
        <p:grpSpPr>
          <a:xfrm>
            <a:off x="4272371" y="4117789"/>
            <a:ext cx="1737720" cy="349920"/>
            <a:chOff x="4272371" y="4117789"/>
            <a:chExt cx="1737720" cy="34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85D89D49-DD98-8C28-888B-AECF47E49643}"/>
                    </a:ext>
                  </a:extLst>
                </p14:cNvPr>
                <p14:cNvContentPartPr/>
                <p14:nvPr/>
              </p14:nvContentPartPr>
              <p14:xfrm>
                <a:off x="4272371" y="4117789"/>
                <a:ext cx="854640" cy="3499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85D89D49-DD98-8C28-888B-AECF47E4964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254371" y="4100149"/>
                  <a:ext cx="89028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8E44C5B0-E0D5-A1F1-8186-8F6215923CDA}"/>
                    </a:ext>
                  </a:extLst>
                </p14:cNvPr>
                <p14:cNvContentPartPr/>
                <p14:nvPr/>
              </p14:nvContentPartPr>
              <p14:xfrm>
                <a:off x="4545971" y="4201309"/>
                <a:ext cx="5040" cy="32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8E44C5B0-E0D5-A1F1-8186-8F6215923CD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528331" y="4183669"/>
                  <a:ext cx="406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BAC2C4F1-D867-C286-B093-5C3FFB2AF1BB}"/>
                    </a:ext>
                  </a:extLst>
                </p14:cNvPr>
                <p14:cNvContentPartPr/>
                <p14:nvPr/>
              </p14:nvContentPartPr>
              <p14:xfrm>
                <a:off x="5283251" y="4298149"/>
                <a:ext cx="343440" cy="853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BAC2C4F1-D867-C286-B093-5C3FFB2AF1B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265251" y="4280509"/>
                  <a:ext cx="3790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625E5C2F-D48D-D5B2-3DC6-F67130543943}"/>
                    </a:ext>
                  </a:extLst>
                </p14:cNvPr>
                <p14:cNvContentPartPr/>
                <p14:nvPr/>
              </p14:nvContentPartPr>
              <p14:xfrm>
                <a:off x="5349491" y="4152349"/>
                <a:ext cx="18000" cy="72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625E5C2F-D48D-D5B2-3DC6-F6713054394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331851" y="4134709"/>
                  <a:ext cx="536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B5991E85-76E5-D5AE-FA53-E9867B6E4A4B}"/>
                    </a:ext>
                  </a:extLst>
                </p14:cNvPr>
                <p14:cNvContentPartPr/>
                <p14:nvPr/>
              </p14:nvContentPartPr>
              <p14:xfrm>
                <a:off x="5782211" y="4267189"/>
                <a:ext cx="227880" cy="1072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B5991E85-76E5-D5AE-FA53-E9867B6E4A4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764211" y="4249549"/>
                  <a:ext cx="263520" cy="1429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9D3F4A23-ACC5-3495-4BE9-F82797FCADE3}"/>
              </a:ext>
            </a:extLst>
          </p:cNvPr>
          <p:cNvSpPr txBox="1"/>
          <p:nvPr/>
        </p:nvSpPr>
        <p:spPr>
          <a:xfrm>
            <a:off x="428130" y="5270341"/>
            <a:ext cx="8646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get the effect of rf on the max zero voltage current, we should have kept the a</a:t>
            </a:r>
            <a:r>
              <a:rPr lang="en-US" baseline="30000" dirty="0"/>
              <a:t>2</a:t>
            </a:r>
            <a:r>
              <a:rPr lang="en-US" dirty="0"/>
              <a:t> term.  </a:t>
            </a:r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97C15E57-CD42-C9C1-4B16-8978F75AF861}"/>
              </a:ext>
            </a:extLst>
          </p:cNvPr>
          <p:cNvPicPr>
            <a:picLocks noChangeAspect="1"/>
          </p:cNvPicPr>
          <p:nvPr/>
        </p:nvPicPr>
        <p:blipFill>
          <a:blip r:embed="rId108"/>
          <a:stretch>
            <a:fillRect/>
          </a:stretch>
        </p:blipFill>
        <p:spPr>
          <a:xfrm>
            <a:off x="503003" y="5657415"/>
            <a:ext cx="3929405" cy="108475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2C4C32F4-FCEB-C957-7857-BAA110CD0CC9}"/>
                  </a:ext>
                </a:extLst>
              </p14:cNvPr>
              <p14:cNvContentPartPr/>
              <p14:nvPr/>
            </p14:nvContentPartPr>
            <p14:xfrm>
              <a:off x="8699291" y="3646189"/>
              <a:ext cx="213120" cy="5364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2C4C32F4-FCEB-C957-7857-BAA110CD0CC9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8681291" y="3628189"/>
                <a:ext cx="24876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949BE19D-C578-3F53-F0A4-23466D72448A}"/>
                  </a:ext>
                </a:extLst>
              </p14:cNvPr>
              <p14:cNvContentPartPr/>
              <p14:nvPr/>
            </p14:nvContentPartPr>
            <p14:xfrm>
              <a:off x="8727371" y="3662749"/>
              <a:ext cx="115920" cy="26208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949BE19D-C578-3F53-F0A4-23466D72448A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8709371" y="3644749"/>
                <a:ext cx="151560" cy="297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0" name="Group 109">
            <a:extLst>
              <a:ext uri="{FF2B5EF4-FFF2-40B4-BE49-F238E27FC236}">
                <a16:creationId xmlns:a16="http://schemas.microsoft.com/office/drawing/2014/main" id="{A034FB66-7C90-2B37-16AD-3637097C58AD}"/>
              </a:ext>
            </a:extLst>
          </p:cNvPr>
          <p:cNvGrpSpPr/>
          <p:nvPr/>
        </p:nvGrpSpPr>
        <p:grpSpPr>
          <a:xfrm>
            <a:off x="7666451" y="1963909"/>
            <a:ext cx="461520" cy="1104480"/>
            <a:chOff x="7666451" y="1963909"/>
            <a:chExt cx="461520" cy="110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FA3929A9-55FA-9DB9-47AB-80D7DC06275F}"/>
                    </a:ext>
                  </a:extLst>
                </p14:cNvPr>
                <p14:cNvContentPartPr/>
                <p14:nvPr/>
              </p14:nvContentPartPr>
              <p14:xfrm>
                <a:off x="7699931" y="2465389"/>
                <a:ext cx="23760" cy="1612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FA3929A9-55FA-9DB9-47AB-80D7DC06275F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681931" y="2447389"/>
                  <a:ext cx="594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B4DCE5F9-6CBD-CF50-7203-14411DC01F74}"/>
                    </a:ext>
                  </a:extLst>
                </p14:cNvPr>
                <p14:cNvContentPartPr/>
                <p14:nvPr/>
              </p14:nvContentPartPr>
              <p14:xfrm>
                <a:off x="7912691" y="2441269"/>
                <a:ext cx="25560" cy="1782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B4DCE5F9-6CBD-CF50-7203-14411DC01F74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895051" y="2423629"/>
                  <a:ext cx="6120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AB704FAE-200A-1E36-621C-693A987E2629}"/>
                    </a:ext>
                  </a:extLst>
                </p14:cNvPr>
                <p14:cNvContentPartPr/>
                <p14:nvPr/>
              </p14:nvContentPartPr>
              <p14:xfrm>
                <a:off x="7742411" y="2474389"/>
                <a:ext cx="173880" cy="619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AB704FAE-200A-1E36-621C-693A987E2629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724411" y="2456749"/>
                  <a:ext cx="2095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3673F602-43F7-43BA-7423-DE59465D4FED}"/>
                    </a:ext>
                  </a:extLst>
                </p14:cNvPr>
                <p14:cNvContentPartPr/>
                <p14:nvPr/>
              </p14:nvContentPartPr>
              <p14:xfrm>
                <a:off x="7716851" y="2492389"/>
                <a:ext cx="66960" cy="633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3673F602-43F7-43BA-7423-DE59465D4FED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698851" y="2474389"/>
                  <a:ext cx="1026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36C3DBE5-74B4-81CD-FA74-9588349F74EE}"/>
                    </a:ext>
                  </a:extLst>
                </p14:cNvPr>
                <p14:cNvContentPartPr/>
                <p14:nvPr/>
              </p14:nvContentPartPr>
              <p14:xfrm>
                <a:off x="7888931" y="1966789"/>
                <a:ext cx="14760" cy="396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36C3DBE5-74B4-81CD-FA74-9588349F74EE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870931" y="1949149"/>
                  <a:ext cx="504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75542EF7-67A2-FBE2-1EA7-CED86CA99FE1}"/>
                    </a:ext>
                  </a:extLst>
                </p14:cNvPr>
                <p14:cNvContentPartPr/>
                <p14:nvPr/>
              </p14:nvContentPartPr>
              <p14:xfrm>
                <a:off x="7910891" y="2203669"/>
                <a:ext cx="2160" cy="32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75542EF7-67A2-FBE2-1EA7-CED86CA99FE1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893251" y="2186029"/>
                  <a:ext cx="378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7104DFAB-EADF-EF1A-23D9-D945009EE9BA}"/>
                    </a:ext>
                  </a:extLst>
                </p14:cNvPr>
                <p14:cNvContentPartPr/>
                <p14:nvPr/>
              </p14:nvContentPartPr>
              <p14:xfrm>
                <a:off x="7876691" y="1966789"/>
                <a:ext cx="19080" cy="194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7104DFAB-EADF-EF1A-23D9-D945009EE9BA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858691" y="1949149"/>
                  <a:ext cx="547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A9DDEC8F-0649-DA14-2FD0-97BAB5B56F7E}"/>
                    </a:ext>
                  </a:extLst>
                </p14:cNvPr>
                <p14:cNvContentPartPr/>
                <p14:nvPr/>
              </p14:nvContentPartPr>
              <p14:xfrm>
                <a:off x="7912691" y="2053909"/>
                <a:ext cx="3240" cy="842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A9DDEC8F-0649-DA14-2FD0-97BAB5B56F7E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895051" y="2035909"/>
                  <a:ext cx="388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29A4F0A1-326E-F004-BC31-3BBD4F747B57}"/>
                    </a:ext>
                  </a:extLst>
                </p14:cNvPr>
                <p14:cNvContentPartPr/>
                <p14:nvPr/>
              </p14:nvContentPartPr>
              <p14:xfrm>
                <a:off x="7914491" y="2214829"/>
                <a:ext cx="6840" cy="201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29A4F0A1-326E-F004-BC31-3BBD4F747B57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896491" y="2197189"/>
                  <a:ext cx="424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4BBAC2A-B4F4-7455-805C-2EFE8EDA01F9}"/>
                    </a:ext>
                  </a:extLst>
                </p14:cNvPr>
                <p14:cNvContentPartPr/>
                <p14:nvPr/>
              </p14:nvContentPartPr>
              <p14:xfrm>
                <a:off x="7917371" y="2302309"/>
                <a:ext cx="18000" cy="633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4BBAC2A-B4F4-7455-805C-2EFE8EDA01F9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899731" y="2284669"/>
                  <a:ext cx="536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5C13305D-E44C-2D4D-7635-A476EDA70A99}"/>
                    </a:ext>
                  </a:extLst>
                </p14:cNvPr>
                <p14:cNvContentPartPr/>
                <p14:nvPr/>
              </p14:nvContentPartPr>
              <p14:xfrm>
                <a:off x="7666451" y="1963909"/>
                <a:ext cx="5040" cy="172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5C13305D-E44C-2D4D-7635-A476EDA70A99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648811" y="1946269"/>
                  <a:ext cx="406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8EFB2457-1BB8-4A99-6F2B-81E7344629EE}"/>
                    </a:ext>
                  </a:extLst>
                </p14:cNvPr>
                <p14:cNvContentPartPr/>
                <p14:nvPr/>
              </p14:nvContentPartPr>
              <p14:xfrm>
                <a:off x="7699931" y="2008909"/>
                <a:ext cx="1440" cy="763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8EFB2457-1BB8-4A99-6F2B-81E7344629EE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681931" y="1990909"/>
                  <a:ext cx="370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58578D88-2ECE-3385-0D0B-377F7D48E877}"/>
                    </a:ext>
                  </a:extLst>
                </p14:cNvPr>
                <p14:cNvContentPartPr/>
                <p14:nvPr/>
              </p14:nvContentPartPr>
              <p14:xfrm>
                <a:off x="7695251" y="2150749"/>
                <a:ext cx="3240" cy="482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58578D88-2ECE-3385-0D0B-377F7D48E877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677251" y="2132749"/>
                  <a:ext cx="388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3A34284C-179A-378D-0DA0-5FC9093CF706}"/>
                    </a:ext>
                  </a:extLst>
                </p14:cNvPr>
                <p14:cNvContentPartPr/>
                <p14:nvPr/>
              </p14:nvContentPartPr>
              <p14:xfrm>
                <a:off x="7710731" y="2243269"/>
                <a:ext cx="17280" cy="1796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3A34284C-179A-378D-0DA0-5FC9093CF706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693091" y="2225629"/>
                  <a:ext cx="529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5D560CCB-4824-53C8-31D8-CBB70AC454DA}"/>
                    </a:ext>
                  </a:extLst>
                </p14:cNvPr>
                <p14:cNvContentPartPr/>
                <p14:nvPr/>
              </p14:nvContentPartPr>
              <p14:xfrm>
                <a:off x="7727651" y="2776789"/>
                <a:ext cx="138240" cy="2235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5D560CCB-4824-53C8-31D8-CBB70AC454DA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710011" y="2759149"/>
                  <a:ext cx="17388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DBC03596-F04A-BBDB-CF39-1EABD27C5DD8}"/>
                    </a:ext>
                  </a:extLst>
                </p14:cNvPr>
                <p14:cNvContentPartPr/>
                <p14:nvPr/>
              </p14:nvContentPartPr>
              <p14:xfrm>
                <a:off x="7769411" y="2726029"/>
                <a:ext cx="150120" cy="385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DBC03596-F04A-BBDB-CF39-1EABD27C5DD8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751411" y="2708029"/>
                  <a:ext cx="1857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FB9837A5-87C8-F791-7A19-0534163F7906}"/>
                    </a:ext>
                  </a:extLst>
                </p14:cNvPr>
                <p14:cNvContentPartPr/>
                <p14:nvPr/>
              </p14:nvContentPartPr>
              <p14:xfrm>
                <a:off x="7917371" y="2966509"/>
                <a:ext cx="11520" cy="1018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FB9837A5-87C8-F791-7A19-0534163F7906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899371" y="2948869"/>
                  <a:ext cx="471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C28D4350-B55A-8599-CA13-E66F71C57974}"/>
                    </a:ext>
                  </a:extLst>
                </p14:cNvPr>
                <p14:cNvContentPartPr/>
                <p14:nvPr/>
              </p14:nvContentPartPr>
              <p14:xfrm>
                <a:off x="7979651" y="2871109"/>
                <a:ext cx="148320" cy="1087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C28D4350-B55A-8599-CA13-E66F71C57974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961651" y="2853469"/>
                  <a:ext cx="183960" cy="14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23EA301-4BF8-BA86-4374-F30C83F6C926}"/>
              </a:ext>
            </a:extLst>
          </p:cNvPr>
          <p:cNvGrpSpPr/>
          <p:nvPr/>
        </p:nvGrpSpPr>
        <p:grpSpPr>
          <a:xfrm>
            <a:off x="2555531" y="4199095"/>
            <a:ext cx="204480" cy="296280"/>
            <a:chOff x="2555531" y="4199095"/>
            <a:chExt cx="204480" cy="296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236B4119-0B37-93BA-272F-23ACAA9063A4}"/>
                    </a:ext>
                  </a:extLst>
                </p14:cNvPr>
                <p14:cNvContentPartPr/>
                <p14:nvPr/>
              </p14:nvContentPartPr>
              <p14:xfrm>
                <a:off x="2555531" y="4199095"/>
                <a:ext cx="159840" cy="28080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236B4119-0B37-93BA-272F-23ACAA9063A4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2492891" y="4136455"/>
                  <a:ext cx="285480" cy="40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AB2A9F4-B492-E69E-7E29-B51741DA8382}"/>
                    </a:ext>
                  </a:extLst>
                </p14:cNvPr>
                <p14:cNvContentPartPr/>
                <p14:nvPr/>
              </p14:nvContentPartPr>
              <p14:xfrm>
                <a:off x="2607371" y="4243735"/>
                <a:ext cx="152640" cy="2516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AB2A9F4-B492-E69E-7E29-B51741DA8382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544371" y="4180735"/>
                  <a:ext cx="27828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AF6ABEE-4475-9C28-082C-DC890B06457C}"/>
                    </a:ext>
                  </a:extLst>
                </p14:cNvPr>
                <p14:cNvContentPartPr/>
                <p14:nvPr/>
              </p14:nvContentPartPr>
              <p14:xfrm>
                <a:off x="2634011" y="4281535"/>
                <a:ext cx="26640" cy="1630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AF6ABEE-4475-9C28-082C-DC890B06457C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571371" y="4218895"/>
                  <a:ext cx="15228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AA120A2-5DDF-C705-E3E1-99ED4AEA7CC7}"/>
                    </a:ext>
                  </a:extLst>
                </p14:cNvPr>
                <p14:cNvContentPartPr/>
                <p14:nvPr/>
              </p14:nvContentPartPr>
              <p14:xfrm>
                <a:off x="2592251" y="4207375"/>
                <a:ext cx="42840" cy="619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AA120A2-5DDF-C705-E3E1-99ED4AEA7CC7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529611" y="4144735"/>
                  <a:ext cx="168480" cy="187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7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60DB477F-9F44-AB71-674C-53879C6B9402}"/>
                  </a:ext>
                </a:extLst>
              </p14:cNvPr>
              <p14:cNvContentPartPr/>
              <p14:nvPr/>
            </p14:nvContentPartPr>
            <p14:xfrm>
              <a:off x="2467331" y="4222855"/>
              <a:ext cx="180720" cy="33984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60DB477F-9F44-AB71-674C-53879C6B9402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2449331" y="4204855"/>
                <a:ext cx="216360" cy="375480"/>
              </a:xfrm>
              <a:prstGeom prst="rect">
                <a:avLst/>
              </a:prstGeom>
            </p:spPr>
          </p:pic>
        </mc:Fallback>
      </mc:AlternateContent>
      <p:grpSp>
        <p:nvGrpSpPr>
          <p:cNvPr id="85" name="Group 84">
            <a:extLst>
              <a:ext uri="{FF2B5EF4-FFF2-40B4-BE49-F238E27FC236}">
                <a16:creationId xmlns:a16="http://schemas.microsoft.com/office/drawing/2014/main" id="{B6D3F17F-CC1D-1A7B-19EC-20D9BA7D1F74}"/>
              </a:ext>
            </a:extLst>
          </p:cNvPr>
          <p:cNvGrpSpPr/>
          <p:nvPr/>
        </p:nvGrpSpPr>
        <p:grpSpPr>
          <a:xfrm>
            <a:off x="3053051" y="4674655"/>
            <a:ext cx="171360" cy="202680"/>
            <a:chOff x="3053051" y="4674655"/>
            <a:chExt cx="171360" cy="202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1CDDEA00-BCF3-4D4A-1A78-1154EDF1DDD6}"/>
                    </a:ext>
                  </a:extLst>
                </p14:cNvPr>
                <p14:cNvContentPartPr/>
                <p14:nvPr/>
              </p14:nvContentPartPr>
              <p14:xfrm>
                <a:off x="3064211" y="4674655"/>
                <a:ext cx="52920" cy="637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1CDDEA00-BCF3-4D4A-1A78-1154EDF1DDD6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001571" y="4611655"/>
                  <a:ext cx="1785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F631A01D-3C2A-6693-F0C8-AFB68E67C324}"/>
                    </a:ext>
                  </a:extLst>
                </p14:cNvPr>
                <p14:cNvContentPartPr/>
                <p14:nvPr/>
              </p14:nvContentPartPr>
              <p14:xfrm>
                <a:off x="3106691" y="4676095"/>
                <a:ext cx="117720" cy="12276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F631A01D-3C2A-6693-F0C8-AFB68E67C324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3043691" y="4613455"/>
                  <a:ext cx="24336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E09CCE41-528A-7928-C987-8B4A1696E393}"/>
                    </a:ext>
                  </a:extLst>
                </p14:cNvPr>
                <p14:cNvContentPartPr/>
                <p14:nvPr/>
              </p14:nvContentPartPr>
              <p14:xfrm>
                <a:off x="3064931" y="4787695"/>
                <a:ext cx="32760" cy="4032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E09CCE41-528A-7928-C987-8B4A1696E393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001931" y="4725055"/>
                  <a:ext cx="1584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BF3EE50B-D228-5625-9503-1D45313289CD}"/>
                    </a:ext>
                  </a:extLst>
                </p14:cNvPr>
                <p14:cNvContentPartPr/>
                <p14:nvPr/>
              </p14:nvContentPartPr>
              <p14:xfrm>
                <a:off x="3088331" y="4820815"/>
                <a:ext cx="6840" cy="2268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BF3EE50B-D228-5625-9503-1D45313289CD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3025331" y="4758175"/>
                  <a:ext cx="1324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4ECDB632-7DA7-D38B-4483-8ACF4C58EC3A}"/>
                    </a:ext>
                  </a:extLst>
                </p14:cNvPr>
                <p14:cNvContentPartPr/>
                <p14:nvPr/>
              </p14:nvContentPartPr>
              <p14:xfrm>
                <a:off x="3097691" y="4812175"/>
                <a:ext cx="3960" cy="3816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4ECDB632-7DA7-D38B-4483-8ACF4C58EC3A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3034691" y="4749175"/>
                  <a:ext cx="1296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2C6D3F0A-1479-7DD6-EA6E-295F68FCF17B}"/>
                    </a:ext>
                  </a:extLst>
                </p14:cNvPr>
                <p14:cNvContentPartPr/>
                <p14:nvPr/>
              </p14:nvContentPartPr>
              <p14:xfrm>
                <a:off x="3053051" y="4676095"/>
                <a:ext cx="5760" cy="7776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2C6D3F0A-1479-7DD6-EA6E-295F68FCF17B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2990051" y="4613455"/>
                  <a:ext cx="13140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43A97CB1-CC5A-FB78-BF91-FC13FA887017}"/>
                    </a:ext>
                  </a:extLst>
                </p14:cNvPr>
                <p14:cNvContentPartPr/>
                <p14:nvPr/>
              </p14:nvContentPartPr>
              <p14:xfrm>
                <a:off x="3097691" y="4813975"/>
                <a:ext cx="2160" cy="6336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43A97CB1-CC5A-FB78-BF91-FC13FA887017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3034691" y="4750975"/>
                  <a:ext cx="1278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22A6B8B4-0E34-BAC6-4EF5-2F4029020909}"/>
                    </a:ext>
                  </a:extLst>
                </p14:cNvPr>
                <p14:cNvContentPartPr/>
                <p14:nvPr/>
              </p14:nvContentPartPr>
              <p14:xfrm>
                <a:off x="3121451" y="4809655"/>
                <a:ext cx="11520" cy="4752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22A6B8B4-0E34-BAC6-4EF5-2F4029020909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3058451" y="4747015"/>
                  <a:ext cx="137160" cy="173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5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E72C1A53-A428-AFC0-FE34-52B9B7BE602F}"/>
                  </a:ext>
                </a:extLst>
              </p14:cNvPr>
              <p14:cNvContentPartPr/>
              <p14:nvPr/>
            </p14:nvContentPartPr>
            <p14:xfrm>
              <a:off x="3033611" y="4631095"/>
              <a:ext cx="61560" cy="27108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E72C1A53-A428-AFC0-FE34-52B9B7BE602F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3015611" y="4613095"/>
                <a:ext cx="97200" cy="306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4" name="Group 103">
            <a:extLst>
              <a:ext uri="{FF2B5EF4-FFF2-40B4-BE49-F238E27FC236}">
                <a16:creationId xmlns:a16="http://schemas.microsoft.com/office/drawing/2014/main" id="{C64FC2B1-27A9-F08E-A7D0-E1AB341A3541}"/>
              </a:ext>
            </a:extLst>
          </p:cNvPr>
          <p:cNvGrpSpPr/>
          <p:nvPr/>
        </p:nvGrpSpPr>
        <p:grpSpPr>
          <a:xfrm>
            <a:off x="1479131" y="5797855"/>
            <a:ext cx="396720" cy="403200"/>
            <a:chOff x="1479131" y="5797855"/>
            <a:chExt cx="396720" cy="403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351AF837-89F7-7C03-90B5-848738F0A6BD}"/>
                    </a:ext>
                  </a:extLst>
                </p14:cNvPr>
                <p14:cNvContentPartPr/>
                <p14:nvPr/>
              </p14:nvContentPartPr>
              <p14:xfrm>
                <a:off x="1479131" y="5874895"/>
                <a:ext cx="396720" cy="28980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351AF837-89F7-7C03-90B5-848738F0A6BD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416491" y="5811895"/>
                  <a:ext cx="52236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F40269FE-3E41-BF41-4634-C47D6A59F432}"/>
                    </a:ext>
                  </a:extLst>
                </p14:cNvPr>
                <p14:cNvContentPartPr/>
                <p14:nvPr/>
              </p14:nvContentPartPr>
              <p14:xfrm>
                <a:off x="1636811" y="5797855"/>
                <a:ext cx="23400" cy="40320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F40269FE-3E41-BF41-4634-C47D6A59F432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573811" y="5734855"/>
                  <a:ext cx="149040" cy="528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1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79BD70A7-B2CF-ED00-0D57-B79D40C784F7}"/>
                  </a:ext>
                </a:extLst>
              </p14:cNvPr>
              <p14:cNvContentPartPr/>
              <p14:nvPr/>
            </p14:nvContentPartPr>
            <p14:xfrm>
              <a:off x="1476251" y="5947255"/>
              <a:ext cx="128520" cy="285480"/>
            </p14:xfrm>
          </p:contentPart>
        </mc:Choice>
        <mc:Fallback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79BD70A7-B2CF-ED00-0D57-B79D40C784F7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1458611" y="5929255"/>
                <a:ext cx="164160" cy="32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3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CB49D004-6608-CE9E-FC99-880BE511BA90}"/>
                  </a:ext>
                </a:extLst>
              </p14:cNvPr>
              <p14:cNvContentPartPr/>
              <p14:nvPr/>
            </p14:nvContentPartPr>
            <p14:xfrm>
              <a:off x="3800051" y="5703895"/>
              <a:ext cx="196560" cy="245160"/>
            </p14:xfrm>
          </p:contentPart>
        </mc:Choice>
        <mc:Fallback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CB49D004-6608-CE9E-FC99-880BE511BA90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3737411" y="5640895"/>
                <a:ext cx="322200" cy="37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5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B5ABCBAE-241D-78B5-E99D-B3386F9E8217}"/>
                  </a:ext>
                </a:extLst>
              </p14:cNvPr>
              <p14:cNvContentPartPr/>
              <p14:nvPr/>
            </p14:nvContentPartPr>
            <p14:xfrm>
              <a:off x="3819851" y="5723695"/>
              <a:ext cx="53640" cy="233280"/>
            </p14:xfrm>
          </p:contentPart>
        </mc:Choice>
        <mc:Fallback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B5ABCBAE-241D-78B5-E99D-B3386F9E8217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3801851" y="5705695"/>
                <a:ext cx="89280" cy="26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38705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397DB9-D105-87F6-F3C2-CAE9955DE2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150" y="243839"/>
            <a:ext cx="4478836" cy="10584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08BDA1-4F73-3F67-4A52-F34DC0DD1C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852" y="1715482"/>
            <a:ext cx="4615836" cy="4400036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7D21DE38-EF3D-318C-2291-99E7B28EEA6A}"/>
              </a:ext>
            </a:extLst>
          </p:cNvPr>
          <p:cNvGrpSpPr/>
          <p:nvPr/>
        </p:nvGrpSpPr>
        <p:grpSpPr>
          <a:xfrm>
            <a:off x="3769451" y="4329109"/>
            <a:ext cx="1976760" cy="366480"/>
            <a:chOff x="3769451" y="4329109"/>
            <a:chExt cx="1976760" cy="36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0CE7ADB-DB2C-7352-80A9-8775649AD239}"/>
                    </a:ext>
                  </a:extLst>
                </p14:cNvPr>
                <p14:cNvContentPartPr/>
                <p14:nvPr/>
              </p14:nvContentPartPr>
              <p14:xfrm>
                <a:off x="3769451" y="4451149"/>
                <a:ext cx="126000" cy="961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0CE7ADB-DB2C-7352-80A9-8775649AD23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751811" y="4433149"/>
                  <a:ext cx="1616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5C5333A-AEEF-9C34-68C8-AD7E830EED62}"/>
                    </a:ext>
                  </a:extLst>
                </p14:cNvPr>
                <p14:cNvContentPartPr/>
                <p14:nvPr/>
              </p14:nvContentPartPr>
              <p14:xfrm>
                <a:off x="3917411" y="4329109"/>
                <a:ext cx="96840" cy="2163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5C5333A-AEEF-9C34-68C8-AD7E830EED6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899411" y="4311469"/>
                  <a:ext cx="13248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C776E26-5F3F-B115-9395-C4F3FBB2519E}"/>
                    </a:ext>
                  </a:extLst>
                </p14:cNvPr>
                <p14:cNvContentPartPr/>
                <p14:nvPr/>
              </p14:nvContentPartPr>
              <p14:xfrm>
                <a:off x="3848651" y="4393909"/>
                <a:ext cx="145080" cy="198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C776E26-5F3F-B115-9395-C4F3FBB2519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830651" y="4375909"/>
                  <a:ext cx="1807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C5475F6-B5A9-CCFE-5227-C1CD9B8C7A94}"/>
                    </a:ext>
                  </a:extLst>
                </p14:cNvPr>
                <p14:cNvContentPartPr/>
                <p14:nvPr/>
              </p14:nvContentPartPr>
              <p14:xfrm>
                <a:off x="4105691" y="4360789"/>
                <a:ext cx="419400" cy="2246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C5475F6-B5A9-CCFE-5227-C1CD9B8C7A9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088051" y="4342789"/>
                  <a:ext cx="45504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8DE3ECE-30BC-DA55-5132-63A7E8BCE36A}"/>
                    </a:ext>
                  </a:extLst>
                </p14:cNvPr>
                <p14:cNvContentPartPr/>
                <p14:nvPr/>
              </p14:nvContentPartPr>
              <p14:xfrm>
                <a:off x="4648211" y="4367269"/>
                <a:ext cx="252000" cy="2865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8DE3ECE-30BC-DA55-5132-63A7E8BCE36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630211" y="4349629"/>
                  <a:ext cx="28764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D482049-94B5-82CB-7902-83BB9B086C80}"/>
                    </a:ext>
                  </a:extLst>
                </p14:cNvPr>
                <p14:cNvContentPartPr/>
                <p14:nvPr/>
              </p14:nvContentPartPr>
              <p14:xfrm>
                <a:off x="5033411" y="4413349"/>
                <a:ext cx="712800" cy="2822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D482049-94B5-82CB-7902-83BB9B086C8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015771" y="4395349"/>
                  <a:ext cx="748440" cy="31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88AF7D9-17DF-47CF-9D30-00C7313BDB3B}"/>
                  </a:ext>
                </a:extLst>
              </p14:cNvPr>
              <p14:cNvContentPartPr/>
              <p14:nvPr/>
            </p14:nvContentPartPr>
            <p14:xfrm>
              <a:off x="2178251" y="1188109"/>
              <a:ext cx="656280" cy="5432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88AF7D9-17DF-47CF-9D30-00C7313BDB3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160611" y="1170109"/>
                <a:ext cx="691920" cy="578880"/>
              </a:xfrm>
              <a:prstGeom prst="rect">
                <a:avLst/>
              </a:prstGeom>
            </p:spPr>
          </p:pic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D04A9653-893D-4689-4BC5-7F80F47926D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475894" y="359305"/>
            <a:ext cx="4979043" cy="274408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72E9AFB-37CD-AF4B-4CF9-C534839F79E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227260" y="4510549"/>
            <a:ext cx="4073573" cy="99777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67751EF-949C-10F4-EB94-70CB53B2D049}"/>
              </a:ext>
            </a:extLst>
          </p:cNvPr>
          <p:cNvSpPr txBox="1"/>
          <p:nvPr/>
        </p:nvSpPr>
        <p:spPr>
          <a:xfrm>
            <a:off x="6933314" y="3622304"/>
            <a:ext cx="2951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Full solution has Bessel factor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0577135-9A20-6794-D4B4-1D926A1BEB01}"/>
              </a:ext>
            </a:extLst>
          </p:cNvPr>
          <p:cNvGrpSpPr/>
          <p:nvPr/>
        </p:nvGrpSpPr>
        <p:grpSpPr>
          <a:xfrm>
            <a:off x="8241371" y="5019229"/>
            <a:ext cx="188280" cy="161640"/>
            <a:chOff x="8241371" y="5019229"/>
            <a:chExt cx="188280" cy="16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0914FBD-FA83-4273-78BC-C89F627C9FDF}"/>
                    </a:ext>
                  </a:extLst>
                </p14:cNvPr>
                <p14:cNvContentPartPr/>
                <p14:nvPr/>
              </p14:nvContentPartPr>
              <p14:xfrm>
                <a:off x="8261531" y="5106349"/>
                <a:ext cx="152280" cy="745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0914FBD-FA83-4273-78BC-C89F627C9FD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243531" y="5088709"/>
                  <a:ext cx="1879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EA898FA-6F6E-79D2-0BFC-D25937B02ABA}"/>
                    </a:ext>
                  </a:extLst>
                </p14:cNvPr>
                <p14:cNvContentPartPr/>
                <p14:nvPr/>
              </p14:nvContentPartPr>
              <p14:xfrm>
                <a:off x="8241371" y="5019229"/>
                <a:ext cx="188280" cy="432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EA898FA-6F6E-79D2-0BFC-D25937B02AB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223371" y="5001589"/>
                  <a:ext cx="223920" cy="78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BF8621C-8539-6792-06D8-D29515F2F4E8}"/>
                  </a:ext>
                </a:extLst>
              </p14:cNvPr>
              <p14:cNvContentPartPr/>
              <p14:nvPr/>
            </p14:nvContentPartPr>
            <p14:xfrm>
              <a:off x="8535851" y="4692349"/>
              <a:ext cx="810360" cy="6620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BF8621C-8539-6792-06D8-D29515F2F4E8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482211" y="4584349"/>
                <a:ext cx="918000" cy="87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EE0DF57-1FBC-92D7-5B34-23E181AFF160}"/>
                  </a:ext>
                </a:extLst>
              </p14:cNvPr>
              <p14:cNvContentPartPr/>
              <p14:nvPr/>
            </p14:nvContentPartPr>
            <p14:xfrm>
              <a:off x="10212011" y="4801789"/>
              <a:ext cx="96480" cy="72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EE0DF57-1FBC-92D7-5B34-23E181AFF16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0158371" y="4694149"/>
                <a:ext cx="20412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669F269-BC6E-6E89-F27C-3199D46508F9}"/>
                  </a:ext>
                </a:extLst>
              </p14:cNvPr>
              <p14:cNvContentPartPr/>
              <p14:nvPr/>
            </p14:nvContentPartPr>
            <p14:xfrm>
              <a:off x="4238891" y="5737735"/>
              <a:ext cx="59040" cy="1494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669F269-BC6E-6E89-F27C-3199D46508F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176251" y="5674735"/>
                <a:ext cx="184680" cy="2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8899041-1AC4-1885-B52C-E297B4E10C09}"/>
                  </a:ext>
                </a:extLst>
              </p14:cNvPr>
              <p14:cNvContentPartPr/>
              <p14:nvPr/>
            </p14:nvContentPartPr>
            <p14:xfrm>
              <a:off x="4159691" y="5708575"/>
              <a:ext cx="105480" cy="2912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8899041-1AC4-1885-B52C-E297B4E10C0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141691" y="5690935"/>
                <a:ext cx="141120" cy="326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8BA2C681-9163-DF04-D7F9-E47C80D95112}"/>
              </a:ext>
            </a:extLst>
          </p:cNvPr>
          <p:cNvGrpSpPr/>
          <p:nvPr/>
        </p:nvGrpSpPr>
        <p:grpSpPr>
          <a:xfrm>
            <a:off x="7360091" y="4811095"/>
            <a:ext cx="405720" cy="491760"/>
            <a:chOff x="7360091" y="4811095"/>
            <a:chExt cx="405720" cy="491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665A1F3-21D0-9A57-75BF-244A9845C68B}"/>
                    </a:ext>
                  </a:extLst>
                </p14:cNvPr>
                <p14:cNvContentPartPr/>
                <p14:nvPr/>
              </p14:nvContentPartPr>
              <p14:xfrm>
                <a:off x="7390331" y="4836295"/>
                <a:ext cx="275040" cy="1605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665A1F3-21D0-9A57-75BF-244A9845C68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327331" y="4773295"/>
                  <a:ext cx="40068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F66F83B-139B-5004-58FE-8744AC1F1E06}"/>
                    </a:ext>
                  </a:extLst>
                </p14:cNvPr>
                <p14:cNvContentPartPr/>
                <p14:nvPr/>
              </p14:nvContentPartPr>
              <p14:xfrm>
                <a:off x="7360091" y="4811095"/>
                <a:ext cx="405720" cy="4554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F66F83B-139B-5004-58FE-8744AC1F1E0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297451" y="4748095"/>
                  <a:ext cx="531360" cy="58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AF7902E-919D-09C2-1EAC-3E54884DF7A6}"/>
                    </a:ext>
                  </a:extLst>
                </p14:cNvPr>
                <p14:cNvContentPartPr/>
                <p14:nvPr/>
              </p14:nvContentPartPr>
              <p14:xfrm>
                <a:off x="7508051" y="5000455"/>
                <a:ext cx="72720" cy="3024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AF7902E-919D-09C2-1EAC-3E54884DF7A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445411" y="4937815"/>
                  <a:ext cx="198360" cy="428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6A6E58AD-41A5-E0C7-BDBE-4C1E61DDF8C7}"/>
                  </a:ext>
                </a:extLst>
              </p14:cNvPr>
              <p14:cNvContentPartPr/>
              <p14:nvPr/>
            </p14:nvContentPartPr>
            <p14:xfrm>
              <a:off x="7274771" y="4901815"/>
              <a:ext cx="184320" cy="47376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6A6E58AD-41A5-E0C7-BDBE-4C1E61DDF8C7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257131" y="4884175"/>
                <a:ext cx="219960" cy="50940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07F95389-70C7-901F-392E-8E87EA3BA459}"/>
              </a:ext>
            </a:extLst>
          </p:cNvPr>
          <p:cNvGrpSpPr/>
          <p:nvPr/>
        </p:nvGrpSpPr>
        <p:grpSpPr>
          <a:xfrm>
            <a:off x="10443131" y="4621375"/>
            <a:ext cx="228600" cy="269640"/>
            <a:chOff x="10443131" y="4621375"/>
            <a:chExt cx="228600" cy="269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0509B11-0883-57CB-AC66-7A72AED17031}"/>
                    </a:ext>
                  </a:extLst>
                </p14:cNvPr>
                <p14:cNvContentPartPr/>
                <p14:nvPr/>
              </p14:nvContentPartPr>
              <p14:xfrm>
                <a:off x="10443131" y="4621375"/>
                <a:ext cx="221040" cy="2012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0509B11-0883-57CB-AC66-7A72AED1703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380131" y="4558375"/>
                  <a:ext cx="34668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D147BC2-66F6-0607-6DFC-163A58D22482}"/>
                    </a:ext>
                  </a:extLst>
                </p14:cNvPr>
                <p14:cNvContentPartPr/>
                <p14:nvPr/>
              </p14:nvContentPartPr>
              <p14:xfrm>
                <a:off x="10574891" y="4681855"/>
                <a:ext cx="96840" cy="2091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D147BC2-66F6-0607-6DFC-163A58D2248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512251" y="4619215"/>
                  <a:ext cx="222480" cy="334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8EDC87D2-A5D6-E9FD-1D07-11D4E9602D79}"/>
                  </a:ext>
                </a:extLst>
              </p14:cNvPr>
              <p14:cNvContentPartPr/>
              <p14:nvPr/>
            </p14:nvContentPartPr>
            <p14:xfrm>
              <a:off x="10494611" y="4667815"/>
              <a:ext cx="91080" cy="2919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8EDC87D2-A5D6-E9FD-1D07-11D4E9602D79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0476611" y="4650175"/>
                <a:ext cx="126720" cy="327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46930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D9BE49-4F96-7188-5653-939BDC04A5FF}"/>
              </a:ext>
            </a:extLst>
          </p:cNvPr>
          <p:cNvSpPr txBox="1"/>
          <p:nvPr/>
        </p:nvSpPr>
        <p:spPr>
          <a:xfrm>
            <a:off x="653936" y="371302"/>
            <a:ext cx="5403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Even simpler derivation.  If we know we only care about the zero-voltage current, i.e. the zeroth Shapiro step, i.e. V</a:t>
            </a:r>
            <a:r>
              <a:rPr lang="en-US" baseline="-25000" dirty="0"/>
              <a:t>0</a:t>
            </a:r>
            <a:r>
              <a:rPr lang="en-US" dirty="0"/>
              <a:t> = 0, then the only voltage across the JJ is the radiation induced one.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28FB44-2CDE-1E97-2E39-F915E3559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936" y="2370606"/>
            <a:ext cx="3988303" cy="34019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9B9ED8-ED19-355F-9409-89200B748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3742" y="0"/>
            <a:ext cx="4500455" cy="42694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D6C12FD-C3F5-FD80-9566-B791FAC2C1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0588" y="4277228"/>
            <a:ext cx="4051069" cy="25286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0A9272D-89F9-1EF4-879C-80C7B9661B2E}"/>
              </a:ext>
            </a:extLst>
          </p:cNvPr>
          <p:cNvSpPr txBox="1"/>
          <p:nvPr/>
        </p:nvSpPr>
        <p:spPr>
          <a:xfrm flipH="1">
            <a:off x="2694708" y="3485804"/>
            <a:ext cx="267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Josephson equation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AE4F2B-F015-CB46-BBC8-40B2850204E9}"/>
              </a:ext>
            </a:extLst>
          </p:cNvPr>
          <p:cNvSpPr txBox="1"/>
          <p:nvPr/>
        </p:nvSpPr>
        <p:spPr>
          <a:xfrm flipH="1">
            <a:off x="9516687" y="96982"/>
            <a:ext cx="267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1</a:t>
            </a:r>
            <a:r>
              <a:rPr lang="en-US" baseline="30000" dirty="0"/>
              <a:t>st</a:t>
            </a:r>
            <a:r>
              <a:rPr lang="en-US" dirty="0"/>
              <a:t> Josephson equation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D5F8E9E-6688-DA70-9C33-12C33C0679AB}"/>
                  </a:ext>
                </a:extLst>
              </p14:cNvPr>
              <p14:cNvContentPartPr/>
              <p14:nvPr/>
            </p14:nvContentPartPr>
            <p14:xfrm>
              <a:off x="2304251" y="2965429"/>
              <a:ext cx="708480" cy="4424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D5F8E9E-6688-DA70-9C33-12C33C0679A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86251" y="2947429"/>
                <a:ext cx="744120" cy="47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F952951-7737-9B7E-97E6-4E813BB62222}"/>
                  </a:ext>
                </a:extLst>
              </p14:cNvPr>
              <p14:cNvContentPartPr/>
              <p14:nvPr/>
            </p14:nvContentPartPr>
            <p14:xfrm>
              <a:off x="4029371" y="116029"/>
              <a:ext cx="4879080" cy="52160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F952951-7737-9B7E-97E6-4E813BB6222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011371" y="98389"/>
                <a:ext cx="4914720" cy="525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057B9A9-C8E9-F30C-2249-C5B0C92707F4}"/>
                  </a:ext>
                </a:extLst>
              </p14:cNvPr>
              <p14:cNvContentPartPr/>
              <p14:nvPr/>
            </p14:nvContentPartPr>
            <p14:xfrm>
              <a:off x="8678771" y="1121869"/>
              <a:ext cx="1435320" cy="4100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057B9A9-C8E9-F30C-2249-C5B0C92707F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624771" y="1013869"/>
                <a:ext cx="1542960" cy="62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234169D-E9AE-07AA-B950-A24BE07429A0}"/>
                  </a:ext>
                </a:extLst>
              </p14:cNvPr>
              <p14:cNvContentPartPr/>
              <p14:nvPr/>
            </p14:nvContentPartPr>
            <p14:xfrm>
              <a:off x="8715131" y="2265589"/>
              <a:ext cx="860760" cy="2120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234169D-E9AE-07AA-B950-A24BE07429A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661491" y="2157949"/>
                <a:ext cx="968400" cy="42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B32E464-21F9-B894-768D-70F2F46CBC67}"/>
                  </a:ext>
                </a:extLst>
              </p14:cNvPr>
              <p14:cNvContentPartPr/>
              <p14:nvPr/>
            </p14:nvContentPartPr>
            <p14:xfrm>
              <a:off x="9266291" y="1660429"/>
              <a:ext cx="1309320" cy="2102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B32E464-21F9-B894-768D-70F2F46CBC6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212291" y="1552789"/>
                <a:ext cx="1416960" cy="42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743FD6B-300C-A7E3-2349-0B9D13E05946}"/>
                  </a:ext>
                </a:extLst>
              </p14:cNvPr>
              <p14:cNvContentPartPr/>
              <p14:nvPr/>
            </p14:nvContentPartPr>
            <p14:xfrm>
              <a:off x="9612611" y="2505349"/>
              <a:ext cx="1493640" cy="3560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743FD6B-300C-A7E3-2349-0B9D13E0594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558611" y="2397349"/>
                <a:ext cx="1601280" cy="57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3AED03B-FFBD-06A6-83EE-EC3F7E81BC28}"/>
                  </a:ext>
                </a:extLst>
              </p14:cNvPr>
              <p14:cNvContentPartPr/>
              <p14:nvPr/>
            </p14:nvContentPartPr>
            <p14:xfrm>
              <a:off x="9645371" y="3646909"/>
              <a:ext cx="1099440" cy="2556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3AED03B-FFBD-06A6-83EE-EC3F7E81BC2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591731" y="3538909"/>
                <a:ext cx="1207080" cy="47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767C3BA-34F5-D40F-5535-63197026FE6F}"/>
                  </a:ext>
                </a:extLst>
              </p14:cNvPr>
              <p14:cNvContentPartPr/>
              <p14:nvPr/>
            </p14:nvContentPartPr>
            <p14:xfrm>
              <a:off x="9682811" y="3659869"/>
              <a:ext cx="992520" cy="226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767C3BA-34F5-D40F-5535-63197026FE6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629171" y="3551869"/>
                <a:ext cx="110016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917CF94-C2F1-FC8C-4134-965323C3671D}"/>
                  </a:ext>
                </a:extLst>
              </p14:cNvPr>
              <p14:cNvContentPartPr/>
              <p14:nvPr/>
            </p14:nvContentPartPr>
            <p14:xfrm>
              <a:off x="10559411" y="2927989"/>
              <a:ext cx="441000" cy="230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917CF94-C2F1-FC8C-4134-965323C3671D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0541411" y="2910349"/>
                <a:ext cx="47664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F90FAEA7-72B2-DB52-D5A8-AB9622D24AA4}"/>
                  </a:ext>
                </a:extLst>
              </p14:cNvPr>
              <p14:cNvContentPartPr/>
              <p14:nvPr/>
            </p14:nvContentPartPr>
            <p14:xfrm>
              <a:off x="10332251" y="2943829"/>
              <a:ext cx="462600" cy="5929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F90FAEA7-72B2-DB52-D5A8-AB9622D24AA4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0314611" y="2925829"/>
                <a:ext cx="498240" cy="628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54583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93BA1B9-1C68-0570-D003-676FC3CDDE08}"/>
              </a:ext>
            </a:extLst>
          </p:cNvPr>
          <p:cNvGrpSpPr/>
          <p:nvPr/>
        </p:nvGrpSpPr>
        <p:grpSpPr>
          <a:xfrm>
            <a:off x="744371" y="267535"/>
            <a:ext cx="3702240" cy="564840"/>
            <a:chOff x="744371" y="267535"/>
            <a:chExt cx="3702240" cy="56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B1AF6412-10D2-9182-9D87-B549511D8AF0}"/>
                    </a:ext>
                  </a:extLst>
                </p14:cNvPr>
                <p14:cNvContentPartPr/>
                <p14:nvPr/>
              </p14:nvContentPartPr>
              <p14:xfrm>
                <a:off x="744371" y="296695"/>
                <a:ext cx="1346400" cy="3981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B1AF6412-10D2-9182-9D87-B549511D8AF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26371" y="279055"/>
                  <a:ext cx="138204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5FB0131-28DD-31B8-A9A5-DFD30F102EDE}"/>
                    </a:ext>
                  </a:extLst>
                </p14:cNvPr>
                <p14:cNvContentPartPr/>
                <p14:nvPr/>
              </p14:nvContentPartPr>
              <p14:xfrm>
                <a:off x="1848491" y="382015"/>
                <a:ext cx="191160" cy="370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5FB0131-28DD-31B8-A9A5-DFD30F102ED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830851" y="364375"/>
                  <a:ext cx="2268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B736106-FC24-96CF-C43E-9C0E925712D7}"/>
                    </a:ext>
                  </a:extLst>
                </p14:cNvPr>
                <p14:cNvContentPartPr/>
                <p14:nvPr/>
              </p14:nvContentPartPr>
              <p14:xfrm>
                <a:off x="2276531" y="267535"/>
                <a:ext cx="890280" cy="5266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B736106-FC24-96CF-C43E-9C0E925712D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58531" y="249895"/>
                  <a:ext cx="925920" cy="56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A3C9E32-AE44-F90E-13D2-C2944C742488}"/>
                    </a:ext>
                  </a:extLst>
                </p14:cNvPr>
                <p14:cNvContentPartPr/>
                <p14:nvPr/>
              </p14:nvContentPartPr>
              <p14:xfrm>
                <a:off x="2411891" y="369775"/>
                <a:ext cx="327600" cy="705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A3C9E32-AE44-F90E-13D2-C2944C74248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394251" y="352135"/>
                  <a:ext cx="3632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3E4354C-5DA5-8DA2-312B-BE57CA2C56BE}"/>
                    </a:ext>
                  </a:extLst>
                </p14:cNvPr>
                <p14:cNvContentPartPr/>
                <p14:nvPr/>
              </p14:nvContentPartPr>
              <p14:xfrm>
                <a:off x="3482171" y="527455"/>
                <a:ext cx="964440" cy="3049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3E4354C-5DA5-8DA2-312B-BE57CA2C56B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464171" y="509455"/>
                  <a:ext cx="1000080" cy="34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9DC6CC3-FBE2-21BD-6271-A22937D045AC}"/>
              </a:ext>
            </a:extLst>
          </p:cNvPr>
          <p:cNvGrpSpPr/>
          <p:nvPr/>
        </p:nvGrpSpPr>
        <p:grpSpPr>
          <a:xfrm>
            <a:off x="4756211" y="333055"/>
            <a:ext cx="1099080" cy="324000"/>
            <a:chOff x="4756211" y="333055"/>
            <a:chExt cx="1099080" cy="32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8411D5F-2AA3-7097-A93E-8CCE03E1C661}"/>
                    </a:ext>
                  </a:extLst>
                </p14:cNvPr>
                <p14:cNvContentPartPr/>
                <p14:nvPr/>
              </p14:nvContentPartPr>
              <p14:xfrm>
                <a:off x="4756211" y="567775"/>
                <a:ext cx="318960" cy="892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8411D5F-2AA3-7097-A93E-8CCE03E1C66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738211" y="549775"/>
                  <a:ext cx="3546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894E637-61F0-CEE5-8712-718326030C1A}"/>
                    </a:ext>
                  </a:extLst>
                </p14:cNvPr>
                <p14:cNvContentPartPr/>
                <p14:nvPr/>
              </p14:nvContentPartPr>
              <p14:xfrm>
                <a:off x="5286491" y="333055"/>
                <a:ext cx="568800" cy="2890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894E637-61F0-CEE5-8712-718326030C1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268851" y="315415"/>
                  <a:ext cx="60444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5DE7075-02FD-AED0-0B86-9E6D01C4A3CA}"/>
                    </a:ext>
                  </a:extLst>
                </p14:cNvPr>
                <p14:cNvContentPartPr/>
                <p14:nvPr/>
              </p14:nvContentPartPr>
              <p14:xfrm>
                <a:off x="5272091" y="546535"/>
                <a:ext cx="169560" cy="126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5DE7075-02FD-AED0-0B86-9E6D01C4A3C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254091" y="528895"/>
                  <a:ext cx="205200" cy="4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E30FEC5-586E-E707-60AE-EE4BBDBC1C69}"/>
              </a:ext>
            </a:extLst>
          </p:cNvPr>
          <p:cNvGrpSpPr/>
          <p:nvPr/>
        </p:nvGrpSpPr>
        <p:grpSpPr>
          <a:xfrm>
            <a:off x="6333731" y="387055"/>
            <a:ext cx="587880" cy="293040"/>
            <a:chOff x="6333731" y="387055"/>
            <a:chExt cx="587880" cy="29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BAF7E02-DAAD-577B-9BBF-83676F09B5E6}"/>
                    </a:ext>
                  </a:extLst>
                </p14:cNvPr>
                <p14:cNvContentPartPr/>
                <p14:nvPr/>
              </p14:nvContentPartPr>
              <p14:xfrm>
                <a:off x="6333731" y="387055"/>
                <a:ext cx="172440" cy="2930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BAF7E02-DAAD-577B-9BBF-83676F09B5E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315731" y="369055"/>
                  <a:ext cx="20808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3D58ABE-ECB4-3A20-B252-9F8E8D7922FF}"/>
                    </a:ext>
                  </a:extLst>
                </p14:cNvPr>
                <p14:cNvContentPartPr/>
                <p14:nvPr/>
              </p14:nvContentPartPr>
              <p14:xfrm>
                <a:off x="6551171" y="535015"/>
                <a:ext cx="118800" cy="61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3D58ABE-ECB4-3A20-B252-9F8E8D7922F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533531" y="517015"/>
                  <a:ext cx="1544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2DE0873-C96C-0A6A-3ACA-112BB3EB2835}"/>
                    </a:ext>
                  </a:extLst>
                </p14:cNvPr>
                <p14:cNvContentPartPr/>
                <p14:nvPr/>
              </p14:nvContentPartPr>
              <p14:xfrm>
                <a:off x="6737651" y="398935"/>
                <a:ext cx="172800" cy="2491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2DE0873-C96C-0A6A-3ACA-112BB3EB283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720011" y="381295"/>
                  <a:ext cx="20844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B41625A-CB9B-5085-8F90-1CF30B2D46C9}"/>
                    </a:ext>
                  </a:extLst>
                </p14:cNvPr>
                <p14:cNvContentPartPr/>
                <p14:nvPr/>
              </p14:nvContentPartPr>
              <p14:xfrm>
                <a:off x="6742691" y="408295"/>
                <a:ext cx="178920" cy="277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B41625A-CB9B-5085-8F90-1CF30B2D46C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724691" y="390655"/>
                  <a:ext cx="214560" cy="63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743067F-45DA-381A-8271-7BFD9229D198}"/>
                  </a:ext>
                </a:extLst>
              </p14:cNvPr>
              <p14:cNvContentPartPr/>
              <p14:nvPr/>
            </p14:nvContentPartPr>
            <p14:xfrm>
              <a:off x="7291691" y="551935"/>
              <a:ext cx="836280" cy="1609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743067F-45DA-381A-8271-7BFD9229D19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274051" y="534295"/>
                <a:ext cx="871920" cy="196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816CDE21-F3C2-8847-FC5A-85280DF9D79B}"/>
              </a:ext>
            </a:extLst>
          </p:cNvPr>
          <p:cNvGrpSpPr/>
          <p:nvPr/>
        </p:nvGrpSpPr>
        <p:grpSpPr>
          <a:xfrm>
            <a:off x="8395811" y="363655"/>
            <a:ext cx="354240" cy="352080"/>
            <a:chOff x="8395811" y="363655"/>
            <a:chExt cx="354240" cy="35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DD15039-26D1-A76F-80E1-33D89DC05E20}"/>
                    </a:ext>
                  </a:extLst>
                </p14:cNvPr>
                <p14:cNvContentPartPr/>
                <p14:nvPr/>
              </p14:nvContentPartPr>
              <p14:xfrm>
                <a:off x="8395811" y="363655"/>
                <a:ext cx="354240" cy="3520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DD15039-26D1-A76F-80E1-33D89DC05E2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377811" y="346015"/>
                  <a:ext cx="38988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135460C-262A-F939-4088-51C76B02365C}"/>
                    </a:ext>
                  </a:extLst>
                </p14:cNvPr>
                <p14:cNvContentPartPr/>
                <p14:nvPr/>
              </p14:nvContentPartPr>
              <p14:xfrm>
                <a:off x="8547731" y="525655"/>
                <a:ext cx="148680" cy="165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135460C-262A-F939-4088-51C76B02365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529731" y="508015"/>
                  <a:ext cx="184320" cy="5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029A475-EA7A-15BC-EF8A-EE0D3AC1E548}"/>
              </a:ext>
            </a:extLst>
          </p:cNvPr>
          <p:cNvGrpSpPr/>
          <p:nvPr/>
        </p:nvGrpSpPr>
        <p:grpSpPr>
          <a:xfrm>
            <a:off x="3622211" y="1046215"/>
            <a:ext cx="2349720" cy="652680"/>
            <a:chOff x="3622211" y="1046215"/>
            <a:chExt cx="2349720" cy="65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1FE9415-3510-0D5C-4705-5390AD200111}"/>
                    </a:ext>
                  </a:extLst>
                </p14:cNvPr>
                <p14:cNvContentPartPr/>
                <p14:nvPr/>
              </p14:nvContentPartPr>
              <p14:xfrm>
                <a:off x="3622211" y="1188055"/>
                <a:ext cx="228960" cy="3160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1FE9415-3510-0D5C-4705-5390AD20011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604211" y="1170055"/>
                  <a:ext cx="26460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4902C37-5993-7094-62BC-210F75A86FA1}"/>
                    </a:ext>
                  </a:extLst>
                </p14:cNvPr>
                <p14:cNvContentPartPr/>
                <p14:nvPr/>
              </p14:nvContentPartPr>
              <p14:xfrm>
                <a:off x="3840371" y="1486135"/>
                <a:ext cx="135720" cy="1000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4902C37-5993-7094-62BC-210F75A86FA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822371" y="1468135"/>
                  <a:ext cx="1713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C39C632-991D-4E45-12A6-D795C24BF248}"/>
                    </a:ext>
                  </a:extLst>
                </p14:cNvPr>
                <p14:cNvContentPartPr/>
                <p14:nvPr/>
              </p14:nvContentPartPr>
              <p14:xfrm>
                <a:off x="4238531" y="1294255"/>
                <a:ext cx="163080" cy="79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C39C632-991D-4E45-12A6-D795C24BF24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220531" y="1276615"/>
                  <a:ext cx="1987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84B963A-6FAE-09C7-95E6-5937A77F8976}"/>
                    </a:ext>
                  </a:extLst>
                </p14:cNvPr>
                <p14:cNvContentPartPr/>
                <p14:nvPr/>
              </p14:nvContentPartPr>
              <p14:xfrm>
                <a:off x="4256531" y="1374895"/>
                <a:ext cx="98280" cy="183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84B963A-6FAE-09C7-95E6-5937A77F897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238891" y="1356895"/>
                  <a:ext cx="1339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9E19668-0863-BC1B-B9E6-D0F77344916F}"/>
                    </a:ext>
                  </a:extLst>
                </p14:cNvPr>
                <p14:cNvContentPartPr/>
                <p14:nvPr/>
              </p14:nvContentPartPr>
              <p14:xfrm>
                <a:off x="4771691" y="1046215"/>
                <a:ext cx="91440" cy="2656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9E19668-0863-BC1B-B9E6-D0F77344916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753691" y="1028575"/>
                  <a:ext cx="12708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7231056-4B23-091B-791B-720CCC941654}"/>
                    </a:ext>
                  </a:extLst>
                </p14:cNvPr>
                <p14:cNvContentPartPr/>
                <p14:nvPr/>
              </p14:nvContentPartPr>
              <p14:xfrm>
                <a:off x="4741451" y="1079335"/>
                <a:ext cx="155160" cy="1242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7231056-4B23-091B-791B-720CCC94165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723811" y="1061695"/>
                  <a:ext cx="1908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B612CC8-DD36-CCA6-971D-C3BC8FCE72FB}"/>
                    </a:ext>
                  </a:extLst>
                </p14:cNvPr>
                <p14:cNvContentPartPr/>
                <p14:nvPr/>
              </p14:nvContentPartPr>
              <p14:xfrm>
                <a:off x="4616171" y="1342135"/>
                <a:ext cx="413280" cy="572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B612CC8-DD36-CCA6-971D-C3BC8FCE72F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598531" y="1324135"/>
                  <a:ext cx="4489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6049EBF8-1E6B-A9F1-0ED3-BC10CEF60A92}"/>
                    </a:ext>
                  </a:extLst>
                </p14:cNvPr>
                <p14:cNvContentPartPr/>
                <p14:nvPr/>
              </p14:nvContentPartPr>
              <p14:xfrm>
                <a:off x="4614371" y="1504135"/>
                <a:ext cx="150120" cy="1926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6049EBF8-1E6B-A9F1-0ED3-BC10CEF60A9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596371" y="1486495"/>
                  <a:ext cx="18576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A9564F8-FC8E-13CE-10EB-44A5D0FE444E}"/>
                    </a:ext>
                  </a:extLst>
                </p14:cNvPr>
                <p14:cNvContentPartPr/>
                <p14:nvPr/>
              </p14:nvContentPartPr>
              <p14:xfrm>
                <a:off x="4813091" y="1524655"/>
                <a:ext cx="181440" cy="1742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A9564F8-FC8E-13CE-10EB-44A5D0FE444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795091" y="1507015"/>
                  <a:ext cx="21708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9F272D6-8F09-0BE3-14A1-97EFFFEB0556}"/>
                    </a:ext>
                  </a:extLst>
                </p14:cNvPr>
                <p14:cNvContentPartPr/>
                <p14:nvPr/>
              </p14:nvContentPartPr>
              <p14:xfrm>
                <a:off x="5318171" y="1268695"/>
                <a:ext cx="239400" cy="1879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9F272D6-8F09-0BE3-14A1-97EFFFEB055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300171" y="1251055"/>
                  <a:ext cx="27504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6638E97-D2FF-8DCF-BBC1-AE32AB6FA252}"/>
                    </a:ext>
                  </a:extLst>
                </p14:cNvPr>
                <p14:cNvContentPartPr/>
                <p14:nvPr/>
              </p14:nvContentPartPr>
              <p14:xfrm>
                <a:off x="5555051" y="1468495"/>
                <a:ext cx="110520" cy="709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6638E97-D2FF-8DCF-BBC1-AE32AB6FA25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537051" y="1450855"/>
                  <a:ext cx="1461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8C01F0F-9995-7558-A631-79E57FC9CDFD}"/>
                    </a:ext>
                  </a:extLst>
                </p14:cNvPr>
                <p14:cNvContentPartPr/>
                <p14:nvPr/>
              </p14:nvContentPartPr>
              <p14:xfrm>
                <a:off x="5841251" y="1297855"/>
                <a:ext cx="130680" cy="1836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8C01F0F-9995-7558-A631-79E57FC9CDF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823611" y="1280215"/>
                  <a:ext cx="166320" cy="21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A413B0B-C9FF-B688-3090-4F70EA2E2E83}"/>
              </a:ext>
            </a:extLst>
          </p:cNvPr>
          <p:cNvGrpSpPr/>
          <p:nvPr/>
        </p:nvGrpSpPr>
        <p:grpSpPr>
          <a:xfrm>
            <a:off x="7276211" y="1087255"/>
            <a:ext cx="2847600" cy="592560"/>
            <a:chOff x="7276211" y="1087255"/>
            <a:chExt cx="2847600" cy="59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BD94C5AD-9912-8CBB-9827-6A5AD0F9C924}"/>
                    </a:ext>
                  </a:extLst>
                </p14:cNvPr>
                <p14:cNvContentPartPr/>
                <p14:nvPr/>
              </p14:nvContentPartPr>
              <p14:xfrm>
                <a:off x="7276211" y="1165375"/>
                <a:ext cx="95400" cy="990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BD94C5AD-9912-8CBB-9827-6A5AD0F9C92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258211" y="1147735"/>
                  <a:ext cx="1310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BA938F8F-53F8-77C5-A78A-A7FBC5376F3E}"/>
                    </a:ext>
                  </a:extLst>
                </p14:cNvPr>
                <p14:cNvContentPartPr/>
                <p14:nvPr/>
              </p14:nvContentPartPr>
              <p14:xfrm>
                <a:off x="7394651" y="1141615"/>
                <a:ext cx="38520" cy="1407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BA938F8F-53F8-77C5-A78A-A7FBC5376F3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376651" y="1123975"/>
                  <a:ext cx="741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5054B94-3780-9CC1-7F54-6CE079B09101}"/>
                    </a:ext>
                  </a:extLst>
                </p14:cNvPr>
                <p14:cNvContentPartPr/>
                <p14:nvPr/>
              </p14:nvContentPartPr>
              <p14:xfrm>
                <a:off x="7343891" y="1242055"/>
                <a:ext cx="1374480" cy="4377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5054B94-3780-9CC1-7F54-6CE079B0910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325891" y="1224055"/>
                  <a:ext cx="1410120" cy="47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F09EA0E-E695-EA51-172B-94F45A8C11CF}"/>
                    </a:ext>
                  </a:extLst>
                </p14:cNvPr>
                <p14:cNvContentPartPr/>
                <p14:nvPr/>
              </p14:nvContentPartPr>
              <p14:xfrm>
                <a:off x="8206451" y="1231255"/>
                <a:ext cx="64080" cy="172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F09EA0E-E695-EA51-172B-94F45A8C11C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188451" y="1213255"/>
                  <a:ext cx="997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6836112-E160-723D-4BBC-3EE49CB47CCF}"/>
                    </a:ext>
                  </a:extLst>
                </p14:cNvPr>
                <p14:cNvContentPartPr/>
                <p14:nvPr/>
              </p14:nvContentPartPr>
              <p14:xfrm>
                <a:off x="8887571" y="1087255"/>
                <a:ext cx="1073520" cy="5641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6836112-E160-723D-4BBC-3EE49CB47CC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869931" y="1069255"/>
                  <a:ext cx="1109160" cy="59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2475FE17-7B85-2E30-031B-4FBEA495BB92}"/>
                    </a:ext>
                  </a:extLst>
                </p14:cNvPr>
                <p14:cNvContentPartPr/>
                <p14:nvPr/>
              </p14:nvContentPartPr>
              <p14:xfrm>
                <a:off x="9093851" y="1271935"/>
                <a:ext cx="352800" cy="144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2475FE17-7B85-2E30-031B-4FBEA495BB9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076211" y="1254295"/>
                  <a:ext cx="3884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1151397-F5C1-F969-E5FA-27B3BF302CCE}"/>
                    </a:ext>
                  </a:extLst>
                </p14:cNvPr>
                <p14:cNvContentPartPr/>
                <p14:nvPr/>
              </p14:nvContentPartPr>
              <p14:xfrm>
                <a:off x="10014731" y="1090855"/>
                <a:ext cx="36000" cy="1692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1151397-F5C1-F969-E5FA-27B3BF302CC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997091" y="1073215"/>
                  <a:ext cx="7164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2409120-5992-B110-874F-1E7B6B23BB15}"/>
                    </a:ext>
                  </a:extLst>
                </p14:cNvPr>
                <p14:cNvContentPartPr/>
                <p14:nvPr/>
              </p14:nvContentPartPr>
              <p14:xfrm>
                <a:off x="10106531" y="1098055"/>
                <a:ext cx="17280" cy="1350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2409120-5992-B110-874F-1E7B6B23BB1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088531" y="1080415"/>
                  <a:ext cx="52920" cy="17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8D2C2278-22EF-8029-CCCC-B0E964F3A671}"/>
              </a:ext>
            </a:extLst>
          </p:cNvPr>
          <p:cNvGrpSpPr/>
          <p:nvPr/>
        </p:nvGrpSpPr>
        <p:grpSpPr>
          <a:xfrm>
            <a:off x="5859971" y="1747855"/>
            <a:ext cx="1996200" cy="577800"/>
            <a:chOff x="5859971" y="1747855"/>
            <a:chExt cx="1996200" cy="57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4CB07E0-9B57-56B7-42E9-2A66B45ABFCE}"/>
                    </a:ext>
                  </a:extLst>
                </p14:cNvPr>
                <p14:cNvContentPartPr/>
                <p14:nvPr/>
              </p14:nvContentPartPr>
              <p14:xfrm>
                <a:off x="5915051" y="1766215"/>
                <a:ext cx="237960" cy="3297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4CB07E0-9B57-56B7-42E9-2A66B45ABFC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897051" y="1748215"/>
                  <a:ext cx="27360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09A7D43-DE92-DD4A-B6CB-C93CEC87F422}"/>
                    </a:ext>
                  </a:extLst>
                </p14:cNvPr>
                <p14:cNvContentPartPr/>
                <p14:nvPr/>
              </p14:nvContentPartPr>
              <p14:xfrm>
                <a:off x="5859971" y="1747855"/>
                <a:ext cx="110880" cy="1256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09A7D43-DE92-DD4A-B6CB-C93CEC87F42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842331" y="1729855"/>
                  <a:ext cx="1465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0A98675C-18DE-4AE0-EB7E-658224A30A7E}"/>
                    </a:ext>
                  </a:extLst>
                </p14:cNvPr>
                <p14:cNvContentPartPr/>
                <p14:nvPr/>
              </p14:nvContentPartPr>
              <p14:xfrm>
                <a:off x="6435611" y="1971055"/>
                <a:ext cx="3960" cy="1501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0A98675C-18DE-4AE0-EB7E-658224A30A7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417971" y="1953055"/>
                  <a:ext cx="396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A621E74B-C7B3-972E-BBC8-800936306ED5}"/>
                    </a:ext>
                  </a:extLst>
                </p14:cNvPr>
                <p14:cNvContentPartPr/>
                <p14:nvPr/>
              </p14:nvContentPartPr>
              <p14:xfrm>
                <a:off x="6351011" y="2055295"/>
                <a:ext cx="139320" cy="133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A621E74B-C7B3-972E-BBC8-800936306ED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333371" y="2037295"/>
                  <a:ext cx="1749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6ACACB06-1A3A-315B-47CC-D5BA680C051D}"/>
                    </a:ext>
                  </a:extLst>
                </p14:cNvPr>
                <p14:cNvContentPartPr/>
                <p14:nvPr/>
              </p14:nvContentPartPr>
              <p14:xfrm>
                <a:off x="6273611" y="2224135"/>
                <a:ext cx="202320" cy="72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6ACACB06-1A3A-315B-47CC-D5BA680C051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255611" y="2206495"/>
                  <a:ext cx="2379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6DCB7668-4A41-6A07-4B3A-AD80E23B428B}"/>
                    </a:ext>
                  </a:extLst>
                </p14:cNvPr>
                <p14:cNvContentPartPr/>
                <p14:nvPr/>
              </p14:nvContentPartPr>
              <p14:xfrm>
                <a:off x="6689771" y="1849015"/>
                <a:ext cx="1166400" cy="4766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6DCB7668-4A41-6A07-4B3A-AD80E23B428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672131" y="1831015"/>
                  <a:ext cx="1202040" cy="51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7030F0CB-D335-3A9A-8863-DF84CC3B767E}"/>
                    </a:ext>
                  </a:extLst>
                </p14:cNvPr>
                <p14:cNvContentPartPr/>
                <p14:nvPr/>
              </p14:nvContentPartPr>
              <p14:xfrm>
                <a:off x="6987131" y="1999135"/>
                <a:ext cx="235440" cy="201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7030F0CB-D335-3A9A-8863-DF84CC3B767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969491" y="1981495"/>
                  <a:ext cx="2710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8AE85E9-0496-AA20-EEA5-E4890040663F}"/>
                    </a:ext>
                  </a:extLst>
                </p14:cNvPr>
                <p14:cNvContentPartPr/>
                <p14:nvPr/>
              </p14:nvContentPartPr>
              <p14:xfrm>
                <a:off x="6756731" y="1982215"/>
                <a:ext cx="22680" cy="72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8AE85E9-0496-AA20-EEA5-E4890040663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738731" y="1964575"/>
                  <a:ext cx="58320" cy="4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0DA9FBE-DEB8-526E-F501-048E7E6918EE}"/>
              </a:ext>
            </a:extLst>
          </p:cNvPr>
          <p:cNvGrpSpPr/>
          <p:nvPr/>
        </p:nvGrpSpPr>
        <p:grpSpPr>
          <a:xfrm>
            <a:off x="5170931" y="1730575"/>
            <a:ext cx="258120" cy="482400"/>
            <a:chOff x="5170931" y="1730575"/>
            <a:chExt cx="258120" cy="48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56E4FBB-928E-5A94-014F-AD2EBBED47A8}"/>
                    </a:ext>
                  </a:extLst>
                </p14:cNvPr>
                <p14:cNvContentPartPr/>
                <p14:nvPr/>
              </p14:nvContentPartPr>
              <p14:xfrm>
                <a:off x="5170931" y="1745335"/>
                <a:ext cx="243720" cy="4676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56E4FBB-928E-5A94-014F-AD2EBBED47A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153291" y="1727695"/>
                  <a:ext cx="279360" cy="50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D275201-FED5-E82D-4578-F0AB36AF68CD}"/>
                    </a:ext>
                  </a:extLst>
                </p14:cNvPr>
                <p14:cNvContentPartPr/>
                <p14:nvPr/>
              </p14:nvContentPartPr>
              <p14:xfrm>
                <a:off x="5282171" y="1730575"/>
                <a:ext cx="146880" cy="1440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D275201-FED5-E82D-4578-F0AB36AF68C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264531" y="1712935"/>
                  <a:ext cx="182520" cy="179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BFE83CEC-6922-1DED-95C1-D3FA6E938836}"/>
                  </a:ext>
                </a:extLst>
              </p14:cNvPr>
              <p14:cNvContentPartPr/>
              <p14:nvPr/>
            </p14:nvContentPartPr>
            <p14:xfrm>
              <a:off x="4380371" y="2394055"/>
              <a:ext cx="1242720" cy="44352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BFE83CEC-6922-1DED-95C1-D3FA6E938836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4362731" y="2376055"/>
                <a:ext cx="1278360" cy="47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E03194C2-34CD-C502-D97C-56562D920CC6}"/>
                  </a:ext>
                </a:extLst>
              </p14:cNvPr>
              <p14:cNvContentPartPr/>
              <p14:nvPr/>
            </p14:nvContentPartPr>
            <p14:xfrm>
              <a:off x="4264091" y="2794735"/>
              <a:ext cx="1463400" cy="56484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E03194C2-34CD-C502-D97C-56562D920CC6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4246091" y="2777095"/>
                <a:ext cx="1499040" cy="60048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5AF05F3D-4EB3-19B1-6633-36B6BCBA8217}"/>
              </a:ext>
            </a:extLst>
          </p:cNvPr>
          <p:cNvGrpSpPr/>
          <p:nvPr/>
        </p:nvGrpSpPr>
        <p:grpSpPr>
          <a:xfrm>
            <a:off x="4184171" y="3379375"/>
            <a:ext cx="1577880" cy="813960"/>
            <a:chOff x="4184171" y="3379375"/>
            <a:chExt cx="1577880" cy="81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12B357A0-F8AD-DB98-25FD-692CDF7952F1}"/>
                    </a:ext>
                  </a:extLst>
                </p14:cNvPr>
                <p14:cNvContentPartPr/>
                <p14:nvPr/>
              </p14:nvContentPartPr>
              <p14:xfrm>
                <a:off x="4242131" y="3393775"/>
                <a:ext cx="267480" cy="3880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12B357A0-F8AD-DB98-25FD-692CDF7952F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224491" y="3376135"/>
                  <a:ext cx="303120" cy="42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42FC1DFA-D7F3-6ADD-F343-6B4B1D10AD87}"/>
                    </a:ext>
                  </a:extLst>
                </p14:cNvPr>
                <p14:cNvContentPartPr/>
                <p14:nvPr/>
              </p14:nvContentPartPr>
              <p14:xfrm>
                <a:off x="4644611" y="3379375"/>
                <a:ext cx="1083240" cy="4647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42FC1DFA-D7F3-6ADD-F343-6B4B1D10AD8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626971" y="3361375"/>
                  <a:ext cx="1118880" cy="50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153777C2-C6E8-88FB-4BC9-645C94274032}"/>
                    </a:ext>
                  </a:extLst>
                </p14:cNvPr>
                <p14:cNvContentPartPr/>
                <p14:nvPr/>
              </p14:nvContentPartPr>
              <p14:xfrm>
                <a:off x="5284691" y="3449575"/>
                <a:ext cx="32040" cy="115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153777C2-C6E8-88FB-4BC9-645C9427403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267051" y="3431575"/>
                  <a:ext cx="676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6D43AAFB-7108-5495-D94A-04F227BA9A17}"/>
                    </a:ext>
                  </a:extLst>
                </p14:cNvPr>
                <p14:cNvContentPartPr/>
                <p14:nvPr/>
              </p14:nvContentPartPr>
              <p14:xfrm>
                <a:off x="4184171" y="3865375"/>
                <a:ext cx="1577880" cy="3279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6D43AAFB-7108-5495-D94A-04F227BA9A1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166531" y="3847735"/>
                  <a:ext cx="161352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75D58250-104D-F9F0-CA26-C38330AC276A}"/>
                    </a:ext>
                  </a:extLst>
                </p14:cNvPr>
                <p14:cNvContentPartPr/>
                <p14:nvPr/>
              </p14:nvContentPartPr>
              <p14:xfrm>
                <a:off x="5467931" y="3978775"/>
                <a:ext cx="32040" cy="284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75D58250-104D-F9F0-CA26-C38330AC276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450291" y="3960775"/>
                  <a:ext cx="676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CFB840BA-B4DC-C0AE-E5FA-EA3E6DA1C851}"/>
                    </a:ext>
                  </a:extLst>
                </p14:cNvPr>
                <p14:cNvContentPartPr/>
                <p14:nvPr/>
              </p14:nvContentPartPr>
              <p14:xfrm>
                <a:off x="4938731" y="3950695"/>
                <a:ext cx="531360" cy="856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CFB840BA-B4DC-C0AE-E5FA-EA3E6DA1C85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921091" y="3933055"/>
                  <a:ext cx="567000" cy="121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D94C9CDA-3311-B1E7-AE0F-43CD0529E3B6}"/>
                  </a:ext>
                </a:extLst>
              </p14:cNvPr>
              <p14:cNvContentPartPr/>
              <p14:nvPr/>
            </p14:nvContentPartPr>
            <p14:xfrm>
              <a:off x="8391491" y="3197935"/>
              <a:ext cx="45720" cy="236340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D94C9CDA-3311-B1E7-AE0F-43CD0529E3B6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8373491" y="3179935"/>
                <a:ext cx="81360" cy="239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BED6A5ED-1EDC-D8CB-DB9D-8432C24906F0}"/>
                  </a:ext>
                </a:extLst>
              </p14:cNvPr>
              <p14:cNvContentPartPr/>
              <p14:nvPr/>
            </p14:nvContentPartPr>
            <p14:xfrm>
              <a:off x="7535051" y="4794535"/>
              <a:ext cx="2765880" cy="8280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BED6A5ED-1EDC-D8CB-DB9D-8432C24906F0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7517411" y="4776535"/>
                <a:ext cx="280152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09699AF9-C683-1CDE-D9DF-D1A677446B6F}"/>
                  </a:ext>
                </a:extLst>
              </p14:cNvPr>
              <p14:cNvContentPartPr/>
              <p14:nvPr/>
            </p14:nvContentPartPr>
            <p14:xfrm>
              <a:off x="8017091" y="3051415"/>
              <a:ext cx="227520" cy="30852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09699AF9-C683-1CDE-D9DF-D1A677446B6F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7999451" y="3033775"/>
                <a:ext cx="263160" cy="344160"/>
              </a:xfrm>
              <a:prstGeom prst="rect">
                <a:avLst/>
              </a:prstGeom>
            </p:spPr>
          </p:pic>
        </mc:Fallback>
      </mc:AlternateContent>
      <p:grpSp>
        <p:nvGrpSpPr>
          <p:cNvPr id="80" name="Group 79">
            <a:extLst>
              <a:ext uri="{FF2B5EF4-FFF2-40B4-BE49-F238E27FC236}">
                <a16:creationId xmlns:a16="http://schemas.microsoft.com/office/drawing/2014/main" id="{E1222870-A146-B4FC-8797-0C7FA6B3D611}"/>
              </a:ext>
            </a:extLst>
          </p:cNvPr>
          <p:cNvGrpSpPr/>
          <p:nvPr/>
        </p:nvGrpSpPr>
        <p:grpSpPr>
          <a:xfrm>
            <a:off x="10469411" y="4669255"/>
            <a:ext cx="274320" cy="219600"/>
            <a:chOff x="10469411" y="4669255"/>
            <a:chExt cx="274320" cy="21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E5F1B57E-BCAB-8231-07BA-59D2E32B66FB}"/>
                    </a:ext>
                  </a:extLst>
                </p14:cNvPr>
                <p14:cNvContentPartPr/>
                <p14:nvPr/>
              </p14:nvContentPartPr>
              <p14:xfrm>
                <a:off x="10529531" y="4685455"/>
                <a:ext cx="146880" cy="2034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E5F1B57E-BCAB-8231-07BA-59D2E32B66F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511891" y="4667455"/>
                  <a:ext cx="18252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A2C9640F-372E-2760-9C98-24F3CE3D8729}"/>
                    </a:ext>
                  </a:extLst>
                </p14:cNvPr>
                <p14:cNvContentPartPr/>
                <p14:nvPr/>
              </p14:nvContentPartPr>
              <p14:xfrm>
                <a:off x="10469411" y="4669255"/>
                <a:ext cx="274320" cy="421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A2C9640F-372E-2760-9C98-24F3CE3D872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451771" y="4651255"/>
                  <a:ext cx="309960" cy="7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303C5018-1BA6-483B-2FBC-2C06371CACA9}"/>
              </a:ext>
            </a:extLst>
          </p:cNvPr>
          <p:cNvGrpSpPr/>
          <p:nvPr/>
        </p:nvGrpSpPr>
        <p:grpSpPr>
          <a:xfrm>
            <a:off x="861011" y="4638295"/>
            <a:ext cx="809280" cy="336240"/>
            <a:chOff x="861011" y="4638295"/>
            <a:chExt cx="809280" cy="33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0F0D93DD-2CF8-61C1-8FD3-C81F34E368F5}"/>
                    </a:ext>
                  </a:extLst>
                </p14:cNvPr>
                <p14:cNvContentPartPr/>
                <p14:nvPr/>
              </p14:nvContentPartPr>
              <p14:xfrm>
                <a:off x="861011" y="4725415"/>
                <a:ext cx="225360" cy="2199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0F0D93DD-2CF8-61C1-8FD3-C81F34E368F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43371" y="4707415"/>
                  <a:ext cx="26100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88E51ADF-85B9-F4D7-10B9-1565572AEEC8}"/>
                    </a:ext>
                  </a:extLst>
                </p14:cNvPr>
                <p14:cNvContentPartPr/>
                <p14:nvPr/>
              </p14:nvContentPartPr>
              <p14:xfrm>
                <a:off x="1161971" y="4638295"/>
                <a:ext cx="124560" cy="3290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88E51ADF-85B9-F4D7-10B9-1565572AEEC8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143971" y="4620295"/>
                  <a:ext cx="16020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794B9B00-E661-3074-0F79-C39D6D02139D}"/>
                    </a:ext>
                  </a:extLst>
                </p14:cNvPr>
                <p14:cNvContentPartPr/>
                <p14:nvPr/>
              </p14:nvContentPartPr>
              <p14:xfrm>
                <a:off x="1375811" y="4826935"/>
                <a:ext cx="294480" cy="1476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794B9B00-E661-3074-0F79-C39D6D02139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358171" y="4808935"/>
                  <a:ext cx="330120" cy="18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A5F3D71D-313E-1519-8DF1-7087251C5265}"/>
              </a:ext>
            </a:extLst>
          </p:cNvPr>
          <p:cNvGrpSpPr/>
          <p:nvPr/>
        </p:nvGrpSpPr>
        <p:grpSpPr>
          <a:xfrm>
            <a:off x="1942451" y="4705975"/>
            <a:ext cx="3454920" cy="401040"/>
            <a:chOff x="1942451" y="4705975"/>
            <a:chExt cx="3454920" cy="40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611A927A-3B8F-B1A7-E32C-85287F3A990B}"/>
                    </a:ext>
                  </a:extLst>
                </p14:cNvPr>
                <p14:cNvContentPartPr/>
                <p14:nvPr/>
              </p14:nvContentPartPr>
              <p14:xfrm>
                <a:off x="1942451" y="4744135"/>
                <a:ext cx="164520" cy="2473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611A927A-3B8F-B1A7-E32C-85287F3A990B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924451" y="4726495"/>
                  <a:ext cx="20016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06D572C7-6A6A-A5F1-7115-4DDA91460640}"/>
                    </a:ext>
                  </a:extLst>
                </p14:cNvPr>
                <p14:cNvContentPartPr/>
                <p14:nvPr/>
              </p14:nvContentPartPr>
              <p14:xfrm>
                <a:off x="1955051" y="4750975"/>
                <a:ext cx="192240" cy="93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06D572C7-6A6A-A5F1-7115-4DDA9146064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937051" y="4733335"/>
                  <a:ext cx="2278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C74D7BBA-99FF-7F67-4DD9-01CC535EC9BC}"/>
                    </a:ext>
                  </a:extLst>
                </p14:cNvPr>
                <p14:cNvContentPartPr/>
                <p14:nvPr/>
              </p14:nvContentPartPr>
              <p14:xfrm>
                <a:off x="2224691" y="4751695"/>
                <a:ext cx="168840" cy="2588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C74D7BBA-99FF-7F67-4DD9-01CC535EC9B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206691" y="4733695"/>
                  <a:ext cx="20448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E1600FA9-CD9F-8670-5410-7AB7FEE866D2}"/>
                    </a:ext>
                  </a:extLst>
                </p14:cNvPr>
                <p14:cNvContentPartPr/>
                <p14:nvPr/>
              </p14:nvContentPartPr>
              <p14:xfrm>
                <a:off x="2279411" y="4727935"/>
                <a:ext cx="174240" cy="453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E1600FA9-CD9F-8670-5410-7AB7FEE866D2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261411" y="4710295"/>
                  <a:ext cx="2098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A359D9DF-93F0-DD81-41ED-EA5F713A6567}"/>
                    </a:ext>
                  </a:extLst>
                </p14:cNvPr>
                <p14:cNvContentPartPr/>
                <p14:nvPr/>
              </p14:nvContentPartPr>
              <p14:xfrm>
                <a:off x="2664611" y="4705975"/>
                <a:ext cx="1115280" cy="4003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A359D9DF-93F0-DD81-41ED-EA5F713A6567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646971" y="4687975"/>
                  <a:ext cx="1150920" cy="43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4754A5FF-A3E5-7136-44CF-2E4D59E69FFA}"/>
                    </a:ext>
                  </a:extLst>
                </p14:cNvPr>
                <p14:cNvContentPartPr/>
                <p14:nvPr/>
              </p14:nvContentPartPr>
              <p14:xfrm>
                <a:off x="4013171" y="4734775"/>
                <a:ext cx="533880" cy="3722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4754A5FF-A3E5-7136-44CF-2E4D59E69FFA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995531" y="4716775"/>
                  <a:ext cx="56952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4E2AF25C-4315-4A72-2DA9-3ED2469AFAFC}"/>
                    </a:ext>
                  </a:extLst>
                </p14:cNvPr>
                <p14:cNvContentPartPr/>
                <p14:nvPr/>
              </p14:nvContentPartPr>
              <p14:xfrm>
                <a:off x="4725611" y="4882735"/>
                <a:ext cx="268920" cy="1515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4E2AF25C-4315-4A72-2DA9-3ED2469AFAFC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707971" y="4865095"/>
                  <a:ext cx="3045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2667DB0D-DAD2-5A3E-82AB-1B1B096A9ED4}"/>
                    </a:ext>
                  </a:extLst>
                </p14:cNvPr>
                <p14:cNvContentPartPr/>
                <p14:nvPr/>
              </p14:nvContentPartPr>
              <p14:xfrm>
                <a:off x="4822091" y="4809655"/>
                <a:ext cx="28800" cy="255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2667DB0D-DAD2-5A3E-82AB-1B1B096A9ED4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804091" y="4792015"/>
                  <a:ext cx="6444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93F80C75-2BB9-8F55-1212-5DFC0589DA41}"/>
                    </a:ext>
                  </a:extLst>
                </p14:cNvPr>
                <p14:cNvContentPartPr/>
                <p14:nvPr/>
              </p14:nvContentPartPr>
              <p14:xfrm>
                <a:off x="5211251" y="4759255"/>
                <a:ext cx="186120" cy="2685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93F80C75-2BB9-8F55-1212-5DFC0589DA41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193251" y="4741615"/>
                  <a:ext cx="221760" cy="30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A02E449F-8446-D7FB-7CC1-85A23953B5C6}"/>
              </a:ext>
            </a:extLst>
          </p:cNvPr>
          <p:cNvGrpSpPr/>
          <p:nvPr/>
        </p:nvGrpSpPr>
        <p:grpSpPr>
          <a:xfrm>
            <a:off x="737891" y="5251375"/>
            <a:ext cx="1191600" cy="233280"/>
            <a:chOff x="737891" y="5251375"/>
            <a:chExt cx="1191600" cy="23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8899CF2F-DBFD-3B1A-36E2-93F164026660}"/>
                    </a:ext>
                  </a:extLst>
                </p14:cNvPr>
                <p14:cNvContentPartPr/>
                <p14:nvPr/>
              </p14:nvContentPartPr>
              <p14:xfrm>
                <a:off x="737891" y="5278015"/>
                <a:ext cx="714240" cy="2066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8899CF2F-DBFD-3B1A-36E2-93F164026660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19891" y="5260375"/>
                  <a:ext cx="74988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EB029707-5FDF-9CDF-D1C7-1F0B3CC1433E}"/>
                    </a:ext>
                  </a:extLst>
                </p14:cNvPr>
                <p14:cNvContentPartPr/>
                <p14:nvPr/>
              </p14:nvContentPartPr>
              <p14:xfrm>
                <a:off x="1150811" y="5251375"/>
                <a:ext cx="9720" cy="133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EB029707-5FDF-9CDF-D1C7-1F0B3CC1433E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132811" y="5233735"/>
                  <a:ext cx="453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9B0E37BB-99CB-98EE-F764-51DDF7D2BC91}"/>
                    </a:ext>
                  </a:extLst>
                </p14:cNvPr>
                <p14:cNvContentPartPr/>
                <p14:nvPr/>
              </p14:nvContentPartPr>
              <p14:xfrm>
                <a:off x="1650851" y="5301055"/>
                <a:ext cx="278640" cy="1202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9B0E37BB-99CB-98EE-F764-51DDF7D2BC91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633211" y="5283055"/>
                  <a:ext cx="314280" cy="15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71FC513D-3691-BB80-E1BF-4C69691E75A2}"/>
              </a:ext>
            </a:extLst>
          </p:cNvPr>
          <p:cNvGrpSpPr/>
          <p:nvPr/>
        </p:nvGrpSpPr>
        <p:grpSpPr>
          <a:xfrm>
            <a:off x="2168531" y="5235535"/>
            <a:ext cx="2078280" cy="348480"/>
            <a:chOff x="2168531" y="5235535"/>
            <a:chExt cx="2078280" cy="34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1A2905EA-517B-CA30-7792-315F4A1E8AD7}"/>
                    </a:ext>
                  </a:extLst>
                </p14:cNvPr>
                <p14:cNvContentPartPr/>
                <p14:nvPr/>
              </p14:nvContentPartPr>
              <p14:xfrm>
                <a:off x="2168531" y="5235535"/>
                <a:ext cx="1112760" cy="3484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1A2905EA-517B-CA30-7792-315F4A1E8AD7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150531" y="5217535"/>
                  <a:ext cx="114840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5F6A7B47-2075-F4FA-D8EC-C46C9169914D}"/>
                    </a:ext>
                  </a:extLst>
                </p14:cNvPr>
                <p14:cNvContentPartPr/>
                <p14:nvPr/>
              </p14:nvContentPartPr>
              <p14:xfrm>
                <a:off x="3066011" y="5323375"/>
                <a:ext cx="76320" cy="32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5F6A7B47-2075-F4FA-D8EC-C46C9169914D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048011" y="5305375"/>
                  <a:ext cx="1119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E20A283B-F013-693C-7199-58E1640701BB}"/>
                    </a:ext>
                  </a:extLst>
                </p14:cNvPr>
                <p14:cNvContentPartPr/>
                <p14:nvPr/>
              </p14:nvContentPartPr>
              <p14:xfrm>
                <a:off x="2868731" y="5291335"/>
                <a:ext cx="16200" cy="57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E20A283B-F013-693C-7199-58E1640701BB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851091" y="5273335"/>
                  <a:ext cx="518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E7E7A355-FD5A-D1B5-8229-9062D525A739}"/>
                    </a:ext>
                  </a:extLst>
                </p14:cNvPr>
                <p14:cNvContentPartPr/>
                <p14:nvPr/>
              </p14:nvContentPartPr>
              <p14:xfrm>
                <a:off x="3541571" y="5284135"/>
                <a:ext cx="705240" cy="2300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E7E7A355-FD5A-D1B5-8229-9062D525A739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523931" y="5266495"/>
                  <a:ext cx="74088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7ED14D7B-DB29-69A5-D5AF-D520A3EA562D}"/>
                    </a:ext>
                  </a:extLst>
                </p14:cNvPr>
                <p14:cNvContentPartPr/>
                <p14:nvPr/>
              </p14:nvContentPartPr>
              <p14:xfrm>
                <a:off x="3794291" y="5284135"/>
                <a:ext cx="6120" cy="86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7ED14D7B-DB29-69A5-D5AF-D520A3EA562D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776651" y="5266495"/>
                  <a:ext cx="41760" cy="44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ED026C6F-F5FC-465D-4530-BB4EDCFA80C6}"/>
                  </a:ext>
                </a:extLst>
              </p14:cNvPr>
              <p14:cNvContentPartPr/>
              <p14:nvPr/>
            </p14:nvContentPartPr>
            <p14:xfrm>
              <a:off x="4450211" y="5245975"/>
              <a:ext cx="624960" cy="25596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ED026C6F-F5FC-465D-4530-BB4EDCFA80C6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4432211" y="5228335"/>
                <a:ext cx="66060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D73E5141-F9B9-BEAE-585B-B74FBE2D2120}"/>
                  </a:ext>
                </a:extLst>
              </p14:cNvPr>
              <p14:cNvContentPartPr/>
              <p14:nvPr/>
            </p14:nvContentPartPr>
            <p14:xfrm>
              <a:off x="725651" y="5787775"/>
              <a:ext cx="942840" cy="25956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D73E5141-F9B9-BEAE-585B-B74FBE2D2120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708011" y="5769775"/>
                <a:ext cx="978480" cy="29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1" name="Group 140">
            <a:extLst>
              <a:ext uri="{FF2B5EF4-FFF2-40B4-BE49-F238E27FC236}">
                <a16:creationId xmlns:a16="http://schemas.microsoft.com/office/drawing/2014/main" id="{945F1F00-0EB9-DF2C-E7EE-D29E352F044F}"/>
              </a:ext>
            </a:extLst>
          </p:cNvPr>
          <p:cNvGrpSpPr/>
          <p:nvPr/>
        </p:nvGrpSpPr>
        <p:grpSpPr>
          <a:xfrm>
            <a:off x="1898891" y="5730895"/>
            <a:ext cx="2625480" cy="440640"/>
            <a:chOff x="1898891" y="5730895"/>
            <a:chExt cx="2625480" cy="44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32758A27-E88D-22DF-D79E-774F1531B9FE}"/>
                    </a:ext>
                  </a:extLst>
                </p14:cNvPr>
                <p14:cNvContentPartPr/>
                <p14:nvPr/>
              </p14:nvContentPartPr>
              <p14:xfrm>
                <a:off x="1898891" y="5730895"/>
                <a:ext cx="1321200" cy="4406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32758A27-E88D-22DF-D79E-774F1531B9FE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880891" y="5713255"/>
                  <a:ext cx="1356840" cy="47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0BC1B1D1-FE7D-CF03-02BE-A5C671509B1A}"/>
                    </a:ext>
                  </a:extLst>
                </p14:cNvPr>
                <p14:cNvContentPartPr/>
                <p14:nvPr/>
              </p14:nvContentPartPr>
              <p14:xfrm>
                <a:off x="2104091" y="5778055"/>
                <a:ext cx="14400" cy="133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0BC1B1D1-FE7D-CF03-02BE-A5C671509B1A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086451" y="5760055"/>
                  <a:ext cx="500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C2821AAF-46AA-B920-ED4D-AB658E934991}"/>
                    </a:ext>
                  </a:extLst>
                </p14:cNvPr>
                <p14:cNvContentPartPr/>
                <p14:nvPr/>
              </p14:nvContentPartPr>
              <p14:xfrm>
                <a:off x="3573251" y="5752855"/>
                <a:ext cx="158040" cy="2433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C2821AAF-46AA-B920-ED4D-AB658E934991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555251" y="5734855"/>
                  <a:ext cx="19368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C7D486AF-5E62-DC67-F90E-3EF81C56B67F}"/>
                    </a:ext>
                  </a:extLst>
                </p14:cNvPr>
                <p14:cNvContentPartPr/>
                <p14:nvPr/>
              </p14:nvContentPartPr>
              <p14:xfrm>
                <a:off x="3804731" y="5870935"/>
                <a:ext cx="171360" cy="1450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C7D486AF-5E62-DC67-F90E-3EF81C56B67F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787091" y="5852935"/>
                  <a:ext cx="2070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BCAD228D-70DF-2BC7-51EF-7C99FB8843F1}"/>
                    </a:ext>
                  </a:extLst>
                </p14:cNvPr>
                <p14:cNvContentPartPr/>
                <p14:nvPr/>
              </p14:nvContentPartPr>
              <p14:xfrm>
                <a:off x="3445811" y="5736295"/>
                <a:ext cx="113040" cy="4179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BCAD228D-70DF-2BC7-51EF-7C99FB8843F1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427811" y="5718655"/>
                  <a:ext cx="148680" cy="45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E37154E6-EB70-A6F6-14AA-DA732E1785CC}"/>
                    </a:ext>
                  </a:extLst>
                </p14:cNvPr>
                <p14:cNvContentPartPr/>
                <p14:nvPr/>
              </p14:nvContentPartPr>
              <p14:xfrm>
                <a:off x="4021451" y="5735935"/>
                <a:ext cx="115200" cy="4348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E37154E6-EB70-A6F6-14AA-DA732E1785CC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003451" y="5717935"/>
                  <a:ext cx="150840" cy="47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BE97E22C-8795-1E8A-C4BF-4C8DF0B7A01E}"/>
                    </a:ext>
                  </a:extLst>
                </p14:cNvPr>
                <p14:cNvContentPartPr/>
                <p14:nvPr/>
              </p14:nvContentPartPr>
              <p14:xfrm>
                <a:off x="4275971" y="5735215"/>
                <a:ext cx="248400" cy="2710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BE97E22C-8795-1E8A-C4BF-4C8DF0B7A01E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257971" y="5717575"/>
                  <a:ext cx="284040" cy="306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A4EFA160-3F13-B648-3A14-AEADC5FB4745}"/>
                  </a:ext>
                </a:extLst>
              </p14:cNvPr>
              <p14:cNvContentPartPr/>
              <p14:nvPr/>
            </p14:nvContentPartPr>
            <p14:xfrm>
              <a:off x="6077771" y="5527135"/>
              <a:ext cx="764280" cy="28440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A4EFA160-3F13-B648-3A14-AEADC5FB4745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6060131" y="5509135"/>
                <a:ext cx="799920" cy="32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094CD52E-9E51-8750-C36D-05770C313A7B}"/>
                  </a:ext>
                </a:extLst>
              </p14:cNvPr>
              <p14:cNvContentPartPr/>
              <p14:nvPr/>
            </p14:nvContentPartPr>
            <p14:xfrm>
              <a:off x="10481291" y="5458375"/>
              <a:ext cx="950400" cy="33804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094CD52E-9E51-8750-C36D-05770C313A7B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10463651" y="5440735"/>
                <a:ext cx="986040" cy="373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2" name="Group 171">
            <a:extLst>
              <a:ext uri="{FF2B5EF4-FFF2-40B4-BE49-F238E27FC236}">
                <a16:creationId xmlns:a16="http://schemas.microsoft.com/office/drawing/2014/main" id="{67C0EA97-EAF3-1CF0-3899-DC4EC6CCA12F}"/>
              </a:ext>
            </a:extLst>
          </p:cNvPr>
          <p:cNvGrpSpPr/>
          <p:nvPr/>
        </p:nvGrpSpPr>
        <p:grpSpPr>
          <a:xfrm>
            <a:off x="5984531" y="5500495"/>
            <a:ext cx="4316400" cy="874080"/>
            <a:chOff x="5984531" y="5500495"/>
            <a:chExt cx="4316400" cy="87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6636DE79-FDD7-CE02-61F7-BFB394C7C215}"/>
                    </a:ext>
                  </a:extLst>
                </p14:cNvPr>
                <p14:cNvContentPartPr/>
                <p14:nvPr/>
              </p14:nvContentPartPr>
              <p14:xfrm>
                <a:off x="6987131" y="5500495"/>
                <a:ext cx="1271520" cy="4924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6636DE79-FDD7-CE02-61F7-BFB394C7C215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969491" y="5482495"/>
                  <a:ext cx="1307160" cy="52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4DBD3A45-B3C4-6492-BB35-3A92A6D8C581}"/>
                    </a:ext>
                  </a:extLst>
                </p14:cNvPr>
                <p14:cNvContentPartPr/>
                <p14:nvPr/>
              </p14:nvContentPartPr>
              <p14:xfrm>
                <a:off x="7966331" y="5657815"/>
                <a:ext cx="68040" cy="367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4DBD3A45-B3C4-6492-BB35-3A92A6D8C581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948691" y="5639815"/>
                  <a:ext cx="1036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E297450F-0D6E-921E-AC08-9D5BDA92973D}"/>
                    </a:ext>
                  </a:extLst>
                </p14:cNvPr>
                <p14:cNvContentPartPr/>
                <p14:nvPr/>
              </p14:nvContentPartPr>
              <p14:xfrm>
                <a:off x="7099091" y="5650255"/>
                <a:ext cx="270720" cy="259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E297450F-0D6E-921E-AC08-9D5BDA92973D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081451" y="5632255"/>
                  <a:ext cx="30636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1EB36851-D3DF-D3C4-E5F5-1FCD60C5648F}"/>
                    </a:ext>
                  </a:extLst>
                </p14:cNvPr>
                <p14:cNvContentPartPr/>
                <p14:nvPr/>
              </p14:nvContentPartPr>
              <p14:xfrm>
                <a:off x="8405171" y="5797855"/>
                <a:ext cx="71280" cy="1274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1EB36851-D3DF-D3C4-E5F5-1FCD60C5648F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387531" y="5779855"/>
                  <a:ext cx="1069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6EE5DB02-D642-4D28-5867-E237E1A45579}"/>
                    </a:ext>
                  </a:extLst>
                </p14:cNvPr>
                <p14:cNvContentPartPr/>
                <p14:nvPr/>
              </p14:nvContentPartPr>
              <p14:xfrm>
                <a:off x="8700371" y="5671855"/>
                <a:ext cx="723600" cy="1645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6EE5DB02-D642-4D28-5867-E237E1A45579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682371" y="5653855"/>
                  <a:ext cx="7592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AD14FE53-9CD4-1220-2DB3-63E4C73B74EB}"/>
                    </a:ext>
                  </a:extLst>
                </p14:cNvPr>
                <p14:cNvContentPartPr/>
                <p14:nvPr/>
              </p14:nvContentPartPr>
              <p14:xfrm>
                <a:off x="9111491" y="5554855"/>
                <a:ext cx="47520" cy="284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AD14FE53-9CD4-1220-2DB3-63E4C73B74EB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093491" y="5537215"/>
                  <a:ext cx="831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2BBA39F4-4D3E-84BE-059B-15548C5A211F}"/>
                    </a:ext>
                  </a:extLst>
                </p14:cNvPr>
                <p14:cNvContentPartPr/>
                <p14:nvPr/>
              </p14:nvContentPartPr>
              <p14:xfrm>
                <a:off x="9594971" y="5707135"/>
                <a:ext cx="705960" cy="2552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2BBA39F4-4D3E-84BE-059B-15548C5A211F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577331" y="5689495"/>
                  <a:ext cx="74160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D5941DA1-63FE-877D-69A6-3D07A15C5507}"/>
                    </a:ext>
                  </a:extLst>
                </p14:cNvPr>
                <p14:cNvContentPartPr/>
                <p14:nvPr/>
              </p14:nvContentPartPr>
              <p14:xfrm>
                <a:off x="7593011" y="6019975"/>
                <a:ext cx="1051200" cy="2862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D5941DA1-63FE-877D-69A6-3D07A15C5507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575011" y="6001975"/>
                  <a:ext cx="108684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E02D5BD7-CBF7-8A9E-9895-49A7283A1617}"/>
                    </a:ext>
                  </a:extLst>
                </p14:cNvPr>
                <p14:cNvContentPartPr/>
                <p14:nvPr/>
              </p14:nvContentPartPr>
              <p14:xfrm>
                <a:off x="8183051" y="6094135"/>
                <a:ext cx="278280" cy="435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E02D5BD7-CBF7-8A9E-9895-49A7283A1617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165051" y="6076495"/>
                  <a:ext cx="31392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A8367D11-CDF1-445A-193F-4D4F58595DC9}"/>
                    </a:ext>
                  </a:extLst>
                </p14:cNvPr>
                <p14:cNvContentPartPr/>
                <p14:nvPr/>
              </p14:nvContentPartPr>
              <p14:xfrm>
                <a:off x="8983331" y="5988655"/>
                <a:ext cx="126720" cy="2473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A8367D11-CDF1-445A-193F-4D4F58595DC9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965691" y="5970655"/>
                  <a:ext cx="16236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C562C9AB-4CFA-A26A-7235-343695270482}"/>
                    </a:ext>
                  </a:extLst>
                </p14:cNvPr>
                <p14:cNvContentPartPr/>
                <p14:nvPr/>
              </p14:nvContentPartPr>
              <p14:xfrm>
                <a:off x="8910251" y="6073975"/>
                <a:ext cx="183960" cy="781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C562C9AB-4CFA-A26A-7235-343695270482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892611" y="6055975"/>
                  <a:ext cx="2196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B9802C4F-05E4-F730-8A0F-11D4F0B2AC3D}"/>
                    </a:ext>
                  </a:extLst>
                </p14:cNvPr>
                <p14:cNvContentPartPr/>
                <p14:nvPr/>
              </p14:nvContentPartPr>
              <p14:xfrm>
                <a:off x="9214091" y="6099535"/>
                <a:ext cx="257760" cy="1054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B9802C4F-05E4-F730-8A0F-11D4F0B2AC3D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196091" y="6081895"/>
                  <a:ext cx="2934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7FC3C18F-1BF1-38A8-D202-4737932CFD16}"/>
                    </a:ext>
                  </a:extLst>
                </p14:cNvPr>
                <p14:cNvContentPartPr/>
                <p14:nvPr/>
              </p14:nvContentPartPr>
              <p14:xfrm>
                <a:off x="9472211" y="6242815"/>
                <a:ext cx="119520" cy="1029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7FC3C18F-1BF1-38A8-D202-4737932CFD16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454571" y="6225175"/>
                  <a:ext cx="1551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D13D75B2-6F10-27A0-812C-897553D2CA63}"/>
                    </a:ext>
                  </a:extLst>
                </p14:cNvPr>
                <p14:cNvContentPartPr/>
                <p14:nvPr/>
              </p14:nvContentPartPr>
              <p14:xfrm>
                <a:off x="5984531" y="5952295"/>
                <a:ext cx="87480" cy="2314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D13D75B2-6F10-27A0-812C-897553D2CA63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966891" y="5934655"/>
                  <a:ext cx="12312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21EBEEE5-6C02-CE60-729F-A66E0096B365}"/>
                    </a:ext>
                  </a:extLst>
                </p14:cNvPr>
                <p14:cNvContentPartPr/>
                <p14:nvPr/>
              </p14:nvContentPartPr>
              <p14:xfrm>
                <a:off x="6117731" y="6057775"/>
                <a:ext cx="86040" cy="975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21EBEEE5-6C02-CE60-729F-A66E0096B365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099731" y="6039775"/>
                  <a:ext cx="1216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493F891B-9FB3-1A06-3267-50A690C11B23}"/>
                    </a:ext>
                  </a:extLst>
                </p14:cNvPr>
                <p14:cNvContentPartPr/>
                <p14:nvPr/>
              </p14:nvContentPartPr>
              <p14:xfrm>
                <a:off x="6218531" y="6038335"/>
                <a:ext cx="222840" cy="1303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493F891B-9FB3-1A06-3267-50A690C11B23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200891" y="6020335"/>
                  <a:ext cx="2584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693BA116-0AC1-7346-B307-1A8188B18F6A}"/>
                    </a:ext>
                  </a:extLst>
                </p14:cNvPr>
                <p14:cNvContentPartPr/>
                <p14:nvPr/>
              </p14:nvContentPartPr>
              <p14:xfrm>
                <a:off x="6555851" y="5996215"/>
                <a:ext cx="619560" cy="2102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693BA116-0AC1-7346-B307-1A8188B18F6A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538211" y="5978575"/>
                  <a:ext cx="65520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C0CB0CB4-E164-AD6F-B7CF-5F984E19235F}"/>
                    </a:ext>
                  </a:extLst>
                </p14:cNvPr>
                <p14:cNvContentPartPr/>
                <p14:nvPr/>
              </p14:nvContentPartPr>
              <p14:xfrm>
                <a:off x="6944651" y="6018535"/>
                <a:ext cx="257760" cy="565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C0CB0CB4-E164-AD6F-B7CF-5F984E19235F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926651" y="6000535"/>
                  <a:ext cx="2934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8EA09857-FCDD-522E-7975-37905104BFB6}"/>
                    </a:ext>
                  </a:extLst>
                </p14:cNvPr>
                <p14:cNvContentPartPr/>
                <p14:nvPr/>
              </p14:nvContentPartPr>
              <p14:xfrm>
                <a:off x="7149851" y="5962735"/>
                <a:ext cx="87120" cy="4118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8EA09857-FCDD-522E-7975-37905104BFB6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132211" y="5945095"/>
                  <a:ext cx="122760" cy="44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9F9545FD-54BF-493F-3945-B1AC9ACB62DB}"/>
                    </a:ext>
                  </a:extLst>
                </p14:cNvPr>
                <p14:cNvContentPartPr/>
                <p14:nvPr/>
              </p14:nvContentPartPr>
              <p14:xfrm>
                <a:off x="7331651" y="6102415"/>
                <a:ext cx="74520" cy="1242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9F9545FD-54BF-493F-3945-B1AC9ACB62DB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313651" y="6084415"/>
                  <a:ext cx="1101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DE21BD2E-DF41-5392-0CE6-151DE8D1D898}"/>
                    </a:ext>
                  </a:extLst>
                </p14:cNvPr>
                <p14:cNvContentPartPr/>
                <p14:nvPr/>
              </p14:nvContentPartPr>
              <p14:xfrm>
                <a:off x="9784691" y="6241375"/>
                <a:ext cx="9360" cy="115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DE21BD2E-DF41-5392-0CE6-151DE8D1D898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767051" y="6223375"/>
                  <a:ext cx="45000" cy="4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D4E09B51-39A5-EC9D-DF27-98A09FBCD233}"/>
              </a:ext>
            </a:extLst>
          </p:cNvPr>
          <p:cNvGrpSpPr/>
          <p:nvPr/>
        </p:nvGrpSpPr>
        <p:grpSpPr>
          <a:xfrm>
            <a:off x="10155491" y="5978935"/>
            <a:ext cx="1392840" cy="329400"/>
            <a:chOff x="10155491" y="5978935"/>
            <a:chExt cx="1392840" cy="32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ACA4C92A-D8DD-BB16-92C8-FBEA4A5B2D66}"/>
                    </a:ext>
                  </a:extLst>
                </p14:cNvPr>
                <p14:cNvContentPartPr/>
                <p14:nvPr/>
              </p14:nvContentPartPr>
              <p14:xfrm>
                <a:off x="10155491" y="5995855"/>
                <a:ext cx="186840" cy="2206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ACA4C92A-D8DD-BB16-92C8-FBEA4A5B2D66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0137491" y="5977855"/>
                  <a:ext cx="22248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8DE409C9-7BC9-09D2-EF05-29F36E5039F0}"/>
                    </a:ext>
                  </a:extLst>
                </p14:cNvPr>
                <p14:cNvContentPartPr/>
                <p14:nvPr/>
              </p14:nvContentPartPr>
              <p14:xfrm>
                <a:off x="10381571" y="6095575"/>
                <a:ext cx="361440" cy="1292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8DE409C9-7BC9-09D2-EF05-29F36E5039F0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0363571" y="6077935"/>
                  <a:ext cx="3970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126D3F7C-69D4-8A81-79EE-92F7A998584F}"/>
                    </a:ext>
                  </a:extLst>
                </p14:cNvPr>
                <p14:cNvContentPartPr/>
                <p14:nvPr/>
              </p14:nvContentPartPr>
              <p14:xfrm>
                <a:off x="10568051" y="6095575"/>
                <a:ext cx="205200" cy="2084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126D3F7C-69D4-8A81-79EE-92F7A998584F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0550051" y="6077575"/>
                  <a:ext cx="24084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FE3F011D-ED0F-58B0-69D9-A075D1D2E322}"/>
                    </a:ext>
                  </a:extLst>
                </p14:cNvPr>
                <p14:cNvContentPartPr/>
                <p14:nvPr/>
              </p14:nvContentPartPr>
              <p14:xfrm>
                <a:off x="10936331" y="5978935"/>
                <a:ext cx="612000" cy="3294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FE3F011D-ED0F-58B0-69D9-A075D1D2E322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0918691" y="5961295"/>
                  <a:ext cx="647640" cy="36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546B189C-ADAF-ED28-DD83-96392CE57B2D}"/>
              </a:ext>
            </a:extLst>
          </p:cNvPr>
          <p:cNvGrpSpPr/>
          <p:nvPr/>
        </p:nvGrpSpPr>
        <p:grpSpPr>
          <a:xfrm>
            <a:off x="11519891" y="5993695"/>
            <a:ext cx="379080" cy="235080"/>
            <a:chOff x="11519891" y="5993695"/>
            <a:chExt cx="379080" cy="23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B6E7DF0D-2978-DA26-0436-F8D39924392B}"/>
                    </a:ext>
                  </a:extLst>
                </p14:cNvPr>
                <p14:cNvContentPartPr/>
                <p14:nvPr/>
              </p14:nvContentPartPr>
              <p14:xfrm>
                <a:off x="11519891" y="5993695"/>
                <a:ext cx="320760" cy="22320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B6E7DF0D-2978-DA26-0436-F8D39924392B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1501891" y="5976055"/>
                  <a:ext cx="35640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7847405F-C640-32FF-4546-453DCD2E0B2E}"/>
                    </a:ext>
                  </a:extLst>
                </p14:cNvPr>
                <p14:cNvContentPartPr/>
                <p14:nvPr/>
              </p14:nvContentPartPr>
              <p14:xfrm>
                <a:off x="11851451" y="6220135"/>
                <a:ext cx="47520" cy="86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7847405F-C640-32FF-4546-453DCD2E0B2E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1833811" y="6202495"/>
                  <a:ext cx="83160" cy="4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122E31D9-1710-BC12-8686-3099A023C5B0}"/>
              </a:ext>
            </a:extLst>
          </p:cNvPr>
          <p:cNvGrpSpPr/>
          <p:nvPr/>
        </p:nvGrpSpPr>
        <p:grpSpPr>
          <a:xfrm>
            <a:off x="5939531" y="6357295"/>
            <a:ext cx="2354040" cy="409680"/>
            <a:chOff x="5939531" y="6357295"/>
            <a:chExt cx="2354040" cy="40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AC16B1D6-B8F4-0D19-551C-9307F06CEF10}"/>
                    </a:ext>
                  </a:extLst>
                </p14:cNvPr>
                <p14:cNvContentPartPr/>
                <p14:nvPr/>
              </p14:nvContentPartPr>
              <p14:xfrm>
                <a:off x="5939531" y="6357295"/>
                <a:ext cx="681840" cy="30168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AC16B1D6-B8F4-0D19-551C-9307F06CEF10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921531" y="6339295"/>
                  <a:ext cx="71748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3BE9986D-CCA2-D4D3-36E2-F7F1BC1545BF}"/>
                    </a:ext>
                  </a:extLst>
                </p14:cNvPr>
                <p14:cNvContentPartPr/>
                <p14:nvPr/>
              </p14:nvContentPartPr>
              <p14:xfrm>
                <a:off x="7017371" y="6457735"/>
                <a:ext cx="136440" cy="2347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3BE9986D-CCA2-D4D3-36E2-F7F1BC1545BF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999731" y="6440095"/>
                  <a:ext cx="17208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8DB05AAA-78C3-C05B-2F17-8E052DE0181A}"/>
                    </a:ext>
                  </a:extLst>
                </p14:cNvPr>
                <p14:cNvContentPartPr/>
                <p14:nvPr/>
              </p14:nvContentPartPr>
              <p14:xfrm>
                <a:off x="6877331" y="6518935"/>
                <a:ext cx="236520" cy="1260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8DB05AAA-78C3-C05B-2F17-8E052DE0181A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859691" y="6501295"/>
                  <a:ext cx="2721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DCC5391D-9800-A3C7-1449-68CCA30FFBA0}"/>
                    </a:ext>
                  </a:extLst>
                </p14:cNvPr>
                <p14:cNvContentPartPr/>
                <p14:nvPr/>
              </p14:nvContentPartPr>
              <p14:xfrm>
                <a:off x="7237331" y="6572575"/>
                <a:ext cx="185400" cy="1245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DCC5391D-9800-A3C7-1449-68CCA30FFBA0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7219331" y="6554935"/>
                  <a:ext cx="2210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EB0E9958-4E97-9ED2-7CB5-09621BD5F151}"/>
                    </a:ext>
                  </a:extLst>
                </p14:cNvPr>
                <p14:cNvContentPartPr/>
                <p14:nvPr/>
              </p14:nvContentPartPr>
              <p14:xfrm>
                <a:off x="7465571" y="6687055"/>
                <a:ext cx="141120" cy="799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EB0E9958-4E97-9ED2-7CB5-09621BD5F151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447931" y="6669055"/>
                  <a:ext cx="1767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F54676B9-06ED-AE99-9B22-DA72D416A6EC}"/>
                    </a:ext>
                  </a:extLst>
                </p14:cNvPr>
                <p14:cNvContentPartPr/>
                <p14:nvPr/>
              </p14:nvContentPartPr>
              <p14:xfrm>
                <a:off x="7850771" y="6582295"/>
                <a:ext cx="153720" cy="2160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F54676B9-06ED-AE99-9B22-DA72D416A6EC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833131" y="6564655"/>
                  <a:ext cx="1893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FA5CA370-FBD3-30E0-DD68-16B938BDCDBF}"/>
                    </a:ext>
                  </a:extLst>
                </p14:cNvPr>
                <p14:cNvContentPartPr/>
                <p14:nvPr/>
              </p14:nvContentPartPr>
              <p14:xfrm>
                <a:off x="7814411" y="6677695"/>
                <a:ext cx="139680" cy="97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FA5CA370-FBD3-30E0-DD68-16B938BDCDBF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796771" y="6660055"/>
                  <a:ext cx="1753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2D90782C-853A-0D97-CDB7-BAF9E9EB9C0E}"/>
                    </a:ext>
                  </a:extLst>
                </p14:cNvPr>
                <p14:cNvContentPartPr/>
                <p14:nvPr/>
              </p14:nvContentPartPr>
              <p14:xfrm>
                <a:off x="8158931" y="6616855"/>
                <a:ext cx="134640" cy="1018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2D90782C-853A-0D97-CDB7-BAF9E9EB9C0E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8141291" y="6598855"/>
                  <a:ext cx="170280" cy="137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7262B925-CC48-61B5-CB68-682820A2C69F}"/>
                  </a:ext>
                </a:extLst>
              </p14:cNvPr>
              <p14:cNvContentPartPr/>
              <p14:nvPr/>
            </p14:nvContentPartPr>
            <p14:xfrm>
              <a:off x="4607171" y="6008455"/>
              <a:ext cx="20880" cy="25560"/>
            </p14:xfrm>
          </p:contentPart>
        </mc:Choice>
        <mc:Fallback xmlns=""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7262B925-CC48-61B5-CB68-682820A2C69F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4589531" y="5990815"/>
                <a:ext cx="56520" cy="61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3" name="Group 202">
            <a:extLst>
              <a:ext uri="{FF2B5EF4-FFF2-40B4-BE49-F238E27FC236}">
                <a16:creationId xmlns:a16="http://schemas.microsoft.com/office/drawing/2014/main" id="{6152A1E2-108A-DCEC-5F8D-BFCA8F25A975}"/>
              </a:ext>
            </a:extLst>
          </p:cNvPr>
          <p:cNvGrpSpPr/>
          <p:nvPr/>
        </p:nvGrpSpPr>
        <p:grpSpPr>
          <a:xfrm>
            <a:off x="8512451" y="6428575"/>
            <a:ext cx="1073160" cy="381600"/>
            <a:chOff x="8512451" y="6428575"/>
            <a:chExt cx="1073160" cy="38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7AC317B3-2FBB-9DB9-6F3E-EEF656C745A3}"/>
                    </a:ext>
                  </a:extLst>
                </p14:cNvPr>
                <p14:cNvContentPartPr/>
                <p14:nvPr/>
              </p14:nvContentPartPr>
              <p14:xfrm>
                <a:off x="8512451" y="6653935"/>
                <a:ext cx="54360" cy="158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7AC317B3-2FBB-9DB9-6F3E-EEF656C745A3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8494451" y="6635935"/>
                  <a:ext cx="900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49FED83B-0510-E32A-2213-D722614B639F}"/>
                    </a:ext>
                  </a:extLst>
                </p14:cNvPr>
                <p14:cNvContentPartPr/>
                <p14:nvPr/>
              </p14:nvContentPartPr>
              <p14:xfrm>
                <a:off x="8675171" y="6470695"/>
                <a:ext cx="182160" cy="2613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49FED83B-0510-E32A-2213-D722614B639F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8657531" y="6452695"/>
                  <a:ext cx="21780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BC959854-5950-3248-FDE5-76F241CE79B4}"/>
                    </a:ext>
                  </a:extLst>
                </p14:cNvPr>
                <p14:cNvContentPartPr/>
                <p14:nvPr/>
              </p14:nvContentPartPr>
              <p14:xfrm>
                <a:off x="8891531" y="6608575"/>
                <a:ext cx="162000" cy="1062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BC959854-5950-3248-FDE5-76F241CE79B4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8873531" y="6590575"/>
                  <a:ext cx="1976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87CB2992-A107-2024-DC69-E15B28B88FA6}"/>
                    </a:ext>
                  </a:extLst>
                </p14:cNvPr>
                <p14:cNvContentPartPr/>
                <p14:nvPr/>
              </p14:nvContentPartPr>
              <p14:xfrm>
                <a:off x="8624051" y="6435055"/>
                <a:ext cx="67680" cy="3751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87CB2992-A107-2024-DC69-E15B28B88FA6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8606051" y="6417415"/>
                  <a:ext cx="10332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F084F7BA-EFFF-98F9-68C2-9065FE1AFD94}"/>
                    </a:ext>
                  </a:extLst>
                </p14:cNvPr>
                <p14:cNvContentPartPr/>
                <p14:nvPr/>
              </p14:nvContentPartPr>
              <p14:xfrm>
                <a:off x="9071891" y="6428575"/>
                <a:ext cx="79920" cy="3783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F084F7BA-EFFF-98F9-68C2-9065FE1AFD94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9053891" y="6410935"/>
                  <a:ext cx="115560" cy="41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E34EBEA3-DCFD-307B-DD09-159B21EB32C4}"/>
                    </a:ext>
                  </a:extLst>
                </p14:cNvPr>
                <p14:cNvContentPartPr/>
                <p14:nvPr/>
              </p14:nvContentPartPr>
              <p14:xfrm>
                <a:off x="9270971" y="6480415"/>
                <a:ext cx="141120" cy="2455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E34EBEA3-DCFD-307B-DD09-159B21EB32C4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9252971" y="6462415"/>
                  <a:ext cx="17676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8E8694A3-D078-83E2-FC70-3882ADFEEA64}"/>
                    </a:ext>
                  </a:extLst>
                </p14:cNvPr>
                <p14:cNvContentPartPr/>
                <p14:nvPr/>
              </p14:nvContentPartPr>
              <p14:xfrm>
                <a:off x="9386531" y="6469615"/>
                <a:ext cx="50400" cy="14436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8E8694A3-D078-83E2-FC70-3882ADFEEA64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9368531" y="6451615"/>
                  <a:ext cx="860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1BDF4A71-3A87-2018-8CBD-057B2D48C88D}"/>
                    </a:ext>
                  </a:extLst>
                </p14:cNvPr>
                <p14:cNvContentPartPr/>
                <p14:nvPr/>
              </p14:nvContentPartPr>
              <p14:xfrm>
                <a:off x="9556811" y="6697135"/>
                <a:ext cx="28800" cy="1584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1BDF4A71-3A87-2018-8CBD-057B2D48C88D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9538811" y="6679495"/>
                  <a:ext cx="64440" cy="5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D4DB1218-5F6D-B065-62AD-5EAE04EBD8ED}"/>
              </a:ext>
            </a:extLst>
          </p:cNvPr>
          <p:cNvGrpSpPr/>
          <p:nvPr/>
        </p:nvGrpSpPr>
        <p:grpSpPr>
          <a:xfrm>
            <a:off x="9984491" y="6428215"/>
            <a:ext cx="1481400" cy="315000"/>
            <a:chOff x="9984491" y="6428215"/>
            <a:chExt cx="1481400" cy="31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D5AD222F-032E-DFE6-EF21-C6319170BEA3}"/>
                    </a:ext>
                  </a:extLst>
                </p14:cNvPr>
                <p14:cNvContentPartPr/>
                <p14:nvPr/>
              </p14:nvContentPartPr>
              <p14:xfrm>
                <a:off x="9988091" y="6472135"/>
                <a:ext cx="22680" cy="22932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D5AD222F-032E-DFE6-EF21-C6319170BEA3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9970091" y="6454495"/>
                  <a:ext cx="5832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1B5857B7-9C5A-F9E6-44EC-0FBF79C652FD}"/>
                    </a:ext>
                  </a:extLst>
                </p14:cNvPr>
                <p14:cNvContentPartPr/>
                <p14:nvPr/>
              </p14:nvContentPartPr>
              <p14:xfrm>
                <a:off x="9984491" y="6443695"/>
                <a:ext cx="110520" cy="24840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1B5857B7-9C5A-F9E6-44EC-0FBF79C652FD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9966491" y="6426055"/>
                  <a:ext cx="14616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2B4F8C2E-74D1-ECA8-0D61-086A13D96C56}"/>
                    </a:ext>
                  </a:extLst>
                </p14:cNvPr>
                <p14:cNvContentPartPr/>
                <p14:nvPr/>
              </p14:nvContentPartPr>
              <p14:xfrm>
                <a:off x="10149011" y="6587335"/>
                <a:ext cx="128520" cy="1047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2B4F8C2E-74D1-ECA8-0D61-086A13D96C56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0131011" y="6569695"/>
                  <a:ext cx="1641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772BF0EB-475E-64DB-8A1C-FA9841B891C7}"/>
                    </a:ext>
                  </a:extLst>
                </p14:cNvPr>
                <p14:cNvContentPartPr/>
                <p14:nvPr/>
              </p14:nvContentPartPr>
              <p14:xfrm>
                <a:off x="10344851" y="6431815"/>
                <a:ext cx="136440" cy="2563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772BF0EB-475E-64DB-8A1C-FA9841B891C7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0326851" y="6414175"/>
                  <a:ext cx="17208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1DB1BEA3-2971-8F8B-D73C-B256BAAD35CD}"/>
                    </a:ext>
                  </a:extLst>
                </p14:cNvPr>
                <p14:cNvContentPartPr/>
                <p14:nvPr/>
              </p14:nvContentPartPr>
              <p14:xfrm>
                <a:off x="10331891" y="6560335"/>
                <a:ext cx="162000" cy="2988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1DB1BEA3-2971-8F8B-D73C-B256BAAD35CD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0314251" y="6542335"/>
                  <a:ext cx="19764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DE975381-AF77-744B-3958-13304B2244B4}"/>
                    </a:ext>
                  </a:extLst>
                </p14:cNvPr>
                <p14:cNvContentPartPr/>
                <p14:nvPr/>
              </p14:nvContentPartPr>
              <p14:xfrm>
                <a:off x="10536011" y="6522175"/>
                <a:ext cx="28440" cy="14616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DE975381-AF77-744B-3958-13304B2244B4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0518371" y="6504175"/>
                  <a:ext cx="640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0DE52777-C789-A674-C470-7CC7C395D280}"/>
                    </a:ext>
                  </a:extLst>
                </p14:cNvPr>
                <p14:cNvContentPartPr/>
                <p14:nvPr/>
              </p14:nvContentPartPr>
              <p14:xfrm>
                <a:off x="10601531" y="6619015"/>
                <a:ext cx="69120" cy="7632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0DE52777-C789-A674-C470-7CC7C395D280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0583531" y="6601015"/>
                  <a:ext cx="1047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BB3784A6-B227-6302-D1E8-D4FB53AD43D6}"/>
                    </a:ext>
                  </a:extLst>
                </p14:cNvPr>
                <p14:cNvContentPartPr/>
                <p14:nvPr/>
              </p14:nvContentPartPr>
              <p14:xfrm>
                <a:off x="10747331" y="6624055"/>
                <a:ext cx="78120" cy="7272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BB3784A6-B227-6302-D1E8-D4FB53AD43D6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0729331" y="6606415"/>
                  <a:ext cx="1137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B75BDB3A-D918-AE64-B902-9E12D331AB46}"/>
                    </a:ext>
                  </a:extLst>
                </p14:cNvPr>
                <p14:cNvContentPartPr/>
                <p14:nvPr/>
              </p14:nvContentPartPr>
              <p14:xfrm>
                <a:off x="10872611" y="6616855"/>
                <a:ext cx="72720" cy="9216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B75BDB3A-D918-AE64-B902-9E12D331AB46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0854611" y="6599215"/>
                  <a:ext cx="1083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922A3E2B-AD27-7D7A-4D7F-38D188C82FE1}"/>
                    </a:ext>
                  </a:extLst>
                </p14:cNvPr>
                <p14:cNvContentPartPr/>
                <p14:nvPr/>
              </p14:nvContentPartPr>
              <p14:xfrm>
                <a:off x="11211731" y="6428215"/>
                <a:ext cx="159120" cy="27252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922A3E2B-AD27-7D7A-4D7F-38D188C82FE1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1194091" y="6410575"/>
                  <a:ext cx="19476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471D6D42-AC1A-B0FD-31A7-3C890D69ABDB}"/>
                    </a:ext>
                  </a:extLst>
                </p14:cNvPr>
                <p14:cNvContentPartPr/>
                <p14:nvPr/>
              </p14:nvContentPartPr>
              <p14:xfrm>
                <a:off x="11358611" y="6688855"/>
                <a:ext cx="107280" cy="5436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471D6D42-AC1A-B0FD-31A7-3C890D69ABDB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1340971" y="6670855"/>
                  <a:ext cx="142920" cy="9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5046D05-26F4-46F7-7F38-CA8598235232}"/>
              </a:ext>
            </a:extLst>
          </p:cNvPr>
          <p:cNvGrpSpPr/>
          <p:nvPr/>
        </p:nvGrpSpPr>
        <p:grpSpPr>
          <a:xfrm>
            <a:off x="8747171" y="4987855"/>
            <a:ext cx="1135080" cy="485280"/>
            <a:chOff x="8747171" y="4987855"/>
            <a:chExt cx="1135080" cy="485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9CB6482-A5A4-1991-3579-271F35013FEC}"/>
                    </a:ext>
                  </a:extLst>
                </p14:cNvPr>
                <p14:cNvContentPartPr/>
                <p14:nvPr/>
              </p14:nvContentPartPr>
              <p14:xfrm>
                <a:off x="8796851" y="5004775"/>
                <a:ext cx="107640" cy="25884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9CB6482-A5A4-1991-3579-271F35013FEC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8779211" y="4986775"/>
                  <a:ext cx="14328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D445B14-A868-D1CF-AF47-DBE45D065AC1}"/>
                    </a:ext>
                  </a:extLst>
                </p14:cNvPr>
                <p14:cNvContentPartPr/>
                <p14:nvPr/>
              </p14:nvContentPartPr>
              <p14:xfrm>
                <a:off x="8747171" y="4987855"/>
                <a:ext cx="99360" cy="972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D445B14-A868-D1CF-AF47-DBE45D065AC1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8729171" y="4969855"/>
                  <a:ext cx="1350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82040BCB-4BF6-40A5-0F29-893C0F3C38DC}"/>
                    </a:ext>
                  </a:extLst>
                </p14:cNvPr>
                <p14:cNvContentPartPr/>
                <p14:nvPr/>
              </p14:nvContentPartPr>
              <p14:xfrm>
                <a:off x="8936171" y="5185135"/>
                <a:ext cx="946080" cy="28800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82040BCB-4BF6-40A5-0F29-893C0F3C38DC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8918531" y="5167135"/>
                  <a:ext cx="981720" cy="32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CDCAE1C8-A85E-041D-6AB9-391C3623E5DF}"/>
              </a:ext>
            </a:extLst>
          </p:cNvPr>
          <p:cNvGrpSpPr/>
          <p:nvPr/>
        </p:nvGrpSpPr>
        <p:grpSpPr>
          <a:xfrm>
            <a:off x="9964331" y="5200615"/>
            <a:ext cx="1800720" cy="220680"/>
            <a:chOff x="9964331" y="5200615"/>
            <a:chExt cx="1800720" cy="220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FC86836F-9041-FAEE-AF4B-BF6BD572862E}"/>
                    </a:ext>
                  </a:extLst>
                </p14:cNvPr>
                <p14:cNvContentPartPr/>
                <p14:nvPr/>
              </p14:nvContentPartPr>
              <p14:xfrm>
                <a:off x="9964331" y="5226535"/>
                <a:ext cx="801000" cy="17568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FC86836F-9041-FAEE-AF4B-BF6BD572862E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9946331" y="5208535"/>
                  <a:ext cx="83664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714B4F87-07E5-81C9-B12B-1C40F393BD1A}"/>
                    </a:ext>
                  </a:extLst>
                </p14:cNvPr>
                <p14:cNvContentPartPr/>
                <p14:nvPr/>
              </p14:nvContentPartPr>
              <p14:xfrm>
                <a:off x="10597211" y="5277295"/>
                <a:ext cx="144360" cy="1548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714B4F87-07E5-81C9-B12B-1C40F393BD1A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0579571" y="5259295"/>
                  <a:ext cx="1800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CD56EF27-BDB1-2464-1176-9A2A1AFD2B46}"/>
                    </a:ext>
                  </a:extLst>
                </p14:cNvPr>
                <p14:cNvContentPartPr/>
                <p14:nvPr/>
              </p14:nvContentPartPr>
              <p14:xfrm>
                <a:off x="10853531" y="5200615"/>
                <a:ext cx="911520" cy="22068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CD56EF27-BDB1-2464-1176-9A2A1AFD2B46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0835531" y="5182615"/>
                  <a:ext cx="947160" cy="25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943A2471-4B7F-EC00-CE62-8733DD0932A6}"/>
              </a:ext>
            </a:extLst>
          </p:cNvPr>
          <p:cNvGrpSpPr/>
          <p:nvPr/>
        </p:nvGrpSpPr>
        <p:grpSpPr>
          <a:xfrm>
            <a:off x="9411731" y="1517815"/>
            <a:ext cx="2437200" cy="944280"/>
            <a:chOff x="9411731" y="1517815"/>
            <a:chExt cx="2437200" cy="944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42B2874E-6236-05D2-38C8-7B9C9C044BF6}"/>
                    </a:ext>
                  </a:extLst>
                </p14:cNvPr>
                <p14:cNvContentPartPr/>
                <p14:nvPr/>
              </p14:nvContentPartPr>
              <p14:xfrm>
                <a:off x="9411731" y="1703215"/>
                <a:ext cx="1585800" cy="75888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42B2874E-6236-05D2-38C8-7B9C9C044BF6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9394091" y="1685215"/>
                  <a:ext cx="1621440" cy="79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9B6D0B69-D8A7-B631-1A8D-D69060AB1795}"/>
                    </a:ext>
                  </a:extLst>
                </p14:cNvPr>
                <p14:cNvContentPartPr/>
                <p14:nvPr/>
              </p14:nvContentPartPr>
              <p14:xfrm>
                <a:off x="10564091" y="1864495"/>
                <a:ext cx="24120" cy="1440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9B6D0B69-D8A7-B631-1A8D-D69060AB1795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0546091" y="1846495"/>
                  <a:ext cx="597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934FD64B-1E50-055D-9B03-A71146191493}"/>
                    </a:ext>
                  </a:extLst>
                </p14:cNvPr>
                <p14:cNvContentPartPr/>
                <p14:nvPr/>
              </p14:nvContentPartPr>
              <p14:xfrm>
                <a:off x="10308491" y="1922095"/>
                <a:ext cx="196560" cy="6336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934FD64B-1E50-055D-9B03-A71146191493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0290491" y="1904455"/>
                  <a:ext cx="2322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FF314F6B-3A44-45FC-C189-15EB65E016CF}"/>
                    </a:ext>
                  </a:extLst>
                </p14:cNvPr>
                <p14:cNvContentPartPr/>
                <p14:nvPr/>
              </p14:nvContentPartPr>
              <p14:xfrm>
                <a:off x="11148011" y="1517815"/>
                <a:ext cx="700920" cy="40536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FF314F6B-3A44-45FC-C189-15EB65E016CF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1130011" y="1500175"/>
                  <a:ext cx="736560" cy="44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B681C8BD-12B3-2F56-5A68-C7D693EDD6D1}"/>
                    </a:ext>
                  </a:extLst>
                </p14:cNvPr>
                <p14:cNvContentPartPr/>
                <p14:nvPr/>
              </p14:nvContentPartPr>
              <p14:xfrm>
                <a:off x="11735891" y="1559935"/>
                <a:ext cx="101880" cy="3816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B681C8BD-12B3-2F56-5A68-C7D693EDD6D1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1718251" y="1541935"/>
                  <a:ext cx="1375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767A2F4D-10BA-AC7A-C807-667E00380BF4}"/>
                    </a:ext>
                  </a:extLst>
                </p14:cNvPr>
                <p14:cNvContentPartPr/>
                <p14:nvPr/>
              </p14:nvContentPartPr>
              <p14:xfrm>
                <a:off x="10542491" y="1971415"/>
                <a:ext cx="968040" cy="39888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767A2F4D-10BA-AC7A-C807-667E00380BF4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0524491" y="1953415"/>
                  <a:ext cx="1003680" cy="434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42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45890D19-A5FF-6873-AA56-48A15D3AF1D4}"/>
                  </a:ext>
                </a:extLst>
              </p14:cNvPr>
              <p14:cNvContentPartPr/>
              <p14:nvPr/>
            </p14:nvContentPartPr>
            <p14:xfrm>
              <a:off x="8264771" y="4858975"/>
              <a:ext cx="1013040" cy="32760"/>
            </p14:xfrm>
          </p:contentPart>
        </mc:Choice>
        <mc:Fallback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45890D19-A5FF-6873-AA56-48A15D3AF1D4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8246771" y="4841335"/>
                <a:ext cx="104868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4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6E2FA33A-63ED-5A9E-E706-83F572D22726}"/>
                  </a:ext>
                </a:extLst>
              </p14:cNvPr>
              <p14:cNvContentPartPr/>
              <p14:nvPr/>
            </p14:nvContentPartPr>
            <p14:xfrm>
              <a:off x="9285371" y="4083895"/>
              <a:ext cx="52200" cy="773640"/>
            </p14:xfrm>
          </p:contentPart>
        </mc:Choice>
        <mc:Fallback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6E2FA33A-63ED-5A9E-E706-83F572D22726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9267731" y="4065895"/>
                <a:ext cx="87840" cy="80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6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2575B111-F135-6D5D-CD74-394CB68914BA}"/>
                  </a:ext>
                </a:extLst>
              </p14:cNvPr>
              <p14:cNvContentPartPr/>
              <p14:nvPr/>
            </p14:nvContentPartPr>
            <p14:xfrm>
              <a:off x="9318131" y="4137175"/>
              <a:ext cx="13320" cy="7560"/>
            </p14:xfrm>
          </p:contentPart>
        </mc:Choice>
        <mc:Fallback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2575B111-F135-6D5D-CD74-394CB68914BA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9300131" y="4119535"/>
                <a:ext cx="48960" cy="43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1" name="Group 220">
            <a:extLst>
              <a:ext uri="{FF2B5EF4-FFF2-40B4-BE49-F238E27FC236}">
                <a16:creationId xmlns:a16="http://schemas.microsoft.com/office/drawing/2014/main" id="{90DF9BEC-1B2E-6EC2-C93D-60FAEF414A2E}"/>
              </a:ext>
            </a:extLst>
          </p:cNvPr>
          <p:cNvGrpSpPr/>
          <p:nvPr/>
        </p:nvGrpSpPr>
        <p:grpSpPr>
          <a:xfrm>
            <a:off x="7890731" y="3939535"/>
            <a:ext cx="594360" cy="333360"/>
            <a:chOff x="7890731" y="3939535"/>
            <a:chExt cx="594360" cy="333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C4A34C87-2EC7-97C9-CB89-6721D48F62A1}"/>
                    </a:ext>
                  </a:extLst>
                </p14:cNvPr>
                <p14:cNvContentPartPr/>
                <p14:nvPr/>
              </p14:nvContentPartPr>
              <p14:xfrm>
                <a:off x="8296811" y="4042855"/>
                <a:ext cx="188280" cy="4824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C4A34C87-2EC7-97C9-CB89-6721D48F62A1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8278811" y="4025215"/>
                  <a:ext cx="2239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8C5402A7-5D87-4EF3-07B2-C8FB4DA80D33}"/>
                    </a:ext>
                  </a:extLst>
                </p14:cNvPr>
                <p14:cNvContentPartPr/>
                <p14:nvPr/>
              </p14:nvContentPartPr>
              <p14:xfrm>
                <a:off x="7890731" y="3939535"/>
                <a:ext cx="171000" cy="24228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8C5402A7-5D87-4EF3-07B2-C8FB4DA80D33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7872731" y="3921895"/>
                  <a:ext cx="20664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EB238D4A-8D60-5002-7454-8F7423FC1DED}"/>
                    </a:ext>
                  </a:extLst>
                </p14:cNvPr>
                <p14:cNvContentPartPr/>
                <p14:nvPr/>
              </p14:nvContentPartPr>
              <p14:xfrm>
                <a:off x="8116451" y="4142215"/>
                <a:ext cx="14400" cy="13068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EB238D4A-8D60-5002-7454-8F7423FC1DED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8098451" y="4124215"/>
                  <a:ext cx="50040" cy="16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98564C04-F273-07AE-5763-3CFAB5D62A81}"/>
              </a:ext>
            </a:extLst>
          </p:cNvPr>
          <p:cNvGrpSpPr/>
          <p:nvPr/>
        </p:nvGrpSpPr>
        <p:grpSpPr>
          <a:xfrm>
            <a:off x="8397971" y="3165895"/>
            <a:ext cx="557640" cy="282240"/>
            <a:chOff x="8397971" y="3165895"/>
            <a:chExt cx="557640" cy="282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0782F84D-0F6A-BB02-5F2D-50ADD78F669F}"/>
                    </a:ext>
                  </a:extLst>
                </p14:cNvPr>
                <p14:cNvContentPartPr/>
                <p14:nvPr/>
              </p14:nvContentPartPr>
              <p14:xfrm>
                <a:off x="8397971" y="3304495"/>
                <a:ext cx="79920" cy="1800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0782F84D-0F6A-BB02-5F2D-50ADD78F669F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8379971" y="3286495"/>
                  <a:ext cx="1155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4A80AB24-75F4-F830-331F-51ACCF3EBCB5}"/>
                    </a:ext>
                  </a:extLst>
                </p14:cNvPr>
                <p14:cNvContentPartPr/>
                <p14:nvPr/>
              </p14:nvContentPartPr>
              <p14:xfrm>
                <a:off x="8684891" y="3165895"/>
                <a:ext cx="163080" cy="22968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4A80AB24-75F4-F830-331F-51ACCF3EBCB5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8666891" y="3147895"/>
                  <a:ext cx="19872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141F66F7-4733-3BAC-CDC3-B17FE75A58DE}"/>
                    </a:ext>
                  </a:extLst>
                </p14:cNvPr>
                <p14:cNvContentPartPr/>
                <p14:nvPr/>
              </p14:nvContentPartPr>
              <p14:xfrm>
                <a:off x="8850491" y="3355615"/>
                <a:ext cx="105120" cy="9252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141F66F7-4733-3BAC-CDC3-B17FE75A58DE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8832491" y="3337615"/>
                  <a:ext cx="140760" cy="128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60">
            <p14:nvContentPartPr>
              <p14:cNvPr id="233" name="Ink 232">
                <a:extLst>
                  <a:ext uri="{FF2B5EF4-FFF2-40B4-BE49-F238E27FC236}">
                    <a16:creationId xmlns:a16="http://schemas.microsoft.com/office/drawing/2014/main" id="{548BA194-F5A3-6B6F-1596-BD75886F1AF2}"/>
                  </a:ext>
                </a:extLst>
              </p14:cNvPr>
              <p14:cNvContentPartPr/>
              <p14:nvPr/>
            </p14:nvContentPartPr>
            <p14:xfrm>
              <a:off x="8184131" y="4819735"/>
              <a:ext cx="1325520" cy="64440"/>
            </p14:xfrm>
          </p:contentPart>
        </mc:Choice>
        <mc:Fallback>
          <p:pic>
            <p:nvPicPr>
              <p:cNvPr id="233" name="Ink 232">
                <a:extLst>
                  <a:ext uri="{FF2B5EF4-FFF2-40B4-BE49-F238E27FC236}">
                    <a16:creationId xmlns:a16="http://schemas.microsoft.com/office/drawing/2014/main" id="{548BA194-F5A3-6B6F-1596-BD75886F1AF2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8121491" y="4757095"/>
                <a:ext cx="145116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2">
            <p14:nvContentPartPr>
              <p14:cNvPr id="234" name="Ink 233">
                <a:extLst>
                  <a:ext uri="{FF2B5EF4-FFF2-40B4-BE49-F238E27FC236}">
                    <a16:creationId xmlns:a16="http://schemas.microsoft.com/office/drawing/2014/main" id="{12AF68EE-C12C-7296-1F3B-F15A97BFF7D6}"/>
                  </a:ext>
                </a:extLst>
              </p14:cNvPr>
              <p14:cNvContentPartPr/>
              <p14:nvPr/>
            </p14:nvContentPartPr>
            <p14:xfrm>
              <a:off x="9540971" y="2657215"/>
              <a:ext cx="1875960" cy="2159640"/>
            </p14:xfrm>
          </p:contentPart>
        </mc:Choice>
        <mc:Fallback>
          <p:pic>
            <p:nvPicPr>
              <p:cNvPr id="234" name="Ink 233">
                <a:extLst>
                  <a:ext uri="{FF2B5EF4-FFF2-40B4-BE49-F238E27FC236}">
                    <a16:creationId xmlns:a16="http://schemas.microsoft.com/office/drawing/2014/main" id="{12AF68EE-C12C-7296-1F3B-F15A97BFF7D6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9478331" y="2594575"/>
                <a:ext cx="2001600" cy="2285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38" name="Group 237">
            <a:extLst>
              <a:ext uri="{FF2B5EF4-FFF2-40B4-BE49-F238E27FC236}">
                <a16:creationId xmlns:a16="http://schemas.microsoft.com/office/drawing/2014/main" id="{5E814903-E5A2-AF78-07E6-4F9B8207FC67}"/>
              </a:ext>
            </a:extLst>
          </p:cNvPr>
          <p:cNvGrpSpPr/>
          <p:nvPr/>
        </p:nvGrpSpPr>
        <p:grpSpPr>
          <a:xfrm>
            <a:off x="7671131" y="4708135"/>
            <a:ext cx="1628640" cy="325080"/>
            <a:chOff x="7671131" y="4708135"/>
            <a:chExt cx="1628640" cy="325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2C0D8E42-1F0B-3EBA-EB77-E5DC42B90CC7}"/>
                    </a:ext>
                  </a:extLst>
                </p14:cNvPr>
                <p14:cNvContentPartPr/>
                <p14:nvPr/>
              </p14:nvContentPartPr>
              <p14:xfrm>
                <a:off x="7671131" y="4708135"/>
                <a:ext cx="148680" cy="31500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2C0D8E42-1F0B-3EBA-EB77-E5DC42B90CC7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7653491" y="4690495"/>
                  <a:ext cx="18432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D18BAB29-AF82-7C74-46C4-22F418E07842}"/>
                    </a:ext>
                  </a:extLst>
                </p14:cNvPr>
                <p14:cNvContentPartPr/>
                <p14:nvPr/>
              </p14:nvContentPartPr>
              <p14:xfrm>
                <a:off x="7789571" y="4977055"/>
                <a:ext cx="78840" cy="5616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D18BAB29-AF82-7C74-46C4-22F418E07842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7771931" y="4959415"/>
                  <a:ext cx="1144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AF41F3B9-3962-BAD5-4133-D6661BAF8015}"/>
                    </a:ext>
                  </a:extLst>
                </p14:cNvPr>
                <p14:cNvContentPartPr/>
                <p14:nvPr/>
              </p14:nvContentPartPr>
              <p14:xfrm>
                <a:off x="7904051" y="4815415"/>
                <a:ext cx="75240" cy="6768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AF41F3B9-3962-BAD5-4133-D6661BAF8015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7886411" y="4797415"/>
                  <a:ext cx="1108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27DB03B5-273E-7E35-1D83-260795A7FBC7}"/>
                    </a:ext>
                  </a:extLst>
                </p14:cNvPr>
                <p14:cNvContentPartPr/>
                <p14:nvPr/>
              </p14:nvContentPartPr>
              <p14:xfrm>
                <a:off x="7933211" y="4848895"/>
                <a:ext cx="123480" cy="9828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27DB03B5-273E-7E35-1D83-260795A7FBC7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7915211" y="4831255"/>
                  <a:ext cx="1591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40E016A6-8114-6FE4-5B37-00CEF8432D2D}"/>
                    </a:ext>
                  </a:extLst>
                </p14:cNvPr>
                <p14:cNvContentPartPr/>
                <p14:nvPr/>
              </p14:nvContentPartPr>
              <p14:xfrm>
                <a:off x="8054531" y="4735135"/>
                <a:ext cx="100800" cy="11988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40E016A6-8114-6FE4-5B37-00CEF8432D2D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8036891" y="4717135"/>
                  <a:ext cx="1364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9A546F61-71BD-ED40-A42D-FF6267652C3E}"/>
                    </a:ext>
                  </a:extLst>
                </p14:cNvPr>
                <p14:cNvContentPartPr/>
                <p14:nvPr/>
              </p14:nvContentPartPr>
              <p14:xfrm>
                <a:off x="8253611" y="4826575"/>
                <a:ext cx="1046160" cy="5364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9A546F61-71BD-ED40-A42D-FF6267652C3E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8235611" y="4808935"/>
                  <a:ext cx="1081800" cy="89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76">
            <p14:nvContentPartPr>
              <p14:cNvPr id="239" name="Ink 238">
                <a:extLst>
                  <a:ext uri="{FF2B5EF4-FFF2-40B4-BE49-F238E27FC236}">
                    <a16:creationId xmlns:a16="http://schemas.microsoft.com/office/drawing/2014/main" id="{6C5A8AAB-3607-5FDE-7AB9-32487BEBACCC}"/>
                  </a:ext>
                </a:extLst>
              </p14:cNvPr>
              <p14:cNvContentPartPr/>
              <p14:nvPr/>
            </p14:nvContentPartPr>
            <p14:xfrm>
              <a:off x="9305891" y="4070215"/>
              <a:ext cx="669600" cy="48960"/>
            </p14:xfrm>
          </p:contentPart>
        </mc:Choice>
        <mc:Fallback>
          <p:pic>
            <p:nvPicPr>
              <p:cNvPr id="239" name="Ink 238">
                <a:extLst>
                  <a:ext uri="{FF2B5EF4-FFF2-40B4-BE49-F238E27FC236}">
                    <a16:creationId xmlns:a16="http://schemas.microsoft.com/office/drawing/2014/main" id="{6C5A8AAB-3607-5FDE-7AB9-32487BEBACCC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9287891" y="4052575"/>
                <a:ext cx="70524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8">
            <p14:nvContentPartPr>
              <p14:cNvPr id="240" name="Ink 239">
                <a:extLst>
                  <a:ext uri="{FF2B5EF4-FFF2-40B4-BE49-F238E27FC236}">
                    <a16:creationId xmlns:a16="http://schemas.microsoft.com/office/drawing/2014/main" id="{A228A644-0B4D-D526-15E3-615688ACE921}"/>
                  </a:ext>
                </a:extLst>
              </p14:cNvPr>
              <p14:cNvContentPartPr/>
              <p14:nvPr/>
            </p14:nvContentPartPr>
            <p14:xfrm>
              <a:off x="10214891" y="3363895"/>
              <a:ext cx="588960" cy="38160"/>
            </p14:xfrm>
          </p:contentPart>
        </mc:Choice>
        <mc:Fallback>
          <p:pic>
            <p:nvPicPr>
              <p:cNvPr id="240" name="Ink 239">
                <a:extLst>
                  <a:ext uri="{FF2B5EF4-FFF2-40B4-BE49-F238E27FC236}">
                    <a16:creationId xmlns:a16="http://schemas.microsoft.com/office/drawing/2014/main" id="{A228A644-0B4D-D526-15E3-615688ACE921}"/>
                  </a:ext>
                </a:extLst>
              </p:cNvPr>
              <p:cNvPicPr/>
              <p:nvPr/>
            </p:nvPicPr>
            <p:blipFill>
              <a:blip r:embed="rId379"/>
              <a:stretch>
                <a:fillRect/>
              </a:stretch>
            </p:blipFill>
            <p:spPr>
              <a:xfrm>
                <a:off x="10197251" y="3345895"/>
                <a:ext cx="62460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0">
            <p14:nvContentPartPr>
              <p14:cNvPr id="241" name="Ink 240">
                <a:extLst>
                  <a:ext uri="{FF2B5EF4-FFF2-40B4-BE49-F238E27FC236}">
                    <a16:creationId xmlns:a16="http://schemas.microsoft.com/office/drawing/2014/main" id="{8345C1E0-AB7A-B089-65C2-930155933CBA}"/>
                  </a:ext>
                </a:extLst>
              </p14:cNvPr>
              <p14:cNvContentPartPr/>
              <p14:nvPr/>
            </p14:nvContentPartPr>
            <p14:xfrm>
              <a:off x="9971531" y="3421495"/>
              <a:ext cx="274320" cy="694800"/>
            </p14:xfrm>
          </p:contentPart>
        </mc:Choice>
        <mc:Fallback>
          <p:pic>
            <p:nvPicPr>
              <p:cNvPr id="241" name="Ink 240">
                <a:extLst>
                  <a:ext uri="{FF2B5EF4-FFF2-40B4-BE49-F238E27FC236}">
                    <a16:creationId xmlns:a16="http://schemas.microsoft.com/office/drawing/2014/main" id="{8345C1E0-AB7A-B089-65C2-930155933CBA}"/>
                  </a:ext>
                </a:extLst>
              </p:cNvPr>
              <p:cNvPicPr/>
              <p:nvPr/>
            </p:nvPicPr>
            <p:blipFill>
              <a:blip r:embed="rId381"/>
              <a:stretch>
                <a:fillRect/>
              </a:stretch>
            </p:blipFill>
            <p:spPr>
              <a:xfrm>
                <a:off x="9953891" y="3403495"/>
                <a:ext cx="309960" cy="73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2">
            <p14:nvContentPartPr>
              <p14:cNvPr id="242" name="Ink 241">
                <a:extLst>
                  <a:ext uri="{FF2B5EF4-FFF2-40B4-BE49-F238E27FC236}">
                    <a16:creationId xmlns:a16="http://schemas.microsoft.com/office/drawing/2014/main" id="{7CDD1591-9C64-1E42-1A70-752E350435E2}"/>
                  </a:ext>
                </a:extLst>
              </p14:cNvPr>
              <p14:cNvContentPartPr/>
              <p14:nvPr/>
            </p14:nvContentPartPr>
            <p14:xfrm>
              <a:off x="11486771" y="2154655"/>
              <a:ext cx="310320" cy="486360"/>
            </p14:xfrm>
          </p:contentPart>
        </mc:Choice>
        <mc:Fallback>
          <p:pic>
            <p:nvPicPr>
              <p:cNvPr id="242" name="Ink 241">
                <a:extLst>
                  <a:ext uri="{FF2B5EF4-FFF2-40B4-BE49-F238E27FC236}">
                    <a16:creationId xmlns:a16="http://schemas.microsoft.com/office/drawing/2014/main" id="{7CDD1591-9C64-1E42-1A70-752E350435E2}"/>
                  </a:ext>
                </a:extLst>
              </p:cNvPr>
              <p:cNvPicPr/>
              <p:nvPr/>
            </p:nvPicPr>
            <p:blipFill>
              <a:blip r:embed="rId383"/>
              <a:stretch>
                <a:fillRect/>
              </a:stretch>
            </p:blipFill>
            <p:spPr>
              <a:xfrm>
                <a:off x="11468771" y="2136655"/>
                <a:ext cx="345960" cy="52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00527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805A7C7-4515-9C85-95E9-1B2158F7BCF0}"/>
                  </a:ext>
                </a:extLst>
              </p14:cNvPr>
              <p14:cNvContentPartPr/>
              <p14:nvPr/>
            </p14:nvContentPartPr>
            <p14:xfrm>
              <a:off x="3378851" y="562375"/>
              <a:ext cx="79560" cy="1187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805A7C7-4515-9C85-95E9-1B2158F7BCF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60851" y="544735"/>
                <a:ext cx="115200" cy="122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48518EC-BDE3-C6BE-1A70-3D77039FF1F2}"/>
                  </a:ext>
                </a:extLst>
              </p14:cNvPr>
              <p14:cNvContentPartPr/>
              <p14:nvPr/>
            </p14:nvContentPartPr>
            <p14:xfrm>
              <a:off x="3385331" y="807535"/>
              <a:ext cx="1252800" cy="36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48518EC-BDE3-C6BE-1A70-3D77039FF1F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67331" y="789895"/>
                <a:ext cx="1288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3361652-F894-FA7E-3D8C-10FC28D5B468}"/>
                  </a:ext>
                </a:extLst>
              </p14:cNvPr>
              <p14:cNvContentPartPr/>
              <p14:nvPr/>
            </p14:nvContentPartPr>
            <p14:xfrm>
              <a:off x="3600251" y="931375"/>
              <a:ext cx="126360" cy="5569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3361652-F894-FA7E-3D8C-10FC28D5B46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582611" y="913375"/>
                <a:ext cx="162000" cy="59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457F553-672B-B552-3048-FD800CE6CB4C}"/>
                  </a:ext>
                </a:extLst>
              </p14:cNvPr>
              <p14:cNvContentPartPr/>
              <p14:nvPr/>
            </p14:nvContentPartPr>
            <p14:xfrm>
              <a:off x="3844691" y="1092655"/>
              <a:ext cx="108720" cy="1868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457F553-672B-B552-3048-FD800CE6CB4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826691" y="1074655"/>
                <a:ext cx="14436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1D3F94A-8EEA-400F-0C4F-2425D9AC4D2C}"/>
                  </a:ext>
                </a:extLst>
              </p14:cNvPr>
              <p14:cNvContentPartPr/>
              <p14:nvPr/>
            </p14:nvContentPartPr>
            <p14:xfrm>
              <a:off x="4021811" y="1202095"/>
              <a:ext cx="57240" cy="712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1D3F94A-8EEA-400F-0C4F-2425D9AC4D2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003811" y="1184095"/>
                <a:ext cx="9288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DF4EB9A-BFA1-5F49-BAC4-69CE86AE5547}"/>
                  </a:ext>
                </a:extLst>
              </p14:cNvPr>
              <p14:cNvContentPartPr/>
              <p14:nvPr/>
            </p14:nvContentPartPr>
            <p14:xfrm>
              <a:off x="4105331" y="1060255"/>
              <a:ext cx="187200" cy="2185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DF4EB9A-BFA1-5F49-BAC4-69CE86AE554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087691" y="1042615"/>
                <a:ext cx="222840" cy="254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A8212925-E215-1E32-6CD8-6B94A73ED658}"/>
              </a:ext>
            </a:extLst>
          </p:cNvPr>
          <p:cNvGrpSpPr/>
          <p:nvPr/>
        </p:nvGrpSpPr>
        <p:grpSpPr>
          <a:xfrm>
            <a:off x="817811" y="998335"/>
            <a:ext cx="1542240" cy="348480"/>
            <a:chOff x="817811" y="998335"/>
            <a:chExt cx="1542240" cy="34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5ABE1E0-7E98-7A5C-FF10-BB114834D1FB}"/>
                    </a:ext>
                  </a:extLst>
                </p14:cNvPr>
                <p14:cNvContentPartPr/>
                <p14:nvPr/>
              </p14:nvContentPartPr>
              <p14:xfrm>
                <a:off x="817811" y="998335"/>
                <a:ext cx="116640" cy="2671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5ABE1E0-7E98-7A5C-FF10-BB114834D1F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00171" y="980695"/>
                  <a:ext cx="15228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917557E-A261-9F80-6EE7-698C8A629351}"/>
                    </a:ext>
                  </a:extLst>
                </p14:cNvPr>
                <p14:cNvContentPartPr/>
                <p14:nvPr/>
              </p14:nvContentPartPr>
              <p14:xfrm>
                <a:off x="1010771" y="1113175"/>
                <a:ext cx="150840" cy="1512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917557E-A261-9F80-6EE7-698C8A62935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93131" y="1095535"/>
                  <a:ext cx="1864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FB38B4E-0F4A-972A-2272-61B03A6AE963}"/>
                    </a:ext>
                  </a:extLst>
                </p14:cNvPr>
                <p14:cNvContentPartPr/>
                <p14:nvPr/>
              </p14:nvContentPartPr>
              <p14:xfrm>
                <a:off x="1179251" y="1281655"/>
                <a:ext cx="104400" cy="651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FB38B4E-0F4A-972A-2272-61B03A6AE96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161251" y="1263655"/>
                  <a:ext cx="1400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B6778D7-6161-C6C6-24DB-A3CF959B9FF6}"/>
                    </a:ext>
                  </a:extLst>
                </p14:cNvPr>
                <p14:cNvContentPartPr/>
                <p14:nvPr/>
              </p14:nvContentPartPr>
              <p14:xfrm>
                <a:off x="1421171" y="1053415"/>
                <a:ext cx="938880" cy="2206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B6778D7-6161-C6C6-24DB-A3CF959B9FF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403531" y="1035775"/>
                  <a:ext cx="974520" cy="25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C0660DB-B431-9E41-C167-E4C4CBBFB446}"/>
              </a:ext>
            </a:extLst>
          </p:cNvPr>
          <p:cNvGrpSpPr/>
          <p:nvPr/>
        </p:nvGrpSpPr>
        <p:grpSpPr>
          <a:xfrm>
            <a:off x="2489291" y="598735"/>
            <a:ext cx="850320" cy="1140120"/>
            <a:chOff x="2489291" y="598735"/>
            <a:chExt cx="850320" cy="114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34A2ED1F-7793-68E5-B0F0-2524DBB3FF20}"/>
                    </a:ext>
                  </a:extLst>
                </p14:cNvPr>
                <p14:cNvContentPartPr/>
                <p14:nvPr/>
              </p14:nvContentPartPr>
              <p14:xfrm>
                <a:off x="2506931" y="1481095"/>
                <a:ext cx="825120" cy="288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34A2ED1F-7793-68E5-B0F0-2524DBB3FF2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488931" y="1463095"/>
                  <a:ext cx="86076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3FDBD5A5-0026-87B8-C5E8-468B5D30029D}"/>
                    </a:ext>
                  </a:extLst>
                </p14:cNvPr>
                <p14:cNvContentPartPr/>
                <p14:nvPr/>
              </p14:nvContentPartPr>
              <p14:xfrm>
                <a:off x="3301811" y="598735"/>
                <a:ext cx="37800" cy="11401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3FDBD5A5-0026-87B8-C5E8-468B5D30029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284171" y="580735"/>
                  <a:ext cx="73440" cy="11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903ED4D-8BD2-CD2D-2683-0FC5FDB49567}"/>
                    </a:ext>
                  </a:extLst>
                </p14:cNvPr>
                <p14:cNvContentPartPr/>
                <p14:nvPr/>
              </p14:nvContentPartPr>
              <p14:xfrm>
                <a:off x="2489291" y="818695"/>
                <a:ext cx="30600" cy="61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903ED4D-8BD2-CD2D-2683-0FC5FDB4956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471651" y="800695"/>
                  <a:ext cx="662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9639E50-7B10-1568-A9F8-7C102E0D515E}"/>
                    </a:ext>
                  </a:extLst>
                </p14:cNvPr>
                <p14:cNvContentPartPr/>
                <p14:nvPr/>
              </p14:nvContentPartPr>
              <p14:xfrm>
                <a:off x="2618891" y="835615"/>
                <a:ext cx="51120" cy="43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9639E50-7B10-1568-A9F8-7C102E0D515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601251" y="817615"/>
                  <a:ext cx="867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7DEF9E8-EAC1-5FEF-E012-73DB64BB3A55}"/>
                    </a:ext>
                  </a:extLst>
                </p14:cNvPr>
                <p14:cNvContentPartPr/>
                <p14:nvPr/>
              </p14:nvContentPartPr>
              <p14:xfrm>
                <a:off x="2833811" y="836695"/>
                <a:ext cx="36720" cy="90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7DEF9E8-EAC1-5FEF-E012-73DB64BB3A5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815811" y="819055"/>
                  <a:ext cx="723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3B59B7B-293C-6267-BECC-4CD3CAA737D6}"/>
                    </a:ext>
                  </a:extLst>
                </p14:cNvPr>
                <p14:cNvContentPartPr/>
                <p14:nvPr/>
              </p14:nvContentPartPr>
              <p14:xfrm>
                <a:off x="2985371" y="853615"/>
                <a:ext cx="44640" cy="72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3B59B7B-293C-6267-BECC-4CD3CAA737D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967731" y="835975"/>
                  <a:ext cx="802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B5557E3-41F1-8168-0673-E9B45F4A098A}"/>
                    </a:ext>
                  </a:extLst>
                </p14:cNvPr>
                <p14:cNvContentPartPr/>
                <p14:nvPr/>
              </p14:nvContentPartPr>
              <p14:xfrm>
                <a:off x="3095891" y="863695"/>
                <a:ext cx="144360" cy="424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B5557E3-41F1-8168-0673-E9B45F4A098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077891" y="845695"/>
                  <a:ext cx="18000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88A369F-B921-F986-61CD-73F0994C35F7}"/>
                    </a:ext>
                  </a:extLst>
                </p14:cNvPr>
                <p14:cNvContentPartPr/>
                <p14:nvPr/>
              </p14:nvContentPartPr>
              <p14:xfrm>
                <a:off x="2688371" y="893215"/>
                <a:ext cx="177120" cy="6278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88A369F-B921-F986-61CD-73F0994C35F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670731" y="875575"/>
                  <a:ext cx="212760" cy="663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E702A92B-2AA6-7439-B35C-FFFAD021659A}"/>
                  </a:ext>
                </a:extLst>
              </p14:cNvPr>
              <p14:cNvContentPartPr/>
              <p14:nvPr/>
            </p14:nvContentPartPr>
            <p14:xfrm>
              <a:off x="3198491" y="795295"/>
              <a:ext cx="346320" cy="644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E702A92B-2AA6-7439-B35C-FFFAD021659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180851" y="777295"/>
                <a:ext cx="38196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41C4B344-E800-8EEB-B509-9127664B93A4}"/>
                  </a:ext>
                </a:extLst>
              </p14:cNvPr>
              <p14:cNvContentPartPr/>
              <p14:nvPr/>
            </p14:nvContentPartPr>
            <p14:xfrm>
              <a:off x="1894211" y="2819215"/>
              <a:ext cx="162720" cy="22158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41C4B344-E800-8EEB-B509-9127664B93A4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876211" y="2801215"/>
                <a:ext cx="198360" cy="225144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50E8CE7A-ABAD-0C22-209A-C9264DA5B9BA}"/>
              </a:ext>
            </a:extLst>
          </p:cNvPr>
          <p:cNvGrpSpPr/>
          <p:nvPr/>
        </p:nvGrpSpPr>
        <p:grpSpPr>
          <a:xfrm>
            <a:off x="1884131" y="4989655"/>
            <a:ext cx="3066120" cy="237600"/>
            <a:chOff x="1884131" y="4989655"/>
            <a:chExt cx="3066120" cy="23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0EDAFBC-4737-73E7-DD9C-3D4026498DFB}"/>
                    </a:ext>
                  </a:extLst>
                </p14:cNvPr>
                <p14:cNvContentPartPr/>
                <p14:nvPr/>
              </p14:nvContentPartPr>
              <p14:xfrm>
                <a:off x="1884131" y="5036815"/>
                <a:ext cx="2731320" cy="1310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0EDAFBC-4737-73E7-DD9C-3D4026498DF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866491" y="5019175"/>
                  <a:ext cx="27669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7236A0B-8263-05AD-137E-5C35D7ECEEB1}"/>
                    </a:ext>
                  </a:extLst>
                </p14:cNvPr>
                <p14:cNvContentPartPr/>
                <p14:nvPr/>
              </p14:nvContentPartPr>
              <p14:xfrm>
                <a:off x="4764131" y="5017375"/>
                <a:ext cx="158040" cy="2098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7236A0B-8263-05AD-137E-5C35D7ECEEB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746131" y="4999735"/>
                  <a:ext cx="19368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985E085-DE07-1E90-5FB0-4F44CECACE1A}"/>
                    </a:ext>
                  </a:extLst>
                </p14:cNvPr>
                <p14:cNvContentPartPr/>
                <p14:nvPr/>
              </p14:nvContentPartPr>
              <p14:xfrm>
                <a:off x="4738571" y="4989655"/>
                <a:ext cx="211680" cy="334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985E085-DE07-1E90-5FB0-4F44CECACE1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720931" y="4971655"/>
                  <a:ext cx="247320" cy="69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76E2C1CD-9AD5-0030-FA78-44EDB060CE6D}"/>
                  </a:ext>
                </a:extLst>
              </p14:cNvPr>
              <p14:cNvContentPartPr/>
              <p14:nvPr/>
            </p14:nvContentPartPr>
            <p14:xfrm>
              <a:off x="1580291" y="2670175"/>
              <a:ext cx="304920" cy="2678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76E2C1CD-9AD5-0030-FA78-44EDB060CE6D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562651" y="2652535"/>
                <a:ext cx="340560" cy="30348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FB18FA8F-7A19-2EE2-2883-93AF509B2473}"/>
              </a:ext>
            </a:extLst>
          </p:cNvPr>
          <p:cNvGrpSpPr/>
          <p:nvPr/>
        </p:nvGrpSpPr>
        <p:grpSpPr>
          <a:xfrm>
            <a:off x="1898891" y="3728575"/>
            <a:ext cx="1883160" cy="1345320"/>
            <a:chOff x="1898891" y="3728575"/>
            <a:chExt cx="1883160" cy="134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232AB06-D744-6003-6CE6-A2AF31B84B27}"/>
                    </a:ext>
                  </a:extLst>
                </p14:cNvPr>
                <p14:cNvContentPartPr/>
                <p14:nvPr/>
              </p14:nvContentPartPr>
              <p14:xfrm>
                <a:off x="1898891" y="5062375"/>
                <a:ext cx="664560" cy="115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232AB06-D744-6003-6CE6-A2AF31B84B2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880891" y="5044375"/>
                  <a:ext cx="7002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1D4BEB8-10B9-D16A-F6A7-042CEBB7267A}"/>
                    </a:ext>
                  </a:extLst>
                </p14:cNvPr>
                <p14:cNvContentPartPr/>
                <p14:nvPr/>
              </p14:nvContentPartPr>
              <p14:xfrm>
                <a:off x="2554091" y="4398895"/>
                <a:ext cx="15120" cy="6591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1D4BEB8-10B9-D16A-F6A7-042CEBB7267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536451" y="4381255"/>
                  <a:ext cx="50760" cy="69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5885B2B-0596-FF79-2B56-0190C88C3096}"/>
                    </a:ext>
                  </a:extLst>
                </p14:cNvPr>
                <p14:cNvContentPartPr/>
                <p14:nvPr/>
              </p14:nvContentPartPr>
              <p14:xfrm>
                <a:off x="2586131" y="4401055"/>
                <a:ext cx="605160" cy="439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5885B2B-0596-FF79-2B56-0190C88C309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568131" y="4383055"/>
                  <a:ext cx="6408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85CD2F8-39BE-DFE6-61FF-F9A358B657E6}"/>
                    </a:ext>
                  </a:extLst>
                </p14:cNvPr>
                <p14:cNvContentPartPr/>
                <p14:nvPr/>
              </p14:nvContentPartPr>
              <p14:xfrm>
                <a:off x="3144491" y="3730735"/>
                <a:ext cx="52920" cy="7156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85CD2F8-39BE-DFE6-61FF-F9A358B657E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126851" y="3712735"/>
                  <a:ext cx="88560" cy="75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C6CD739-9713-DFE5-F289-843765BCF95F}"/>
                    </a:ext>
                  </a:extLst>
                </p14:cNvPr>
                <p14:cNvContentPartPr/>
                <p14:nvPr/>
              </p14:nvContentPartPr>
              <p14:xfrm>
                <a:off x="3177971" y="3728575"/>
                <a:ext cx="604080" cy="298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C6CD739-9713-DFE5-F289-843765BCF95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160331" y="3710575"/>
                  <a:ext cx="639720" cy="6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DCB600C-0613-AAF0-3559-39DBBF3AF7D7}"/>
              </a:ext>
            </a:extLst>
          </p:cNvPr>
          <p:cNvGrpSpPr/>
          <p:nvPr/>
        </p:nvGrpSpPr>
        <p:grpSpPr>
          <a:xfrm>
            <a:off x="1256291" y="4143295"/>
            <a:ext cx="716400" cy="329400"/>
            <a:chOff x="1256291" y="4143295"/>
            <a:chExt cx="716400" cy="32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BE441861-DC75-97DE-2710-1085CC5CBD54}"/>
                    </a:ext>
                  </a:extLst>
                </p14:cNvPr>
                <p14:cNvContentPartPr/>
                <p14:nvPr/>
              </p14:nvContentPartPr>
              <p14:xfrm>
                <a:off x="1811771" y="4362895"/>
                <a:ext cx="160920" cy="36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BE441861-DC75-97DE-2710-1085CC5CBD5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794131" y="4345255"/>
                  <a:ext cx="1965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B100CE68-EC11-0B5A-2630-E3BD5D9D092D}"/>
                    </a:ext>
                  </a:extLst>
                </p14:cNvPr>
                <p14:cNvContentPartPr/>
                <p14:nvPr/>
              </p14:nvContentPartPr>
              <p14:xfrm>
                <a:off x="1256291" y="4143295"/>
                <a:ext cx="249480" cy="2664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B100CE68-EC11-0B5A-2630-E3BD5D9D092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238291" y="4125295"/>
                  <a:ext cx="28512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4E466B5-0D47-A43E-6AE3-879126BD0690}"/>
                    </a:ext>
                  </a:extLst>
                </p14:cNvPr>
                <p14:cNvContentPartPr/>
                <p14:nvPr/>
              </p14:nvContentPartPr>
              <p14:xfrm>
                <a:off x="1527371" y="4363255"/>
                <a:ext cx="19800" cy="1094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4E466B5-0D47-A43E-6AE3-879126BD069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509731" y="4345615"/>
                  <a:ext cx="55440" cy="145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0D087262-1302-D76A-9BE0-987125F34850}"/>
                  </a:ext>
                </a:extLst>
              </p14:cNvPr>
              <p14:cNvContentPartPr/>
              <p14:nvPr/>
            </p14:nvContentPartPr>
            <p14:xfrm>
              <a:off x="1911491" y="5141575"/>
              <a:ext cx="646560" cy="1645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0D087262-1302-D76A-9BE0-987125F34850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893851" y="5123575"/>
                <a:ext cx="682200" cy="200160"/>
              </a:xfrm>
              <a:prstGeom prst="rect">
                <a:avLst/>
              </a:prstGeom>
            </p:spPr>
          </p:pic>
        </mc:Fallback>
      </mc:AlternateContent>
      <p:grpSp>
        <p:nvGrpSpPr>
          <p:cNvPr id="78" name="Group 77">
            <a:extLst>
              <a:ext uri="{FF2B5EF4-FFF2-40B4-BE49-F238E27FC236}">
                <a16:creationId xmlns:a16="http://schemas.microsoft.com/office/drawing/2014/main" id="{89BF5BA1-B77B-8DE0-1EBC-392C107FAD51}"/>
              </a:ext>
            </a:extLst>
          </p:cNvPr>
          <p:cNvGrpSpPr/>
          <p:nvPr/>
        </p:nvGrpSpPr>
        <p:grpSpPr>
          <a:xfrm>
            <a:off x="8155691" y="5130775"/>
            <a:ext cx="3610800" cy="561240"/>
            <a:chOff x="8155691" y="5130775"/>
            <a:chExt cx="3610800" cy="56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4184250-4BCE-10A0-E49B-C46979926EBD}"/>
                    </a:ext>
                  </a:extLst>
                </p14:cNvPr>
                <p14:cNvContentPartPr/>
                <p14:nvPr/>
              </p14:nvContentPartPr>
              <p14:xfrm>
                <a:off x="8155691" y="5274055"/>
                <a:ext cx="1167480" cy="2898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4184250-4BCE-10A0-E49B-C46979926EB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137691" y="5256055"/>
                  <a:ext cx="120312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F19FD8AD-8991-D43B-054C-B347DAA02DF4}"/>
                    </a:ext>
                  </a:extLst>
                </p14:cNvPr>
                <p14:cNvContentPartPr/>
                <p14:nvPr/>
              </p14:nvContentPartPr>
              <p14:xfrm>
                <a:off x="9106811" y="5376295"/>
                <a:ext cx="192960" cy="579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F19FD8AD-8991-D43B-054C-B347DAA02DF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089171" y="5358655"/>
                  <a:ext cx="2286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AE0114EB-0F6F-0362-BBBC-892E481E8805}"/>
                    </a:ext>
                  </a:extLst>
                </p14:cNvPr>
                <p14:cNvContentPartPr/>
                <p14:nvPr/>
              </p14:nvContentPartPr>
              <p14:xfrm>
                <a:off x="9526931" y="5327695"/>
                <a:ext cx="1031400" cy="3643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AE0114EB-0F6F-0362-BBBC-892E481E880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509291" y="5309695"/>
                  <a:ext cx="106704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0880216C-256D-7CB2-6B85-5479FBBBB3D2}"/>
                    </a:ext>
                  </a:extLst>
                </p14:cNvPr>
                <p14:cNvContentPartPr/>
                <p14:nvPr/>
              </p14:nvContentPartPr>
              <p14:xfrm>
                <a:off x="9713051" y="5130775"/>
                <a:ext cx="18000" cy="162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0880216C-256D-7CB2-6B85-5479FBBBB3D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695411" y="5112775"/>
                  <a:ext cx="536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5554850A-1B22-7123-80C4-D2B7269DDCDB}"/>
                    </a:ext>
                  </a:extLst>
                </p14:cNvPr>
                <p14:cNvContentPartPr/>
                <p14:nvPr/>
              </p14:nvContentPartPr>
              <p14:xfrm>
                <a:off x="10769291" y="5142295"/>
                <a:ext cx="248400" cy="3722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5554850A-1B22-7123-80C4-D2B7269DDCD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751291" y="5124655"/>
                  <a:ext cx="28404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21D66292-522E-376F-F873-72C2311A2428}"/>
                    </a:ext>
                  </a:extLst>
                </p14:cNvPr>
                <p14:cNvContentPartPr/>
                <p14:nvPr/>
              </p14:nvContentPartPr>
              <p14:xfrm>
                <a:off x="10842371" y="5294215"/>
                <a:ext cx="240120" cy="237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21D66292-522E-376F-F873-72C2311A242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824731" y="5276215"/>
                  <a:ext cx="2757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C2DC0CDE-0285-F0C5-BE18-5C7057947E3F}"/>
                    </a:ext>
                  </a:extLst>
                </p14:cNvPr>
                <p14:cNvContentPartPr/>
                <p14:nvPr/>
              </p14:nvContentPartPr>
              <p14:xfrm>
                <a:off x="11214611" y="5308255"/>
                <a:ext cx="551880" cy="2624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C2DC0CDE-0285-F0C5-BE18-5C7057947E3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1196971" y="5290615"/>
                  <a:ext cx="587520" cy="29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797F3F6E-7E10-9D42-89ED-FE37C89299BE}"/>
              </a:ext>
            </a:extLst>
          </p:cNvPr>
          <p:cNvGrpSpPr/>
          <p:nvPr/>
        </p:nvGrpSpPr>
        <p:grpSpPr>
          <a:xfrm>
            <a:off x="11906891" y="5287735"/>
            <a:ext cx="177480" cy="396360"/>
            <a:chOff x="11906891" y="5287735"/>
            <a:chExt cx="177480" cy="39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B8444B74-6273-52B2-7CFC-F5D4E52D5012}"/>
                    </a:ext>
                  </a:extLst>
                </p14:cNvPr>
                <p14:cNvContentPartPr/>
                <p14:nvPr/>
              </p14:nvContentPartPr>
              <p14:xfrm>
                <a:off x="11906891" y="5452255"/>
                <a:ext cx="80280" cy="1166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B8444B74-6273-52B2-7CFC-F5D4E52D501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1889251" y="5434615"/>
                  <a:ext cx="1159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622AE95E-B31F-934B-A9DA-72F73CBC786D}"/>
                    </a:ext>
                  </a:extLst>
                </p14:cNvPr>
                <p14:cNvContentPartPr/>
                <p14:nvPr/>
              </p14:nvContentPartPr>
              <p14:xfrm>
                <a:off x="12018131" y="5287735"/>
                <a:ext cx="66240" cy="2736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622AE95E-B31F-934B-A9DA-72F73CBC786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2000491" y="5270095"/>
                  <a:ext cx="10188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71E79D87-2F14-C990-E9C0-A210D10A8A4E}"/>
                    </a:ext>
                  </a:extLst>
                </p14:cNvPr>
                <p14:cNvContentPartPr/>
                <p14:nvPr/>
              </p14:nvContentPartPr>
              <p14:xfrm>
                <a:off x="12050531" y="5631895"/>
                <a:ext cx="12960" cy="522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71E79D87-2F14-C990-E9C0-A210D10A8A4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2032891" y="5614255"/>
                  <a:ext cx="48600" cy="8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AEDD071B-1F0F-3C34-204E-FD98DA828FA1}"/>
              </a:ext>
            </a:extLst>
          </p:cNvPr>
          <p:cNvGrpSpPr/>
          <p:nvPr/>
        </p:nvGrpSpPr>
        <p:grpSpPr>
          <a:xfrm>
            <a:off x="2241971" y="5143735"/>
            <a:ext cx="5700600" cy="1219320"/>
            <a:chOff x="2241971" y="5143735"/>
            <a:chExt cx="5700600" cy="121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E265A01-F12A-32BC-A9D5-A98C8D84620B}"/>
                    </a:ext>
                  </a:extLst>
                </p14:cNvPr>
                <p14:cNvContentPartPr/>
                <p14:nvPr/>
              </p14:nvContentPartPr>
              <p14:xfrm>
                <a:off x="2300291" y="5434255"/>
                <a:ext cx="82080" cy="2095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E265A01-F12A-32BC-A9D5-A98C8D84620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282651" y="5416255"/>
                  <a:ext cx="11772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26D51BA-7522-E3A9-AF1A-8A41150DC3A0}"/>
                    </a:ext>
                  </a:extLst>
                </p14:cNvPr>
                <p14:cNvContentPartPr/>
                <p14:nvPr/>
              </p14:nvContentPartPr>
              <p14:xfrm>
                <a:off x="2241971" y="5389975"/>
                <a:ext cx="105480" cy="1144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26D51BA-7522-E3A9-AF1A-8A41150DC3A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224331" y="5372335"/>
                  <a:ext cx="1411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A33F91A-A10A-B499-0231-7200009AE8BF}"/>
                    </a:ext>
                  </a:extLst>
                </p14:cNvPr>
                <p14:cNvContentPartPr/>
                <p14:nvPr/>
              </p14:nvContentPartPr>
              <p14:xfrm>
                <a:off x="2600171" y="5347855"/>
                <a:ext cx="601920" cy="3474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A33F91A-A10A-B499-0231-7200009AE8B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582531" y="5330215"/>
                  <a:ext cx="63756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AA268C4-09B9-FC27-AC0E-9EACB3CA3639}"/>
                    </a:ext>
                  </a:extLst>
                </p14:cNvPr>
                <p14:cNvContentPartPr/>
                <p14:nvPr/>
              </p14:nvContentPartPr>
              <p14:xfrm>
                <a:off x="3072491" y="5470975"/>
                <a:ext cx="161280" cy="194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AA268C4-09B9-FC27-AC0E-9EACB3CA363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054491" y="5453335"/>
                  <a:ext cx="1969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23C7477-BE9E-5795-C1C8-A65CC3730319}"/>
                    </a:ext>
                  </a:extLst>
                </p14:cNvPr>
                <p14:cNvContentPartPr/>
                <p14:nvPr/>
              </p14:nvContentPartPr>
              <p14:xfrm>
                <a:off x="3448331" y="5558455"/>
                <a:ext cx="394560" cy="1346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23C7477-BE9E-5795-C1C8-A65CC373031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430691" y="5540455"/>
                  <a:ext cx="4302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92A4A94-3F73-997F-7889-531DC97ABB91}"/>
                    </a:ext>
                  </a:extLst>
                </p14:cNvPr>
                <p14:cNvContentPartPr/>
                <p14:nvPr/>
              </p14:nvContentPartPr>
              <p14:xfrm>
                <a:off x="4026131" y="5323735"/>
                <a:ext cx="542160" cy="3841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92A4A94-3F73-997F-7889-531DC97ABB9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008491" y="5305735"/>
                  <a:ext cx="577800" cy="41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F5B293D-FFAB-9350-5111-5CADBF815950}"/>
                    </a:ext>
                  </a:extLst>
                </p14:cNvPr>
                <p14:cNvContentPartPr/>
                <p14:nvPr/>
              </p14:nvContentPartPr>
              <p14:xfrm>
                <a:off x="4119371" y="5510215"/>
                <a:ext cx="188280" cy="144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F5B293D-FFAB-9350-5111-5CADBF81595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101731" y="5492215"/>
                  <a:ext cx="2239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4109B26-3F19-611E-E44E-3E610F151E54}"/>
                    </a:ext>
                  </a:extLst>
                </p14:cNvPr>
                <p14:cNvContentPartPr/>
                <p14:nvPr/>
              </p14:nvContentPartPr>
              <p14:xfrm>
                <a:off x="4798691" y="5224375"/>
                <a:ext cx="1810800" cy="6534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4109B26-3F19-611E-E44E-3E610F151E5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781051" y="5206735"/>
                  <a:ext cx="1846440" cy="68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5CB28B2-DF5F-0ADE-2AF0-8F3A4A6DEFC9}"/>
                    </a:ext>
                  </a:extLst>
                </p14:cNvPr>
                <p14:cNvContentPartPr/>
                <p14:nvPr/>
              </p14:nvContentPartPr>
              <p14:xfrm>
                <a:off x="5830091" y="5416255"/>
                <a:ext cx="194760" cy="226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5CB28B2-DF5F-0ADE-2AF0-8F3A4A6DEFC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812091" y="5398255"/>
                  <a:ext cx="23040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0464F077-3366-DC88-7659-9D79864DA2A9}"/>
                    </a:ext>
                  </a:extLst>
                </p14:cNvPr>
                <p14:cNvContentPartPr/>
                <p14:nvPr/>
              </p14:nvContentPartPr>
              <p14:xfrm>
                <a:off x="5738291" y="5306455"/>
                <a:ext cx="16200" cy="172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0464F077-3366-DC88-7659-9D79864DA2A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720651" y="5288455"/>
                  <a:ext cx="518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D6DB68F-A3DE-CBD1-3487-A9BBA0181A94}"/>
                    </a:ext>
                  </a:extLst>
                </p14:cNvPr>
                <p14:cNvContentPartPr/>
                <p14:nvPr/>
              </p14:nvContentPartPr>
              <p14:xfrm>
                <a:off x="6820451" y="5309695"/>
                <a:ext cx="327960" cy="4690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D6DB68F-A3DE-CBD1-3487-A9BBA0181A9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802811" y="5291695"/>
                  <a:ext cx="363600" cy="50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9C0ED0D4-CB16-C04A-6B77-272FDC29024A}"/>
                    </a:ext>
                  </a:extLst>
                </p14:cNvPr>
                <p14:cNvContentPartPr/>
                <p14:nvPr/>
              </p14:nvContentPartPr>
              <p14:xfrm>
                <a:off x="7293491" y="5143735"/>
                <a:ext cx="637200" cy="4539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9C0ED0D4-CB16-C04A-6B77-272FDC29024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275851" y="5125735"/>
                  <a:ext cx="672840" cy="48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9ECD3C16-EFFD-1916-BF57-828B16C749B7}"/>
                    </a:ext>
                  </a:extLst>
                </p14:cNvPr>
                <p14:cNvContentPartPr/>
                <p14:nvPr/>
              </p14:nvContentPartPr>
              <p14:xfrm>
                <a:off x="7375931" y="5379175"/>
                <a:ext cx="117000" cy="442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ECD3C16-EFFD-1916-BF57-828B16C749B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357931" y="5361535"/>
                  <a:ext cx="1526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2F941188-5B60-8E3F-6406-0FDDAB1FD9D5}"/>
                    </a:ext>
                  </a:extLst>
                </p14:cNvPr>
                <p14:cNvContentPartPr/>
                <p14:nvPr/>
              </p14:nvContentPartPr>
              <p14:xfrm>
                <a:off x="2604851" y="5985055"/>
                <a:ext cx="3240" cy="1940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2F941188-5B60-8E3F-6406-0FDDAB1FD9D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587211" y="5967055"/>
                  <a:ext cx="3888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36059C24-7C32-8710-9DB1-D1840F93211A}"/>
                    </a:ext>
                  </a:extLst>
                </p14:cNvPr>
                <p14:cNvContentPartPr/>
                <p14:nvPr/>
              </p14:nvContentPartPr>
              <p14:xfrm>
                <a:off x="2689811" y="5964895"/>
                <a:ext cx="9000" cy="2300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36059C24-7C32-8710-9DB1-D1840F93211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672171" y="5946895"/>
                  <a:ext cx="4464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B97B3E2D-AB62-B245-702A-F7561CFB4A47}"/>
                    </a:ext>
                  </a:extLst>
                </p14:cNvPr>
                <p14:cNvContentPartPr/>
                <p14:nvPr/>
              </p14:nvContentPartPr>
              <p14:xfrm>
                <a:off x="2607011" y="6097735"/>
                <a:ext cx="157680" cy="190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B97B3E2D-AB62-B245-702A-F7561CFB4A4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589011" y="6080095"/>
                  <a:ext cx="19332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BD1F0120-7075-2021-F037-7BE09F29884E}"/>
                    </a:ext>
                  </a:extLst>
                </p14:cNvPr>
                <p14:cNvContentPartPr/>
                <p14:nvPr/>
              </p14:nvContentPartPr>
              <p14:xfrm>
                <a:off x="2808611" y="6074335"/>
                <a:ext cx="333720" cy="1206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BD1F0120-7075-2021-F037-7BE09F29884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790611" y="6056695"/>
                  <a:ext cx="3693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3FD3303F-6859-62D3-F05E-74DA39B13DEE}"/>
                    </a:ext>
                  </a:extLst>
                </p14:cNvPr>
                <p14:cNvContentPartPr/>
                <p14:nvPr/>
              </p14:nvContentPartPr>
              <p14:xfrm>
                <a:off x="3358331" y="5945815"/>
                <a:ext cx="546480" cy="2847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3FD3303F-6859-62D3-F05E-74DA39B13DE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340691" y="5928175"/>
                  <a:ext cx="58212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FD212D90-E18C-F810-8827-7A0036FC8227}"/>
                    </a:ext>
                  </a:extLst>
                </p14:cNvPr>
                <p14:cNvContentPartPr/>
                <p14:nvPr/>
              </p14:nvContentPartPr>
              <p14:xfrm>
                <a:off x="4033691" y="5945455"/>
                <a:ext cx="273600" cy="2739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FD212D90-E18C-F810-8827-7A0036FC822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016051" y="5927815"/>
                  <a:ext cx="30924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852980E8-38D1-988C-078A-ACEFA80306C2}"/>
                    </a:ext>
                  </a:extLst>
                </p14:cNvPr>
                <p14:cNvContentPartPr/>
                <p14:nvPr/>
              </p14:nvContentPartPr>
              <p14:xfrm>
                <a:off x="4173011" y="6028255"/>
                <a:ext cx="159840" cy="266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852980E8-38D1-988C-078A-ACEFA80306C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155371" y="6010615"/>
                  <a:ext cx="1954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41B7EF4C-9D0F-B05C-BBCB-8C409594A024}"/>
                    </a:ext>
                  </a:extLst>
                </p14:cNvPr>
                <p14:cNvContentPartPr/>
                <p14:nvPr/>
              </p14:nvContentPartPr>
              <p14:xfrm>
                <a:off x="4061051" y="5990455"/>
                <a:ext cx="25560" cy="43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41B7EF4C-9D0F-B05C-BBCB-8C409594A02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043051" y="5972455"/>
                  <a:ext cx="612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1E9CFFFC-C464-DDE6-5582-29CDB26B2A78}"/>
                    </a:ext>
                  </a:extLst>
                </p14:cNvPr>
                <p14:cNvContentPartPr/>
                <p14:nvPr/>
              </p14:nvContentPartPr>
              <p14:xfrm>
                <a:off x="4523651" y="5910175"/>
                <a:ext cx="982800" cy="4528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1E9CFFFC-C464-DDE6-5582-29CDB26B2A7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506011" y="5892535"/>
                  <a:ext cx="1018440" cy="48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8B02D607-3AC5-DE8D-17C9-A65871D7E9A3}"/>
                    </a:ext>
                  </a:extLst>
                </p14:cNvPr>
                <p14:cNvContentPartPr/>
                <p14:nvPr/>
              </p14:nvContentPartPr>
              <p14:xfrm>
                <a:off x="5725691" y="6031135"/>
                <a:ext cx="510480" cy="1450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8B02D607-3AC5-DE8D-17C9-A65871D7E9A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707691" y="6013495"/>
                  <a:ext cx="5461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5B220C7D-B85B-B0F1-5FE5-11C48091D3B4}"/>
                    </a:ext>
                  </a:extLst>
                </p14:cNvPr>
                <p14:cNvContentPartPr/>
                <p14:nvPr/>
              </p14:nvContentPartPr>
              <p14:xfrm>
                <a:off x="6399971" y="5868055"/>
                <a:ext cx="1542600" cy="3474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5B220C7D-B85B-B0F1-5FE5-11C48091D3B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382331" y="5850055"/>
                  <a:ext cx="157824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91B5ED49-2965-ADEA-8A49-BD9ADAB765AE}"/>
                    </a:ext>
                  </a:extLst>
                </p14:cNvPr>
                <p14:cNvContentPartPr/>
                <p14:nvPr/>
              </p14:nvContentPartPr>
              <p14:xfrm>
                <a:off x="7378811" y="6009535"/>
                <a:ext cx="226080" cy="212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91B5ED49-2965-ADEA-8A49-BD9ADAB765A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360811" y="5991895"/>
                  <a:ext cx="2617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74D36E3C-BE5E-769D-C7EB-E01A6330CAA2}"/>
                    </a:ext>
                  </a:extLst>
                </p14:cNvPr>
                <p14:cNvContentPartPr/>
                <p14:nvPr/>
              </p14:nvContentPartPr>
              <p14:xfrm>
                <a:off x="7188011" y="5974615"/>
                <a:ext cx="88560" cy="72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74D36E3C-BE5E-769D-C7EB-E01A6330CAA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170011" y="5956615"/>
                  <a:ext cx="124200" cy="4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64BAEFDB-A2E2-5E6F-9050-906F20043F4E}"/>
              </a:ext>
            </a:extLst>
          </p:cNvPr>
          <p:cNvGrpSpPr/>
          <p:nvPr/>
        </p:nvGrpSpPr>
        <p:grpSpPr>
          <a:xfrm>
            <a:off x="8146331" y="5754295"/>
            <a:ext cx="1308240" cy="566640"/>
            <a:chOff x="8146331" y="5754295"/>
            <a:chExt cx="1308240" cy="56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C33A48FF-8CEA-793E-0342-368DC8607AFD}"/>
                    </a:ext>
                  </a:extLst>
                </p14:cNvPr>
                <p14:cNvContentPartPr/>
                <p14:nvPr/>
              </p14:nvContentPartPr>
              <p14:xfrm>
                <a:off x="8146331" y="5928535"/>
                <a:ext cx="1121760" cy="3924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C33A48FF-8CEA-793E-0342-368DC8607AF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128691" y="5910535"/>
                  <a:ext cx="1157400" cy="42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DCF828EC-92C2-F464-5E54-3DD071C5CD0A}"/>
                    </a:ext>
                  </a:extLst>
                </p14:cNvPr>
                <p14:cNvContentPartPr/>
                <p14:nvPr/>
              </p14:nvContentPartPr>
              <p14:xfrm>
                <a:off x="9331091" y="5754295"/>
                <a:ext cx="123480" cy="2646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DCF828EC-92C2-F464-5E54-3DD071C5CD0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313451" y="5736295"/>
                  <a:ext cx="15912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91AD2A72-0A1E-AFE5-797F-DCE6D19C3C15}"/>
                    </a:ext>
                  </a:extLst>
                </p14:cNvPr>
                <p14:cNvContentPartPr/>
                <p14:nvPr/>
              </p14:nvContentPartPr>
              <p14:xfrm>
                <a:off x="9343691" y="6089455"/>
                <a:ext cx="3240" cy="72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91AD2A72-0A1E-AFE5-797F-DCE6D19C3C1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326051" y="6071815"/>
                  <a:ext cx="38880" cy="42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1E5147F-499E-97D3-864A-91826731811E}"/>
                  </a:ext>
                </a:extLst>
              </p14:cNvPr>
              <p14:cNvContentPartPr/>
              <p14:nvPr/>
            </p14:nvContentPartPr>
            <p14:xfrm>
              <a:off x="2623931" y="4531375"/>
              <a:ext cx="498600" cy="856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1E5147F-499E-97D3-864A-91826731811E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2606291" y="4513735"/>
                <a:ext cx="534240" cy="12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0208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B103901-913B-FD45-C20C-30695A05423F}"/>
              </a:ext>
            </a:extLst>
          </p:cNvPr>
          <p:cNvGrpSpPr/>
          <p:nvPr/>
        </p:nvGrpSpPr>
        <p:grpSpPr>
          <a:xfrm>
            <a:off x="919331" y="271855"/>
            <a:ext cx="1366560" cy="395280"/>
            <a:chOff x="919331" y="271855"/>
            <a:chExt cx="1366560" cy="39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03F63410-DC05-9A60-A26E-4C07E18758E5}"/>
                    </a:ext>
                  </a:extLst>
                </p14:cNvPr>
                <p14:cNvContentPartPr/>
                <p14:nvPr/>
              </p14:nvContentPartPr>
              <p14:xfrm>
                <a:off x="919331" y="316135"/>
                <a:ext cx="296280" cy="2934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03F63410-DC05-9A60-A26E-4C07E18758E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01691" y="298135"/>
                  <a:ext cx="33192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D37DA37-7B8E-08D9-A52C-71617AAB02B1}"/>
                    </a:ext>
                  </a:extLst>
                </p14:cNvPr>
                <p14:cNvContentPartPr/>
                <p14:nvPr/>
              </p14:nvContentPartPr>
              <p14:xfrm>
                <a:off x="1120571" y="505855"/>
                <a:ext cx="173880" cy="1612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D37DA37-7B8E-08D9-A52C-71617AAB02B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02571" y="487855"/>
                  <a:ext cx="2095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16C6636E-33AE-C77C-9ABC-EC1FAF97CEAC}"/>
                    </a:ext>
                  </a:extLst>
                </p14:cNvPr>
                <p14:cNvContentPartPr/>
                <p14:nvPr/>
              </p14:nvContentPartPr>
              <p14:xfrm>
                <a:off x="1248011" y="271855"/>
                <a:ext cx="1037880" cy="3650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16C6636E-33AE-C77C-9ABC-EC1FAF97CEA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30371" y="254215"/>
                  <a:ext cx="1073520" cy="40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A1471166-2DE2-93F1-B86E-260BDEA04774}"/>
                    </a:ext>
                  </a:extLst>
                </p14:cNvPr>
                <p14:cNvContentPartPr/>
                <p14:nvPr/>
              </p14:nvContentPartPr>
              <p14:xfrm>
                <a:off x="1296971" y="423055"/>
                <a:ext cx="230760" cy="324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A1471166-2DE2-93F1-B86E-260BDEA0477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279331" y="405055"/>
                  <a:ext cx="266400" cy="6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FF51664-33C8-5FB4-F369-7D3E77DE764A}"/>
              </a:ext>
            </a:extLst>
          </p:cNvPr>
          <p:cNvGrpSpPr/>
          <p:nvPr/>
        </p:nvGrpSpPr>
        <p:grpSpPr>
          <a:xfrm>
            <a:off x="2416931" y="290215"/>
            <a:ext cx="1490400" cy="317160"/>
            <a:chOff x="2416931" y="290215"/>
            <a:chExt cx="1490400" cy="31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BA81D5B-90C6-4DD5-6E4D-A7CE56B43E0F}"/>
                    </a:ext>
                  </a:extLst>
                </p14:cNvPr>
                <p14:cNvContentPartPr/>
                <p14:nvPr/>
              </p14:nvContentPartPr>
              <p14:xfrm>
                <a:off x="2416931" y="290215"/>
                <a:ext cx="1490400" cy="3171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BA81D5B-90C6-4DD5-6E4D-A7CE56B43E0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399291" y="272215"/>
                  <a:ext cx="152604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EF4631A-DAA1-FEE3-7C25-D797DAC907AF}"/>
                    </a:ext>
                  </a:extLst>
                </p14:cNvPr>
                <p14:cNvContentPartPr/>
                <p14:nvPr/>
              </p14:nvContentPartPr>
              <p14:xfrm>
                <a:off x="3585491" y="432775"/>
                <a:ext cx="39960" cy="352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EF4631A-DAA1-FEE3-7C25-D797DAC907A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567491" y="415135"/>
                  <a:ext cx="7560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861AAB1-9AAF-6EE3-3AB7-E2EFDB080B88}"/>
                    </a:ext>
                  </a:extLst>
                </p14:cNvPr>
                <p14:cNvContentPartPr/>
                <p14:nvPr/>
              </p14:nvContentPartPr>
              <p14:xfrm>
                <a:off x="3350051" y="406135"/>
                <a:ext cx="286200" cy="370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861AAB1-9AAF-6EE3-3AB7-E2EFDB080B8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332411" y="388135"/>
                  <a:ext cx="32184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A1F0C38-BBB2-377A-97C0-9FF9B6FDA718}"/>
                    </a:ext>
                  </a:extLst>
                </p14:cNvPr>
                <p14:cNvContentPartPr/>
                <p14:nvPr/>
              </p14:nvContentPartPr>
              <p14:xfrm>
                <a:off x="3105611" y="415855"/>
                <a:ext cx="36720" cy="255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A1F0C38-BBB2-377A-97C0-9FF9B6FDA71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087971" y="398215"/>
                  <a:ext cx="72360" cy="6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2CAE0BA-1D7F-8DC5-C9C8-732D64710E1E}"/>
              </a:ext>
            </a:extLst>
          </p:cNvPr>
          <p:cNvGrpSpPr/>
          <p:nvPr/>
        </p:nvGrpSpPr>
        <p:grpSpPr>
          <a:xfrm>
            <a:off x="4232771" y="341695"/>
            <a:ext cx="1638360" cy="295560"/>
            <a:chOff x="4232771" y="341695"/>
            <a:chExt cx="1638360" cy="29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F8AF31E-D275-A557-D848-88D7DFC01208}"/>
                    </a:ext>
                  </a:extLst>
                </p14:cNvPr>
                <p14:cNvContentPartPr/>
                <p14:nvPr/>
              </p14:nvContentPartPr>
              <p14:xfrm>
                <a:off x="4232771" y="341695"/>
                <a:ext cx="962640" cy="2955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F8AF31E-D275-A557-D848-88D7DFC0120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214771" y="324055"/>
                  <a:ext cx="99828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485C10B-0448-600A-29EA-E81EB07AC7E4}"/>
                    </a:ext>
                  </a:extLst>
                </p14:cNvPr>
                <p14:cNvContentPartPr/>
                <p14:nvPr/>
              </p14:nvContentPartPr>
              <p14:xfrm>
                <a:off x="4776371" y="425935"/>
                <a:ext cx="208800" cy="45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485C10B-0448-600A-29EA-E81EB07AC7E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758731" y="407935"/>
                  <a:ext cx="24444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EC7B92D-1AA5-6D87-3042-DC72CB049F6E}"/>
                    </a:ext>
                  </a:extLst>
                </p14:cNvPr>
                <p14:cNvContentPartPr/>
                <p14:nvPr/>
              </p14:nvContentPartPr>
              <p14:xfrm>
                <a:off x="5451731" y="354295"/>
                <a:ext cx="142560" cy="2224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EC7B92D-1AA5-6D87-3042-DC72CB049F6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433731" y="336655"/>
                  <a:ext cx="17820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6D1A2DB-9FF7-5150-D873-EF8BEB2CEFE8}"/>
                    </a:ext>
                  </a:extLst>
                </p14:cNvPr>
                <p14:cNvContentPartPr/>
                <p14:nvPr/>
              </p14:nvContentPartPr>
              <p14:xfrm>
                <a:off x="5480891" y="517015"/>
                <a:ext cx="123480" cy="172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6D1A2DB-9FF7-5150-D873-EF8BEB2CEFE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463251" y="499015"/>
                  <a:ext cx="1591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ABA445C-426D-A1B1-549D-F579EBC8AD5F}"/>
                    </a:ext>
                  </a:extLst>
                </p14:cNvPr>
                <p14:cNvContentPartPr/>
                <p14:nvPr/>
              </p14:nvContentPartPr>
              <p14:xfrm>
                <a:off x="5703011" y="400735"/>
                <a:ext cx="168120" cy="1875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ABA445C-426D-A1B1-549D-F579EBC8AD5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685011" y="382735"/>
                  <a:ext cx="203760" cy="22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83B877D-6566-3BFD-CAD3-3760EA552A89}"/>
              </a:ext>
            </a:extLst>
          </p:cNvPr>
          <p:cNvGrpSpPr/>
          <p:nvPr/>
        </p:nvGrpSpPr>
        <p:grpSpPr>
          <a:xfrm>
            <a:off x="6236891" y="286975"/>
            <a:ext cx="1215360" cy="345240"/>
            <a:chOff x="6236891" y="286975"/>
            <a:chExt cx="1215360" cy="34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330766C-D372-FEA3-9333-275740E3160B}"/>
                    </a:ext>
                  </a:extLst>
                </p14:cNvPr>
                <p14:cNvContentPartPr/>
                <p14:nvPr/>
              </p14:nvContentPartPr>
              <p14:xfrm>
                <a:off x="6236891" y="362215"/>
                <a:ext cx="123480" cy="225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330766C-D372-FEA3-9333-275740E3160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219251" y="344215"/>
                  <a:ext cx="15912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ECCD456-CF1E-81BE-7D7F-A556B733F021}"/>
                    </a:ext>
                  </a:extLst>
                </p14:cNvPr>
                <p14:cNvContentPartPr/>
                <p14:nvPr/>
              </p14:nvContentPartPr>
              <p14:xfrm>
                <a:off x="6302051" y="494335"/>
                <a:ext cx="128160" cy="230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ECCD456-CF1E-81BE-7D7F-A556B733F02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284051" y="476695"/>
                  <a:ext cx="1638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0116BA5-65BD-65CC-F27C-AD73E9324FD5}"/>
                    </a:ext>
                  </a:extLst>
                </p14:cNvPr>
                <p14:cNvContentPartPr/>
                <p14:nvPr/>
              </p14:nvContentPartPr>
              <p14:xfrm>
                <a:off x="6268931" y="367975"/>
                <a:ext cx="194760" cy="442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0116BA5-65BD-65CC-F27C-AD73E9324FD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250931" y="350335"/>
                  <a:ext cx="2304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92855E2-483A-8F87-B5C6-3FF88360BB86}"/>
                    </a:ext>
                  </a:extLst>
                </p14:cNvPr>
                <p14:cNvContentPartPr/>
                <p14:nvPr/>
              </p14:nvContentPartPr>
              <p14:xfrm>
                <a:off x="6570611" y="502975"/>
                <a:ext cx="76320" cy="61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92855E2-483A-8F87-B5C6-3FF88360BB8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552611" y="484975"/>
                  <a:ext cx="1119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2F5422E-53FA-9E92-C42F-739B88385173}"/>
                    </a:ext>
                  </a:extLst>
                </p14:cNvPr>
                <p14:cNvContentPartPr/>
                <p14:nvPr/>
              </p14:nvContentPartPr>
              <p14:xfrm>
                <a:off x="6706331" y="324055"/>
                <a:ext cx="248400" cy="3081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2F5422E-53FA-9E92-C42F-739B8838517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688691" y="306415"/>
                  <a:ext cx="28404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61F7081-0915-91E5-DC59-D129D39756DC}"/>
                    </a:ext>
                  </a:extLst>
                </p14:cNvPr>
                <p14:cNvContentPartPr/>
                <p14:nvPr/>
              </p14:nvContentPartPr>
              <p14:xfrm>
                <a:off x="6980651" y="349975"/>
                <a:ext cx="3960" cy="104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61F7081-0915-91E5-DC59-D129D39756D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963011" y="332335"/>
                  <a:ext cx="396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6CE543E-4896-9241-68F6-486D5D5C9379}"/>
                    </a:ext>
                  </a:extLst>
                </p14:cNvPr>
                <p14:cNvContentPartPr/>
                <p14:nvPr/>
              </p14:nvContentPartPr>
              <p14:xfrm>
                <a:off x="7014131" y="286975"/>
                <a:ext cx="438120" cy="2750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6CE543E-4896-9241-68F6-486D5D5C937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996131" y="268975"/>
                  <a:ext cx="473760" cy="31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8D96E38-6AFE-6CFF-2809-B5BADEA820CF}"/>
              </a:ext>
            </a:extLst>
          </p:cNvPr>
          <p:cNvGrpSpPr/>
          <p:nvPr/>
        </p:nvGrpSpPr>
        <p:grpSpPr>
          <a:xfrm>
            <a:off x="7684811" y="279775"/>
            <a:ext cx="945360" cy="330840"/>
            <a:chOff x="7684811" y="279775"/>
            <a:chExt cx="945360" cy="33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EB590F4-4E52-BC58-3BA0-232042DA6043}"/>
                    </a:ext>
                  </a:extLst>
                </p14:cNvPr>
                <p14:cNvContentPartPr/>
                <p14:nvPr/>
              </p14:nvContentPartPr>
              <p14:xfrm>
                <a:off x="7684811" y="279775"/>
                <a:ext cx="285120" cy="2592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EB590F4-4E52-BC58-3BA0-232042DA604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666811" y="261775"/>
                  <a:ext cx="32076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A9417A7-2A1E-4392-1102-585A0D669DBC}"/>
                    </a:ext>
                  </a:extLst>
                </p14:cNvPr>
                <p14:cNvContentPartPr/>
                <p14:nvPr/>
              </p14:nvContentPartPr>
              <p14:xfrm>
                <a:off x="7860851" y="374095"/>
                <a:ext cx="97920" cy="57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A9417A7-2A1E-4392-1102-585A0D669DB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842851" y="356095"/>
                  <a:ext cx="1335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E222832-75C4-11BB-E449-AADC9594FFFA}"/>
                    </a:ext>
                  </a:extLst>
                </p14:cNvPr>
                <p14:cNvContentPartPr/>
                <p14:nvPr/>
              </p14:nvContentPartPr>
              <p14:xfrm>
                <a:off x="8172251" y="399295"/>
                <a:ext cx="247680" cy="1422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E222832-75C4-11BB-E449-AADC9594FFF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154251" y="381655"/>
                  <a:ext cx="2833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862A6CC-8956-6137-1D83-9E06A8F5B8D5}"/>
                    </a:ext>
                  </a:extLst>
                </p14:cNvPr>
                <p14:cNvContentPartPr/>
                <p14:nvPr/>
              </p14:nvContentPartPr>
              <p14:xfrm>
                <a:off x="8469971" y="546175"/>
                <a:ext cx="160200" cy="644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862A6CC-8956-6137-1D83-9E06A8F5B8D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452331" y="528175"/>
                  <a:ext cx="195840" cy="100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E25DB841-B7D9-EFF1-8CBF-F39FF55DCE5D}"/>
                  </a:ext>
                </a:extLst>
              </p14:cNvPr>
              <p14:cNvContentPartPr/>
              <p14:nvPr/>
            </p14:nvContentPartPr>
            <p14:xfrm>
              <a:off x="8809811" y="617815"/>
              <a:ext cx="22680" cy="399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E25DB841-B7D9-EFF1-8CBF-F39FF55DCE5D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8791811" y="600175"/>
                <a:ext cx="58320" cy="75600"/>
              </a:xfrm>
              <a:prstGeom prst="rect">
                <a:avLst/>
              </a:prstGeom>
            </p:spPr>
          </p:pic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D0331383-CBA9-5A2B-D26A-90738C3B1F5D}"/>
              </a:ext>
            </a:extLst>
          </p:cNvPr>
          <p:cNvGrpSpPr/>
          <p:nvPr/>
        </p:nvGrpSpPr>
        <p:grpSpPr>
          <a:xfrm>
            <a:off x="4040531" y="1016695"/>
            <a:ext cx="2282400" cy="472680"/>
            <a:chOff x="4040531" y="1016695"/>
            <a:chExt cx="2282400" cy="47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8C9F4B2-4EEE-0E09-F2C2-552606ED3324}"/>
                    </a:ext>
                  </a:extLst>
                </p14:cNvPr>
                <p14:cNvContentPartPr/>
                <p14:nvPr/>
              </p14:nvContentPartPr>
              <p14:xfrm>
                <a:off x="4040531" y="1031455"/>
                <a:ext cx="148320" cy="2412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8C9F4B2-4EEE-0E09-F2C2-552606ED332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022531" y="1013455"/>
                  <a:ext cx="18396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E55A150-5133-C9E9-2E2E-8EBCB3D4D79D}"/>
                    </a:ext>
                  </a:extLst>
                </p14:cNvPr>
                <p14:cNvContentPartPr/>
                <p14:nvPr/>
              </p14:nvContentPartPr>
              <p14:xfrm>
                <a:off x="4062851" y="1207855"/>
                <a:ext cx="45720" cy="183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E55A150-5133-C9E9-2E2E-8EBCB3D4D79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044851" y="1190215"/>
                  <a:ext cx="813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BD4B6B0-4157-D196-3692-6E3795E734F8}"/>
                    </a:ext>
                  </a:extLst>
                </p14:cNvPr>
                <p14:cNvContentPartPr/>
                <p14:nvPr/>
              </p14:nvContentPartPr>
              <p14:xfrm>
                <a:off x="4381451" y="1158535"/>
                <a:ext cx="313560" cy="1231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BD4B6B0-4157-D196-3692-6E3795E734F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363451" y="1140535"/>
                  <a:ext cx="3492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08489D75-71E3-9260-BA30-94F226EB16CF}"/>
                    </a:ext>
                  </a:extLst>
                </p14:cNvPr>
                <p14:cNvContentPartPr/>
                <p14:nvPr/>
              </p14:nvContentPartPr>
              <p14:xfrm>
                <a:off x="4753691" y="1033255"/>
                <a:ext cx="51480" cy="2480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08489D75-71E3-9260-BA30-94F226EB16C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735691" y="1015615"/>
                  <a:ext cx="8712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332B58D-AD03-AED5-0499-7338D2D93B41}"/>
                    </a:ext>
                  </a:extLst>
                </p14:cNvPr>
                <p14:cNvContentPartPr/>
                <p14:nvPr/>
              </p14:nvContentPartPr>
              <p14:xfrm>
                <a:off x="4865291" y="1042255"/>
                <a:ext cx="48960" cy="2372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332B58D-AD03-AED5-0499-7338D2D93B4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847291" y="1024255"/>
                  <a:ext cx="8460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12A5F5C-87CD-7C0C-80CA-15A6E77D88E1}"/>
                    </a:ext>
                  </a:extLst>
                </p14:cNvPr>
                <p14:cNvContentPartPr/>
                <p14:nvPr/>
              </p14:nvContentPartPr>
              <p14:xfrm>
                <a:off x="4800131" y="1203895"/>
                <a:ext cx="198000" cy="226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12A5F5C-87CD-7C0C-80CA-15A6E77D88E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782131" y="1185895"/>
                  <a:ext cx="23364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3978772-BC6F-B549-64C3-C5C5F8ED4764}"/>
                    </a:ext>
                  </a:extLst>
                </p14:cNvPr>
                <p14:cNvContentPartPr/>
                <p14:nvPr/>
              </p14:nvContentPartPr>
              <p14:xfrm>
                <a:off x="4989491" y="1216135"/>
                <a:ext cx="52200" cy="705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3978772-BC6F-B549-64C3-C5C5F8ED476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971851" y="1198135"/>
                  <a:ext cx="878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16D6AA4-B9D7-E4E1-CB31-5CCD123E8875}"/>
                    </a:ext>
                  </a:extLst>
                </p14:cNvPr>
                <p14:cNvContentPartPr/>
                <p14:nvPr/>
              </p14:nvContentPartPr>
              <p14:xfrm>
                <a:off x="5077691" y="1221535"/>
                <a:ext cx="322920" cy="2678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16D6AA4-B9D7-E4E1-CB31-5CCD123E887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060051" y="1203535"/>
                  <a:ext cx="35856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778AB1B-E32B-3AAA-C43C-489BE817498F}"/>
                    </a:ext>
                  </a:extLst>
                </p14:cNvPr>
                <p14:cNvContentPartPr/>
                <p14:nvPr/>
              </p14:nvContentPartPr>
              <p14:xfrm>
                <a:off x="5540651" y="1016695"/>
                <a:ext cx="693720" cy="3049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778AB1B-E32B-3AAA-C43C-489BE817498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523011" y="999055"/>
                  <a:ext cx="72936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C9748E2-8EA3-F9F0-3C15-D4E12E1E08A7}"/>
                    </a:ext>
                  </a:extLst>
                </p14:cNvPr>
                <p14:cNvContentPartPr/>
                <p14:nvPr/>
              </p14:nvContentPartPr>
              <p14:xfrm>
                <a:off x="5808851" y="1035055"/>
                <a:ext cx="30600" cy="241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C9748E2-8EA3-F9F0-3C15-D4E12E1E08A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791211" y="1017415"/>
                  <a:ext cx="662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DB0D4D2-0498-B335-ED8C-5925A1DF05B9}"/>
                    </a:ext>
                  </a:extLst>
                </p14:cNvPr>
                <p14:cNvContentPartPr/>
                <p14:nvPr/>
              </p14:nvContentPartPr>
              <p14:xfrm>
                <a:off x="6313211" y="1369135"/>
                <a:ext cx="9720" cy="115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DB0D4D2-0498-B335-ED8C-5925A1DF05B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295211" y="1351135"/>
                  <a:ext cx="45360" cy="4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9A0B494-C4FF-FA4C-91DC-2B8B20E49879}"/>
              </a:ext>
            </a:extLst>
          </p:cNvPr>
          <p:cNvGrpSpPr/>
          <p:nvPr/>
        </p:nvGrpSpPr>
        <p:grpSpPr>
          <a:xfrm>
            <a:off x="1016891" y="1784935"/>
            <a:ext cx="1100520" cy="291240"/>
            <a:chOff x="1016891" y="1784935"/>
            <a:chExt cx="1100520" cy="29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6907964-D2F0-0365-1AE4-D7FEA9B78D55}"/>
                    </a:ext>
                  </a:extLst>
                </p14:cNvPr>
                <p14:cNvContentPartPr/>
                <p14:nvPr/>
              </p14:nvContentPartPr>
              <p14:xfrm>
                <a:off x="1016891" y="1784935"/>
                <a:ext cx="155520" cy="2386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6907964-D2F0-0365-1AE4-D7FEA9B78D5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99251" y="1766935"/>
                  <a:ext cx="19116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F257ED57-3BE5-2AAA-68A4-D3E6864FE91B}"/>
                    </a:ext>
                  </a:extLst>
                </p14:cNvPr>
                <p14:cNvContentPartPr/>
                <p14:nvPr/>
              </p14:nvContentPartPr>
              <p14:xfrm>
                <a:off x="1073411" y="1960255"/>
                <a:ext cx="94680" cy="122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F257ED57-3BE5-2AAA-68A4-D3E6864FE91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55411" y="1942615"/>
                  <a:ext cx="1303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B96ECD2-0D13-211F-315E-039447DA979C}"/>
                    </a:ext>
                  </a:extLst>
                </p14:cNvPr>
                <p14:cNvContentPartPr/>
                <p14:nvPr/>
              </p14:nvContentPartPr>
              <p14:xfrm>
                <a:off x="1268171" y="1937215"/>
                <a:ext cx="100800" cy="1303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B96ECD2-0D13-211F-315E-039447DA979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250171" y="1919215"/>
                  <a:ext cx="1364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791FAE2-3816-7E28-0C12-EB98ACE1B8A7}"/>
                    </a:ext>
                  </a:extLst>
                </p14:cNvPr>
                <p14:cNvContentPartPr/>
                <p14:nvPr/>
              </p14:nvContentPartPr>
              <p14:xfrm>
                <a:off x="1404971" y="1953055"/>
                <a:ext cx="94680" cy="1231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791FAE2-3816-7E28-0C12-EB98ACE1B8A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387331" y="1935415"/>
                  <a:ext cx="1303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25D61B7-CA23-BF32-54D9-4F5F635D21D2}"/>
                    </a:ext>
                  </a:extLst>
                </p14:cNvPr>
                <p14:cNvContentPartPr/>
                <p14:nvPr/>
              </p14:nvContentPartPr>
              <p14:xfrm>
                <a:off x="1564811" y="1927495"/>
                <a:ext cx="552600" cy="1015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25D61B7-CA23-BF32-54D9-4F5F635D21D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547171" y="1909855"/>
                  <a:ext cx="588240" cy="13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1A3F256B-393F-94E9-0B73-AC1CE79303C1}"/>
              </a:ext>
            </a:extLst>
          </p:cNvPr>
          <p:cNvGrpSpPr/>
          <p:nvPr/>
        </p:nvGrpSpPr>
        <p:grpSpPr>
          <a:xfrm>
            <a:off x="2466971" y="1728415"/>
            <a:ext cx="835200" cy="412920"/>
            <a:chOff x="2466971" y="1728415"/>
            <a:chExt cx="835200" cy="41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A3415F4-E420-ADB1-E890-E63B602859ED}"/>
                    </a:ext>
                  </a:extLst>
                </p14:cNvPr>
                <p14:cNvContentPartPr/>
                <p14:nvPr/>
              </p14:nvContentPartPr>
              <p14:xfrm>
                <a:off x="2466971" y="1787095"/>
                <a:ext cx="170640" cy="2599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A3415F4-E420-ADB1-E890-E63B602859E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449331" y="1769455"/>
                  <a:ext cx="20628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B5DA579-6130-8CB7-141C-471D1CF84CDD}"/>
                    </a:ext>
                  </a:extLst>
                </p14:cNvPr>
                <p14:cNvContentPartPr/>
                <p14:nvPr/>
              </p14:nvContentPartPr>
              <p14:xfrm>
                <a:off x="2568851" y="1921015"/>
                <a:ext cx="117000" cy="183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B5DA579-6130-8CB7-141C-471D1CF84CD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550851" y="1903375"/>
                  <a:ext cx="1526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C66ADF5-4ACA-4570-68F4-2C7D46892A5C}"/>
                    </a:ext>
                  </a:extLst>
                </p14:cNvPr>
                <p14:cNvContentPartPr/>
                <p14:nvPr/>
              </p14:nvContentPartPr>
              <p14:xfrm>
                <a:off x="2581091" y="1795375"/>
                <a:ext cx="104400" cy="162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C66ADF5-4ACA-4570-68F4-2C7D46892A5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563091" y="1777375"/>
                  <a:ext cx="1400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36D9B0BD-2A2B-9E44-D43E-D33B23BCCC7A}"/>
                    </a:ext>
                  </a:extLst>
                </p14:cNvPr>
                <p14:cNvContentPartPr/>
                <p14:nvPr/>
              </p14:nvContentPartPr>
              <p14:xfrm>
                <a:off x="2557691" y="1728415"/>
                <a:ext cx="172440" cy="104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36D9B0BD-2A2B-9E44-D43E-D33B23BCCC7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540051" y="1710775"/>
                  <a:ext cx="2080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EE7DC7B-F2FB-3CD6-0F02-300C4D1BC34A}"/>
                    </a:ext>
                  </a:extLst>
                </p14:cNvPr>
                <p14:cNvContentPartPr/>
                <p14:nvPr/>
              </p14:nvContentPartPr>
              <p14:xfrm>
                <a:off x="2773331" y="1755775"/>
                <a:ext cx="113400" cy="2926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EE7DC7B-F2FB-3CD6-0F02-300C4D1BC34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755691" y="1738135"/>
                  <a:ext cx="14904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0B601C9-95F7-3365-61EA-E8F7889BFE7B}"/>
                    </a:ext>
                  </a:extLst>
                </p14:cNvPr>
                <p14:cNvContentPartPr/>
                <p14:nvPr/>
              </p14:nvContentPartPr>
              <p14:xfrm>
                <a:off x="2963411" y="1928575"/>
                <a:ext cx="114120" cy="727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0B601C9-95F7-3365-61EA-E8F7889BFE7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945411" y="1910935"/>
                  <a:ext cx="1497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9864103-E94E-0B82-5A89-AEF214F9469D}"/>
                    </a:ext>
                  </a:extLst>
                </p14:cNvPr>
                <p14:cNvContentPartPr/>
                <p14:nvPr/>
              </p14:nvContentPartPr>
              <p14:xfrm>
                <a:off x="2987171" y="1832455"/>
                <a:ext cx="95040" cy="86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9864103-E94E-0B82-5A89-AEF214F9469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969531" y="1814455"/>
                  <a:ext cx="1306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A45A9D67-E13B-7355-E68E-587BBFD323B9}"/>
                    </a:ext>
                  </a:extLst>
                </p14:cNvPr>
                <p14:cNvContentPartPr/>
                <p14:nvPr/>
              </p14:nvContentPartPr>
              <p14:xfrm>
                <a:off x="3244571" y="1794295"/>
                <a:ext cx="57600" cy="3470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A45A9D67-E13B-7355-E68E-587BBFD323B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226931" y="1776655"/>
                  <a:ext cx="93240" cy="382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F3BB1650-B01E-2C0D-D4B0-413F7A39C4E3}"/>
                  </a:ext>
                </a:extLst>
              </p14:cNvPr>
              <p14:cNvContentPartPr/>
              <p14:nvPr/>
            </p14:nvContentPartPr>
            <p14:xfrm>
              <a:off x="3696371" y="1760815"/>
              <a:ext cx="503640" cy="2361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F3BB1650-B01E-2C0D-D4B0-413F7A39C4E3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678731" y="1742815"/>
                <a:ext cx="539280" cy="271800"/>
              </a:xfrm>
              <a:prstGeom prst="rect">
                <a:avLst/>
              </a:prstGeom>
            </p:spPr>
          </p:pic>
        </mc:Fallback>
      </mc:AlternateContent>
      <p:grpSp>
        <p:nvGrpSpPr>
          <p:cNvPr id="69" name="Group 68">
            <a:extLst>
              <a:ext uri="{FF2B5EF4-FFF2-40B4-BE49-F238E27FC236}">
                <a16:creationId xmlns:a16="http://schemas.microsoft.com/office/drawing/2014/main" id="{DB939FE9-13C3-1805-88AE-54D812B2056A}"/>
              </a:ext>
            </a:extLst>
          </p:cNvPr>
          <p:cNvGrpSpPr/>
          <p:nvPr/>
        </p:nvGrpSpPr>
        <p:grpSpPr>
          <a:xfrm>
            <a:off x="4484051" y="1741015"/>
            <a:ext cx="544680" cy="400680"/>
            <a:chOff x="4484051" y="1741015"/>
            <a:chExt cx="544680" cy="40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BEEE1AE4-3967-F6CC-0570-AA2973CC4D06}"/>
                    </a:ext>
                  </a:extLst>
                </p14:cNvPr>
                <p14:cNvContentPartPr/>
                <p14:nvPr/>
              </p14:nvContentPartPr>
              <p14:xfrm>
                <a:off x="4484051" y="1879615"/>
                <a:ext cx="78840" cy="2620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BEEE1AE4-3967-F6CC-0570-AA2973CC4D0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466051" y="1861975"/>
                  <a:ext cx="11448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1385679B-A690-A2AD-B61E-7AF21303EC9C}"/>
                    </a:ext>
                  </a:extLst>
                </p14:cNvPr>
                <p14:cNvContentPartPr/>
                <p14:nvPr/>
              </p14:nvContentPartPr>
              <p14:xfrm>
                <a:off x="4486931" y="1773415"/>
                <a:ext cx="133560" cy="111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1385679B-A690-A2AD-B61E-7AF21303EC9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468931" y="1755415"/>
                  <a:ext cx="1692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56F39F63-AEF3-8515-1CA4-08048CE24A8D}"/>
                    </a:ext>
                  </a:extLst>
                </p14:cNvPr>
                <p14:cNvContentPartPr/>
                <p14:nvPr/>
              </p14:nvContentPartPr>
              <p14:xfrm>
                <a:off x="4787171" y="1837135"/>
                <a:ext cx="150840" cy="1281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56F39F63-AEF3-8515-1CA4-08048CE24A8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769171" y="1819135"/>
                  <a:ext cx="1864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78C2243A-08E1-D702-88F6-8D04B52D57BB}"/>
                    </a:ext>
                  </a:extLst>
                </p14:cNvPr>
                <p14:cNvContentPartPr/>
                <p14:nvPr/>
              </p14:nvContentPartPr>
              <p14:xfrm>
                <a:off x="4741811" y="1746415"/>
                <a:ext cx="66600" cy="2743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78C2243A-08E1-D702-88F6-8D04B52D57BB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723811" y="1728775"/>
                  <a:ext cx="10224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B4B7E15-E6AD-AD51-7ABA-DBC01886E4FE}"/>
                    </a:ext>
                  </a:extLst>
                </p14:cNvPr>
                <p14:cNvContentPartPr/>
                <p14:nvPr/>
              </p14:nvContentPartPr>
              <p14:xfrm>
                <a:off x="4983011" y="1741015"/>
                <a:ext cx="45720" cy="3063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CB4B7E15-E6AD-AD51-7ABA-DBC01886E4F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965371" y="1723375"/>
                  <a:ext cx="81360" cy="34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D5A175AC-A304-DAE5-FBF4-EC9499E3E689}"/>
              </a:ext>
            </a:extLst>
          </p:cNvPr>
          <p:cNvGrpSpPr/>
          <p:nvPr/>
        </p:nvGrpSpPr>
        <p:grpSpPr>
          <a:xfrm>
            <a:off x="5348411" y="1747135"/>
            <a:ext cx="904680" cy="267840"/>
            <a:chOff x="5348411" y="1747135"/>
            <a:chExt cx="904680" cy="26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1BC49B3F-7E52-C192-A136-C2E9B02B55BE}"/>
                    </a:ext>
                  </a:extLst>
                </p14:cNvPr>
                <p14:cNvContentPartPr/>
                <p14:nvPr/>
              </p14:nvContentPartPr>
              <p14:xfrm>
                <a:off x="5348411" y="1757575"/>
                <a:ext cx="358560" cy="2574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1BC49B3F-7E52-C192-A136-C2E9B02B55B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330771" y="1739575"/>
                  <a:ext cx="39420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3B3D8494-9008-C738-1B2F-8127933949D8}"/>
                    </a:ext>
                  </a:extLst>
                </p14:cNvPr>
                <p14:cNvContentPartPr/>
                <p14:nvPr/>
              </p14:nvContentPartPr>
              <p14:xfrm>
                <a:off x="5439491" y="1798615"/>
                <a:ext cx="232560" cy="705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3B3D8494-9008-C738-1B2F-8127933949D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421851" y="1780615"/>
                  <a:ext cx="2682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B3936E4A-1A3C-B938-FE76-F07E93CEB32F}"/>
                    </a:ext>
                  </a:extLst>
                </p14:cNvPr>
                <p14:cNvContentPartPr/>
                <p14:nvPr/>
              </p14:nvContentPartPr>
              <p14:xfrm>
                <a:off x="5964011" y="1747135"/>
                <a:ext cx="106200" cy="2570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B3936E4A-1A3C-B938-FE76-F07E93CEB32F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946371" y="1729135"/>
                  <a:ext cx="14184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94B50545-4121-F330-D574-FE4216EB1F86}"/>
                    </a:ext>
                  </a:extLst>
                </p14:cNvPr>
                <p14:cNvContentPartPr/>
                <p14:nvPr/>
              </p14:nvContentPartPr>
              <p14:xfrm>
                <a:off x="6144731" y="1958815"/>
                <a:ext cx="108360" cy="486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94B50545-4121-F330-D574-FE4216EB1F8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127091" y="1941175"/>
                  <a:ext cx="144000" cy="8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C49C1394-AEA5-B8E4-188C-00D3521124A5}"/>
              </a:ext>
            </a:extLst>
          </p:cNvPr>
          <p:cNvGrpSpPr/>
          <p:nvPr/>
        </p:nvGrpSpPr>
        <p:grpSpPr>
          <a:xfrm>
            <a:off x="6497171" y="1677295"/>
            <a:ext cx="1297080" cy="495720"/>
            <a:chOff x="6497171" y="1677295"/>
            <a:chExt cx="1297080" cy="49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C5B4B9E-E020-C46F-85AD-B639450B2BAF}"/>
                    </a:ext>
                  </a:extLst>
                </p14:cNvPr>
                <p14:cNvContentPartPr/>
                <p14:nvPr/>
              </p14:nvContentPartPr>
              <p14:xfrm>
                <a:off x="6497171" y="1677295"/>
                <a:ext cx="1297080" cy="4957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C5B4B9E-E020-C46F-85AD-B639450B2BA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479171" y="1659655"/>
                  <a:ext cx="1332720" cy="53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E0A6FD35-8D71-EB27-0406-51B3CE56B07F}"/>
                    </a:ext>
                  </a:extLst>
                </p14:cNvPr>
                <p14:cNvContentPartPr/>
                <p14:nvPr/>
              </p14:nvContentPartPr>
              <p14:xfrm>
                <a:off x="7369451" y="1756495"/>
                <a:ext cx="18000" cy="212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E0A6FD35-8D71-EB27-0406-51B3CE56B07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351451" y="1738495"/>
                  <a:ext cx="536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C6A6A565-62B0-B99E-DCE5-3041681E064C}"/>
                    </a:ext>
                  </a:extLst>
                </p14:cNvPr>
                <p14:cNvContentPartPr/>
                <p14:nvPr/>
              </p14:nvContentPartPr>
              <p14:xfrm>
                <a:off x="7154531" y="1766215"/>
                <a:ext cx="219960" cy="104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C6A6A565-62B0-B99E-DCE5-3041681E064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136891" y="1748575"/>
                  <a:ext cx="255600" cy="4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AA65FA65-45E6-510A-AEB2-EE760A03940E}"/>
              </a:ext>
            </a:extLst>
          </p:cNvPr>
          <p:cNvGrpSpPr/>
          <p:nvPr/>
        </p:nvGrpSpPr>
        <p:grpSpPr>
          <a:xfrm>
            <a:off x="8037251" y="1700335"/>
            <a:ext cx="1231560" cy="397800"/>
            <a:chOff x="8037251" y="1700335"/>
            <a:chExt cx="1231560" cy="39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C046D993-9A71-6169-77FD-5F8255C2F68B}"/>
                    </a:ext>
                  </a:extLst>
                </p14:cNvPr>
                <p14:cNvContentPartPr/>
                <p14:nvPr/>
              </p14:nvContentPartPr>
              <p14:xfrm>
                <a:off x="8037251" y="1700335"/>
                <a:ext cx="1231560" cy="3978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C046D993-9A71-6169-77FD-5F8255C2F68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019251" y="1682335"/>
                  <a:ext cx="1267200" cy="43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83A87AAD-2AFC-1CFB-6F5B-CC1460F20232}"/>
                    </a:ext>
                  </a:extLst>
                </p14:cNvPr>
                <p14:cNvContentPartPr/>
                <p14:nvPr/>
              </p14:nvContentPartPr>
              <p14:xfrm>
                <a:off x="8400491" y="1722655"/>
                <a:ext cx="22680" cy="118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83A87AAD-2AFC-1CFB-6F5B-CC1460F20232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382851" y="1704655"/>
                  <a:ext cx="58320" cy="4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1D92F87A-A7E0-31E8-DF78-4F747AEF34A4}"/>
              </a:ext>
            </a:extLst>
          </p:cNvPr>
          <p:cNvGrpSpPr/>
          <p:nvPr/>
        </p:nvGrpSpPr>
        <p:grpSpPr>
          <a:xfrm>
            <a:off x="9452913" y="1691046"/>
            <a:ext cx="1617480" cy="462240"/>
            <a:chOff x="9452913" y="1691046"/>
            <a:chExt cx="1617480" cy="46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953A13E5-C4B5-2C2E-8D01-A94BE37A692B}"/>
                    </a:ext>
                  </a:extLst>
                </p14:cNvPr>
                <p14:cNvContentPartPr/>
                <p14:nvPr/>
              </p14:nvContentPartPr>
              <p14:xfrm>
                <a:off x="9452913" y="1894806"/>
                <a:ext cx="282960" cy="1285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953A13E5-C4B5-2C2E-8D01-A94BE37A692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435273" y="1876806"/>
                  <a:ext cx="3186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A8950EB2-163C-6B86-6071-970558881A30}"/>
                    </a:ext>
                  </a:extLst>
                </p14:cNvPr>
                <p14:cNvContentPartPr/>
                <p14:nvPr/>
              </p14:nvContentPartPr>
              <p14:xfrm>
                <a:off x="9654873" y="1737126"/>
                <a:ext cx="44640" cy="255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A8950EB2-163C-6B86-6071-970558881A3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636873" y="1719486"/>
                  <a:ext cx="802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7B222D5F-FBC9-0EA4-BBD0-29BCDCA103BF}"/>
                    </a:ext>
                  </a:extLst>
                </p14:cNvPr>
                <p14:cNvContentPartPr/>
                <p14:nvPr/>
              </p14:nvContentPartPr>
              <p14:xfrm>
                <a:off x="9980673" y="1691046"/>
                <a:ext cx="955080" cy="4622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7B222D5F-FBC9-0EA4-BBD0-29BCDCA103B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962673" y="1673406"/>
                  <a:ext cx="990720" cy="49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560DC23F-DF70-BEF3-B9A2-2B7C430CDDFB}"/>
                    </a:ext>
                  </a:extLst>
                </p14:cNvPr>
                <p14:cNvContentPartPr/>
                <p14:nvPr/>
              </p14:nvContentPartPr>
              <p14:xfrm>
                <a:off x="11048793" y="2054646"/>
                <a:ext cx="21600" cy="223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560DC23F-DF70-BEF3-B9A2-2B7C430CDDF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1030793" y="2036646"/>
                  <a:ext cx="57240" cy="5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1DAA2306-723E-5028-755A-11D4B4AA24E3}"/>
              </a:ext>
            </a:extLst>
          </p:cNvPr>
          <p:cNvGrpSpPr/>
          <p:nvPr/>
        </p:nvGrpSpPr>
        <p:grpSpPr>
          <a:xfrm>
            <a:off x="1014513" y="2497806"/>
            <a:ext cx="3607920" cy="572400"/>
            <a:chOff x="1014513" y="2497806"/>
            <a:chExt cx="3607920" cy="57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46D0ADC7-EAFC-B865-B5AF-CBF5599FB08E}"/>
                    </a:ext>
                  </a:extLst>
                </p14:cNvPr>
                <p14:cNvContentPartPr/>
                <p14:nvPr/>
              </p14:nvContentPartPr>
              <p14:xfrm>
                <a:off x="1014513" y="2686446"/>
                <a:ext cx="999360" cy="2602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46D0ADC7-EAFC-B865-B5AF-CBF5599FB08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96513" y="2668446"/>
                  <a:ext cx="103500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FC698DF7-1782-BF67-CD63-B2013A4998F8}"/>
                    </a:ext>
                  </a:extLst>
                </p14:cNvPr>
                <p14:cNvContentPartPr/>
                <p14:nvPr/>
              </p14:nvContentPartPr>
              <p14:xfrm>
                <a:off x="2222673" y="2626686"/>
                <a:ext cx="972720" cy="3780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FC698DF7-1782-BF67-CD63-B2013A4998F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205033" y="2609046"/>
                  <a:ext cx="1008360" cy="41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9C39F8FA-225E-166D-A8C4-FEAD7770EF83}"/>
                    </a:ext>
                  </a:extLst>
                </p14:cNvPr>
                <p14:cNvContentPartPr/>
                <p14:nvPr/>
              </p14:nvContentPartPr>
              <p14:xfrm>
                <a:off x="3354513" y="2497806"/>
                <a:ext cx="1267920" cy="5724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9C39F8FA-225E-166D-A8C4-FEAD7770EF8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336873" y="2480166"/>
                  <a:ext cx="1303560" cy="60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96DA850E-40C9-3A9A-8D7F-CEBEEBCB40D4}"/>
                    </a:ext>
                  </a:extLst>
                </p14:cNvPr>
                <p14:cNvContentPartPr/>
                <p14:nvPr/>
              </p14:nvContentPartPr>
              <p14:xfrm>
                <a:off x="4355313" y="2620566"/>
                <a:ext cx="11160" cy="72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96DA850E-40C9-3A9A-8D7F-CEBEEBCB40D4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337313" y="2602926"/>
                  <a:ext cx="468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7D14DF13-6F0B-467A-4614-066A6914F8FB}"/>
                    </a:ext>
                  </a:extLst>
                </p14:cNvPr>
                <p14:cNvContentPartPr/>
                <p14:nvPr/>
              </p14:nvContentPartPr>
              <p14:xfrm>
                <a:off x="3638553" y="2536686"/>
                <a:ext cx="688320" cy="961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7D14DF13-6F0B-467A-4614-066A6914F8FB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620913" y="2518686"/>
                  <a:ext cx="723960" cy="13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8BF3D567-6958-E9E4-4A50-7CCCDFCE7EF3}"/>
              </a:ext>
            </a:extLst>
          </p:cNvPr>
          <p:cNvGrpSpPr/>
          <p:nvPr/>
        </p:nvGrpSpPr>
        <p:grpSpPr>
          <a:xfrm>
            <a:off x="5063073" y="2574846"/>
            <a:ext cx="1669680" cy="608400"/>
            <a:chOff x="5063073" y="2574846"/>
            <a:chExt cx="1669680" cy="60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A537B16E-0CD7-DF39-ADE4-9637E37FD2DD}"/>
                    </a:ext>
                  </a:extLst>
                </p14:cNvPr>
                <p14:cNvContentPartPr/>
                <p14:nvPr/>
              </p14:nvContentPartPr>
              <p14:xfrm>
                <a:off x="5063073" y="2655486"/>
                <a:ext cx="223200" cy="3142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A537B16E-0CD7-DF39-ADE4-9637E37FD2D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045073" y="2637846"/>
                  <a:ext cx="25884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7EB213D0-1357-8BAE-CB55-D3C5FB319625}"/>
                    </a:ext>
                  </a:extLst>
                </p14:cNvPr>
                <p14:cNvContentPartPr/>
                <p14:nvPr/>
              </p14:nvContentPartPr>
              <p14:xfrm>
                <a:off x="5509113" y="2712006"/>
                <a:ext cx="240480" cy="2559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7EB213D0-1357-8BAE-CB55-D3C5FB319625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491113" y="2694006"/>
                  <a:ext cx="27612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E8B6FBAB-57DC-9030-7F92-206E8F0BEBD3}"/>
                    </a:ext>
                  </a:extLst>
                </p14:cNvPr>
                <p14:cNvContentPartPr/>
                <p14:nvPr/>
              </p14:nvContentPartPr>
              <p14:xfrm>
                <a:off x="5807553" y="2724606"/>
                <a:ext cx="216360" cy="2314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E8B6FBAB-57DC-9030-7F92-206E8F0BEBD3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789553" y="2706966"/>
                  <a:ext cx="25200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C563E679-94EF-035A-7C6F-62B341B8C94F}"/>
                    </a:ext>
                  </a:extLst>
                </p14:cNvPr>
                <p14:cNvContentPartPr/>
                <p14:nvPr/>
              </p14:nvContentPartPr>
              <p14:xfrm>
                <a:off x="6256473" y="2721366"/>
                <a:ext cx="177840" cy="2278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C563E679-94EF-035A-7C6F-62B341B8C94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238833" y="2703366"/>
                  <a:ext cx="21348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72EE2ABB-7E64-57AE-DF84-15E65117F3D0}"/>
                    </a:ext>
                  </a:extLst>
                </p14:cNvPr>
                <p14:cNvContentPartPr/>
                <p14:nvPr/>
              </p14:nvContentPartPr>
              <p14:xfrm>
                <a:off x="6255393" y="2574846"/>
                <a:ext cx="191160" cy="3830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72EE2ABB-7E64-57AE-DF84-15E65117F3D0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237393" y="2556846"/>
                  <a:ext cx="226800" cy="41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686A0A28-C0F0-B57E-47A1-04392D659EFE}"/>
                    </a:ext>
                  </a:extLst>
                </p14:cNvPr>
                <p14:cNvContentPartPr/>
                <p14:nvPr/>
              </p14:nvContentPartPr>
              <p14:xfrm>
                <a:off x="6530793" y="2911446"/>
                <a:ext cx="142560" cy="2718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686A0A28-C0F0-B57E-47A1-04392D659EFE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513153" y="2893446"/>
                  <a:ext cx="17820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1BB66046-1425-6936-5886-508F8929EDBB}"/>
                    </a:ext>
                  </a:extLst>
                </p14:cNvPr>
                <p14:cNvContentPartPr/>
                <p14:nvPr/>
              </p14:nvContentPartPr>
              <p14:xfrm>
                <a:off x="6495873" y="2931246"/>
                <a:ext cx="167400" cy="424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1BB66046-1425-6936-5886-508F8929EDBB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478233" y="2913606"/>
                  <a:ext cx="20304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FF1AD293-A486-E38C-599B-359D24C954DB}"/>
                    </a:ext>
                  </a:extLst>
                </p14:cNvPr>
                <p14:cNvContentPartPr/>
                <p14:nvPr/>
              </p14:nvContentPartPr>
              <p14:xfrm>
                <a:off x="6608193" y="2957526"/>
                <a:ext cx="124560" cy="104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FF1AD293-A486-E38C-599B-359D24C954D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590193" y="2939526"/>
                  <a:ext cx="160200" cy="46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E9EF8FE4-2C33-27C2-2EBF-8CE48D1FC754}"/>
                  </a:ext>
                </a:extLst>
              </p14:cNvPr>
              <p14:cNvContentPartPr/>
              <p14:nvPr/>
            </p14:nvContentPartPr>
            <p14:xfrm>
              <a:off x="7850193" y="2691846"/>
              <a:ext cx="583920" cy="22320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E9EF8FE4-2C33-27C2-2EBF-8CE48D1FC754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7832553" y="2673846"/>
                <a:ext cx="619560" cy="258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2" name="Group 111">
            <a:extLst>
              <a:ext uri="{FF2B5EF4-FFF2-40B4-BE49-F238E27FC236}">
                <a16:creationId xmlns:a16="http://schemas.microsoft.com/office/drawing/2014/main" id="{7668A998-9754-E91D-DF4A-042BF17D9631}"/>
              </a:ext>
            </a:extLst>
          </p:cNvPr>
          <p:cNvGrpSpPr/>
          <p:nvPr/>
        </p:nvGrpSpPr>
        <p:grpSpPr>
          <a:xfrm>
            <a:off x="8738313" y="2614086"/>
            <a:ext cx="857160" cy="362520"/>
            <a:chOff x="8738313" y="2614086"/>
            <a:chExt cx="857160" cy="36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6E9B20F1-F345-D95B-F9CB-B469F9E662C1}"/>
                    </a:ext>
                  </a:extLst>
                </p14:cNvPr>
                <p14:cNvContentPartPr/>
                <p14:nvPr/>
              </p14:nvContentPartPr>
              <p14:xfrm>
                <a:off x="8783313" y="2649726"/>
                <a:ext cx="150480" cy="3268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6E9B20F1-F345-D95B-F9CB-B469F9E662C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765673" y="2632086"/>
                  <a:ext cx="18612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C37219A6-5DAB-EDFA-BB14-2F6AF6627A75}"/>
                    </a:ext>
                  </a:extLst>
                </p14:cNvPr>
                <p14:cNvContentPartPr/>
                <p14:nvPr/>
              </p14:nvContentPartPr>
              <p14:xfrm>
                <a:off x="9065193" y="2778966"/>
                <a:ext cx="192960" cy="140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C37219A6-5DAB-EDFA-BB14-2F6AF6627A7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047193" y="2760966"/>
                  <a:ext cx="2286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30EC3E89-C1EC-434F-03CA-F60400280102}"/>
                    </a:ext>
                  </a:extLst>
                </p14:cNvPr>
                <p14:cNvContentPartPr/>
                <p14:nvPr/>
              </p14:nvContentPartPr>
              <p14:xfrm>
                <a:off x="9083913" y="2854566"/>
                <a:ext cx="151920" cy="72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30EC3E89-C1EC-434F-03CA-F60400280102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066273" y="2836566"/>
                  <a:ext cx="1875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EA65C664-C2BE-13E5-7B56-B7D6C872B6F3}"/>
                    </a:ext>
                  </a:extLst>
                </p14:cNvPr>
                <p14:cNvContentPartPr/>
                <p14:nvPr/>
              </p14:nvContentPartPr>
              <p14:xfrm>
                <a:off x="9394593" y="2683926"/>
                <a:ext cx="200880" cy="2386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EA65C664-C2BE-13E5-7B56-B7D6C872B6F3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376953" y="2666286"/>
                  <a:ext cx="23652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31EFF09C-D3EA-EC6A-10DB-31E245D0A10F}"/>
                    </a:ext>
                  </a:extLst>
                </p14:cNvPr>
                <p14:cNvContentPartPr/>
                <p14:nvPr/>
              </p14:nvContentPartPr>
              <p14:xfrm>
                <a:off x="8738313" y="2614086"/>
                <a:ext cx="139680" cy="122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31EFF09C-D3EA-EC6A-10DB-31E245D0A10F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720313" y="2596086"/>
                  <a:ext cx="175320" cy="4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7768A142-9C14-924F-25ED-3D109A9189BD}"/>
              </a:ext>
            </a:extLst>
          </p:cNvPr>
          <p:cNvGrpSpPr/>
          <p:nvPr/>
        </p:nvGrpSpPr>
        <p:grpSpPr>
          <a:xfrm>
            <a:off x="6272313" y="3263526"/>
            <a:ext cx="1361880" cy="442080"/>
            <a:chOff x="6272313" y="3263526"/>
            <a:chExt cx="1361880" cy="44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1D7C1BBA-3C4D-D9A8-28FB-06DFD09A824C}"/>
                    </a:ext>
                  </a:extLst>
                </p14:cNvPr>
                <p14:cNvContentPartPr/>
                <p14:nvPr/>
              </p14:nvContentPartPr>
              <p14:xfrm>
                <a:off x="6335313" y="3285126"/>
                <a:ext cx="123120" cy="2916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1D7C1BBA-3C4D-D9A8-28FB-06DFD09A824C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317673" y="3267126"/>
                  <a:ext cx="15876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330BD295-C6EB-47E8-FF67-25831D904054}"/>
                    </a:ext>
                  </a:extLst>
                </p14:cNvPr>
                <p14:cNvContentPartPr/>
                <p14:nvPr/>
              </p14:nvContentPartPr>
              <p14:xfrm>
                <a:off x="6272313" y="3263526"/>
                <a:ext cx="102960" cy="1299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330BD295-C6EB-47E8-FF67-25831D904054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254673" y="3245886"/>
                  <a:ext cx="1386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1E06E027-3024-F074-7AD5-945810727220}"/>
                    </a:ext>
                  </a:extLst>
                </p14:cNvPr>
                <p14:cNvContentPartPr/>
                <p14:nvPr/>
              </p14:nvContentPartPr>
              <p14:xfrm>
                <a:off x="6529353" y="3356766"/>
                <a:ext cx="1104840" cy="3488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1E06E027-3024-F074-7AD5-945810727220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511353" y="3339126"/>
                  <a:ext cx="1140480" cy="38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1CCD4DC0-C1B3-58F4-A112-E8527C066F25}"/>
              </a:ext>
            </a:extLst>
          </p:cNvPr>
          <p:cNvGrpSpPr/>
          <p:nvPr/>
        </p:nvGrpSpPr>
        <p:grpSpPr>
          <a:xfrm>
            <a:off x="7847673" y="3296286"/>
            <a:ext cx="2499840" cy="509400"/>
            <a:chOff x="7847673" y="3296286"/>
            <a:chExt cx="2499840" cy="50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ACE6D70E-4406-2071-C36B-651C889D5FD4}"/>
                    </a:ext>
                  </a:extLst>
                </p14:cNvPr>
                <p14:cNvContentPartPr/>
                <p14:nvPr/>
              </p14:nvContentPartPr>
              <p14:xfrm>
                <a:off x="7847673" y="3362526"/>
                <a:ext cx="1506600" cy="4431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ACE6D70E-4406-2071-C36B-651C889D5FD4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829673" y="3344526"/>
                  <a:ext cx="1542240" cy="47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2492F915-D83D-0C3B-FDFB-57A9343C47A0}"/>
                    </a:ext>
                  </a:extLst>
                </p14:cNvPr>
                <p14:cNvContentPartPr/>
                <p14:nvPr/>
              </p14:nvContentPartPr>
              <p14:xfrm>
                <a:off x="8843073" y="3445686"/>
                <a:ext cx="306000" cy="396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2492F915-D83D-0C3B-FDFB-57A9343C47A0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825073" y="3428046"/>
                  <a:ext cx="34164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D2E474EB-F1F8-DE19-DEC2-A6BBC99C9108}"/>
                    </a:ext>
                  </a:extLst>
                </p14:cNvPr>
                <p14:cNvContentPartPr/>
                <p14:nvPr/>
              </p14:nvContentPartPr>
              <p14:xfrm>
                <a:off x="8462193" y="3492846"/>
                <a:ext cx="169920" cy="194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D2E474EB-F1F8-DE19-DEC2-A6BBC99C9108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444553" y="3475206"/>
                  <a:ext cx="2055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076D1010-F53E-26CA-9C80-D690244D9DA2}"/>
                    </a:ext>
                  </a:extLst>
                </p14:cNvPr>
                <p14:cNvContentPartPr/>
                <p14:nvPr/>
              </p14:nvContentPartPr>
              <p14:xfrm>
                <a:off x="9522033" y="3296286"/>
                <a:ext cx="825480" cy="4420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076D1010-F53E-26CA-9C80-D690244D9DA2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504033" y="3278646"/>
                  <a:ext cx="861120" cy="47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45FBFCCA-4A13-A32D-CF0E-4E9D753B4139}"/>
                    </a:ext>
                  </a:extLst>
                </p14:cNvPr>
                <p14:cNvContentPartPr/>
                <p14:nvPr/>
              </p14:nvContentPartPr>
              <p14:xfrm>
                <a:off x="9936393" y="3447126"/>
                <a:ext cx="160920" cy="72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45FBFCCA-4A13-A32D-CF0E-4E9D753B4139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918393" y="3429126"/>
                  <a:ext cx="196560" cy="4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F5667A0C-A89C-3722-3A07-DA0D28B24C5F}"/>
              </a:ext>
            </a:extLst>
          </p:cNvPr>
          <p:cNvGrpSpPr/>
          <p:nvPr/>
        </p:nvGrpSpPr>
        <p:grpSpPr>
          <a:xfrm>
            <a:off x="2173353" y="3354966"/>
            <a:ext cx="1128240" cy="402840"/>
            <a:chOff x="2173353" y="3354966"/>
            <a:chExt cx="1128240" cy="40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F421D002-15F2-1B72-3459-A864DF8F2C3E}"/>
                    </a:ext>
                  </a:extLst>
                </p14:cNvPr>
                <p14:cNvContentPartPr/>
                <p14:nvPr/>
              </p14:nvContentPartPr>
              <p14:xfrm>
                <a:off x="2173353" y="3537486"/>
                <a:ext cx="267480" cy="1429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F421D002-15F2-1B72-3459-A864DF8F2C3E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155713" y="3519846"/>
                  <a:ext cx="3031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D5F4831F-F177-5015-FF45-60F528811A4F}"/>
                    </a:ext>
                  </a:extLst>
                </p14:cNvPr>
                <p14:cNvContentPartPr/>
                <p14:nvPr/>
              </p14:nvContentPartPr>
              <p14:xfrm>
                <a:off x="2423913" y="3483486"/>
                <a:ext cx="26280" cy="154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D5F4831F-F177-5015-FF45-60F528811A4F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405913" y="3465486"/>
                  <a:ext cx="619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9A11E8CC-CDD5-0FB5-CF09-1B922CF191E0}"/>
                    </a:ext>
                  </a:extLst>
                </p14:cNvPr>
                <p14:cNvContentPartPr/>
                <p14:nvPr/>
              </p14:nvContentPartPr>
              <p14:xfrm>
                <a:off x="2509953" y="3354966"/>
                <a:ext cx="420120" cy="3139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9A11E8CC-CDD5-0FB5-CF09-1B922CF191E0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492313" y="3336966"/>
                  <a:ext cx="45576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0941F0F1-AD36-7288-CD77-CE08D57F3415}"/>
                    </a:ext>
                  </a:extLst>
                </p14:cNvPr>
                <p14:cNvContentPartPr/>
                <p14:nvPr/>
              </p14:nvContentPartPr>
              <p14:xfrm>
                <a:off x="2664393" y="3494646"/>
                <a:ext cx="153720" cy="72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0941F0F1-AD36-7288-CD77-CE08D57F3415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646753" y="3476646"/>
                  <a:ext cx="1893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5F454784-4E3F-9313-0C3E-9BCE8B94D71E}"/>
                    </a:ext>
                  </a:extLst>
                </p14:cNvPr>
                <p14:cNvContentPartPr/>
                <p14:nvPr/>
              </p14:nvContentPartPr>
              <p14:xfrm>
                <a:off x="3060753" y="3429486"/>
                <a:ext cx="240840" cy="3283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5F454784-4E3F-9313-0C3E-9BCE8B94D71E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042753" y="3411486"/>
                  <a:ext cx="276480" cy="36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4A9405D0-B103-FA13-D80B-83364EE862F4}"/>
              </a:ext>
            </a:extLst>
          </p:cNvPr>
          <p:cNvGrpSpPr/>
          <p:nvPr/>
        </p:nvGrpSpPr>
        <p:grpSpPr>
          <a:xfrm>
            <a:off x="3405633" y="3110166"/>
            <a:ext cx="1707480" cy="632880"/>
            <a:chOff x="3405633" y="3110166"/>
            <a:chExt cx="1707480" cy="63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2935CDCF-2F37-33CB-3EC1-45B0988D8D7D}"/>
                    </a:ext>
                  </a:extLst>
                </p14:cNvPr>
                <p14:cNvContentPartPr/>
                <p14:nvPr/>
              </p14:nvContentPartPr>
              <p14:xfrm>
                <a:off x="3405633" y="3291966"/>
                <a:ext cx="1103400" cy="4510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2935CDCF-2F37-33CB-3EC1-45B0988D8D7D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387993" y="3273966"/>
                  <a:ext cx="1139040" cy="48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6488069F-8697-154A-8171-19CC130ED43B}"/>
                    </a:ext>
                  </a:extLst>
                </p14:cNvPr>
                <p14:cNvContentPartPr/>
                <p14:nvPr/>
              </p14:nvContentPartPr>
              <p14:xfrm>
                <a:off x="4284033" y="3452526"/>
                <a:ext cx="32400" cy="165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6488069F-8697-154A-8171-19CC130ED43B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266393" y="3434886"/>
                  <a:ext cx="680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CC511E49-74EE-B88E-0E07-61DF07F2EC2F}"/>
                    </a:ext>
                  </a:extLst>
                </p14:cNvPr>
                <p14:cNvContentPartPr/>
                <p14:nvPr/>
              </p14:nvContentPartPr>
              <p14:xfrm>
                <a:off x="3967233" y="3401766"/>
                <a:ext cx="238320" cy="525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CC511E49-74EE-B88E-0E07-61DF07F2EC2F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949593" y="3383766"/>
                  <a:ext cx="2739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62CD3334-B6D8-F17A-3B77-E3883BACFAE4}"/>
                    </a:ext>
                  </a:extLst>
                </p14:cNvPr>
                <p14:cNvContentPartPr/>
                <p14:nvPr/>
              </p14:nvContentPartPr>
              <p14:xfrm>
                <a:off x="4611633" y="3110166"/>
                <a:ext cx="501480" cy="4219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62CD3334-B6D8-F17A-3B77-E3883BACFAE4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593993" y="3092526"/>
                  <a:ext cx="537120" cy="457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8D7DAB52-C989-B3F9-F623-8478C27811A7}"/>
                  </a:ext>
                </a:extLst>
              </p14:cNvPr>
              <p14:cNvContentPartPr/>
              <p14:nvPr/>
            </p14:nvContentPartPr>
            <p14:xfrm>
              <a:off x="4740513" y="4204566"/>
              <a:ext cx="1030320" cy="8208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8D7DAB52-C989-B3F9-F623-8478C27811A7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4722513" y="4186566"/>
                <a:ext cx="106596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A8966752-CF34-E98B-EF8F-98AD5C3D4C24}"/>
                  </a:ext>
                </a:extLst>
              </p14:cNvPr>
              <p14:cNvContentPartPr/>
              <p14:nvPr/>
            </p14:nvContentPartPr>
            <p14:xfrm>
              <a:off x="4760673" y="4319766"/>
              <a:ext cx="888840" cy="30600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A8966752-CF34-E98B-EF8F-98AD5C3D4C24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4742673" y="4301766"/>
                <a:ext cx="924480" cy="3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C891344C-CCF1-F312-E949-1BD32BF131FF}"/>
                  </a:ext>
                </a:extLst>
              </p14:cNvPr>
              <p14:cNvContentPartPr/>
              <p14:nvPr/>
            </p14:nvContentPartPr>
            <p14:xfrm>
              <a:off x="3661593" y="4264686"/>
              <a:ext cx="891360" cy="38016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C891344C-CCF1-F312-E949-1BD32BF131FF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3643593" y="4246686"/>
                <a:ext cx="927000" cy="41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1958DFAB-6BCE-23D7-2A0D-0B45B39FFE0D}"/>
                  </a:ext>
                </a:extLst>
              </p14:cNvPr>
              <p14:cNvContentPartPr/>
              <p14:nvPr/>
            </p14:nvContentPartPr>
            <p14:xfrm>
              <a:off x="4170633" y="4365126"/>
              <a:ext cx="277560" cy="18504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1958DFAB-6BCE-23D7-2A0D-0B45B39FFE0D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4116633" y="4257486"/>
                <a:ext cx="385200" cy="40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EBE99C4E-C092-0DF6-C952-5BDCF57C1CC8}"/>
                  </a:ext>
                </a:extLst>
              </p14:cNvPr>
              <p14:cNvContentPartPr/>
              <p14:nvPr/>
            </p14:nvContentPartPr>
            <p14:xfrm>
              <a:off x="4816113" y="4316526"/>
              <a:ext cx="306720" cy="26388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EBE99C4E-C092-0DF6-C952-5BDCF57C1CC8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4762113" y="4208526"/>
                <a:ext cx="414360" cy="47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86C655E1-71B9-633B-19CB-B0B700F15642}"/>
                  </a:ext>
                </a:extLst>
              </p14:cNvPr>
              <p14:cNvContentPartPr/>
              <p14:nvPr/>
            </p14:nvContentPartPr>
            <p14:xfrm>
              <a:off x="4434153" y="4326966"/>
              <a:ext cx="99360" cy="26424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86C655E1-71B9-633B-19CB-B0B700F15642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4380513" y="4218966"/>
                <a:ext cx="207000" cy="479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6" name="Group 165">
            <a:extLst>
              <a:ext uri="{FF2B5EF4-FFF2-40B4-BE49-F238E27FC236}">
                <a16:creationId xmlns:a16="http://schemas.microsoft.com/office/drawing/2014/main" id="{10A40F3B-DE69-11A4-11CF-A9220D70BFD9}"/>
              </a:ext>
            </a:extLst>
          </p:cNvPr>
          <p:cNvGrpSpPr/>
          <p:nvPr/>
        </p:nvGrpSpPr>
        <p:grpSpPr>
          <a:xfrm>
            <a:off x="2811273" y="4308966"/>
            <a:ext cx="586440" cy="320760"/>
            <a:chOff x="2811273" y="4308966"/>
            <a:chExt cx="586440" cy="32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2A4A8D50-5FED-AABE-2A06-2A94454A0605}"/>
                    </a:ext>
                  </a:extLst>
                </p14:cNvPr>
                <p14:cNvContentPartPr/>
                <p14:nvPr/>
              </p14:nvContentPartPr>
              <p14:xfrm>
                <a:off x="3252633" y="4323366"/>
                <a:ext cx="145080" cy="3063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2A4A8D50-5FED-AABE-2A06-2A94454A0605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234993" y="4305726"/>
                  <a:ext cx="18072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20E411C3-685A-24D2-AA03-B916798E1D00}"/>
                    </a:ext>
                  </a:extLst>
                </p14:cNvPr>
                <p14:cNvContentPartPr/>
                <p14:nvPr/>
              </p14:nvContentPartPr>
              <p14:xfrm>
                <a:off x="3242913" y="4308966"/>
                <a:ext cx="104040" cy="781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20E411C3-685A-24D2-AA03-B916798E1D00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224913" y="4291326"/>
                  <a:ext cx="1396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5E7D13D7-EE29-B065-511F-48AF2AA9B4B3}"/>
                    </a:ext>
                  </a:extLst>
                </p14:cNvPr>
                <p14:cNvContentPartPr/>
                <p14:nvPr/>
              </p14:nvContentPartPr>
              <p14:xfrm>
                <a:off x="2811273" y="4356486"/>
                <a:ext cx="199080" cy="2160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5E7D13D7-EE29-B065-511F-48AF2AA9B4B3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793633" y="4338846"/>
                  <a:ext cx="234720" cy="25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78CCE7C0-E10F-0C1A-474A-B187E94643AC}"/>
              </a:ext>
            </a:extLst>
          </p:cNvPr>
          <p:cNvGrpSpPr/>
          <p:nvPr/>
        </p:nvGrpSpPr>
        <p:grpSpPr>
          <a:xfrm>
            <a:off x="3898473" y="3762486"/>
            <a:ext cx="1735920" cy="378720"/>
            <a:chOff x="3898473" y="3762486"/>
            <a:chExt cx="1735920" cy="37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8D2BE55B-7693-7AED-A712-85FB00166D68}"/>
                    </a:ext>
                  </a:extLst>
                </p14:cNvPr>
                <p14:cNvContentPartPr/>
                <p14:nvPr/>
              </p14:nvContentPartPr>
              <p14:xfrm>
                <a:off x="4178193" y="4009806"/>
                <a:ext cx="449640" cy="1137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8D2BE55B-7693-7AED-A712-85FB00166D68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160553" y="3991806"/>
                  <a:ext cx="4852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7787A9D5-37E6-08CC-93BB-107AB83740FE}"/>
                    </a:ext>
                  </a:extLst>
                </p14:cNvPr>
                <p14:cNvContentPartPr/>
                <p14:nvPr/>
              </p14:nvContentPartPr>
              <p14:xfrm>
                <a:off x="4287633" y="3876246"/>
                <a:ext cx="65160" cy="903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7787A9D5-37E6-08CC-93BB-107AB83740FE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269993" y="3858246"/>
                  <a:ext cx="1008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4CDF25DB-9449-D05C-48DD-3B80897729E4}"/>
                    </a:ext>
                  </a:extLst>
                </p14:cNvPr>
                <p14:cNvContentPartPr/>
                <p14:nvPr/>
              </p14:nvContentPartPr>
              <p14:xfrm>
                <a:off x="4233633" y="3779406"/>
                <a:ext cx="151200" cy="1810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4CDF25DB-9449-D05C-48DD-3B80897729E4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215993" y="3761406"/>
                  <a:ext cx="18684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D1AB5526-E1FB-120F-9A6D-3BB0ABB1A7ED}"/>
                    </a:ext>
                  </a:extLst>
                </p14:cNvPr>
                <p14:cNvContentPartPr/>
                <p14:nvPr/>
              </p14:nvContentPartPr>
              <p14:xfrm>
                <a:off x="4452153" y="3902886"/>
                <a:ext cx="76680" cy="561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D1AB5526-E1FB-120F-9A6D-3BB0ABB1A7ED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434153" y="3884886"/>
                  <a:ext cx="1123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20F9F5F1-BCF2-082D-C87E-FC23E7C33DCC}"/>
                    </a:ext>
                  </a:extLst>
                </p14:cNvPr>
                <p14:cNvContentPartPr/>
                <p14:nvPr/>
              </p14:nvContentPartPr>
              <p14:xfrm>
                <a:off x="4771833" y="4026366"/>
                <a:ext cx="414000" cy="687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20F9F5F1-BCF2-082D-C87E-FC23E7C33DCC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4753833" y="4008366"/>
                  <a:ext cx="44964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E6E9130A-8767-1C62-B90E-91901249CE14}"/>
                    </a:ext>
                  </a:extLst>
                </p14:cNvPr>
                <p14:cNvContentPartPr/>
                <p14:nvPr/>
              </p14:nvContentPartPr>
              <p14:xfrm>
                <a:off x="4785873" y="4031406"/>
                <a:ext cx="65160" cy="957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E6E9130A-8767-1C62-B90E-91901249CE14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4767873" y="4013766"/>
                  <a:ext cx="1008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A533EEF6-49C1-3FC3-30A0-38F36A443D3E}"/>
                    </a:ext>
                  </a:extLst>
                </p14:cNvPr>
                <p14:cNvContentPartPr/>
                <p14:nvPr/>
              </p14:nvContentPartPr>
              <p14:xfrm>
                <a:off x="4925193" y="3861846"/>
                <a:ext cx="78840" cy="1044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A533EEF6-49C1-3FC3-30A0-38F36A443D3E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4907553" y="3843846"/>
                  <a:ext cx="1144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53517426-3DAD-3766-987C-0211D56B6744}"/>
                    </a:ext>
                  </a:extLst>
                </p14:cNvPr>
                <p14:cNvContentPartPr/>
                <p14:nvPr/>
              </p14:nvContentPartPr>
              <p14:xfrm>
                <a:off x="4889193" y="3762486"/>
                <a:ext cx="165960" cy="1882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53517426-3DAD-3766-987C-0211D56B6744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4871553" y="3744846"/>
                  <a:ext cx="20160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D7FA48F5-24F7-E771-0D9F-3170F89D0CBE}"/>
                    </a:ext>
                  </a:extLst>
                </p14:cNvPr>
                <p14:cNvContentPartPr/>
                <p14:nvPr/>
              </p14:nvContentPartPr>
              <p14:xfrm>
                <a:off x="5106633" y="3922686"/>
                <a:ext cx="93240" cy="406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D7FA48F5-24F7-E771-0D9F-3170F89D0CBE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5088633" y="3905046"/>
                  <a:ext cx="1288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BBE2EE79-D553-9214-18E2-42E63A958C73}"/>
                    </a:ext>
                  </a:extLst>
                </p14:cNvPr>
                <p14:cNvContentPartPr/>
                <p14:nvPr/>
              </p14:nvContentPartPr>
              <p14:xfrm>
                <a:off x="5094753" y="3920886"/>
                <a:ext cx="4680" cy="158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BBE2EE79-D553-9214-18E2-42E63A958C73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5077113" y="3903246"/>
                  <a:ext cx="403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527D2AB4-D042-278C-581C-44C4C993B112}"/>
                    </a:ext>
                  </a:extLst>
                </p14:cNvPr>
                <p14:cNvContentPartPr/>
                <p14:nvPr/>
              </p14:nvContentPartPr>
              <p14:xfrm>
                <a:off x="3898473" y="4078926"/>
                <a:ext cx="306000" cy="622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527D2AB4-D042-278C-581C-44C4C993B112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880473" y="4061286"/>
                  <a:ext cx="3416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2BEDC9E9-3723-CA96-E6B6-3205ED3B3783}"/>
                    </a:ext>
                  </a:extLst>
                </p14:cNvPr>
                <p14:cNvContentPartPr/>
                <p14:nvPr/>
              </p14:nvContentPartPr>
              <p14:xfrm>
                <a:off x="5097633" y="4017006"/>
                <a:ext cx="536760" cy="273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2BEDC9E9-3723-CA96-E6B6-3205ED3B3783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5079633" y="3999006"/>
                  <a:ext cx="572400" cy="63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092816EE-36C8-E327-3894-640DD191957F}"/>
                  </a:ext>
                </a:extLst>
              </p14:cNvPr>
              <p14:cNvContentPartPr/>
              <p14:nvPr/>
            </p14:nvContentPartPr>
            <p14:xfrm>
              <a:off x="3926553" y="4353246"/>
              <a:ext cx="233280" cy="19224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092816EE-36C8-E327-3894-640DD191957F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3872553" y="4245606"/>
                <a:ext cx="340920" cy="40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9E1D3C9A-628E-C614-1FCE-0F2570758751}"/>
                  </a:ext>
                </a:extLst>
              </p14:cNvPr>
              <p14:cNvContentPartPr/>
              <p14:nvPr/>
            </p14:nvContentPartPr>
            <p14:xfrm>
              <a:off x="5082873" y="4282686"/>
              <a:ext cx="460800" cy="28440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9E1D3C9A-628E-C614-1FCE-0F2570758751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5029233" y="4174686"/>
                <a:ext cx="568440" cy="500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3" name="Group 182">
            <a:extLst>
              <a:ext uri="{FF2B5EF4-FFF2-40B4-BE49-F238E27FC236}">
                <a16:creationId xmlns:a16="http://schemas.microsoft.com/office/drawing/2014/main" id="{92715A56-118E-3793-175A-56D227339F7D}"/>
              </a:ext>
            </a:extLst>
          </p:cNvPr>
          <p:cNvGrpSpPr/>
          <p:nvPr/>
        </p:nvGrpSpPr>
        <p:grpSpPr>
          <a:xfrm>
            <a:off x="1751793" y="5328486"/>
            <a:ext cx="1923480" cy="444960"/>
            <a:chOff x="1751793" y="5328486"/>
            <a:chExt cx="1923480" cy="44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FDEBBAA3-36CD-6B96-E424-76C2696B47D4}"/>
                    </a:ext>
                  </a:extLst>
                </p14:cNvPr>
                <p14:cNvContentPartPr/>
                <p14:nvPr/>
              </p14:nvContentPartPr>
              <p14:xfrm>
                <a:off x="1751793" y="5328486"/>
                <a:ext cx="321120" cy="3913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FDEBBAA3-36CD-6B96-E424-76C2696B47D4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733793" y="5310846"/>
                  <a:ext cx="35676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C782DA94-2689-6FCF-54DA-4ADE61BF78C6}"/>
                    </a:ext>
                  </a:extLst>
                </p14:cNvPr>
                <p14:cNvContentPartPr/>
                <p14:nvPr/>
              </p14:nvContentPartPr>
              <p14:xfrm>
                <a:off x="2280273" y="5403006"/>
                <a:ext cx="95760" cy="2541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C782DA94-2689-6FCF-54DA-4ADE61BF78C6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2262273" y="5385006"/>
                  <a:ext cx="13140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4AEF7B53-9266-4E76-BAB9-D7F1CE7C9A79}"/>
                    </a:ext>
                  </a:extLst>
                </p14:cNvPr>
                <p14:cNvContentPartPr/>
                <p14:nvPr/>
              </p14:nvContentPartPr>
              <p14:xfrm>
                <a:off x="2240313" y="5525046"/>
                <a:ext cx="119160" cy="284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4AEF7B53-9266-4E76-BAB9-D7F1CE7C9A79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2222313" y="5507046"/>
                  <a:ext cx="1548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AD86D79B-72F7-5DE9-9E96-5BB0E3430A99}"/>
                    </a:ext>
                  </a:extLst>
                </p14:cNvPr>
                <p14:cNvContentPartPr/>
                <p14:nvPr/>
              </p14:nvContentPartPr>
              <p14:xfrm>
                <a:off x="2139513" y="5352606"/>
                <a:ext cx="128520" cy="4208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AD86D79B-72F7-5DE9-9E96-5BB0E3430A99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2121513" y="5334966"/>
                  <a:ext cx="164160" cy="45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E910387B-3C52-55CA-605F-5EEEC0E0611B}"/>
                    </a:ext>
                  </a:extLst>
                </p14:cNvPr>
                <p14:cNvContentPartPr/>
                <p14:nvPr/>
              </p14:nvContentPartPr>
              <p14:xfrm>
                <a:off x="2343993" y="5391126"/>
                <a:ext cx="191160" cy="3736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E910387B-3C52-55CA-605F-5EEEC0E0611B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2325993" y="5373486"/>
                  <a:ext cx="226800" cy="4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55F37D5A-2572-57DF-BC8E-FD811EF91B84}"/>
                    </a:ext>
                  </a:extLst>
                </p14:cNvPr>
                <p14:cNvContentPartPr/>
                <p14:nvPr/>
              </p14:nvContentPartPr>
              <p14:xfrm>
                <a:off x="2793273" y="5521086"/>
                <a:ext cx="231120" cy="284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55F37D5A-2572-57DF-BC8E-FD811EF91B84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2775273" y="5503446"/>
                  <a:ext cx="2667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6F636564-695C-346B-523D-284115BF51B7}"/>
                    </a:ext>
                  </a:extLst>
                </p14:cNvPr>
                <p14:cNvContentPartPr/>
                <p14:nvPr/>
              </p14:nvContentPartPr>
              <p14:xfrm>
                <a:off x="2773833" y="5623686"/>
                <a:ext cx="222480" cy="525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6F636564-695C-346B-523D-284115BF51B7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2755833" y="5605686"/>
                  <a:ext cx="2581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6D5FDD88-148B-3204-25AD-7F876CE754C4}"/>
                    </a:ext>
                  </a:extLst>
                </p14:cNvPr>
                <p14:cNvContentPartPr/>
                <p14:nvPr/>
              </p14:nvContentPartPr>
              <p14:xfrm>
                <a:off x="3330393" y="5350446"/>
                <a:ext cx="227160" cy="34164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6D5FDD88-148B-3204-25AD-7F876CE754C4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3312753" y="5332446"/>
                  <a:ext cx="26280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C7A76574-FE03-8A4A-9ED2-1BEB7627627A}"/>
                    </a:ext>
                  </a:extLst>
                </p14:cNvPr>
                <p14:cNvContentPartPr/>
                <p14:nvPr/>
              </p14:nvContentPartPr>
              <p14:xfrm>
                <a:off x="3580233" y="5657886"/>
                <a:ext cx="95040" cy="716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C7A76574-FE03-8A4A-9ED2-1BEB7627627A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3562233" y="5640246"/>
                  <a:ext cx="130680" cy="10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FAACB9A4-9881-A728-8920-CF9D62A6CEA2}"/>
              </a:ext>
            </a:extLst>
          </p:cNvPr>
          <p:cNvGrpSpPr/>
          <p:nvPr/>
        </p:nvGrpSpPr>
        <p:grpSpPr>
          <a:xfrm>
            <a:off x="3994593" y="5335326"/>
            <a:ext cx="2029320" cy="389160"/>
            <a:chOff x="3994593" y="5335326"/>
            <a:chExt cx="2029320" cy="38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5ABCC6D7-5B02-00EE-5D7E-4C0D6CA424DC}"/>
                    </a:ext>
                  </a:extLst>
                </p14:cNvPr>
                <p14:cNvContentPartPr/>
                <p14:nvPr/>
              </p14:nvContentPartPr>
              <p14:xfrm>
                <a:off x="3994593" y="5482566"/>
                <a:ext cx="311760" cy="331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5ABCC6D7-5B02-00EE-5D7E-4C0D6CA424DC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3976593" y="5464926"/>
                  <a:ext cx="3474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6AD4813D-7DA7-2B8B-2BAB-E37006D68329}"/>
                    </a:ext>
                  </a:extLst>
                </p14:cNvPr>
                <p14:cNvContentPartPr/>
                <p14:nvPr/>
              </p14:nvContentPartPr>
              <p14:xfrm>
                <a:off x="4146513" y="5378526"/>
                <a:ext cx="12240" cy="2167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6AD4813D-7DA7-2B8B-2BAB-E37006D68329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4128513" y="5360526"/>
                  <a:ext cx="4788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173AC0F9-0DAC-EB95-1B9B-A776FDF15457}"/>
                    </a:ext>
                  </a:extLst>
                </p14:cNvPr>
                <p14:cNvContentPartPr/>
                <p14:nvPr/>
              </p14:nvContentPartPr>
              <p14:xfrm>
                <a:off x="4489953" y="5440446"/>
                <a:ext cx="236880" cy="1321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173AC0F9-0DAC-EB95-1B9B-A776FDF15457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4472313" y="5422806"/>
                  <a:ext cx="2725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AACB5F5E-9469-7C5F-AF03-7C0A05F90A43}"/>
                    </a:ext>
                  </a:extLst>
                </p14:cNvPr>
                <p14:cNvContentPartPr/>
                <p14:nvPr/>
              </p14:nvContentPartPr>
              <p14:xfrm>
                <a:off x="4855353" y="5475366"/>
                <a:ext cx="427320" cy="1569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AACB5F5E-9469-7C5F-AF03-7C0A05F90A43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4837713" y="5457726"/>
                  <a:ext cx="4629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39B096D9-6BF9-E4ED-03B2-D6ED0741B4B3}"/>
                    </a:ext>
                  </a:extLst>
                </p14:cNvPr>
                <p14:cNvContentPartPr/>
                <p14:nvPr/>
              </p14:nvContentPartPr>
              <p14:xfrm>
                <a:off x="5472753" y="5500566"/>
                <a:ext cx="206640" cy="979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39B096D9-6BF9-E4ED-03B2-D6ED0741B4B3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5454753" y="5482926"/>
                  <a:ext cx="2422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ADF79152-03EE-BDD7-5F37-946B3CDFC39F}"/>
                    </a:ext>
                  </a:extLst>
                </p14:cNvPr>
                <p14:cNvContentPartPr/>
                <p14:nvPr/>
              </p14:nvContentPartPr>
              <p14:xfrm>
                <a:off x="5732673" y="5643126"/>
                <a:ext cx="42120" cy="813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ADF79152-03EE-BDD7-5F37-946B3CDFC39F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714673" y="5625486"/>
                  <a:ext cx="777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F02D5DEC-137E-7691-A8F4-01C9BEAACBA0}"/>
                    </a:ext>
                  </a:extLst>
                </p14:cNvPr>
                <p14:cNvContentPartPr/>
                <p14:nvPr/>
              </p14:nvContentPartPr>
              <p14:xfrm>
                <a:off x="5925993" y="5335326"/>
                <a:ext cx="90000" cy="2620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F02D5DEC-137E-7691-A8F4-01C9BEAACBA0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908353" y="5317686"/>
                  <a:ext cx="12564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BD279077-0274-8810-C8D2-0F9FAC95D20D}"/>
                    </a:ext>
                  </a:extLst>
                </p14:cNvPr>
                <p14:cNvContentPartPr/>
                <p14:nvPr/>
              </p14:nvContentPartPr>
              <p14:xfrm>
                <a:off x="5867313" y="5472486"/>
                <a:ext cx="156600" cy="2052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BD279077-0274-8810-C8D2-0F9FAC95D20D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5849673" y="5454486"/>
                  <a:ext cx="192240" cy="56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C9A18CED-2EDF-365B-7E89-1AB08F8B84B0}"/>
                  </a:ext>
                </a:extLst>
              </p14:cNvPr>
              <p14:cNvContentPartPr/>
              <p14:nvPr/>
            </p14:nvContentPartPr>
            <p14:xfrm>
              <a:off x="1414833" y="6251166"/>
              <a:ext cx="45720" cy="228240"/>
            </p14:xfrm>
          </p:contentPart>
        </mc:Choice>
        <mc:Fallback xmlns=""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C9A18CED-2EDF-365B-7E89-1AB08F8B84B0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1397193" y="6233166"/>
                <a:ext cx="81360" cy="263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9" name="Group 198">
            <a:extLst>
              <a:ext uri="{FF2B5EF4-FFF2-40B4-BE49-F238E27FC236}">
                <a16:creationId xmlns:a16="http://schemas.microsoft.com/office/drawing/2014/main" id="{D068A380-E4A7-A62E-25CC-58DC16BCC309}"/>
              </a:ext>
            </a:extLst>
          </p:cNvPr>
          <p:cNvGrpSpPr/>
          <p:nvPr/>
        </p:nvGrpSpPr>
        <p:grpSpPr>
          <a:xfrm>
            <a:off x="1416273" y="6262686"/>
            <a:ext cx="389880" cy="223200"/>
            <a:chOff x="1416273" y="6262686"/>
            <a:chExt cx="389880" cy="22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E422618F-1864-4C9B-72A0-E2A6C12CE8EF}"/>
                    </a:ext>
                  </a:extLst>
                </p14:cNvPr>
                <p14:cNvContentPartPr/>
                <p14:nvPr/>
              </p14:nvContentPartPr>
              <p14:xfrm>
                <a:off x="1416273" y="6262686"/>
                <a:ext cx="167040" cy="22320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E422618F-1864-4C9B-72A0-E2A6C12CE8EF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398273" y="6245046"/>
                  <a:ext cx="20268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13DF6AE5-28B5-522E-781B-6CBAAC3E7407}"/>
                    </a:ext>
                  </a:extLst>
                </p14:cNvPr>
                <p14:cNvContentPartPr/>
                <p14:nvPr/>
              </p14:nvContentPartPr>
              <p14:xfrm>
                <a:off x="1647753" y="6279246"/>
                <a:ext cx="158400" cy="1929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13DF6AE5-28B5-522E-781B-6CBAAC3E7407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630113" y="6261606"/>
                  <a:ext cx="194040" cy="22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C200275C-9207-F4EB-51E2-853725D3DCD6}"/>
              </a:ext>
            </a:extLst>
          </p:cNvPr>
          <p:cNvGrpSpPr/>
          <p:nvPr/>
        </p:nvGrpSpPr>
        <p:grpSpPr>
          <a:xfrm>
            <a:off x="2047713" y="5827086"/>
            <a:ext cx="1451880" cy="639000"/>
            <a:chOff x="2047713" y="5827086"/>
            <a:chExt cx="1451880" cy="63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56DDCF19-88A8-FD09-C9F2-E2103A791293}"/>
                    </a:ext>
                  </a:extLst>
                </p14:cNvPr>
                <p14:cNvContentPartPr/>
                <p14:nvPr/>
              </p14:nvContentPartPr>
              <p14:xfrm>
                <a:off x="2047713" y="6227046"/>
                <a:ext cx="606240" cy="2390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56DDCF19-88A8-FD09-C9F2-E2103A791293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2030073" y="6209046"/>
                  <a:ext cx="64188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EE3CEE02-6E9D-1941-FF3A-3DD059608680}"/>
                    </a:ext>
                  </a:extLst>
                </p14:cNvPr>
                <p14:cNvContentPartPr/>
                <p14:nvPr/>
              </p14:nvContentPartPr>
              <p14:xfrm>
                <a:off x="2245353" y="6238926"/>
                <a:ext cx="27360" cy="255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EE3CEE02-6E9D-1941-FF3A-3DD059608680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2227353" y="6220926"/>
                  <a:ext cx="630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18283C46-4E1D-AE24-7000-BB3C625C8DF6}"/>
                    </a:ext>
                  </a:extLst>
                </p14:cNvPr>
                <p14:cNvContentPartPr/>
                <p14:nvPr/>
              </p14:nvContentPartPr>
              <p14:xfrm>
                <a:off x="2812353" y="5827086"/>
                <a:ext cx="687240" cy="6058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18283C46-4E1D-AE24-7000-BB3C625C8DF6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2794353" y="5809086"/>
                  <a:ext cx="722880" cy="64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56E681FD-7350-4271-8413-1AF7E9576E59}"/>
              </a:ext>
            </a:extLst>
          </p:cNvPr>
          <p:cNvGrpSpPr/>
          <p:nvPr/>
        </p:nvGrpSpPr>
        <p:grpSpPr>
          <a:xfrm>
            <a:off x="6938313" y="5108526"/>
            <a:ext cx="4551120" cy="604080"/>
            <a:chOff x="6938313" y="5108526"/>
            <a:chExt cx="4551120" cy="60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853FBD9E-D943-BDBD-0AB4-CB60C49BB6D3}"/>
                    </a:ext>
                  </a:extLst>
                </p14:cNvPr>
                <p14:cNvContentPartPr/>
                <p14:nvPr/>
              </p14:nvContentPartPr>
              <p14:xfrm>
                <a:off x="6938313" y="5197806"/>
                <a:ext cx="967320" cy="5148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853FBD9E-D943-BDBD-0AB4-CB60C49BB6D3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6920673" y="5179806"/>
                  <a:ext cx="1002960" cy="55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48C7B36A-D347-44EB-0422-FE0FDE74624F}"/>
                    </a:ext>
                  </a:extLst>
                </p14:cNvPr>
                <p14:cNvContentPartPr/>
                <p14:nvPr/>
              </p14:nvContentPartPr>
              <p14:xfrm>
                <a:off x="7961073" y="5382486"/>
                <a:ext cx="262440" cy="1292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48C7B36A-D347-44EB-0422-FE0FDE74624F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7943433" y="5364846"/>
                  <a:ext cx="2980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3F11A1B9-EEED-C7BF-73FF-02F9DC484D4C}"/>
                    </a:ext>
                  </a:extLst>
                </p14:cNvPr>
                <p14:cNvContentPartPr/>
                <p14:nvPr/>
              </p14:nvContentPartPr>
              <p14:xfrm>
                <a:off x="8408193" y="5108526"/>
                <a:ext cx="559080" cy="37728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3F11A1B9-EEED-C7BF-73FF-02F9DC484D4C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8390553" y="5090886"/>
                  <a:ext cx="594720" cy="41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F5FE833C-DFDA-BC2F-6CCD-30EF5366A036}"/>
                    </a:ext>
                  </a:extLst>
                </p14:cNvPr>
                <p14:cNvContentPartPr/>
                <p14:nvPr/>
              </p14:nvContentPartPr>
              <p14:xfrm>
                <a:off x="8962953" y="5112486"/>
                <a:ext cx="257040" cy="36144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F5FE833C-DFDA-BC2F-6CCD-30EF5366A036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8945313" y="5094846"/>
                  <a:ext cx="29268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700F6C37-52DF-8CD7-24C8-DA7EE880C67E}"/>
                    </a:ext>
                  </a:extLst>
                </p14:cNvPr>
                <p14:cNvContentPartPr/>
                <p14:nvPr/>
              </p14:nvContentPartPr>
              <p14:xfrm>
                <a:off x="9203793" y="5335326"/>
                <a:ext cx="346680" cy="2689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700F6C37-52DF-8CD7-24C8-DA7EE880C67E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9185793" y="5317326"/>
                  <a:ext cx="38232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A5764428-068C-5D69-37EF-5259513C0311}"/>
                    </a:ext>
                  </a:extLst>
                </p14:cNvPr>
                <p14:cNvContentPartPr/>
                <p14:nvPr/>
              </p14:nvContentPartPr>
              <p14:xfrm>
                <a:off x="9727593" y="5262606"/>
                <a:ext cx="1079280" cy="24228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A5764428-068C-5D69-37EF-5259513C0311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9709593" y="5244966"/>
                  <a:ext cx="111492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B7012B9F-C0D1-BBB2-2556-EE3EFC2B2BB8}"/>
                    </a:ext>
                  </a:extLst>
                </p14:cNvPr>
                <p14:cNvContentPartPr/>
                <p14:nvPr/>
              </p14:nvContentPartPr>
              <p14:xfrm>
                <a:off x="11062473" y="5219766"/>
                <a:ext cx="138600" cy="27216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B7012B9F-C0D1-BBB2-2556-EE3EFC2B2BB8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1044833" y="5201766"/>
                  <a:ext cx="17424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5387BF2E-A573-637B-9766-3C30A7B173EC}"/>
                    </a:ext>
                  </a:extLst>
                </p14:cNvPr>
                <p14:cNvContentPartPr/>
                <p14:nvPr/>
              </p14:nvContentPartPr>
              <p14:xfrm>
                <a:off x="11052753" y="5244606"/>
                <a:ext cx="194760" cy="2520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5387BF2E-A573-637B-9766-3C30A7B173EC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1034753" y="5226606"/>
                  <a:ext cx="2304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29E40830-9566-5648-4E37-B5E971F22708}"/>
                    </a:ext>
                  </a:extLst>
                </p14:cNvPr>
                <p14:cNvContentPartPr/>
                <p14:nvPr/>
              </p14:nvContentPartPr>
              <p14:xfrm>
                <a:off x="11327793" y="5275926"/>
                <a:ext cx="151200" cy="24300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29E40830-9566-5648-4E37-B5E971F22708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1309793" y="5257926"/>
                  <a:ext cx="18684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07940D5F-863F-3325-1C05-66A66A4C0D49}"/>
                    </a:ext>
                  </a:extLst>
                </p14:cNvPr>
                <p14:cNvContentPartPr/>
                <p14:nvPr/>
              </p14:nvContentPartPr>
              <p14:xfrm>
                <a:off x="11307273" y="5277006"/>
                <a:ext cx="182160" cy="2736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07940D5F-863F-3325-1C05-66A66A4C0D49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1289633" y="5259366"/>
                  <a:ext cx="217800" cy="63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2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5E609EA5-04B7-A3D2-ACB4-395FEAFBB582}"/>
                  </a:ext>
                </a:extLst>
              </p14:cNvPr>
              <p14:cNvContentPartPr/>
              <p14:nvPr/>
            </p14:nvContentPartPr>
            <p14:xfrm>
              <a:off x="4329611" y="6060655"/>
              <a:ext cx="207000" cy="32904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5E609EA5-04B7-A3D2-ACB4-395FEAFBB582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4311611" y="6042655"/>
                <a:ext cx="242640" cy="36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9C9ACA02-8B66-C9C4-5C49-0ADC516FCC68}"/>
                  </a:ext>
                </a:extLst>
              </p14:cNvPr>
              <p14:cNvContentPartPr/>
              <p14:nvPr/>
            </p14:nvContentPartPr>
            <p14:xfrm>
              <a:off x="4554251" y="6306895"/>
              <a:ext cx="79920" cy="9900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9C9ACA02-8B66-C9C4-5C49-0ADC516FCC68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4536611" y="6289255"/>
                <a:ext cx="11556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4AC4F602-49C8-6574-0FBE-CE8FED8681CA}"/>
                  </a:ext>
                </a:extLst>
              </p14:cNvPr>
              <p14:cNvContentPartPr/>
              <p14:nvPr/>
            </p14:nvContentPartPr>
            <p14:xfrm>
              <a:off x="4788611" y="6199615"/>
              <a:ext cx="163440" cy="3672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4AC4F602-49C8-6574-0FBE-CE8FED8681CA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4770611" y="6181975"/>
                <a:ext cx="19908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8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9D1AB96A-77F5-797B-1A61-C8825F21ED70}"/>
                  </a:ext>
                </a:extLst>
              </p14:cNvPr>
              <p14:cNvContentPartPr/>
              <p14:nvPr/>
            </p14:nvContentPartPr>
            <p14:xfrm>
              <a:off x="4790411" y="6275575"/>
              <a:ext cx="144000" cy="2232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9D1AB96A-77F5-797B-1A61-C8825F21ED70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4772411" y="6257575"/>
                <a:ext cx="17964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0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B6A0C419-B5B5-8339-2787-70626A47816B}"/>
                  </a:ext>
                </a:extLst>
              </p14:cNvPr>
              <p14:cNvContentPartPr/>
              <p14:nvPr/>
            </p14:nvContentPartPr>
            <p14:xfrm>
              <a:off x="5089211" y="6123295"/>
              <a:ext cx="213120" cy="231840"/>
            </p14:xfrm>
          </p:contentPart>
        </mc:Choice>
        <mc:Fallback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B6A0C419-B5B5-8339-2787-70626A47816B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5071211" y="6105655"/>
                <a:ext cx="248760" cy="2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2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0F7453DC-F388-866F-6CAE-8BFFF64F4DE5}"/>
                  </a:ext>
                </a:extLst>
              </p14:cNvPr>
              <p14:cNvContentPartPr/>
              <p14:nvPr/>
            </p14:nvContentPartPr>
            <p14:xfrm>
              <a:off x="5520131" y="6073255"/>
              <a:ext cx="461520" cy="363600"/>
            </p14:xfrm>
          </p:contentPart>
        </mc:Choice>
        <mc:Fallback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0F7453DC-F388-866F-6CAE-8BFFF64F4DE5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5502131" y="6055255"/>
                <a:ext cx="497160" cy="39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4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39B7F5E5-F730-853A-DD56-1F857655C1D8}"/>
                  </a:ext>
                </a:extLst>
              </p14:cNvPr>
              <p14:cNvContentPartPr/>
              <p14:nvPr/>
            </p14:nvContentPartPr>
            <p14:xfrm>
              <a:off x="6154451" y="6043735"/>
              <a:ext cx="1206000" cy="388800"/>
            </p14:xfrm>
          </p:contentPart>
        </mc:Choice>
        <mc:Fallback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39B7F5E5-F730-853A-DD56-1F857655C1D8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6136811" y="6025735"/>
                <a:ext cx="1241640" cy="42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6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002238C1-3273-9F8E-2069-618DEC4BB071}"/>
                  </a:ext>
                </a:extLst>
              </p14:cNvPr>
              <p14:cNvContentPartPr/>
              <p14:nvPr/>
            </p14:nvContentPartPr>
            <p14:xfrm>
              <a:off x="7507691" y="6096655"/>
              <a:ext cx="990720" cy="278280"/>
            </p14:xfrm>
          </p:contentPart>
        </mc:Choice>
        <mc:Fallback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002238C1-3273-9F8E-2069-618DEC4BB071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7489691" y="6078655"/>
                <a:ext cx="1026360" cy="31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8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6C585455-4F92-3AA2-22AE-FDAFE09F267E}"/>
                  </a:ext>
                </a:extLst>
              </p14:cNvPr>
              <p14:cNvContentPartPr/>
              <p14:nvPr/>
            </p14:nvContentPartPr>
            <p14:xfrm>
              <a:off x="8286731" y="6182335"/>
              <a:ext cx="264240" cy="46440"/>
            </p14:xfrm>
          </p:contentPart>
        </mc:Choice>
        <mc:Fallback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6C585455-4F92-3AA2-22AE-FDAFE09F267E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8269091" y="6164695"/>
                <a:ext cx="29988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0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15108A1D-60C0-130D-54B8-F2E89092B073}"/>
                  </a:ext>
                </a:extLst>
              </p14:cNvPr>
              <p14:cNvContentPartPr/>
              <p14:nvPr/>
            </p14:nvContentPartPr>
            <p14:xfrm>
              <a:off x="8694251" y="6397255"/>
              <a:ext cx="116640" cy="97920"/>
            </p14:xfrm>
          </p:contentPart>
        </mc:Choice>
        <mc:Fallback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15108A1D-60C0-130D-54B8-F2E89092B073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8676251" y="6379255"/>
                <a:ext cx="152280" cy="133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7" name="Group 176">
            <a:extLst>
              <a:ext uri="{FF2B5EF4-FFF2-40B4-BE49-F238E27FC236}">
                <a16:creationId xmlns:a16="http://schemas.microsoft.com/office/drawing/2014/main" id="{4FB7475C-E921-CE77-277B-B2B1962320B3}"/>
              </a:ext>
            </a:extLst>
          </p:cNvPr>
          <p:cNvGrpSpPr/>
          <p:nvPr/>
        </p:nvGrpSpPr>
        <p:grpSpPr>
          <a:xfrm>
            <a:off x="9109691" y="6056695"/>
            <a:ext cx="1835640" cy="437760"/>
            <a:chOff x="9109691" y="6056695"/>
            <a:chExt cx="1835640" cy="437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82E2AC22-DFEE-5CF2-8770-979EB528530F}"/>
                    </a:ext>
                  </a:extLst>
                </p14:cNvPr>
                <p14:cNvContentPartPr/>
                <p14:nvPr/>
              </p14:nvContentPartPr>
              <p14:xfrm>
                <a:off x="9109691" y="6106375"/>
                <a:ext cx="223200" cy="29772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82E2AC22-DFEE-5CF2-8770-979EB528530F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9092051" y="6088375"/>
                  <a:ext cx="25884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3A02409D-CAA9-E39C-AE24-1CEF49BD48AE}"/>
                    </a:ext>
                  </a:extLst>
                </p14:cNvPr>
                <p14:cNvContentPartPr/>
                <p14:nvPr/>
              </p14:nvContentPartPr>
              <p14:xfrm>
                <a:off x="9352331" y="6327055"/>
                <a:ext cx="40680" cy="8064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3A02409D-CAA9-E39C-AE24-1CEF49BD48AE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9334691" y="6309415"/>
                  <a:ext cx="763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748618D0-6603-0E5E-5740-421FEFB1F4BA}"/>
                    </a:ext>
                  </a:extLst>
                </p14:cNvPr>
                <p14:cNvContentPartPr/>
                <p14:nvPr/>
              </p14:nvContentPartPr>
              <p14:xfrm>
                <a:off x="9559691" y="6182335"/>
                <a:ext cx="132120" cy="18432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748618D0-6603-0E5E-5740-421FEFB1F4BA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9541691" y="6164695"/>
                  <a:ext cx="16776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9F73B2B6-9292-AFEC-E0C3-2A1EFF8E43BF}"/>
                    </a:ext>
                  </a:extLst>
                </p14:cNvPr>
                <p14:cNvContentPartPr/>
                <p14:nvPr/>
              </p14:nvContentPartPr>
              <p14:xfrm>
                <a:off x="9811331" y="6204295"/>
                <a:ext cx="152280" cy="20268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9F73B2B6-9292-AFEC-E0C3-2A1EFF8E43BF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9793331" y="6186295"/>
                  <a:ext cx="18792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C9886A19-9753-8C5C-88A0-935F68DB5B4B}"/>
                    </a:ext>
                  </a:extLst>
                </p14:cNvPr>
                <p14:cNvContentPartPr/>
                <p14:nvPr/>
              </p14:nvContentPartPr>
              <p14:xfrm>
                <a:off x="10141451" y="6056695"/>
                <a:ext cx="342360" cy="36468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C9886A19-9753-8C5C-88A0-935F68DB5B4B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0123451" y="6039055"/>
                  <a:ext cx="37800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00F1D9EE-8D36-EF58-1AB3-F248028B8EAF}"/>
                    </a:ext>
                  </a:extLst>
                </p14:cNvPr>
                <p14:cNvContentPartPr/>
                <p14:nvPr/>
              </p14:nvContentPartPr>
              <p14:xfrm>
                <a:off x="10703771" y="6250015"/>
                <a:ext cx="93240" cy="24444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00F1D9EE-8D36-EF58-1AB3-F248028B8EAF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0685771" y="6232015"/>
                  <a:ext cx="12888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823D4433-7671-A193-E865-CEF623B06D67}"/>
                    </a:ext>
                  </a:extLst>
                </p14:cNvPr>
                <p14:cNvContentPartPr/>
                <p14:nvPr/>
              </p14:nvContentPartPr>
              <p14:xfrm>
                <a:off x="10840571" y="6242095"/>
                <a:ext cx="104760" cy="24048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823D4433-7671-A193-E865-CEF623B06D67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0822931" y="6224455"/>
                  <a:ext cx="140400" cy="27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D275E89E-BC81-087D-37DE-C991E0351A98}"/>
              </a:ext>
            </a:extLst>
          </p:cNvPr>
          <p:cNvGrpSpPr/>
          <p:nvPr/>
        </p:nvGrpSpPr>
        <p:grpSpPr>
          <a:xfrm>
            <a:off x="11176811" y="6162175"/>
            <a:ext cx="725760" cy="256320"/>
            <a:chOff x="11176811" y="6162175"/>
            <a:chExt cx="725760" cy="256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C02167AE-90BE-E7FA-08FA-E5D46F71BCA1}"/>
                    </a:ext>
                  </a:extLst>
                </p14:cNvPr>
                <p14:cNvContentPartPr/>
                <p14:nvPr/>
              </p14:nvContentPartPr>
              <p14:xfrm>
                <a:off x="11176811" y="6162175"/>
                <a:ext cx="725760" cy="25632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C02167AE-90BE-E7FA-08FA-E5D46F71BCA1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1158811" y="6144175"/>
                  <a:ext cx="76140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1131A497-A8F7-85BA-E405-2887CC383CCA}"/>
                    </a:ext>
                  </a:extLst>
                </p14:cNvPr>
                <p14:cNvContentPartPr/>
                <p14:nvPr/>
              </p14:nvContentPartPr>
              <p14:xfrm>
                <a:off x="11741291" y="6248215"/>
                <a:ext cx="156240" cy="1332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1131A497-A8F7-85BA-E405-2887CC383CCA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1723291" y="6230575"/>
                  <a:ext cx="191880" cy="48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29367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4F6BF50-0D83-EBA6-4EE8-108EDE35F85A}"/>
                  </a:ext>
                </a:extLst>
              </p14:cNvPr>
              <p14:cNvContentPartPr/>
              <p14:nvPr/>
            </p14:nvContentPartPr>
            <p14:xfrm>
              <a:off x="690731" y="117415"/>
              <a:ext cx="1445400" cy="5522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4F6BF50-0D83-EBA6-4EE8-108EDE35F85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3091" y="99415"/>
                <a:ext cx="1481040" cy="587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BED043EF-B7F3-41A1-4912-46AF8602AC88}"/>
              </a:ext>
            </a:extLst>
          </p:cNvPr>
          <p:cNvGrpSpPr/>
          <p:nvPr/>
        </p:nvGrpSpPr>
        <p:grpSpPr>
          <a:xfrm>
            <a:off x="2289851" y="97255"/>
            <a:ext cx="2691000" cy="519840"/>
            <a:chOff x="2289851" y="97255"/>
            <a:chExt cx="2691000" cy="51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5E16D71-0527-98F9-843F-6C4E6E37C2D4}"/>
                    </a:ext>
                  </a:extLst>
                </p14:cNvPr>
                <p14:cNvContentPartPr/>
                <p14:nvPr/>
              </p14:nvContentPartPr>
              <p14:xfrm>
                <a:off x="2289851" y="161335"/>
                <a:ext cx="1345680" cy="3488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5E16D71-0527-98F9-843F-6C4E6E37C2D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271851" y="143335"/>
                  <a:ext cx="138132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3FEF3E7-203E-987B-EF78-5301969D9E5A}"/>
                    </a:ext>
                  </a:extLst>
                </p14:cNvPr>
                <p14:cNvContentPartPr/>
                <p14:nvPr/>
              </p14:nvContentPartPr>
              <p14:xfrm>
                <a:off x="3280931" y="334135"/>
                <a:ext cx="14400" cy="72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3FEF3E7-203E-987B-EF78-5301969D9E5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262931" y="316495"/>
                  <a:ext cx="500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B8AA6CF-C34A-3A42-A676-3203E58B8877}"/>
                    </a:ext>
                  </a:extLst>
                </p14:cNvPr>
                <p14:cNvContentPartPr/>
                <p14:nvPr/>
              </p14:nvContentPartPr>
              <p14:xfrm>
                <a:off x="2889251" y="249175"/>
                <a:ext cx="308520" cy="352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6B8AA6CF-C34A-3A42-A676-3203E58B887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871251" y="231175"/>
                  <a:ext cx="3441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A8BE072-BA41-56E0-6558-969C6587ACAB}"/>
                    </a:ext>
                  </a:extLst>
                </p14:cNvPr>
                <p14:cNvContentPartPr/>
                <p14:nvPr/>
              </p14:nvContentPartPr>
              <p14:xfrm>
                <a:off x="3990131" y="188335"/>
                <a:ext cx="216360" cy="2300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A8BE072-BA41-56E0-6558-969C6587ACA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972491" y="170335"/>
                  <a:ext cx="25200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FB022E1-D448-30FA-CCC3-F5B5042EDF74}"/>
                    </a:ext>
                  </a:extLst>
                </p14:cNvPr>
                <p14:cNvContentPartPr/>
                <p14:nvPr/>
              </p14:nvContentPartPr>
              <p14:xfrm>
                <a:off x="4313411" y="151255"/>
                <a:ext cx="25920" cy="2062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FB022E1-D448-30FA-CCC3-F5B5042EDF7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295411" y="133615"/>
                  <a:ext cx="6156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C958F09-1F37-7DFE-F4E8-6A1539982E8B}"/>
                    </a:ext>
                  </a:extLst>
                </p14:cNvPr>
                <p14:cNvContentPartPr/>
                <p14:nvPr/>
              </p14:nvContentPartPr>
              <p14:xfrm>
                <a:off x="4332131" y="277975"/>
                <a:ext cx="101880" cy="892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C958F09-1F37-7DFE-F4E8-6A1539982E8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314491" y="260335"/>
                  <a:ext cx="1375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BF02238-B3D5-FE77-2F36-125D2E1343E8}"/>
                    </a:ext>
                  </a:extLst>
                </p14:cNvPr>
                <p14:cNvContentPartPr/>
                <p14:nvPr/>
              </p14:nvContentPartPr>
              <p14:xfrm>
                <a:off x="4526891" y="382015"/>
                <a:ext cx="5040" cy="201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BF02238-B3D5-FE77-2F36-125D2E1343E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508891" y="364375"/>
                  <a:ext cx="406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F5B60F4-ED16-5920-AE87-1C1F1F7342A6}"/>
                    </a:ext>
                  </a:extLst>
                </p14:cNvPr>
                <p14:cNvContentPartPr/>
                <p14:nvPr/>
              </p14:nvContentPartPr>
              <p14:xfrm>
                <a:off x="4633451" y="174295"/>
                <a:ext cx="112680" cy="2379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F5B60F4-ED16-5920-AE87-1C1F1F7342A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615451" y="156655"/>
                  <a:ext cx="14832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732327D-C07F-F616-3E55-6392F02ACF81}"/>
                    </a:ext>
                  </a:extLst>
                </p14:cNvPr>
                <p14:cNvContentPartPr/>
                <p14:nvPr/>
              </p14:nvContentPartPr>
              <p14:xfrm>
                <a:off x="3844691" y="97255"/>
                <a:ext cx="167040" cy="519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732327D-C07F-F616-3E55-6392F02ACF8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826691" y="79255"/>
                  <a:ext cx="202680" cy="55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F9AEE40-AF9D-277B-77F6-7770C70DF65B}"/>
                    </a:ext>
                  </a:extLst>
                </p14:cNvPr>
                <p14:cNvContentPartPr/>
                <p14:nvPr/>
              </p14:nvContentPartPr>
              <p14:xfrm>
                <a:off x="4908851" y="135415"/>
                <a:ext cx="72000" cy="4802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F9AEE40-AF9D-277B-77F6-7770C70DF65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891211" y="117415"/>
                  <a:ext cx="107640" cy="515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868F200-663E-459A-8FB3-0FD13456C3A2}"/>
                  </a:ext>
                </a:extLst>
              </p14:cNvPr>
              <p14:cNvContentPartPr/>
              <p14:nvPr/>
            </p14:nvContentPartPr>
            <p14:xfrm>
              <a:off x="2088971" y="852895"/>
              <a:ext cx="98640" cy="4039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868F200-663E-459A-8FB3-0FD13456C3A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071331" y="834895"/>
                <a:ext cx="134280" cy="439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00E31F28-1AE4-195A-7BEC-0CD84DBB856D}"/>
              </a:ext>
            </a:extLst>
          </p:cNvPr>
          <p:cNvGrpSpPr/>
          <p:nvPr/>
        </p:nvGrpSpPr>
        <p:grpSpPr>
          <a:xfrm>
            <a:off x="2465891" y="880255"/>
            <a:ext cx="1323360" cy="510120"/>
            <a:chOff x="2465891" y="880255"/>
            <a:chExt cx="1323360" cy="51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D31D343-F531-9F46-F46D-5E5427975F71}"/>
                    </a:ext>
                  </a:extLst>
                </p14:cNvPr>
                <p14:cNvContentPartPr/>
                <p14:nvPr/>
              </p14:nvContentPartPr>
              <p14:xfrm>
                <a:off x="2465891" y="1058815"/>
                <a:ext cx="156960" cy="61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D31D343-F531-9F46-F46D-5E5427975F7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447891" y="1040815"/>
                  <a:ext cx="1926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871BFF1-7C89-28B3-4F77-7DA35A787DC1}"/>
                    </a:ext>
                  </a:extLst>
                </p14:cNvPr>
                <p14:cNvContentPartPr/>
                <p14:nvPr/>
              </p14:nvContentPartPr>
              <p14:xfrm>
                <a:off x="2505131" y="1162135"/>
                <a:ext cx="131760" cy="104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871BFF1-7C89-28B3-4F77-7DA35A787DC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487131" y="1144495"/>
                  <a:ext cx="1674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D27C796-3492-195F-530F-075443FCB10B}"/>
                    </a:ext>
                  </a:extLst>
                </p14:cNvPr>
                <p14:cNvContentPartPr/>
                <p14:nvPr/>
              </p14:nvContentPartPr>
              <p14:xfrm>
                <a:off x="2854691" y="880255"/>
                <a:ext cx="155160" cy="4057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D27C796-3492-195F-530F-075443FCB10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836691" y="862255"/>
                  <a:ext cx="190800" cy="44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96783A6-8065-5876-CCDB-51EAF58A101B}"/>
                    </a:ext>
                  </a:extLst>
                </p14:cNvPr>
                <p14:cNvContentPartPr/>
                <p14:nvPr/>
              </p14:nvContentPartPr>
              <p14:xfrm>
                <a:off x="3132971" y="1253935"/>
                <a:ext cx="11160" cy="1364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96783A6-8065-5876-CCDB-51EAF58A101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114971" y="1236295"/>
                  <a:ext cx="468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5C61739-D938-F33E-B243-D0F631A70880}"/>
                    </a:ext>
                  </a:extLst>
                </p14:cNvPr>
                <p14:cNvContentPartPr/>
                <p14:nvPr/>
              </p14:nvContentPartPr>
              <p14:xfrm>
                <a:off x="3350771" y="1049815"/>
                <a:ext cx="163080" cy="1810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5C61739-D938-F33E-B243-D0F631A7088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333131" y="1031815"/>
                  <a:ext cx="1987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A1991AA-339C-9CC7-CBD4-8B4368FF9546}"/>
                    </a:ext>
                  </a:extLst>
                </p14:cNvPr>
                <p14:cNvContentPartPr/>
                <p14:nvPr/>
              </p14:nvContentPartPr>
              <p14:xfrm>
                <a:off x="3600971" y="1102375"/>
                <a:ext cx="6840" cy="1206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A1991AA-339C-9CC7-CBD4-8B4368FF954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583331" y="1084375"/>
                  <a:ext cx="424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5EAF0F3-11E8-712B-4120-8403A76B6D95}"/>
                    </a:ext>
                  </a:extLst>
                </p14:cNvPr>
                <p14:cNvContentPartPr/>
                <p14:nvPr/>
              </p14:nvContentPartPr>
              <p14:xfrm>
                <a:off x="3602771" y="1040455"/>
                <a:ext cx="3960" cy="32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5EAF0F3-11E8-712B-4120-8403A76B6D9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585131" y="1022455"/>
                  <a:ext cx="396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DD7295D-C25D-470E-703A-26854DEB299F}"/>
                    </a:ext>
                  </a:extLst>
                </p14:cNvPr>
                <p14:cNvContentPartPr/>
                <p14:nvPr/>
              </p14:nvContentPartPr>
              <p14:xfrm>
                <a:off x="3683411" y="1112095"/>
                <a:ext cx="105840" cy="1285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DD7295D-C25D-470E-703A-26854DEB299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665771" y="1094455"/>
                  <a:ext cx="141480" cy="164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2014EF7C-EF5F-DC96-76C1-1223E707ED34}"/>
                  </a:ext>
                </a:extLst>
              </p14:cNvPr>
              <p14:cNvContentPartPr/>
              <p14:nvPr/>
            </p14:nvContentPartPr>
            <p14:xfrm>
              <a:off x="3935771" y="1024255"/>
              <a:ext cx="242280" cy="3240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2014EF7C-EF5F-DC96-76C1-1223E707ED34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917771" y="1006615"/>
                <a:ext cx="277920" cy="35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0688405-EFCB-592F-4C9A-0F1ADC5B67D5}"/>
                  </a:ext>
                </a:extLst>
              </p14:cNvPr>
              <p14:cNvContentPartPr/>
              <p14:nvPr/>
            </p14:nvContentPartPr>
            <p14:xfrm>
              <a:off x="6158771" y="798895"/>
              <a:ext cx="153720" cy="2188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0688405-EFCB-592F-4C9A-0F1ADC5B67D5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141131" y="780895"/>
                <a:ext cx="18936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34DC8B25-BFF3-0998-7EC7-C64DBC7E3AD4}"/>
                  </a:ext>
                </a:extLst>
              </p14:cNvPr>
              <p14:cNvContentPartPr/>
              <p14:nvPr/>
            </p14:nvContentPartPr>
            <p14:xfrm>
              <a:off x="6421571" y="815815"/>
              <a:ext cx="258480" cy="2559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34DC8B25-BFF3-0998-7EC7-C64DBC7E3AD4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403571" y="797815"/>
                <a:ext cx="294120" cy="29160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C279A0C4-1F77-FBAA-E88C-56C1FFA3A82B}"/>
              </a:ext>
            </a:extLst>
          </p:cNvPr>
          <p:cNvGrpSpPr/>
          <p:nvPr/>
        </p:nvGrpSpPr>
        <p:grpSpPr>
          <a:xfrm>
            <a:off x="6125651" y="1186255"/>
            <a:ext cx="528840" cy="353880"/>
            <a:chOff x="6125651" y="1186255"/>
            <a:chExt cx="528840" cy="35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A8AE218-94FB-DED5-E3BD-048B1BEFF813}"/>
                    </a:ext>
                  </a:extLst>
                </p14:cNvPr>
                <p14:cNvContentPartPr/>
                <p14:nvPr/>
              </p14:nvContentPartPr>
              <p14:xfrm>
                <a:off x="6125651" y="1186255"/>
                <a:ext cx="528840" cy="482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A8AE218-94FB-DED5-E3BD-048B1BEFF81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108011" y="1168615"/>
                  <a:ext cx="5644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521F0DE-23CA-A8E5-1853-47C4A0420B48}"/>
                    </a:ext>
                  </a:extLst>
                </p14:cNvPr>
                <p14:cNvContentPartPr/>
                <p14:nvPr/>
              </p14:nvContentPartPr>
              <p14:xfrm>
                <a:off x="6187931" y="1285255"/>
                <a:ext cx="102960" cy="2458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521F0DE-23CA-A8E5-1853-47C4A0420B4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169931" y="1267615"/>
                  <a:ext cx="13860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4D58077-4CBC-7B2B-5024-48886AD6F969}"/>
                    </a:ext>
                  </a:extLst>
                </p14:cNvPr>
                <p14:cNvContentPartPr/>
                <p14:nvPr/>
              </p14:nvContentPartPr>
              <p14:xfrm>
                <a:off x="6450731" y="1280935"/>
                <a:ext cx="107280" cy="2592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4D58077-4CBC-7B2B-5024-48886AD6F96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432731" y="1262935"/>
                  <a:ext cx="14292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7FA8621-23B7-F811-F36E-238579B788EE}"/>
                    </a:ext>
                  </a:extLst>
                </p14:cNvPr>
                <p14:cNvContentPartPr/>
                <p14:nvPr/>
              </p14:nvContentPartPr>
              <p14:xfrm>
                <a:off x="6331211" y="1426735"/>
                <a:ext cx="237960" cy="565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7FA8621-23B7-F811-F36E-238579B788E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313211" y="1408735"/>
                  <a:ext cx="273600" cy="9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55A1FC4-16C3-B7DB-25E6-251CB367F4D7}"/>
              </a:ext>
            </a:extLst>
          </p:cNvPr>
          <p:cNvGrpSpPr/>
          <p:nvPr/>
        </p:nvGrpSpPr>
        <p:grpSpPr>
          <a:xfrm>
            <a:off x="6903971" y="1184815"/>
            <a:ext cx="116640" cy="104040"/>
            <a:chOff x="6903971" y="1184815"/>
            <a:chExt cx="116640" cy="10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2206EBB-363D-14C7-AF32-CF1E1306AAC9}"/>
                    </a:ext>
                  </a:extLst>
                </p14:cNvPr>
                <p14:cNvContentPartPr/>
                <p14:nvPr/>
              </p14:nvContentPartPr>
              <p14:xfrm>
                <a:off x="6905411" y="1184815"/>
                <a:ext cx="115200" cy="46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2206EBB-363D-14C7-AF32-CF1E1306AAC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887771" y="1167175"/>
                  <a:ext cx="1508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84B2D19-A27D-6B94-5088-402D3EB2C80A}"/>
                    </a:ext>
                  </a:extLst>
                </p14:cNvPr>
                <p14:cNvContentPartPr/>
                <p14:nvPr/>
              </p14:nvContentPartPr>
              <p14:xfrm>
                <a:off x="6903971" y="1285255"/>
                <a:ext cx="64800" cy="36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84B2D19-A27D-6B94-5088-402D3EB2C80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885971" y="1267615"/>
                  <a:ext cx="100440" cy="3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9FFA307-0ABA-7E0C-2BBB-B4CFBE2D4ADA}"/>
              </a:ext>
            </a:extLst>
          </p:cNvPr>
          <p:cNvGrpSpPr/>
          <p:nvPr/>
        </p:nvGrpSpPr>
        <p:grpSpPr>
          <a:xfrm>
            <a:off x="7389971" y="789535"/>
            <a:ext cx="573840" cy="819720"/>
            <a:chOff x="7389971" y="789535"/>
            <a:chExt cx="573840" cy="81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46FAF2AE-88FC-6434-030D-E84EA073A682}"/>
                    </a:ext>
                  </a:extLst>
                </p14:cNvPr>
                <p14:cNvContentPartPr/>
                <p14:nvPr/>
              </p14:nvContentPartPr>
              <p14:xfrm>
                <a:off x="7389971" y="815455"/>
                <a:ext cx="122400" cy="2779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46FAF2AE-88FC-6434-030D-E84EA073A68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371971" y="797455"/>
                  <a:ext cx="15804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6689773A-170B-D613-0832-3A96DE006A72}"/>
                    </a:ext>
                  </a:extLst>
                </p14:cNvPr>
                <p14:cNvContentPartPr/>
                <p14:nvPr/>
              </p14:nvContentPartPr>
              <p14:xfrm>
                <a:off x="7574651" y="990775"/>
                <a:ext cx="130320" cy="867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6689773A-170B-D613-0832-3A96DE006A7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556651" y="972775"/>
                  <a:ext cx="1659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0FC835F-A78A-DAE3-1C19-08052D115E7A}"/>
                    </a:ext>
                  </a:extLst>
                </p14:cNvPr>
                <p14:cNvContentPartPr/>
                <p14:nvPr/>
              </p14:nvContentPartPr>
              <p14:xfrm>
                <a:off x="7810091" y="789535"/>
                <a:ext cx="153720" cy="2548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0FC835F-A78A-DAE3-1C19-08052D115E7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792091" y="771535"/>
                  <a:ext cx="18936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F1126EF-80A3-56D2-9D1E-6C663FF85848}"/>
                    </a:ext>
                  </a:extLst>
                </p14:cNvPr>
                <p14:cNvContentPartPr/>
                <p14:nvPr/>
              </p14:nvContentPartPr>
              <p14:xfrm>
                <a:off x="7396091" y="1159975"/>
                <a:ext cx="515880" cy="734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F1126EF-80A3-56D2-9D1E-6C663FF8584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378091" y="1142335"/>
                  <a:ext cx="5515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D8353A6-3F70-9B67-D7D2-4DC9C8C3EC49}"/>
                    </a:ext>
                  </a:extLst>
                </p14:cNvPr>
                <p14:cNvContentPartPr/>
                <p14:nvPr/>
              </p14:nvContentPartPr>
              <p14:xfrm>
                <a:off x="7614611" y="1291015"/>
                <a:ext cx="75600" cy="3182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D8353A6-3F70-9B67-D7D2-4DC9C8C3EC4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596611" y="1273015"/>
                  <a:ext cx="111240" cy="353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84922E2-CB75-A4DB-0781-3D28BCF1AC2C}"/>
                  </a:ext>
                </a:extLst>
              </p14:cNvPr>
              <p14:cNvContentPartPr/>
              <p14:nvPr/>
            </p14:nvContentPartPr>
            <p14:xfrm>
              <a:off x="7584371" y="1365895"/>
              <a:ext cx="98280" cy="212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84922E2-CB75-A4DB-0781-3D28BCF1AC2C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566371" y="1348255"/>
                <a:ext cx="133920" cy="56880"/>
              </a:xfrm>
              <a:prstGeom prst="rect">
                <a:avLst/>
              </a:prstGeom>
            </p:spPr>
          </p:pic>
        </mc:Fallback>
      </mc:AlternateContent>
      <p:grpSp>
        <p:nvGrpSpPr>
          <p:cNvPr id="54" name="Group 53">
            <a:extLst>
              <a:ext uri="{FF2B5EF4-FFF2-40B4-BE49-F238E27FC236}">
                <a16:creationId xmlns:a16="http://schemas.microsoft.com/office/drawing/2014/main" id="{5968D850-CC6E-FB93-597C-ADB25D8BCDD5}"/>
              </a:ext>
            </a:extLst>
          </p:cNvPr>
          <p:cNvGrpSpPr/>
          <p:nvPr/>
        </p:nvGrpSpPr>
        <p:grpSpPr>
          <a:xfrm>
            <a:off x="6143651" y="1885375"/>
            <a:ext cx="550440" cy="735840"/>
            <a:chOff x="6143651" y="1885375"/>
            <a:chExt cx="550440" cy="73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7EA19C7-2041-A43A-CE1E-D8B3B9AC2A38}"/>
                    </a:ext>
                  </a:extLst>
                </p14:cNvPr>
                <p14:cNvContentPartPr/>
                <p14:nvPr/>
              </p14:nvContentPartPr>
              <p14:xfrm>
                <a:off x="6143651" y="1885375"/>
                <a:ext cx="186120" cy="2692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7EA19C7-2041-A43A-CE1E-D8B3B9AC2A3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125651" y="1867735"/>
                  <a:ext cx="22176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A3FAE69-F1C0-1574-FAEF-9802C5BF0B25}"/>
                    </a:ext>
                  </a:extLst>
                </p14:cNvPr>
                <p14:cNvContentPartPr/>
                <p14:nvPr/>
              </p14:nvContentPartPr>
              <p14:xfrm>
                <a:off x="6402491" y="1951255"/>
                <a:ext cx="248040" cy="2127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A3FAE69-F1C0-1574-FAEF-9802C5BF0B2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384491" y="1933615"/>
                  <a:ext cx="28368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1F9BE5E-A442-541D-6332-1B796A63068D}"/>
                    </a:ext>
                  </a:extLst>
                </p14:cNvPr>
                <p14:cNvContentPartPr/>
                <p14:nvPr/>
              </p14:nvContentPartPr>
              <p14:xfrm>
                <a:off x="6153011" y="2227735"/>
                <a:ext cx="541080" cy="385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1F9BE5E-A442-541D-6332-1B796A63068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135371" y="2210095"/>
                  <a:ext cx="5767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CD4B7EC-FC67-936B-C1CD-6B13F9635DB5}"/>
                    </a:ext>
                  </a:extLst>
                </p14:cNvPr>
                <p14:cNvContentPartPr/>
                <p14:nvPr/>
              </p14:nvContentPartPr>
              <p14:xfrm>
                <a:off x="6178571" y="2407735"/>
                <a:ext cx="91080" cy="1983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CD4B7EC-FC67-936B-C1CD-6B13F9635DB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160931" y="2389735"/>
                  <a:ext cx="12672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2FDE0BD-6EE7-5976-4F78-FB49502D7D26}"/>
                    </a:ext>
                  </a:extLst>
                </p14:cNvPr>
                <p14:cNvContentPartPr/>
                <p14:nvPr/>
              </p14:nvContentPartPr>
              <p14:xfrm>
                <a:off x="6428051" y="2345815"/>
                <a:ext cx="137880" cy="2754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2FDE0BD-6EE7-5976-4F78-FB49502D7D2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410411" y="2328175"/>
                  <a:ext cx="17352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AF3DCC5-C5D6-F343-BBC8-274A756618CB}"/>
                    </a:ext>
                  </a:extLst>
                </p14:cNvPr>
                <p14:cNvContentPartPr/>
                <p14:nvPr/>
              </p14:nvContentPartPr>
              <p14:xfrm>
                <a:off x="6373691" y="2450215"/>
                <a:ext cx="162000" cy="378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AF3DCC5-C5D6-F343-BBC8-274A756618C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356051" y="2432575"/>
                  <a:ext cx="197640" cy="7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EAC50-6A0C-61D1-0E90-9DCCC181BFF2}"/>
              </a:ext>
            </a:extLst>
          </p:cNvPr>
          <p:cNvGrpSpPr/>
          <p:nvPr/>
        </p:nvGrpSpPr>
        <p:grpSpPr>
          <a:xfrm>
            <a:off x="6980291" y="1999495"/>
            <a:ext cx="2107440" cy="649800"/>
            <a:chOff x="6980291" y="1999495"/>
            <a:chExt cx="2107440" cy="64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E20E882-0BCB-FE4F-E2EA-2B9D1B581F63}"/>
                    </a:ext>
                  </a:extLst>
                </p14:cNvPr>
                <p14:cNvContentPartPr/>
                <p14:nvPr/>
              </p14:nvContentPartPr>
              <p14:xfrm>
                <a:off x="7003691" y="2187775"/>
                <a:ext cx="170280" cy="183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E20E882-0BCB-FE4F-E2EA-2B9D1B581F6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986051" y="2169775"/>
                  <a:ext cx="2059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3C56383-DA23-E516-4E27-5870CAD139E6}"/>
                    </a:ext>
                  </a:extLst>
                </p14:cNvPr>
                <p14:cNvContentPartPr/>
                <p14:nvPr/>
              </p14:nvContentPartPr>
              <p14:xfrm>
                <a:off x="6980291" y="2259415"/>
                <a:ext cx="187560" cy="237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3C56383-DA23-E516-4E27-5870CAD139E6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962291" y="2241775"/>
                  <a:ext cx="2232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64688F0-6361-7CE0-3AD9-C5EE6CD05233}"/>
                    </a:ext>
                  </a:extLst>
                </p14:cNvPr>
                <p14:cNvContentPartPr/>
                <p14:nvPr/>
              </p14:nvContentPartPr>
              <p14:xfrm>
                <a:off x="7344611" y="2029015"/>
                <a:ext cx="124920" cy="1962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64688F0-6361-7CE0-3AD9-C5EE6CD0523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326611" y="2011015"/>
                  <a:ext cx="16056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B05AD801-E346-5554-CC05-85CEE0C2E0F3}"/>
                    </a:ext>
                  </a:extLst>
                </p14:cNvPr>
                <p14:cNvContentPartPr/>
                <p14:nvPr/>
              </p14:nvContentPartPr>
              <p14:xfrm>
                <a:off x="7544771" y="2102095"/>
                <a:ext cx="137880" cy="1202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B05AD801-E346-5554-CC05-85CEE0C2E0F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526771" y="2084095"/>
                  <a:ext cx="1735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E7721E6-8FEF-6713-BD4D-D1FB50E6D785}"/>
                    </a:ext>
                  </a:extLst>
                </p14:cNvPr>
                <p14:cNvContentPartPr/>
                <p14:nvPr/>
              </p14:nvContentPartPr>
              <p14:xfrm>
                <a:off x="7324091" y="2328895"/>
                <a:ext cx="376200" cy="594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E7721E6-8FEF-6713-BD4D-D1FB50E6D78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306091" y="2311255"/>
                  <a:ext cx="4118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6BE9759-B362-09DB-2F83-9BBCDC59B798}"/>
                    </a:ext>
                  </a:extLst>
                </p14:cNvPr>
                <p14:cNvContentPartPr/>
                <p14:nvPr/>
              </p14:nvContentPartPr>
              <p14:xfrm>
                <a:off x="7467371" y="2448055"/>
                <a:ext cx="134640" cy="2012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6BE9759-B362-09DB-2F83-9BBCDC59B79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449731" y="2430415"/>
                  <a:ext cx="1702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D09CFCA-1F31-A239-2E95-0C7469FA3D78}"/>
                    </a:ext>
                  </a:extLst>
                </p14:cNvPr>
                <p14:cNvContentPartPr/>
                <p14:nvPr/>
              </p14:nvContentPartPr>
              <p14:xfrm>
                <a:off x="7413731" y="2458495"/>
                <a:ext cx="194760" cy="903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D09CFCA-1F31-A239-2E95-0C7469FA3D7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396091" y="2440855"/>
                  <a:ext cx="2304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DED1BC79-2598-BEAF-B535-9442DEE6DFFF}"/>
                    </a:ext>
                  </a:extLst>
                </p14:cNvPr>
                <p14:cNvContentPartPr/>
                <p14:nvPr/>
              </p14:nvContentPartPr>
              <p14:xfrm>
                <a:off x="7862291" y="1999495"/>
                <a:ext cx="96480" cy="5605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DED1BC79-2598-BEAF-B535-9442DEE6DFF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844291" y="1981495"/>
                  <a:ext cx="132120" cy="59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1EBBC19D-2845-1EDA-8AA2-A95D6C70381A}"/>
                    </a:ext>
                  </a:extLst>
                </p14:cNvPr>
                <p14:cNvContentPartPr/>
                <p14:nvPr/>
              </p14:nvContentPartPr>
              <p14:xfrm>
                <a:off x="8048771" y="2157895"/>
                <a:ext cx="194040" cy="2674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1EBBC19D-2845-1EDA-8AA2-A95D6C70381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030771" y="2140255"/>
                  <a:ext cx="22968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18D7FB0-FAAF-466A-E905-AC9ED4F66C2A}"/>
                    </a:ext>
                  </a:extLst>
                </p14:cNvPr>
                <p14:cNvContentPartPr/>
                <p14:nvPr/>
              </p14:nvContentPartPr>
              <p14:xfrm>
                <a:off x="8249651" y="2411335"/>
                <a:ext cx="106920" cy="568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18D7FB0-FAAF-466A-E905-AC9ED4F66C2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231651" y="2393695"/>
                  <a:ext cx="1425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B3A9EAAA-04EB-3513-8E47-3C412767CDD0}"/>
                    </a:ext>
                  </a:extLst>
                </p14:cNvPr>
                <p14:cNvContentPartPr/>
                <p14:nvPr/>
              </p14:nvContentPartPr>
              <p14:xfrm>
                <a:off x="8568251" y="2269135"/>
                <a:ext cx="156600" cy="320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B3A9EAAA-04EB-3513-8E47-3C412767CDD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550251" y="2251495"/>
                  <a:ext cx="1922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3733D2F7-0F41-01B1-7EFC-1F1E329865A5}"/>
                    </a:ext>
                  </a:extLst>
                </p14:cNvPr>
                <p14:cNvContentPartPr/>
                <p14:nvPr/>
              </p14:nvContentPartPr>
              <p14:xfrm>
                <a:off x="8637731" y="2212975"/>
                <a:ext cx="11520" cy="1684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3733D2F7-0F41-01B1-7EFC-1F1E329865A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619731" y="2194975"/>
                  <a:ext cx="4716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8ADBCD59-A66F-FA0D-F920-B1584181D559}"/>
                    </a:ext>
                  </a:extLst>
                </p14:cNvPr>
                <p14:cNvContentPartPr/>
                <p14:nvPr/>
              </p14:nvContentPartPr>
              <p14:xfrm>
                <a:off x="8824931" y="2206135"/>
                <a:ext cx="262800" cy="1414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8ADBCD59-A66F-FA0D-F920-B1584181D55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807291" y="2188495"/>
                  <a:ext cx="298440" cy="17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FC772B54-7430-8E3E-DE14-1EC698F981C9}"/>
              </a:ext>
            </a:extLst>
          </p:cNvPr>
          <p:cNvGrpSpPr/>
          <p:nvPr/>
        </p:nvGrpSpPr>
        <p:grpSpPr>
          <a:xfrm>
            <a:off x="9196811" y="1986895"/>
            <a:ext cx="1250640" cy="455040"/>
            <a:chOff x="9196811" y="1986895"/>
            <a:chExt cx="1250640" cy="45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83DA18B4-395B-A101-F39C-A61D0630BB42}"/>
                    </a:ext>
                  </a:extLst>
                </p14:cNvPr>
                <p14:cNvContentPartPr/>
                <p14:nvPr/>
              </p14:nvContentPartPr>
              <p14:xfrm>
                <a:off x="9196811" y="2225935"/>
                <a:ext cx="387360" cy="1623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83DA18B4-395B-A101-F39C-A61D0630BB4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178811" y="2208295"/>
                  <a:ext cx="4230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A98BDE4-9F60-5FC3-A273-DF9A94E5B3BA}"/>
                    </a:ext>
                  </a:extLst>
                </p14:cNvPr>
                <p14:cNvContentPartPr/>
                <p14:nvPr/>
              </p14:nvContentPartPr>
              <p14:xfrm>
                <a:off x="9722051" y="2202895"/>
                <a:ext cx="214200" cy="900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A98BDE4-9F60-5FC3-A273-DF9A94E5B3B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704411" y="2185255"/>
                  <a:ext cx="2498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E1D3A97C-91AF-63A4-B3FB-20ECE0EE52DA}"/>
                    </a:ext>
                  </a:extLst>
                </p14:cNvPr>
                <p14:cNvContentPartPr/>
                <p14:nvPr/>
              </p14:nvContentPartPr>
              <p14:xfrm>
                <a:off x="9953171" y="2300095"/>
                <a:ext cx="104760" cy="1080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E1D3A97C-91AF-63A4-B3FB-20ECE0EE52D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935171" y="2282095"/>
                  <a:ext cx="1404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C6B4E8CF-5A97-3800-CC96-9CEE702AA008}"/>
                    </a:ext>
                  </a:extLst>
                </p14:cNvPr>
                <p14:cNvContentPartPr/>
                <p14:nvPr/>
              </p14:nvContentPartPr>
              <p14:xfrm>
                <a:off x="10119851" y="2069335"/>
                <a:ext cx="135360" cy="2577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C6B4E8CF-5A97-3800-CC96-9CEE702AA00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101851" y="2051335"/>
                  <a:ext cx="17100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E96109D6-1F0A-06A6-900A-CB36EC1A21EB}"/>
                    </a:ext>
                  </a:extLst>
                </p14:cNvPr>
                <p14:cNvContentPartPr/>
                <p14:nvPr/>
              </p14:nvContentPartPr>
              <p14:xfrm>
                <a:off x="10045691" y="2191735"/>
                <a:ext cx="222120" cy="57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E96109D6-1F0A-06A6-900A-CB36EC1A21E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028051" y="2174095"/>
                  <a:ext cx="2577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F9E6FA67-021C-79C7-FF10-AE28946ED53E}"/>
                    </a:ext>
                  </a:extLst>
                </p14:cNvPr>
                <p14:cNvContentPartPr/>
                <p14:nvPr/>
              </p14:nvContentPartPr>
              <p14:xfrm>
                <a:off x="10346291" y="1986895"/>
                <a:ext cx="101160" cy="4550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F9E6FA67-021C-79C7-FF10-AE28946ED53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328651" y="1968895"/>
                  <a:ext cx="136800" cy="490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C679ACAB-A68C-9091-615A-F21464D9B199}"/>
                  </a:ext>
                </a:extLst>
              </p14:cNvPr>
              <p14:cNvContentPartPr/>
              <p14:nvPr/>
            </p14:nvContentPartPr>
            <p14:xfrm>
              <a:off x="7420211" y="2602495"/>
              <a:ext cx="966960" cy="30348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C679ACAB-A68C-9091-615A-F21464D9B199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7402571" y="2584855"/>
                <a:ext cx="1002600" cy="339120"/>
              </a:xfrm>
              <a:prstGeom prst="rect">
                <a:avLst/>
              </a:prstGeom>
            </p:spPr>
          </p:pic>
        </mc:Fallback>
      </mc:AlternateContent>
      <p:grpSp>
        <p:nvGrpSpPr>
          <p:cNvPr id="87" name="Group 86">
            <a:extLst>
              <a:ext uri="{FF2B5EF4-FFF2-40B4-BE49-F238E27FC236}">
                <a16:creationId xmlns:a16="http://schemas.microsoft.com/office/drawing/2014/main" id="{E56CE322-88C0-04F4-233F-15412F7DC059}"/>
              </a:ext>
            </a:extLst>
          </p:cNvPr>
          <p:cNvGrpSpPr/>
          <p:nvPr/>
        </p:nvGrpSpPr>
        <p:grpSpPr>
          <a:xfrm>
            <a:off x="7650251" y="3017215"/>
            <a:ext cx="758880" cy="378360"/>
            <a:chOff x="7650251" y="3017215"/>
            <a:chExt cx="758880" cy="37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EC206FE3-B414-985D-9630-CD275D8A7B43}"/>
                    </a:ext>
                  </a:extLst>
                </p14:cNvPr>
                <p14:cNvContentPartPr/>
                <p14:nvPr/>
              </p14:nvContentPartPr>
              <p14:xfrm>
                <a:off x="7667171" y="3017215"/>
                <a:ext cx="128160" cy="244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EC206FE3-B414-985D-9630-CD275D8A7B4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649531" y="2999215"/>
                  <a:ext cx="16380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DCB26E38-28E7-B44F-14E5-3BE42AC26293}"/>
                    </a:ext>
                  </a:extLst>
                </p14:cNvPr>
                <p14:cNvContentPartPr/>
                <p14:nvPr/>
              </p14:nvContentPartPr>
              <p14:xfrm>
                <a:off x="7672931" y="3118015"/>
                <a:ext cx="126360" cy="162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DCB26E38-28E7-B44F-14E5-3BE42AC2629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654931" y="3100015"/>
                  <a:ext cx="1620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30597B07-917A-7CDE-354C-E2712DA7F73B}"/>
                    </a:ext>
                  </a:extLst>
                </p14:cNvPr>
                <p14:cNvContentPartPr/>
                <p14:nvPr/>
              </p14:nvContentPartPr>
              <p14:xfrm>
                <a:off x="7650251" y="3175615"/>
                <a:ext cx="162000" cy="201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30597B07-917A-7CDE-354C-E2712DA7F73B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632611" y="3157975"/>
                  <a:ext cx="1976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FCC1E3AB-7D6A-D809-3121-501A11735D53}"/>
                    </a:ext>
                  </a:extLst>
                </p14:cNvPr>
                <p14:cNvContentPartPr/>
                <p14:nvPr/>
              </p14:nvContentPartPr>
              <p14:xfrm>
                <a:off x="8018531" y="3074095"/>
                <a:ext cx="185760" cy="1159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FCC1E3AB-7D6A-D809-3121-501A11735D5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000531" y="3056455"/>
                  <a:ext cx="2214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32BA32F0-5AB7-5E85-BCB7-A1ACD1DDBFFA}"/>
                    </a:ext>
                  </a:extLst>
                </p14:cNvPr>
                <p14:cNvContentPartPr/>
                <p14:nvPr/>
              </p14:nvContentPartPr>
              <p14:xfrm>
                <a:off x="8240651" y="3184255"/>
                <a:ext cx="119520" cy="2113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32BA32F0-5AB7-5E85-BCB7-A1ACD1DDBFFA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222651" y="3166615"/>
                  <a:ext cx="15516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2957E8C3-EF37-395D-BF4A-E49FCB4493F8}"/>
                    </a:ext>
                  </a:extLst>
                </p14:cNvPr>
                <p14:cNvContentPartPr/>
                <p14:nvPr/>
              </p14:nvContentPartPr>
              <p14:xfrm>
                <a:off x="8198891" y="3338695"/>
                <a:ext cx="210240" cy="259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2957E8C3-EF37-395D-BF4A-E49FCB4493F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181251" y="3320695"/>
                  <a:ext cx="245880" cy="6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3F04B105-799E-10D8-F983-4FEB591B4E77}"/>
              </a:ext>
            </a:extLst>
          </p:cNvPr>
          <p:cNvGrpSpPr/>
          <p:nvPr/>
        </p:nvGrpSpPr>
        <p:grpSpPr>
          <a:xfrm>
            <a:off x="6365051" y="3607615"/>
            <a:ext cx="1942560" cy="520560"/>
            <a:chOff x="6365051" y="3607615"/>
            <a:chExt cx="1942560" cy="52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C73AB3DB-76A3-57ED-C348-315ACFAC7627}"/>
                    </a:ext>
                  </a:extLst>
                </p14:cNvPr>
                <p14:cNvContentPartPr/>
                <p14:nvPr/>
              </p14:nvContentPartPr>
              <p14:xfrm>
                <a:off x="6365051" y="3637495"/>
                <a:ext cx="218520" cy="3106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C73AB3DB-76A3-57ED-C348-315ACFAC762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347051" y="3619495"/>
                  <a:ext cx="25416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5462A97C-39AC-AE85-AC8B-7CDF8BA85CD4}"/>
                    </a:ext>
                  </a:extLst>
                </p14:cNvPr>
                <p14:cNvContentPartPr/>
                <p14:nvPr/>
              </p14:nvContentPartPr>
              <p14:xfrm>
                <a:off x="6751691" y="3636055"/>
                <a:ext cx="135000" cy="2397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5462A97C-39AC-AE85-AC8B-7CDF8BA85CD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733691" y="3618415"/>
                  <a:ext cx="17064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E1E22EC3-B8FF-704C-6F17-32B7DEAF4A1A}"/>
                    </a:ext>
                  </a:extLst>
                </p14:cNvPr>
                <p14:cNvContentPartPr/>
                <p14:nvPr/>
              </p14:nvContentPartPr>
              <p14:xfrm>
                <a:off x="6676451" y="3789055"/>
                <a:ext cx="213120" cy="284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E1E22EC3-B8FF-704C-6F17-32B7DEAF4A1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658451" y="3771415"/>
                  <a:ext cx="2487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B9C3D4A8-E2A6-3916-022D-EAC0A79D6C9E}"/>
                    </a:ext>
                  </a:extLst>
                </p14:cNvPr>
                <p14:cNvContentPartPr/>
                <p14:nvPr/>
              </p14:nvContentPartPr>
              <p14:xfrm>
                <a:off x="6655571" y="3607615"/>
                <a:ext cx="81000" cy="4316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B9C3D4A8-E2A6-3916-022D-EAC0A79D6C9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637931" y="3589975"/>
                  <a:ext cx="116640" cy="46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411F78C1-6921-D436-68E1-7450443D0E3F}"/>
                    </a:ext>
                  </a:extLst>
                </p14:cNvPr>
                <p14:cNvContentPartPr/>
                <p14:nvPr/>
              </p14:nvContentPartPr>
              <p14:xfrm>
                <a:off x="6876971" y="3637135"/>
                <a:ext cx="121320" cy="3880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411F78C1-6921-D436-68E1-7450443D0E3F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858971" y="3619495"/>
                  <a:ext cx="156960" cy="42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15C62EB8-4D75-C32C-9EAD-B2CF8401A7A1}"/>
                    </a:ext>
                  </a:extLst>
                </p14:cNvPr>
                <p14:cNvContentPartPr/>
                <p14:nvPr/>
              </p14:nvContentPartPr>
              <p14:xfrm>
                <a:off x="7159571" y="3815695"/>
                <a:ext cx="208440" cy="230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15C62EB8-4D75-C32C-9EAD-B2CF8401A7A1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141571" y="3797695"/>
                  <a:ext cx="2440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3C71D498-DC16-DCF0-0861-C338B17E5E89}"/>
                    </a:ext>
                  </a:extLst>
                </p14:cNvPr>
                <p14:cNvContentPartPr/>
                <p14:nvPr/>
              </p14:nvContentPartPr>
              <p14:xfrm>
                <a:off x="7139051" y="3889855"/>
                <a:ext cx="228960" cy="93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3C71D498-DC16-DCF0-0861-C338B17E5E89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121051" y="3872215"/>
                  <a:ext cx="2646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66276A1A-9AA3-A437-A61C-FBB07E493FA1}"/>
                    </a:ext>
                  </a:extLst>
                </p14:cNvPr>
                <p14:cNvContentPartPr/>
                <p14:nvPr/>
              </p14:nvContentPartPr>
              <p14:xfrm>
                <a:off x="7593731" y="3785455"/>
                <a:ext cx="288000" cy="1213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66276A1A-9AA3-A437-A61C-FBB07E493FA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576091" y="3767455"/>
                  <a:ext cx="3236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3D897344-26A8-AD96-5BC4-B7FAE8DBB63F}"/>
                    </a:ext>
                  </a:extLst>
                </p14:cNvPr>
                <p14:cNvContentPartPr/>
                <p14:nvPr/>
              </p14:nvContentPartPr>
              <p14:xfrm>
                <a:off x="7925291" y="3935935"/>
                <a:ext cx="86760" cy="1922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3D897344-26A8-AD96-5BC4-B7FAE8DBB63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907651" y="3917935"/>
                  <a:ext cx="12240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95DA275F-6464-2968-D890-CAF54A78C276}"/>
                    </a:ext>
                  </a:extLst>
                </p14:cNvPr>
                <p14:cNvContentPartPr/>
                <p14:nvPr/>
              </p14:nvContentPartPr>
              <p14:xfrm>
                <a:off x="7855091" y="4058695"/>
                <a:ext cx="187560" cy="176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95DA275F-6464-2968-D890-CAF54A78C276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837091" y="4041055"/>
                  <a:ext cx="2232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A65A7A9C-B951-2CC8-013A-668C4F308FBF}"/>
                    </a:ext>
                  </a:extLst>
                </p14:cNvPr>
                <p14:cNvContentPartPr/>
                <p14:nvPr/>
              </p14:nvContentPartPr>
              <p14:xfrm>
                <a:off x="8157131" y="3693655"/>
                <a:ext cx="129960" cy="2563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A65A7A9C-B951-2CC8-013A-668C4F308FB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139491" y="3675655"/>
                  <a:ext cx="16560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28114EC6-9848-1D3F-2966-EC5783AA7D0C}"/>
                    </a:ext>
                  </a:extLst>
                </p14:cNvPr>
                <p14:cNvContentPartPr/>
                <p14:nvPr/>
              </p14:nvContentPartPr>
              <p14:xfrm>
                <a:off x="8118971" y="3804175"/>
                <a:ext cx="188640" cy="284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28114EC6-9848-1D3F-2966-EC5783AA7D0C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100971" y="3786535"/>
                  <a:ext cx="224280" cy="6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94CF99BE-1B9A-6908-1177-ED4DF22DA26A}"/>
              </a:ext>
            </a:extLst>
          </p:cNvPr>
          <p:cNvGrpSpPr/>
          <p:nvPr/>
        </p:nvGrpSpPr>
        <p:grpSpPr>
          <a:xfrm>
            <a:off x="8579771" y="3835135"/>
            <a:ext cx="271080" cy="152640"/>
            <a:chOff x="8579771" y="3835135"/>
            <a:chExt cx="271080" cy="15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0A432B75-9A6C-E145-B88E-EAD9208694E0}"/>
                    </a:ext>
                  </a:extLst>
                </p14:cNvPr>
                <p14:cNvContentPartPr/>
                <p14:nvPr/>
              </p14:nvContentPartPr>
              <p14:xfrm>
                <a:off x="8579771" y="3881935"/>
                <a:ext cx="271080" cy="183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0A432B75-9A6C-E145-B88E-EAD9208694E0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562131" y="3863935"/>
                  <a:ext cx="3067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A0565D64-BF9A-25D4-A261-E9E24A2CB6D6}"/>
                    </a:ext>
                  </a:extLst>
                </p14:cNvPr>
                <p14:cNvContentPartPr/>
                <p14:nvPr/>
              </p14:nvContentPartPr>
              <p14:xfrm>
                <a:off x="8695331" y="3835135"/>
                <a:ext cx="9360" cy="1526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A0565D64-BF9A-25D4-A261-E9E24A2CB6D6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677331" y="3817495"/>
                  <a:ext cx="45000" cy="18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5033C8FB-24C6-8836-D4EC-72A34A28081C}"/>
              </a:ext>
            </a:extLst>
          </p:cNvPr>
          <p:cNvGrpSpPr/>
          <p:nvPr/>
        </p:nvGrpSpPr>
        <p:grpSpPr>
          <a:xfrm>
            <a:off x="9002411" y="3513295"/>
            <a:ext cx="1046160" cy="760320"/>
            <a:chOff x="9002411" y="3513295"/>
            <a:chExt cx="1046160" cy="76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5FBC1CD4-B185-00F7-5713-E540509A9E89}"/>
                    </a:ext>
                  </a:extLst>
                </p14:cNvPr>
                <p14:cNvContentPartPr/>
                <p14:nvPr/>
              </p14:nvContentPartPr>
              <p14:xfrm>
                <a:off x="9002411" y="3625615"/>
                <a:ext cx="138240" cy="1929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5FBC1CD4-B185-00F7-5713-E540509A9E89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984411" y="3607975"/>
                  <a:ext cx="17388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0CC37E45-537A-588E-120A-54F7D7D134C9}"/>
                    </a:ext>
                  </a:extLst>
                </p14:cNvPr>
                <p14:cNvContentPartPr/>
                <p14:nvPr/>
              </p14:nvContentPartPr>
              <p14:xfrm>
                <a:off x="9170891" y="3662335"/>
                <a:ext cx="165240" cy="1526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0CC37E45-537A-588E-120A-54F7D7D134C9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152891" y="3644695"/>
                  <a:ext cx="2008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975CC52-EF69-9417-B65E-E27587D46307}"/>
                    </a:ext>
                  </a:extLst>
                </p14:cNvPr>
                <p14:cNvContentPartPr/>
                <p14:nvPr/>
              </p14:nvContentPartPr>
              <p14:xfrm>
                <a:off x="9389051" y="3641095"/>
                <a:ext cx="240480" cy="1461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975CC52-EF69-9417-B65E-E27587D46307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371051" y="3623095"/>
                  <a:ext cx="2761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F7C18A06-0F18-2D0B-A7BE-E14DE9ED2701}"/>
                    </a:ext>
                  </a:extLst>
                </p14:cNvPr>
                <p14:cNvContentPartPr/>
                <p14:nvPr/>
              </p14:nvContentPartPr>
              <p14:xfrm>
                <a:off x="9645371" y="3513295"/>
                <a:ext cx="262440" cy="3481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F7C18A06-0F18-2D0B-A7BE-E14DE9ED2701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627731" y="3495295"/>
                  <a:ext cx="29808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9F5D7167-FE60-1546-AF81-D343F2ACCD0B}"/>
                    </a:ext>
                  </a:extLst>
                </p14:cNvPr>
                <p14:cNvContentPartPr/>
                <p14:nvPr/>
              </p14:nvContentPartPr>
              <p14:xfrm>
                <a:off x="9876851" y="3627415"/>
                <a:ext cx="138600" cy="2030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9F5D7167-FE60-1546-AF81-D343F2ACCD0B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858851" y="3609775"/>
                  <a:ext cx="17424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CE4CDB27-23DF-867A-84E5-A0AF57E6B7EF}"/>
                    </a:ext>
                  </a:extLst>
                </p14:cNvPr>
                <p14:cNvContentPartPr/>
                <p14:nvPr/>
              </p14:nvContentPartPr>
              <p14:xfrm>
                <a:off x="9833291" y="3652975"/>
                <a:ext cx="194040" cy="813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CE4CDB27-23DF-867A-84E5-A0AF57E6B7EF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815651" y="3635335"/>
                  <a:ext cx="2296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73B8AE9A-D5F1-EA69-B84B-E0A85F0744F3}"/>
                    </a:ext>
                  </a:extLst>
                </p14:cNvPr>
                <p14:cNvContentPartPr/>
                <p14:nvPr/>
              </p14:nvContentPartPr>
              <p14:xfrm>
                <a:off x="9038051" y="3908575"/>
                <a:ext cx="1010520" cy="986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73B8AE9A-D5F1-EA69-B84B-E0A85F0744F3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020051" y="3890575"/>
                  <a:ext cx="10461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6204D3D4-858E-64BD-84DB-06FADAFE2D2A}"/>
                    </a:ext>
                  </a:extLst>
                </p14:cNvPr>
                <p14:cNvContentPartPr/>
                <p14:nvPr/>
              </p14:nvContentPartPr>
              <p14:xfrm>
                <a:off x="9317771" y="4050055"/>
                <a:ext cx="276480" cy="1231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6204D3D4-858E-64BD-84DB-06FADAFE2D2A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299771" y="4032415"/>
                  <a:ext cx="3121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C895810-C029-E6E3-3AF1-D29AA7884516}"/>
                    </a:ext>
                  </a:extLst>
                </p14:cNvPr>
                <p14:cNvContentPartPr/>
                <p14:nvPr/>
              </p14:nvContentPartPr>
              <p14:xfrm>
                <a:off x="9615131" y="4158415"/>
                <a:ext cx="128160" cy="1152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C895810-C029-E6E3-3AF1-D29AA7884516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597131" y="4140775"/>
                  <a:ext cx="163800" cy="15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6DD0B793-C743-2998-0FE1-867EB29C51D6}"/>
              </a:ext>
            </a:extLst>
          </p:cNvPr>
          <p:cNvGrpSpPr/>
          <p:nvPr/>
        </p:nvGrpSpPr>
        <p:grpSpPr>
          <a:xfrm>
            <a:off x="10270331" y="3620575"/>
            <a:ext cx="1641960" cy="342720"/>
            <a:chOff x="10270331" y="3620575"/>
            <a:chExt cx="1641960" cy="34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10B393D6-D488-373A-E2D6-FCFCC01D55DF}"/>
                    </a:ext>
                  </a:extLst>
                </p14:cNvPr>
                <p14:cNvContentPartPr/>
                <p14:nvPr/>
              </p14:nvContentPartPr>
              <p14:xfrm>
                <a:off x="10270331" y="3796615"/>
                <a:ext cx="131400" cy="1256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10B393D6-D488-373A-E2D6-FCFCC01D55DF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252331" y="3778975"/>
                  <a:ext cx="1670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E66D22DF-DFC9-EA24-429B-7D1B582DC484}"/>
                    </a:ext>
                  </a:extLst>
                </p14:cNvPr>
                <p14:cNvContentPartPr/>
                <p14:nvPr/>
              </p14:nvContentPartPr>
              <p14:xfrm>
                <a:off x="10505411" y="3825415"/>
                <a:ext cx="27360" cy="666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E66D22DF-DFC9-EA24-429B-7D1B582DC48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487411" y="3807775"/>
                  <a:ext cx="630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28AB787B-4116-CE4C-C983-87FD148D8D67}"/>
                    </a:ext>
                  </a:extLst>
                </p14:cNvPr>
                <p14:cNvContentPartPr/>
                <p14:nvPr/>
              </p14:nvContentPartPr>
              <p14:xfrm>
                <a:off x="10524851" y="3717415"/>
                <a:ext cx="19080" cy="302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28AB787B-4116-CE4C-C983-87FD148D8D67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507211" y="3699415"/>
                  <a:ext cx="547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E934B6A2-2088-7D18-625B-89471DAF1A16}"/>
                    </a:ext>
                  </a:extLst>
                </p14:cNvPr>
                <p14:cNvContentPartPr/>
                <p14:nvPr/>
              </p14:nvContentPartPr>
              <p14:xfrm>
                <a:off x="10597211" y="3856375"/>
                <a:ext cx="123480" cy="471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E934B6A2-2088-7D18-625B-89471DAF1A16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579571" y="3838375"/>
                  <a:ext cx="1591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58A6474E-34E3-DED5-469F-A327620B8E11}"/>
                    </a:ext>
                  </a:extLst>
                </p14:cNvPr>
                <p14:cNvContentPartPr/>
                <p14:nvPr/>
              </p14:nvContentPartPr>
              <p14:xfrm>
                <a:off x="10811051" y="3747655"/>
                <a:ext cx="211680" cy="1296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58A6474E-34E3-DED5-469F-A327620B8E11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793411" y="3730015"/>
                  <a:ext cx="2473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4CEC04F9-D96C-5B90-17D6-9F1CF6E558AB}"/>
                    </a:ext>
                  </a:extLst>
                </p14:cNvPr>
                <p14:cNvContentPartPr/>
                <p14:nvPr/>
              </p14:nvContentPartPr>
              <p14:xfrm>
                <a:off x="11024171" y="3894535"/>
                <a:ext cx="67680" cy="687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4CEC04F9-D96C-5B90-17D6-9F1CF6E558AB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1006531" y="3876535"/>
                  <a:ext cx="1033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04017704-132A-C6E8-D223-5C6DA50A51BC}"/>
                    </a:ext>
                  </a:extLst>
                </p14:cNvPr>
                <p14:cNvContentPartPr/>
                <p14:nvPr/>
              </p14:nvContentPartPr>
              <p14:xfrm>
                <a:off x="11173931" y="3620575"/>
                <a:ext cx="114120" cy="2502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04017704-132A-C6E8-D223-5C6DA50A51BC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1156291" y="3602575"/>
                  <a:ext cx="14976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A65317D5-7CFF-C993-193A-AE525013E0DF}"/>
                    </a:ext>
                  </a:extLst>
                </p14:cNvPr>
                <p14:cNvContentPartPr/>
                <p14:nvPr/>
              </p14:nvContentPartPr>
              <p14:xfrm>
                <a:off x="11068451" y="3683935"/>
                <a:ext cx="226080" cy="226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A65317D5-7CFF-C993-193A-AE525013E0DF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1050451" y="3666295"/>
                  <a:ext cx="2617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9FF018D5-B410-2DB7-F70E-510C3BE7FDE7}"/>
                    </a:ext>
                  </a:extLst>
                </p14:cNvPr>
                <p14:cNvContentPartPr/>
                <p14:nvPr/>
              </p14:nvContentPartPr>
              <p14:xfrm>
                <a:off x="11413691" y="3659815"/>
                <a:ext cx="27360" cy="1987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9FF018D5-B410-2DB7-F70E-510C3BE7FDE7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1396051" y="3641815"/>
                  <a:ext cx="6300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E832743D-FA0E-AE26-7703-F44BC2A8701A}"/>
                    </a:ext>
                  </a:extLst>
                </p14:cNvPr>
                <p14:cNvContentPartPr/>
                <p14:nvPr/>
              </p14:nvContentPartPr>
              <p14:xfrm>
                <a:off x="11336651" y="3769255"/>
                <a:ext cx="151920" cy="259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E832743D-FA0E-AE26-7703-F44BC2A8701A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1319011" y="3751255"/>
                  <a:ext cx="18756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B6977889-8E84-D214-0B49-F5CFF4731D87}"/>
                    </a:ext>
                  </a:extLst>
                </p14:cNvPr>
                <p14:cNvContentPartPr/>
                <p14:nvPr/>
              </p14:nvContentPartPr>
              <p14:xfrm>
                <a:off x="11565611" y="3638935"/>
                <a:ext cx="227520" cy="2563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B6977889-8E84-D214-0B49-F5CFF4731D87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1547611" y="3621295"/>
                  <a:ext cx="26316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8E90D1F1-7CD6-4E1A-9A78-C0BEDC887A90}"/>
                    </a:ext>
                  </a:extLst>
                </p14:cNvPr>
                <p14:cNvContentPartPr/>
                <p14:nvPr/>
              </p14:nvContentPartPr>
              <p14:xfrm>
                <a:off x="11826251" y="3892375"/>
                <a:ext cx="86040" cy="673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8E90D1F1-7CD6-4E1A-9A78-C0BEDC887A90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1808611" y="3874735"/>
                  <a:ext cx="121680" cy="102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3B776585-3AA7-D65B-B38C-8D8398A76E23}"/>
                  </a:ext>
                </a:extLst>
              </p14:cNvPr>
              <p14:cNvContentPartPr/>
              <p14:nvPr/>
            </p14:nvContentPartPr>
            <p14:xfrm>
              <a:off x="7600931" y="4583575"/>
              <a:ext cx="183240" cy="11520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3B776585-3AA7-D65B-B38C-8D8398A76E23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7582931" y="4565935"/>
                <a:ext cx="21888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32BC919C-1871-C9EB-3D83-8F4EE97190EB}"/>
                  </a:ext>
                </a:extLst>
              </p14:cNvPr>
              <p14:cNvContentPartPr/>
              <p14:nvPr/>
            </p14:nvContentPartPr>
            <p14:xfrm>
              <a:off x="7825211" y="4744495"/>
              <a:ext cx="57960" cy="14616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32BC919C-1871-C9EB-3D83-8F4EE97190EB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7807571" y="4726495"/>
                <a:ext cx="9360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D9D5B404-F07D-9B69-0F32-10D05D1EE9D6}"/>
                  </a:ext>
                </a:extLst>
              </p14:cNvPr>
              <p14:cNvContentPartPr/>
              <p14:nvPr/>
            </p14:nvContentPartPr>
            <p14:xfrm>
              <a:off x="7743131" y="4826575"/>
              <a:ext cx="187560" cy="1476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D9D5B404-F07D-9B69-0F32-10D05D1EE9D6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7725491" y="4808935"/>
                <a:ext cx="22320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F945E808-47B2-890F-3124-CDAD19121889}"/>
                  </a:ext>
                </a:extLst>
              </p14:cNvPr>
              <p14:cNvContentPartPr/>
              <p14:nvPr/>
            </p14:nvContentPartPr>
            <p14:xfrm>
              <a:off x="7976411" y="4496095"/>
              <a:ext cx="110520" cy="23832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F945E808-47B2-890F-3124-CDAD19121889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7958411" y="4478455"/>
                <a:ext cx="146160" cy="27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120D1DEE-8C92-F336-0AD7-2E61BB1AE458}"/>
                  </a:ext>
                </a:extLst>
              </p14:cNvPr>
              <p14:cNvContentPartPr/>
              <p14:nvPr/>
            </p14:nvContentPartPr>
            <p14:xfrm>
              <a:off x="7910891" y="4592215"/>
              <a:ext cx="210600" cy="1728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120D1DEE-8C92-F336-0AD7-2E61BB1AE458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7893251" y="4574215"/>
                <a:ext cx="24624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AC5E2D91-BECB-64B5-EA49-B34B54786356}"/>
                  </a:ext>
                </a:extLst>
              </p14:cNvPr>
              <p14:cNvContentPartPr/>
              <p14:nvPr/>
            </p14:nvContentPartPr>
            <p14:xfrm>
              <a:off x="8411651" y="4593655"/>
              <a:ext cx="6480" cy="15012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AC5E2D91-BECB-64B5-EA49-B34B54786356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8394011" y="4576015"/>
                <a:ext cx="4212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879F275B-55C7-5F11-4A25-2D8B03B78ECE}"/>
                  </a:ext>
                </a:extLst>
              </p14:cNvPr>
              <p14:cNvContentPartPr/>
              <p14:nvPr/>
            </p14:nvContentPartPr>
            <p14:xfrm>
              <a:off x="8355131" y="4656295"/>
              <a:ext cx="195480" cy="3420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879F275B-55C7-5F11-4A25-2D8B03B78ECE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8337491" y="4638655"/>
                <a:ext cx="23112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D36552C5-ED89-97F6-D241-989A2F297162}"/>
                  </a:ext>
                </a:extLst>
              </p14:cNvPr>
              <p14:cNvContentPartPr/>
              <p14:nvPr/>
            </p14:nvContentPartPr>
            <p14:xfrm>
              <a:off x="8694251" y="4472335"/>
              <a:ext cx="221400" cy="13104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D36552C5-ED89-97F6-D241-989A2F297162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8676611" y="4454695"/>
                <a:ext cx="25704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C6129B87-395A-7D97-C0DE-E30AF4FE769B}"/>
                  </a:ext>
                </a:extLst>
              </p14:cNvPr>
              <p14:cNvContentPartPr/>
              <p14:nvPr/>
            </p14:nvContentPartPr>
            <p14:xfrm>
              <a:off x="9002411" y="4564135"/>
              <a:ext cx="66960" cy="12132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C6129B87-395A-7D97-C0DE-E30AF4FE769B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8984411" y="4546135"/>
                <a:ext cx="10260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0B880AF6-3F01-3E74-4CB8-A3D9F4B03D31}"/>
                  </a:ext>
                </a:extLst>
              </p14:cNvPr>
              <p14:cNvContentPartPr/>
              <p14:nvPr/>
            </p14:nvContentPartPr>
            <p14:xfrm>
              <a:off x="8919971" y="4631095"/>
              <a:ext cx="109440" cy="2016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0B880AF6-3F01-3E74-4CB8-A3D9F4B03D31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8902331" y="4613455"/>
                <a:ext cx="14508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13A6DB40-B18E-A81E-E53E-CD8F850BADA0}"/>
                  </a:ext>
                </a:extLst>
              </p14:cNvPr>
              <p14:cNvContentPartPr/>
              <p14:nvPr/>
            </p14:nvContentPartPr>
            <p14:xfrm>
              <a:off x="8604251" y="4797775"/>
              <a:ext cx="527760" cy="3168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13A6DB40-B18E-A81E-E53E-CD8F850BADA0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8586611" y="4779775"/>
                <a:ext cx="56340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A3828AD6-0341-B1F6-FB83-7AB63E1BBB9A}"/>
                  </a:ext>
                </a:extLst>
              </p14:cNvPr>
              <p14:cNvContentPartPr/>
              <p14:nvPr/>
            </p14:nvContentPartPr>
            <p14:xfrm>
              <a:off x="8731691" y="4851415"/>
              <a:ext cx="250200" cy="18072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A3828AD6-0341-B1F6-FB83-7AB63E1BBB9A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8713691" y="4833415"/>
                <a:ext cx="28584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698938F7-FFE9-898C-772B-DC55B454D0D3}"/>
                  </a:ext>
                </a:extLst>
              </p14:cNvPr>
              <p14:cNvContentPartPr/>
              <p14:nvPr/>
            </p14:nvContentPartPr>
            <p14:xfrm>
              <a:off x="9016811" y="5014495"/>
              <a:ext cx="82080" cy="5760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698938F7-FFE9-898C-772B-DC55B454D0D3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8999171" y="4996855"/>
                <a:ext cx="11772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3576ACA0-9603-E819-8F97-57998ED32A04}"/>
                  </a:ext>
                </a:extLst>
              </p14:cNvPr>
              <p14:cNvContentPartPr/>
              <p14:nvPr/>
            </p14:nvContentPartPr>
            <p14:xfrm>
              <a:off x="9318131" y="4543975"/>
              <a:ext cx="305640" cy="8208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3576ACA0-9603-E819-8F97-57998ED32A04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9300131" y="4526335"/>
                <a:ext cx="34128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7E35C918-4AE1-F48F-20CF-26B92C571294}"/>
                  </a:ext>
                </a:extLst>
              </p14:cNvPr>
              <p14:cNvContentPartPr/>
              <p14:nvPr/>
            </p14:nvContentPartPr>
            <p14:xfrm>
              <a:off x="9278891" y="4699855"/>
              <a:ext cx="463680" cy="6588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7E35C918-4AE1-F48F-20CF-26B92C571294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9261251" y="4681855"/>
                <a:ext cx="49932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2D67C387-2E44-261D-992A-98F1ECDA9F99}"/>
                  </a:ext>
                </a:extLst>
              </p14:cNvPr>
              <p14:cNvContentPartPr/>
              <p14:nvPr/>
            </p14:nvContentPartPr>
            <p14:xfrm>
              <a:off x="9370691" y="4833775"/>
              <a:ext cx="252360" cy="23616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2D67C387-2E44-261D-992A-98F1ECDA9F99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9352691" y="4815775"/>
                <a:ext cx="288000" cy="27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216AA771-00B4-F1DB-85C0-BC1EE79A9F83}"/>
                  </a:ext>
                </a:extLst>
              </p14:cNvPr>
              <p14:cNvContentPartPr/>
              <p14:nvPr/>
            </p14:nvContentPartPr>
            <p14:xfrm>
              <a:off x="9596051" y="5063815"/>
              <a:ext cx="73080" cy="6228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216AA771-00B4-F1DB-85C0-BC1EE79A9F83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9578411" y="5045815"/>
                <a:ext cx="108720" cy="97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7" name="Group 166">
            <a:extLst>
              <a:ext uri="{FF2B5EF4-FFF2-40B4-BE49-F238E27FC236}">
                <a16:creationId xmlns:a16="http://schemas.microsoft.com/office/drawing/2014/main" id="{18C0CCD0-07B1-B738-928C-068DAD07D9B6}"/>
              </a:ext>
            </a:extLst>
          </p:cNvPr>
          <p:cNvGrpSpPr/>
          <p:nvPr/>
        </p:nvGrpSpPr>
        <p:grpSpPr>
          <a:xfrm>
            <a:off x="9881891" y="4526695"/>
            <a:ext cx="1014480" cy="316800"/>
            <a:chOff x="9881891" y="4526695"/>
            <a:chExt cx="1014480" cy="31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F958ECDE-127A-3FF0-7405-09C40F91A3C5}"/>
                    </a:ext>
                  </a:extLst>
                </p14:cNvPr>
                <p14:cNvContentPartPr/>
                <p14:nvPr/>
              </p14:nvContentPartPr>
              <p14:xfrm>
                <a:off x="9881891" y="4614895"/>
                <a:ext cx="144720" cy="1648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F958ECDE-127A-3FF0-7405-09C40F91A3C5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864251" y="4596895"/>
                  <a:ext cx="1803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8F4AE151-607C-C3D0-19CB-A818E96CE176}"/>
                    </a:ext>
                  </a:extLst>
                </p14:cNvPr>
                <p14:cNvContentPartPr/>
                <p14:nvPr/>
              </p14:nvContentPartPr>
              <p14:xfrm>
                <a:off x="10096811" y="4669255"/>
                <a:ext cx="19440" cy="658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8F4AE151-607C-C3D0-19CB-A818E96CE176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0078811" y="4651255"/>
                  <a:ext cx="550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CAC34656-CB34-0F53-3C9B-A1E5C8239202}"/>
                    </a:ext>
                  </a:extLst>
                </p14:cNvPr>
                <p14:cNvContentPartPr/>
                <p14:nvPr/>
              </p14:nvContentPartPr>
              <p14:xfrm>
                <a:off x="10123451" y="4578175"/>
                <a:ext cx="3960" cy="32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CAC34656-CB34-0F53-3C9B-A1E5C8239202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105451" y="4560175"/>
                  <a:ext cx="396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5CEE74A3-2069-C164-2F50-804FCAFB8DF5}"/>
                    </a:ext>
                  </a:extLst>
                </p14:cNvPr>
                <p14:cNvContentPartPr/>
                <p14:nvPr/>
              </p14:nvContentPartPr>
              <p14:xfrm>
                <a:off x="10221371" y="4659175"/>
                <a:ext cx="102960" cy="1375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5CEE74A3-2069-C164-2F50-804FCAFB8DF5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203731" y="4641535"/>
                  <a:ext cx="1386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5D8321F0-78C3-B0AD-A23B-A0208E71F311}"/>
                    </a:ext>
                  </a:extLst>
                </p14:cNvPr>
                <p14:cNvContentPartPr/>
                <p14:nvPr/>
              </p14:nvContentPartPr>
              <p14:xfrm>
                <a:off x="10428731" y="4611295"/>
                <a:ext cx="172080" cy="1630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5D8321F0-78C3-B0AD-A23B-A0208E71F311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411091" y="4593295"/>
                  <a:ext cx="2077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DE011AAC-7D5A-9595-BC0D-3E1A59D5FEF6}"/>
                    </a:ext>
                  </a:extLst>
                </p14:cNvPr>
                <p14:cNvContentPartPr/>
                <p14:nvPr/>
              </p14:nvContentPartPr>
              <p14:xfrm>
                <a:off x="10619531" y="4799935"/>
                <a:ext cx="109440" cy="435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DE011AAC-7D5A-9595-BC0D-3E1A59D5FEF6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0601531" y="4781935"/>
                  <a:ext cx="14508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18067254-BE2B-0689-FA96-5B79F5C91B4B}"/>
                    </a:ext>
                  </a:extLst>
                </p14:cNvPr>
                <p14:cNvContentPartPr/>
                <p14:nvPr/>
              </p14:nvContentPartPr>
              <p14:xfrm>
                <a:off x="10787291" y="4526695"/>
                <a:ext cx="109080" cy="2772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18067254-BE2B-0689-FA96-5B79F5C91B4B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0769291" y="4509055"/>
                  <a:ext cx="14472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E81F1E0B-76D6-15A5-EE5C-3EAE376830D2}"/>
                    </a:ext>
                  </a:extLst>
                </p14:cNvPr>
                <p14:cNvContentPartPr/>
                <p14:nvPr/>
              </p14:nvContentPartPr>
              <p14:xfrm>
                <a:off x="10683971" y="4611295"/>
                <a:ext cx="183600" cy="529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E81F1E0B-76D6-15A5-EE5C-3EAE376830D2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0666331" y="4593655"/>
                  <a:ext cx="219240" cy="8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FFB89CA7-08CB-5E5F-EE12-89BB77236DE8}"/>
              </a:ext>
            </a:extLst>
          </p:cNvPr>
          <p:cNvGrpSpPr/>
          <p:nvPr/>
        </p:nvGrpSpPr>
        <p:grpSpPr>
          <a:xfrm>
            <a:off x="11150171" y="4474855"/>
            <a:ext cx="651240" cy="308160"/>
            <a:chOff x="11150171" y="4474855"/>
            <a:chExt cx="651240" cy="30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8C4F4E73-A17C-70CB-3D8A-709C064B83E9}"/>
                    </a:ext>
                  </a:extLst>
                </p14:cNvPr>
                <p14:cNvContentPartPr/>
                <p14:nvPr/>
              </p14:nvContentPartPr>
              <p14:xfrm>
                <a:off x="11242331" y="4577095"/>
                <a:ext cx="20880" cy="1796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8C4F4E73-A17C-70CB-3D8A-709C064B83E9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1224331" y="4559095"/>
                  <a:ext cx="565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42D05C02-F79C-F78C-914A-499CEEA31E04}"/>
                    </a:ext>
                  </a:extLst>
                </p14:cNvPr>
                <p14:cNvContentPartPr/>
                <p14:nvPr/>
              </p14:nvContentPartPr>
              <p14:xfrm>
                <a:off x="11150171" y="4635415"/>
                <a:ext cx="144720" cy="201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42D05C02-F79C-F78C-914A-499CEEA31E04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1132531" y="4617415"/>
                  <a:ext cx="1803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51B501A0-9CE8-C9E2-CE92-A73AF4DFCF4C}"/>
                    </a:ext>
                  </a:extLst>
                </p14:cNvPr>
                <p14:cNvContentPartPr/>
                <p14:nvPr/>
              </p14:nvContentPartPr>
              <p14:xfrm>
                <a:off x="11508731" y="4474855"/>
                <a:ext cx="216720" cy="2415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51B501A0-9CE8-C9E2-CE92-A73AF4DFCF4C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1490731" y="4456855"/>
                  <a:ext cx="25236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8AC05EAD-AFE1-7584-E4ED-FB4334D82203}"/>
                    </a:ext>
                  </a:extLst>
                </p14:cNvPr>
                <p14:cNvContentPartPr/>
                <p14:nvPr/>
              </p14:nvContentPartPr>
              <p14:xfrm>
                <a:off x="11743451" y="4703815"/>
                <a:ext cx="57960" cy="792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8AC05EAD-AFE1-7584-E4ED-FB4334D82203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1725811" y="4686175"/>
                  <a:ext cx="93600" cy="11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6027370D-3B73-4B89-66D5-F807C8B97A09}"/>
              </a:ext>
            </a:extLst>
          </p:cNvPr>
          <p:cNvGrpSpPr/>
          <p:nvPr/>
        </p:nvGrpSpPr>
        <p:grpSpPr>
          <a:xfrm>
            <a:off x="6408971" y="4377655"/>
            <a:ext cx="1025640" cy="436680"/>
            <a:chOff x="6408971" y="4377655"/>
            <a:chExt cx="1025640" cy="43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7D4CB127-7F95-BD00-66F2-9CB0893107E0}"/>
                    </a:ext>
                  </a:extLst>
                </p14:cNvPr>
                <p14:cNvContentPartPr/>
                <p14:nvPr/>
              </p14:nvContentPartPr>
              <p14:xfrm>
                <a:off x="7205291" y="4582135"/>
                <a:ext cx="205200" cy="226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7D4CB127-7F95-BD00-66F2-9CB0893107E0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7187651" y="4564495"/>
                  <a:ext cx="24084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E475CE46-3090-5635-48F1-CBCFFF07087F}"/>
                    </a:ext>
                  </a:extLst>
                </p14:cNvPr>
                <p14:cNvContentPartPr/>
                <p14:nvPr/>
              </p14:nvContentPartPr>
              <p14:xfrm>
                <a:off x="7190891" y="4634335"/>
                <a:ext cx="243720" cy="532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E475CE46-3090-5635-48F1-CBCFFF07087F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7172891" y="4616335"/>
                  <a:ext cx="2793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E1D0F375-FF30-99D5-8F27-677BD5FD84BB}"/>
                    </a:ext>
                  </a:extLst>
                </p14:cNvPr>
                <p14:cNvContentPartPr/>
                <p14:nvPr/>
              </p14:nvContentPartPr>
              <p14:xfrm>
                <a:off x="6408971" y="4491055"/>
                <a:ext cx="200880" cy="2235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E1D0F375-FF30-99D5-8F27-677BD5FD84BB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390971" y="4473415"/>
                  <a:ext cx="23652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69B4D1FD-A43A-7C61-8E40-2D4063AC1CF2}"/>
                    </a:ext>
                  </a:extLst>
                </p14:cNvPr>
                <p14:cNvContentPartPr/>
                <p14:nvPr/>
              </p14:nvContentPartPr>
              <p14:xfrm>
                <a:off x="6787331" y="4432015"/>
                <a:ext cx="122400" cy="2232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69B4D1FD-A43A-7C61-8E40-2D4063AC1CF2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769691" y="4414375"/>
                  <a:ext cx="15804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E93D8F66-520F-EB2E-B596-0E76E9973556}"/>
                    </a:ext>
                  </a:extLst>
                </p14:cNvPr>
                <p14:cNvContentPartPr/>
                <p14:nvPr/>
              </p14:nvContentPartPr>
              <p14:xfrm>
                <a:off x="6715691" y="4561255"/>
                <a:ext cx="173520" cy="183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E93D8F66-520F-EB2E-B596-0E76E9973556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698051" y="4543255"/>
                  <a:ext cx="2091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5F66BC46-B7DB-FAC2-98A3-2F131EA046B9}"/>
                    </a:ext>
                  </a:extLst>
                </p14:cNvPr>
                <p14:cNvContentPartPr/>
                <p14:nvPr/>
              </p14:nvContentPartPr>
              <p14:xfrm>
                <a:off x="6669611" y="4377655"/>
                <a:ext cx="103320" cy="3978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5F66BC46-B7DB-FAC2-98A3-2F131EA046B9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651611" y="4359655"/>
                  <a:ext cx="138960" cy="43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8AE12980-9187-A9B0-CBC2-8CD21DC71728}"/>
                    </a:ext>
                  </a:extLst>
                </p14:cNvPr>
                <p14:cNvContentPartPr/>
                <p14:nvPr/>
              </p14:nvContentPartPr>
              <p14:xfrm>
                <a:off x="6911171" y="4379095"/>
                <a:ext cx="107280" cy="4352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8AE12980-9187-A9B0-CBC2-8CD21DC71728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893531" y="4361095"/>
                  <a:ext cx="142920" cy="47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57E4F100-438B-A1FA-B844-75375E0CB1C7}"/>
              </a:ext>
            </a:extLst>
          </p:cNvPr>
          <p:cNvGrpSpPr/>
          <p:nvPr/>
        </p:nvGrpSpPr>
        <p:grpSpPr>
          <a:xfrm>
            <a:off x="3876371" y="1473895"/>
            <a:ext cx="3166920" cy="3230640"/>
            <a:chOff x="3876371" y="1473895"/>
            <a:chExt cx="3166920" cy="323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C04A97E8-1041-8EAF-CA97-8B1ADBE5CBA3}"/>
                    </a:ext>
                  </a:extLst>
                </p14:cNvPr>
                <p14:cNvContentPartPr/>
                <p14:nvPr/>
              </p14:nvContentPartPr>
              <p14:xfrm>
                <a:off x="6000371" y="3175615"/>
                <a:ext cx="24120" cy="932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C04A97E8-1041-8EAF-CA97-8B1ADBE5CBA3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982371" y="3157975"/>
                  <a:ext cx="597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7A20DB2A-BB8F-D2E9-5B64-962C1C326588}"/>
                    </a:ext>
                  </a:extLst>
                </p14:cNvPr>
                <p14:cNvContentPartPr/>
                <p14:nvPr/>
              </p14:nvContentPartPr>
              <p14:xfrm>
                <a:off x="6055091" y="3178495"/>
                <a:ext cx="104760" cy="1123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7A20DB2A-BB8F-D2E9-5B64-962C1C326588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037451" y="3160855"/>
                  <a:ext cx="1404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C8CC3C55-ADB4-EE30-5CF5-DB928E16498D}"/>
                    </a:ext>
                  </a:extLst>
                </p14:cNvPr>
                <p14:cNvContentPartPr/>
                <p14:nvPr/>
              </p14:nvContentPartPr>
              <p14:xfrm>
                <a:off x="6225011" y="3079855"/>
                <a:ext cx="18000" cy="2530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C8CC3C55-ADB4-EE30-5CF5-DB928E16498D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207371" y="3062215"/>
                  <a:ext cx="5364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790F30D7-070A-CE7B-D037-79DB09E6926F}"/>
                    </a:ext>
                  </a:extLst>
                </p14:cNvPr>
                <p14:cNvContentPartPr/>
                <p14:nvPr/>
              </p14:nvContentPartPr>
              <p14:xfrm>
                <a:off x="6188291" y="3187135"/>
                <a:ext cx="142200" cy="57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790F30D7-070A-CE7B-D037-79DB09E6926F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170291" y="3169495"/>
                  <a:ext cx="1778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728F1CAF-B626-F6B6-3E42-B0299BACBDC8}"/>
                    </a:ext>
                  </a:extLst>
                </p14:cNvPr>
                <p14:cNvContentPartPr/>
                <p14:nvPr/>
              </p14:nvContentPartPr>
              <p14:xfrm>
                <a:off x="6300251" y="3260575"/>
                <a:ext cx="82800" cy="8856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728F1CAF-B626-F6B6-3E42-B0299BACBDC8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282251" y="3242575"/>
                  <a:ext cx="1184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653C2FC5-53C7-4776-3A46-B5EDBB0AC255}"/>
                    </a:ext>
                  </a:extLst>
                </p14:cNvPr>
                <p14:cNvContentPartPr/>
                <p14:nvPr/>
              </p14:nvContentPartPr>
              <p14:xfrm>
                <a:off x="6421211" y="3276415"/>
                <a:ext cx="257040" cy="1915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653C2FC5-53C7-4776-3A46-B5EDBB0AC255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403571" y="3258775"/>
                  <a:ext cx="2926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77D4F829-5245-B2DE-001B-4BB2CA857039}"/>
                    </a:ext>
                  </a:extLst>
                </p14:cNvPr>
                <p14:cNvContentPartPr/>
                <p14:nvPr/>
              </p14:nvContentPartPr>
              <p14:xfrm>
                <a:off x="6692291" y="3321775"/>
                <a:ext cx="56880" cy="842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77D4F829-5245-B2DE-001B-4BB2CA857039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674651" y="3303775"/>
                  <a:ext cx="925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6B29C5B1-0E54-2E0E-56B7-95B62F51C852}"/>
                    </a:ext>
                  </a:extLst>
                </p14:cNvPr>
                <p14:cNvContentPartPr/>
                <p14:nvPr/>
              </p14:nvContentPartPr>
              <p14:xfrm>
                <a:off x="6830531" y="3164815"/>
                <a:ext cx="53280" cy="2563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6B29C5B1-0E54-2E0E-56B7-95B62F51C852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812531" y="3146815"/>
                  <a:ext cx="8892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2D394FB7-78D5-5586-A6F1-8E2BD079E14E}"/>
                    </a:ext>
                  </a:extLst>
                </p14:cNvPr>
                <p14:cNvContentPartPr/>
                <p14:nvPr/>
              </p14:nvContentPartPr>
              <p14:xfrm>
                <a:off x="6728651" y="3265615"/>
                <a:ext cx="220680" cy="241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2D394FB7-78D5-5586-A6F1-8E2BD079E14E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6711011" y="3247975"/>
                  <a:ext cx="2563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B1228ABB-4DCF-E21A-42DC-88A3B3AFECB4}"/>
                    </a:ext>
                  </a:extLst>
                </p14:cNvPr>
                <p14:cNvContentPartPr/>
                <p14:nvPr/>
              </p14:nvContentPartPr>
              <p14:xfrm>
                <a:off x="6925931" y="3346615"/>
                <a:ext cx="117360" cy="8028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B1228ABB-4DCF-E21A-42DC-88A3B3AFECB4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6907931" y="3328975"/>
                  <a:ext cx="1530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60018C4F-26E9-91E7-E466-C47C7BAFDDAE}"/>
                    </a:ext>
                  </a:extLst>
                </p14:cNvPr>
                <p14:cNvContentPartPr/>
                <p14:nvPr/>
              </p14:nvContentPartPr>
              <p14:xfrm>
                <a:off x="3876371" y="1473895"/>
                <a:ext cx="2269440" cy="32306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60018C4F-26E9-91E7-E466-C47C7BAFDDAE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3858731" y="1456255"/>
                  <a:ext cx="2305080" cy="3266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3410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68A2384-58D4-5D1A-751A-A888210A0F5E}"/>
                  </a:ext>
                </a:extLst>
              </p14:cNvPr>
              <p14:cNvContentPartPr/>
              <p14:nvPr/>
            </p14:nvContentPartPr>
            <p14:xfrm>
              <a:off x="572651" y="140455"/>
              <a:ext cx="151920" cy="4082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68A2384-58D4-5D1A-751A-A888210A0F5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4651" y="122815"/>
                <a:ext cx="187560" cy="443880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18B5A419-86D8-D44E-6A59-208353EC2351}"/>
              </a:ext>
            </a:extLst>
          </p:cNvPr>
          <p:cNvGrpSpPr/>
          <p:nvPr/>
        </p:nvGrpSpPr>
        <p:grpSpPr>
          <a:xfrm>
            <a:off x="985931" y="198415"/>
            <a:ext cx="564480" cy="428040"/>
            <a:chOff x="985931" y="198415"/>
            <a:chExt cx="564480" cy="42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4927A0C-F49B-C42A-1607-C4C7F90AFC40}"/>
                    </a:ext>
                  </a:extLst>
                </p14:cNvPr>
                <p14:cNvContentPartPr/>
                <p14:nvPr/>
              </p14:nvContentPartPr>
              <p14:xfrm>
                <a:off x="985931" y="340975"/>
                <a:ext cx="159480" cy="75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4927A0C-F49B-C42A-1607-C4C7F90AFC4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68291" y="323335"/>
                  <a:ext cx="1951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B116539-9F98-CF8C-4A71-834DA73EB68C}"/>
                    </a:ext>
                  </a:extLst>
                </p14:cNvPr>
                <p14:cNvContentPartPr/>
                <p14:nvPr/>
              </p14:nvContentPartPr>
              <p14:xfrm>
                <a:off x="998891" y="427015"/>
                <a:ext cx="195840" cy="115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B116539-9F98-CF8C-4A71-834DA73EB68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81251" y="409015"/>
                  <a:ext cx="2314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C0777AC-9EA6-E13C-5E16-7305D3E69CDE}"/>
                    </a:ext>
                  </a:extLst>
                </p14:cNvPr>
                <p14:cNvContentPartPr/>
                <p14:nvPr/>
              </p14:nvContentPartPr>
              <p14:xfrm>
                <a:off x="1331891" y="198415"/>
                <a:ext cx="99720" cy="396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C0777AC-9EA6-E13C-5E16-7305D3E69CD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13891" y="180775"/>
                  <a:ext cx="135360" cy="43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D6F303D-0AE5-7D5D-AA33-61E54C6548EF}"/>
                    </a:ext>
                  </a:extLst>
                </p14:cNvPr>
                <p14:cNvContentPartPr/>
                <p14:nvPr/>
              </p14:nvContentPartPr>
              <p14:xfrm>
                <a:off x="1538891" y="547615"/>
                <a:ext cx="11520" cy="788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D6F303D-0AE5-7D5D-AA33-61E54C6548E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520891" y="529615"/>
                  <a:ext cx="47160" cy="11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9EF9FA5-0439-F0ED-92A5-B4DC634C3EF7}"/>
              </a:ext>
            </a:extLst>
          </p:cNvPr>
          <p:cNvGrpSpPr/>
          <p:nvPr/>
        </p:nvGrpSpPr>
        <p:grpSpPr>
          <a:xfrm>
            <a:off x="1788371" y="304255"/>
            <a:ext cx="786240" cy="249480"/>
            <a:chOff x="1788371" y="304255"/>
            <a:chExt cx="786240" cy="24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7A0E4F3-93BD-4989-7521-08188EC55F04}"/>
                    </a:ext>
                  </a:extLst>
                </p14:cNvPr>
                <p14:cNvContentPartPr/>
                <p14:nvPr/>
              </p14:nvContentPartPr>
              <p14:xfrm>
                <a:off x="1788371" y="370855"/>
                <a:ext cx="115200" cy="1828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7A0E4F3-93BD-4989-7521-08188EC55F0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770731" y="353215"/>
                  <a:ext cx="15084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2C9E0E2-6D0C-3672-44F2-0767B9C9B9B7}"/>
                    </a:ext>
                  </a:extLst>
                </p14:cNvPr>
                <p14:cNvContentPartPr/>
                <p14:nvPr/>
              </p14:nvContentPartPr>
              <p14:xfrm>
                <a:off x="1972331" y="471655"/>
                <a:ext cx="23760" cy="676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2C9E0E2-6D0C-3672-44F2-0767B9C9B9B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954691" y="453655"/>
                  <a:ext cx="5940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56077D1-BF89-18CE-0E7E-655CE02AE964}"/>
                    </a:ext>
                  </a:extLst>
                </p14:cNvPr>
                <p14:cNvContentPartPr/>
                <p14:nvPr/>
              </p14:nvContentPartPr>
              <p14:xfrm>
                <a:off x="1978091" y="366895"/>
                <a:ext cx="12600" cy="72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56077D1-BF89-18CE-0E7E-655CE02AE96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960451" y="349255"/>
                  <a:ext cx="482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AD5E6B0-E58D-D34B-210F-B1C6F637A0BD}"/>
                    </a:ext>
                  </a:extLst>
                </p14:cNvPr>
                <p14:cNvContentPartPr/>
                <p14:nvPr/>
              </p14:nvContentPartPr>
              <p14:xfrm>
                <a:off x="2101211" y="456895"/>
                <a:ext cx="66240" cy="763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AD5E6B0-E58D-D34B-210F-B1C6F637A0B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083571" y="438895"/>
                  <a:ext cx="1018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67D89E7-FFEA-3981-7106-AEB812E81DFA}"/>
                    </a:ext>
                  </a:extLst>
                </p14:cNvPr>
                <p14:cNvContentPartPr/>
                <p14:nvPr/>
              </p14:nvContentPartPr>
              <p14:xfrm>
                <a:off x="2327291" y="304255"/>
                <a:ext cx="247320" cy="2142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67D89E7-FFEA-3981-7106-AEB812E81DF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309651" y="286615"/>
                  <a:ext cx="282960" cy="24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155BF5D-046C-5615-5F79-831E34F8D17A}"/>
              </a:ext>
            </a:extLst>
          </p:cNvPr>
          <p:cNvGrpSpPr/>
          <p:nvPr/>
        </p:nvGrpSpPr>
        <p:grpSpPr>
          <a:xfrm>
            <a:off x="2362931" y="1019575"/>
            <a:ext cx="703440" cy="441360"/>
            <a:chOff x="2362931" y="1019575"/>
            <a:chExt cx="703440" cy="44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B684C58-AD27-F449-BDF7-E8B516F396C1}"/>
                    </a:ext>
                  </a:extLst>
                </p14:cNvPr>
                <p14:cNvContentPartPr/>
                <p14:nvPr/>
              </p14:nvContentPartPr>
              <p14:xfrm>
                <a:off x="2362931" y="1019575"/>
                <a:ext cx="60840" cy="4305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B684C58-AD27-F449-BDF7-E8B516F396C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344931" y="1001935"/>
                  <a:ext cx="96480" cy="46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94F4431-53FD-8FB2-C359-296341531522}"/>
                    </a:ext>
                  </a:extLst>
                </p14:cNvPr>
                <p14:cNvContentPartPr/>
                <p14:nvPr/>
              </p14:nvContentPartPr>
              <p14:xfrm>
                <a:off x="2491091" y="1191295"/>
                <a:ext cx="165960" cy="1245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94F4431-53FD-8FB2-C359-29634153152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473451" y="1173655"/>
                  <a:ext cx="2016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F2AA94D-A61A-8FFD-74E9-E86ABE3E8984}"/>
                    </a:ext>
                  </a:extLst>
                </p14:cNvPr>
                <p14:cNvContentPartPr/>
                <p14:nvPr/>
              </p14:nvContentPartPr>
              <p14:xfrm>
                <a:off x="2707811" y="1287415"/>
                <a:ext cx="60480" cy="1735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F2AA94D-A61A-8FFD-74E9-E86ABE3E898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689811" y="1269415"/>
                  <a:ext cx="961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81FC89E-903B-1ECF-A9DF-CB8AE6D307CA}"/>
                    </a:ext>
                  </a:extLst>
                </p14:cNvPr>
                <p14:cNvContentPartPr/>
                <p14:nvPr/>
              </p14:nvContentPartPr>
              <p14:xfrm>
                <a:off x="2663531" y="1382815"/>
                <a:ext cx="170640" cy="331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81FC89E-903B-1ECF-A9DF-CB8AE6D307C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645531" y="1365175"/>
                  <a:ext cx="2062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2679349-E1D6-03FF-543F-22B4650B422E}"/>
                    </a:ext>
                  </a:extLst>
                </p14:cNvPr>
                <p14:cNvContentPartPr/>
                <p14:nvPr/>
              </p14:nvContentPartPr>
              <p14:xfrm>
                <a:off x="2914451" y="1088335"/>
                <a:ext cx="126360" cy="2052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2679349-E1D6-03FF-543F-22B4650B422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896451" y="1070335"/>
                  <a:ext cx="16200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401E63A-1C38-C5F7-A809-D2EC5733F49D}"/>
                    </a:ext>
                  </a:extLst>
                </p14:cNvPr>
                <p14:cNvContentPartPr/>
                <p14:nvPr/>
              </p14:nvContentPartPr>
              <p14:xfrm>
                <a:off x="2869451" y="1206055"/>
                <a:ext cx="196920" cy="324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401E63A-1C38-C5F7-A809-D2EC5733F49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851451" y="1188415"/>
                  <a:ext cx="232560" cy="6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BBEC63B-AC20-0C4D-5905-C690BE8F74E3}"/>
              </a:ext>
            </a:extLst>
          </p:cNvPr>
          <p:cNvGrpSpPr/>
          <p:nvPr/>
        </p:nvGrpSpPr>
        <p:grpSpPr>
          <a:xfrm>
            <a:off x="3260411" y="1021015"/>
            <a:ext cx="1188000" cy="549720"/>
            <a:chOff x="3260411" y="1021015"/>
            <a:chExt cx="1188000" cy="54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8DC16F5-0556-9FCE-5686-44A32D78BDF7}"/>
                    </a:ext>
                  </a:extLst>
                </p14:cNvPr>
                <p14:cNvContentPartPr/>
                <p14:nvPr/>
              </p14:nvContentPartPr>
              <p14:xfrm>
                <a:off x="3316931" y="1113175"/>
                <a:ext cx="8640" cy="2008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8DC16F5-0556-9FCE-5686-44A32D78BDF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298931" y="1095535"/>
                  <a:ext cx="4428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C89D507-E8B1-A15C-5AB9-A18149591CD3}"/>
                    </a:ext>
                  </a:extLst>
                </p14:cNvPr>
                <p14:cNvContentPartPr/>
                <p14:nvPr/>
              </p14:nvContentPartPr>
              <p14:xfrm>
                <a:off x="3260411" y="1242775"/>
                <a:ext cx="132480" cy="158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C89D507-E8B1-A15C-5AB9-A18149591CD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242411" y="1224775"/>
                  <a:ext cx="1681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37CFF3C-6B31-C8EA-5AF3-CB9D6A72589E}"/>
                    </a:ext>
                  </a:extLst>
                </p14:cNvPr>
                <p14:cNvContentPartPr/>
                <p14:nvPr/>
              </p14:nvContentPartPr>
              <p14:xfrm>
                <a:off x="3573251" y="1053055"/>
                <a:ext cx="197640" cy="1458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37CFF3C-6B31-C8EA-5AF3-CB9D6A72589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555251" y="1035415"/>
                  <a:ext cx="2332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86C0D77-B5B9-75F5-F58B-C83712FA7124}"/>
                    </a:ext>
                  </a:extLst>
                </p14:cNvPr>
                <p14:cNvContentPartPr/>
                <p14:nvPr/>
              </p14:nvContentPartPr>
              <p14:xfrm>
                <a:off x="3816971" y="1163935"/>
                <a:ext cx="61200" cy="1184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86C0D77-B5B9-75F5-F58B-C83712FA712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799331" y="1146295"/>
                  <a:ext cx="968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8CEA5FC-E2D3-BCFB-94D5-EDF625943964}"/>
                    </a:ext>
                  </a:extLst>
                </p14:cNvPr>
                <p14:cNvContentPartPr/>
                <p14:nvPr/>
              </p14:nvContentPartPr>
              <p14:xfrm>
                <a:off x="3795371" y="1247095"/>
                <a:ext cx="85680" cy="212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8CEA5FC-E2D3-BCFB-94D5-EDF62594396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777731" y="1229095"/>
                  <a:ext cx="1213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6E989A7-F085-EEB8-442F-72B2DA475338}"/>
                    </a:ext>
                  </a:extLst>
                </p14:cNvPr>
                <p14:cNvContentPartPr/>
                <p14:nvPr/>
              </p14:nvContentPartPr>
              <p14:xfrm>
                <a:off x="3553091" y="1316935"/>
                <a:ext cx="322200" cy="680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6E989A7-F085-EEB8-442F-72B2DA47533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535451" y="1299295"/>
                  <a:ext cx="3578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2E5FCFB-6808-7851-C6AC-55E6EBBD00DB}"/>
                    </a:ext>
                  </a:extLst>
                </p14:cNvPr>
                <p14:cNvContentPartPr/>
                <p14:nvPr/>
              </p14:nvContentPartPr>
              <p14:xfrm>
                <a:off x="3579731" y="1400455"/>
                <a:ext cx="203400" cy="1400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2E5FCFB-6808-7851-C6AC-55E6EBBD00D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561731" y="1382455"/>
                  <a:ext cx="23904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19FEBF1-9CAD-F046-8195-FEC7777CBB09}"/>
                    </a:ext>
                  </a:extLst>
                </p14:cNvPr>
                <p14:cNvContentPartPr/>
                <p14:nvPr/>
              </p14:nvContentPartPr>
              <p14:xfrm>
                <a:off x="3815891" y="1485775"/>
                <a:ext cx="79560" cy="759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19FEBF1-9CAD-F046-8195-FEC7777CBB0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798251" y="1467775"/>
                  <a:ext cx="1152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50A24DA-34D2-9CFB-5546-85E510BC4B84}"/>
                    </a:ext>
                  </a:extLst>
                </p14:cNvPr>
                <p14:cNvContentPartPr/>
                <p14:nvPr/>
              </p14:nvContentPartPr>
              <p14:xfrm>
                <a:off x="4056011" y="1021015"/>
                <a:ext cx="249840" cy="1375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50A24DA-34D2-9CFB-5546-85E510BC4B8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038011" y="1003375"/>
                  <a:ext cx="2854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8FB0C7F-832E-E973-D3F9-31C963C34367}"/>
                    </a:ext>
                  </a:extLst>
                </p14:cNvPr>
                <p14:cNvContentPartPr/>
                <p14:nvPr/>
              </p14:nvContentPartPr>
              <p14:xfrm>
                <a:off x="4035851" y="1192015"/>
                <a:ext cx="412560" cy="734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8FB0C7F-832E-E973-D3F9-31C963C3436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017851" y="1174375"/>
                  <a:ext cx="4482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52D8C94-5F5A-8B95-3F00-0D584FFDC23F}"/>
                    </a:ext>
                  </a:extLst>
                </p14:cNvPr>
                <p14:cNvContentPartPr/>
                <p14:nvPr/>
              </p14:nvContentPartPr>
              <p14:xfrm>
                <a:off x="4098851" y="1293175"/>
                <a:ext cx="215280" cy="2775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52D8C94-5F5A-8B95-3F00-0D584FFDC23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081211" y="1275175"/>
                  <a:ext cx="25092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D75EECB-F822-B07A-23AD-EE75A1DBD6BC}"/>
                    </a:ext>
                  </a:extLst>
                </p14:cNvPr>
                <p14:cNvContentPartPr/>
                <p14:nvPr/>
              </p14:nvContentPartPr>
              <p14:xfrm>
                <a:off x="4324571" y="1498015"/>
                <a:ext cx="81720" cy="723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D75EECB-F822-B07A-23AD-EE75A1DBD6B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306571" y="1480375"/>
                  <a:ext cx="117360" cy="10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CB66D58-E1F9-6821-0993-F6351D4FCCA2}"/>
              </a:ext>
            </a:extLst>
          </p:cNvPr>
          <p:cNvGrpSpPr/>
          <p:nvPr/>
        </p:nvGrpSpPr>
        <p:grpSpPr>
          <a:xfrm>
            <a:off x="4562171" y="991855"/>
            <a:ext cx="930240" cy="304200"/>
            <a:chOff x="4562171" y="991855"/>
            <a:chExt cx="930240" cy="30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7A1DC17-060A-DCC6-14E0-10BEF2254491}"/>
                    </a:ext>
                  </a:extLst>
                </p14:cNvPr>
                <p14:cNvContentPartPr/>
                <p14:nvPr/>
              </p14:nvContentPartPr>
              <p14:xfrm>
                <a:off x="4562171" y="1163215"/>
                <a:ext cx="157680" cy="1328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B7A1DC17-060A-DCC6-14E0-10BEF225449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544171" y="1145575"/>
                  <a:ext cx="1933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4A75A040-E6C2-41D0-18EF-D58D0C0FAA09}"/>
                    </a:ext>
                  </a:extLst>
                </p14:cNvPr>
                <p14:cNvContentPartPr/>
                <p14:nvPr/>
              </p14:nvContentPartPr>
              <p14:xfrm>
                <a:off x="4760891" y="1102375"/>
                <a:ext cx="20880" cy="1602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4A75A040-E6C2-41D0-18EF-D58D0C0FAA0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742891" y="1084375"/>
                  <a:ext cx="565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DF24CB0-EDFB-C460-8961-33C5D31BF04F}"/>
                    </a:ext>
                  </a:extLst>
                </p14:cNvPr>
                <p14:cNvContentPartPr/>
                <p14:nvPr/>
              </p14:nvContentPartPr>
              <p14:xfrm>
                <a:off x="4828571" y="1199575"/>
                <a:ext cx="132120" cy="540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DF24CB0-EDFB-C460-8961-33C5D31BF04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810571" y="1181935"/>
                  <a:ext cx="1677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BE7BD359-CC9B-141B-C983-E90C99671E29}"/>
                    </a:ext>
                  </a:extLst>
                </p14:cNvPr>
                <p14:cNvContentPartPr/>
                <p14:nvPr/>
              </p14:nvContentPartPr>
              <p14:xfrm>
                <a:off x="5029091" y="1040095"/>
                <a:ext cx="203040" cy="1465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BE7BD359-CC9B-141B-C983-E90C99671E2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011451" y="1022095"/>
                  <a:ext cx="2386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1D541A4-18A9-6F11-EB4D-B738804B38CB}"/>
                    </a:ext>
                  </a:extLst>
                </p14:cNvPr>
                <p14:cNvContentPartPr/>
                <p14:nvPr/>
              </p14:nvContentPartPr>
              <p14:xfrm>
                <a:off x="5408171" y="991855"/>
                <a:ext cx="84240" cy="2376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1D541A4-18A9-6F11-EB4D-B738804B38C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390171" y="973855"/>
                  <a:ext cx="11988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7A57F00-3B68-790B-D29D-90B32332B3F5}"/>
                    </a:ext>
                  </a:extLst>
                </p14:cNvPr>
                <p14:cNvContentPartPr/>
                <p14:nvPr/>
              </p14:nvContentPartPr>
              <p14:xfrm>
                <a:off x="5352371" y="1088335"/>
                <a:ext cx="128880" cy="536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7A57F00-3B68-790B-D29D-90B32332B3F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334731" y="1070335"/>
                  <a:ext cx="164520" cy="8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5DB05BD-1FAA-0DE5-5960-202A265155D6}"/>
              </a:ext>
            </a:extLst>
          </p:cNvPr>
          <p:cNvGrpSpPr/>
          <p:nvPr/>
        </p:nvGrpSpPr>
        <p:grpSpPr>
          <a:xfrm>
            <a:off x="5709851" y="836695"/>
            <a:ext cx="745560" cy="573480"/>
            <a:chOff x="5709851" y="836695"/>
            <a:chExt cx="745560" cy="57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465B46C-0EED-E6C2-7C44-1E496F18ED7B}"/>
                    </a:ext>
                  </a:extLst>
                </p14:cNvPr>
                <p14:cNvContentPartPr/>
                <p14:nvPr/>
              </p14:nvContentPartPr>
              <p14:xfrm>
                <a:off x="5771411" y="1032175"/>
                <a:ext cx="1440" cy="1472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465B46C-0EED-E6C2-7C44-1E496F18ED7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753771" y="1014535"/>
                  <a:ext cx="370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24C8F40-189F-CB9F-59D1-0A0386067211}"/>
                    </a:ext>
                  </a:extLst>
                </p14:cNvPr>
                <p14:cNvContentPartPr/>
                <p14:nvPr/>
              </p14:nvContentPartPr>
              <p14:xfrm>
                <a:off x="5709851" y="1099495"/>
                <a:ext cx="125280" cy="212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24C8F40-189F-CB9F-59D1-0A038606721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691851" y="1081495"/>
                  <a:ext cx="1609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020A698-CE15-36C5-FD5F-1C8418747203}"/>
                    </a:ext>
                  </a:extLst>
                </p14:cNvPr>
                <p14:cNvContentPartPr/>
                <p14:nvPr/>
              </p14:nvContentPartPr>
              <p14:xfrm>
                <a:off x="5983091" y="1016335"/>
                <a:ext cx="225360" cy="1839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020A698-CE15-36C5-FD5F-1C841874720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965091" y="998695"/>
                  <a:ext cx="26100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216942F7-477B-5579-A066-2FD2FD559933}"/>
                    </a:ext>
                  </a:extLst>
                </p14:cNvPr>
                <p14:cNvContentPartPr/>
                <p14:nvPr/>
              </p14:nvContentPartPr>
              <p14:xfrm>
                <a:off x="6237251" y="1185175"/>
                <a:ext cx="84960" cy="601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216942F7-477B-5579-A066-2FD2FD55993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219611" y="1167175"/>
                  <a:ext cx="1206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8FBA1970-D234-D9FC-96C4-F5179C255D33}"/>
                    </a:ext>
                  </a:extLst>
                </p14:cNvPr>
                <p14:cNvContentPartPr/>
                <p14:nvPr/>
              </p14:nvContentPartPr>
              <p14:xfrm>
                <a:off x="6332651" y="836695"/>
                <a:ext cx="122760" cy="5734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8FBA1970-D234-D9FC-96C4-F5179C255D3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314651" y="819055"/>
                  <a:ext cx="158400" cy="609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F324AA13-5E3B-AE0C-FC0A-F318A080DE68}"/>
                  </a:ext>
                </a:extLst>
              </p14:cNvPr>
              <p14:cNvContentPartPr/>
              <p14:nvPr/>
            </p14:nvContentPartPr>
            <p14:xfrm>
              <a:off x="3535091" y="1528975"/>
              <a:ext cx="962280" cy="21060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F324AA13-5E3B-AE0C-FC0A-F318A080DE68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3517451" y="1511335"/>
                <a:ext cx="997920" cy="246240"/>
              </a:xfrm>
              <a:prstGeom prst="rect">
                <a:avLst/>
              </a:prstGeom>
            </p:spPr>
          </p:pic>
        </mc:Fallback>
      </mc:AlternateContent>
      <p:grpSp>
        <p:nvGrpSpPr>
          <p:cNvPr id="68" name="Group 67">
            <a:extLst>
              <a:ext uri="{FF2B5EF4-FFF2-40B4-BE49-F238E27FC236}">
                <a16:creationId xmlns:a16="http://schemas.microsoft.com/office/drawing/2014/main" id="{2DB1F59E-B0E4-F5CE-2003-597D41F9C1D3}"/>
              </a:ext>
            </a:extLst>
          </p:cNvPr>
          <p:cNvGrpSpPr/>
          <p:nvPr/>
        </p:nvGrpSpPr>
        <p:grpSpPr>
          <a:xfrm>
            <a:off x="3723011" y="1887175"/>
            <a:ext cx="501480" cy="119880"/>
            <a:chOff x="3723011" y="1887175"/>
            <a:chExt cx="501480" cy="11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80DD77FD-1343-73D1-C7BC-350E4C83E23A}"/>
                    </a:ext>
                  </a:extLst>
                </p14:cNvPr>
                <p14:cNvContentPartPr/>
                <p14:nvPr/>
              </p14:nvContentPartPr>
              <p14:xfrm>
                <a:off x="3723011" y="1887175"/>
                <a:ext cx="121680" cy="126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80DD77FD-1343-73D1-C7BC-350E4C83E23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705371" y="1869535"/>
                  <a:ext cx="1573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08EA07EA-7536-3B60-7C17-D495E0412D31}"/>
                    </a:ext>
                  </a:extLst>
                </p14:cNvPr>
                <p14:cNvContentPartPr/>
                <p14:nvPr/>
              </p14:nvContentPartPr>
              <p14:xfrm>
                <a:off x="3740651" y="1962775"/>
                <a:ext cx="117000" cy="54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08EA07EA-7536-3B60-7C17-D495E0412D3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722651" y="1944775"/>
                  <a:ext cx="1526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ABF59B36-068A-B666-FCA8-54213AFFF2CE}"/>
                    </a:ext>
                  </a:extLst>
                </p14:cNvPr>
                <p14:cNvContentPartPr/>
                <p14:nvPr/>
              </p14:nvContentPartPr>
              <p14:xfrm>
                <a:off x="3740651" y="1996255"/>
                <a:ext cx="142200" cy="108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ABF59B36-068A-B666-FCA8-54213AFFF2C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722651" y="1978615"/>
                  <a:ext cx="1778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2F53A796-5827-8BA3-B17D-E7FEA3515ADD}"/>
                    </a:ext>
                  </a:extLst>
                </p14:cNvPr>
                <p14:cNvContentPartPr/>
                <p14:nvPr/>
              </p14:nvContentPartPr>
              <p14:xfrm>
                <a:off x="4037291" y="1891135"/>
                <a:ext cx="187200" cy="1159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2F53A796-5827-8BA3-B17D-E7FEA3515AD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019291" y="1873495"/>
                  <a:ext cx="222840" cy="15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43B211EF-095A-2A4D-52D7-3612F8F2BB5B}"/>
              </a:ext>
            </a:extLst>
          </p:cNvPr>
          <p:cNvGrpSpPr/>
          <p:nvPr/>
        </p:nvGrpSpPr>
        <p:grpSpPr>
          <a:xfrm>
            <a:off x="585251" y="3418255"/>
            <a:ext cx="2236680" cy="353160"/>
            <a:chOff x="585251" y="3418255"/>
            <a:chExt cx="2236680" cy="35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4AEF67E4-C14E-0E2D-8B07-5F9F82FB6CF9}"/>
                    </a:ext>
                  </a:extLst>
                </p14:cNvPr>
                <p14:cNvContentPartPr/>
                <p14:nvPr/>
              </p14:nvContentPartPr>
              <p14:xfrm>
                <a:off x="585251" y="3467215"/>
                <a:ext cx="37800" cy="2394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4AEF67E4-C14E-0E2D-8B07-5F9F82FB6CF9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567251" y="3449575"/>
                  <a:ext cx="7344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6FE6FA76-87A7-326C-DE97-C0D00D03B24E}"/>
                    </a:ext>
                  </a:extLst>
                </p14:cNvPr>
                <p14:cNvContentPartPr/>
                <p14:nvPr/>
              </p14:nvContentPartPr>
              <p14:xfrm>
                <a:off x="598571" y="3418255"/>
                <a:ext cx="288000" cy="536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6FE6FA76-87A7-326C-DE97-C0D00D03B24E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580571" y="3400615"/>
                  <a:ext cx="3236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5D2D4F26-9F2B-DE00-4023-D1C32C0E4AC2}"/>
                    </a:ext>
                  </a:extLst>
                </p14:cNvPr>
                <p14:cNvContentPartPr/>
                <p14:nvPr/>
              </p14:nvContentPartPr>
              <p14:xfrm>
                <a:off x="641771" y="3575215"/>
                <a:ext cx="150120" cy="147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5D2D4F26-9F2B-DE00-4023-D1C32C0E4AC2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24131" y="3557215"/>
                  <a:ext cx="18576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E2991782-7E60-752F-493F-941983357093}"/>
                    </a:ext>
                  </a:extLst>
                </p14:cNvPr>
                <p14:cNvContentPartPr/>
                <p14:nvPr/>
              </p14:nvContentPartPr>
              <p14:xfrm>
                <a:off x="836531" y="3614815"/>
                <a:ext cx="86040" cy="687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E2991782-7E60-752F-493F-941983357093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818531" y="3597175"/>
                  <a:ext cx="1216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D44A7DDD-31A8-D4E0-100A-24E5F5B862D8}"/>
                    </a:ext>
                  </a:extLst>
                </p14:cNvPr>
                <p14:cNvContentPartPr/>
                <p14:nvPr/>
              </p14:nvContentPartPr>
              <p14:xfrm>
                <a:off x="1003571" y="3613015"/>
                <a:ext cx="103680" cy="716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D44A7DDD-31A8-D4E0-100A-24E5F5B862D8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985931" y="3595375"/>
                  <a:ext cx="1393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672CDCF3-8601-A500-7357-978A7C3268E4}"/>
                    </a:ext>
                  </a:extLst>
                </p14:cNvPr>
                <p14:cNvContentPartPr/>
                <p14:nvPr/>
              </p14:nvContentPartPr>
              <p14:xfrm>
                <a:off x="1170971" y="3612655"/>
                <a:ext cx="102240" cy="554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672CDCF3-8601-A500-7357-978A7C3268E4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153331" y="3594655"/>
                  <a:ext cx="1378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9C214E03-E3A2-0D59-A5D7-003F5AB420DC}"/>
                    </a:ext>
                  </a:extLst>
                </p14:cNvPr>
                <p14:cNvContentPartPr/>
                <p14:nvPr/>
              </p14:nvContentPartPr>
              <p14:xfrm>
                <a:off x="1355651" y="3626335"/>
                <a:ext cx="6480" cy="421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9C214E03-E3A2-0D59-A5D7-003F5AB420DC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337651" y="3608335"/>
                  <a:ext cx="4212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D0A720FC-53F5-C0F0-F39E-E685C1B79821}"/>
                    </a:ext>
                  </a:extLst>
                </p14:cNvPr>
                <p14:cNvContentPartPr/>
                <p14:nvPr/>
              </p14:nvContentPartPr>
              <p14:xfrm>
                <a:off x="1347731" y="3563335"/>
                <a:ext cx="14400" cy="86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D0A720FC-53F5-C0F0-F39E-E685C1B79821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330091" y="3545335"/>
                  <a:ext cx="500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E85EC4A6-85CA-9B3A-904E-3A4DE14554FC}"/>
                    </a:ext>
                  </a:extLst>
                </p14:cNvPr>
                <p14:cNvContentPartPr/>
                <p14:nvPr/>
              </p14:nvContentPartPr>
              <p14:xfrm>
                <a:off x="1426571" y="3626335"/>
                <a:ext cx="115920" cy="784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E85EC4A6-85CA-9B3A-904E-3A4DE14554FC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408931" y="3608335"/>
                  <a:ext cx="1515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E2EE7F40-D66D-5C54-BC9E-22DAB51D1F6B}"/>
                    </a:ext>
                  </a:extLst>
                </p14:cNvPr>
                <p14:cNvContentPartPr/>
                <p14:nvPr/>
              </p14:nvContentPartPr>
              <p14:xfrm>
                <a:off x="1586051" y="3600775"/>
                <a:ext cx="73440" cy="673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E2EE7F40-D66D-5C54-BC9E-22DAB51D1F6B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568051" y="3583135"/>
                  <a:ext cx="1090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56875A04-A31F-5FBC-2432-99EF2903C821}"/>
                    </a:ext>
                  </a:extLst>
                </p14:cNvPr>
                <p14:cNvContentPartPr/>
                <p14:nvPr/>
              </p14:nvContentPartPr>
              <p14:xfrm>
                <a:off x="1762811" y="3623815"/>
                <a:ext cx="135000" cy="129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56875A04-A31F-5FBC-2432-99EF2903C821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745171" y="3606175"/>
                  <a:ext cx="1706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AFBB9C4F-7E3E-36BC-9930-515C5B4DEDAA}"/>
                    </a:ext>
                  </a:extLst>
                </p14:cNvPr>
                <p14:cNvContentPartPr/>
                <p14:nvPr/>
              </p14:nvContentPartPr>
              <p14:xfrm>
                <a:off x="2054051" y="3418975"/>
                <a:ext cx="12240" cy="2588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AFBB9C4F-7E3E-36BC-9930-515C5B4DEDAA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2036411" y="3401335"/>
                  <a:ext cx="4788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B365B1BE-7C6C-4A35-3C72-9FD09D11C09D}"/>
                    </a:ext>
                  </a:extLst>
                </p14:cNvPr>
                <p14:cNvContentPartPr/>
                <p14:nvPr/>
              </p14:nvContentPartPr>
              <p14:xfrm>
                <a:off x="2015531" y="3438055"/>
                <a:ext cx="168120" cy="2685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B365B1BE-7C6C-4A35-3C72-9FD09D11C09D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997891" y="3420055"/>
                  <a:ext cx="20376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4F6CD18D-67E5-DB65-19C1-01D4D2274545}"/>
                    </a:ext>
                  </a:extLst>
                </p14:cNvPr>
                <p14:cNvContentPartPr/>
                <p14:nvPr/>
              </p14:nvContentPartPr>
              <p14:xfrm>
                <a:off x="2192651" y="3626695"/>
                <a:ext cx="127440" cy="864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4F6CD18D-67E5-DB65-19C1-01D4D2274545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2174651" y="3608695"/>
                  <a:ext cx="1630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B6E1624A-EB40-4C67-372E-D513DAC54169}"/>
                    </a:ext>
                  </a:extLst>
                </p14:cNvPr>
                <p14:cNvContentPartPr/>
                <p14:nvPr/>
              </p14:nvContentPartPr>
              <p14:xfrm>
                <a:off x="2358971" y="3603295"/>
                <a:ext cx="98280" cy="1112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B6E1624A-EB40-4C67-372E-D513DAC54169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2340971" y="3585295"/>
                  <a:ext cx="1339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305DC30D-63B3-F6C5-B3A0-22F4AAC5AC6A}"/>
                    </a:ext>
                  </a:extLst>
                </p14:cNvPr>
                <p14:cNvContentPartPr/>
                <p14:nvPr/>
              </p14:nvContentPartPr>
              <p14:xfrm>
                <a:off x="2491811" y="3616615"/>
                <a:ext cx="99720" cy="997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305DC30D-63B3-F6C5-B3A0-22F4AAC5AC6A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2473811" y="3598615"/>
                  <a:ext cx="1353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4D79901E-BFD8-64F7-643D-89A63C3FE25E}"/>
                    </a:ext>
                  </a:extLst>
                </p14:cNvPr>
                <p14:cNvContentPartPr/>
                <p14:nvPr/>
              </p14:nvContentPartPr>
              <p14:xfrm>
                <a:off x="2610971" y="3645415"/>
                <a:ext cx="144360" cy="925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4D79901E-BFD8-64F7-643D-89A63C3FE25E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2592971" y="3627775"/>
                  <a:ext cx="1800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F235BD71-2F8E-6D95-B2A9-C682F8157BF5}"/>
                    </a:ext>
                  </a:extLst>
                </p14:cNvPr>
                <p14:cNvContentPartPr/>
                <p14:nvPr/>
              </p14:nvContentPartPr>
              <p14:xfrm>
                <a:off x="2787731" y="3419695"/>
                <a:ext cx="34200" cy="3517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F235BD71-2F8E-6D95-B2A9-C682F8157BF5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2769731" y="3401695"/>
                  <a:ext cx="69840" cy="38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CFB2D9A-E2D1-E898-7BE3-DEAE8BF68DEA}"/>
              </a:ext>
            </a:extLst>
          </p:cNvPr>
          <p:cNvGrpSpPr/>
          <p:nvPr/>
        </p:nvGrpSpPr>
        <p:grpSpPr>
          <a:xfrm>
            <a:off x="3091211" y="3578455"/>
            <a:ext cx="1525680" cy="261360"/>
            <a:chOff x="3091211" y="3578455"/>
            <a:chExt cx="1525680" cy="26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5C6EAD5D-046A-76BB-E089-0F37D798AC6D}"/>
                    </a:ext>
                  </a:extLst>
                </p14:cNvPr>
                <p14:cNvContentPartPr/>
                <p14:nvPr/>
              </p14:nvContentPartPr>
              <p14:xfrm>
                <a:off x="3091211" y="3594655"/>
                <a:ext cx="354600" cy="910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5C6EAD5D-046A-76BB-E089-0F37D798AC6D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3073211" y="3577015"/>
                  <a:ext cx="3902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317E290E-A31C-9DBA-FFEE-4F54620A7F53}"/>
                    </a:ext>
                  </a:extLst>
                </p14:cNvPr>
                <p14:cNvContentPartPr/>
                <p14:nvPr/>
              </p14:nvContentPartPr>
              <p14:xfrm>
                <a:off x="3331691" y="3588175"/>
                <a:ext cx="162360" cy="1713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317E290E-A31C-9DBA-FFEE-4F54620A7F53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3313691" y="3570535"/>
                  <a:ext cx="19800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910C9D8E-69AA-09C8-4DF1-778933515E42}"/>
                    </a:ext>
                  </a:extLst>
                </p14:cNvPr>
                <p14:cNvContentPartPr/>
                <p14:nvPr/>
              </p14:nvContentPartPr>
              <p14:xfrm>
                <a:off x="3503411" y="3602215"/>
                <a:ext cx="104400" cy="2376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910C9D8E-69AA-09C8-4DF1-778933515E42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3485411" y="3584215"/>
                  <a:ext cx="14004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D9352B55-7949-E947-6BB3-25D501045186}"/>
                    </a:ext>
                  </a:extLst>
                </p14:cNvPr>
                <p14:cNvContentPartPr/>
                <p14:nvPr/>
              </p14:nvContentPartPr>
              <p14:xfrm>
                <a:off x="3682331" y="3619855"/>
                <a:ext cx="118080" cy="727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D9352B55-7949-E947-6BB3-25D501045186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3664331" y="3602215"/>
                  <a:ext cx="1537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A32C0B1F-35B1-A677-F053-D66DC9EA1C80}"/>
                    </a:ext>
                  </a:extLst>
                </p14:cNvPr>
                <p14:cNvContentPartPr/>
                <p14:nvPr/>
              </p14:nvContentPartPr>
              <p14:xfrm>
                <a:off x="3863771" y="3627055"/>
                <a:ext cx="126360" cy="655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A32C0B1F-35B1-A677-F053-D66DC9EA1C80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3846131" y="3609415"/>
                  <a:ext cx="1620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2915F95B-975D-790E-0F53-9D4011F3922E}"/>
                    </a:ext>
                  </a:extLst>
                </p14:cNvPr>
                <p14:cNvContentPartPr/>
                <p14:nvPr/>
              </p14:nvContentPartPr>
              <p14:xfrm>
                <a:off x="4069331" y="3606535"/>
                <a:ext cx="105480" cy="676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2915F95B-975D-790E-0F53-9D4011F3922E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4051331" y="3588535"/>
                  <a:ext cx="1411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31145424-523B-4FF8-B59B-3C00FC1FCDCE}"/>
                    </a:ext>
                  </a:extLst>
                </p14:cNvPr>
                <p14:cNvContentPartPr/>
                <p14:nvPr/>
              </p14:nvContentPartPr>
              <p14:xfrm>
                <a:off x="4214051" y="3578455"/>
                <a:ext cx="46440" cy="972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31145424-523B-4FF8-B59B-3C00FC1FCDCE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4196051" y="3560455"/>
                  <a:ext cx="820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B492B62E-F8FC-5900-5284-EC12C8F505DA}"/>
                    </a:ext>
                  </a:extLst>
                </p14:cNvPr>
                <p14:cNvContentPartPr/>
                <p14:nvPr/>
              </p14:nvContentPartPr>
              <p14:xfrm>
                <a:off x="4290731" y="3637855"/>
                <a:ext cx="39240" cy="482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B492B62E-F8FC-5900-5284-EC12C8F505DA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4272731" y="3619855"/>
                  <a:ext cx="748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56C57472-3D64-E642-1F26-AB5F719BC19F}"/>
                    </a:ext>
                  </a:extLst>
                </p14:cNvPr>
                <p14:cNvContentPartPr/>
                <p14:nvPr/>
              </p14:nvContentPartPr>
              <p14:xfrm>
                <a:off x="4423571" y="3643255"/>
                <a:ext cx="74520" cy="565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56C57472-3D64-E642-1F26-AB5F719BC19F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4405931" y="3625255"/>
                  <a:ext cx="1101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569509D6-EBB7-4DE9-9DAF-308987327ACC}"/>
                    </a:ext>
                  </a:extLst>
                </p14:cNvPr>
                <p14:cNvContentPartPr/>
                <p14:nvPr/>
              </p14:nvContentPartPr>
              <p14:xfrm>
                <a:off x="4560011" y="3644335"/>
                <a:ext cx="56880" cy="792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569509D6-EBB7-4DE9-9DAF-308987327ACC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4542371" y="3626695"/>
                  <a:ext cx="92520" cy="11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CC48343C-BB19-5170-E722-7B6422D9F106}"/>
              </a:ext>
            </a:extLst>
          </p:cNvPr>
          <p:cNvGrpSpPr/>
          <p:nvPr/>
        </p:nvGrpSpPr>
        <p:grpSpPr>
          <a:xfrm>
            <a:off x="4908851" y="3352735"/>
            <a:ext cx="543960" cy="380880"/>
            <a:chOff x="4908851" y="3352735"/>
            <a:chExt cx="543960" cy="38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70A3608A-908B-C0B3-B273-F4C197FDED88}"/>
                    </a:ext>
                  </a:extLst>
                </p14:cNvPr>
                <p14:cNvContentPartPr/>
                <p14:nvPr/>
              </p14:nvContentPartPr>
              <p14:xfrm>
                <a:off x="4908851" y="3352735"/>
                <a:ext cx="131760" cy="38088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70A3608A-908B-C0B3-B273-F4C197FDED88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4890851" y="3334735"/>
                  <a:ext cx="167400" cy="4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3E8990F2-A4FC-CB03-20FB-3B22EC891155}"/>
                    </a:ext>
                  </a:extLst>
                </p14:cNvPr>
                <p14:cNvContentPartPr/>
                <p14:nvPr/>
              </p14:nvContentPartPr>
              <p14:xfrm>
                <a:off x="5120531" y="3415375"/>
                <a:ext cx="135720" cy="1875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3E8990F2-A4FC-CB03-20FB-3B22EC891155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5102891" y="3397375"/>
                  <a:ext cx="17136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1A06CD2F-F58C-93EA-EB78-E13A786EB6CC}"/>
                    </a:ext>
                  </a:extLst>
                </p14:cNvPr>
                <p14:cNvContentPartPr/>
                <p14:nvPr/>
              </p14:nvContentPartPr>
              <p14:xfrm>
                <a:off x="5220611" y="3670255"/>
                <a:ext cx="6120" cy="126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1A06CD2F-F58C-93EA-EB78-E13A786EB6CC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5202971" y="3652255"/>
                  <a:ext cx="417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6E988944-46AD-CB88-6659-0F3A5817EB6A}"/>
                    </a:ext>
                  </a:extLst>
                </p14:cNvPr>
                <p14:cNvContentPartPr/>
                <p14:nvPr/>
              </p14:nvContentPartPr>
              <p14:xfrm>
                <a:off x="5310251" y="3360655"/>
                <a:ext cx="142560" cy="3567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6E988944-46AD-CB88-6659-0F3A5817EB6A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5292251" y="3343015"/>
                  <a:ext cx="178200" cy="39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E1C96A49-774A-F3F2-791E-59C03AC17BDA}"/>
              </a:ext>
            </a:extLst>
          </p:cNvPr>
          <p:cNvGrpSpPr/>
          <p:nvPr/>
        </p:nvGrpSpPr>
        <p:grpSpPr>
          <a:xfrm>
            <a:off x="1407491" y="4275415"/>
            <a:ext cx="936000" cy="411120"/>
            <a:chOff x="1407491" y="4275415"/>
            <a:chExt cx="936000" cy="41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C025FBBA-6B00-386A-3FBD-4D4C5275F479}"/>
                    </a:ext>
                  </a:extLst>
                </p14:cNvPr>
                <p14:cNvContentPartPr/>
                <p14:nvPr/>
              </p14:nvContentPartPr>
              <p14:xfrm>
                <a:off x="1407491" y="4367215"/>
                <a:ext cx="265320" cy="1814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C025FBBA-6B00-386A-3FBD-4D4C5275F479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389851" y="4349215"/>
                  <a:ext cx="3009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257C44B0-381A-7AF3-B40C-D73C689E7C31}"/>
                    </a:ext>
                  </a:extLst>
                </p14:cNvPr>
                <p14:cNvContentPartPr/>
                <p14:nvPr/>
              </p14:nvContentPartPr>
              <p14:xfrm>
                <a:off x="1739411" y="4452535"/>
                <a:ext cx="112680" cy="1479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257C44B0-381A-7AF3-B40C-D73C689E7C31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721771" y="4434895"/>
                  <a:ext cx="1483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F67035AB-5989-7861-9137-1A2204A53A24}"/>
                    </a:ext>
                  </a:extLst>
                </p14:cNvPr>
                <p14:cNvContentPartPr/>
                <p14:nvPr/>
              </p14:nvContentPartPr>
              <p14:xfrm>
                <a:off x="2000771" y="4275415"/>
                <a:ext cx="124200" cy="4111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F67035AB-5989-7861-9137-1A2204A53A24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982771" y="4257775"/>
                  <a:ext cx="159840" cy="44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29A50DC5-59EE-F40E-3CB5-76C51456F8B6}"/>
                    </a:ext>
                  </a:extLst>
                </p14:cNvPr>
                <p14:cNvContentPartPr/>
                <p14:nvPr/>
              </p14:nvContentPartPr>
              <p14:xfrm>
                <a:off x="2144051" y="4408255"/>
                <a:ext cx="199440" cy="1810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29A50DC5-59EE-F40E-3CB5-76C51456F8B6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2126051" y="4390255"/>
                  <a:ext cx="235080" cy="216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9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0C35CFF2-AB8C-1910-C736-E0AFF6BF709E}"/>
                  </a:ext>
                </a:extLst>
              </p14:cNvPr>
              <p14:cNvContentPartPr/>
              <p14:nvPr/>
            </p14:nvContentPartPr>
            <p14:xfrm>
              <a:off x="2410811" y="4412575"/>
              <a:ext cx="138240" cy="19008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0C35CFF2-AB8C-1910-C736-E0AFF6BF709E}"/>
                  </a:ext>
                </a:extLst>
              </p:cNvPr>
              <p:cNvPicPr/>
              <p:nvPr/>
            </p:nvPicPr>
            <p:blipFill>
              <a:blip r:embed="rId300"/>
              <a:stretch>
                <a:fillRect/>
              </a:stretch>
            </p:blipFill>
            <p:spPr>
              <a:xfrm>
                <a:off x="2393171" y="4394575"/>
                <a:ext cx="17388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1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70C5C391-263F-A268-03BE-596107886770}"/>
                  </a:ext>
                </a:extLst>
              </p14:cNvPr>
              <p14:cNvContentPartPr/>
              <p14:nvPr/>
            </p14:nvContentPartPr>
            <p14:xfrm>
              <a:off x="2634731" y="4492135"/>
              <a:ext cx="6840" cy="8568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70C5C391-263F-A268-03BE-596107886770}"/>
                  </a:ext>
                </a:extLst>
              </p:cNvPr>
              <p:cNvPicPr/>
              <p:nvPr/>
            </p:nvPicPr>
            <p:blipFill>
              <a:blip r:embed="rId302"/>
              <a:stretch>
                <a:fillRect/>
              </a:stretch>
            </p:blipFill>
            <p:spPr>
              <a:xfrm>
                <a:off x="2616731" y="4474495"/>
                <a:ext cx="4248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3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0AF8021D-6791-D78B-468E-BEA8CB6CF72E}"/>
                  </a:ext>
                </a:extLst>
              </p14:cNvPr>
              <p14:cNvContentPartPr/>
              <p14:nvPr/>
            </p14:nvContentPartPr>
            <p14:xfrm>
              <a:off x="2623571" y="4444615"/>
              <a:ext cx="11520" cy="14400"/>
            </p14:xfrm>
          </p:contentPart>
        </mc:Choice>
        <mc:Fallback xmlns=""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0AF8021D-6791-D78B-468E-BEA8CB6CF72E}"/>
                  </a:ext>
                </a:extLst>
              </p:cNvPr>
              <p:cNvPicPr/>
              <p:nvPr/>
            </p:nvPicPr>
            <p:blipFill>
              <a:blip r:embed="rId304"/>
              <a:stretch>
                <a:fillRect/>
              </a:stretch>
            </p:blipFill>
            <p:spPr>
              <a:xfrm>
                <a:off x="2605931" y="4426615"/>
                <a:ext cx="4716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5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ABECF06E-D52F-6A3C-4966-8E3A39961B10}"/>
                  </a:ext>
                </a:extLst>
              </p14:cNvPr>
              <p14:cNvContentPartPr/>
              <p14:nvPr/>
            </p14:nvContentPartPr>
            <p14:xfrm>
              <a:off x="2749931" y="4506175"/>
              <a:ext cx="79560" cy="83160"/>
            </p14:xfrm>
          </p:contentPart>
        </mc:Choice>
        <mc:Fallback xmlns=""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ABECF06E-D52F-6A3C-4966-8E3A39961B10}"/>
                  </a:ext>
                </a:extLst>
              </p:cNvPr>
              <p:cNvPicPr/>
              <p:nvPr/>
            </p:nvPicPr>
            <p:blipFill>
              <a:blip r:embed="rId306"/>
              <a:stretch>
                <a:fillRect/>
              </a:stretch>
            </p:blipFill>
            <p:spPr>
              <a:xfrm>
                <a:off x="2732291" y="4488535"/>
                <a:ext cx="11520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7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54A83306-4B15-E155-71A4-E357D98A4745}"/>
                  </a:ext>
                </a:extLst>
              </p14:cNvPr>
              <p14:cNvContentPartPr/>
              <p14:nvPr/>
            </p14:nvContentPartPr>
            <p14:xfrm>
              <a:off x="2932451" y="4464415"/>
              <a:ext cx="166680" cy="134280"/>
            </p14:xfrm>
          </p:contentPart>
        </mc:Choice>
        <mc:Fallback xmlns=""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54A83306-4B15-E155-71A4-E357D98A4745}"/>
                  </a:ext>
                </a:extLst>
              </p:cNvPr>
              <p:cNvPicPr/>
              <p:nvPr/>
            </p:nvPicPr>
            <p:blipFill>
              <a:blip r:embed="rId308"/>
              <a:stretch>
                <a:fillRect/>
              </a:stretch>
            </p:blipFill>
            <p:spPr>
              <a:xfrm>
                <a:off x="2914451" y="4446775"/>
                <a:ext cx="20232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9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A38ECB0F-AFC7-9170-9490-5A5C2338F479}"/>
                  </a:ext>
                </a:extLst>
              </p14:cNvPr>
              <p14:cNvContentPartPr/>
              <p14:nvPr/>
            </p14:nvContentPartPr>
            <p14:xfrm>
              <a:off x="3179771" y="4321135"/>
              <a:ext cx="121680" cy="278280"/>
            </p14:xfrm>
          </p:contentPart>
        </mc:Choice>
        <mc:Fallback xmlns=""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A38ECB0F-AFC7-9170-9490-5A5C2338F479}"/>
                  </a:ext>
                </a:extLst>
              </p:cNvPr>
              <p:cNvPicPr/>
              <p:nvPr/>
            </p:nvPicPr>
            <p:blipFill>
              <a:blip r:embed="rId310"/>
              <a:stretch>
                <a:fillRect/>
              </a:stretch>
            </p:blipFill>
            <p:spPr>
              <a:xfrm>
                <a:off x="3162131" y="4303495"/>
                <a:ext cx="157320" cy="31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1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256C4832-8B3B-02A0-B366-CE69353519E5}"/>
                  </a:ext>
                </a:extLst>
              </p14:cNvPr>
              <p14:cNvContentPartPr/>
              <p14:nvPr/>
            </p14:nvContentPartPr>
            <p14:xfrm>
              <a:off x="3105611" y="4413655"/>
              <a:ext cx="181800" cy="65160"/>
            </p14:xfrm>
          </p:contentPart>
        </mc:Choice>
        <mc:Fallback xmlns=""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256C4832-8B3B-02A0-B366-CE69353519E5}"/>
                  </a:ext>
                </a:extLst>
              </p:cNvPr>
              <p:cNvPicPr/>
              <p:nvPr/>
            </p:nvPicPr>
            <p:blipFill>
              <a:blip r:embed="rId312"/>
              <a:stretch>
                <a:fillRect/>
              </a:stretch>
            </p:blipFill>
            <p:spPr>
              <a:xfrm>
                <a:off x="3087971" y="4395655"/>
                <a:ext cx="21744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3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7A4A281D-4538-47ED-5E4B-3C8051BA68F2}"/>
                  </a:ext>
                </a:extLst>
              </p14:cNvPr>
              <p14:cNvContentPartPr/>
              <p14:nvPr/>
            </p14:nvContentPartPr>
            <p14:xfrm>
              <a:off x="3334571" y="4291615"/>
              <a:ext cx="101880" cy="394560"/>
            </p14:xfrm>
          </p:contentPart>
        </mc:Choice>
        <mc:Fallback xmlns=""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7A4A281D-4538-47ED-5E4B-3C8051BA68F2}"/>
                  </a:ext>
                </a:extLst>
              </p:cNvPr>
              <p:cNvPicPr/>
              <p:nvPr/>
            </p:nvPicPr>
            <p:blipFill>
              <a:blip r:embed="rId314"/>
              <a:stretch>
                <a:fillRect/>
              </a:stretch>
            </p:blipFill>
            <p:spPr>
              <a:xfrm>
                <a:off x="3316571" y="4273615"/>
                <a:ext cx="137520" cy="430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1" name="Group 210">
            <a:extLst>
              <a:ext uri="{FF2B5EF4-FFF2-40B4-BE49-F238E27FC236}">
                <a16:creationId xmlns:a16="http://schemas.microsoft.com/office/drawing/2014/main" id="{3A4E7FED-17E1-D313-E9BC-28721BA19B3D}"/>
              </a:ext>
            </a:extLst>
          </p:cNvPr>
          <p:cNvGrpSpPr/>
          <p:nvPr/>
        </p:nvGrpSpPr>
        <p:grpSpPr>
          <a:xfrm>
            <a:off x="4269491" y="4305655"/>
            <a:ext cx="588240" cy="388800"/>
            <a:chOff x="4269491" y="4305655"/>
            <a:chExt cx="588240" cy="38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E431D74C-ED5A-D15E-6A66-3E034352891B}"/>
                    </a:ext>
                  </a:extLst>
                </p14:cNvPr>
                <p14:cNvContentPartPr/>
                <p14:nvPr/>
              </p14:nvContentPartPr>
              <p14:xfrm>
                <a:off x="4269491" y="4597255"/>
                <a:ext cx="61200" cy="9720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E431D74C-ED5A-D15E-6A66-3E034352891B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4251491" y="4579615"/>
                  <a:ext cx="968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4FB0B4A5-25F7-3B84-FA08-3139C1F86586}"/>
                    </a:ext>
                  </a:extLst>
                </p14:cNvPr>
                <p14:cNvContentPartPr/>
                <p14:nvPr/>
              </p14:nvContentPartPr>
              <p14:xfrm>
                <a:off x="4459571" y="4305655"/>
                <a:ext cx="84960" cy="29484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4FB0B4A5-25F7-3B84-FA08-3139C1F86586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4441931" y="4287655"/>
                  <a:ext cx="12060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B77BB2A6-30BF-158F-4030-26FBC85AA641}"/>
                    </a:ext>
                  </a:extLst>
                </p14:cNvPr>
                <p14:cNvContentPartPr/>
                <p14:nvPr/>
              </p14:nvContentPartPr>
              <p14:xfrm>
                <a:off x="4575851" y="4389175"/>
                <a:ext cx="191160" cy="17172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B77BB2A6-30BF-158F-4030-26FBC85AA641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4558211" y="4371535"/>
                  <a:ext cx="22680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FA4712B6-15F2-DF72-FFBE-FEA16559B96F}"/>
                    </a:ext>
                  </a:extLst>
                </p14:cNvPr>
                <p14:cNvContentPartPr/>
                <p14:nvPr/>
              </p14:nvContentPartPr>
              <p14:xfrm>
                <a:off x="4782851" y="4321135"/>
                <a:ext cx="74880" cy="29916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FA4712B6-15F2-DF72-FFBE-FEA16559B96F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4764851" y="4303495"/>
                  <a:ext cx="110520" cy="33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0C3F854C-4BC8-89CF-5A7E-27810099CCA6}"/>
              </a:ext>
            </a:extLst>
          </p:cNvPr>
          <p:cNvGrpSpPr/>
          <p:nvPr/>
        </p:nvGrpSpPr>
        <p:grpSpPr>
          <a:xfrm>
            <a:off x="5024411" y="4337695"/>
            <a:ext cx="184680" cy="210240"/>
            <a:chOff x="5024411" y="4337695"/>
            <a:chExt cx="184680" cy="21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6D5ADDBF-5C60-8DE7-E54A-7AA2EC7B0621}"/>
                    </a:ext>
                  </a:extLst>
                </p14:cNvPr>
                <p14:cNvContentPartPr/>
                <p14:nvPr/>
              </p14:nvContentPartPr>
              <p14:xfrm>
                <a:off x="5024411" y="4421575"/>
                <a:ext cx="184680" cy="3744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6D5ADDBF-5C60-8DE7-E54A-7AA2EC7B0621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5006771" y="4403575"/>
                  <a:ext cx="2203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70BCB2C2-9066-313D-D7A4-20F8ABDC770E}"/>
                    </a:ext>
                  </a:extLst>
                </p14:cNvPr>
                <p14:cNvContentPartPr/>
                <p14:nvPr/>
              </p14:nvContentPartPr>
              <p14:xfrm>
                <a:off x="5127371" y="4337695"/>
                <a:ext cx="31320" cy="2102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70BCB2C2-9066-313D-D7A4-20F8ABDC770E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5109371" y="4319695"/>
                  <a:ext cx="66960" cy="24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F1F8FD02-1A1D-E3F1-CA04-043B812E971B}"/>
              </a:ext>
            </a:extLst>
          </p:cNvPr>
          <p:cNvGrpSpPr/>
          <p:nvPr/>
        </p:nvGrpSpPr>
        <p:grpSpPr>
          <a:xfrm>
            <a:off x="5362451" y="3997495"/>
            <a:ext cx="755640" cy="801000"/>
            <a:chOff x="5362451" y="3997495"/>
            <a:chExt cx="755640" cy="80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E98A3D49-D50E-5EEA-8A84-A722B5D78B9A}"/>
                    </a:ext>
                  </a:extLst>
                </p14:cNvPr>
                <p14:cNvContentPartPr/>
                <p14:nvPr/>
              </p14:nvContentPartPr>
              <p14:xfrm>
                <a:off x="5362451" y="4283335"/>
                <a:ext cx="204120" cy="27720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E98A3D49-D50E-5EEA-8A84-A722B5D78B9A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5344811" y="4265335"/>
                  <a:ext cx="23976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58681536-B594-91B5-A4BE-AC32F1122DBB}"/>
                    </a:ext>
                  </a:extLst>
                </p14:cNvPr>
                <p14:cNvContentPartPr/>
                <p14:nvPr/>
              </p14:nvContentPartPr>
              <p14:xfrm>
                <a:off x="5704811" y="4140775"/>
                <a:ext cx="318960" cy="39060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58681536-B594-91B5-A4BE-AC32F1122DBB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5686811" y="4123135"/>
                  <a:ext cx="35460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296A06D9-FA4B-7692-7E02-28605DDD2E76}"/>
                    </a:ext>
                  </a:extLst>
                </p14:cNvPr>
                <p14:cNvContentPartPr/>
                <p14:nvPr/>
              </p14:nvContentPartPr>
              <p14:xfrm>
                <a:off x="5731811" y="4589335"/>
                <a:ext cx="99360" cy="19764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296A06D9-FA4B-7692-7E02-28605DDD2E76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5714171" y="4571335"/>
                  <a:ext cx="13500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C326A44D-CAA7-DEA6-405E-C0A4E41A9651}"/>
                    </a:ext>
                  </a:extLst>
                </p14:cNvPr>
                <p14:cNvContentPartPr/>
                <p14:nvPr/>
              </p14:nvContentPartPr>
              <p14:xfrm>
                <a:off x="5908571" y="4657735"/>
                <a:ext cx="96120" cy="3960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C326A44D-CAA7-DEA6-405E-C0A4E41A9651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5890931" y="4640095"/>
                  <a:ext cx="1317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EFB0997C-815C-86A1-DF79-390E05864A5B}"/>
                    </a:ext>
                  </a:extLst>
                </p14:cNvPr>
                <p14:cNvContentPartPr/>
                <p14:nvPr/>
              </p14:nvContentPartPr>
              <p14:xfrm>
                <a:off x="5910371" y="4741975"/>
                <a:ext cx="77400" cy="1620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EFB0997C-815C-86A1-DF79-390E05864A5B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5892731" y="4724335"/>
                  <a:ext cx="1130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519A7F13-037E-39CC-10F7-2D076B8937A8}"/>
                    </a:ext>
                  </a:extLst>
                </p14:cNvPr>
                <p14:cNvContentPartPr/>
                <p14:nvPr/>
              </p14:nvContentPartPr>
              <p14:xfrm>
                <a:off x="6079211" y="4606255"/>
                <a:ext cx="38880" cy="19224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519A7F13-037E-39CC-10F7-2D076B8937A8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6061211" y="4588255"/>
                  <a:ext cx="7452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8E7AF17F-F885-5095-F262-F940E1F16F40}"/>
                    </a:ext>
                  </a:extLst>
                </p14:cNvPr>
                <p14:cNvContentPartPr/>
                <p14:nvPr/>
              </p14:nvContentPartPr>
              <p14:xfrm>
                <a:off x="5752331" y="3997495"/>
                <a:ext cx="196200" cy="12780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8E7AF17F-F885-5095-F262-F940E1F16F40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5734331" y="3979855"/>
                  <a:ext cx="231840" cy="16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05257AF7-7FCB-2A32-21E3-633224A76C63}"/>
              </a:ext>
            </a:extLst>
          </p:cNvPr>
          <p:cNvGrpSpPr/>
          <p:nvPr/>
        </p:nvGrpSpPr>
        <p:grpSpPr>
          <a:xfrm>
            <a:off x="6252011" y="3987775"/>
            <a:ext cx="1727280" cy="690120"/>
            <a:chOff x="6252011" y="3987775"/>
            <a:chExt cx="1727280" cy="69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D9A11C64-216D-6BFD-93FB-7A3952FB9754}"/>
                    </a:ext>
                  </a:extLst>
                </p14:cNvPr>
                <p14:cNvContentPartPr/>
                <p14:nvPr/>
              </p14:nvContentPartPr>
              <p14:xfrm>
                <a:off x="6252011" y="4123135"/>
                <a:ext cx="126360" cy="40536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D9A11C64-216D-6BFD-93FB-7A3952FB9754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6234011" y="4105495"/>
                  <a:ext cx="162000" cy="44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BA7833F4-BAE0-3B06-DECD-6278B526EA36}"/>
                    </a:ext>
                  </a:extLst>
                </p14:cNvPr>
                <p14:cNvContentPartPr/>
                <p14:nvPr/>
              </p14:nvContentPartPr>
              <p14:xfrm>
                <a:off x="6388451" y="4356055"/>
                <a:ext cx="120240" cy="180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BA7833F4-BAE0-3B06-DECD-6278B526EA36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6370811" y="4338415"/>
                  <a:ext cx="1558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6AA989E2-83DE-CFB0-2046-FFEA011F3186}"/>
                    </a:ext>
                  </a:extLst>
                </p14:cNvPr>
                <p14:cNvContentPartPr/>
                <p14:nvPr/>
              </p14:nvContentPartPr>
              <p14:xfrm>
                <a:off x="6608411" y="4206295"/>
                <a:ext cx="21960" cy="24012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6AA989E2-83DE-CFB0-2046-FFEA011F3186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6590411" y="4188295"/>
                  <a:ext cx="5760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FD31DFDE-B6D0-D732-8132-40F8CF96CE56}"/>
                    </a:ext>
                  </a:extLst>
                </p14:cNvPr>
                <p14:cNvContentPartPr/>
                <p14:nvPr/>
              </p14:nvContentPartPr>
              <p14:xfrm>
                <a:off x="6680771" y="4128895"/>
                <a:ext cx="74520" cy="45504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FD31DFDE-B6D0-D732-8132-40F8CF96CE56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6663131" y="4110895"/>
                  <a:ext cx="110160" cy="49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295018D2-6587-98B0-71AE-6A7BAB416B8B}"/>
                    </a:ext>
                  </a:extLst>
                </p14:cNvPr>
                <p14:cNvContentPartPr/>
                <p14:nvPr/>
              </p14:nvContentPartPr>
              <p14:xfrm>
                <a:off x="6818291" y="3987775"/>
                <a:ext cx="128520" cy="18324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295018D2-6587-98B0-71AE-6A7BAB416B8B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6800291" y="3969775"/>
                  <a:ext cx="16416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59F422A7-1018-C88E-88DF-15829962670C}"/>
                    </a:ext>
                  </a:extLst>
                </p14:cNvPr>
                <p14:cNvContentPartPr/>
                <p14:nvPr/>
              </p14:nvContentPartPr>
              <p14:xfrm>
                <a:off x="7251371" y="4555495"/>
                <a:ext cx="137520" cy="9612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59F422A7-1018-C88E-88DF-15829962670C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7233731" y="4537495"/>
                  <a:ext cx="1731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D02B4D2D-8DF9-AFBB-6A21-39DEEFEE0536}"/>
                    </a:ext>
                  </a:extLst>
                </p14:cNvPr>
                <p14:cNvContentPartPr/>
                <p14:nvPr/>
              </p14:nvContentPartPr>
              <p14:xfrm>
                <a:off x="7446131" y="4540375"/>
                <a:ext cx="105120" cy="13752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D02B4D2D-8DF9-AFBB-6A21-39DEEFEE0536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7428131" y="4522735"/>
                  <a:ext cx="1407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6BB0A868-1EB9-D7D7-D3D5-D3D58BC5CEE0}"/>
                    </a:ext>
                  </a:extLst>
                </p14:cNvPr>
                <p14:cNvContentPartPr/>
                <p14:nvPr/>
              </p14:nvContentPartPr>
              <p14:xfrm>
                <a:off x="7616411" y="4153735"/>
                <a:ext cx="68040" cy="30564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6BB0A868-1EB9-D7D7-D3D5-D3D58BC5CEE0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7598411" y="4136095"/>
                  <a:ext cx="10368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2F583840-BB7F-4E59-4A15-BA01524807FE}"/>
                    </a:ext>
                  </a:extLst>
                </p14:cNvPr>
                <p14:cNvContentPartPr/>
                <p14:nvPr/>
              </p14:nvContentPartPr>
              <p14:xfrm>
                <a:off x="7726211" y="4322935"/>
                <a:ext cx="177480" cy="8208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2F583840-BB7F-4E59-4A15-BA01524807FE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7708211" y="4305295"/>
                  <a:ext cx="2131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9D9A7CA5-BC7E-2F7E-1B76-C374FB625DC6}"/>
                    </a:ext>
                  </a:extLst>
                </p14:cNvPr>
                <p14:cNvContentPartPr/>
                <p14:nvPr/>
              </p14:nvContentPartPr>
              <p14:xfrm>
                <a:off x="7908011" y="4187935"/>
                <a:ext cx="71280" cy="37764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9D9A7CA5-BC7E-2F7E-1B76-C374FB625DC6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7890371" y="4170295"/>
                  <a:ext cx="106920" cy="41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740858B5-A98F-B771-CBD8-8402C6C9100B}"/>
              </a:ext>
            </a:extLst>
          </p:cNvPr>
          <p:cNvGrpSpPr/>
          <p:nvPr/>
        </p:nvGrpSpPr>
        <p:grpSpPr>
          <a:xfrm>
            <a:off x="8156771" y="4170655"/>
            <a:ext cx="1659600" cy="442800"/>
            <a:chOff x="8156771" y="4170655"/>
            <a:chExt cx="1659600" cy="44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3417126B-C5E2-B917-FBC0-3AB35A4A7DDD}"/>
                    </a:ext>
                  </a:extLst>
                </p14:cNvPr>
                <p14:cNvContentPartPr/>
                <p14:nvPr/>
              </p14:nvContentPartPr>
              <p14:xfrm>
                <a:off x="8156771" y="4350655"/>
                <a:ext cx="237240" cy="10620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3417126B-C5E2-B917-FBC0-3AB35A4A7DDD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8139131" y="4332655"/>
                  <a:ext cx="2728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F99B4CDE-75E0-33C9-21FB-346F333904A6}"/>
                    </a:ext>
                  </a:extLst>
                </p14:cNvPr>
                <p14:cNvContentPartPr/>
                <p14:nvPr/>
              </p14:nvContentPartPr>
              <p14:xfrm>
                <a:off x="8421011" y="4360375"/>
                <a:ext cx="161640" cy="1605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F99B4CDE-75E0-33C9-21FB-346F333904A6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8403371" y="4342375"/>
                  <a:ext cx="1972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EB3D26A6-F7AA-C129-3D2A-AD4A545457ED}"/>
                    </a:ext>
                  </a:extLst>
                </p14:cNvPr>
                <p14:cNvContentPartPr/>
                <p14:nvPr/>
              </p14:nvContentPartPr>
              <p14:xfrm>
                <a:off x="8725931" y="4170655"/>
                <a:ext cx="115920" cy="39096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EB3D26A6-F7AA-C129-3D2A-AD4A545457ED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8707931" y="4153015"/>
                  <a:ext cx="15156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345B861A-1E6C-58FA-26A9-5268D9E5DA71}"/>
                    </a:ext>
                  </a:extLst>
                </p14:cNvPr>
                <p14:cNvContentPartPr/>
                <p14:nvPr/>
              </p14:nvContentPartPr>
              <p14:xfrm>
                <a:off x="8874251" y="4317175"/>
                <a:ext cx="125280" cy="18216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345B861A-1E6C-58FA-26A9-5268D9E5DA71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8856251" y="4299535"/>
                  <a:ext cx="1609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A5B56FF5-BB6F-84BA-84A3-5ED38D2E8E80}"/>
                    </a:ext>
                  </a:extLst>
                </p14:cNvPr>
                <p14:cNvContentPartPr/>
                <p14:nvPr/>
              </p14:nvContentPartPr>
              <p14:xfrm>
                <a:off x="9106451" y="4324375"/>
                <a:ext cx="116640" cy="21420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A5B56FF5-BB6F-84BA-84A3-5ED38D2E8E80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9088451" y="4306375"/>
                  <a:ext cx="15228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47A27454-DB51-6732-B238-BE4922C06D0C}"/>
                    </a:ext>
                  </a:extLst>
                </p14:cNvPr>
                <p14:cNvContentPartPr/>
                <p14:nvPr/>
              </p14:nvContentPartPr>
              <p14:xfrm>
                <a:off x="9310571" y="4395295"/>
                <a:ext cx="158040" cy="11808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47A27454-DB51-6732-B238-BE4922C06D0C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9292571" y="4377655"/>
                  <a:ext cx="1936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72233066-A4CD-C560-8DCD-B4EA9D7277E1}"/>
                    </a:ext>
                  </a:extLst>
                </p14:cNvPr>
                <p14:cNvContentPartPr/>
                <p14:nvPr/>
              </p14:nvContentPartPr>
              <p14:xfrm>
                <a:off x="9572291" y="4300255"/>
                <a:ext cx="98640" cy="23724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72233066-A4CD-C560-8DCD-B4EA9D7277E1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9554651" y="4282615"/>
                  <a:ext cx="13428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E2B14C09-4F9E-ED64-4CB5-0C0D8795187E}"/>
                    </a:ext>
                  </a:extLst>
                </p14:cNvPr>
                <p14:cNvContentPartPr/>
                <p14:nvPr/>
              </p14:nvContentPartPr>
              <p14:xfrm>
                <a:off x="9491651" y="4385575"/>
                <a:ext cx="183600" cy="2124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E2B14C09-4F9E-ED64-4CB5-0C0D8795187E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9473651" y="4367935"/>
                  <a:ext cx="2192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792EF778-DBC6-DD6A-8FF9-2C290A38A45A}"/>
                    </a:ext>
                  </a:extLst>
                </p14:cNvPr>
                <p14:cNvContentPartPr/>
                <p14:nvPr/>
              </p14:nvContentPartPr>
              <p14:xfrm>
                <a:off x="9691811" y="4246975"/>
                <a:ext cx="124560" cy="36648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792EF778-DBC6-DD6A-8FF9-2C290A38A45A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9674171" y="4229335"/>
                  <a:ext cx="160200" cy="402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9">
            <p14:nvContentPartPr>
              <p14:cNvPr id="254" name="Ink 253">
                <a:extLst>
                  <a:ext uri="{FF2B5EF4-FFF2-40B4-BE49-F238E27FC236}">
                    <a16:creationId xmlns:a16="http://schemas.microsoft.com/office/drawing/2014/main" id="{DF65832E-0E6B-33DE-ED26-769F42697B44}"/>
                  </a:ext>
                </a:extLst>
              </p14:cNvPr>
              <p14:cNvContentPartPr/>
              <p14:nvPr/>
            </p14:nvContentPartPr>
            <p14:xfrm>
              <a:off x="1445291" y="5288815"/>
              <a:ext cx="155160" cy="164160"/>
            </p14:xfrm>
          </p:contentPart>
        </mc:Choice>
        <mc:Fallback xmlns="">
          <p:pic>
            <p:nvPicPr>
              <p:cNvPr id="254" name="Ink 253">
                <a:extLst>
                  <a:ext uri="{FF2B5EF4-FFF2-40B4-BE49-F238E27FC236}">
                    <a16:creationId xmlns:a16="http://schemas.microsoft.com/office/drawing/2014/main" id="{DF65832E-0E6B-33DE-ED26-769F42697B44}"/>
                  </a:ext>
                </a:extLst>
              </p:cNvPr>
              <p:cNvPicPr/>
              <p:nvPr/>
            </p:nvPicPr>
            <p:blipFill>
              <a:blip r:embed="rId380"/>
              <a:stretch>
                <a:fillRect/>
              </a:stretch>
            </p:blipFill>
            <p:spPr>
              <a:xfrm>
                <a:off x="1427651" y="5270815"/>
                <a:ext cx="190800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1">
            <p14:nvContentPartPr>
              <p14:cNvPr id="255" name="Ink 254">
                <a:extLst>
                  <a:ext uri="{FF2B5EF4-FFF2-40B4-BE49-F238E27FC236}">
                    <a16:creationId xmlns:a16="http://schemas.microsoft.com/office/drawing/2014/main" id="{4247CE41-8CD6-7367-5FDC-F4CA4C77CB7D}"/>
                  </a:ext>
                </a:extLst>
              </p14:cNvPr>
              <p14:cNvContentPartPr/>
              <p14:nvPr/>
            </p14:nvContentPartPr>
            <p14:xfrm>
              <a:off x="1671731" y="5321215"/>
              <a:ext cx="19800" cy="87120"/>
            </p14:xfrm>
          </p:contentPart>
        </mc:Choice>
        <mc:Fallback xmlns="">
          <p:pic>
            <p:nvPicPr>
              <p:cNvPr id="255" name="Ink 254">
                <a:extLst>
                  <a:ext uri="{FF2B5EF4-FFF2-40B4-BE49-F238E27FC236}">
                    <a16:creationId xmlns:a16="http://schemas.microsoft.com/office/drawing/2014/main" id="{4247CE41-8CD6-7367-5FDC-F4CA4C77CB7D}"/>
                  </a:ext>
                </a:extLst>
              </p:cNvPr>
              <p:cNvPicPr/>
              <p:nvPr/>
            </p:nvPicPr>
            <p:blipFill>
              <a:blip r:embed="rId382"/>
              <a:stretch>
                <a:fillRect/>
              </a:stretch>
            </p:blipFill>
            <p:spPr>
              <a:xfrm>
                <a:off x="1654091" y="5303215"/>
                <a:ext cx="5544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3">
            <p14:nvContentPartPr>
              <p14:cNvPr id="256" name="Ink 255">
                <a:extLst>
                  <a:ext uri="{FF2B5EF4-FFF2-40B4-BE49-F238E27FC236}">
                    <a16:creationId xmlns:a16="http://schemas.microsoft.com/office/drawing/2014/main" id="{C7F20739-513F-93EC-B040-6ED6F546EFCC}"/>
                  </a:ext>
                </a:extLst>
              </p14:cNvPr>
              <p14:cNvContentPartPr/>
              <p14:nvPr/>
            </p14:nvContentPartPr>
            <p14:xfrm>
              <a:off x="1674611" y="5285575"/>
              <a:ext cx="8640" cy="6120"/>
            </p14:xfrm>
          </p:contentPart>
        </mc:Choice>
        <mc:Fallback xmlns="">
          <p:pic>
            <p:nvPicPr>
              <p:cNvPr id="256" name="Ink 255">
                <a:extLst>
                  <a:ext uri="{FF2B5EF4-FFF2-40B4-BE49-F238E27FC236}">
                    <a16:creationId xmlns:a16="http://schemas.microsoft.com/office/drawing/2014/main" id="{C7F20739-513F-93EC-B040-6ED6F546EFCC}"/>
                  </a:ext>
                </a:extLst>
              </p:cNvPr>
              <p:cNvPicPr/>
              <p:nvPr/>
            </p:nvPicPr>
            <p:blipFill>
              <a:blip r:embed="rId384"/>
              <a:stretch>
                <a:fillRect/>
              </a:stretch>
            </p:blipFill>
            <p:spPr>
              <a:xfrm>
                <a:off x="1656971" y="5267575"/>
                <a:ext cx="4428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5">
            <p14:nvContentPartPr>
              <p14:cNvPr id="257" name="Ink 256">
                <a:extLst>
                  <a:ext uri="{FF2B5EF4-FFF2-40B4-BE49-F238E27FC236}">
                    <a16:creationId xmlns:a16="http://schemas.microsoft.com/office/drawing/2014/main" id="{D35AEAF9-4513-CBCE-DB13-2B03FA053E6E}"/>
                  </a:ext>
                </a:extLst>
              </p14:cNvPr>
              <p14:cNvContentPartPr/>
              <p14:nvPr/>
            </p14:nvContentPartPr>
            <p14:xfrm>
              <a:off x="1768211" y="5347495"/>
              <a:ext cx="115200" cy="105120"/>
            </p14:xfrm>
          </p:contentPart>
        </mc:Choice>
        <mc:Fallback xmlns="">
          <p:pic>
            <p:nvPicPr>
              <p:cNvPr id="257" name="Ink 256">
                <a:extLst>
                  <a:ext uri="{FF2B5EF4-FFF2-40B4-BE49-F238E27FC236}">
                    <a16:creationId xmlns:a16="http://schemas.microsoft.com/office/drawing/2014/main" id="{D35AEAF9-4513-CBCE-DB13-2B03FA053E6E}"/>
                  </a:ext>
                </a:extLst>
              </p:cNvPr>
              <p:cNvPicPr/>
              <p:nvPr/>
            </p:nvPicPr>
            <p:blipFill>
              <a:blip r:embed="rId386"/>
              <a:stretch>
                <a:fillRect/>
              </a:stretch>
            </p:blipFill>
            <p:spPr>
              <a:xfrm>
                <a:off x="1750211" y="5329495"/>
                <a:ext cx="15084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7">
            <p14:nvContentPartPr>
              <p14:cNvPr id="259" name="Ink 258">
                <a:extLst>
                  <a:ext uri="{FF2B5EF4-FFF2-40B4-BE49-F238E27FC236}">
                    <a16:creationId xmlns:a16="http://schemas.microsoft.com/office/drawing/2014/main" id="{342E215D-C7AB-BC18-7BC2-AAC175A6DD48}"/>
                  </a:ext>
                </a:extLst>
              </p14:cNvPr>
              <p14:cNvContentPartPr/>
              <p14:nvPr/>
            </p14:nvContentPartPr>
            <p14:xfrm>
              <a:off x="2050811" y="5160655"/>
              <a:ext cx="76320" cy="394560"/>
            </p14:xfrm>
          </p:contentPart>
        </mc:Choice>
        <mc:Fallback xmlns="">
          <p:pic>
            <p:nvPicPr>
              <p:cNvPr id="259" name="Ink 258">
                <a:extLst>
                  <a:ext uri="{FF2B5EF4-FFF2-40B4-BE49-F238E27FC236}">
                    <a16:creationId xmlns:a16="http://schemas.microsoft.com/office/drawing/2014/main" id="{342E215D-C7AB-BC18-7BC2-AAC175A6DD48}"/>
                  </a:ext>
                </a:extLst>
              </p:cNvPr>
              <p:cNvPicPr/>
              <p:nvPr/>
            </p:nvPicPr>
            <p:blipFill>
              <a:blip r:embed="rId388"/>
              <a:stretch>
                <a:fillRect/>
              </a:stretch>
            </p:blipFill>
            <p:spPr>
              <a:xfrm>
                <a:off x="2032811" y="5143015"/>
                <a:ext cx="111960" cy="43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9">
            <p14:nvContentPartPr>
              <p14:cNvPr id="260" name="Ink 259">
                <a:extLst>
                  <a:ext uri="{FF2B5EF4-FFF2-40B4-BE49-F238E27FC236}">
                    <a16:creationId xmlns:a16="http://schemas.microsoft.com/office/drawing/2014/main" id="{0C14A23A-0F56-DCC8-5D1D-65654A6A7D8D}"/>
                  </a:ext>
                </a:extLst>
              </p14:cNvPr>
              <p14:cNvContentPartPr/>
              <p14:nvPr/>
            </p14:nvContentPartPr>
            <p14:xfrm>
              <a:off x="2203091" y="5343535"/>
              <a:ext cx="155880" cy="117720"/>
            </p14:xfrm>
          </p:contentPart>
        </mc:Choice>
        <mc:Fallback xmlns="">
          <p:pic>
            <p:nvPicPr>
              <p:cNvPr id="260" name="Ink 259">
                <a:extLst>
                  <a:ext uri="{FF2B5EF4-FFF2-40B4-BE49-F238E27FC236}">
                    <a16:creationId xmlns:a16="http://schemas.microsoft.com/office/drawing/2014/main" id="{0C14A23A-0F56-DCC8-5D1D-65654A6A7D8D}"/>
                  </a:ext>
                </a:extLst>
              </p:cNvPr>
              <p:cNvPicPr/>
              <p:nvPr/>
            </p:nvPicPr>
            <p:blipFill>
              <a:blip r:embed="rId390"/>
              <a:stretch>
                <a:fillRect/>
              </a:stretch>
            </p:blipFill>
            <p:spPr>
              <a:xfrm>
                <a:off x="2185451" y="5325895"/>
                <a:ext cx="191520" cy="153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73" name="Group 272">
            <a:extLst>
              <a:ext uri="{FF2B5EF4-FFF2-40B4-BE49-F238E27FC236}">
                <a16:creationId xmlns:a16="http://schemas.microsoft.com/office/drawing/2014/main" id="{DB9D98E6-4FC5-9D0E-5F3D-6AFEF2161672}"/>
              </a:ext>
            </a:extLst>
          </p:cNvPr>
          <p:cNvGrpSpPr/>
          <p:nvPr/>
        </p:nvGrpSpPr>
        <p:grpSpPr>
          <a:xfrm>
            <a:off x="2459411" y="5312215"/>
            <a:ext cx="352080" cy="191160"/>
            <a:chOff x="2459411" y="5312215"/>
            <a:chExt cx="352080" cy="19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93101864-1172-E2FD-1614-84C83614DA18}"/>
                    </a:ext>
                  </a:extLst>
                </p14:cNvPr>
                <p14:cNvContentPartPr/>
                <p14:nvPr/>
              </p14:nvContentPartPr>
              <p14:xfrm>
                <a:off x="2459411" y="5312215"/>
                <a:ext cx="106920" cy="16632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93101864-1172-E2FD-1614-84C83614DA18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2441411" y="5294575"/>
                  <a:ext cx="1425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0CBC5706-6894-3E3D-B511-8D696C645029}"/>
                    </a:ext>
                  </a:extLst>
                </p14:cNvPr>
                <p14:cNvContentPartPr/>
                <p14:nvPr/>
              </p14:nvContentPartPr>
              <p14:xfrm>
                <a:off x="2607011" y="5391775"/>
                <a:ext cx="15840" cy="9504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0CBC5706-6894-3E3D-B511-8D696C645029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2589371" y="5373775"/>
                  <a:ext cx="514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EECA4D60-67A7-E168-4994-5BD2A3E3A4C0}"/>
                    </a:ext>
                  </a:extLst>
                </p14:cNvPr>
                <p14:cNvContentPartPr/>
                <p14:nvPr/>
              </p14:nvContentPartPr>
              <p14:xfrm>
                <a:off x="2614211" y="5351455"/>
                <a:ext cx="3960" cy="720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EECA4D60-67A7-E168-4994-5BD2A3E3A4C0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2596571" y="5333455"/>
                  <a:ext cx="396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F1282B62-5DD0-A621-9CA6-2009BF039A1B}"/>
                    </a:ext>
                  </a:extLst>
                </p14:cNvPr>
                <p14:cNvContentPartPr/>
                <p14:nvPr/>
              </p14:nvContentPartPr>
              <p14:xfrm>
                <a:off x="2680451" y="5397895"/>
                <a:ext cx="131040" cy="10548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F1282B62-5DD0-A621-9CA6-2009BF039A1B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2662811" y="5380255"/>
                  <a:ext cx="166680" cy="14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C1A466BD-DC91-7E14-AB69-5AA5BA3BF97C}"/>
              </a:ext>
            </a:extLst>
          </p:cNvPr>
          <p:cNvGrpSpPr/>
          <p:nvPr/>
        </p:nvGrpSpPr>
        <p:grpSpPr>
          <a:xfrm>
            <a:off x="2926691" y="5146615"/>
            <a:ext cx="478800" cy="398160"/>
            <a:chOff x="2926691" y="5146615"/>
            <a:chExt cx="478800" cy="39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2BCE2D08-82EE-08BA-94CC-749BAE17E6CB}"/>
                    </a:ext>
                  </a:extLst>
                </p14:cNvPr>
                <p14:cNvContentPartPr/>
                <p14:nvPr/>
              </p14:nvContentPartPr>
              <p14:xfrm>
                <a:off x="2926691" y="5344615"/>
                <a:ext cx="157680" cy="14436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2BCE2D08-82EE-08BA-94CC-749BAE17E6CB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2909051" y="5326615"/>
                  <a:ext cx="19332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27343AC6-F531-A0BC-A620-27BB07CAE0AB}"/>
                    </a:ext>
                  </a:extLst>
                </p14:cNvPr>
                <p14:cNvContentPartPr/>
                <p14:nvPr/>
              </p14:nvContentPartPr>
              <p14:xfrm>
                <a:off x="3213611" y="5222935"/>
                <a:ext cx="96120" cy="27972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27343AC6-F531-A0BC-A620-27BB07CAE0AB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3195611" y="5205295"/>
                  <a:ext cx="13176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4EB15471-1302-91BE-C1A3-B02812B12401}"/>
                    </a:ext>
                  </a:extLst>
                </p14:cNvPr>
                <p14:cNvContentPartPr/>
                <p14:nvPr/>
              </p14:nvContentPartPr>
              <p14:xfrm>
                <a:off x="3110291" y="5330575"/>
                <a:ext cx="181800" cy="1584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4EB15471-1302-91BE-C1A3-B02812B12401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3092651" y="5312935"/>
                  <a:ext cx="2174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F7046C6D-DA2B-7C29-7ECA-D8F17BDA3BBB}"/>
                    </a:ext>
                  </a:extLst>
                </p14:cNvPr>
                <p14:cNvContentPartPr/>
                <p14:nvPr/>
              </p14:nvContentPartPr>
              <p14:xfrm>
                <a:off x="3342491" y="5146615"/>
                <a:ext cx="63000" cy="39816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F7046C6D-DA2B-7C29-7ECA-D8F17BDA3BBB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3324851" y="5128615"/>
                  <a:ext cx="98640" cy="43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61C0DA87-E6F5-A6FC-D6E0-F87186D1FF87}"/>
              </a:ext>
            </a:extLst>
          </p:cNvPr>
          <p:cNvGrpSpPr/>
          <p:nvPr/>
        </p:nvGrpSpPr>
        <p:grpSpPr>
          <a:xfrm>
            <a:off x="3613931" y="5287375"/>
            <a:ext cx="205920" cy="101160"/>
            <a:chOff x="3613931" y="5287375"/>
            <a:chExt cx="205920" cy="10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D9F4DCA4-C04A-27FA-11F6-BA24EEDCBDAE}"/>
                    </a:ext>
                  </a:extLst>
                </p14:cNvPr>
                <p14:cNvContentPartPr/>
                <p14:nvPr/>
              </p14:nvContentPartPr>
              <p14:xfrm>
                <a:off x="3627611" y="5287375"/>
                <a:ext cx="192240" cy="1152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D9F4DCA4-C04A-27FA-11F6-BA24EEDCBDAE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3609971" y="5269375"/>
                  <a:ext cx="2278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156D0C6A-1E6D-F08C-1F5F-0A2184CD4ED5}"/>
                    </a:ext>
                  </a:extLst>
                </p14:cNvPr>
                <p14:cNvContentPartPr/>
                <p14:nvPr/>
              </p14:nvContentPartPr>
              <p14:xfrm>
                <a:off x="3613931" y="5359015"/>
                <a:ext cx="174240" cy="2952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156D0C6A-1E6D-F08C-1F5F-0A2184CD4ED5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3595931" y="5341015"/>
                  <a:ext cx="209880" cy="65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1">
            <p14:nvContentPartPr>
              <p14:cNvPr id="305" name="Ink 304">
                <a:extLst>
                  <a:ext uri="{FF2B5EF4-FFF2-40B4-BE49-F238E27FC236}">
                    <a16:creationId xmlns:a16="http://schemas.microsoft.com/office/drawing/2014/main" id="{90673708-9D5E-D782-220C-EA45E61B438B}"/>
                  </a:ext>
                </a:extLst>
              </p14:cNvPr>
              <p14:cNvContentPartPr/>
              <p14:nvPr/>
            </p14:nvContentPartPr>
            <p14:xfrm>
              <a:off x="6765371" y="5197375"/>
              <a:ext cx="167400" cy="369360"/>
            </p14:xfrm>
          </p:contentPart>
        </mc:Choice>
        <mc:Fallback xmlns="">
          <p:pic>
            <p:nvPicPr>
              <p:cNvPr id="305" name="Ink 304">
                <a:extLst>
                  <a:ext uri="{FF2B5EF4-FFF2-40B4-BE49-F238E27FC236}">
                    <a16:creationId xmlns:a16="http://schemas.microsoft.com/office/drawing/2014/main" id="{90673708-9D5E-D782-220C-EA45E61B438B}"/>
                  </a:ext>
                </a:extLst>
              </p:cNvPr>
              <p:cNvPicPr/>
              <p:nvPr/>
            </p:nvPicPr>
            <p:blipFill>
              <a:blip r:embed="rId412"/>
              <a:stretch>
                <a:fillRect/>
              </a:stretch>
            </p:blipFill>
            <p:spPr>
              <a:xfrm>
                <a:off x="6747731" y="5179375"/>
                <a:ext cx="203040" cy="40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3">
            <p14:nvContentPartPr>
              <p14:cNvPr id="306" name="Ink 305">
                <a:extLst>
                  <a:ext uri="{FF2B5EF4-FFF2-40B4-BE49-F238E27FC236}">
                    <a16:creationId xmlns:a16="http://schemas.microsoft.com/office/drawing/2014/main" id="{0B3AC5CF-0097-FB97-6016-AFAF718760FC}"/>
                  </a:ext>
                </a:extLst>
              </p14:cNvPr>
              <p14:cNvContentPartPr/>
              <p14:nvPr/>
            </p14:nvContentPartPr>
            <p14:xfrm>
              <a:off x="6948611" y="5240575"/>
              <a:ext cx="79200" cy="306000"/>
            </p14:xfrm>
          </p:contentPart>
        </mc:Choice>
        <mc:Fallback xmlns="">
          <p:pic>
            <p:nvPicPr>
              <p:cNvPr id="306" name="Ink 305">
                <a:extLst>
                  <a:ext uri="{FF2B5EF4-FFF2-40B4-BE49-F238E27FC236}">
                    <a16:creationId xmlns:a16="http://schemas.microsoft.com/office/drawing/2014/main" id="{0B3AC5CF-0097-FB97-6016-AFAF718760FC}"/>
                  </a:ext>
                </a:extLst>
              </p:cNvPr>
              <p:cNvPicPr/>
              <p:nvPr/>
            </p:nvPicPr>
            <p:blipFill>
              <a:blip r:embed="rId414"/>
              <a:stretch>
                <a:fillRect/>
              </a:stretch>
            </p:blipFill>
            <p:spPr>
              <a:xfrm>
                <a:off x="6930971" y="5222575"/>
                <a:ext cx="114840" cy="3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5">
            <p14:nvContentPartPr>
              <p14:cNvPr id="307" name="Ink 306">
                <a:extLst>
                  <a:ext uri="{FF2B5EF4-FFF2-40B4-BE49-F238E27FC236}">
                    <a16:creationId xmlns:a16="http://schemas.microsoft.com/office/drawing/2014/main" id="{B7A981E6-6D2A-5A02-4128-468C5CD4952D}"/>
                  </a:ext>
                </a:extLst>
              </p14:cNvPr>
              <p14:cNvContentPartPr/>
              <p14:nvPr/>
            </p14:nvContentPartPr>
            <p14:xfrm>
              <a:off x="7055531" y="5329135"/>
              <a:ext cx="132480" cy="191880"/>
            </p14:xfrm>
          </p:contentPart>
        </mc:Choice>
        <mc:Fallback xmlns="">
          <p:pic>
            <p:nvPicPr>
              <p:cNvPr id="307" name="Ink 306">
                <a:extLst>
                  <a:ext uri="{FF2B5EF4-FFF2-40B4-BE49-F238E27FC236}">
                    <a16:creationId xmlns:a16="http://schemas.microsoft.com/office/drawing/2014/main" id="{B7A981E6-6D2A-5A02-4128-468C5CD4952D}"/>
                  </a:ext>
                </a:extLst>
              </p:cNvPr>
              <p:cNvPicPr/>
              <p:nvPr/>
            </p:nvPicPr>
            <p:blipFill>
              <a:blip r:embed="rId416"/>
              <a:stretch>
                <a:fillRect/>
              </a:stretch>
            </p:blipFill>
            <p:spPr>
              <a:xfrm>
                <a:off x="7037891" y="5311135"/>
                <a:ext cx="16812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7">
            <p14:nvContentPartPr>
              <p14:cNvPr id="308" name="Ink 307">
                <a:extLst>
                  <a:ext uri="{FF2B5EF4-FFF2-40B4-BE49-F238E27FC236}">
                    <a16:creationId xmlns:a16="http://schemas.microsoft.com/office/drawing/2014/main" id="{9A5A138A-8DDD-8539-D754-BE29735C0B52}"/>
                  </a:ext>
                </a:extLst>
              </p14:cNvPr>
              <p14:cNvContentPartPr/>
              <p14:nvPr/>
            </p14:nvContentPartPr>
            <p14:xfrm>
              <a:off x="7238051" y="5296735"/>
              <a:ext cx="140760" cy="231480"/>
            </p14:xfrm>
          </p:contentPart>
        </mc:Choice>
        <mc:Fallback xmlns="">
          <p:pic>
            <p:nvPicPr>
              <p:cNvPr id="308" name="Ink 307">
                <a:extLst>
                  <a:ext uri="{FF2B5EF4-FFF2-40B4-BE49-F238E27FC236}">
                    <a16:creationId xmlns:a16="http://schemas.microsoft.com/office/drawing/2014/main" id="{9A5A138A-8DDD-8539-D754-BE29735C0B52}"/>
                  </a:ext>
                </a:extLst>
              </p:cNvPr>
              <p:cNvPicPr/>
              <p:nvPr/>
            </p:nvPicPr>
            <p:blipFill>
              <a:blip r:embed="rId418"/>
              <a:stretch>
                <a:fillRect/>
              </a:stretch>
            </p:blipFill>
            <p:spPr>
              <a:xfrm>
                <a:off x="7220411" y="5279095"/>
                <a:ext cx="17640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9">
            <p14:nvContentPartPr>
              <p14:cNvPr id="309" name="Ink 308">
                <a:extLst>
                  <a:ext uri="{FF2B5EF4-FFF2-40B4-BE49-F238E27FC236}">
                    <a16:creationId xmlns:a16="http://schemas.microsoft.com/office/drawing/2014/main" id="{A31815D9-2F2F-B7C1-EFFE-2A4F9BBF0EEA}"/>
                  </a:ext>
                </a:extLst>
              </p14:cNvPr>
              <p14:cNvContentPartPr/>
              <p14:nvPr/>
            </p14:nvContentPartPr>
            <p14:xfrm>
              <a:off x="7484651" y="5361895"/>
              <a:ext cx="3960" cy="147240"/>
            </p14:xfrm>
          </p:contentPart>
        </mc:Choice>
        <mc:Fallback xmlns="">
          <p:pic>
            <p:nvPicPr>
              <p:cNvPr id="309" name="Ink 308">
                <a:extLst>
                  <a:ext uri="{FF2B5EF4-FFF2-40B4-BE49-F238E27FC236}">
                    <a16:creationId xmlns:a16="http://schemas.microsoft.com/office/drawing/2014/main" id="{A31815D9-2F2F-B7C1-EFFE-2A4F9BBF0EEA}"/>
                  </a:ext>
                </a:extLst>
              </p:cNvPr>
              <p:cNvPicPr/>
              <p:nvPr/>
            </p:nvPicPr>
            <p:blipFill>
              <a:blip r:embed="rId420"/>
              <a:stretch>
                <a:fillRect/>
              </a:stretch>
            </p:blipFill>
            <p:spPr>
              <a:xfrm>
                <a:off x="7467011" y="5343895"/>
                <a:ext cx="3960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1">
            <p14:nvContentPartPr>
              <p14:cNvPr id="310" name="Ink 309">
                <a:extLst>
                  <a:ext uri="{FF2B5EF4-FFF2-40B4-BE49-F238E27FC236}">
                    <a16:creationId xmlns:a16="http://schemas.microsoft.com/office/drawing/2014/main" id="{4051587A-1BC1-00C5-282F-73B71D698588}"/>
                  </a:ext>
                </a:extLst>
              </p14:cNvPr>
              <p14:cNvContentPartPr/>
              <p14:nvPr/>
            </p14:nvContentPartPr>
            <p14:xfrm>
              <a:off x="7427771" y="5464135"/>
              <a:ext cx="107640" cy="21240"/>
            </p14:xfrm>
          </p:contentPart>
        </mc:Choice>
        <mc:Fallback xmlns="">
          <p:pic>
            <p:nvPicPr>
              <p:cNvPr id="310" name="Ink 309">
                <a:extLst>
                  <a:ext uri="{FF2B5EF4-FFF2-40B4-BE49-F238E27FC236}">
                    <a16:creationId xmlns:a16="http://schemas.microsoft.com/office/drawing/2014/main" id="{4051587A-1BC1-00C5-282F-73B71D698588}"/>
                  </a:ext>
                </a:extLst>
              </p:cNvPr>
              <p:cNvPicPr/>
              <p:nvPr/>
            </p:nvPicPr>
            <p:blipFill>
              <a:blip r:embed="rId422"/>
              <a:stretch>
                <a:fillRect/>
              </a:stretch>
            </p:blipFill>
            <p:spPr>
              <a:xfrm>
                <a:off x="7410131" y="5446135"/>
                <a:ext cx="14328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3">
            <p14:nvContentPartPr>
              <p14:cNvPr id="311" name="Ink 310">
                <a:extLst>
                  <a:ext uri="{FF2B5EF4-FFF2-40B4-BE49-F238E27FC236}">
                    <a16:creationId xmlns:a16="http://schemas.microsoft.com/office/drawing/2014/main" id="{4D8A49AC-954A-9100-FA23-8037DDF98437}"/>
                  </a:ext>
                </a:extLst>
              </p14:cNvPr>
              <p14:cNvContentPartPr/>
              <p14:nvPr/>
            </p14:nvContentPartPr>
            <p14:xfrm>
              <a:off x="7605611" y="5346055"/>
              <a:ext cx="14040" cy="179280"/>
            </p14:xfrm>
          </p:contentPart>
        </mc:Choice>
        <mc:Fallback xmlns="">
          <p:pic>
            <p:nvPicPr>
              <p:cNvPr id="311" name="Ink 310">
                <a:extLst>
                  <a:ext uri="{FF2B5EF4-FFF2-40B4-BE49-F238E27FC236}">
                    <a16:creationId xmlns:a16="http://schemas.microsoft.com/office/drawing/2014/main" id="{4D8A49AC-954A-9100-FA23-8037DDF98437}"/>
                  </a:ext>
                </a:extLst>
              </p:cNvPr>
              <p:cNvPicPr/>
              <p:nvPr/>
            </p:nvPicPr>
            <p:blipFill>
              <a:blip r:embed="rId424"/>
              <a:stretch>
                <a:fillRect/>
              </a:stretch>
            </p:blipFill>
            <p:spPr>
              <a:xfrm>
                <a:off x="7587971" y="5328415"/>
                <a:ext cx="4968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5">
            <p14:nvContentPartPr>
              <p14:cNvPr id="312" name="Ink 311">
                <a:extLst>
                  <a:ext uri="{FF2B5EF4-FFF2-40B4-BE49-F238E27FC236}">
                    <a16:creationId xmlns:a16="http://schemas.microsoft.com/office/drawing/2014/main" id="{D9F458DF-1ED2-801B-A4A8-1E33725E9461}"/>
                  </a:ext>
                </a:extLst>
              </p14:cNvPr>
              <p14:cNvContentPartPr/>
              <p14:nvPr/>
            </p14:nvContentPartPr>
            <p14:xfrm>
              <a:off x="7664651" y="5296375"/>
              <a:ext cx="55800" cy="353880"/>
            </p14:xfrm>
          </p:contentPart>
        </mc:Choice>
        <mc:Fallback xmlns="">
          <p:pic>
            <p:nvPicPr>
              <p:cNvPr id="312" name="Ink 311">
                <a:extLst>
                  <a:ext uri="{FF2B5EF4-FFF2-40B4-BE49-F238E27FC236}">
                    <a16:creationId xmlns:a16="http://schemas.microsoft.com/office/drawing/2014/main" id="{D9F458DF-1ED2-801B-A4A8-1E33725E9461}"/>
                  </a:ext>
                </a:extLst>
              </p:cNvPr>
              <p:cNvPicPr/>
              <p:nvPr/>
            </p:nvPicPr>
            <p:blipFill>
              <a:blip r:embed="rId426"/>
              <a:stretch>
                <a:fillRect/>
              </a:stretch>
            </p:blipFill>
            <p:spPr>
              <a:xfrm>
                <a:off x="7647011" y="5278735"/>
                <a:ext cx="91440" cy="38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7">
            <p14:nvContentPartPr>
              <p14:cNvPr id="314" name="Ink 313">
                <a:extLst>
                  <a:ext uri="{FF2B5EF4-FFF2-40B4-BE49-F238E27FC236}">
                    <a16:creationId xmlns:a16="http://schemas.microsoft.com/office/drawing/2014/main" id="{F7627605-8320-9E91-1A7A-D6C57FC2B090}"/>
                  </a:ext>
                </a:extLst>
              </p14:cNvPr>
              <p14:cNvContentPartPr/>
              <p14:nvPr/>
            </p14:nvContentPartPr>
            <p14:xfrm>
              <a:off x="7841771" y="5377735"/>
              <a:ext cx="153720" cy="127800"/>
            </p14:xfrm>
          </p:contentPart>
        </mc:Choice>
        <mc:Fallback xmlns="">
          <p:pic>
            <p:nvPicPr>
              <p:cNvPr id="314" name="Ink 313">
                <a:extLst>
                  <a:ext uri="{FF2B5EF4-FFF2-40B4-BE49-F238E27FC236}">
                    <a16:creationId xmlns:a16="http://schemas.microsoft.com/office/drawing/2014/main" id="{F7627605-8320-9E91-1A7A-D6C57FC2B090}"/>
                  </a:ext>
                </a:extLst>
              </p:cNvPr>
              <p:cNvPicPr/>
              <p:nvPr/>
            </p:nvPicPr>
            <p:blipFill>
              <a:blip r:embed="rId428"/>
              <a:stretch>
                <a:fillRect/>
              </a:stretch>
            </p:blipFill>
            <p:spPr>
              <a:xfrm>
                <a:off x="7824131" y="5360095"/>
                <a:ext cx="18936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9">
            <p14:nvContentPartPr>
              <p14:cNvPr id="316" name="Ink 315">
                <a:extLst>
                  <a:ext uri="{FF2B5EF4-FFF2-40B4-BE49-F238E27FC236}">
                    <a16:creationId xmlns:a16="http://schemas.microsoft.com/office/drawing/2014/main" id="{3C93C743-F72D-2575-A298-914DEA0AE6F9}"/>
                  </a:ext>
                </a:extLst>
              </p14:cNvPr>
              <p14:cNvContentPartPr/>
              <p14:nvPr/>
            </p14:nvContentPartPr>
            <p14:xfrm>
              <a:off x="8229491" y="5286655"/>
              <a:ext cx="104040" cy="229680"/>
            </p14:xfrm>
          </p:contentPart>
        </mc:Choice>
        <mc:Fallback xmlns="">
          <p:pic>
            <p:nvPicPr>
              <p:cNvPr id="316" name="Ink 315">
                <a:extLst>
                  <a:ext uri="{FF2B5EF4-FFF2-40B4-BE49-F238E27FC236}">
                    <a16:creationId xmlns:a16="http://schemas.microsoft.com/office/drawing/2014/main" id="{3C93C743-F72D-2575-A298-914DEA0AE6F9}"/>
                  </a:ext>
                </a:extLst>
              </p:cNvPr>
              <p:cNvPicPr/>
              <p:nvPr/>
            </p:nvPicPr>
            <p:blipFill>
              <a:blip r:embed="rId430"/>
              <a:stretch>
                <a:fillRect/>
              </a:stretch>
            </p:blipFill>
            <p:spPr>
              <a:xfrm>
                <a:off x="8211491" y="5268655"/>
                <a:ext cx="139680" cy="26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1">
            <p14:nvContentPartPr>
              <p14:cNvPr id="317" name="Ink 316">
                <a:extLst>
                  <a:ext uri="{FF2B5EF4-FFF2-40B4-BE49-F238E27FC236}">
                    <a16:creationId xmlns:a16="http://schemas.microsoft.com/office/drawing/2014/main" id="{BDAABF8E-DE58-5CAD-243E-E024196E3D98}"/>
                  </a:ext>
                </a:extLst>
              </p14:cNvPr>
              <p14:cNvContentPartPr/>
              <p14:nvPr/>
            </p14:nvContentPartPr>
            <p14:xfrm>
              <a:off x="8172251" y="5368015"/>
              <a:ext cx="181800" cy="44280"/>
            </p14:xfrm>
          </p:contentPart>
        </mc:Choice>
        <mc:Fallback xmlns="">
          <p:pic>
            <p:nvPicPr>
              <p:cNvPr id="317" name="Ink 316">
                <a:extLst>
                  <a:ext uri="{FF2B5EF4-FFF2-40B4-BE49-F238E27FC236}">
                    <a16:creationId xmlns:a16="http://schemas.microsoft.com/office/drawing/2014/main" id="{BDAABF8E-DE58-5CAD-243E-E024196E3D98}"/>
                  </a:ext>
                </a:extLst>
              </p:cNvPr>
              <p:cNvPicPr/>
              <p:nvPr/>
            </p:nvPicPr>
            <p:blipFill>
              <a:blip r:embed="rId432"/>
              <a:stretch>
                <a:fillRect/>
              </a:stretch>
            </p:blipFill>
            <p:spPr>
              <a:xfrm>
                <a:off x="8154251" y="5350375"/>
                <a:ext cx="21744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3">
            <p14:nvContentPartPr>
              <p14:cNvPr id="318" name="Ink 317">
                <a:extLst>
                  <a:ext uri="{FF2B5EF4-FFF2-40B4-BE49-F238E27FC236}">
                    <a16:creationId xmlns:a16="http://schemas.microsoft.com/office/drawing/2014/main" id="{6D4ED2E4-5C17-5D58-A025-A0A8E7596331}"/>
                  </a:ext>
                </a:extLst>
              </p14:cNvPr>
              <p14:cNvContentPartPr/>
              <p14:nvPr/>
            </p14:nvContentPartPr>
            <p14:xfrm>
              <a:off x="8373851" y="5236255"/>
              <a:ext cx="79200" cy="393120"/>
            </p14:xfrm>
          </p:contentPart>
        </mc:Choice>
        <mc:Fallback xmlns="">
          <p:pic>
            <p:nvPicPr>
              <p:cNvPr id="318" name="Ink 317">
                <a:extLst>
                  <a:ext uri="{FF2B5EF4-FFF2-40B4-BE49-F238E27FC236}">
                    <a16:creationId xmlns:a16="http://schemas.microsoft.com/office/drawing/2014/main" id="{6D4ED2E4-5C17-5D58-A025-A0A8E7596331}"/>
                  </a:ext>
                </a:extLst>
              </p:cNvPr>
              <p:cNvPicPr/>
              <p:nvPr/>
            </p:nvPicPr>
            <p:blipFill>
              <a:blip r:embed="rId434"/>
              <a:stretch>
                <a:fillRect/>
              </a:stretch>
            </p:blipFill>
            <p:spPr>
              <a:xfrm>
                <a:off x="8355851" y="5218615"/>
                <a:ext cx="114840" cy="42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5">
            <p14:nvContentPartPr>
              <p14:cNvPr id="349" name="Ink 348">
                <a:extLst>
                  <a:ext uri="{FF2B5EF4-FFF2-40B4-BE49-F238E27FC236}">
                    <a16:creationId xmlns:a16="http://schemas.microsoft.com/office/drawing/2014/main" id="{9114E5B6-8396-E8F2-07E2-150F0BFF6FAB}"/>
                  </a:ext>
                </a:extLst>
              </p14:cNvPr>
              <p14:cNvContentPartPr/>
              <p14:nvPr/>
            </p14:nvContentPartPr>
            <p14:xfrm>
              <a:off x="6281531" y="5458015"/>
              <a:ext cx="336240" cy="30960"/>
            </p14:xfrm>
          </p:contentPart>
        </mc:Choice>
        <mc:Fallback xmlns="">
          <p:pic>
            <p:nvPicPr>
              <p:cNvPr id="349" name="Ink 348">
                <a:extLst>
                  <a:ext uri="{FF2B5EF4-FFF2-40B4-BE49-F238E27FC236}">
                    <a16:creationId xmlns:a16="http://schemas.microsoft.com/office/drawing/2014/main" id="{9114E5B6-8396-E8F2-07E2-150F0BFF6FAB}"/>
                  </a:ext>
                </a:extLst>
              </p:cNvPr>
              <p:cNvPicPr/>
              <p:nvPr/>
            </p:nvPicPr>
            <p:blipFill>
              <a:blip r:embed="rId436"/>
              <a:stretch>
                <a:fillRect/>
              </a:stretch>
            </p:blipFill>
            <p:spPr>
              <a:xfrm>
                <a:off x="6227891" y="5350375"/>
                <a:ext cx="443880" cy="246600"/>
              </a:xfrm>
              <a:prstGeom prst="rect">
                <a:avLst/>
              </a:prstGeom>
            </p:spPr>
          </p:pic>
        </mc:Fallback>
      </mc:AlternateContent>
      <p:grpSp>
        <p:nvGrpSpPr>
          <p:cNvPr id="354" name="Group 353">
            <a:extLst>
              <a:ext uri="{FF2B5EF4-FFF2-40B4-BE49-F238E27FC236}">
                <a16:creationId xmlns:a16="http://schemas.microsoft.com/office/drawing/2014/main" id="{D2E150FC-0B1F-CF0E-6600-B14F1E8F493C}"/>
              </a:ext>
            </a:extLst>
          </p:cNvPr>
          <p:cNvGrpSpPr/>
          <p:nvPr/>
        </p:nvGrpSpPr>
        <p:grpSpPr>
          <a:xfrm>
            <a:off x="9419651" y="5064175"/>
            <a:ext cx="552960" cy="239040"/>
            <a:chOff x="9419651" y="5064175"/>
            <a:chExt cx="552960" cy="23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B6405995-00D4-9884-9888-0620FEBBEF86}"/>
                    </a:ext>
                  </a:extLst>
                </p14:cNvPr>
                <p14:cNvContentPartPr/>
                <p14:nvPr/>
              </p14:nvContentPartPr>
              <p14:xfrm>
                <a:off x="9419651" y="5064175"/>
                <a:ext cx="146160" cy="23256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B6405995-00D4-9884-9888-0620FEBBEF86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9402011" y="5046535"/>
                  <a:ext cx="18180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6A6475CB-F5FF-4553-3FA1-CD2C2FE01A5A}"/>
                    </a:ext>
                  </a:extLst>
                </p14:cNvPr>
                <p14:cNvContentPartPr/>
                <p14:nvPr/>
              </p14:nvContentPartPr>
              <p14:xfrm>
                <a:off x="9612971" y="5263975"/>
                <a:ext cx="53280" cy="3924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6A6475CB-F5FF-4553-3FA1-CD2C2FE01A5A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9595331" y="5245975"/>
                  <a:ext cx="889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2DFEAF23-33A0-7D32-D48C-60E72AC41234}"/>
                    </a:ext>
                  </a:extLst>
                </p14:cNvPr>
                <p14:cNvContentPartPr/>
                <p14:nvPr/>
              </p14:nvContentPartPr>
              <p14:xfrm>
                <a:off x="9755891" y="5251375"/>
                <a:ext cx="59760" cy="3528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2DFEAF23-33A0-7D32-D48C-60E72AC41234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9738251" y="5233375"/>
                  <a:ext cx="9540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80066543-299E-17B6-26E3-00BE167AEBBA}"/>
                    </a:ext>
                  </a:extLst>
                </p14:cNvPr>
                <p14:cNvContentPartPr/>
                <p14:nvPr/>
              </p14:nvContentPartPr>
              <p14:xfrm>
                <a:off x="9855971" y="5099815"/>
                <a:ext cx="116640" cy="18864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80066543-299E-17B6-26E3-00BE167AEBBA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9837971" y="5081815"/>
                  <a:ext cx="152280" cy="22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8" name="Group 357">
            <a:extLst>
              <a:ext uri="{FF2B5EF4-FFF2-40B4-BE49-F238E27FC236}">
                <a16:creationId xmlns:a16="http://schemas.microsoft.com/office/drawing/2014/main" id="{E87DBD47-70F8-1267-72C5-291EF6098F37}"/>
              </a:ext>
            </a:extLst>
          </p:cNvPr>
          <p:cNvGrpSpPr/>
          <p:nvPr/>
        </p:nvGrpSpPr>
        <p:grpSpPr>
          <a:xfrm>
            <a:off x="10169171" y="5060935"/>
            <a:ext cx="378360" cy="255600"/>
            <a:chOff x="10169171" y="5060935"/>
            <a:chExt cx="378360" cy="25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5304B5E7-2700-1537-7489-7F859E737135}"/>
                    </a:ext>
                  </a:extLst>
                </p14:cNvPr>
                <p14:cNvContentPartPr/>
                <p14:nvPr/>
              </p14:nvContentPartPr>
              <p14:xfrm>
                <a:off x="10169171" y="5060935"/>
                <a:ext cx="116640" cy="23976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5304B5E7-2700-1537-7489-7F859E737135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10151171" y="5043295"/>
                  <a:ext cx="15228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CD42C345-62E8-4FC5-3BE1-BB51685A211B}"/>
                    </a:ext>
                  </a:extLst>
                </p14:cNvPr>
                <p14:cNvContentPartPr/>
                <p14:nvPr/>
              </p14:nvContentPartPr>
              <p14:xfrm>
                <a:off x="10335131" y="5238415"/>
                <a:ext cx="212400" cy="7812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CD42C345-62E8-4FC5-3BE1-BB51685A211B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10317131" y="5220415"/>
                  <a:ext cx="248040" cy="113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9">
            <p14:nvContentPartPr>
              <p14:cNvPr id="357" name="Ink 356">
                <a:extLst>
                  <a:ext uri="{FF2B5EF4-FFF2-40B4-BE49-F238E27FC236}">
                    <a16:creationId xmlns:a16="http://schemas.microsoft.com/office/drawing/2014/main" id="{EE0DADB3-A483-DEE3-151B-435417D54442}"/>
                  </a:ext>
                </a:extLst>
              </p14:cNvPr>
              <p14:cNvContentPartPr/>
              <p14:nvPr/>
            </p14:nvContentPartPr>
            <p14:xfrm>
              <a:off x="10749491" y="5223655"/>
              <a:ext cx="303120" cy="99000"/>
            </p14:xfrm>
          </p:contentPart>
        </mc:Choice>
        <mc:Fallback xmlns="">
          <p:pic>
            <p:nvPicPr>
              <p:cNvPr id="357" name="Ink 356">
                <a:extLst>
                  <a:ext uri="{FF2B5EF4-FFF2-40B4-BE49-F238E27FC236}">
                    <a16:creationId xmlns:a16="http://schemas.microsoft.com/office/drawing/2014/main" id="{EE0DADB3-A483-DEE3-151B-435417D54442}"/>
                  </a:ext>
                </a:extLst>
              </p:cNvPr>
              <p:cNvPicPr/>
              <p:nvPr/>
            </p:nvPicPr>
            <p:blipFill>
              <a:blip r:embed="rId450"/>
              <a:stretch>
                <a:fillRect/>
              </a:stretch>
            </p:blipFill>
            <p:spPr>
              <a:xfrm>
                <a:off x="10731491" y="5206015"/>
                <a:ext cx="338760" cy="13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77" name="Group 376">
            <a:extLst>
              <a:ext uri="{FF2B5EF4-FFF2-40B4-BE49-F238E27FC236}">
                <a16:creationId xmlns:a16="http://schemas.microsoft.com/office/drawing/2014/main" id="{06648937-72F1-5AE9-5B00-DB1084441A88}"/>
              </a:ext>
            </a:extLst>
          </p:cNvPr>
          <p:cNvGrpSpPr/>
          <p:nvPr/>
        </p:nvGrpSpPr>
        <p:grpSpPr>
          <a:xfrm>
            <a:off x="9440171" y="5421655"/>
            <a:ext cx="636120" cy="250200"/>
            <a:chOff x="9440171" y="5421655"/>
            <a:chExt cx="636120" cy="25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EA19344A-D209-C47C-2885-E70826B3397C}"/>
                    </a:ext>
                  </a:extLst>
                </p14:cNvPr>
                <p14:cNvContentPartPr/>
                <p14:nvPr/>
              </p14:nvContentPartPr>
              <p14:xfrm>
                <a:off x="9440171" y="5538295"/>
                <a:ext cx="142560" cy="10476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EA19344A-D209-C47C-2885-E70826B3397C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9422531" y="5520655"/>
                  <a:ext cx="1782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1BC2C46A-314E-7AFB-8CA7-E71305172887}"/>
                    </a:ext>
                  </a:extLst>
                </p14:cNvPr>
                <p14:cNvContentPartPr/>
                <p14:nvPr/>
              </p14:nvContentPartPr>
              <p14:xfrm>
                <a:off x="9624491" y="5421655"/>
                <a:ext cx="103320" cy="21348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1BC2C46A-314E-7AFB-8CA7-E71305172887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9606491" y="5403655"/>
                  <a:ext cx="13896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BB79FCCD-B9EB-5B88-1EFC-A1C409241265}"/>
                    </a:ext>
                  </a:extLst>
                </p14:cNvPr>
                <p14:cNvContentPartPr/>
                <p14:nvPr/>
              </p14:nvContentPartPr>
              <p14:xfrm>
                <a:off x="9771371" y="5515975"/>
                <a:ext cx="24120" cy="8568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BB79FCCD-B9EB-5B88-1EFC-A1C409241265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9753731" y="5497975"/>
                  <a:ext cx="597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3487E782-6D0B-2DC6-FFFF-D322DFE63C3E}"/>
                    </a:ext>
                  </a:extLst>
                </p14:cNvPr>
                <p14:cNvContentPartPr/>
                <p14:nvPr/>
              </p14:nvContentPartPr>
              <p14:xfrm>
                <a:off x="9858491" y="5541175"/>
                <a:ext cx="65160" cy="10800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3487E782-6D0B-2DC6-FFFF-D322DFE63C3E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9840491" y="5523175"/>
                  <a:ext cx="1008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51DD2D1C-9F7C-F458-EADF-219456DCB172}"/>
                    </a:ext>
                  </a:extLst>
                </p14:cNvPr>
                <p14:cNvContentPartPr/>
                <p14:nvPr/>
              </p14:nvContentPartPr>
              <p14:xfrm>
                <a:off x="9962171" y="5441095"/>
                <a:ext cx="114120" cy="23076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51DD2D1C-9F7C-F458-EADF-219456DCB172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9944531" y="5423455"/>
                  <a:ext cx="149760" cy="26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6" name="Group 375">
            <a:extLst>
              <a:ext uri="{FF2B5EF4-FFF2-40B4-BE49-F238E27FC236}">
                <a16:creationId xmlns:a16="http://schemas.microsoft.com/office/drawing/2014/main" id="{4CE25433-145F-D7ED-DF4A-F2FB7756D442}"/>
              </a:ext>
            </a:extLst>
          </p:cNvPr>
          <p:cNvGrpSpPr/>
          <p:nvPr/>
        </p:nvGrpSpPr>
        <p:grpSpPr>
          <a:xfrm>
            <a:off x="10266731" y="5461975"/>
            <a:ext cx="839880" cy="229320"/>
            <a:chOff x="10266731" y="5461975"/>
            <a:chExt cx="839880" cy="22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455BEB07-81AE-529E-748D-88494BF560A8}"/>
                    </a:ext>
                  </a:extLst>
                </p14:cNvPr>
                <p14:cNvContentPartPr/>
                <p14:nvPr/>
              </p14:nvContentPartPr>
              <p14:xfrm>
                <a:off x="10266731" y="5554855"/>
                <a:ext cx="126000" cy="8784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455BEB07-81AE-529E-748D-88494BF560A8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10249091" y="5537215"/>
                  <a:ext cx="16164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01039EB5-7BFA-FBF0-8C55-9559F03C498D}"/>
                    </a:ext>
                  </a:extLst>
                </p14:cNvPr>
                <p14:cNvContentPartPr/>
                <p14:nvPr/>
              </p14:nvContentPartPr>
              <p14:xfrm>
                <a:off x="10443851" y="5536855"/>
                <a:ext cx="101880" cy="8676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01039EB5-7BFA-FBF0-8C55-9559F03C498D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10426211" y="5519215"/>
                  <a:ext cx="1375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72DCEBA6-8630-A1B1-8BB8-0FA0B7AADD84}"/>
                    </a:ext>
                  </a:extLst>
                </p14:cNvPr>
                <p14:cNvContentPartPr/>
                <p14:nvPr/>
              </p14:nvContentPartPr>
              <p14:xfrm>
                <a:off x="10548251" y="5527855"/>
                <a:ext cx="49320" cy="11736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72DCEBA6-8630-A1B1-8BB8-0FA0B7AADD84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10530611" y="5509855"/>
                  <a:ext cx="849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BF4DFE0D-CDF1-14CE-D029-46AAF494FE1F}"/>
                    </a:ext>
                  </a:extLst>
                </p14:cNvPr>
                <p14:cNvContentPartPr/>
                <p14:nvPr/>
              </p14:nvContentPartPr>
              <p14:xfrm>
                <a:off x="10666331" y="5465575"/>
                <a:ext cx="26280" cy="18072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BF4DFE0D-CDF1-14CE-D029-46AAF494FE1F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10648691" y="5447935"/>
                  <a:ext cx="6192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5C69F9F2-5B22-8544-94AB-433C710C2BCD}"/>
                    </a:ext>
                  </a:extLst>
                </p14:cNvPr>
                <p14:cNvContentPartPr/>
                <p14:nvPr/>
              </p14:nvContentPartPr>
              <p14:xfrm>
                <a:off x="10577051" y="5507335"/>
                <a:ext cx="164880" cy="4104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5C69F9F2-5B22-8544-94AB-433C710C2BCD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10559051" y="5489335"/>
                  <a:ext cx="2005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0953F6F1-BD19-0287-DA95-37449A174B01}"/>
                    </a:ext>
                  </a:extLst>
                </p14:cNvPr>
                <p14:cNvContentPartPr/>
                <p14:nvPr/>
              </p14:nvContentPartPr>
              <p14:xfrm>
                <a:off x="10871171" y="5461975"/>
                <a:ext cx="145080" cy="21240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0953F6F1-BD19-0287-DA95-37449A174B01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10853171" y="5444335"/>
                  <a:ext cx="18072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6A56281E-96AB-ED65-E6B6-BFC3772E7721}"/>
                    </a:ext>
                  </a:extLst>
                </p14:cNvPr>
                <p14:cNvContentPartPr/>
                <p14:nvPr/>
              </p14:nvContentPartPr>
              <p14:xfrm>
                <a:off x="11025611" y="5581855"/>
                <a:ext cx="81000" cy="10944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6A56281E-96AB-ED65-E6B6-BFC3772E7721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11007971" y="5563855"/>
                  <a:ext cx="116640" cy="14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5" name="Group 374">
            <a:extLst>
              <a:ext uri="{FF2B5EF4-FFF2-40B4-BE49-F238E27FC236}">
                <a16:creationId xmlns:a16="http://schemas.microsoft.com/office/drawing/2014/main" id="{310C3DD0-289E-21C0-2872-96B86189A511}"/>
              </a:ext>
            </a:extLst>
          </p:cNvPr>
          <p:cNvGrpSpPr/>
          <p:nvPr/>
        </p:nvGrpSpPr>
        <p:grpSpPr>
          <a:xfrm>
            <a:off x="11293811" y="5493655"/>
            <a:ext cx="538560" cy="325800"/>
            <a:chOff x="11293811" y="5493655"/>
            <a:chExt cx="538560" cy="32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53D7FD7C-660B-D9B0-6416-9126401B2D37}"/>
                    </a:ext>
                  </a:extLst>
                </p14:cNvPr>
                <p14:cNvContentPartPr/>
                <p14:nvPr/>
              </p14:nvContentPartPr>
              <p14:xfrm>
                <a:off x="11293811" y="5493655"/>
                <a:ext cx="166320" cy="9972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53D7FD7C-660B-D9B0-6416-9126401B2D37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11276171" y="5475655"/>
                  <a:ext cx="2019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2AEFF31D-F264-BB9A-D9F1-662553C9BB18}"/>
                    </a:ext>
                  </a:extLst>
                </p14:cNvPr>
                <p14:cNvContentPartPr/>
                <p14:nvPr/>
              </p14:nvContentPartPr>
              <p14:xfrm>
                <a:off x="11507291" y="5497975"/>
                <a:ext cx="98280" cy="6012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2AEFF31D-F264-BB9A-D9F1-662553C9BB18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11489291" y="5480335"/>
                  <a:ext cx="1339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BD07727A-2126-A0F6-FC33-0B497B536FEA}"/>
                    </a:ext>
                  </a:extLst>
                </p14:cNvPr>
                <p14:cNvContentPartPr/>
                <p14:nvPr/>
              </p14:nvContentPartPr>
              <p14:xfrm>
                <a:off x="11666411" y="5542975"/>
                <a:ext cx="75240" cy="7128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BD07727A-2126-A0F6-FC33-0B497B536FEA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11648771" y="5525335"/>
                  <a:ext cx="1108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87F26E17-D2FF-F8B4-B5F8-FEEDB459B50F}"/>
                    </a:ext>
                  </a:extLst>
                </p14:cNvPr>
                <p14:cNvContentPartPr/>
                <p14:nvPr/>
              </p14:nvContentPartPr>
              <p14:xfrm>
                <a:off x="11703131" y="5573215"/>
                <a:ext cx="129240" cy="24624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87F26E17-D2FF-F8B4-B5F8-FEEDB459B50F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11685491" y="5555215"/>
                  <a:ext cx="164880" cy="281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3">
            <p14:nvContentPartPr>
              <p14:cNvPr id="378" name="Ink 377">
                <a:extLst>
                  <a:ext uri="{FF2B5EF4-FFF2-40B4-BE49-F238E27FC236}">
                    <a16:creationId xmlns:a16="http://schemas.microsoft.com/office/drawing/2014/main" id="{20B01074-526A-7BAD-1A1D-A99277963A3A}"/>
                  </a:ext>
                </a:extLst>
              </p14:cNvPr>
              <p14:cNvContentPartPr/>
              <p14:nvPr/>
            </p14:nvContentPartPr>
            <p14:xfrm>
              <a:off x="9313451" y="5192695"/>
              <a:ext cx="1657080" cy="73080"/>
            </p14:xfrm>
          </p:contentPart>
        </mc:Choice>
        <mc:Fallback xmlns="">
          <p:pic>
            <p:nvPicPr>
              <p:cNvPr id="378" name="Ink 377">
                <a:extLst>
                  <a:ext uri="{FF2B5EF4-FFF2-40B4-BE49-F238E27FC236}">
                    <a16:creationId xmlns:a16="http://schemas.microsoft.com/office/drawing/2014/main" id="{20B01074-526A-7BAD-1A1D-A99277963A3A}"/>
                  </a:ext>
                </a:extLst>
              </p:cNvPr>
              <p:cNvPicPr/>
              <p:nvPr/>
            </p:nvPicPr>
            <p:blipFill>
              <a:blip r:embed="rId484"/>
              <a:stretch>
                <a:fillRect/>
              </a:stretch>
            </p:blipFill>
            <p:spPr>
              <a:xfrm>
                <a:off x="9259451" y="5085055"/>
                <a:ext cx="1764720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5">
            <p14:nvContentPartPr>
              <p14:cNvPr id="379" name="Ink 378">
                <a:extLst>
                  <a:ext uri="{FF2B5EF4-FFF2-40B4-BE49-F238E27FC236}">
                    <a16:creationId xmlns:a16="http://schemas.microsoft.com/office/drawing/2014/main" id="{EA780A65-C571-B246-F352-A7451C2BDED7}"/>
                  </a:ext>
                </a:extLst>
              </p14:cNvPr>
              <p14:cNvContentPartPr/>
              <p14:nvPr/>
            </p14:nvContentPartPr>
            <p14:xfrm>
              <a:off x="9460331" y="5514535"/>
              <a:ext cx="2261880" cy="72000"/>
            </p14:xfrm>
          </p:contentPart>
        </mc:Choice>
        <mc:Fallback xmlns="">
          <p:pic>
            <p:nvPicPr>
              <p:cNvPr id="379" name="Ink 378">
                <a:extLst>
                  <a:ext uri="{FF2B5EF4-FFF2-40B4-BE49-F238E27FC236}">
                    <a16:creationId xmlns:a16="http://schemas.microsoft.com/office/drawing/2014/main" id="{EA780A65-C571-B246-F352-A7451C2BDED7}"/>
                  </a:ext>
                </a:extLst>
              </p:cNvPr>
              <p:cNvPicPr/>
              <p:nvPr/>
            </p:nvPicPr>
            <p:blipFill>
              <a:blip r:embed="rId486"/>
              <a:stretch>
                <a:fillRect/>
              </a:stretch>
            </p:blipFill>
            <p:spPr>
              <a:xfrm>
                <a:off x="9406691" y="5406535"/>
                <a:ext cx="2369520" cy="28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7">
            <p14:nvContentPartPr>
              <p14:cNvPr id="380" name="Ink 379">
                <a:extLst>
                  <a:ext uri="{FF2B5EF4-FFF2-40B4-BE49-F238E27FC236}">
                    <a16:creationId xmlns:a16="http://schemas.microsoft.com/office/drawing/2014/main" id="{B38708A1-DC58-777D-2B6C-926C21B76A0A}"/>
                  </a:ext>
                </a:extLst>
              </p14:cNvPr>
              <p14:cNvContentPartPr/>
              <p14:nvPr/>
            </p14:nvContentPartPr>
            <p14:xfrm>
              <a:off x="9603971" y="5603095"/>
              <a:ext cx="2118240" cy="91080"/>
            </p14:xfrm>
          </p:contentPart>
        </mc:Choice>
        <mc:Fallback xmlns="">
          <p:pic>
            <p:nvPicPr>
              <p:cNvPr id="380" name="Ink 379">
                <a:extLst>
                  <a:ext uri="{FF2B5EF4-FFF2-40B4-BE49-F238E27FC236}">
                    <a16:creationId xmlns:a16="http://schemas.microsoft.com/office/drawing/2014/main" id="{B38708A1-DC58-777D-2B6C-926C21B76A0A}"/>
                  </a:ext>
                </a:extLst>
              </p:cNvPr>
              <p:cNvPicPr/>
              <p:nvPr/>
            </p:nvPicPr>
            <p:blipFill>
              <a:blip r:embed="rId488"/>
              <a:stretch>
                <a:fillRect/>
              </a:stretch>
            </p:blipFill>
            <p:spPr>
              <a:xfrm>
                <a:off x="9550331" y="5495095"/>
                <a:ext cx="2225880" cy="30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9">
            <p14:nvContentPartPr>
              <p14:cNvPr id="381" name="Ink 380">
                <a:extLst>
                  <a:ext uri="{FF2B5EF4-FFF2-40B4-BE49-F238E27FC236}">
                    <a16:creationId xmlns:a16="http://schemas.microsoft.com/office/drawing/2014/main" id="{B68F4E92-0549-748D-075D-78B7D7540A84}"/>
                  </a:ext>
                </a:extLst>
              </p14:cNvPr>
              <p14:cNvContentPartPr/>
              <p14:nvPr/>
            </p14:nvContentPartPr>
            <p14:xfrm>
              <a:off x="9359531" y="5282695"/>
              <a:ext cx="1819440" cy="29880"/>
            </p14:xfrm>
          </p:contentPart>
        </mc:Choice>
        <mc:Fallback xmlns="">
          <p:pic>
            <p:nvPicPr>
              <p:cNvPr id="381" name="Ink 380">
                <a:extLst>
                  <a:ext uri="{FF2B5EF4-FFF2-40B4-BE49-F238E27FC236}">
                    <a16:creationId xmlns:a16="http://schemas.microsoft.com/office/drawing/2014/main" id="{B68F4E92-0549-748D-075D-78B7D7540A84}"/>
                  </a:ext>
                </a:extLst>
              </p:cNvPr>
              <p:cNvPicPr/>
              <p:nvPr/>
            </p:nvPicPr>
            <p:blipFill>
              <a:blip r:embed="rId490"/>
              <a:stretch>
                <a:fillRect/>
              </a:stretch>
            </p:blipFill>
            <p:spPr>
              <a:xfrm>
                <a:off x="9305531" y="5175055"/>
                <a:ext cx="192708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1">
            <p14:nvContentPartPr>
              <p14:cNvPr id="382" name="Ink 381">
                <a:extLst>
                  <a:ext uri="{FF2B5EF4-FFF2-40B4-BE49-F238E27FC236}">
                    <a16:creationId xmlns:a16="http://schemas.microsoft.com/office/drawing/2014/main" id="{D839D197-FC05-15D3-A5D2-0D4097D87FF7}"/>
                  </a:ext>
                </a:extLst>
              </p14:cNvPr>
              <p14:cNvContentPartPr/>
              <p14:nvPr/>
            </p14:nvContentPartPr>
            <p14:xfrm>
              <a:off x="2470571" y="5338855"/>
              <a:ext cx="238320" cy="130680"/>
            </p14:xfrm>
          </p:contentPart>
        </mc:Choice>
        <mc:Fallback xmlns="">
          <p:pic>
            <p:nvPicPr>
              <p:cNvPr id="382" name="Ink 381">
                <a:extLst>
                  <a:ext uri="{FF2B5EF4-FFF2-40B4-BE49-F238E27FC236}">
                    <a16:creationId xmlns:a16="http://schemas.microsoft.com/office/drawing/2014/main" id="{D839D197-FC05-15D3-A5D2-0D4097D87FF7}"/>
                  </a:ext>
                </a:extLst>
              </p:cNvPr>
              <p:cNvPicPr/>
              <p:nvPr/>
            </p:nvPicPr>
            <p:blipFill>
              <a:blip r:embed="rId492"/>
              <a:stretch>
                <a:fillRect/>
              </a:stretch>
            </p:blipFill>
            <p:spPr>
              <a:xfrm>
                <a:off x="2416931" y="5231215"/>
                <a:ext cx="345960" cy="34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3">
            <p14:nvContentPartPr>
              <p14:cNvPr id="383" name="Ink 382">
                <a:extLst>
                  <a:ext uri="{FF2B5EF4-FFF2-40B4-BE49-F238E27FC236}">
                    <a16:creationId xmlns:a16="http://schemas.microsoft.com/office/drawing/2014/main" id="{97CE453B-336A-7075-EB63-8F4916E0F815}"/>
                  </a:ext>
                </a:extLst>
              </p14:cNvPr>
              <p14:cNvContentPartPr/>
              <p14:nvPr/>
            </p14:nvContentPartPr>
            <p14:xfrm>
              <a:off x="2731931" y="5331655"/>
              <a:ext cx="78840" cy="166680"/>
            </p14:xfrm>
          </p:contentPart>
        </mc:Choice>
        <mc:Fallback xmlns="">
          <p:pic>
            <p:nvPicPr>
              <p:cNvPr id="383" name="Ink 382">
                <a:extLst>
                  <a:ext uri="{FF2B5EF4-FFF2-40B4-BE49-F238E27FC236}">
                    <a16:creationId xmlns:a16="http://schemas.microsoft.com/office/drawing/2014/main" id="{97CE453B-336A-7075-EB63-8F4916E0F815}"/>
                  </a:ext>
                </a:extLst>
              </p:cNvPr>
              <p:cNvPicPr/>
              <p:nvPr/>
            </p:nvPicPr>
            <p:blipFill>
              <a:blip r:embed="rId494"/>
              <a:stretch>
                <a:fillRect/>
              </a:stretch>
            </p:blipFill>
            <p:spPr>
              <a:xfrm>
                <a:off x="2678291" y="5223655"/>
                <a:ext cx="186480" cy="38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392" name="Group 391">
            <a:extLst>
              <a:ext uri="{FF2B5EF4-FFF2-40B4-BE49-F238E27FC236}">
                <a16:creationId xmlns:a16="http://schemas.microsoft.com/office/drawing/2014/main" id="{E5899BB1-B275-D825-90AC-9A9A1C4D84D7}"/>
              </a:ext>
            </a:extLst>
          </p:cNvPr>
          <p:cNvGrpSpPr/>
          <p:nvPr/>
        </p:nvGrpSpPr>
        <p:grpSpPr>
          <a:xfrm>
            <a:off x="6835571" y="6109255"/>
            <a:ext cx="543240" cy="375120"/>
            <a:chOff x="6835571" y="6109255"/>
            <a:chExt cx="543240" cy="37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5DE42E30-9296-AF7E-A999-6313CAF172ED}"/>
                    </a:ext>
                  </a:extLst>
                </p14:cNvPr>
                <p14:cNvContentPartPr/>
                <p14:nvPr/>
              </p14:nvContentPartPr>
              <p14:xfrm>
                <a:off x="6835571" y="6356215"/>
                <a:ext cx="113760" cy="12816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5DE42E30-9296-AF7E-A999-6313CAF172ED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6817571" y="6338575"/>
                  <a:ext cx="1494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B2A542EF-EB5E-D2E2-51B7-BCB38391DEAC}"/>
                    </a:ext>
                  </a:extLst>
                </p14:cNvPr>
                <p14:cNvContentPartPr/>
                <p14:nvPr/>
              </p14:nvContentPartPr>
              <p14:xfrm>
                <a:off x="7107011" y="6202495"/>
                <a:ext cx="113040" cy="84600"/>
              </p14:xfrm>
            </p:contentPart>
          </mc:Choice>
          <mc:Fallback xmlns=""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B2A542EF-EB5E-D2E2-51B7-BCB38391DEAC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7089011" y="6184495"/>
                  <a:ext cx="1486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6267E87E-C094-8685-3FF7-23469F4EDD11}"/>
                    </a:ext>
                  </a:extLst>
                </p14:cNvPr>
                <p14:cNvContentPartPr/>
                <p14:nvPr/>
              </p14:nvContentPartPr>
              <p14:xfrm>
                <a:off x="7092611" y="6214375"/>
                <a:ext cx="142920" cy="92880"/>
              </p14:xfrm>
            </p:contentPart>
          </mc:Choice>
          <mc:Fallback xmlns=""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6267E87E-C094-8685-3FF7-23469F4EDD11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7074611" y="6196735"/>
                  <a:ext cx="1785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DB6E6B78-1BFF-79A0-27BB-D8A631F615BB}"/>
                    </a:ext>
                  </a:extLst>
                </p14:cNvPr>
                <p14:cNvContentPartPr/>
                <p14:nvPr/>
              </p14:nvContentPartPr>
              <p14:xfrm>
                <a:off x="6982451" y="6138415"/>
                <a:ext cx="118800" cy="268920"/>
              </p14:xfrm>
            </p:contentPart>
          </mc:Choice>
          <mc:Fallback xmlns=""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DB6E6B78-1BFF-79A0-27BB-D8A631F615BB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6964811" y="6120415"/>
                  <a:ext cx="15444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DB5F75F4-9F75-70E7-E704-E88C745F8589}"/>
                    </a:ext>
                  </a:extLst>
                </p14:cNvPr>
                <p14:cNvContentPartPr/>
                <p14:nvPr/>
              </p14:nvContentPartPr>
              <p14:xfrm>
                <a:off x="7238051" y="6109255"/>
                <a:ext cx="140760" cy="313200"/>
              </p14:xfrm>
            </p:contentPart>
          </mc:Choice>
          <mc:Fallback xmlns=""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DB5F75F4-9F75-70E7-E704-E88C745F8589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7220411" y="6091615"/>
                  <a:ext cx="176400" cy="34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2" name="Group 401">
            <a:extLst>
              <a:ext uri="{FF2B5EF4-FFF2-40B4-BE49-F238E27FC236}">
                <a16:creationId xmlns:a16="http://schemas.microsoft.com/office/drawing/2014/main" id="{753E6D54-0DF9-1FB0-6440-000C8C0259BE}"/>
              </a:ext>
            </a:extLst>
          </p:cNvPr>
          <p:cNvGrpSpPr/>
          <p:nvPr/>
        </p:nvGrpSpPr>
        <p:grpSpPr>
          <a:xfrm>
            <a:off x="7596971" y="6257215"/>
            <a:ext cx="104040" cy="78480"/>
            <a:chOff x="7596971" y="6257215"/>
            <a:chExt cx="104040" cy="7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3BE87FDA-9202-5AD2-A571-27576CD617C3}"/>
                    </a:ext>
                  </a:extLst>
                </p14:cNvPr>
                <p14:cNvContentPartPr/>
                <p14:nvPr/>
              </p14:nvContentPartPr>
              <p14:xfrm>
                <a:off x="7596971" y="6257215"/>
                <a:ext cx="104040" cy="11520"/>
              </p14:xfrm>
            </p:contentPart>
          </mc:Choice>
          <mc:Fallback xmlns=""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3BE87FDA-9202-5AD2-A571-27576CD617C3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7579331" y="6239215"/>
                  <a:ext cx="1396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23BE79E0-83B6-541A-1DA6-CD04630B6BE6}"/>
                    </a:ext>
                  </a:extLst>
                </p14:cNvPr>
                <p14:cNvContentPartPr/>
                <p14:nvPr/>
              </p14:nvContentPartPr>
              <p14:xfrm>
                <a:off x="7601651" y="6320215"/>
                <a:ext cx="98280" cy="15480"/>
              </p14:xfrm>
            </p:contentPart>
          </mc:Choice>
          <mc:Fallback xmlns=""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23BE79E0-83B6-541A-1DA6-CD04630B6BE6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7584011" y="6302215"/>
                  <a:ext cx="133920" cy="5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1" name="Group 400">
            <a:extLst>
              <a:ext uri="{FF2B5EF4-FFF2-40B4-BE49-F238E27FC236}">
                <a16:creationId xmlns:a16="http://schemas.microsoft.com/office/drawing/2014/main" id="{2E65CDD1-E1A0-5552-7C24-33F9B3EE6E47}"/>
              </a:ext>
            </a:extLst>
          </p:cNvPr>
          <p:cNvGrpSpPr/>
          <p:nvPr/>
        </p:nvGrpSpPr>
        <p:grpSpPr>
          <a:xfrm>
            <a:off x="7910891" y="5994415"/>
            <a:ext cx="796320" cy="269640"/>
            <a:chOff x="7910891" y="5994415"/>
            <a:chExt cx="796320" cy="26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74BD267C-7F22-1964-FC98-519A50A727A6}"/>
                    </a:ext>
                  </a:extLst>
                </p14:cNvPr>
                <p14:cNvContentPartPr/>
                <p14:nvPr/>
              </p14:nvContentPartPr>
              <p14:xfrm>
                <a:off x="7910891" y="6020695"/>
                <a:ext cx="128160" cy="243360"/>
              </p14:xfrm>
            </p:contentPart>
          </mc:Choice>
          <mc:Fallback xmlns=""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74BD267C-7F22-1964-FC98-519A50A727A6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7892891" y="6003055"/>
                  <a:ext cx="16380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CFA76728-8735-0C8C-1690-8C6F05ADF0A0}"/>
                    </a:ext>
                  </a:extLst>
                </p14:cNvPr>
                <p14:cNvContentPartPr/>
                <p14:nvPr/>
              </p14:nvContentPartPr>
              <p14:xfrm>
                <a:off x="8061011" y="6182695"/>
                <a:ext cx="125280" cy="67680"/>
              </p14:xfrm>
            </p:contentPart>
          </mc:Choice>
          <mc:Fallback xmlns=""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CFA76728-8735-0C8C-1690-8C6F05ADF0A0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8043011" y="6165055"/>
                  <a:ext cx="1609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9BE2BBC7-79B7-46FC-32DF-2600BC1E7E90}"/>
                    </a:ext>
                  </a:extLst>
                </p14:cNvPr>
                <p14:cNvContentPartPr/>
                <p14:nvPr/>
              </p14:nvContentPartPr>
              <p14:xfrm>
                <a:off x="8217611" y="6158215"/>
                <a:ext cx="121680" cy="79200"/>
              </p14:xfrm>
            </p:contentPart>
          </mc:Choice>
          <mc:Fallback xmlns=""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9BE2BBC7-79B7-46FC-32DF-2600BC1E7E90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8199611" y="6140575"/>
                  <a:ext cx="1573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A929C5E4-E36D-87E7-B48B-69DF2EC91C25}"/>
                    </a:ext>
                  </a:extLst>
                </p14:cNvPr>
                <p14:cNvContentPartPr/>
                <p14:nvPr/>
              </p14:nvContentPartPr>
              <p14:xfrm>
                <a:off x="8351891" y="6155335"/>
                <a:ext cx="82080" cy="90360"/>
              </p14:xfrm>
            </p:contentPart>
          </mc:Choice>
          <mc:Fallback xmlns=""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A929C5E4-E36D-87E7-B48B-69DF2EC91C25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8334251" y="6137335"/>
                  <a:ext cx="1177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01829B0B-FAAE-4F44-3504-3152237A4D5A}"/>
                    </a:ext>
                  </a:extLst>
                </p14:cNvPr>
                <p14:cNvContentPartPr/>
                <p14:nvPr/>
              </p14:nvContentPartPr>
              <p14:xfrm>
                <a:off x="8478611" y="6174415"/>
                <a:ext cx="119880" cy="67680"/>
              </p14:xfrm>
            </p:contentPart>
          </mc:Choice>
          <mc:Fallback xmlns=""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01829B0B-FAAE-4F44-3504-3152237A4D5A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8460611" y="6156415"/>
                  <a:ext cx="1555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60478B6E-265B-AC99-AFC4-C94B2C8396C2}"/>
                    </a:ext>
                  </a:extLst>
                </p14:cNvPr>
                <p14:cNvContentPartPr/>
                <p14:nvPr/>
              </p14:nvContentPartPr>
              <p14:xfrm>
                <a:off x="8643131" y="5994415"/>
                <a:ext cx="64080" cy="255960"/>
              </p14:xfrm>
            </p:contentPart>
          </mc:Choice>
          <mc:Fallback xmlns=""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60478B6E-265B-AC99-AFC4-C94B2C8396C2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8625491" y="5976775"/>
                  <a:ext cx="99720" cy="29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4" name="Group 423">
            <a:extLst>
              <a:ext uri="{FF2B5EF4-FFF2-40B4-BE49-F238E27FC236}">
                <a16:creationId xmlns:a16="http://schemas.microsoft.com/office/drawing/2014/main" id="{2F14425F-3507-1DAB-78A8-20ABFBF7563B}"/>
              </a:ext>
            </a:extLst>
          </p:cNvPr>
          <p:cNvGrpSpPr/>
          <p:nvPr/>
        </p:nvGrpSpPr>
        <p:grpSpPr>
          <a:xfrm>
            <a:off x="8871011" y="5977495"/>
            <a:ext cx="1202400" cy="277200"/>
            <a:chOff x="8871011" y="5977495"/>
            <a:chExt cx="1202400" cy="27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1A820C21-3F7A-988C-06D5-98366867D564}"/>
                    </a:ext>
                  </a:extLst>
                </p14:cNvPr>
                <p14:cNvContentPartPr/>
                <p14:nvPr/>
              </p14:nvContentPartPr>
              <p14:xfrm>
                <a:off x="8899811" y="6005215"/>
                <a:ext cx="161280" cy="242280"/>
              </p14:xfrm>
            </p:contentPart>
          </mc:Choice>
          <mc:Fallback xmlns=""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1A820C21-3F7A-988C-06D5-98366867D564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8882171" y="5987215"/>
                  <a:ext cx="19692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107E4942-4E25-6196-DE6F-E8530D1A8F43}"/>
                    </a:ext>
                  </a:extLst>
                </p14:cNvPr>
                <p14:cNvContentPartPr/>
                <p14:nvPr/>
              </p14:nvContentPartPr>
              <p14:xfrm>
                <a:off x="8871011" y="6156775"/>
                <a:ext cx="131400" cy="12240"/>
              </p14:xfrm>
            </p:contentPart>
          </mc:Choice>
          <mc:Fallback xmlns=""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107E4942-4E25-6196-DE6F-E8530D1A8F43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8853011" y="6138775"/>
                  <a:ext cx="1670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1242A5EB-1B29-809B-4582-E3F05BAB6AC3}"/>
                    </a:ext>
                  </a:extLst>
                </p14:cNvPr>
                <p14:cNvContentPartPr/>
                <p14:nvPr/>
              </p14:nvContentPartPr>
              <p14:xfrm>
                <a:off x="9080531" y="6162895"/>
                <a:ext cx="75960" cy="82800"/>
              </p14:xfrm>
            </p:contentPart>
          </mc:Choice>
          <mc:Fallback xmlns=""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1242A5EB-1B29-809B-4582-E3F05BAB6AC3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9062531" y="6144895"/>
                  <a:ext cx="1116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406" name="Ink 405">
                  <a:extLst>
                    <a:ext uri="{FF2B5EF4-FFF2-40B4-BE49-F238E27FC236}">
                      <a16:creationId xmlns:a16="http://schemas.microsoft.com/office/drawing/2014/main" id="{7E00AD0F-2794-1EA8-8502-ED5BF4552DCD}"/>
                    </a:ext>
                  </a:extLst>
                </p14:cNvPr>
                <p14:cNvContentPartPr/>
                <p14:nvPr/>
              </p14:nvContentPartPr>
              <p14:xfrm>
                <a:off x="9242171" y="6169735"/>
                <a:ext cx="97200" cy="57600"/>
              </p14:xfrm>
            </p:contentPart>
          </mc:Choice>
          <mc:Fallback xmlns="">
            <p:pic>
              <p:nvPicPr>
                <p:cNvPr id="406" name="Ink 405">
                  <a:extLst>
                    <a:ext uri="{FF2B5EF4-FFF2-40B4-BE49-F238E27FC236}">
                      <a16:creationId xmlns:a16="http://schemas.microsoft.com/office/drawing/2014/main" id="{7E00AD0F-2794-1EA8-8502-ED5BF4552DCD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9224171" y="6151735"/>
                  <a:ext cx="1328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407" name="Ink 406">
                  <a:extLst>
                    <a:ext uri="{FF2B5EF4-FFF2-40B4-BE49-F238E27FC236}">
                      <a16:creationId xmlns:a16="http://schemas.microsoft.com/office/drawing/2014/main" id="{9B37190A-79B3-6AF0-1821-C87ACBC897B6}"/>
                    </a:ext>
                  </a:extLst>
                </p14:cNvPr>
                <p14:cNvContentPartPr/>
                <p14:nvPr/>
              </p14:nvContentPartPr>
              <p14:xfrm>
                <a:off x="9425771" y="6155695"/>
                <a:ext cx="106200" cy="77040"/>
              </p14:xfrm>
            </p:contentPart>
          </mc:Choice>
          <mc:Fallback xmlns="">
            <p:pic>
              <p:nvPicPr>
                <p:cNvPr id="407" name="Ink 406">
                  <a:extLst>
                    <a:ext uri="{FF2B5EF4-FFF2-40B4-BE49-F238E27FC236}">
                      <a16:creationId xmlns:a16="http://schemas.microsoft.com/office/drawing/2014/main" id="{9B37190A-79B3-6AF0-1821-C87ACBC897B6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9408131" y="6137695"/>
                  <a:ext cx="1418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63B866A6-D5BB-836B-ED4B-C767BC7411A8}"/>
                    </a:ext>
                  </a:extLst>
                </p14:cNvPr>
                <p14:cNvContentPartPr/>
                <p14:nvPr/>
              </p14:nvContentPartPr>
              <p14:xfrm>
                <a:off x="9570491" y="5977495"/>
                <a:ext cx="92160" cy="247320"/>
              </p14:xfrm>
            </p:contentPart>
          </mc:Choice>
          <mc:Fallback xmlns=""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63B866A6-D5BB-836B-ED4B-C767BC7411A8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9552491" y="5959855"/>
                  <a:ext cx="12780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AF734106-C20E-64FE-4F76-424E8C00E0C8}"/>
                    </a:ext>
                  </a:extLst>
                </p14:cNvPr>
                <p14:cNvContentPartPr/>
                <p14:nvPr/>
              </p14:nvContentPartPr>
              <p14:xfrm>
                <a:off x="9462491" y="6100975"/>
                <a:ext cx="217800" cy="126720"/>
              </p14:xfrm>
            </p:contentPart>
          </mc:Choice>
          <mc:Fallback xmlns=""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AF734106-C20E-64FE-4F76-424E8C00E0C8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9444491" y="6083335"/>
                  <a:ext cx="2534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id="{2AC0274B-601B-4857-4D60-D1CAD39F5EFB}"/>
                    </a:ext>
                  </a:extLst>
                </p14:cNvPr>
                <p14:cNvContentPartPr/>
                <p14:nvPr/>
              </p14:nvContentPartPr>
              <p14:xfrm>
                <a:off x="9700451" y="6154255"/>
                <a:ext cx="13320" cy="17280"/>
              </p14:xfrm>
            </p:contentPart>
          </mc:Choice>
          <mc:Fallback xmlns="">
            <p:pic>
              <p:nvPicPr>
                <p:cNvPr id="410" name="Ink 409">
                  <a:extLst>
                    <a:ext uri="{FF2B5EF4-FFF2-40B4-BE49-F238E27FC236}">
                      <a16:creationId xmlns:a16="http://schemas.microsoft.com/office/drawing/2014/main" id="{2AC0274B-601B-4857-4D60-D1CAD39F5EFB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9682451" y="6136615"/>
                  <a:ext cx="489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D8C84AD3-39F4-9DE5-4290-EEB3641F8144}"/>
                    </a:ext>
                  </a:extLst>
                </p14:cNvPr>
                <p14:cNvContentPartPr/>
                <p14:nvPr/>
              </p14:nvContentPartPr>
              <p14:xfrm>
                <a:off x="9736451" y="6172255"/>
                <a:ext cx="61560" cy="49680"/>
              </p14:xfrm>
            </p:contentPart>
          </mc:Choice>
          <mc:Fallback xmlns=""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D8C84AD3-39F4-9DE5-4290-EEB3641F8144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9718811" y="6154255"/>
                  <a:ext cx="9720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412" name="Ink 411">
                  <a:extLst>
                    <a:ext uri="{FF2B5EF4-FFF2-40B4-BE49-F238E27FC236}">
                      <a16:creationId xmlns:a16="http://schemas.microsoft.com/office/drawing/2014/main" id="{BAC80A17-0C1B-586F-EF7C-9CFB079C3B59}"/>
                    </a:ext>
                  </a:extLst>
                </p14:cNvPr>
                <p14:cNvContentPartPr/>
                <p14:nvPr/>
              </p14:nvContentPartPr>
              <p14:xfrm>
                <a:off x="9850211" y="6187375"/>
                <a:ext cx="223200" cy="67320"/>
              </p14:xfrm>
            </p:contentPart>
          </mc:Choice>
          <mc:Fallback xmlns="">
            <p:pic>
              <p:nvPicPr>
                <p:cNvPr id="412" name="Ink 411">
                  <a:extLst>
                    <a:ext uri="{FF2B5EF4-FFF2-40B4-BE49-F238E27FC236}">
                      <a16:creationId xmlns:a16="http://schemas.microsoft.com/office/drawing/2014/main" id="{BAC80A17-0C1B-586F-EF7C-9CFB079C3B59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9832571" y="6169375"/>
                  <a:ext cx="258840" cy="102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41">
            <p14:nvContentPartPr>
              <p14:cNvPr id="413" name="Ink 412">
                <a:extLst>
                  <a:ext uri="{FF2B5EF4-FFF2-40B4-BE49-F238E27FC236}">
                    <a16:creationId xmlns:a16="http://schemas.microsoft.com/office/drawing/2014/main" id="{9C8308F8-0DA6-0083-5DEF-ECDF100E73E8}"/>
                  </a:ext>
                </a:extLst>
              </p14:cNvPr>
              <p14:cNvContentPartPr/>
              <p14:nvPr/>
            </p14:nvContentPartPr>
            <p14:xfrm>
              <a:off x="10296251" y="6071815"/>
              <a:ext cx="228960" cy="313200"/>
            </p14:xfrm>
          </p:contentPart>
        </mc:Choice>
        <mc:Fallback xmlns="">
          <p:pic>
            <p:nvPicPr>
              <p:cNvPr id="413" name="Ink 412">
                <a:extLst>
                  <a:ext uri="{FF2B5EF4-FFF2-40B4-BE49-F238E27FC236}">
                    <a16:creationId xmlns:a16="http://schemas.microsoft.com/office/drawing/2014/main" id="{9C8308F8-0DA6-0083-5DEF-ECDF100E73E8}"/>
                  </a:ext>
                </a:extLst>
              </p:cNvPr>
              <p:cNvPicPr/>
              <p:nvPr/>
            </p:nvPicPr>
            <p:blipFill>
              <a:blip r:embed="rId542"/>
              <a:stretch>
                <a:fillRect/>
              </a:stretch>
            </p:blipFill>
            <p:spPr>
              <a:xfrm>
                <a:off x="10278611" y="6053815"/>
                <a:ext cx="264600" cy="348840"/>
              </a:xfrm>
              <a:prstGeom prst="rect">
                <a:avLst/>
              </a:prstGeom>
            </p:spPr>
          </p:pic>
        </mc:Fallback>
      </mc:AlternateContent>
      <p:grpSp>
        <p:nvGrpSpPr>
          <p:cNvPr id="423" name="Group 422">
            <a:extLst>
              <a:ext uri="{FF2B5EF4-FFF2-40B4-BE49-F238E27FC236}">
                <a16:creationId xmlns:a16="http://schemas.microsoft.com/office/drawing/2014/main" id="{04314C2F-2113-F622-8D7A-A7AA01E95937}"/>
              </a:ext>
            </a:extLst>
          </p:cNvPr>
          <p:cNvGrpSpPr/>
          <p:nvPr/>
        </p:nvGrpSpPr>
        <p:grpSpPr>
          <a:xfrm>
            <a:off x="10766051" y="6023935"/>
            <a:ext cx="1202400" cy="452160"/>
            <a:chOff x="10766051" y="6023935"/>
            <a:chExt cx="1202400" cy="45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414" name="Ink 413">
                  <a:extLst>
                    <a:ext uri="{FF2B5EF4-FFF2-40B4-BE49-F238E27FC236}">
                      <a16:creationId xmlns:a16="http://schemas.microsoft.com/office/drawing/2014/main" id="{82707408-B79E-4855-C891-BEAD8C058512}"/>
                    </a:ext>
                  </a:extLst>
                </p14:cNvPr>
                <p14:cNvContentPartPr/>
                <p14:nvPr/>
              </p14:nvContentPartPr>
              <p14:xfrm>
                <a:off x="10766051" y="6031495"/>
                <a:ext cx="96840" cy="242640"/>
              </p14:xfrm>
            </p:contentPart>
          </mc:Choice>
          <mc:Fallback xmlns="">
            <p:pic>
              <p:nvPicPr>
                <p:cNvPr id="414" name="Ink 413">
                  <a:extLst>
                    <a:ext uri="{FF2B5EF4-FFF2-40B4-BE49-F238E27FC236}">
                      <a16:creationId xmlns:a16="http://schemas.microsoft.com/office/drawing/2014/main" id="{82707408-B79E-4855-C891-BEAD8C058512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10748051" y="6013495"/>
                  <a:ext cx="13248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979D255F-5E5C-7047-187A-7894D3975BC6}"/>
                    </a:ext>
                  </a:extLst>
                </p14:cNvPr>
                <p14:cNvContentPartPr/>
                <p14:nvPr/>
              </p14:nvContentPartPr>
              <p14:xfrm>
                <a:off x="10904651" y="6203215"/>
                <a:ext cx="121320" cy="54360"/>
              </p14:xfrm>
            </p:contentPart>
          </mc:Choice>
          <mc:Fallback xmlns="">
            <p:pic>
              <p:nvPicPr>
                <p:cNvPr id="415" name="Ink 414">
                  <a:extLst>
                    <a:ext uri="{FF2B5EF4-FFF2-40B4-BE49-F238E27FC236}">
                      <a16:creationId xmlns:a16="http://schemas.microsoft.com/office/drawing/2014/main" id="{979D255F-5E5C-7047-187A-7894D3975BC6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10886651" y="6185215"/>
                  <a:ext cx="1569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EEA5E643-0C6C-743B-6017-0014433DD7FA}"/>
                    </a:ext>
                  </a:extLst>
                </p14:cNvPr>
                <p14:cNvContentPartPr/>
                <p14:nvPr/>
              </p14:nvContentPartPr>
              <p14:xfrm>
                <a:off x="11095451" y="6023935"/>
                <a:ext cx="102960" cy="234720"/>
              </p14:xfrm>
            </p:contentPart>
          </mc:Choice>
          <mc:Fallback xmlns=""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EEA5E643-0C6C-743B-6017-0014433DD7FA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11077451" y="6005935"/>
                  <a:ext cx="13860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417" name="Ink 416">
                  <a:extLst>
                    <a:ext uri="{FF2B5EF4-FFF2-40B4-BE49-F238E27FC236}">
                      <a16:creationId xmlns:a16="http://schemas.microsoft.com/office/drawing/2014/main" id="{6C83D3D9-B5C5-215A-B303-F38C12787084}"/>
                    </a:ext>
                  </a:extLst>
                </p14:cNvPr>
                <p14:cNvContentPartPr/>
                <p14:nvPr/>
              </p14:nvContentPartPr>
              <p14:xfrm>
                <a:off x="11068451" y="6153175"/>
                <a:ext cx="159840" cy="16560"/>
              </p14:xfrm>
            </p:contentPart>
          </mc:Choice>
          <mc:Fallback xmlns="">
            <p:pic>
              <p:nvPicPr>
                <p:cNvPr id="417" name="Ink 416">
                  <a:extLst>
                    <a:ext uri="{FF2B5EF4-FFF2-40B4-BE49-F238E27FC236}">
                      <a16:creationId xmlns:a16="http://schemas.microsoft.com/office/drawing/2014/main" id="{6C83D3D9-B5C5-215A-B303-F38C12787084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11050451" y="6135535"/>
                  <a:ext cx="1954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id="{73539CC8-8CE6-2791-58AE-7CF49149F937}"/>
                    </a:ext>
                  </a:extLst>
                </p14:cNvPr>
                <p14:cNvContentPartPr/>
                <p14:nvPr/>
              </p14:nvContentPartPr>
              <p14:xfrm>
                <a:off x="11383811" y="6044095"/>
                <a:ext cx="158760" cy="225720"/>
              </p14:xfrm>
            </p:contentPart>
          </mc:Choice>
          <mc:Fallback xmlns="">
            <p:pic>
              <p:nvPicPr>
                <p:cNvPr id="418" name="Ink 417">
                  <a:extLst>
                    <a:ext uri="{FF2B5EF4-FFF2-40B4-BE49-F238E27FC236}">
                      <a16:creationId xmlns:a16="http://schemas.microsoft.com/office/drawing/2014/main" id="{73539CC8-8CE6-2791-58AE-7CF49149F937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11365811" y="6026455"/>
                  <a:ext cx="19440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912C9D2B-4AB2-E797-8E3F-CE1CF2AC3B2C}"/>
                    </a:ext>
                  </a:extLst>
                </p14:cNvPr>
                <p14:cNvContentPartPr/>
                <p14:nvPr/>
              </p14:nvContentPartPr>
              <p14:xfrm>
                <a:off x="11570291" y="6136255"/>
                <a:ext cx="42840" cy="121320"/>
              </p14:xfrm>
            </p:contentPart>
          </mc:Choice>
          <mc:Fallback xmlns=""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912C9D2B-4AB2-E797-8E3F-CE1CF2AC3B2C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11552291" y="6118615"/>
                  <a:ext cx="784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420" name="Ink 419">
                  <a:extLst>
                    <a:ext uri="{FF2B5EF4-FFF2-40B4-BE49-F238E27FC236}">
                      <a16:creationId xmlns:a16="http://schemas.microsoft.com/office/drawing/2014/main" id="{82B35E7C-2E41-B52A-35CA-51CAB8864BCD}"/>
                    </a:ext>
                  </a:extLst>
                </p14:cNvPr>
                <p14:cNvContentPartPr/>
                <p14:nvPr/>
              </p14:nvContentPartPr>
              <p14:xfrm>
                <a:off x="11663531" y="6228415"/>
                <a:ext cx="87120" cy="52200"/>
              </p14:xfrm>
            </p:contentPart>
          </mc:Choice>
          <mc:Fallback xmlns="">
            <p:pic>
              <p:nvPicPr>
                <p:cNvPr id="420" name="Ink 419">
                  <a:extLst>
                    <a:ext uri="{FF2B5EF4-FFF2-40B4-BE49-F238E27FC236}">
                      <a16:creationId xmlns:a16="http://schemas.microsoft.com/office/drawing/2014/main" id="{82B35E7C-2E41-B52A-35CA-51CAB8864BCD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11645891" y="6210775"/>
                  <a:ext cx="1227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421" name="Ink 420">
                  <a:extLst>
                    <a:ext uri="{FF2B5EF4-FFF2-40B4-BE49-F238E27FC236}">
                      <a16:creationId xmlns:a16="http://schemas.microsoft.com/office/drawing/2014/main" id="{434E5F09-D5CA-0CB3-EB0D-8EC81BAC8D04}"/>
                    </a:ext>
                  </a:extLst>
                </p14:cNvPr>
                <p14:cNvContentPartPr/>
                <p14:nvPr/>
              </p14:nvContentPartPr>
              <p14:xfrm>
                <a:off x="11793131" y="6102055"/>
                <a:ext cx="102960" cy="198360"/>
              </p14:xfrm>
            </p:contentPart>
          </mc:Choice>
          <mc:Fallback xmlns="">
            <p:pic>
              <p:nvPicPr>
                <p:cNvPr id="421" name="Ink 420">
                  <a:extLst>
                    <a:ext uri="{FF2B5EF4-FFF2-40B4-BE49-F238E27FC236}">
                      <a16:creationId xmlns:a16="http://schemas.microsoft.com/office/drawing/2014/main" id="{434E5F09-D5CA-0CB3-EB0D-8EC81BAC8D04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11775491" y="6084415"/>
                  <a:ext cx="13860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id="{EA49B7BF-682E-1685-21CA-A3BF3D6164E5}"/>
                    </a:ext>
                  </a:extLst>
                </p14:cNvPr>
                <p14:cNvContentPartPr/>
                <p14:nvPr/>
              </p14:nvContentPartPr>
              <p14:xfrm>
                <a:off x="11889251" y="6364855"/>
                <a:ext cx="79200" cy="111240"/>
              </p14:xfrm>
            </p:contentPart>
          </mc:Choice>
          <mc:Fallback xmlns=""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EA49B7BF-682E-1685-21CA-A3BF3D6164E5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11871611" y="6347215"/>
                  <a:ext cx="114840" cy="14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9" name="Group 438">
            <a:extLst>
              <a:ext uri="{FF2B5EF4-FFF2-40B4-BE49-F238E27FC236}">
                <a16:creationId xmlns:a16="http://schemas.microsoft.com/office/drawing/2014/main" id="{DCBE2BD3-1FFA-856F-063F-87CC4F17E067}"/>
              </a:ext>
            </a:extLst>
          </p:cNvPr>
          <p:cNvGrpSpPr/>
          <p:nvPr/>
        </p:nvGrpSpPr>
        <p:grpSpPr>
          <a:xfrm>
            <a:off x="7925651" y="6377455"/>
            <a:ext cx="946080" cy="407880"/>
            <a:chOff x="7925651" y="6377455"/>
            <a:chExt cx="946080" cy="40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425" name="Ink 424">
                  <a:extLst>
                    <a:ext uri="{FF2B5EF4-FFF2-40B4-BE49-F238E27FC236}">
                      <a16:creationId xmlns:a16="http://schemas.microsoft.com/office/drawing/2014/main" id="{6DF92DA9-C028-8DBC-2025-A50ABD9B6921}"/>
                    </a:ext>
                  </a:extLst>
                </p14:cNvPr>
                <p14:cNvContentPartPr/>
                <p14:nvPr/>
              </p14:nvContentPartPr>
              <p14:xfrm>
                <a:off x="7925651" y="6537295"/>
                <a:ext cx="65160" cy="124920"/>
              </p14:xfrm>
            </p:contentPart>
          </mc:Choice>
          <mc:Fallback xmlns="">
            <p:pic>
              <p:nvPicPr>
                <p:cNvPr id="425" name="Ink 424">
                  <a:extLst>
                    <a:ext uri="{FF2B5EF4-FFF2-40B4-BE49-F238E27FC236}">
                      <a16:creationId xmlns:a16="http://schemas.microsoft.com/office/drawing/2014/main" id="{6DF92DA9-C028-8DBC-2025-A50ABD9B6921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7907651" y="6519655"/>
                  <a:ext cx="1008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426" name="Ink 425">
                  <a:extLst>
                    <a:ext uri="{FF2B5EF4-FFF2-40B4-BE49-F238E27FC236}">
                      <a16:creationId xmlns:a16="http://schemas.microsoft.com/office/drawing/2014/main" id="{C6CF0A29-67DC-71B8-528C-E37BC534E771}"/>
                    </a:ext>
                  </a:extLst>
                </p14:cNvPr>
                <p14:cNvContentPartPr/>
                <p14:nvPr/>
              </p14:nvContentPartPr>
              <p14:xfrm>
                <a:off x="7953731" y="6478975"/>
                <a:ext cx="19440" cy="5760"/>
              </p14:xfrm>
            </p:contentPart>
          </mc:Choice>
          <mc:Fallback xmlns="">
            <p:pic>
              <p:nvPicPr>
                <p:cNvPr id="426" name="Ink 425">
                  <a:extLst>
                    <a:ext uri="{FF2B5EF4-FFF2-40B4-BE49-F238E27FC236}">
                      <a16:creationId xmlns:a16="http://schemas.microsoft.com/office/drawing/2014/main" id="{C6CF0A29-67DC-71B8-528C-E37BC534E771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7935731" y="6460975"/>
                  <a:ext cx="550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427" name="Ink 426">
                  <a:extLst>
                    <a:ext uri="{FF2B5EF4-FFF2-40B4-BE49-F238E27FC236}">
                      <a16:creationId xmlns:a16="http://schemas.microsoft.com/office/drawing/2014/main" id="{D27BB4CA-6D0B-5924-9FC7-6961FFF6310F}"/>
                    </a:ext>
                  </a:extLst>
                </p14:cNvPr>
                <p14:cNvContentPartPr/>
                <p14:nvPr/>
              </p14:nvContentPartPr>
              <p14:xfrm>
                <a:off x="8010971" y="6625135"/>
                <a:ext cx="104400" cy="73800"/>
              </p14:xfrm>
            </p:contentPart>
          </mc:Choice>
          <mc:Fallback xmlns="">
            <p:pic>
              <p:nvPicPr>
                <p:cNvPr id="427" name="Ink 426">
                  <a:extLst>
                    <a:ext uri="{FF2B5EF4-FFF2-40B4-BE49-F238E27FC236}">
                      <a16:creationId xmlns:a16="http://schemas.microsoft.com/office/drawing/2014/main" id="{D27BB4CA-6D0B-5924-9FC7-6961FFF6310F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7992971" y="6607495"/>
                  <a:ext cx="1400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428" name="Ink 427">
                  <a:extLst>
                    <a:ext uri="{FF2B5EF4-FFF2-40B4-BE49-F238E27FC236}">
                      <a16:creationId xmlns:a16="http://schemas.microsoft.com/office/drawing/2014/main" id="{6E24A52B-0F91-4D6A-EF66-FD547A6AF998}"/>
                    </a:ext>
                  </a:extLst>
                </p14:cNvPr>
                <p14:cNvContentPartPr/>
                <p14:nvPr/>
              </p14:nvContentPartPr>
              <p14:xfrm>
                <a:off x="8212571" y="6377455"/>
                <a:ext cx="41040" cy="312120"/>
              </p14:xfrm>
            </p:contentPart>
          </mc:Choice>
          <mc:Fallback xmlns="">
            <p:pic>
              <p:nvPicPr>
                <p:cNvPr id="428" name="Ink 427">
                  <a:extLst>
                    <a:ext uri="{FF2B5EF4-FFF2-40B4-BE49-F238E27FC236}">
                      <a16:creationId xmlns:a16="http://schemas.microsoft.com/office/drawing/2014/main" id="{6E24A52B-0F91-4D6A-EF66-FD547A6AF998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8194931" y="6359455"/>
                  <a:ext cx="7668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429" name="Ink 428">
                  <a:extLst>
                    <a:ext uri="{FF2B5EF4-FFF2-40B4-BE49-F238E27FC236}">
                      <a16:creationId xmlns:a16="http://schemas.microsoft.com/office/drawing/2014/main" id="{3E345B78-6ABD-84C6-DD68-0E5A2F05FF28}"/>
                    </a:ext>
                  </a:extLst>
                </p14:cNvPr>
                <p14:cNvContentPartPr/>
                <p14:nvPr/>
              </p14:nvContentPartPr>
              <p14:xfrm>
                <a:off x="8165411" y="6530455"/>
                <a:ext cx="192960" cy="39600"/>
              </p14:xfrm>
            </p:contentPart>
          </mc:Choice>
          <mc:Fallback xmlns="">
            <p:pic>
              <p:nvPicPr>
                <p:cNvPr id="429" name="Ink 428">
                  <a:extLst>
                    <a:ext uri="{FF2B5EF4-FFF2-40B4-BE49-F238E27FC236}">
                      <a16:creationId xmlns:a16="http://schemas.microsoft.com/office/drawing/2014/main" id="{3E345B78-6ABD-84C6-DD68-0E5A2F05FF28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8147411" y="6512815"/>
                  <a:ext cx="2286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430" name="Ink 429">
                  <a:extLst>
                    <a:ext uri="{FF2B5EF4-FFF2-40B4-BE49-F238E27FC236}">
                      <a16:creationId xmlns:a16="http://schemas.microsoft.com/office/drawing/2014/main" id="{105C6FBB-39A7-395D-DC20-0E477EDECE80}"/>
                    </a:ext>
                  </a:extLst>
                </p14:cNvPr>
                <p14:cNvContentPartPr/>
                <p14:nvPr/>
              </p14:nvContentPartPr>
              <p14:xfrm>
                <a:off x="8347571" y="6585535"/>
                <a:ext cx="78480" cy="96480"/>
              </p14:xfrm>
            </p:contentPart>
          </mc:Choice>
          <mc:Fallback xmlns="">
            <p:pic>
              <p:nvPicPr>
                <p:cNvPr id="430" name="Ink 429">
                  <a:extLst>
                    <a:ext uri="{FF2B5EF4-FFF2-40B4-BE49-F238E27FC236}">
                      <a16:creationId xmlns:a16="http://schemas.microsoft.com/office/drawing/2014/main" id="{105C6FBB-39A7-395D-DC20-0E477EDECE80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8329931" y="6567895"/>
                  <a:ext cx="1141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431" name="Ink 430">
                  <a:extLst>
                    <a:ext uri="{FF2B5EF4-FFF2-40B4-BE49-F238E27FC236}">
                      <a16:creationId xmlns:a16="http://schemas.microsoft.com/office/drawing/2014/main" id="{460A876D-0AE8-B684-76C0-83F011DD5C29}"/>
                    </a:ext>
                  </a:extLst>
                </p14:cNvPr>
                <p14:cNvContentPartPr/>
                <p14:nvPr/>
              </p14:nvContentPartPr>
              <p14:xfrm>
                <a:off x="8424971" y="6544855"/>
                <a:ext cx="187920" cy="240480"/>
              </p14:xfrm>
            </p:contentPart>
          </mc:Choice>
          <mc:Fallback xmlns="">
            <p:pic>
              <p:nvPicPr>
                <p:cNvPr id="431" name="Ink 430">
                  <a:extLst>
                    <a:ext uri="{FF2B5EF4-FFF2-40B4-BE49-F238E27FC236}">
                      <a16:creationId xmlns:a16="http://schemas.microsoft.com/office/drawing/2014/main" id="{460A876D-0AE8-B684-76C0-83F011DD5C29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8407331" y="6526855"/>
                  <a:ext cx="22356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432" name="Ink 431">
                  <a:extLst>
                    <a:ext uri="{FF2B5EF4-FFF2-40B4-BE49-F238E27FC236}">
                      <a16:creationId xmlns:a16="http://schemas.microsoft.com/office/drawing/2014/main" id="{7AC26248-AEFC-0717-40CD-822CAFF04680}"/>
                    </a:ext>
                  </a:extLst>
                </p14:cNvPr>
                <p14:cNvContentPartPr/>
                <p14:nvPr/>
              </p14:nvContentPartPr>
              <p14:xfrm>
                <a:off x="8649251" y="6540535"/>
                <a:ext cx="222480" cy="145080"/>
              </p14:xfrm>
            </p:contentPart>
          </mc:Choice>
          <mc:Fallback xmlns="">
            <p:pic>
              <p:nvPicPr>
                <p:cNvPr id="432" name="Ink 431">
                  <a:extLst>
                    <a:ext uri="{FF2B5EF4-FFF2-40B4-BE49-F238E27FC236}">
                      <a16:creationId xmlns:a16="http://schemas.microsoft.com/office/drawing/2014/main" id="{7AC26248-AEFC-0717-40CD-822CAFF04680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8631611" y="6522895"/>
                  <a:ext cx="258120" cy="18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8" name="Group 437">
            <a:extLst>
              <a:ext uri="{FF2B5EF4-FFF2-40B4-BE49-F238E27FC236}">
                <a16:creationId xmlns:a16="http://schemas.microsoft.com/office/drawing/2014/main" id="{D1EFED64-D485-69F0-7858-E93D312BF8F8}"/>
              </a:ext>
            </a:extLst>
          </p:cNvPr>
          <p:cNvGrpSpPr/>
          <p:nvPr/>
        </p:nvGrpSpPr>
        <p:grpSpPr>
          <a:xfrm>
            <a:off x="9092411" y="6460975"/>
            <a:ext cx="692280" cy="271800"/>
            <a:chOff x="9092411" y="6460975"/>
            <a:chExt cx="692280" cy="27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433" name="Ink 432">
                  <a:extLst>
                    <a:ext uri="{FF2B5EF4-FFF2-40B4-BE49-F238E27FC236}">
                      <a16:creationId xmlns:a16="http://schemas.microsoft.com/office/drawing/2014/main" id="{D2782592-47A3-1EB4-8233-AE3D30497C2D}"/>
                    </a:ext>
                  </a:extLst>
                </p14:cNvPr>
                <p14:cNvContentPartPr/>
                <p14:nvPr/>
              </p14:nvContentPartPr>
              <p14:xfrm>
                <a:off x="9092411" y="6615055"/>
                <a:ext cx="77400" cy="87120"/>
              </p14:xfrm>
            </p:contentPart>
          </mc:Choice>
          <mc:Fallback xmlns="">
            <p:pic>
              <p:nvPicPr>
                <p:cNvPr id="433" name="Ink 432">
                  <a:extLst>
                    <a:ext uri="{FF2B5EF4-FFF2-40B4-BE49-F238E27FC236}">
                      <a16:creationId xmlns:a16="http://schemas.microsoft.com/office/drawing/2014/main" id="{D2782592-47A3-1EB4-8233-AE3D30497C2D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9074771" y="6597055"/>
                  <a:ext cx="1130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434" name="Ink 433">
                  <a:extLst>
                    <a:ext uri="{FF2B5EF4-FFF2-40B4-BE49-F238E27FC236}">
                      <a16:creationId xmlns:a16="http://schemas.microsoft.com/office/drawing/2014/main" id="{D4F8E846-94AD-B6FD-B05B-57CDB080CEC1}"/>
                    </a:ext>
                  </a:extLst>
                </p14:cNvPr>
                <p14:cNvContentPartPr/>
                <p14:nvPr/>
              </p14:nvContentPartPr>
              <p14:xfrm>
                <a:off x="9265211" y="6595255"/>
                <a:ext cx="111960" cy="92880"/>
              </p14:xfrm>
            </p:contentPart>
          </mc:Choice>
          <mc:Fallback xmlns="">
            <p:pic>
              <p:nvPicPr>
                <p:cNvPr id="434" name="Ink 433">
                  <a:extLst>
                    <a:ext uri="{FF2B5EF4-FFF2-40B4-BE49-F238E27FC236}">
                      <a16:creationId xmlns:a16="http://schemas.microsoft.com/office/drawing/2014/main" id="{D4F8E846-94AD-B6FD-B05B-57CDB080CEC1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9247571" y="6577615"/>
                  <a:ext cx="1476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1">
              <p14:nvContentPartPr>
                <p14:cNvPr id="435" name="Ink 434">
                  <a:extLst>
                    <a:ext uri="{FF2B5EF4-FFF2-40B4-BE49-F238E27FC236}">
                      <a16:creationId xmlns:a16="http://schemas.microsoft.com/office/drawing/2014/main" id="{233EEAD0-FACA-7AE8-93EC-DB831445DE4F}"/>
                    </a:ext>
                  </a:extLst>
                </p14:cNvPr>
                <p14:cNvContentPartPr/>
                <p14:nvPr/>
              </p14:nvContentPartPr>
              <p14:xfrm>
                <a:off x="9388331" y="6623335"/>
                <a:ext cx="143640" cy="79560"/>
              </p14:xfrm>
            </p:contentPart>
          </mc:Choice>
          <mc:Fallback xmlns="">
            <p:pic>
              <p:nvPicPr>
                <p:cNvPr id="435" name="Ink 434">
                  <a:extLst>
                    <a:ext uri="{FF2B5EF4-FFF2-40B4-BE49-F238E27FC236}">
                      <a16:creationId xmlns:a16="http://schemas.microsoft.com/office/drawing/2014/main" id="{233EEAD0-FACA-7AE8-93EC-DB831445DE4F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9370331" y="6605335"/>
                  <a:ext cx="1792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3">
              <p14:nvContentPartPr>
                <p14:cNvPr id="436" name="Ink 435">
                  <a:extLst>
                    <a:ext uri="{FF2B5EF4-FFF2-40B4-BE49-F238E27FC236}">
                      <a16:creationId xmlns:a16="http://schemas.microsoft.com/office/drawing/2014/main" id="{E1610891-0451-1785-F9F8-8561BDC976E6}"/>
                    </a:ext>
                  </a:extLst>
                </p14:cNvPr>
                <p14:cNvContentPartPr/>
                <p14:nvPr/>
              </p14:nvContentPartPr>
              <p14:xfrm>
                <a:off x="9474371" y="6460975"/>
                <a:ext cx="57600" cy="244080"/>
              </p14:xfrm>
            </p:contentPart>
          </mc:Choice>
          <mc:Fallback xmlns="">
            <p:pic>
              <p:nvPicPr>
                <p:cNvPr id="436" name="Ink 435">
                  <a:extLst>
                    <a:ext uri="{FF2B5EF4-FFF2-40B4-BE49-F238E27FC236}">
                      <a16:creationId xmlns:a16="http://schemas.microsoft.com/office/drawing/2014/main" id="{E1610891-0451-1785-F9F8-8561BDC976E6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9456731" y="6443335"/>
                  <a:ext cx="9324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5">
              <p14:nvContentPartPr>
                <p14:cNvPr id="437" name="Ink 436">
                  <a:extLst>
                    <a:ext uri="{FF2B5EF4-FFF2-40B4-BE49-F238E27FC236}">
                      <a16:creationId xmlns:a16="http://schemas.microsoft.com/office/drawing/2014/main" id="{294657ED-F2F6-F816-0C51-50B6D02EE51A}"/>
                    </a:ext>
                  </a:extLst>
                </p14:cNvPr>
                <p14:cNvContentPartPr/>
                <p14:nvPr/>
              </p14:nvContentPartPr>
              <p14:xfrm>
                <a:off x="9544211" y="6626215"/>
                <a:ext cx="240480" cy="106560"/>
              </p14:xfrm>
            </p:contentPart>
          </mc:Choice>
          <mc:Fallback xmlns="">
            <p:pic>
              <p:nvPicPr>
                <p:cNvPr id="437" name="Ink 436">
                  <a:extLst>
                    <a:ext uri="{FF2B5EF4-FFF2-40B4-BE49-F238E27FC236}">
                      <a16:creationId xmlns:a16="http://schemas.microsoft.com/office/drawing/2014/main" id="{294657ED-F2F6-F816-0C51-50B6D02EE51A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9526571" y="6608215"/>
                  <a:ext cx="276120" cy="142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87">
            <p14:nvContentPartPr>
              <p14:cNvPr id="440" name="Ink 439">
                <a:extLst>
                  <a:ext uri="{FF2B5EF4-FFF2-40B4-BE49-F238E27FC236}">
                    <a16:creationId xmlns:a16="http://schemas.microsoft.com/office/drawing/2014/main" id="{048943E5-D8D0-A374-C4A8-D3A8A46AF649}"/>
                  </a:ext>
                </a:extLst>
              </p14:cNvPr>
              <p14:cNvContentPartPr/>
              <p14:nvPr/>
            </p14:nvContentPartPr>
            <p14:xfrm>
              <a:off x="616211" y="117415"/>
              <a:ext cx="168120" cy="19440"/>
            </p14:xfrm>
          </p:contentPart>
        </mc:Choice>
        <mc:Fallback xmlns="">
          <p:pic>
            <p:nvPicPr>
              <p:cNvPr id="440" name="Ink 439">
                <a:extLst>
                  <a:ext uri="{FF2B5EF4-FFF2-40B4-BE49-F238E27FC236}">
                    <a16:creationId xmlns:a16="http://schemas.microsoft.com/office/drawing/2014/main" id="{048943E5-D8D0-A374-C4A8-D3A8A46AF649}"/>
                  </a:ext>
                </a:extLst>
              </p:cNvPr>
              <p:cNvPicPr/>
              <p:nvPr/>
            </p:nvPicPr>
            <p:blipFill>
              <a:blip r:embed="rId588"/>
              <a:stretch>
                <a:fillRect/>
              </a:stretch>
            </p:blipFill>
            <p:spPr>
              <a:xfrm>
                <a:off x="598571" y="99415"/>
                <a:ext cx="20376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9">
            <p14:nvContentPartPr>
              <p14:cNvPr id="441" name="Ink 440">
                <a:extLst>
                  <a:ext uri="{FF2B5EF4-FFF2-40B4-BE49-F238E27FC236}">
                    <a16:creationId xmlns:a16="http://schemas.microsoft.com/office/drawing/2014/main" id="{490D6530-D9EC-F68D-96C7-50974A10D578}"/>
                  </a:ext>
                </a:extLst>
              </p14:cNvPr>
              <p14:cNvContentPartPr/>
              <p14:nvPr/>
            </p14:nvContentPartPr>
            <p14:xfrm>
              <a:off x="1309931" y="169255"/>
              <a:ext cx="145800" cy="14040"/>
            </p14:xfrm>
          </p:contentPart>
        </mc:Choice>
        <mc:Fallback xmlns="">
          <p:pic>
            <p:nvPicPr>
              <p:cNvPr id="441" name="Ink 440">
                <a:extLst>
                  <a:ext uri="{FF2B5EF4-FFF2-40B4-BE49-F238E27FC236}">
                    <a16:creationId xmlns:a16="http://schemas.microsoft.com/office/drawing/2014/main" id="{490D6530-D9EC-F68D-96C7-50974A10D578}"/>
                  </a:ext>
                </a:extLst>
              </p:cNvPr>
              <p:cNvPicPr/>
              <p:nvPr/>
            </p:nvPicPr>
            <p:blipFill>
              <a:blip r:embed="rId590"/>
              <a:stretch>
                <a:fillRect/>
              </a:stretch>
            </p:blipFill>
            <p:spPr>
              <a:xfrm>
                <a:off x="1292291" y="151615"/>
                <a:ext cx="181440" cy="49680"/>
              </a:xfrm>
              <a:prstGeom prst="rect">
                <a:avLst/>
              </a:prstGeom>
            </p:spPr>
          </p:pic>
        </mc:Fallback>
      </mc:AlternateContent>
      <p:grpSp>
        <p:nvGrpSpPr>
          <p:cNvPr id="443" name="Group 442">
            <a:extLst>
              <a:ext uri="{FF2B5EF4-FFF2-40B4-BE49-F238E27FC236}">
                <a16:creationId xmlns:a16="http://schemas.microsoft.com/office/drawing/2014/main" id="{BACB0182-43BC-D897-C0D6-94270AAA6A19}"/>
              </a:ext>
            </a:extLst>
          </p:cNvPr>
          <p:cNvGrpSpPr/>
          <p:nvPr/>
        </p:nvGrpSpPr>
        <p:grpSpPr>
          <a:xfrm>
            <a:off x="1068371" y="1018135"/>
            <a:ext cx="1150200" cy="382320"/>
            <a:chOff x="1068371" y="1018135"/>
            <a:chExt cx="1150200" cy="38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42B1C5E-E5B6-43EE-6CC5-A818268D2AAE}"/>
                    </a:ext>
                  </a:extLst>
                </p14:cNvPr>
                <p14:cNvContentPartPr/>
                <p14:nvPr/>
              </p14:nvContentPartPr>
              <p14:xfrm>
                <a:off x="1068371" y="1137295"/>
                <a:ext cx="144000" cy="115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42B1C5E-E5B6-43EE-6CC5-A818268D2AAE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1050371" y="1119655"/>
                  <a:ext cx="1796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27B9EEA-0FB5-1538-4039-DE6356AE574D}"/>
                    </a:ext>
                  </a:extLst>
                </p14:cNvPr>
                <p14:cNvContentPartPr/>
                <p14:nvPr/>
              </p14:nvContentPartPr>
              <p14:xfrm>
                <a:off x="1115531" y="1230175"/>
                <a:ext cx="137520" cy="226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27B9EEA-0FB5-1538-4039-DE6356AE574D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1097891" y="1212535"/>
                  <a:ext cx="1731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C91BEAB-CD65-BA97-00EF-D43C49EB3F70}"/>
                    </a:ext>
                  </a:extLst>
                </p14:cNvPr>
                <p14:cNvContentPartPr/>
                <p14:nvPr/>
              </p14:nvContentPartPr>
              <p14:xfrm>
                <a:off x="1398131" y="1030375"/>
                <a:ext cx="124200" cy="2779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C91BEAB-CD65-BA97-00EF-D43C49EB3F70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1380131" y="1012375"/>
                  <a:ext cx="15984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264544E-70E8-6C34-439E-C54147BD7856}"/>
                    </a:ext>
                  </a:extLst>
                </p14:cNvPr>
                <p14:cNvContentPartPr/>
                <p14:nvPr/>
              </p14:nvContentPartPr>
              <p14:xfrm>
                <a:off x="1622051" y="1298935"/>
                <a:ext cx="6120" cy="1015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264544E-70E8-6C34-439E-C54147BD7856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1604051" y="1281295"/>
                  <a:ext cx="417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95214FB-412C-9B3C-9809-1E20506714FF}"/>
                    </a:ext>
                  </a:extLst>
                </p14:cNvPr>
                <p14:cNvContentPartPr/>
                <p14:nvPr/>
              </p14:nvContentPartPr>
              <p14:xfrm>
                <a:off x="1784771" y="1121815"/>
                <a:ext cx="121320" cy="1537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95214FB-412C-9B3C-9809-1E20506714FF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1767131" y="1103815"/>
                  <a:ext cx="1569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9988025-7275-45CF-F7E9-6E9F5B8FA642}"/>
                    </a:ext>
                  </a:extLst>
                </p14:cNvPr>
                <p14:cNvContentPartPr/>
                <p14:nvPr/>
              </p14:nvContentPartPr>
              <p14:xfrm>
                <a:off x="2020931" y="1202815"/>
                <a:ext cx="7920" cy="669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9988025-7275-45CF-F7E9-6E9F5B8FA642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2003291" y="1184815"/>
                  <a:ext cx="435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0FFBD55-74EB-CAAA-8A8C-6D7099AC639E}"/>
                    </a:ext>
                  </a:extLst>
                </p14:cNvPr>
                <p14:cNvContentPartPr/>
                <p14:nvPr/>
              </p14:nvContentPartPr>
              <p14:xfrm>
                <a:off x="1987451" y="1089415"/>
                <a:ext cx="12600" cy="219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0FFBD55-74EB-CAAA-8A8C-6D7099AC639E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1969811" y="1071775"/>
                  <a:ext cx="482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4EB306F-A695-1216-CCB0-8DC0CB682251}"/>
                    </a:ext>
                  </a:extLst>
                </p14:cNvPr>
                <p14:cNvContentPartPr/>
                <p14:nvPr/>
              </p14:nvContentPartPr>
              <p14:xfrm>
                <a:off x="2110571" y="1192015"/>
                <a:ext cx="108000" cy="680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4EB306F-A695-1216-CCB0-8DC0CB682251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2092931" y="1174375"/>
                  <a:ext cx="1436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7">
              <p14:nvContentPartPr>
                <p14:cNvPr id="442" name="Ink 441">
                  <a:extLst>
                    <a:ext uri="{FF2B5EF4-FFF2-40B4-BE49-F238E27FC236}">
                      <a16:creationId xmlns:a16="http://schemas.microsoft.com/office/drawing/2014/main" id="{A18B1ED3-3051-71FA-9469-CE5E3B07ED0B}"/>
                    </a:ext>
                  </a:extLst>
                </p14:cNvPr>
                <p14:cNvContentPartPr/>
                <p14:nvPr/>
              </p14:nvContentPartPr>
              <p14:xfrm>
                <a:off x="1365371" y="1018135"/>
                <a:ext cx="204120" cy="31320"/>
              </p14:xfrm>
            </p:contentPart>
          </mc:Choice>
          <mc:Fallback xmlns="">
            <p:pic>
              <p:nvPicPr>
                <p:cNvPr id="442" name="Ink 441">
                  <a:extLst>
                    <a:ext uri="{FF2B5EF4-FFF2-40B4-BE49-F238E27FC236}">
                      <a16:creationId xmlns:a16="http://schemas.microsoft.com/office/drawing/2014/main" id="{A18B1ED3-3051-71FA-9469-CE5E3B07ED0B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1347731" y="1000495"/>
                  <a:ext cx="239760" cy="66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09">
            <p14:nvContentPartPr>
              <p14:cNvPr id="445" name="Ink 444">
                <a:extLst>
                  <a:ext uri="{FF2B5EF4-FFF2-40B4-BE49-F238E27FC236}">
                    <a16:creationId xmlns:a16="http://schemas.microsoft.com/office/drawing/2014/main" id="{72595DBC-B840-1436-B2DA-4D7FF2A6549F}"/>
                  </a:ext>
                </a:extLst>
              </p14:cNvPr>
              <p14:cNvContentPartPr/>
              <p14:nvPr/>
            </p14:nvContentPartPr>
            <p14:xfrm>
              <a:off x="6677891" y="6226255"/>
              <a:ext cx="2160" cy="4320"/>
            </p14:xfrm>
          </p:contentPart>
        </mc:Choice>
        <mc:Fallback xmlns="">
          <p:pic>
            <p:nvPicPr>
              <p:cNvPr id="445" name="Ink 444">
                <a:extLst>
                  <a:ext uri="{FF2B5EF4-FFF2-40B4-BE49-F238E27FC236}">
                    <a16:creationId xmlns:a16="http://schemas.microsoft.com/office/drawing/2014/main" id="{72595DBC-B840-1436-B2DA-4D7FF2A6549F}"/>
                  </a:ext>
                </a:extLst>
              </p:cNvPr>
              <p:cNvPicPr/>
              <p:nvPr/>
            </p:nvPicPr>
            <p:blipFill>
              <a:blip r:embed="rId612"/>
              <a:stretch>
                <a:fillRect/>
              </a:stretch>
            </p:blipFill>
            <p:spPr>
              <a:xfrm>
                <a:off x="6659891" y="6208255"/>
                <a:ext cx="37800" cy="39960"/>
              </a:xfrm>
              <a:prstGeom prst="rect">
                <a:avLst/>
              </a:prstGeom>
            </p:spPr>
          </p:pic>
        </mc:Fallback>
      </mc:AlternateContent>
      <p:grpSp>
        <p:nvGrpSpPr>
          <p:cNvPr id="452" name="Group 451">
            <a:extLst>
              <a:ext uri="{FF2B5EF4-FFF2-40B4-BE49-F238E27FC236}">
                <a16:creationId xmlns:a16="http://schemas.microsoft.com/office/drawing/2014/main" id="{275AE209-C4A3-73F8-5740-7B19167E2CC3}"/>
              </a:ext>
            </a:extLst>
          </p:cNvPr>
          <p:cNvGrpSpPr/>
          <p:nvPr/>
        </p:nvGrpSpPr>
        <p:grpSpPr>
          <a:xfrm>
            <a:off x="3613931" y="4401415"/>
            <a:ext cx="183600" cy="144360"/>
            <a:chOff x="3613931" y="4401415"/>
            <a:chExt cx="183600" cy="14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3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AE935A0E-F0EA-398B-ED5C-F3CEC680AF9D}"/>
                    </a:ext>
                  </a:extLst>
                </p14:cNvPr>
                <p14:cNvContentPartPr/>
                <p14:nvPr/>
              </p14:nvContentPartPr>
              <p14:xfrm>
                <a:off x="3616451" y="4401415"/>
                <a:ext cx="176400" cy="1692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AE935A0E-F0EA-398B-ED5C-F3CEC680AF9D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3598811" y="4383775"/>
                  <a:ext cx="2120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5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702E7A5B-74BB-AEDC-6B13-4130F2374C5C}"/>
                    </a:ext>
                  </a:extLst>
                </p14:cNvPr>
                <p14:cNvContentPartPr/>
                <p14:nvPr/>
              </p14:nvContentPartPr>
              <p14:xfrm>
                <a:off x="3613931" y="4520215"/>
                <a:ext cx="183600" cy="255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702E7A5B-74BB-AEDC-6B13-4130F2374C5C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3596291" y="4502575"/>
                  <a:ext cx="219240" cy="6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8" name="Group 457">
            <a:extLst>
              <a:ext uri="{FF2B5EF4-FFF2-40B4-BE49-F238E27FC236}">
                <a16:creationId xmlns:a16="http://schemas.microsoft.com/office/drawing/2014/main" id="{C80C3E1B-78E2-33AD-6000-4C7F5195A2A0}"/>
              </a:ext>
            </a:extLst>
          </p:cNvPr>
          <p:cNvGrpSpPr/>
          <p:nvPr/>
        </p:nvGrpSpPr>
        <p:grpSpPr>
          <a:xfrm>
            <a:off x="4063211" y="4982815"/>
            <a:ext cx="2621520" cy="764280"/>
            <a:chOff x="4063211" y="4982815"/>
            <a:chExt cx="2621520" cy="76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7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D8D3F5A7-C4CD-BA98-93BA-AA1C5974C3C1}"/>
                    </a:ext>
                  </a:extLst>
                </p14:cNvPr>
                <p14:cNvContentPartPr/>
                <p14:nvPr/>
              </p14:nvContentPartPr>
              <p14:xfrm>
                <a:off x="4063211" y="5260015"/>
                <a:ext cx="173160" cy="20916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D8D3F5A7-C4CD-BA98-93BA-AA1C5974C3C1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4045571" y="5242015"/>
                  <a:ext cx="20880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7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761EF7D9-E32C-5877-F198-574623A1839F}"/>
                    </a:ext>
                  </a:extLst>
                </p14:cNvPr>
                <p14:cNvContentPartPr/>
                <p14:nvPr/>
              </p14:nvContentPartPr>
              <p14:xfrm>
                <a:off x="4343651" y="5133295"/>
                <a:ext cx="326880" cy="36000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761EF7D9-E32C-5877-F198-574623A1839F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4325651" y="5115295"/>
                  <a:ext cx="36252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9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4D9A52FD-264B-FEAA-8144-6F11AB666F23}"/>
                    </a:ext>
                  </a:extLst>
                </p14:cNvPr>
                <p14:cNvContentPartPr/>
                <p14:nvPr/>
              </p14:nvContentPartPr>
              <p14:xfrm>
                <a:off x="4409891" y="5553775"/>
                <a:ext cx="101160" cy="19332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4D9A52FD-264B-FEAA-8144-6F11AB666F23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4392251" y="5536135"/>
                  <a:ext cx="13680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1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15E385BC-F362-8EE8-AF4F-04E617CDDFE7}"/>
                    </a:ext>
                  </a:extLst>
                </p14:cNvPr>
                <p14:cNvContentPartPr/>
                <p14:nvPr/>
              </p14:nvContentPartPr>
              <p14:xfrm>
                <a:off x="4545971" y="5635135"/>
                <a:ext cx="107280" cy="2304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15E385BC-F362-8EE8-AF4F-04E617CDDFE7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4528331" y="5617135"/>
                  <a:ext cx="1429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3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424DAB14-7706-407F-2E20-E557FF3A2B74}"/>
                    </a:ext>
                  </a:extLst>
                </p14:cNvPr>
                <p14:cNvContentPartPr/>
                <p14:nvPr/>
              </p14:nvContentPartPr>
              <p14:xfrm>
                <a:off x="4551731" y="5710375"/>
                <a:ext cx="97200" cy="1584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424DAB14-7706-407F-2E20-E557FF3A2B74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4534091" y="5692735"/>
                  <a:ext cx="1328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5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2CE6931C-1691-9B40-9AEC-30EAB9EFF596}"/>
                    </a:ext>
                  </a:extLst>
                </p14:cNvPr>
                <p14:cNvContentPartPr/>
                <p14:nvPr/>
              </p14:nvContentPartPr>
              <p14:xfrm>
                <a:off x="4736411" y="5649535"/>
                <a:ext cx="72000" cy="8064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2CE6931C-1691-9B40-9AEC-30EAB9EFF596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4718771" y="5631535"/>
                  <a:ext cx="1076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7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D85758E8-B24F-E1D3-EF32-ABC6F8E2B336}"/>
                    </a:ext>
                  </a:extLst>
                </p14:cNvPr>
                <p14:cNvContentPartPr/>
                <p14:nvPr/>
              </p14:nvContentPartPr>
              <p14:xfrm>
                <a:off x="4363091" y="4982815"/>
                <a:ext cx="180360" cy="12168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D85758E8-B24F-E1D3-EF32-ABC6F8E2B336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4345091" y="4965175"/>
                  <a:ext cx="2160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9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A94D2C54-1E65-EF97-A3A2-37A2E12F5D00}"/>
                    </a:ext>
                  </a:extLst>
                </p14:cNvPr>
                <p14:cNvContentPartPr/>
                <p14:nvPr/>
              </p14:nvContentPartPr>
              <p14:xfrm>
                <a:off x="5208371" y="5510935"/>
                <a:ext cx="63720" cy="9648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A94D2C54-1E65-EF97-A3A2-37A2E12F5D00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5190731" y="5493295"/>
                  <a:ext cx="993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1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13BA01C4-2199-D888-21B6-C718E6985B8F}"/>
                    </a:ext>
                  </a:extLst>
                </p14:cNvPr>
                <p14:cNvContentPartPr/>
                <p14:nvPr/>
              </p14:nvContentPartPr>
              <p14:xfrm>
                <a:off x="5351651" y="5499055"/>
                <a:ext cx="110520" cy="14040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13BA01C4-2199-D888-21B6-C718E6985B8F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5334011" y="5481055"/>
                  <a:ext cx="1461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3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0A771C60-89C0-2327-F597-6376E127D6B1}"/>
                    </a:ext>
                  </a:extLst>
                </p14:cNvPr>
                <p14:cNvContentPartPr/>
                <p14:nvPr/>
              </p14:nvContentPartPr>
              <p14:xfrm>
                <a:off x="5557931" y="5541175"/>
                <a:ext cx="13320" cy="13644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0A771C60-89C0-2327-F597-6376E127D6B1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5540291" y="5523175"/>
                  <a:ext cx="489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5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031D41AF-1DF6-F4C7-C52E-DAFA8ACE965A}"/>
                    </a:ext>
                  </a:extLst>
                </p14:cNvPr>
                <p14:cNvContentPartPr/>
                <p14:nvPr/>
              </p14:nvContentPartPr>
              <p14:xfrm>
                <a:off x="5518331" y="5603455"/>
                <a:ext cx="132120" cy="4320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031D41AF-1DF6-F4C7-C52E-DAFA8ACE965A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5500331" y="5585455"/>
                  <a:ext cx="1677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7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618E4B2C-148F-ADD9-D9A2-7D317D57A735}"/>
                    </a:ext>
                  </a:extLst>
                </p14:cNvPr>
                <p14:cNvContentPartPr/>
                <p14:nvPr/>
              </p14:nvContentPartPr>
              <p14:xfrm>
                <a:off x="5720651" y="5548015"/>
                <a:ext cx="3240" cy="12528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618E4B2C-148F-ADD9-D9A2-7D317D57A735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5703011" y="5530015"/>
                  <a:ext cx="388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9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3E05C571-5151-0A64-C46A-9276659C3D51}"/>
                    </a:ext>
                  </a:extLst>
                </p14:cNvPr>
                <p14:cNvContentPartPr/>
                <p14:nvPr/>
              </p14:nvContentPartPr>
              <p14:xfrm>
                <a:off x="5834411" y="5188375"/>
                <a:ext cx="106200" cy="32436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3E05C571-5151-0A64-C46A-9276659C3D51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5816771" y="5170735"/>
                  <a:ext cx="14184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1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6E3C192F-156B-8289-CA8C-9F34FC434960}"/>
                    </a:ext>
                  </a:extLst>
                </p14:cNvPr>
                <p14:cNvContentPartPr/>
                <p14:nvPr/>
              </p14:nvContentPartPr>
              <p14:xfrm>
                <a:off x="5966531" y="5316535"/>
                <a:ext cx="113040" cy="12384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6E3C192F-156B-8289-CA8C-9F34FC434960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5948531" y="5298535"/>
                  <a:ext cx="1486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3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135F6BB3-A256-854C-5B6E-6895724E4423}"/>
                    </a:ext>
                  </a:extLst>
                </p14:cNvPr>
                <p14:cNvContentPartPr/>
                <p14:nvPr/>
              </p14:nvContentPartPr>
              <p14:xfrm>
                <a:off x="6120611" y="5240935"/>
                <a:ext cx="70560" cy="28728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135F6BB3-A256-854C-5B6E-6895724E4423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6102611" y="5223295"/>
                  <a:ext cx="10620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5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87F58648-739B-B100-9640-5955668074C8}"/>
                    </a:ext>
                  </a:extLst>
                </p14:cNvPr>
                <p14:cNvContentPartPr/>
                <p14:nvPr/>
              </p14:nvContentPartPr>
              <p14:xfrm>
                <a:off x="6293051" y="5352535"/>
                <a:ext cx="150840" cy="16524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87F58648-739B-B100-9640-5955668074C8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6275411" y="5334535"/>
                  <a:ext cx="1864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7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5F958764-BE02-4E49-D0F2-205966886057}"/>
                    </a:ext>
                  </a:extLst>
                </p14:cNvPr>
                <p14:cNvContentPartPr/>
                <p14:nvPr/>
              </p14:nvContentPartPr>
              <p14:xfrm>
                <a:off x="6497531" y="5400415"/>
                <a:ext cx="4680" cy="9144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5F958764-BE02-4E49-D0F2-205966886057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6479891" y="5382775"/>
                  <a:ext cx="403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9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93F92712-CD13-395B-38BB-9FF3D9F70426}"/>
                    </a:ext>
                  </a:extLst>
                </p14:cNvPr>
                <p14:cNvContentPartPr/>
                <p14:nvPr/>
              </p14:nvContentPartPr>
              <p14:xfrm>
                <a:off x="6494651" y="5308255"/>
                <a:ext cx="5040" cy="864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93F92712-CD13-395B-38BB-9FF3D9F70426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6476651" y="5290255"/>
                  <a:ext cx="406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1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8ECA4B45-9E70-0DCF-AD70-2F89BA81D668}"/>
                    </a:ext>
                  </a:extLst>
                </p14:cNvPr>
                <p14:cNvContentPartPr/>
                <p14:nvPr/>
              </p14:nvContentPartPr>
              <p14:xfrm>
                <a:off x="6592571" y="5400415"/>
                <a:ext cx="92160" cy="11592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8ECA4B45-9E70-0DCF-AD70-2F89BA81D668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6574931" y="5382415"/>
                  <a:ext cx="1278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3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0E3B56AA-2AAF-AEFC-F928-EEF121B07E39}"/>
                    </a:ext>
                  </a:extLst>
                </p14:cNvPr>
                <p14:cNvContentPartPr/>
                <p14:nvPr/>
              </p14:nvContentPartPr>
              <p14:xfrm>
                <a:off x="4696091" y="5407255"/>
                <a:ext cx="90360" cy="2412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0E3B56AA-2AAF-AEFC-F928-EEF121B07E39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4678091" y="5389615"/>
                  <a:ext cx="1260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5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373E152D-EF13-B3A8-D93C-E5C20B58EE37}"/>
                    </a:ext>
                  </a:extLst>
                </p14:cNvPr>
                <p14:cNvContentPartPr/>
                <p14:nvPr/>
              </p14:nvContentPartPr>
              <p14:xfrm>
                <a:off x="4839731" y="5288455"/>
                <a:ext cx="18720" cy="20592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373E152D-EF13-B3A8-D93C-E5C20B58EE37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4821731" y="5270455"/>
                  <a:ext cx="5436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7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64B952E3-40BE-E5BD-CA06-10C883167B6D}"/>
                    </a:ext>
                  </a:extLst>
                </p14:cNvPr>
                <p14:cNvContentPartPr/>
                <p14:nvPr/>
              </p14:nvContentPartPr>
              <p14:xfrm>
                <a:off x="4642451" y="5267215"/>
                <a:ext cx="107640" cy="27936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64B952E3-40BE-E5BD-CA06-10C883167B6D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4624811" y="5249575"/>
                  <a:ext cx="14328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9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04535EE6-44B1-D798-3C5E-A6B4C1A1224A}"/>
                    </a:ext>
                  </a:extLst>
                </p14:cNvPr>
                <p14:cNvContentPartPr/>
                <p14:nvPr/>
              </p14:nvContentPartPr>
              <p14:xfrm>
                <a:off x="4850531" y="5219335"/>
                <a:ext cx="142560" cy="33588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04535EE6-44B1-D798-3C5E-A6B4C1A1224A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4832891" y="5201695"/>
                  <a:ext cx="17820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1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9BA2BA20-CBF1-A814-6F63-2E009CE9A2DA}"/>
                    </a:ext>
                  </a:extLst>
                </p14:cNvPr>
                <p14:cNvContentPartPr/>
                <p14:nvPr/>
              </p14:nvContentPartPr>
              <p14:xfrm>
                <a:off x="4931171" y="5045455"/>
                <a:ext cx="82800" cy="20916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9BA2BA20-CBF1-A814-6F63-2E009CE9A2DA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4913531" y="5027815"/>
                  <a:ext cx="118440" cy="244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73">
            <p14:nvContentPartPr>
              <p14:cNvPr id="476" name="Ink 475">
                <a:extLst>
                  <a:ext uri="{FF2B5EF4-FFF2-40B4-BE49-F238E27FC236}">
                    <a16:creationId xmlns:a16="http://schemas.microsoft.com/office/drawing/2014/main" id="{8DC1CDCF-8684-2D95-1DB6-F74B02CD52CB}"/>
                  </a:ext>
                </a:extLst>
              </p14:cNvPr>
              <p14:cNvContentPartPr/>
              <p14:nvPr/>
            </p14:nvContentPartPr>
            <p14:xfrm>
              <a:off x="9192131" y="909055"/>
              <a:ext cx="299520" cy="148680"/>
            </p14:xfrm>
          </p:contentPart>
        </mc:Choice>
        <mc:Fallback xmlns="">
          <p:pic>
            <p:nvPicPr>
              <p:cNvPr id="476" name="Ink 475">
                <a:extLst>
                  <a:ext uri="{FF2B5EF4-FFF2-40B4-BE49-F238E27FC236}">
                    <a16:creationId xmlns:a16="http://schemas.microsoft.com/office/drawing/2014/main" id="{8DC1CDCF-8684-2D95-1DB6-F74B02CD52CB}"/>
                  </a:ext>
                </a:extLst>
              </p:cNvPr>
              <p:cNvPicPr/>
              <p:nvPr/>
            </p:nvPicPr>
            <p:blipFill>
              <a:blip r:embed="rId682"/>
              <a:stretch>
                <a:fillRect/>
              </a:stretch>
            </p:blipFill>
            <p:spPr>
              <a:xfrm>
                <a:off x="9174131" y="891055"/>
                <a:ext cx="335160" cy="184320"/>
              </a:xfrm>
              <a:prstGeom prst="rect">
                <a:avLst/>
              </a:prstGeom>
            </p:spPr>
          </p:pic>
        </mc:Fallback>
      </mc:AlternateContent>
      <p:grpSp>
        <p:nvGrpSpPr>
          <p:cNvPr id="481" name="Group 480">
            <a:extLst>
              <a:ext uri="{FF2B5EF4-FFF2-40B4-BE49-F238E27FC236}">
                <a16:creationId xmlns:a16="http://schemas.microsoft.com/office/drawing/2014/main" id="{49216053-E5CA-8B99-963F-51D21A27795D}"/>
              </a:ext>
            </a:extLst>
          </p:cNvPr>
          <p:cNvGrpSpPr/>
          <p:nvPr/>
        </p:nvGrpSpPr>
        <p:grpSpPr>
          <a:xfrm>
            <a:off x="8005571" y="799255"/>
            <a:ext cx="1061640" cy="554760"/>
            <a:chOff x="8005571" y="799255"/>
            <a:chExt cx="1061640" cy="55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3">
              <p14:nvContentPartPr>
                <p14:cNvPr id="465" name="Ink 464">
                  <a:extLst>
                    <a:ext uri="{FF2B5EF4-FFF2-40B4-BE49-F238E27FC236}">
                      <a16:creationId xmlns:a16="http://schemas.microsoft.com/office/drawing/2014/main" id="{73B20F3C-0733-5A09-975E-832F085B96F8}"/>
                    </a:ext>
                  </a:extLst>
                </p14:cNvPr>
                <p14:cNvContentPartPr/>
                <p14:nvPr/>
              </p14:nvContentPartPr>
              <p14:xfrm>
                <a:off x="8005571" y="964495"/>
                <a:ext cx="174240" cy="112320"/>
              </p14:xfrm>
            </p:contentPart>
          </mc:Choice>
          <mc:Fallback xmlns="">
            <p:pic>
              <p:nvPicPr>
                <p:cNvPr id="465" name="Ink 464">
                  <a:extLst>
                    <a:ext uri="{FF2B5EF4-FFF2-40B4-BE49-F238E27FC236}">
                      <a16:creationId xmlns:a16="http://schemas.microsoft.com/office/drawing/2014/main" id="{73B20F3C-0733-5A09-975E-832F085B96F8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7987931" y="946855"/>
                  <a:ext cx="2098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5">
              <p14:nvContentPartPr>
                <p14:cNvPr id="466" name="Ink 465">
                  <a:extLst>
                    <a:ext uri="{FF2B5EF4-FFF2-40B4-BE49-F238E27FC236}">
                      <a16:creationId xmlns:a16="http://schemas.microsoft.com/office/drawing/2014/main" id="{342AFD9B-5C80-6FB9-2092-08F76E18813F}"/>
                    </a:ext>
                  </a:extLst>
                </p14:cNvPr>
                <p14:cNvContentPartPr/>
                <p14:nvPr/>
              </p14:nvContentPartPr>
              <p14:xfrm>
                <a:off x="8346851" y="938215"/>
                <a:ext cx="105480" cy="33840"/>
              </p14:xfrm>
            </p:contentPart>
          </mc:Choice>
          <mc:Fallback xmlns="">
            <p:pic>
              <p:nvPicPr>
                <p:cNvPr id="466" name="Ink 465">
                  <a:extLst>
                    <a:ext uri="{FF2B5EF4-FFF2-40B4-BE49-F238E27FC236}">
                      <a16:creationId xmlns:a16="http://schemas.microsoft.com/office/drawing/2014/main" id="{342AFD9B-5C80-6FB9-2092-08F76E18813F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8328851" y="920215"/>
                  <a:ext cx="1411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7">
              <p14:nvContentPartPr>
                <p14:cNvPr id="467" name="Ink 466">
                  <a:extLst>
                    <a:ext uri="{FF2B5EF4-FFF2-40B4-BE49-F238E27FC236}">
                      <a16:creationId xmlns:a16="http://schemas.microsoft.com/office/drawing/2014/main" id="{3D627DAC-3013-61CF-FAF3-A748DE6200E5}"/>
                    </a:ext>
                  </a:extLst>
                </p14:cNvPr>
                <p14:cNvContentPartPr/>
                <p14:nvPr/>
              </p14:nvContentPartPr>
              <p14:xfrm>
                <a:off x="8331371" y="1024975"/>
                <a:ext cx="131760" cy="17280"/>
              </p14:xfrm>
            </p:contentPart>
          </mc:Choice>
          <mc:Fallback xmlns="">
            <p:pic>
              <p:nvPicPr>
                <p:cNvPr id="467" name="Ink 466">
                  <a:extLst>
                    <a:ext uri="{FF2B5EF4-FFF2-40B4-BE49-F238E27FC236}">
                      <a16:creationId xmlns:a16="http://schemas.microsoft.com/office/drawing/2014/main" id="{3D627DAC-3013-61CF-FAF3-A748DE6200E5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8313371" y="1007335"/>
                  <a:ext cx="1674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9">
              <p14:nvContentPartPr>
                <p14:cNvPr id="469" name="Ink 468">
                  <a:extLst>
                    <a:ext uri="{FF2B5EF4-FFF2-40B4-BE49-F238E27FC236}">
                      <a16:creationId xmlns:a16="http://schemas.microsoft.com/office/drawing/2014/main" id="{C3093A5A-0ADE-0599-3215-4468B3B22A2F}"/>
                    </a:ext>
                  </a:extLst>
                </p14:cNvPr>
                <p14:cNvContentPartPr/>
                <p14:nvPr/>
              </p14:nvContentPartPr>
              <p14:xfrm>
                <a:off x="8757251" y="799255"/>
                <a:ext cx="114480" cy="141840"/>
              </p14:xfrm>
            </p:contentPart>
          </mc:Choice>
          <mc:Fallback xmlns="">
            <p:pic>
              <p:nvPicPr>
                <p:cNvPr id="469" name="Ink 468">
                  <a:extLst>
                    <a:ext uri="{FF2B5EF4-FFF2-40B4-BE49-F238E27FC236}">
                      <a16:creationId xmlns:a16="http://schemas.microsoft.com/office/drawing/2014/main" id="{C3093A5A-0ADE-0599-3215-4468B3B22A2F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8739611" y="781255"/>
                  <a:ext cx="1501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1">
              <p14:nvContentPartPr>
                <p14:cNvPr id="470" name="Ink 469">
                  <a:extLst>
                    <a:ext uri="{FF2B5EF4-FFF2-40B4-BE49-F238E27FC236}">
                      <a16:creationId xmlns:a16="http://schemas.microsoft.com/office/drawing/2014/main" id="{3E02ED68-51DD-E8E7-1EA8-292DA0F3DCF9}"/>
                    </a:ext>
                  </a:extLst>
                </p14:cNvPr>
                <p14:cNvContentPartPr/>
                <p14:nvPr/>
              </p14:nvContentPartPr>
              <p14:xfrm>
                <a:off x="8915651" y="841015"/>
                <a:ext cx="151560" cy="131400"/>
              </p14:xfrm>
            </p:contentPart>
          </mc:Choice>
          <mc:Fallback xmlns="">
            <p:pic>
              <p:nvPicPr>
                <p:cNvPr id="470" name="Ink 469">
                  <a:extLst>
                    <a:ext uri="{FF2B5EF4-FFF2-40B4-BE49-F238E27FC236}">
                      <a16:creationId xmlns:a16="http://schemas.microsoft.com/office/drawing/2014/main" id="{3E02ED68-51DD-E8E7-1EA8-292DA0F3DCF9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8898011" y="823015"/>
                  <a:ext cx="1872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3">
              <p14:nvContentPartPr>
                <p14:cNvPr id="472" name="Ink 471">
                  <a:extLst>
                    <a:ext uri="{FF2B5EF4-FFF2-40B4-BE49-F238E27FC236}">
                      <a16:creationId xmlns:a16="http://schemas.microsoft.com/office/drawing/2014/main" id="{25DB1FEC-751B-E66B-3F30-47CDDF1F2DCD}"/>
                    </a:ext>
                  </a:extLst>
                </p14:cNvPr>
                <p14:cNvContentPartPr/>
                <p14:nvPr/>
              </p14:nvContentPartPr>
              <p14:xfrm>
                <a:off x="8745011" y="1028215"/>
                <a:ext cx="223200" cy="21240"/>
              </p14:xfrm>
            </p:contentPart>
          </mc:Choice>
          <mc:Fallback xmlns="">
            <p:pic>
              <p:nvPicPr>
                <p:cNvPr id="472" name="Ink 471">
                  <a:extLst>
                    <a:ext uri="{FF2B5EF4-FFF2-40B4-BE49-F238E27FC236}">
                      <a16:creationId xmlns:a16="http://schemas.microsoft.com/office/drawing/2014/main" id="{25DB1FEC-751B-E66B-3F30-47CDDF1F2DCD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8727011" y="1010215"/>
                  <a:ext cx="2588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5">
              <p14:nvContentPartPr>
                <p14:cNvPr id="473" name="Ink 472">
                  <a:extLst>
                    <a:ext uri="{FF2B5EF4-FFF2-40B4-BE49-F238E27FC236}">
                      <a16:creationId xmlns:a16="http://schemas.microsoft.com/office/drawing/2014/main" id="{AC2AA4F4-8FFB-0853-A4AF-47379AD7F973}"/>
                    </a:ext>
                  </a:extLst>
                </p14:cNvPr>
                <p14:cNvContentPartPr/>
                <p14:nvPr/>
              </p14:nvContentPartPr>
              <p14:xfrm>
                <a:off x="8845811" y="1087255"/>
                <a:ext cx="79920" cy="209160"/>
              </p14:xfrm>
            </p:contentPart>
          </mc:Choice>
          <mc:Fallback xmlns="">
            <p:pic>
              <p:nvPicPr>
                <p:cNvPr id="473" name="Ink 472">
                  <a:extLst>
                    <a:ext uri="{FF2B5EF4-FFF2-40B4-BE49-F238E27FC236}">
                      <a16:creationId xmlns:a16="http://schemas.microsoft.com/office/drawing/2014/main" id="{AC2AA4F4-8FFB-0853-A4AF-47379AD7F973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8827811" y="1069255"/>
                  <a:ext cx="11556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7">
              <p14:nvContentPartPr>
                <p14:cNvPr id="474" name="Ink 473">
                  <a:extLst>
                    <a:ext uri="{FF2B5EF4-FFF2-40B4-BE49-F238E27FC236}">
                      <a16:creationId xmlns:a16="http://schemas.microsoft.com/office/drawing/2014/main" id="{AD32C4B9-1A70-FAD1-9744-B7981C595742}"/>
                    </a:ext>
                  </a:extLst>
                </p14:cNvPr>
                <p14:cNvContentPartPr/>
                <p14:nvPr/>
              </p14:nvContentPartPr>
              <p14:xfrm>
                <a:off x="8805131" y="1133335"/>
                <a:ext cx="144000" cy="98280"/>
              </p14:xfrm>
            </p:contentPart>
          </mc:Choice>
          <mc:Fallback xmlns="">
            <p:pic>
              <p:nvPicPr>
                <p:cNvPr id="474" name="Ink 473">
                  <a:extLst>
                    <a:ext uri="{FF2B5EF4-FFF2-40B4-BE49-F238E27FC236}">
                      <a16:creationId xmlns:a16="http://schemas.microsoft.com/office/drawing/2014/main" id="{AD32C4B9-1A70-FAD1-9744-B7981C595742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8787131" y="1115695"/>
                  <a:ext cx="1796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9">
              <p14:nvContentPartPr>
                <p14:cNvPr id="477" name="Ink 476">
                  <a:extLst>
                    <a:ext uri="{FF2B5EF4-FFF2-40B4-BE49-F238E27FC236}">
                      <a16:creationId xmlns:a16="http://schemas.microsoft.com/office/drawing/2014/main" id="{2D597E6D-5B86-F9E1-46AA-DD9CD54454B2}"/>
                    </a:ext>
                  </a:extLst>
                </p14:cNvPr>
                <p14:cNvContentPartPr/>
                <p14:nvPr/>
              </p14:nvContentPartPr>
              <p14:xfrm>
                <a:off x="8596691" y="849655"/>
                <a:ext cx="12960" cy="180000"/>
              </p14:xfrm>
            </p:contentPart>
          </mc:Choice>
          <mc:Fallback xmlns="">
            <p:pic>
              <p:nvPicPr>
                <p:cNvPr id="477" name="Ink 476">
                  <a:extLst>
                    <a:ext uri="{FF2B5EF4-FFF2-40B4-BE49-F238E27FC236}">
                      <a16:creationId xmlns:a16="http://schemas.microsoft.com/office/drawing/2014/main" id="{2D597E6D-5B86-F9E1-46AA-DD9CD54454B2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8578691" y="832015"/>
                  <a:ext cx="486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1">
              <p14:nvContentPartPr>
                <p14:cNvPr id="478" name="Ink 477">
                  <a:extLst>
                    <a:ext uri="{FF2B5EF4-FFF2-40B4-BE49-F238E27FC236}">
                      <a16:creationId xmlns:a16="http://schemas.microsoft.com/office/drawing/2014/main" id="{F0F93F67-DE15-9769-AEAC-9B3580F3F62B}"/>
                    </a:ext>
                  </a:extLst>
                </p14:cNvPr>
                <p14:cNvContentPartPr/>
                <p14:nvPr/>
              </p14:nvContentPartPr>
              <p14:xfrm>
                <a:off x="8506331" y="1088695"/>
                <a:ext cx="183600" cy="12960"/>
              </p14:xfrm>
            </p:contentPart>
          </mc:Choice>
          <mc:Fallback xmlns="">
            <p:pic>
              <p:nvPicPr>
                <p:cNvPr id="478" name="Ink 477">
                  <a:extLst>
                    <a:ext uri="{FF2B5EF4-FFF2-40B4-BE49-F238E27FC236}">
                      <a16:creationId xmlns:a16="http://schemas.microsoft.com/office/drawing/2014/main" id="{F0F93F67-DE15-9769-AEAC-9B3580F3F62B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8488331" y="1070695"/>
                  <a:ext cx="2192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3">
              <p14:nvContentPartPr>
                <p14:cNvPr id="479" name="Ink 478">
                  <a:extLst>
                    <a:ext uri="{FF2B5EF4-FFF2-40B4-BE49-F238E27FC236}">
                      <a16:creationId xmlns:a16="http://schemas.microsoft.com/office/drawing/2014/main" id="{395DEB8A-9E32-B1EF-7BC0-30F84A36A0C0}"/>
                    </a:ext>
                  </a:extLst>
                </p14:cNvPr>
                <p14:cNvContentPartPr/>
                <p14:nvPr/>
              </p14:nvContentPartPr>
              <p14:xfrm>
                <a:off x="8517131" y="1192375"/>
                <a:ext cx="137880" cy="100800"/>
              </p14:xfrm>
            </p:contentPart>
          </mc:Choice>
          <mc:Fallback xmlns="">
            <p:pic>
              <p:nvPicPr>
                <p:cNvPr id="479" name="Ink 478">
                  <a:extLst>
                    <a:ext uri="{FF2B5EF4-FFF2-40B4-BE49-F238E27FC236}">
                      <a16:creationId xmlns:a16="http://schemas.microsoft.com/office/drawing/2014/main" id="{395DEB8A-9E32-B1EF-7BC0-30F84A36A0C0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8499131" y="1174375"/>
                  <a:ext cx="1735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5">
              <p14:nvContentPartPr>
                <p14:cNvPr id="480" name="Ink 479">
                  <a:extLst>
                    <a:ext uri="{FF2B5EF4-FFF2-40B4-BE49-F238E27FC236}">
                      <a16:creationId xmlns:a16="http://schemas.microsoft.com/office/drawing/2014/main" id="{E1E507BE-3BAD-DA7C-F4CA-3AE27E8C5FE7}"/>
                    </a:ext>
                  </a:extLst>
                </p14:cNvPr>
                <p14:cNvContentPartPr/>
                <p14:nvPr/>
              </p14:nvContentPartPr>
              <p14:xfrm>
                <a:off x="8655011" y="1289215"/>
                <a:ext cx="81000" cy="64800"/>
              </p14:xfrm>
            </p:contentPart>
          </mc:Choice>
          <mc:Fallback xmlns="">
            <p:pic>
              <p:nvPicPr>
                <p:cNvPr id="480" name="Ink 479">
                  <a:extLst>
                    <a:ext uri="{FF2B5EF4-FFF2-40B4-BE49-F238E27FC236}">
                      <a16:creationId xmlns:a16="http://schemas.microsoft.com/office/drawing/2014/main" id="{E1E507BE-3BAD-DA7C-F4CA-3AE27E8C5FE7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8637371" y="1271575"/>
                  <a:ext cx="116640" cy="100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0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144E3E4-9803-30D2-CD2D-0541596934D0}"/>
                  </a:ext>
                </a:extLst>
              </p14:cNvPr>
              <p14:cNvContentPartPr/>
              <p14:nvPr/>
            </p14:nvContentPartPr>
            <p14:xfrm>
              <a:off x="5232491" y="1214389"/>
              <a:ext cx="73080" cy="756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144E3E4-9803-30D2-CD2D-0541596934D0}"/>
                  </a:ext>
                </a:extLst>
              </p:cNvPr>
              <p:cNvPicPr/>
              <p:nvPr/>
            </p:nvPicPr>
            <p:blipFill>
              <a:blip r:embed="rId708"/>
              <a:stretch>
                <a:fillRect/>
              </a:stretch>
            </p:blipFill>
            <p:spPr>
              <a:xfrm>
                <a:off x="5214851" y="1196389"/>
                <a:ext cx="108720" cy="11124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15CFF79D-C3FE-3B07-9E44-B473DB2C8842}"/>
              </a:ext>
            </a:extLst>
          </p:cNvPr>
          <p:cNvGrpSpPr/>
          <p:nvPr/>
        </p:nvGrpSpPr>
        <p:grpSpPr>
          <a:xfrm>
            <a:off x="1145771" y="2041255"/>
            <a:ext cx="10198440" cy="974880"/>
            <a:chOff x="1145771" y="2041255"/>
            <a:chExt cx="10198440" cy="974880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E9254D03-A6E8-4902-626D-404823618F16}"/>
                </a:ext>
              </a:extLst>
            </p:cNvPr>
            <p:cNvGrpSpPr/>
            <p:nvPr/>
          </p:nvGrpSpPr>
          <p:grpSpPr>
            <a:xfrm>
              <a:off x="1145771" y="2449855"/>
              <a:ext cx="212760" cy="90000"/>
              <a:chOff x="1145771" y="2449855"/>
              <a:chExt cx="212760" cy="900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09">
                <p14:nvContentPartPr>
                  <p14:cNvPr id="69" name="Ink 68">
                    <a:extLst>
                      <a:ext uri="{FF2B5EF4-FFF2-40B4-BE49-F238E27FC236}">
                        <a16:creationId xmlns:a16="http://schemas.microsoft.com/office/drawing/2014/main" id="{FD368EAE-3B9D-588C-EC50-3044028B2697}"/>
                      </a:ext>
                    </a:extLst>
                  </p14:cNvPr>
                  <p14:cNvContentPartPr/>
                  <p14:nvPr/>
                </p14:nvContentPartPr>
                <p14:xfrm>
                  <a:off x="1145771" y="2449855"/>
                  <a:ext cx="203760" cy="13320"/>
                </p14:xfrm>
              </p:contentPart>
            </mc:Choice>
            <mc:Fallback xmlns="">
              <p:pic>
                <p:nvPicPr>
                  <p:cNvPr id="69" name="Ink 68">
                    <a:extLst>
                      <a:ext uri="{FF2B5EF4-FFF2-40B4-BE49-F238E27FC236}">
                        <a16:creationId xmlns:a16="http://schemas.microsoft.com/office/drawing/2014/main" id="{FD368EAE-3B9D-588C-EC50-3044028B2697}"/>
                      </a:ext>
                    </a:extLst>
                  </p:cNvPr>
                  <p:cNvPicPr/>
                  <p:nvPr/>
                </p:nvPicPr>
                <p:blipFill>
                  <a:blip r:embed="rId95"/>
                  <a:stretch>
                    <a:fillRect/>
                  </a:stretch>
                </p:blipFill>
                <p:spPr>
                  <a:xfrm>
                    <a:off x="1128131" y="2431855"/>
                    <a:ext cx="239400" cy="48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10">
                <p14:nvContentPartPr>
                  <p14:cNvPr id="70" name="Ink 69">
                    <a:extLst>
                      <a:ext uri="{FF2B5EF4-FFF2-40B4-BE49-F238E27FC236}">
                        <a16:creationId xmlns:a16="http://schemas.microsoft.com/office/drawing/2014/main" id="{04E99812-6BB6-4A4F-5BCA-34764DD3A0C9}"/>
                      </a:ext>
                    </a:extLst>
                  </p14:cNvPr>
                  <p14:cNvContentPartPr/>
                  <p14:nvPr/>
                </p14:nvContentPartPr>
                <p14:xfrm>
                  <a:off x="1171691" y="2532655"/>
                  <a:ext cx="186840" cy="7200"/>
                </p14:xfrm>
              </p:contentPart>
            </mc:Choice>
            <mc:Fallback xmlns="">
              <p:pic>
                <p:nvPicPr>
                  <p:cNvPr id="70" name="Ink 69">
                    <a:extLst>
                      <a:ext uri="{FF2B5EF4-FFF2-40B4-BE49-F238E27FC236}">
                        <a16:creationId xmlns:a16="http://schemas.microsoft.com/office/drawing/2014/main" id="{04E99812-6BB6-4A4F-5BCA-34764DD3A0C9}"/>
                      </a:ext>
                    </a:extLst>
                  </p:cNvPr>
                  <p:cNvPicPr/>
                  <p:nvPr/>
                </p:nvPicPr>
                <p:blipFill>
                  <a:blip r:embed="rId97"/>
                  <a:stretch>
                    <a:fillRect/>
                  </a:stretch>
                </p:blipFill>
                <p:spPr>
                  <a:xfrm>
                    <a:off x="1153691" y="2515015"/>
                    <a:ext cx="222480" cy="4284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DCB027BC-32F5-0F63-66AF-3C6FFCBFAD50}"/>
                </a:ext>
              </a:extLst>
            </p:cNvPr>
            <p:cNvGrpSpPr/>
            <p:nvPr/>
          </p:nvGrpSpPr>
          <p:grpSpPr>
            <a:xfrm>
              <a:off x="1559411" y="2107135"/>
              <a:ext cx="2698920" cy="845280"/>
              <a:chOff x="1559411" y="2107135"/>
              <a:chExt cx="2698920" cy="8452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11">
                <p14:nvContentPartPr>
                  <p14:cNvPr id="71" name="Ink 70">
                    <a:extLst>
                      <a:ext uri="{FF2B5EF4-FFF2-40B4-BE49-F238E27FC236}">
                        <a16:creationId xmlns:a16="http://schemas.microsoft.com/office/drawing/2014/main" id="{AADD9517-A14A-528B-DE2D-023B68F88BFE}"/>
                      </a:ext>
                    </a:extLst>
                  </p14:cNvPr>
                  <p14:cNvContentPartPr/>
                  <p14:nvPr/>
                </p14:nvContentPartPr>
                <p14:xfrm>
                  <a:off x="1559411" y="2290015"/>
                  <a:ext cx="114120" cy="377280"/>
                </p14:xfrm>
              </p:contentPart>
            </mc:Choice>
            <mc:Fallback xmlns="">
              <p:pic>
                <p:nvPicPr>
                  <p:cNvPr id="71" name="Ink 70">
                    <a:extLst>
                      <a:ext uri="{FF2B5EF4-FFF2-40B4-BE49-F238E27FC236}">
                        <a16:creationId xmlns:a16="http://schemas.microsoft.com/office/drawing/2014/main" id="{AADD9517-A14A-528B-DE2D-023B68F88BFE}"/>
                      </a:ext>
                    </a:extLst>
                  </p:cNvPr>
                  <p:cNvPicPr/>
                  <p:nvPr/>
                </p:nvPicPr>
                <p:blipFill>
                  <a:blip r:embed="rId99"/>
                  <a:stretch>
                    <a:fillRect/>
                  </a:stretch>
                </p:blipFill>
                <p:spPr>
                  <a:xfrm>
                    <a:off x="1541411" y="2272015"/>
                    <a:ext cx="149760" cy="412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12">
                <p14:nvContentPartPr>
                  <p14:cNvPr id="72" name="Ink 71">
                    <a:extLst>
                      <a:ext uri="{FF2B5EF4-FFF2-40B4-BE49-F238E27FC236}">
                        <a16:creationId xmlns:a16="http://schemas.microsoft.com/office/drawing/2014/main" id="{E3232062-E750-73CD-04C4-EF94945B7E28}"/>
                      </a:ext>
                    </a:extLst>
                  </p14:cNvPr>
                  <p14:cNvContentPartPr/>
                  <p14:nvPr/>
                </p14:nvContentPartPr>
                <p14:xfrm>
                  <a:off x="1792691" y="2635255"/>
                  <a:ext cx="16560" cy="74520"/>
                </p14:xfrm>
              </p:contentPart>
            </mc:Choice>
            <mc:Fallback xmlns="">
              <p:pic>
                <p:nvPicPr>
                  <p:cNvPr id="72" name="Ink 71">
                    <a:extLst>
                      <a:ext uri="{FF2B5EF4-FFF2-40B4-BE49-F238E27FC236}">
                        <a16:creationId xmlns:a16="http://schemas.microsoft.com/office/drawing/2014/main" id="{E3232062-E750-73CD-04C4-EF94945B7E28}"/>
                      </a:ext>
                    </a:extLst>
                  </p:cNvPr>
                  <p:cNvPicPr/>
                  <p:nvPr/>
                </p:nvPicPr>
                <p:blipFill>
                  <a:blip r:embed="rId101"/>
                  <a:stretch>
                    <a:fillRect/>
                  </a:stretch>
                </p:blipFill>
                <p:spPr>
                  <a:xfrm>
                    <a:off x="1775051" y="2617615"/>
                    <a:ext cx="52200" cy="110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13">
                <p14:nvContentPartPr>
                  <p14:cNvPr id="75" name="Ink 74">
                    <a:extLst>
                      <a:ext uri="{FF2B5EF4-FFF2-40B4-BE49-F238E27FC236}">
                        <a16:creationId xmlns:a16="http://schemas.microsoft.com/office/drawing/2014/main" id="{A6AB8729-D637-3DF3-F012-A066738AA5C2}"/>
                      </a:ext>
                    </a:extLst>
                  </p14:cNvPr>
                  <p14:cNvContentPartPr/>
                  <p14:nvPr/>
                </p14:nvContentPartPr>
                <p14:xfrm>
                  <a:off x="1901771" y="2107135"/>
                  <a:ext cx="227880" cy="845280"/>
                </p14:xfrm>
              </p:contentPart>
            </mc:Choice>
            <mc:Fallback xmlns="">
              <p:pic>
                <p:nvPicPr>
                  <p:cNvPr id="75" name="Ink 74">
                    <a:extLst>
                      <a:ext uri="{FF2B5EF4-FFF2-40B4-BE49-F238E27FC236}">
                        <a16:creationId xmlns:a16="http://schemas.microsoft.com/office/drawing/2014/main" id="{A6AB8729-D637-3DF3-F012-A066738AA5C2}"/>
                      </a:ext>
                    </a:extLst>
                  </p:cNvPr>
                  <p:cNvPicPr/>
                  <p:nvPr/>
                </p:nvPicPr>
                <p:blipFill>
                  <a:blip r:embed="rId103"/>
                  <a:stretch>
                    <a:fillRect/>
                  </a:stretch>
                </p:blipFill>
                <p:spPr>
                  <a:xfrm>
                    <a:off x="1884131" y="2089495"/>
                    <a:ext cx="263520" cy="880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14">
                <p14:nvContentPartPr>
                  <p14:cNvPr id="77" name="Ink 76">
                    <a:extLst>
                      <a:ext uri="{FF2B5EF4-FFF2-40B4-BE49-F238E27FC236}">
                        <a16:creationId xmlns:a16="http://schemas.microsoft.com/office/drawing/2014/main" id="{9FFA8695-9646-9661-13CE-4C6812DD510B}"/>
                      </a:ext>
                    </a:extLst>
                  </p14:cNvPr>
                  <p14:cNvContentPartPr/>
                  <p14:nvPr/>
                </p14:nvContentPartPr>
                <p14:xfrm>
                  <a:off x="2227211" y="2481895"/>
                  <a:ext cx="160200" cy="196200"/>
                </p14:xfrm>
              </p:contentPart>
            </mc:Choice>
            <mc:Fallback xmlns="">
              <p:pic>
                <p:nvPicPr>
                  <p:cNvPr id="77" name="Ink 76">
                    <a:extLst>
                      <a:ext uri="{FF2B5EF4-FFF2-40B4-BE49-F238E27FC236}">
                        <a16:creationId xmlns:a16="http://schemas.microsoft.com/office/drawing/2014/main" id="{9FFA8695-9646-9661-13CE-4C6812DD510B}"/>
                      </a:ext>
                    </a:extLst>
                  </p:cNvPr>
                  <p:cNvPicPr/>
                  <p:nvPr/>
                </p:nvPicPr>
                <p:blipFill>
                  <a:blip r:embed="rId105"/>
                  <a:stretch>
                    <a:fillRect/>
                  </a:stretch>
                </p:blipFill>
                <p:spPr>
                  <a:xfrm>
                    <a:off x="2209571" y="2464255"/>
                    <a:ext cx="195840" cy="231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15">
                <p14:nvContentPartPr>
                  <p14:cNvPr id="78" name="Ink 77">
                    <a:extLst>
                      <a:ext uri="{FF2B5EF4-FFF2-40B4-BE49-F238E27FC236}">
                        <a16:creationId xmlns:a16="http://schemas.microsoft.com/office/drawing/2014/main" id="{6E0C1978-D54D-C973-743B-A6A80DED5C75}"/>
                      </a:ext>
                    </a:extLst>
                  </p14:cNvPr>
                  <p14:cNvContentPartPr/>
                  <p14:nvPr/>
                </p14:nvContentPartPr>
                <p14:xfrm>
                  <a:off x="2464451" y="2553535"/>
                  <a:ext cx="13680" cy="117360"/>
                </p14:xfrm>
              </p:contentPart>
            </mc:Choice>
            <mc:Fallback xmlns="">
              <p:pic>
                <p:nvPicPr>
                  <p:cNvPr id="78" name="Ink 77">
                    <a:extLst>
                      <a:ext uri="{FF2B5EF4-FFF2-40B4-BE49-F238E27FC236}">
                        <a16:creationId xmlns:a16="http://schemas.microsoft.com/office/drawing/2014/main" id="{6E0C1978-D54D-C973-743B-A6A80DED5C75}"/>
                      </a:ext>
                    </a:extLst>
                  </p:cNvPr>
                  <p:cNvPicPr/>
                  <p:nvPr/>
                </p:nvPicPr>
                <p:blipFill>
                  <a:blip r:embed="rId107"/>
                  <a:stretch>
                    <a:fillRect/>
                  </a:stretch>
                </p:blipFill>
                <p:spPr>
                  <a:xfrm>
                    <a:off x="2446451" y="2535895"/>
                    <a:ext cx="49320" cy="153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16">
                <p14:nvContentPartPr>
                  <p14:cNvPr id="79" name="Ink 78">
                    <a:extLst>
                      <a:ext uri="{FF2B5EF4-FFF2-40B4-BE49-F238E27FC236}">
                        <a16:creationId xmlns:a16="http://schemas.microsoft.com/office/drawing/2014/main" id="{605CC80D-015F-CEE2-5C15-5606F85F39B6}"/>
                      </a:ext>
                    </a:extLst>
                  </p14:cNvPr>
                  <p14:cNvContentPartPr/>
                  <p14:nvPr/>
                </p14:nvContentPartPr>
                <p14:xfrm>
                  <a:off x="2459771" y="2480815"/>
                  <a:ext cx="13320" cy="9000"/>
                </p14:xfrm>
              </p:contentPart>
            </mc:Choice>
            <mc:Fallback xmlns="">
              <p:pic>
                <p:nvPicPr>
                  <p:cNvPr id="79" name="Ink 78">
                    <a:extLst>
                      <a:ext uri="{FF2B5EF4-FFF2-40B4-BE49-F238E27FC236}">
                        <a16:creationId xmlns:a16="http://schemas.microsoft.com/office/drawing/2014/main" id="{605CC80D-015F-CEE2-5C15-5606F85F39B6}"/>
                      </a:ext>
                    </a:extLst>
                  </p:cNvPr>
                  <p:cNvPicPr/>
                  <p:nvPr/>
                </p:nvPicPr>
                <p:blipFill>
                  <a:blip r:embed="rId109"/>
                  <a:stretch>
                    <a:fillRect/>
                  </a:stretch>
                </p:blipFill>
                <p:spPr>
                  <a:xfrm>
                    <a:off x="2441771" y="2462815"/>
                    <a:ext cx="48960" cy="44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17">
                <p14:nvContentPartPr>
                  <p14:cNvPr id="80" name="Ink 79">
                    <a:extLst>
                      <a:ext uri="{FF2B5EF4-FFF2-40B4-BE49-F238E27FC236}">
                        <a16:creationId xmlns:a16="http://schemas.microsoft.com/office/drawing/2014/main" id="{02131393-A6CC-7DD2-7E2C-7516AE2A1478}"/>
                      </a:ext>
                    </a:extLst>
                  </p14:cNvPr>
                  <p14:cNvContentPartPr/>
                  <p14:nvPr/>
                </p14:nvContentPartPr>
                <p14:xfrm>
                  <a:off x="2555891" y="2560735"/>
                  <a:ext cx="123120" cy="113400"/>
                </p14:xfrm>
              </p:contentPart>
            </mc:Choice>
            <mc:Fallback xmlns="">
              <p:pic>
                <p:nvPicPr>
                  <p:cNvPr id="80" name="Ink 79">
                    <a:extLst>
                      <a:ext uri="{FF2B5EF4-FFF2-40B4-BE49-F238E27FC236}">
                        <a16:creationId xmlns:a16="http://schemas.microsoft.com/office/drawing/2014/main" id="{02131393-A6CC-7DD2-7E2C-7516AE2A1478}"/>
                      </a:ext>
                    </a:extLst>
                  </p:cNvPr>
                  <p:cNvPicPr/>
                  <p:nvPr/>
                </p:nvPicPr>
                <p:blipFill>
                  <a:blip r:embed="rId111"/>
                  <a:stretch>
                    <a:fillRect/>
                  </a:stretch>
                </p:blipFill>
                <p:spPr>
                  <a:xfrm>
                    <a:off x="2538251" y="2542735"/>
                    <a:ext cx="158760" cy="149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18">
                <p14:nvContentPartPr>
                  <p14:cNvPr id="81" name="Ink 80">
                    <a:extLst>
                      <a:ext uri="{FF2B5EF4-FFF2-40B4-BE49-F238E27FC236}">
                        <a16:creationId xmlns:a16="http://schemas.microsoft.com/office/drawing/2014/main" id="{738C98DF-6B17-2C02-71A3-7670E85FF82D}"/>
                      </a:ext>
                    </a:extLst>
                  </p14:cNvPr>
                  <p14:cNvContentPartPr/>
                  <p14:nvPr/>
                </p14:nvContentPartPr>
                <p14:xfrm>
                  <a:off x="2789891" y="2319535"/>
                  <a:ext cx="74520" cy="385560"/>
                </p14:xfrm>
              </p:contentPart>
            </mc:Choice>
            <mc:Fallback xmlns="">
              <p:pic>
                <p:nvPicPr>
                  <p:cNvPr id="81" name="Ink 80">
                    <a:extLst>
                      <a:ext uri="{FF2B5EF4-FFF2-40B4-BE49-F238E27FC236}">
                        <a16:creationId xmlns:a16="http://schemas.microsoft.com/office/drawing/2014/main" id="{738C98DF-6B17-2C02-71A3-7670E85FF82D}"/>
                      </a:ext>
                    </a:extLst>
                  </p:cNvPr>
                  <p:cNvPicPr/>
                  <p:nvPr/>
                </p:nvPicPr>
                <p:blipFill>
                  <a:blip r:embed="rId113"/>
                  <a:stretch>
                    <a:fillRect/>
                  </a:stretch>
                </p:blipFill>
                <p:spPr>
                  <a:xfrm>
                    <a:off x="2772251" y="2301895"/>
                    <a:ext cx="110160" cy="421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19">
                <p14:nvContentPartPr>
                  <p14:cNvPr id="82" name="Ink 81">
                    <a:extLst>
                      <a:ext uri="{FF2B5EF4-FFF2-40B4-BE49-F238E27FC236}">
                        <a16:creationId xmlns:a16="http://schemas.microsoft.com/office/drawing/2014/main" id="{D0198488-2474-0CC8-883D-E1610D9E2184}"/>
                      </a:ext>
                    </a:extLst>
                  </p14:cNvPr>
                  <p14:cNvContentPartPr/>
                  <p14:nvPr/>
                </p14:nvContentPartPr>
                <p14:xfrm>
                  <a:off x="2902211" y="2472535"/>
                  <a:ext cx="192240" cy="152280"/>
                </p14:xfrm>
              </p:contentPart>
            </mc:Choice>
            <mc:Fallback xmlns="">
              <p:pic>
                <p:nvPicPr>
                  <p:cNvPr id="82" name="Ink 81">
                    <a:extLst>
                      <a:ext uri="{FF2B5EF4-FFF2-40B4-BE49-F238E27FC236}">
                        <a16:creationId xmlns:a16="http://schemas.microsoft.com/office/drawing/2014/main" id="{D0198488-2474-0CC8-883D-E1610D9E2184}"/>
                      </a:ext>
                    </a:extLst>
                  </p:cNvPr>
                  <p:cNvPicPr/>
                  <p:nvPr/>
                </p:nvPicPr>
                <p:blipFill>
                  <a:blip r:embed="rId115"/>
                  <a:stretch>
                    <a:fillRect/>
                  </a:stretch>
                </p:blipFill>
                <p:spPr>
                  <a:xfrm>
                    <a:off x="2884211" y="2454535"/>
                    <a:ext cx="227880" cy="187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20">
                <p14:nvContentPartPr>
                  <p14:cNvPr id="83" name="Ink 82">
                    <a:extLst>
                      <a:ext uri="{FF2B5EF4-FFF2-40B4-BE49-F238E27FC236}">
                        <a16:creationId xmlns:a16="http://schemas.microsoft.com/office/drawing/2014/main" id="{70747C5B-4774-40C9-3E8F-E955B5E7F4C0}"/>
                      </a:ext>
                    </a:extLst>
                  </p14:cNvPr>
                  <p14:cNvContentPartPr/>
                  <p14:nvPr/>
                </p14:nvContentPartPr>
                <p14:xfrm>
                  <a:off x="3153131" y="2600695"/>
                  <a:ext cx="82440" cy="157680"/>
                </p14:xfrm>
              </p:contentPart>
            </mc:Choice>
            <mc:Fallback xmlns="">
              <p:pic>
                <p:nvPicPr>
                  <p:cNvPr id="83" name="Ink 82">
                    <a:extLst>
                      <a:ext uri="{FF2B5EF4-FFF2-40B4-BE49-F238E27FC236}">
                        <a16:creationId xmlns:a16="http://schemas.microsoft.com/office/drawing/2014/main" id="{70747C5B-4774-40C9-3E8F-E955B5E7F4C0}"/>
                      </a:ext>
                    </a:extLst>
                  </p:cNvPr>
                  <p:cNvPicPr/>
                  <p:nvPr/>
                </p:nvPicPr>
                <p:blipFill>
                  <a:blip r:embed="rId117"/>
                  <a:stretch>
                    <a:fillRect/>
                  </a:stretch>
                </p:blipFill>
                <p:spPr>
                  <a:xfrm>
                    <a:off x="3135491" y="2583055"/>
                    <a:ext cx="118080" cy="193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21">
                <p14:nvContentPartPr>
                  <p14:cNvPr id="84" name="Ink 83">
                    <a:extLst>
                      <a:ext uri="{FF2B5EF4-FFF2-40B4-BE49-F238E27FC236}">
                        <a16:creationId xmlns:a16="http://schemas.microsoft.com/office/drawing/2014/main" id="{3DA3F21A-6C22-B1F8-62B3-850359C1B0DC}"/>
                      </a:ext>
                    </a:extLst>
                  </p14:cNvPr>
                  <p14:cNvContentPartPr/>
                  <p14:nvPr/>
                </p14:nvContentPartPr>
                <p14:xfrm>
                  <a:off x="3115331" y="2690335"/>
                  <a:ext cx="154800" cy="33480"/>
                </p14:xfrm>
              </p:contentPart>
            </mc:Choice>
            <mc:Fallback xmlns="">
              <p:pic>
                <p:nvPicPr>
                  <p:cNvPr id="84" name="Ink 83">
                    <a:extLst>
                      <a:ext uri="{FF2B5EF4-FFF2-40B4-BE49-F238E27FC236}">
                        <a16:creationId xmlns:a16="http://schemas.microsoft.com/office/drawing/2014/main" id="{3DA3F21A-6C22-B1F8-62B3-850359C1B0DC}"/>
                      </a:ext>
                    </a:extLst>
                  </p:cNvPr>
                  <p:cNvPicPr/>
                  <p:nvPr/>
                </p:nvPicPr>
                <p:blipFill>
                  <a:blip r:embed="rId119"/>
                  <a:stretch>
                    <a:fillRect/>
                  </a:stretch>
                </p:blipFill>
                <p:spPr>
                  <a:xfrm>
                    <a:off x="3097691" y="2672335"/>
                    <a:ext cx="190440" cy="69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22">
                <p14:nvContentPartPr>
                  <p14:cNvPr id="85" name="Ink 84">
                    <a:extLst>
                      <a:ext uri="{FF2B5EF4-FFF2-40B4-BE49-F238E27FC236}">
                        <a16:creationId xmlns:a16="http://schemas.microsoft.com/office/drawing/2014/main" id="{861F4CCB-8D04-9C6D-AB65-7F494E7C5EFC}"/>
                      </a:ext>
                    </a:extLst>
                  </p14:cNvPr>
                  <p14:cNvContentPartPr/>
                  <p14:nvPr/>
                </p14:nvContentPartPr>
                <p14:xfrm>
                  <a:off x="3321611" y="2340775"/>
                  <a:ext cx="96840" cy="271080"/>
                </p14:xfrm>
              </p:contentPart>
            </mc:Choice>
            <mc:Fallback xmlns="">
              <p:pic>
                <p:nvPicPr>
                  <p:cNvPr id="85" name="Ink 84">
                    <a:extLst>
                      <a:ext uri="{FF2B5EF4-FFF2-40B4-BE49-F238E27FC236}">
                        <a16:creationId xmlns:a16="http://schemas.microsoft.com/office/drawing/2014/main" id="{861F4CCB-8D04-9C6D-AB65-7F494E7C5EFC}"/>
                      </a:ext>
                    </a:extLst>
                  </p:cNvPr>
                  <p:cNvPicPr/>
                  <p:nvPr/>
                </p:nvPicPr>
                <p:blipFill>
                  <a:blip r:embed="rId121"/>
                  <a:stretch>
                    <a:fillRect/>
                  </a:stretch>
                </p:blipFill>
                <p:spPr>
                  <a:xfrm>
                    <a:off x="3303611" y="2322775"/>
                    <a:ext cx="132480" cy="306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23">
                <p14:nvContentPartPr>
                  <p14:cNvPr id="86" name="Ink 85">
                    <a:extLst>
                      <a:ext uri="{FF2B5EF4-FFF2-40B4-BE49-F238E27FC236}">
                        <a16:creationId xmlns:a16="http://schemas.microsoft.com/office/drawing/2014/main" id="{4F71A007-1E8D-5FD0-7486-271A97A2C8E6}"/>
                      </a:ext>
                    </a:extLst>
                  </p14:cNvPr>
                  <p14:cNvContentPartPr/>
                  <p14:nvPr/>
                </p14:nvContentPartPr>
                <p14:xfrm>
                  <a:off x="3255731" y="2475775"/>
                  <a:ext cx="197640" cy="28080"/>
                </p14:xfrm>
              </p:contentPart>
            </mc:Choice>
            <mc:Fallback xmlns="">
              <p:pic>
                <p:nvPicPr>
                  <p:cNvPr id="86" name="Ink 85">
                    <a:extLst>
                      <a:ext uri="{FF2B5EF4-FFF2-40B4-BE49-F238E27FC236}">
                        <a16:creationId xmlns:a16="http://schemas.microsoft.com/office/drawing/2014/main" id="{4F71A007-1E8D-5FD0-7486-271A97A2C8E6}"/>
                      </a:ext>
                    </a:extLst>
                  </p:cNvPr>
                  <p:cNvPicPr/>
                  <p:nvPr/>
                </p:nvPicPr>
                <p:blipFill>
                  <a:blip r:embed="rId123"/>
                  <a:stretch>
                    <a:fillRect/>
                  </a:stretch>
                </p:blipFill>
                <p:spPr>
                  <a:xfrm>
                    <a:off x="3237731" y="2458135"/>
                    <a:ext cx="233280" cy="63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24">
                <p14:nvContentPartPr>
                  <p14:cNvPr id="88" name="Ink 87">
                    <a:extLst>
                      <a:ext uri="{FF2B5EF4-FFF2-40B4-BE49-F238E27FC236}">
                        <a16:creationId xmlns:a16="http://schemas.microsoft.com/office/drawing/2014/main" id="{FAA082A3-4A70-7329-3C05-D4845292BFFA}"/>
                      </a:ext>
                    </a:extLst>
                  </p14:cNvPr>
                  <p14:cNvContentPartPr/>
                  <p14:nvPr/>
                </p14:nvContentPartPr>
                <p14:xfrm>
                  <a:off x="3602771" y="2435815"/>
                  <a:ext cx="14400" cy="168120"/>
                </p14:xfrm>
              </p:contentPart>
            </mc:Choice>
            <mc:Fallback xmlns="">
              <p:pic>
                <p:nvPicPr>
                  <p:cNvPr id="88" name="Ink 87">
                    <a:extLst>
                      <a:ext uri="{FF2B5EF4-FFF2-40B4-BE49-F238E27FC236}">
                        <a16:creationId xmlns:a16="http://schemas.microsoft.com/office/drawing/2014/main" id="{FAA082A3-4A70-7329-3C05-D4845292BFFA}"/>
                      </a:ext>
                    </a:extLst>
                  </p:cNvPr>
                  <p:cNvPicPr/>
                  <p:nvPr/>
                </p:nvPicPr>
                <p:blipFill>
                  <a:blip r:embed="rId125"/>
                  <a:stretch>
                    <a:fillRect/>
                  </a:stretch>
                </p:blipFill>
                <p:spPr>
                  <a:xfrm>
                    <a:off x="3585131" y="2417815"/>
                    <a:ext cx="50040" cy="203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25">
                <p14:nvContentPartPr>
                  <p14:cNvPr id="89" name="Ink 88">
                    <a:extLst>
                      <a:ext uri="{FF2B5EF4-FFF2-40B4-BE49-F238E27FC236}">
                        <a16:creationId xmlns:a16="http://schemas.microsoft.com/office/drawing/2014/main" id="{A3936F0C-71D4-9A13-8603-6213DF7562E4}"/>
                      </a:ext>
                    </a:extLst>
                  </p14:cNvPr>
                  <p14:cNvContentPartPr/>
                  <p14:nvPr/>
                </p14:nvContentPartPr>
                <p14:xfrm>
                  <a:off x="3546251" y="2511775"/>
                  <a:ext cx="195840" cy="38160"/>
                </p14:xfrm>
              </p:contentPart>
            </mc:Choice>
            <mc:Fallback xmlns="">
              <p:pic>
                <p:nvPicPr>
                  <p:cNvPr id="89" name="Ink 88">
                    <a:extLst>
                      <a:ext uri="{FF2B5EF4-FFF2-40B4-BE49-F238E27FC236}">
                        <a16:creationId xmlns:a16="http://schemas.microsoft.com/office/drawing/2014/main" id="{A3936F0C-71D4-9A13-8603-6213DF7562E4}"/>
                      </a:ext>
                    </a:extLst>
                  </p:cNvPr>
                  <p:cNvPicPr/>
                  <p:nvPr/>
                </p:nvPicPr>
                <p:blipFill>
                  <a:blip r:embed="rId127"/>
                  <a:stretch>
                    <a:fillRect/>
                  </a:stretch>
                </p:blipFill>
                <p:spPr>
                  <a:xfrm>
                    <a:off x="3528611" y="2493775"/>
                    <a:ext cx="231480" cy="73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26">
                <p14:nvContentPartPr>
                  <p14:cNvPr id="91" name="Ink 90">
                    <a:extLst>
                      <a:ext uri="{FF2B5EF4-FFF2-40B4-BE49-F238E27FC236}">
                        <a16:creationId xmlns:a16="http://schemas.microsoft.com/office/drawing/2014/main" id="{AB7EC96D-DC32-83F9-E240-7CE54EE0EEDA}"/>
                      </a:ext>
                    </a:extLst>
                  </p14:cNvPr>
                  <p14:cNvContentPartPr/>
                  <p14:nvPr/>
                </p14:nvContentPartPr>
                <p14:xfrm>
                  <a:off x="3812291" y="2360575"/>
                  <a:ext cx="219240" cy="237240"/>
                </p14:xfrm>
              </p:contentPart>
            </mc:Choice>
            <mc:Fallback xmlns="">
              <p:pic>
                <p:nvPicPr>
                  <p:cNvPr id="91" name="Ink 90">
                    <a:extLst>
                      <a:ext uri="{FF2B5EF4-FFF2-40B4-BE49-F238E27FC236}">
                        <a16:creationId xmlns:a16="http://schemas.microsoft.com/office/drawing/2014/main" id="{AB7EC96D-DC32-83F9-E240-7CE54EE0EEDA}"/>
                      </a:ext>
                    </a:extLst>
                  </p:cNvPr>
                  <p:cNvPicPr/>
                  <p:nvPr/>
                </p:nvPicPr>
                <p:blipFill>
                  <a:blip r:embed="rId129"/>
                  <a:stretch>
                    <a:fillRect/>
                  </a:stretch>
                </p:blipFill>
                <p:spPr>
                  <a:xfrm>
                    <a:off x="3794291" y="2342935"/>
                    <a:ext cx="254880" cy="272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27">
                <p14:nvContentPartPr>
                  <p14:cNvPr id="92" name="Ink 91">
                    <a:extLst>
                      <a:ext uri="{FF2B5EF4-FFF2-40B4-BE49-F238E27FC236}">
                        <a16:creationId xmlns:a16="http://schemas.microsoft.com/office/drawing/2014/main" id="{DD965D9C-A65B-684E-5C96-37F458A2A423}"/>
                      </a:ext>
                    </a:extLst>
                  </p14:cNvPr>
                  <p14:cNvContentPartPr/>
                  <p14:nvPr/>
                </p14:nvContentPartPr>
                <p14:xfrm>
                  <a:off x="4057811" y="2549575"/>
                  <a:ext cx="68760" cy="77040"/>
                </p14:xfrm>
              </p:contentPart>
            </mc:Choice>
            <mc:Fallback xmlns="">
              <p:pic>
                <p:nvPicPr>
                  <p:cNvPr id="92" name="Ink 91">
                    <a:extLst>
                      <a:ext uri="{FF2B5EF4-FFF2-40B4-BE49-F238E27FC236}">
                        <a16:creationId xmlns:a16="http://schemas.microsoft.com/office/drawing/2014/main" id="{DD965D9C-A65B-684E-5C96-37F458A2A423}"/>
                      </a:ext>
                    </a:extLst>
                  </p:cNvPr>
                  <p:cNvPicPr/>
                  <p:nvPr/>
                </p:nvPicPr>
                <p:blipFill>
                  <a:blip r:embed="rId131"/>
                  <a:stretch>
                    <a:fillRect/>
                  </a:stretch>
                </p:blipFill>
                <p:spPr>
                  <a:xfrm>
                    <a:off x="4039811" y="2531935"/>
                    <a:ext cx="104400" cy="112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28">
                <p14:nvContentPartPr>
                  <p14:cNvPr id="93" name="Ink 92">
                    <a:extLst>
                      <a:ext uri="{FF2B5EF4-FFF2-40B4-BE49-F238E27FC236}">
                        <a16:creationId xmlns:a16="http://schemas.microsoft.com/office/drawing/2014/main" id="{1B9D757C-DBAF-0C0A-7F2B-D2A4486330FF}"/>
                      </a:ext>
                    </a:extLst>
                  </p14:cNvPr>
                  <p14:cNvContentPartPr/>
                  <p14:nvPr/>
                </p14:nvContentPartPr>
                <p14:xfrm>
                  <a:off x="4117571" y="2215855"/>
                  <a:ext cx="140760" cy="489960"/>
                </p14:xfrm>
              </p:contentPart>
            </mc:Choice>
            <mc:Fallback xmlns="">
              <p:pic>
                <p:nvPicPr>
                  <p:cNvPr id="93" name="Ink 92">
                    <a:extLst>
                      <a:ext uri="{FF2B5EF4-FFF2-40B4-BE49-F238E27FC236}">
                        <a16:creationId xmlns:a16="http://schemas.microsoft.com/office/drawing/2014/main" id="{1B9D757C-DBAF-0C0A-7F2B-D2A4486330FF}"/>
                      </a:ext>
                    </a:extLst>
                  </p:cNvPr>
                  <p:cNvPicPr/>
                  <p:nvPr/>
                </p:nvPicPr>
                <p:blipFill>
                  <a:blip r:embed="rId133"/>
                  <a:stretch>
                    <a:fillRect/>
                  </a:stretch>
                </p:blipFill>
                <p:spPr>
                  <a:xfrm>
                    <a:off x="4099931" y="2197855"/>
                    <a:ext cx="176400" cy="5256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AF14528D-39F2-1865-8322-D93BE6A7AAD0}"/>
                </a:ext>
              </a:extLst>
            </p:cNvPr>
            <p:cNvGrpSpPr/>
            <p:nvPr/>
          </p:nvGrpSpPr>
          <p:grpSpPr>
            <a:xfrm>
              <a:off x="4347971" y="2222695"/>
              <a:ext cx="2519640" cy="508320"/>
              <a:chOff x="4347971" y="2222695"/>
              <a:chExt cx="2519640" cy="5083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29">
                <p14:nvContentPartPr>
                  <p14:cNvPr id="95" name="Ink 94">
                    <a:extLst>
                      <a:ext uri="{FF2B5EF4-FFF2-40B4-BE49-F238E27FC236}">
                        <a16:creationId xmlns:a16="http://schemas.microsoft.com/office/drawing/2014/main" id="{B41B31F5-CAF1-ED6B-98A2-55124ADECD39}"/>
                      </a:ext>
                    </a:extLst>
                  </p14:cNvPr>
                  <p14:cNvContentPartPr/>
                  <p14:nvPr/>
                </p14:nvContentPartPr>
                <p14:xfrm>
                  <a:off x="4347971" y="2464975"/>
                  <a:ext cx="284040" cy="191160"/>
                </p14:xfrm>
              </p:contentPart>
            </mc:Choice>
            <mc:Fallback xmlns="">
              <p:pic>
                <p:nvPicPr>
                  <p:cNvPr id="95" name="Ink 94">
                    <a:extLst>
                      <a:ext uri="{FF2B5EF4-FFF2-40B4-BE49-F238E27FC236}">
                        <a16:creationId xmlns:a16="http://schemas.microsoft.com/office/drawing/2014/main" id="{B41B31F5-CAF1-ED6B-98A2-55124ADECD39}"/>
                      </a:ext>
                    </a:extLst>
                  </p:cNvPr>
                  <p:cNvPicPr/>
                  <p:nvPr/>
                </p:nvPicPr>
                <p:blipFill>
                  <a:blip r:embed="rId135"/>
                  <a:stretch>
                    <a:fillRect/>
                  </a:stretch>
                </p:blipFill>
                <p:spPr>
                  <a:xfrm>
                    <a:off x="4329971" y="2447335"/>
                    <a:ext cx="319680" cy="226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30">
                <p14:nvContentPartPr>
                  <p14:cNvPr id="96" name="Ink 95">
                    <a:extLst>
                      <a:ext uri="{FF2B5EF4-FFF2-40B4-BE49-F238E27FC236}">
                        <a16:creationId xmlns:a16="http://schemas.microsoft.com/office/drawing/2014/main" id="{93B5DA2D-1C7D-753E-09AA-E5A095686F65}"/>
                      </a:ext>
                    </a:extLst>
                  </p14:cNvPr>
                  <p14:cNvContentPartPr/>
                  <p14:nvPr/>
                </p14:nvContentPartPr>
                <p14:xfrm>
                  <a:off x="4742171" y="2511775"/>
                  <a:ext cx="60840" cy="156600"/>
                </p14:xfrm>
              </p:contentPart>
            </mc:Choice>
            <mc:Fallback xmlns="">
              <p:pic>
                <p:nvPicPr>
                  <p:cNvPr id="96" name="Ink 95">
                    <a:extLst>
                      <a:ext uri="{FF2B5EF4-FFF2-40B4-BE49-F238E27FC236}">
                        <a16:creationId xmlns:a16="http://schemas.microsoft.com/office/drawing/2014/main" id="{93B5DA2D-1C7D-753E-09AA-E5A095686F65}"/>
                      </a:ext>
                    </a:extLst>
                  </p:cNvPr>
                  <p:cNvPicPr/>
                  <p:nvPr/>
                </p:nvPicPr>
                <p:blipFill>
                  <a:blip r:embed="rId137"/>
                  <a:stretch>
                    <a:fillRect/>
                  </a:stretch>
                </p:blipFill>
                <p:spPr>
                  <a:xfrm>
                    <a:off x="4724531" y="2494135"/>
                    <a:ext cx="96480" cy="192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31">
                <p14:nvContentPartPr>
                  <p14:cNvPr id="97" name="Ink 96">
                    <a:extLst>
                      <a:ext uri="{FF2B5EF4-FFF2-40B4-BE49-F238E27FC236}">
                        <a16:creationId xmlns:a16="http://schemas.microsoft.com/office/drawing/2014/main" id="{8385F615-418F-EE09-0A84-F994E1E01F4D}"/>
                      </a:ext>
                    </a:extLst>
                  </p14:cNvPr>
                  <p14:cNvContentPartPr/>
                  <p14:nvPr/>
                </p14:nvContentPartPr>
                <p14:xfrm>
                  <a:off x="4851611" y="2281735"/>
                  <a:ext cx="144360" cy="449280"/>
                </p14:xfrm>
              </p:contentPart>
            </mc:Choice>
            <mc:Fallback xmlns="">
              <p:pic>
                <p:nvPicPr>
                  <p:cNvPr id="97" name="Ink 96">
                    <a:extLst>
                      <a:ext uri="{FF2B5EF4-FFF2-40B4-BE49-F238E27FC236}">
                        <a16:creationId xmlns:a16="http://schemas.microsoft.com/office/drawing/2014/main" id="{8385F615-418F-EE09-0A84-F994E1E01F4D}"/>
                      </a:ext>
                    </a:extLst>
                  </p:cNvPr>
                  <p:cNvPicPr/>
                  <p:nvPr/>
                </p:nvPicPr>
                <p:blipFill>
                  <a:blip r:embed="rId139"/>
                  <a:stretch>
                    <a:fillRect/>
                  </a:stretch>
                </p:blipFill>
                <p:spPr>
                  <a:xfrm>
                    <a:off x="4833611" y="2263735"/>
                    <a:ext cx="180000" cy="484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32">
                <p14:nvContentPartPr>
                  <p14:cNvPr id="98" name="Ink 97">
                    <a:extLst>
                      <a:ext uri="{FF2B5EF4-FFF2-40B4-BE49-F238E27FC236}">
                        <a16:creationId xmlns:a16="http://schemas.microsoft.com/office/drawing/2014/main" id="{5F587121-56D8-DF61-23D5-0DB999DBFF8A}"/>
                      </a:ext>
                    </a:extLst>
                  </p14:cNvPr>
                  <p14:cNvContentPartPr/>
                  <p14:nvPr/>
                </p14:nvContentPartPr>
                <p14:xfrm>
                  <a:off x="5033051" y="2446975"/>
                  <a:ext cx="212760" cy="166680"/>
                </p14:xfrm>
              </p:contentPart>
            </mc:Choice>
            <mc:Fallback xmlns="">
              <p:pic>
                <p:nvPicPr>
                  <p:cNvPr id="98" name="Ink 97">
                    <a:extLst>
                      <a:ext uri="{FF2B5EF4-FFF2-40B4-BE49-F238E27FC236}">
                        <a16:creationId xmlns:a16="http://schemas.microsoft.com/office/drawing/2014/main" id="{5F587121-56D8-DF61-23D5-0DB999DBFF8A}"/>
                      </a:ext>
                    </a:extLst>
                  </p:cNvPr>
                  <p:cNvPicPr/>
                  <p:nvPr/>
                </p:nvPicPr>
                <p:blipFill>
                  <a:blip r:embed="rId141"/>
                  <a:stretch>
                    <a:fillRect/>
                  </a:stretch>
                </p:blipFill>
                <p:spPr>
                  <a:xfrm>
                    <a:off x="5015051" y="2428975"/>
                    <a:ext cx="248400" cy="202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33">
                <p14:nvContentPartPr>
                  <p14:cNvPr id="99" name="Ink 98">
                    <a:extLst>
                      <a:ext uri="{FF2B5EF4-FFF2-40B4-BE49-F238E27FC236}">
                        <a16:creationId xmlns:a16="http://schemas.microsoft.com/office/drawing/2014/main" id="{784295A6-1246-697A-263C-F4872D6662CA}"/>
                      </a:ext>
                    </a:extLst>
                  </p14:cNvPr>
                  <p14:cNvContentPartPr/>
                  <p14:nvPr/>
                </p14:nvContentPartPr>
                <p14:xfrm>
                  <a:off x="5307731" y="2444095"/>
                  <a:ext cx="142920" cy="144000"/>
                </p14:xfrm>
              </p:contentPart>
            </mc:Choice>
            <mc:Fallback xmlns="">
              <p:pic>
                <p:nvPicPr>
                  <p:cNvPr id="99" name="Ink 98">
                    <a:extLst>
                      <a:ext uri="{FF2B5EF4-FFF2-40B4-BE49-F238E27FC236}">
                        <a16:creationId xmlns:a16="http://schemas.microsoft.com/office/drawing/2014/main" id="{784295A6-1246-697A-263C-F4872D6662CA}"/>
                      </a:ext>
                    </a:extLst>
                  </p:cNvPr>
                  <p:cNvPicPr/>
                  <p:nvPr/>
                </p:nvPicPr>
                <p:blipFill>
                  <a:blip r:embed="rId143"/>
                  <a:stretch>
                    <a:fillRect/>
                  </a:stretch>
                </p:blipFill>
                <p:spPr>
                  <a:xfrm>
                    <a:off x="5290091" y="2426455"/>
                    <a:ext cx="178560" cy="179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34">
                <p14:nvContentPartPr>
                  <p14:cNvPr id="100" name="Ink 99">
                    <a:extLst>
                      <a:ext uri="{FF2B5EF4-FFF2-40B4-BE49-F238E27FC236}">
                        <a16:creationId xmlns:a16="http://schemas.microsoft.com/office/drawing/2014/main" id="{E2CD87DD-E1AD-FFA5-BB8C-CF3599484B62}"/>
                      </a:ext>
                    </a:extLst>
                  </p14:cNvPr>
                  <p14:cNvContentPartPr/>
                  <p14:nvPr/>
                </p14:nvContentPartPr>
                <p14:xfrm>
                  <a:off x="5531291" y="2469655"/>
                  <a:ext cx="3960" cy="78480"/>
                </p14:xfrm>
              </p:contentPart>
            </mc:Choice>
            <mc:Fallback xmlns="">
              <p:pic>
                <p:nvPicPr>
                  <p:cNvPr id="100" name="Ink 99">
                    <a:extLst>
                      <a:ext uri="{FF2B5EF4-FFF2-40B4-BE49-F238E27FC236}">
                        <a16:creationId xmlns:a16="http://schemas.microsoft.com/office/drawing/2014/main" id="{E2CD87DD-E1AD-FFA5-BB8C-CF3599484B62}"/>
                      </a:ext>
                    </a:extLst>
                  </p:cNvPr>
                  <p:cNvPicPr/>
                  <p:nvPr/>
                </p:nvPicPr>
                <p:blipFill>
                  <a:blip r:embed="rId145"/>
                  <a:stretch>
                    <a:fillRect/>
                  </a:stretch>
                </p:blipFill>
                <p:spPr>
                  <a:xfrm>
                    <a:off x="5513291" y="2451655"/>
                    <a:ext cx="39600" cy="114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35">
                <p14:nvContentPartPr>
                  <p14:cNvPr id="101" name="Ink 100">
                    <a:extLst>
                      <a:ext uri="{FF2B5EF4-FFF2-40B4-BE49-F238E27FC236}">
                        <a16:creationId xmlns:a16="http://schemas.microsoft.com/office/drawing/2014/main" id="{CCA7D77F-FC67-ED12-B734-90B3A5BD47BD}"/>
                      </a:ext>
                    </a:extLst>
                  </p14:cNvPr>
                  <p14:cNvContentPartPr/>
                  <p14:nvPr/>
                </p14:nvContentPartPr>
                <p14:xfrm>
                  <a:off x="5526611" y="2401975"/>
                  <a:ext cx="8640" cy="7200"/>
                </p14:xfrm>
              </p:contentPart>
            </mc:Choice>
            <mc:Fallback xmlns="">
              <p:pic>
                <p:nvPicPr>
                  <p:cNvPr id="101" name="Ink 100">
                    <a:extLst>
                      <a:ext uri="{FF2B5EF4-FFF2-40B4-BE49-F238E27FC236}">
                        <a16:creationId xmlns:a16="http://schemas.microsoft.com/office/drawing/2014/main" id="{CCA7D77F-FC67-ED12-B734-90B3A5BD47BD}"/>
                      </a:ext>
                    </a:extLst>
                  </p:cNvPr>
                  <p:cNvPicPr/>
                  <p:nvPr/>
                </p:nvPicPr>
                <p:blipFill>
                  <a:blip r:embed="rId147"/>
                  <a:stretch>
                    <a:fillRect/>
                  </a:stretch>
                </p:blipFill>
                <p:spPr>
                  <a:xfrm>
                    <a:off x="5508611" y="2383975"/>
                    <a:ext cx="44280" cy="42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36">
                <p14:nvContentPartPr>
                  <p14:cNvPr id="102" name="Ink 101">
                    <a:extLst>
                      <a:ext uri="{FF2B5EF4-FFF2-40B4-BE49-F238E27FC236}">
                        <a16:creationId xmlns:a16="http://schemas.microsoft.com/office/drawing/2014/main" id="{55E1C907-83C1-DE95-F837-8558EC870CA9}"/>
                      </a:ext>
                    </a:extLst>
                  </p14:cNvPr>
                  <p14:cNvContentPartPr/>
                  <p14:nvPr/>
                </p14:nvContentPartPr>
                <p14:xfrm>
                  <a:off x="5647571" y="2473615"/>
                  <a:ext cx="95760" cy="104400"/>
                </p14:xfrm>
              </p:contentPart>
            </mc:Choice>
            <mc:Fallback xmlns="">
              <p:pic>
                <p:nvPicPr>
                  <p:cNvPr id="102" name="Ink 101">
                    <a:extLst>
                      <a:ext uri="{FF2B5EF4-FFF2-40B4-BE49-F238E27FC236}">
                        <a16:creationId xmlns:a16="http://schemas.microsoft.com/office/drawing/2014/main" id="{55E1C907-83C1-DE95-F837-8558EC870CA9}"/>
                      </a:ext>
                    </a:extLst>
                  </p:cNvPr>
                  <p:cNvPicPr/>
                  <p:nvPr/>
                </p:nvPicPr>
                <p:blipFill>
                  <a:blip r:embed="rId149"/>
                  <a:stretch>
                    <a:fillRect/>
                  </a:stretch>
                </p:blipFill>
                <p:spPr>
                  <a:xfrm>
                    <a:off x="5629931" y="2455975"/>
                    <a:ext cx="131400" cy="140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37">
                <p14:nvContentPartPr>
                  <p14:cNvPr id="103" name="Ink 102">
                    <a:extLst>
                      <a:ext uri="{FF2B5EF4-FFF2-40B4-BE49-F238E27FC236}">
                        <a16:creationId xmlns:a16="http://schemas.microsoft.com/office/drawing/2014/main" id="{DD272BC4-982D-875C-4D2D-DE7559F5B2FA}"/>
                      </a:ext>
                    </a:extLst>
                  </p14:cNvPr>
                  <p14:cNvContentPartPr/>
                  <p14:nvPr/>
                </p14:nvContentPartPr>
                <p14:xfrm>
                  <a:off x="5833331" y="2390455"/>
                  <a:ext cx="208800" cy="140760"/>
                </p14:xfrm>
              </p:contentPart>
            </mc:Choice>
            <mc:Fallback xmlns="">
              <p:pic>
                <p:nvPicPr>
                  <p:cNvPr id="103" name="Ink 102">
                    <a:extLst>
                      <a:ext uri="{FF2B5EF4-FFF2-40B4-BE49-F238E27FC236}">
                        <a16:creationId xmlns:a16="http://schemas.microsoft.com/office/drawing/2014/main" id="{DD272BC4-982D-875C-4D2D-DE7559F5B2FA}"/>
                      </a:ext>
                    </a:extLst>
                  </p:cNvPr>
                  <p:cNvPicPr/>
                  <p:nvPr/>
                </p:nvPicPr>
                <p:blipFill>
                  <a:blip r:embed="rId151"/>
                  <a:stretch>
                    <a:fillRect/>
                  </a:stretch>
                </p:blipFill>
                <p:spPr>
                  <a:xfrm>
                    <a:off x="5815691" y="2372455"/>
                    <a:ext cx="244440" cy="176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38">
                <p14:nvContentPartPr>
                  <p14:cNvPr id="106" name="Ink 105">
                    <a:extLst>
                      <a:ext uri="{FF2B5EF4-FFF2-40B4-BE49-F238E27FC236}">
                        <a16:creationId xmlns:a16="http://schemas.microsoft.com/office/drawing/2014/main" id="{FF6AC86A-6326-051D-A95E-AFABC02FD906}"/>
                      </a:ext>
                    </a:extLst>
                  </p14:cNvPr>
                  <p14:cNvContentPartPr/>
                  <p14:nvPr/>
                </p14:nvContentPartPr>
                <p14:xfrm>
                  <a:off x="6227891" y="2291455"/>
                  <a:ext cx="102240" cy="236160"/>
                </p14:xfrm>
              </p:contentPart>
            </mc:Choice>
            <mc:Fallback xmlns="">
              <p:pic>
                <p:nvPicPr>
                  <p:cNvPr id="106" name="Ink 105">
                    <a:extLst>
                      <a:ext uri="{FF2B5EF4-FFF2-40B4-BE49-F238E27FC236}">
                        <a16:creationId xmlns:a16="http://schemas.microsoft.com/office/drawing/2014/main" id="{FF6AC86A-6326-051D-A95E-AFABC02FD906}"/>
                      </a:ext>
                    </a:extLst>
                  </p:cNvPr>
                  <p:cNvPicPr/>
                  <p:nvPr/>
                </p:nvPicPr>
                <p:blipFill>
                  <a:blip r:embed="rId157"/>
                  <a:stretch>
                    <a:fillRect/>
                  </a:stretch>
                </p:blipFill>
                <p:spPr>
                  <a:xfrm>
                    <a:off x="6210251" y="2273815"/>
                    <a:ext cx="137880" cy="271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39">
                <p14:nvContentPartPr>
                  <p14:cNvPr id="107" name="Ink 106">
                    <a:extLst>
                      <a:ext uri="{FF2B5EF4-FFF2-40B4-BE49-F238E27FC236}">
                        <a16:creationId xmlns:a16="http://schemas.microsoft.com/office/drawing/2014/main" id="{3DE928EE-D0BC-BEC7-1742-B771194C5ABD}"/>
                      </a:ext>
                    </a:extLst>
                  </p14:cNvPr>
                  <p14:cNvContentPartPr/>
                  <p14:nvPr/>
                </p14:nvContentPartPr>
                <p14:xfrm>
                  <a:off x="6186491" y="2439775"/>
                  <a:ext cx="149040" cy="12240"/>
                </p14:xfrm>
              </p:contentPart>
            </mc:Choice>
            <mc:Fallback xmlns="">
              <p:pic>
                <p:nvPicPr>
                  <p:cNvPr id="107" name="Ink 106">
                    <a:extLst>
                      <a:ext uri="{FF2B5EF4-FFF2-40B4-BE49-F238E27FC236}">
                        <a16:creationId xmlns:a16="http://schemas.microsoft.com/office/drawing/2014/main" id="{3DE928EE-D0BC-BEC7-1742-B771194C5ABD}"/>
                      </a:ext>
                    </a:extLst>
                  </p:cNvPr>
                  <p:cNvPicPr/>
                  <p:nvPr/>
                </p:nvPicPr>
                <p:blipFill>
                  <a:blip r:embed="rId159"/>
                  <a:stretch>
                    <a:fillRect/>
                  </a:stretch>
                </p:blipFill>
                <p:spPr>
                  <a:xfrm>
                    <a:off x="6168851" y="2422135"/>
                    <a:ext cx="184680" cy="47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40">
                <p14:nvContentPartPr>
                  <p14:cNvPr id="109" name="Ink 108">
                    <a:extLst>
                      <a:ext uri="{FF2B5EF4-FFF2-40B4-BE49-F238E27FC236}">
                        <a16:creationId xmlns:a16="http://schemas.microsoft.com/office/drawing/2014/main" id="{5BB023F0-583A-38C2-4E13-09A43EB55583}"/>
                      </a:ext>
                    </a:extLst>
                  </p14:cNvPr>
                  <p14:cNvContentPartPr/>
                  <p14:nvPr/>
                </p14:nvContentPartPr>
                <p14:xfrm>
                  <a:off x="6389891" y="2222695"/>
                  <a:ext cx="97920" cy="472320"/>
                </p14:xfrm>
              </p:contentPart>
            </mc:Choice>
            <mc:Fallback xmlns="">
              <p:pic>
                <p:nvPicPr>
                  <p:cNvPr id="109" name="Ink 108">
                    <a:extLst>
                      <a:ext uri="{FF2B5EF4-FFF2-40B4-BE49-F238E27FC236}">
                        <a16:creationId xmlns:a16="http://schemas.microsoft.com/office/drawing/2014/main" id="{5BB023F0-583A-38C2-4E13-09A43EB55583}"/>
                      </a:ext>
                    </a:extLst>
                  </p:cNvPr>
                  <p:cNvPicPr/>
                  <p:nvPr/>
                </p:nvPicPr>
                <p:blipFill>
                  <a:blip r:embed="rId161"/>
                  <a:stretch>
                    <a:fillRect/>
                  </a:stretch>
                </p:blipFill>
                <p:spPr>
                  <a:xfrm>
                    <a:off x="6372251" y="2205055"/>
                    <a:ext cx="133560" cy="507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41">
                <p14:nvContentPartPr>
                  <p14:cNvPr id="111" name="Ink 110">
                    <a:extLst>
                      <a:ext uri="{FF2B5EF4-FFF2-40B4-BE49-F238E27FC236}">
                        <a16:creationId xmlns:a16="http://schemas.microsoft.com/office/drawing/2014/main" id="{59794901-AB1F-9FEB-D445-69405D221C5B}"/>
                      </a:ext>
                    </a:extLst>
                  </p14:cNvPr>
                  <p14:cNvContentPartPr/>
                  <p14:nvPr/>
                </p14:nvContentPartPr>
                <p14:xfrm>
                  <a:off x="6663491" y="2452015"/>
                  <a:ext cx="204120" cy="11160"/>
                </p14:xfrm>
              </p:contentPart>
            </mc:Choice>
            <mc:Fallback xmlns="">
              <p:pic>
                <p:nvPicPr>
                  <p:cNvPr id="111" name="Ink 110">
                    <a:extLst>
                      <a:ext uri="{FF2B5EF4-FFF2-40B4-BE49-F238E27FC236}">
                        <a16:creationId xmlns:a16="http://schemas.microsoft.com/office/drawing/2014/main" id="{59794901-AB1F-9FEB-D445-69405D221C5B}"/>
                      </a:ext>
                    </a:extLst>
                  </p:cNvPr>
                  <p:cNvPicPr/>
                  <p:nvPr/>
                </p:nvPicPr>
                <p:blipFill>
                  <a:blip r:embed="rId163"/>
                  <a:stretch>
                    <a:fillRect/>
                  </a:stretch>
                </p:blipFill>
                <p:spPr>
                  <a:xfrm>
                    <a:off x="6645851" y="2434015"/>
                    <a:ext cx="239760" cy="46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42">
                <p14:nvContentPartPr>
                  <p14:cNvPr id="112" name="Ink 111">
                    <a:extLst>
                      <a:ext uri="{FF2B5EF4-FFF2-40B4-BE49-F238E27FC236}">
                        <a16:creationId xmlns:a16="http://schemas.microsoft.com/office/drawing/2014/main" id="{C1B9AEE3-8DF4-E2F8-48D6-A614C0A85B33}"/>
                      </a:ext>
                    </a:extLst>
                  </p14:cNvPr>
                  <p14:cNvContentPartPr/>
                  <p14:nvPr/>
                </p14:nvContentPartPr>
                <p14:xfrm>
                  <a:off x="6738731" y="2382895"/>
                  <a:ext cx="15480" cy="174600"/>
                </p14:xfrm>
              </p:contentPart>
            </mc:Choice>
            <mc:Fallback xmlns="">
              <p:pic>
                <p:nvPicPr>
                  <p:cNvPr id="112" name="Ink 111">
                    <a:extLst>
                      <a:ext uri="{FF2B5EF4-FFF2-40B4-BE49-F238E27FC236}">
                        <a16:creationId xmlns:a16="http://schemas.microsoft.com/office/drawing/2014/main" id="{C1B9AEE3-8DF4-E2F8-48D6-A614C0A85B33}"/>
                      </a:ext>
                    </a:extLst>
                  </p:cNvPr>
                  <p:cNvPicPr/>
                  <p:nvPr/>
                </p:nvPicPr>
                <p:blipFill>
                  <a:blip r:embed="rId165"/>
                  <a:stretch>
                    <a:fillRect/>
                  </a:stretch>
                </p:blipFill>
                <p:spPr>
                  <a:xfrm>
                    <a:off x="6720731" y="2364895"/>
                    <a:ext cx="51120" cy="21024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4DACDD4F-1E00-E512-04F0-8AD53890646C}"/>
                </a:ext>
              </a:extLst>
            </p:cNvPr>
            <p:cNvGrpSpPr/>
            <p:nvPr/>
          </p:nvGrpSpPr>
          <p:grpSpPr>
            <a:xfrm>
              <a:off x="7035011" y="2041255"/>
              <a:ext cx="4309200" cy="974880"/>
              <a:chOff x="7035011" y="2041255"/>
              <a:chExt cx="4309200" cy="9748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43">
                <p14:nvContentPartPr>
                  <p14:cNvPr id="114" name="Ink 113">
                    <a:extLst>
                      <a:ext uri="{FF2B5EF4-FFF2-40B4-BE49-F238E27FC236}">
                        <a16:creationId xmlns:a16="http://schemas.microsoft.com/office/drawing/2014/main" id="{A42F703B-17A2-FFAE-B27E-79B2D87F3D38}"/>
                      </a:ext>
                    </a:extLst>
                  </p14:cNvPr>
                  <p14:cNvContentPartPr/>
                  <p14:nvPr/>
                </p14:nvContentPartPr>
                <p14:xfrm>
                  <a:off x="7035011" y="2413855"/>
                  <a:ext cx="124920" cy="103680"/>
                </p14:xfrm>
              </p:contentPart>
            </mc:Choice>
            <mc:Fallback xmlns="">
              <p:pic>
                <p:nvPicPr>
                  <p:cNvPr id="114" name="Ink 113">
                    <a:extLst>
                      <a:ext uri="{FF2B5EF4-FFF2-40B4-BE49-F238E27FC236}">
                        <a16:creationId xmlns:a16="http://schemas.microsoft.com/office/drawing/2014/main" id="{A42F703B-17A2-FFAE-B27E-79B2D87F3D38}"/>
                      </a:ext>
                    </a:extLst>
                  </p:cNvPr>
                  <p:cNvPicPr/>
                  <p:nvPr/>
                </p:nvPicPr>
                <p:blipFill>
                  <a:blip r:embed="rId167"/>
                  <a:stretch>
                    <a:fillRect/>
                  </a:stretch>
                </p:blipFill>
                <p:spPr>
                  <a:xfrm>
                    <a:off x="7017011" y="2396215"/>
                    <a:ext cx="160560" cy="139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44">
                <p14:nvContentPartPr>
                  <p14:cNvPr id="115" name="Ink 114">
                    <a:extLst>
                      <a:ext uri="{FF2B5EF4-FFF2-40B4-BE49-F238E27FC236}">
                        <a16:creationId xmlns:a16="http://schemas.microsoft.com/office/drawing/2014/main" id="{DB4BC8C6-EDB4-BEF2-2531-63BC2B3CB36A}"/>
                      </a:ext>
                    </a:extLst>
                  </p14:cNvPr>
                  <p14:cNvContentPartPr/>
                  <p14:nvPr/>
                </p14:nvContentPartPr>
                <p14:xfrm>
                  <a:off x="7174691" y="2456695"/>
                  <a:ext cx="89640" cy="76680"/>
                </p14:xfrm>
              </p:contentPart>
            </mc:Choice>
            <mc:Fallback xmlns="">
              <p:pic>
                <p:nvPicPr>
                  <p:cNvPr id="115" name="Ink 114">
                    <a:extLst>
                      <a:ext uri="{FF2B5EF4-FFF2-40B4-BE49-F238E27FC236}">
                        <a16:creationId xmlns:a16="http://schemas.microsoft.com/office/drawing/2014/main" id="{DB4BC8C6-EDB4-BEF2-2531-63BC2B3CB36A}"/>
                      </a:ext>
                    </a:extLst>
                  </p:cNvPr>
                  <p:cNvPicPr/>
                  <p:nvPr/>
                </p:nvPicPr>
                <p:blipFill>
                  <a:blip r:embed="rId169"/>
                  <a:stretch>
                    <a:fillRect/>
                  </a:stretch>
                </p:blipFill>
                <p:spPr>
                  <a:xfrm>
                    <a:off x="7156691" y="2438695"/>
                    <a:ext cx="125280" cy="112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45">
                <p14:nvContentPartPr>
                  <p14:cNvPr id="116" name="Ink 115">
                    <a:extLst>
                      <a:ext uri="{FF2B5EF4-FFF2-40B4-BE49-F238E27FC236}">
                        <a16:creationId xmlns:a16="http://schemas.microsoft.com/office/drawing/2014/main" id="{E99F2A85-94F6-C663-5BA5-00241E50A655}"/>
                      </a:ext>
                    </a:extLst>
                  </p14:cNvPr>
                  <p14:cNvContentPartPr/>
                  <p14:nvPr/>
                </p14:nvContentPartPr>
                <p14:xfrm>
                  <a:off x="7344251" y="2439775"/>
                  <a:ext cx="77040" cy="155160"/>
                </p14:xfrm>
              </p:contentPart>
            </mc:Choice>
            <mc:Fallback xmlns="">
              <p:pic>
                <p:nvPicPr>
                  <p:cNvPr id="116" name="Ink 115">
                    <a:extLst>
                      <a:ext uri="{FF2B5EF4-FFF2-40B4-BE49-F238E27FC236}">
                        <a16:creationId xmlns:a16="http://schemas.microsoft.com/office/drawing/2014/main" id="{E99F2A85-94F6-C663-5BA5-00241E50A655}"/>
                      </a:ext>
                    </a:extLst>
                  </p:cNvPr>
                  <p:cNvPicPr/>
                  <p:nvPr/>
                </p:nvPicPr>
                <p:blipFill>
                  <a:blip r:embed="rId171"/>
                  <a:stretch>
                    <a:fillRect/>
                  </a:stretch>
                </p:blipFill>
                <p:spPr>
                  <a:xfrm>
                    <a:off x="7326611" y="2422135"/>
                    <a:ext cx="112680" cy="190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46">
                <p14:nvContentPartPr>
                  <p14:cNvPr id="118" name="Ink 117">
                    <a:extLst>
                      <a:ext uri="{FF2B5EF4-FFF2-40B4-BE49-F238E27FC236}">
                        <a16:creationId xmlns:a16="http://schemas.microsoft.com/office/drawing/2014/main" id="{DA4D89A3-FCB6-B46E-40FA-D46C95574D45}"/>
                      </a:ext>
                    </a:extLst>
                  </p14:cNvPr>
                  <p14:cNvContentPartPr/>
                  <p14:nvPr/>
                </p14:nvContentPartPr>
                <p14:xfrm>
                  <a:off x="7519931" y="2226655"/>
                  <a:ext cx="116640" cy="424800"/>
                </p14:xfrm>
              </p:contentPart>
            </mc:Choice>
            <mc:Fallback xmlns="">
              <p:pic>
                <p:nvPicPr>
                  <p:cNvPr id="118" name="Ink 117">
                    <a:extLst>
                      <a:ext uri="{FF2B5EF4-FFF2-40B4-BE49-F238E27FC236}">
                        <a16:creationId xmlns:a16="http://schemas.microsoft.com/office/drawing/2014/main" id="{DA4D89A3-FCB6-B46E-40FA-D46C95574D45}"/>
                      </a:ext>
                    </a:extLst>
                  </p:cNvPr>
                  <p:cNvPicPr/>
                  <p:nvPr/>
                </p:nvPicPr>
                <p:blipFill>
                  <a:blip r:embed="rId173"/>
                  <a:stretch>
                    <a:fillRect/>
                  </a:stretch>
                </p:blipFill>
                <p:spPr>
                  <a:xfrm>
                    <a:off x="7502291" y="2209015"/>
                    <a:ext cx="152280" cy="460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47">
                <p14:nvContentPartPr>
                  <p14:cNvPr id="119" name="Ink 118">
                    <a:extLst>
                      <a:ext uri="{FF2B5EF4-FFF2-40B4-BE49-F238E27FC236}">
                        <a16:creationId xmlns:a16="http://schemas.microsoft.com/office/drawing/2014/main" id="{7011851C-2710-F696-44A2-4C5DE62F5868}"/>
                      </a:ext>
                    </a:extLst>
                  </p14:cNvPr>
                  <p14:cNvContentPartPr/>
                  <p14:nvPr/>
                </p14:nvContentPartPr>
                <p14:xfrm>
                  <a:off x="7678691" y="2383255"/>
                  <a:ext cx="204480" cy="127800"/>
                </p14:xfrm>
              </p:contentPart>
            </mc:Choice>
            <mc:Fallback xmlns="">
              <p:pic>
                <p:nvPicPr>
                  <p:cNvPr id="119" name="Ink 118">
                    <a:extLst>
                      <a:ext uri="{FF2B5EF4-FFF2-40B4-BE49-F238E27FC236}">
                        <a16:creationId xmlns:a16="http://schemas.microsoft.com/office/drawing/2014/main" id="{7011851C-2710-F696-44A2-4C5DE62F5868}"/>
                      </a:ext>
                    </a:extLst>
                  </p:cNvPr>
                  <p:cNvPicPr/>
                  <p:nvPr/>
                </p:nvPicPr>
                <p:blipFill>
                  <a:blip r:embed="rId175"/>
                  <a:stretch>
                    <a:fillRect/>
                  </a:stretch>
                </p:blipFill>
                <p:spPr>
                  <a:xfrm>
                    <a:off x="7661051" y="2365615"/>
                    <a:ext cx="240120" cy="163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48">
                <p14:nvContentPartPr>
                  <p14:cNvPr id="120" name="Ink 119">
                    <a:extLst>
                      <a:ext uri="{FF2B5EF4-FFF2-40B4-BE49-F238E27FC236}">
                        <a16:creationId xmlns:a16="http://schemas.microsoft.com/office/drawing/2014/main" id="{F02BE7E8-14C6-F1D3-6BB2-67501667EFCE}"/>
                      </a:ext>
                    </a:extLst>
                  </p14:cNvPr>
                  <p14:cNvContentPartPr/>
                  <p14:nvPr/>
                </p14:nvContentPartPr>
                <p14:xfrm>
                  <a:off x="7922411" y="2476135"/>
                  <a:ext cx="42840" cy="191880"/>
                </p14:xfrm>
              </p:contentPart>
            </mc:Choice>
            <mc:Fallback xmlns="">
              <p:pic>
                <p:nvPicPr>
                  <p:cNvPr id="120" name="Ink 119">
                    <a:extLst>
                      <a:ext uri="{FF2B5EF4-FFF2-40B4-BE49-F238E27FC236}">
                        <a16:creationId xmlns:a16="http://schemas.microsoft.com/office/drawing/2014/main" id="{F02BE7E8-14C6-F1D3-6BB2-67501667EFCE}"/>
                      </a:ext>
                    </a:extLst>
                  </p:cNvPr>
                  <p:cNvPicPr/>
                  <p:nvPr/>
                </p:nvPicPr>
                <p:blipFill>
                  <a:blip r:embed="rId177"/>
                  <a:stretch>
                    <a:fillRect/>
                  </a:stretch>
                </p:blipFill>
                <p:spPr>
                  <a:xfrm>
                    <a:off x="7904411" y="2458495"/>
                    <a:ext cx="78480" cy="227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49">
                <p14:nvContentPartPr>
                  <p14:cNvPr id="121" name="Ink 120">
                    <a:extLst>
                      <a:ext uri="{FF2B5EF4-FFF2-40B4-BE49-F238E27FC236}">
                        <a16:creationId xmlns:a16="http://schemas.microsoft.com/office/drawing/2014/main" id="{EE260C3D-6E50-1535-8CEF-B2B46AD35C50}"/>
                      </a:ext>
                    </a:extLst>
                  </p14:cNvPr>
                  <p14:cNvContentPartPr/>
                  <p14:nvPr/>
                </p14:nvContentPartPr>
                <p14:xfrm>
                  <a:off x="7887851" y="2559655"/>
                  <a:ext cx="131040" cy="45360"/>
                </p14:xfrm>
              </p:contentPart>
            </mc:Choice>
            <mc:Fallback xmlns="">
              <p:pic>
                <p:nvPicPr>
                  <p:cNvPr id="121" name="Ink 120">
                    <a:extLst>
                      <a:ext uri="{FF2B5EF4-FFF2-40B4-BE49-F238E27FC236}">
                        <a16:creationId xmlns:a16="http://schemas.microsoft.com/office/drawing/2014/main" id="{EE260C3D-6E50-1535-8CEF-B2B46AD35C50}"/>
                      </a:ext>
                    </a:extLst>
                  </p:cNvPr>
                  <p:cNvPicPr/>
                  <p:nvPr/>
                </p:nvPicPr>
                <p:blipFill>
                  <a:blip r:embed="rId179"/>
                  <a:stretch>
                    <a:fillRect/>
                  </a:stretch>
                </p:blipFill>
                <p:spPr>
                  <a:xfrm>
                    <a:off x="7869851" y="2541655"/>
                    <a:ext cx="166680" cy="81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50">
                <p14:nvContentPartPr>
                  <p14:cNvPr id="122" name="Ink 121">
                    <a:extLst>
                      <a:ext uri="{FF2B5EF4-FFF2-40B4-BE49-F238E27FC236}">
                        <a16:creationId xmlns:a16="http://schemas.microsoft.com/office/drawing/2014/main" id="{8B8D0B26-044F-8CD0-7811-765268066930}"/>
                      </a:ext>
                    </a:extLst>
                  </p14:cNvPr>
                  <p14:cNvContentPartPr/>
                  <p14:nvPr/>
                </p14:nvContentPartPr>
                <p14:xfrm>
                  <a:off x="8113931" y="2241775"/>
                  <a:ext cx="88200" cy="286560"/>
                </p14:xfrm>
              </p:contentPart>
            </mc:Choice>
            <mc:Fallback xmlns="">
              <p:pic>
                <p:nvPicPr>
                  <p:cNvPr id="122" name="Ink 121">
                    <a:extLst>
                      <a:ext uri="{FF2B5EF4-FFF2-40B4-BE49-F238E27FC236}">
                        <a16:creationId xmlns:a16="http://schemas.microsoft.com/office/drawing/2014/main" id="{8B8D0B26-044F-8CD0-7811-765268066930}"/>
                      </a:ext>
                    </a:extLst>
                  </p:cNvPr>
                  <p:cNvPicPr/>
                  <p:nvPr/>
                </p:nvPicPr>
                <p:blipFill>
                  <a:blip r:embed="rId181"/>
                  <a:stretch>
                    <a:fillRect/>
                  </a:stretch>
                </p:blipFill>
                <p:spPr>
                  <a:xfrm>
                    <a:off x="8095931" y="2223775"/>
                    <a:ext cx="123840" cy="322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51">
                <p14:nvContentPartPr>
                  <p14:cNvPr id="123" name="Ink 122">
                    <a:extLst>
                      <a:ext uri="{FF2B5EF4-FFF2-40B4-BE49-F238E27FC236}">
                        <a16:creationId xmlns:a16="http://schemas.microsoft.com/office/drawing/2014/main" id="{430E8DC7-67E0-9341-01DB-06DCE4E44B71}"/>
                      </a:ext>
                    </a:extLst>
                  </p14:cNvPr>
                  <p14:cNvContentPartPr/>
                  <p14:nvPr/>
                </p14:nvContentPartPr>
                <p14:xfrm>
                  <a:off x="8007731" y="2399455"/>
                  <a:ext cx="210240" cy="22680"/>
                </p14:xfrm>
              </p:contentPart>
            </mc:Choice>
            <mc:Fallback xmlns="">
              <p:pic>
                <p:nvPicPr>
                  <p:cNvPr id="123" name="Ink 122">
                    <a:extLst>
                      <a:ext uri="{FF2B5EF4-FFF2-40B4-BE49-F238E27FC236}">
                        <a16:creationId xmlns:a16="http://schemas.microsoft.com/office/drawing/2014/main" id="{430E8DC7-67E0-9341-01DB-06DCE4E44B71}"/>
                      </a:ext>
                    </a:extLst>
                  </p:cNvPr>
                  <p:cNvPicPr/>
                  <p:nvPr/>
                </p:nvPicPr>
                <p:blipFill>
                  <a:blip r:embed="rId183"/>
                  <a:stretch>
                    <a:fillRect/>
                  </a:stretch>
                </p:blipFill>
                <p:spPr>
                  <a:xfrm>
                    <a:off x="7989731" y="2381815"/>
                    <a:ext cx="245880" cy="58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52">
                <p14:nvContentPartPr>
                  <p14:cNvPr id="124" name="Ink 123">
                    <a:extLst>
                      <a:ext uri="{FF2B5EF4-FFF2-40B4-BE49-F238E27FC236}">
                        <a16:creationId xmlns:a16="http://schemas.microsoft.com/office/drawing/2014/main" id="{7F8C3B1A-DC2C-DACF-9B0C-91AB7419EDAB}"/>
                      </a:ext>
                    </a:extLst>
                  </p14:cNvPr>
                  <p14:cNvContentPartPr/>
                  <p14:nvPr/>
                </p14:nvContentPartPr>
                <p14:xfrm>
                  <a:off x="8414891" y="2341135"/>
                  <a:ext cx="10080" cy="159480"/>
                </p14:xfrm>
              </p:contentPart>
            </mc:Choice>
            <mc:Fallback xmlns="">
              <p:pic>
                <p:nvPicPr>
                  <p:cNvPr id="124" name="Ink 123">
                    <a:extLst>
                      <a:ext uri="{FF2B5EF4-FFF2-40B4-BE49-F238E27FC236}">
                        <a16:creationId xmlns:a16="http://schemas.microsoft.com/office/drawing/2014/main" id="{7F8C3B1A-DC2C-DACF-9B0C-91AB7419EDAB}"/>
                      </a:ext>
                    </a:extLst>
                  </p:cNvPr>
                  <p:cNvPicPr/>
                  <p:nvPr/>
                </p:nvPicPr>
                <p:blipFill>
                  <a:blip r:embed="rId185"/>
                  <a:stretch>
                    <a:fillRect/>
                  </a:stretch>
                </p:blipFill>
                <p:spPr>
                  <a:xfrm>
                    <a:off x="8396891" y="2323135"/>
                    <a:ext cx="45720" cy="195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53">
                <p14:nvContentPartPr>
                  <p14:cNvPr id="125" name="Ink 124">
                    <a:extLst>
                      <a:ext uri="{FF2B5EF4-FFF2-40B4-BE49-F238E27FC236}">
                        <a16:creationId xmlns:a16="http://schemas.microsoft.com/office/drawing/2014/main" id="{1EEAA160-C3AD-0D6C-37B9-CAD2CF90116F}"/>
                      </a:ext>
                    </a:extLst>
                  </p14:cNvPr>
                  <p14:cNvContentPartPr/>
                  <p14:nvPr/>
                </p14:nvContentPartPr>
                <p14:xfrm>
                  <a:off x="8359091" y="2446255"/>
                  <a:ext cx="214200" cy="9720"/>
                </p14:xfrm>
              </p:contentPart>
            </mc:Choice>
            <mc:Fallback xmlns="">
              <p:pic>
                <p:nvPicPr>
                  <p:cNvPr id="125" name="Ink 124">
                    <a:extLst>
                      <a:ext uri="{FF2B5EF4-FFF2-40B4-BE49-F238E27FC236}">
                        <a16:creationId xmlns:a16="http://schemas.microsoft.com/office/drawing/2014/main" id="{1EEAA160-C3AD-0D6C-37B9-CAD2CF90116F}"/>
                      </a:ext>
                    </a:extLst>
                  </p:cNvPr>
                  <p:cNvPicPr/>
                  <p:nvPr/>
                </p:nvPicPr>
                <p:blipFill>
                  <a:blip r:embed="rId187"/>
                  <a:stretch>
                    <a:fillRect/>
                  </a:stretch>
                </p:blipFill>
                <p:spPr>
                  <a:xfrm>
                    <a:off x="8341451" y="2428615"/>
                    <a:ext cx="249840" cy="45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54">
                <p14:nvContentPartPr>
                  <p14:cNvPr id="126" name="Ink 125">
                    <a:extLst>
                      <a:ext uri="{FF2B5EF4-FFF2-40B4-BE49-F238E27FC236}">
                        <a16:creationId xmlns:a16="http://schemas.microsoft.com/office/drawing/2014/main" id="{7D2CF734-7B4B-1289-14F5-90F7D523C42A}"/>
                      </a:ext>
                    </a:extLst>
                  </p14:cNvPr>
                  <p14:cNvContentPartPr/>
                  <p14:nvPr/>
                </p14:nvContentPartPr>
                <p14:xfrm>
                  <a:off x="8646731" y="2285695"/>
                  <a:ext cx="219960" cy="243000"/>
                </p14:xfrm>
              </p:contentPart>
            </mc:Choice>
            <mc:Fallback xmlns="">
              <p:pic>
                <p:nvPicPr>
                  <p:cNvPr id="126" name="Ink 125">
                    <a:extLst>
                      <a:ext uri="{FF2B5EF4-FFF2-40B4-BE49-F238E27FC236}">
                        <a16:creationId xmlns:a16="http://schemas.microsoft.com/office/drawing/2014/main" id="{7D2CF734-7B4B-1289-14F5-90F7D523C42A}"/>
                      </a:ext>
                    </a:extLst>
                  </p:cNvPr>
                  <p:cNvPicPr/>
                  <p:nvPr/>
                </p:nvPicPr>
                <p:blipFill>
                  <a:blip r:embed="rId189"/>
                  <a:stretch>
                    <a:fillRect/>
                  </a:stretch>
                </p:blipFill>
                <p:spPr>
                  <a:xfrm>
                    <a:off x="8628731" y="2268055"/>
                    <a:ext cx="255600" cy="278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55">
                <p14:nvContentPartPr>
                  <p14:cNvPr id="127" name="Ink 126">
                    <a:extLst>
                      <a:ext uri="{FF2B5EF4-FFF2-40B4-BE49-F238E27FC236}">
                        <a16:creationId xmlns:a16="http://schemas.microsoft.com/office/drawing/2014/main" id="{5FFB4936-2607-02AC-0852-97DC2E94D64D}"/>
                      </a:ext>
                    </a:extLst>
                  </p14:cNvPr>
                  <p14:cNvContentPartPr/>
                  <p14:nvPr/>
                </p14:nvContentPartPr>
                <p14:xfrm>
                  <a:off x="8856971" y="2505655"/>
                  <a:ext cx="57960" cy="73440"/>
                </p14:xfrm>
              </p:contentPart>
            </mc:Choice>
            <mc:Fallback xmlns="">
              <p:pic>
                <p:nvPicPr>
                  <p:cNvPr id="127" name="Ink 126">
                    <a:extLst>
                      <a:ext uri="{FF2B5EF4-FFF2-40B4-BE49-F238E27FC236}">
                        <a16:creationId xmlns:a16="http://schemas.microsoft.com/office/drawing/2014/main" id="{5FFB4936-2607-02AC-0852-97DC2E94D64D}"/>
                      </a:ext>
                    </a:extLst>
                  </p:cNvPr>
                  <p:cNvPicPr/>
                  <p:nvPr/>
                </p:nvPicPr>
                <p:blipFill>
                  <a:blip r:embed="rId191"/>
                  <a:stretch>
                    <a:fillRect/>
                  </a:stretch>
                </p:blipFill>
                <p:spPr>
                  <a:xfrm>
                    <a:off x="8839331" y="2488015"/>
                    <a:ext cx="93600" cy="109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56">
                <p14:nvContentPartPr>
                  <p14:cNvPr id="128" name="Ink 127">
                    <a:extLst>
                      <a:ext uri="{FF2B5EF4-FFF2-40B4-BE49-F238E27FC236}">
                        <a16:creationId xmlns:a16="http://schemas.microsoft.com/office/drawing/2014/main" id="{1D9059E6-A6F1-2D48-5E35-FD18BC820FCC}"/>
                      </a:ext>
                    </a:extLst>
                  </p14:cNvPr>
                  <p14:cNvContentPartPr/>
                  <p14:nvPr/>
                </p14:nvContentPartPr>
                <p14:xfrm>
                  <a:off x="8932931" y="2208655"/>
                  <a:ext cx="129960" cy="501480"/>
                </p14:xfrm>
              </p:contentPart>
            </mc:Choice>
            <mc:Fallback xmlns="">
              <p:pic>
                <p:nvPicPr>
                  <p:cNvPr id="128" name="Ink 127">
                    <a:extLst>
                      <a:ext uri="{FF2B5EF4-FFF2-40B4-BE49-F238E27FC236}">
                        <a16:creationId xmlns:a16="http://schemas.microsoft.com/office/drawing/2014/main" id="{1D9059E6-A6F1-2D48-5E35-FD18BC820FCC}"/>
                      </a:ext>
                    </a:extLst>
                  </p:cNvPr>
                  <p:cNvPicPr/>
                  <p:nvPr/>
                </p:nvPicPr>
                <p:blipFill>
                  <a:blip r:embed="rId193"/>
                  <a:stretch>
                    <a:fillRect/>
                  </a:stretch>
                </p:blipFill>
                <p:spPr>
                  <a:xfrm>
                    <a:off x="8914931" y="2190655"/>
                    <a:ext cx="165600" cy="537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57">
                <p14:nvContentPartPr>
                  <p14:cNvPr id="130" name="Ink 129">
                    <a:extLst>
                      <a:ext uri="{FF2B5EF4-FFF2-40B4-BE49-F238E27FC236}">
                        <a16:creationId xmlns:a16="http://schemas.microsoft.com/office/drawing/2014/main" id="{C757BA4F-7BD1-1BE7-8220-2FF317C28172}"/>
                      </a:ext>
                    </a:extLst>
                  </p14:cNvPr>
                  <p14:cNvContentPartPr/>
                  <p14:nvPr/>
                </p14:nvContentPartPr>
                <p14:xfrm>
                  <a:off x="9165131" y="2404855"/>
                  <a:ext cx="159840" cy="137520"/>
                </p14:xfrm>
              </p:contentPart>
            </mc:Choice>
            <mc:Fallback xmlns="">
              <p:pic>
                <p:nvPicPr>
                  <p:cNvPr id="130" name="Ink 129">
                    <a:extLst>
                      <a:ext uri="{FF2B5EF4-FFF2-40B4-BE49-F238E27FC236}">
                        <a16:creationId xmlns:a16="http://schemas.microsoft.com/office/drawing/2014/main" id="{C757BA4F-7BD1-1BE7-8220-2FF317C28172}"/>
                      </a:ext>
                    </a:extLst>
                  </p:cNvPr>
                  <p:cNvPicPr/>
                  <p:nvPr/>
                </p:nvPicPr>
                <p:blipFill>
                  <a:blip r:embed="rId195"/>
                  <a:stretch>
                    <a:fillRect/>
                  </a:stretch>
                </p:blipFill>
                <p:spPr>
                  <a:xfrm>
                    <a:off x="9147491" y="2386855"/>
                    <a:ext cx="195480" cy="173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58">
                <p14:nvContentPartPr>
                  <p14:cNvPr id="131" name="Ink 130">
                    <a:extLst>
                      <a:ext uri="{FF2B5EF4-FFF2-40B4-BE49-F238E27FC236}">
                        <a16:creationId xmlns:a16="http://schemas.microsoft.com/office/drawing/2014/main" id="{BB068910-53BB-400D-731A-A632F0F39E4A}"/>
                      </a:ext>
                    </a:extLst>
                  </p14:cNvPr>
                  <p14:cNvContentPartPr/>
                  <p14:nvPr/>
                </p14:nvContentPartPr>
                <p14:xfrm>
                  <a:off x="9373571" y="2444815"/>
                  <a:ext cx="18720" cy="70200"/>
                </p14:xfrm>
              </p:contentPart>
            </mc:Choice>
            <mc:Fallback xmlns="">
              <p:pic>
                <p:nvPicPr>
                  <p:cNvPr id="131" name="Ink 130">
                    <a:extLst>
                      <a:ext uri="{FF2B5EF4-FFF2-40B4-BE49-F238E27FC236}">
                        <a16:creationId xmlns:a16="http://schemas.microsoft.com/office/drawing/2014/main" id="{BB068910-53BB-400D-731A-A632F0F39E4A}"/>
                      </a:ext>
                    </a:extLst>
                  </p:cNvPr>
                  <p:cNvPicPr/>
                  <p:nvPr/>
                </p:nvPicPr>
                <p:blipFill>
                  <a:blip r:embed="rId197"/>
                  <a:stretch>
                    <a:fillRect/>
                  </a:stretch>
                </p:blipFill>
                <p:spPr>
                  <a:xfrm>
                    <a:off x="9355571" y="2426815"/>
                    <a:ext cx="54360" cy="105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59">
                <p14:nvContentPartPr>
                  <p14:cNvPr id="132" name="Ink 131">
                    <a:extLst>
                      <a:ext uri="{FF2B5EF4-FFF2-40B4-BE49-F238E27FC236}">
                        <a16:creationId xmlns:a16="http://schemas.microsoft.com/office/drawing/2014/main" id="{0804E6A6-9D37-5F71-7530-AD7388C930C8}"/>
                      </a:ext>
                    </a:extLst>
                  </p14:cNvPr>
                  <p14:cNvContentPartPr/>
                  <p14:nvPr/>
                </p14:nvContentPartPr>
                <p14:xfrm>
                  <a:off x="9384731" y="2399455"/>
                  <a:ext cx="13320" cy="7200"/>
                </p14:xfrm>
              </p:contentPart>
            </mc:Choice>
            <mc:Fallback xmlns="">
              <p:pic>
                <p:nvPicPr>
                  <p:cNvPr id="132" name="Ink 131">
                    <a:extLst>
                      <a:ext uri="{FF2B5EF4-FFF2-40B4-BE49-F238E27FC236}">
                        <a16:creationId xmlns:a16="http://schemas.microsoft.com/office/drawing/2014/main" id="{0804E6A6-9D37-5F71-7530-AD7388C930C8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9366731" y="2381815"/>
                    <a:ext cx="48960" cy="42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60">
                <p14:nvContentPartPr>
                  <p14:cNvPr id="133" name="Ink 132">
                    <a:extLst>
                      <a:ext uri="{FF2B5EF4-FFF2-40B4-BE49-F238E27FC236}">
                        <a16:creationId xmlns:a16="http://schemas.microsoft.com/office/drawing/2014/main" id="{AA21F079-7D9E-0680-D18B-804CDE8C1379}"/>
                      </a:ext>
                    </a:extLst>
                  </p14:cNvPr>
                  <p14:cNvContentPartPr/>
                  <p14:nvPr/>
                </p14:nvContentPartPr>
                <p14:xfrm>
                  <a:off x="9480851" y="2461015"/>
                  <a:ext cx="115920" cy="63720"/>
                </p14:xfrm>
              </p:contentPart>
            </mc:Choice>
            <mc:Fallback xmlns="">
              <p:pic>
                <p:nvPicPr>
                  <p:cNvPr id="133" name="Ink 132">
                    <a:extLst>
                      <a:ext uri="{FF2B5EF4-FFF2-40B4-BE49-F238E27FC236}">
                        <a16:creationId xmlns:a16="http://schemas.microsoft.com/office/drawing/2014/main" id="{AA21F079-7D9E-0680-D18B-804CDE8C1379}"/>
                      </a:ext>
                    </a:extLst>
                  </p:cNvPr>
                  <p:cNvPicPr/>
                  <p:nvPr/>
                </p:nvPicPr>
                <p:blipFill>
                  <a:blip r:embed="rId200"/>
                  <a:stretch>
                    <a:fillRect/>
                  </a:stretch>
                </p:blipFill>
                <p:spPr>
                  <a:xfrm>
                    <a:off x="9463211" y="2443015"/>
                    <a:ext cx="151560" cy="99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61">
                <p14:nvContentPartPr>
                  <p14:cNvPr id="134" name="Ink 133">
                    <a:extLst>
                      <a:ext uri="{FF2B5EF4-FFF2-40B4-BE49-F238E27FC236}">
                        <a16:creationId xmlns:a16="http://schemas.microsoft.com/office/drawing/2014/main" id="{2ECD57D3-9FC7-3DF8-B2D4-99D0B4C4B272}"/>
                      </a:ext>
                    </a:extLst>
                  </p14:cNvPr>
                  <p14:cNvContentPartPr/>
                  <p14:nvPr/>
                </p14:nvContentPartPr>
                <p14:xfrm>
                  <a:off x="9661571" y="2229895"/>
                  <a:ext cx="148320" cy="442080"/>
                </p14:xfrm>
              </p:contentPart>
            </mc:Choice>
            <mc:Fallback xmlns="">
              <p:pic>
                <p:nvPicPr>
                  <p:cNvPr id="134" name="Ink 133">
                    <a:extLst>
                      <a:ext uri="{FF2B5EF4-FFF2-40B4-BE49-F238E27FC236}">
                        <a16:creationId xmlns:a16="http://schemas.microsoft.com/office/drawing/2014/main" id="{2ECD57D3-9FC7-3DF8-B2D4-99D0B4C4B272}"/>
                      </a:ext>
                    </a:extLst>
                  </p:cNvPr>
                  <p:cNvPicPr/>
                  <p:nvPr/>
                </p:nvPicPr>
                <p:blipFill>
                  <a:blip r:embed="rId202"/>
                  <a:stretch>
                    <a:fillRect/>
                  </a:stretch>
                </p:blipFill>
                <p:spPr>
                  <a:xfrm>
                    <a:off x="9643571" y="2211895"/>
                    <a:ext cx="183960" cy="477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62">
                <p14:nvContentPartPr>
                  <p14:cNvPr id="135" name="Ink 134">
                    <a:extLst>
                      <a:ext uri="{FF2B5EF4-FFF2-40B4-BE49-F238E27FC236}">
                        <a16:creationId xmlns:a16="http://schemas.microsoft.com/office/drawing/2014/main" id="{145E3373-6E23-ED05-FB2A-BED8C8D51DA8}"/>
                      </a:ext>
                    </a:extLst>
                  </p14:cNvPr>
                  <p14:cNvContentPartPr/>
                  <p14:nvPr/>
                </p14:nvContentPartPr>
                <p14:xfrm>
                  <a:off x="9818171" y="2425735"/>
                  <a:ext cx="168480" cy="107640"/>
                </p14:xfrm>
              </p:contentPart>
            </mc:Choice>
            <mc:Fallback xmlns="">
              <p:pic>
                <p:nvPicPr>
                  <p:cNvPr id="135" name="Ink 134">
                    <a:extLst>
                      <a:ext uri="{FF2B5EF4-FFF2-40B4-BE49-F238E27FC236}">
                        <a16:creationId xmlns:a16="http://schemas.microsoft.com/office/drawing/2014/main" id="{145E3373-6E23-ED05-FB2A-BED8C8D51DA8}"/>
                      </a:ext>
                    </a:extLst>
                  </p:cNvPr>
                  <p:cNvPicPr/>
                  <p:nvPr/>
                </p:nvPicPr>
                <p:blipFill>
                  <a:blip r:embed="rId204"/>
                  <a:stretch>
                    <a:fillRect/>
                  </a:stretch>
                </p:blipFill>
                <p:spPr>
                  <a:xfrm>
                    <a:off x="9800171" y="2408095"/>
                    <a:ext cx="204120" cy="143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63">
                <p14:nvContentPartPr>
                  <p14:cNvPr id="137" name="Ink 136">
                    <a:extLst>
                      <a:ext uri="{FF2B5EF4-FFF2-40B4-BE49-F238E27FC236}">
                        <a16:creationId xmlns:a16="http://schemas.microsoft.com/office/drawing/2014/main" id="{19D2041B-6147-E625-AB97-8BB5D3BEB14B}"/>
                      </a:ext>
                    </a:extLst>
                  </p14:cNvPr>
                  <p14:cNvContentPartPr/>
                  <p14:nvPr/>
                </p14:nvContentPartPr>
                <p14:xfrm>
                  <a:off x="10072331" y="2404135"/>
                  <a:ext cx="104040" cy="119160"/>
                </p14:xfrm>
              </p:contentPart>
            </mc:Choice>
            <mc:Fallback xmlns="">
              <p:pic>
                <p:nvPicPr>
                  <p:cNvPr id="137" name="Ink 136">
                    <a:extLst>
                      <a:ext uri="{FF2B5EF4-FFF2-40B4-BE49-F238E27FC236}">
                        <a16:creationId xmlns:a16="http://schemas.microsoft.com/office/drawing/2014/main" id="{19D2041B-6147-E625-AB97-8BB5D3BEB14B}"/>
                      </a:ext>
                    </a:extLst>
                  </p:cNvPr>
                  <p:cNvPicPr/>
                  <p:nvPr/>
                </p:nvPicPr>
                <p:blipFill>
                  <a:blip r:embed="rId206"/>
                  <a:stretch>
                    <a:fillRect/>
                  </a:stretch>
                </p:blipFill>
                <p:spPr>
                  <a:xfrm>
                    <a:off x="10054331" y="2386135"/>
                    <a:ext cx="139680" cy="154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64">
                <p14:nvContentPartPr>
                  <p14:cNvPr id="138" name="Ink 137">
                    <a:extLst>
                      <a:ext uri="{FF2B5EF4-FFF2-40B4-BE49-F238E27FC236}">
                        <a16:creationId xmlns:a16="http://schemas.microsoft.com/office/drawing/2014/main" id="{4C7FC875-C135-C5CD-229D-A962D4F04451}"/>
                      </a:ext>
                    </a:extLst>
                  </p14:cNvPr>
                  <p14:cNvContentPartPr/>
                  <p14:nvPr/>
                </p14:nvContentPartPr>
                <p14:xfrm>
                  <a:off x="10260971" y="2445535"/>
                  <a:ext cx="13680" cy="43560"/>
                </p14:xfrm>
              </p:contentPart>
            </mc:Choice>
            <mc:Fallback xmlns="">
              <p:pic>
                <p:nvPicPr>
                  <p:cNvPr id="138" name="Ink 137">
                    <a:extLst>
                      <a:ext uri="{FF2B5EF4-FFF2-40B4-BE49-F238E27FC236}">
                        <a16:creationId xmlns:a16="http://schemas.microsoft.com/office/drawing/2014/main" id="{4C7FC875-C135-C5CD-229D-A962D4F04451}"/>
                      </a:ext>
                    </a:extLst>
                  </p:cNvPr>
                  <p:cNvPicPr/>
                  <p:nvPr/>
                </p:nvPicPr>
                <p:blipFill>
                  <a:blip r:embed="rId208"/>
                  <a:stretch>
                    <a:fillRect/>
                  </a:stretch>
                </p:blipFill>
                <p:spPr>
                  <a:xfrm>
                    <a:off x="10242971" y="2427895"/>
                    <a:ext cx="49320" cy="79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65">
                <p14:nvContentPartPr>
                  <p14:cNvPr id="139" name="Ink 138">
                    <a:extLst>
                      <a:ext uri="{FF2B5EF4-FFF2-40B4-BE49-F238E27FC236}">
                        <a16:creationId xmlns:a16="http://schemas.microsoft.com/office/drawing/2014/main" id="{5455D759-5D40-8FC1-F1DE-38EF1F029E5C}"/>
                      </a:ext>
                    </a:extLst>
                  </p14:cNvPr>
                  <p14:cNvContentPartPr/>
                  <p14:nvPr/>
                </p14:nvContentPartPr>
                <p14:xfrm>
                  <a:off x="10285091" y="2372815"/>
                  <a:ext cx="5040" cy="8640"/>
                </p14:xfrm>
              </p:contentPart>
            </mc:Choice>
            <mc:Fallback xmlns="">
              <p:pic>
                <p:nvPicPr>
                  <p:cNvPr id="139" name="Ink 138">
                    <a:extLst>
                      <a:ext uri="{FF2B5EF4-FFF2-40B4-BE49-F238E27FC236}">
                        <a16:creationId xmlns:a16="http://schemas.microsoft.com/office/drawing/2014/main" id="{5455D759-5D40-8FC1-F1DE-38EF1F029E5C}"/>
                      </a:ext>
                    </a:extLst>
                  </p:cNvPr>
                  <p:cNvPicPr/>
                  <p:nvPr/>
                </p:nvPicPr>
                <p:blipFill>
                  <a:blip r:embed="rId210"/>
                  <a:stretch>
                    <a:fillRect/>
                  </a:stretch>
                </p:blipFill>
                <p:spPr>
                  <a:xfrm>
                    <a:off x="10267451" y="2354815"/>
                    <a:ext cx="40680" cy="44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66">
                <p14:nvContentPartPr>
                  <p14:cNvPr id="140" name="Ink 139">
                    <a:extLst>
                      <a:ext uri="{FF2B5EF4-FFF2-40B4-BE49-F238E27FC236}">
                        <a16:creationId xmlns:a16="http://schemas.microsoft.com/office/drawing/2014/main" id="{B1FEECF4-5948-EA65-4C74-3E12B0223ECC}"/>
                      </a:ext>
                    </a:extLst>
                  </p14:cNvPr>
                  <p14:cNvContentPartPr/>
                  <p14:nvPr/>
                </p14:nvContentPartPr>
                <p14:xfrm>
                  <a:off x="10320731" y="2449855"/>
                  <a:ext cx="130680" cy="75240"/>
                </p14:xfrm>
              </p:contentPart>
            </mc:Choice>
            <mc:Fallback xmlns="">
              <p:pic>
                <p:nvPicPr>
                  <p:cNvPr id="140" name="Ink 139">
                    <a:extLst>
                      <a:ext uri="{FF2B5EF4-FFF2-40B4-BE49-F238E27FC236}">
                        <a16:creationId xmlns:a16="http://schemas.microsoft.com/office/drawing/2014/main" id="{B1FEECF4-5948-EA65-4C74-3E12B0223ECC}"/>
                      </a:ext>
                    </a:extLst>
                  </p:cNvPr>
                  <p:cNvPicPr/>
                  <p:nvPr/>
                </p:nvPicPr>
                <p:blipFill>
                  <a:blip r:embed="rId212"/>
                  <a:stretch>
                    <a:fillRect/>
                  </a:stretch>
                </p:blipFill>
                <p:spPr>
                  <a:xfrm>
                    <a:off x="10302731" y="2431855"/>
                    <a:ext cx="166320" cy="110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67">
                <p14:nvContentPartPr>
                  <p14:cNvPr id="141" name="Ink 140">
                    <a:extLst>
                      <a:ext uri="{FF2B5EF4-FFF2-40B4-BE49-F238E27FC236}">
                        <a16:creationId xmlns:a16="http://schemas.microsoft.com/office/drawing/2014/main" id="{3F7FBB3A-00FD-1C76-D01E-5C953036F803}"/>
                      </a:ext>
                    </a:extLst>
                  </p14:cNvPr>
                  <p14:cNvContentPartPr/>
                  <p14:nvPr/>
                </p14:nvContentPartPr>
                <p14:xfrm>
                  <a:off x="10565891" y="2386495"/>
                  <a:ext cx="195840" cy="103680"/>
                </p14:xfrm>
              </p:contentPart>
            </mc:Choice>
            <mc:Fallback xmlns="">
              <p:pic>
                <p:nvPicPr>
                  <p:cNvPr id="141" name="Ink 140">
                    <a:extLst>
                      <a:ext uri="{FF2B5EF4-FFF2-40B4-BE49-F238E27FC236}">
                        <a16:creationId xmlns:a16="http://schemas.microsoft.com/office/drawing/2014/main" id="{3F7FBB3A-00FD-1C76-D01E-5C953036F803}"/>
                      </a:ext>
                    </a:extLst>
                  </p:cNvPr>
                  <p:cNvPicPr/>
                  <p:nvPr/>
                </p:nvPicPr>
                <p:blipFill>
                  <a:blip r:embed="rId214"/>
                  <a:stretch>
                    <a:fillRect/>
                  </a:stretch>
                </p:blipFill>
                <p:spPr>
                  <a:xfrm>
                    <a:off x="10548251" y="2368855"/>
                    <a:ext cx="231480" cy="139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68">
                <p14:nvContentPartPr>
                  <p14:cNvPr id="144" name="Ink 143">
                    <a:extLst>
                      <a:ext uri="{FF2B5EF4-FFF2-40B4-BE49-F238E27FC236}">
                        <a16:creationId xmlns:a16="http://schemas.microsoft.com/office/drawing/2014/main" id="{5A5C6C4E-C4CD-0DC8-BA0A-74C3F863F0D5}"/>
                      </a:ext>
                    </a:extLst>
                  </p14:cNvPr>
                  <p14:cNvContentPartPr/>
                  <p14:nvPr/>
                </p14:nvContentPartPr>
                <p14:xfrm>
                  <a:off x="10994291" y="2283895"/>
                  <a:ext cx="102240" cy="259200"/>
                </p14:xfrm>
              </p:contentPart>
            </mc:Choice>
            <mc:Fallback xmlns="">
              <p:pic>
                <p:nvPicPr>
                  <p:cNvPr id="144" name="Ink 143">
                    <a:extLst>
                      <a:ext uri="{FF2B5EF4-FFF2-40B4-BE49-F238E27FC236}">
                        <a16:creationId xmlns:a16="http://schemas.microsoft.com/office/drawing/2014/main" id="{5A5C6C4E-C4CD-0DC8-BA0A-74C3F863F0D5}"/>
                      </a:ext>
                    </a:extLst>
                  </p:cNvPr>
                  <p:cNvPicPr/>
                  <p:nvPr/>
                </p:nvPicPr>
                <p:blipFill>
                  <a:blip r:embed="rId220"/>
                  <a:stretch>
                    <a:fillRect/>
                  </a:stretch>
                </p:blipFill>
                <p:spPr>
                  <a:xfrm>
                    <a:off x="10976651" y="2266255"/>
                    <a:ext cx="137880" cy="294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69">
                <p14:nvContentPartPr>
                  <p14:cNvPr id="145" name="Ink 144">
                    <a:extLst>
                      <a:ext uri="{FF2B5EF4-FFF2-40B4-BE49-F238E27FC236}">
                        <a16:creationId xmlns:a16="http://schemas.microsoft.com/office/drawing/2014/main" id="{F42B14E1-F3CE-86D1-C652-CE20094234B1}"/>
                      </a:ext>
                    </a:extLst>
                  </p14:cNvPr>
                  <p14:cNvContentPartPr/>
                  <p14:nvPr/>
                </p14:nvContentPartPr>
                <p14:xfrm>
                  <a:off x="10896011" y="2431495"/>
                  <a:ext cx="188280" cy="8640"/>
                </p14:xfrm>
              </p:contentPart>
            </mc:Choice>
            <mc:Fallback xmlns="">
              <p:pic>
                <p:nvPicPr>
                  <p:cNvPr id="145" name="Ink 144">
                    <a:extLst>
                      <a:ext uri="{FF2B5EF4-FFF2-40B4-BE49-F238E27FC236}">
                        <a16:creationId xmlns:a16="http://schemas.microsoft.com/office/drawing/2014/main" id="{F42B14E1-F3CE-86D1-C652-CE20094234B1}"/>
                      </a:ext>
                    </a:extLst>
                  </p:cNvPr>
                  <p:cNvPicPr/>
                  <p:nvPr/>
                </p:nvPicPr>
                <p:blipFill>
                  <a:blip r:embed="rId222"/>
                  <a:stretch>
                    <a:fillRect/>
                  </a:stretch>
                </p:blipFill>
                <p:spPr>
                  <a:xfrm>
                    <a:off x="10878371" y="2413855"/>
                    <a:ext cx="223920" cy="44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70">
                <p14:nvContentPartPr>
                  <p14:cNvPr id="146" name="Ink 145">
                    <a:extLst>
                      <a:ext uri="{FF2B5EF4-FFF2-40B4-BE49-F238E27FC236}">
                        <a16:creationId xmlns:a16="http://schemas.microsoft.com/office/drawing/2014/main" id="{64C7CCCD-2F6F-93F1-C2CD-9E089566B673}"/>
                      </a:ext>
                    </a:extLst>
                  </p14:cNvPr>
                  <p14:cNvContentPartPr/>
                  <p14:nvPr/>
                </p14:nvContentPartPr>
                <p14:xfrm>
                  <a:off x="11095091" y="2225215"/>
                  <a:ext cx="142560" cy="462600"/>
                </p14:xfrm>
              </p:contentPart>
            </mc:Choice>
            <mc:Fallback xmlns="">
              <p:pic>
                <p:nvPicPr>
                  <p:cNvPr id="146" name="Ink 145">
                    <a:extLst>
                      <a:ext uri="{FF2B5EF4-FFF2-40B4-BE49-F238E27FC236}">
                        <a16:creationId xmlns:a16="http://schemas.microsoft.com/office/drawing/2014/main" id="{64C7CCCD-2F6F-93F1-C2CD-9E089566B673}"/>
                      </a:ext>
                    </a:extLst>
                  </p:cNvPr>
                  <p:cNvPicPr/>
                  <p:nvPr/>
                </p:nvPicPr>
                <p:blipFill>
                  <a:blip r:embed="rId224"/>
                  <a:stretch>
                    <a:fillRect/>
                  </a:stretch>
                </p:blipFill>
                <p:spPr>
                  <a:xfrm>
                    <a:off x="11077451" y="2207215"/>
                    <a:ext cx="178200" cy="498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71">
                <p14:nvContentPartPr>
                  <p14:cNvPr id="148" name="Ink 147">
                    <a:extLst>
                      <a:ext uri="{FF2B5EF4-FFF2-40B4-BE49-F238E27FC236}">
                        <a16:creationId xmlns:a16="http://schemas.microsoft.com/office/drawing/2014/main" id="{D266CE37-6499-DD6F-7AB3-3D6BB878161E}"/>
                      </a:ext>
                    </a:extLst>
                  </p14:cNvPr>
                  <p14:cNvContentPartPr/>
                  <p14:nvPr/>
                </p14:nvContentPartPr>
                <p14:xfrm>
                  <a:off x="11142251" y="2041255"/>
                  <a:ext cx="201960" cy="974880"/>
                </p14:xfrm>
              </p:contentPart>
            </mc:Choice>
            <mc:Fallback xmlns="">
              <p:pic>
                <p:nvPicPr>
                  <p:cNvPr id="148" name="Ink 147">
                    <a:extLst>
                      <a:ext uri="{FF2B5EF4-FFF2-40B4-BE49-F238E27FC236}">
                        <a16:creationId xmlns:a16="http://schemas.microsoft.com/office/drawing/2014/main" id="{D266CE37-6499-DD6F-7AB3-3D6BB878161E}"/>
                      </a:ext>
                    </a:extLst>
                  </p:cNvPr>
                  <p:cNvPicPr/>
                  <p:nvPr/>
                </p:nvPicPr>
                <p:blipFill>
                  <a:blip r:embed="rId226"/>
                  <a:stretch>
                    <a:fillRect/>
                  </a:stretch>
                </p:blipFill>
                <p:spPr>
                  <a:xfrm>
                    <a:off x="11124611" y="2023255"/>
                    <a:ext cx="237600" cy="101052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772">
              <p14:nvContentPartPr>
                <p14:cNvPr id="444" name="Ink 443">
                  <a:extLst>
                    <a:ext uri="{FF2B5EF4-FFF2-40B4-BE49-F238E27FC236}">
                      <a16:creationId xmlns:a16="http://schemas.microsoft.com/office/drawing/2014/main" id="{C0FF51EC-C187-8AD8-0263-5B7BEC3E3610}"/>
                    </a:ext>
                  </a:extLst>
                </p14:cNvPr>
                <p14:cNvContentPartPr/>
                <p14:nvPr/>
              </p14:nvContentPartPr>
              <p14:xfrm>
                <a:off x="1552931" y="2282095"/>
                <a:ext cx="144360" cy="11520"/>
              </p14:xfrm>
            </p:contentPart>
          </mc:Choice>
          <mc:Fallback xmlns="">
            <p:pic>
              <p:nvPicPr>
                <p:cNvPr id="444" name="Ink 443">
                  <a:extLst>
                    <a:ext uri="{FF2B5EF4-FFF2-40B4-BE49-F238E27FC236}">
                      <a16:creationId xmlns:a16="http://schemas.microsoft.com/office/drawing/2014/main" id="{C0FF51EC-C187-8AD8-0263-5B7BEC3E3610}"/>
                    </a:ext>
                  </a:extLst>
                </p:cNvPr>
                <p:cNvPicPr/>
                <p:nvPr/>
              </p:nvPicPr>
              <p:blipFill>
                <a:blip r:embed="rId773"/>
                <a:stretch>
                  <a:fillRect/>
                </a:stretch>
              </p:blipFill>
              <p:spPr>
                <a:xfrm>
                  <a:off x="1534886" y="2264095"/>
                  <a:ext cx="180089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50ACAEE-F36E-0CEC-71C9-A3C0C0F94A96}"/>
                    </a:ext>
                  </a:extLst>
                </p14:cNvPr>
                <p14:cNvContentPartPr/>
                <p14:nvPr/>
              </p14:nvContentPartPr>
              <p14:xfrm>
                <a:off x="6036371" y="2500309"/>
                <a:ext cx="117000" cy="1846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50ACAEE-F36E-0CEC-71C9-A3C0C0F94A96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6018371" y="2482309"/>
                  <a:ext cx="15264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01749AA-5E51-6013-BE8B-09166F584191}"/>
                    </a:ext>
                  </a:extLst>
                </p14:cNvPr>
                <p14:cNvContentPartPr/>
                <p14:nvPr/>
              </p14:nvContentPartPr>
              <p14:xfrm>
                <a:off x="10749851" y="2488789"/>
                <a:ext cx="147960" cy="1810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01749AA-5E51-6013-BE8B-09166F584191}"/>
                    </a:ext>
                  </a:extLst>
                </p:cNvPr>
                <p:cNvPicPr/>
                <p:nvPr/>
              </p:nvPicPr>
              <p:blipFill>
                <a:blip r:embed="rId777"/>
                <a:stretch>
                  <a:fillRect/>
                </a:stretch>
              </p:blipFill>
              <p:spPr>
                <a:xfrm>
                  <a:off x="10731851" y="2470753"/>
                  <a:ext cx="183600" cy="216791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7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1C0CF0C7-DB79-C684-CAE8-60BD40C26D48}"/>
                  </a:ext>
                </a:extLst>
              </p14:cNvPr>
              <p14:cNvContentPartPr/>
              <p14:nvPr/>
            </p14:nvContentPartPr>
            <p14:xfrm>
              <a:off x="3944771" y="4293775"/>
              <a:ext cx="206280" cy="44568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1C0CF0C7-DB79-C684-CAE8-60BD40C26D48}"/>
                  </a:ext>
                </a:extLst>
              </p:cNvPr>
              <p:cNvPicPr/>
              <p:nvPr/>
            </p:nvPicPr>
            <p:blipFill>
              <a:blip r:embed="rId779"/>
              <a:stretch>
                <a:fillRect/>
              </a:stretch>
            </p:blipFill>
            <p:spPr>
              <a:xfrm>
                <a:off x="3927131" y="4275775"/>
                <a:ext cx="241920" cy="48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0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3B1DD76C-9BD3-F330-750B-E4E121D124A2}"/>
                  </a:ext>
                </a:extLst>
              </p14:cNvPr>
              <p14:cNvContentPartPr/>
              <p14:nvPr/>
            </p14:nvContentPartPr>
            <p14:xfrm>
              <a:off x="6882011" y="4218895"/>
              <a:ext cx="254880" cy="58320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3B1DD76C-9BD3-F330-750B-E4E121D124A2}"/>
                  </a:ext>
                </a:extLst>
              </p:cNvPr>
              <p:cNvPicPr/>
              <p:nvPr/>
            </p:nvPicPr>
            <p:blipFill>
              <a:blip r:embed="rId781"/>
              <a:stretch>
                <a:fillRect/>
              </a:stretch>
            </p:blipFill>
            <p:spPr>
              <a:xfrm>
                <a:off x="6864011" y="4201255"/>
                <a:ext cx="290520" cy="61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2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60970102-92C5-8D76-7D75-955DF2BE8FD3}"/>
                  </a:ext>
                </a:extLst>
              </p14:cNvPr>
              <p14:cNvContentPartPr/>
              <p14:nvPr/>
            </p14:nvContentPartPr>
            <p14:xfrm>
              <a:off x="4999931" y="5129695"/>
              <a:ext cx="183240" cy="60264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60970102-92C5-8D76-7D75-955DF2BE8FD3}"/>
                  </a:ext>
                </a:extLst>
              </p:cNvPr>
              <p:cNvPicPr/>
              <p:nvPr/>
            </p:nvPicPr>
            <p:blipFill>
              <a:blip r:embed="rId783"/>
              <a:stretch>
                <a:fillRect/>
              </a:stretch>
            </p:blipFill>
            <p:spPr>
              <a:xfrm>
                <a:off x="4982291" y="5111695"/>
                <a:ext cx="218880" cy="63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4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7AFC072E-84CD-5D86-8091-B0DF1B80D56D}"/>
                  </a:ext>
                </a:extLst>
              </p14:cNvPr>
              <p14:cNvContentPartPr/>
              <p14:nvPr/>
            </p14:nvContentPartPr>
            <p14:xfrm>
              <a:off x="6464051" y="6056335"/>
              <a:ext cx="237600" cy="56700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7AFC072E-84CD-5D86-8091-B0DF1B80D56D}"/>
                  </a:ext>
                </a:extLst>
              </p:cNvPr>
              <p:cNvPicPr/>
              <p:nvPr/>
            </p:nvPicPr>
            <p:blipFill>
              <a:blip r:embed="rId785"/>
              <a:stretch>
                <a:fillRect/>
              </a:stretch>
            </p:blipFill>
            <p:spPr>
              <a:xfrm>
                <a:off x="6446411" y="6038335"/>
                <a:ext cx="273240" cy="60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79198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561CA74-B134-65E7-3B64-77F95722249B}"/>
                  </a:ext>
                </a:extLst>
              </p14:cNvPr>
              <p14:cNvContentPartPr/>
              <p14:nvPr/>
            </p14:nvContentPartPr>
            <p14:xfrm>
              <a:off x="328931" y="251335"/>
              <a:ext cx="133200" cy="3175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561CA74-B134-65E7-3B64-77F95722249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1291" y="233695"/>
                <a:ext cx="168840" cy="353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6018C262-68FA-4D89-D701-319EFF0A404C}"/>
              </a:ext>
            </a:extLst>
          </p:cNvPr>
          <p:cNvGrpSpPr/>
          <p:nvPr/>
        </p:nvGrpSpPr>
        <p:grpSpPr>
          <a:xfrm>
            <a:off x="564011" y="304975"/>
            <a:ext cx="560160" cy="303480"/>
            <a:chOff x="564011" y="304975"/>
            <a:chExt cx="560160" cy="30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2A204A47-23D4-4178-EDC4-FDED5B14897F}"/>
                    </a:ext>
                  </a:extLst>
                </p14:cNvPr>
                <p14:cNvContentPartPr/>
                <p14:nvPr/>
              </p14:nvContentPartPr>
              <p14:xfrm>
                <a:off x="643211" y="330175"/>
                <a:ext cx="57240" cy="2116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2A204A47-23D4-4178-EDC4-FDED5B14897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25211" y="312175"/>
                  <a:ext cx="9288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F7036F5-C7CC-7ED5-78E8-661F7AE38BE5}"/>
                    </a:ext>
                  </a:extLst>
                </p14:cNvPr>
                <p14:cNvContentPartPr/>
                <p14:nvPr/>
              </p14:nvContentPartPr>
              <p14:xfrm>
                <a:off x="604691" y="423775"/>
                <a:ext cx="111960" cy="136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F7036F5-C7CC-7ED5-78E8-661F7AE38BE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87051" y="405775"/>
                  <a:ext cx="1476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8613F57-6854-D980-5B9E-3FC4AE120999}"/>
                    </a:ext>
                  </a:extLst>
                </p14:cNvPr>
                <p14:cNvContentPartPr/>
                <p14:nvPr/>
              </p14:nvContentPartPr>
              <p14:xfrm>
                <a:off x="564011" y="304975"/>
                <a:ext cx="90720" cy="2786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8613F57-6854-D980-5B9E-3FC4AE12099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46371" y="287335"/>
                  <a:ext cx="12636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A145A23-AC4E-DCF3-0518-AEDDE8152004}"/>
                    </a:ext>
                  </a:extLst>
                </p14:cNvPr>
                <p14:cNvContentPartPr/>
                <p14:nvPr/>
              </p14:nvContentPartPr>
              <p14:xfrm>
                <a:off x="719531" y="317575"/>
                <a:ext cx="108360" cy="2908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A145A23-AC4E-DCF3-0518-AEDDE815200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01531" y="299575"/>
                  <a:ext cx="14400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4486E1B-2477-6DCF-F05D-73CA5230F214}"/>
                    </a:ext>
                  </a:extLst>
                </p14:cNvPr>
                <p14:cNvContentPartPr/>
                <p14:nvPr/>
              </p14:nvContentPartPr>
              <p14:xfrm>
                <a:off x="937691" y="381295"/>
                <a:ext cx="186480" cy="237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4486E1B-2477-6DCF-F05D-73CA5230F21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19691" y="363655"/>
                  <a:ext cx="2221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C177451-1964-0D4F-528B-9C176B84A607}"/>
                    </a:ext>
                  </a:extLst>
                </p14:cNvPr>
                <p14:cNvContentPartPr/>
                <p14:nvPr/>
              </p14:nvContentPartPr>
              <p14:xfrm>
                <a:off x="941651" y="482815"/>
                <a:ext cx="165240" cy="61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C177451-1964-0D4F-528B-9C176B84A60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23651" y="465175"/>
                  <a:ext cx="200880" cy="4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0D3F639-6507-588D-0051-E937AD743622}"/>
              </a:ext>
            </a:extLst>
          </p:cNvPr>
          <p:cNvGrpSpPr/>
          <p:nvPr/>
        </p:nvGrpSpPr>
        <p:grpSpPr>
          <a:xfrm>
            <a:off x="1307051" y="289135"/>
            <a:ext cx="192600" cy="356760"/>
            <a:chOff x="1307051" y="289135"/>
            <a:chExt cx="192600" cy="35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9C19CE4-9C4E-1AD1-133E-66450BA2A373}"/>
                    </a:ext>
                  </a:extLst>
                </p14:cNvPr>
                <p14:cNvContentPartPr/>
                <p14:nvPr/>
              </p14:nvContentPartPr>
              <p14:xfrm>
                <a:off x="1307051" y="289135"/>
                <a:ext cx="93240" cy="2775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9C19CE4-9C4E-1AD1-133E-66450BA2A37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289411" y="271495"/>
                  <a:ext cx="12888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7456D3E-9314-3862-590C-F9A3011EF1F5}"/>
                    </a:ext>
                  </a:extLst>
                </p14:cNvPr>
                <p14:cNvContentPartPr/>
                <p14:nvPr/>
              </p14:nvContentPartPr>
              <p14:xfrm>
                <a:off x="1324691" y="296695"/>
                <a:ext cx="132480" cy="154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7456D3E-9314-3862-590C-F9A3011EF1F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306691" y="279055"/>
                  <a:ext cx="1681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940F768-286B-0F99-0FCA-8CE47191E033}"/>
                    </a:ext>
                  </a:extLst>
                </p14:cNvPr>
                <p14:cNvContentPartPr/>
                <p14:nvPr/>
              </p14:nvContentPartPr>
              <p14:xfrm>
                <a:off x="1483811" y="563455"/>
                <a:ext cx="15840" cy="824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940F768-286B-0F99-0FCA-8CE47191E03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466171" y="545815"/>
                  <a:ext cx="51480" cy="11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6B3F49A-63A1-C9C1-2FA3-E773A02ECBE8}"/>
                  </a:ext>
                </a:extLst>
              </p14:cNvPr>
              <p14:cNvContentPartPr/>
              <p14:nvPr/>
            </p14:nvContentPartPr>
            <p14:xfrm>
              <a:off x="1666331" y="69175"/>
              <a:ext cx="161280" cy="7617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6B3F49A-63A1-C9C1-2FA3-E773A02ECBE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648331" y="51535"/>
                <a:ext cx="196920" cy="797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061352DB-2CA7-73A9-56D8-E84F6DB255EF}"/>
              </a:ext>
            </a:extLst>
          </p:cNvPr>
          <p:cNvGrpSpPr/>
          <p:nvPr/>
        </p:nvGrpSpPr>
        <p:grpSpPr>
          <a:xfrm>
            <a:off x="2189411" y="289495"/>
            <a:ext cx="470880" cy="338760"/>
            <a:chOff x="2189411" y="289495"/>
            <a:chExt cx="470880" cy="33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672C9A3-B5D7-F3A6-22E9-B7D54D436359}"/>
                    </a:ext>
                  </a:extLst>
                </p14:cNvPr>
                <p14:cNvContentPartPr/>
                <p14:nvPr/>
              </p14:nvContentPartPr>
              <p14:xfrm>
                <a:off x="2189411" y="525295"/>
                <a:ext cx="74520" cy="522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672C9A3-B5D7-F3A6-22E9-B7D54D43635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171771" y="507655"/>
                  <a:ext cx="1101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3458236-A12D-0BFE-D3BB-4578BA70C9A4}"/>
                    </a:ext>
                  </a:extLst>
                </p14:cNvPr>
                <p14:cNvContentPartPr/>
                <p14:nvPr/>
              </p14:nvContentPartPr>
              <p14:xfrm>
                <a:off x="2359691" y="289495"/>
                <a:ext cx="60840" cy="2804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3458236-A12D-0BFE-D3BB-4578BA70C9A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341691" y="271495"/>
                  <a:ext cx="9648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D0DB7D9-4C66-5103-7AB7-AEF1FDD40D48}"/>
                    </a:ext>
                  </a:extLst>
                </p14:cNvPr>
                <p14:cNvContentPartPr/>
                <p14:nvPr/>
              </p14:nvContentPartPr>
              <p14:xfrm>
                <a:off x="2425211" y="384895"/>
                <a:ext cx="126360" cy="1292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D0DB7D9-4C66-5103-7AB7-AEF1FDD40D4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407211" y="367255"/>
                  <a:ext cx="1620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8F2B0CF-D712-0DA4-C2AC-95F3C537A15B}"/>
                    </a:ext>
                  </a:extLst>
                </p14:cNvPr>
                <p14:cNvContentPartPr/>
                <p14:nvPr/>
              </p14:nvContentPartPr>
              <p14:xfrm>
                <a:off x="2571731" y="319015"/>
                <a:ext cx="88560" cy="3092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8F2B0CF-D712-0DA4-C2AC-95F3C537A15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553731" y="301375"/>
                  <a:ext cx="124200" cy="34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09317DD-1B98-637E-06D0-0C7A69E38946}"/>
              </a:ext>
            </a:extLst>
          </p:cNvPr>
          <p:cNvGrpSpPr/>
          <p:nvPr/>
        </p:nvGrpSpPr>
        <p:grpSpPr>
          <a:xfrm>
            <a:off x="2815091" y="298135"/>
            <a:ext cx="1332360" cy="368280"/>
            <a:chOff x="2815091" y="298135"/>
            <a:chExt cx="1332360" cy="36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CCCA9BB-B357-B4C8-229E-02743E7466A5}"/>
                    </a:ext>
                  </a:extLst>
                </p14:cNvPr>
                <p14:cNvContentPartPr/>
                <p14:nvPr/>
              </p14:nvContentPartPr>
              <p14:xfrm>
                <a:off x="2815091" y="364735"/>
                <a:ext cx="66240" cy="1454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CCCA9BB-B357-B4C8-229E-02743E7466A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797451" y="347095"/>
                  <a:ext cx="1018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AC89B38-CBD8-AEA7-6EDD-FA063D5CCBD8}"/>
                    </a:ext>
                  </a:extLst>
                </p14:cNvPr>
                <p14:cNvContentPartPr/>
                <p14:nvPr/>
              </p14:nvContentPartPr>
              <p14:xfrm>
                <a:off x="2954051" y="414055"/>
                <a:ext cx="9720" cy="889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AC89B38-CBD8-AEA7-6EDD-FA063D5CCBD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936051" y="396415"/>
                  <a:ext cx="453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2B0BE34-F257-8BD3-735E-8A359CD59B11}"/>
                    </a:ext>
                  </a:extLst>
                </p14:cNvPr>
                <p14:cNvContentPartPr/>
                <p14:nvPr/>
              </p14:nvContentPartPr>
              <p14:xfrm>
                <a:off x="2961611" y="365095"/>
                <a:ext cx="3960" cy="32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2B0BE34-F257-8BD3-735E-8A359CD59B1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943611" y="347455"/>
                  <a:ext cx="396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82736CC-E8C3-3BE5-11FB-8DBC0A14ED98}"/>
                    </a:ext>
                  </a:extLst>
                </p14:cNvPr>
                <p14:cNvContentPartPr/>
                <p14:nvPr/>
              </p14:nvContentPartPr>
              <p14:xfrm>
                <a:off x="3051971" y="434935"/>
                <a:ext cx="70920" cy="921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82736CC-E8C3-3BE5-11FB-8DBC0A14ED9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034331" y="416935"/>
                  <a:ext cx="1065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F264056-29BF-9B8C-6861-18E3B43BE7AB}"/>
                    </a:ext>
                  </a:extLst>
                </p14:cNvPr>
                <p14:cNvContentPartPr/>
                <p14:nvPr/>
              </p14:nvContentPartPr>
              <p14:xfrm>
                <a:off x="3246011" y="418375"/>
                <a:ext cx="117720" cy="1101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F264056-29BF-9B8C-6861-18E3B43BE7A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228011" y="400375"/>
                  <a:ext cx="1533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00AA298-50DE-59E1-B787-4BF5FF843F7F}"/>
                    </a:ext>
                  </a:extLst>
                </p14:cNvPr>
                <p14:cNvContentPartPr/>
                <p14:nvPr/>
              </p14:nvContentPartPr>
              <p14:xfrm>
                <a:off x="3164651" y="298135"/>
                <a:ext cx="86760" cy="3020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00AA298-50DE-59E1-B787-4BF5FF843F7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147011" y="280135"/>
                  <a:ext cx="12240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F629E57-2F4E-15F7-6B96-E408CB835D42}"/>
                    </a:ext>
                  </a:extLst>
                </p14:cNvPr>
                <p14:cNvContentPartPr/>
                <p14:nvPr/>
              </p14:nvContentPartPr>
              <p14:xfrm>
                <a:off x="3438971" y="534295"/>
                <a:ext cx="47520" cy="1321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F629E57-2F4E-15F7-6B96-E408CB835D4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420971" y="516655"/>
                  <a:ext cx="831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B9F1AF8-0C47-B869-562B-8E80D8256E9D}"/>
                    </a:ext>
                  </a:extLst>
                </p14:cNvPr>
                <p14:cNvContentPartPr/>
                <p14:nvPr/>
              </p14:nvContentPartPr>
              <p14:xfrm>
                <a:off x="3392891" y="588655"/>
                <a:ext cx="127080" cy="183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B9F1AF8-0C47-B869-562B-8E80D8256E9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374891" y="571015"/>
                  <a:ext cx="1627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ADB004F-6B1E-288A-1966-7BDC6FB230E2}"/>
                    </a:ext>
                  </a:extLst>
                </p14:cNvPr>
                <p14:cNvContentPartPr/>
                <p14:nvPr/>
              </p14:nvContentPartPr>
              <p14:xfrm>
                <a:off x="3572531" y="335575"/>
                <a:ext cx="82800" cy="2163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ADB004F-6B1E-288A-1966-7BDC6FB230E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554531" y="317935"/>
                  <a:ext cx="11844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B710397-336C-D9DD-DBE1-8DE6C022907C}"/>
                    </a:ext>
                  </a:extLst>
                </p14:cNvPr>
                <p14:cNvContentPartPr/>
                <p14:nvPr/>
              </p14:nvContentPartPr>
              <p14:xfrm>
                <a:off x="3533291" y="425935"/>
                <a:ext cx="125280" cy="435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B710397-336C-D9DD-DBE1-8DE6C022907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515651" y="407935"/>
                  <a:ext cx="16092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14EE782-E3B9-15C8-E10E-EC81B7374E3E}"/>
                    </a:ext>
                  </a:extLst>
                </p14:cNvPr>
                <p14:cNvContentPartPr/>
                <p14:nvPr/>
              </p14:nvContentPartPr>
              <p14:xfrm>
                <a:off x="3787451" y="407935"/>
                <a:ext cx="2160" cy="1411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14EE782-E3B9-15C8-E10E-EC81B7374E3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769451" y="389935"/>
                  <a:ext cx="378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0D89C5C-768F-7675-2D0A-1339BC726411}"/>
                    </a:ext>
                  </a:extLst>
                </p14:cNvPr>
                <p14:cNvContentPartPr/>
                <p14:nvPr/>
              </p14:nvContentPartPr>
              <p14:xfrm>
                <a:off x="3748211" y="491815"/>
                <a:ext cx="103320" cy="108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0D89C5C-768F-7675-2D0A-1339BC72641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730211" y="474175"/>
                  <a:ext cx="1389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1812701-1114-D35F-FF4E-FB9791D4D89C}"/>
                    </a:ext>
                  </a:extLst>
                </p14:cNvPr>
                <p14:cNvContentPartPr/>
                <p14:nvPr/>
              </p14:nvContentPartPr>
              <p14:xfrm>
                <a:off x="3908771" y="346015"/>
                <a:ext cx="171720" cy="2163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1812701-1114-D35F-FF4E-FB9791D4D89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891131" y="328015"/>
                  <a:ext cx="20736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E462852-B467-61C9-7701-62A7ACF5DD82}"/>
                    </a:ext>
                  </a:extLst>
                </p14:cNvPr>
                <p14:cNvContentPartPr/>
                <p14:nvPr/>
              </p14:nvContentPartPr>
              <p14:xfrm>
                <a:off x="4077251" y="306055"/>
                <a:ext cx="70200" cy="3193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E462852-B467-61C9-7701-62A7ACF5DD8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059611" y="288055"/>
                  <a:ext cx="105840" cy="35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6C2079F-46AA-66B5-55BA-9F1860075854}"/>
              </a:ext>
            </a:extLst>
          </p:cNvPr>
          <p:cNvGrpSpPr/>
          <p:nvPr/>
        </p:nvGrpSpPr>
        <p:grpSpPr>
          <a:xfrm>
            <a:off x="4429331" y="347095"/>
            <a:ext cx="132840" cy="180360"/>
            <a:chOff x="4429331" y="347095"/>
            <a:chExt cx="132840" cy="18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D9B26D6-4BA8-8C0F-C88F-4AFE3ED60F2D}"/>
                    </a:ext>
                  </a:extLst>
                </p14:cNvPr>
                <p14:cNvContentPartPr/>
                <p14:nvPr/>
              </p14:nvContentPartPr>
              <p14:xfrm>
                <a:off x="4477571" y="347095"/>
                <a:ext cx="27360" cy="1803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D9B26D6-4BA8-8C0F-C88F-4AFE3ED60F2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459931" y="329455"/>
                  <a:ext cx="63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16DF428-C329-B52F-77B4-80DFDB0C1231}"/>
                    </a:ext>
                  </a:extLst>
                </p14:cNvPr>
                <p14:cNvContentPartPr/>
                <p14:nvPr/>
              </p14:nvContentPartPr>
              <p14:xfrm>
                <a:off x="4429331" y="428095"/>
                <a:ext cx="132840" cy="82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16DF428-C329-B52F-77B4-80DFDB0C123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411331" y="410455"/>
                  <a:ext cx="168480" cy="4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52BD867-C96C-D8E6-D5BB-F7F6528459B4}"/>
              </a:ext>
            </a:extLst>
          </p:cNvPr>
          <p:cNvGrpSpPr/>
          <p:nvPr/>
        </p:nvGrpSpPr>
        <p:grpSpPr>
          <a:xfrm>
            <a:off x="4736411" y="195175"/>
            <a:ext cx="480600" cy="348120"/>
            <a:chOff x="4736411" y="195175"/>
            <a:chExt cx="480600" cy="34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E626FD2-141E-2C0E-1108-CF2B2B04FD73}"/>
                    </a:ext>
                  </a:extLst>
                </p14:cNvPr>
                <p14:cNvContentPartPr/>
                <p14:nvPr/>
              </p14:nvContentPartPr>
              <p14:xfrm>
                <a:off x="4736411" y="311095"/>
                <a:ext cx="114480" cy="2322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E626FD2-141E-2C0E-1108-CF2B2B04FD7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718771" y="293455"/>
                  <a:ext cx="15012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68E503A-A8B5-7C9E-9CD1-97CD07C1130E}"/>
                    </a:ext>
                  </a:extLst>
                </p14:cNvPr>
                <p14:cNvContentPartPr/>
                <p14:nvPr/>
              </p14:nvContentPartPr>
              <p14:xfrm>
                <a:off x="4972931" y="195175"/>
                <a:ext cx="244080" cy="3164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68E503A-A8B5-7C9E-9CD1-97CD07C1130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954931" y="177175"/>
                  <a:ext cx="279720" cy="35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3AF91E5-40F6-5009-FF7C-B2278F8E8E9C}"/>
              </a:ext>
            </a:extLst>
          </p:cNvPr>
          <p:cNvGrpSpPr/>
          <p:nvPr/>
        </p:nvGrpSpPr>
        <p:grpSpPr>
          <a:xfrm>
            <a:off x="4995251" y="641575"/>
            <a:ext cx="329040" cy="178200"/>
            <a:chOff x="4995251" y="641575"/>
            <a:chExt cx="329040" cy="17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B541071-131F-DB8D-7666-BF01AC6440B4}"/>
                    </a:ext>
                  </a:extLst>
                </p14:cNvPr>
                <p14:cNvContentPartPr/>
                <p14:nvPr/>
              </p14:nvContentPartPr>
              <p14:xfrm>
                <a:off x="4995251" y="641575"/>
                <a:ext cx="88200" cy="1782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B541071-131F-DB8D-7666-BF01AC6440B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977611" y="623935"/>
                  <a:ext cx="12384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073F748-49F8-4197-328A-82190CB7500B}"/>
                    </a:ext>
                  </a:extLst>
                </p14:cNvPr>
                <p14:cNvContentPartPr/>
                <p14:nvPr/>
              </p14:nvContentPartPr>
              <p14:xfrm>
                <a:off x="5139611" y="757135"/>
                <a:ext cx="93600" cy="169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073F748-49F8-4197-328A-82190CB7500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121611" y="739135"/>
                  <a:ext cx="1292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84A80A7-A1A3-7469-2044-53C463495B86}"/>
                    </a:ext>
                  </a:extLst>
                </p14:cNvPr>
                <p14:cNvContentPartPr/>
                <p14:nvPr/>
              </p14:nvContentPartPr>
              <p14:xfrm>
                <a:off x="5132051" y="810415"/>
                <a:ext cx="92160" cy="14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84A80A7-A1A3-7469-2044-53C463495B8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114051" y="792775"/>
                  <a:ext cx="1278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B3BDB10D-5621-7B6F-ED9A-80F4E7F34B97}"/>
                    </a:ext>
                  </a:extLst>
                </p14:cNvPr>
                <p14:cNvContentPartPr/>
                <p14:nvPr/>
              </p14:nvContentPartPr>
              <p14:xfrm>
                <a:off x="5313851" y="699175"/>
                <a:ext cx="10440" cy="1015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B3BDB10D-5621-7B6F-ED9A-80F4E7F34B9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295851" y="681535"/>
                  <a:ext cx="46080" cy="137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A590F3B1-0246-2024-D0D7-C72B3B65DDAF}"/>
                  </a:ext>
                </a:extLst>
              </p14:cNvPr>
              <p14:cNvContentPartPr/>
              <p14:nvPr/>
            </p14:nvContentPartPr>
            <p14:xfrm>
              <a:off x="4991291" y="76735"/>
              <a:ext cx="118440" cy="741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A590F3B1-0246-2024-D0D7-C72B3B65DDAF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973651" y="59095"/>
                <a:ext cx="154080" cy="109800"/>
              </a:xfrm>
              <a:prstGeom prst="rect">
                <a:avLst/>
              </a:prstGeom>
            </p:spPr>
          </p:pic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E9EEE4A2-9B87-3B8A-E8A0-CB282B2496CB}"/>
              </a:ext>
            </a:extLst>
          </p:cNvPr>
          <p:cNvGrpSpPr/>
          <p:nvPr/>
        </p:nvGrpSpPr>
        <p:grpSpPr>
          <a:xfrm>
            <a:off x="5472611" y="153415"/>
            <a:ext cx="597600" cy="413280"/>
            <a:chOff x="5472611" y="153415"/>
            <a:chExt cx="597600" cy="41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297067F6-CA82-F26C-2111-BC175119D1C7}"/>
                    </a:ext>
                  </a:extLst>
                </p14:cNvPr>
                <p14:cNvContentPartPr/>
                <p14:nvPr/>
              </p14:nvContentPartPr>
              <p14:xfrm>
                <a:off x="5472611" y="209215"/>
                <a:ext cx="57600" cy="3168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297067F6-CA82-F26C-2111-BC175119D1C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454971" y="191575"/>
                  <a:ext cx="9324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EF8B45D-16C4-22AC-14E1-05FF9B914DC9}"/>
                    </a:ext>
                  </a:extLst>
                </p14:cNvPr>
                <p14:cNvContentPartPr/>
                <p14:nvPr/>
              </p14:nvContentPartPr>
              <p14:xfrm>
                <a:off x="5588171" y="362215"/>
                <a:ext cx="118080" cy="115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EF8B45D-16C4-22AC-14E1-05FF9B914DC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570531" y="344575"/>
                  <a:ext cx="1537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F34EB170-D6C5-9A52-6666-4A0AD0740C78}"/>
                    </a:ext>
                  </a:extLst>
                </p14:cNvPr>
                <p14:cNvContentPartPr/>
                <p14:nvPr/>
              </p14:nvContentPartPr>
              <p14:xfrm>
                <a:off x="5769971" y="304975"/>
                <a:ext cx="11520" cy="1681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F34EB170-D6C5-9A52-6666-4A0AD0740C7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751971" y="287335"/>
                  <a:ext cx="4716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6AB401F-29B8-B90B-7E3D-7AEA5A32F4C1}"/>
                    </a:ext>
                  </a:extLst>
                </p14:cNvPr>
                <p14:cNvContentPartPr/>
                <p14:nvPr/>
              </p14:nvContentPartPr>
              <p14:xfrm>
                <a:off x="5842331" y="254215"/>
                <a:ext cx="109440" cy="3124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6AB401F-29B8-B90B-7E3D-7AEA5A32F4C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824331" y="236575"/>
                  <a:ext cx="14508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0870346-6823-A0FB-7C01-7AAC659699C3}"/>
                    </a:ext>
                  </a:extLst>
                </p14:cNvPr>
                <p14:cNvContentPartPr/>
                <p14:nvPr/>
              </p14:nvContentPartPr>
              <p14:xfrm>
                <a:off x="5973011" y="153415"/>
                <a:ext cx="97200" cy="1720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0870346-6823-A0FB-7C01-7AAC659699C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955371" y="135415"/>
                  <a:ext cx="132840" cy="20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F6050D3C-5EEA-9EF8-1B08-0E1C646876E2}"/>
              </a:ext>
            </a:extLst>
          </p:cNvPr>
          <p:cNvGrpSpPr/>
          <p:nvPr/>
        </p:nvGrpSpPr>
        <p:grpSpPr>
          <a:xfrm>
            <a:off x="7704611" y="328375"/>
            <a:ext cx="288360" cy="223560"/>
            <a:chOff x="7704611" y="328375"/>
            <a:chExt cx="288360" cy="22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7903CF7-9322-F5AF-6AEA-E6423A251AA8}"/>
                    </a:ext>
                  </a:extLst>
                </p14:cNvPr>
                <p14:cNvContentPartPr/>
                <p14:nvPr/>
              </p14:nvContentPartPr>
              <p14:xfrm>
                <a:off x="7704611" y="328375"/>
                <a:ext cx="95040" cy="2235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7903CF7-9322-F5AF-6AEA-E6423A251AA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686611" y="310375"/>
                  <a:ext cx="13068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CD632CC1-1D0F-4DAD-ED51-D33A9EB307E8}"/>
                    </a:ext>
                  </a:extLst>
                </p14:cNvPr>
                <p14:cNvContentPartPr/>
                <p14:nvPr/>
              </p14:nvContentPartPr>
              <p14:xfrm>
                <a:off x="7913051" y="330175"/>
                <a:ext cx="79920" cy="2217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CD632CC1-1D0F-4DAD-ED51-D33A9EB307E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895411" y="312175"/>
                  <a:ext cx="115560" cy="25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535D8CA3-2BDF-A0A6-BA2B-426CF01C70B5}"/>
              </a:ext>
            </a:extLst>
          </p:cNvPr>
          <p:cNvGrpSpPr/>
          <p:nvPr/>
        </p:nvGrpSpPr>
        <p:grpSpPr>
          <a:xfrm>
            <a:off x="8135171" y="267175"/>
            <a:ext cx="554040" cy="354240"/>
            <a:chOff x="8135171" y="267175"/>
            <a:chExt cx="554040" cy="35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E5F04FB5-41A5-479E-CE63-AF04E12A4FB8}"/>
                    </a:ext>
                  </a:extLst>
                </p14:cNvPr>
                <p14:cNvContentPartPr/>
                <p14:nvPr/>
              </p14:nvContentPartPr>
              <p14:xfrm>
                <a:off x="8135171" y="364375"/>
                <a:ext cx="190440" cy="1450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E5F04FB5-41A5-479E-CE63-AF04E12A4FB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117171" y="346735"/>
                  <a:ext cx="2260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5342502-2AED-5B56-9E38-D78499B69534}"/>
                    </a:ext>
                  </a:extLst>
                </p14:cNvPr>
                <p14:cNvContentPartPr/>
                <p14:nvPr/>
              </p14:nvContentPartPr>
              <p14:xfrm>
                <a:off x="8346851" y="552655"/>
                <a:ext cx="58680" cy="464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5342502-2AED-5B56-9E38-D78499B6953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329211" y="534655"/>
                  <a:ext cx="943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A055BC31-DCF5-ABF1-5C92-54C9AA217FEB}"/>
                    </a:ext>
                  </a:extLst>
                </p14:cNvPr>
                <p14:cNvContentPartPr/>
                <p14:nvPr/>
              </p14:nvContentPartPr>
              <p14:xfrm>
                <a:off x="8471771" y="301015"/>
                <a:ext cx="102960" cy="2368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A055BC31-DCF5-ABF1-5C92-54C9AA217FE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454131" y="283015"/>
                  <a:ext cx="13860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8E64FC4E-A46E-13EF-50FC-7F361EBEDCA1}"/>
                    </a:ext>
                  </a:extLst>
                </p14:cNvPr>
                <p14:cNvContentPartPr/>
                <p14:nvPr/>
              </p14:nvContentPartPr>
              <p14:xfrm>
                <a:off x="8411651" y="413695"/>
                <a:ext cx="155160" cy="248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8E64FC4E-A46E-13EF-50FC-7F361EBEDCA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394011" y="395695"/>
                  <a:ext cx="1908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BFE8742E-E26D-3370-4103-0F4E4B4767DE}"/>
                    </a:ext>
                  </a:extLst>
                </p14:cNvPr>
                <p14:cNvContentPartPr/>
                <p14:nvPr/>
              </p14:nvContentPartPr>
              <p14:xfrm>
                <a:off x="8611091" y="267175"/>
                <a:ext cx="78120" cy="3542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BFE8742E-E26D-3370-4103-0F4E4B4767D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593451" y="249175"/>
                  <a:ext cx="113760" cy="38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D07D7CAE-9FE1-606C-4FD5-7AB7F36D9D9B}"/>
              </a:ext>
            </a:extLst>
          </p:cNvPr>
          <p:cNvGrpSpPr/>
          <p:nvPr/>
        </p:nvGrpSpPr>
        <p:grpSpPr>
          <a:xfrm>
            <a:off x="8852291" y="331975"/>
            <a:ext cx="330840" cy="183960"/>
            <a:chOff x="8852291" y="331975"/>
            <a:chExt cx="330840" cy="18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4D5BB579-39BE-9D55-2672-49F750939E86}"/>
                    </a:ext>
                  </a:extLst>
                </p14:cNvPr>
                <p14:cNvContentPartPr/>
                <p14:nvPr/>
              </p14:nvContentPartPr>
              <p14:xfrm>
                <a:off x="8852291" y="366535"/>
                <a:ext cx="74520" cy="1216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4D5BB579-39BE-9D55-2672-49F750939E8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834651" y="348535"/>
                  <a:ext cx="1101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99D9C50B-B74C-6DD6-6FE1-DDDFE8E30B90}"/>
                    </a:ext>
                  </a:extLst>
                </p14:cNvPr>
                <p14:cNvContentPartPr/>
                <p14:nvPr/>
              </p14:nvContentPartPr>
              <p14:xfrm>
                <a:off x="9024371" y="394255"/>
                <a:ext cx="22680" cy="950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99D9C50B-B74C-6DD6-6FE1-DDDFE8E30B9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006371" y="376615"/>
                  <a:ext cx="583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79B82ADC-A937-CF6A-5C3D-DAEE190A7938}"/>
                    </a:ext>
                  </a:extLst>
                </p14:cNvPr>
                <p14:cNvContentPartPr/>
                <p14:nvPr/>
              </p14:nvContentPartPr>
              <p14:xfrm>
                <a:off x="9051371" y="331975"/>
                <a:ext cx="2160" cy="43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79B82ADC-A937-CF6A-5C3D-DAEE190A793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033371" y="313975"/>
                  <a:ext cx="378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B0E9C8AC-1E11-1969-04DF-85EB29AB72DB}"/>
                    </a:ext>
                  </a:extLst>
                </p14:cNvPr>
                <p14:cNvContentPartPr/>
                <p14:nvPr/>
              </p14:nvContentPartPr>
              <p14:xfrm>
                <a:off x="9100331" y="410095"/>
                <a:ext cx="82800" cy="1058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B0E9C8AC-1E11-1969-04DF-85EB29AB72DB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082691" y="392455"/>
                  <a:ext cx="118440" cy="14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7290FD46-B2E3-57AA-C5FF-AEF9B69827F2}"/>
              </a:ext>
            </a:extLst>
          </p:cNvPr>
          <p:cNvGrpSpPr/>
          <p:nvPr/>
        </p:nvGrpSpPr>
        <p:grpSpPr>
          <a:xfrm>
            <a:off x="9255491" y="290215"/>
            <a:ext cx="957960" cy="358920"/>
            <a:chOff x="9255491" y="290215"/>
            <a:chExt cx="957960" cy="35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3195799E-1B14-DC55-ACD3-BAC2A2F6BA65}"/>
                    </a:ext>
                  </a:extLst>
                </p14:cNvPr>
                <p14:cNvContentPartPr/>
                <p14:nvPr/>
              </p14:nvContentPartPr>
              <p14:xfrm>
                <a:off x="9323531" y="373015"/>
                <a:ext cx="128160" cy="1094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3195799E-1B14-DC55-ACD3-BAC2A2F6BA65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305891" y="355375"/>
                  <a:ext cx="16380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FC9C10ED-E824-0B75-E94E-11A88B677DC3}"/>
                    </a:ext>
                  </a:extLst>
                </p14:cNvPr>
                <p14:cNvContentPartPr/>
                <p14:nvPr/>
              </p14:nvContentPartPr>
              <p14:xfrm>
                <a:off x="9255491" y="290215"/>
                <a:ext cx="100800" cy="2869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FC9C10ED-E824-0B75-E94E-11A88B677DC3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237851" y="272215"/>
                  <a:ext cx="13644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43EF1E6F-3A63-8B43-4686-8FE622290158}"/>
                    </a:ext>
                  </a:extLst>
                </p14:cNvPr>
                <p14:cNvContentPartPr/>
                <p14:nvPr/>
              </p14:nvContentPartPr>
              <p14:xfrm>
                <a:off x="9456731" y="520975"/>
                <a:ext cx="75240" cy="943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43EF1E6F-3A63-8B43-4686-8FE622290158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438731" y="503335"/>
                  <a:ext cx="1108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F2F3995-5269-E73A-ABE9-3E4DB8AA77E4}"/>
                    </a:ext>
                  </a:extLst>
                </p14:cNvPr>
                <p14:cNvContentPartPr/>
                <p14:nvPr/>
              </p14:nvContentPartPr>
              <p14:xfrm>
                <a:off x="9417851" y="577495"/>
                <a:ext cx="98280" cy="14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F2F3995-5269-E73A-ABE9-3E4DB8AA77E4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400211" y="559855"/>
                  <a:ext cx="1339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D91396C3-B946-EEAB-101E-FDB77AEDE8AB}"/>
                    </a:ext>
                  </a:extLst>
                </p14:cNvPr>
                <p14:cNvContentPartPr/>
                <p14:nvPr/>
              </p14:nvContentPartPr>
              <p14:xfrm>
                <a:off x="9576971" y="347095"/>
                <a:ext cx="39600" cy="1641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D91396C3-B946-EEAB-101E-FDB77AEDE8AB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559331" y="329455"/>
                  <a:ext cx="752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2880FC53-11F2-E57A-B08D-8DC7AC6EA9B2}"/>
                    </a:ext>
                  </a:extLst>
                </p14:cNvPr>
                <p14:cNvContentPartPr/>
                <p14:nvPr/>
              </p14:nvContentPartPr>
              <p14:xfrm>
                <a:off x="9540971" y="410095"/>
                <a:ext cx="82800" cy="190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2880FC53-11F2-E57A-B08D-8DC7AC6EA9B2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522971" y="392095"/>
                  <a:ext cx="1184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528AD001-A953-EAAB-5E8E-69C24D79D5CA}"/>
                    </a:ext>
                  </a:extLst>
                </p14:cNvPr>
                <p14:cNvContentPartPr/>
                <p14:nvPr/>
              </p14:nvContentPartPr>
              <p14:xfrm>
                <a:off x="9807371" y="374095"/>
                <a:ext cx="5400" cy="1281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528AD001-A953-EAAB-5E8E-69C24D79D5CA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789371" y="356095"/>
                  <a:ext cx="410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0DF5648E-9B1B-D81D-C32C-FC67C6A2F7FF}"/>
                    </a:ext>
                  </a:extLst>
                </p14:cNvPr>
                <p14:cNvContentPartPr/>
                <p14:nvPr/>
              </p14:nvContentPartPr>
              <p14:xfrm>
                <a:off x="9740411" y="454015"/>
                <a:ext cx="99720" cy="144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0DF5648E-9B1B-D81D-C32C-FC67C6A2F7FF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722411" y="436015"/>
                  <a:ext cx="1353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7B7FCDE5-C43D-8A8F-2A84-5146912CA59A}"/>
                    </a:ext>
                  </a:extLst>
                </p14:cNvPr>
                <p14:cNvContentPartPr/>
                <p14:nvPr/>
              </p14:nvContentPartPr>
              <p14:xfrm>
                <a:off x="9895931" y="358255"/>
                <a:ext cx="157680" cy="1634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7B7FCDE5-C43D-8A8F-2A84-5146912CA59A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878291" y="340255"/>
                  <a:ext cx="1933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9865F825-36CA-9920-4DFE-54FACFE00CFE}"/>
                    </a:ext>
                  </a:extLst>
                </p14:cNvPr>
                <p14:cNvContentPartPr/>
                <p14:nvPr/>
              </p14:nvContentPartPr>
              <p14:xfrm>
                <a:off x="10060451" y="521335"/>
                <a:ext cx="32400" cy="410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9865F825-36CA-9920-4DFE-54FACFE00CFE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042451" y="503335"/>
                  <a:ext cx="680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70E8B863-F16B-4040-483E-2C24FB56C216}"/>
                    </a:ext>
                  </a:extLst>
                </p14:cNvPr>
                <p14:cNvContentPartPr/>
                <p14:nvPr/>
              </p14:nvContentPartPr>
              <p14:xfrm>
                <a:off x="10120571" y="318295"/>
                <a:ext cx="92880" cy="3308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70E8B863-F16B-4040-483E-2C24FB56C216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102571" y="300655"/>
                  <a:ext cx="128520" cy="366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D497A50F-9F53-DA6C-FB22-736B6310BE85}"/>
                  </a:ext>
                </a:extLst>
              </p14:cNvPr>
              <p14:cNvContentPartPr/>
              <p14:nvPr/>
            </p14:nvContentPartPr>
            <p14:xfrm>
              <a:off x="5455331" y="205255"/>
              <a:ext cx="597240" cy="3420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D497A50F-9F53-DA6C-FB22-736B6310BE85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5401331" y="97255"/>
                <a:ext cx="704880" cy="2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FEDE9ED1-C4A3-70E4-C228-CC8D8193025B}"/>
                  </a:ext>
                </a:extLst>
              </p14:cNvPr>
              <p14:cNvContentPartPr/>
              <p14:nvPr/>
            </p14:nvContentPartPr>
            <p14:xfrm>
              <a:off x="5467931" y="305695"/>
              <a:ext cx="608400" cy="3348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FEDE9ED1-C4A3-70E4-C228-CC8D8193025B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5414291" y="197695"/>
                <a:ext cx="71604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4C152008-F46C-3418-A697-A45D96686378}"/>
                  </a:ext>
                </a:extLst>
              </p14:cNvPr>
              <p14:cNvContentPartPr/>
              <p14:nvPr/>
            </p14:nvContentPartPr>
            <p14:xfrm>
              <a:off x="5457131" y="400015"/>
              <a:ext cx="551160" cy="3780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4C152008-F46C-3418-A697-A45D96686378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5403131" y="292375"/>
                <a:ext cx="658800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C6CE0CCC-572B-651E-A6BE-45436CAB1DC0}"/>
                  </a:ext>
                </a:extLst>
              </p14:cNvPr>
              <p14:cNvContentPartPr/>
              <p14:nvPr/>
            </p14:nvContentPartPr>
            <p14:xfrm>
              <a:off x="5501411" y="545095"/>
              <a:ext cx="486360" cy="1008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C6CE0CCC-572B-651E-A6BE-45436CAB1DC0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5447411" y="437455"/>
                <a:ext cx="594000" cy="225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8" name="Group 107">
            <a:extLst>
              <a:ext uri="{FF2B5EF4-FFF2-40B4-BE49-F238E27FC236}">
                <a16:creationId xmlns:a16="http://schemas.microsoft.com/office/drawing/2014/main" id="{808D51A3-C7B5-03E4-268E-B90BCA21BF93}"/>
              </a:ext>
            </a:extLst>
          </p:cNvPr>
          <p:cNvGrpSpPr/>
          <p:nvPr/>
        </p:nvGrpSpPr>
        <p:grpSpPr>
          <a:xfrm>
            <a:off x="2885651" y="1285975"/>
            <a:ext cx="236160" cy="227520"/>
            <a:chOff x="2885651" y="1285975"/>
            <a:chExt cx="236160" cy="22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7734AEF1-02C5-2B68-6CAB-7E17B61C997A}"/>
                    </a:ext>
                  </a:extLst>
                </p14:cNvPr>
                <p14:cNvContentPartPr/>
                <p14:nvPr/>
              </p14:nvContentPartPr>
              <p14:xfrm>
                <a:off x="2980691" y="1285975"/>
                <a:ext cx="14760" cy="2275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7734AEF1-02C5-2B68-6CAB-7E17B61C997A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2962691" y="1268335"/>
                  <a:ext cx="5040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D3340DFC-732F-F862-6CE4-533E1B7075CC}"/>
                    </a:ext>
                  </a:extLst>
                </p14:cNvPr>
                <p14:cNvContentPartPr/>
                <p14:nvPr/>
              </p14:nvContentPartPr>
              <p14:xfrm>
                <a:off x="2885651" y="1438255"/>
                <a:ext cx="236160" cy="108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D3340DFC-732F-F862-6CE4-533E1B7075CC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2867651" y="1420615"/>
                  <a:ext cx="271800" cy="46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767F455E-B3A3-1D01-DC0A-0959615A6609}"/>
                  </a:ext>
                </a:extLst>
              </p14:cNvPr>
              <p14:cNvContentPartPr/>
              <p14:nvPr/>
            </p14:nvContentPartPr>
            <p14:xfrm>
              <a:off x="3288491" y="1278775"/>
              <a:ext cx="129960" cy="25344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767F455E-B3A3-1D01-DC0A-0959615A6609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3270491" y="1260775"/>
                <a:ext cx="165600" cy="289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4" name="Group 113">
            <a:extLst>
              <a:ext uri="{FF2B5EF4-FFF2-40B4-BE49-F238E27FC236}">
                <a16:creationId xmlns:a16="http://schemas.microsoft.com/office/drawing/2014/main" id="{9E7C9BA6-DB99-8D99-D3F8-8B4828BAFD58}"/>
              </a:ext>
            </a:extLst>
          </p:cNvPr>
          <p:cNvGrpSpPr/>
          <p:nvPr/>
        </p:nvGrpSpPr>
        <p:grpSpPr>
          <a:xfrm>
            <a:off x="3534011" y="1216495"/>
            <a:ext cx="451800" cy="582120"/>
            <a:chOff x="3534011" y="1216495"/>
            <a:chExt cx="451800" cy="58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F0211D9F-0786-D947-028E-696765F4ACD9}"/>
                    </a:ext>
                  </a:extLst>
                </p14:cNvPr>
                <p14:cNvContentPartPr/>
                <p14:nvPr/>
              </p14:nvContentPartPr>
              <p14:xfrm>
                <a:off x="3534011" y="1216495"/>
                <a:ext cx="336600" cy="3279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F0211D9F-0786-D947-028E-696765F4ACD9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516371" y="1198495"/>
                  <a:ext cx="37224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F3905893-7E1F-9C28-4697-F9926F467E2E}"/>
                    </a:ext>
                  </a:extLst>
                </p14:cNvPr>
                <p14:cNvContentPartPr/>
                <p14:nvPr/>
              </p14:nvContentPartPr>
              <p14:xfrm>
                <a:off x="3560291" y="1640215"/>
                <a:ext cx="78120" cy="1486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F3905893-7E1F-9C28-4697-F9926F467E2E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542651" y="1622215"/>
                  <a:ext cx="1137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AB8CC3F6-1361-4C4E-204B-739309512085}"/>
                    </a:ext>
                  </a:extLst>
                </p14:cNvPr>
                <p14:cNvContentPartPr/>
                <p14:nvPr/>
              </p14:nvContentPartPr>
              <p14:xfrm>
                <a:off x="3712211" y="1732375"/>
                <a:ext cx="92160" cy="61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AB8CC3F6-1361-4C4E-204B-739309512085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694211" y="1714735"/>
                  <a:ext cx="1278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C7946E36-AD1E-194D-D38C-12F53C2E6250}"/>
                    </a:ext>
                  </a:extLst>
                </p14:cNvPr>
                <p14:cNvContentPartPr/>
                <p14:nvPr/>
              </p14:nvContentPartPr>
              <p14:xfrm>
                <a:off x="3705011" y="1777375"/>
                <a:ext cx="110160" cy="61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C7946E36-AD1E-194D-D38C-12F53C2E6250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3687371" y="1759735"/>
                  <a:ext cx="1458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07E0FDFF-1C52-14C2-0146-F83AF88500B8}"/>
                    </a:ext>
                  </a:extLst>
                </p14:cNvPr>
                <p14:cNvContentPartPr/>
                <p14:nvPr/>
              </p14:nvContentPartPr>
              <p14:xfrm>
                <a:off x="3842891" y="1710775"/>
                <a:ext cx="142920" cy="878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07E0FDFF-1C52-14C2-0146-F83AF88500B8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824891" y="1692775"/>
                  <a:ext cx="178560" cy="123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85FD9109-1A8B-AAEA-FA5A-1288CB1E82A8}"/>
                  </a:ext>
                </a:extLst>
              </p14:cNvPr>
              <p14:cNvContentPartPr/>
              <p14:nvPr/>
            </p14:nvContentPartPr>
            <p14:xfrm>
              <a:off x="3622571" y="1053775"/>
              <a:ext cx="191520" cy="14076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85FD9109-1A8B-AAEA-FA5A-1288CB1E82A8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3604571" y="1035775"/>
                <a:ext cx="227160" cy="176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1" name="Group 120">
            <a:extLst>
              <a:ext uri="{FF2B5EF4-FFF2-40B4-BE49-F238E27FC236}">
                <a16:creationId xmlns:a16="http://schemas.microsoft.com/office/drawing/2014/main" id="{493A4F41-1B15-5600-3C45-CCF1B1CC89E1}"/>
              </a:ext>
            </a:extLst>
          </p:cNvPr>
          <p:cNvGrpSpPr/>
          <p:nvPr/>
        </p:nvGrpSpPr>
        <p:grpSpPr>
          <a:xfrm>
            <a:off x="4047731" y="1171135"/>
            <a:ext cx="640440" cy="446760"/>
            <a:chOff x="4047731" y="1171135"/>
            <a:chExt cx="640440" cy="44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84B39E46-D23D-BB3E-F203-98A29BA06951}"/>
                    </a:ext>
                  </a:extLst>
                </p14:cNvPr>
                <p14:cNvContentPartPr/>
                <p14:nvPr/>
              </p14:nvContentPartPr>
              <p14:xfrm>
                <a:off x="4047731" y="1208935"/>
                <a:ext cx="69120" cy="3189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84B39E46-D23D-BB3E-F203-98A29BA06951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030091" y="1191295"/>
                  <a:ext cx="10476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22ABDFED-8B52-DE6D-74F9-6CF0D460F604}"/>
                    </a:ext>
                  </a:extLst>
                </p14:cNvPr>
                <p14:cNvContentPartPr/>
                <p14:nvPr/>
              </p14:nvContentPartPr>
              <p14:xfrm>
                <a:off x="4148531" y="1401175"/>
                <a:ext cx="118440" cy="154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22ABDFED-8B52-DE6D-74F9-6CF0D460F604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130531" y="1383175"/>
                  <a:ext cx="1540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A3CAF238-4F53-617B-FA96-156613083AED}"/>
                    </a:ext>
                  </a:extLst>
                </p14:cNvPr>
                <p14:cNvContentPartPr/>
                <p14:nvPr/>
              </p14:nvContentPartPr>
              <p14:xfrm>
                <a:off x="4336091" y="1297135"/>
                <a:ext cx="11520" cy="2041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A3CAF238-4F53-617B-FA96-156613083AED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318091" y="1279495"/>
                  <a:ext cx="4716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00EA1CAD-E823-6B20-6E40-B4C492D51070}"/>
                    </a:ext>
                  </a:extLst>
                </p14:cNvPr>
                <p14:cNvContentPartPr/>
                <p14:nvPr/>
              </p14:nvContentPartPr>
              <p14:xfrm>
                <a:off x="4376771" y="1255015"/>
                <a:ext cx="144720" cy="3628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00EA1CAD-E823-6B20-6E40-B4C492D51070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358771" y="1237375"/>
                  <a:ext cx="180360" cy="39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B2215E86-A86A-0698-6D85-E8C798598996}"/>
                    </a:ext>
                  </a:extLst>
                </p14:cNvPr>
                <p14:cNvContentPartPr/>
                <p14:nvPr/>
              </p14:nvContentPartPr>
              <p14:xfrm>
                <a:off x="4547051" y="1171135"/>
                <a:ext cx="141120" cy="1972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B2215E86-A86A-0698-6D85-E8C798598996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4529051" y="1153135"/>
                  <a:ext cx="176760" cy="23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A412BAE7-B589-5D3D-D300-C98F90D1F197}"/>
              </a:ext>
            </a:extLst>
          </p:cNvPr>
          <p:cNvGrpSpPr/>
          <p:nvPr/>
        </p:nvGrpSpPr>
        <p:grpSpPr>
          <a:xfrm>
            <a:off x="5091011" y="1273735"/>
            <a:ext cx="1036800" cy="471600"/>
            <a:chOff x="5091011" y="1273735"/>
            <a:chExt cx="1036800" cy="47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122DBF50-83B1-1A09-9BE8-12D414D8786B}"/>
                    </a:ext>
                  </a:extLst>
                </p14:cNvPr>
                <p14:cNvContentPartPr/>
                <p14:nvPr/>
              </p14:nvContentPartPr>
              <p14:xfrm>
                <a:off x="5091011" y="1537255"/>
                <a:ext cx="154440" cy="1789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122DBF50-83B1-1A09-9BE8-12D414D8786B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073371" y="1519255"/>
                  <a:ext cx="1900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672CE437-C9EB-E0D6-10D4-EBE6F1F9A320}"/>
                    </a:ext>
                  </a:extLst>
                </p14:cNvPr>
                <p14:cNvContentPartPr/>
                <p14:nvPr/>
              </p14:nvContentPartPr>
              <p14:xfrm>
                <a:off x="5275691" y="1543015"/>
                <a:ext cx="104040" cy="1911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672CE437-C9EB-E0D6-10D4-EBE6F1F9A320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257691" y="1525015"/>
                  <a:ext cx="13968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A6864E59-B69B-8E43-8C3A-B367FC09A13D}"/>
                    </a:ext>
                  </a:extLst>
                </p14:cNvPr>
                <p14:cNvContentPartPr/>
                <p14:nvPr/>
              </p14:nvContentPartPr>
              <p14:xfrm>
                <a:off x="5501051" y="1568575"/>
                <a:ext cx="8280" cy="1767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A6864E59-B69B-8E43-8C3A-B367FC09A13D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5483411" y="1550935"/>
                  <a:ext cx="439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1AE06F0A-C8EA-1765-A67A-4B15BB695B42}"/>
                    </a:ext>
                  </a:extLst>
                </p14:cNvPr>
                <p14:cNvContentPartPr/>
                <p14:nvPr/>
              </p14:nvContentPartPr>
              <p14:xfrm>
                <a:off x="5466131" y="1689175"/>
                <a:ext cx="103320" cy="100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1AE06F0A-C8EA-1765-A67A-4B15BB695B42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448131" y="1671535"/>
                  <a:ext cx="1389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1159C2FE-DC8E-0FB1-B2B7-5F009224F06D}"/>
                    </a:ext>
                  </a:extLst>
                </p14:cNvPr>
                <p14:cNvContentPartPr/>
                <p14:nvPr/>
              </p14:nvContentPartPr>
              <p14:xfrm>
                <a:off x="5659091" y="1603495"/>
                <a:ext cx="6840" cy="1404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1159C2FE-DC8E-0FB1-B2B7-5F009224F06D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5641091" y="1585855"/>
                  <a:ext cx="424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797BFE7E-9245-5934-C124-D9A717B78D0E}"/>
                    </a:ext>
                  </a:extLst>
                </p14:cNvPr>
                <p14:cNvContentPartPr/>
                <p14:nvPr/>
              </p14:nvContentPartPr>
              <p14:xfrm>
                <a:off x="5745131" y="1277695"/>
                <a:ext cx="58680" cy="2685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797BFE7E-9245-5934-C124-D9A717B78D0E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727491" y="1259695"/>
                  <a:ext cx="9432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5EB4C80E-8F66-3CD2-036E-E7400FBA0F4F}"/>
                    </a:ext>
                  </a:extLst>
                </p14:cNvPr>
                <p14:cNvContentPartPr/>
                <p14:nvPr/>
              </p14:nvContentPartPr>
              <p14:xfrm>
                <a:off x="5903171" y="1373455"/>
                <a:ext cx="110160" cy="1393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5EB4C80E-8F66-3CD2-036E-E7400FBA0F4F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5885531" y="1355815"/>
                  <a:ext cx="14580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674443E8-9DF5-09FB-0D6A-47179B1DBB1E}"/>
                    </a:ext>
                  </a:extLst>
                </p14:cNvPr>
                <p14:cNvContentPartPr/>
                <p14:nvPr/>
              </p14:nvContentPartPr>
              <p14:xfrm>
                <a:off x="6028811" y="1273735"/>
                <a:ext cx="99000" cy="3301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674443E8-9DF5-09FB-0D6A-47179B1DBB1E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011171" y="1256095"/>
                  <a:ext cx="134640" cy="36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03D35A5A-B8DA-9700-B4B6-03CD334265CC}"/>
              </a:ext>
            </a:extLst>
          </p:cNvPr>
          <p:cNvGrpSpPr/>
          <p:nvPr/>
        </p:nvGrpSpPr>
        <p:grpSpPr>
          <a:xfrm>
            <a:off x="6248051" y="1346815"/>
            <a:ext cx="461160" cy="192240"/>
            <a:chOff x="6248051" y="1346815"/>
            <a:chExt cx="461160" cy="19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CBCD55AC-8C6C-AE53-82F4-6C0C00465097}"/>
                    </a:ext>
                  </a:extLst>
                </p14:cNvPr>
                <p14:cNvContentPartPr/>
                <p14:nvPr/>
              </p14:nvContentPartPr>
              <p14:xfrm>
                <a:off x="6248051" y="1371655"/>
                <a:ext cx="163800" cy="1537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CBCD55AC-8C6C-AE53-82F4-6C0C00465097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230411" y="1353655"/>
                  <a:ext cx="1994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0B93CBA5-4403-784C-4903-704CCA732D38}"/>
                    </a:ext>
                  </a:extLst>
                </p14:cNvPr>
                <p14:cNvContentPartPr/>
                <p14:nvPr/>
              </p14:nvContentPartPr>
              <p14:xfrm>
                <a:off x="6493931" y="1430695"/>
                <a:ext cx="8640" cy="810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0B93CBA5-4403-784C-4903-704CCA732D38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475931" y="1413055"/>
                  <a:ext cx="442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1AAF505E-0D19-157D-6754-318054CE80C0}"/>
                    </a:ext>
                  </a:extLst>
                </p14:cNvPr>
                <p14:cNvContentPartPr/>
                <p14:nvPr/>
              </p14:nvContentPartPr>
              <p14:xfrm>
                <a:off x="6497531" y="1346815"/>
                <a:ext cx="19800" cy="154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1AAF505E-0D19-157D-6754-318054CE80C0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6479891" y="1328815"/>
                  <a:ext cx="554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F235D506-25F3-C437-A6BD-658B98F32226}"/>
                    </a:ext>
                  </a:extLst>
                </p14:cNvPr>
                <p14:cNvContentPartPr/>
                <p14:nvPr/>
              </p14:nvContentPartPr>
              <p14:xfrm>
                <a:off x="6601931" y="1472815"/>
                <a:ext cx="107280" cy="662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F235D506-25F3-C437-A6BD-658B98F32226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6584291" y="1455175"/>
                  <a:ext cx="142920" cy="10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E99B66B3-6F2C-43FC-EF39-57933FCF644D}"/>
              </a:ext>
            </a:extLst>
          </p:cNvPr>
          <p:cNvGrpSpPr/>
          <p:nvPr/>
        </p:nvGrpSpPr>
        <p:grpSpPr>
          <a:xfrm>
            <a:off x="6759611" y="1242775"/>
            <a:ext cx="1643040" cy="511200"/>
            <a:chOff x="6759611" y="1242775"/>
            <a:chExt cx="1643040" cy="51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82ABCEEC-FEF1-A9C9-CE75-E9999F56A328}"/>
                    </a:ext>
                  </a:extLst>
                </p14:cNvPr>
                <p14:cNvContentPartPr/>
                <p14:nvPr/>
              </p14:nvContentPartPr>
              <p14:xfrm>
                <a:off x="6759611" y="1242775"/>
                <a:ext cx="164880" cy="4593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82ABCEEC-FEF1-A9C9-CE75-E9999F56A328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741611" y="1224775"/>
                  <a:ext cx="200520" cy="49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809694D1-E683-07A0-2098-44005D98CF25}"/>
                    </a:ext>
                  </a:extLst>
                </p14:cNvPr>
                <p14:cNvContentPartPr/>
                <p14:nvPr/>
              </p14:nvContentPartPr>
              <p14:xfrm>
                <a:off x="6926291" y="1283095"/>
                <a:ext cx="69480" cy="3128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809694D1-E683-07A0-2098-44005D98CF25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6908291" y="1265095"/>
                  <a:ext cx="10512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A55C84A7-C2E9-180B-8073-2E4F77934747}"/>
                    </a:ext>
                  </a:extLst>
                </p14:cNvPr>
                <p14:cNvContentPartPr/>
                <p14:nvPr/>
              </p14:nvContentPartPr>
              <p14:xfrm>
                <a:off x="7024211" y="1393615"/>
                <a:ext cx="132480" cy="1454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A55C84A7-C2E9-180B-8073-2E4F77934747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006211" y="1375975"/>
                  <a:ext cx="1681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7453898E-28BC-3BB5-4A64-2ACD5A137A7D}"/>
                    </a:ext>
                  </a:extLst>
                </p14:cNvPr>
                <p14:cNvContentPartPr/>
                <p14:nvPr/>
              </p14:nvContentPartPr>
              <p14:xfrm>
                <a:off x="7205291" y="1330255"/>
                <a:ext cx="135360" cy="1962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7453898E-28BC-3BB5-4A64-2ACD5A137A7D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7187651" y="1312255"/>
                  <a:ext cx="17100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B5A23BC8-52FC-DD91-D1A8-1ED8F5FD479D}"/>
                    </a:ext>
                  </a:extLst>
                </p14:cNvPr>
                <p14:cNvContentPartPr/>
                <p14:nvPr/>
              </p14:nvContentPartPr>
              <p14:xfrm>
                <a:off x="7436771" y="1399015"/>
                <a:ext cx="2160" cy="1364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B5A23BC8-52FC-DD91-D1A8-1ED8F5FD479D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7419131" y="1381015"/>
                  <a:ext cx="378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A3984E4F-54B0-60CF-B857-CDFA8A241A57}"/>
                    </a:ext>
                  </a:extLst>
                </p14:cNvPr>
                <p14:cNvContentPartPr/>
                <p14:nvPr/>
              </p14:nvContentPartPr>
              <p14:xfrm>
                <a:off x="7393211" y="1495855"/>
                <a:ext cx="85680" cy="54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A3984E4F-54B0-60CF-B857-CDFA8A241A57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7375211" y="1478215"/>
                  <a:ext cx="1213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0BE41E28-37C9-92CD-13F4-421558E6595B}"/>
                    </a:ext>
                  </a:extLst>
                </p14:cNvPr>
                <p14:cNvContentPartPr/>
                <p14:nvPr/>
              </p14:nvContentPartPr>
              <p14:xfrm>
                <a:off x="7555211" y="1364455"/>
                <a:ext cx="15480" cy="1756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0BE41E28-37C9-92CD-13F4-421558E6595B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7537211" y="1346455"/>
                  <a:ext cx="5112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2DCBD049-9A38-157B-B136-7BCE7A2F1F3E}"/>
                    </a:ext>
                  </a:extLst>
                </p14:cNvPr>
                <p14:cNvContentPartPr/>
                <p14:nvPr/>
              </p14:nvContentPartPr>
              <p14:xfrm>
                <a:off x="7622171" y="1302895"/>
                <a:ext cx="71640" cy="3441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2DCBD049-9A38-157B-B136-7BCE7A2F1F3E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7604171" y="1285255"/>
                  <a:ext cx="10728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1E8011BA-D872-B8E6-21E3-057B51E6AAA2}"/>
                    </a:ext>
                  </a:extLst>
                </p14:cNvPr>
                <p14:cNvContentPartPr/>
                <p14:nvPr/>
              </p14:nvContentPartPr>
              <p14:xfrm>
                <a:off x="7776611" y="1378855"/>
                <a:ext cx="195480" cy="1321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1E8011BA-D872-B8E6-21E3-057B51E6AAA2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7758971" y="1360855"/>
                  <a:ext cx="2311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31979052-D625-53B1-1DD2-380430B5C14F}"/>
                    </a:ext>
                  </a:extLst>
                </p14:cNvPr>
                <p14:cNvContentPartPr/>
                <p14:nvPr/>
              </p14:nvContentPartPr>
              <p14:xfrm>
                <a:off x="7993331" y="1533295"/>
                <a:ext cx="88920" cy="914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31979052-D625-53B1-1DD2-380430B5C14F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7975331" y="1515295"/>
                  <a:ext cx="1245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4F86A697-540C-D399-CC14-187DDE18F701}"/>
                    </a:ext>
                  </a:extLst>
                </p14:cNvPr>
                <p14:cNvContentPartPr/>
                <p14:nvPr/>
              </p14:nvContentPartPr>
              <p14:xfrm>
                <a:off x="8151731" y="1302895"/>
                <a:ext cx="108720" cy="2512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4F86A697-540C-D399-CC14-187DDE18F701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8133731" y="1285255"/>
                  <a:ext cx="14436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8C65BE52-96F4-A09B-62C6-1137D85FDCEC}"/>
                    </a:ext>
                  </a:extLst>
                </p14:cNvPr>
                <p14:cNvContentPartPr/>
                <p14:nvPr/>
              </p14:nvContentPartPr>
              <p14:xfrm>
                <a:off x="8098811" y="1444735"/>
                <a:ext cx="144360" cy="158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8C65BE52-96F4-A09B-62C6-1137D85FDCEC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8081171" y="1426735"/>
                  <a:ext cx="1800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1D9B0BFB-557F-22BA-42AF-F2510548CB40}"/>
                    </a:ext>
                  </a:extLst>
                </p14:cNvPr>
                <p14:cNvContentPartPr/>
                <p14:nvPr/>
              </p14:nvContentPartPr>
              <p14:xfrm>
                <a:off x="8253611" y="1253215"/>
                <a:ext cx="149040" cy="5007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1D9B0BFB-557F-22BA-42AF-F2510548CB40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8235611" y="1235215"/>
                  <a:ext cx="184680" cy="53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228E4D3A-96E9-38BB-7565-05D903B890F9}"/>
              </a:ext>
            </a:extLst>
          </p:cNvPr>
          <p:cNvGrpSpPr/>
          <p:nvPr/>
        </p:nvGrpSpPr>
        <p:grpSpPr>
          <a:xfrm>
            <a:off x="8573651" y="1036135"/>
            <a:ext cx="2015280" cy="913320"/>
            <a:chOff x="8573651" y="1036135"/>
            <a:chExt cx="2015280" cy="91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D4918E16-2822-D0E0-0FE7-DDF3E7AB8C1D}"/>
                    </a:ext>
                  </a:extLst>
                </p14:cNvPr>
                <p14:cNvContentPartPr/>
                <p14:nvPr/>
              </p14:nvContentPartPr>
              <p14:xfrm>
                <a:off x="8573651" y="1435375"/>
                <a:ext cx="104040" cy="1011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D4918E16-2822-D0E0-0FE7-DDF3E7AB8C1D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8555651" y="1417375"/>
                  <a:ext cx="1396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30235863-D19A-BBA9-F881-25049A71AA7A}"/>
                    </a:ext>
                  </a:extLst>
                </p14:cNvPr>
                <p14:cNvContentPartPr/>
                <p14:nvPr/>
              </p14:nvContentPartPr>
              <p14:xfrm>
                <a:off x="8742491" y="1455895"/>
                <a:ext cx="99720" cy="684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30235863-D19A-BBA9-F881-25049A71AA7A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8724491" y="1438255"/>
                  <a:ext cx="1353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0A8BC14E-6E6C-5E97-1440-4C28FE78F99F}"/>
                    </a:ext>
                  </a:extLst>
                </p14:cNvPr>
                <p14:cNvContentPartPr/>
                <p14:nvPr/>
              </p14:nvContentPartPr>
              <p14:xfrm>
                <a:off x="8893691" y="1452655"/>
                <a:ext cx="83160" cy="1008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0A8BC14E-6E6C-5E97-1440-4C28FE78F99F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8875691" y="1434655"/>
                  <a:ext cx="1188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7B28AC38-91ED-6023-4A3A-E978D76CB001}"/>
                    </a:ext>
                  </a:extLst>
                </p14:cNvPr>
                <p14:cNvContentPartPr/>
                <p14:nvPr/>
              </p14:nvContentPartPr>
              <p14:xfrm>
                <a:off x="9078371" y="1290295"/>
                <a:ext cx="110520" cy="3697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7B28AC38-91ED-6023-4A3A-E978D76CB001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9060731" y="1272295"/>
                  <a:ext cx="14616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6DF1B635-0B38-137F-66A7-7F0943CD885B}"/>
                    </a:ext>
                  </a:extLst>
                </p14:cNvPr>
                <p14:cNvContentPartPr/>
                <p14:nvPr/>
              </p14:nvContentPartPr>
              <p14:xfrm>
                <a:off x="9182771" y="1432855"/>
                <a:ext cx="206280" cy="1137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6DF1B635-0B38-137F-66A7-7F0943CD885B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9164771" y="1414855"/>
                  <a:ext cx="2419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2A690480-CCCE-2EBF-9DDF-615CBE9F6EE8}"/>
                    </a:ext>
                  </a:extLst>
                </p14:cNvPr>
                <p14:cNvContentPartPr/>
                <p14:nvPr/>
              </p14:nvContentPartPr>
              <p14:xfrm>
                <a:off x="9399131" y="1533295"/>
                <a:ext cx="76320" cy="1728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2A690480-CCCE-2EBF-9DDF-615CBE9F6EE8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9381131" y="1515295"/>
                  <a:ext cx="11196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08E7DD4D-C5E5-4AB5-898D-AA546BD99A66}"/>
                    </a:ext>
                  </a:extLst>
                </p14:cNvPr>
                <p14:cNvContentPartPr/>
                <p14:nvPr/>
              </p14:nvContentPartPr>
              <p14:xfrm>
                <a:off x="9367091" y="1632655"/>
                <a:ext cx="95400" cy="302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08E7DD4D-C5E5-4AB5-898D-AA546BD99A66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9349451" y="1615015"/>
                  <a:ext cx="1310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96EF2F63-381B-5CE4-E1FD-446760A11A85}"/>
                    </a:ext>
                  </a:extLst>
                </p14:cNvPr>
                <p14:cNvContentPartPr/>
                <p14:nvPr/>
              </p14:nvContentPartPr>
              <p14:xfrm>
                <a:off x="9575171" y="1361935"/>
                <a:ext cx="65520" cy="1850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96EF2F63-381B-5CE4-E1FD-446760A11A85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9557171" y="1344295"/>
                  <a:ext cx="10116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7A555EFA-5B8C-D8E2-DEBD-2A8936C15FA9}"/>
                    </a:ext>
                  </a:extLst>
                </p14:cNvPr>
                <p14:cNvContentPartPr/>
                <p14:nvPr/>
              </p14:nvContentPartPr>
              <p14:xfrm>
                <a:off x="9512531" y="1445815"/>
                <a:ext cx="107640" cy="72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7A555EFA-5B8C-D8E2-DEBD-2A8936C15FA9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9494531" y="1428175"/>
                  <a:ext cx="1432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179EAAFD-C3D6-9460-ACC6-6E1EF69A3330}"/>
                    </a:ext>
                  </a:extLst>
                </p14:cNvPr>
                <p14:cNvContentPartPr/>
                <p14:nvPr/>
              </p14:nvContentPartPr>
              <p14:xfrm>
                <a:off x="9808811" y="1357975"/>
                <a:ext cx="23400" cy="1677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179EAAFD-C3D6-9460-ACC6-6E1EF69A3330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9790811" y="1340335"/>
                  <a:ext cx="5904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492059A1-3D54-CCFE-F8A5-C3B83FD5A93E}"/>
                    </a:ext>
                  </a:extLst>
                </p14:cNvPr>
                <p14:cNvContentPartPr/>
                <p14:nvPr/>
              </p14:nvContentPartPr>
              <p14:xfrm>
                <a:off x="9744731" y="1481455"/>
                <a:ext cx="110520" cy="57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492059A1-3D54-CCFE-F8A5-C3B83FD5A93E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9726731" y="1463815"/>
                  <a:ext cx="1461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C4364CA1-B362-DDE1-E7C4-A5A430BD81EA}"/>
                    </a:ext>
                  </a:extLst>
                </p14:cNvPr>
                <p14:cNvContentPartPr/>
                <p14:nvPr/>
              </p14:nvContentPartPr>
              <p14:xfrm>
                <a:off x="9997091" y="1325575"/>
                <a:ext cx="172080" cy="2106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C4364CA1-B362-DDE1-E7C4-A5A430BD81EA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9979091" y="1307935"/>
                  <a:ext cx="20772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8BFB137D-AC06-A65D-BD8C-77C5637E2955}"/>
                    </a:ext>
                  </a:extLst>
                </p14:cNvPr>
                <p14:cNvContentPartPr/>
                <p14:nvPr/>
              </p14:nvContentPartPr>
              <p14:xfrm>
                <a:off x="10158731" y="1507735"/>
                <a:ext cx="81000" cy="720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8BFB137D-AC06-A65D-BD8C-77C5637E2955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0140731" y="1490095"/>
                  <a:ext cx="1166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04994C67-7D29-A1D6-B0B3-88C293E80E01}"/>
                    </a:ext>
                  </a:extLst>
                </p14:cNvPr>
                <p14:cNvContentPartPr/>
                <p14:nvPr/>
              </p14:nvContentPartPr>
              <p14:xfrm>
                <a:off x="10273931" y="1271575"/>
                <a:ext cx="84600" cy="4219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04994C67-7D29-A1D6-B0B3-88C293E80E01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0256291" y="1253935"/>
                  <a:ext cx="120240" cy="45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8394A2C5-E839-0F61-803F-E63374E2BA11}"/>
                    </a:ext>
                  </a:extLst>
                </p14:cNvPr>
                <p14:cNvContentPartPr/>
                <p14:nvPr/>
              </p14:nvContentPartPr>
              <p14:xfrm>
                <a:off x="10323971" y="1036135"/>
                <a:ext cx="264960" cy="9133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8394A2C5-E839-0F61-803F-E63374E2BA11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0305971" y="1018135"/>
                  <a:ext cx="300600" cy="948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9B8A1B58-053F-061A-638C-7045F28685E8}"/>
                  </a:ext>
                </a:extLst>
              </p14:cNvPr>
              <p14:cNvContentPartPr/>
              <p14:nvPr/>
            </p14:nvContentPartPr>
            <p14:xfrm>
              <a:off x="4026131" y="1247095"/>
              <a:ext cx="594360" cy="2124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9B8A1B58-053F-061A-638C-7045F28685E8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3972131" y="1139455"/>
                <a:ext cx="70200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71EC3316-6D2B-F851-6984-0C4FCAC88D2F}"/>
                  </a:ext>
                </a:extLst>
              </p14:cNvPr>
              <p14:cNvContentPartPr/>
              <p14:nvPr/>
            </p14:nvContentPartPr>
            <p14:xfrm>
              <a:off x="4014971" y="1322335"/>
              <a:ext cx="621360" cy="3168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71EC3316-6D2B-F851-6984-0C4FCAC88D2F}"/>
                  </a:ext>
                </a:extLst>
              </p:cNvPr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3960971" y="1214335"/>
                <a:ext cx="72900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0EFFF3D5-2E82-F56C-325D-5AB5BF1F61CE}"/>
                  </a:ext>
                </a:extLst>
              </p14:cNvPr>
              <p14:cNvContentPartPr/>
              <p14:nvPr/>
            </p14:nvContentPartPr>
            <p14:xfrm>
              <a:off x="4017491" y="1404415"/>
              <a:ext cx="617040" cy="6552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0EFFF3D5-2E82-F56C-325D-5AB5BF1F61CE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3963851" y="1296775"/>
                <a:ext cx="724680" cy="2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A1150639-0190-5FD9-3759-8DF1A40D62CB}"/>
                  </a:ext>
                </a:extLst>
              </p14:cNvPr>
              <p14:cNvContentPartPr/>
              <p14:nvPr/>
            </p14:nvContentPartPr>
            <p14:xfrm>
              <a:off x="4010291" y="1549135"/>
              <a:ext cx="545400" cy="1836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A1150639-0190-5FD9-3759-8DF1A40D62CB}"/>
                  </a:ext>
                </a:extLst>
              </p:cNvPr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3956291" y="1441135"/>
                <a:ext cx="65304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B57D2334-7A1F-C969-0740-7E9A358164FC}"/>
                  </a:ext>
                </a:extLst>
              </p14:cNvPr>
              <p14:cNvContentPartPr/>
              <p14:nvPr/>
            </p14:nvContentPartPr>
            <p14:xfrm>
              <a:off x="4605371" y="1538695"/>
              <a:ext cx="19440" cy="18360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B57D2334-7A1F-C969-0740-7E9A358164FC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4551731" y="1431055"/>
                <a:ext cx="127080" cy="234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3" name="Group 192">
            <a:extLst>
              <a:ext uri="{FF2B5EF4-FFF2-40B4-BE49-F238E27FC236}">
                <a16:creationId xmlns:a16="http://schemas.microsoft.com/office/drawing/2014/main" id="{A9623C62-7E9F-48A5-D76F-35B2B3716EC7}"/>
              </a:ext>
            </a:extLst>
          </p:cNvPr>
          <p:cNvGrpSpPr/>
          <p:nvPr/>
        </p:nvGrpSpPr>
        <p:grpSpPr>
          <a:xfrm>
            <a:off x="7923131" y="2203975"/>
            <a:ext cx="789120" cy="402840"/>
            <a:chOff x="7923131" y="2203975"/>
            <a:chExt cx="789120" cy="40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2F80A3B1-AAAE-5494-77A9-B9279C28E24B}"/>
                    </a:ext>
                  </a:extLst>
                </p14:cNvPr>
                <p14:cNvContentPartPr/>
                <p14:nvPr/>
              </p14:nvContentPartPr>
              <p14:xfrm>
                <a:off x="7923131" y="2231695"/>
                <a:ext cx="128880" cy="1123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2F80A3B1-AAAE-5494-77A9-B9279C28E24B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7905131" y="2213695"/>
                  <a:ext cx="1645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A6FD896B-CB13-3FAA-05C5-AFA30C4A3119}"/>
                    </a:ext>
                  </a:extLst>
                </p14:cNvPr>
                <p14:cNvContentPartPr/>
                <p14:nvPr/>
              </p14:nvContentPartPr>
              <p14:xfrm>
                <a:off x="8121851" y="2256535"/>
                <a:ext cx="9000" cy="788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A6FD896B-CB13-3FAA-05C5-AFA30C4A3119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8103851" y="2238535"/>
                  <a:ext cx="446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CE100A72-BFD0-79FD-4B14-C645287800F4}"/>
                    </a:ext>
                  </a:extLst>
                </p14:cNvPr>
                <p14:cNvContentPartPr/>
                <p14:nvPr/>
              </p14:nvContentPartPr>
              <p14:xfrm>
                <a:off x="8135531" y="2216935"/>
                <a:ext cx="6120" cy="72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CE100A72-BFD0-79FD-4B14-C645287800F4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8117891" y="2198935"/>
                  <a:ext cx="417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34918063-553F-0A3D-95FD-1259EFD18B5F}"/>
                    </a:ext>
                  </a:extLst>
                </p14:cNvPr>
                <p14:cNvContentPartPr/>
                <p14:nvPr/>
              </p14:nvContentPartPr>
              <p14:xfrm>
                <a:off x="8179811" y="2250055"/>
                <a:ext cx="88920" cy="1191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34918063-553F-0A3D-95FD-1259EFD18B5F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8162171" y="2232055"/>
                  <a:ext cx="1245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A1746A36-2ABC-FA2E-3B6C-42787313EC5C}"/>
                    </a:ext>
                  </a:extLst>
                </p14:cNvPr>
                <p14:cNvContentPartPr/>
                <p14:nvPr/>
              </p14:nvContentPartPr>
              <p14:xfrm>
                <a:off x="8265131" y="2261215"/>
                <a:ext cx="107640" cy="979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A1746A36-2ABC-FA2E-3B6C-42787313EC5C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8247491" y="2243575"/>
                  <a:ext cx="1432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90DEA862-450E-7F09-0FE0-F87F53EDBE1A}"/>
                    </a:ext>
                  </a:extLst>
                </p14:cNvPr>
                <p14:cNvContentPartPr/>
                <p14:nvPr/>
              </p14:nvContentPartPr>
              <p14:xfrm>
                <a:off x="8385011" y="2203975"/>
                <a:ext cx="19440" cy="1411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90DEA862-450E-7F09-0FE0-F87F53EDBE1A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8367011" y="2186335"/>
                  <a:ext cx="550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931F2ED7-C7BF-E4E2-26E1-A6170345D25F}"/>
                    </a:ext>
                  </a:extLst>
                </p14:cNvPr>
                <p14:cNvContentPartPr/>
                <p14:nvPr/>
              </p14:nvContentPartPr>
              <p14:xfrm>
                <a:off x="8485811" y="2257975"/>
                <a:ext cx="120600" cy="8820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931F2ED7-C7BF-E4E2-26E1-A6170345D25F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8468171" y="2239975"/>
                  <a:ext cx="1562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8E54FD86-37F3-A767-DCC1-924E8F4EB2EA}"/>
                    </a:ext>
                  </a:extLst>
                </p14:cNvPr>
                <p14:cNvContentPartPr/>
                <p14:nvPr/>
              </p14:nvContentPartPr>
              <p14:xfrm>
                <a:off x="8590571" y="2253295"/>
                <a:ext cx="121680" cy="3535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8E54FD86-37F3-A767-DCC1-924E8F4EB2EA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8572571" y="2235655"/>
                  <a:ext cx="157320" cy="38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70DE40B7-0E7D-04AB-17EA-DC0996C9B634}"/>
              </a:ext>
            </a:extLst>
          </p:cNvPr>
          <p:cNvGrpSpPr/>
          <p:nvPr/>
        </p:nvGrpSpPr>
        <p:grpSpPr>
          <a:xfrm>
            <a:off x="8895131" y="2180215"/>
            <a:ext cx="192600" cy="177120"/>
            <a:chOff x="8895131" y="2180215"/>
            <a:chExt cx="192600" cy="17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6B3F8396-3069-2FD9-C8F7-5533847A0E61}"/>
                    </a:ext>
                  </a:extLst>
                </p14:cNvPr>
                <p14:cNvContentPartPr/>
                <p14:nvPr/>
              </p14:nvContentPartPr>
              <p14:xfrm>
                <a:off x="8896571" y="2240695"/>
                <a:ext cx="21240" cy="874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6B3F8396-3069-2FD9-C8F7-5533847A0E61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8878571" y="2223055"/>
                  <a:ext cx="568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914A0C69-C6BD-DD19-709D-DF1744B5D72D}"/>
                    </a:ext>
                  </a:extLst>
                </p14:cNvPr>
                <p14:cNvContentPartPr/>
                <p14:nvPr/>
              </p14:nvContentPartPr>
              <p14:xfrm>
                <a:off x="8895131" y="2180215"/>
                <a:ext cx="8640" cy="104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914A0C69-C6BD-DD19-709D-DF1744B5D72D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8877131" y="2162215"/>
                  <a:ext cx="442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FD9962F5-EDC8-63C9-268D-C2808E963060}"/>
                    </a:ext>
                  </a:extLst>
                </p14:cNvPr>
                <p14:cNvContentPartPr/>
                <p14:nvPr/>
              </p14:nvContentPartPr>
              <p14:xfrm>
                <a:off x="8998811" y="2250775"/>
                <a:ext cx="88920" cy="10656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FD9962F5-EDC8-63C9-268D-C2808E963060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8981171" y="2232775"/>
                  <a:ext cx="124560" cy="14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6155B849-E346-4493-77E3-227B2CD2A559}"/>
              </a:ext>
            </a:extLst>
          </p:cNvPr>
          <p:cNvGrpSpPr/>
          <p:nvPr/>
        </p:nvGrpSpPr>
        <p:grpSpPr>
          <a:xfrm>
            <a:off x="9342971" y="2048815"/>
            <a:ext cx="528840" cy="290880"/>
            <a:chOff x="9342971" y="2048815"/>
            <a:chExt cx="528840" cy="29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2597AFF4-4A02-998D-CA65-3A86FD2E6D7E}"/>
                    </a:ext>
                  </a:extLst>
                </p14:cNvPr>
                <p14:cNvContentPartPr/>
                <p14:nvPr/>
              </p14:nvContentPartPr>
              <p14:xfrm>
                <a:off x="9342971" y="2071135"/>
                <a:ext cx="68760" cy="2322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2597AFF4-4A02-998D-CA65-3A86FD2E6D7E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9325331" y="2053495"/>
                  <a:ext cx="10440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6F84A51A-1E14-FFFE-F3A1-CF65BED366FB}"/>
                    </a:ext>
                  </a:extLst>
                </p14:cNvPr>
                <p14:cNvContentPartPr/>
                <p14:nvPr/>
              </p14:nvContentPartPr>
              <p14:xfrm>
                <a:off x="9512531" y="2247535"/>
                <a:ext cx="63720" cy="921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6F84A51A-1E14-FFFE-F3A1-CF65BED366FB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9494531" y="2229895"/>
                  <a:ext cx="993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A9AA0DCF-C5BC-E3DC-67B1-9DB2948B940B}"/>
                    </a:ext>
                  </a:extLst>
                </p14:cNvPr>
                <p14:cNvContentPartPr/>
                <p14:nvPr/>
              </p14:nvContentPartPr>
              <p14:xfrm>
                <a:off x="9647531" y="2241415"/>
                <a:ext cx="69120" cy="914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A9AA0DCF-C5BC-E3DC-67B1-9DB2948B940B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9629531" y="2223775"/>
                  <a:ext cx="1047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1B420D0E-7CC6-84E7-50E1-A7C27D091F00}"/>
                    </a:ext>
                  </a:extLst>
                </p14:cNvPr>
                <p14:cNvContentPartPr/>
                <p14:nvPr/>
              </p14:nvContentPartPr>
              <p14:xfrm>
                <a:off x="9799811" y="2048815"/>
                <a:ext cx="72000" cy="2653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1B420D0E-7CC6-84E7-50E1-A7C27D091F00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9781811" y="2031175"/>
                  <a:ext cx="107640" cy="300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7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F26AE10B-91DC-B838-6B9C-2EF41CF5CED9}"/>
                  </a:ext>
                </a:extLst>
              </p14:cNvPr>
              <p14:cNvContentPartPr/>
              <p14:nvPr/>
            </p14:nvContentPartPr>
            <p14:xfrm>
              <a:off x="7847891" y="2134855"/>
              <a:ext cx="1975320" cy="107640"/>
            </p14:xfrm>
          </p:contentPart>
        </mc:Choice>
        <mc:Fallback xmlns=""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F26AE10B-91DC-B838-6B9C-2EF41CF5CED9}"/>
                  </a:ext>
                </a:extLst>
              </p:cNvPr>
              <p:cNvPicPr/>
              <p:nvPr/>
            </p:nvPicPr>
            <p:blipFill>
              <a:blip r:embed="rId288"/>
              <a:stretch>
                <a:fillRect/>
              </a:stretch>
            </p:blipFill>
            <p:spPr>
              <a:xfrm>
                <a:off x="7794251" y="2026855"/>
                <a:ext cx="2082960" cy="32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9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4119F859-9650-00F9-873D-8FD2BA0154D7}"/>
                  </a:ext>
                </a:extLst>
              </p14:cNvPr>
              <p14:cNvContentPartPr/>
              <p14:nvPr/>
            </p14:nvContentPartPr>
            <p14:xfrm>
              <a:off x="7920971" y="2261575"/>
              <a:ext cx="1893240" cy="92880"/>
            </p14:xfrm>
          </p:contentPart>
        </mc:Choice>
        <mc:Fallback xmlns=""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4119F859-9650-00F9-873D-8FD2BA0154D7}"/>
                  </a:ext>
                </a:extLst>
              </p:cNvPr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7866971" y="2153935"/>
                <a:ext cx="2000880" cy="30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1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1353AAF6-7A81-8010-0C06-E0C8DA370C0B}"/>
                  </a:ext>
                </a:extLst>
              </p14:cNvPr>
              <p14:cNvContentPartPr/>
              <p14:nvPr/>
            </p14:nvContentPartPr>
            <p14:xfrm>
              <a:off x="8425691" y="2456335"/>
              <a:ext cx="299880" cy="120240"/>
            </p14:xfrm>
          </p:contentPart>
        </mc:Choice>
        <mc:Fallback xmlns=""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1353AAF6-7A81-8010-0C06-E0C8DA370C0B}"/>
                  </a:ext>
                </a:extLst>
              </p:cNvPr>
              <p:cNvPicPr/>
              <p:nvPr/>
            </p:nvPicPr>
            <p:blipFill>
              <a:blip r:embed="rId292"/>
              <a:stretch>
                <a:fillRect/>
              </a:stretch>
            </p:blipFill>
            <p:spPr>
              <a:xfrm>
                <a:off x="8372051" y="2348695"/>
                <a:ext cx="407520" cy="335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05" name="Group 204">
            <a:extLst>
              <a:ext uri="{FF2B5EF4-FFF2-40B4-BE49-F238E27FC236}">
                <a16:creationId xmlns:a16="http://schemas.microsoft.com/office/drawing/2014/main" id="{DB837946-8C89-C2E4-A772-80DFB2E0F59B}"/>
              </a:ext>
            </a:extLst>
          </p:cNvPr>
          <p:cNvGrpSpPr/>
          <p:nvPr/>
        </p:nvGrpSpPr>
        <p:grpSpPr>
          <a:xfrm>
            <a:off x="752651" y="2954935"/>
            <a:ext cx="650880" cy="260280"/>
            <a:chOff x="752651" y="2954935"/>
            <a:chExt cx="650880" cy="26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5E1C0ECD-5481-C491-D4D6-6D7B196551FB}"/>
                    </a:ext>
                  </a:extLst>
                </p14:cNvPr>
                <p14:cNvContentPartPr/>
                <p14:nvPr/>
              </p14:nvContentPartPr>
              <p14:xfrm>
                <a:off x="752651" y="2954935"/>
                <a:ext cx="216360" cy="26028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5E1C0ECD-5481-C491-D4D6-6D7B196551FB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734651" y="2937295"/>
                  <a:ext cx="25200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65D4B467-A274-B884-A0F0-53E9D5ECCF65}"/>
                    </a:ext>
                  </a:extLst>
                </p14:cNvPr>
                <p14:cNvContentPartPr/>
                <p14:nvPr/>
              </p14:nvContentPartPr>
              <p14:xfrm>
                <a:off x="1094291" y="3089575"/>
                <a:ext cx="309240" cy="10728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65D4B467-A274-B884-A0F0-53E9D5ECCF65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076291" y="3071935"/>
                  <a:ext cx="344880" cy="14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DA5F6A09-A78E-C12E-2A98-498EA9CC15D7}"/>
              </a:ext>
            </a:extLst>
          </p:cNvPr>
          <p:cNvGrpSpPr/>
          <p:nvPr/>
        </p:nvGrpSpPr>
        <p:grpSpPr>
          <a:xfrm>
            <a:off x="1509731" y="2932975"/>
            <a:ext cx="2394720" cy="491760"/>
            <a:chOff x="1509731" y="2932975"/>
            <a:chExt cx="2394720" cy="49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8228F12B-FAE0-0609-9842-A994224176A6}"/>
                    </a:ext>
                  </a:extLst>
                </p14:cNvPr>
                <p14:cNvContentPartPr/>
                <p14:nvPr/>
              </p14:nvContentPartPr>
              <p14:xfrm>
                <a:off x="1509731" y="2932975"/>
                <a:ext cx="81360" cy="34488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8228F12B-FAE0-0609-9842-A994224176A6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491731" y="2914975"/>
                  <a:ext cx="11700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4E367E89-0AFD-FFFE-730D-C224C83179E5}"/>
                    </a:ext>
                  </a:extLst>
                </p14:cNvPr>
                <p14:cNvContentPartPr/>
                <p14:nvPr/>
              </p14:nvContentPartPr>
              <p14:xfrm>
                <a:off x="1622411" y="3066175"/>
                <a:ext cx="108000" cy="13500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4E367E89-0AFD-FFFE-730D-C224C83179E5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604771" y="3048175"/>
                  <a:ext cx="1436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A34356A6-58E6-2DE7-EB80-BEA678497E38}"/>
                    </a:ext>
                  </a:extLst>
                </p14:cNvPr>
                <p14:cNvContentPartPr/>
                <p14:nvPr/>
              </p14:nvContentPartPr>
              <p14:xfrm>
                <a:off x="1769291" y="3025135"/>
                <a:ext cx="102600" cy="18684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A34356A6-58E6-2DE7-EB80-BEA678497E38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751291" y="3007495"/>
                  <a:ext cx="13824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5D79046F-B6CE-4051-198F-682AA090CFB2}"/>
                    </a:ext>
                  </a:extLst>
                </p14:cNvPr>
                <p14:cNvContentPartPr/>
                <p14:nvPr/>
              </p14:nvContentPartPr>
              <p14:xfrm>
                <a:off x="1896731" y="3119815"/>
                <a:ext cx="154080" cy="777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5D79046F-B6CE-4051-198F-682AA090CFB2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879091" y="3101815"/>
                  <a:ext cx="1897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B8950760-6015-5019-DAD8-A4CB46C56680}"/>
                    </a:ext>
                  </a:extLst>
                </p14:cNvPr>
                <p14:cNvContentPartPr/>
                <p14:nvPr/>
              </p14:nvContentPartPr>
              <p14:xfrm>
                <a:off x="2091491" y="3203335"/>
                <a:ext cx="47520" cy="835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B8950760-6015-5019-DAD8-A4CB46C56680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2073491" y="3185695"/>
                  <a:ext cx="831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DE547939-B801-14E8-344B-3C0A52196B44}"/>
                    </a:ext>
                  </a:extLst>
                </p14:cNvPr>
                <p14:cNvContentPartPr/>
                <p14:nvPr/>
              </p14:nvContentPartPr>
              <p14:xfrm>
                <a:off x="2222531" y="2968975"/>
                <a:ext cx="92160" cy="22392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DE547939-B801-14E8-344B-3C0A52196B44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2204891" y="2951335"/>
                  <a:ext cx="12780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51C914F1-DEE9-F121-B88F-A8B62A93C960}"/>
                    </a:ext>
                  </a:extLst>
                </p14:cNvPr>
                <p14:cNvContentPartPr/>
                <p14:nvPr/>
              </p14:nvContentPartPr>
              <p14:xfrm>
                <a:off x="2150171" y="3107935"/>
                <a:ext cx="151200" cy="1152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51C914F1-DEE9-F121-B88F-A8B62A93C960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2132531" y="3089935"/>
                  <a:ext cx="1868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409C9FDD-7EAA-FEF6-DCD1-F43876F75928}"/>
                    </a:ext>
                  </a:extLst>
                </p14:cNvPr>
                <p14:cNvContentPartPr/>
                <p14:nvPr/>
              </p14:nvContentPartPr>
              <p14:xfrm>
                <a:off x="2296691" y="2938375"/>
                <a:ext cx="95400" cy="35856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409C9FDD-7EAA-FEF6-DCD1-F43876F75928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2279051" y="2920735"/>
                  <a:ext cx="131040" cy="39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E6774B33-98FC-EC4B-908B-F988B9A6F038}"/>
                    </a:ext>
                  </a:extLst>
                </p14:cNvPr>
                <p14:cNvContentPartPr/>
                <p14:nvPr/>
              </p14:nvContentPartPr>
              <p14:xfrm>
                <a:off x="2505131" y="3097495"/>
                <a:ext cx="92880" cy="9360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E6774B33-98FC-EC4B-908B-F988B9A6F038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2487491" y="3079495"/>
                  <a:ext cx="1285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B62E7A7B-3BCB-9EFC-0D79-3B0045C3AC53}"/>
                    </a:ext>
                  </a:extLst>
                </p14:cNvPr>
                <p14:cNvContentPartPr/>
                <p14:nvPr/>
              </p14:nvContentPartPr>
              <p14:xfrm>
                <a:off x="2647691" y="3136015"/>
                <a:ext cx="15840" cy="5760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B62E7A7B-3BCB-9EFC-0D79-3B0045C3AC53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2629691" y="3118375"/>
                  <a:ext cx="514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DC4433CA-FB92-ED8A-FC3C-72BAC05CE1E5}"/>
                    </a:ext>
                  </a:extLst>
                </p14:cNvPr>
                <p14:cNvContentPartPr/>
                <p14:nvPr/>
              </p14:nvContentPartPr>
              <p14:xfrm>
                <a:off x="2752091" y="3160135"/>
                <a:ext cx="74520" cy="5832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DC4433CA-FB92-ED8A-FC3C-72BAC05CE1E5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2734091" y="3142135"/>
                  <a:ext cx="1101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7B9A3EBA-B703-2D65-EE45-6687D9C1315A}"/>
                    </a:ext>
                  </a:extLst>
                </p14:cNvPr>
                <p14:cNvContentPartPr/>
                <p14:nvPr/>
              </p14:nvContentPartPr>
              <p14:xfrm>
                <a:off x="2957291" y="3120895"/>
                <a:ext cx="133200" cy="8100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7B9A3EBA-B703-2D65-EE45-6687D9C1315A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2939651" y="3102895"/>
                  <a:ext cx="1688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2CD5E157-D333-9852-0BB5-1EA097222FCF}"/>
                    </a:ext>
                  </a:extLst>
                </p14:cNvPr>
                <p14:cNvContentPartPr/>
                <p14:nvPr/>
              </p14:nvContentPartPr>
              <p14:xfrm>
                <a:off x="3115691" y="3202615"/>
                <a:ext cx="48960" cy="16776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2CD5E157-D333-9852-0BB5-1EA097222FCF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3097691" y="3184615"/>
                  <a:ext cx="8460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9AB6E3EF-4F14-C34C-46EE-299F18B13FA5}"/>
                    </a:ext>
                  </a:extLst>
                </p14:cNvPr>
                <p14:cNvContentPartPr/>
                <p14:nvPr/>
              </p14:nvContentPartPr>
              <p14:xfrm>
                <a:off x="3093011" y="3317455"/>
                <a:ext cx="87120" cy="1152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9AB6E3EF-4F14-C34C-46EE-299F18B13FA5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3075371" y="3299815"/>
                  <a:ext cx="1227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11B11FDE-7233-0B50-32E3-81222FDB6753}"/>
                    </a:ext>
                  </a:extLst>
                </p14:cNvPr>
                <p14:cNvContentPartPr/>
                <p14:nvPr/>
              </p14:nvContentPartPr>
              <p14:xfrm>
                <a:off x="3283811" y="3073015"/>
                <a:ext cx="46440" cy="15768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11B11FDE-7233-0B50-32E3-81222FDB6753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3266171" y="3055375"/>
                  <a:ext cx="820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23ABDFC7-D4DB-6673-AFBD-9EC4E101FECB}"/>
                    </a:ext>
                  </a:extLst>
                </p14:cNvPr>
                <p14:cNvContentPartPr/>
                <p14:nvPr/>
              </p14:nvContentPartPr>
              <p14:xfrm>
                <a:off x="3239171" y="3161575"/>
                <a:ext cx="85680" cy="756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23ABDFC7-D4DB-6673-AFBD-9EC4E101FECB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3221531" y="3143935"/>
                  <a:ext cx="1213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592ADBCF-4A86-712D-485D-9F30BEE5EBD0}"/>
                    </a:ext>
                  </a:extLst>
                </p14:cNvPr>
                <p14:cNvContentPartPr/>
                <p14:nvPr/>
              </p14:nvContentPartPr>
              <p14:xfrm>
                <a:off x="3475331" y="3102175"/>
                <a:ext cx="31680" cy="11304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592ADBCF-4A86-712D-485D-9F30BEE5EBD0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3457691" y="3084535"/>
                  <a:ext cx="673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B3170AAE-1B4F-20E6-25BC-F5111818A0A7}"/>
                    </a:ext>
                  </a:extLst>
                </p14:cNvPr>
                <p14:cNvContentPartPr/>
                <p14:nvPr/>
              </p14:nvContentPartPr>
              <p14:xfrm>
                <a:off x="3408731" y="3168415"/>
                <a:ext cx="109080" cy="1044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B3170AAE-1B4F-20E6-25BC-F5111818A0A7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3390731" y="3150775"/>
                  <a:ext cx="1447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0E8D83C6-7A0D-7540-2728-A2123BFD0796}"/>
                    </a:ext>
                  </a:extLst>
                </p14:cNvPr>
                <p14:cNvContentPartPr/>
                <p14:nvPr/>
              </p14:nvContentPartPr>
              <p14:xfrm>
                <a:off x="3590531" y="3115135"/>
                <a:ext cx="183240" cy="16488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0E8D83C6-7A0D-7540-2728-A2123BFD0796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3572891" y="3097135"/>
                  <a:ext cx="2188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558437E3-AAAA-49ED-C56D-4F01E692A2FD}"/>
                    </a:ext>
                  </a:extLst>
                </p14:cNvPr>
                <p14:cNvContentPartPr/>
                <p14:nvPr/>
              </p14:nvContentPartPr>
              <p14:xfrm>
                <a:off x="3775211" y="3221695"/>
                <a:ext cx="65160" cy="8676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558437E3-AAAA-49ED-C56D-4F01E692A2FD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3757211" y="3204055"/>
                  <a:ext cx="1008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AB1697CF-97DC-4921-B7D9-43ECBB1C1E91}"/>
                    </a:ext>
                  </a:extLst>
                </p14:cNvPr>
                <p14:cNvContentPartPr/>
                <p14:nvPr/>
              </p14:nvContentPartPr>
              <p14:xfrm>
                <a:off x="2916251" y="3011455"/>
                <a:ext cx="88560" cy="3585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AB1697CF-97DC-4921-B7D9-43ECBB1C1E91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2898611" y="2993455"/>
                  <a:ext cx="124200" cy="39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33D57A74-ECA0-4646-1F8E-8181FB8DFDAB}"/>
                    </a:ext>
                  </a:extLst>
                </p14:cNvPr>
                <p14:cNvContentPartPr/>
                <p14:nvPr/>
              </p14:nvContentPartPr>
              <p14:xfrm>
                <a:off x="3762251" y="3044935"/>
                <a:ext cx="142200" cy="37980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33D57A74-ECA0-4646-1F8E-8181FB8DFDAB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3744251" y="3027295"/>
                  <a:ext cx="177840" cy="41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9EA0C7D0-7D53-6BB3-B5FB-F1B5E1424F32}"/>
              </a:ext>
            </a:extLst>
          </p:cNvPr>
          <p:cNvGrpSpPr/>
          <p:nvPr/>
        </p:nvGrpSpPr>
        <p:grpSpPr>
          <a:xfrm>
            <a:off x="4070051" y="3175975"/>
            <a:ext cx="196560" cy="98280"/>
            <a:chOff x="4070051" y="3175975"/>
            <a:chExt cx="196560" cy="9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149B59D5-026F-E4DE-6567-A249012C039E}"/>
                    </a:ext>
                  </a:extLst>
                </p14:cNvPr>
                <p14:cNvContentPartPr/>
                <p14:nvPr/>
              </p14:nvContentPartPr>
              <p14:xfrm>
                <a:off x="4083371" y="3175975"/>
                <a:ext cx="173880" cy="540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149B59D5-026F-E4DE-6567-A249012C039E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4065371" y="3158335"/>
                  <a:ext cx="2095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6D171E4F-97CA-4341-7F25-41B5ADEC01E1}"/>
                    </a:ext>
                  </a:extLst>
                </p14:cNvPr>
                <p14:cNvContentPartPr/>
                <p14:nvPr/>
              </p14:nvContentPartPr>
              <p14:xfrm>
                <a:off x="4070051" y="3251575"/>
                <a:ext cx="196560" cy="2268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6D171E4F-97CA-4341-7F25-41B5ADEC01E1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4052411" y="3233935"/>
                  <a:ext cx="232200" cy="5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92D8554E-4813-D105-4E0B-C9807AC94E4F}"/>
              </a:ext>
            </a:extLst>
          </p:cNvPr>
          <p:cNvGrpSpPr/>
          <p:nvPr/>
        </p:nvGrpSpPr>
        <p:grpSpPr>
          <a:xfrm>
            <a:off x="4538771" y="3134935"/>
            <a:ext cx="389880" cy="182520"/>
            <a:chOff x="4538771" y="3134935"/>
            <a:chExt cx="389880" cy="18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85E56736-E9F2-E6BB-4ABD-8030B153DDA8}"/>
                    </a:ext>
                  </a:extLst>
                </p14:cNvPr>
                <p14:cNvContentPartPr/>
                <p14:nvPr/>
              </p14:nvContentPartPr>
              <p14:xfrm>
                <a:off x="4538771" y="3134935"/>
                <a:ext cx="146880" cy="16992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85E56736-E9F2-E6BB-4ABD-8030B153DDA8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4521131" y="3117295"/>
                  <a:ext cx="1825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41F69F37-782F-56AB-AAFC-7A5D1598F66D}"/>
                    </a:ext>
                  </a:extLst>
                </p14:cNvPr>
                <p14:cNvContentPartPr/>
                <p14:nvPr/>
              </p14:nvContentPartPr>
              <p14:xfrm>
                <a:off x="4736771" y="3178135"/>
                <a:ext cx="11520" cy="11592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41F69F37-782F-56AB-AAFC-7A5D1598F66D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4719131" y="3160495"/>
                  <a:ext cx="471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ACD567C7-F97C-367B-B7E4-10FC2ABFDB55}"/>
                    </a:ext>
                  </a:extLst>
                </p14:cNvPr>
                <p14:cNvContentPartPr/>
                <p14:nvPr/>
              </p14:nvContentPartPr>
              <p14:xfrm>
                <a:off x="4743251" y="3134935"/>
                <a:ext cx="5040" cy="432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ACD567C7-F97C-367B-B7E4-10FC2ABFDB55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4725611" y="3116935"/>
                  <a:ext cx="406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BF0EC4D6-CD15-2D7C-710E-35D7A5FF22B3}"/>
                    </a:ext>
                  </a:extLst>
                </p14:cNvPr>
                <p14:cNvContentPartPr/>
                <p14:nvPr/>
              </p14:nvContentPartPr>
              <p14:xfrm>
                <a:off x="4808051" y="3173815"/>
                <a:ext cx="120600" cy="14364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BF0EC4D6-CD15-2D7C-710E-35D7A5FF22B3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4790051" y="3155815"/>
                  <a:ext cx="156240" cy="17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0" name="Group 249">
            <a:extLst>
              <a:ext uri="{FF2B5EF4-FFF2-40B4-BE49-F238E27FC236}">
                <a16:creationId xmlns:a16="http://schemas.microsoft.com/office/drawing/2014/main" id="{4928E9A8-F83C-99BC-73DA-CD8FEF9A1750}"/>
              </a:ext>
            </a:extLst>
          </p:cNvPr>
          <p:cNvGrpSpPr/>
          <p:nvPr/>
        </p:nvGrpSpPr>
        <p:grpSpPr>
          <a:xfrm>
            <a:off x="5057891" y="3044935"/>
            <a:ext cx="1189440" cy="372600"/>
            <a:chOff x="5057891" y="3044935"/>
            <a:chExt cx="1189440" cy="37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7E16A395-2171-B2F7-ABD6-A40164804895}"/>
                    </a:ext>
                  </a:extLst>
                </p14:cNvPr>
                <p14:cNvContentPartPr/>
                <p14:nvPr/>
              </p14:nvContentPartPr>
              <p14:xfrm>
                <a:off x="5057891" y="3044935"/>
                <a:ext cx="106200" cy="35172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7E16A395-2171-B2F7-ABD6-A40164804895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5039891" y="3027295"/>
                  <a:ext cx="14184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5DF4FC13-C956-D469-7D2D-62C32774FB9A}"/>
                    </a:ext>
                  </a:extLst>
                </p14:cNvPr>
                <p14:cNvContentPartPr/>
                <p14:nvPr/>
              </p14:nvContentPartPr>
              <p14:xfrm>
                <a:off x="5213051" y="3170935"/>
                <a:ext cx="149040" cy="11736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5DF4FC13-C956-D469-7D2D-62C32774FB9A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5195411" y="3153295"/>
                  <a:ext cx="1846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31064D9A-B73B-B2F1-6F9A-71D7D8F9D03E}"/>
                    </a:ext>
                  </a:extLst>
                </p14:cNvPr>
                <p14:cNvContentPartPr/>
                <p14:nvPr/>
              </p14:nvContentPartPr>
              <p14:xfrm>
                <a:off x="5446691" y="3252655"/>
                <a:ext cx="59760" cy="16488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31064D9A-B73B-B2F1-6F9A-71D7D8F9D03E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5429051" y="3234655"/>
                  <a:ext cx="954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27A86F41-07A6-F932-0324-CC4834E86727}"/>
                    </a:ext>
                  </a:extLst>
                </p14:cNvPr>
                <p14:cNvContentPartPr/>
                <p14:nvPr/>
              </p14:nvContentPartPr>
              <p14:xfrm>
                <a:off x="5402771" y="3365695"/>
                <a:ext cx="137160" cy="1764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27A86F41-07A6-F932-0324-CC4834E86727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5384771" y="3348055"/>
                  <a:ext cx="1728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0E8D472C-F49A-F0AE-41F1-3C298F594573}"/>
                    </a:ext>
                  </a:extLst>
                </p14:cNvPr>
                <p14:cNvContentPartPr/>
                <p14:nvPr/>
              </p14:nvContentPartPr>
              <p14:xfrm>
                <a:off x="5611211" y="3060775"/>
                <a:ext cx="99000" cy="22752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0E8D472C-F49A-F0AE-41F1-3C298F594573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5593571" y="3042775"/>
                  <a:ext cx="13464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E512F01E-6BF3-ABC3-A24E-B840B776B5C0}"/>
                    </a:ext>
                  </a:extLst>
                </p14:cNvPr>
                <p14:cNvContentPartPr/>
                <p14:nvPr/>
              </p14:nvContentPartPr>
              <p14:xfrm>
                <a:off x="5556851" y="3161575"/>
                <a:ext cx="167400" cy="756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E512F01E-6BF3-ABC3-A24E-B840B776B5C0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5538851" y="3143575"/>
                  <a:ext cx="2030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FBF986C5-130C-6DFC-0F2D-BDE28763C0F8}"/>
                    </a:ext>
                  </a:extLst>
                </p14:cNvPr>
                <p14:cNvContentPartPr/>
                <p14:nvPr/>
              </p14:nvContentPartPr>
              <p14:xfrm>
                <a:off x="5849891" y="3143575"/>
                <a:ext cx="15120" cy="15228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FBF986C5-130C-6DFC-0F2D-BDE28763C0F8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5831891" y="3125935"/>
                  <a:ext cx="507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1EFAF888-E0E1-DD71-7413-369800A19E38}"/>
                    </a:ext>
                  </a:extLst>
                </p14:cNvPr>
                <p14:cNvContentPartPr/>
                <p14:nvPr/>
              </p14:nvContentPartPr>
              <p14:xfrm>
                <a:off x="5774651" y="3199735"/>
                <a:ext cx="159480" cy="2628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1EFAF888-E0E1-DD71-7413-369800A19E38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5756651" y="3182095"/>
                  <a:ext cx="19512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93EE2504-671E-DAAD-71A6-691BA5F19157}"/>
                    </a:ext>
                  </a:extLst>
                </p14:cNvPr>
                <p14:cNvContentPartPr/>
                <p14:nvPr/>
              </p14:nvContentPartPr>
              <p14:xfrm>
                <a:off x="6007211" y="3125935"/>
                <a:ext cx="192240" cy="22788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93EE2504-671E-DAAD-71A6-691BA5F19157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5989571" y="3108295"/>
                  <a:ext cx="22788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C77CA965-4305-34F1-A98B-CEDDDA242CF3}"/>
                    </a:ext>
                  </a:extLst>
                </p14:cNvPr>
                <p14:cNvContentPartPr/>
                <p14:nvPr/>
              </p14:nvContentPartPr>
              <p14:xfrm>
                <a:off x="6190091" y="3292975"/>
                <a:ext cx="57240" cy="7560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C77CA965-4305-34F1-A98B-CEDDDA242CF3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6172091" y="3274975"/>
                  <a:ext cx="92880" cy="11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716F7E64-63D2-CC83-5D2D-27B8376E0496}"/>
              </a:ext>
            </a:extLst>
          </p:cNvPr>
          <p:cNvGrpSpPr/>
          <p:nvPr/>
        </p:nvGrpSpPr>
        <p:grpSpPr>
          <a:xfrm>
            <a:off x="6367931" y="3158695"/>
            <a:ext cx="179280" cy="173160"/>
            <a:chOff x="6367931" y="3158695"/>
            <a:chExt cx="179280" cy="17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7E0F9942-DE08-7A96-3B9C-65A85871214F}"/>
                    </a:ext>
                  </a:extLst>
                </p14:cNvPr>
                <p14:cNvContentPartPr/>
                <p14:nvPr/>
              </p14:nvContentPartPr>
              <p14:xfrm>
                <a:off x="6367931" y="3204775"/>
                <a:ext cx="179280" cy="2880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7E0F9942-DE08-7A96-3B9C-65A85871214F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6349931" y="3186775"/>
                  <a:ext cx="21492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012140E6-1057-FF87-8CB5-50EDF7D7E13F}"/>
                    </a:ext>
                  </a:extLst>
                </p14:cNvPr>
                <p14:cNvContentPartPr/>
                <p14:nvPr/>
              </p14:nvContentPartPr>
              <p14:xfrm>
                <a:off x="6439211" y="3158695"/>
                <a:ext cx="14400" cy="17316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012140E6-1057-FF87-8CB5-50EDF7D7E13F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6421211" y="3141055"/>
                  <a:ext cx="50040" cy="20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7">
            <p14:nvContentPartPr>
              <p14:cNvPr id="254" name="Ink 253">
                <a:extLst>
                  <a:ext uri="{FF2B5EF4-FFF2-40B4-BE49-F238E27FC236}">
                    <a16:creationId xmlns:a16="http://schemas.microsoft.com/office/drawing/2014/main" id="{147FB3D5-3CF8-2EF5-56F9-43319AC4CDE3}"/>
                  </a:ext>
                </a:extLst>
              </p14:cNvPr>
              <p14:cNvContentPartPr/>
              <p14:nvPr/>
            </p14:nvContentPartPr>
            <p14:xfrm>
              <a:off x="6611291" y="3136735"/>
              <a:ext cx="95400" cy="158400"/>
            </p14:xfrm>
          </p:contentPart>
        </mc:Choice>
        <mc:Fallback xmlns="">
          <p:pic>
            <p:nvPicPr>
              <p:cNvPr id="254" name="Ink 253">
                <a:extLst>
                  <a:ext uri="{FF2B5EF4-FFF2-40B4-BE49-F238E27FC236}">
                    <a16:creationId xmlns:a16="http://schemas.microsoft.com/office/drawing/2014/main" id="{147FB3D5-3CF8-2EF5-56F9-43319AC4CDE3}"/>
                  </a:ext>
                </a:extLst>
              </p:cNvPr>
              <p:cNvPicPr/>
              <p:nvPr/>
            </p:nvPicPr>
            <p:blipFill>
              <a:blip r:embed="rId378"/>
              <a:stretch>
                <a:fillRect/>
              </a:stretch>
            </p:blipFill>
            <p:spPr>
              <a:xfrm>
                <a:off x="6593651" y="3118735"/>
                <a:ext cx="131040" cy="194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61" name="Group 260">
            <a:extLst>
              <a:ext uri="{FF2B5EF4-FFF2-40B4-BE49-F238E27FC236}">
                <a16:creationId xmlns:a16="http://schemas.microsoft.com/office/drawing/2014/main" id="{C58DFF44-D916-FB1A-3BC7-EE3922678080}"/>
              </a:ext>
            </a:extLst>
          </p:cNvPr>
          <p:cNvGrpSpPr/>
          <p:nvPr/>
        </p:nvGrpSpPr>
        <p:grpSpPr>
          <a:xfrm>
            <a:off x="6803891" y="3006415"/>
            <a:ext cx="695160" cy="429120"/>
            <a:chOff x="6803891" y="3006415"/>
            <a:chExt cx="695160" cy="42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2963B7E7-BAF9-BF00-F3B4-0A766B80D33D}"/>
                    </a:ext>
                  </a:extLst>
                </p14:cNvPr>
                <p14:cNvContentPartPr/>
                <p14:nvPr/>
              </p14:nvContentPartPr>
              <p14:xfrm>
                <a:off x="6803891" y="3029095"/>
                <a:ext cx="112680" cy="25092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2963B7E7-BAF9-BF00-F3B4-0A766B80D33D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6786251" y="3011455"/>
                  <a:ext cx="14832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C3FF0F35-5760-A820-4FE2-ECF2C717944E}"/>
                    </a:ext>
                  </a:extLst>
                </p14:cNvPr>
                <p14:cNvContentPartPr/>
                <p14:nvPr/>
              </p14:nvContentPartPr>
              <p14:xfrm>
                <a:off x="6960851" y="3152935"/>
                <a:ext cx="168120" cy="8712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C3FF0F35-5760-A820-4FE2-ECF2C717944E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6943211" y="3135295"/>
                  <a:ext cx="2037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EC85F9F4-1F80-AB2A-F8C3-CE3806ED6767}"/>
                    </a:ext>
                  </a:extLst>
                </p14:cNvPr>
                <p14:cNvContentPartPr/>
                <p14:nvPr/>
              </p14:nvContentPartPr>
              <p14:xfrm>
                <a:off x="7164611" y="3276055"/>
                <a:ext cx="50400" cy="11124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EC85F9F4-1F80-AB2A-F8C3-CE3806ED6767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7146971" y="3258055"/>
                  <a:ext cx="860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5439701A-B8A9-3032-EA74-54384DD8BD50}"/>
                    </a:ext>
                  </a:extLst>
                </p14:cNvPr>
                <p14:cNvContentPartPr/>
                <p14:nvPr/>
              </p14:nvContentPartPr>
              <p14:xfrm>
                <a:off x="7312211" y="3100015"/>
                <a:ext cx="71280" cy="21276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5439701A-B8A9-3032-EA74-54384DD8BD50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7294571" y="3082375"/>
                  <a:ext cx="10692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4C3794C2-8585-200D-3A74-2D8D309B2E56}"/>
                    </a:ext>
                  </a:extLst>
                </p14:cNvPr>
                <p14:cNvContentPartPr/>
                <p14:nvPr/>
              </p14:nvContentPartPr>
              <p14:xfrm>
                <a:off x="7208531" y="3186775"/>
                <a:ext cx="142920" cy="612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4C3794C2-8585-200D-3A74-2D8D309B2E56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7190531" y="3169135"/>
                  <a:ext cx="1785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1E688FDE-7D23-73F7-71E5-44F140FE43CB}"/>
                    </a:ext>
                  </a:extLst>
                </p14:cNvPr>
                <p14:cNvContentPartPr/>
                <p14:nvPr/>
              </p14:nvContentPartPr>
              <p14:xfrm>
                <a:off x="7410131" y="3006415"/>
                <a:ext cx="88920" cy="42912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1E688FDE-7D23-73F7-71E5-44F140FE43CB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7392491" y="2988775"/>
                  <a:ext cx="124560" cy="46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E0CB70A1-E32B-D064-D4D5-1D8F2E9FD0CE}"/>
              </a:ext>
            </a:extLst>
          </p:cNvPr>
          <p:cNvGrpSpPr/>
          <p:nvPr/>
        </p:nvGrpSpPr>
        <p:grpSpPr>
          <a:xfrm>
            <a:off x="7810091" y="3141775"/>
            <a:ext cx="633600" cy="196920"/>
            <a:chOff x="7810091" y="3141775"/>
            <a:chExt cx="633600" cy="19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D4885666-2071-31DE-C163-2AB3C66567E7}"/>
                    </a:ext>
                  </a:extLst>
                </p14:cNvPr>
                <p14:cNvContentPartPr/>
                <p14:nvPr/>
              </p14:nvContentPartPr>
              <p14:xfrm>
                <a:off x="7881371" y="3148975"/>
                <a:ext cx="22680" cy="12924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D4885666-2071-31DE-C163-2AB3C66567E7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7863371" y="3130975"/>
                  <a:ext cx="583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7F6769A8-5FFC-5177-1290-9E3973465495}"/>
                    </a:ext>
                  </a:extLst>
                </p14:cNvPr>
                <p14:cNvContentPartPr/>
                <p14:nvPr/>
              </p14:nvContentPartPr>
              <p14:xfrm>
                <a:off x="7810091" y="3211975"/>
                <a:ext cx="192960" cy="2016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7F6769A8-5FFC-5177-1290-9E3973465495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7792091" y="3193975"/>
                  <a:ext cx="2286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87E832DF-FCDE-6972-AC98-C895BD83F6D5}"/>
                    </a:ext>
                  </a:extLst>
                </p14:cNvPr>
                <p14:cNvContentPartPr/>
                <p14:nvPr/>
              </p14:nvContentPartPr>
              <p14:xfrm>
                <a:off x="8080451" y="3158695"/>
                <a:ext cx="98280" cy="14076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87E832DF-FCDE-6972-AC98-C895BD83F6D5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8062811" y="3141055"/>
                  <a:ext cx="1339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15F098E1-601D-CA34-1A07-302B707DE692}"/>
                    </a:ext>
                  </a:extLst>
                </p14:cNvPr>
                <p14:cNvContentPartPr/>
                <p14:nvPr/>
              </p14:nvContentPartPr>
              <p14:xfrm>
                <a:off x="8235971" y="3192535"/>
                <a:ext cx="13320" cy="8604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15F098E1-601D-CA34-1A07-302B707DE692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8218331" y="3174535"/>
                  <a:ext cx="489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6A4BBCE5-8A83-E38A-108B-5139C9C805C3}"/>
                    </a:ext>
                  </a:extLst>
                </p14:cNvPr>
                <p14:cNvContentPartPr/>
                <p14:nvPr/>
              </p14:nvContentPartPr>
              <p14:xfrm>
                <a:off x="8247851" y="3141775"/>
                <a:ext cx="14400" cy="900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6A4BBCE5-8A83-E38A-108B-5139C9C805C3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8229851" y="3124135"/>
                  <a:ext cx="500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C5BC5234-5CA4-6196-DE9F-13DC407648E5}"/>
                    </a:ext>
                  </a:extLst>
                </p14:cNvPr>
                <p14:cNvContentPartPr/>
                <p14:nvPr/>
              </p14:nvContentPartPr>
              <p14:xfrm>
                <a:off x="8356211" y="3200815"/>
                <a:ext cx="87480" cy="13788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C5BC5234-5CA4-6196-DE9F-13DC407648E5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8338571" y="3183175"/>
                  <a:ext cx="123120" cy="17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8" name="Group 287">
            <a:extLst>
              <a:ext uri="{FF2B5EF4-FFF2-40B4-BE49-F238E27FC236}">
                <a16:creationId xmlns:a16="http://schemas.microsoft.com/office/drawing/2014/main" id="{60AE25A6-AD89-754A-F9C5-8342DBB44C0A}"/>
              </a:ext>
            </a:extLst>
          </p:cNvPr>
          <p:cNvGrpSpPr/>
          <p:nvPr/>
        </p:nvGrpSpPr>
        <p:grpSpPr>
          <a:xfrm>
            <a:off x="8599571" y="2947015"/>
            <a:ext cx="2476080" cy="484920"/>
            <a:chOff x="8599571" y="2947015"/>
            <a:chExt cx="2476080" cy="48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11FDF495-2677-B256-D5E6-9968AFF4B5BB}"/>
                    </a:ext>
                  </a:extLst>
                </p14:cNvPr>
                <p14:cNvContentPartPr/>
                <p14:nvPr/>
              </p14:nvContentPartPr>
              <p14:xfrm>
                <a:off x="8599571" y="3032335"/>
                <a:ext cx="98640" cy="39960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11FDF495-2677-B256-D5E6-9968AFF4B5BB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8581571" y="3014335"/>
                  <a:ext cx="134280" cy="43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5B9D37EF-D851-3BBC-4F63-198A04DE85BC}"/>
                    </a:ext>
                  </a:extLst>
                </p14:cNvPr>
                <p14:cNvContentPartPr/>
                <p14:nvPr/>
              </p14:nvContentPartPr>
              <p14:xfrm>
                <a:off x="8717291" y="3186055"/>
                <a:ext cx="173520" cy="15192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5B9D37EF-D851-3BBC-4F63-198A04DE85BC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8699651" y="3168055"/>
                  <a:ext cx="2091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C60C72F7-9173-68E8-FDE2-1C6E5EBFFC77}"/>
                    </a:ext>
                  </a:extLst>
                </p14:cNvPr>
                <p14:cNvContentPartPr/>
                <p14:nvPr/>
              </p14:nvContentPartPr>
              <p14:xfrm>
                <a:off x="8950571" y="3268855"/>
                <a:ext cx="76320" cy="14328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C60C72F7-9173-68E8-FDE2-1C6E5EBFFC77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8932571" y="3251215"/>
                  <a:ext cx="1119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0ECDED0E-9EE1-CD4F-BD01-D0993816797B}"/>
                    </a:ext>
                  </a:extLst>
                </p14:cNvPr>
                <p14:cNvContentPartPr/>
                <p14:nvPr/>
              </p14:nvContentPartPr>
              <p14:xfrm>
                <a:off x="8891891" y="3385135"/>
                <a:ext cx="155160" cy="1080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0ECDED0E-9EE1-CD4F-BD01-D0993816797B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8874251" y="3367495"/>
                  <a:ext cx="1908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53D124C2-CF26-BFDD-055C-496E80FB119D}"/>
                    </a:ext>
                  </a:extLst>
                </p14:cNvPr>
                <p14:cNvContentPartPr/>
                <p14:nvPr/>
              </p14:nvContentPartPr>
              <p14:xfrm>
                <a:off x="9119051" y="3155455"/>
                <a:ext cx="49680" cy="18684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53D124C2-CF26-BFDD-055C-496E80FB119D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9101051" y="3137455"/>
                  <a:ext cx="8532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F258B2F8-3D00-3EC3-F196-3FF40F187415}"/>
                    </a:ext>
                  </a:extLst>
                </p14:cNvPr>
                <p14:cNvContentPartPr/>
                <p14:nvPr/>
              </p14:nvContentPartPr>
              <p14:xfrm>
                <a:off x="9064331" y="3202255"/>
                <a:ext cx="156240" cy="2880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F258B2F8-3D00-3EC3-F196-3FF40F187415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9046331" y="3184615"/>
                  <a:ext cx="1918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430C10BA-F1FE-E1E7-7BD5-16640F6C7FAB}"/>
                    </a:ext>
                  </a:extLst>
                </p14:cNvPr>
                <p14:cNvContentPartPr/>
                <p14:nvPr/>
              </p14:nvContentPartPr>
              <p14:xfrm>
                <a:off x="9333971" y="3175615"/>
                <a:ext cx="21600" cy="16056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430C10BA-F1FE-E1E7-7BD5-16640F6C7FAB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9315971" y="3157975"/>
                  <a:ext cx="572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DD5D2075-A500-08CD-720A-19FBEC08E3F8}"/>
                    </a:ext>
                  </a:extLst>
                </p14:cNvPr>
                <p14:cNvContentPartPr/>
                <p14:nvPr/>
              </p14:nvContentPartPr>
              <p14:xfrm>
                <a:off x="9286451" y="3249775"/>
                <a:ext cx="127080" cy="1044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DD5D2075-A500-08CD-720A-19FBEC08E3F8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9268451" y="3231775"/>
                  <a:ext cx="1627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6577A4FA-2FE5-D7E4-69F1-D3E065E46853}"/>
                    </a:ext>
                  </a:extLst>
                </p14:cNvPr>
                <p14:cNvContentPartPr/>
                <p14:nvPr/>
              </p14:nvContentPartPr>
              <p14:xfrm>
                <a:off x="9547451" y="3136375"/>
                <a:ext cx="173880" cy="19368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6577A4FA-2FE5-D7E4-69F1-D3E065E46853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9529811" y="3118735"/>
                  <a:ext cx="20952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3ECFCBBC-A94E-7931-35DD-61D3C733FE28}"/>
                    </a:ext>
                  </a:extLst>
                </p14:cNvPr>
                <p14:cNvContentPartPr/>
                <p14:nvPr/>
              </p14:nvContentPartPr>
              <p14:xfrm>
                <a:off x="9711971" y="3307735"/>
                <a:ext cx="85320" cy="6120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3ECFCBBC-A94E-7931-35DD-61D3C733FE28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9694331" y="3289735"/>
                  <a:ext cx="1209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2FC6C8E2-4ACF-297F-58EA-73E06BF5D2F5}"/>
                    </a:ext>
                  </a:extLst>
                </p14:cNvPr>
                <p14:cNvContentPartPr/>
                <p14:nvPr/>
              </p14:nvContentPartPr>
              <p14:xfrm>
                <a:off x="9885491" y="3203695"/>
                <a:ext cx="121680" cy="432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2FC6C8E2-4ACF-297F-58EA-73E06BF5D2F5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9867491" y="3186055"/>
                  <a:ext cx="1573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3EB8DD62-D069-B835-BC14-C19B25D94314}"/>
                    </a:ext>
                  </a:extLst>
                </p14:cNvPr>
                <p14:cNvContentPartPr/>
                <p14:nvPr/>
              </p14:nvContentPartPr>
              <p14:xfrm>
                <a:off x="10086011" y="3132055"/>
                <a:ext cx="153360" cy="13176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3EB8DD62-D069-B835-BC14-C19B25D94314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10068371" y="3114415"/>
                  <a:ext cx="1890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3776F810-347E-3792-B3CE-71430CC8533B}"/>
                    </a:ext>
                  </a:extLst>
                </p14:cNvPr>
                <p14:cNvContentPartPr/>
                <p14:nvPr/>
              </p14:nvContentPartPr>
              <p14:xfrm>
                <a:off x="10327931" y="3060775"/>
                <a:ext cx="102600" cy="20808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3776F810-347E-3792-B3CE-71430CC8533B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10310291" y="3042775"/>
                  <a:ext cx="13824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92A1E18F-5DFE-4079-52C8-8A1CBC6D436B}"/>
                    </a:ext>
                  </a:extLst>
                </p14:cNvPr>
                <p14:cNvContentPartPr/>
                <p14:nvPr/>
              </p14:nvContentPartPr>
              <p14:xfrm>
                <a:off x="10476971" y="3146095"/>
                <a:ext cx="147600" cy="11304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92A1E18F-5DFE-4079-52C8-8A1CBC6D436B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10458971" y="3128095"/>
                  <a:ext cx="1832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DA1F9D02-80E8-8550-8680-02F8367B2E89}"/>
                    </a:ext>
                  </a:extLst>
                </p14:cNvPr>
                <p14:cNvContentPartPr/>
                <p14:nvPr/>
              </p14:nvContentPartPr>
              <p14:xfrm>
                <a:off x="10660931" y="3264535"/>
                <a:ext cx="91080" cy="9972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DA1F9D02-80E8-8550-8680-02F8367B2E89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10642931" y="3246535"/>
                  <a:ext cx="1267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066FD913-41B8-2F68-D448-F1B4322DCC39}"/>
                    </a:ext>
                  </a:extLst>
                </p14:cNvPr>
                <p14:cNvContentPartPr/>
                <p14:nvPr/>
              </p14:nvContentPartPr>
              <p14:xfrm>
                <a:off x="10824011" y="3085975"/>
                <a:ext cx="104760" cy="20844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066FD913-41B8-2F68-D448-F1B4322DCC39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10806371" y="3068335"/>
                  <a:ext cx="14040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D11EB8F8-06C9-AB8F-6360-6DB06AE7E096}"/>
                    </a:ext>
                  </a:extLst>
                </p14:cNvPr>
                <p14:cNvContentPartPr/>
                <p14:nvPr/>
              </p14:nvContentPartPr>
              <p14:xfrm>
                <a:off x="10742651" y="3158695"/>
                <a:ext cx="181440" cy="1512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D11EB8F8-06C9-AB8F-6360-6DB06AE7E096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10724651" y="3141055"/>
                  <a:ext cx="2170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45A69892-83EC-B3FF-D679-A09B46B9B8B1}"/>
                    </a:ext>
                  </a:extLst>
                </p14:cNvPr>
                <p14:cNvContentPartPr/>
                <p14:nvPr/>
              </p14:nvContentPartPr>
              <p14:xfrm>
                <a:off x="10924091" y="2947015"/>
                <a:ext cx="151560" cy="48168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45A69892-83EC-B3FF-D679-A09B46B9B8B1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10906451" y="2929015"/>
                  <a:ext cx="187200" cy="517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9">
            <p14:nvContentPartPr>
              <p14:cNvPr id="289" name="Ink 288">
                <a:extLst>
                  <a:ext uri="{FF2B5EF4-FFF2-40B4-BE49-F238E27FC236}">
                    <a16:creationId xmlns:a16="http://schemas.microsoft.com/office/drawing/2014/main" id="{033F1207-4C0C-56AA-25C4-52D276C431F0}"/>
                  </a:ext>
                </a:extLst>
              </p14:cNvPr>
              <p14:cNvContentPartPr/>
              <p14:nvPr/>
            </p14:nvContentPartPr>
            <p14:xfrm>
              <a:off x="789731" y="3885535"/>
              <a:ext cx="186480" cy="255960"/>
            </p14:xfrm>
          </p:contentPart>
        </mc:Choice>
        <mc:Fallback xmlns="">
          <p:pic>
            <p:nvPicPr>
              <p:cNvPr id="289" name="Ink 288">
                <a:extLst>
                  <a:ext uri="{FF2B5EF4-FFF2-40B4-BE49-F238E27FC236}">
                    <a16:creationId xmlns:a16="http://schemas.microsoft.com/office/drawing/2014/main" id="{033F1207-4C0C-56AA-25C4-52D276C431F0}"/>
                  </a:ext>
                </a:extLst>
              </p:cNvPr>
              <p:cNvPicPr/>
              <p:nvPr/>
            </p:nvPicPr>
            <p:blipFill>
              <a:blip r:embed="rId440"/>
              <a:stretch>
                <a:fillRect/>
              </a:stretch>
            </p:blipFill>
            <p:spPr>
              <a:xfrm>
                <a:off x="772091" y="3867535"/>
                <a:ext cx="222120" cy="291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94" name="Group 293">
            <a:extLst>
              <a:ext uri="{FF2B5EF4-FFF2-40B4-BE49-F238E27FC236}">
                <a16:creationId xmlns:a16="http://schemas.microsoft.com/office/drawing/2014/main" id="{224E2EBD-6FA0-B441-9047-553D5D09E043}"/>
              </a:ext>
            </a:extLst>
          </p:cNvPr>
          <p:cNvGrpSpPr/>
          <p:nvPr/>
        </p:nvGrpSpPr>
        <p:grpSpPr>
          <a:xfrm>
            <a:off x="1155851" y="3964735"/>
            <a:ext cx="370800" cy="202320"/>
            <a:chOff x="1155851" y="3964735"/>
            <a:chExt cx="370800" cy="20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5736CC73-F615-A2DA-40DC-DA7FAE5BE8B7}"/>
                    </a:ext>
                  </a:extLst>
                </p14:cNvPr>
                <p14:cNvContentPartPr/>
                <p14:nvPr/>
              </p14:nvContentPartPr>
              <p14:xfrm>
                <a:off x="1155851" y="3964735"/>
                <a:ext cx="137880" cy="16344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5736CC73-F615-A2DA-40DC-DA7FAE5BE8B7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1138211" y="3946735"/>
                  <a:ext cx="1735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3B8ADBA8-3ECB-55EE-0017-E1219F85B089}"/>
                    </a:ext>
                  </a:extLst>
                </p14:cNvPr>
                <p14:cNvContentPartPr/>
                <p14:nvPr/>
              </p14:nvContentPartPr>
              <p14:xfrm>
                <a:off x="1353491" y="4055815"/>
                <a:ext cx="9000" cy="6156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3B8ADBA8-3ECB-55EE-0017-E1219F85B089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1335851" y="4037815"/>
                  <a:ext cx="446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EDF60990-0A87-5D55-50DD-C8A60CD8FDD3}"/>
                    </a:ext>
                  </a:extLst>
                </p14:cNvPr>
                <p14:cNvContentPartPr/>
                <p14:nvPr/>
              </p14:nvContentPartPr>
              <p14:xfrm>
                <a:off x="1336931" y="3999655"/>
                <a:ext cx="9720" cy="1044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EDF60990-0A87-5D55-50DD-C8A60CD8FDD3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1318931" y="3982015"/>
                  <a:ext cx="453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196D8610-8EF8-5D6C-160A-FF7A1EC051AE}"/>
                    </a:ext>
                  </a:extLst>
                </p14:cNvPr>
                <p14:cNvContentPartPr/>
                <p14:nvPr/>
              </p14:nvContentPartPr>
              <p14:xfrm>
                <a:off x="1416851" y="4083895"/>
                <a:ext cx="109800" cy="8316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196D8610-8EF8-5D6C-160A-FF7A1EC051AE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1399211" y="4065895"/>
                  <a:ext cx="145440" cy="11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0" name="Group 309">
            <a:extLst>
              <a:ext uri="{FF2B5EF4-FFF2-40B4-BE49-F238E27FC236}">
                <a16:creationId xmlns:a16="http://schemas.microsoft.com/office/drawing/2014/main" id="{C330C4D4-5E16-7A7C-676F-7F65E116F30C}"/>
              </a:ext>
            </a:extLst>
          </p:cNvPr>
          <p:cNvGrpSpPr/>
          <p:nvPr/>
        </p:nvGrpSpPr>
        <p:grpSpPr>
          <a:xfrm>
            <a:off x="1592171" y="3875815"/>
            <a:ext cx="1472040" cy="495360"/>
            <a:chOff x="1592171" y="3875815"/>
            <a:chExt cx="1472040" cy="49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6A13FB2A-13A1-337B-6D8F-F280378EDFA3}"/>
                    </a:ext>
                  </a:extLst>
                </p14:cNvPr>
                <p14:cNvContentPartPr/>
                <p14:nvPr/>
              </p14:nvContentPartPr>
              <p14:xfrm>
                <a:off x="1592171" y="3878335"/>
                <a:ext cx="97200" cy="44820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6A13FB2A-13A1-337B-6D8F-F280378EDFA3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1574171" y="3860695"/>
                  <a:ext cx="132840" cy="48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A0B09CE5-63EB-754F-5B0B-FEF25F0F48F0}"/>
                    </a:ext>
                  </a:extLst>
                </p14:cNvPr>
                <p14:cNvContentPartPr/>
                <p14:nvPr/>
              </p14:nvContentPartPr>
              <p14:xfrm>
                <a:off x="1700531" y="3930895"/>
                <a:ext cx="84960" cy="31716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A0B09CE5-63EB-754F-5B0B-FEF25F0F48F0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1682891" y="3912895"/>
                  <a:ext cx="12060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9ED68323-9F93-1796-8116-FEB6CBA42E80}"/>
                    </a:ext>
                  </a:extLst>
                </p14:cNvPr>
                <p14:cNvContentPartPr/>
                <p14:nvPr/>
              </p14:nvContentPartPr>
              <p14:xfrm>
                <a:off x="1815731" y="4039255"/>
                <a:ext cx="87120" cy="15156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9ED68323-9F93-1796-8116-FEB6CBA42E80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1797731" y="4021615"/>
                  <a:ext cx="1227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EE01C104-E6E7-DB0E-07A9-4E08A695194F}"/>
                    </a:ext>
                  </a:extLst>
                </p14:cNvPr>
                <p14:cNvContentPartPr/>
                <p14:nvPr/>
              </p14:nvContentPartPr>
              <p14:xfrm>
                <a:off x="1963331" y="3978415"/>
                <a:ext cx="112320" cy="19944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EE01C104-E6E7-DB0E-07A9-4E08A695194F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1945691" y="3960415"/>
                  <a:ext cx="14796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B686368E-A672-ED22-B46F-AD1A6B956B6D}"/>
                    </a:ext>
                  </a:extLst>
                </p14:cNvPr>
                <p14:cNvContentPartPr/>
                <p14:nvPr/>
              </p14:nvContentPartPr>
              <p14:xfrm>
                <a:off x="2185811" y="4055815"/>
                <a:ext cx="13680" cy="12960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B686368E-A672-ED22-B46F-AD1A6B956B6D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2167811" y="4037815"/>
                  <a:ext cx="493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4C92C817-B3CD-7E1D-1A36-2C982F730F37}"/>
                    </a:ext>
                  </a:extLst>
                </p14:cNvPr>
                <p14:cNvContentPartPr/>
                <p14:nvPr/>
              </p14:nvContentPartPr>
              <p14:xfrm>
                <a:off x="2133971" y="4117735"/>
                <a:ext cx="134640" cy="2844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4C92C817-B3CD-7E1D-1A36-2C982F730F37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2116331" y="4099735"/>
                  <a:ext cx="1702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6BEAD9C0-0647-C53D-8E80-BE5F793563C1}"/>
                    </a:ext>
                  </a:extLst>
                </p14:cNvPr>
                <p14:cNvContentPartPr/>
                <p14:nvPr/>
              </p14:nvContentPartPr>
              <p14:xfrm>
                <a:off x="2334131" y="4020895"/>
                <a:ext cx="4680" cy="16164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6BEAD9C0-0647-C53D-8E80-BE5F793563C1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2316131" y="4002895"/>
                  <a:ext cx="403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82A67C68-9598-7F9C-202C-3E0FF070F5D4}"/>
                    </a:ext>
                  </a:extLst>
                </p14:cNvPr>
                <p14:cNvContentPartPr/>
                <p14:nvPr/>
              </p14:nvContentPartPr>
              <p14:xfrm>
                <a:off x="2365091" y="3933055"/>
                <a:ext cx="74520" cy="39816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82A67C68-9598-7F9C-202C-3E0FF070F5D4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2347451" y="3915055"/>
                  <a:ext cx="11016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23B8B36C-9518-A6DC-3CD0-E691640195C6}"/>
                    </a:ext>
                  </a:extLst>
                </p14:cNvPr>
                <p14:cNvContentPartPr/>
                <p14:nvPr/>
              </p14:nvContentPartPr>
              <p14:xfrm>
                <a:off x="2515211" y="4052215"/>
                <a:ext cx="143280" cy="7452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23B8B36C-9518-A6DC-3CD0-E691640195C6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2497571" y="4034575"/>
                  <a:ext cx="1789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79228F9F-86E6-FCDE-6B95-AD585469A98B}"/>
                    </a:ext>
                  </a:extLst>
                </p14:cNvPr>
                <p14:cNvContentPartPr/>
                <p14:nvPr/>
              </p14:nvContentPartPr>
              <p14:xfrm>
                <a:off x="2693051" y="4144015"/>
                <a:ext cx="92160" cy="9288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79228F9F-86E6-FCDE-6B95-AD585469A98B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2675411" y="4126015"/>
                  <a:ext cx="1278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C84DBB21-5DFB-D838-33AD-4D1C3E05FEAA}"/>
                    </a:ext>
                  </a:extLst>
                </p14:cNvPr>
                <p14:cNvContentPartPr/>
                <p14:nvPr/>
              </p14:nvContentPartPr>
              <p14:xfrm>
                <a:off x="2855771" y="3954655"/>
                <a:ext cx="79200" cy="23004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C84DBB21-5DFB-D838-33AD-4D1C3E05FEAA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2837771" y="3937015"/>
                  <a:ext cx="11484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AA7DC5C4-A37F-881B-7942-A496FCB6C608}"/>
                    </a:ext>
                  </a:extLst>
                </p14:cNvPr>
                <p14:cNvContentPartPr/>
                <p14:nvPr/>
              </p14:nvContentPartPr>
              <p14:xfrm>
                <a:off x="2799251" y="4076695"/>
                <a:ext cx="126360" cy="1728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AA7DC5C4-A37F-881B-7942-A496FCB6C608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2781611" y="4059055"/>
                  <a:ext cx="1620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C21176A5-0F07-9515-D40E-10EBC1829B5B}"/>
                    </a:ext>
                  </a:extLst>
                </p14:cNvPr>
                <p14:cNvContentPartPr/>
                <p14:nvPr/>
              </p14:nvContentPartPr>
              <p14:xfrm>
                <a:off x="2908691" y="3875815"/>
                <a:ext cx="155520" cy="49536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C21176A5-0F07-9515-D40E-10EBC1829B5B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2890691" y="3858175"/>
                  <a:ext cx="191160" cy="53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1" name="Group 330">
            <a:extLst>
              <a:ext uri="{FF2B5EF4-FFF2-40B4-BE49-F238E27FC236}">
                <a16:creationId xmlns:a16="http://schemas.microsoft.com/office/drawing/2014/main" id="{6F111EF0-E648-9BD2-0970-5F7E35834C53}"/>
              </a:ext>
            </a:extLst>
          </p:cNvPr>
          <p:cNvGrpSpPr/>
          <p:nvPr/>
        </p:nvGrpSpPr>
        <p:grpSpPr>
          <a:xfrm>
            <a:off x="3178331" y="3797335"/>
            <a:ext cx="2293200" cy="519840"/>
            <a:chOff x="3178331" y="3797335"/>
            <a:chExt cx="2293200" cy="51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E1C52C4B-133A-1134-0564-1C9EA3B641DA}"/>
                    </a:ext>
                  </a:extLst>
                </p14:cNvPr>
                <p14:cNvContentPartPr/>
                <p14:nvPr/>
              </p14:nvContentPartPr>
              <p14:xfrm>
                <a:off x="3178331" y="4051855"/>
                <a:ext cx="273960" cy="9576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E1C52C4B-133A-1134-0564-1C9EA3B641DA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3160331" y="4034215"/>
                  <a:ext cx="3096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B6E6F7BA-DE73-7063-31A5-CDB373E4AA64}"/>
                    </a:ext>
                  </a:extLst>
                </p14:cNvPr>
                <p14:cNvContentPartPr/>
                <p14:nvPr/>
              </p14:nvContentPartPr>
              <p14:xfrm>
                <a:off x="3541931" y="3886975"/>
                <a:ext cx="63360" cy="36396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B6E6F7BA-DE73-7063-31A5-CDB373E4AA64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3523931" y="3869335"/>
                  <a:ext cx="9900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FF67F6A8-4FEF-20F9-2A53-613763774180}"/>
                    </a:ext>
                  </a:extLst>
                </p14:cNvPr>
                <p14:cNvContentPartPr/>
                <p14:nvPr/>
              </p14:nvContentPartPr>
              <p14:xfrm>
                <a:off x="3618611" y="4041775"/>
                <a:ext cx="160920" cy="9324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FF67F6A8-4FEF-20F9-2A53-613763774180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3600971" y="4023775"/>
                  <a:ext cx="1965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EB6E5F81-BF33-6D23-B294-BBD3EE6DCEEF}"/>
                    </a:ext>
                  </a:extLst>
                </p14:cNvPr>
                <p14:cNvContentPartPr/>
                <p14:nvPr/>
              </p14:nvContentPartPr>
              <p14:xfrm>
                <a:off x="3793211" y="4136455"/>
                <a:ext cx="40680" cy="15372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EB6E5F81-BF33-6D23-B294-BBD3EE6DCEEF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3775571" y="4118455"/>
                  <a:ext cx="763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7C96463B-8763-E107-E55F-C67B4E9F7BB7}"/>
                    </a:ext>
                  </a:extLst>
                </p14:cNvPr>
                <p14:cNvContentPartPr/>
                <p14:nvPr/>
              </p14:nvContentPartPr>
              <p14:xfrm>
                <a:off x="3767651" y="4231495"/>
                <a:ext cx="69840" cy="2664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7C96463B-8763-E107-E55F-C67B4E9F7BB7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3749651" y="4213495"/>
                  <a:ext cx="1054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18C6DE66-768E-CCBD-5434-7D89F00CBFBE}"/>
                    </a:ext>
                  </a:extLst>
                </p14:cNvPr>
                <p14:cNvContentPartPr/>
                <p14:nvPr/>
              </p14:nvContentPartPr>
              <p14:xfrm>
                <a:off x="3956291" y="3953575"/>
                <a:ext cx="51120" cy="20268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18C6DE66-768E-CCBD-5434-7D89F00CBFBE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3938651" y="3935935"/>
                  <a:ext cx="8676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CFDF417C-7792-901F-A9AD-446C2C0AC6F7}"/>
                    </a:ext>
                  </a:extLst>
                </p14:cNvPr>
                <p14:cNvContentPartPr/>
                <p14:nvPr/>
              </p14:nvContentPartPr>
              <p14:xfrm>
                <a:off x="3907691" y="4076695"/>
                <a:ext cx="101880" cy="2016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CFDF417C-7792-901F-A9AD-446C2C0AC6F7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3889691" y="4059055"/>
                  <a:ext cx="1375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C2E67C7E-FD84-2807-7817-9455AE177370}"/>
                    </a:ext>
                  </a:extLst>
                </p14:cNvPr>
                <p14:cNvContentPartPr/>
                <p14:nvPr/>
              </p14:nvContentPartPr>
              <p14:xfrm>
                <a:off x="4075091" y="4036015"/>
                <a:ext cx="24120" cy="11808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C2E67C7E-FD84-2807-7817-9455AE177370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4057091" y="4018015"/>
                  <a:ext cx="597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410E892E-81B2-58BB-6586-1B048B03A1B9}"/>
                    </a:ext>
                  </a:extLst>
                </p14:cNvPr>
                <p14:cNvContentPartPr/>
                <p14:nvPr/>
              </p14:nvContentPartPr>
              <p14:xfrm>
                <a:off x="4051691" y="4104775"/>
                <a:ext cx="77400" cy="612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410E892E-81B2-58BB-6586-1B048B03A1B9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4034051" y="4087135"/>
                  <a:ext cx="1130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511AE5A9-4AA9-1CFF-05C8-D0304D61DF38}"/>
                    </a:ext>
                  </a:extLst>
                </p14:cNvPr>
                <p14:cNvContentPartPr/>
                <p14:nvPr/>
              </p14:nvContentPartPr>
              <p14:xfrm>
                <a:off x="4208291" y="3969775"/>
                <a:ext cx="105840" cy="24516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511AE5A9-4AA9-1CFF-05C8-D0304D61DF38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4190291" y="3952135"/>
                  <a:ext cx="14148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3600FCC6-C02D-00C8-DA71-95E054B03447}"/>
                    </a:ext>
                  </a:extLst>
                </p14:cNvPr>
                <p14:cNvContentPartPr/>
                <p14:nvPr/>
              </p14:nvContentPartPr>
              <p14:xfrm>
                <a:off x="4308731" y="4134655"/>
                <a:ext cx="60840" cy="9756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3600FCC6-C02D-00C8-DA71-95E054B03447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4290731" y="4116655"/>
                  <a:ext cx="964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28407C5E-48B1-157B-1618-00587D4FF77F}"/>
                    </a:ext>
                  </a:extLst>
                </p14:cNvPr>
                <p14:cNvContentPartPr/>
                <p14:nvPr/>
              </p14:nvContentPartPr>
              <p14:xfrm>
                <a:off x="4359131" y="3881935"/>
                <a:ext cx="136440" cy="43524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28407C5E-48B1-157B-1618-00587D4FF77F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4341491" y="3863935"/>
                  <a:ext cx="172080" cy="47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AF5DA713-ECAE-30A8-E432-3298139E84F4}"/>
                    </a:ext>
                  </a:extLst>
                </p14:cNvPr>
                <p14:cNvContentPartPr/>
                <p14:nvPr/>
              </p14:nvContentPartPr>
              <p14:xfrm>
                <a:off x="4569371" y="4016935"/>
                <a:ext cx="170640" cy="2196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AF5DA713-ECAE-30A8-E432-3298139E84F4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4551371" y="3999295"/>
                  <a:ext cx="2062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51172C42-8391-44EC-EEBE-652CB9160BD1}"/>
                    </a:ext>
                  </a:extLst>
                </p14:cNvPr>
                <p14:cNvContentPartPr/>
                <p14:nvPr/>
              </p14:nvContentPartPr>
              <p14:xfrm>
                <a:off x="4603571" y="4096495"/>
                <a:ext cx="149040" cy="864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51172C42-8391-44EC-EEBE-652CB9160BD1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4585931" y="4078495"/>
                  <a:ext cx="1846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DC16CBD3-D259-2F8D-992E-F353777756BB}"/>
                    </a:ext>
                  </a:extLst>
                </p14:cNvPr>
                <p14:cNvContentPartPr/>
                <p14:nvPr/>
              </p14:nvContentPartPr>
              <p14:xfrm>
                <a:off x="4873931" y="3975535"/>
                <a:ext cx="117720" cy="14652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DC16CBD3-D259-2F8D-992E-F353777756BB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4856291" y="3957535"/>
                  <a:ext cx="1533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1C16D43F-9879-2A59-27FE-7ABCFB4C5A93}"/>
                    </a:ext>
                  </a:extLst>
                </p14:cNvPr>
                <p14:cNvContentPartPr/>
                <p14:nvPr/>
              </p14:nvContentPartPr>
              <p14:xfrm>
                <a:off x="5051411" y="4028095"/>
                <a:ext cx="31680" cy="5652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1C16D43F-9879-2A59-27FE-7ABCFB4C5A93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5033411" y="4010455"/>
                  <a:ext cx="673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AD4FA3DD-7314-8280-F1CA-CC209BEC1079}"/>
                    </a:ext>
                  </a:extLst>
                </p14:cNvPr>
                <p14:cNvContentPartPr/>
                <p14:nvPr/>
              </p14:nvContentPartPr>
              <p14:xfrm>
                <a:off x="5047811" y="3919735"/>
                <a:ext cx="3960" cy="576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AD4FA3DD-7314-8280-F1CA-CC209BEC1079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5030171" y="3902095"/>
                  <a:ext cx="396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17ACE1FF-C595-492A-8E80-5C2929882BD6}"/>
                    </a:ext>
                  </a:extLst>
                </p14:cNvPr>
                <p14:cNvContentPartPr/>
                <p14:nvPr/>
              </p14:nvContentPartPr>
              <p14:xfrm>
                <a:off x="5166971" y="4019095"/>
                <a:ext cx="102960" cy="8712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17ACE1FF-C595-492A-8E80-5C2929882BD6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5148971" y="4001095"/>
                  <a:ext cx="1386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55B3BE1D-6518-BB3B-E738-0B9FE2CBCE81}"/>
                    </a:ext>
                  </a:extLst>
                </p14:cNvPr>
                <p14:cNvContentPartPr/>
                <p14:nvPr/>
              </p14:nvContentPartPr>
              <p14:xfrm>
                <a:off x="5382611" y="3797335"/>
                <a:ext cx="88920" cy="43236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55B3BE1D-6518-BB3B-E738-0B9FE2CBCE81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5364611" y="3779335"/>
                  <a:ext cx="124560" cy="46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2" name="Group 341">
            <a:extLst>
              <a:ext uri="{FF2B5EF4-FFF2-40B4-BE49-F238E27FC236}">
                <a16:creationId xmlns:a16="http://schemas.microsoft.com/office/drawing/2014/main" id="{C1E8F68E-276A-4ADD-36A0-1A87291E8342}"/>
              </a:ext>
            </a:extLst>
          </p:cNvPr>
          <p:cNvGrpSpPr/>
          <p:nvPr/>
        </p:nvGrpSpPr>
        <p:grpSpPr>
          <a:xfrm>
            <a:off x="5497091" y="3849175"/>
            <a:ext cx="901080" cy="321840"/>
            <a:chOff x="5497091" y="3849175"/>
            <a:chExt cx="901080" cy="32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F2E14938-4676-A81C-5B87-07152C8981B0}"/>
                    </a:ext>
                  </a:extLst>
                </p14:cNvPr>
                <p14:cNvContentPartPr/>
                <p14:nvPr/>
              </p14:nvContentPartPr>
              <p14:xfrm>
                <a:off x="5497091" y="3924055"/>
                <a:ext cx="124560" cy="14544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F2E14938-4676-A81C-5B87-07152C8981B0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5479451" y="3906055"/>
                  <a:ext cx="1602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7F8B9CC1-4E99-8A99-D1AE-65D8FA492A1A}"/>
                    </a:ext>
                  </a:extLst>
                </p14:cNvPr>
                <p14:cNvContentPartPr/>
                <p14:nvPr/>
              </p14:nvContentPartPr>
              <p14:xfrm>
                <a:off x="5704451" y="4060135"/>
                <a:ext cx="36000" cy="11088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7F8B9CC1-4E99-8A99-D1AE-65D8FA492A1A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5686811" y="4042135"/>
                  <a:ext cx="716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56BB5A8C-95DD-39E2-A378-702C879F0F3F}"/>
                    </a:ext>
                  </a:extLst>
                </p14:cNvPr>
                <p14:cNvContentPartPr/>
                <p14:nvPr/>
              </p14:nvContentPartPr>
              <p14:xfrm>
                <a:off x="5667011" y="4118095"/>
                <a:ext cx="92880" cy="396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56BB5A8C-95DD-39E2-A378-702C879F0F3F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5649371" y="4100095"/>
                  <a:ext cx="1285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FA7FA888-0A7F-9C87-0C3C-32420A846D76}"/>
                    </a:ext>
                  </a:extLst>
                </p14:cNvPr>
                <p14:cNvContentPartPr/>
                <p14:nvPr/>
              </p14:nvContentPartPr>
              <p14:xfrm>
                <a:off x="5779691" y="3849175"/>
                <a:ext cx="104400" cy="21060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FA7FA888-0A7F-9C87-0C3C-32420A846D76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5761691" y="3831535"/>
                  <a:ext cx="14004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2E844947-B3DE-4B3F-5CFE-44C674536648}"/>
                    </a:ext>
                  </a:extLst>
                </p14:cNvPr>
                <p14:cNvContentPartPr/>
                <p14:nvPr/>
              </p14:nvContentPartPr>
              <p14:xfrm>
                <a:off x="5750531" y="3934855"/>
                <a:ext cx="182520" cy="2232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2E844947-B3DE-4B3F-5CFE-44C674536648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5732891" y="3917215"/>
                  <a:ext cx="2181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FA9E2A43-0B15-797B-0252-08E89F369DF3}"/>
                    </a:ext>
                  </a:extLst>
                </p14:cNvPr>
                <p14:cNvContentPartPr/>
                <p14:nvPr/>
              </p14:nvContentPartPr>
              <p14:xfrm>
                <a:off x="6002171" y="3920815"/>
                <a:ext cx="360" cy="15192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FA9E2A43-0B15-797B-0252-08E89F369DF3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5984171" y="3903175"/>
                  <a:ext cx="360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B286A728-DEF7-696F-621D-39EB7A92FA8A}"/>
                    </a:ext>
                  </a:extLst>
                </p14:cNvPr>
                <p14:cNvContentPartPr/>
                <p14:nvPr/>
              </p14:nvContentPartPr>
              <p14:xfrm>
                <a:off x="5944931" y="4011895"/>
                <a:ext cx="129960" cy="1944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B286A728-DEF7-696F-621D-39EB7A92FA8A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5926931" y="3994255"/>
                  <a:ext cx="1656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CC5E1F51-E2D3-1136-4D89-AEAC3C7D5625}"/>
                    </a:ext>
                  </a:extLst>
                </p14:cNvPr>
                <p14:cNvContentPartPr/>
                <p14:nvPr/>
              </p14:nvContentPartPr>
              <p14:xfrm>
                <a:off x="6134291" y="3877615"/>
                <a:ext cx="121680" cy="22896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CC5E1F51-E2D3-1136-4D89-AEAC3C7D5625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6116291" y="3859975"/>
                  <a:ext cx="15732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DEA397D6-4E4A-A9FB-F85F-328F7E874C00}"/>
                    </a:ext>
                  </a:extLst>
                </p14:cNvPr>
                <p14:cNvContentPartPr/>
                <p14:nvPr/>
              </p14:nvContentPartPr>
              <p14:xfrm>
                <a:off x="6264251" y="4079575"/>
                <a:ext cx="133920" cy="4104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DEA397D6-4E4A-A9FB-F85F-328F7E874C00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6246251" y="4061575"/>
                  <a:ext cx="169560" cy="7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2" name="Group 351">
            <a:extLst>
              <a:ext uri="{FF2B5EF4-FFF2-40B4-BE49-F238E27FC236}">
                <a16:creationId xmlns:a16="http://schemas.microsoft.com/office/drawing/2014/main" id="{26CC5394-8A3F-C49F-A1BC-FAC7E62B5643}"/>
              </a:ext>
            </a:extLst>
          </p:cNvPr>
          <p:cNvGrpSpPr/>
          <p:nvPr/>
        </p:nvGrpSpPr>
        <p:grpSpPr>
          <a:xfrm>
            <a:off x="6530651" y="3798775"/>
            <a:ext cx="911520" cy="400320"/>
            <a:chOff x="6530651" y="3798775"/>
            <a:chExt cx="911520" cy="40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5F66B996-80C6-272A-4C8A-B545629EF7E2}"/>
                    </a:ext>
                  </a:extLst>
                </p14:cNvPr>
                <p14:cNvContentPartPr/>
                <p14:nvPr/>
              </p14:nvContentPartPr>
              <p14:xfrm>
                <a:off x="6530651" y="3999655"/>
                <a:ext cx="167760" cy="2556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5F66B996-80C6-272A-4C8A-B545629EF7E2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6513011" y="3982015"/>
                  <a:ext cx="2034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2030849E-A27D-C818-EB3C-23F06C97F605}"/>
                    </a:ext>
                  </a:extLst>
                </p14:cNvPr>
                <p14:cNvContentPartPr/>
                <p14:nvPr/>
              </p14:nvContentPartPr>
              <p14:xfrm>
                <a:off x="6609491" y="3938815"/>
                <a:ext cx="30600" cy="14940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2030849E-A27D-C818-EB3C-23F06C97F605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6591851" y="3921175"/>
                  <a:ext cx="662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AAB4FDB8-76B1-4BAD-A3EB-B16B012C6053}"/>
                    </a:ext>
                  </a:extLst>
                </p14:cNvPr>
                <p14:cNvContentPartPr/>
                <p14:nvPr/>
              </p14:nvContentPartPr>
              <p14:xfrm>
                <a:off x="6781571" y="3887335"/>
                <a:ext cx="119160" cy="19116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AAB4FDB8-76B1-4BAD-A3EB-B16B012C6053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6763571" y="3869335"/>
                  <a:ext cx="15480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88AD3455-2122-07E6-BEC1-A87959233A2D}"/>
                    </a:ext>
                  </a:extLst>
                </p14:cNvPr>
                <p14:cNvContentPartPr/>
                <p14:nvPr/>
              </p14:nvContentPartPr>
              <p14:xfrm>
                <a:off x="6951851" y="3828655"/>
                <a:ext cx="122760" cy="24012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88AD3455-2122-07E6-BEC1-A87959233A2D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6933851" y="3811015"/>
                  <a:ext cx="15840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3452F798-F0BD-90B6-59B2-92B8E3C19DD8}"/>
                    </a:ext>
                  </a:extLst>
                </p14:cNvPr>
                <p14:cNvContentPartPr/>
                <p14:nvPr/>
              </p14:nvContentPartPr>
              <p14:xfrm>
                <a:off x="7161011" y="3893095"/>
                <a:ext cx="30240" cy="17496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3452F798-F0BD-90B6-59B2-92B8E3C19DD8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7143371" y="3875095"/>
                  <a:ext cx="658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B7C6ACB1-EDE1-1479-9664-CD931D5674FA}"/>
                    </a:ext>
                  </a:extLst>
                </p14:cNvPr>
                <p14:cNvContentPartPr/>
                <p14:nvPr/>
              </p14:nvContentPartPr>
              <p14:xfrm>
                <a:off x="7130411" y="3987055"/>
                <a:ext cx="97560" cy="3024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B7C6ACB1-EDE1-1479-9664-CD931D5674FA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7112771" y="3969055"/>
                  <a:ext cx="1332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2CE432C4-011E-8480-DCF1-C7996C37BAD4}"/>
                    </a:ext>
                  </a:extLst>
                </p14:cNvPr>
                <p14:cNvContentPartPr/>
                <p14:nvPr/>
              </p14:nvContentPartPr>
              <p14:xfrm>
                <a:off x="7297091" y="3861775"/>
                <a:ext cx="30240" cy="19044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2CE432C4-011E-8480-DCF1-C7996C37BAD4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7279091" y="3843775"/>
                  <a:ext cx="6588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0F14CCFF-00D2-598B-0976-F5A7ABB45643}"/>
                    </a:ext>
                  </a:extLst>
                </p14:cNvPr>
                <p14:cNvContentPartPr/>
                <p14:nvPr/>
              </p14:nvContentPartPr>
              <p14:xfrm>
                <a:off x="6707411" y="3827935"/>
                <a:ext cx="83160" cy="37116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0F14CCFF-00D2-598B-0976-F5A7ABB45643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6689411" y="3810295"/>
                  <a:ext cx="118800" cy="40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003CA43A-7A48-2185-3A51-3DE333F0DF0D}"/>
                    </a:ext>
                  </a:extLst>
                </p14:cNvPr>
                <p14:cNvContentPartPr/>
                <p14:nvPr/>
              </p14:nvContentPartPr>
              <p14:xfrm>
                <a:off x="7337411" y="3798775"/>
                <a:ext cx="104760" cy="37260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003CA43A-7A48-2185-3A51-3DE333F0DF0D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7319771" y="3780775"/>
                  <a:ext cx="140400" cy="40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8" name="Group 357">
            <a:extLst>
              <a:ext uri="{FF2B5EF4-FFF2-40B4-BE49-F238E27FC236}">
                <a16:creationId xmlns:a16="http://schemas.microsoft.com/office/drawing/2014/main" id="{F776B22C-AF5B-91DD-3128-9FFF5CE99DB0}"/>
              </a:ext>
            </a:extLst>
          </p:cNvPr>
          <p:cNvGrpSpPr/>
          <p:nvPr/>
        </p:nvGrpSpPr>
        <p:grpSpPr>
          <a:xfrm>
            <a:off x="7474931" y="3700495"/>
            <a:ext cx="662040" cy="546480"/>
            <a:chOff x="7474931" y="3700495"/>
            <a:chExt cx="662040" cy="54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4D32FA75-E3C1-399F-B384-428684046B22}"/>
                    </a:ext>
                  </a:extLst>
                </p14:cNvPr>
                <p14:cNvContentPartPr/>
                <p14:nvPr/>
              </p14:nvContentPartPr>
              <p14:xfrm>
                <a:off x="7474931" y="3904975"/>
                <a:ext cx="185400" cy="13248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4D32FA75-E3C1-399F-B384-428684046B22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7457291" y="3886975"/>
                  <a:ext cx="2210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6E74ABA9-5DF6-5E02-1B4A-176E67766658}"/>
                    </a:ext>
                  </a:extLst>
                </p14:cNvPr>
                <p14:cNvContentPartPr/>
                <p14:nvPr/>
              </p14:nvContentPartPr>
              <p14:xfrm>
                <a:off x="7698131" y="4061575"/>
                <a:ext cx="72000" cy="5220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6E74ABA9-5DF6-5E02-1B4A-176E67766658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7680131" y="4043935"/>
                  <a:ext cx="1076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16007989-76E2-F58C-946B-836159A69D58}"/>
                    </a:ext>
                  </a:extLst>
                </p14:cNvPr>
                <p14:cNvContentPartPr/>
                <p14:nvPr/>
              </p14:nvContentPartPr>
              <p14:xfrm>
                <a:off x="7857971" y="3821095"/>
                <a:ext cx="83520" cy="22140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16007989-76E2-F58C-946B-836159A69D58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7840331" y="3803095"/>
                  <a:ext cx="11916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587D4CAA-3DB4-3498-D344-F8DF99F98040}"/>
                    </a:ext>
                  </a:extLst>
                </p14:cNvPr>
                <p14:cNvContentPartPr/>
                <p14:nvPr/>
              </p14:nvContentPartPr>
              <p14:xfrm>
                <a:off x="7799651" y="3898495"/>
                <a:ext cx="153360" cy="792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587D4CAA-3DB4-3498-D344-F8DF99F98040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7781651" y="3880495"/>
                  <a:ext cx="1890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72FD0727-801C-6A52-B1AE-2E8569E4289C}"/>
                    </a:ext>
                  </a:extLst>
                </p14:cNvPr>
                <p14:cNvContentPartPr/>
                <p14:nvPr/>
              </p14:nvContentPartPr>
              <p14:xfrm>
                <a:off x="7955531" y="3700495"/>
                <a:ext cx="181440" cy="54648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72FD0727-801C-6A52-B1AE-2E8569E4289C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7937531" y="3682495"/>
                  <a:ext cx="217080" cy="582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59">
            <p14:nvContentPartPr>
              <p14:cNvPr id="360" name="Ink 359">
                <a:extLst>
                  <a:ext uri="{FF2B5EF4-FFF2-40B4-BE49-F238E27FC236}">
                    <a16:creationId xmlns:a16="http://schemas.microsoft.com/office/drawing/2014/main" id="{38CCD710-1898-327F-CA83-A50ABE3BE10B}"/>
                  </a:ext>
                </a:extLst>
              </p14:cNvPr>
              <p14:cNvContentPartPr/>
              <p14:nvPr/>
            </p14:nvContentPartPr>
            <p14:xfrm>
              <a:off x="8248931" y="3967255"/>
              <a:ext cx="138240" cy="22320"/>
            </p14:xfrm>
          </p:contentPart>
        </mc:Choice>
        <mc:Fallback xmlns="">
          <p:pic>
            <p:nvPicPr>
              <p:cNvPr id="360" name="Ink 359">
                <a:extLst>
                  <a:ext uri="{FF2B5EF4-FFF2-40B4-BE49-F238E27FC236}">
                    <a16:creationId xmlns:a16="http://schemas.microsoft.com/office/drawing/2014/main" id="{38CCD710-1898-327F-CA83-A50ABE3BE10B}"/>
                  </a:ext>
                </a:extLst>
              </p:cNvPr>
              <p:cNvPicPr/>
              <p:nvPr/>
            </p:nvPicPr>
            <p:blipFill>
              <a:blip r:embed="rId560"/>
              <a:stretch>
                <a:fillRect/>
              </a:stretch>
            </p:blipFill>
            <p:spPr>
              <a:xfrm>
                <a:off x="8230931" y="3949615"/>
                <a:ext cx="173880" cy="57960"/>
              </a:xfrm>
              <a:prstGeom prst="rect">
                <a:avLst/>
              </a:prstGeom>
            </p:spPr>
          </p:pic>
        </mc:Fallback>
      </mc:AlternateContent>
      <p:grpSp>
        <p:nvGrpSpPr>
          <p:cNvPr id="365" name="Group 364">
            <a:extLst>
              <a:ext uri="{FF2B5EF4-FFF2-40B4-BE49-F238E27FC236}">
                <a16:creationId xmlns:a16="http://schemas.microsoft.com/office/drawing/2014/main" id="{A0DE9D7D-6AA2-3FDD-3F22-3E4A0421B82F}"/>
              </a:ext>
            </a:extLst>
          </p:cNvPr>
          <p:cNvGrpSpPr/>
          <p:nvPr/>
        </p:nvGrpSpPr>
        <p:grpSpPr>
          <a:xfrm>
            <a:off x="8526851" y="3899215"/>
            <a:ext cx="336960" cy="197640"/>
            <a:chOff x="8526851" y="3899215"/>
            <a:chExt cx="336960" cy="19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BF37A7D5-0FE7-A2FF-D1B2-106E8244EDEA}"/>
                    </a:ext>
                  </a:extLst>
                </p14:cNvPr>
                <p14:cNvContentPartPr/>
                <p14:nvPr/>
              </p14:nvContentPartPr>
              <p14:xfrm>
                <a:off x="8526851" y="3899215"/>
                <a:ext cx="101160" cy="18792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BF37A7D5-0FE7-A2FF-D1B2-106E8244EDEA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8509211" y="3881575"/>
                  <a:ext cx="13680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F73D3605-C155-5C88-50BB-67A8B0AECA1A}"/>
                    </a:ext>
                  </a:extLst>
                </p14:cNvPr>
                <p14:cNvContentPartPr/>
                <p14:nvPr/>
              </p14:nvContentPartPr>
              <p14:xfrm>
                <a:off x="8705411" y="3940975"/>
                <a:ext cx="6840" cy="14436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F73D3605-C155-5C88-50BB-67A8B0AECA1A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8687411" y="3922975"/>
                  <a:ext cx="424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91D3132E-16E7-772C-04BE-B13594403583}"/>
                    </a:ext>
                  </a:extLst>
                </p14:cNvPr>
                <p14:cNvContentPartPr/>
                <p14:nvPr/>
              </p14:nvContentPartPr>
              <p14:xfrm>
                <a:off x="8776331" y="3992815"/>
                <a:ext cx="87480" cy="10404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91D3132E-16E7-772C-04BE-B13594403583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8758691" y="3974815"/>
                  <a:ext cx="123120" cy="139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7">
            <p14:nvContentPartPr>
              <p14:cNvPr id="366" name="Ink 365">
                <a:extLst>
                  <a:ext uri="{FF2B5EF4-FFF2-40B4-BE49-F238E27FC236}">
                    <a16:creationId xmlns:a16="http://schemas.microsoft.com/office/drawing/2014/main" id="{7101B4D0-DE1E-5A30-C228-A7C1476DCFB9}"/>
                  </a:ext>
                </a:extLst>
              </p14:cNvPr>
              <p14:cNvContentPartPr/>
              <p14:nvPr/>
            </p14:nvContentPartPr>
            <p14:xfrm>
              <a:off x="8918891" y="3807055"/>
              <a:ext cx="87480" cy="484200"/>
            </p14:xfrm>
          </p:contentPart>
        </mc:Choice>
        <mc:Fallback xmlns="">
          <p:pic>
            <p:nvPicPr>
              <p:cNvPr id="366" name="Ink 365">
                <a:extLst>
                  <a:ext uri="{FF2B5EF4-FFF2-40B4-BE49-F238E27FC236}">
                    <a16:creationId xmlns:a16="http://schemas.microsoft.com/office/drawing/2014/main" id="{7101B4D0-DE1E-5A30-C228-A7C1476DCFB9}"/>
                  </a:ext>
                </a:extLst>
              </p:cNvPr>
              <p:cNvPicPr/>
              <p:nvPr/>
            </p:nvPicPr>
            <p:blipFill>
              <a:blip r:embed="rId568"/>
              <a:stretch>
                <a:fillRect/>
              </a:stretch>
            </p:blipFill>
            <p:spPr>
              <a:xfrm>
                <a:off x="8901251" y="3789415"/>
                <a:ext cx="123120" cy="519840"/>
              </a:xfrm>
              <a:prstGeom prst="rect">
                <a:avLst/>
              </a:prstGeom>
            </p:spPr>
          </p:pic>
        </mc:Fallback>
      </mc:AlternateContent>
      <p:grpSp>
        <p:nvGrpSpPr>
          <p:cNvPr id="379" name="Group 378">
            <a:extLst>
              <a:ext uri="{FF2B5EF4-FFF2-40B4-BE49-F238E27FC236}">
                <a16:creationId xmlns:a16="http://schemas.microsoft.com/office/drawing/2014/main" id="{0B4D4321-A10C-22E2-17BB-2BC6A82CEEEB}"/>
              </a:ext>
            </a:extLst>
          </p:cNvPr>
          <p:cNvGrpSpPr/>
          <p:nvPr/>
        </p:nvGrpSpPr>
        <p:grpSpPr>
          <a:xfrm>
            <a:off x="8997731" y="3902815"/>
            <a:ext cx="886320" cy="308160"/>
            <a:chOff x="8997731" y="3902815"/>
            <a:chExt cx="886320" cy="30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6C9A9D30-41C1-1FCB-11F4-3B1EAE2026F2}"/>
                    </a:ext>
                  </a:extLst>
                </p14:cNvPr>
                <p14:cNvContentPartPr/>
                <p14:nvPr/>
              </p14:nvContentPartPr>
              <p14:xfrm>
                <a:off x="8997731" y="3958255"/>
                <a:ext cx="118800" cy="13500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6C9A9D30-41C1-1FCB-11F4-3B1EAE2026F2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8979731" y="3940615"/>
                  <a:ext cx="1544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6EE270E4-1C5F-AD63-5E83-87A3B475F423}"/>
                    </a:ext>
                  </a:extLst>
                </p14:cNvPr>
                <p14:cNvContentPartPr/>
                <p14:nvPr/>
              </p14:nvContentPartPr>
              <p14:xfrm>
                <a:off x="9166931" y="4083895"/>
                <a:ext cx="45720" cy="12708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6EE270E4-1C5F-AD63-5E83-87A3B475F423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9149291" y="4065895"/>
                  <a:ext cx="813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9B077A04-AD97-BAAD-E59A-A2C3301E2E3B}"/>
                    </a:ext>
                  </a:extLst>
                </p14:cNvPr>
                <p14:cNvContentPartPr/>
                <p14:nvPr/>
              </p14:nvContentPartPr>
              <p14:xfrm>
                <a:off x="9132011" y="4139695"/>
                <a:ext cx="102960" cy="2628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9B077A04-AD97-BAAD-E59A-A2C3301E2E3B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9114011" y="4122055"/>
                  <a:ext cx="13860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B0332E97-A245-5D29-837C-DCE106B4EE67}"/>
                    </a:ext>
                  </a:extLst>
                </p14:cNvPr>
                <p14:cNvContentPartPr/>
                <p14:nvPr/>
              </p14:nvContentPartPr>
              <p14:xfrm>
                <a:off x="9314891" y="3902815"/>
                <a:ext cx="33840" cy="19404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B0332E97-A245-5D29-837C-DCE106B4EE67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9297251" y="3885175"/>
                  <a:ext cx="6948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4F5D25FC-3B51-13AE-7023-68290ABCFFAF}"/>
                    </a:ext>
                  </a:extLst>
                </p14:cNvPr>
                <p14:cNvContentPartPr/>
                <p14:nvPr/>
              </p14:nvContentPartPr>
              <p14:xfrm>
                <a:off x="9258371" y="3978415"/>
                <a:ext cx="100080" cy="2952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4F5D25FC-3B51-13AE-7023-68290ABCFFAF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9240731" y="3960775"/>
                  <a:ext cx="1357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1E25079A-8A1C-42B0-F866-DAE9A911D8B6}"/>
                    </a:ext>
                  </a:extLst>
                </p14:cNvPr>
                <p14:cNvContentPartPr/>
                <p14:nvPr/>
              </p14:nvContentPartPr>
              <p14:xfrm>
                <a:off x="9482651" y="3958255"/>
                <a:ext cx="12600" cy="13284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1E25079A-8A1C-42B0-F866-DAE9A911D8B6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9464651" y="3940615"/>
                  <a:ext cx="482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1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45D6F1AD-E982-87B0-ABB8-1D434F7A4A1E}"/>
                    </a:ext>
                  </a:extLst>
                </p14:cNvPr>
                <p14:cNvContentPartPr/>
                <p14:nvPr/>
              </p14:nvContentPartPr>
              <p14:xfrm>
                <a:off x="9387251" y="4064095"/>
                <a:ext cx="190080" cy="1440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45D6F1AD-E982-87B0-ABB8-1D434F7A4A1E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9369611" y="4046095"/>
                  <a:ext cx="2257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3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1555412F-2102-B06A-65A3-61069D1727D7}"/>
                    </a:ext>
                  </a:extLst>
                </p14:cNvPr>
                <p14:cNvContentPartPr/>
                <p14:nvPr/>
              </p14:nvContentPartPr>
              <p14:xfrm>
                <a:off x="9634211" y="3915415"/>
                <a:ext cx="169200" cy="211320"/>
              </p14:xfrm>
            </p:contentPart>
          </mc:Choice>
          <mc:Fallback xmlns=""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1555412F-2102-B06A-65A3-61069D1727D7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9616571" y="3897415"/>
                  <a:ext cx="20484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5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0B2E209C-6012-4DCB-590A-E1961D793ADF}"/>
                    </a:ext>
                  </a:extLst>
                </p14:cNvPr>
                <p14:cNvContentPartPr/>
                <p14:nvPr/>
              </p14:nvContentPartPr>
              <p14:xfrm>
                <a:off x="9820691" y="4088215"/>
                <a:ext cx="63360" cy="6012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0B2E209C-6012-4DCB-590A-E1961D793ADF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9802691" y="4070575"/>
                  <a:ext cx="990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7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5D6C7936-7B84-1B75-A239-9E70223364A7}"/>
                    </a:ext>
                  </a:extLst>
                </p14:cNvPr>
                <p14:cNvContentPartPr/>
                <p14:nvPr/>
              </p14:nvContentPartPr>
              <p14:xfrm>
                <a:off x="9457451" y="4072735"/>
                <a:ext cx="14400" cy="13104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5D6C7936-7B84-1B75-A239-9E70223364A7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9439811" y="4054735"/>
                  <a:ext cx="50040" cy="16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2" name="Group 381">
            <a:extLst>
              <a:ext uri="{FF2B5EF4-FFF2-40B4-BE49-F238E27FC236}">
                <a16:creationId xmlns:a16="http://schemas.microsoft.com/office/drawing/2014/main" id="{1A9EB704-5C97-0C07-BFDF-C5499412A7A5}"/>
              </a:ext>
            </a:extLst>
          </p:cNvPr>
          <p:cNvGrpSpPr/>
          <p:nvPr/>
        </p:nvGrpSpPr>
        <p:grpSpPr>
          <a:xfrm>
            <a:off x="10034891" y="3985255"/>
            <a:ext cx="171360" cy="71640"/>
            <a:chOff x="10034891" y="3985255"/>
            <a:chExt cx="171360" cy="7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9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E9D12973-2306-F7EF-BA38-FA4B71E6587B}"/>
                    </a:ext>
                  </a:extLst>
                </p14:cNvPr>
                <p14:cNvContentPartPr/>
                <p14:nvPr/>
              </p14:nvContentPartPr>
              <p14:xfrm>
                <a:off x="10034891" y="4041775"/>
                <a:ext cx="171360" cy="15120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E9D12973-2306-F7EF-BA38-FA4B71E6587B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10016891" y="4023775"/>
                  <a:ext cx="2070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1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24ED9488-7E9F-9995-EF59-D7843AF01909}"/>
                    </a:ext>
                  </a:extLst>
                </p14:cNvPr>
                <p14:cNvContentPartPr/>
                <p14:nvPr/>
              </p14:nvContentPartPr>
              <p14:xfrm>
                <a:off x="10095371" y="3985255"/>
                <a:ext cx="3600" cy="11880"/>
              </p14:xfrm>
            </p:contentPart>
          </mc:Choice>
          <mc:Fallback xmlns=""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24ED9488-7E9F-9995-EF59-D7843AF01909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10077731" y="3967615"/>
                  <a:ext cx="39240" cy="4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0" name="Group 389">
            <a:extLst>
              <a:ext uri="{FF2B5EF4-FFF2-40B4-BE49-F238E27FC236}">
                <a16:creationId xmlns:a16="http://schemas.microsoft.com/office/drawing/2014/main" id="{6606E834-A105-1B8E-518A-FC5DE8E1EB65}"/>
              </a:ext>
            </a:extLst>
          </p:cNvPr>
          <p:cNvGrpSpPr/>
          <p:nvPr/>
        </p:nvGrpSpPr>
        <p:grpSpPr>
          <a:xfrm>
            <a:off x="10260971" y="3870055"/>
            <a:ext cx="618120" cy="424800"/>
            <a:chOff x="10260971" y="3870055"/>
            <a:chExt cx="618120" cy="42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3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942973F4-FAB5-8C88-57A4-00ED2B967E43}"/>
                    </a:ext>
                  </a:extLst>
                </p14:cNvPr>
                <p14:cNvContentPartPr/>
                <p14:nvPr/>
              </p14:nvContentPartPr>
              <p14:xfrm>
                <a:off x="10260971" y="3870055"/>
                <a:ext cx="56880" cy="424800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942973F4-FAB5-8C88-57A4-00ED2B967E43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10243331" y="3852415"/>
                  <a:ext cx="92520" cy="46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5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9C9FB69D-7E1B-C658-5051-8A237C6EF3EC}"/>
                    </a:ext>
                  </a:extLst>
                </p14:cNvPr>
                <p14:cNvContentPartPr/>
                <p14:nvPr/>
              </p14:nvContentPartPr>
              <p14:xfrm>
                <a:off x="10325771" y="4003975"/>
                <a:ext cx="97920" cy="133560"/>
              </p14:xfrm>
            </p:contentPart>
          </mc:Choice>
          <mc:Fallback xmlns=""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9C9FB69D-7E1B-C658-5051-8A237C6EF3EC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10307771" y="3985975"/>
                  <a:ext cx="1335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7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DBCF861A-B96A-0A84-9682-7D04139EC3D7}"/>
                    </a:ext>
                  </a:extLst>
                </p14:cNvPr>
                <p14:cNvContentPartPr/>
                <p14:nvPr/>
              </p14:nvContentPartPr>
              <p14:xfrm>
                <a:off x="10479131" y="3910735"/>
                <a:ext cx="86400" cy="231120"/>
              </p14:xfrm>
            </p:contentPart>
          </mc:Choice>
          <mc:Fallback xmlns=""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DBCF861A-B96A-0A84-9682-7D04139EC3D7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10461131" y="3893095"/>
                  <a:ext cx="12204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9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89908470-95C0-504B-6E80-4226C951A40E}"/>
                    </a:ext>
                  </a:extLst>
                </p14:cNvPr>
                <p14:cNvContentPartPr/>
                <p14:nvPr/>
              </p14:nvContentPartPr>
              <p14:xfrm>
                <a:off x="10578491" y="4056895"/>
                <a:ext cx="109440" cy="3420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89908470-95C0-504B-6E80-4226C951A40E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10560851" y="4039255"/>
                  <a:ext cx="14508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1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7C7FCEA6-33F6-3AC2-1C90-761F79D48F9B}"/>
                    </a:ext>
                  </a:extLst>
                </p14:cNvPr>
                <p14:cNvContentPartPr/>
                <p14:nvPr/>
              </p14:nvContentPartPr>
              <p14:xfrm>
                <a:off x="10623131" y="3968695"/>
                <a:ext cx="15480" cy="163800"/>
              </p14:xfrm>
            </p:contentPart>
          </mc:Choice>
          <mc:Fallback xmlns=""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7C7FCEA6-33F6-3AC2-1C90-761F79D48F9B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10605131" y="3951055"/>
                  <a:ext cx="511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3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E78F04B1-865C-C832-8DCB-57EC331B04F1}"/>
                    </a:ext>
                  </a:extLst>
                </p14:cNvPr>
                <p14:cNvContentPartPr/>
                <p14:nvPr/>
              </p14:nvContentPartPr>
              <p14:xfrm>
                <a:off x="10756691" y="3933775"/>
                <a:ext cx="11160" cy="195120"/>
              </p14:xfrm>
            </p:contentPart>
          </mc:Choice>
          <mc:Fallback xmlns=""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E78F04B1-865C-C832-8DCB-57EC331B04F1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10739051" y="3916135"/>
                  <a:ext cx="4680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5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6CF74387-37CC-2CDD-BADB-B893F16E2F05}"/>
                    </a:ext>
                  </a:extLst>
                </p14:cNvPr>
                <p14:cNvContentPartPr/>
                <p14:nvPr/>
              </p14:nvContentPartPr>
              <p14:xfrm>
                <a:off x="10785131" y="3870055"/>
                <a:ext cx="93960" cy="417960"/>
              </p14:xfrm>
            </p:contentPart>
          </mc:Choice>
          <mc:Fallback xmlns=""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6CF74387-37CC-2CDD-BADB-B893F16E2F05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10767491" y="3852415"/>
                  <a:ext cx="129600" cy="45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7" name="Group 396">
            <a:extLst>
              <a:ext uri="{FF2B5EF4-FFF2-40B4-BE49-F238E27FC236}">
                <a16:creationId xmlns:a16="http://schemas.microsoft.com/office/drawing/2014/main" id="{836137FE-FCE9-7DC7-AFD6-506B97BA3EA7}"/>
              </a:ext>
            </a:extLst>
          </p:cNvPr>
          <p:cNvGrpSpPr/>
          <p:nvPr/>
        </p:nvGrpSpPr>
        <p:grpSpPr>
          <a:xfrm>
            <a:off x="10959011" y="3710215"/>
            <a:ext cx="578160" cy="546480"/>
            <a:chOff x="10959011" y="3710215"/>
            <a:chExt cx="578160" cy="54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7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9CF81A3A-5B55-A1F4-FD22-C89E8F22A179}"/>
                    </a:ext>
                  </a:extLst>
                </p14:cNvPr>
                <p14:cNvContentPartPr/>
                <p14:nvPr/>
              </p14:nvContentPartPr>
              <p14:xfrm>
                <a:off x="10959011" y="3965095"/>
                <a:ext cx="146520" cy="144720"/>
              </p14:xfrm>
            </p:contentPart>
          </mc:Choice>
          <mc:Fallback xmlns=""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9CF81A3A-5B55-A1F4-FD22-C89E8F22A179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10941371" y="3947455"/>
                  <a:ext cx="1821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9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13DBDAC0-DC17-A7F7-FF70-C7129BE1BFFA}"/>
                    </a:ext>
                  </a:extLst>
                </p14:cNvPr>
                <p14:cNvContentPartPr/>
                <p14:nvPr/>
              </p14:nvContentPartPr>
              <p14:xfrm>
                <a:off x="11140811" y="4109095"/>
                <a:ext cx="82800" cy="117720"/>
              </p14:xfrm>
            </p:contentPart>
          </mc:Choice>
          <mc:Fallback xmlns=""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13DBDAC0-DC17-A7F7-FF70-C7129BE1BFFA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11122811" y="4091455"/>
                  <a:ext cx="1184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1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3E762480-8AEC-92C8-061F-77818A6B5AA0}"/>
                    </a:ext>
                  </a:extLst>
                </p14:cNvPr>
                <p14:cNvContentPartPr/>
                <p14:nvPr/>
              </p14:nvContentPartPr>
              <p14:xfrm>
                <a:off x="11267891" y="3868975"/>
                <a:ext cx="56520" cy="232920"/>
              </p14:xfrm>
            </p:contentPart>
          </mc:Choice>
          <mc:Fallback xmlns=""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3E762480-8AEC-92C8-061F-77818A6B5AA0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11249891" y="3851335"/>
                  <a:ext cx="9216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3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C6D22E75-C0DE-1D6E-C77E-9699B8DC19B5}"/>
                    </a:ext>
                  </a:extLst>
                </p14:cNvPr>
                <p14:cNvContentPartPr/>
                <p14:nvPr/>
              </p14:nvContentPartPr>
              <p14:xfrm>
                <a:off x="11187251" y="3960055"/>
                <a:ext cx="152280" cy="30240"/>
              </p14:xfrm>
            </p:contentPart>
          </mc:Choice>
          <mc:Fallback xmlns=""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C6D22E75-C0DE-1D6E-C77E-9699B8DC19B5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11169251" y="3942415"/>
                  <a:ext cx="1879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5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5864EFC4-9ECD-3E27-58B0-683DA1F5CB86}"/>
                    </a:ext>
                  </a:extLst>
                </p14:cNvPr>
                <p14:cNvContentPartPr/>
                <p14:nvPr/>
              </p14:nvContentPartPr>
              <p14:xfrm>
                <a:off x="11387051" y="3710215"/>
                <a:ext cx="150120" cy="546480"/>
              </p14:xfrm>
            </p:contentPart>
          </mc:Choice>
          <mc:Fallback xmlns=""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5864EFC4-9ECD-3E27-58B0-683DA1F5CB86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11369051" y="3692575"/>
                  <a:ext cx="185760" cy="58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3" name="Group 402">
            <a:extLst>
              <a:ext uri="{FF2B5EF4-FFF2-40B4-BE49-F238E27FC236}">
                <a16:creationId xmlns:a16="http://schemas.microsoft.com/office/drawing/2014/main" id="{72D1A44D-12BE-DDA1-1FA5-E34C3A3E0875}"/>
              </a:ext>
            </a:extLst>
          </p:cNvPr>
          <p:cNvGrpSpPr/>
          <p:nvPr/>
        </p:nvGrpSpPr>
        <p:grpSpPr>
          <a:xfrm>
            <a:off x="6452531" y="272935"/>
            <a:ext cx="1216080" cy="419040"/>
            <a:chOff x="6452531" y="272935"/>
            <a:chExt cx="1216080" cy="41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AC075077-C076-5E91-2C7C-A443F11CD6A0}"/>
                    </a:ext>
                  </a:extLst>
                </p14:cNvPr>
                <p14:cNvContentPartPr/>
                <p14:nvPr/>
              </p14:nvContentPartPr>
              <p14:xfrm>
                <a:off x="6452531" y="562735"/>
                <a:ext cx="59400" cy="1051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AC075077-C076-5E91-2C7C-A443F11CD6A0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6434891" y="544735"/>
                  <a:ext cx="950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3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B8596C1C-BF6D-375E-CD1D-A1140C9090A4}"/>
                    </a:ext>
                  </a:extLst>
                </p14:cNvPr>
                <p14:cNvContentPartPr/>
                <p14:nvPr/>
              </p14:nvContentPartPr>
              <p14:xfrm>
                <a:off x="6566651" y="518095"/>
                <a:ext cx="113400" cy="1738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B8596C1C-BF6D-375E-CD1D-A1140C9090A4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6548651" y="500095"/>
                  <a:ext cx="1490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5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1833779C-3E56-03A5-8F9A-E078027B95A6}"/>
                    </a:ext>
                  </a:extLst>
                </p14:cNvPr>
                <p14:cNvContentPartPr/>
                <p14:nvPr/>
              </p14:nvContentPartPr>
              <p14:xfrm>
                <a:off x="6807131" y="352855"/>
                <a:ext cx="122040" cy="1393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1833779C-3E56-03A5-8F9A-E078027B95A6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6789491" y="334855"/>
                  <a:ext cx="1576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7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537972F0-F175-966A-C07D-277731D61825}"/>
                    </a:ext>
                  </a:extLst>
                </p14:cNvPr>
                <p14:cNvContentPartPr/>
                <p14:nvPr/>
              </p14:nvContentPartPr>
              <p14:xfrm>
                <a:off x="6721091" y="298135"/>
                <a:ext cx="70920" cy="2512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537972F0-F175-966A-C07D-277731D61825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6703091" y="280495"/>
                  <a:ext cx="10656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9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A1E88B1-1A08-0F7A-332D-4483CC43261F}"/>
                    </a:ext>
                  </a:extLst>
                </p14:cNvPr>
                <p14:cNvContentPartPr/>
                <p14:nvPr/>
              </p14:nvContentPartPr>
              <p14:xfrm>
                <a:off x="6937091" y="304975"/>
                <a:ext cx="94320" cy="2653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A1E88B1-1A08-0F7A-332D-4483CC43261F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6919091" y="287335"/>
                  <a:ext cx="12996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1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D9458450-893B-C5CF-D512-53CFEF9B9A5B}"/>
                    </a:ext>
                  </a:extLst>
                </p14:cNvPr>
                <p14:cNvContentPartPr/>
                <p14:nvPr/>
              </p14:nvContentPartPr>
              <p14:xfrm>
                <a:off x="7168931" y="398215"/>
                <a:ext cx="225720" cy="1332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D9458450-893B-C5CF-D512-53CFEF9B9A5B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7151291" y="380575"/>
                  <a:ext cx="2613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3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09181C0F-7859-8BEB-AFEF-437878B40DCE}"/>
                    </a:ext>
                  </a:extLst>
                </p14:cNvPr>
                <p14:cNvContentPartPr/>
                <p14:nvPr/>
              </p14:nvContentPartPr>
              <p14:xfrm>
                <a:off x="7440731" y="449695"/>
                <a:ext cx="88560" cy="1173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09181C0F-7859-8BEB-AFEF-437878B40DCE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7422731" y="432055"/>
                  <a:ext cx="1242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5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5CBBDAC2-4A88-C165-91AD-214F516ACDB1}"/>
                    </a:ext>
                  </a:extLst>
                </p14:cNvPr>
                <p14:cNvContentPartPr/>
                <p14:nvPr/>
              </p14:nvContentPartPr>
              <p14:xfrm>
                <a:off x="7600211" y="272935"/>
                <a:ext cx="68400" cy="3351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5CBBDAC2-4A88-C165-91AD-214F516ACDB1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7582571" y="255295"/>
                  <a:ext cx="104040" cy="370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3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2C72F6C-08BA-2D91-8E98-915E3E922F75}"/>
                  </a:ext>
                </a:extLst>
              </p14:cNvPr>
              <p14:cNvContentPartPr/>
              <p14:nvPr/>
            </p14:nvContentPartPr>
            <p14:xfrm>
              <a:off x="1873331" y="263935"/>
              <a:ext cx="188640" cy="4942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2C72F6C-08BA-2D91-8E98-915E3E922F75}"/>
                  </a:ext>
                </a:extLst>
              </p:cNvPr>
              <p:cNvPicPr/>
              <p:nvPr/>
            </p:nvPicPr>
            <p:blipFill>
              <a:blip r:embed="rId638"/>
              <a:stretch>
                <a:fillRect/>
              </a:stretch>
            </p:blipFill>
            <p:spPr>
              <a:xfrm>
                <a:off x="1855331" y="245935"/>
                <a:ext cx="224280" cy="52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23E355A-A9C2-0B4B-FA70-CE6C4AB34025}"/>
                  </a:ext>
                </a:extLst>
              </p14:cNvPr>
              <p14:cNvContentPartPr/>
              <p14:nvPr/>
            </p14:nvContentPartPr>
            <p14:xfrm>
              <a:off x="6106931" y="275095"/>
              <a:ext cx="200520" cy="5130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23E355A-A9C2-0B4B-FA70-CE6C4AB34025}"/>
                  </a:ext>
                </a:extLst>
              </p:cNvPr>
              <p:cNvPicPr/>
              <p:nvPr/>
            </p:nvPicPr>
            <p:blipFill>
              <a:blip r:embed="rId640"/>
              <a:stretch>
                <a:fillRect/>
              </a:stretch>
            </p:blipFill>
            <p:spPr>
              <a:xfrm>
                <a:off x="6089291" y="257455"/>
                <a:ext cx="236160" cy="54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3F2843F-34B4-DA2E-9CAF-171E47D854F6}"/>
                  </a:ext>
                </a:extLst>
              </p14:cNvPr>
              <p14:cNvContentPartPr/>
              <p14:nvPr/>
            </p14:nvContentPartPr>
            <p14:xfrm>
              <a:off x="4750091" y="1232695"/>
              <a:ext cx="248040" cy="60804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3F2843F-34B4-DA2E-9CAF-171E47D854F6}"/>
                  </a:ext>
                </a:extLst>
              </p:cNvPr>
              <p:cNvPicPr/>
              <p:nvPr/>
            </p:nvPicPr>
            <p:blipFill>
              <a:blip r:embed="rId642"/>
              <a:stretch>
                <a:fillRect/>
              </a:stretch>
            </p:blipFill>
            <p:spPr>
              <a:xfrm>
                <a:off x="4732091" y="1214695"/>
                <a:ext cx="283680" cy="64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23193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437D49F-DB3F-0794-10B4-2097E5971B9B}"/>
              </a:ext>
            </a:extLst>
          </p:cNvPr>
          <p:cNvGrpSpPr/>
          <p:nvPr/>
        </p:nvGrpSpPr>
        <p:grpSpPr>
          <a:xfrm>
            <a:off x="781811" y="447895"/>
            <a:ext cx="648360" cy="350280"/>
            <a:chOff x="781811" y="447895"/>
            <a:chExt cx="648360" cy="35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909F3D16-F742-7DE2-9710-8FE70AB60F32}"/>
                    </a:ext>
                  </a:extLst>
                </p14:cNvPr>
                <p14:cNvContentPartPr/>
                <p14:nvPr/>
              </p14:nvContentPartPr>
              <p14:xfrm>
                <a:off x="787571" y="496855"/>
                <a:ext cx="104760" cy="2044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909F3D16-F742-7DE2-9710-8FE70AB60F3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69931" y="479215"/>
                  <a:ext cx="14040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6AC8511-8B6F-F77D-62F2-E839C267A7C8}"/>
                    </a:ext>
                  </a:extLst>
                </p14:cNvPr>
                <p14:cNvContentPartPr/>
                <p14:nvPr/>
              </p14:nvContentPartPr>
              <p14:xfrm>
                <a:off x="781811" y="472015"/>
                <a:ext cx="154440" cy="255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6AC8511-8B6F-F77D-62F2-E839C267A7C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63811" y="454015"/>
                  <a:ext cx="1900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0FC5682-EED8-554E-4F76-6CA180525855}"/>
                    </a:ext>
                  </a:extLst>
                </p14:cNvPr>
                <p14:cNvContentPartPr/>
                <p14:nvPr/>
              </p14:nvContentPartPr>
              <p14:xfrm>
                <a:off x="1028051" y="447895"/>
                <a:ext cx="96120" cy="3294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0FC5682-EED8-554E-4F76-6CA18052585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10051" y="430255"/>
                  <a:ext cx="13176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A7F85B29-885F-D072-EEAE-BAA473294AB9}"/>
                    </a:ext>
                  </a:extLst>
                </p14:cNvPr>
                <p14:cNvContentPartPr/>
                <p14:nvPr/>
              </p14:nvContentPartPr>
              <p14:xfrm>
                <a:off x="1193291" y="525655"/>
                <a:ext cx="97920" cy="2012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A7F85B29-885F-D072-EEAE-BAA473294AB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75651" y="508015"/>
                  <a:ext cx="13356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D5B4520-FC84-0C19-9D1B-1AB51E87F38D}"/>
                    </a:ext>
                  </a:extLst>
                </p14:cNvPr>
                <p14:cNvContentPartPr/>
                <p14:nvPr/>
              </p14:nvContentPartPr>
              <p14:xfrm>
                <a:off x="1147211" y="605575"/>
                <a:ext cx="141120" cy="565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D5B4520-FC84-0C19-9D1B-1AB51E87F38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129211" y="587935"/>
                  <a:ext cx="1767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9557134-0342-1554-3890-E2922E26521C}"/>
                    </a:ext>
                  </a:extLst>
                </p14:cNvPr>
                <p14:cNvContentPartPr/>
                <p14:nvPr/>
              </p14:nvContentPartPr>
              <p14:xfrm>
                <a:off x="1354211" y="479575"/>
                <a:ext cx="75960" cy="3186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9557134-0342-1554-3890-E2922E26521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336211" y="461575"/>
                  <a:ext cx="111600" cy="35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6F7F754-CF54-9F90-28AA-02EB8AA0C696}"/>
              </a:ext>
            </a:extLst>
          </p:cNvPr>
          <p:cNvGrpSpPr/>
          <p:nvPr/>
        </p:nvGrpSpPr>
        <p:grpSpPr>
          <a:xfrm>
            <a:off x="1642931" y="558055"/>
            <a:ext cx="211680" cy="113760"/>
            <a:chOff x="1642931" y="558055"/>
            <a:chExt cx="211680" cy="11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C9DA780-A75C-FFBB-F01C-C950AE86F399}"/>
                    </a:ext>
                  </a:extLst>
                </p14:cNvPr>
                <p14:cNvContentPartPr/>
                <p14:nvPr/>
              </p14:nvContentPartPr>
              <p14:xfrm>
                <a:off x="1642931" y="558055"/>
                <a:ext cx="188640" cy="237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C9DA780-A75C-FFBB-F01C-C950AE86F39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624931" y="540415"/>
                  <a:ext cx="2242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739ABBF-E4B9-0A10-72D3-FD3F9B1CFC3E}"/>
                    </a:ext>
                  </a:extLst>
                </p14:cNvPr>
                <p14:cNvContentPartPr/>
                <p14:nvPr/>
              </p14:nvContentPartPr>
              <p14:xfrm>
                <a:off x="1665251" y="621775"/>
                <a:ext cx="189360" cy="500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739ABBF-E4B9-0A10-72D3-FD3F9B1CFC3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647611" y="604135"/>
                  <a:ext cx="225000" cy="8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F31F23B-9900-723C-895E-D0567B949A57}"/>
              </a:ext>
            </a:extLst>
          </p:cNvPr>
          <p:cNvGrpSpPr/>
          <p:nvPr/>
        </p:nvGrpSpPr>
        <p:grpSpPr>
          <a:xfrm>
            <a:off x="3180131" y="423055"/>
            <a:ext cx="2294640" cy="459000"/>
            <a:chOff x="3180131" y="423055"/>
            <a:chExt cx="2294640" cy="45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A3EF67E-B62B-27F6-C077-0931D907D333}"/>
                    </a:ext>
                  </a:extLst>
                </p14:cNvPr>
                <p14:cNvContentPartPr/>
                <p14:nvPr/>
              </p14:nvContentPartPr>
              <p14:xfrm>
                <a:off x="3224411" y="585055"/>
                <a:ext cx="118440" cy="1389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A3EF67E-B62B-27F6-C077-0931D907D33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206771" y="567415"/>
                  <a:ext cx="1540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E874512-A7AA-63F1-2B0D-FA4678F9E854}"/>
                    </a:ext>
                  </a:extLst>
                </p14:cNvPr>
                <p14:cNvContentPartPr/>
                <p14:nvPr/>
              </p14:nvContentPartPr>
              <p14:xfrm>
                <a:off x="3180131" y="556615"/>
                <a:ext cx="94680" cy="2541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E874512-A7AA-63F1-2B0D-FA4678F9E85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162131" y="538975"/>
                  <a:ext cx="13032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0EAC3AB-6433-FA5D-54C8-C7D7A01BB035}"/>
                    </a:ext>
                  </a:extLst>
                </p14:cNvPr>
                <p14:cNvContentPartPr/>
                <p14:nvPr/>
              </p14:nvContentPartPr>
              <p14:xfrm>
                <a:off x="3354731" y="560575"/>
                <a:ext cx="129960" cy="3214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0EAC3AB-6433-FA5D-54C8-C7D7A01BB03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337091" y="542935"/>
                  <a:ext cx="16560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4502AFB-B984-8250-D506-8360986AF222}"/>
                    </a:ext>
                  </a:extLst>
                </p14:cNvPr>
                <p14:cNvContentPartPr/>
                <p14:nvPr/>
              </p14:nvContentPartPr>
              <p14:xfrm>
                <a:off x="3603491" y="583615"/>
                <a:ext cx="147960" cy="2120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4502AFB-B984-8250-D506-8360986AF22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585851" y="565615"/>
                  <a:ext cx="18360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6D36E62-0995-3ED3-C55C-DFF72E8BB8AD}"/>
                    </a:ext>
                  </a:extLst>
                </p14:cNvPr>
                <p14:cNvContentPartPr/>
                <p14:nvPr/>
              </p14:nvContentPartPr>
              <p14:xfrm>
                <a:off x="3806531" y="642295"/>
                <a:ext cx="16200" cy="972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6D36E62-0995-3ED3-C55C-DFF72E8BB8A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788891" y="624655"/>
                  <a:ext cx="518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8F9179D-9C8D-A948-1D3B-6C3ED4453E24}"/>
                    </a:ext>
                  </a:extLst>
                </p14:cNvPr>
                <p14:cNvContentPartPr/>
                <p14:nvPr/>
              </p14:nvContentPartPr>
              <p14:xfrm>
                <a:off x="3806531" y="585775"/>
                <a:ext cx="6840" cy="43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8F9179D-9C8D-A948-1D3B-6C3ED4453E2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788891" y="568135"/>
                  <a:ext cx="424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CB13D03-624D-D65F-E657-2D285171BE36}"/>
                    </a:ext>
                  </a:extLst>
                </p14:cNvPr>
                <p14:cNvContentPartPr/>
                <p14:nvPr/>
              </p14:nvContentPartPr>
              <p14:xfrm>
                <a:off x="3891851" y="645175"/>
                <a:ext cx="125280" cy="1148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CB13D03-624D-D65F-E657-2D285171BE3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873851" y="627535"/>
                  <a:ext cx="1609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4B12819-A086-164B-E4DB-F66C21F250E2}"/>
                    </a:ext>
                  </a:extLst>
                </p14:cNvPr>
                <p14:cNvContentPartPr/>
                <p14:nvPr/>
              </p14:nvContentPartPr>
              <p14:xfrm>
                <a:off x="4104611" y="447535"/>
                <a:ext cx="117720" cy="3546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4B12819-A086-164B-E4DB-F66C21F250E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086971" y="429895"/>
                  <a:ext cx="15336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3DC528A-02F8-4430-789D-C26F5D2FCD20}"/>
                    </a:ext>
                  </a:extLst>
                </p14:cNvPr>
                <p14:cNvContentPartPr/>
                <p14:nvPr/>
              </p14:nvContentPartPr>
              <p14:xfrm>
                <a:off x="4221971" y="559135"/>
                <a:ext cx="191160" cy="1684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3DC528A-02F8-4430-789D-C26F5D2FCD2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204331" y="541495"/>
                  <a:ext cx="2268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5757D2E-BA48-0780-5866-8498D44DB515}"/>
                    </a:ext>
                  </a:extLst>
                </p14:cNvPr>
                <p14:cNvContentPartPr/>
                <p14:nvPr/>
              </p14:nvContentPartPr>
              <p14:xfrm>
                <a:off x="4443371" y="720415"/>
                <a:ext cx="80640" cy="1414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5757D2E-BA48-0780-5866-8498D44DB51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425731" y="702775"/>
                  <a:ext cx="1162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5BBBBF3-6423-23FE-035A-CBB82697152C}"/>
                    </a:ext>
                  </a:extLst>
                </p14:cNvPr>
                <p14:cNvContentPartPr/>
                <p14:nvPr/>
              </p14:nvContentPartPr>
              <p14:xfrm>
                <a:off x="4399091" y="814375"/>
                <a:ext cx="101160" cy="61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5BBBBF3-6423-23FE-035A-CBB82697152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381091" y="796735"/>
                  <a:ext cx="1368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8662B8C-4648-6986-1FF2-10F7E8D9C3C8}"/>
                    </a:ext>
                  </a:extLst>
                </p14:cNvPr>
                <p14:cNvContentPartPr/>
                <p14:nvPr/>
              </p14:nvContentPartPr>
              <p14:xfrm>
                <a:off x="4621931" y="484615"/>
                <a:ext cx="85320" cy="2322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8662B8C-4648-6986-1FF2-10F7E8D9C3C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604291" y="466615"/>
                  <a:ext cx="12096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13FD99A-04F8-456C-BCC0-A6617245EE03}"/>
                    </a:ext>
                  </a:extLst>
                </p14:cNvPr>
                <p14:cNvContentPartPr/>
                <p14:nvPr/>
              </p14:nvContentPartPr>
              <p14:xfrm>
                <a:off x="4541291" y="595855"/>
                <a:ext cx="139320" cy="194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13FD99A-04F8-456C-BCC0-A6617245EE0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523651" y="577855"/>
                  <a:ext cx="1749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440CF6B-02E6-AC1E-9D71-7EFEC99C763F}"/>
                    </a:ext>
                  </a:extLst>
                </p14:cNvPr>
                <p14:cNvContentPartPr/>
                <p14:nvPr/>
              </p14:nvContentPartPr>
              <p14:xfrm>
                <a:off x="4828571" y="580015"/>
                <a:ext cx="5040" cy="1774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440CF6B-02E6-AC1E-9D71-7EFEC99C763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810571" y="562015"/>
                  <a:ext cx="4068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D684DBE-BF62-BFD1-B24B-38268C950CA6}"/>
                    </a:ext>
                  </a:extLst>
                </p14:cNvPr>
                <p14:cNvContentPartPr/>
                <p14:nvPr/>
              </p14:nvContentPartPr>
              <p14:xfrm>
                <a:off x="4770611" y="644815"/>
                <a:ext cx="184680" cy="493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D684DBE-BF62-BFD1-B24B-38268C950CA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752971" y="626815"/>
                  <a:ext cx="2203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331EEE6-3E0E-7D9D-6ED5-662621EA4A4D}"/>
                    </a:ext>
                  </a:extLst>
                </p14:cNvPr>
                <p14:cNvContentPartPr/>
                <p14:nvPr/>
              </p14:nvContentPartPr>
              <p14:xfrm>
                <a:off x="5038811" y="542215"/>
                <a:ext cx="201960" cy="1998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331EEE6-3E0E-7D9D-6ED5-662621EA4A4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021171" y="524215"/>
                  <a:ext cx="23760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D6A3C37-ABA8-AB5D-4908-BF81FF3977F4}"/>
                    </a:ext>
                  </a:extLst>
                </p14:cNvPr>
                <p14:cNvContentPartPr/>
                <p14:nvPr/>
              </p14:nvContentPartPr>
              <p14:xfrm>
                <a:off x="5257331" y="710695"/>
                <a:ext cx="53640" cy="684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D6A3C37-ABA8-AB5D-4908-BF81FF3977F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239331" y="692695"/>
                  <a:ext cx="892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5705430-54B7-6F77-736C-6E2B2D712C84}"/>
                    </a:ext>
                  </a:extLst>
                </p14:cNvPr>
                <p14:cNvContentPartPr/>
                <p14:nvPr/>
              </p14:nvContentPartPr>
              <p14:xfrm>
                <a:off x="5373611" y="423055"/>
                <a:ext cx="101160" cy="4428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5705430-54B7-6F77-736C-6E2B2D712C8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355611" y="405055"/>
                  <a:ext cx="136800" cy="478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A5FE4EAC-5201-A42B-605F-9013F4438424}"/>
                  </a:ext>
                </a:extLst>
              </p14:cNvPr>
              <p14:cNvContentPartPr/>
              <p14:nvPr/>
            </p14:nvContentPartPr>
            <p14:xfrm>
              <a:off x="5847731" y="350335"/>
              <a:ext cx="254520" cy="3402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A5FE4EAC-5201-A42B-605F-9013F4438424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829731" y="332335"/>
                <a:ext cx="290160" cy="375840"/>
              </a:xfrm>
              <a:prstGeom prst="rect">
                <a:avLst/>
              </a:prstGeom>
            </p:spPr>
          </p:pic>
        </mc:Fallback>
      </mc:AlternateContent>
      <p:grpSp>
        <p:nvGrpSpPr>
          <p:cNvPr id="90" name="Group 89">
            <a:extLst>
              <a:ext uri="{FF2B5EF4-FFF2-40B4-BE49-F238E27FC236}">
                <a16:creationId xmlns:a16="http://schemas.microsoft.com/office/drawing/2014/main" id="{C75A2552-1C80-306B-B7B4-286D3F0C1014}"/>
              </a:ext>
            </a:extLst>
          </p:cNvPr>
          <p:cNvGrpSpPr/>
          <p:nvPr/>
        </p:nvGrpSpPr>
        <p:grpSpPr>
          <a:xfrm>
            <a:off x="9776051" y="637975"/>
            <a:ext cx="128160" cy="194400"/>
            <a:chOff x="9776051" y="637975"/>
            <a:chExt cx="128160" cy="19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A23861F3-145D-7FB5-C865-2AFC408BD835}"/>
                    </a:ext>
                  </a:extLst>
                </p14:cNvPr>
                <p14:cNvContentPartPr/>
                <p14:nvPr/>
              </p14:nvContentPartPr>
              <p14:xfrm>
                <a:off x="9837611" y="637975"/>
                <a:ext cx="10080" cy="1944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A23861F3-145D-7FB5-C865-2AFC408BD83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819971" y="620335"/>
                  <a:ext cx="4572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768058C8-5B36-5CDF-22D0-BC5AA0E9D059}"/>
                    </a:ext>
                  </a:extLst>
                </p14:cNvPr>
                <p14:cNvContentPartPr/>
                <p14:nvPr/>
              </p14:nvContentPartPr>
              <p14:xfrm>
                <a:off x="9776051" y="776575"/>
                <a:ext cx="128160" cy="115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768058C8-5B36-5CDF-22D0-BC5AA0E9D05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758411" y="758935"/>
                  <a:ext cx="163800" cy="47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3DA2603E-C890-566F-C834-BF1F7F80EED2}"/>
                  </a:ext>
                </a:extLst>
              </p14:cNvPr>
              <p14:cNvContentPartPr/>
              <p14:nvPr/>
            </p14:nvContentPartPr>
            <p14:xfrm>
              <a:off x="10375091" y="450775"/>
              <a:ext cx="185040" cy="54504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3DA2603E-C890-566F-C834-BF1F7F80EED2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0357091" y="432775"/>
                <a:ext cx="220680" cy="580680"/>
              </a:xfrm>
              <a:prstGeom prst="rect">
                <a:avLst/>
              </a:prstGeom>
            </p:spPr>
          </p:pic>
        </mc:Fallback>
      </mc:AlternateContent>
      <p:grpSp>
        <p:nvGrpSpPr>
          <p:cNvPr id="94" name="Group 93">
            <a:extLst>
              <a:ext uri="{FF2B5EF4-FFF2-40B4-BE49-F238E27FC236}">
                <a16:creationId xmlns:a16="http://schemas.microsoft.com/office/drawing/2014/main" id="{593C2903-79A1-7DF9-70A7-24590ECC4945}"/>
              </a:ext>
            </a:extLst>
          </p:cNvPr>
          <p:cNvGrpSpPr/>
          <p:nvPr/>
        </p:nvGrpSpPr>
        <p:grpSpPr>
          <a:xfrm>
            <a:off x="7155611" y="331975"/>
            <a:ext cx="2435040" cy="682920"/>
            <a:chOff x="7155611" y="331975"/>
            <a:chExt cx="2435040" cy="68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C69A91A8-F8A4-9AC3-A8A9-C55663A4FABE}"/>
                    </a:ext>
                  </a:extLst>
                </p14:cNvPr>
                <p14:cNvContentPartPr/>
                <p14:nvPr/>
              </p14:nvContentPartPr>
              <p14:xfrm>
                <a:off x="7155611" y="331975"/>
                <a:ext cx="168480" cy="6526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69A91A8-F8A4-9AC3-A8A9-C55663A4FAB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137971" y="313975"/>
                  <a:ext cx="204120" cy="68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245F6DD-D5CB-9CB5-119F-F7B5AEAA729B}"/>
                    </a:ext>
                  </a:extLst>
                </p14:cNvPr>
                <p14:cNvContentPartPr/>
                <p14:nvPr/>
              </p14:nvContentPartPr>
              <p14:xfrm>
                <a:off x="7322291" y="606295"/>
                <a:ext cx="135720" cy="2001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245F6DD-D5CB-9CB5-119F-F7B5AEAA729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304291" y="588295"/>
                  <a:ext cx="17136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6536017D-E4E1-80AC-2E1D-FDD801F852E5}"/>
                    </a:ext>
                  </a:extLst>
                </p14:cNvPr>
                <p14:cNvContentPartPr/>
                <p14:nvPr/>
              </p14:nvContentPartPr>
              <p14:xfrm>
                <a:off x="7526411" y="682615"/>
                <a:ext cx="20160" cy="1026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6536017D-E4E1-80AC-2E1D-FDD801F852E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508411" y="664975"/>
                  <a:ext cx="558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A0A8D892-2007-2342-6525-20CFDD02A334}"/>
                    </a:ext>
                  </a:extLst>
                </p14:cNvPr>
                <p14:cNvContentPartPr/>
                <p14:nvPr/>
              </p14:nvContentPartPr>
              <p14:xfrm>
                <a:off x="7536851" y="594055"/>
                <a:ext cx="13320" cy="144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A0A8D892-2007-2342-6525-20CFDD02A33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519211" y="576055"/>
                  <a:ext cx="489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EB58D1E7-C5F9-9CAF-DB3A-EDC0B1C0E4E8}"/>
                    </a:ext>
                  </a:extLst>
                </p14:cNvPr>
                <p14:cNvContentPartPr/>
                <p14:nvPr/>
              </p14:nvContentPartPr>
              <p14:xfrm>
                <a:off x="7625771" y="721495"/>
                <a:ext cx="74520" cy="867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EB58D1E7-C5F9-9CAF-DB3A-EDC0B1C0E4E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608131" y="703855"/>
                  <a:ext cx="1101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5530ABDB-4DFB-F3C0-12A4-DC7621FD2E38}"/>
                    </a:ext>
                  </a:extLst>
                </p14:cNvPr>
                <p14:cNvContentPartPr/>
                <p14:nvPr/>
              </p14:nvContentPartPr>
              <p14:xfrm>
                <a:off x="7845371" y="514135"/>
                <a:ext cx="61560" cy="3902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5530ABDB-4DFB-F3C0-12A4-DC7621FD2E3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827371" y="496135"/>
                  <a:ext cx="97200" cy="4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4ECC0180-08BB-C0F5-1D26-F5D8B1F9C74B}"/>
                    </a:ext>
                  </a:extLst>
                </p14:cNvPr>
                <p14:cNvContentPartPr/>
                <p14:nvPr/>
              </p14:nvContentPartPr>
              <p14:xfrm>
                <a:off x="7937891" y="578935"/>
                <a:ext cx="189000" cy="2577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4ECC0180-08BB-C0F5-1D26-F5D8B1F9C74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919891" y="561295"/>
                  <a:ext cx="22464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AE134333-33E6-2933-6ED1-51BCEB99040F}"/>
                    </a:ext>
                  </a:extLst>
                </p14:cNvPr>
                <p14:cNvContentPartPr/>
                <p14:nvPr/>
              </p14:nvContentPartPr>
              <p14:xfrm>
                <a:off x="8228051" y="641575"/>
                <a:ext cx="169200" cy="1378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AE134333-33E6-2933-6ED1-51BCEB99040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210051" y="623575"/>
                  <a:ext cx="2048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277EE5A7-A7F2-A6ED-9852-D65A3C558476}"/>
                    </a:ext>
                  </a:extLst>
                </p14:cNvPr>
                <p14:cNvContentPartPr/>
                <p14:nvPr/>
              </p14:nvContentPartPr>
              <p14:xfrm>
                <a:off x="8459171" y="783415"/>
                <a:ext cx="104040" cy="666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277EE5A7-A7F2-A6ED-9852-D65A3C55847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441171" y="765415"/>
                  <a:ext cx="1396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DF171CB8-63D3-C4D3-05BC-B2E4ED819129}"/>
                    </a:ext>
                  </a:extLst>
                </p14:cNvPr>
                <p14:cNvContentPartPr/>
                <p14:nvPr/>
              </p14:nvContentPartPr>
              <p14:xfrm>
                <a:off x="8778131" y="580375"/>
                <a:ext cx="3960" cy="1951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DF171CB8-63D3-C4D3-05BC-B2E4ED81912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760491" y="562735"/>
                  <a:ext cx="3960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BB021E93-5912-F9A8-B418-7CB06BF245B5}"/>
                    </a:ext>
                  </a:extLst>
                </p14:cNvPr>
                <p14:cNvContentPartPr/>
                <p14:nvPr/>
              </p14:nvContentPartPr>
              <p14:xfrm>
                <a:off x="8683811" y="700615"/>
                <a:ext cx="175320" cy="64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BB021E93-5912-F9A8-B418-7CB06BF245B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665811" y="682975"/>
                  <a:ext cx="2109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2889D39A-0C88-F52F-4097-69E72375CB05}"/>
                    </a:ext>
                  </a:extLst>
                </p14:cNvPr>
                <p14:cNvContentPartPr/>
                <p14:nvPr/>
              </p14:nvContentPartPr>
              <p14:xfrm>
                <a:off x="8894771" y="610975"/>
                <a:ext cx="223200" cy="1645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2889D39A-0C88-F52F-4097-69E72375CB0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876771" y="592975"/>
                  <a:ext cx="2588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5ABA269-7CAF-215D-2E65-BB107B5928C8}"/>
                    </a:ext>
                  </a:extLst>
                </p14:cNvPr>
                <p14:cNvContentPartPr/>
                <p14:nvPr/>
              </p14:nvContentPartPr>
              <p14:xfrm>
                <a:off x="9126971" y="790615"/>
                <a:ext cx="74520" cy="1580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5ABA269-7CAF-215D-2E65-BB107B5928C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108971" y="772975"/>
                  <a:ext cx="11016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74E69054-5836-EF9E-A792-B0B620107FC0}"/>
                    </a:ext>
                  </a:extLst>
                </p14:cNvPr>
                <p14:cNvContentPartPr/>
                <p14:nvPr/>
              </p14:nvContentPartPr>
              <p14:xfrm>
                <a:off x="9078371" y="858295"/>
                <a:ext cx="102960" cy="255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74E69054-5836-EF9E-A792-B0B620107FC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060371" y="840655"/>
                  <a:ext cx="1386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85A9D869-9987-403E-D9D0-00E65E76C1A6}"/>
                    </a:ext>
                  </a:extLst>
                </p14:cNvPr>
                <p14:cNvContentPartPr/>
                <p14:nvPr/>
              </p14:nvContentPartPr>
              <p14:xfrm>
                <a:off x="9229931" y="542575"/>
                <a:ext cx="110520" cy="4723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85A9D869-9987-403E-D9D0-00E65E76C1A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212291" y="524575"/>
                  <a:ext cx="146160" cy="50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F7C1A427-22A0-C590-0180-F87945D48CDC}"/>
                    </a:ext>
                  </a:extLst>
                </p14:cNvPr>
                <p14:cNvContentPartPr/>
                <p14:nvPr/>
              </p14:nvContentPartPr>
              <p14:xfrm>
                <a:off x="9496691" y="578935"/>
                <a:ext cx="88920" cy="2368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F7C1A427-22A0-C590-0180-F87945D48CD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478691" y="560935"/>
                  <a:ext cx="12456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CBA75C5B-9457-409D-EA43-6579F8DF440C}"/>
                    </a:ext>
                  </a:extLst>
                </p14:cNvPr>
                <p14:cNvContentPartPr/>
                <p14:nvPr/>
              </p14:nvContentPartPr>
              <p14:xfrm>
                <a:off x="9433691" y="718975"/>
                <a:ext cx="156960" cy="162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CBA75C5B-9457-409D-EA43-6579F8DF440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415691" y="700975"/>
                  <a:ext cx="1926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FA9A5C9C-70A5-D227-490F-0297D79979D4}"/>
                    </a:ext>
                  </a:extLst>
                </p14:cNvPr>
                <p14:cNvContentPartPr/>
                <p14:nvPr/>
              </p14:nvContentPartPr>
              <p14:xfrm>
                <a:off x="7748531" y="434215"/>
                <a:ext cx="104400" cy="5436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FA9A5C9C-70A5-D227-490F-0297D79979D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730531" y="416215"/>
                  <a:ext cx="140040" cy="57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E5746C95-9324-AEDD-813D-B354559F3CB2}"/>
              </a:ext>
            </a:extLst>
          </p:cNvPr>
          <p:cNvGrpSpPr/>
          <p:nvPr/>
        </p:nvGrpSpPr>
        <p:grpSpPr>
          <a:xfrm>
            <a:off x="10080251" y="437095"/>
            <a:ext cx="344880" cy="543600"/>
            <a:chOff x="10080251" y="437095"/>
            <a:chExt cx="344880" cy="54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4FA55D63-5F8D-41CA-5EFC-C2E5F23FDE55}"/>
                    </a:ext>
                  </a:extLst>
                </p14:cNvPr>
                <p14:cNvContentPartPr/>
                <p14:nvPr/>
              </p14:nvContentPartPr>
              <p14:xfrm>
                <a:off x="10080251" y="599095"/>
                <a:ext cx="220680" cy="2102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4FA55D63-5F8D-41CA-5EFC-C2E5F23FDE5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062251" y="581095"/>
                  <a:ext cx="25632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3AC5484C-F27E-11A5-5DA2-0C8621E75E28}"/>
                    </a:ext>
                  </a:extLst>
                </p14:cNvPr>
                <p14:cNvContentPartPr/>
                <p14:nvPr/>
              </p14:nvContentPartPr>
              <p14:xfrm>
                <a:off x="10319651" y="803575"/>
                <a:ext cx="51480" cy="486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3AC5484C-F27E-11A5-5DA2-0C8621E75E2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301651" y="785575"/>
                  <a:ext cx="871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15A93F60-A9B5-2B98-CA2F-D58CC4FADB9A}"/>
                    </a:ext>
                  </a:extLst>
                </p14:cNvPr>
                <p14:cNvContentPartPr/>
                <p14:nvPr/>
              </p14:nvContentPartPr>
              <p14:xfrm>
                <a:off x="10286171" y="437095"/>
                <a:ext cx="138960" cy="5436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15A93F60-A9B5-2B98-CA2F-D58CC4FADB9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268531" y="419095"/>
                  <a:ext cx="174600" cy="57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5855FCC2-3E31-733C-CF4A-6A610F16D762}"/>
              </a:ext>
            </a:extLst>
          </p:cNvPr>
          <p:cNvGrpSpPr/>
          <p:nvPr/>
        </p:nvGrpSpPr>
        <p:grpSpPr>
          <a:xfrm>
            <a:off x="6649811" y="1373815"/>
            <a:ext cx="1529640" cy="487440"/>
            <a:chOff x="6649811" y="1373815"/>
            <a:chExt cx="1529640" cy="48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6A63C81E-A827-3261-3770-1BA9A26CBAC3}"/>
                    </a:ext>
                  </a:extLst>
                </p14:cNvPr>
                <p14:cNvContentPartPr/>
                <p14:nvPr/>
              </p14:nvContentPartPr>
              <p14:xfrm>
                <a:off x="6649811" y="1700695"/>
                <a:ext cx="218160" cy="111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6A63C81E-A827-3261-3770-1BA9A26CBAC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632171" y="1683055"/>
                  <a:ext cx="2538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B9C154F8-DE69-E07D-C54B-281FAA4A9318}"/>
                    </a:ext>
                  </a:extLst>
                </p14:cNvPr>
                <p14:cNvContentPartPr/>
                <p14:nvPr/>
              </p14:nvContentPartPr>
              <p14:xfrm>
                <a:off x="6959051" y="1477135"/>
                <a:ext cx="123480" cy="3639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B9C154F8-DE69-E07D-C54B-281FAA4A931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941411" y="1459495"/>
                  <a:ext cx="15912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0CEA7764-2578-459F-1404-6967C02365DC}"/>
                    </a:ext>
                  </a:extLst>
                </p14:cNvPr>
                <p14:cNvContentPartPr/>
                <p14:nvPr/>
              </p14:nvContentPartPr>
              <p14:xfrm>
                <a:off x="7127891" y="1718695"/>
                <a:ext cx="105840" cy="72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0CEA7764-2578-459F-1404-6967C02365D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109891" y="1700695"/>
                  <a:ext cx="1414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D70D722D-DB14-51B2-B2FD-7633C4CAB422}"/>
                    </a:ext>
                  </a:extLst>
                </p14:cNvPr>
                <p14:cNvContentPartPr/>
                <p14:nvPr/>
              </p14:nvContentPartPr>
              <p14:xfrm>
                <a:off x="7330571" y="1563175"/>
                <a:ext cx="14400" cy="2142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D70D722D-DB14-51B2-B2FD-7633C4CAB42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312931" y="1545175"/>
                  <a:ext cx="5004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8B1310AF-F16B-0981-5C89-7847140AA3BD}"/>
                    </a:ext>
                  </a:extLst>
                </p14:cNvPr>
                <p14:cNvContentPartPr/>
                <p14:nvPr/>
              </p14:nvContentPartPr>
              <p14:xfrm>
                <a:off x="7410131" y="1480375"/>
                <a:ext cx="59400" cy="3808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8B1310AF-F16B-0981-5C89-7847140AA3B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392491" y="1462735"/>
                  <a:ext cx="95040" cy="4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A634D5D1-54AD-41FD-7381-9A478A72850B}"/>
                    </a:ext>
                  </a:extLst>
                </p14:cNvPr>
                <p14:cNvContentPartPr/>
                <p14:nvPr/>
              </p14:nvContentPartPr>
              <p14:xfrm>
                <a:off x="7560971" y="1373815"/>
                <a:ext cx="124560" cy="1792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A634D5D1-54AD-41FD-7381-9A478A72850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542971" y="1356175"/>
                  <a:ext cx="1602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26F79210-77AE-6C4C-02D4-09C25A63CFC4}"/>
                    </a:ext>
                  </a:extLst>
                </p14:cNvPr>
                <p14:cNvContentPartPr/>
                <p14:nvPr/>
              </p14:nvContentPartPr>
              <p14:xfrm>
                <a:off x="7705691" y="1613575"/>
                <a:ext cx="154800" cy="1584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26F79210-77AE-6C4C-02D4-09C25A63CFC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688051" y="1595935"/>
                  <a:ext cx="1904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EF679385-6F95-E381-17DF-16F514C15A9D}"/>
                    </a:ext>
                  </a:extLst>
                </p14:cNvPr>
                <p14:cNvContentPartPr/>
                <p14:nvPr/>
              </p14:nvContentPartPr>
              <p14:xfrm>
                <a:off x="7950851" y="1645615"/>
                <a:ext cx="30960" cy="1015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EF679385-6F95-E381-17DF-16F514C15A9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932851" y="1627615"/>
                  <a:ext cx="666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F3A16C86-6102-5A24-742C-623BD4187CAE}"/>
                    </a:ext>
                  </a:extLst>
                </p14:cNvPr>
                <p14:cNvContentPartPr/>
                <p14:nvPr/>
              </p14:nvContentPartPr>
              <p14:xfrm>
                <a:off x="7974611" y="1547695"/>
                <a:ext cx="19080" cy="352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F3A16C86-6102-5A24-742C-623BD4187CA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956971" y="1529695"/>
                  <a:ext cx="5472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8BC40B30-204D-641B-CDC2-2830973EFC3B}"/>
                    </a:ext>
                  </a:extLst>
                </p14:cNvPr>
                <p14:cNvContentPartPr/>
                <p14:nvPr/>
              </p14:nvContentPartPr>
              <p14:xfrm>
                <a:off x="8073971" y="1689175"/>
                <a:ext cx="105480" cy="648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8BC40B30-204D-641B-CDC2-2830973EFC3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055971" y="1671535"/>
                  <a:ext cx="141120" cy="10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6791467C-A4D7-0DCD-22A7-4EA992FFA061}"/>
              </a:ext>
            </a:extLst>
          </p:cNvPr>
          <p:cNvGrpSpPr/>
          <p:nvPr/>
        </p:nvGrpSpPr>
        <p:grpSpPr>
          <a:xfrm>
            <a:off x="8257571" y="1339615"/>
            <a:ext cx="2567520" cy="802800"/>
            <a:chOff x="8257571" y="1339615"/>
            <a:chExt cx="2567520" cy="80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B072D637-A50C-6E95-4E84-DF1BE3919A76}"/>
                    </a:ext>
                  </a:extLst>
                </p14:cNvPr>
                <p14:cNvContentPartPr/>
                <p14:nvPr/>
              </p14:nvContentPartPr>
              <p14:xfrm>
                <a:off x="8257571" y="1441855"/>
                <a:ext cx="114840" cy="4561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B072D637-A50C-6E95-4E84-DF1BE3919A7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239931" y="1424215"/>
                  <a:ext cx="150480" cy="49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2CC07F7D-DE14-DE5F-0401-A100FEF102D9}"/>
                    </a:ext>
                  </a:extLst>
                </p14:cNvPr>
                <p14:cNvContentPartPr/>
                <p14:nvPr/>
              </p14:nvContentPartPr>
              <p14:xfrm>
                <a:off x="8413451" y="1507015"/>
                <a:ext cx="206280" cy="2286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2CC07F7D-DE14-DE5F-0401-A100FEF102D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395811" y="1489375"/>
                  <a:ext cx="24192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09984EA7-9410-8BFC-4C17-1EBD1F580CB2}"/>
                    </a:ext>
                  </a:extLst>
                </p14:cNvPr>
                <p14:cNvContentPartPr/>
                <p14:nvPr/>
              </p14:nvContentPartPr>
              <p14:xfrm>
                <a:off x="8637371" y="1599175"/>
                <a:ext cx="202320" cy="1389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09984EA7-9410-8BFC-4C17-1EBD1F580CB2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619731" y="1581535"/>
                  <a:ext cx="2379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5E2E5F8F-F6DC-D1E1-FDFA-BE33BADA2001}"/>
                    </a:ext>
                  </a:extLst>
                </p14:cNvPr>
                <p14:cNvContentPartPr/>
                <p14:nvPr/>
              </p14:nvContentPartPr>
              <p14:xfrm>
                <a:off x="8874251" y="1734175"/>
                <a:ext cx="90360" cy="687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5E2E5F8F-F6DC-D1E1-FDFA-BE33BADA2001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856251" y="1716175"/>
                  <a:ext cx="1260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CDE9B534-00D6-0D83-36E2-0206E48BFCF5}"/>
                    </a:ext>
                  </a:extLst>
                </p14:cNvPr>
                <p14:cNvContentPartPr/>
                <p14:nvPr/>
              </p14:nvContentPartPr>
              <p14:xfrm>
                <a:off x="8998451" y="1651015"/>
                <a:ext cx="143280" cy="115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CDE9B534-00D6-0D83-36E2-0206E48BFCF5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980451" y="1633375"/>
                  <a:ext cx="1789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5D93A020-E662-65BF-DD66-70947ED37B94}"/>
                    </a:ext>
                  </a:extLst>
                </p14:cNvPr>
                <p14:cNvContentPartPr/>
                <p14:nvPr/>
              </p14:nvContentPartPr>
              <p14:xfrm>
                <a:off x="9195371" y="1556695"/>
                <a:ext cx="188640" cy="1476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5D93A020-E662-65BF-DD66-70947ED37B9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177371" y="1539055"/>
                  <a:ext cx="2242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DEF072D6-2AA6-F5A8-2288-930DD81AB7B8}"/>
                    </a:ext>
                  </a:extLst>
                </p14:cNvPr>
                <p14:cNvContentPartPr/>
                <p14:nvPr/>
              </p14:nvContentPartPr>
              <p14:xfrm>
                <a:off x="9411371" y="1687735"/>
                <a:ext cx="91080" cy="1731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DEF072D6-2AA6-F5A8-2288-930DD81AB7B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393371" y="1670095"/>
                  <a:ext cx="1267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09CB515B-9D7F-D2FE-55ED-65DB88ECB488}"/>
                    </a:ext>
                  </a:extLst>
                </p14:cNvPr>
                <p14:cNvContentPartPr/>
                <p14:nvPr/>
              </p14:nvContentPartPr>
              <p14:xfrm>
                <a:off x="9371771" y="1771615"/>
                <a:ext cx="136440" cy="72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09CB515B-9D7F-D2FE-55ED-65DB88ECB48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353771" y="1753975"/>
                  <a:ext cx="1720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453F7D3C-8BF5-D042-198B-93E7DD92A0E6}"/>
                    </a:ext>
                  </a:extLst>
                </p14:cNvPr>
                <p14:cNvContentPartPr/>
                <p14:nvPr/>
              </p14:nvContentPartPr>
              <p14:xfrm>
                <a:off x="8400851" y="1459855"/>
                <a:ext cx="112320" cy="4503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453F7D3C-8BF5-D042-198B-93E7DD92A0E6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382851" y="1441855"/>
                  <a:ext cx="147960" cy="48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035C87B2-6F1F-6E1A-41BA-D82DA9F38A13}"/>
                    </a:ext>
                  </a:extLst>
                </p14:cNvPr>
                <p14:cNvContentPartPr/>
                <p14:nvPr/>
              </p14:nvContentPartPr>
              <p14:xfrm>
                <a:off x="9490211" y="1486855"/>
                <a:ext cx="122040" cy="4626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035C87B2-6F1F-6E1A-41BA-D82DA9F38A1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472571" y="1468855"/>
                  <a:ext cx="157680" cy="49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8AA6A8E0-27AA-EFFB-4F1F-8EF91B59E371}"/>
                    </a:ext>
                  </a:extLst>
                </p14:cNvPr>
                <p14:cNvContentPartPr/>
                <p14:nvPr/>
              </p14:nvContentPartPr>
              <p14:xfrm>
                <a:off x="9674171" y="1533655"/>
                <a:ext cx="136080" cy="2152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8AA6A8E0-27AA-EFFB-4F1F-8EF91B59E37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656531" y="1516015"/>
                  <a:ext cx="17172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AA30533A-33D9-F26A-9303-C651867C6A07}"/>
                    </a:ext>
                  </a:extLst>
                </p14:cNvPr>
                <p14:cNvContentPartPr/>
                <p14:nvPr/>
              </p14:nvContentPartPr>
              <p14:xfrm>
                <a:off x="9633491" y="1615015"/>
                <a:ext cx="196560" cy="417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AA30533A-33D9-F26A-9303-C651867C6A0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615851" y="1597375"/>
                  <a:ext cx="2322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6A2D61D8-A6E0-A60E-9C0D-A9A96BCB2ED7}"/>
                    </a:ext>
                  </a:extLst>
                </p14:cNvPr>
                <p14:cNvContentPartPr/>
                <p14:nvPr/>
              </p14:nvContentPartPr>
              <p14:xfrm>
                <a:off x="9907451" y="1695655"/>
                <a:ext cx="179280" cy="176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6A2D61D8-A6E0-A60E-9C0D-A9A96BCB2ED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889451" y="1677655"/>
                  <a:ext cx="2149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DC52D9F7-5134-58F7-6E16-60861BD46B2C}"/>
                    </a:ext>
                  </a:extLst>
                </p14:cNvPr>
                <p14:cNvContentPartPr/>
                <p14:nvPr/>
              </p14:nvContentPartPr>
              <p14:xfrm>
                <a:off x="10012571" y="1569655"/>
                <a:ext cx="13680" cy="2188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DC52D9F7-5134-58F7-6E16-60861BD46B2C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994931" y="1552015"/>
                  <a:ext cx="4932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EB5B1CE5-DCA5-9359-661C-B8E1052B21A5}"/>
                    </a:ext>
                  </a:extLst>
                </p14:cNvPr>
                <p14:cNvContentPartPr/>
                <p14:nvPr/>
              </p14:nvContentPartPr>
              <p14:xfrm>
                <a:off x="10193291" y="1518895"/>
                <a:ext cx="166320" cy="2397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EB5B1CE5-DCA5-9359-661C-B8E1052B21A5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175651" y="1501255"/>
                  <a:ext cx="20196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D83A25BD-DC29-02AC-5A95-07C71B1767DB}"/>
                    </a:ext>
                  </a:extLst>
                </p14:cNvPr>
                <p14:cNvContentPartPr/>
                <p14:nvPr/>
              </p14:nvContentPartPr>
              <p14:xfrm>
                <a:off x="10368611" y="1765855"/>
                <a:ext cx="91080" cy="698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D83A25BD-DC29-02AC-5A95-07C71B1767DB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350611" y="1748215"/>
                  <a:ext cx="1267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948A1470-933D-8E01-CA1C-3F34DC23AA75}"/>
                    </a:ext>
                  </a:extLst>
                </p14:cNvPr>
                <p14:cNvContentPartPr/>
                <p14:nvPr/>
              </p14:nvContentPartPr>
              <p14:xfrm>
                <a:off x="10521611" y="1447615"/>
                <a:ext cx="123480" cy="5508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948A1470-933D-8E01-CA1C-3F34DC23AA75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503611" y="1429975"/>
                  <a:ext cx="159120" cy="58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D9F249D4-E4CF-8B6E-92F8-CD2942B1153E}"/>
                    </a:ext>
                  </a:extLst>
                </p14:cNvPr>
                <p14:cNvContentPartPr/>
                <p14:nvPr/>
              </p14:nvContentPartPr>
              <p14:xfrm>
                <a:off x="10591811" y="1339615"/>
                <a:ext cx="233280" cy="8028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D9F249D4-E4CF-8B6E-92F8-CD2942B1153E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574171" y="1321975"/>
                  <a:ext cx="268920" cy="83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C22DFC6C-AE2F-62EC-4BD6-771CEE1206E3}"/>
              </a:ext>
            </a:extLst>
          </p:cNvPr>
          <p:cNvGrpSpPr/>
          <p:nvPr/>
        </p:nvGrpSpPr>
        <p:grpSpPr>
          <a:xfrm>
            <a:off x="1420091" y="2206855"/>
            <a:ext cx="1212120" cy="268560"/>
            <a:chOff x="1420091" y="2206855"/>
            <a:chExt cx="1212120" cy="26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C57EB1C3-7913-CE47-DA16-4AE8A5580FBA}"/>
                    </a:ext>
                  </a:extLst>
                </p14:cNvPr>
                <p14:cNvContentPartPr/>
                <p14:nvPr/>
              </p14:nvContentPartPr>
              <p14:xfrm>
                <a:off x="1420091" y="2323855"/>
                <a:ext cx="204480" cy="1389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C57EB1C3-7913-CE47-DA16-4AE8A5580FBA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402451" y="2306215"/>
                  <a:ext cx="2401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7BE76FF9-EE25-298B-B8D9-6E34AB6A9782}"/>
                    </a:ext>
                  </a:extLst>
                </p14:cNvPr>
                <p14:cNvContentPartPr/>
                <p14:nvPr/>
              </p14:nvContentPartPr>
              <p14:xfrm>
                <a:off x="1714571" y="2206855"/>
                <a:ext cx="73080" cy="2386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7BE76FF9-EE25-298B-B8D9-6E34AB6A978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696931" y="2189215"/>
                  <a:ext cx="10872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0BE2900F-7C7C-FA2F-A64A-3A06F7059859}"/>
                    </a:ext>
                  </a:extLst>
                </p14:cNvPr>
                <p14:cNvContentPartPr/>
                <p14:nvPr/>
              </p14:nvContentPartPr>
              <p14:xfrm>
                <a:off x="1864331" y="2399455"/>
                <a:ext cx="216720" cy="759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0BE2900F-7C7C-FA2F-A64A-3A06F7059859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846691" y="2381815"/>
                  <a:ext cx="2523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3E2C1105-011C-74DD-02CA-85A2B2FD8963}"/>
                    </a:ext>
                  </a:extLst>
                </p14:cNvPr>
                <p14:cNvContentPartPr/>
                <p14:nvPr/>
              </p14:nvContentPartPr>
              <p14:xfrm>
                <a:off x="2139371" y="2413495"/>
                <a:ext cx="50400" cy="532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3E2C1105-011C-74DD-02CA-85A2B2FD8963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121371" y="2395495"/>
                  <a:ext cx="8604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59A70184-1843-EB3A-3539-621EC5EDFE17}"/>
                    </a:ext>
                  </a:extLst>
                </p14:cNvPr>
                <p14:cNvContentPartPr/>
                <p14:nvPr/>
              </p14:nvContentPartPr>
              <p14:xfrm>
                <a:off x="2268251" y="2378935"/>
                <a:ext cx="73440" cy="946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59A70184-1843-EB3A-3539-621EC5EDFE17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250251" y="2361295"/>
                  <a:ext cx="1090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B85D8CF1-5DFE-0066-6B74-61FE71946CE9}"/>
                    </a:ext>
                  </a:extLst>
                </p14:cNvPr>
                <p14:cNvContentPartPr/>
                <p14:nvPr/>
              </p14:nvContentPartPr>
              <p14:xfrm>
                <a:off x="2382011" y="2401615"/>
                <a:ext cx="250200" cy="727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B85D8CF1-5DFE-0066-6B74-61FE71946CE9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364371" y="2383615"/>
                  <a:ext cx="285840" cy="10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6BCDD890-C375-6EE9-4AC4-F592A4E5D20E}"/>
              </a:ext>
            </a:extLst>
          </p:cNvPr>
          <p:cNvGrpSpPr/>
          <p:nvPr/>
        </p:nvGrpSpPr>
        <p:grpSpPr>
          <a:xfrm>
            <a:off x="3024611" y="2261215"/>
            <a:ext cx="330480" cy="382680"/>
            <a:chOff x="3024611" y="2261215"/>
            <a:chExt cx="330480" cy="38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89BD943A-218B-E4FB-AD9D-92EEFFADD8B6}"/>
                    </a:ext>
                  </a:extLst>
                </p14:cNvPr>
                <p14:cNvContentPartPr/>
                <p14:nvPr/>
              </p14:nvContentPartPr>
              <p14:xfrm>
                <a:off x="3024611" y="2261215"/>
                <a:ext cx="203400" cy="1630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89BD943A-218B-E4FB-AD9D-92EEFFADD8B6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006971" y="2243215"/>
                  <a:ext cx="2390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D4B89B86-0CAE-F170-BF8F-5A38637F504D}"/>
                    </a:ext>
                  </a:extLst>
                </p14:cNvPr>
                <p14:cNvContentPartPr/>
                <p14:nvPr/>
              </p14:nvContentPartPr>
              <p14:xfrm>
                <a:off x="3283091" y="2437615"/>
                <a:ext cx="53640" cy="2062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D4B89B86-0CAE-F170-BF8F-5A38637F504D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265091" y="2419615"/>
                  <a:ext cx="8928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F70ADC5D-C8F8-8753-121C-D4AFF56A9E4E}"/>
                    </a:ext>
                  </a:extLst>
                </p14:cNvPr>
                <p14:cNvContentPartPr/>
                <p14:nvPr/>
              </p14:nvContentPartPr>
              <p14:xfrm>
                <a:off x="3240611" y="2528335"/>
                <a:ext cx="114480" cy="205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F70ADC5D-C8F8-8753-121C-D4AFF56A9E4E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222611" y="2510695"/>
                  <a:ext cx="150120" cy="5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A0F28C26-1C59-88F7-6996-5D35CF7B52AE}"/>
              </a:ext>
            </a:extLst>
          </p:cNvPr>
          <p:cNvGrpSpPr/>
          <p:nvPr/>
        </p:nvGrpSpPr>
        <p:grpSpPr>
          <a:xfrm>
            <a:off x="3648851" y="2254735"/>
            <a:ext cx="1280880" cy="290160"/>
            <a:chOff x="3648851" y="2254735"/>
            <a:chExt cx="1280880" cy="29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BDB7983A-E4FE-B9B0-D310-FB957F8BAAAA}"/>
                    </a:ext>
                  </a:extLst>
                </p14:cNvPr>
                <p14:cNvContentPartPr/>
                <p14:nvPr/>
              </p14:nvContentPartPr>
              <p14:xfrm>
                <a:off x="3667571" y="2279935"/>
                <a:ext cx="161640" cy="259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BDB7983A-E4FE-B9B0-D310-FB957F8BAAAA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649571" y="2262295"/>
                  <a:ext cx="19728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BC8F49C0-849F-1113-4B4A-3293C7D62448}"/>
                    </a:ext>
                  </a:extLst>
                </p14:cNvPr>
                <p14:cNvContentPartPr/>
                <p14:nvPr/>
              </p14:nvContentPartPr>
              <p14:xfrm>
                <a:off x="3648851" y="2375695"/>
                <a:ext cx="183240" cy="115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BC8F49C0-849F-1113-4B4A-3293C7D6244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630851" y="2357695"/>
                  <a:ext cx="2188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2A7DEA0F-22DD-1E54-4DED-1AA6B3446C07}"/>
                    </a:ext>
                  </a:extLst>
                </p14:cNvPr>
                <p14:cNvContentPartPr/>
                <p14:nvPr/>
              </p14:nvContentPartPr>
              <p14:xfrm>
                <a:off x="4031891" y="2254735"/>
                <a:ext cx="24840" cy="1659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2A7DEA0F-22DD-1E54-4DED-1AA6B3446C0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013891" y="2237095"/>
                  <a:ext cx="604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C7B73FBE-35BF-79D0-B290-9269974574AD}"/>
                    </a:ext>
                  </a:extLst>
                </p14:cNvPr>
                <p14:cNvContentPartPr/>
                <p14:nvPr/>
              </p14:nvContentPartPr>
              <p14:xfrm>
                <a:off x="3958811" y="2308375"/>
                <a:ext cx="192960" cy="277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C7B73FBE-35BF-79D0-B290-9269974574AD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941171" y="2290735"/>
                  <a:ext cx="2286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02D035D3-8384-7D60-DABC-EAEB0CAF3E72}"/>
                    </a:ext>
                  </a:extLst>
                </p14:cNvPr>
                <p14:cNvContentPartPr/>
                <p14:nvPr/>
              </p14:nvContentPartPr>
              <p14:xfrm>
                <a:off x="3986891" y="2452735"/>
                <a:ext cx="123840" cy="212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02D035D3-8384-7D60-DABC-EAEB0CAF3E72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968891" y="2435095"/>
                  <a:ext cx="1594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6DA2F0B0-66F7-6AB9-1D31-4876F212A17F}"/>
                    </a:ext>
                  </a:extLst>
                </p14:cNvPr>
                <p14:cNvContentPartPr/>
                <p14:nvPr/>
              </p14:nvContentPartPr>
              <p14:xfrm>
                <a:off x="4259051" y="2315215"/>
                <a:ext cx="127440" cy="1328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6DA2F0B0-66F7-6AB9-1D31-4876F212A17F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241051" y="2297575"/>
                  <a:ext cx="1630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42D39BD4-7BDB-2096-9346-585DBA539EC4}"/>
                    </a:ext>
                  </a:extLst>
                </p14:cNvPr>
                <p14:cNvContentPartPr/>
                <p14:nvPr/>
              </p14:nvContentPartPr>
              <p14:xfrm>
                <a:off x="4532291" y="2263735"/>
                <a:ext cx="231120" cy="1663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42D39BD4-7BDB-2096-9346-585DBA539EC4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514651" y="2245735"/>
                  <a:ext cx="2667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B12E3AFC-9F68-9682-E4AB-72011930715E}"/>
                    </a:ext>
                  </a:extLst>
                </p14:cNvPr>
                <p14:cNvContentPartPr/>
                <p14:nvPr/>
              </p14:nvContentPartPr>
              <p14:xfrm>
                <a:off x="4806611" y="2430775"/>
                <a:ext cx="123120" cy="1141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B12E3AFC-9F68-9682-E4AB-72011930715E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788611" y="2413135"/>
                  <a:ext cx="158760" cy="149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459FDFB7-2A58-F310-7C63-515946D3782B}"/>
                  </a:ext>
                </a:extLst>
              </p14:cNvPr>
              <p14:cNvContentPartPr/>
              <p14:nvPr/>
            </p14:nvContentPartPr>
            <p14:xfrm>
              <a:off x="5379371" y="2438695"/>
              <a:ext cx="90000" cy="12240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459FDFB7-2A58-F310-7C63-515946D3782B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5361731" y="2420695"/>
                <a:ext cx="125640" cy="158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4" name="Group 163">
            <a:extLst>
              <a:ext uri="{FF2B5EF4-FFF2-40B4-BE49-F238E27FC236}">
                <a16:creationId xmlns:a16="http://schemas.microsoft.com/office/drawing/2014/main" id="{6690907B-9B75-C656-34C6-66B2F6C0E4EB}"/>
              </a:ext>
            </a:extLst>
          </p:cNvPr>
          <p:cNvGrpSpPr/>
          <p:nvPr/>
        </p:nvGrpSpPr>
        <p:grpSpPr>
          <a:xfrm>
            <a:off x="5756651" y="2128015"/>
            <a:ext cx="1439280" cy="479880"/>
            <a:chOff x="5756651" y="2128015"/>
            <a:chExt cx="1439280" cy="47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DFA2CA5A-CA03-3234-9C18-68D498911095}"/>
                    </a:ext>
                  </a:extLst>
                </p14:cNvPr>
                <p14:cNvContentPartPr/>
                <p14:nvPr/>
              </p14:nvContentPartPr>
              <p14:xfrm>
                <a:off x="5756651" y="2293255"/>
                <a:ext cx="132120" cy="1346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DFA2CA5A-CA03-3234-9C18-68D498911095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739011" y="2275255"/>
                  <a:ext cx="1677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832633F9-6A62-5446-B40F-A0DBC1F932D6}"/>
                    </a:ext>
                  </a:extLst>
                </p14:cNvPr>
                <p14:cNvContentPartPr/>
                <p14:nvPr/>
              </p14:nvContentPartPr>
              <p14:xfrm>
                <a:off x="5981651" y="2321335"/>
                <a:ext cx="131400" cy="478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832633F9-6A62-5446-B40F-A0DBC1F932D6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963651" y="2303335"/>
                  <a:ext cx="1670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79E94984-5708-FC64-754B-44607BB33589}"/>
                    </a:ext>
                  </a:extLst>
                </p14:cNvPr>
                <p14:cNvContentPartPr/>
                <p14:nvPr/>
              </p14:nvContentPartPr>
              <p14:xfrm>
                <a:off x="5988491" y="2393695"/>
                <a:ext cx="116640" cy="342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79E94984-5708-FC64-754B-44607BB33589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970851" y="2376055"/>
                  <a:ext cx="15228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5F2EB5DF-3636-BD61-F753-175B7F5205C5}"/>
                    </a:ext>
                  </a:extLst>
                </p14:cNvPr>
                <p14:cNvContentPartPr/>
                <p14:nvPr/>
              </p14:nvContentPartPr>
              <p14:xfrm>
                <a:off x="6249491" y="2311615"/>
                <a:ext cx="17640" cy="925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5F2EB5DF-3636-BD61-F753-175B7F5205C5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231851" y="2293975"/>
                  <a:ext cx="532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414E989B-ADB8-41C2-B70E-81AA816AE378}"/>
                    </a:ext>
                  </a:extLst>
                </p14:cNvPr>
                <p14:cNvContentPartPr/>
                <p14:nvPr/>
              </p14:nvContentPartPr>
              <p14:xfrm>
                <a:off x="6278291" y="2223775"/>
                <a:ext cx="13320" cy="86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414E989B-ADB8-41C2-B70E-81AA816AE378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260291" y="2206135"/>
                  <a:ext cx="489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C94A97FB-AC49-6EDD-0A19-D8630F63677B}"/>
                    </a:ext>
                  </a:extLst>
                </p14:cNvPr>
                <p14:cNvContentPartPr/>
                <p14:nvPr/>
              </p14:nvContentPartPr>
              <p14:xfrm>
                <a:off x="6369011" y="2306935"/>
                <a:ext cx="69480" cy="1029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C94A97FB-AC49-6EDD-0A19-D8630F63677B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351371" y="2288935"/>
                  <a:ext cx="1051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34B8986A-83A2-F40E-0D15-CC5B32689D29}"/>
                    </a:ext>
                  </a:extLst>
                </p14:cNvPr>
                <p14:cNvContentPartPr/>
                <p14:nvPr/>
              </p14:nvContentPartPr>
              <p14:xfrm>
                <a:off x="6559091" y="2128015"/>
                <a:ext cx="14040" cy="2505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34B8986A-83A2-F40E-0D15-CC5B32689D29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541451" y="2110375"/>
                  <a:ext cx="4968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DEA4CF6A-012F-CE67-2138-991CBE04E913}"/>
                    </a:ext>
                  </a:extLst>
                </p14:cNvPr>
                <p14:cNvContentPartPr/>
                <p14:nvPr/>
              </p14:nvContentPartPr>
              <p14:xfrm>
                <a:off x="6493931" y="2255095"/>
                <a:ext cx="173520" cy="129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DEA4CF6A-012F-CE67-2138-991CBE04E913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476291" y="2237095"/>
                  <a:ext cx="2091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5504FE01-C51E-2CED-4C0B-EF430FE5C937}"/>
                    </a:ext>
                  </a:extLst>
                </p14:cNvPr>
                <p14:cNvContentPartPr/>
                <p14:nvPr/>
              </p14:nvContentPartPr>
              <p14:xfrm>
                <a:off x="6679691" y="2310535"/>
                <a:ext cx="61560" cy="1004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5504FE01-C51E-2CED-4C0B-EF430FE5C937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662051" y="2292895"/>
                  <a:ext cx="972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C355F36A-305F-93D2-C8E6-1D071E92E4A5}"/>
                    </a:ext>
                  </a:extLst>
                </p14:cNvPr>
                <p14:cNvContentPartPr/>
                <p14:nvPr/>
              </p14:nvContentPartPr>
              <p14:xfrm>
                <a:off x="6740171" y="2306575"/>
                <a:ext cx="155880" cy="3013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C355F36A-305F-93D2-C8E6-1D071E92E4A5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722531" y="2288575"/>
                  <a:ext cx="19152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607A7451-F199-3D2F-758B-E133492BE17E}"/>
                    </a:ext>
                  </a:extLst>
                </p14:cNvPr>
                <p14:cNvContentPartPr/>
                <p14:nvPr/>
              </p14:nvContentPartPr>
              <p14:xfrm>
                <a:off x="6924131" y="2261215"/>
                <a:ext cx="271800" cy="1504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607A7451-F199-3D2F-758B-E133492BE17E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906491" y="2243215"/>
                  <a:ext cx="307440" cy="18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3FE7A991-24AF-BFB3-AF20-84155B20F75D}"/>
              </a:ext>
            </a:extLst>
          </p:cNvPr>
          <p:cNvGrpSpPr/>
          <p:nvPr/>
        </p:nvGrpSpPr>
        <p:grpSpPr>
          <a:xfrm>
            <a:off x="1434851" y="2826055"/>
            <a:ext cx="492840" cy="305640"/>
            <a:chOff x="1434851" y="2826055"/>
            <a:chExt cx="492840" cy="30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36F3B92C-357D-C555-3380-278F37C07C75}"/>
                    </a:ext>
                  </a:extLst>
                </p14:cNvPr>
                <p14:cNvContentPartPr/>
                <p14:nvPr/>
              </p14:nvContentPartPr>
              <p14:xfrm>
                <a:off x="1457171" y="2864215"/>
                <a:ext cx="151560" cy="2178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36F3B92C-357D-C555-3380-278F37C07C75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439171" y="2846575"/>
                  <a:ext cx="18720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CA745CA5-F45E-CB35-5847-202CD151439F}"/>
                    </a:ext>
                  </a:extLst>
                </p14:cNvPr>
                <p14:cNvContentPartPr/>
                <p14:nvPr/>
              </p14:nvContentPartPr>
              <p14:xfrm>
                <a:off x="1434851" y="2943055"/>
                <a:ext cx="137520" cy="226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CA745CA5-F45E-CB35-5847-202CD151439F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417211" y="2925055"/>
                  <a:ext cx="1731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5E8D57BE-8C96-7E74-0A56-DB1B97CE309D}"/>
                    </a:ext>
                  </a:extLst>
                </p14:cNvPr>
                <p14:cNvContentPartPr/>
                <p14:nvPr/>
              </p14:nvContentPartPr>
              <p14:xfrm>
                <a:off x="1665611" y="2826055"/>
                <a:ext cx="115920" cy="2700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5E8D57BE-8C96-7E74-0A56-DB1B97CE309D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647611" y="2808415"/>
                  <a:ext cx="15156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85426190-B5AF-BB8E-A11B-9E2F05234060}"/>
                    </a:ext>
                  </a:extLst>
                </p14:cNvPr>
                <p14:cNvContentPartPr/>
                <p14:nvPr/>
              </p14:nvContentPartPr>
              <p14:xfrm>
                <a:off x="1836971" y="3023695"/>
                <a:ext cx="90720" cy="1080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85426190-B5AF-BB8E-A11B-9E2F05234060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819331" y="3006055"/>
                  <a:ext cx="126360" cy="14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4FCDE5BB-1F43-B7FF-D36A-155544A3C34F}"/>
              </a:ext>
            </a:extLst>
          </p:cNvPr>
          <p:cNvGrpSpPr/>
          <p:nvPr/>
        </p:nvGrpSpPr>
        <p:grpSpPr>
          <a:xfrm>
            <a:off x="2132171" y="2887975"/>
            <a:ext cx="717840" cy="234000"/>
            <a:chOff x="2132171" y="2887975"/>
            <a:chExt cx="717840" cy="23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350726CD-527A-1B14-F28B-B9EDB529131E}"/>
                    </a:ext>
                  </a:extLst>
                </p14:cNvPr>
                <p14:cNvContentPartPr/>
                <p14:nvPr/>
              </p14:nvContentPartPr>
              <p14:xfrm>
                <a:off x="2180411" y="2887975"/>
                <a:ext cx="143640" cy="2332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350726CD-527A-1B14-F28B-B9EDB529131E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162771" y="2870335"/>
                  <a:ext cx="17928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467ABD5E-9AA2-BE8B-85BF-07DE90FB128C}"/>
                    </a:ext>
                  </a:extLst>
                </p14:cNvPr>
                <p14:cNvContentPartPr/>
                <p14:nvPr/>
              </p14:nvContentPartPr>
              <p14:xfrm>
                <a:off x="2132171" y="2937655"/>
                <a:ext cx="177480" cy="288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467ABD5E-9AA2-BE8B-85BF-07DE90FB128C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114531" y="2920015"/>
                  <a:ext cx="21312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DC2EA000-E16A-1720-ED45-30B027B80FAA}"/>
                    </a:ext>
                  </a:extLst>
                </p14:cNvPr>
                <p14:cNvContentPartPr/>
                <p14:nvPr/>
              </p14:nvContentPartPr>
              <p14:xfrm>
                <a:off x="2377331" y="2993455"/>
                <a:ext cx="472680" cy="1285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DC2EA000-E16A-1720-ED45-30B027B80FAA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359331" y="2975815"/>
                  <a:ext cx="508320" cy="16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505CB433-05BC-6170-4B0A-D99B43A9D747}"/>
              </a:ext>
            </a:extLst>
          </p:cNvPr>
          <p:cNvGrpSpPr/>
          <p:nvPr/>
        </p:nvGrpSpPr>
        <p:grpSpPr>
          <a:xfrm>
            <a:off x="3120011" y="2753335"/>
            <a:ext cx="624240" cy="326520"/>
            <a:chOff x="3120011" y="2753335"/>
            <a:chExt cx="624240" cy="32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33DD6048-9DEB-B1A2-7B93-EDFF7727C2D6}"/>
                    </a:ext>
                  </a:extLst>
                </p14:cNvPr>
                <p14:cNvContentPartPr/>
                <p14:nvPr/>
              </p14:nvContentPartPr>
              <p14:xfrm>
                <a:off x="3120011" y="2958895"/>
                <a:ext cx="174600" cy="1173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33DD6048-9DEB-B1A2-7B93-EDFF7727C2D6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102011" y="2941255"/>
                  <a:ext cx="2102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7A57E492-2E3D-FD0D-D7CD-BDE0EEC4350A}"/>
                    </a:ext>
                  </a:extLst>
                </p14:cNvPr>
                <p14:cNvContentPartPr/>
                <p14:nvPr/>
              </p14:nvContentPartPr>
              <p14:xfrm>
                <a:off x="3372011" y="2848375"/>
                <a:ext cx="79560" cy="2314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7A57E492-2E3D-FD0D-D7CD-BDE0EEC4350A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354011" y="2830375"/>
                  <a:ext cx="11520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831C64ED-1082-7884-6511-21B030A9DD2E}"/>
                    </a:ext>
                  </a:extLst>
                </p14:cNvPr>
                <p14:cNvContentPartPr/>
                <p14:nvPr/>
              </p14:nvContentPartPr>
              <p14:xfrm>
                <a:off x="3547331" y="2753335"/>
                <a:ext cx="11520" cy="3164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831C64ED-1082-7884-6511-21B030A9DD2E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529691" y="2735335"/>
                  <a:ext cx="4716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11D0367B-782B-03D5-7755-07DD624F1CAA}"/>
                    </a:ext>
                  </a:extLst>
                </p14:cNvPr>
                <p14:cNvContentPartPr/>
                <p14:nvPr/>
              </p14:nvContentPartPr>
              <p14:xfrm>
                <a:off x="3462371" y="2922895"/>
                <a:ext cx="104760" cy="1728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11D0367B-782B-03D5-7755-07DD624F1CAA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444371" y="2905255"/>
                  <a:ext cx="1404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18CBC481-CE7D-2ED1-A603-1ED7F215C91A}"/>
                    </a:ext>
                  </a:extLst>
                </p14:cNvPr>
                <p14:cNvContentPartPr/>
                <p14:nvPr/>
              </p14:nvContentPartPr>
              <p14:xfrm>
                <a:off x="3639491" y="2844415"/>
                <a:ext cx="104760" cy="1958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18CBC481-CE7D-2ED1-A603-1ED7F215C91A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621491" y="2826415"/>
                  <a:ext cx="140400" cy="23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D91AA60F-9A34-E85B-D848-DFA5A041F243}"/>
              </a:ext>
            </a:extLst>
          </p:cNvPr>
          <p:cNvGrpSpPr/>
          <p:nvPr/>
        </p:nvGrpSpPr>
        <p:grpSpPr>
          <a:xfrm>
            <a:off x="4014971" y="2761615"/>
            <a:ext cx="744120" cy="325440"/>
            <a:chOff x="4014971" y="2761615"/>
            <a:chExt cx="744120" cy="32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C67309C8-0C3C-8FF2-4C86-43F1C1FDA62E}"/>
                    </a:ext>
                  </a:extLst>
                </p14:cNvPr>
                <p14:cNvContentPartPr/>
                <p14:nvPr/>
              </p14:nvContentPartPr>
              <p14:xfrm>
                <a:off x="4014971" y="2761615"/>
                <a:ext cx="232560" cy="3254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C67309C8-0C3C-8FF2-4C86-43F1C1FDA62E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997331" y="2743615"/>
                  <a:ext cx="26820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D3161CEB-7349-D604-4BFB-F6F24DE37702}"/>
                    </a:ext>
                  </a:extLst>
                </p14:cNvPr>
                <p14:cNvContentPartPr/>
                <p14:nvPr/>
              </p14:nvContentPartPr>
              <p14:xfrm>
                <a:off x="4329251" y="2914615"/>
                <a:ext cx="198000" cy="126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D3161CEB-7349-D604-4BFB-F6F24DE37702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4311251" y="2896975"/>
                  <a:ext cx="2336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F217EFC5-CCE5-CC1B-789A-DC3A1D50F6A6}"/>
                    </a:ext>
                  </a:extLst>
                </p14:cNvPr>
                <p14:cNvContentPartPr/>
                <p14:nvPr/>
              </p14:nvContentPartPr>
              <p14:xfrm>
                <a:off x="4324211" y="2993815"/>
                <a:ext cx="199800" cy="1008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F217EFC5-CCE5-CC1B-789A-DC3A1D50F6A6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306571" y="2976175"/>
                  <a:ext cx="2354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060F8ECA-5823-C5BF-4F9C-B09C485CAC64}"/>
                    </a:ext>
                  </a:extLst>
                </p14:cNvPr>
                <p14:cNvContentPartPr/>
                <p14:nvPr/>
              </p14:nvContentPartPr>
              <p14:xfrm>
                <a:off x="4621931" y="2904175"/>
                <a:ext cx="137160" cy="1400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060F8ECA-5823-C5BF-4F9C-B09C485CAC64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4603931" y="2886535"/>
                  <a:ext cx="172800" cy="17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B2C9515F-8C2E-67E9-9F24-BACD4C9214DB}"/>
              </a:ext>
            </a:extLst>
          </p:cNvPr>
          <p:cNvGrpSpPr/>
          <p:nvPr/>
        </p:nvGrpSpPr>
        <p:grpSpPr>
          <a:xfrm>
            <a:off x="5138531" y="2726335"/>
            <a:ext cx="443880" cy="327600"/>
            <a:chOff x="5138531" y="2726335"/>
            <a:chExt cx="443880" cy="32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DA457C41-0AD5-274D-7C81-BF005C978B8A}"/>
                    </a:ext>
                  </a:extLst>
                </p14:cNvPr>
                <p14:cNvContentPartPr/>
                <p14:nvPr/>
              </p14:nvContentPartPr>
              <p14:xfrm>
                <a:off x="5138531" y="2726335"/>
                <a:ext cx="114480" cy="2930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DA457C41-0AD5-274D-7C81-BF005C978B8A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5120891" y="2708695"/>
                  <a:ext cx="15012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7BD63754-C877-60BE-E799-FACD79C3D4B2}"/>
                    </a:ext>
                  </a:extLst>
                </p14:cNvPr>
                <p14:cNvContentPartPr/>
                <p14:nvPr/>
              </p14:nvContentPartPr>
              <p14:xfrm>
                <a:off x="5307371" y="2922535"/>
                <a:ext cx="143640" cy="1033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7BD63754-C877-60BE-E799-FACD79C3D4B2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289371" y="2904535"/>
                  <a:ext cx="1792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260C16C7-F089-71F2-EDF9-0A1E37578973}"/>
                    </a:ext>
                  </a:extLst>
                </p14:cNvPr>
                <p14:cNvContentPartPr/>
                <p14:nvPr/>
              </p14:nvContentPartPr>
              <p14:xfrm>
                <a:off x="5467931" y="2920015"/>
                <a:ext cx="56880" cy="1339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260C16C7-F089-71F2-EDF9-0A1E37578973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450291" y="2902375"/>
                  <a:ext cx="925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DB4148F3-44A9-4CA4-2A18-EE1040F887A0}"/>
                    </a:ext>
                  </a:extLst>
                </p14:cNvPr>
                <p14:cNvContentPartPr/>
                <p14:nvPr/>
              </p14:nvContentPartPr>
              <p14:xfrm>
                <a:off x="5520131" y="2933695"/>
                <a:ext cx="62280" cy="208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DB4148F3-44A9-4CA4-2A18-EE1040F887A0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502131" y="2915695"/>
                  <a:ext cx="97920" cy="56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B3015062-9F10-D2D1-0248-A44B858FF3DB}"/>
                  </a:ext>
                </a:extLst>
              </p14:cNvPr>
              <p14:cNvContentPartPr/>
              <p14:nvPr/>
            </p14:nvContentPartPr>
            <p14:xfrm>
              <a:off x="5768531" y="2925415"/>
              <a:ext cx="160920" cy="162000"/>
            </p14:xfrm>
          </p:contentPart>
        </mc:Choice>
        <mc:Fallback xmlns=""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B3015062-9F10-D2D1-0248-A44B858FF3DB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5750891" y="2907415"/>
                <a:ext cx="196560" cy="197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95" name="Group 194">
            <a:extLst>
              <a:ext uri="{FF2B5EF4-FFF2-40B4-BE49-F238E27FC236}">
                <a16:creationId xmlns:a16="http://schemas.microsoft.com/office/drawing/2014/main" id="{D9C77BDF-095C-0A71-75DF-73B4652AB4BC}"/>
              </a:ext>
            </a:extLst>
          </p:cNvPr>
          <p:cNvGrpSpPr/>
          <p:nvPr/>
        </p:nvGrpSpPr>
        <p:grpSpPr>
          <a:xfrm>
            <a:off x="6190091" y="2812375"/>
            <a:ext cx="380880" cy="248760"/>
            <a:chOff x="6190091" y="2812375"/>
            <a:chExt cx="380880" cy="24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070A05E0-3B94-A21C-BD39-B9BE85B81B00}"/>
                    </a:ext>
                  </a:extLst>
                </p14:cNvPr>
                <p14:cNvContentPartPr/>
                <p14:nvPr/>
              </p14:nvContentPartPr>
              <p14:xfrm>
                <a:off x="6210611" y="2812375"/>
                <a:ext cx="12600" cy="1926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070A05E0-3B94-A21C-BD39-B9BE85B81B00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192611" y="2794375"/>
                  <a:ext cx="4824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CF04C029-21B9-627A-BF1C-2D36CD1089DE}"/>
                    </a:ext>
                  </a:extLst>
                </p14:cNvPr>
                <p14:cNvContentPartPr/>
                <p14:nvPr/>
              </p14:nvContentPartPr>
              <p14:xfrm>
                <a:off x="6190091" y="2824975"/>
                <a:ext cx="160200" cy="2361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CF04C029-21B9-627A-BF1C-2D36CD1089DE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172091" y="2807335"/>
                  <a:ext cx="19584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4B0540F9-12BC-A349-4B5A-F4A1CE5CB2CF}"/>
                    </a:ext>
                  </a:extLst>
                </p14:cNvPr>
                <p14:cNvContentPartPr/>
                <p14:nvPr/>
              </p14:nvContentPartPr>
              <p14:xfrm>
                <a:off x="6425891" y="2826055"/>
                <a:ext cx="145080" cy="2106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4B0540F9-12BC-A349-4B5A-F4A1CE5CB2CF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407891" y="2808055"/>
                  <a:ext cx="180720" cy="24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B4AD75FE-ABF2-146B-DD11-24CD52CB3494}"/>
              </a:ext>
            </a:extLst>
          </p:cNvPr>
          <p:cNvGrpSpPr/>
          <p:nvPr/>
        </p:nvGrpSpPr>
        <p:grpSpPr>
          <a:xfrm>
            <a:off x="6826211" y="2703295"/>
            <a:ext cx="1348920" cy="420840"/>
            <a:chOff x="6826211" y="2703295"/>
            <a:chExt cx="1348920" cy="42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A55C4D9A-56B0-FA0A-72D0-5B799D57D6EE}"/>
                    </a:ext>
                  </a:extLst>
                </p14:cNvPr>
                <p14:cNvContentPartPr/>
                <p14:nvPr/>
              </p14:nvContentPartPr>
              <p14:xfrm>
                <a:off x="6826211" y="2703295"/>
                <a:ext cx="1301760" cy="4208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A55C4D9A-56B0-FA0A-72D0-5B799D57D6EE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808211" y="2685655"/>
                  <a:ext cx="1337400" cy="45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9FDD458F-5EAE-7A94-B84D-B5AC97A4A4E2}"/>
                    </a:ext>
                  </a:extLst>
                </p14:cNvPr>
                <p14:cNvContentPartPr/>
                <p14:nvPr/>
              </p14:nvContentPartPr>
              <p14:xfrm>
                <a:off x="8160731" y="2941255"/>
                <a:ext cx="14400" cy="313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9FDD458F-5EAE-7A94-B84D-B5AC97A4A4E2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8143091" y="2923255"/>
                  <a:ext cx="50040" cy="6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E19996D3-6A69-D55D-951A-9384BD0C21BC}"/>
              </a:ext>
            </a:extLst>
          </p:cNvPr>
          <p:cNvGrpSpPr/>
          <p:nvPr/>
        </p:nvGrpSpPr>
        <p:grpSpPr>
          <a:xfrm>
            <a:off x="3472091" y="3421495"/>
            <a:ext cx="297000" cy="359640"/>
            <a:chOff x="3472091" y="3421495"/>
            <a:chExt cx="297000" cy="35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B7505DC5-D132-F1E7-4400-E0512487EDE5}"/>
                    </a:ext>
                  </a:extLst>
                </p14:cNvPr>
                <p14:cNvContentPartPr/>
                <p14:nvPr/>
              </p14:nvContentPartPr>
              <p14:xfrm>
                <a:off x="3491171" y="3423655"/>
                <a:ext cx="163440" cy="28440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B7505DC5-D132-F1E7-4400-E0512487EDE5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3473171" y="3405655"/>
                  <a:ext cx="19908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DCA084FA-1F6B-5391-9F80-7ADB98B11F9A}"/>
                    </a:ext>
                  </a:extLst>
                </p14:cNvPr>
                <p14:cNvContentPartPr/>
                <p14:nvPr/>
              </p14:nvContentPartPr>
              <p14:xfrm>
                <a:off x="3765851" y="3652975"/>
                <a:ext cx="3240" cy="12816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DCA084FA-1F6B-5391-9F80-7ADB98B11F9A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3747851" y="3635335"/>
                  <a:ext cx="388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1DABC3CE-3AD3-64DA-18E1-44BBD335F985}"/>
                    </a:ext>
                  </a:extLst>
                </p14:cNvPr>
                <p14:cNvContentPartPr/>
                <p14:nvPr/>
              </p14:nvContentPartPr>
              <p14:xfrm>
                <a:off x="3472091" y="3421495"/>
                <a:ext cx="197640" cy="1224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1DABC3CE-3AD3-64DA-18E1-44BBD335F985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3454451" y="3403495"/>
                  <a:ext cx="233280" cy="4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98AC5E0F-DF66-D1EC-17AB-8C6873366435}"/>
              </a:ext>
            </a:extLst>
          </p:cNvPr>
          <p:cNvGrpSpPr/>
          <p:nvPr/>
        </p:nvGrpSpPr>
        <p:grpSpPr>
          <a:xfrm>
            <a:off x="4253651" y="3401695"/>
            <a:ext cx="641520" cy="460080"/>
            <a:chOff x="4253651" y="3401695"/>
            <a:chExt cx="641520" cy="46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B8038F1D-21F4-1459-B3C6-FA695C868D3A}"/>
                    </a:ext>
                  </a:extLst>
                </p14:cNvPr>
                <p14:cNvContentPartPr/>
                <p14:nvPr/>
              </p14:nvContentPartPr>
              <p14:xfrm>
                <a:off x="4253651" y="3780055"/>
                <a:ext cx="74520" cy="8172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B8038F1D-21F4-1459-B3C6-FA695C868D3A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4235651" y="3762415"/>
                  <a:ext cx="1101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3B2D8D16-D167-D6BC-8824-E63BB93D8656}"/>
                    </a:ext>
                  </a:extLst>
                </p14:cNvPr>
                <p14:cNvContentPartPr/>
                <p14:nvPr/>
              </p14:nvContentPartPr>
              <p14:xfrm>
                <a:off x="4503131" y="3401695"/>
                <a:ext cx="70920" cy="3049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3B2D8D16-D167-D6BC-8824-E63BB93D8656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4485491" y="3383695"/>
                  <a:ext cx="10656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9CE6D503-02BE-602E-1634-2494A70FCC42}"/>
                    </a:ext>
                  </a:extLst>
                </p14:cNvPr>
                <p14:cNvContentPartPr/>
                <p14:nvPr/>
              </p14:nvContentPartPr>
              <p14:xfrm>
                <a:off x="4628051" y="3544615"/>
                <a:ext cx="128880" cy="11952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9CE6D503-02BE-602E-1634-2494A70FCC42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4610411" y="3526615"/>
                  <a:ext cx="1645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0FA356A1-3A01-80E9-6869-E79469049861}"/>
                    </a:ext>
                  </a:extLst>
                </p14:cNvPr>
                <p14:cNvContentPartPr/>
                <p14:nvPr/>
              </p14:nvContentPartPr>
              <p14:xfrm>
                <a:off x="4785731" y="3411415"/>
                <a:ext cx="109440" cy="3891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0FA356A1-3A01-80E9-6869-E79469049861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4768091" y="3393775"/>
                  <a:ext cx="145080" cy="42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6D69A067-F40F-8403-0961-F7A1D585C63D}"/>
              </a:ext>
            </a:extLst>
          </p:cNvPr>
          <p:cNvGrpSpPr/>
          <p:nvPr/>
        </p:nvGrpSpPr>
        <p:grpSpPr>
          <a:xfrm>
            <a:off x="5115491" y="3449575"/>
            <a:ext cx="928800" cy="272520"/>
            <a:chOff x="5115491" y="3449575"/>
            <a:chExt cx="928800" cy="27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C3F75920-797E-BE24-95BC-15BE0877B69C}"/>
                    </a:ext>
                  </a:extLst>
                </p14:cNvPr>
                <p14:cNvContentPartPr/>
                <p14:nvPr/>
              </p14:nvContentPartPr>
              <p14:xfrm>
                <a:off x="5115491" y="3522295"/>
                <a:ext cx="139680" cy="1288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C3F75920-797E-BE24-95BC-15BE0877B69C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097491" y="3504655"/>
                  <a:ext cx="1753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C092B9F3-A971-EEA7-DD23-11E547108221}"/>
                    </a:ext>
                  </a:extLst>
                </p14:cNvPr>
                <p14:cNvContentPartPr/>
                <p14:nvPr/>
              </p14:nvContentPartPr>
              <p14:xfrm>
                <a:off x="5362451" y="3571255"/>
                <a:ext cx="3240" cy="6840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C092B9F3-A971-EEA7-DD23-11E547108221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344811" y="3553615"/>
                  <a:ext cx="388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5ADE5929-E800-FF9B-DE46-79622C9B53E8}"/>
                    </a:ext>
                  </a:extLst>
                </p14:cNvPr>
                <p14:cNvContentPartPr/>
                <p14:nvPr/>
              </p14:nvContentPartPr>
              <p14:xfrm>
                <a:off x="5385851" y="3477295"/>
                <a:ext cx="5040" cy="720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5ADE5929-E800-FF9B-DE46-79622C9B53E8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5367851" y="3459655"/>
                  <a:ext cx="406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771AB371-6CB2-8631-4E2D-5B90830D62C7}"/>
                    </a:ext>
                  </a:extLst>
                </p14:cNvPr>
                <p14:cNvContentPartPr/>
                <p14:nvPr/>
              </p14:nvContentPartPr>
              <p14:xfrm>
                <a:off x="5480891" y="3606535"/>
                <a:ext cx="70920" cy="5868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771AB371-6CB2-8631-4E2D-5B90830D62C7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5463251" y="3588535"/>
                  <a:ext cx="1065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C9158233-C1E9-CAD3-1F31-1B167DE045AA}"/>
                    </a:ext>
                  </a:extLst>
                </p14:cNvPr>
                <p14:cNvContentPartPr/>
                <p14:nvPr/>
              </p14:nvContentPartPr>
              <p14:xfrm>
                <a:off x="5718851" y="3449575"/>
                <a:ext cx="228600" cy="22572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C9158233-C1E9-CAD3-1F31-1B167DE045AA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5701211" y="3431575"/>
                  <a:ext cx="26424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CE229180-E6D0-7CDE-2992-A9A4CACA2FF7}"/>
                    </a:ext>
                  </a:extLst>
                </p14:cNvPr>
                <p14:cNvContentPartPr/>
                <p14:nvPr/>
              </p14:nvContentPartPr>
              <p14:xfrm>
                <a:off x="5948531" y="3649375"/>
                <a:ext cx="95760" cy="7272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CE229180-E6D0-7CDE-2992-A9A4CACA2FF7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5930531" y="3631735"/>
                  <a:ext cx="131400" cy="10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28E0EEFB-4926-90C9-FCAE-739E12EB5033}"/>
              </a:ext>
            </a:extLst>
          </p:cNvPr>
          <p:cNvGrpSpPr/>
          <p:nvPr/>
        </p:nvGrpSpPr>
        <p:grpSpPr>
          <a:xfrm>
            <a:off x="8400131" y="3412495"/>
            <a:ext cx="452160" cy="208080"/>
            <a:chOff x="8400131" y="3412495"/>
            <a:chExt cx="452160" cy="20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978FCB53-5D63-496A-3B99-138148A79A4F}"/>
                    </a:ext>
                  </a:extLst>
                </p14:cNvPr>
                <p14:cNvContentPartPr/>
                <p14:nvPr/>
              </p14:nvContentPartPr>
              <p14:xfrm>
                <a:off x="8400131" y="3436255"/>
                <a:ext cx="137520" cy="18432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978FCB53-5D63-496A-3B99-138148A79A4F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382131" y="3418255"/>
                  <a:ext cx="17316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6A606F21-36EE-C741-17E7-1DDF8D90AD65}"/>
                    </a:ext>
                  </a:extLst>
                </p14:cNvPr>
                <p14:cNvContentPartPr/>
                <p14:nvPr/>
              </p14:nvContentPartPr>
              <p14:xfrm>
                <a:off x="8639531" y="3511135"/>
                <a:ext cx="6480" cy="9900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6A606F21-36EE-C741-17E7-1DDF8D90AD65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8621531" y="3493495"/>
                  <a:ext cx="421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BFAA736C-B0DB-655A-81D7-31BBE78D92BD}"/>
                    </a:ext>
                  </a:extLst>
                </p14:cNvPr>
                <p14:cNvContentPartPr/>
                <p14:nvPr/>
              </p14:nvContentPartPr>
              <p14:xfrm>
                <a:off x="8655011" y="3412495"/>
                <a:ext cx="5040" cy="612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BFAA736C-B0DB-655A-81D7-31BBE78D92B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637371" y="3394855"/>
                  <a:ext cx="406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26695FF8-6072-1372-12D7-C01D92B0A2F2}"/>
                    </a:ext>
                  </a:extLst>
                </p14:cNvPr>
                <p14:cNvContentPartPr/>
                <p14:nvPr/>
              </p14:nvContentPartPr>
              <p14:xfrm>
                <a:off x="8732051" y="3518695"/>
                <a:ext cx="120240" cy="9288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26695FF8-6072-1372-12D7-C01D92B0A2F2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8714411" y="3501055"/>
                  <a:ext cx="155880" cy="12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D72A28D6-5575-9FBC-BAA3-F1FD79E493CB}"/>
              </a:ext>
            </a:extLst>
          </p:cNvPr>
          <p:cNvGrpSpPr/>
          <p:nvPr/>
        </p:nvGrpSpPr>
        <p:grpSpPr>
          <a:xfrm>
            <a:off x="7393931" y="3276775"/>
            <a:ext cx="894960" cy="562680"/>
            <a:chOff x="7393931" y="3276775"/>
            <a:chExt cx="894960" cy="56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A50CD43E-0A72-A1E2-6563-3848B2840548}"/>
                    </a:ext>
                  </a:extLst>
                </p14:cNvPr>
                <p14:cNvContentPartPr/>
                <p14:nvPr/>
              </p14:nvContentPartPr>
              <p14:xfrm>
                <a:off x="7435331" y="3555055"/>
                <a:ext cx="178560" cy="3924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A50CD43E-0A72-A1E2-6563-3848B2840548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7417691" y="3537415"/>
                  <a:ext cx="2142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2F729A6D-6984-2211-47EC-8728B14C271A}"/>
                    </a:ext>
                  </a:extLst>
                </p14:cNvPr>
                <p14:cNvContentPartPr/>
                <p14:nvPr/>
              </p14:nvContentPartPr>
              <p14:xfrm>
                <a:off x="7704971" y="3377575"/>
                <a:ext cx="91440" cy="26640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2F729A6D-6984-2211-47EC-8728B14C271A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7687331" y="3359935"/>
                  <a:ext cx="12708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F69055DE-2FF8-BA7B-6A3E-63F123123C6D}"/>
                    </a:ext>
                  </a:extLst>
                </p14:cNvPr>
                <p14:cNvContentPartPr/>
                <p14:nvPr/>
              </p14:nvContentPartPr>
              <p14:xfrm>
                <a:off x="7807211" y="3563335"/>
                <a:ext cx="85680" cy="828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F69055DE-2FF8-BA7B-6A3E-63F123123C6D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7789211" y="3545695"/>
                  <a:ext cx="1213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B82947A1-9512-8A2C-B5C9-CC2A6908C723}"/>
                    </a:ext>
                  </a:extLst>
                </p14:cNvPr>
                <p14:cNvContentPartPr/>
                <p14:nvPr/>
              </p14:nvContentPartPr>
              <p14:xfrm>
                <a:off x="7946171" y="3450655"/>
                <a:ext cx="14400" cy="16524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B82947A1-9512-8A2C-B5C9-CC2A6908C723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7928171" y="3432655"/>
                  <a:ext cx="5004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1DD5DFEB-C814-94CC-5DEA-E77282AD6956}"/>
                    </a:ext>
                  </a:extLst>
                </p14:cNvPr>
                <p14:cNvContentPartPr/>
                <p14:nvPr/>
              </p14:nvContentPartPr>
              <p14:xfrm>
                <a:off x="7959131" y="3385495"/>
                <a:ext cx="146880" cy="29880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1DD5DFEB-C814-94CC-5DEA-E77282AD6956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7941131" y="3367855"/>
                  <a:ext cx="18252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AD2A1890-3141-73D3-6BF7-626E3D0F915C}"/>
                    </a:ext>
                  </a:extLst>
                </p14:cNvPr>
                <p14:cNvContentPartPr/>
                <p14:nvPr/>
              </p14:nvContentPartPr>
              <p14:xfrm>
                <a:off x="8126891" y="3356335"/>
                <a:ext cx="74160" cy="5976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AD2A1890-3141-73D3-6BF7-626E3D0F915C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8108891" y="3338335"/>
                  <a:ext cx="1098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72C5EBEF-AFD1-9D2C-8AE5-8E44B5814148}"/>
                    </a:ext>
                  </a:extLst>
                </p14:cNvPr>
                <p14:cNvContentPartPr/>
                <p14:nvPr/>
              </p14:nvContentPartPr>
              <p14:xfrm>
                <a:off x="7393931" y="3368935"/>
                <a:ext cx="173160" cy="42192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72C5EBEF-AFD1-9D2C-8AE5-8E44B5814148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7375931" y="3350935"/>
                  <a:ext cx="208800" cy="45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5EE75695-687A-966C-E543-D5B355419BD2}"/>
                    </a:ext>
                  </a:extLst>
                </p14:cNvPr>
                <p14:cNvContentPartPr/>
                <p14:nvPr/>
              </p14:nvContentPartPr>
              <p14:xfrm>
                <a:off x="8163611" y="3276775"/>
                <a:ext cx="125280" cy="56268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5EE75695-687A-966C-E543-D5B355419BD2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8145971" y="3259135"/>
                  <a:ext cx="160920" cy="59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0" name="Group 249">
            <a:extLst>
              <a:ext uri="{FF2B5EF4-FFF2-40B4-BE49-F238E27FC236}">
                <a16:creationId xmlns:a16="http://schemas.microsoft.com/office/drawing/2014/main" id="{F8A4F5E4-EBB8-284B-0F5D-8C27445B1CD7}"/>
              </a:ext>
            </a:extLst>
          </p:cNvPr>
          <p:cNvGrpSpPr/>
          <p:nvPr/>
        </p:nvGrpSpPr>
        <p:grpSpPr>
          <a:xfrm>
            <a:off x="9039851" y="3396295"/>
            <a:ext cx="319680" cy="250920"/>
            <a:chOff x="9039851" y="3396295"/>
            <a:chExt cx="319680" cy="25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0660B6BB-C4A6-D891-520F-E20C9071EFEB}"/>
                    </a:ext>
                  </a:extLst>
                </p14:cNvPr>
                <p14:cNvContentPartPr/>
                <p14:nvPr/>
              </p14:nvContentPartPr>
              <p14:xfrm>
                <a:off x="9039851" y="3396295"/>
                <a:ext cx="199800" cy="23652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0660B6BB-C4A6-D891-520F-E20C9071EFEB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9021851" y="3378295"/>
                  <a:ext cx="23544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9C592F00-57C9-EF98-163F-FB966FC5F7E2}"/>
                    </a:ext>
                  </a:extLst>
                </p14:cNvPr>
                <p14:cNvContentPartPr/>
                <p14:nvPr/>
              </p14:nvContentPartPr>
              <p14:xfrm>
                <a:off x="9283571" y="3604015"/>
                <a:ext cx="75960" cy="4320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9C592F00-57C9-EF98-163F-FB966FC5F7E2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9265931" y="3586015"/>
                  <a:ext cx="111600" cy="7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2" name="Group 261">
            <a:extLst>
              <a:ext uri="{FF2B5EF4-FFF2-40B4-BE49-F238E27FC236}">
                <a16:creationId xmlns:a16="http://schemas.microsoft.com/office/drawing/2014/main" id="{1F9D7DB3-7364-A7C4-EED1-99056E3E469F}"/>
              </a:ext>
            </a:extLst>
          </p:cNvPr>
          <p:cNvGrpSpPr/>
          <p:nvPr/>
        </p:nvGrpSpPr>
        <p:grpSpPr>
          <a:xfrm>
            <a:off x="2268611" y="4456135"/>
            <a:ext cx="377280" cy="153360"/>
            <a:chOff x="2268611" y="4456135"/>
            <a:chExt cx="377280" cy="15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7E77ABD6-8A9B-1FE5-4293-62C960598DE2}"/>
                    </a:ext>
                  </a:extLst>
                </p14:cNvPr>
                <p14:cNvContentPartPr/>
                <p14:nvPr/>
              </p14:nvContentPartPr>
              <p14:xfrm>
                <a:off x="2268611" y="4456135"/>
                <a:ext cx="135720" cy="13356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7E77ABD6-8A9B-1FE5-4293-62C960598DE2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2250971" y="4438495"/>
                  <a:ext cx="1713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7CAEAD97-E149-3265-E4B7-04F06092C509}"/>
                    </a:ext>
                  </a:extLst>
                </p14:cNvPr>
                <p14:cNvContentPartPr/>
                <p14:nvPr/>
              </p14:nvContentPartPr>
              <p14:xfrm>
                <a:off x="2519891" y="4467295"/>
                <a:ext cx="122040" cy="2124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7CAEAD97-E149-3265-E4B7-04F06092C509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2501891" y="4449655"/>
                  <a:ext cx="1576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33C31685-6B0F-1A65-8298-888B7527FD5B}"/>
                    </a:ext>
                  </a:extLst>
                </p14:cNvPr>
                <p14:cNvContentPartPr/>
                <p14:nvPr/>
              </p14:nvContentPartPr>
              <p14:xfrm>
                <a:off x="2508731" y="4556215"/>
                <a:ext cx="127440" cy="1224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33C31685-6B0F-1A65-8298-888B7527FD5B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2491091" y="4538575"/>
                  <a:ext cx="1630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5EC96D8E-BA0D-13CF-E6AC-488A12ED07E0}"/>
                    </a:ext>
                  </a:extLst>
                </p14:cNvPr>
                <p14:cNvContentPartPr/>
                <p14:nvPr/>
              </p14:nvContentPartPr>
              <p14:xfrm>
                <a:off x="2547611" y="4596175"/>
                <a:ext cx="98280" cy="1332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5EC96D8E-BA0D-13CF-E6AC-488A12ED07E0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2529971" y="4578535"/>
                  <a:ext cx="133920" cy="4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A8BA39F9-89DB-0B75-529F-51031269C06B}"/>
              </a:ext>
            </a:extLst>
          </p:cNvPr>
          <p:cNvGrpSpPr/>
          <p:nvPr/>
        </p:nvGrpSpPr>
        <p:grpSpPr>
          <a:xfrm>
            <a:off x="2868011" y="4287655"/>
            <a:ext cx="394560" cy="497520"/>
            <a:chOff x="2868011" y="4287655"/>
            <a:chExt cx="394560" cy="49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6F953679-CE3D-0298-A4A0-722C5CE10087}"/>
                    </a:ext>
                  </a:extLst>
                </p14:cNvPr>
                <p14:cNvContentPartPr/>
                <p14:nvPr/>
              </p14:nvContentPartPr>
              <p14:xfrm>
                <a:off x="2889251" y="4287655"/>
                <a:ext cx="196560" cy="8640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6F953679-CE3D-0298-A4A0-722C5CE10087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2871251" y="4269655"/>
                  <a:ext cx="2322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91CDF067-83C4-5C3C-1FF6-6E387691D870}"/>
                    </a:ext>
                  </a:extLst>
                </p14:cNvPr>
                <p14:cNvContentPartPr/>
                <p14:nvPr/>
              </p14:nvContentPartPr>
              <p14:xfrm>
                <a:off x="3161051" y="4341295"/>
                <a:ext cx="59040" cy="13752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91CDF067-83C4-5C3C-1FF6-6E387691D870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3143051" y="4323295"/>
                  <a:ext cx="946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CFCD94F5-ED55-7AA1-2273-2AC71A8FDF85}"/>
                    </a:ext>
                  </a:extLst>
                </p14:cNvPr>
                <p14:cNvContentPartPr/>
                <p14:nvPr/>
              </p14:nvContentPartPr>
              <p14:xfrm>
                <a:off x="3116771" y="4396735"/>
                <a:ext cx="132840" cy="5976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CFCD94F5-ED55-7AA1-2273-2AC71A8FDF85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3099131" y="4378735"/>
                  <a:ext cx="1684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2FB4E5C3-A4B0-71F3-00F7-5A310C69A2D3}"/>
                    </a:ext>
                  </a:extLst>
                </p14:cNvPr>
                <p14:cNvContentPartPr/>
                <p14:nvPr/>
              </p14:nvContentPartPr>
              <p14:xfrm>
                <a:off x="2868011" y="4517335"/>
                <a:ext cx="316800" cy="4824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2FB4E5C3-A4B0-71F3-00F7-5A310C69A2D3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2850011" y="4499695"/>
                  <a:ext cx="3524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8C075E4F-FA97-7C83-98A6-8717519D76B5}"/>
                    </a:ext>
                  </a:extLst>
                </p14:cNvPr>
                <p14:cNvContentPartPr/>
                <p14:nvPr/>
              </p14:nvContentPartPr>
              <p14:xfrm>
                <a:off x="2940011" y="4585375"/>
                <a:ext cx="166680" cy="14760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8C075E4F-FA97-7C83-98A6-8717519D76B5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2922371" y="4567375"/>
                  <a:ext cx="2023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6F826CBC-AD23-05CA-4265-863CC4CB53B3}"/>
                    </a:ext>
                  </a:extLst>
                </p14:cNvPr>
                <p14:cNvContentPartPr/>
                <p14:nvPr/>
              </p14:nvContentPartPr>
              <p14:xfrm>
                <a:off x="3133691" y="4659175"/>
                <a:ext cx="128880" cy="12600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6F826CBC-AD23-05CA-4265-863CC4CB53B3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3115691" y="4641175"/>
                  <a:ext cx="164520" cy="16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E9D98AE1-2371-9685-0BD5-D98266F71C43}"/>
              </a:ext>
            </a:extLst>
          </p:cNvPr>
          <p:cNvGrpSpPr/>
          <p:nvPr/>
        </p:nvGrpSpPr>
        <p:grpSpPr>
          <a:xfrm>
            <a:off x="3460931" y="4222855"/>
            <a:ext cx="366120" cy="616680"/>
            <a:chOff x="3460931" y="4222855"/>
            <a:chExt cx="366120" cy="61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800083E9-DA72-9B64-2805-C77707E9B127}"/>
                    </a:ext>
                  </a:extLst>
                </p14:cNvPr>
                <p14:cNvContentPartPr/>
                <p14:nvPr/>
              </p14:nvContentPartPr>
              <p14:xfrm>
                <a:off x="3489371" y="4222855"/>
                <a:ext cx="321120" cy="14580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800083E9-DA72-9B64-2805-C77707E9B127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3471731" y="4204855"/>
                  <a:ext cx="3567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D385F2B0-ABF0-CC06-A6AB-F515827355A0}"/>
                    </a:ext>
                  </a:extLst>
                </p14:cNvPr>
                <p14:cNvContentPartPr/>
                <p14:nvPr/>
              </p14:nvContentPartPr>
              <p14:xfrm>
                <a:off x="3460931" y="4435615"/>
                <a:ext cx="336600" cy="1692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D385F2B0-ABF0-CC06-A6AB-F515827355A0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3443291" y="4417615"/>
                  <a:ext cx="3722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FB7EFF85-6250-B139-6D35-DD648090265B}"/>
                    </a:ext>
                  </a:extLst>
                </p14:cNvPr>
                <p14:cNvContentPartPr/>
                <p14:nvPr/>
              </p14:nvContentPartPr>
              <p14:xfrm>
                <a:off x="3524291" y="4503295"/>
                <a:ext cx="241560" cy="32148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FB7EFF85-6250-B139-6D35-DD648090265B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3506651" y="4485655"/>
                  <a:ext cx="27720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5DE1BF3B-4E44-0D92-3B1E-B905DE4CA8C4}"/>
                    </a:ext>
                  </a:extLst>
                </p14:cNvPr>
                <p14:cNvContentPartPr/>
                <p14:nvPr/>
              </p14:nvContentPartPr>
              <p14:xfrm>
                <a:off x="3760091" y="4751695"/>
                <a:ext cx="66960" cy="8784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5DE1BF3B-4E44-0D92-3B1E-B905DE4CA8C4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3742091" y="4734055"/>
                  <a:ext cx="102600" cy="12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0" name="Group 269">
            <a:extLst>
              <a:ext uri="{FF2B5EF4-FFF2-40B4-BE49-F238E27FC236}">
                <a16:creationId xmlns:a16="http://schemas.microsoft.com/office/drawing/2014/main" id="{EE7163BE-303B-E7E1-9BC0-94238DAB8CA7}"/>
              </a:ext>
            </a:extLst>
          </p:cNvPr>
          <p:cNvGrpSpPr/>
          <p:nvPr/>
        </p:nvGrpSpPr>
        <p:grpSpPr>
          <a:xfrm>
            <a:off x="4171211" y="4484935"/>
            <a:ext cx="163440" cy="97560"/>
            <a:chOff x="4171211" y="4484935"/>
            <a:chExt cx="163440" cy="9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07C90A25-7CD6-08DF-2FE7-B3C9B60489EC}"/>
                    </a:ext>
                  </a:extLst>
                </p14:cNvPr>
                <p14:cNvContentPartPr/>
                <p14:nvPr/>
              </p14:nvContentPartPr>
              <p14:xfrm>
                <a:off x="4171211" y="4484935"/>
                <a:ext cx="159120" cy="2628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07C90A25-7CD6-08DF-2FE7-B3C9B60489EC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4153571" y="4467295"/>
                  <a:ext cx="19476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ACC851DB-73F3-CAE6-E06F-35E3813BCCAC}"/>
                    </a:ext>
                  </a:extLst>
                </p14:cNvPr>
                <p14:cNvContentPartPr/>
                <p14:nvPr/>
              </p14:nvContentPartPr>
              <p14:xfrm>
                <a:off x="4185971" y="4577815"/>
                <a:ext cx="148680" cy="468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ACC851DB-73F3-CAE6-E06F-35E3813BCCAC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4167971" y="4559815"/>
                  <a:ext cx="184320" cy="4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0" name="Group 289">
            <a:extLst>
              <a:ext uri="{FF2B5EF4-FFF2-40B4-BE49-F238E27FC236}">
                <a16:creationId xmlns:a16="http://schemas.microsoft.com/office/drawing/2014/main" id="{4B67CAB3-D7EC-6532-0493-C3D3469E1992}"/>
              </a:ext>
            </a:extLst>
          </p:cNvPr>
          <p:cNvGrpSpPr/>
          <p:nvPr/>
        </p:nvGrpSpPr>
        <p:grpSpPr>
          <a:xfrm>
            <a:off x="4708331" y="4578175"/>
            <a:ext cx="1027800" cy="351720"/>
            <a:chOff x="4708331" y="4578175"/>
            <a:chExt cx="1027800" cy="35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2893F8E3-D0E2-374A-946C-1FEEE9751964}"/>
                    </a:ext>
                  </a:extLst>
                </p14:cNvPr>
                <p14:cNvContentPartPr/>
                <p14:nvPr/>
              </p14:nvContentPartPr>
              <p14:xfrm>
                <a:off x="4708331" y="4578175"/>
                <a:ext cx="1027800" cy="5436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2893F8E3-D0E2-374A-946C-1FEEE9751964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4690331" y="4560175"/>
                  <a:ext cx="10634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844646E4-7ECE-B363-EEAF-F052F04C3DCB}"/>
                    </a:ext>
                  </a:extLst>
                </p14:cNvPr>
                <p14:cNvContentPartPr/>
                <p14:nvPr/>
              </p14:nvContentPartPr>
              <p14:xfrm>
                <a:off x="5108291" y="4672135"/>
                <a:ext cx="236520" cy="16272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844646E4-7ECE-B363-EEAF-F052F04C3DCB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5090651" y="4654135"/>
                  <a:ext cx="27216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3864FF8C-0196-438D-FEC7-0BC48BD4C498}"/>
                    </a:ext>
                  </a:extLst>
                </p14:cNvPr>
                <p14:cNvContentPartPr/>
                <p14:nvPr/>
              </p14:nvContentPartPr>
              <p14:xfrm>
                <a:off x="5391971" y="4817215"/>
                <a:ext cx="112680" cy="11268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3864FF8C-0196-438D-FEC7-0BC48BD4C498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5373971" y="4799215"/>
                  <a:ext cx="148320" cy="14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6" name="Group 295">
            <a:extLst>
              <a:ext uri="{FF2B5EF4-FFF2-40B4-BE49-F238E27FC236}">
                <a16:creationId xmlns:a16="http://schemas.microsoft.com/office/drawing/2014/main" id="{4CFB742B-0321-BB68-2EDA-DF33E38501D3}"/>
              </a:ext>
            </a:extLst>
          </p:cNvPr>
          <p:cNvGrpSpPr/>
          <p:nvPr/>
        </p:nvGrpSpPr>
        <p:grpSpPr>
          <a:xfrm>
            <a:off x="5967971" y="4276855"/>
            <a:ext cx="330120" cy="629280"/>
            <a:chOff x="5967971" y="4276855"/>
            <a:chExt cx="330120" cy="62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670FB00B-E6CB-8EB4-CBC1-4D5B5B4A212B}"/>
                    </a:ext>
                  </a:extLst>
                </p14:cNvPr>
                <p14:cNvContentPartPr/>
                <p14:nvPr/>
              </p14:nvContentPartPr>
              <p14:xfrm>
                <a:off x="5979851" y="4276855"/>
                <a:ext cx="287640" cy="16020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670FB00B-E6CB-8EB4-CBC1-4D5B5B4A212B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5962211" y="4258855"/>
                  <a:ext cx="3232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295165F5-EAAB-017D-3C7F-AEEC792108BC}"/>
                    </a:ext>
                  </a:extLst>
                </p14:cNvPr>
                <p14:cNvContentPartPr/>
                <p14:nvPr/>
              </p14:nvContentPartPr>
              <p14:xfrm>
                <a:off x="5967971" y="4497175"/>
                <a:ext cx="253440" cy="3960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295165F5-EAAB-017D-3C7F-AEEC792108BC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5949971" y="4479175"/>
                  <a:ext cx="2890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8480E0C0-C975-8FDA-7015-294EBD410C86}"/>
                    </a:ext>
                  </a:extLst>
                </p14:cNvPr>
                <p14:cNvContentPartPr/>
                <p14:nvPr/>
              </p14:nvContentPartPr>
              <p14:xfrm>
                <a:off x="5992091" y="4595095"/>
                <a:ext cx="227880" cy="27036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8480E0C0-C975-8FDA-7015-294EBD410C86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5974451" y="4577455"/>
                  <a:ext cx="26352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2565566F-437A-D68C-82AB-B2D3A6A97E1B}"/>
                    </a:ext>
                  </a:extLst>
                </p14:cNvPr>
                <p14:cNvContentPartPr/>
                <p14:nvPr/>
              </p14:nvContentPartPr>
              <p14:xfrm>
                <a:off x="6230411" y="4805335"/>
                <a:ext cx="67680" cy="10080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2565566F-437A-D68C-82AB-B2D3A6A97E1B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6212411" y="4787335"/>
                  <a:ext cx="103320" cy="13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9" name="Group 298">
            <a:extLst>
              <a:ext uri="{FF2B5EF4-FFF2-40B4-BE49-F238E27FC236}">
                <a16:creationId xmlns:a16="http://schemas.microsoft.com/office/drawing/2014/main" id="{6D03A942-F181-65DF-0100-A587400BE3F4}"/>
              </a:ext>
            </a:extLst>
          </p:cNvPr>
          <p:cNvGrpSpPr/>
          <p:nvPr/>
        </p:nvGrpSpPr>
        <p:grpSpPr>
          <a:xfrm>
            <a:off x="6632531" y="4487455"/>
            <a:ext cx="233640" cy="111240"/>
            <a:chOff x="6632531" y="4487455"/>
            <a:chExt cx="233640" cy="11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3BC01A34-4097-1246-13FE-69074803B6EF}"/>
                    </a:ext>
                  </a:extLst>
                </p14:cNvPr>
                <p14:cNvContentPartPr/>
                <p14:nvPr/>
              </p14:nvContentPartPr>
              <p14:xfrm>
                <a:off x="6632531" y="4487455"/>
                <a:ext cx="233640" cy="2124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3BC01A34-4097-1246-13FE-69074803B6EF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6614531" y="4469815"/>
                  <a:ext cx="2692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E4391F06-BAC1-D4F3-FC96-119BD59594D5}"/>
                    </a:ext>
                  </a:extLst>
                </p14:cNvPr>
                <p14:cNvContentPartPr/>
                <p14:nvPr/>
              </p14:nvContentPartPr>
              <p14:xfrm>
                <a:off x="6655571" y="4579255"/>
                <a:ext cx="201240" cy="1944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E4391F06-BAC1-D4F3-FC96-119BD59594D5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6637931" y="4561615"/>
                  <a:ext cx="236880" cy="5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8" name="Group 307">
            <a:extLst>
              <a:ext uri="{FF2B5EF4-FFF2-40B4-BE49-F238E27FC236}">
                <a16:creationId xmlns:a16="http://schemas.microsoft.com/office/drawing/2014/main" id="{8870B5FA-4266-63B5-F2FE-30F897BC7D48}"/>
              </a:ext>
            </a:extLst>
          </p:cNvPr>
          <p:cNvGrpSpPr/>
          <p:nvPr/>
        </p:nvGrpSpPr>
        <p:grpSpPr>
          <a:xfrm>
            <a:off x="4747931" y="4318975"/>
            <a:ext cx="779040" cy="178560"/>
            <a:chOff x="4747931" y="4318975"/>
            <a:chExt cx="779040" cy="17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5873B206-5597-FB8E-707C-0F85DA8CF7CF}"/>
                    </a:ext>
                  </a:extLst>
                </p14:cNvPr>
                <p14:cNvContentPartPr/>
                <p14:nvPr/>
              </p14:nvContentPartPr>
              <p14:xfrm>
                <a:off x="4781051" y="4318975"/>
                <a:ext cx="12600" cy="10368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5873B206-5597-FB8E-707C-0F85DA8CF7CF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4763411" y="4300975"/>
                  <a:ext cx="482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F4D72104-FCEE-E120-992D-2B601CD241F4}"/>
                    </a:ext>
                  </a:extLst>
                </p14:cNvPr>
                <p14:cNvContentPartPr/>
                <p14:nvPr/>
              </p14:nvContentPartPr>
              <p14:xfrm>
                <a:off x="4747931" y="4362535"/>
                <a:ext cx="82440" cy="1332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F4D72104-FCEE-E120-992D-2B601CD241F4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4730291" y="4344895"/>
                  <a:ext cx="1180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682B29C1-8F8A-3526-9317-6FCE0A6E04E7}"/>
                    </a:ext>
                  </a:extLst>
                </p14:cNvPr>
                <p14:cNvContentPartPr/>
                <p14:nvPr/>
              </p14:nvContentPartPr>
              <p14:xfrm>
                <a:off x="4754051" y="4491415"/>
                <a:ext cx="84240" cy="540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682B29C1-8F8A-3526-9317-6FCE0A6E04E7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4736051" y="4473775"/>
                  <a:ext cx="1198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4A149992-B25A-6744-D053-C0C9EF0972BD}"/>
                    </a:ext>
                  </a:extLst>
                </p14:cNvPr>
                <p14:cNvContentPartPr/>
                <p14:nvPr/>
              </p14:nvContentPartPr>
              <p14:xfrm>
                <a:off x="4982291" y="4355695"/>
                <a:ext cx="111960" cy="13356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4A149992-B25A-6744-D053-C0C9EF0972BD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4964651" y="4337695"/>
                  <a:ext cx="1476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3089FD28-D3EA-328B-712E-5B1CCBCBADB4}"/>
                    </a:ext>
                  </a:extLst>
                </p14:cNvPr>
                <p14:cNvContentPartPr/>
                <p14:nvPr/>
              </p14:nvContentPartPr>
              <p14:xfrm>
                <a:off x="5252291" y="4333015"/>
                <a:ext cx="160560" cy="10368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3089FD28-D3EA-328B-712E-5B1CCBCBADB4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5234651" y="4315015"/>
                  <a:ext cx="1962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BD7877F9-8364-F567-EE75-C4029A1DBACE}"/>
                    </a:ext>
                  </a:extLst>
                </p14:cNvPr>
                <p14:cNvContentPartPr/>
                <p14:nvPr/>
              </p14:nvContentPartPr>
              <p14:xfrm>
                <a:off x="5445971" y="4401055"/>
                <a:ext cx="81000" cy="9648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BD7877F9-8364-F567-EE75-C4029A1DBACE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5427971" y="4383055"/>
                  <a:ext cx="116640" cy="13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9" name="Group 318">
            <a:extLst>
              <a:ext uri="{FF2B5EF4-FFF2-40B4-BE49-F238E27FC236}">
                <a16:creationId xmlns:a16="http://schemas.microsoft.com/office/drawing/2014/main" id="{DEEF0322-7190-01E4-5D19-0A0639D0251C}"/>
              </a:ext>
            </a:extLst>
          </p:cNvPr>
          <p:cNvGrpSpPr/>
          <p:nvPr/>
        </p:nvGrpSpPr>
        <p:grpSpPr>
          <a:xfrm>
            <a:off x="7108811" y="4350295"/>
            <a:ext cx="954360" cy="600480"/>
            <a:chOff x="7108811" y="4350295"/>
            <a:chExt cx="954360" cy="60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D2119538-9F5E-7AD5-A9EF-1FC2C50BE7E6}"/>
                    </a:ext>
                  </a:extLst>
                </p14:cNvPr>
                <p14:cNvContentPartPr/>
                <p14:nvPr/>
              </p14:nvContentPartPr>
              <p14:xfrm>
                <a:off x="7203851" y="4350295"/>
                <a:ext cx="3240" cy="13392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D2119538-9F5E-7AD5-A9EF-1FC2C50BE7E6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7185851" y="4332655"/>
                  <a:ext cx="388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0348CAB9-398F-B228-EB5D-72008307E355}"/>
                    </a:ext>
                  </a:extLst>
                </p14:cNvPr>
                <p14:cNvContentPartPr/>
                <p14:nvPr/>
              </p14:nvContentPartPr>
              <p14:xfrm>
                <a:off x="7108811" y="4402495"/>
                <a:ext cx="177480" cy="4104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0348CAB9-398F-B228-EB5D-72008307E355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7090811" y="4384495"/>
                  <a:ext cx="2131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993CE494-2E35-5A37-E768-123DA8D3EAF5}"/>
                    </a:ext>
                  </a:extLst>
                </p14:cNvPr>
                <p14:cNvContentPartPr/>
                <p14:nvPr/>
              </p14:nvContentPartPr>
              <p14:xfrm>
                <a:off x="7170371" y="4572415"/>
                <a:ext cx="147600" cy="2016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993CE494-2E35-5A37-E768-123DA8D3EAF5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7152731" y="4554415"/>
                  <a:ext cx="1832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3EF97587-CA2D-4E75-6094-69C644985DB3}"/>
                    </a:ext>
                  </a:extLst>
                </p14:cNvPr>
                <p14:cNvContentPartPr/>
                <p14:nvPr/>
              </p14:nvContentPartPr>
              <p14:xfrm>
                <a:off x="7490771" y="4399975"/>
                <a:ext cx="147600" cy="13752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3EF97587-CA2D-4E75-6094-69C644985DB3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7473131" y="4381975"/>
                  <a:ext cx="1832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0C3494D8-1239-3153-9E6C-FE7B388A145B}"/>
                    </a:ext>
                  </a:extLst>
                </p14:cNvPr>
                <p14:cNvContentPartPr/>
                <p14:nvPr/>
              </p14:nvContentPartPr>
              <p14:xfrm>
                <a:off x="7702091" y="4365775"/>
                <a:ext cx="361080" cy="15984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0C3494D8-1239-3153-9E6C-FE7B388A145B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7684091" y="4348135"/>
                  <a:ext cx="39672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8A278E8E-263C-A657-4A6A-FA66D27609F0}"/>
                    </a:ext>
                  </a:extLst>
                </p14:cNvPr>
                <p14:cNvContentPartPr/>
                <p14:nvPr/>
              </p14:nvContentPartPr>
              <p14:xfrm>
                <a:off x="7513811" y="4590055"/>
                <a:ext cx="432360" cy="4716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8A278E8E-263C-A657-4A6A-FA66D27609F0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7495811" y="4572415"/>
                  <a:ext cx="4680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34247A37-52D4-DB94-E12E-0F19F2CE0B88}"/>
                    </a:ext>
                  </a:extLst>
                </p14:cNvPr>
                <p14:cNvContentPartPr/>
                <p14:nvPr/>
              </p14:nvContentPartPr>
              <p14:xfrm>
                <a:off x="7617491" y="4693015"/>
                <a:ext cx="239760" cy="25776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34247A37-52D4-DB94-E12E-0F19F2CE0B88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7599491" y="4675015"/>
                  <a:ext cx="27540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69D72B2A-31AB-1D77-2428-CF5C425AC1B5}"/>
                    </a:ext>
                  </a:extLst>
                </p14:cNvPr>
                <p14:cNvContentPartPr/>
                <p14:nvPr/>
              </p14:nvContentPartPr>
              <p14:xfrm>
                <a:off x="7845011" y="4838095"/>
                <a:ext cx="64440" cy="11268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69D72B2A-31AB-1D77-2428-CF5C425AC1B5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7827371" y="4820095"/>
                  <a:ext cx="100080" cy="14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4" name="Group 323">
            <a:extLst>
              <a:ext uri="{FF2B5EF4-FFF2-40B4-BE49-F238E27FC236}">
                <a16:creationId xmlns:a16="http://schemas.microsoft.com/office/drawing/2014/main" id="{DC4E32A8-5FFC-DB5E-5D04-0D701DE3A96D}"/>
              </a:ext>
            </a:extLst>
          </p:cNvPr>
          <p:cNvGrpSpPr/>
          <p:nvPr/>
        </p:nvGrpSpPr>
        <p:grpSpPr>
          <a:xfrm>
            <a:off x="1502891" y="5364055"/>
            <a:ext cx="481680" cy="356760"/>
            <a:chOff x="1502891" y="5364055"/>
            <a:chExt cx="481680" cy="35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A3B53839-7579-61D1-7C00-FDA8B4AAEA32}"/>
                    </a:ext>
                  </a:extLst>
                </p14:cNvPr>
                <p14:cNvContentPartPr/>
                <p14:nvPr/>
              </p14:nvContentPartPr>
              <p14:xfrm>
                <a:off x="1533851" y="5364055"/>
                <a:ext cx="57600" cy="30312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A3B53839-7579-61D1-7C00-FDA8B4AAEA32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1516211" y="5346415"/>
                  <a:ext cx="9324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54A555FD-9453-EBE1-B538-D25290293AF8}"/>
                    </a:ext>
                  </a:extLst>
                </p14:cNvPr>
                <p14:cNvContentPartPr/>
                <p14:nvPr/>
              </p14:nvContentPartPr>
              <p14:xfrm>
                <a:off x="1502891" y="5373415"/>
                <a:ext cx="186480" cy="33876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54A555FD-9453-EBE1-B538-D25290293AF8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1484891" y="5355775"/>
                  <a:ext cx="22212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E437C530-340A-90B4-1367-E26456084C82}"/>
                    </a:ext>
                  </a:extLst>
                </p14:cNvPr>
                <p14:cNvContentPartPr/>
                <p14:nvPr/>
              </p14:nvContentPartPr>
              <p14:xfrm>
                <a:off x="1801691" y="5454415"/>
                <a:ext cx="182880" cy="26640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E437C530-340A-90B4-1367-E26456084C82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1783691" y="5436775"/>
                  <a:ext cx="218520" cy="30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2" name="Group 331">
            <a:extLst>
              <a:ext uri="{FF2B5EF4-FFF2-40B4-BE49-F238E27FC236}">
                <a16:creationId xmlns:a16="http://schemas.microsoft.com/office/drawing/2014/main" id="{2475CCA9-0A07-3F81-33BD-C31A0A23A804}"/>
              </a:ext>
            </a:extLst>
          </p:cNvPr>
          <p:cNvGrpSpPr/>
          <p:nvPr/>
        </p:nvGrpSpPr>
        <p:grpSpPr>
          <a:xfrm>
            <a:off x="3820571" y="5470975"/>
            <a:ext cx="215280" cy="227520"/>
            <a:chOff x="3820571" y="5470975"/>
            <a:chExt cx="215280" cy="22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9A1E5167-5ECA-FAEC-4AC8-0D059A9EEB38}"/>
                    </a:ext>
                  </a:extLst>
                </p14:cNvPr>
                <p14:cNvContentPartPr/>
                <p14:nvPr/>
              </p14:nvContentPartPr>
              <p14:xfrm>
                <a:off x="3820571" y="5538295"/>
                <a:ext cx="16560" cy="10944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9A1E5167-5ECA-FAEC-4AC8-0D059A9EEB38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3802931" y="5520655"/>
                  <a:ext cx="5220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343098DC-B346-0514-7FC6-2FEB20813159}"/>
                    </a:ext>
                  </a:extLst>
                </p14:cNvPr>
                <p14:cNvContentPartPr/>
                <p14:nvPr/>
              </p14:nvContentPartPr>
              <p14:xfrm>
                <a:off x="3846131" y="5470975"/>
                <a:ext cx="27360" cy="1656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343098DC-B346-0514-7FC6-2FEB20813159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3828491" y="5452975"/>
                  <a:ext cx="630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355C9229-F8E4-E674-FA81-EA80C4250E8B}"/>
                    </a:ext>
                  </a:extLst>
                </p14:cNvPr>
                <p14:cNvContentPartPr/>
                <p14:nvPr/>
              </p14:nvContentPartPr>
              <p14:xfrm>
                <a:off x="3915611" y="5528215"/>
                <a:ext cx="120240" cy="17028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355C9229-F8E4-E674-FA81-EA80C4250E8B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3897971" y="5510215"/>
                  <a:ext cx="155880" cy="20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1" name="Group 330">
            <a:extLst>
              <a:ext uri="{FF2B5EF4-FFF2-40B4-BE49-F238E27FC236}">
                <a16:creationId xmlns:a16="http://schemas.microsoft.com/office/drawing/2014/main" id="{3E30DDA5-725F-83F9-CEAB-996EA0836799}"/>
              </a:ext>
            </a:extLst>
          </p:cNvPr>
          <p:cNvGrpSpPr/>
          <p:nvPr/>
        </p:nvGrpSpPr>
        <p:grpSpPr>
          <a:xfrm>
            <a:off x="2289491" y="5369095"/>
            <a:ext cx="1329480" cy="398880"/>
            <a:chOff x="2289491" y="5369095"/>
            <a:chExt cx="1329480" cy="39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7120B092-1C5E-34D2-B7A6-FB86A462D6F5}"/>
                    </a:ext>
                  </a:extLst>
                </p14:cNvPr>
                <p14:cNvContentPartPr/>
                <p14:nvPr/>
              </p14:nvContentPartPr>
              <p14:xfrm>
                <a:off x="2289491" y="5369095"/>
                <a:ext cx="1268640" cy="39888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7120B092-1C5E-34D2-B7A6-FB86A462D6F5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2271491" y="5351095"/>
                  <a:ext cx="1304280" cy="43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8DFBD672-A0C6-870A-DC87-FE636AF4FD17}"/>
                    </a:ext>
                  </a:extLst>
                </p14:cNvPr>
                <p14:cNvContentPartPr/>
                <p14:nvPr/>
              </p14:nvContentPartPr>
              <p14:xfrm>
                <a:off x="3410171" y="5460895"/>
                <a:ext cx="137520" cy="2268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8DFBD672-A0C6-870A-DC87-FE636AF4FD17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3392531" y="5443255"/>
                  <a:ext cx="1731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AF3001AC-13ED-75BF-80AB-5E3FEFEABFEB}"/>
                    </a:ext>
                  </a:extLst>
                </p14:cNvPr>
                <p14:cNvContentPartPr/>
                <p14:nvPr/>
              </p14:nvContentPartPr>
              <p14:xfrm>
                <a:off x="3471011" y="5483935"/>
                <a:ext cx="147960" cy="972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AF3001AC-13ED-75BF-80AB-5E3FEFEABFEB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3453011" y="5465935"/>
                  <a:ext cx="183600" cy="4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6" name="Group 365">
            <a:extLst>
              <a:ext uri="{FF2B5EF4-FFF2-40B4-BE49-F238E27FC236}">
                <a16:creationId xmlns:a16="http://schemas.microsoft.com/office/drawing/2014/main" id="{98BD0098-D0FF-C6F8-8B9F-5BE3E93A5769}"/>
              </a:ext>
            </a:extLst>
          </p:cNvPr>
          <p:cNvGrpSpPr/>
          <p:nvPr/>
        </p:nvGrpSpPr>
        <p:grpSpPr>
          <a:xfrm>
            <a:off x="2049371" y="268255"/>
            <a:ext cx="1003320" cy="750240"/>
            <a:chOff x="2049371" y="268255"/>
            <a:chExt cx="1003320" cy="75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4CF4FA2-4022-DE21-6739-4D97C6D1C7A0}"/>
                    </a:ext>
                  </a:extLst>
                </p14:cNvPr>
                <p14:cNvContentPartPr/>
                <p14:nvPr/>
              </p14:nvContentPartPr>
              <p14:xfrm>
                <a:off x="2058731" y="447175"/>
                <a:ext cx="122400" cy="3124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4CF4FA2-4022-DE21-6739-4D97C6D1C7A0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2041091" y="429535"/>
                  <a:ext cx="15804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52C0272-43DE-0A30-29EE-F78A182E8C5F}"/>
                    </a:ext>
                  </a:extLst>
                </p14:cNvPr>
                <p14:cNvContentPartPr/>
                <p14:nvPr/>
              </p14:nvContentPartPr>
              <p14:xfrm>
                <a:off x="2049371" y="433855"/>
                <a:ext cx="214560" cy="486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52C0272-43DE-0A30-29EE-F78A182E8C5F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2031731" y="415855"/>
                  <a:ext cx="25020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E449187-7E73-2234-3BC6-CDC6C5D778FA}"/>
                    </a:ext>
                  </a:extLst>
                </p14:cNvPr>
                <p14:cNvContentPartPr/>
                <p14:nvPr/>
              </p14:nvContentPartPr>
              <p14:xfrm>
                <a:off x="2294891" y="735895"/>
                <a:ext cx="6120" cy="889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E449187-7E73-2234-3BC6-CDC6C5D778FA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2276891" y="717895"/>
                  <a:ext cx="417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8C969B6-9EE1-1D67-F4D7-0F39529A92C8}"/>
                    </a:ext>
                  </a:extLst>
                </p14:cNvPr>
                <p14:cNvContentPartPr/>
                <p14:nvPr/>
              </p14:nvContentPartPr>
              <p14:xfrm>
                <a:off x="2455091" y="268255"/>
                <a:ext cx="211680" cy="7502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8C969B6-9EE1-1D67-F4D7-0F39529A92C8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2437091" y="250615"/>
                  <a:ext cx="247320" cy="78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F221D71-CF64-D08C-0B7B-7013DA4328F6}"/>
                    </a:ext>
                  </a:extLst>
                </p14:cNvPr>
                <p14:cNvContentPartPr/>
                <p14:nvPr/>
              </p14:nvContentPartPr>
              <p14:xfrm>
                <a:off x="2930291" y="768655"/>
                <a:ext cx="122400" cy="54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F221D71-CF64-D08C-0B7B-7013DA4328F6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2912291" y="751015"/>
                  <a:ext cx="158040" cy="9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9" name="Group 368">
            <a:extLst>
              <a:ext uri="{FF2B5EF4-FFF2-40B4-BE49-F238E27FC236}">
                <a16:creationId xmlns:a16="http://schemas.microsoft.com/office/drawing/2014/main" id="{603EFAF7-76B6-B54C-01C4-ECD6268CC51A}"/>
              </a:ext>
            </a:extLst>
          </p:cNvPr>
          <p:cNvGrpSpPr/>
          <p:nvPr/>
        </p:nvGrpSpPr>
        <p:grpSpPr>
          <a:xfrm>
            <a:off x="5591051" y="180055"/>
            <a:ext cx="1387800" cy="764640"/>
            <a:chOff x="5591051" y="180055"/>
            <a:chExt cx="1387800" cy="76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6816630-7B56-75C8-1128-9B8230BA79B0}"/>
                    </a:ext>
                  </a:extLst>
                </p14:cNvPr>
                <p14:cNvContentPartPr/>
                <p14:nvPr/>
              </p14:nvContentPartPr>
              <p14:xfrm>
                <a:off x="5668451" y="547255"/>
                <a:ext cx="16200" cy="1836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6816630-7B56-75C8-1128-9B8230BA79B0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5650451" y="529255"/>
                  <a:ext cx="5184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716391E-983D-E5E7-9F04-C9D442AD822D}"/>
                    </a:ext>
                  </a:extLst>
                </p14:cNvPr>
                <p14:cNvContentPartPr/>
                <p14:nvPr/>
              </p14:nvContentPartPr>
              <p14:xfrm>
                <a:off x="5591051" y="636895"/>
                <a:ext cx="174240" cy="208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716391E-983D-E5E7-9F04-C9D442AD822D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5573411" y="619255"/>
                  <a:ext cx="20988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131D3CA-134B-F48F-BC15-972B1DA1D38F}"/>
                    </a:ext>
                  </a:extLst>
                </p14:cNvPr>
                <p14:cNvContentPartPr/>
                <p14:nvPr/>
              </p14:nvContentPartPr>
              <p14:xfrm>
                <a:off x="5754131" y="782335"/>
                <a:ext cx="122040" cy="1623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131D3CA-134B-F48F-BC15-972B1DA1D38F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5736131" y="764695"/>
                  <a:ext cx="15768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8FB2244-4814-7FAD-AF66-A7B410B08B38}"/>
                    </a:ext>
                  </a:extLst>
                </p14:cNvPr>
                <p14:cNvContentPartPr/>
                <p14:nvPr/>
              </p14:nvContentPartPr>
              <p14:xfrm>
                <a:off x="5935571" y="828415"/>
                <a:ext cx="87120" cy="133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8FB2244-4814-7FAD-AF66-A7B410B08B38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5917571" y="810775"/>
                  <a:ext cx="1227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AE7829C-0B93-D83A-254E-84F489310CA5}"/>
                    </a:ext>
                  </a:extLst>
                </p14:cNvPr>
                <p14:cNvContentPartPr/>
                <p14:nvPr/>
              </p14:nvContentPartPr>
              <p14:xfrm>
                <a:off x="5954291" y="910135"/>
                <a:ext cx="66960" cy="126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AE7829C-0B93-D83A-254E-84F489310CA5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5936291" y="892495"/>
                  <a:ext cx="1026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A3ADA4B-B71D-8638-A623-8B24AE9D5AE4}"/>
                    </a:ext>
                  </a:extLst>
                </p14:cNvPr>
                <p14:cNvContentPartPr/>
                <p14:nvPr/>
              </p14:nvContentPartPr>
              <p14:xfrm>
                <a:off x="6178931" y="790615"/>
                <a:ext cx="3240" cy="1170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A3ADA4B-B71D-8638-A623-8B24AE9D5AE4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6160931" y="772975"/>
                  <a:ext cx="388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8EEF801-441F-03D5-C702-E9B38D931857}"/>
                    </a:ext>
                  </a:extLst>
                </p14:cNvPr>
                <p14:cNvContentPartPr/>
                <p14:nvPr/>
              </p14:nvContentPartPr>
              <p14:xfrm>
                <a:off x="5828291" y="180055"/>
                <a:ext cx="194400" cy="1288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8EEF801-441F-03D5-C702-E9B38D931857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5810291" y="162415"/>
                  <a:ext cx="2300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3ED286F-45C3-ADD6-D272-D60714D3B170}"/>
                    </a:ext>
                  </a:extLst>
                </p14:cNvPr>
                <p14:cNvContentPartPr/>
                <p14:nvPr/>
              </p14:nvContentPartPr>
              <p14:xfrm>
                <a:off x="6472331" y="703495"/>
                <a:ext cx="163080" cy="1422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3ED286F-45C3-ADD6-D272-D60714D3B170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6454691" y="685495"/>
                  <a:ext cx="1987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C7065946-921A-1D46-1BD3-2D2384DC6E6A}"/>
                    </a:ext>
                  </a:extLst>
                </p14:cNvPr>
                <p14:cNvContentPartPr/>
                <p14:nvPr/>
              </p14:nvContentPartPr>
              <p14:xfrm>
                <a:off x="6742331" y="528175"/>
                <a:ext cx="131400" cy="1090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C7065946-921A-1D46-1BD3-2D2384DC6E6A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6724691" y="510175"/>
                  <a:ext cx="1670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6A67EDAC-6431-0DAB-8073-6E14E50D7825}"/>
                    </a:ext>
                  </a:extLst>
                </p14:cNvPr>
                <p14:cNvContentPartPr/>
                <p14:nvPr/>
              </p14:nvContentPartPr>
              <p14:xfrm>
                <a:off x="6685451" y="486055"/>
                <a:ext cx="60480" cy="2520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6A67EDAC-6431-0DAB-8073-6E14E50D7825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6667811" y="468055"/>
                  <a:ext cx="9612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9FA04BF4-9634-C5A2-D511-4281C52ACD7C}"/>
                    </a:ext>
                  </a:extLst>
                </p14:cNvPr>
                <p14:cNvContentPartPr/>
                <p14:nvPr/>
              </p14:nvContentPartPr>
              <p14:xfrm>
                <a:off x="6915851" y="498655"/>
                <a:ext cx="63000" cy="2822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9FA04BF4-9634-C5A2-D511-4281C52ACD7C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6898211" y="481015"/>
                  <a:ext cx="98640" cy="31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55">
            <p14:nvContentPartPr>
              <p14:cNvPr id="382" name="Ink 381">
                <a:extLst>
                  <a:ext uri="{FF2B5EF4-FFF2-40B4-BE49-F238E27FC236}">
                    <a16:creationId xmlns:a16="http://schemas.microsoft.com/office/drawing/2014/main" id="{09ED5F71-4B77-1DC3-F26B-9E68DAC90BE5}"/>
                  </a:ext>
                </a:extLst>
              </p14:cNvPr>
              <p14:cNvContentPartPr/>
              <p14:nvPr/>
            </p14:nvContentPartPr>
            <p14:xfrm>
              <a:off x="4857011" y="6103495"/>
              <a:ext cx="87480" cy="88560"/>
            </p14:xfrm>
          </p:contentPart>
        </mc:Choice>
        <mc:Fallback xmlns="">
          <p:pic>
            <p:nvPicPr>
              <p:cNvPr id="382" name="Ink 381">
                <a:extLst>
                  <a:ext uri="{FF2B5EF4-FFF2-40B4-BE49-F238E27FC236}">
                    <a16:creationId xmlns:a16="http://schemas.microsoft.com/office/drawing/2014/main" id="{09ED5F71-4B77-1DC3-F26B-9E68DAC90BE5}"/>
                  </a:ext>
                </a:extLst>
              </p:cNvPr>
              <p:cNvPicPr/>
              <p:nvPr/>
            </p:nvPicPr>
            <p:blipFill>
              <a:blip r:embed="rId464"/>
              <a:stretch>
                <a:fillRect/>
              </a:stretch>
            </p:blipFill>
            <p:spPr>
              <a:xfrm>
                <a:off x="4803371" y="5995855"/>
                <a:ext cx="195120" cy="30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5">
            <p14:nvContentPartPr>
              <p14:cNvPr id="383" name="Ink 382">
                <a:extLst>
                  <a:ext uri="{FF2B5EF4-FFF2-40B4-BE49-F238E27FC236}">
                    <a16:creationId xmlns:a16="http://schemas.microsoft.com/office/drawing/2014/main" id="{0F47B1A6-0A6B-E68F-4CE2-5374F8232A4C}"/>
                  </a:ext>
                </a:extLst>
              </p14:cNvPr>
              <p14:cNvContentPartPr/>
              <p14:nvPr/>
            </p14:nvContentPartPr>
            <p14:xfrm>
              <a:off x="4936211" y="6132295"/>
              <a:ext cx="48960" cy="72360"/>
            </p14:xfrm>
          </p:contentPart>
        </mc:Choice>
        <mc:Fallback xmlns="">
          <p:pic>
            <p:nvPicPr>
              <p:cNvPr id="383" name="Ink 382">
                <a:extLst>
                  <a:ext uri="{FF2B5EF4-FFF2-40B4-BE49-F238E27FC236}">
                    <a16:creationId xmlns:a16="http://schemas.microsoft.com/office/drawing/2014/main" id="{0F47B1A6-0A6B-E68F-4CE2-5374F8232A4C}"/>
                  </a:ext>
                </a:extLst>
              </p:cNvPr>
              <p:cNvPicPr/>
              <p:nvPr/>
            </p:nvPicPr>
            <p:blipFill>
              <a:blip r:embed="rId466"/>
              <a:stretch>
                <a:fillRect/>
              </a:stretch>
            </p:blipFill>
            <p:spPr>
              <a:xfrm>
                <a:off x="4882211" y="6024295"/>
                <a:ext cx="15660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7">
            <p14:nvContentPartPr>
              <p14:cNvPr id="384" name="Ink 383">
                <a:extLst>
                  <a:ext uri="{FF2B5EF4-FFF2-40B4-BE49-F238E27FC236}">
                    <a16:creationId xmlns:a16="http://schemas.microsoft.com/office/drawing/2014/main" id="{BAEA4F2B-DECB-AA8C-D8C7-054CBDA10167}"/>
                  </a:ext>
                </a:extLst>
              </p14:cNvPr>
              <p14:cNvContentPartPr/>
              <p14:nvPr/>
            </p14:nvContentPartPr>
            <p14:xfrm>
              <a:off x="4820651" y="6158575"/>
              <a:ext cx="90360" cy="63000"/>
            </p14:xfrm>
          </p:contentPart>
        </mc:Choice>
        <mc:Fallback xmlns="">
          <p:pic>
            <p:nvPicPr>
              <p:cNvPr id="384" name="Ink 383">
                <a:extLst>
                  <a:ext uri="{FF2B5EF4-FFF2-40B4-BE49-F238E27FC236}">
                    <a16:creationId xmlns:a16="http://schemas.microsoft.com/office/drawing/2014/main" id="{BAEA4F2B-DECB-AA8C-D8C7-054CBDA10167}"/>
                  </a:ext>
                </a:extLst>
              </p:cNvPr>
              <p:cNvPicPr/>
              <p:nvPr/>
            </p:nvPicPr>
            <p:blipFill>
              <a:blip r:embed="rId468"/>
              <a:stretch>
                <a:fillRect/>
              </a:stretch>
            </p:blipFill>
            <p:spPr>
              <a:xfrm>
                <a:off x="4767011" y="6050575"/>
                <a:ext cx="198000" cy="278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89" name="Group 388">
            <a:extLst>
              <a:ext uri="{FF2B5EF4-FFF2-40B4-BE49-F238E27FC236}">
                <a16:creationId xmlns:a16="http://schemas.microsoft.com/office/drawing/2014/main" id="{020BFA7A-5FDE-A125-8FCA-A3B9DCFF8791}"/>
              </a:ext>
            </a:extLst>
          </p:cNvPr>
          <p:cNvGrpSpPr/>
          <p:nvPr/>
        </p:nvGrpSpPr>
        <p:grpSpPr>
          <a:xfrm>
            <a:off x="7278011" y="5388175"/>
            <a:ext cx="1332720" cy="367920"/>
            <a:chOff x="7278011" y="5388175"/>
            <a:chExt cx="1332720" cy="36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ABD2715E-DED4-25C8-80B7-55C5FBF0992C}"/>
                    </a:ext>
                  </a:extLst>
                </p14:cNvPr>
                <p14:cNvContentPartPr/>
                <p14:nvPr/>
              </p14:nvContentPartPr>
              <p14:xfrm>
                <a:off x="7278011" y="5425975"/>
                <a:ext cx="881280" cy="330120"/>
              </p14:xfrm>
            </p:contentPart>
          </mc:Choice>
          <mc:Fallback xmlns=""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ABD2715E-DED4-25C8-80B7-55C5FBF0992C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7260011" y="5407975"/>
                  <a:ext cx="91692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88938801-CFE9-1B98-DDE0-6CE52F938E05}"/>
                    </a:ext>
                  </a:extLst>
                </p14:cNvPr>
                <p14:cNvContentPartPr/>
                <p14:nvPr/>
              </p14:nvContentPartPr>
              <p14:xfrm>
                <a:off x="8362331" y="5525335"/>
                <a:ext cx="248400" cy="10692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88938801-CFE9-1B98-DDE0-6CE52F938E05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8344331" y="5507695"/>
                  <a:ext cx="2840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31EEC1F6-32E6-E5F4-ABC4-8617EFA8A7C5}"/>
                    </a:ext>
                  </a:extLst>
                </p14:cNvPr>
                <p14:cNvContentPartPr/>
                <p14:nvPr/>
              </p14:nvContentPartPr>
              <p14:xfrm>
                <a:off x="8406971" y="5388175"/>
                <a:ext cx="25560" cy="36720"/>
              </p14:xfrm>
            </p:contentPart>
          </mc:Choice>
          <mc:Fallback xmlns=""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31EEC1F6-32E6-E5F4-ABC4-8617EFA8A7C5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8389331" y="5370175"/>
                  <a:ext cx="61200" cy="72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75">
            <p14:nvContentPartPr>
              <p14:cNvPr id="388" name="Ink 387">
                <a:extLst>
                  <a:ext uri="{FF2B5EF4-FFF2-40B4-BE49-F238E27FC236}">
                    <a16:creationId xmlns:a16="http://schemas.microsoft.com/office/drawing/2014/main" id="{30957E6E-483C-F2F7-05A7-A3E185A7FDCC}"/>
                  </a:ext>
                </a:extLst>
              </p14:cNvPr>
              <p14:cNvContentPartPr/>
              <p14:nvPr/>
            </p14:nvContentPartPr>
            <p14:xfrm>
              <a:off x="8837171" y="5341015"/>
              <a:ext cx="547560" cy="324000"/>
            </p14:xfrm>
          </p:contentPart>
        </mc:Choice>
        <mc:Fallback xmlns="">
          <p:pic>
            <p:nvPicPr>
              <p:cNvPr id="388" name="Ink 387">
                <a:extLst>
                  <a:ext uri="{FF2B5EF4-FFF2-40B4-BE49-F238E27FC236}">
                    <a16:creationId xmlns:a16="http://schemas.microsoft.com/office/drawing/2014/main" id="{30957E6E-483C-F2F7-05A7-A3E185A7FDCC}"/>
                  </a:ext>
                </a:extLst>
              </p:cNvPr>
              <p:cNvPicPr/>
              <p:nvPr/>
            </p:nvPicPr>
            <p:blipFill>
              <a:blip r:embed="rId476"/>
              <a:stretch>
                <a:fillRect/>
              </a:stretch>
            </p:blipFill>
            <p:spPr>
              <a:xfrm>
                <a:off x="8819531" y="5323015"/>
                <a:ext cx="583200" cy="35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7">
            <p14:nvContentPartPr>
              <p14:cNvPr id="390" name="Ink 389">
                <a:extLst>
                  <a:ext uri="{FF2B5EF4-FFF2-40B4-BE49-F238E27FC236}">
                    <a16:creationId xmlns:a16="http://schemas.microsoft.com/office/drawing/2014/main" id="{2ED18F65-6F3D-45EA-F9E0-7FF4807006ED}"/>
                  </a:ext>
                </a:extLst>
              </p14:cNvPr>
              <p14:cNvContentPartPr/>
              <p14:nvPr/>
            </p14:nvContentPartPr>
            <p14:xfrm>
              <a:off x="4993451" y="5485375"/>
              <a:ext cx="2043000" cy="523440"/>
            </p14:xfrm>
          </p:contentPart>
        </mc:Choice>
        <mc:Fallback xmlns="">
          <p:pic>
            <p:nvPicPr>
              <p:cNvPr id="390" name="Ink 389">
                <a:extLst>
                  <a:ext uri="{FF2B5EF4-FFF2-40B4-BE49-F238E27FC236}">
                    <a16:creationId xmlns:a16="http://schemas.microsoft.com/office/drawing/2014/main" id="{2ED18F65-6F3D-45EA-F9E0-7FF4807006ED}"/>
                  </a:ext>
                </a:extLst>
              </p:cNvPr>
              <p:cNvPicPr/>
              <p:nvPr/>
            </p:nvPicPr>
            <p:blipFill>
              <a:blip r:embed="rId478"/>
              <a:stretch>
                <a:fillRect/>
              </a:stretch>
            </p:blipFill>
            <p:spPr>
              <a:xfrm>
                <a:off x="4975811" y="5467735"/>
                <a:ext cx="2078640" cy="55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9">
            <p14:nvContentPartPr>
              <p14:cNvPr id="391" name="Ink 390">
                <a:extLst>
                  <a:ext uri="{FF2B5EF4-FFF2-40B4-BE49-F238E27FC236}">
                    <a16:creationId xmlns:a16="http://schemas.microsoft.com/office/drawing/2014/main" id="{E60015F0-F487-CF06-0C05-3DE3515CA084}"/>
                  </a:ext>
                </a:extLst>
              </p14:cNvPr>
              <p14:cNvContentPartPr/>
              <p14:nvPr/>
            </p14:nvContentPartPr>
            <p14:xfrm>
              <a:off x="7195211" y="5486455"/>
              <a:ext cx="2120040" cy="54360"/>
            </p14:xfrm>
          </p:contentPart>
        </mc:Choice>
        <mc:Fallback xmlns="">
          <p:pic>
            <p:nvPicPr>
              <p:cNvPr id="391" name="Ink 390">
                <a:extLst>
                  <a:ext uri="{FF2B5EF4-FFF2-40B4-BE49-F238E27FC236}">
                    <a16:creationId xmlns:a16="http://schemas.microsoft.com/office/drawing/2014/main" id="{E60015F0-F487-CF06-0C05-3DE3515CA084}"/>
                  </a:ext>
                </a:extLst>
              </p:cNvPr>
              <p:cNvPicPr/>
              <p:nvPr/>
            </p:nvPicPr>
            <p:blipFill>
              <a:blip r:embed="rId480"/>
              <a:stretch>
                <a:fillRect/>
              </a:stretch>
            </p:blipFill>
            <p:spPr>
              <a:xfrm>
                <a:off x="7141211" y="5378455"/>
                <a:ext cx="222768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1">
            <p14:nvContentPartPr>
              <p14:cNvPr id="392" name="Ink 391">
                <a:extLst>
                  <a:ext uri="{FF2B5EF4-FFF2-40B4-BE49-F238E27FC236}">
                    <a16:creationId xmlns:a16="http://schemas.microsoft.com/office/drawing/2014/main" id="{79EF65EB-CEAE-F83D-7624-0D38177077C7}"/>
                  </a:ext>
                </a:extLst>
              </p14:cNvPr>
              <p14:cNvContentPartPr/>
              <p14:nvPr/>
            </p14:nvContentPartPr>
            <p14:xfrm>
              <a:off x="7320491" y="5661415"/>
              <a:ext cx="2057400" cy="28800"/>
            </p14:xfrm>
          </p:contentPart>
        </mc:Choice>
        <mc:Fallback xmlns="">
          <p:pic>
            <p:nvPicPr>
              <p:cNvPr id="392" name="Ink 391">
                <a:extLst>
                  <a:ext uri="{FF2B5EF4-FFF2-40B4-BE49-F238E27FC236}">
                    <a16:creationId xmlns:a16="http://schemas.microsoft.com/office/drawing/2014/main" id="{79EF65EB-CEAE-F83D-7624-0D38177077C7}"/>
                  </a:ext>
                </a:extLst>
              </p:cNvPr>
              <p:cNvPicPr/>
              <p:nvPr/>
            </p:nvPicPr>
            <p:blipFill>
              <a:blip r:embed="rId482"/>
              <a:stretch>
                <a:fillRect/>
              </a:stretch>
            </p:blipFill>
            <p:spPr>
              <a:xfrm>
                <a:off x="7266491" y="5553775"/>
                <a:ext cx="216504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3">
            <p14:nvContentPartPr>
              <p14:cNvPr id="393" name="Ink 392">
                <a:extLst>
                  <a:ext uri="{FF2B5EF4-FFF2-40B4-BE49-F238E27FC236}">
                    <a16:creationId xmlns:a16="http://schemas.microsoft.com/office/drawing/2014/main" id="{FC7B56B1-1174-A563-5596-3DA18268000E}"/>
                  </a:ext>
                </a:extLst>
              </p14:cNvPr>
              <p14:cNvContentPartPr/>
              <p14:nvPr/>
            </p14:nvContentPartPr>
            <p14:xfrm>
              <a:off x="9068291" y="5356135"/>
              <a:ext cx="298800" cy="283320"/>
            </p14:xfrm>
          </p:contentPart>
        </mc:Choice>
        <mc:Fallback xmlns="">
          <p:pic>
            <p:nvPicPr>
              <p:cNvPr id="393" name="Ink 392">
                <a:extLst>
                  <a:ext uri="{FF2B5EF4-FFF2-40B4-BE49-F238E27FC236}">
                    <a16:creationId xmlns:a16="http://schemas.microsoft.com/office/drawing/2014/main" id="{FC7B56B1-1174-A563-5596-3DA18268000E}"/>
                  </a:ext>
                </a:extLst>
              </p:cNvPr>
              <p:cNvPicPr/>
              <p:nvPr/>
            </p:nvPicPr>
            <p:blipFill>
              <a:blip r:embed="rId484"/>
              <a:stretch>
                <a:fillRect/>
              </a:stretch>
            </p:blipFill>
            <p:spPr>
              <a:xfrm>
                <a:off x="9014291" y="5248135"/>
                <a:ext cx="406440" cy="49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5">
            <p14:nvContentPartPr>
              <p14:cNvPr id="394" name="Ink 393">
                <a:extLst>
                  <a:ext uri="{FF2B5EF4-FFF2-40B4-BE49-F238E27FC236}">
                    <a16:creationId xmlns:a16="http://schemas.microsoft.com/office/drawing/2014/main" id="{8FEB47AD-EC09-D25D-0439-CC4E967FD4C5}"/>
                  </a:ext>
                </a:extLst>
              </p14:cNvPr>
              <p14:cNvContentPartPr/>
              <p14:nvPr/>
            </p14:nvContentPartPr>
            <p14:xfrm>
              <a:off x="7206011" y="5494375"/>
              <a:ext cx="9720" cy="207000"/>
            </p14:xfrm>
          </p:contentPart>
        </mc:Choice>
        <mc:Fallback xmlns="">
          <p:pic>
            <p:nvPicPr>
              <p:cNvPr id="394" name="Ink 393">
                <a:extLst>
                  <a:ext uri="{FF2B5EF4-FFF2-40B4-BE49-F238E27FC236}">
                    <a16:creationId xmlns:a16="http://schemas.microsoft.com/office/drawing/2014/main" id="{8FEB47AD-EC09-D25D-0439-CC4E967FD4C5}"/>
                  </a:ext>
                </a:extLst>
              </p:cNvPr>
              <p:cNvPicPr/>
              <p:nvPr/>
            </p:nvPicPr>
            <p:blipFill>
              <a:blip r:embed="rId486"/>
              <a:stretch>
                <a:fillRect/>
              </a:stretch>
            </p:blipFill>
            <p:spPr>
              <a:xfrm>
                <a:off x="7152011" y="5386375"/>
                <a:ext cx="117360" cy="42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7">
            <p14:nvContentPartPr>
              <p14:cNvPr id="395" name="Ink 394">
                <a:extLst>
                  <a:ext uri="{FF2B5EF4-FFF2-40B4-BE49-F238E27FC236}">
                    <a16:creationId xmlns:a16="http://schemas.microsoft.com/office/drawing/2014/main" id="{43124E4E-2F8C-616E-2E15-68994FA68E3E}"/>
                  </a:ext>
                </a:extLst>
              </p14:cNvPr>
              <p14:cNvContentPartPr/>
              <p14:nvPr/>
            </p14:nvContentPartPr>
            <p14:xfrm>
              <a:off x="7151651" y="5384935"/>
              <a:ext cx="1938600" cy="154800"/>
            </p14:xfrm>
          </p:contentPart>
        </mc:Choice>
        <mc:Fallback xmlns="">
          <p:pic>
            <p:nvPicPr>
              <p:cNvPr id="395" name="Ink 394">
                <a:extLst>
                  <a:ext uri="{FF2B5EF4-FFF2-40B4-BE49-F238E27FC236}">
                    <a16:creationId xmlns:a16="http://schemas.microsoft.com/office/drawing/2014/main" id="{43124E4E-2F8C-616E-2E15-68994FA68E3E}"/>
                  </a:ext>
                </a:extLst>
              </p:cNvPr>
              <p:cNvPicPr/>
              <p:nvPr/>
            </p:nvPicPr>
            <p:blipFill>
              <a:blip r:embed="rId488"/>
              <a:stretch>
                <a:fillRect/>
              </a:stretch>
            </p:blipFill>
            <p:spPr>
              <a:xfrm>
                <a:off x="7098011" y="5276935"/>
                <a:ext cx="2046240" cy="37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9">
            <p14:nvContentPartPr>
              <p14:cNvPr id="396" name="Ink 395">
                <a:extLst>
                  <a:ext uri="{FF2B5EF4-FFF2-40B4-BE49-F238E27FC236}">
                    <a16:creationId xmlns:a16="http://schemas.microsoft.com/office/drawing/2014/main" id="{4D373E0A-0F18-565D-348F-8C5A0E5C6D1C}"/>
                  </a:ext>
                </a:extLst>
              </p14:cNvPr>
              <p14:cNvContentPartPr/>
              <p14:nvPr/>
            </p14:nvContentPartPr>
            <p14:xfrm>
              <a:off x="7195571" y="5723695"/>
              <a:ext cx="268920" cy="8640"/>
            </p14:xfrm>
          </p:contentPart>
        </mc:Choice>
        <mc:Fallback xmlns="">
          <p:pic>
            <p:nvPicPr>
              <p:cNvPr id="396" name="Ink 395">
                <a:extLst>
                  <a:ext uri="{FF2B5EF4-FFF2-40B4-BE49-F238E27FC236}">
                    <a16:creationId xmlns:a16="http://schemas.microsoft.com/office/drawing/2014/main" id="{4D373E0A-0F18-565D-348F-8C5A0E5C6D1C}"/>
                  </a:ext>
                </a:extLst>
              </p:cNvPr>
              <p:cNvPicPr/>
              <p:nvPr/>
            </p:nvPicPr>
            <p:blipFill>
              <a:blip r:embed="rId490"/>
              <a:stretch>
                <a:fillRect/>
              </a:stretch>
            </p:blipFill>
            <p:spPr>
              <a:xfrm>
                <a:off x="7141571" y="5616055"/>
                <a:ext cx="376560" cy="224280"/>
              </a:xfrm>
              <a:prstGeom prst="rect">
                <a:avLst/>
              </a:prstGeom>
            </p:spPr>
          </p:pic>
        </mc:Fallback>
      </mc:AlternateContent>
      <p:grpSp>
        <p:nvGrpSpPr>
          <p:cNvPr id="434" name="Group 433">
            <a:extLst>
              <a:ext uri="{FF2B5EF4-FFF2-40B4-BE49-F238E27FC236}">
                <a16:creationId xmlns:a16="http://schemas.microsoft.com/office/drawing/2014/main" id="{A487AE29-BD42-2E24-A548-27F04C35E675}"/>
              </a:ext>
            </a:extLst>
          </p:cNvPr>
          <p:cNvGrpSpPr/>
          <p:nvPr/>
        </p:nvGrpSpPr>
        <p:grpSpPr>
          <a:xfrm>
            <a:off x="2582891" y="5985775"/>
            <a:ext cx="1930320" cy="565920"/>
            <a:chOff x="2582891" y="5985775"/>
            <a:chExt cx="1930320" cy="56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E800EF57-8E9C-DF30-EC8D-D96177B68E18}"/>
                    </a:ext>
                  </a:extLst>
                </p14:cNvPr>
                <p14:cNvContentPartPr/>
                <p14:nvPr/>
              </p14:nvContentPartPr>
              <p14:xfrm>
                <a:off x="3703931" y="6104215"/>
                <a:ext cx="134640" cy="29628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E800EF57-8E9C-DF30-EC8D-D96177B68E18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3686291" y="6086215"/>
                  <a:ext cx="17028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4705793E-4AAC-9127-9264-C2D00CFFAA58}"/>
                    </a:ext>
                  </a:extLst>
                </p14:cNvPr>
                <p14:cNvContentPartPr/>
                <p14:nvPr/>
              </p14:nvContentPartPr>
              <p14:xfrm>
                <a:off x="3654611" y="6087295"/>
                <a:ext cx="245160" cy="3708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4705793E-4AAC-9127-9264-C2D00CFFAA58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3636611" y="6069295"/>
                  <a:ext cx="2808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E88017FE-FE0C-7734-3EE6-36589B43BC57}"/>
                    </a:ext>
                  </a:extLst>
                </p14:cNvPr>
                <p14:cNvContentPartPr/>
                <p14:nvPr/>
              </p14:nvContentPartPr>
              <p14:xfrm>
                <a:off x="3949091" y="6422095"/>
                <a:ext cx="6840" cy="7380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E88017FE-FE0C-7734-3EE6-36589B43BC57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3931091" y="6404455"/>
                  <a:ext cx="424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6433CCCC-9C6B-3B1D-1ECA-BC52D418703A}"/>
                    </a:ext>
                  </a:extLst>
                </p14:cNvPr>
                <p14:cNvContentPartPr/>
                <p14:nvPr/>
              </p14:nvContentPartPr>
              <p14:xfrm>
                <a:off x="4414571" y="6420295"/>
                <a:ext cx="98640" cy="10620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6433CCCC-9C6B-3B1D-1ECA-BC52D418703A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4396571" y="6402295"/>
                  <a:ext cx="1342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420" name="Ink 419">
                  <a:extLst>
                    <a:ext uri="{FF2B5EF4-FFF2-40B4-BE49-F238E27FC236}">
                      <a16:creationId xmlns:a16="http://schemas.microsoft.com/office/drawing/2014/main" id="{E866D411-2AD9-38C5-6A28-D547DAC98178}"/>
                    </a:ext>
                  </a:extLst>
                </p14:cNvPr>
                <p14:cNvContentPartPr/>
                <p14:nvPr/>
              </p14:nvContentPartPr>
              <p14:xfrm>
                <a:off x="2601611" y="6149575"/>
                <a:ext cx="179280" cy="291960"/>
              </p14:xfrm>
            </p:contentPart>
          </mc:Choice>
          <mc:Fallback xmlns="">
            <p:pic>
              <p:nvPicPr>
                <p:cNvPr id="420" name="Ink 419">
                  <a:extLst>
                    <a:ext uri="{FF2B5EF4-FFF2-40B4-BE49-F238E27FC236}">
                      <a16:creationId xmlns:a16="http://schemas.microsoft.com/office/drawing/2014/main" id="{E866D411-2AD9-38C5-6A28-D547DAC98178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2583611" y="6131575"/>
                  <a:ext cx="21492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421" name="Ink 420">
                  <a:extLst>
                    <a:ext uri="{FF2B5EF4-FFF2-40B4-BE49-F238E27FC236}">
                      <a16:creationId xmlns:a16="http://schemas.microsoft.com/office/drawing/2014/main" id="{E34CBBF8-5017-0696-CE3B-C6CE51728CA9}"/>
                    </a:ext>
                  </a:extLst>
                </p14:cNvPr>
                <p14:cNvContentPartPr/>
                <p14:nvPr/>
              </p14:nvContentPartPr>
              <p14:xfrm>
                <a:off x="2582891" y="6162175"/>
                <a:ext cx="257040" cy="27360"/>
              </p14:xfrm>
            </p:contentPart>
          </mc:Choice>
          <mc:Fallback xmlns="">
            <p:pic>
              <p:nvPicPr>
                <p:cNvPr id="421" name="Ink 420">
                  <a:extLst>
                    <a:ext uri="{FF2B5EF4-FFF2-40B4-BE49-F238E27FC236}">
                      <a16:creationId xmlns:a16="http://schemas.microsoft.com/office/drawing/2014/main" id="{E34CBBF8-5017-0696-CE3B-C6CE51728CA9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2564891" y="6144535"/>
                  <a:ext cx="2926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423" name="Ink 422">
                  <a:extLst>
                    <a:ext uri="{FF2B5EF4-FFF2-40B4-BE49-F238E27FC236}">
                      <a16:creationId xmlns:a16="http://schemas.microsoft.com/office/drawing/2014/main" id="{5F60260D-E068-F5E4-C29E-B0050254A2AC}"/>
                    </a:ext>
                  </a:extLst>
                </p14:cNvPr>
                <p14:cNvContentPartPr/>
                <p14:nvPr/>
              </p14:nvContentPartPr>
              <p14:xfrm>
                <a:off x="2878091" y="6458815"/>
                <a:ext cx="14400" cy="70560"/>
              </p14:xfrm>
            </p:contentPart>
          </mc:Choice>
          <mc:Fallback xmlns="">
            <p:pic>
              <p:nvPicPr>
                <p:cNvPr id="423" name="Ink 422">
                  <a:extLst>
                    <a:ext uri="{FF2B5EF4-FFF2-40B4-BE49-F238E27FC236}">
                      <a16:creationId xmlns:a16="http://schemas.microsoft.com/office/drawing/2014/main" id="{5F60260D-E068-F5E4-C29E-B0050254A2AC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2860091" y="6441175"/>
                  <a:ext cx="500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424" name="Ink 423">
                  <a:extLst>
                    <a:ext uri="{FF2B5EF4-FFF2-40B4-BE49-F238E27FC236}">
                      <a16:creationId xmlns:a16="http://schemas.microsoft.com/office/drawing/2014/main" id="{38FE5A81-7923-BE8E-7626-5161BA56B2E2}"/>
                    </a:ext>
                  </a:extLst>
                </p14:cNvPr>
                <p14:cNvContentPartPr/>
                <p14:nvPr/>
              </p14:nvContentPartPr>
              <p14:xfrm>
                <a:off x="2878811" y="6004495"/>
                <a:ext cx="49320" cy="209520"/>
              </p14:xfrm>
            </p:contentPart>
          </mc:Choice>
          <mc:Fallback xmlns="">
            <p:pic>
              <p:nvPicPr>
                <p:cNvPr id="424" name="Ink 423">
                  <a:extLst>
                    <a:ext uri="{FF2B5EF4-FFF2-40B4-BE49-F238E27FC236}">
                      <a16:creationId xmlns:a16="http://schemas.microsoft.com/office/drawing/2014/main" id="{38FE5A81-7923-BE8E-7626-5161BA56B2E2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2860811" y="5986495"/>
                  <a:ext cx="8496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425" name="Ink 424">
                  <a:extLst>
                    <a:ext uri="{FF2B5EF4-FFF2-40B4-BE49-F238E27FC236}">
                      <a16:creationId xmlns:a16="http://schemas.microsoft.com/office/drawing/2014/main" id="{45771DA8-23C9-52B6-90B1-D24EF86060C0}"/>
                    </a:ext>
                  </a:extLst>
                </p14:cNvPr>
                <p14:cNvContentPartPr/>
                <p14:nvPr/>
              </p14:nvContentPartPr>
              <p14:xfrm>
                <a:off x="2971331" y="6042655"/>
                <a:ext cx="30240" cy="143640"/>
              </p14:xfrm>
            </p:contentPart>
          </mc:Choice>
          <mc:Fallback xmlns="">
            <p:pic>
              <p:nvPicPr>
                <p:cNvPr id="425" name="Ink 424">
                  <a:extLst>
                    <a:ext uri="{FF2B5EF4-FFF2-40B4-BE49-F238E27FC236}">
                      <a16:creationId xmlns:a16="http://schemas.microsoft.com/office/drawing/2014/main" id="{45771DA8-23C9-52B6-90B1-D24EF86060C0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2953691" y="6024655"/>
                  <a:ext cx="658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426" name="Ink 425">
                  <a:extLst>
                    <a:ext uri="{FF2B5EF4-FFF2-40B4-BE49-F238E27FC236}">
                      <a16:creationId xmlns:a16="http://schemas.microsoft.com/office/drawing/2014/main" id="{4CFE1D86-4123-4E0D-4B79-0DA550D79DBD}"/>
                    </a:ext>
                  </a:extLst>
                </p14:cNvPr>
                <p14:cNvContentPartPr/>
                <p14:nvPr/>
              </p14:nvContentPartPr>
              <p14:xfrm>
                <a:off x="2949371" y="6032215"/>
                <a:ext cx="124920" cy="156240"/>
              </p14:xfrm>
            </p:contentPart>
          </mc:Choice>
          <mc:Fallback xmlns="">
            <p:pic>
              <p:nvPicPr>
                <p:cNvPr id="426" name="Ink 425">
                  <a:extLst>
                    <a:ext uri="{FF2B5EF4-FFF2-40B4-BE49-F238E27FC236}">
                      <a16:creationId xmlns:a16="http://schemas.microsoft.com/office/drawing/2014/main" id="{4CFE1D86-4123-4E0D-4B79-0DA550D79DBD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2931371" y="6014215"/>
                  <a:ext cx="1605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427" name="Ink 426">
                  <a:extLst>
                    <a:ext uri="{FF2B5EF4-FFF2-40B4-BE49-F238E27FC236}">
                      <a16:creationId xmlns:a16="http://schemas.microsoft.com/office/drawing/2014/main" id="{3359A3EA-4204-9F1A-03ED-4F6B7E48281D}"/>
                    </a:ext>
                  </a:extLst>
                </p14:cNvPr>
                <p14:cNvContentPartPr/>
                <p14:nvPr/>
              </p14:nvContentPartPr>
              <p14:xfrm>
                <a:off x="3118931" y="6043015"/>
                <a:ext cx="64440" cy="159120"/>
              </p14:xfrm>
            </p:contentPart>
          </mc:Choice>
          <mc:Fallback xmlns="">
            <p:pic>
              <p:nvPicPr>
                <p:cNvPr id="427" name="Ink 426">
                  <a:extLst>
                    <a:ext uri="{FF2B5EF4-FFF2-40B4-BE49-F238E27FC236}">
                      <a16:creationId xmlns:a16="http://schemas.microsoft.com/office/drawing/2014/main" id="{3359A3EA-4204-9F1A-03ED-4F6B7E48281D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3100931" y="6025375"/>
                  <a:ext cx="1000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428" name="Ink 427">
                  <a:extLst>
                    <a:ext uri="{FF2B5EF4-FFF2-40B4-BE49-F238E27FC236}">
                      <a16:creationId xmlns:a16="http://schemas.microsoft.com/office/drawing/2014/main" id="{E50075E2-17D8-A757-EA22-64C1E3EF2487}"/>
                    </a:ext>
                  </a:extLst>
                </p14:cNvPr>
                <p14:cNvContentPartPr/>
                <p14:nvPr/>
              </p14:nvContentPartPr>
              <p14:xfrm>
                <a:off x="3166811" y="5985775"/>
                <a:ext cx="141480" cy="284040"/>
              </p14:xfrm>
            </p:contentPart>
          </mc:Choice>
          <mc:Fallback xmlns="">
            <p:pic>
              <p:nvPicPr>
                <p:cNvPr id="428" name="Ink 427">
                  <a:extLst>
                    <a:ext uri="{FF2B5EF4-FFF2-40B4-BE49-F238E27FC236}">
                      <a16:creationId xmlns:a16="http://schemas.microsoft.com/office/drawing/2014/main" id="{E50075E2-17D8-A757-EA22-64C1E3EF2487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3149171" y="5967775"/>
                  <a:ext cx="17712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430" name="Ink 429">
                  <a:extLst>
                    <a:ext uri="{FF2B5EF4-FFF2-40B4-BE49-F238E27FC236}">
                      <a16:creationId xmlns:a16="http://schemas.microsoft.com/office/drawing/2014/main" id="{65B8E0F9-7960-5F99-416C-3AB5E5C8BFCF}"/>
                    </a:ext>
                  </a:extLst>
                </p14:cNvPr>
                <p14:cNvContentPartPr/>
                <p14:nvPr/>
              </p14:nvContentPartPr>
              <p14:xfrm>
                <a:off x="3316931" y="6287095"/>
                <a:ext cx="218520" cy="29520"/>
              </p14:xfrm>
            </p:contentPart>
          </mc:Choice>
          <mc:Fallback xmlns="">
            <p:pic>
              <p:nvPicPr>
                <p:cNvPr id="430" name="Ink 429">
                  <a:extLst>
                    <a:ext uri="{FF2B5EF4-FFF2-40B4-BE49-F238E27FC236}">
                      <a16:creationId xmlns:a16="http://schemas.microsoft.com/office/drawing/2014/main" id="{65B8E0F9-7960-5F99-416C-3AB5E5C8BFCF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3299291" y="6269095"/>
                  <a:ext cx="25416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431" name="Ink 430">
                  <a:extLst>
                    <a:ext uri="{FF2B5EF4-FFF2-40B4-BE49-F238E27FC236}">
                      <a16:creationId xmlns:a16="http://schemas.microsoft.com/office/drawing/2014/main" id="{CD29D709-2E32-F63C-AF3B-FF9DC4DCB67E}"/>
                    </a:ext>
                  </a:extLst>
                </p14:cNvPr>
                <p14:cNvContentPartPr/>
                <p14:nvPr/>
              </p14:nvContentPartPr>
              <p14:xfrm>
                <a:off x="3294611" y="6392215"/>
                <a:ext cx="194760" cy="37440"/>
              </p14:xfrm>
            </p:contentPart>
          </mc:Choice>
          <mc:Fallback xmlns="">
            <p:pic>
              <p:nvPicPr>
                <p:cNvPr id="431" name="Ink 430">
                  <a:extLst>
                    <a:ext uri="{FF2B5EF4-FFF2-40B4-BE49-F238E27FC236}">
                      <a16:creationId xmlns:a16="http://schemas.microsoft.com/office/drawing/2014/main" id="{CD29D709-2E32-F63C-AF3B-FF9DC4DCB67E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3276971" y="6374575"/>
                  <a:ext cx="2304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433" name="Ink 432">
                  <a:extLst>
                    <a:ext uri="{FF2B5EF4-FFF2-40B4-BE49-F238E27FC236}">
                      <a16:creationId xmlns:a16="http://schemas.microsoft.com/office/drawing/2014/main" id="{81E2541E-1BC3-0F85-FE99-C9F663CCB6F7}"/>
                    </a:ext>
                  </a:extLst>
                </p14:cNvPr>
                <p14:cNvContentPartPr/>
                <p14:nvPr/>
              </p14:nvContentPartPr>
              <p14:xfrm>
                <a:off x="2861171" y="6462055"/>
                <a:ext cx="100440" cy="89640"/>
              </p14:xfrm>
            </p:contentPart>
          </mc:Choice>
          <mc:Fallback xmlns="">
            <p:pic>
              <p:nvPicPr>
                <p:cNvPr id="433" name="Ink 432">
                  <a:extLst>
                    <a:ext uri="{FF2B5EF4-FFF2-40B4-BE49-F238E27FC236}">
                      <a16:creationId xmlns:a16="http://schemas.microsoft.com/office/drawing/2014/main" id="{81E2541E-1BC3-0F85-FE99-C9F663CCB6F7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2843531" y="6444055"/>
                  <a:ext cx="136080" cy="125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25">
            <p14:nvContentPartPr>
              <p14:cNvPr id="435" name="Ink 434">
                <a:extLst>
                  <a:ext uri="{FF2B5EF4-FFF2-40B4-BE49-F238E27FC236}">
                    <a16:creationId xmlns:a16="http://schemas.microsoft.com/office/drawing/2014/main" id="{3B47C820-7599-DCFC-F0DA-15E4FAB4C09C}"/>
                  </a:ext>
                </a:extLst>
              </p14:cNvPr>
              <p14:cNvContentPartPr/>
              <p14:nvPr/>
            </p14:nvContentPartPr>
            <p14:xfrm>
              <a:off x="2876651" y="5984335"/>
              <a:ext cx="422640" cy="234720"/>
            </p14:xfrm>
          </p:contentPart>
        </mc:Choice>
        <mc:Fallback xmlns="">
          <p:pic>
            <p:nvPicPr>
              <p:cNvPr id="435" name="Ink 434">
                <a:extLst>
                  <a:ext uri="{FF2B5EF4-FFF2-40B4-BE49-F238E27FC236}">
                    <a16:creationId xmlns:a16="http://schemas.microsoft.com/office/drawing/2014/main" id="{3B47C820-7599-DCFC-F0DA-15E4FAB4C09C}"/>
                  </a:ext>
                </a:extLst>
              </p:cNvPr>
              <p:cNvPicPr/>
              <p:nvPr/>
            </p:nvPicPr>
            <p:blipFill>
              <a:blip r:embed="rId526"/>
              <a:stretch>
                <a:fillRect/>
              </a:stretch>
            </p:blipFill>
            <p:spPr>
              <a:xfrm>
                <a:off x="2822651" y="5876695"/>
                <a:ext cx="530280" cy="450360"/>
              </a:xfrm>
              <a:prstGeom prst="rect">
                <a:avLst/>
              </a:prstGeom>
            </p:spPr>
          </p:pic>
        </mc:Fallback>
      </mc:AlternateContent>
      <p:grpSp>
        <p:nvGrpSpPr>
          <p:cNvPr id="454" name="Group 453">
            <a:extLst>
              <a:ext uri="{FF2B5EF4-FFF2-40B4-BE49-F238E27FC236}">
                <a16:creationId xmlns:a16="http://schemas.microsoft.com/office/drawing/2014/main" id="{55749C2F-2E3B-558D-0A4F-A7CFD6BA29D9}"/>
              </a:ext>
            </a:extLst>
          </p:cNvPr>
          <p:cNvGrpSpPr/>
          <p:nvPr/>
        </p:nvGrpSpPr>
        <p:grpSpPr>
          <a:xfrm>
            <a:off x="173411" y="5877775"/>
            <a:ext cx="1980000" cy="349560"/>
            <a:chOff x="173411" y="5877775"/>
            <a:chExt cx="1980000" cy="34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436" name="Ink 435">
                  <a:extLst>
                    <a:ext uri="{FF2B5EF4-FFF2-40B4-BE49-F238E27FC236}">
                      <a16:creationId xmlns:a16="http://schemas.microsoft.com/office/drawing/2014/main" id="{E347523F-0302-6124-8400-B1CE9A92A2EE}"/>
                    </a:ext>
                  </a:extLst>
                </p14:cNvPr>
                <p14:cNvContentPartPr/>
                <p14:nvPr/>
              </p14:nvContentPartPr>
              <p14:xfrm>
                <a:off x="173411" y="5936095"/>
                <a:ext cx="573120" cy="225360"/>
              </p14:xfrm>
            </p:contentPart>
          </mc:Choice>
          <mc:Fallback xmlns="">
            <p:pic>
              <p:nvPicPr>
                <p:cNvPr id="436" name="Ink 435">
                  <a:extLst>
                    <a:ext uri="{FF2B5EF4-FFF2-40B4-BE49-F238E27FC236}">
                      <a16:creationId xmlns:a16="http://schemas.microsoft.com/office/drawing/2014/main" id="{E347523F-0302-6124-8400-B1CE9A92A2EE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155771" y="5918455"/>
                  <a:ext cx="60876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437" name="Ink 436">
                  <a:extLst>
                    <a:ext uri="{FF2B5EF4-FFF2-40B4-BE49-F238E27FC236}">
                      <a16:creationId xmlns:a16="http://schemas.microsoft.com/office/drawing/2014/main" id="{B157A9AB-0B14-F9D3-22E2-FA4BC2193EE9}"/>
                    </a:ext>
                  </a:extLst>
                </p14:cNvPr>
                <p14:cNvContentPartPr/>
                <p14:nvPr/>
              </p14:nvContentPartPr>
              <p14:xfrm>
                <a:off x="903851" y="5890735"/>
                <a:ext cx="15120" cy="209880"/>
              </p14:xfrm>
            </p:contentPart>
          </mc:Choice>
          <mc:Fallback xmlns="">
            <p:pic>
              <p:nvPicPr>
                <p:cNvPr id="437" name="Ink 436">
                  <a:extLst>
                    <a:ext uri="{FF2B5EF4-FFF2-40B4-BE49-F238E27FC236}">
                      <a16:creationId xmlns:a16="http://schemas.microsoft.com/office/drawing/2014/main" id="{B157A9AB-0B14-F9D3-22E2-FA4BC2193EE9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885851" y="5872735"/>
                  <a:ext cx="5076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438" name="Ink 437">
                  <a:extLst>
                    <a:ext uri="{FF2B5EF4-FFF2-40B4-BE49-F238E27FC236}">
                      <a16:creationId xmlns:a16="http://schemas.microsoft.com/office/drawing/2014/main" id="{45030653-2235-7319-7BD9-C7D6B8EE6E87}"/>
                    </a:ext>
                  </a:extLst>
                </p14:cNvPr>
                <p14:cNvContentPartPr/>
                <p14:nvPr/>
              </p14:nvContentPartPr>
              <p14:xfrm>
                <a:off x="830411" y="6005935"/>
                <a:ext cx="196200" cy="43920"/>
              </p14:xfrm>
            </p:contentPart>
          </mc:Choice>
          <mc:Fallback xmlns="">
            <p:pic>
              <p:nvPicPr>
                <p:cNvPr id="438" name="Ink 437">
                  <a:extLst>
                    <a:ext uri="{FF2B5EF4-FFF2-40B4-BE49-F238E27FC236}">
                      <a16:creationId xmlns:a16="http://schemas.microsoft.com/office/drawing/2014/main" id="{45030653-2235-7319-7BD9-C7D6B8EE6E87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812411" y="5987935"/>
                  <a:ext cx="2318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440" name="Ink 439">
                  <a:extLst>
                    <a:ext uri="{FF2B5EF4-FFF2-40B4-BE49-F238E27FC236}">
                      <a16:creationId xmlns:a16="http://schemas.microsoft.com/office/drawing/2014/main" id="{E4E66482-E150-3BCD-6542-0F9A447A93AA}"/>
                    </a:ext>
                  </a:extLst>
                </p14:cNvPr>
                <p14:cNvContentPartPr/>
                <p14:nvPr/>
              </p14:nvContentPartPr>
              <p14:xfrm>
                <a:off x="1191131" y="5923495"/>
                <a:ext cx="87840" cy="192960"/>
              </p14:xfrm>
            </p:contentPart>
          </mc:Choice>
          <mc:Fallback xmlns="">
            <p:pic>
              <p:nvPicPr>
                <p:cNvPr id="440" name="Ink 439">
                  <a:extLst>
                    <a:ext uri="{FF2B5EF4-FFF2-40B4-BE49-F238E27FC236}">
                      <a16:creationId xmlns:a16="http://schemas.microsoft.com/office/drawing/2014/main" id="{E4E66482-E150-3BCD-6542-0F9A447A93AA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1173131" y="5905855"/>
                  <a:ext cx="12348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441" name="Ink 440">
                  <a:extLst>
                    <a:ext uri="{FF2B5EF4-FFF2-40B4-BE49-F238E27FC236}">
                      <a16:creationId xmlns:a16="http://schemas.microsoft.com/office/drawing/2014/main" id="{9C1AFD7D-E47C-89AF-37A0-0ED817E7852E}"/>
                    </a:ext>
                  </a:extLst>
                </p14:cNvPr>
                <p14:cNvContentPartPr/>
                <p14:nvPr/>
              </p14:nvContentPartPr>
              <p14:xfrm>
                <a:off x="1368251" y="5983255"/>
                <a:ext cx="22680" cy="85680"/>
              </p14:xfrm>
            </p:contentPart>
          </mc:Choice>
          <mc:Fallback xmlns="">
            <p:pic>
              <p:nvPicPr>
                <p:cNvPr id="441" name="Ink 440">
                  <a:extLst>
                    <a:ext uri="{FF2B5EF4-FFF2-40B4-BE49-F238E27FC236}">
                      <a16:creationId xmlns:a16="http://schemas.microsoft.com/office/drawing/2014/main" id="{9C1AFD7D-E47C-89AF-37A0-0ED817E7852E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1350611" y="5965615"/>
                  <a:ext cx="583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442" name="Ink 441">
                  <a:extLst>
                    <a:ext uri="{FF2B5EF4-FFF2-40B4-BE49-F238E27FC236}">
                      <a16:creationId xmlns:a16="http://schemas.microsoft.com/office/drawing/2014/main" id="{E5E2CEA8-0ED4-2321-0EAD-A92D771CCE3B}"/>
                    </a:ext>
                  </a:extLst>
                </p14:cNvPr>
                <p14:cNvContentPartPr/>
                <p14:nvPr/>
              </p14:nvContentPartPr>
              <p14:xfrm>
                <a:off x="1411091" y="6009535"/>
                <a:ext cx="93960" cy="124200"/>
              </p14:xfrm>
            </p:contentPart>
          </mc:Choice>
          <mc:Fallback xmlns="">
            <p:pic>
              <p:nvPicPr>
                <p:cNvPr id="442" name="Ink 441">
                  <a:extLst>
                    <a:ext uri="{FF2B5EF4-FFF2-40B4-BE49-F238E27FC236}">
                      <a16:creationId xmlns:a16="http://schemas.microsoft.com/office/drawing/2014/main" id="{E5E2CEA8-0ED4-2321-0EAD-A92D771CCE3B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1393091" y="5991895"/>
                  <a:ext cx="1296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443" name="Ink 442">
                  <a:extLst>
                    <a:ext uri="{FF2B5EF4-FFF2-40B4-BE49-F238E27FC236}">
                      <a16:creationId xmlns:a16="http://schemas.microsoft.com/office/drawing/2014/main" id="{947A143E-5C69-B702-EC3B-252C7A2AB058}"/>
                    </a:ext>
                  </a:extLst>
                </p14:cNvPr>
                <p14:cNvContentPartPr/>
                <p14:nvPr/>
              </p14:nvContentPartPr>
              <p14:xfrm>
                <a:off x="1529531" y="5895775"/>
                <a:ext cx="50040" cy="183960"/>
              </p14:xfrm>
            </p:contentPart>
          </mc:Choice>
          <mc:Fallback xmlns="">
            <p:pic>
              <p:nvPicPr>
                <p:cNvPr id="443" name="Ink 442">
                  <a:extLst>
                    <a:ext uri="{FF2B5EF4-FFF2-40B4-BE49-F238E27FC236}">
                      <a16:creationId xmlns:a16="http://schemas.microsoft.com/office/drawing/2014/main" id="{947A143E-5C69-B702-EC3B-252C7A2AB058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1511531" y="5878135"/>
                  <a:ext cx="8568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444" name="Ink 443">
                  <a:extLst>
                    <a:ext uri="{FF2B5EF4-FFF2-40B4-BE49-F238E27FC236}">
                      <a16:creationId xmlns:a16="http://schemas.microsoft.com/office/drawing/2014/main" id="{996D1420-B59D-26C4-6042-686DBF13DE55}"/>
                    </a:ext>
                  </a:extLst>
                </p14:cNvPr>
                <p14:cNvContentPartPr/>
                <p14:nvPr/>
              </p14:nvContentPartPr>
              <p14:xfrm>
                <a:off x="1493171" y="5971015"/>
                <a:ext cx="159840" cy="81000"/>
              </p14:xfrm>
            </p:contentPart>
          </mc:Choice>
          <mc:Fallback xmlns="">
            <p:pic>
              <p:nvPicPr>
                <p:cNvPr id="444" name="Ink 443">
                  <a:extLst>
                    <a:ext uri="{FF2B5EF4-FFF2-40B4-BE49-F238E27FC236}">
                      <a16:creationId xmlns:a16="http://schemas.microsoft.com/office/drawing/2014/main" id="{996D1420-B59D-26C4-6042-686DBF13DE55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1475531" y="5953015"/>
                  <a:ext cx="1954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445" name="Ink 444">
                  <a:extLst>
                    <a:ext uri="{FF2B5EF4-FFF2-40B4-BE49-F238E27FC236}">
                      <a16:creationId xmlns:a16="http://schemas.microsoft.com/office/drawing/2014/main" id="{8A319C81-3592-398A-E55B-C5EE60F6BC85}"/>
                    </a:ext>
                  </a:extLst>
                </p14:cNvPr>
                <p14:cNvContentPartPr/>
                <p14:nvPr/>
              </p14:nvContentPartPr>
              <p14:xfrm>
                <a:off x="1659131" y="5987575"/>
                <a:ext cx="199440" cy="239760"/>
              </p14:xfrm>
            </p:contentPart>
          </mc:Choice>
          <mc:Fallback xmlns="">
            <p:pic>
              <p:nvPicPr>
                <p:cNvPr id="445" name="Ink 444">
                  <a:extLst>
                    <a:ext uri="{FF2B5EF4-FFF2-40B4-BE49-F238E27FC236}">
                      <a16:creationId xmlns:a16="http://schemas.microsoft.com/office/drawing/2014/main" id="{8A319C81-3592-398A-E55B-C5EE60F6BC85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1641131" y="5969575"/>
                  <a:ext cx="23508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446" name="Ink 445">
                  <a:extLst>
                    <a:ext uri="{FF2B5EF4-FFF2-40B4-BE49-F238E27FC236}">
                      <a16:creationId xmlns:a16="http://schemas.microsoft.com/office/drawing/2014/main" id="{209B46CE-FA36-7957-874A-DB703A1B482A}"/>
                    </a:ext>
                  </a:extLst>
                </p14:cNvPr>
                <p14:cNvContentPartPr/>
                <p14:nvPr/>
              </p14:nvContentPartPr>
              <p14:xfrm>
                <a:off x="1840571" y="6001615"/>
                <a:ext cx="66960" cy="43200"/>
              </p14:xfrm>
            </p:contentPart>
          </mc:Choice>
          <mc:Fallback xmlns="">
            <p:pic>
              <p:nvPicPr>
                <p:cNvPr id="446" name="Ink 445">
                  <a:extLst>
                    <a:ext uri="{FF2B5EF4-FFF2-40B4-BE49-F238E27FC236}">
                      <a16:creationId xmlns:a16="http://schemas.microsoft.com/office/drawing/2014/main" id="{209B46CE-FA36-7957-874A-DB703A1B482A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1822571" y="5983615"/>
                  <a:ext cx="1026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447" name="Ink 446">
                  <a:extLst>
                    <a:ext uri="{FF2B5EF4-FFF2-40B4-BE49-F238E27FC236}">
                      <a16:creationId xmlns:a16="http://schemas.microsoft.com/office/drawing/2014/main" id="{FE1ACA7D-8180-6482-BB7A-35FF14AF94BC}"/>
                    </a:ext>
                  </a:extLst>
                </p14:cNvPr>
                <p14:cNvContentPartPr/>
                <p14:nvPr/>
              </p14:nvContentPartPr>
              <p14:xfrm>
                <a:off x="1943171" y="5984695"/>
                <a:ext cx="14400" cy="29520"/>
              </p14:xfrm>
            </p:contentPart>
          </mc:Choice>
          <mc:Fallback xmlns="">
            <p:pic>
              <p:nvPicPr>
                <p:cNvPr id="447" name="Ink 446">
                  <a:extLst>
                    <a:ext uri="{FF2B5EF4-FFF2-40B4-BE49-F238E27FC236}">
                      <a16:creationId xmlns:a16="http://schemas.microsoft.com/office/drawing/2014/main" id="{FE1ACA7D-8180-6482-BB7A-35FF14AF94BC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1925171" y="5966695"/>
                  <a:ext cx="500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448" name="Ink 447">
                  <a:extLst>
                    <a:ext uri="{FF2B5EF4-FFF2-40B4-BE49-F238E27FC236}">
                      <a16:creationId xmlns:a16="http://schemas.microsoft.com/office/drawing/2014/main" id="{C8D4A4E4-74D1-1C9F-132A-C3F0ED6D4786}"/>
                    </a:ext>
                  </a:extLst>
                </p14:cNvPr>
                <p14:cNvContentPartPr/>
                <p14:nvPr/>
              </p14:nvContentPartPr>
              <p14:xfrm>
                <a:off x="1992131" y="5935375"/>
                <a:ext cx="52920" cy="76320"/>
              </p14:xfrm>
            </p:contentPart>
          </mc:Choice>
          <mc:Fallback xmlns="">
            <p:pic>
              <p:nvPicPr>
                <p:cNvPr id="448" name="Ink 447">
                  <a:extLst>
                    <a:ext uri="{FF2B5EF4-FFF2-40B4-BE49-F238E27FC236}">
                      <a16:creationId xmlns:a16="http://schemas.microsoft.com/office/drawing/2014/main" id="{C8D4A4E4-74D1-1C9F-132A-C3F0ED6D4786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1974491" y="5917735"/>
                  <a:ext cx="885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449" name="Ink 448">
                  <a:extLst>
                    <a:ext uri="{FF2B5EF4-FFF2-40B4-BE49-F238E27FC236}">
                      <a16:creationId xmlns:a16="http://schemas.microsoft.com/office/drawing/2014/main" id="{4095133F-E9E5-5AA4-97FD-A2ADEE9F0369}"/>
                    </a:ext>
                  </a:extLst>
                </p14:cNvPr>
                <p14:cNvContentPartPr/>
                <p14:nvPr/>
              </p14:nvContentPartPr>
              <p14:xfrm>
                <a:off x="2085731" y="5877775"/>
                <a:ext cx="67680" cy="110160"/>
              </p14:xfrm>
            </p:contentPart>
          </mc:Choice>
          <mc:Fallback xmlns="">
            <p:pic>
              <p:nvPicPr>
                <p:cNvPr id="449" name="Ink 448">
                  <a:extLst>
                    <a:ext uri="{FF2B5EF4-FFF2-40B4-BE49-F238E27FC236}">
                      <a16:creationId xmlns:a16="http://schemas.microsoft.com/office/drawing/2014/main" id="{4095133F-E9E5-5AA4-97FD-A2ADEE9F0369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2068091" y="5859775"/>
                  <a:ext cx="103320" cy="14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7" name="Group 466">
            <a:extLst>
              <a:ext uri="{FF2B5EF4-FFF2-40B4-BE49-F238E27FC236}">
                <a16:creationId xmlns:a16="http://schemas.microsoft.com/office/drawing/2014/main" id="{9009F911-7B34-9F22-5128-CC177354DCF5}"/>
              </a:ext>
            </a:extLst>
          </p:cNvPr>
          <p:cNvGrpSpPr/>
          <p:nvPr/>
        </p:nvGrpSpPr>
        <p:grpSpPr>
          <a:xfrm>
            <a:off x="899531" y="6392935"/>
            <a:ext cx="977760" cy="294120"/>
            <a:chOff x="899531" y="6392935"/>
            <a:chExt cx="977760" cy="29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459" name="Ink 458">
                  <a:extLst>
                    <a:ext uri="{FF2B5EF4-FFF2-40B4-BE49-F238E27FC236}">
                      <a16:creationId xmlns:a16="http://schemas.microsoft.com/office/drawing/2014/main" id="{3224FB22-8207-8D4B-9FFD-97247E1D8148}"/>
                    </a:ext>
                  </a:extLst>
                </p14:cNvPr>
                <p14:cNvContentPartPr/>
                <p14:nvPr/>
              </p14:nvContentPartPr>
              <p14:xfrm>
                <a:off x="919331" y="6419575"/>
                <a:ext cx="39960" cy="207360"/>
              </p14:xfrm>
            </p:contentPart>
          </mc:Choice>
          <mc:Fallback xmlns="">
            <p:pic>
              <p:nvPicPr>
                <p:cNvPr id="459" name="Ink 458">
                  <a:extLst>
                    <a:ext uri="{FF2B5EF4-FFF2-40B4-BE49-F238E27FC236}">
                      <a16:creationId xmlns:a16="http://schemas.microsoft.com/office/drawing/2014/main" id="{3224FB22-8207-8D4B-9FFD-97247E1D8148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901691" y="6401935"/>
                  <a:ext cx="7560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460" name="Ink 459">
                  <a:extLst>
                    <a:ext uri="{FF2B5EF4-FFF2-40B4-BE49-F238E27FC236}">
                      <a16:creationId xmlns:a16="http://schemas.microsoft.com/office/drawing/2014/main" id="{51608E5A-9A8B-11A6-A5EA-39B3A1C0ADF0}"/>
                    </a:ext>
                  </a:extLst>
                </p14:cNvPr>
                <p14:cNvContentPartPr/>
                <p14:nvPr/>
              </p14:nvContentPartPr>
              <p14:xfrm>
                <a:off x="899531" y="6529375"/>
                <a:ext cx="101520" cy="30600"/>
              </p14:xfrm>
            </p:contentPart>
          </mc:Choice>
          <mc:Fallback xmlns="">
            <p:pic>
              <p:nvPicPr>
                <p:cNvPr id="460" name="Ink 459">
                  <a:extLst>
                    <a:ext uri="{FF2B5EF4-FFF2-40B4-BE49-F238E27FC236}">
                      <a16:creationId xmlns:a16="http://schemas.microsoft.com/office/drawing/2014/main" id="{51608E5A-9A8B-11A6-A5EA-39B3A1C0ADF0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881531" y="6511735"/>
                  <a:ext cx="13716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461" name="Ink 460">
                  <a:extLst>
                    <a:ext uri="{FF2B5EF4-FFF2-40B4-BE49-F238E27FC236}">
                      <a16:creationId xmlns:a16="http://schemas.microsoft.com/office/drawing/2014/main" id="{9E3028F3-8688-4D35-9A55-349BF5BA93AD}"/>
                    </a:ext>
                  </a:extLst>
                </p14:cNvPr>
                <p14:cNvContentPartPr/>
                <p14:nvPr/>
              </p14:nvContentPartPr>
              <p14:xfrm>
                <a:off x="1016531" y="6495895"/>
                <a:ext cx="129240" cy="107640"/>
              </p14:xfrm>
            </p:contentPart>
          </mc:Choice>
          <mc:Fallback xmlns="">
            <p:pic>
              <p:nvPicPr>
                <p:cNvPr id="461" name="Ink 460">
                  <a:extLst>
                    <a:ext uri="{FF2B5EF4-FFF2-40B4-BE49-F238E27FC236}">
                      <a16:creationId xmlns:a16="http://schemas.microsoft.com/office/drawing/2014/main" id="{9E3028F3-8688-4D35-9A55-349BF5BA93AD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998531" y="6477895"/>
                  <a:ext cx="1648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462" name="Ink 461">
                  <a:extLst>
                    <a:ext uri="{FF2B5EF4-FFF2-40B4-BE49-F238E27FC236}">
                      <a16:creationId xmlns:a16="http://schemas.microsoft.com/office/drawing/2014/main" id="{A06E06C2-5361-FC6E-4B4B-F727419DB6BD}"/>
                    </a:ext>
                  </a:extLst>
                </p14:cNvPr>
                <p14:cNvContentPartPr/>
                <p14:nvPr/>
              </p14:nvContentPartPr>
              <p14:xfrm>
                <a:off x="1205531" y="6499495"/>
                <a:ext cx="179640" cy="95400"/>
              </p14:xfrm>
            </p:contentPart>
          </mc:Choice>
          <mc:Fallback xmlns="">
            <p:pic>
              <p:nvPicPr>
                <p:cNvPr id="462" name="Ink 461">
                  <a:extLst>
                    <a:ext uri="{FF2B5EF4-FFF2-40B4-BE49-F238E27FC236}">
                      <a16:creationId xmlns:a16="http://schemas.microsoft.com/office/drawing/2014/main" id="{A06E06C2-5361-FC6E-4B4B-F727419DB6BD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1187531" y="6481855"/>
                  <a:ext cx="2152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464" name="Ink 463">
                  <a:extLst>
                    <a:ext uri="{FF2B5EF4-FFF2-40B4-BE49-F238E27FC236}">
                      <a16:creationId xmlns:a16="http://schemas.microsoft.com/office/drawing/2014/main" id="{EEF8E628-A5F6-A402-A2D0-F700C41EF94A}"/>
                    </a:ext>
                  </a:extLst>
                </p14:cNvPr>
                <p14:cNvContentPartPr/>
                <p14:nvPr/>
              </p14:nvContentPartPr>
              <p14:xfrm>
                <a:off x="1627811" y="6392935"/>
                <a:ext cx="124920" cy="228960"/>
              </p14:xfrm>
            </p:contentPart>
          </mc:Choice>
          <mc:Fallback xmlns="">
            <p:pic>
              <p:nvPicPr>
                <p:cNvPr id="464" name="Ink 463">
                  <a:extLst>
                    <a:ext uri="{FF2B5EF4-FFF2-40B4-BE49-F238E27FC236}">
                      <a16:creationId xmlns:a16="http://schemas.microsoft.com/office/drawing/2014/main" id="{EEF8E628-A5F6-A402-A2D0-F700C41EF94A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1609811" y="6375295"/>
                  <a:ext cx="16056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465" name="Ink 464">
                  <a:extLst>
                    <a:ext uri="{FF2B5EF4-FFF2-40B4-BE49-F238E27FC236}">
                      <a16:creationId xmlns:a16="http://schemas.microsoft.com/office/drawing/2014/main" id="{8C76B9CC-9313-C513-F64B-B577D795B1DA}"/>
                    </a:ext>
                  </a:extLst>
                </p14:cNvPr>
                <p14:cNvContentPartPr/>
                <p14:nvPr/>
              </p14:nvContentPartPr>
              <p14:xfrm>
                <a:off x="1871891" y="6565375"/>
                <a:ext cx="5400" cy="121680"/>
              </p14:xfrm>
            </p:contentPart>
          </mc:Choice>
          <mc:Fallback xmlns="">
            <p:pic>
              <p:nvPicPr>
                <p:cNvPr id="465" name="Ink 464">
                  <a:extLst>
                    <a:ext uri="{FF2B5EF4-FFF2-40B4-BE49-F238E27FC236}">
                      <a16:creationId xmlns:a16="http://schemas.microsoft.com/office/drawing/2014/main" id="{8C76B9CC-9313-C513-F64B-B577D795B1DA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1853891" y="6547375"/>
                  <a:ext cx="410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466" name="Ink 465">
                  <a:extLst>
                    <a:ext uri="{FF2B5EF4-FFF2-40B4-BE49-F238E27FC236}">
                      <a16:creationId xmlns:a16="http://schemas.microsoft.com/office/drawing/2014/main" id="{837FC874-8763-FD70-7864-9FEE619C39B1}"/>
                    </a:ext>
                  </a:extLst>
                </p14:cNvPr>
                <p14:cNvContentPartPr/>
                <p14:nvPr/>
              </p14:nvContentPartPr>
              <p14:xfrm>
                <a:off x="1571651" y="6405895"/>
                <a:ext cx="197280" cy="29160"/>
              </p14:xfrm>
            </p:contentPart>
          </mc:Choice>
          <mc:Fallback xmlns="">
            <p:pic>
              <p:nvPicPr>
                <p:cNvPr id="466" name="Ink 465">
                  <a:extLst>
                    <a:ext uri="{FF2B5EF4-FFF2-40B4-BE49-F238E27FC236}">
                      <a16:creationId xmlns:a16="http://schemas.microsoft.com/office/drawing/2014/main" id="{837FC874-8763-FD70-7864-9FEE619C39B1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1553651" y="6388255"/>
                  <a:ext cx="232920" cy="64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7">
            <p14:nvContentPartPr>
              <p14:cNvPr id="468" name="Ink 467">
                <a:extLst>
                  <a:ext uri="{FF2B5EF4-FFF2-40B4-BE49-F238E27FC236}">
                    <a16:creationId xmlns:a16="http://schemas.microsoft.com/office/drawing/2014/main" id="{4DDF673F-0AFF-C2CF-07F9-D2F106F15B64}"/>
                  </a:ext>
                </a:extLst>
              </p14:cNvPr>
              <p14:cNvContentPartPr/>
              <p14:nvPr/>
            </p14:nvContentPartPr>
            <p14:xfrm>
              <a:off x="148211" y="5867695"/>
              <a:ext cx="1944360" cy="817560"/>
            </p14:xfrm>
          </p:contentPart>
        </mc:Choice>
        <mc:Fallback xmlns="">
          <p:pic>
            <p:nvPicPr>
              <p:cNvPr id="468" name="Ink 467">
                <a:extLst>
                  <a:ext uri="{FF2B5EF4-FFF2-40B4-BE49-F238E27FC236}">
                    <a16:creationId xmlns:a16="http://schemas.microsoft.com/office/drawing/2014/main" id="{4DDF673F-0AFF-C2CF-07F9-D2F106F15B64}"/>
                  </a:ext>
                </a:extLst>
              </p:cNvPr>
              <p:cNvPicPr/>
              <p:nvPr/>
            </p:nvPicPr>
            <p:blipFill>
              <a:blip r:embed="rId568"/>
              <a:stretch>
                <a:fillRect/>
              </a:stretch>
            </p:blipFill>
            <p:spPr>
              <a:xfrm>
                <a:off x="94211" y="5760055"/>
                <a:ext cx="2052000" cy="10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9">
            <p14:nvContentPartPr>
              <p14:cNvPr id="469" name="Ink 468">
                <a:extLst>
                  <a:ext uri="{FF2B5EF4-FFF2-40B4-BE49-F238E27FC236}">
                    <a16:creationId xmlns:a16="http://schemas.microsoft.com/office/drawing/2014/main" id="{71DA5C92-BBC2-E2B7-96F4-CCC8FB2BE620}"/>
                  </a:ext>
                </a:extLst>
              </p14:cNvPr>
              <p14:cNvContentPartPr/>
              <p14:nvPr/>
            </p14:nvContentPartPr>
            <p14:xfrm>
              <a:off x="1552211" y="6372775"/>
              <a:ext cx="192240" cy="193320"/>
            </p14:xfrm>
          </p:contentPart>
        </mc:Choice>
        <mc:Fallback xmlns="">
          <p:pic>
            <p:nvPicPr>
              <p:cNvPr id="469" name="Ink 468">
                <a:extLst>
                  <a:ext uri="{FF2B5EF4-FFF2-40B4-BE49-F238E27FC236}">
                    <a16:creationId xmlns:a16="http://schemas.microsoft.com/office/drawing/2014/main" id="{71DA5C92-BBC2-E2B7-96F4-CCC8FB2BE620}"/>
                  </a:ext>
                </a:extLst>
              </p:cNvPr>
              <p:cNvPicPr/>
              <p:nvPr/>
            </p:nvPicPr>
            <p:blipFill>
              <a:blip r:embed="rId570"/>
              <a:stretch>
                <a:fillRect/>
              </a:stretch>
            </p:blipFill>
            <p:spPr>
              <a:xfrm>
                <a:off x="1498211" y="6265135"/>
                <a:ext cx="299880" cy="408960"/>
              </a:xfrm>
              <a:prstGeom prst="rect">
                <a:avLst/>
              </a:prstGeom>
            </p:spPr>
          </p:pic>
        </mc:Fallback>
      </mc:AlternateContent>
      <p:grpSp>
        <p:nvGrpSpPr>
          <p:cNvPr id="472" name="Group 471">
            <a:extLst>
              <a:ext uri="{FF2B5EF4-FFF2-40B4-BE49-F238E27FC236}">
                <a16:creationId xmlns:a16="http://schemas.microsoft.com/office/drawing/2014/main" id="{EC1E3020-986B-2627-D284-3747E4035E28}"/>
              </a:ext>
            </a:extLst>
          </p:cNvPr>
          <p:cNvGrpSpPr/>
          <p:nvPr/>
        </p:nvGrpSpPr>
        <p:grpSpPr>
          <a:xfrm>
            <a:off x="160451" y="6303295"/>
            <a:ext cx="550440" cy="383400"/>
            <a:chOff x="160451" y="6303295"/>
            <a:chExt cx="550440" cy="38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450" name="Ink 449">
                  <a:extLst>
                    <a:ext uri="{FF2B5EF4-FFF2-40B4-BE49-F238E27FC236}">
                      <a16:creationId xmlns:a16="http://schemas.microsoft.com/office/drawing/2014/main" id="{6F28BBD5-29E9-52D7-711C-4FC9C01B796D}"/>
                    </a:ext>
                  </a:extLst>
                </p14:cNvPr>
                <p14:cNvContentPartPr/>
                <p14:nvPr/>
              </p14:nvContentPartPr>
              <p14:xfrm>
                <a:off x="180971" y="6428575"/>
                <a:ext cx="96120" cy="234360"/>
              </p14:xfrm>
            </p:contentPart>
          </mc:Choice>
          <mc:Fallback xmlns="">
            <p:pic>
              <p:nvPicPr>
                <p:cNvPr id="450" name="Ink 449">
                  <a:extLst>
                    <a:ext uri="{FF2B5EF4-FFF2-40B4-BE49-F238E27FC236}">
                      <a16:creationId xmlns:a16="http://schemas.microsoft.com/office/drawing/2014/main" id="{6F28BBD5-29E9-52D7-711C-4FC9C01B796D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163331" y="6410575"/>
                  <a:ext cx="13176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451" name="Ink 450">
                  <a:extLst>
                    <a:ext uri="{FF2B5EF4-FFF2-40B4-BE49-F238E27FC236}">
                      <a16:creationId xmlns:a16="http://schemas.microsoft.com/office/drawing/2014/main" id="{139AD075-D015-129A-9D5B-24E3393422D1}"/>
                    </a:ext>
                  </a:extLst>
                </p14:cNvPr>
                <p14:cNvContentPartPr/>
                <p14:nvPr/>
              </p14:nvContentPartPr>
              <p14:xfrm>
                <a:off x="160451" y="6438295"/>
                <a:ext cx="196920" cy="30960"/>
              </p14:xfrm>
            </p:contentPart>
          </mc:Choice>
          <mc:Fallback xmlns="">
            <p:pic>
              <p:nvPicPr>
                <p:cNvPr id="451" name="Ink 450">
                  <a:extLst>
                    <a:ext uri="{FF2B5EF4-FFF2-40B4-BE49-F238E27FC236}">
                      <a16:creationId xmlns:a16="http://schemas.microsoft.com/office/drawing/2014/main" id="{139AD075-D015-129A-9D5B-24E3393422D1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142451" y="6420295"/>
                  <a:ext cx="2325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452" name="Ink 451">
                  <a:extLst>
                    <a:ext uri="{FF2B5EF4-FFF2-40B4-BE49-F238E27FC236}">
                      <a16:creationId xmlns:a16="http://schemas.microsoft.com/office/drawing/2014/main" id="{B7B9D547-2C22-FE85-4281-EA11FF5A7EEF}"/>
                    </a:ext>
                  </a:extLst>
                </p14:cNvPr>
                <p14:cNvContentPartPr/>
                <p14:nvPr/>
              </p14:nvContentPartPr>
              <p14:xfrm>
                <a:off x="414611" y="6603535"/>
                <a:ext cx="21960" cy="83160"/>
              </p14:xfrm>
            </p:contentPart>
          </mc:Choice>
          <mc:Fallback xmlns="">
            <p:pic>
              <p:nvPicPr>
                <p:cNvPr id="452" name="Ink 451">
                  <a:extLst>
                    <a:ext uri="{FF2B5EF4-FFF2-40B4-BE49-F238E27FC236}">
                      <a16:creationId xmlns:a16="http://schemas.microsoft.com/office/drawing/2014/main" id="{B7B9D547-2C22-FE85-4281-EA11FF5A7EEF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396971" y="6585895"/>
                  <a:ext cx="576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455" name="Ink 454">
                  <a:extLst>
                    <a:ext uri="{FF2B5EF4-FFF2-40B4-BE49-F238E27FC236}">
                      <a16:creationId xmlns:a16="http://schemas.microsoft.com/office/drawing/2014/main" id="{15807F21-F5EE-1A4F-FED9-41061D540DF0}"/>
                    </a:ext>
                  </a:extLst>
                </p14:cNvPr>
                <p14:cNvContentPartPr/>
                <p14:nvPr/>
              </p14:nvContentPartPr>
              <p14:xfrm>
                <a:off x="420731" y="6361975"/>
                <a:ext cx="35280" cy="118080"/>
              </p14:xfrm>
            </p:contentPart>
          </mc:Choice>
          <mc:Fallback xmlns="">
            <p:pic>
              <p:nvPicPr>
                <p:cNvPr id="455" name="Ink 454">
                  <a:extLst>
                    <a:ext uri="{FF2B5EF4-FFF2-40B4-BE49-F238E27FC236}">
                      <a16:creationId xmlns:a16="http://schemas.microsoft.com/office/drawing/2014/main" id="{15807F21-F5EE-1A4F-FED9-41061D540DF0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402731" y="6344335"/>
                  <a:ext cx="709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456" name="Ink 455">
                  <a:extLst>
                    <a:ext uri="{FF2B5EF4-FFF2-40B4-BE49-F238E27FC236}">
                      <a16:creationId xmlns:a16="http://schemas.microsoft.com/office/drawing/2014/main" id="{8EF49606-F9D4-4BDC-7A4B-F69B43EB29D3}"/>
                    </a:ext>
                  </a:extLst>
                </p14:cNvPr>
                <p14:cNvContentPartPr/>
                <p14:nvPr/>
              </p14:nvContentPartPr>
              <p14:xfrm>
                <a:off x="420731" y="6388975"/>
                <a:ext cx="83520" cy="95040"/>
              </p14:xfrm>
            </p:contentPart>
          </mc:Choice>
          <mc:Fallback xmlns="">
            <p:pic>
              <p:nvPicPr>
                <p:cNvPr id="456" name="Ink 455">
                  <a:extLst>
                    <a:ext uri="{FF2B5EF4-FFF2-40B4-BE49-F238E27FC236}">
                      <a16:creationId xmlns:a16="http://schemas.microsoft.com/office/drawing/2014/main" id="{8EF49606-F9D4-4BDC-7A4B-F69B43EB29D3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402731" y="6370975"/>
                  <a:ext cx="1191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1">
              <p14:nvContentPartPr>
                <p14:cNvPr id="457" name="Ink 456">
                  <a:extLst>
                    <a:ext uri="{FF2B5EF4-FFF2-40B4-BE49-F238E27FC236}">
                      <a16:creationId xmlns:a16="http://schemas.microsoft.com/office/drawing/2014/main" id="{7744337F-E199-F919-6EF4-BA1310C82EE9}"/>
                    </a:ext>
                  </a:extLst>
                </p14:cNvPr>
                <p14:cNvContentPartPr/>
                <p14:nvPr/>
              </p14:nvContentPartPr>
              <p14:xfrm>
                <a:off x="554291" y="6368095"/>
                <a:ext cx="126000" cy="101520"/>
              </p14:xfrm>
            </p:contentPart>
          </mc:Choice>
          <mc:Fallback xmlns="">
            <p:pic>
              <p:nvPicPr>
                <p:cNvPr id="457" name="Ink 456">
                  <a:extLst>
                    <a:ext uri="{FF2B5EF4-FFF2-40B4-BE49-F238E27FC236}">
                      <a16:creationId xmlns:a16="http://schemas.microsoft.com/office/drawing/2014/main" id="{7744337F-E199-F919-6EF4-BA1310C82EE9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536291" y="6350095"/>
                  <a:ext cx="1616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3">
              <p14:nvContentPartPr>
                <p14:cNvPr id="470" name="Ink 469">
                  <a:extLst>
                    <a:ext uri="{FF2B5EF4-FFF2-40B4-BE49-F238E27FC236}">
                      <a16:creationId xmlns:a16="http://schemas.microsoft.com/office/drawing/2014/main" id="{E0A833D9-B494-6AE0-5295-CBA8EAEBEA3D}"/>
                    </a:ext>
                  </a:extLst>
                </p14:cNvPr>
                <p14:cNvContentPartPr/>
                <p14:nvPr/>
              </p14:nvContentPartPr>
              <p14:xfrm>
                <a:off x="400211" y="6308695"/>
                <a:ext cx="38160" cy="196920"/>
              </p14:xfrm>
            </p:contentPart>
          </mc:Choice>
          <mc:Fallback xmlns="">
            <p:pic>
              <p:nvPicPr>
                <p:cNvPr id="470" name="Ink 469">
                  <a:extLst>
                    <a:ext uri="{FF2B5EF4-FFF2-40B4-BE49-F238E27FC236}">
                      <a16:creationId xmlns:a16="http://schemas.microsoft.com/office/drawing/2014/main" id="{E0A833D9-B494-6AE0-5295-CBA8EAEBEA3D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382211" y="6290695"/>
                  <a:ext cx="7380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5">
              <p14:nvContentPartPr>
                <p14:cNvPr id="471" name="Ink 470">
                  <a:extLst>
                    <a:ext uri="{FF2B5EF4-FFF2-40B4-BE49-F238E27FC236}">
                      <a16:creationId xmlns:a16="http://schemas.microsoft.com/office/drawing/2014/main" id="{E6C3C152-A253-0D6C-7A37-969B7F2C8A60}"/>
                    </a:ext>
                  </a:extLst>
                </p14:cNvPr>
                <p14:cNvContentPartPr/>
                <p14:nvPr/>
              </p14:nvContentPartPr>
              <p14:xfrm>
                <a:off x="657971" y="6303295"/>
                <a:ext cx="52920" cy="194040"/>
              </p14:xfrm>
            </p:contentPart>
          </mc:Choice>
          <mc:Fallback xmlns="">
            <p:pic>
              <p:nvPicPr>
                <p:cNvPr id="471" name="Ink 470">
                  <a:extLst>
                    <a:ext uri="{FF2B5EF4-FFF2-40B4-BE49-F238E27FC236}">
                      <a16:creationId xmlns:a16="http://schemas.microsoft.com/office/drawing/2014/main" id="{E6C3C152-A253-0D6C-7A37-969B7F2C8A60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639971" y="6285295"/>
                  <a:ext cx="88560" cy="22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4" name="Group 473">
            <a:extLst>
              <a:ext uri="{FF2B5EF4-FFF2-40B4-BE49-F238E27FC236}">
                <a16:creationId xmlns:a16="http://schemas.microsoft.com/office/drawing/2014/main" id="{3B4D82F2-5BD6-5424-276B-1CDA0389E3B7}"/>
              </a:ext>
            </a:extLst>
          </p:cNvPr>
          <p:cNvGrpSpPr/>
          <p:nvPr/>
        </p:nvGrpSpPr>
        <p:grpSpPr>
          <a:xfrm>
            <a:off x="4670891" y="5948335"/>
            <a:ext cx="2034360" cy="762480"/>
            <a:chOff x="4670891" y="5948335"/>
            <a:chExt cx="2034360" cy="76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7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068D6306-5249-FC51-1101-80F6CC617BF9}"/>
                    </a:ext>
                  </a:extLst>
                </p14:cNvPr>
                <p14:cNvContentPartPr/>
                <p14:nvPr/>
              </p14:nvContentPartPr>
              <p14:xfrm>
                <a:off x="4670891" y="6019615"/>
                <a:ext cx="91080" cy="46764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068D6306-5249-FC51-1101-80F6CC617BF9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4653251" y="6001615"/>
                  <a:ext cx="126720" cy="50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9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26FD37DA-A5C7-63CA-93F9-0D088DF39999}"/>
                    </a:ext>
                  </a:extLst>
                </p14:cNvPr>
                <p14:cNvContentPartPr/>
                <p14:nvPr/>
              </p14:nvContentPartPr>
              <p14:xfrm>
                <a:off x="4906691" y="6073255"/>
                <a:ext cx="16920" cy="14148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26FD37DA-A5C7-63CA-93F9-0D088DF39999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4889051" y="6055255"/>
                  <a:ext cx="525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1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7CC917D9-3B5B-BF5A-6787-422BB39EF75F}"/>
                    </a:ext>
                  </a:extLst>
                </p14:cNvPr>
                <p14:cNvContentPartPr/>
                <p14:nvPr/>
              </p14:nvContentPartPr>
              <p14:xfrm>
                <a:off x="4835771" y="6158215"/>
                <a:ext cx="153000" cy="2340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7CC917D9-3B5B-BF5A-6787-422BB39EF75F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4817771" y="6140575"/>
                  <a:ext cx="18864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3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81EF2AF6-4677-EB34-8A26-3644BC7EB2E5}"/>
                    </a:ext>
                  </a:extLst>
                </p14:cNvPr>
                <p14:cNvContentPartPr/>
                <p14:nvPr/>
              </p14:nvContentPartPr>
              <p14:xfrm>
                <a:off x="4837931" y="6236695"/>
                <a:ext cx="133560" cy="648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81EF2AF6-4677-EB34-8A26-3644BC7EB2E5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4819931" y="6219055"/>
                  <a:ext cx="1692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5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8630C712-E4E9-0B19-EF7D-9F2504E73902}"/>
                    </a:ext>
                  </a:extLst>
                </p14:cNvPr>
                <p14:cNvContentPartPr/>
                <p14:nvPr/>
              </p14:nvContentPartPr>
              <p14:xfrm>
                <a:off x="5025851" y="6140575"/>
                <a:ext cx="109440" cy="9576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8630C712-E4E9-0B19-EF7D-9F2504E73902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5007851" y="6122935"/>
                  <a:ext cx="1450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7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1BE89657-B4F8-35ED-BEBB-76B7A92E7BCC}"/>
                    </a:ext>
                  </a:extLst>
                </p14:cNvPr>
                <p14:cNvContentPartPr/>
                <p14:nvPr/>
              </p14:nvContentPartPr>
              <p14:xfrm>
                <a:off x="5191451" y="5994415"/>
                <a:ext cx="267480" cy="20592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1BE89657-B4F8-35ED-BEBB-76B7A92E7BCC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5173811" y="5976415"/>
                  <a:ext cx="30312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9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49F46264-A50F-4DBF-9318-114A17AB09F5}"/>
                    </a:ext>
                  </a:extLst>
                </p14:cNvPr>
                <p14:cNvContentPartPr/>
                <p14:nvPr/>
              </p14:nvContentPartPr>
              <p14:xfrm>
                <a:off x="4908491" y="6318775"/>
                <a:ext cx="537840" cy="7560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49F46264-A50F-4DBF-9318-114A17AB09F5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4890491" y="6301135"/>
                  <a:ext cx="5734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1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F33B5388-D80F-6ED0-D8AF-5888BE517F70}"/>
                    </a:ext>
                  </a:extLst>
                </p14:cNvPr>
                <p14:cNvContentPartPr/>
                <p14:nvPr/>
              </p14:nvContentPartPr>
              <p14:xfrm>
                <a:off x="5048531" y="6432535"/>
                <a:ext cx="209160" cy="26856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F33B5388-D80F-6ED0-D8AF-5888BE517F70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5030891" y="6414535"/>
                  <a:ext cx="24480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3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AAE5A9CB-1F46-8BA2-385C-84AE49B73D68}"/>
                    </a:ext>
                  </a:extLst>
                </p14:cNvPr>
                <p14:cNvContentPartPr/>
                <p14:nvPr/>
              </p14:nvContentPartPr>
              <p14:xfrm>
                <a:off x="5264531" y="6615415"/>
                <a:ext cx="71280" cy="8820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AAE5A9CB-1F46-8BA2-385C-84AE49B73D68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5246531" y="6597775"/>
                  <a:ext cx="1069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5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14460CE8-0549-DAD0-D03A-B4CEAFDD9C38}"/>
                    </a:ext>
                  </a:extLst>
                </p14:cNvPr>
                <p14:cNvContentPartPr/>
                <p14:nvPr/>
              </p14:nvContentPartPr>
              <p14:xfrm>
                <a:off x="5535251" y="5948335"/>
                <a:ext cx="164880" cy="76248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14460CE8-0549-DAD0-D03A-B4CEAFDD9C38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5517251" y="5930335"/>
                  <a:ext cx="200520" cy="79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7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41549207-3F9D-265A-AE7B-08E5B8454D97}"/>
                    </a:ext>
                  </a:extLst>
                </p14:cNvPr>
                <p14:cNvContentPartPr/>
                <p14:nvPr/>
              </p14:nvContentPartPr>
              <p14:xfrm>
                <a:off x="5784731" y="6207535"/>
                <a:ext cx="197280" cy="17568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41549207-3F9D-265A-AE7B-08E5B8454D97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5767091" y="6189535"/>
                  <a:ext cx="23292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9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23C13E4C-45F1-52AF-2A48-0331C2915237}"/>
                    </a:ext>
                  </a:extLst>
                </p14:cNvPr>
                <p14:cNvContentPartPr/>
                <p14:nvPr/>
              </p14:nvContentPartPr>
              <p14:xfrm>
                <a:off x="6010451" y="6225175"/>
                <a:ext cx="22320" cy="11268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23C13E4C-45F1-52AF-2A48-0331C2915237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5992451" y="6207535"/>
                  <a:ext cx="579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1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1C3C33EA-DB12-1F27-D0B0-FA7FAF7A10CC}"/>
                    </a:ext>
                  </a:extLst>
                </p14:cNvPr>
                <p14:cNvContentPartPr/>
                <p14:nvPr/>
              </p14:nvContentPartPr>
              <p14:xfrm>
                <a:off x="6149051" y="6244255"/>
                <a:ext cx="99720" cy="14760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1C3C33EA-DB12-1F27-D0B0-FA7FAF7A10CC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6131411" y="6226255"/>
                  <a:ext cx="1353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3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F6A38CFD-F4D8-D457-2D0C-B30ED5354EE8}"/>
                    </a:ext>
                  </a:extLst>
                </p14:cNvPr>
                <p14:cNvContentPartPr/>
                <p14:nvPr/>
              </p14:nvContentPartPr>
              <p14:xfrm>
                <a:off x="6443891" y="6066415"/>
                <a:ext cx="187920" cy="31788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F6A38CFD-F4D8-D457-2D0C-B30ED5354EE8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6426251" y="6048415"/>
                  <a:ext cx="22356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5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95B85281-23E1-937A-B685-1587235DBE7D}"/>
                    </a:ext>
                  </a:extLst>
                </p14:cNvPr>
                <p14:cNvContentPartPr/>
                <p14:nvPr/>
              </p14:nvContentPartPr>
              <p14:xfrm>
                <a:off x="6614891" y="6314815"/>
                <a:ext cx="90360" cy="9828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95B85281-23E1-937A-B685-1587235DBE7D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6596891" y="6297175"/>
                  <a:ext cx="1260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7">
              <p14:nvContentPartPr>
                <p14:cNvPr id="473" name="Ink 472">
                  <a:extLst>
                    <a:ext uri="{FF2B5EF4-FFF2-40B4-BE49-F238E27FC236}">
                      <a16:creationId xmlns:a16="http://schemas.microsoft.com/office/drawing/2014/main" id="{3FD592DE-419D-7451-016A-88DDFFD83607}"/>
                    </a:ext>
                  </a:extLst>
                </p14:cNvPr>
                <p14:cNvContentPartPr/>
                <p14:nvPr/>
              </p14:nvContentPartPr>
              <p14:xfrm>
                <a:off x="6014771" y="6162535"/>
                <a:ext cx="32760" cy="13320"/>
              </p14:xfrm>
            </p:contentPart>
          </mc:Choice>
          <mc:Fallback xmlns="">
            <p:pic>
              <p:nvPicPr>
                <p:cNvPr id="473" name="Ink 472">
                  <a:extLst>
                    <a:ext uri="{FF2B5EF4-FFF2-40B4-BE49-F238E27FC236}">
                      <a16:creationId xmlns:a16="http://schemas.microsoft.com/office/drawing/2014/main" id="{3FD592DE-419D-7451-016A-88DDFFD83607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5996771" y="6144535"/>
                  <a:ext cx="68400" cy="4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9" name="Group 478">
            <a:extLst>
              <a:ext uri="{FF2B5EF4-FFF2-40B4-BE49-F238E27FC236}">
                <a16:creationId xmlns:a16="http://schemas.microsoft.com/office/drawing/2014/main" id="{E653C325-062E-EB56-F9F7-FFE10704079A}"/>
              </a:ext>
            </a:extLst>
          </p:cNvPr>
          <p:cNvGrpSpPr/>
          <p:nvPr/>
        </p:nvGrpSpPr>
        <p:grpSpPr>
          <a:xfrm>
            <a:off x="6731891" y="3405655"/>
            <a:ext cx="544680" cy="473760"/>
            <a:chOff x="6731891" y="3405655"/>
            <a:chExt cx="544680" cy="47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9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BD4AA4F3-4672-4F15-3859-6A3EA9CF170E}"/>
                    </a:ext>
                  </a:extLst>
                </p14:cNvPr>
                <p14:cNvContentPartPr/>
                <p14:nvPr/>
              </p14:nvContentPartPr>
              <p14:xfrm>
                <a:off x="6731891" y="3405655"/>
                <a:ext cx="120240" cy="40500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BD4AA4F3-4672-4F15-3859-6A3EA9CF170E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6713891" y="3387655"/>
                  <a:ext cx="155880" cy="44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1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EE1BDC75-DE5B-220B-67E2-D9B77BCAC224}"/>
                    </a:ext>
                  </a:extLst>
                </p14:cNvPr>
                <p14:cNvContentPartPr/>
                <p14:nvPr/>
              </p14:nvContentPartPr>
              <p14:xfrm>
                <a:off x="6925571" y="3748735"/>
                <a:ext cx="1800" cy="13068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EE1BDC75-DE5B-220B-67E2-D9B77BCAC224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907571" y="3730735"/>
                  <a:ext cx="374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C824AD01-43E5-E7A1-3C80-96BB1DAE65C9}"/>
                    </a:ext>
                  </a:extLst>
                </p14:cNvPr>
                <p14:cNvContentPartPr/>
                <p14:nvPr/>
              </p14:nvContentPartPr>
              <p14:xfrm>
                <a:off x="7204931" y="3758455"/>
                <a:ext cx="71640" cy="8892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C824AD01-43E5-E7A1-3C80-96BB1DAE65C9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7186931" y="3740455"/>
                  <a:ext cx="1072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475" name="Ink 474">
                  <a:extLst>
                    <a:ext uri="{FF2B5EF4-FFF2-40B4-BE49-F238E27FC236}">
                      <a16:creationId xmlns:a16="http://schemas.microsoft.com/office/drawing/2014/main" id="{B30EB47D-1212-97E1-DDFC-82FA4CF4A588}"/>
                    </a:ext>
                  </a:extLst>
                </p14:cNvPr>
                <p14:cNvContentPartPr/>
                <p14:nvPr/>
              </p14:nvContentPartPr>
              <p14:xfrm>
                <a:off x="6737710" y="3430683"/>
                <a:ext cx="180720" cy="29520"/>
              </p14:xfrm>
            </p:contentPart>
          </mc:Choice>
          <mc:Fallback xmlns="">
            <p:pic>
              <p:nvPicPr>
                <p:cNvPr id="475" name="Ink 474">
                  <a:extLst>
                    <a:ext uri="{FF2B5EF4-FFF2-40B4-BE49-F238E27FC236}">
                      <a16:creationId xmlns:a16="http://schemas.microsoft.com/office/drawing/2014/main" id="{B30EB47D-1212-97E1-DDFC-82FA4CF4A588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6719710" y="3413043"/>
                  <a:ext cx="216360" cy="6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1" name="Group 480">
            <a:extLst>
              <a:ext uri="{FF2B5EF4-FFF2-40B4-BE49-F238E27FC236}">
                <a16:creationId xmlns:a16="http://schemas.microsoft.com/office/drawing/2014/main" id="{F97305EC-2844-65BF-B696-E6462BC6A323}"/>
              </a:ext>
            </a:extLst>
          </p:cNvPr>
          <p:cNvGrpSpPr/>
          <p:nvPr/>
        </p:nvGrpSpPr>
        <p:grpSpPr>
          <a:xfrm>
            <a:off x="6216430" y="3604735"/>
            <a:ext cx="471181" cy="248040"/>
            <a:chOff x="6216430" y="3604735"/>
            <a:chExt cx="471181" cy="24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41230412-763A-C14F-4D2B-D4AD4D7B8568}"/>
                    </a:ext>
                  </a:extLst>
                </p14:cNvPr>
                <p14:cNvContentPartPr/>
                <p14:nvPr/>
              </p14:nvContentPartPr>
              <p14:xfrm>
                <a:off x="6239051" y="3708775"/>
                <a:ext cx="36720" cy="14400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41230412-763A-C14F-4D2B-D4AD4D7B8568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6221051" y="3690775"/>
                  <a:ext cx="723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C30FFDD3-9B6C-90F5-DE58-48A0FF019CB5}"/>
                    </a:ext>
                  </a:extLst>
                </p14:cNvPr>
                <p14:cNvContentPartPr/>
                <p14:nvPr/>
              </p14:nvContentPartPr>
              <p14:xfrm>
                <a:off x="6415451" y="3613375"/>
                <a:ext cx="71640" cy="4896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C30FFDD3-9B6C-90F5-DE58-48A0FF019CB5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6397811" y="3595375"/>
                  <a:ext cx="1072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4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96A85393-C0B9-6E16-A5D9-062A5B327EFA}"/>
                    </a:ext>
                  </a:extLst>
                </p14:cNvPr>
                <p14:cNvContentPartPr/>
                <p14:nvPr/>
              </p14:nvContentPartPr>
              <p14:xfrm>
                <a:off x="6575291" y="3604735"/>
                <a:ext cx="112320" cy="3456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96A85393-C0B9-6E16-A5D9-062A5B327EFA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6557291" y="3587095"/>
                  <a:ext cx="14796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476" name="Ink 475">
                  <a:extLst>
                    <a:ext uri="{FF2B5EF4-FFF2-40B4-BE49-F238E27FC236}">
                      <a16:creationId xmlns:a16="http://schemas.microsoft.com/office/drawing/2014/main" id="{416015D3-C3FC-CA01-5D6C-99720EC2D0B2}"/>
                    </a:ext>
                  </a:extLst>
                </p14:cNvPr>
                <p14:cNvContentPartPr/>
                <p14:nvPr/>
              </p14:nvContentPartPr>
              <p14:xfrm>
                <a:off x="6529990" y="3626163"/>
                <a:ext cx="138600" cy="95400"/>
              </p14:xfrm>
            </p:contentPart>
          </mc:Choice>
          <mc:Fallback xmlns="">
            <p:pic>
              <p:nvPicPr>
                <p:cNvPr id="476" name="Ink 475">
                  <a:extLst>
                    <a:ext uri="{FF2B5EF4-FFF2-40B4-BE49-F238E27FC236}">
                      <a16:creationId xmlns:a16="http://schemas.microsoft.com/office/drawing/2014/main" id="{416015D3-C3FC-CA01-5D6C-99720EC2D0B2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6512350" y="3608163"/>
                  <a:ext cx="1742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477" name="Ink 476">
                  <a:extLst>
                    <a:ext uri="{FF2B5EF4-FFF2-40B4-BE49-F238E27FC236}">
                      <a16:creationId xmlns:a16="http://schemas.microsoft.com/office/drawing/2014/main" id="{AC314C0B-92E4-ABA9-2C37-9379CF6DF539}"/>
                    </a:ext>
                  </a:extLst>
                </p14:cNvPr>
                <p14:cNvContentPartPr/>
                <p14:nvPr/>
              </p14:nvContentPartPr>
              <p14:xfrm>
                <a:off x="6421270" y="3609603"/>
                <a:ext cx="61920" cy="105120"/>
              </p14:xfrm>
            </p:contentPart>
          </mc:Choice>
          <mc:Fallback xmlns="">
            <p:pic>
              <p:nvPicPr>
                <p:cNvPr id="477" name="Ink 476">
                  <a:extLst>
                    <a:ext uri="{FF2B5EF4-FFF2-40B4-BE49-F238E27FC236}">
                      <a16:creationId xmlns:a16="http://schemas.microsoft.com/office/drawing/2014/main" id="{AC314C0B-92E4-ABA9-2C37-9379CF6DF539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6403630" y="3591603"/>
                  <a:ext cx="975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0">
              <p14:nvContentPartPr>
                <p14:cNvPr id="480" name="Ink 479">
                  <a:extLst>
                    <a:ext uri="{FF2B5EF4-FFF2-40B4-BE49-F238E27FC236}">
                      <a16:creationId xmlns:a16="http://schemas.microsoft.com/office/drawing/2014/main" id="{9E2DDBC3-B41F-2D0D-74CB-20F7621BA2C1}"/>
                    </a:ext>
                  </a:extLst>
                </p14:cNvPr>
                <p14:cNvContentPartPr/>
                <p14:nvPr/>
              </p14:nvContentPartPr>
              <p14:xfrm>
                <a:off x="6216430" y="3710403"/>
                <a:ext cx="39240" cy="140760"/>
              </p14:xfrm>
            </p:contentPart>
          </mc:Choice>
          <mc:Fallback xmlns="">
            <p:pic>
              <p:nvPicPr>
                <p:cNvPr id="480" name="Ink 479">
                  <a:extLst>
                    <a:ext uri="{FF2B5EF4-FFF2-40B4-BE49-F238E27FC236}">
                      <a16:creationId xmlns:a16="http://schemas.microsoft.com/office/drawing/2014/main" id="{9E2DDBC3-B41F-2D0D-74CB-20F7621BA2C1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6198790" y="3692403"/>
                  <a:ext cx="74880" cy="176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4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D335539-8E9A-6279-B480-6D9CA7233311}"/>
                  </a:ext>
                </a:extLst>
              </p14:cNvPr>
              <p14:cNvContentPartPr/>
              <p14:nvPr/>
            </p14:nvContentPartPr>
            <p14:xfrm>
              <a:off x="2646971" y="466615"/>
              <a:ext cx="194760" cy="5324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D335539-8E9A-6279-B480-6D9CA7233311}"/>
                  </a:ext>
                </a:extLst>
              </p:cNvPr>
              <p:cNvPicPr/>
              <p:nvPr/>
            </p:nvPicPr>
            <p:blipFill>
              <a:blip r:embed="rId643"/>
              <a:stretch>
                <a:fillRect/>
              </a:stretch>
            </p:blipFill>
            <p:spPr>
              <a:xfrm>
                <a:off x="2629331" y="448615"/>
                <a:ext cx="230400" cy="56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CB8AC52-3AFB-7DDD-0264-07A638DD3850}"/>
                  </a:ext>
                </a:extLst>
              </p14:cNvPr>
              <p14:cNvContentPartPr/>
              <p14:nvPr/>
            </p14:nvContentPartPr>
            <p14:xfrm>
              <a:off x="6241571" y="375175"/>
              <a:ext cx="162000" cy="51804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CB8AC52-3AFB-7DDD-0264-07A638DD3850}"/>
                  </a:ext>
                </a:extLst>
              </p:cNvPr>
              <p:cNvPicPr/>
              <p:nvPr/>
            </p:nvPicPr>
            <p:blipFill>
              <a:blip r:embed="rId645"/>
              <a:stretch>
                <a:fillRect/>
              </a:stretch>
            </p:blipFill>
            <p:spPr>
              <a:xfrm>
                <a:off x="6223931" y="357535"/>
                <a:ext cx="197640" cy="55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25F45FE-6CDA-7BA9-EC1D-4FF7A4DC76D6}"/>
                  </a:ext>
                </a:extLst>
              </p14:cNvPr>
              <p14:cNvContentPartPr/>
              <p14:nvPr/>
            </p14:nvContentPartPr>
            <p14:xfrm>
              <a:off x="3995891" y="3418975"/>
              <a:ext cx="185760" cy="4633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25F45FE-6CDA-7BA9-EC1D-4FF7A4DC76D6}"/>
                  </a:ext>
                </a:extLst>
              </p:cNvPr>
              <p:cNvPicPr/>
              <p:nvPr/>
            </p:nvPicPr>
            <p:blipFill>
              <a:blip r:embed="rId647"/>
              <a:stretch>
                <a:fillRect/>
              </a:stretch>
            </p:blipFill>
            <p:spPr>
              <a:xfrm>
                <a:off x="3978251" y="3401335"/>
                <a:ext cx="221400" cy="49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366BF8B5-978B-6CE7-27DB-CCEB9C7DB235}"/>
                  </a:ext>
                </a:extLst>
              </p14:cNvPr>
              <p14:cNvContentPartPr/>
              <p14:nvPr/>
            </p14:nvContentPartPr>
            <p14:xfrm>
              <a:off x="6971291" y="3415735"/>
              <a:ext cx="161640" cy="61092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366BF8B5-978B-6CE7-27DB-CCEB9C7DB235}"/>
                  </a:ext>
                </a:extLst>
              </p:cNvPr>
              <p:cNvPicPr/>
              <p:nvPr/>
            </p:nvPicPr>
            <p:blipFill>
              <a:blip r:embed="rId649"/>
              <a:stretch>
                <a:fillRect/>
              </a:stretch>
            </p:blipFill>
            <p:spPr>
              <a:xfrm>
                <a:off x="6953651" y="3397735"/>
                <a:ext cx="197280" cy="64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D7F9BAF-9188-AF96-2D51-D3FC655B1F1B}"/>
                  </a:ext>
                </a:extLst>
              </p14:cNvPr>
              <p14:cNvContentPartPr/>
              <p14:nvPr/>
            </p14:nvContentPartPr>
            <p14:xfrm>
              <a:off x="4076531" y="6130495"/>
              <a:ext cx="209880" cy="54144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D7F9BAF-9188-AF96-2D51-D3FC655B1F1B}"/>
                  </a:ext>
                </a:extLst>
              </p:cNvPr>
              <p:cNvPicPr/>
              <p:nvPr/>
            </p:nvPicPr>
            <p:blipFill>
              <a:blip r:embed="rId651"/>
              <a:stretch>
                <a:fillRect/>
              </a:stretch>
            </p:blipFill>
            <p:spPr>
              <a:xfrm>
                <a:off x="4058891" y="6112855"/>
                <a:ext cx="245520" cy="57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63194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97DBE27-7D11-4AED-B283-A47BD4840CA8}"/>
              </a:ext>
            </a:extLst>
          </p:cNvPr>
          <p:cNvGrpSpPr/>
          <p:nvPr/>
        </p:nvGrpSpPr>
        <p:grpSpPr>
          <a:xfrm>
            <a:off x="588131" y="188335"/>
            <a:ext cx="1162800" cy="443880"/>
            <a:chOff x="588131" y="188335"/>
            <a:chExt cx="1162800" cy="44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C546E519-8145-B3BF-4AFA-D200D4FA0FEF}"/>
                    </a:ext>
                  </a:extLst>
                </p14:cNvPr>
                <p14:cNvContentPartPr/>
                <p14:nvPr/>
              </p14:nvContentPartPr>
              <p14:xfrm>
                <a:off x="588131" y="214615"/>
                <a:ext cx="665280" cy="4176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C546E519-8145-B3BF-4AFA-D200D4FA0FE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70131" y="196975"/>
                  <a:ext cx="700920" cy="45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C5B966F3-FBB5-2B5D-9782-581282A4AED3}"/>
                    </a:ext>
                  </a:extLst>
                </p14:cNvPr>
                <p14:cNvContentPartPr/>
                <p14:nvPr/>
              </p14:nvContentPartPr>
              <p14:xfrm>
                <a:off x="959291" y="230455"/>
                <a:ext cx="18000" cy="118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C5B966F3-FBB5-2B5D-9782-581282A4AED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41291" y="212455"/>
                  <a:ext cx="536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95738FD-CDFC-B1AF-616F-E08ADA15B929}"/>
                    </a:ext>
                  </a:extLst>
                </p14:cNvPr>
                <p14:cNvContentPartPr/>
                <p14:nvPr/>
              </p14:nvContentPartPr>
              <p14:xfrm>
                <a:off x="1149011" y="434215"/>
                <a:ext cx="11520" cy="651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95738FD-CDFC-B1AF-616F-E08ADA15B92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31011" y="416215"/>
                  <a:ext cx="471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E6680F5-0FA9-75B8-C403-2D3CDB2FEF6B}"/>
                    </a:ext>
                  </a:extLst>
                </p14:cNvPr>
                <p14:cNvContentPartPr/>
                <p14:nvPr/>
              </p14:nvContentPartPr>
              <p14:xfrm>
                <a:off x="1480931" y="188335"/>
                <a:ext cx="270000" cy="4190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6E6680F5-0FA9-75B8-C403-2D3CDB2FEF6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62931" y="170335"/>
                  <a:ext cx="305640" cy="45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7D1F2C5-0F95-C01E-C83B-82A545163254}"/>
              </a:ext>
            </a:extLst>
          </p:cNvPr>
          <p:cNvGrpSpPr/>
          <p:nvPr/>
        </p:nvGrpSpPr>
        <p:grpSpPr>
          <a:xfrm>
            <a:off x="1990331" y="85375"/>
            <a:ext cx="5468400" cy="398160"/>
            <a:chOff x="1990331" y="85375"/>
            <a:chExt cx="5468400" cy="39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B50EC84-EB21-F87F-5DEE-B80E1D33A82E}"/>
                    </a:ext>
                  </a:extLst>
                </p14:cNvPr>
                <p14:cNvContentPartPr/>
                <p14:nvPr/>
              </p14:nvContentPartPr>
              <p14:xfrm>
                <a:off x="1990331" y="315415"/>
                <a:ext cx="111240" cy="1119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B50EC84-EB21-F87F-5DEE-B80E1D33A82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972691" y="297775"/>
                  <a:ext cx="1468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07B7042-D356-CA50-3CFC-A4C69145F0EA}"/>
                    </a:ext>
                  </a:extLst>
                </p14:cNvPr>
                <p14:cNvContentPartPr/>
                <p14:nvPr/>
              </p14:nvContentPartPr>
              <p14:xfrm>
                <a:off x="2160611" y="151975"/>
                <a:ext cx="119160" cy="3045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07B7042-D356-CA50-3CFC-A4C69145F0E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142611" y="134335"/>
                  <a:ext cx="15480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4B7C0D5-668F-F72F-8CBA-8512D6B39417}"/>
                    </a:ext>
                  </a:extLst>
                </p14:cNvPr>
                <p14:cNvContentPartPr/>
                <p14:nvPr/>
              </p14:nvContentPartPr>
              <p14:xfrm>
                <a:off x="2123531" y="304975"/>
                <a:ext cx="119880" cy="226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4B7C0D5-668F-F72F-8CBA-8512D6B3941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105531" y="287335"/>
                  <a:ext cx="1555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B9FFF8D-C281-D954-8E4D-08A08EF25DBD}"/>
                    </a:ext>
                  </a:extLst>
                </p14:cNvPr>
                <p14:cNvContentPartPr/>
                <p14:nvPr/>
              </p14:nvContentPartPr>
              <p14:xfrm>
                <a:off x="2428091" y="169255"/>
                <a:ext cx="1045800" cy="2998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B9FFF8D-C281-D954-8E4D-08A08EF25DB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410451" y="151255"/>
                  <a:ext cx="108144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5C2F6C3-068E-E936-C3C5-7A01811FE9C9}"/>
                    </a:ext>
                  </a:extLst>
                </p14:cNvPr>
                <p14:cNvContentPartPr/>
                <p14:nvPr/>
              </p14:nvContentPartPr>
              <p14:xfrm>
                <a:off x="2581091" y="187255"/>
                <a:ext cx="3960" cy="126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5C2F6C3-068E-E936-C3C5-7A01811FE9C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563091" y="169255"/>
                  <a:ext cx="396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A94E355-D64F-D108-686E-A7D2AD4F316F}"/>
                    </a:ext>
                  </a:extLst>
                </p14:cNvPr>
                <p14:cNvContentPartPr/>
                <p14:nvPr/>
              </p14:nvContentPartPr>
              <p14:xfrm>
                <a:off x="3397571" y="364015"/>
                <a:ext cx="41760" cy="1195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A94E355-D64F-D108-686E-A7D2AD4F316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379571" y="346375"/>
                  <a:ext cx="774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E51431B-AE8D-FBC4-3459-C93C822D1F13}"/>
                    </a:ext>
                  </a:extLst>
                </p14:cNvPr>
                <p14:cNvContentPartPr/>
                <p14:nvPr/>
              </p14:nvContentPartPr>
              <p14:xfrm>
                <a:off x="3795731" y="218575"/>
                <a:ext cx="144360" cy="2559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E51431B-AE8D-FBC4-3459-C93C822D1F1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778091" y="200575"/>
                  <a:ext cx="18000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BCC0FD5-D8A0-CFF6-167B-DC826957D8A1}"/>
                    </a:ext>
                  </a:extLst>
                </p14:cNvPr>
                <p14:cNvContentPartPr/>
                <p14:nvPr/>
              </p14:nvContentPartPr>
              <p14:xfrm>
                <a:off x="4018211" y="253135"/>
                <a:ext cx="158040" cy="2145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BCC0FD5-D8A0-CFF6-167B-DC826957D8A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000571" y="235495"/>
                  <a:ext cx="19368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E681BCC-7645-224E-CD45-0FDBAC861C1C}"/>
                    </a:ext>
                  </a:extLst>
                </p14:cNvPr>
                <p14:cNvContentPartPr/>
                <p14:nvPr/>
              </p14:nvContentPartPr>
              <p14:xfrm>
                <a:off x="4466051" y="170695"/>
                <a:ext cx="1002960" cy="3006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E681BCC-7645-224E-CD45-0FDBAC861C1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448411" y="153055"/>
                  <a:ext cx="103860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CC30FC8-BE02-32A4-48E1-70209580C25B}"/>
                    </a:ext>
                  </a:extLst>
                </p14:cNvPr>
                <p14:cNvContentPartPr/>
                <p14:nvPr/>
              </p14:nvContentPartPr>
              <p14:xfrm>
                <a:off x="5325731" y="301015"/>
                <a:ext cx="131760" cy="172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CC30FC8-BE02-32A4-48E1-70209580C25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307731" y="283015"/>
                  <a:ext cx="1674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35B0CB8-6251-F99B-37BC-C4C0F2410D00}"/>
                    </a:ext>
                  </a:extLst>
                </p14:cNvPr>
                <p14:cNvContentPartPr/>
                <p14:nvPr/>
              </p14:nvContentPartPr>
              <p14:xfrm>
                <a:off x="5682851" y="160255"/>
                <a:ext cx="590040" cy="2880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35B0CB8-6251-F99B-37BC-C4C0F2410D0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665211" y="142255"/>
                  <a:ext cx="62568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808E1B1-6B7F-4B78-487D-35BD7080387A}"/>
                    </a:ext>
                  </a:extLst>
                </p14:cNvPr>
                <p14:cNvContentPartPr/>
                <p14:nvPr/>
              </p14:nvContentPartPr>
              <p14:xfrm>
                <a:off x="6169931" y="300655"/>
                <a:ext cx="164160" cy="75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808E1B1-6B7F-4B78-487D-35BD7080387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151931" y="283015"/>
                  <a:ext cx="1998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2913111-2004-AD47-6875-F723157B1B56}"/>
                    </a:ext>
                  </a:extLst>
                </p14:cNvPr>
                <p14:cNvContentPartPr/>
                <p14:nvPr/>
              </p14:nvContentPartPr>
              <p14:xfrm>
                <a:off x="6280091" y="85375"/>
                <a:ext cx="1178640" cy="3276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2913111-2004-AD47-6875-F723157B1B5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262091" y="67375"/>
                  <a:ext cx="1214280" cy="36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E75A56D-AA7F-ECA5-7F6D-E7A016902A2B}"/>
              </a:ext>
            </a:extLst>
          </p:cNvPr>
          <p:cNvGrpSpPr/>
          <p:nvPr/>
        </p:nvGrpSpPr>
        <p:grpSpPr>
          <a:xfrm>
            <a:off x="2093651" y="786655"/>
            <a:ext cx="1905480" cy="683640"/>
            <a:chOff x="2093651" y="786655"/>
            <a:chExt cx="1905480" cy="68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3B71ADE-80A3-8F5B-20B4-5EBF3FC7039F}"/>
                    </a:ext>
                  </a:extLst>
                </p14:cNvPr>
                <p14:cNvContentPartPr/>
                <p14:nvPr/>
              </p14:nvContentPartPr>
              <p14:xfrm>
                <a:off x="2093651" y="801055"/>
                <a:ext cx="109080" cy="3200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3B71ADE-80A3-8F5B-20B4-5EBF3FC7039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075651" y="783415"/>
                  <a:ext cx="14472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B86DD42-46B5-46CE-320E-62C4FD99B739}"/>
                    </a:ext>
                  </a:extLst>
                </p14:cNvPr>
                <p14:cNvContentPartPr/>
                <p14:nvPr/>
              </p14:nvContentPartPr>
              <p14:xfrm>
                <a:off x="2327651" y="1041895"/>
                <a:ext cx="10800" cy="1213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B86DD42-46B5-46CE-320E-62C4FD99B73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309651" y="1024255"/>
                  <a:ext cx="464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365593F-D2BB-3464-AF33-EF3B5653EEFF}"/>
                    </a:ext>
                  </a:extLst>
                </p14:cNvPr>
                <p14:cNvContentPartPr/>
                <p14:nvPr/>
              </p14:nvContentPartPr>
              <p14:xfrm>
                <a:off x="2868731" y="1120375"/>
                <a:ext cx="131040" cy="1216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365593F-D2BB-3464-AF33-EF3B5653EEF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851091" y="1102735"/>
                  <a:ext cx="1666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063E5126-F3F5-49FE-33D2-49FACB4529A6}"/>
                    </a:ext>
                  </a:extLst>
                </p14:cNvPr>
                <p14:cNvContentPartPr/>
                <p14:nvPr/>
              </p14:nvContentPartPr>
              <p14:xfrm>
                <a:off x="3124691" y="786655"/>
                <a:ext cx="112320" cy="4449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063E5126-F3F5-49FE-33D2-49FACB4529A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106691" y="768655"/>
                  <a:ext cx="147960" cy="48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6389357-EA52-4817-431D-8CA00A153D2C}"/>
                    </a:ext>
                  </a:extLst>
                </p14:cNvPr>
                <p14:cNvContentPartPr/>
                <p14:nvPr/>
              </p14:nvContentPartPr>
              <p14:xfrm>
                <a:off x="3329531" y="845335"/>
                <a:ext cx="76320" cy="1551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6389357-EA52-4817-431D-8CA00A153D2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311891" y="827695"/>
                  <a:ext cx="1119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508B00F-9B86-7EB8-AD85-D98D1C1468E8}"/>
                    </a:ext>
                  </a:extLst>
                </p14:cNvPr>
                <p14:cNvContentPartPr/>
                <p14:nvPr/>
              </p14:nvContentPartPr>
              <p14:xfrm>
                <a:off x="3521771" y="799975"/>
                <a:ext cx="289440" cy="1688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508B00F-9B86-7EB8-AD85-D98D1C1468E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504131" y="782335"/>
                  <a:ext cx="3250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9314B35-471F-4A6C-0357-27B97C4BF897}"/>
                    </a:ext>
                  </a:extLst>
                </p14:cNvPr>
                <p14:cNvContentPartPr/>
                <p14:nvPr/>
              </p14:nvContentPartPr>
              <p14:xfrm>
                <a:off x="3341051" y="1066015"/>
                <a:ext cx="428040" cy="144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9314B35-471F-4A6C-0357-27B97C4BF89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323051" y="1048375"/>
                  <a:ext cx="4636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1EF39C8-98EE-B009-B1AB-2B2EDF433E1A}"/>
                    </a:ext>
                  </a:extLst>
                </p14:cNvPr>
                <p14:cNvContentPartPr/>
                <p14:nvPr/>
              </p14:nvContentPartPr>
              <p14:xfrm>
                <a:off x="3431411" y="1141255"/>
                <a:ext cx="220680" cy="2790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1EF39C8-98EE-B009-B1AB-2B2EDF433E1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413771" y="1123255"/>
                  <a:ext cx="25632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2602551-DDAB-4E9F-858E-027CDBEC6FCE}"/>
                    </a:ext>
                  </a:extLst>
                </p14:cNvPr>
                <p14:cNvContentPartPr/>
                <p14:nvPr/>
              </p14:nvContentPartPr>
              <p14:xfrm>
                <a:off x="3649931" y="1305775"/>
                <a:ext cx="106200" cy="1220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2602551-DDAB-4E9F-858E-027CDBEC6FC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631931" y="1288135"/>
                  <a:ext cx="1418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97C5A5B9-C9B4-2904-16A8-38B5F339EF8C}"/>
                    </a:ext>
                  </a:extLst>
                </p14:cNvPr>
                <p14:cNvContentPartPr/>
                <p14:nvPr/>
              </p14:nvContentPartPr>
              <p14:xfrm>
                <a:off x="3877811" y="787015"/>
                <a:ext cx="121320" cy="6832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97C5A5B9-C9B4-2904-16A8-38B5F339EF8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859811" y="769375"/>
                  <a:ext cx="156960" cy="718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6BCCBAA0-E4CA-9E94-60C4-DD429579CF9C}"/>
                  </a:ext>
                </a:extLst>
              </p14:cNvPr>
              <p14:cNvContentPartPr/>
              <p14:nvPr/>
            </p14:nvContentPartPr>
            <p14:xfrm>
              <a:off x="2079971" y="810775"/>
              <a:ext cx="163440" cy="158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6BCCBAA0-E4CA-9E94-60C4-DD429579CF9C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062331" y="792775"/>
                <a:ext cx="199080" cy="51480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B13E557C-6A9C-A465-82A1-CDE8D2E70901}"/>
              </a:ext>
            </a:extLst>
          </p:cNvPr>
          <p:cNvGrpSpPr/>
          <p:nvPr/>
        </p:nvGrpSpPr>
        <p:grpSpPr>
          <a:xfrm>
            <a:off x="745091" y="1524295"/>
            <a:ext cx="1725840" cy="597600"/>
            <a:chOff x="745091" y="1524295"/>
            <a:chExt cx="1725840" cy="59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53904D3-47BD-A06D-32F3-6975E70742E2}"/>
                    </a:ext>
                  </a:extLst>
                </p14:cNvPr>
                <p14:cNvContentPartPr/>
                <p14:nvPr/>
              </p14:nvContentPartPr>
              <p14:xfrm>
                <a:off x="745091" y="1524295"/>
                <a:ext cx="1147680" cy="5976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53904D3-47BD-A06D-32F3-6975E70742E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27451" y="1506295"/>
                  <a:ext cx="1183320" cy="63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C9D3BED-7A7C-0B96-2BC4-31C8FD4D68A1}"/>
                    </a:ext>
                  </a:extLst>
                </p14:cNvPr>
                <p14:cNvContentPartPr/>
                <p14:nvPr/>
              </p14:nvContentPartPr>
              <p14:xfrm>
                <a:off x="2146931" y="1799695"/>
                <a:ext cx="324000" cy="1616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C9D3BED-7A7C-0B96-2BC4-31C8FD4D68A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129291" y="1782055"/>
                  <a:ext cx="359640" cy="19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3780EE7-5EC4-58EF-6A95-5255B2F27D89}"/>
              </a:ext>
            </a:extLst>
          </p:cNvPr>
          <p:cNvGrpSpPr/>
          <p:nvPr/>
        </p:nvGrpSpPr>
        <p:grpSpPr>
          <a:xfrm>
            <a:off x="2799251" y="1709335"/>
            <a:ext cx="357840" cy="343440"/>
            <a:chOff x="2799251" y="1709335"/>
            <a:chExt cx="357840" cy="34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C4A3E7E4-17B0-3B85-D6AB-C677052AEAC7}"/>
                    </a:ext>
                  </a:extLst>
                </p14:cNvPr>
                <p14:cNvContentPartPr/>
                <p14:nvPr/>
              </p14:nvContentPartPr>
              <p14:xfrm>
                <a:off x="2799251" y="1709335"/>
                <a:ext cx="264240" cy="2818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C4A3E7E4-17B0-3B85-D6AB-C677052AEAC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781611" y="1691695"/>
                  <a:ext cx="29988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601CBC0-B707-C163-1E25-1CDF51BF4C49}"/>
                    </a:ext>
                  </a:extLst>
                </p14:cNvPr>
                <p14:cNvContentPartPr/>
                <p14:nvPr/>
              </p14:nvContentPartPr>
              <p14:xfrm>
                <a:off x="3086531" y="1972855"/>
                <a:ext cx="70560" cy="799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601CBC0-B707-C163-1E25-1CDF51BF4C4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068531" y="1954855"/>
                  <a:ext cx="106200" cy="11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9F86985E-2CF5-0A61-5A8F-FC9D92F2D54B}"/>
              </a:ext>
            </a:extLst>
          </p:cNvPr>
          <p:cNvGrpSpPr/>
          <p:nvPr/>
        </p:nvGrpSpPr>
        <p:grpSpPr>
          <a:xfrm>
            <a:off x="2193371" y="2400535"/>
            <a:ext cx="2555280" cy="542520"/>
            <a:chOff x="2193371" y="2400535"/>
            <a:chExt cx="2555280" cy="54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82A5694-18BA-86C8-33AF-755E60538ABF}"/>
                    </a:ext>
                  </a:extLst>
                </p14:cNvPr>
                <p14:cNvContentPartPr/>
                <p14:nvPr/>
              </p14:nvContentPartPr>
              <p14:xfrm>
                <a:off x="2194451" y="2480455"/>
                <a:ext cx="167400" cy="3643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82A5694-18BA-86C8-33AF-755E60538AB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176811" y="2462815"/>
                  <a:ext cx="20304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472C23D-3952-13FD-1671-0DE9E5A9E617}"/>
                    </a:ext>
                  </a:extLst>
                </p14:cNvPr>
                <p14:cNvContentPartPr/>
                <p14:nvPr/>
              </p14:nvContentPartPr>
              <p14:xfrm>
                <a:off x="2193371" y="2484775"/>
                <a:ext cx="258480" cy="273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472C23D-3952-13FD-1671-0DE9E5A9E61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175731" y="2466775"/>
                  <a:ext cx="2941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7F8B98F-094A-605A-66C6-CD08BBD4A536}"/>
                    </a:ext>
                  </a:extLst>
                </p14:cNvPr>
                <p14:cNvContentPartPr/>
                <p14:nvPr/>
              </p14:nvContentPartPr>
              <p14:xfrm>
                <a:off x="2644811" y="2547415"/>
                <a:ext cx="156960" cy="2520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7F8B98F-094A-605A-66C6-CD08BBD4A53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626811" y="2529775"/>
                  <a:ext cx="19260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5E4A0DA-15B5-598C-9526-0FA5F8696124}"/>
                    </a:ext>
                  </a:extLst>
                </p14:cNvPr>
                <p14:cNvContentPartPr/>
                <p14:nvPr/>
              </p14:nvContentPartPr>
              <p14:xfrm>
                <a:off x="2618891" y="2666215"/>
                <a:ext cx="191880" cy="223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5E4A0DA-15B5-598C-9526-0FA5F869612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601251" y="2648575"/>
                  <a:ext cx="2275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9DF3ED1-F18A-15BA-3DDE-F92DA0DE96AC}"/>
                    </a:ext>
                  </a:extLst>
                </p14:cNvPr>
                <p14:cNvContentPartPr/>
                <p14:nvPr/>
              </p14:nvContentPartPr>
              <p14:xfrm>
                <a:off x="2523491" y="2482615"/>
                <a:ext cx="111600" cy="4420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9DF3ED1-F18A-15BA-3DDE-F92DA0DE96A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505491" y="2464615"/>
                  <a:ext cx="147240" cy="47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D2DA1B0-0D35-CD66-E780-4A4ADFCE3929}"/>
                    </a:ext>
                  </a:extLst>
                </p14:cNvPr>
                <p14:cNvContentPartPr/>
                <p14:nvPr/>
              </p14:nvContentPartPr>
              <p14:xfrm>
                <a:off x="2835611" y="2469655"/>
                <a:ext cx="116280" cy="4550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D2DA1B0-0D35-CD66-E780-4A4ADFCE392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817611" y="2451655"/>
                  <a:ext cx="151920" cy="49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6F2239B-0E46-8F90-479D-BA4F320DF378}"/>
                    </a:ext>
                  </a:extLst>
                </p14:cNvPr>
                <p14:cNvContentPartPr/>
                <p14:nvPr/>
              </p14:nvContentPartPr>
              <p14:xfrm>
                <a:off x="3125771" y="2691415"/>
                <a:ext cx="212760" cy="82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6F2239B-0E46-8F90-479D-BA4F320DF37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108131" y="2673775"/>
                  <a:ext cx="2484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62931AD0-E2CC-999A-4EAE-47FDBE092B97}"/>
                    </a:ext>
                  </a:extLst>
                </p14:cNvPr>
                <p14:cNvContentPartPr/>
                <p14:nvPr/>
              </p14:nvContentPartPr>
              <p14:xfrm>
                <a:off x="3133331" y="2760175"/>
                <a:ext cx="208080" cy="291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2931AD0-E2CC-999A-4EAE-47FDBE092B9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115331" y="2742535"/>
                  <a:ext cx="2437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BAFEA74F-12BD-A20C-A717-06F4DBFCF6D7}"/>
                    </a:ext>
                  </a:extLst>
                </p14:cNvPr>
                <p14:cNvContentPartPr/>
                <p14:nvPr/>
              </p14:nvContentPartPr>
              <p14:xfrm>
                <a:off x="3569651" y="2497015"/>
                <a:ext cx="156600" cy="3985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BAFEA74F-12BD-A20C-A717-06F4DBFCF6D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551651" y="2479375"/>
                  <a:ext cx="192240" cy="43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E288A03E-7010-4769-4693-108352D50975}"/>
                    </a:ext>
                  </a:extLst>
                </p14:cNvPr>
                <p14:cNvContentPartPr/>
                <p14:nvPr/>
              </p14:nvContentPartPr>
              <p14:xfrm>
                <a:off x="3527531" y="2503495"/>
                <a:ext cx="273240" cy="547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E288A03E-7010-4769-4693-108352D5097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509531" y="2485495"/>
                  <a:ext cx="3088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7E8C5B01-D26E-A57D-C278-547DB1BF22C5}"/>
                    </a:ext>
                  </a:extLst>
                </p14:cNvPr>
                <p14:cNvContentPartPr/>
                <p14:nvPr/>
              </p14:nvContentPartPr>
              <p14:xfrm>
                <a:off x="3815891" y="2817415"/>
                <a:ext cx="2160" cy="1256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7E8C5B01-D26E-A57D-C278-547DB1BF22C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798251" y="2799415"/>
                  <a:ext cx="378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9A8F1F6D-E370-E845-A226-D3699051E433}"/>
                    </a:ext>
                  </a:extLst>
                </p14:cNvPr>
                <p14:cNvContentPartPr/>
                <p14:nvPr/>
              </p14:nvContentPartPr>
              <p14:xfrm>
                <a:off x="4018571" y="2680975"/>
                <a:ext cx="127440" cy="1623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9A8F1F6D-E370-E845-A226-D3699051E43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000931" y="2663335"/>
                  <a:ext cx="16308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771E726-3FA6-BFC5-7B40-1A16F8DD45D1}"/>
                    </a:ext>
                  </a:extLst>
                </p14:cNvPr>
                <p14:cNvContentPartPr/>
                <p14:nvPr/>
              </p14:nvContentPartPr>
              <p14:xfrm>
                <a:off x="4260131" y="2681335"/>
                <a:ext cx="10440" cy="1267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771E726-3FA6-BFC5-7B40-1A16F8DD45D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242131" y="2663695"/>
                  <a:ext cx="460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F1AB9439-492A-DA0E-3ED8-B0B5389CA2F5}"/>
                    </a:ext>
                  </a:extLst>
                </p14:cNvPr>
                <p14:cNvContentPartPr/>
                <p14:nvPr/>
              </p14:nvContentPartPr>
              <p14:xfrm>
                <a:off x="4261931" y="2621215"/>
                <a:ext cx="5040" cy="72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F1AB9439-492A-DA0E-3ED8-B0B5389CA2F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243931" y="2603575"/>
                  <a:ext cx="406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E9AD7A09-6AB3-B259-0FE8-112133706800}"/>
                    </a:ext>
                  </a:extLst>
                </p14:cNvPr>
                <p14:cNvContentPartPr/>
                <p14:nvPr/>
              </p14:nvContentPartPr>
              <p14:xfrm>
                <a:off x="4337171" y="2706535"/>
                <a:ext cx="136440" cy="1299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E9AD7A09-6AB3-B259-0FE8-11213370680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319171" y="2688535"/>
                  <a:ext cx="1720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C539A794-355A-5044-9F4B-B1F3092D2BE2}"/>
                    </a:ext>
                  </a:extLst>
                </p14:cNvPr>
                <p14:cNvContentPartPr/>
                <p14:nvPr/>
              </p14:nvContentPartPr>
              <p14:xfrm>
                <a:off x="4597811" y="2400535"/>
                <a:ext cx="150840" cy="5299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C539A794-355A-5044-9F4B-B1F3092D2BE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580171" y="2382895"/>
                  <a:ext cx="186480" cy="56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61B9BB8D-C50D-7636-6000-E8F5843E48C6}"/>
              </a:ext>
            </a:extLst>
          </p:cNvPr>
          <p:cNvGrpSpPr/>
          <p:nvPr/>
        </p:nvGrpSpPr>
        <p:grpSpPr>
          <a:xfrm>
            <a:off x="4872851" y="2455615"/>
            <a:ext cx="1241640" cy="480960"/>
            <a:chOff x="4872851" y="2455615"/>
            <a:chExt cx="1241640" cy="48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2CFABB7B-6FC7-E845-E33A-B119135F0392}"/>
                    </a:ext>
                  </a:extLst>
                </p14:cNvPr>
                <p14:cNvContentPartPr/>
                <p14:nvPr/>
              </p14:nvContentPartPr>
              <p14:xfrm>
                <a:off x="4872851" y="2554615"/>
                <a:ext cx="263160" cy="1760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2CFABB7B-6FC7-E845-E33A-B119135F039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854851" y="2536975"/>
                  <a:ext cx="29880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29A80E79-6099-F789-B8AE-3F6C75146A00}"/>
                    </a:ext>
                  </a:extLst>
                </p14:cNvPr>
                <p14:cNvContentPartPr/>
                <p14:nvPr/>
              </p14:nvContentPartPr>
              <p14:xfrm>
                <a:off x="5173451" y="2720575"/>
                <a:ext cx="86760" cy="2160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29A80E79-6099-F789-B8AE-3F6C75146A0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155811" y="2702575"/>
                  <a:ext cx="12240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6118C409-DECD-DC32-2E5B-CCC47C839437}"/>
                    </a:ext>
                  </a:extLst>
                </p14:cNvPr>
                <p14:cNvContentPartPr/>
                <p14:nvPr/>
              </p14:nvContentPartPr>
              <p14:xfrm>
                <a:off x="5126651" y="2841175"/>
                <a:ext cx="129960" cy="313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6118C409-DECD-DC32-2E5B-CCC47C839437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109011" y="2823535"/>
                  <a:ext cx="1656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889DF3DC-5F9B-6628-4384-B31D833F62EA}"/>
                    </a:ext>
                  </a:extLst>
                </p14:cNvPr>
                <p14:cNvContentPartPr/>
                <p14:nvPr/>
              </p14:nvContentPartPr>
              <p14:xfrm>
                <a:off x="5505731" y="2696455"/>
                <a:ext cx="202320" cy="320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889DF3DC-5F9B-6628-4384-B31D833F62E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488091" y="2678815"/>
                  <a:ext cx="23796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DAF8AAA9-03BA-0F7E-81F2-61F3C46566D6}"/>
                    </a:ext>
                  </a:extLst>
                </p14:cNvPr>
                <p14:cNvContentPartPr/>
                <p14:nvPr/>
              </p14:nvContentPartPr>
              <p14:xfrm>
                <a:off x="5615171" y="2625535"/>
                <a:ext cx="28440" cy="1900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DAF8AAA9-03BA-0F7E-81F2-61F3C46566D6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597171" y="2607535"/>
                  <a:ext cx="6408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5B16DF3A-695D-94C4-8B5B-1BF05DC33981}"/>
                    </a:ext>
                  </a:extLst>
                </p14:cNvPr>
                <p14:cNvContentPartPr/>
                <p14:nvPr/>
              </p14:nvContentPartPr>
              <p14:xfrm>
                <a:off x="5928731" y="2664415"/>
                <a:ext cx="185760" cy="1537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5B16DF3A-695D-94C4-8B5B-1BF05DC3398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910731" y="2646775"/>
                  <a:ext cx="2214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0E9F19B9-5161-1CAF-5A58-85BD57648EE1}"/>
                    </a:ext>
                  </a:extLst>
                </p14:cNvPr>
                <p14:cNvContentPartPr/>
                <p14:nvPr/>
              </p14:nvContentPartPr>
              <p14:xfrm>
                <a:off x="5343371" y="2455615"/>
                <a:ext cx="93600" cy="2656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E9F19B9-5161-1CAF-5A58-85BD57648EE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325371" y="2437975"/>
                  <a:ext cx="12924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9DA67D49-1249-D146-0DB2-BC38067C268B}"/>
                    </a:ext>
                  </a:extLst>
                </p14:cNvPr>
                <p14:cNvContentPartPr/>
                <p14:nvPr/>
              </p14:nvContentPartPr>
              <p14:xfrm>
                <a:off x="5260931" y="2600335"/>
                <a:ext cx="144360" cy="424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9DA67D49-1249-D146-0DB2-BC38067C268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242931" y="2582335"/>
                  <a:ext cx="180000" cy="7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389AE0D4-44AB-70DF-5652-321CAA842E40}"/>
              </a:ext>
            </a:extLst>
          </p:cNvPr>
          <p:cNvGrpSpPr/>
          <p:nvPr/>
        </p:nvGrpSpPr>
        <p:grpSpPr>
          <a:xfrm>
            <a:off x="6225011" y="2502415"/>
            <a:ext cx="941040" cy="309960"/>
            <a:chOff x="6225011" y="2502415"/>
            <a:chExt cx="941040" cy="30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E5988882-A8EA-EF35-ACA2-E0443B12C6A5}"/>
                    </a:ext>
                  </a:extLst>
                </p14:cNvPr>
                <p14:cNvContentPartPr/>
                <p14:nvPr/>
              </p14:nvContentPartPr>
              <p14:xfrm>
                <a:off x="6225011" y="2639575"/>
                <a:ext cx="87480" cy="1216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5988882-A8EA-EF35-ACA2-E0443B12C6A5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207371" y="2621575"/>
                  <a:ext cx="1231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C57D0368-850D-4276-BD53-4F4F34293FA7}"/>
                    </a:ext>
                  </a:extLst>
                </p14:cNvPr>
                <p14:cNvContentPartPr/>
                <p14:nvPr/>
              </p14:nvContentPartPr>
              <p14:xfrm>
                <a:off x="6385931" y="2632375"/>
                <a:ext cx="28800" cy="1072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C57D0368-850D-4276-BD53-4F4F34293FA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367931" y="2614735"/>
                  <a:ext cx="644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41419D51-44FB-217F-FEDC-EB6C3D79AA3E}"/>
                    </a:ext>
                  </a:extLst>
                </p14:cNvPr>
                <p14:cNvContentPartPr/>
                <p14:nvPr/>
              </p14:nvContentPartPr>
              <p14:xfrm>
                <a:off x="6464771" y="2698615"/>
                <a:ext cx="80280" cy="1098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41419D51-44FB-217F-FEDC-EB6C3D79AA3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447131" y="2680975"/>
                  <a:ext cx="1159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9BBE7B3D-9149-C0FF-9D25-A6CFE1D6E634}"/>
                    </a:ext>
                  </a:extLst>
                </p14:cNvPr>
                <p14:cNvContentPartPr/>
                <p14:nvPr/>
              </p14:nvContentPartPr>
              <p14:xfrm>
                <a:off x="6649811" y="2589535"/>
                <a:ext cx="220680" cy="1407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9BBE7B3D-9149-C0FF-9D25-A6CFE1D6E63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631811" y="2571535"/>
                  <a:ext cx="2563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6E62FC1E-367D-6E7C-C102-F5693637705B}"/>
                    </a:ext>
                  </a:extLst>
                </p14:cNvPr>
                <p14:cNvContentPartPr/>
                <p14:nvPr/>
              </p14:nvContentPartPr>
              <p14:xfrm>
                <a:off x="6910091" y="2725615"/>
                <a:ext cx="66600" cy="867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6E62FC1E-367D-6E7C-C102-F5693637705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892451" y="2707615"/>
                  <a:ext cx="1022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734B4AEC-4B8C-A8CC-61D9-B21F2D43211C}"/>
                    </a:ext>
                  </a:extLst>
                </p14:cNvPr>
                <p14:cNvContentPartPr/>
                <p14:nvPr/>
              </p14:nvContentPartPr>
              <p14:xfrm>
                <a:off x="7064891" y="2502415"/>
                <a:ext cx="101160" cy="2332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734B4AEC-4B8C-A8CC-61D9-B21F2D43211C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046891" y="2484775"/>
                  <a:ext cx="13680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83A91A39-78A8-356F-0530-6259587F32DC}"/>
                    </a:ext>
                  </a:extLst>
                </p14:cNvPr>
                <p14:cNvContentPartPr/>
                <p14:nvPr/>
              </p14:nvContentPartPr>
              <p14:xfrm>
                <a:off x="6986051" y="2615455"/>
                <a:ext cx="173520" cy="201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83A91A39-78A8-356F-0530-6259587F32D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968051" y="2597815"/>
                  <a:ext cx="209160" cy="5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9BC5278E-7ABD-D32D-71C1-937D9C3C932E}"/>
              </a:ext>
            </a:extLst>
          </p:cNvPr>
          <p:cNvGrpSpPr/>
          <p:nvPr/>
        </p:nvGrpSpPr>
        <p:grpSpPr>
          <a:xfrm>
            <a:off x="7487891" y="2359135"/>
            <a:ext cx="851760" cy="544320"/>
            <a:chOff x="7487891" y="2359135"/>
            <a:chExt cx="851760" cy="54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20B24BBB-139A-C977-2934-D59B3F019352}"/>
                    </a:ext>
                  </a:extLst>
                </p14:cNvPr>
                <p14:cNvContentPartPr/>
                <p14:nvPr/>
              </p14:nvContentPartPr>
              <p14:xfrm>
                <a:off x="7598411" y="2527615"/>
                <a:ext cx="17640" cy="1893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20B24BBB-139A-C977-2934-D59B3F019352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580771" y="2509615"/>
                  <a:ext cx="5328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1D6E5239-B2B2-5F84-2A43-E143AD762686}"/>
                    </a:ext>
                  </a:extLst>
                </p14:cNvPr>
                <p14:cNvContentPartPr/>
                <p14:nvPr/>
              </p14:nvContentPartPr>
              <p14:xfrm>
                <a:off x="7487891" y="2639575"/>
                <a:ext cx="202320" cy="255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1D6E5239-B2B2-5F84-2A43-E143AD76268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469891" y="2621575"/>
                  <a:ext cx="2379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66EA42E5-9724-3544-97CA-09D248F59EE2}"/>
                    </a:ext>
                  </a:extLst>
                </p14:cNvPr>
                <p14:cNvContentPartPr/>
                <p14:nvPr/>
              </p14:nvContentPartPr>
              <p14:xfrm>
                <a:off x="7875971" y="2481535"/>
                <a:ext cx="243360" cy="2376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66EA42E5-9724-3544-97CA-09D248F59EE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858331" y="2463535"/>
                  <a:ext cx="27900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5A26544F-D499-753B-45D8-53F81AAFDBB9}"/>
                    </a:ext>
                  </a:extLst>
                </p14:cNvPr>
                <p14:cNvContentPartPr/>
                <p14:nvPr/>
              </p14:nvContentPartPr>
              <p14:xfrm>
                <a:off x="8114651" y="2704375"/>
                <a:ext cx="50760" cy="792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5A26544F-D499-753B-45D8-53F81AAFDBB9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096651" y="2686375"/>
                  <a:ext cx="864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A77E6CD5-164D-A5D7-81E8-D86F5FF9AC31}"/>
                    </a:ext>
                  </a:extLst>
                </p14:cNvPr>
                <p14:cNvContentPartPr/>
                <p14:nvPr/>
              </p14:nvContentPartPr>
              <p14:xfrm>
                <a:off x="8201411" y="2359135"/>
                <a:ext cx="138240" cy="5443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A77E6CD5-164D-A5D7-81E8-D86F5FF9AC3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183771" y="2341135"/>
                  <a:ext cx="173880" cy="57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4A534908-2246-D179-9B03-4CBD61F4CB47}"/>
              </a:ext>
            </a:extLst>
          </p:cNvPr>
          <p:cNvGrpSpPr/>
          <p:nvPr/>
        </p:nvGrpSpPr>
        <p:grpSpPr>
          <a:xfrm>
            <a:off x="8682371" y="3401335"/>
            <a:ext cx="214560" cy="239400"/>
            <a:chOff x="8682371" y="3401335"/>
            <a:chExt cx="214560" cy="23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D3212741-3DAF-36D1-955B-A25E0CA2966D}"/>
                    </a:ext>
                  </a:extLst>
                </p14:cNvPr>
                <p14:cNvContentPartPr/>
                <p14:nvPr/>
              </p14:nvContentPartPr>
              <p14:xfrm>
                <a:off x="8682371" y="3569455"/>
                <a:ext cx="7200" cy="712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D3212741-3DAF-36D1-955B-A25E0CA2966D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664731" y="3551455"/>
                  <a:ext cx="428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E5070121-9C2E-EA5F-1EB6-E07B4EB27E87}"/>
                    </a:ext>
                  </a:extLst>
                </p14:cNvPr>
                <p14:cNvContentPartPr/>
                <p14:nvPr/>
              </p14:nvContentPartPr>
              <p14:xfrm>
                <a:off x="8708651" y="3462175"/>
                <a:ext cx="11520" cy="183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E5070121-9C2E-EA5F-1EB6-E07B4EB27E8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691011" y="3444535"/>
                  <a:ext cx="471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8D1B0132-3EB6-3B21-7E36-1C009DA1095B}"/>
                    </a:ext>
                  </a:extLst>
                </p14:cNvPr>
                <p14:cNvContentPartPr/>
                <p14:nvPr/>
              </p14:nvContentPartPr>
              <p14:xfrm>
                <a:off x="8782811" y="3401335"/>
                <a:ext cx="114120" cy="2361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8D1B0132-3EB6-3B21-7E36-1C009DA1095B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765171" y="3383695"/>
                  <a:ext cx="149760" cy="27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50854F14-53A4-06A4-3247-C876A678083E}"/>
              </a:ext>
            </a:extLst>
          </p:cNvPr>
          <p:cNvGrpSpPr/>
          <p:nvPr/>
        </p:nvGrpSpPr>
        <p:grpSpPr>
          <a:xfrm>
            <a:off x="9135971" y="3460735"/>
            <a:ext cx="241920" cy="126360"/>
            <a:chOff x="9135971" y="3460735"/>
            <a:chExt cx="241920" cy="12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B48D02D5-C5A1-829E-6EAA-54C95AA429A7}"/>
                    </a:ext>
                  </a:extLst>
                </p14:cNvPr>
                <p14:cNvContentPartPr/>
                <p14:nvPr/>
              </p14:nvContentPartPr>
              <p14:xfrm>
                <a:off x="9135971" y="3460735"/>
                <a:ext cx="109800" cy="1263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B48D02D5-C5A1-829E-6EAA-54C95AA429A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118331" y="3442735"/>
                  <a:ext cx="1454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C24D7433-84F8-76B7-D86F-61428D08B557}"/>
                    </a:ext>
                  </a:extLst>
                </p14:cNvPr>
                <p14:cNvContentPartPr/>
                <p14:nvPr/>
              </p14:nvContentPartPr>
              <p14:xfrm>
                <a:off x="9323171" y="3468655"/>
                <a:ext cx="54720" cy="957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C24D7433-84F8-76B7-D86F-61428D08B55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305531" y="3451015"/>
                  <a:ext cx="90360" cy="13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F1CCE2BB-29FF-356D-3829-121B8B8DDA87}"/>
              </a:ext>
            </a:extLst>
          </p:cNvPr>
          <p:cNvGrpSpPr/>
          <p:nvPr/>
        </p:nvGrpSpPr>
        <p:grpSpPr>
          <a:xfrm>
            <a:off x="9651131" y="3262735"/>
            <a:ext cx="1052640" cy="357840"/>
            <a:chOff x="9651131" y="3262735"/>
            <a:chExt cx="1052640" cy="35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2CEF8237-B943-CBDB-D7A1-B700D5B4C4BF}"/>
                    </a:ext>
                  </a:extLst>
                </p14:cNvPr>
                <p14:cNvContentPartPr/>
                <p14:nvPr/>
              </p14:nvContentPartPr>
              <p14:xfrm>
                <a:off x="9651131" y="3426895"/>
                <a:ext cx="254880" cy="1508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2CEF8237-B943-CBDB-D7A1-B700D5B4C4B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633491" y="3408895"/>
                  <a:ext cx="2905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FEB72459-1B5F-78C6-0388-636BA31501C3}"/>
                    </a:ext>
                  </a:extLst>
                </p14:cNvPr>
                <p14:cNvContentPartPr/>
                <p14:nvPr/>
              </p14:nvContentPartPr>
              <p14:xfrm>
                <a:off x="9811331" y="3443095"/>
                <a:ext cx="148680" cy="1774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FEB72459-1B5F-78C6-0388-636BA31501C3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793331" y="3425455"/>
                  <a:ext cx="1843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87662CB9-A862-9A7C-F0AA-893A8189E044}"/>
                    </a:ext>
                  </a:extLst>
                </p14:cNvPr>
                <p14:cNvContentPartPr/>
                <p14:nvPr/>
              </p14:nvContentPartPr>
              <p14:xfrm>
                <a:off x="10007531" y="3286495"/>
                <a:ext cx="52920" cy="2797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87662CB9-A862-9A7C-F0AA-893A8189E044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989891" y="3268855"/>
                  <a:ext cx="8856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02D29A4D-6254-90B5-C95F-A86177615A59}"/>
                    </a:ext>
                  </a:extLst>
                </p14:cNvPr>
                <p14:cNvContentPartPr/>
                <p14:nvPr/>
              </p14:nvContentPartPr>
              <p14:xfrm>
                <a:off x="9943451" y="3407455"/>
                <a:ext cx="136800" cy="43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02D29A4D-6254-90B5-C95F-A86177615A5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925451" y="3389455"/>
                  <a:ext cx="1724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31C6C312-B48C-E2E2-2AFC-D567D9DE2D2B}"/>
                    </a:ext>
                  </a:extLst>
                </p14:cNvPr>
                <p14:cNvContentPartPr/>
                <p14:nvPr/>
              </p14:nvContentPartPr>
              <p14:xfrm>
                <a:off x="10104731" y="3453175"/>
                <a:ext cx="223200" cy="1062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31C6C312-B48C-E2E2-2AFC-D567D9DE2D2B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087091" y="3435535"/>
                  <a:ext cx="2588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3B118150-018E-8561-6A59-C8CAE8F31500}"/>
                    </a:ext>
                  </a:extLst>
                </p14:cNvPr>
                <p14:cNvContentPartPr/>
                <p14:nvPr/>
              </p14:nvContentPartPr>
              <p14:xfrm>
                <a:off x="10339811" y="3428335"/>
                <a:ext cx="72720" cy="1292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3B118150-018E-8561-6A59-C8CAE8F31500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321811" y="3410695"/>
                  <a:ext cx="1083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15E4629E-86CC-4D55-3E5F-82E3B3D85AEC}"/>
                    </a:ext>
                  </a:extLst>
                </p14:cNvPr>
                <p14:cNvContentPartPr/>
                <p14:nvPr/>
              </p14:nvContentPartPr>
              <p14:xfrm>
                <a:off x="10493891" y="3461815"/>
                <a:ext cx="56520" cy="1162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15E4629E-86CC-4D55-3E5F-82E3B3D85AEC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475891" y="3443815"/>
                  <a:ext cx="921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FE126999-C3DC-5251-B37E-F66FC5C089B4}"/>
                    </a:ext>
                  </a:extLst>
                </p14:cNvPr>
                <p14:cNvContentPartPr/>
                <p14:nvPr/>
              </p14:nvContentPartPr>
              <p14:xfrm>
                <a:off x="10592531" y="3262735"/>
                <a:ext cx="111240" cy="2980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FE126999-C3DC-5251-B37E-F66FC5C089B4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0574891" y="3244735"/>
                  <a:ext cx="146880" cy="33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9ABBCFDB-5C1C-ED68-95D0-7AE37F163ECB}"/>
              </a:ext>
            </a:extLst>
          </p:cNvPr>
          <p:cNvGrpSpPr/>
          <p:nvPr/>
        </p:nvGrpSpPr>
        <p:grpSpPr>
          <a:xfrm>
            <a:off x="10811051" y="3268855"/>
            <a:ext cx="999720" cy="298440"/>
            <a:chOff x="10811051" y="3268855"/>
            <a:chExt cx="999720" cy="29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EA35A20D-7474-B165-6C1D-C06AEA53E85C}"/>
                    </a:ext>
                  </a:extLst>
                </p14:cNvPr>
                <p14:cNvContentPartPr/>
                <p14:nvPr/>
              </p14:nvContentPartPr>
              <p14:xfrm>
                <a:off x="10811051" y="3400615"/>
                <a:ext cx="158040" cy="1652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EA35A20D-7474-B165-6C1D-C06AEA53E85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793051" y="3382975"/>
                  <a:ext cx="1936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C770E7C1-5BAE-3429-CEE9-B8D085C4383F}"/>
                    </a:ext>
                  </a:extLst>
                </p14:cNvPr>
                <p14:cNvContentPartPr/>
                <p14:nvPr/>
              </p14:nvContentPartPr>
              <p14:xfrm>
                <a:off x="10984211" y="3428335"/>
                <a:ext cx="87120" cy="1123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C770E7C1-5BAE-3429-CEE9-B8D085C4383F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966571" y="3410695"/>
                  <a:ext cx="1227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A66F0E4B-4CBE-DAB8-317A-7CCD923D188C}"/>
                    </a:ext>
                  </a:extLst>
                </p14:cNvPr>
                <p14:cNvContentPartPr/>
                <p14:nvPr/>
              </p14:nvContentPartPr>
              <p14:xfrm>
                <a:off x="11142611" y="3292615"/>
                <a:ext cx="141120" cy="2660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A66F0E4B-4CBE-DAB8-317A-7CCD923D188C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1124611" y="3274975"/>
                  <a:ext cx="17676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42E06CAD-9B89-5F7D-DE3A-F3D1EEC3B961}"/>
                    </a:ext>
                  </a:extLst>
                </p14:cNvPr>
                <p14:cNvContentPartPr/>
                <p14:nvPr/>
              </p14:nvContentPartPr>
              <p14:xfrm>
                <a:off x="11308211" y="3374695"/>
                <a:ext cx="20880" cy="1252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42E06CAD-9B89-5F7D-DE3A-F3D1EEC3B961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1290211" y="3357055"/>
                  <a:ext cx="565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5CBA4301-81EE-B6B3-1253-942CFF0941EC}"/>
                    </a:ext>
                  </a:extLst>
                </p14:cNvPr>
                <p14:cNvContentPartPr/>
                <p14:nvPr/>
              </p14:nvContentPartPr>
              <p14:xfrm>
                <a:off x="11357171" y="3433015"/>
                <a:ext cx="104760" cy="1119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5CBA4301-81EE-B6B3-1253-942CFF0941EC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1339531" y="3415375"/>
                  <a:ext cx="1404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8947AE45-C736-BECB-7039-912DF95F7478}"/>
                    </a:ext>
                  </a:extLst>
                </p14:cNvPr>
                <p14:cNvContentPartPr/>
                <p14:nvPr/>
              </p14:nvContentPartPr>
              <p14:xfrm>
                <a:off x="11475611" y="3268855"/>
                <a:ext cx="335160" cy="2984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8947AE45-C736-BECB-7039-912DF95F7478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1457971" y="3251215"/>
                  <a:ext cx="370800" cy="33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702D6832-F82E-581B-60B0-B8C4C1A79D09}"/>
              </a:ext>
            </a:extLst>
          </p:cNvPr>
          <p:cNvGrpSpPr/>
          <p:nvPr/>
        </p:nvGrpSpPr>
        <p:grpSpPr>
          <a:xfrm>
            <a:off x="3733811" y="4188295"/>
            <a:ext cx="290160" cy="407520"/>
            <a:chOff x="3733811" y="4188295"/>
            <a:chExt cx="290160" cy="40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8734F078-43D4-10C2-7115-4AB7DABE282D}"/>
                    </a:ext>
                  </a:extLst>
                </p14:cNvPr>
                <p14:cNvContentPartPr/>
                <p14:nvPr/>
              </p14:nvContentPartPr>
              <p14:xfrm>
                <a:off x="3796451" y="4188295"/>
                <a:ext cx="117000" cy="2905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8734F078-43D4-10C2-7115-4AB7DABE282D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778811" y="4170655"/>
                  <a:ext cx="15264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C9A7BC59-AA50-121E-8BAE-F1FDBBF26D2E}"/>
                    </a:ext>
                  </a:extLst>
                </p14:cNvPr>
                <p14:cNvContentPartPr/>
                <p14:nvPr/>
              </p14:nvContentPartPr>
              <p14:xfrm>
                <a:off x="3733811" y="4212775"/>
                <a:ext cx="210960" cy="432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C9A7BC59-AA50-121E-8BAE-F1FDBBF26D2E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716171" y="4194775"/>
                  <a:ext cx="2466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1826D308-6797-17AE-64C1-FF8BFE8B8175}"/>
                    </a:ext>
                  </a:extLst>
                </p14:cNvPr>
                <p14:cNvContentPartPr/>
                <p14:nvPr/>
              </p14:nvContentPartPr>
              <p14:xfrm>
                <a:off x="4019651" y="4498255"/>
                <a:ext cx="4320" cy="975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1826D308-6797-17AE-64C1-FF8BFE8B8175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001651" y="4480255"/>
                  <a:ext cx="39960" cy="13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150F9DFF-EAC9-3830-E995-DF98768634FD}"/>
              </a:ext>
            </a:extLst>
          </p:cNvPr>
          <p:cNvGrpSpPr/>
          <p:nvPr/>
        </p:nvGrpSpPr>
        <p:grpSpPr>
          <a:xfrm>
            <a:off x="4142051" y="4262095"/>
            <a:ext cx="1121040" cy="327600"/>
            <a:chOff x="4142051" y="4262095"/>
            <a:chExt cx="1121040" cy="32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09FF05D4-6F6A-6C40-46A3-0B421BE51602}"/>
                    </a:ext>
                  </a:extLst>
                </p14:cNvPr>
                <p14:cNvContentPartPr/>
                <p14:nvPr/>
              </p14:nvContentPartPr>
              <p14:xfrm>
                <a:off x="4142051" y="4342375"/>
                <a:ext cx="147960" cy="1569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09FF05D4-6F6A-6C40-46A3-0B421BE51602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124411" y="4324735"/>
                  <a:ext cx="1836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1BB3F691-CFBF-914C-3F40-4BE9FC542615}"/>
                    </a:ext>
                  </a:extLst>
                </p14:cNvPr>
                <p14:cNvContentPartPr/>
                <p14:nvPr/>
              </p14:nvContentPartPr>
              <p14:xfrm>
                <a:off x="4369571" y="4356775"/>
                <a:ext cx="134280" cy="1612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1BB3F691-CFBF-914C-3F40-4BE9FC542615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351931" y="4338775"/>
                  <a:ext cx="1699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8171E0FD-7B95-CD12-FE4D-470E3DA81DE0}"/>
                    </a:ext>
                  </a:extLst>
                </p14:cNvPr>
                <p14:cNvContentPartPr/>
                <p14:nvPr/>
              </p14:nvContentPartPr>
              <p14:xfrm>
                <a:off x="4555331" y="4388095"/>
                <a:ext cx="12600" cy="1198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8171E0FD-7B95-CD12-FE4D-470E3DA81DE0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537691" y="4370455"/>
                  <a:ext cx="482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B18A957F-D5C6-97F9-B7EA-37BF6AD16AB0}"/>
                    </a:ext>
                  </a:extLst>
                </p14:cNvPr>
                <p14:cNvContentPartPr/>
                <p14:nvPr/>
              </p14:nvContentPartPr>
              <p14:xfrm>
                <a:off x="4548851" y="4346335"/>
                <a:ext cx="8640" cy="61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B18A957F-D5C6-97F9-B7EA-37BF6AD16AB0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531211" y="4328695"/>
                  <a:ext cx="442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1D3F58AC-1D3A-C6DF-2681-79402E32E3C3}"/>
                    </a:ext>
                  </a:extLst>
                </p14:cNvPr>
                <p14:cNvContentPartPr/>
                <p14:nvPr/>
              </p14:nvContentPartPr>
              <p14:xfrm>
                <a:off x="4651811" y="4395295"/>
                <a:ext cx="99720" cy="1461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1D3F58AC-1D3A-C6DF-2681-79402E32E3C3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633811" y="4377655"/>
                  <a:ext cx="1353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E5CF10CA-847E-A5EF-39B2-2320BE3ED7B6}"/>
                    </a:ext>
                  </a:extLst>
                </p14:cNvPr>
                <p14:cNvContentPartPr/>
                <p14:nvPr/>
              </p14:nvContentPartPr>
              <p14:xfrm>
                <a:off x="4816691" y="4358575"/>
                <a:ext cx="168120" cy="1425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E5CF10CA-847E-A5EF-39B2-2320BE3ED7B6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798691" y="4340575"/>
                  <a:ext cx="2037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4E49B721-3E19-3752-9E3F-4F145BEE5B4A}"/>
                    </a:ext>
                  </a:extLst>
                </p14:cNvPr>
                <p14:cNvContentPartPr/>
                <p14:nvPr/>
              </p14:nvContentPartPr>
              <p14:xfrm>
                <a:off x="5020811" y="4505095"/>
                <a:ext cx="61200" cy="846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4E49B721-3E19-3752-9E3F-4F145BEE5B4A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002811" y="4487095"/>
                  <a:ext cx="968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7BB815C5-D3C3-0846-DBD9-B6A596309C06}"/>
                    </a:ext>
                  </a:extLst>
                </p14:cNvPr>
                <p14:cNvContentPartPr/>
                <p14:nvPr/>
              </p14:nvContentPartPr>
              <p14:xfrm>
                <a:off x="5186411" y="4262095"/>
                <a:ext cx="76680" cy="2628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7BB815C5-D3C3-0846-DBD9-B6A596309C06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168771" y="4244095"/>
                  <a:ext cx="11232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35B703CD-18D0-A06F-518E-549D8A33CE06}"/>
                    </a:ext>
                  </a:extLst>
                </p14:cNvPr>
                <p14:cNvContentPartPr/>
                <p14:nvPr/>
              </p14:nvContentPartPr>
              <p14:xfrm>
                <a:off x="5084171" y="4360375"/>
                <a:ext cx="161280" cy="133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35B703CD-18D0-A06F-518E-549D8A33CE06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066171" y="4342735"/>
                  <a:ext cx="196920" cy="4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A7039F88-5BBD-E893-F8F4-EE86B746DA4F}"/>
              </a:ext>
            </a:extLst>
          </p:cNvPr>
          <p:cNvGrpSpPr/>
          <p:nvPr/>
        </p:nvGrpSpPr>
        <p:grpSpPr>
          <a:xfrm>
            <a:off x="10062251" y="4107655"/>
            <a:ext cx="210240" cy="259200"/>
            <a:chOff x="10062251" y="4107655"/>
            <a:chExt cx="210240" cy="25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DDC4151A-A97D-089C-0AED-231D0F792694}"/>
                    </a:ext>
                  </a:extLst>
                </p14:cNvPr>
                <p14:cNvContentPartPr/>
                <p14:nvPr/>
              </p14:nvContentPartPr>
              <p14:xfrm>
                <a:off x="10073411" y="4312495"/>
                <a:ext cx="2160" cy="43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DDC4151A-A97D-089C-0AED-231D0F792694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055411" y="4294855"/>
                  <a:ext cx="378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03C7D7B8-C9B1-22AD-0642-A2082C1D224E}"/>
                    </a:ext>
                  </a:extLst>
                </p14:cNvPr>
                <p14:cNvContentPartPr/>
                <p14:nvPr/>
              </p14:nvContentPartPr>
              <p14:xfrm>
                <a:off x="10062251" y="4286215"/>
                <a:ext cx="11880" cy="6804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03C7D7B8-C9B1-22AD-0642-A2082C1D224E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044611" y="4268575"/>
                  <a:ext cx="475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F52825DD-D994-EEB2-882F-2943011DA221}"/>
                    </a:ext>
                  </a:extLst>
                </p14:cNvPr>
                <p14:cNvContentPartPr/>
                <p14:nvPr/>
              </p14:nvContentPartPr>
              <p14:xfrm>
                <a:off x="10066931" y="4193335"/>
                <a:ext cx="19440" cy="406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F52825DD-D994-EEB2-882F-2943011DA221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048931" y="4175695"/>
                  <a:ext cx="550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9A11B7CC-A158-BA05-7498-AE700B09D0B0}"/>
                    </a:ext>
                  </a:extLst>
                </p14:cNvPr>
                <p14:cNvContentPartPr/>
                <p14:nvPr/>
              </p14:nvContentPartPr>
              <p14:xfrm>
                <a:off x="10120571" y="4107655"/>
                <a:ext cx="151920" cy="25920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9A11B7CC-A158-BA05-7498-AE700B09D0B0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102931" y="4090015"/>
                  <a:ext cx="187560" cy="29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F02CB074-B663-F434-0675-324D0F2CB5C6}"/>
              </a:ext>
            </a:extLst>
          </p:cNvPr>
          <p:cNvGrpSpPr/>
          <p:nvPr/>
        </p:nvGrpSpPr>
        <p:grpSpPr>
          <a:xfrm>
            <a:off x="10473011" y="4190455"/>
            <a:ext cx="181800" cy="160200"/>
            <a:chOff x="10473011" y="4190455"/>
            <a:chExt cx="181800" cy="16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14846BF4-8195-F089-D985-D8BE1EA018E6}"/>
                    </a:ext>
                  </a:extLst>
                </p14:cNvPr>
                <p14:cNvContentPartPr/>
                <p14:nvPr/>
              </p14:nvContentPartPr>
              <p14:xfrm>
                <a:off x="10473011" y="4286215"/>
                <a:ext cx="21240" cy="6372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14846BF4-8195-F089-D985-D8BE1EA018E6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455011" y="4268215"/>
                  <a:ext cx="568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0C550713-D17A-553C-8DF9-FD896A90807F}"/>
                    </a:ext>
                  </a:extLst>
                </p14:cNvPr>
                <p14:cNvContentPartPr/>
                <p14:nvPr/>
              </p14:nvContentPartPr>
              <p14:xfrm>
                <a:off x="10504691" y="4190455"/>
                <a:ext cx="20880" cy="1440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0C550713-D17A-553C-8DF9-FD896A90807F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0486691" y="4172815"/>
                  <a:ext cx="565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0E3F85D4-055A-5D2A-8261-E7FE628D8AFD}"/>
                    </a:ext>
                  </a:extLst>
                </p14:cNvPr>
                <p14:cNvContentPartPr/>
                <p14:nvPr/>
              </p14:nvContentPartPr>
              <p14:xfrm>
                <a:off x="10575251" y="4291615"/>
                <a:ext cx="79560" cy="5904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0E3F85D4-055A-5D2A-8261-E7FE628D8AFD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557251" y="4273615"/>
                  <a:ext cx="115200" cy="9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29F1B521-279E-5EBA-D502-020517FCBF94}"/>
              </a:ext>
            </a:extLst>
          </p:cNvPr>
          <p:cNvGrpSpPr/>
          <p:nvPr/>
        </p:nvGrpSpPr>
        <p:grpSpPr>
          <a:xfrm>
            <a:off x="10848851" y="4090375"/>
            <a:ext cx="555840" cy="353520"/>
            <a:chOff x="10848851" y="4090375"/>
            <a:chExt cx="555840" cy="35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F2AAA256-7D17-03E2-3451-8344EF276681}"/>
                    </a:ext>
                  </a:extLst>
                </p14:cNvPr>
                <p14:cNvContentPartPr/>
                <p14:nvPr/>
              </p14:nvContentPartPr>
              <p14:xfrm>
                <a:off x="10848851" y="4227535"/>
                <a:ext cx="91080" cy="2163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F2AAA256-7D17-03E2-3451-8344EF276681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830851" y="4209895"/>
                  <a:ext cx="12672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3E1E5067-6935-123F-BEB2-CAA1435F28A8}"/>
                    </a:ext>
                  </a:extLst>
                </p14:cNvPr>
                <p14:cNvContentPartPr/>
                <p14:nvPr/>
              </p14:nvContentPartPr>
              <p14:xfrm>
                <a:off x="10995371" y="4090375"/>
                <a:ext cx="62280" cy="24624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3E1E5067-6935-123F-BEB2-CAA1435F28A8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0977371" y="4072735"/>
                  <a:ext cx="9792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15A091B0-F6DD-E525-E625-75A8A65EC483}"/>
                    </a:ext>
                  </a:extLst>
                </p14:cNvPr>
                <p14:cNvContentPartPr/>
                <p14:nvPr/>
              </p14:nvContentPartPr>
              <p14:xfrm>
                <a:off x="11079611" y="4240855"/>
                <a:ext cx="325080" cy="1069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15A091B0-F6DD-E525-E625-75A8A65EC483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1061971" y="4223215"/>
                  <a:ext cx="360720" cy="14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07EFE172-EFF9-4C04-96A4-49D1AD996F4E}"/>
              </a:ext>
            </a:extLst>
          </p:cNvPr>
          <p:cNvGrpSpPr/>
          <p:nvPr/>
        </p:nvGrpSpPr>
        <p:grpSpPr>
          <a:xfrm>
            <a:off x="6083891" y="4576735"/>
            <a:ext cx="589680" cy="230760"/>
            <a:chOff x="6083891" y="4576735"/>
            <a:chExt cx="589680" cy="23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0B226149-BD92-CEB3-0DFD-09F80F7675ED}"/>
                    </a:ext>
                  </a:extLst>
                </p14:cNvPr>
                <p14:cNvContentPartPr/>
                <p14:nvPr/>
              </p14:nvContentPartPr>
              <p14:xfrm>
                <a:off x="6083891" y="4704895"/>
                <a:ext cx="150480" cy="10260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0B226149-BD92-CEB3-0DFD-09F80F7675ED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065891" y="4687255"/>
                  <a:ext cx="1861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D569BA23-910E-927A-79F2-332017074287}"/>
                    </a:ext>
                  </a:extLst>
                </p14:cNvPr>
                <p14:cNvContentPartPr/>
                <p14:nvPr/>
              </p14:nvContentPartPr>
              <p14:xfrm>
                <a:off x="6369731" y="4740895"/>
                <a:ext cx="7560" cy="6480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D569BA23-910E-927A-79F2-332017074287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352091" y="4722895"/>
                  <a:ext cx="432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A8399E53-04EB-9CB9-5AB5-B21373CFC56F}"/>
                    </a:ext>
                  </a:extLst>
                </p14:cNvPr>
                <p14:cNvContentPartPr/>
                <p14:nvPr/>
              </p14:nvContentPartPr>
              <p14:xfrm>
                <a:off x="6458291" y="4576735"/>
                <a:ext cx="22320" cy="21744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A8399E53-04EB-9CB9-5AB5-B21373CFC56F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440651" y="4558735"/>
                  <a:ext cx="5796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01048B6E-DB40-81EC-5728-75F85A87025F}"/>
                    </a:ext>
                  </a:extLst>
                </p14:cNvPr>
                <p14:cNvContentPartPr/>
                <p14:nvPr/>
              </p14:nvContentPartPr>
              <p14:xfrm>
                <a:off x="6437411" y="4621735"/>
                <a:ext cx="236160" cy="16308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01048B6E-DB40-81EC-5728-75F85A87025F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419771" y="4603735"/>
                  <a:ext cx="271800" cy="19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96019F82-4445-84D9-9003-A602C5ADDE4F}"/>
              </a:ext>
            </a:extLst>
          </p:cNvPr>
          <p:cNvGrpSpPr/>
          <p:nvPr/>
        </p:nvGrpSpPr>
        <p:grpSpPr>
          <a:xfrm>
            <a:off x="3834611" y="5274415"/>
            <a:ext cx="609120" cy="384840"/>
            <a:chOff x="3834611" y="5274415"/>
            <a:chExt cx="609120" cy="38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398E9F48-ABA8-1048-7B9D-132869159A7C}"/>
                    </a:ext>
                  </a:extLst>
                </p14:cNvPr>
                <p14:cNvContentPartPr/>
                <p14:nvPr/>
              </p14:nvContentPartPr>
              <p14:xfrm>
                <a:off x="3896891" y="5286655"/>
                <a:ext cx="141840" cy="26244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398E9F48-ABA8-1048-7B9D-132869159A7C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878891" y="5269015"/>
                  <a:ext cx="17748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DE1094AC-28D0-A5BD-139C-2302A19AD245}"/>
                    </a:ext>
                  </a:extLst>
                </p14:cNvPr>
                <p14:cNvContentPartPr/>
                <p14:nvPr/>
              </p14:nvContentPartPr>
              <p14:xfrm>
                <a:off x="3834611" y="5274415"/>
                <a:ext cx="247320" cy="2520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DE1094AC-28D0-A5BD-139C-2302A19AD245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816611" y="5256775"/>
                  <a:ext cx="28296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25D6234D-4DBF-2FEF-26AD-BBF972471EA8}"/>
                    </a:ext>
                  </a:extLst>
                </p14:cNvPr>
                <p14:cNvContentPartPr/>
                <p14:nvPr/>
              </p14:nvContentPartPr>
              <p14:xfrm>
                <a:off x="4158971" y="5518135"/>
                <a:ext cx="27360" cy="14112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25D6234D-4DBF-2FEF-26AD-BBF972471EA8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4141331" y="5500495"/>
                  <a:ext cx="630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2A8D8D1E-29F6-FB0B-44F4-E3CDD9E11E9E}"/>
                    </a:ext>
                  </a:extLst>
                </p14:cNvPr>
                <p14:cNvContentPartPr/>
                <p14:nvPr/>
              </p14:nvContentPartPr>
              <p14:xfrm>
                <a:off x="4294331" y="5413015"/>
                <a:ext cx="149400" cy="10008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2A8D8D1E-29F6-FB0B-44F4-E3CDD9E11E9E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4276691" y="5395375"/>
                  <a:ext cx="185040" cy="13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0" name="Group 249">
            <a:extLst>
              <a:ext uri="{FF2B5EF4-FFF2-40B4-BE49-F238E27FC236}">
                <a16:creationId xmlns:a16="http://schemas.microsoft.com/office/drawing/2014/main" id="{DA4F8950-A6BE-E31D-884B-B86952350578}"/>
              </a:ext>
            </a:extLst>
          </p:cNvPr>
          <p:cNvGrpSpPr/>
          <p:nvPr/>
        </p:nvGrpSpPr>
        <p:grpSpPr>
          <a:xfrm>
            <a:off x="4555691" y="5270455"/>
            <a:ext cx="1765440" cy="436680"/>
            <a:chOff x="4555691" y="5270455"/>
            <a:chExt cx="1765440" cy="43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E43B3DFE-0240-986F-A2AC-7ED6AAD7FB0C}"/>
                    </a:ext>
                  </a:extLst>
                </p14:cNvPr>
                <p14:cNvContentPartPr/>
                <p14:nvPr/>
              </p14:nvContentPartPr>
              <p14:xfrm>
                <a:off x="4555691" y="5402215"/>
                <a:ext cx="114120" cy="11232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E43B3DFE-0240-986F-A2AC-7ED6AAD7FB0C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4537691" y="5384215"/>
                  <a:ext cx="1497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1FF18629-1077-1E09-53AD-526525F763BE}"/>
                    </a:ext>
                  </a:extLst>
                </p14:cNvPr>
                <p14:cNvContentPartPr/>
                <p14:nvPr/>
              </p14:nvContentPartPr>
              <p14:xfrm>
                <a:off x="4761971" y="5361175"/>
                <a:ext cx="22680" cy="15912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1FF18629-1077-1E09-53AD-526525F763BE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4743971" y="5343535"/>
                  <a:ext cx="5832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C4C5A4C6-A402-6A82-2E44-5A1588D49B12}"/>
                    </a:ext>
                  </a:extLst>
                </p14:cNvPr>
                <p14:cNvContentPartPr/>
                <p14:nvPr/>
              </p14:nvContentPartPr>
              <p14:xfrm>
                <a:off x="4867451" y="5481775"/>
                <a:ext cx="113400" cy="6084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C4C5A4C6-A402-6A82-2E44-5A1588D49B12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4849451" y="5464135"/>
                  <a:ext cx="1490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7335088E-30CD-A5AA-6E84-BEDC8AAE7A33}"/>
                    </a:ext>
                  </a:extLst>
                </p14:cNvPr>
                <p14:cNvContentPartPr/>
                <p14:nvPr/>
              </p14:nvContentPartPr>
              <p14:xfrm>
                <a:off x="5093891" y="5418415"/>
                <a:ext cx="165960" cy="11988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7335088E-30CD-A5AA-6E84-BEDC8AAE7A33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5076251" y="5400775"/>
                  <a:ext cx="2016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F106F683-5B9E-F0B1-8BAD-7676CC89BFFB}"/>
                    </a:ext>
                  </a:extLst>
                </p14:cNvPr>
                <p14:cNvContentPartPr/>
                <p14:nvPr/>
              </p14:nvContentPartPr>
              <p14:xfrm>
                <a:off x="5304131" y="5520655"/>
                <a:ext cx="96480" cy="8892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F106F683-5B9E-F0B1-8BAD-7676CC89BFFB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5286491" y="5502655"/>
                  <a:ext cx="1321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A409294E-6252-1779-A167-F9A1F5D48221}"/>
                    </a:ext>
                  </a:extLst>
                </p14:cNvPr>
                <p14:cNvContentPartPr/>
                <p14:nvPr/>
              </p14:nvContentPartPr>
              <p14:xfrm>
                <a:off x="5460011" y="5310775"/>
                <a:ext cx="32400" cy="21492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A409294E-6252-1779-A167-F9A1F5D48221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5442011" y="5292775"/>
                  <a:ext cx="6804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C609CBD4-58C3-1EA4-8C3F-1F78AA1ABF1F}"/>
                    </a:ext>
                  </a:extLst>
                </p14:cNvPr>
                <p14:cNvContentPartPr/>
                <p14:nvPr/>
              </p14:nvContentPartPr>
              <p14:xfrm>
                <a:off x="5409611" y="5448295"/>
                <a:ext cx="92160" cy="2304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C609CBD4-58C3-1EA4-8C3F-1F78AA1ABF1F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391971" y="5430295"/>
                  <a:ext cx="1278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7D1531EC-BA6B-B32C-47BF-498C86A776EE}"/>
                    </a:ext>
                  </a:extLst>
                </p14:cNvPr>
                <p14:cNvContentPartPr/>
                <p14:nvPr/>
              </p14:nvContentPartPr>
              <p14:xfrm>
                <a:off x="5561531" y="5383495"/>
                <a:ext cx="184680" cy="16956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7D1531EC-BA6B-B32C-47BF-498C86A776EE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543531" y="5365495"/>
                  <a:ext cx="22032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91CD862E-EBF8-6AC0-9B55-D543685CAD3D}"/>
                    </a:ext>
                  </a:extLst>
                </p14:cNvPr>
                <p14:cNvContentPartPr/>
                <p14:nvPr/>
              </p14:nvContentPartPr>
              <p14:xfrm>
                <a:off x="5438051" y="5434975"/>
                <a:ext cx="77760" cy="3348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91CD862E-EBF8-6AC0-9B55-D543685CAD3D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420411" y="5416975"/>
                  <a:ext cx="11340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94BF20D5-34C3-B193-1F56-8653A016054A}"/>
                    </a:ext>
                  </a:extLst>
                </p14:cNvPr>
                <p14:cNvContentPartPr/>
                <p14:nvPr/>
              </p14:nvContentPartPr>
              <p14:xfrm>
                <a:off x="5916851" y="5372335"/>
                <a:ext cx="3240" cy="720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94BF20D5-34C3-B193-1F56-8653A016054A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899211" y="5354695"/>
                  <a:ext cx="388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C8C00BBB-C7B3-3158-29F4-13B1AB30D46A}"/>
                    </a:ext>
                  </a:extLst>
                </p14:cNvPr>
                <p14:cNvContentPartPr/>
                <p14:nvPr/>
              </p14:nvContentPartPr>
              <p14:xfrm>
                <a:off x="5844491" y="5322655"/>
                <a:ext cx="232200" cy="23256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C8C00BBB-C7B3-3158-29F4-13B1AB30D46A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826491" y="5305015"/>
                  <a:ext cx="26784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E0B9B3D9-0EEC-9184-0A34-59E3F33141D2}"/>
                    </a:ext>
                  </a:extLst>
                </p14:cNvPr>
                <p14:cNvContentPartPr/>
                <p14:nvPr/>
              </p14:nvContentPartPr>
              <p14:xfrm>
                <a:off x="6041051" y="5511295"/>
                <a:ext cx="151200" cy="6876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E0B9B3D9-0EEC-9184-0A34-59E3F33141D2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023411" y="5493655"/>
                  <a:ext cx="18684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039FF050-3CAC-F8D5-9594-26251F325622}"/>
                    </a:ext>
                  </a:extLst>
                </p14:cNvPr>
                <p14:cNvContentPartPr/>
                <p14:nvPr/>
              </p14:nvContentPartPr>
              <p14:xfrm>
                <a:off x="5031971" y="5280175"/>
                <a:ext cx="136440" cy="41400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039FF050-3CAC-F8D5-9594-26251F325622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014331" y="5262535"/>
                  <a:ext cx="172080" cy="44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A305D7F4-52BE-6404-F692-55F62CD97833}"/>
                    </a:ext>
                  </a:extLst>
                </p14:cNvPr>
                <p14:cNvContentPartPr/>
                <p14:nvPr/>
              </p14:nvContentPartPr>
              <p14:xfrm>
                <a:off x="6180011" y="5270455"/>
                <a:ext cx="141120" cy="43668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A305D7F4-52BE-6404-F692-55F62CD97833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162371" y="5252455"/>
                  <a:ext cx="176760" cy="47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7193BE07-9E0D-ED4B-71C5-784685A9525D}"/>
              </a:ext>
            </a:extLst>
          </p:cNvPr>
          <p:cNvGrpSpPr/>
          <p:nvPr/>
        </p:nvGrpSpPr>
        <p:grpSpPr>
          <a:xfrm>
            <a:off x="7031051" y="5197375"/>
            <a:ext cx="280440" cy="315000"/>
            <a:chOff x="7031051" y="5197375"/>
            <a:chExt cx="280440" cy="31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297ED9F6-9123-31AC-1DCD-1BBB76F61E0D}"/>
                    </a:ext>
                  </a:extLst>
                </p14:cNvPr>
                <p14:cNvContentPartPr/>
                <p14:nvPr/>
              </p14:nvContentPartPr>
              <p14:xfrm>
                <a:off x="7031051" y="5369815"/>
                <a:ext cx="3960" cy="12528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297ED9F6-9123-31AC-1DCD-1BBB76F61E0D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7013051" y="5352175"/>
                  <a:ext cx="396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791691C5-B0DE-DE09-FD7C-EF7374991FC4}"/>
                    </a:ext>
                  </a:extLst>
                </p14:cNvPr>
                <p14:cNvContentPartPr/>
                <p14:nvPr/>
              </p14:nvContentPartPr>
              <p14:xfrm>
                <a:off x="7051931" y="5285575"/>
                <a:ext cx="13320" cy="1440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791691C5-B0DE-DE09-FD7C-EF7374991FC4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034291" y="5267575"/>
                  <a:ext cx="489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54B65D53-B2D4-CE20-0166-665F1F20F497}"/>
                    </a:ext>
                  </a:extLst>
                </p14:cNvPr>
                <p14:cNvContentPartPr/>
                <p14:nvPr/>
              </p14:nvContentPartPr>
              <p14:xfrm>
                <a:off x="7120691" y="5197375"/>
                <a:ext cx="190800" cy="31500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54B65D53-B2D4-CE20-0166-665F1F20F497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102691" y="5179375"/>
                  <a:ext cx="226440" cy="35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0553EA59-1845-3093-FDC8-A623AA4E617B}"/>
              </a:ext>
            </a:extLst>
          </p:cNvPr>
          <p:cNvGrpSpPr/>
          <p:nvPr/>
        </p:nvGrpSpPr>
        <p:grpSpPr>
          <a:xfrm>
            <a:off x="7536131" y="5172535"/>
            <a:ext cx="525240" cy="429120"/>
            <a:chOff x="7536131" y="5172535"/>
            <a:chExt cx="525240" cy="42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37A19743-A349-C8EC-45B4-13285DDE8AF0}"/>
                    </a:ext>
                  </a:extLst>
                </p14:cNvPr>
                <p14:cNvContentPartPr/>
                <p14:nvPr/>
              </p14:nvContentPartPr>
              <p14:xfrm>
                <a:off x="7536131" y="5330575"/>
                <a:ext cx="120240" cy="17136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37A19743-A349-C8EC-45B4-13285DDE8AF0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518131" y="5312575"/>
                  <a:ext cx="1558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5CB7B658-27C3-980C-A18F-746DCA5869A0}"/>
                    </a:ext>
                  </a:extLst>
                </p14:cNvPr>
                <p14:cNvContentPartPr/>
                <p14:nvPr/>
              </p14:nvContentPartPr>
              <p14:xfrm>
                <a:off x="7710731" y="5421295"/>
                <a:ext cx="96120" cy="7848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5CB7B658-27C3-980C-A18F-746DCA5869A0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7693091" y="5403655"/>
                  <a:ext cx="1317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11B42E8C-5122-62BA-2521-86D0EF268CAD}"/>
                    </a:ext>
                  </a:extLst>
                </p14:cNvPr>
                <p14:cNvContentPartPr/>
                <p14:nvPr/>
              </p14:nvContentPartPr>
              <p14:xfrm>
                <a:off x="7950851" y="5172535"/>
                <a:ext cx="6840" cy="33264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11B42E8C-5122-62BA-2521-86D0EF268CAD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7932851" y="5154895"/>
                  <a:ext cx="4248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AF03435B-0D31-821D-9E65-D043F6EAA791}"/>
                    </a:ext>
                  </a:extLst>
                </p14:cNvPr>
                <p14:cNvContentPartPr/>
                <p14:nvPr/>
              </p14:nvContentPartPr>
              <p14:xfrm>
                <a:off x="7863731" y="5376295"/>
                <a:ext cx="197640" cy="4428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AF03435B-0D31-821D-9E65-D043F6EAA791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7846091" y="5358655"/>
                  <a:ext cx="2332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B6349097-EA85-E830-EBF0-907D2027CCFF}"/>
                    </a:ext>
                  </a:extLst>
                </p14:cNvPr>
                <p14:cNvContentPartPr/>
                <p14:nvPr/>
              </p14:nvContentPartPr>
              <p14:xfrm>
                <a:off x="7560971" y="5543695"/>
                <a:ext cx="469800" cy="5796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B6349097-EA85-E830-EBF0-907D2027CCFF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542971" y="5525695"/>
                  <a:ext cx="505440" cy="9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FD19BC80-B75D-93C1-B354-0B6B7ECA1786}"/>
              </a:ext>
            </a:extLst>
          </p:cNvPr>
          <p:cNvGrpSpPr/>
          <p:nvPr/>
        </p:nvGrpSpPr>
        <p:grpSpPr>
          <a:xfrm>
            <a:off x="8364491" y="5308255"/>
            <a:ext cx="219600" cy="204480"/>
            <a:chOff x="8364491" y="5308255"/>
            <a:chExt cx="219600" cy="20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F5C3AC63-B79C-57D5-3887-BC5A9B08F13E}"/>
                    </a:ext>
                  </a:extLst>
                </p14:cNvPr>
                <p14:cNvContentPartPr/>
                <p14:nvPr/>
              </p14:nvContentPartPr>
              <p14:xfrm>
                <a:off x="8364491" y="5369815"/>
                <a:ext cx="11520" cy="12708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F5C3AC63-B79C-57D5-3887-BC5A9B08F13E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8346491" y="5352175"/>
                  <a:ext cx="471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C2EB3123-C0B9-C0D9-405A-9D50DDF4CA39}"/>
                    </a:ext>
                  </a:extLst>
                </p14:cNvPr>
                <p14:cNvContentPartPr/>
                <p14:nvPr/>
              </p14:nvContentPartPr>
              <p14:xfrm>
                <a:off x="8382131" y="5308255"/>
                <a:ext cx="32040" cy="3528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C2EB3123-C0B9-C0D9-405A-9D50DDF4CA39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8364131" y="5290255"/>
                  <a:ext cx="6768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8015BE66-DDF8-C0D9-0D07-8BD39ABDF780}"/>
                    </a:ext>
                  </a:extLst>
                </p14:cNvPr>
                <p14:cNvContentPartPr/>
                <p14:nvPr/>
              </p14:nvContentPartPr>
              <p14:xfrm>
                <a:off x="8448011" y="5427055"/>
                <a:ext cx="136080" cy="8568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8015BE66-DDF8-C0D9-0D07-8BD39ABDF780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8430011" y="5409415"/>
                  <a:ext cx="171720" cy="12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853FCA08-549D-6806-3FF4-2983201CAAC4}"/>
              </a:ext>
            </a:extLst>
          </p:cNvPr>
          <p:cNvGrpSpPr/>
          <p:nvPr/>
        </p:nvGrpSpPr>
        <p:grpSpPr>
          <a:xfrm>
            <a:off x="8801531" y="5184415"/>
            <a:ext cx="782640" cy="416880"/>
            <a:chOff x="8801531" y="5184415"/>
            <a:chExt cx="782640" cy="41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A9282AF2-0D13-26DE-68F4-D2E6F83C64B3}"/>
                    </a:ext>
                  </a:extLst>
                </p14:cNvPr>
                <p14:cNvContentPartPr/>
                <p14:nvPr/>
              </p14:nvContentPartPr>
              <p14:xfrm>
                <a:off x="8801531" y="5363335"/>
                <a:ext cx="100080" cy="23796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A9282AF2-0D13-26DE-68F4-D2E6F83C64B3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8783891" y="5345335"/>
                  <a:ext cx="13572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EEB9C873-2D46-E8DE-7DA5-47BAECD6DFB1}"/>
                    </a:ext>
                  </a:extLst>
                </p14:cNvPr>
                <p14:cNvContentPartPr/>
                <p14:nvPr/>
              </p14:nvContentPartPr>
              <p14:xfrm>
                <a:off x="9060011" y="5184415"/>
                <a:ext cx="524160" cy="37008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EEB9C873-2D46-E8DE-7DA5-47BAECD6DFB1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9042011" y="5166415"/>
                  <a:ext cx="559800" cy="40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0" name="Group 269">
            <a:extLst>
              <a:ext uri="{FF2B5EF4-FFF2-40B4-BE49-F238E27FC236}">
                <a16:creationId xmlns:a16="http://schemas.microsoft.com/office/drawing/2014/main" id="{902E5C39-F8F3-BFD8-59CF-308BCCC7FAF1}"/>
              </a:ext>
            </a:extLst>
          </p:cNvPr>
          <p:cNvGrpSpPr/>
          <p:nvPr/>
        </p:nvGrpSpPr>
        <p:grpSpPr>
          <a:xfrm>
            <a:off x="2333771" y="6011335"/>
            <a:ext cx="354600" cy="297720"/>
            <a:chOff x="2333771" y="6011335"/>
            <a:chExt cx="354600" cy="29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16064959-FCA4-0EE5-54E4-EF1C601E2C57}"/>
                    </a:ext>
                  </a:extLst>
                </p14:cNvPr>
                <p14:cNvContentPartPr/>
                <p14:nvPr/>
              </p14:nvContentPartPr>
              <p14:xfrm>
                <a:off x="2333771" y="6011335"/>
                <a:ext cx="271800" cy="28800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16064959-FCA4-0EE5-54E4-EF1C601E2C57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2315771" y="5993695"/>
                  <a:ext cx="30744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D97EDA70-1939-8F4B-9F1F-384E1C9D8F92}"/>
                    </a:ext>
                  </a:extLst>
                </p14:cNvPr>
                <p14:cNvContentPartPr/>
                <p14:nvPr/>
              </p14:nvContentPartPr>
              <p14:xfrm>
                <a:off x="2613131" y="6238495"/>
                <a:ext cx="75240" cy="7056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D97EDA70-1939-8F4B-9F1F-384E1C9D8F92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2595491" y="6220855"/>
                  <a:ext cx="110880" cy="10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4" name="Group 273">
            <a:extLst>
              <a:ext uri="{FF2B5EF4-FFF2-40B4-BE49-F238E27FC236}">
                <a16:creationId xmlns:a16="http://schemas.microsoft.com/office/drawing/2014/main" id="{74398A41-1213-4649-EDEF-58A6A8FC2D48}"/>
              </a:ext>
            </a:extLst>
          </p:cNvPr>
          <p:cNvGrpSpPr/>
          <p:nvPr/>
        </p:nvGrpSpPr>
        <p:grpSpPr>
          <a:xfrm>
            <a:off x="2961971" y="5983255"/>
            <a:ext cx="202320" cy="251640"/>
            <a:chOff x="2961971" y="5983255"/>
            <a:chExt cx="202320" cy="25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1E60C628-8BDE-681C-5127-760DFF74E5DF}"/>
                    </a:ext>
                  </a:extLst>
                </p14:cNvPr>
                <p14:cNvContentPartPr/>
                <p14:nvPr/>
              </p14:nvContentPartPr>
              <p14:xfrm>
                <a:off x="2961971" y="6072535"/>
                <a:ext cx="44280" cy="14652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1E60C628-8BDE-681C-5127-760DFF74E5DF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2943971" y="6054895"/>
                  <a:ext cx="799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059A1A77-C62A-D0EB-90A1-F4B8CC369077}"/>
                    </a:ext>
                  </a:extLst>
                </p14:cNvPr>
                <p14:cNvContentPartPr/>
                <p14:nvPr/>
              </p14:nvContentPartPr>
              <p14:xfrm>
                <a:off x="3025331" y="5983255"/>
                <a:ext cx="17280" cy="1836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059A1A77-C62A-D0EB-90A1-F4B8CC369077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3007331" y="5965615"/>
                  <a:ext cx="529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8A0EDE0C-67F4-07F2-47EE-64C21707B3DE}"/>
                    </a:ext>
                  </a:extLst>
                </p14:cNvPr>
                <p14:cNvContentPartPr/>
                <p14:nvPr/>
              </p14:nvContentPartPr>
              <p14:xfrm>
                <a:off x="3053051" y="6050575"/>
                <a:ext cx="111240" cy="18432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8A0EDE0C-67F4-07F2-47EE-64C21707B3DE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3035411" y="6032575"/>
                  <a:ext cx="146880" cy="219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275" name="Ink 274">
                <a:extLst>
                  <a:ext uri="{FF2B5EF4-FFF2-40B4-BE49-F238E27FC236}">
                    <a16:creationId xmlns:a16="http://schemas.microsoft.com/office/drawing/2014/main" id="{1E71CFBD-7144-A5DA-3263-002677EF93D9}"/>
                  </a:ext>
                </a:extLst>
              </p14:cNvPr>
              <p14:cNvContentPartPr/>
              <p14:nvPr/>
            </p14:nvContentPartPr>
            <p14:xfrm>
              <a:off x="3374171" y="5909095"/>
              <a:ext cx="799200" cy="394200"/>
            </p14:xfrm>
          </p:contentPart>
        </mc:Choice>
        <mc:Fallback xmlns="">
          <p:pic>
            <p:nvPicPr>
              <p:cNvPr id="275" name="Ink 274">
                <a:extLst>
                  <a:ext uri="{FF2B5EF4-FFF2-40B4-BE49-F238E27FC236}">
                    <a16:creationId xmlns:a16="http://schemas.microsoft.com/office/drawing/2014/main" id="{1E71CFBD-7144-A5DA-3263-002677EF93D9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3356171" y="5891455"/>
                <a:ext cx="834840" cy="429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78" name="Group 277">
            <a:extLst>
              <a:ext uri="{FF2B5EF4-FFF2-40B4-BE49-F238E27FC236}">
                <a16:creationId xmlns:a16="http://schemas.microsoft.com/office/drawing/2014/main" id="{6856B392-B777-8AAA-9BD9-2E8893C40CAA}"/>
              </a:ext>
            </a:extLst>
          </p:cNvPr>
          <p:cNvGrpSpPr/>
          <p:nvPr/>
        </p:nvGrpSpPr>
        <p:grpSpPr>
          <a:xfrm>
            <a:off x="4342211" y="5869135"/>
            <a:ext cx="1314360" cy="500040"/>
            <a:chOff x="4342211" y="5869135"/>
            <a:chExt cx="1314360" cy="50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769EF116-D6A0-E2D4-9C7A-58E9F025F5DC}"/>
                    </a:ext>
                  </a:extLst>
                </p14:cNvPr>
                <p14:cNvContentPartPr/>
                <p14:nvPr/>
              </p14:nvContentPartPr>
              <p14:xfrm>
                <a:off x="4342211" y="5869135"/>
                <a:ext cx="1314360" cy="50004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769EF116-D6A0-E2D4-9C7A-58E9F025F5DC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4324571" y="5851495"/>
                  <a:ext cx="1350000" cy="53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99AC63AC-DD99-4137-EF67-1226A5408F46}"/>
                    </a:ext>
                  </a:extLst>
                </p14:cNvPr>
                <p14:cNvContentPartPr/>
                <p14:nvPr/>
              </p14:nvContentPartPr>
              <p14:xfrm>
                <a:off x="4542371" y="6004495"/>
                <a:ext cx="46440" cy="1440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99AC63AC-DD99-4137-EF67-1226A5408F46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4524731" y="5986495"/>
                  <a:ext cx="82080" cy="5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1" name="Group 280">
            <a:extLst>
              <a:ext uri="{FF2B5EF4-FFF2-40B4-BE49-F238E27FC236}">
                <a16:creationId xmlns:a16="http://schemas.microsoft.com/office/drawing/2014/main" id="{3A62BAD8-6CF2-6ADF-95F7-69AE9B97FA55}"/>
              </a:ext>
            </a:extLst>
          </p:cNvPr>
          <p:cNvGrpSpPr/>
          <p:nvPr/>
        </p:nvGrpSpPr>
        <p:grpSpPr>
          <a:xfrm>
            <a:off x="5893091" y="5977135"/>
            <a:ext cx="1200600" cy="313560"/>
            <a:chOff x="5893091" y="5977135"/>
            <a:chExt cx="1200600" cy="31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66D103FC-865B-F548-F2F5-5ED8486D6A18}"/>
                    </a:ext>
                  </a:extLst>
                </p14:cNvPr>
                <p14:cNvContentPartPr/>
                <p14:nvPr/>
              </p14:nvContentPartPr>
              <p14:xfrm>
                <a:off x="5893091" y="5977135"/>
                <a:ext cx="412200" cy="31356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66D103FC-865B-F548-F2F5-5ED8486D6A18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5875091" y="5959135"/>
                  <a:ext cx="44784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887FB8E2-425E-55DE-6A30-2B8591123C15}"/>
                    </a:ext>
                  </a:extLst>
                </p14:cNvPr>
                <p14:cNvContentPartPr/>
                <p14:nvPr/>
              </p14:nvContentPartPr>
              <p14:xfrm>
                <a:off x="6181811" y="6089095"/>
                <a:ext cx="911880" cy="17856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887FB8E2-425E-55DE-6A30-2B8591123C15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6164171" y="6071455"/>
                  <a:ext cx="947520" cy="214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287" name="Ink 286">
                <a:extLst>
                  <a:ext uri="{FF2B5EF4-FFF2-40B4-BE49-F238E27FC236}">
                    <a16:creationId xmlns:a16="http://schemas.microsoft.com/office/drawing/2014/main" id="{FBEFBA4E-1FF7-F06F-B9C0-5CE62D607D10}"/>
                  </a:ext>
                </a:extLst>
              </p14:cNvPr>
              <p14:cNvContentPartPr/>
              <p14:nvPr/>
            </p14:nvContentPartPr>
            <p14:xfrm>
              <a:off x="10493891" y="6008095"/>
              <a:ext cx="603000" cy="276840"/>
            </p14:xfrm>
          </p:contentPart>
        </mc:Choice>
        <mc:Fallback xmlns="">
          <p:pic>
            <p:nvPicPr>
              <p:cNvPr id="287" name="Ink 286">
                <a:extLst>
                  <a:ext uri="{FF2B5EF4-FFF2-40B4-BE49-F238E27FC236}">
                    <a16:creationId xmlns:a16="http://schemas.microsoft.com/office/drawing/2014/main" id="{FBEFBA4E-1FF7-F06F-B9C0-5CE62D607D10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10475891" y="5990455"/>
                <a:ext cx="638640" cy="312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99" name="Group 298">
            <a:extLst>
              <a:ext uri="{FF2B5EF4-FFF2-40B4-BE49-F238E27FC236}">
                <a16:creationId xmlns:a16="http://schemas.microsoft.com/office/drawing/2014/main" id="{8E919982-6187-57A9-1611-9ACA611DCDA1}"/>
              </a:ext>
            </a:extLst>
          </p:cNvPr>
          <p:cNvGrpSpPr/>
          <p:nvPr/>
        </p:nvGrpSpPr>
        <p:grpSpPr>
          <a:xfrm>
            <a:off x="3064931" y="6384655"/>
            <a:ext cx="1291320" cy="349560"/>
            <a:chOff x="3064931" y="6384655"/>
            <a:chExt cx="1291320" cy="34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5C9C4FA5-6423-E9B6-8816-27E482D98A66}"/>
                    </a:ext>
                  </a:extLst>
                </p14:cNvPr>
                <p14:cNvContentPartPr/>
                <p14:nvPr/>
              </p14:nvContentPartPr>
              <p14:xfrm>
                <a:off x="3064931" y="6523975"/>
                <a:ext cx="375480" cy="18432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5C9C4FA5-6423-E9B6-8816-27E482D98A66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3046931" y="6505975"/>
                  <a:ext cx="4111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C6C934B8-4C1C-1F4D-0D58-A4C41EFE98D8}"/>
                    </a:ext>
                  </a:extLst>
                </p14:cNvPr>
                <p14:cNvContentPartPr/>
                <p14:nvPr/>
              </p14:nvContentPartPr>
              <p14:xfrm>
                <a:off x="3294971" y="6583735"/>
                <a:ext cx="199440" cy="15048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C6C934B8-4C1C-1F4D-0D58-A4C41EFE98D8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3276971" y="6565735"/>
                  <a:ext cx="2350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DAAC2991-FB2A-7507-33BD-38FD4287FEF3}"/>
                    </a:ext>
                  </a:extLst>
                </p14:cNvPr>
                <p14:cNvContentPartPr/>
                <p14:nvPr/>
              </p14:nvContentPartPr>
              <p14:xfrm>
                <a:off x="3388211" y="6384655"/>
                <a:ext cx="968040" cy="32292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DAAC2991-FB2A-7507-33BD-38FD4287FEF3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3370211" y="6366655"/>
                  <a:ext cx="100368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37D07B73-2920-0B76-1BCA-783A1E07AEFA}"/>
                    </a:ext>
                  </a:extLst>
                </p14:cNvPr>
                <p14:cNvContentPartPr/>
                <p14:nvPr/>
              </p14:nvContentPartPr>
              <p14:xfrm>
                <a:off x="3434291" y="6475735"/>
                <a:ext cx="365040" cy="1044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37D07B73-2920-0B76-1BCA-783A1E07AEFA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3416291" y="6458095"/>
                  <a:ext cx="400680" cy="4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8" name="Group 297">
            <a:extLst>
              <a:ext uri="{FF2B5EF4-FFF2-40B4-BE49-F238E27FC236}">
                <a16:creationId xmlns:a16="http://schemas.microsoft.com/office/drawing/2014/main" id="{40126DB3-44B0-59B1-D7A0-EB98F8A98234}"/>
              </a:ext>
            </a:extLst>
          </p:cNvPr>
          <p:cNvGrpSpPr/>
          <p:nvPr/>
        </p:nvGrpSpPr>
        <p:grpSpPr>
          <a:xfrm>
            <a:off x="4607531" y="6386095"/>
            <a:ext cx="355680" cy="308160"/>
            <a:chOff x="4607531" y="6386095"/>
            <a:chExt cx="355680" cy="30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40D1D9B0-5A66-7413-5179-979943BBC5DC}"/>
                    </a:ext>
                  </a:extLst>
                </p14:cNvPr>
                <p14:cNvContentPartPr/>
                <p14:nvPr/>
              </p14:nvContentPartPr>
              <p14:xfrm>
                <a:off x="4607531" y="6568615"/>
                <a:ext cx="127800" cy="12564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40D1D9B0-5A66-7413-5179-979943BBC5DC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4589891" y="6550975"/>
                  <a:ext cx="1634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B0C175B2-60AF-8891-304F-9D2C58E04294}"/>
                    </a:ext>
                  </a:extLst>
                </p14:cNvPr>
                <p14:cNvContentPartPr/>
                <p14:nvPr/>
              </p14:nvContentPartPr>
              <p14:xfrm>
                <a:off x="4748651" y="6386095"/>
                <a:ext cx="214560" cy="30276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B0C175B2-60AF-8891-304F-9D2C58E04294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4730651" y="6368455"/>
                  <a:ext cx="250200" cy="33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2" name="Group 311">
            <a:extLst>
              <a:ext uri="{FF2B5EF4-FFF2-40B4-BE49-F238E27FC236}">
                <a16:creationId xmlns:a16="http://schemas.microsoft.com/office/drawing/2014/main" id="{78FFE7E5-8013-7162-AFB0-D2B2AF4C6FB9}"/>
              </a:ext>
            </a:extLst>
          </p:cNvPr>
          <p:cNvGrpSpPr/>
          <p:nvPr/>
        </p:nvGrpSpPr>
        <p:grpSpPr>
          <a:xfrm>
            <a:off x="9364211" y="2195335"/>
            <a:ext cx="979560" cy="570240"/>
            <a:chOff x="9364211" y="2195335"/>
            <a:chExt cx="979560" cy="57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9B34D26D-E9EA-CA4A-1E2D-1D3B4C5CA84A}"/>
                    </a:ext>
                  </a:extLst>
                </p14:cNvPr>
                <p14:cNvContentPartPr/>
                <p14:nvPr/>
              </p14:nvContentPartPr>
              <p14:xfrm>
                <a:off x="9364211" y="2301175"/>
                <a:ext cx="169200" cy="15660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9B34D26D-E9EA-CA4A-1E2D-1D3B4C5CA84A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9346211" y="2283175"/>
                  <a:ext cx="2048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50770ADD-F187-48D3-6410-831FC4648571}"/>
                    </a:ext>
                  </a:extLst>
                </p14:cNvPr>
                <p14:cNvContentPartPr/>
                <p14:nvPr/>
              </p14:nvContentPartPr>
              <p14:xfrm>
                <a:off x="9585251" y="2448055"/>
                <a:ext cx="46800" cy="17028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50770ADD-F187-48D3-6410-831FC4648571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9567611" y="2430415"/>
                  <a:ext cx="824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4C51C626-0213-D4AA-2C2C-754FDF67D92E}"/>
                    </a:ext>
                  </a:extLst>
                </p14:cNvPr>
                <p14:cNvContentPartPr/>
                <p14:nvPr/>
              </p14:nvContentPartPr>
              <p14:xfrm>
                <a:off x="9528371" y="2535895"/>
                <a:ext cx="119520" cy="3924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4C51C626-0213-D4AA-2C2C-754FDF67D92E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9510371" y="2517895"/>
                  <a:ext cx="1551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131877C1-0EEC-DBE9-8C11-9E8D8AF07567}"/>
                    </a:ext>
                  </a:extLst>
                </p14:cNvPr>
                <p14:cNvContentPartPr/>
                <p14:nvPr/>
              </p14:nvContentPartPr>
              <p14:xfrm>
                <a:off x="9751931" y="2365615"/>
                <a:ext cx="131760" cy="2448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131877C1-0EEC-DBE9-8C11-9E8D8AF07567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9734291" y="2347975"/>
                  <a:ext cx="16740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DF125BA2-2834-5D70-A243-EAC2833B52D2}"/>
                    </a:ext>
                  </a:extLst>
                </p14:cNvPr>
                <p14:cNvContentPartPr/>
                <p14:nvPr/>
              </p14:nvContentPartPr>
              <p14:xfrm>
                <a:off x="9744731" y="2449855"/>
                <a:ext cx="118800" cy="1332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DF125BA2-2834-5D70-A243-EAC2833B52D2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9726731" y="2431855"/>
                  <a:ext cx="1544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24DA089B-3FB2-F6DD-5F2B-7AD1BD8B20C2}"/>
                    </a:ext>
                  </a:extLst>
                </p14:cNvPr>
                <p14:cNvContentPartPr/>
                <p14:nvPr/>
              </p14:nvContentPartPr>
              <p14:xfrm>
                <a:off x="10080611" y="2195335"/>
                <a:ext cx="81360" cy="19872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24DA089B-3FB2-F6DD-5F2B-7AD1BD8B20C2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0062971" y="2177695"/>
                  <a:ext cx="11700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029E0C25-0587-F908-8976-EADED9B16477}"/>
                    </a:ext>
                  </a:extLst>
                </p14:cNvPr>
                <p14:cNvContentPartPr/>
                <p14:nvPr/>
              </p14:nvContentPartPr>
              <p14:xfrm>
                <a:off x="10218131" y="2265535"/>
                <a:ext cx="98640" cy="12060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029E0C25-0587-F908-8976-EADED9B16477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0200131" y="2247895"/>
                  <a:ext cx="1342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C6E6BB11-85CB-DBC0-06BC-B5D6D0F6DF28}"/>
                    </a:ext>
                  </a:extLst>
                </p14:cNvPr>
                <p14:cNvContentPartPr/>
                <p14:nvPr/>
              </p14:nvContentPartPr>
              <p14:xfrm>
                <a:off x="10026971" y="2456695"/>
                <a:ext cx="316800" cy="6480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C6E6BB11-85CB-DBC0-06BC-B5D6D0F6DF28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0009331" y="2439055"/>
                  <a:ext cx="3524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56E2FBA4-4AF8-9E85-4628-449E01065A9D}"/>
                    </a:ext>
                  </a:extLst>
                </p14:cNvPr>
                <p14:cNvContentPartPr/>
                <p14:nvPr/>
              </p14:nvContentPartPr>
              <p14:xfrm>
                <a:off x="10121291" y="2563615"/>
                <a:ext cx="84600" cy="20196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56E2FBA4-4AF8-9E85-4628-449E01065A9D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0103291" y="2545615"/>
                  <a:ext cx="12024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D5B86A71-4807-AE61-00A7-FE517C7B607F}"/>
                    </a:ext>
                  </a:extLst>
                </p14:cNvPr>
                <p14:cNvContentPartPr/>
                <p14:nvPr/>
              </p14:nvContentPartPr>
              <p14:xfrm>
                <a:off x="10071611" y="2631295"/>
                <a:ext cx="136440" cy="7020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D5B86A71-4807-AE61-00A7-FE517C7B607F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0053611" y="2613295"/>
                  <a:ext cx="172080" cy="10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5" name="Group 314">
            <a:extLst>
              <a:ext uri="{FF2B5EF4-FFF2-40B4-BE49-F238E27FC236}">
                <a16:creationId xmlns:a16="http://schemas.microsoft.com/office/drawing/2014/main" id="{71F5A863-013D-E25F-8FF3-E1F6762A5D9A}"/>
              </a:ext>
            </a:extLst>
          </p:cNvPr>
          <p:cNvGrpSpPr/>
          <p:nvPr/>
        </p:nvGrpSpPr>
        <p:grpSpPr>
          <a:xfrm>
            <a:off x="10505771" y="2256535"/>
            <a:ext cx="250920" cy="393120"/>
            <a:chOff x="10505771" y="2256535"/>
            <a:chExt cx="250920" cy="39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AAF66D69-716E-A0D4-4229-D0C1CA71DC8D}"/>
                    </a:ext>
                  </a:extLst>
                </p14:cNvPr>
                <p14:cNvContentPartPr/>
                <p14:nvPr/>
              </p14:nvContentPartPr>
              <p14:xfrm>
                <a:off x="10505771" y="2256535"/>
                <a:ext cx="218880" cy="32292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AAF66D69-716E-A0D4-4229-D0C1CA71DC8D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0487771" y="2238535"/>
                  <a:ext cx="25452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DEB275E7-9421-4DAE-8FBE-5A9BE6890DBF}"/>
                    </a:ext>
                  </a:extLst>
                </p14:cNvPr>
                <p14:cNvContentPartPr/>
                <p14:nvPr/>
              </p14:nvContentPartPr>
              <p14:xfrm>
                <a:off x="10652651" y="2570815"/>
                <a:ext cx="104040" cy="7884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DEB275E7-9421-4DAE-8FBE-5A9BE6890DBF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0634651" y="2552815"/>
                  <a:ext cx="139680" cy="114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326" name="Ink 325">
                <a:extLst>
                  <a:ext uri="{FF2B5EF4-FFF2-40B4-BE49-F238E27FC236}">
                    <a16:creationId xmlns:a16="http://schemas.microsoft.com/office/drawing/2014/main" id="{1AB56B33-3D43-9D24-9804-C7D4E5A35B7B}"/>
                  </a:ext>
                </a:extLst>
              </p14:cNvPr>
              <p14:cNvContentPartPr/>
              <p14:nvPr/>
            </p14:nvContentPartPr>
            <p14:xfrm>
              <a:off x="10322171" y="2950975"/>
              <a:ext cx="231840" cy="191520"/>
            </p14:xfrm>
          </p:contentPart>
        </mc:Choice>
        <mc:Fallback xmlns="">
          <p:pic>
            <p:nvPicPr>
              <p:cNvPr id="326" name="Ink 325">
                <a:extLst>
                  <a:ext uri="{FF2B5EF4-FFF2-40B4-BE49-F238E27FC236}">
                    <a16:creationId xmlns:a16="http://schemas.microsoft.com/office/drawing/2014/main" id="{1AB56B33-3D43-9D24-9804-C7D4E5A35B7B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10304171" y="2933335"/>
                <a:ext cx="267480" cy="227160"/>
              </a:xfrm>
              <a:prstGeom prst="rect">
                <a:avLst/>
              </a:prstGeom>
            </p:spPr>
          </p:pic>
        </mc:Fallback>
      </mc:AlternateContent>
      <p:grpSp>
        <p:nvGrpSpPr>
          <p:cNvPr id="338" name="Group 337">
            <a:extLst>
              <a:ext uri="{FF2B5EF4-FFF2-40B4-BE49-F238E27FC236}">
                <a16:creationId xmlns:a16="http://schemas.microsoft.com/office/drawing/2014/main" id="{53922616-137D-DF3F-D8C9-3F03C8AD6485}"/>
              </a:ext>
            </a:extLst>
          </p:cNvPr>
          <p:cNvGrpSpPr/>
          <p:nvPr/>
        </p:nvGrpSpPr>
        <p:grpSpPr>
          <a:xfrm>
            <a:off x="9436211" y="2903095"/>
            <a:ext cx="880560" cy="480600"/>
            <a:chOff x="9436211" y="2903095"/>
            <a:chExt cx="880560" cy="48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9221BF7F-6770-E46A-F9B5-F6DB40D9346C}"/>
                    </a:ext>
                  </a:extLst>
                </p14:cNvPr>
                <p14:cNvContentPartPr/>
                <p14:nvPr/>
              </p14:nvContentPartPr>
              <p14:xfrm>
                <a:off x="9436211" y="2977975"/>
                <a:ext cx="136800" cy="14760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9221BF7F-6770-E46A-F9B5-F6DB40D9346C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9418211" y="2959975"/>
                  <a:ext cx="1724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BCA35C12-C24C-269E-59B9-C5EB91EF5684}"/>
                    </a:ext>
                  </a:extLst>
                </p14:cNvPr>
                <p14:cNvContentPartPr/>
                <p14:nvPr/>
              </p14:nvContentPartPr>
              <p14:xfrm>
                <a:off x="9646811" y="2992375"/>
                <a:ext cx="136440" cy="4896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BCA35C12-C24C-269E-59B9-C5EB91EF5684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9628811" y="2974735"/>
                  <a:ext cx="1720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2E989B18-25F5-4160-B3DA-C437BF88E3FB}"/>
                    </a:ext>
                  </a:extLst>
                </p14:cNvPr>
                <p14:cNvContentPartPr/>
                <p14:nvPr/>
              </p14:nvContentPartPr>
              <p14:xfrm>
                <a:off x="9635651" y="3079135"/>
                <a:ext cx="112320" cy="2808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2E989B18-25F5-4160-B3DA-C437BF88E3FB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9617651" y="3061495"/>
                  <a:ext cx="1479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119C623A-5240-B2DA-B887-FBF94E30340C}"/>
                    </a:ext>
                  </a:extLst>
                </p14:cNvPr>
                <p14:cNvContentPartPr/>
                <p14:nvPr/>
              </p14:nvContentPartPr>
              <p14:xfrm>
                <a:off x="9880811" y="2903095"/>
                <a:ext cx="7920" cy="12888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119C623A-5240-B2DA-B887-FBF94E30340C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9862811" y="2885455"/>
                  <a:ext cx="435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58921698-932E-B051-862E-3275E21481B8}"/>
                    </a:ext>
                  </a:extLst>
                </p14:cNvPr>
                <p14:cNvContentPartPr/>
                <p14:nvPr/>
              </p14:nvContentPartPr>
              <p14:xfrm>
                <a:off x="9828251" y="3114055"/>
                <a:ext cx="118440" cy="2124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58921698-932E-B051-862E-3275E21481B8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9810251" y="3096055"/>
                  <a:ext cx="1540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493DEB51-DC35-8569-1D89-209532A6D111}"/>
                    </a:ext>
                  </a:extLst>
                </p14:cNvPr>
                <p14:cNvContentPartPr/>
                <p14:nvPr/>
              </p14:nvContentPartPr>
              <p14:xfrm>
                <a:off x="9800171" y="3184975"/>
                <a:ext cx="108000" cy="10764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493DEB51-DC35-8569-1D89-209532A6D111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9782171" y="3166975"/>
                  <a:ext cx="1436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4F2BD52D-4F59-3F61-6417-0118FD30B38A}"/>
                    </a:ext>
                  </a:extLst>
                </p14:cNvPr>
                <p14:cNvContentPartPr/>
                <p14:nvPr/>
              </p14:nvContentPartPr>
              <p14:xfrm>
                <a:off x="9943811" y="3245815"/>
                <a:ext cx="52200" cy="8028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4F2BD52D-4F59-3F61-6417-0118FD30B38A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9925811" y="3228175"/>
                  <a:ext cx="878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C9F143ED-CC81-B8AC-757B-E7D919DFC76D}"/>
                    </a:ext>
                  </a:extLst>
                </p14:cNvPr>
                <p14:cNvContentPartPr/>
                <p14:nvPr/>
              </p14:nvContentPartPr>
              <p14:xfrm>
                <a:off x="10066931" y="2943415"/>
                <a:ext cx="50760" cy="17028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C9F143ED-CC81-B8AC-757B-E7D919DFC76D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0049291" y="2925415"/>
                  <a:ext cx="864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6E281DC2-3233-A0B3-44BF-84EFBE9B5FEA}"/>
                    </a:ext>
                  </a:extLst>
                </p14:cNvPr>
                <p14:cNvContentPartPr/>
                <p14:nvPr/>
              </p14:nvContentPartPr>
              <p14:xfrm>
                <a:off x="10140731" y="2994175"/>
                <a:ext cx="116280" cy="11700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6E281DC2-3233-A0B3-44BF-84EFBE9B5FEA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0122731" y="2976535"/>
                  <a:ext cx="1519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5ED2E485-38FF-CB3E-7BDC-9BEB515E57B5}"/>
                    </a:ext>
                  </a:extLst>
                </p14:cNvPr>
                <p14:cNvContentPartPr/>
                <p14:nvPr/>
              </p14:nvContentPartPr>
              <p14:xfrm>
                <a:off x="10088891" y="3182815"/>
                <a:ext cx="227880" cy="2232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5ED2E485-38FF-CB3E-7BDC-9BEB515E57B5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0071251" y="3165175"/>
                  <a:ext cx="2635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7BAAED4A-4878-C54A-7EF3-E73E42F1CF16}"/>
                    </a:ext>
                  </a:extLst>
                </p14:cNvPr>
                <p14:cNvContentPartPr/>
                <p14:nvPr/>
              </p14:nvContentPartPr>
              <p14:xfrm>
                <a:off x="10178891" y="3227815"/>
                <a:ext cx="90360" cy="15588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7BAAED4A-4878-C54A-7EF3-E73E42F1CF16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0160891" y="3209815"/>
                  <a:ext cx="12600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C3E19C68-170E-9EC1-0C09-54BB88D264C2}"/>
                    </a:ext>
                  </a:extLst>
                </p14:cNvPr>
                <p14:cNvContentPartPr/>
                <p14:nvPr/>
              </p14:nvContentPartPr>
              <p14:xfrm>
                <a:off x="10129931" y="3268495"/>
                <a:ext cx="131760" cy="7164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C3E19C68-170E-9EC1-0C09-54BB88D264C2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0111931" y="3250855"/>
                  <a:ext cx="167400" cy="10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3" name="Group 352">
            <a:extLst>
              <a:ext uri="{FF2B5EF4-FFF2-40B4-BE49-F238E27FC236}">
                <a16:creationId xmlns:a16="http://schemas.microsoft.com/office/drawing/2014/main" id="{D0DB5FDB-F634-211F-13CF-F57EDE2920F0}"/>
              </a:ext>
            </a:extLst>
          </p:cNvPr>
          <p:cNvGrpSpPr/>
          <p:nvPr/>
        </p:nvGrpSpPr>
        <p:grpSpPr>
          <a:xfrm>
            <a:off x="3647411" y="3404215"/>
            <a:ext cx="3518640" cy="447120"/>
            <a:chOff x="3647411" y="3404215"/>
            <a:chExt cx="3518640" cy="44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A7D113A7-1B07-CE48-7C6A-34B8A58BF15F}"/>
                    </a:ext>
                  </a:extLst>
                </p14:cNvPr>
                <p14:cNvContentPartPr/>
                <p14:nvPr/>
              </p14:nvContentPartPr>
              <p14:xfrm>
                <a:off x="3663971" y="3413575"/>
                <a:ext cx="174600" cy="3700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A7D113A7-1B07-CE48-7C6A-34B8A58BF15F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3645971" y="3395935"/>
                  <a:ext cx="21024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21471D26-9DBD-7B37-6AFF-7610F7893A17}"/>
                    </a:ext>
                  </a:extLst>
                </p14:cNvPr>
                <p14:cNvContentPartPr/>
                <p14:nvPr/>
              </p14:nvContentPartPr>
              <p14:xfrm>
                <a:off x="3960611" y="3674215"/>
                <a:ext cx="28440" cy="1332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21471D26-9DBD-7B37-6AFF-7610F7893A17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3942971" y="3656575"/>
                  <a:ext cx="640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FE52E0E8-473E-20BA-50D0-54B1313AACE6}"/>
                    </a:ext>
                  </a:extLst>
                </p14:cNvPr>
                <p14:cNvContentPartPr/>
                <p14:nvPr/>
              </p14:nvContentPartPr>
              <p14:xfrm>
                <a:off x="3647411" y="3404215"/>
                <a:ext cx="272880" cy="133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FE52E0E8-473E-20BA-50D0-54B1313AACE6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3629411" y="3386575"/>
                  <a:ext cx="3085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58E56EBF-B55A-EC81-EF6E-5444BF4CBB71}"/>
                    </a:ext>
                  </a:extLst>
                </p14:cNvPr>
                <p14:cNvContentPartPr/>
                <p14:nvPr/>
              </p14:nvContentPartPr>
              <p14:xfrm>
                <a:off x="4169411" y="3529495"/>
                <a:ext cx="133200" cy="1378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58E56EBF-B55A-EC81-EF6E-5444BF4CBB71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4151771" y="3511855"/>
                  <a:ext cx="1688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91ECD4E8-C697-30F3-A8C9-E108804CAC68}"/>
                    </a:ext>
                  </a:extLst>
                </p14:cNvPr>
                <p14:cNvContentPartPr/>
                <p14:nvPr/>
              </p14:nvContentPartPr>
              <p14:xfrm>
                <a:off x="4365611" y="3597535"/>
                <a:ext cx="20160" cy="702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91ECD4E8-C697-30F3-A8C9-E108804CAC68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4347611" y="3579535"/>
                  <a:ext cx="558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3AD53A86-16A7-FEC2-3138-26CA02837AC9}"/>
                    </a:ext>
                  </a:extLst>
                </p14:cNvPr>
                <p14:cNvContentPartPr/>
                <p14:nvPr/>
              </p14:nvContentPartPr>
              <p14:xfrm>
                <a:off x="4416371" y="3529495"/>
                <a:ext cx="14400" cy="284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3AD53A86-16A7-FEC2-3138-26CA02837AC9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4398731" y="3511495"/>
                  <a:ext cx="500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EC8D192A-8DE7-87B4-BA07-EFC96667651A}"/>
                    </a:ext>
                  </a:extLst>
                </p14:cNvPr>
                <p14:cNvContentPartPr/>
                <p14:nvPr/>
              </p14:nvContentPartPr>
              <p14:xfrm>
                <a:off x="4506371" y="3622015"/>
                <a:ext cx="94320" cy="856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EC8D192A-8DE7-87B4-BA07-EFC96667651A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4488371" y="3604375"/>
                  <a:ext cx="1299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92D1B6D0-6A26-E4BC-E05B-BCB9A02353E3}"/>
                    </a:ext>
                  </a:extLst>
                </p14:cNvPr>
                <p14:cNvContentPartPr/>
                <p14:nvPr/>
              </p14:nvContentPartPr>
              <p14:xfrm>
                <a:off x="4795811" y="3504295"/>
                <a:ext cx="222840" cy="1436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92D1B6D0-6A26-E4BC-E05B-BCB9A02353E3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4778171" y="3486655"/>
                  <a:ext cx="2584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E5E09B6B-C61F-8AF3-40D1-A5C6298CD31A}"/>
                    </a:ext>
                  </a:extLst>
                </p14:cNvPr>
                <p14:cNvContentPartPr/>
                <p14:nvPr/>
              </p14:nvContentPartPr>
              <p14:xfrm>
                <a:off x="5052131" y="3640375"/>
                <a:ext cx="77760" cy="2109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E5E09B6B-C61F-8AF3-40D1-A5C6298CD31A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5034491" y="3622375"/>
                  <a:ext cx="11340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F8C89720-A753-DEE4-AC9A-51E8E8D57098}"/>
                    </a:ext>
                  </a:extLst>
                </p14:cNvPr>
                <p14:cNvContentPartPr/>
                <p14:nvPr/>
              </p14:nvContentPartPr>
              <p14:xfrm>
                <a:off x="5022611" y="3752335"/>
                <a:ext cx="158040" cy="511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F8C89720-A753-DEE4-AC9A-51E8E8D57098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5004971" y="3734335"/>
                  <a:ext cx="1936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9F152116-811A-1891-A318-A014EFF5097F}"/>
                    </a:ext>
                  </a:extLst>
                </p14:cNvPr>
                <p14:cNvContentPartPr/>
                <p14:nvPr/>
              </p14:nvContentPartPr>
              <p14:xfrm>
                <a:off x="5241131" y="3415735"/>
                <a:ext cx="70920" cy="2430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9F152116-811A-1891-A318-A014EFF5097F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5223131" y="3397735"/>
                  <a:ext cx="10656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40CB3C7E-2098-2CD2-A3BC-A27274EED4D9}"/>
                    </a:ext>
                  </a:extLst>
                </p14:cNvPr>
                <p14:cNvContentPartPr/>
                <p14:nvPr/>
              </p14:nvContentPartPr>
              <p14:xfrm>
                <a:off x="5195051" y="3561535"/>
                <a:ext cx="136440" cy="172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40CB3C7E-2098-2CD2-A3BC-A27274EED4D9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5177051" y="3543535"/>
                  <a:ext cx="1720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F7047DB9-4EDC-CA39-9DA6-6AB8EA19CDF3}"/>
                    </a:ext>
                  </a:extLst>
                </p14:cNvPr>
                <p14:cNvContentPartPr/>
                <p14:nvPr/>
              </p14:nvContentPartPr>
              <p14:xfrm>
                <a:off x="5474411" y="3568375"/>
                <a:ext cx="54000" cy="936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F7047DB9-4EDC-CA39-9DA6-6AB8EA19CDF3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5456771" y="3550375"/>
                  <a:ext cx="896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07FF80BA-9876-CF96-F64C-7FBDF259DB4D}"/>
                    </a:ext>
                  </a:extLst>
                </p14:cNvPr>
                <p14:cNvContentPartPr/>
                <p14:nvPr/>
              </p14:nvContentPartPr>
              <p14:xfrm>
                <a:off x="5461811" y="3628495"/>
                <a:ext cx="93600" cy="396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07FF80BA-9876-CF96-F64C-7FBDF259DB4D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5443811" y="3610495"/>
                  <a:ext cx="1292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1523CB28-AE63-DCE2-57C6-DCAED0C3CC88}"/>
                    </a:ext>
                  </a:extLst>
                </p14:cNvPr>
                <p14:cNvContentPartPr/>
                <p14:nvPr/>
              </p14:nvContentPartPr>
              <p14:xfrm>
                <a:off x="5706611" y="3412855"/>
                <a:ext cx="83880" cy="22896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1523CB28-AE63-DCE2-57C6-DCAED0C3CC88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5688971" y="3395215"/>
                  <a:ext cx="11952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E2048E2D-C062-DB3D-8A3A-EE5EF2941FB0}"/>
                    </a:ext>
                  </a:extLst>
                </p14:cNvPr>
                <p14:cNvContentPartPr/>
                <p14:nvPr/>
              </p14:nvContentPartPr>
              <p14:xfrm>
                <a:off x="5723531" y="3592495"/>
                <a:ext cx="39960" cy="432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E2048E2D-C062-DB3D-8A3A-EE5EF2941FB0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5705891" y="3574495"/>
                  <a:ext cx="756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2F537FF5-8064-26F5-B703-6FBDE6421DD2}"/>
                    </a:ext>
                  </a:extLst>
                </p14:cNvPr>
                <p14:cNvContentPartPr/>
                <p14:nvPr/>
              </p14:nvContentPartPr>
              <p14:xfrm>
                <a:off x="5834051" y="3440935"/>
                <a:ext cx="150840" cy="19836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2F537FF5-8064-26F5-B703-6FBDE6421DD2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5816411" y="3422935"/>
                  <a:ext cx="18648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07877B93-1C33-968A-0BD4-C3BFF3E21027}"/>
                    </a:ext>
                  </a:extLst>
                </p14:cNvPr>
                <p14:cNvContentPartPr/>
                <p14:nvPr/>
              </p14:nvContentPartPr>
              <p14:xfrm>
                <a:off x="6110891" y="3432295"/>
                <a:ext cx="97920" cy="20592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07877B93-1C33-968A-0BD4-C3BFF3E21027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6093251" y="3414295"/>
                  <a:ext cx="13356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0C00DB58-E2E9-D0F1-B3A1-796391EF8233}"/>
                    </a:ext>
                  </a:extLst>
                </p14:cNvPr>
                <p14:cNvContentPartPr/>
                <p14:nvPr/>
              </p14:nvContentPartPr>
              <p14:xfrm>
                <a:off x="6137531" y="3416095"/>
                <a:ext cx="96840" cy="1296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0C00DB58-E2E9-D0F1-B3A1-796391EF8233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6119531" y="3398455"/>
                  <a:ext cx="1324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8C07787C-7829-3C54-BD70-B8C543F81546}"/>
                    </a:ext>
                  </a:extLst>
                </p14:cNvPr>
                <p14:cNvContentPartPr/>
                <p14:nvPr/>
              </p14:nvContentPartPr>
              <p14:xfrm>
                <a:off x="6247691" y="3456415"/>
                <a:ext cx="918360" cy="27540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8C07787C-7829-3C54-BD70-B8C543F81546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6230051" y="3438775"/>
                  <a:ext cx="954000" cy="31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2" name="Group 351">
            <a:extLst>
              <a:ext uri="{FF2B5EF4-FFF2-40B4-BE49-F238E27FC236}">
                <a16:creationId xmlns:a16="http://schemas.microsoft.com/office/drawing/2014/main" id="{D4809957-08D5-E232-1D09-D20D65C3791E}"/>
              </a:ext>
            </a:extLst>
          </p:cNvPr>
          <p:cNvGrpSpPr/>
          <p:nvPr/>
        </p:nvGrpSpPr>
        <p:grpSpPr>
          <a:xfrm>
            <a:off x="7352171" y="3430855"/>
            <a:ext cx="887760" cy="273960"/>
            <a:chOff x="7352171" y="3430855"/>
            <a:chExt cx="887760" cy="27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0C6774E0-2473-961E-E30C-7EAF3BAD718D}"/>
                    </a:ext>
                  </a:extLst>
                </p14:cNvPr>
                <p14:cNvContentPartPr/>
                <p14:nvPr/>
              </p14:nvContentPartPr>
              <p14:xfrm>
                <a:off x="7352171" y="3430855"/>
                <a:ext cx="887760" cy="27396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0C6774E0-2473-961E-E30C-7EAF3BAD718D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7334171" y="3412855"/>
                  <a:ext cx="92340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56437A2B-BAE5-C190-A09F-EA1F723CB41E}"/>
                    </a:ext>
                  </a:extLst>
                </p14:cNvPr>
                <p14:cNvContentPartPr/>
                <p14:nvPr/>
              </p14:nvContentPartPr>
              <p14:xfrm>
                <a:off x="8038691" y="3546415"/>
                <a:ext cx="167760" cy="1728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56437A2B-BAE5-C190-A09F-EA1F723CB41E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8021051" y="3528415"/>
                  <a:ext cx="203400" cy="5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4" name="Group 383">
            <a:extLst>
              <a:ext uri="{FF2B5EF4-FFF2-40B4-BE49-F238E27FC236}">
                <a16:creationId xmlns:a16="http://schemas.microsoft.com/office/drawing/2014/main" id="{944EC5E0-32F3-6657-2C4A-0906FC3CB152}"/>
              </a:ext>
            </a:extLst>
          </p:cNvPr>
          <p:cNvGrpSpPr/>
          <p:nvPr/>
        </p:nvGrpSpPr>
        <p:grpSpPr>
          <a:xfrm>
            <a:off x="5953931" y="4150855"/>
            <a:ext cx="2215080" cy="330480"/>
            <a:chOff x="5953931" y="4150855"/>
            <a:chExt cx="2215080" cy="33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9DED5065-1CCF-263D-8AA7-8479EDC1423B}"/>
                    </a:ext>
                  </a:extLst>
                </p14:cNvPr>
                <p14:cNvContentPartPr/>
                <p14:nvPr/>
              </p14:nvContentPartPr>
              <p14:xfrm>
                <a:off x="5953931" y="4330855"/>
                <a:ext cx="229320" cy="9072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9DED5065-1CCF-263D-8AA7-8479EDC1423B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5935931" y="4313215"/>
                  <a:ext cx="2649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6D370F60-79A4-FC14-5008-BFB2F544600C}"/>
                    </a:ext>
                  </a:extLst>
                </p14:cNvPr>
                <p14:cNvContentPartPr/>
                <p14:nvPr/>
              </p14:nvContentPartPr>
              <p14:xfrm>
                <a:off x="6067331" y="4329415"/>
                <a:ext cx="116640" cy="14364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6D370F60-79A4-FC14-5008-BFB2F544600C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6049331" y="4311775"/>
                  <a:ext cx="1522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C21F3A90-47C6-C2B8-81F1-C538BFA90127}"/>
                    </a:ext>
                  </a:extLst>
                </p14:cNvPr>
                <p14:cNvContentPartPr/>
                <p14:nvPr/>
              </p14:nvContentPartPr>
              <p14:xfrm>
                <a:off x="6222851" y="4193335"/>
                <a:ext cx="79560" cy="26496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C21F3A90-47C6-C2B8-81F1-C538BFA90127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6204851" y="4175695"/>
                  <a:ext cx="11520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F3C8FA15-4FB0-5F0F-A9F8-172698D48282}"/>
                    </a:ext>
                  </a:extLst>
                </p14:cNvPr>
                <p14:cNvContentPartPr/>
                <p14:nvPr/>
              </p14:nvContentPartPr>
              <p14:xfrm>
                <a:off x="6164171" y="4298455"/>
                <a:ext cx="164880" cy="576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F3C8FA15-4FB0-5F0F-A9F8-172698D48282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6146531" y="4280815"/>
                  <a:ext cx="2005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CD5C3A85-0AE4-66E5-1B69-8AA2C1DD5073}"/>
                    </a:ext>
                  </a:extLst>
                </p14:cNvPr>
                <p14:cNvContentPartPr/>
                <p14:nvPr/>
              </p14:nvContentPartPr>
              <p14:xfrm>
                <a:off x="6294491" y="4360735"/>
                <a:ext cx="219240" cy="10332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CD5C3A85-0AE4-66E5-1B69-8AA2C1DD5073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6276851" y="4343095"/>
                  <a:ext cx="2548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B9AEA6C5-ACE9-BCA3-B80D-1846C4854940}"/>
                    </a:ext>
                  </a:extLst>
                </p14:cNvPr>
                <p14:cNvContentPartPr/>
                <p14:nvPr/>
              </p14:nvContentPartPr>
              <p14:xfrm>
                <a:off x="6540011" y="4367935"/>
                <a:ext cx="114120" cy="9288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B9AEA6C5-ACE9-BCA3-B80D-1846C4854940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6522371" y="4349935"/>
                  <a:ext cx="1497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42609CDE-95DE-64E9-E22B-25B3E7C58A56}"/>
                    </a:ext>
                  </a:extLst>
                </p14:cNvPr>
                <p14:cNvContentPartPr/>
                <p14:nvPr/>
              </p14:nvContentPartPr>
              <p14:xfrm>
                <a:off x="6705971" y="4393855"/>
                <a:ext cx="57600" cy="8748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42609CDE-95DE-64E9-E22B-25B3E7C58A56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6687971" y="4376215"/>
                  <a:ext cx="932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CDE97CF1-E28D-0466-07DD-1B7307994EFC}"/>
                    </a:ext>
                  </a:extLst>
                </p14:cNvPr>
                <p14:cNvContentPartPr/>
                <p14:nvPr/>
              </p14:nvContentPartPr>
              <p14:xfrm>
                <a:off x="6802811" y="4249495"/>
                <a:ext cx="23760" cy="19512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CDE97CF1-E28D-0466-07DD-1B7307994EFC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6784811" y="4231855"/>
                  <a:ext cx="5940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77DFFD62-76CB-1507-99CF-569C448CDA73}"/>
                    </a:ext>
                  </a:extLst>
                </p14:cNvPr>
                <p14:cNvContentPartPr/>
                <p14:nvPr/>
              </p14:nvContentPartPr>
              <p14:xfrm>
                <a:off x="6977771" y="4315015"/>
                <a:ext cx="109800" cy="10728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77DFFD62-76CB-1507-99CF-569C448CDA73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6959771" y="4297375"/>
                  <a:ext cx="1454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43AF3F85-80BF-5EF4-FF37-155475B0203A}"/>
                    </a:ext>
                  </a:extLst>
                </p14:cNvPr>
                <p14:cNvContentPartPr/>
                <p14:nvPr/>
              </p14:nvContentPartPr>
              <p14:xfrm>
                <a:off x="7180811" y="4150855"/>
                <a:ext cx="50040" cy="23508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43AF3F85-80BF-5EF4-FF37-155475B0203A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7163171" y="4133215"/>
                  <a:ext cx="8568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DF0FA91D-8883-6B6D-C229-7FE5C9BC32FD}"/>
                    </a:ext>
                  </a:extLst>
                </p14:cNvPr>
                <p14:cNvContentPartPr/>
                <p14:nvPr/>
              </p14:nvContentPartPr>
              <p14:xfrm>
                <a:off x="7116731" y="4301335"/>
                <a:ext cx="128160" cy="1044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DF0FA91D-8883-6B6D-C229-7FE5C9BC32FD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7099091" y="4283695"/>
                  <a:ext cx="1638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21D4310F-050D-DCC3-3FC8-1AB69C045EAA}"/>
                    </a:ext>
                  </a:extLst>
                </p14:cNvPr>
                <p14:cNvContentPartPr/>
                <p14:nvPr/>
              </p14:nvContentPartPr>
              <p14:xfrm>
                <a:off x="7318691" y="4347415"/>
                <a:ext cx="81360" cy="900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21D4310F-050D-DCC3-3FC8-1AB69C045EAA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7300691" y="4329775"/>
                  <a:ext cx="1170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EC86FF8F-0A90-384A-40AE-7140E35856EE}"/>
                    </a:ext>
                  </a:extLst>
                </p14:cNvPr>
                <p14:cNvContentPartPr/>
                <p14:nvPr/>
              </p14:nvContentPartPr>
              <p14:xfrm>
                <a:off x="7488971" y="4323655"/>
                <a:ext cx="17280" cy="6228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EC86FF8F-0A90-384A-40AE-7140E35856EE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7470971" y="4305655"/>
                  <a:ext cx="529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111D0596-6BA1-A608-17B7-46026AE3AC94}"/>
                    </a:ext>
                  </a:extLst>
                </p14:cNvPr>
                <p14:cNvContentPartPr/>
                <p14:nvPr/>
              </p14:nvContentPartPr>
              <p14:xfrm>
                <a:off x="7494371" y="4271815"/>
                <a:ext cx="14400" cy="900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111D0596-6BA1-A608-17B7-46026AE3AC94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7476371" y="4253815"/>
                  <a:ext cx="500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350C6902-0D3B-5B36-8B63-9241EB384DFE}"/>
                    </a:ext>
                  </a:extLst>
                </p14:cNvPr>
                <p14:cNvContentPartPr/>
                <p14:nvPr/>
              </p14:nvContentPartPr>
              <p14:xfrm>
                <a:off x="7581131" y="4340575"/>
                <a:ext cx="94680" cy="4608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350C6902-0D3B-5B36-8B63-9241EB384DFE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7563491" y="4322575"/>
                  <a:ext cx="13032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8ADD0565-7ED7-E516-A151-FA82D0DD5CC6}"/>
                    </a:ext>
                  </a:extLst>
                </p14:cNvPr>
                <p14:cNvContentPartPr/>
                <p14:nvPr/>
              </p14:nvContentPartPr>
              <p14:xfrm>
                <a:off x="7713971" y="4326895"/>
                <a:ext cx="65160" cy="6804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8ADD0565-7ED7-E516-A151-FA82D0DD5CC6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7695971" y="4309255"/>
                  <a:ext cx="1008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98955CD8-FDEE-1D89-C7D9-843006821413}"/>
                    </a:ext>
                  </a:extLst>
                </p14:cNvPr>
                <p14:cNvContentPartPr/>
                <p14:nvPr/>
              </p14:nvContentPartPr>
              <p14:xfrm>
                <a:off x="7750691" y="4153015"/>
                <a:ext cx="61200" cy="24300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98955CD8-FDEE-1D89-C7D9-843006821413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7732691" y="4135375"/>
                  <a:ext cx="9684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E8458DF5-AF45-7F9A-9FF7-4032093208AF}"/>
                    </a:ext>
                  </a:extLst>
                </p14:cNvPr>
                <p14:cNvContentPartPr/>
                <p14:nvPr/>
              </p14:nvContentPartPr>
              <p14:xfrm>
                <a:off x="7846811" y="4335535"/>
                <a:ext cx="66960" cy="6264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E8458DF5-AF45-7F9A-9FF7-4032093208AF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7828811" y="4317535"/>
                  <a:ext cx="1026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0C63D7E2-08FC-F3A0-F3ED-B7C3E8F02607}"/>
                    </a:ext>
                  </a:extLst>
                </p14:cNvPr>
                <p14:cNvContentPartPr/>
                <p14:nvPr/>
              </p14:nvContentPartPr>
              <p14:xfrm>
                <a:off x="7938251" y="4333015"/>
                <a:ext cx="63720" cy="8100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0C63D7E2-08FC-F3A0-F3ED-B7C3E8F02607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7920251" y="4315375"/>
                  <a:ext cx="993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54B62D1D-3604-40D6-E5A0-6F795D5B6678}"/>
                    </a:ext>
                  </a:extLst>
                </p14:cNvPr>
                <p14:cNvContentPartPr/>
                <p14:nvPr/>
              </p14:nvContentPartPr>
              <p14:xfrm>
                <a:off x="8000171" y="4244455"/>
                <a:ext cx="168840" cy="20520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54B62D1D-3604-40D6-E5A0-6F795D5B6678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7982171" y="4226815"/>
                  <a:ext cx="204480" cy="240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2">
            <p14:nvContentPartPr>
              <p14:cNvPr id="385" name="Ink 384">
                <a:extLst>
                  <a:ext uri="{FF2B5EF4-FFF2-40B4-BE49-F238E27FC236}">
                    <a16:creationId xmlns:a16="http://schemas.microsoft.com/office/drawing/2014/main" id="{CD49A880-AE30-1293-1152-5763CCC769F7}"/>
                  </a:ext>
                </a:extLst>
              </p14:cNvPr>
              <p14:cNvContentPartPr/>
              <p14:nvPr/>
            </p14:nvContentPartPr>
            <p14:xfrm>
              <a:off x="9911051" y="4498255"/>
              <a:ext cx="372960" cy="19800"/>
            </p14:xfrm>
          </p:contentPart>
        </mc:Choice>
        <mc:Fallback xmlns="">
          <p:pic>
            <p:nvPicPr>
              <p:cNvPr id="385" name="Ink 384">
                <a:extLst>
                  <a:ext uri="{FF2B5EF4-FFF2-40B4-BE49-F238E27FC236}">
                    <a16:creationId xmlns:a16="http://schemas.microsoft.com/office/drawing/2014/main" id="{CD49A880-AE30-1293-1152-5763CCC769F7}"/>
                  </a:ext>
                </a:extLst>
              </p:cNvPr>
              <p:cNvPicPr/>
              <p:nvPr/>
            </p:nvPicPr>
            <p:blipFill>
              <a:blip r:embed="rId463"/>
              <a:stretch>
                <a:fillRect/>
              </a:stretch>
            </p:blipFill>
            <p:spPr>
              <a:xfrm>
                <a:off x="9893411" y="4480255"/>
                <a:ext cx="408600" cy="55440"/>
              </a:xfrm>
              <a:prstGeom prst="rect">
                <a:avLst/>
              </a:prstGeom>
            </p:spPr>
          </p:pic>
        </mc:Fallback>
      </mc:AlternateContent>
      <p:grpSp>
        <p:nvGrpSpPr>
          <p:cNvPr id="407" name="Group 406">
            <a:extLst>
              <a:ext uri="{FF2B5EF4-FFF2-40B4-BE49-F238E27FC236}">
                <a16:creationId xmlns:a16="http://schemas.microsoft.com/office/drawing/2014/main" id="{19FB0218-4273-F866-D007-CB7C80645D9C}"/>
              </a:ext>
            </a:extLst>
          </p:cNvPr>
          <p:cNvGrpSpPr/>
          <p:nvPr/>
        </p:nvGrpSpPr>
        <p:grpSpPr>
          <a:xfrm>
            <a:off x="6939971" y="4594735"/>
            <a:ext cx="2791080" cy="387360"/>
            <a:chOff x="6939971" y="4594735"/>
            <a:chExt cx="2791080" cy="38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46032FEB-0C3B-5447-6564-E437045F4F2A}"/>
                    </a:ext>
                  </a:extLst>
                </p14:cNvPr>
                <p14:cNvContentPartPr/>
                <p14:nvPr/>
              </p14:nvContentPartPr>
              <p14:xfrm>
                <a:off x="6939971" y="4594735"/>
                <a:ext cx="88920" cy="22968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46032FEB-0C3B-5447-6564-E437045F4F2A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6922331" y="4577095"/>
                  <a:ext cx="12456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C8640BED-35E4-D476-7C04-EE504772D619}"/>
                    </a:ext>
                  </a:extLst>
                </p14:cNvPr>
                <p14:cNvContentPartPr/>
                <p14:nvPr/>
              </p14:nvContentPartPr>
              <p14:xfrm>
                <a:off x="6951131" y="4754935"/>
                <a:ext cx="105840" cy="7200"/>
              </p14:xfrm>
            </p:contentPart>
          </mc:Choice>
          <mc:Fallback xmlns=""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C8640BED-35E4-D476-7C04-EE504772D619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6933131" y="4736935"/>
                  <a:ext cx="1414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C3A45C90-F932-2767-F579-12A05AC7FE68}"/>
                    </a:ext>
                  </a:extLst>
                </p14:cNvPr>
                <p14:cNvContentPartPr/>
                <p14:nvPr/>
              </p14:nvContentPartPr>
              <p14:xfrm>
                <a:off x="7156691" y="4689055"/>
                <a:ext cx="97920" cy="163440"/>
              </p14:xfrm>
            </p:contentPart>
          </mc:Choice>
          <mc:Fallback xmlns=""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C3A45C90-F932-2767-F579-12A05AC7FE68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7139051" y="4671055"/>
                  <a:ext cx="1335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DB2352D7-31A6-F96E-D669-A542C77E0FF9}"/>
                    </a:ext>
                  </a:extLst>
                </p14:cNvPr>
                <p14:cNvContentPartPr/>
                <p14:nvPr/>
              </p14:nvContentPartPr>
              <p14:xfrm>
                <a:off x="7470611" y="4624975"/>
                <a:ext cx="120600" cy="217440"/>
              </p14:xfrm>
            </p:contentPart>
          </mc:Choice>
          <mc:Fallback xmlns=""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DB2352D7-31A6-F96E-D669-A542C77E0FF9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7452611" y="4606975"/>
                  <a:ext cx="15624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641FB35F-E03D-9307-DB10-9DB326E8F002}"/>
                    </a:ext>
                  </a:extLst>
                </p14:cNvPr>
                <p14:cNvContentPartPr/>
                <p14:nvPr/>
              </p14:nvContentPartPr>
              <p14:xfrm>
                <a:off x="7453691" y="4613455"/>
                <a:ext cx="202320" cy="18000"/>
              </p14:xfrm>
            </p:contentPart>
          </mc:Choice>
          <mc:Fallback xmlns=""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641FB35F-E03D-9307-DB10-9DB326E8F002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7435691" y="4595815"/>
                  <a:ext cx="2379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59A11B13-42DF-EDFA-39C0-5491077CDC8F}"/>
                    </a:ext>
                  </a:extLst>
                </p14:cNvPr>
                <p14:cNvContentPartPr/>
                <p14:nvPr/>
              </p14:nvContentPartPr>
              <p14:xfrm>
                <a:off x="7651331" y="4757095"/>
                <a:ext cx="47160" cy="57960"/>
              </p14:xfrm>
            </p:contentPart>
          </mc:Choice>
          <mc:Fallback xmlns=""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59A11B13-42DF-EDFA-39C0-5491077CDC8F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7633691" y="4739455"/>
                  <a:ext cx="828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0DA2715D-B31F-0EBE-843E-A3531573F8D0}"/>
                    </a:ext>
                  </a:extLst>
                </p14:cNvPr>
                <p14:cNvContentPartPr/>
                <p14:nvPr/>
              </p14:nvContentPartPr>
              <p14:xfrm>
                <a:off x="7806131" y="4729375"/>
                <a:ext cx="94680" cy="84960"/>
              </p14:xfrm>
            </p:contentPart>
          </mc:Choice>
          <mc:Fallback xmlns=""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0DA2715D-B31F-0EBE-843E-A3531573F8D0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7788131" y="4711375"/>
                  <a:ext cx="1303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C1A4A162-A34D-2A31-EC64-F7BDB340B8C9}"/>
                    </a:ext>
                  </a:extLst>
                </p14:cNvPr>
                <p14:cNvContentPartPr/>
                <p14:nvPr/>
              </p14:nvContentPartPr>
              <p14:xfrm>
                <a:off x="7942571" y="4773655"/>
                <a:ext cx="75240" cy="58320"/>
              </p14:xfrm>
            </p:contentPart>
          </mc:Choice>
          <mc:Fallback xmlns=""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C1A4A162-A34D-2A31-EC64-F7BDB340B8C9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7924571" y="4755655"/>
                  <a:ext cx="1108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2D8D2453-C363-22AA-3970-53AB3435D65C}"/>
                    </a:ext>
                  </a:extLst>
                </p14:cNvPr>
                <p14:cNvContentPartPr/>
                <p14:nvPr/>
              </p14:nvContentPartPr>
              <p14:xfrm>
                <a:off x="8095931" y="4796335"/>
                <a:ext cx="46800" cy="185760"/>
              </p14:xfrm>
            </p:contentPart>
          </mc:Choice>
          <mc:Fallback xmlns=""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2D8D2453-C363-22AA-3970-53AB3435D65C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8078291" y="4778695"/>
                  <a:ext cx="8244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C26150CF-9CBE-4463-61F9-83FDC9B07544}"/>
                    </a:ext>
                  </a:extLst>
                </p14:cNvPr>
                <p14:cNvContentPartPr/>
                <p14:nvPr/>
              </p14:nvContentPartPr>
              <p14:xfrm>
                <a:off x="8187731" y="4623175"/>
                <a:ext cx="121680" cy="198720"/>
              </p14:xfrm>
            </p:contentPart>
          </mc:Choice>
          <mc:Fallback xmlns=""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C26150CF-9CBE-4463-61F9-83FDC9B07544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8169731" y="4605175"/>
                  <a:ext cx="15732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E501451B-52F4-4EC6-5770-E3EA177FE254}"/>
                    </a:ext>
                  </a:extLst>
                </p14:cNvPr>
                <p14:cNvContentPartPr/>
                <p14:nvPr/>
              </p14:nvContentPartPr>
              <p14:xfrm>
                <a:off x="8342171" y="4704895"/>
                <a:ext cx="72360" cy="117000"/>
              </p14:xfrm>
            </p:contentPart>
          </mc:Choice>
          <mc:Fallback xmlns=""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E501451B-52F4-4EC6-5770-E3EA177FE254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8324531" y="4686895"/>
                  <a:ext cx="1080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21884C26-9AD2-119A-A55E-1644267EC842}"/>
                    </a:ext>
                  </a:extLst>
                </p14:cNvPr>
                <p14:cNvContentPartPr/>
                <p14:nvPr/>
              </p14:nvContentPartPr>
              <p14:xfrm>
                <a:off x="8426771" y="4758895"/>
                <a:ext cx="74880" cy="65160"/>
              </p14:xfrm>
            </p:contentPart>
          </mc:Choice>
          <mc:Fallback xmlns=""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21884C26-9AD2-119A-A55E-1644267EC842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8408771" y="4740895"/>
                  <a:ext cx="1105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19E1BED2-F223-2890-0E40-72C4AECDAF39}"/>
                    </a:ext>
                  </a:extLst>
                </p14:cNvPr>
                <p14:cNvContentPartPr/>
                <p14:nvPr/>
              </p14:nvContentPartPr>
              <p14:xfrm>
                <a:off x="8597771" y="4783015"/>
                <a:ext cx="64440" cy="45360"/>
              </p14:xfrm>
            </p:contentPart>
          </mc:Choice>
          <mc:Fallback xmlns=""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19E1BED2-F223-2890-0E40-72C4AECDAF39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8580131" y="4765015"/>
                  <a:ext cx="1000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7FA984EE-E5D8-1669-2C33-1F507979794A}"/>
                    </a:ext>
                  </a:extLst>
                </p14:cNvPr>
                <p14:cNvContentPartPr/>
                <p14:nvPr/>
              </p14:nvContentPartPr>
              <p14:xfrm>
                <a:off x="8868131" y="4750255"/>
                <a:ext cx="79200" cy="83520"/>
              </p14:xfrm>
            </p:contentPart>
          </mc:Choice>
          <mc:Fallback xmlns=""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7FA984EE-E5D8-1669-2C33-1F507979794A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8850131" y="4732615"/>
                  <a:ext cx="1148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3D5BBB5A-34CE-0293-D3E8-97F73BBA9B1B}"/>
                    </a:ext>
                  </a:extLst>
                </p14:cNvPr>
                <p14:cNvContentPartPr/>
                <p14:nvPr/>
              </p14:nvContentPartPr>
              <p14:xfrm>
                <a:off x="9069731" y="4764295"/>
                <a:ext cx="54720" cy="67680"/>
              </p14:xfrm>
            </p:contentPart>
          </mc:Choice>
          <mc:Fallback xmlns=""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3D5BBB5A-34CE-0293-D3E8-97F73BBA9B1B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9051731" y="4746295"/>
                  <a:ext cx="9036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FE0B3026-1111-ADE9-87AB-5EE6D8866BD6}"/>
                    </a:ext>
                  </a:extLst>
                </p14:cNvPr>
                <p14:cNvContentPartPr/>
                <p14:nvPr/>
              </p14:nvContentPartPr>
              <p14:xfrm>
                <a:off x="9190331" y="4773655"/>
                <a:ext cx="135720" cy="51120"/>
              </p14:xfrm>
            </p:contentPart>
          </mc:Choice>
          <mc:Fallback xmlns=""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FE0B3026-1111-ADE9-87AB-5EE6D8866BD6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9172331" y="4755655"/>
                  <a:ext cx="17136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F0E52733-B093-21C8-C0E5-386DA70732A8}"/>
                    </a:ext>
                  </a:extLst>
                </p14:cNvPr>
                <p14:cNvContentPartPr/>
                <p14:nvPr/>
              </p14:nvContentPartPr>
              <p14:xfrm>
                <a:off x="9327851" y="4761055"/>
                <a:ext cx="296640" cy="67680"/>
              </p14:xfrm>
            </p:contentPart>
          </mc:Choice>
          <mc:Fallback xmlns=""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F0E52733-B093-21C8-C0E5-386DA70732A8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9310211" y="4743055"/>
                  <a:ext cx="3322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7B089877-47A2-AFAE-C966-4207D3D54935}"/>
                    </a:ext>
                  </a:extLst>
                </p14:cNvPr>
                <p14:cNvContentPartPr/>
                <p14:nvPr/>
              </p14:nvContentPartPr>
              <p14:xfrm>
                <a:off x="9645371" y="4656655"/>
                <a:ext cx="45720" cy="206280"/>
              </p14:xfrm>
            </p:contentPart>
          </mc:Choice>
          <mc:Fallback xmlns=""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7B089877-47A2-AFAE-C966-4207D3D54935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9627731" y="4639015"/>
                  <a:ext cx="8136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D72F43A7-C48D-404D-F0B5-4ABC8998E0E5}"/>
                    </a:ext>
                  </a:extLst>
                </p14:cNvPr>
                <p14:cNvContentPartPr/>
                <p14:nvPr/>
              </p14:nvContentPartPr>
              <p14:xfrm>
                <a:off x="9572651" y="4757815"/>
                <a:ext cx="158400" cy="14400"/>
              </p14:xfrm>
            </p:contentPart>
          </mc:Choice>
          <mc:Fallback xmlns=""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D72F43A7-C48D-404D-F0B5-4ABC8998E0E5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9554651" y="4740175"/>
                  <a:ext cx="194040" cy="50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2">
            <p14:nvContentPartPr>
              <p14:cNvPr id="409" name="Ink 408">
                <a:extLst>
                  <a:ext uri="{FF2B5EF4-FFF2-40B4-BE49-F238E27FC236}">
                    <a16:creationId xmlns:a16="http://schemas.microsoft.com/office/drawing/2014/main" id="{B2999446-FE1F-C2F9-ABC1-6B02A94968C2}"/>
                  </a:ext>
                </a:extLst>
              </p14:cNvPr>
              <p14:cNvContentPartPr/>
              <p14:nvPr/>
            </p14:nvContentPartPr>
            <p14:xfrm>
              <a:off x="5626331" y="3438055"/>
              <a:ext cx="2607480" cy="104400"/>
            </p14:xfrm>
          </p:contentPart>
        </mc:Choice>
        <mc:Fallback xmlns="">
          <p:pic>
            <p:nvPicPr>
              <p:cNvPr id="409" name="Ink 408">
                <a:extLst>
                  <a:ext uri="{FF2B5EF4-FFF2-40B4-BE49-F238E27FC236}">
                    <a16:creationId xmlns:a16="http://schemas.microsoft.com/office/drawing/2014/main" id="{B2999446-FE1F-C2F9-ABC1-6B02A94968C2}"/>
                  </a:ext>
                </a:extLst>
              </p:cNvPr>
              <p:cNvPicPr/>
              <p:nvPr/>
            </p:nvPicPr>
            <p:blipFill>
              <a:blip r:embed="rId503"/>
              <a:stretch>
                <a:fillRect/>
              </a:stretch>
            </p:blipFill>
            <p:spPr>
              <a:xfrm>
                <a:off x="5572331" y="3330415"/>
                <a:ext cx="2715120" cy="32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4">
            <p14:nvContentPartPr>
              <p14:cNvPr id="410" name="Ink 409">
                <a:extLst>
                  <a:ext uri="{FF2B5EF4-FFF2-40B4-BE49-F238E27FC236}">
                    <a16:creationId xmlns:a16="http://schemas.microsoft.com/office/drawing/2014/main" id="{F6E517D2-8697-D19C-9D43-AF1BBED793B4}"/>
                  </a:ext>
                </a:extLst>
              </p14:cNvPr>
              <p14:cNvContentPartPr/>
              <p14:nvPr/>
            </p14:nvContentPartPr>
            <p14:xfrm>
              <a:off x="5691131" y="3635695"/>
              <a:ext cx="2575800" cy="63720"/>
            </p14:xfrm>
          </p:contentPart>
        </mc:Choice>
        <mc:Fallback xmlns="">
          <p:pic>
            <p:nvPicPr>
              <p:cNvPr id="410" name="Ink 409">
                <a:extLst>
                  <a:ext uri="{FF2B5EF4-FFF2-40B4-BE49-F238E27FC236}">
                    <a16:creationId xmlns:a16="http://schemas.microsoft.com/office/drawing/2014/main" id="{F6E517D2-8697-D19C-9D43-AF1BBED793B4}"/>
                  </a:ext>
                </a:extLst>
              </p:cNvPr>
              <p:cNvPicPr/>
              <p:nvPr/>
            </p:nvPicPr>
            <p:blipFill>
              <a:blip r:embed="rId505"/>
              <a:stretch>
                <a:fillRect/>
              </a:stretch>
            </p:blipFill>
            <p:spPr>
              <a:xfrm>
                <a:off x="5637131" y="3527695"/>
                <a:ext cx="2683440" cy="279360"/>
              </a:xfrm>
              <a:prstGeom prst="rect">
                <a:avLst/>
              </a:prstGeom>
            </p:spPr>
          </p:pic>
        </mc:Fallback>
      </mc:AlternateContent>
      <p:grpSp>
        <p:nvGrpSpPr>
          <p:cNvPr id="472" name="Group 471">
            <a:extLst>
              <a:ext uri="{FF2B5EF4-FFF2-40B4-BE49-F238E27FC236}">
                <a16:creationId xmlns:a16="http://schemas.microsoft.com/office/drawing/2014/main" id="{9C977B07-FB39-FCFC-95D3-22478CF026B6}"/>
              </a:ext>
            </a:extLst>
          </p:cNvPr>
          <p:cNvGrpSpPr/>
          <p:nvPr/>
        </p:nvGrpSpPr>
        <p:grpSpPr>
          <a:xfrm>
            <a:off x="212291" y="3312055"/>
            <a:ext cx="2427480" cy="1799640"/>
            <a:chOff x="212291" y="3312055"/>
            <a:chExt cx="2427480" cy="179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D14CEAA4-9625-AA0B-EAA4-32937DB33329}"/>
                    </a:ext>
                  </a:extLst>
                </p14:cNvPr>
                <p14:cNvContentPartPr/>
                <p14:nvPr/>
              </p14:nvContentPartPr>
              <p14:xfrm>
                <a:off x="247211" y="3638215"/>
                <a:ext cx="175320" cy="201960"/>
              </p14:xfrm>
            </p:contentPart>
          </mc:Choice>
          <mc:Fallback xmlns=""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D14CEAA4-9625-AA0B-EAA4-32937DB33329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229571" y="3620215"/>
                  <a:ext cx="21096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412" name="Ink 411">
                  <a:extLst>
                    <a:ext uri="{FF2B5EF4-FFF2-40B4-BE49-F238E27FC236}">
                      <a16:creationId xmlns:a16="http://schemas.microsoft.com/office/drawing/2014/main" id="{D0C3519A-92DE-53D3-C93E-B4FC67D74FB8}"/>
                    </a:ext>
                  </a:extLst>
                </p14:cNvPr>
                <p14:cNvContentPartPr/>
                <p14:nvPr/>
              </p14:nvContentPartPr>
              <p14:xfrm>
                <a:off x="439811" y="3552175"/>
                <a:ext cx="409320" cy="255960"/>
              </p14:xfrm>
            </p:contentPart>
          </mc:Choice>
          <mc:Fallback xmlns="">
            <p:pic>
              <p:nvPicPr>
                <p:cNvPr id="412" name="Ink 411">
                  <a:extLst>
                    <a:ext uri="{FF2B5EF4-FFF2-40B4-BE49-F238E27FC236}">
                      <a16:creationId xmlns:a16="http://schemas.microsoft.com/office/drawing/2014/main" id="{D0C3519A-92DE-53D3-C93E-B4FC67D74FB8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422171" y="3534175"/>
                  <a:ext cx="44496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id="{CFDE0DFA-104A-4C6A-C1B5-88EE50B4274F}"/>
                    </a:ext>
                  </a:extLst>
                </p14:cNvPr>
                <p14:cNvContentPartPr/>
                <p14:nvPr/>
              </p14:nvContentPartPr>
              <p14:xfrm>
                <a:off x="988091" y="3376855"/>
                <a:ext cx="540000" cy="276480"/>
              </p14:xfrm>
            </p:contentPart>
          </mc:Choice>
          <mc:Fallback xmlns="">
            <p:pic>
              <p:nvPicPr>
                <p:cNvPr id="413" name="Ink 412">
                  <a:extLst>
                    <a:ext uri="{FF2B5EF4-FFF2-40B4-BE49-F238E27FC236}">
                      <a16:creationId xmlns:a16="http://schemas.microsoft.com/office/drawing/2014/main" id="{CFDE0DFA-104A-4C6A-C1B5-88EE50B4274F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970451" y="3359215"/>
                  <a:ext cx="57564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414" name="Ink 413">
                  <a:extLst>
                    <a:ext uri="{FF2B5EF4-FFF2-40B4-BE49-F238E27FC236}">
                      <a16:creationId xmlns:a16="http://schemas.microsoft.com/office/drawing/2014/main" id="{CD0C9BB6-1C68-6FF4-D795-704FD4FD0220}"/>
                    </a:ext>
                  </a:extLst>
                </p14:cNvPr>
                <p14:cNvContentPartPr/>
                <p14:nvPr/>
              </p14:nvContentPartPr>
              <p14:xfrm>
                <a:off x="1643291" y="3325375"/>
                <a:ext cx="91080" cy="168480"/>
              </p14:xfrm>
            </p:contentPart>
          </mc:Choice>
          <mc:Fallback xmlns="">
            <p:pic>
              <p:nvPicPr>
                <p:cNvPr id="414" name="Ink 413">
                  <a:extLst>
                    <a:ext uri="{FF2B5EF4-FFF2-40B4-BE49-F238E27FC236}">
                      <a16:creationId xmlns:a16="http://schemas.microsoft.com/office/drawing/2014/main" id="{CD0C9BB6-1C68-6FF4-D795-704FD4FD0220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1625291" y="3307375"/>
                  <a:ext cx="1267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F51CECD3-A453-C84C-3A3D-81300D0688DF}"/>
                    </a:ext>
                  </a:extLst>
                </p14:cNvPr>
                <p14:cNvContentPartPr/>
                <p14:nvPr/>
              </p14:nvContentPartPr>
              <p14:xfrm>
                <a:off x="1611971" y="3312055"/>
                <a:ext cx="306360" cy="133920"/>
              </p14:xfrm>
            </p:contentPart>
          </mc:Choice>
          <mc:Fallback xmlns="">
            <p:pic>
              <p:nvPicPr>
                <p:cNvPr id="415" name="Ink 414">
                  <a:extLst>
                    <a:ext uri="{FF2B5EF4-FFF2-40B4-BE49-F238E27FC236}">
                      <a16:creationId xmlns:a16="http://schemas.microsoft.com/office/drawing/2014/main" id="{F51CECD3-A453-C84C-3A3D-81300D0688DF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1593971" y="3294415"/>
                  <a:ext cx="3420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02B85660-C47D-3F50-6871-47BC0C37FEAC}"/>
                    </a:ext>
                  </a:extLst>
                </p14:cNvPr>
                <p14:cNvContentPartPr/>
                <p14:nvPr/>
              </p14:nvContentPartPr>
              <p14:xfrm>
                <a:off x="1902131" y="3326095"/>
                <a:ext cx="138240" cy="96840"/>
              </p14:xfrm>
            </p:contentPart>
          </mc:Choice>
          <mc:Fallback xmlns=""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02B85660-C47D-3F50-6871-47BC0C37FEAC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1884131" y="3308455"/>
                  <a:ext cx="1738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id="{ACA6D1BC-007A-B8A2-0099-BC317E214AAD}"/>
                    </a:ext>
                  </a:extLst>
                </p14:cNvPr>
                <p14:cNvContentPartPr/>
                <p14:nvPr/>
              </p14:nvContentPartPr>
              <p14:xfrm>
                <a:off x="240731" y="4031695"/>
                <a:ext cx="14400" cy="70560"/>
              </p14:xfrm>
            </p:contentPart>
          </mc:Choice>
          <mc:Fallback xmlns="">
            <p:pic>
              <p:nvPicPr>
                <p:cNvPr id="418" name="Ink 417">
                  <a:extLst>
                    <a:ext uri="{FF2B5EF4-FFF2-40B4-BE49-F238E27FC236}">
                      <a16:creationId xmlns:a16="http://schemas.microsoft.com/office/drawing/2014/main" id="{ACA6D1BC-007A-B8A2-0099-BC317E214AAD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223091" y="4014055"/>
                  <a:ext cx="500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53901BA8-5DAD-E87F-5265-9D0459EC85A0}"/>
                    </a:ext>
                  </a:extLst>
                </p14:cNvPr>
                <p14:cNvContentPartPr/>
                <p14:nvPr/>
              </p14:nvContentPartPr>
              <p14:xfrm>
                <a:off x="295091" y="4027735"/>
                <a:ext cx="42480" cy="73080"/>
              </p14:xfrm>
            </p:contentPart>
          </mc:Choice>
          <mc:Fallback xmlns=""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53901BA8-5DAD-E87F-5265-9D0459EC85A0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277451" y="4009735"/>
                  <a:ext cx="781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420" name="Ink 419">
                  <a:extLst>
                    <a:ext uri="{FF2B5EF4-FFF2-40B4-BE49-F238E27FC236}">
                      <a16:creationId xmlns:a16="http://schemas.microsoft.com/office/drawing/2014/main" id="{40332815-1530-F2BB-C35C-3864C57FEDF4}"/>
                    </a:ext>
                  </a:extLst>
                </p14:cNvPr>
                <p14:cNvContentPartPr/>
                <p14:nvPr/>
              </p14:nvContentPartPr>
              <p14:xfrm>
                <a:off x="425771" y="4048615"/>
                <a:ext cx="100800" cy="223560"/>
              </p14:xfrm>
            </p:contentPart>
          </mc:Choice>
          <mc:Fallback xmlns="">
            <p:pic>
              <p:nvPicPr>
                <p:cNvPr id="420" name="Ink 419">
                  <a:extLst>
                    <a:ext uri="{FF2B5EF4-FFF2-40B4-BE49-F238E27FC236}">
                      <a16:creationId xmlns:a16="http://schemas.microsoft.com/office/drawing/2014/main" id="{40332815-1530-F2BB-C35C-3864C57FEDF4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407771" y="4030975"/>
                  <a:ext cx="13644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421" name="Ink 420">
                  <a:extLst>
                    <a:ext uri="{FF2B5EF4-FFF2-40B4-BE49-F238E27FC236}">
                      <a16:creationId xmlns:a16="http://schemas.microsoft.com/office/drawing/2014/main" id="{332765F2-D6D2-D9B2-2B58-9246CA096BA2}"/>
                    </a:ext>
                  </a:extLst>
                </p14:cNvPr>
                <p14:cNvContentPartPr/>
                <p14:nvPr/>
              </p14:nvContentPartPr>
              <p14:xfrm>
                <a:off x="379691" y="4003975"/>
                <a:ext cx="142920" cy="70560"/>
              </p14:xfrm>
            </p:contentPart>
          </mc:Choice>
          <mc:Fallback xmlns="">
            <p:pic>
              <p:nvPicPr>
                <p:cNvPr id="421" name="Ink 420">
                  <a:extLst>
                    <a:ext uri="{FF2B5EF4-FFF2-40B4-BE49-F238E27FC236}">
                      <a16:creationId xmlns:a16="http://schemas.microsoft.com/office/drawing/2014/main" id="{332765F2-D6D2-D9B2-2B58-9246CA096BA2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361691" y="3985975"/>
                  <a:ext cx="1785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id="{6A0AD768-A6B8-64EF-A250-0C0A0B17F651}"/>
                    </a:ext>
                  </a:extLst>
                </p14:cNvPr>
                <p14:cNvContentPartPr/>
                <p14:nvPr/>
              </p14:nvContentPartPr>
              <p14:xfrm>
                <a:off x="569051" y="4116655"/>
                <a:ext cx="75600" cy="86400"/>
              </p14:xfrm>
            </p:contentPart>
          </mc:Choice>
          <mc:Fallback xmlns=""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6A0AD768-A6B8-64EF-A250-0C0A0B17F651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551411" y="4098655"/>
                  <a:ext cx="1112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424" name="Ink 423">
                  <a:extLst>
                    <a:ext uri="{FF2B5EF4-FFF2-40B4-BE49-F238E27FC236}">
                      <a16:creationId xmlns:a16="http://schemas.microsoft.com/office/drawing/2014/main" id="{6909268F-63B0-E123-F9C3-111CB7D8201A}"/>
                    </a:ext>
                  </a:extLst>
                </p14:cNvPr>
                <p14:cNvContentPartPr/>
                <p14:nvPr/>
              </p14:nvContentPartPr>
              <p14:xfrm>
                <a:off x="704051" y="4094695"/>
                <a:ext cx="108720" cy="69840"/>
              </p14:xfrm>
            </p:contentPart>
          </mc:Choice>
          <mc:Fallback xmlns="">
            <p:pic>
              <p:nvPicPr>
                <p:cNvPr id="424" name="Ink 423">
                  <a:extLst>
                    <a:ext uri="{FF2B5EF4-FFF2-40B4-BE49-F238E27FC236}">
                      <a16:creationId xmlns:a16="http://schemas.microsoft.com/office/drawing/2014/main" id="{6909268F-63B0-E123-F9C3-111CB7D8201A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686051" y="4077055"/>
                  <a:ext cx="1443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425" name="Ink 424">
                  <a:extLst>
                    <a:ext uri="{FF2B5EF4-FFF2-40B4-BE49-F238E27FC236}">
                      <a16:creationId xmlns:a16="http://schemas.microsoft.com/office/drawing/2014/main" id="{4927B93D-4361-5495-4F27-0F09762D8BE7}"/>
                    </a:ext>
                  </a:extLst>
                </p14:cNvPr>
                <p14:cNvContentPartPr/>
                <p14:nvPr/>
              </p14:nvContentPartPr>
              <p14:xfrm>
                <a:off x="836171" y="4048615"/>
                <a:ext cx="136800" cy="235440"/>
              </p14:xfrm>
            </p:contentPart>
          </mc:Choice>
          <mc:Fallback xmlns="">
            <p:pic>
              <p:nvPicPr>
                <p:cNvPr id="425" name="Ink 424">
                  <a:extLst>
                    <a:ext uri="{FF2B5EF4-FFF2-40B4-BE49-F238E27FC236}">
                      <a16:creationId xmlns:a16="http://schemas.microsoft.com/office/drawing/2014/main" id="{4927B93D-4361-5495-4F27-0F09762D8BE7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818171" y="4030975"/>
                  <a:ext cx="17244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426" name="Ink 425">
                  <a:extLst>
                    <a:ext uri="{FF2B5EF4-FFF2-40B4-BE49-F238E27FC236}">
                      <a16:creationId xmlns:a16="http://schemas.microsoft.com/office/drawing/2014/main" id="{E510A528-52AD-39FD-52F5-E1A2C94AAABF}"/>
                    </a:ext>
                  </a:extLst>
                </p14:cNvPr>
                <p14:cNvContentPartPr/>
                <p14:nvPr/>
              </p14:nvContentPartPr>
              <p14:xfrm>
                <a:off x="940571" y="3888775"/>
                <a:ext cx="167760" cy="189360"/>
              </p14:xfrm>
            </p:contentPart>
          </mc:Choice>
          <mc:Fallback xmlns="">
            <p:pic>
              <p:nvPicPr>
                <p:cNvPr id="426" name="Ink 425">
                  <a:extLst>
                    <a:ext uri="{FF2B5EF4-FFF2-40B4-BE49-F238E27FC236}">
                      <a16:creationId xmlns:a16="http://schemas.microsoft.com/office/drawing/2014/main" id="{E510A528-52AD-39FD-52F5-E1A2C94AAABF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922571" y="3871135"/>
                  <a:ext cx="2034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427" name="Ink 426">
                  <a:extLst>
                    <a:ext uri="{FF2B5EF4-FFF2-40B4-BE49-F238E27FC236}">
                      <a16:creationId xmlns:a16="http://schemas.microsoft.com/office/drawing/2014/main" id="{2C838ADE-02C9-A6D2-640F-568DB42202BB}"/>
                    </a:ext>
                  </a:extLst>
                </p14:cNvPr>
                <p14:cNvContentPartPr/>
                <p14:nvPr/>
              </p14:nvContentPartPr>
              <p14:xfrm>
                <a:off x="1139651" y="3953575"/>
                <a:ext cx="47160" cy="116280"/>
              </p14:xfrm>
            </p:contentPart>
          </mc:Choice>
          <mc:Fallback xmlns="">
            <p:pic>
              <p:nvPicPr>
                <p:cNvPr id="427" name="Ink 426">
                  <a:extLst>
                    <a:ext uri="{FF2B5EF4-FFF2-40B4-BE49-F238E27FC236}">
                      <a16:creationId xmlns:a16="http://schemas.microsoft.com/office/drawing/2014/main" id="{2C838ADE-02C9-A6D2-640F-568DB42202BB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1122011" y="3935935"/>
                  <a:ext cx="828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428" name="Ink 427">
                  <a:extLst>
                    <a:ext uri="{FF2B5EF4-FFF2-40B4-BE49-F238E27FC236}">
                      <a16:creationId xmlns:a16="http://schemas.microsoft.com/office/drawing/2014/main" id="{250127C9-4572-D63F-9117-E1F53B6CF2CD}"/>
                    </a:ext>
                  </a:extLst>
                </p14:cNvPr>
                <p14:cNvContentPartPr/>
                <p14:nvPr/>
              </p14:nvContentPartPr>
              <p14:xfrm>
                <a:off x="1207691" y="3923695"/>
                <a:ext cx="63000" cy="95760"/>
              </p14:xfrm>
            </p:contentPart>
          </mc:Choice>
          <mc:Fallback xmlns="">
            <p:pic>
              <p:nvPicPr>
                <p:cNvPr id="428" name="Ink 427">
                  <a:extLst>
                    <a:ext uri="{FF2B5EF4-FFF2-40B4-BE49-F238E27FC236}">
                      <a16:creationId xmlns:a16="http://schemas.microsoft.com/office/drawing/2014/main" id="{250127C9-4572-D63F-9117-E1F53B6CF2CD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1189691" y="3905695"/>
                  <a:ext cx="986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429" name="Ink 428">
                  <a:extLst>
                    <a:ext uri="{FF2B5EF4-FFF2-40B4-BE49-F238E27FC236}">
                      <a16:creationId xmlns:a16="http://schemas.microsoft.com/office/drawing/2014/main" id="{E5690728-A90A-8EF7-9A3E-699071FC908B}"/>
                    </a:ext>
                  </a:extLst>
                </p14:cNvPr>
                <p14:cNvContentPartPr/>
                <p14:nvPr/>
              </p14:nvContentPartPr>
              <p14:xfrm>
                <a:off x="1317491" y="3912535"/>
                <a:ext cx="93600" cy="83520"/>
              </p14:xfrm>
            </p:contentPart>
          </mc:Choice>
          <mc:Fallback xmlns="">
            <p:pic>
              <p:nvPicPr>
                <p:cNvPr id="429" name="Ink 428">
                  <a:extLst>
                    <a:ext uri="{FF2B5EF4-FFF2-40B4-BE49-F238E27FC236}">
                      <a16:creationId xmlns:a16="http://schemas.microsoft.com/office/drawing/2014/main" id="{E5690728-A90A-8EF7-9A3E-699071FC908B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1299851" y="3894895"/>
                  <a:ext cx="1292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430" name="Ink 429">
                  <a:extLst>
                    <a:ext uri="{FF2B5EF4-FFF2-40B4-BE49-F238E27FC236}">
                      <a16:creationId xmlns:a16="http://schemas.microsoft.com/office/drawing/2014/main" id="{C32B9550-9FD9-1172-8621-36B4372020D5}"/>
                    </a:ext>
                  </a:extLst>
                </p14:cNvPr>
                <p14:cNvContentPartPr/>
                <p14:nvPr/>
              </p14:nvContentPartPr>
              <p14:xfrm>
                <a:off x="1538171" y="3803815"/>
                <a:ext cx="125640" cy="92880"/>
              </p14:xfrm>
            </p:contentPart>
          </mc:Choice>
          <mc:Fallback xmlns="">
            <p:pic>
              <p:nvPicPr>
                <p:cNvPr id="430" name="Ink 429">
                  <a:extLst>
                    <a:ext uri="{FF2B5EF4-FFF2-40B4-BE49-F238E27FC236}">
                      <a16:creationId xmlns:a16="http://schemas.microsoft.com/office/drawing/2014/main" id="{C32B9550-9FD9-1172-8621-36B4372020D5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1520171" y="3786175"/>
                  <a:ext cx="1612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431" name="Ink 430">
                  <a:extLst>
                    <a:ext uri="{FF2B5EF4-FFF2-40B4-BE49-F238E27FC236}">
                      <a16:creationId xmlns:a16="http://schemas.microsoft.com/office/drawing/2014/main" id="{332A14D7-861C-4E1A-93A9-A60C6520DC9C}"/>
                    </a:ext>
                  </a:extLst>
                </p14:cNvPr>
                <p14:cNvContentPartPr/>
                <p14:nvPr/>
              </p14:nvContentPartPr>
              <p14:xfrm>
                <a:off x="1722851" y="3754495"/>
                <a:ext cx="148320" cy="71640"/>
              </p14:xfrm>
            </p:contentPart>
          </mc:Choice>
          <mc:Fallback xmlns="">
            <p:pic>
              <p:nvPicPr>
                <p:cNvPr id="431" name="Ink 430">
                  <a:extLst>
                    <a:ext uri="{FF2B5EF4-FFF2-40B4-BE49-F238E27FC236}">
                      <a16:creationId xmlns:a16="http://schemas.microsoft.com/office/drawing/2014/main" id="{332A14D7-861C-4E1A-93A9-A60C6520DC9C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1704851" y="3736855"/>
                  <a:ext cx="1839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432" name="Ink 431">
                  <a:extLst>
                    <a:ext uri="{FF2B5EF4-FFF2-40B4-BE49-F238E27FC236}">
                      <a16:creationId xmlns:a16="http://schemas.microsoft.com/office/drawing/2014/main" id="{99F27AE3-1D7B-3F5E-F0D1-DE48645519C3}"/>
                    </a:ext>
                  </a:extLst>
                </p14:cNvPr>
                <p14:cNvContentPartPr/>
                <p14:nvPr/>
              </p14:nvContentPartPr>
              <p14:xfrm>
                <a:off x="1886291" y="3572335"/>
                <a:ext cx="90360" cy="183240"/>
              </p14:xfrm>
            </p:contentPart>
          </mc:Choice>
          <mc:Fallback xmlns="">
            <p:pic>
              <p:nvPicPr>
                <p:cNvPr id="432" name="Ink 431">
                  <a:extLst>
                    <a:ext uri="{FF2B5EF4-FFF2-40B4-BE49-F238E27FC236}">
                      <a16:creationId xmlns:a16="http://schemas.microsoft.com/office/drawing/2014/main" id="{99F27AE3-1D7B-3F5E-F0D1-DE48645519C3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1868291" y="3554335"/>
                  <a:ext cx="12600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433" name="Ink 432">
                  <a:extLst>
                    <a:ext uri="{FF2B5EF4-FFF2-40B4-BE49-F238E27FC236}">
                      <a16:creationId xmlns:a16="http://schemas.microsoft.com/office/drawing/2014/main" id="{FE1D1BE5-8480-5674-DDEA-2942E6222AD4}"/>
                    </a:ext>
                  </a:extLst>
                </p14:cNvPr>
                <p14:cNvContentPartPr/>
                <p14:nvPr/>
              </p14:nvContentPartPr>
              <p14:xfrm>
                <a:off x="2041091" y="3575575"/>
                <a:ext cx="28800" cy="146880"/>
              </p14:xfrm>
            </p:contentPart>
          </mc:Choice>
          <mc:Fallback xmlns="">
            <p:pic>
              <p:nvPicPr>
                <p:cNvPr id="433" name="Ink 432">
                  <a:extLst>
                    <a:ext uri="{FF2B5EF4-FFF2-40B4-BE49-F238E27FC236}">
                      <a16:creationId xmlns:a16="http://schemas.microsoft.com/office/drawing/2014/main" id="{FE1D1BE5-8480-5674-DDEA-2942E6222AD4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2023451" y="3557575"/>
                  <a:ext cx="644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434" name="Ink 433">
                  <a:extLst>
                    <a:ext uri="{FF2B5EF4-FFF2-40B4-BE49-F238E27FC236}">
                      <a16:creationId xmlns:a16="http://schemas.microsoft.com/office/drawing/2014/main" id="{E846C653-9776-42B7-EA6D-ED1E5A1B0E38}"/>
                    </a:ext>
                  </a:extLst>
                </p14:cNvPr>
                <p14:cNvContentPartPr/>
                <p14:nvPr/>
              </p14:nvContentPartPr>
              <p14:xfrm>
                <a:off x="2115611" y="3634975"/>
                <a:ext cx="51840" cy="53640"/>
              </p14:xfrm>
            </p:contentPart>
          </mc:Choice>
          <mc:Fallback xmlns="">
            <p:pic>
              <p:nvPicPr>
                <p:cNvPr id="434" name="Ink 433">
                  <a:extLst>
                    <a:ext uri="{FF2B5EF4-FFF2-40B4-BE49-F238E27FC236}">
                      <a16:creationId xmlns:a16="http://schemas.microsoft.com/office/drawing/2014/main" id="{E846C653-9776-42B7-EA6D-ED1E5A1B0E38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2097971" y="3616975"/>
                  <a:ext cx="8748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435" name="Ink 434">
                  <a:extLst>
                    <a:ext uri="{FF2B5EF4-FFF2-40B4-BE49-F238E27FC236}">
                      <a16:creationId xmlns:a16="http://schemas.microsoft.com/office/drawing/2014/main" id="{BC1CE39D-1B78-713C-D8E2-0AAD13CB9839}"/>
                    </a:ext>
                  </a:extLst>
                </p14:cNvPr>
                <p14:cNvContentPartPr/>
                <p14:nvPr/>
              </p14:nvContentPartPr>
              <p14:xfrm>
                <a:off x="2178251" y="3422575"/>
                <a:ext cx="69480" cy="226800"/>
              </p14:xfrm>
            </p:contentPart>
          </mc:Choice>
          <mc:Fallback xmlns="">
            <p:pic>
              <p:nvPicPr>
                <p:cNvPr id="435" name="Ink 434">
                  <a:extLst>
                    <a:ext uri="{FF2B5EF4-FFF2-40B4-BE49-F238E27FC236}">
                      <a16:creationId xmlns:a16="http://schemas.microsoft.com/office/drawing/2014/main" id="{BC1CE39D-1B78-713C-D8E2-0AAD13CB9839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2160611" y="3404575"/>
                  <a:ext cx="10512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436" name="Ink 435">
                  <a:extLst>
                    <a:ext uri="{FF2B5EF4-FFF2-40B4-BE49-F238E27FC236}">
                      <a16:creationId xmlns:a16="http://schemas.microsoft.com/office/drawing/2014/main" id="{82A28167-44A9-1091-8CA0-40E5F990B4F3}"/>
                    </a:ext>
                  </a:extLst>
                </p14:cNvPr>
                <p14:cNvContentPartPr/>
                <p14:nvPr/>
              </p14:nvContentPartPr>
              <p14:xfrm>
                <a:off x="2152691" y="3550375"/>
                <a:ext cx="173160" cy="85680"/>
              </p14:xfrm>
            </p:contentPart>
          </mc:Choice>
          <mc:Fallback xmlns="">
            <p:pic>
              <p:nvPicPr>
                <p:cNvPr id="436" name="Ink 435">
                  <a:extLst>
                    <a:ext uri="{FF2B5EF4-FFF2-40B4-BE49-F238E27FC236}">
                      <a16:creationId xmlns:a16="http://schemas.microsoft.com/office/drawing/2014/main" id="{82A28167-44A9-1091-8CA0-40E5F990B4F3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2135051" y="3532735"/>
                  <a:ext cx="2088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437" name="Ink 436">
                  <a:extLst>
                    <a:ext uri="{FF2B5EF4-FFF2-40B4-BE49-F238E27FC236}">
                      <a16:creationId xmlns:a16="http://schemas.microsoft.com/office/drawing/2014/main" id="{7E987A20-90DE-1A38-7662-DB81F93E99A3}"/>
                    </a:ext>
                  </a:extLst>
                </p14:cNvPr>
                <p14:cNvContentPartPr/>
                <p14:nvPr/>
              </p14:nvContentPartPr>
              <p14:xfrm>
                <a:off x="2362571" y="3574495"/>
                <a:ext cx="16560" cy="56520"/>
              </p14:xfrm>
            </p:contentPart>
          </mc:Choice>
          <mc:Fallback xmlns="">
            <p:pic>
              <p:nvPicPr>
                <p:cNvPr id="437" name="Ink 436">
                  <a:extLst>
                    <a:ext uri="{FF2B5EF4-FFF2-40B4-BE49-F238E27FC236}">
                      <a16:creationId xmlns:a16="http://schemas.microsoft.com/office/drawing/2014/main" id="{7E987A20-90DE-1A38-7662-DB81F93E99A3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2344931" y="3556495"/>
                  <a:ext cx="522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438" name="Ink 437">
                  <a:extLst>
                    <a:ext uri="{FF2B5EF4-FFF2-40B4-BE49-F238E27FC236}">
                      <a16:creationId xmlns:a16="http://schemas.microsoft.com/office/drawing/2014/main" id="{D7D2B5EF-57D5-0C3E-E8F4-CC4494FA8D20}"/>
                    </a:ext>
                  </a:extLst>
                </p14:cNvPr>
                <p14:cNvContentPartPr/>
                <p14:nvPr/>
              </p14:nvContentPartPr>
              <p14:xfrm>
                <a:off x="2424491" y="3582055"/>
                <a:ext cx="130320" cy="42480"/>
              </p14:xfrm>
            </p:contentPart>
          </mc:Choice>
          <mc:Fallback xmlns="">
            <p:pic>
              <p:nvPicPr>
                <p:cNvPr id="438" name="Ink 437">
                  <a:extLst>
                    <a:ext uri="{FF2B5EF4-FFF2-40B4-BE49-F238E27FC236}">
                      <a16:creationId xmlns:a16="http://schemas.microsoft.com/office/drawing/2014/main" id="{D7D2B5EF-57D5-0C3E-E8F4-CC4494FA8D20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2406851" y="3564055"/>
                  <a:ext cx="1659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439" name="Ink 438">
                  <a:extLst>
                    <a:ext uri="{FF2B5EF4-FFF2-40B4-BE49-F238E27FC236}">
                      <a16:creationId xmlns:a16="http://schemas.microsoft.com/office/drawing/2014/main" id="{C1BC126A-6ECE-CD6A-FC60-29852727869D}"/>
                    </a:ext>
                  </a:extLst>
                </p14:cNvPr>
                <p14:cNvContentPartPr/>
                <p14:nvPr/>
              </p14:nvContentPartPr>
              <p14:xfrm>
                <a:off x="2568851" y="3361735"/>
                <a:ext cx="12600" cy="56520"/>
              </p14:xfrm>
            </p:contentPart>
          </mc:Choice>
          <mc:Fallback xmlns="">
            <p:pic>
              <p:nvPicPr>
                <p:cNvPr id="439" name="Ink 438">
                  <a:extLst>
                    <a:ext uri="{FF2B5EF4-FFF2-40B4-BE49-F238E27FC236}">
                      <a16:creationId xmlns:a16="http://schemas.microsoft.com/office/drawing/2014/main" id="{C1BC126A-6ECE-CD6A-FC60-29852727869D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2550851" y="3344095"/>
                  <a:ext cx="4824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440" name="Ink 439">
                  <a:extLst>
                    <a:ext uri="{FF2B5EF4-FFF2-40B4-BE49-F238E27FC236}">
                      <a16:creationId xmlns:a16="http://schemas.microsoft.com/office/drawing/2014/main" id="{987FCF56-5399-C57C-42C0-ED38BDE8CA72}"/>
                    </a:ext>
                  </a:extLst>
                </p14:cNvPr>
                <p14:cNvContentPartPr/>
                <p14:nvPr/>
              </p14:nvContentPartPr>
              <p14:xfrm>
                <a:off x="2601611" y="3372535"/>
                <a:ext cx="2160" cy="43560"/>
              </p14:xfrm>
            </p:contentPart>
          </mc:Choice>
          <mc:Fallback xmlns="">
            <p:pic>
              <p:nvPicPr>
                <p:cNvPr id="440" name="Ink 439">
                  <a:extLst>
                    <a:ext uri="{FF2B5EF4-FFF2-40B4-BE49-F238E27FC236}">
                      <a16:creationId xmlns:a16="http://schemas.microsoft.com/office/drawing/2014/main" id="{987FCF56-5399-C57C-42C0-ED38BDE8CA72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2583611" y="3354535"/>
                  <a:ext cx="3780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443" name="Ink 442">
                  <a:extLst>
                    <a:ext uri="{FF2B5EF4-FFF2-40B4-BE49-F238E27FC236}">
                      <a16:creationId xmlns:a16="http://schemas.microsoft.com/office/drawing/2014/main" id="{99C299D1-2AA8-5FE4-4102-6D0F3264DA3C}"/>
                    </a:ext>
                  </a:extLst>
                </p14:cNvPr>
                <p14:cNvContentPartPr/>
                <p14:nvPr/>
              </p14:nvContentPartPr>
              <p14:xfrm>
                <a:off x="2631851" y="3366415"/>
                <a:ext cx="7920" cy="63360"/>
              </p14:xfrm>
            </p:contentPart>
          </mc:Choice>
          <mc:Fallback xmlns="">
            <p:pic>
              <p:nvPicPr>
                <p:cNvPr id="443" name="Ink 442">
                  <a:extLst>
                    <a:ext uri="{FF2B5EF4-FFF2-40B4-BE49-F238E27FC236}">
                      <a16:creationId xmlns:a16="http://schemas.microsoft.com/office/drawing/2014/main" id="{99C299D1-2AA8-5FE4-4102-6D0F3264DA3C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2613851" y="3348775"/>
                  <a:ext cx="435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445" name="Ink 444">
                  <a:extLst>
                    <a:ext uri="{FF2B5EF4-FFF2-40B4-BE49-F238E27FC236}">
                      <a16:creationId xmlns:a16="http://schemas.microsoft.com/office/drawing/2014/main" id="{6DD0BC6A-55B6-1E9C-7568-F8E1328243E9}"/>
                    </a:ext>
                  </a:extLst>
                </p14:cNvPr>
                <p14:cNvContentPartPr/>
                <p14:nvPr/>
              </p14:nvContentPartPr>
              <p14:xfrm>
                <a:off x="212291" y="4579615"/>
                <a:ext cx="177120" cy="190800"/>
              </p14:xfrm>
            </p:contentPart>
          </mc:Choice>
          <mc:Fallback xmlns="">
            <p:pic>
              <p:nvPicPr>
                <p:cNvPr id="445" name="Ink 444">
                  <a:extLst>
                    <a:ext uri="{FF2B5EF4-FFF2-40B4-BE49-F238E27FC236}">
                      <a16:creationId xmlns:a16="http://schemas.microsoft.com/office/drawing/2014/main" id="{6DD0BC6A-55B6-1E9C-7568-F8E1328243E9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194291" y="4561615"/>
                  <a:ext cx="21276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446" name="Ink 445">
                  <a:extLst>
                    <a:ext uri="{FF2B5EF4-FFF2-40B4-BE49-F238E27FC236}">
                      <a16:creationId xmlns:a16="http://schemas.microsoft.com/office/drawing/2014/main" id="{BB4FDE49-68D5-996C-C29F-5243E2EFB27F}"/>
                    </a:ext>
                  </a:extLst>
                </p14:cNvPr>
                <p14:cNvContentPartPr/>
                <p14:nvPr/>
              </p14:nvContentPartPr>
              <p14:xfrm>
                <a:off x="419291" y="4610575"/>
                <a:ext cx="76680" cy="111600"/>
              </p14:xfrm>
            </p:contentPart>
          </mc:Choice>
          <mc:Fallback xmlns="">
            <p:pic>
              <p:nvPicPr>
                <p:cNvPr id="446" name="Ink 445">
                  <a:extLst>
                    <a:ext uri="{FF2B5EF4-FFF2-40B4-BE49-F238E27FC236}">
                      <a16:creationId xmlns:a16="http://schemas.microsoft.com/office/drawing/2014/main" id="{BB4FDE49-68D5-996C-C29F-5243E2EFB27F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401651" y="4592575"/>
                  <a:ext cx="1123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447" name="Ink 446">
                  <a:extLst>
                    <a:ext uri="{FF2B5EF4-FFF2-40B4-BE49-F238E27FC236}">
                      <a16:creationId xmlns:a16="http://schemas.microsoft.com/office/drawing/2014/main" id="{99588CF4-3BAE-B6C1-29F6-CDD1C355FB0A}"/>
                    </a:ext>
                  </a:extLst>
                </p14:cNvPr>
                <p14:cNvContentPartPr/>
                <p14:nvPr/>
              </p14:nvContentPartPr>
              <p14:xfrm>
                <a:off x="570491" y="4456855"/>
                <a:ext cx="81720" cy="245520"/>
              </p14:xfrm>
            </p:contentPart>
          </mc:Choice>
          <mc:Fallback xmlns="">
            <p:pic>
              <p:nvPicPr>
                <p:cNvPr id="447" name="Ink 446">
                  <a:extLst>
                    <a:ext uri="{FF2B5EF4-FFF2-40B4-BE49-F238E27FC236}">
                      <a16:creationId xmlns:a16="http://schemas.microsoft.com/office/drawing/2014/main" id="{99588CF4-3BAE-B6C1-29F6-CDD1C355FB0A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552851" y="4438855"/>
                  <a:ext cx="11736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448" name="Ink 447">
                  <a:extLst>
                    <a:ext uri="{FF2B5EF4-FFF2-40B4-BE49-F238E27FC236}">
                      <a16:creationId xmlns:a16="http://schemas.microsoft.com/office/drawing/2014/main" id="{39FCEB59-659F-D793-BE4F-5B9438DFF32A}"/>
                    </a:ext>
                  </a:extLst>
                </p14:cNvPr>
                <p14:cNvContentPartPr/>
                <p14:nvPr/>
              </p14:nvContentPartPr>
              <p14:xfrm>
                <a:off x="547091" y="4545415"/>
                <a:ext cx="153360" cy="39960"/>
              </p14:xfrm>
            </p:contentPart>
          </mc:Choice>
          <mc:Fallback xmlns="">
            <p:pic>
              <p:nvPicPr>
                <p:cNvPr id="448" name="Ink 447">
                  <a:extLst>
                    <a:ext uri="{FF2B5EF4-FFF2-40B4-BE49-F238E27FC236}">
                      <a16:creationId xmlns:a16="http://schemas.microsoft.com/office/drawing/2014/main" id="{39FCEB59-659F-D793-BE4F-5B9438DFF32A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529451" y="4527415"/>
                  <a:ext cx="1890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449" name="Ink 448">
                  <a:extLst>
                    <a:ext uri="{FF2B5EF4-FFF2-40B4-BE49-F238E27FC236}">
                      <a16:creationId xmlns:a16="http://schemas.microsoft.com/office/drawing/2014/main" id="{EE19AC41-DD5B-B80D-DBFB-3D0C3E382670}"/>
                    </a:ext>
                  </a:extLst>
                </p14:cNvPr>
                <p14:cNvContentPartPr/>
                <p14:nvPr/>
              </p14:nvContentPartPr>
              <p14:xfrm>
                <a:off x="817451" y="4389535"/>
                <a:ext cx="74160" cy="191160"/>
              </p14:xfrm>
            </p:contentPart>
          </mc:Choice>
          <mc:Fallback xmlns="">
            <p:pic>
              <p:nvPicPr>
                <p:cNvPr id="449" name="Ink 448">
                  <a:extLst>
                    <a:ext uri="{FF2B5EF4-FFF2-40B4-BE49-F238E27FC236}">
                      <a16:creationId xmlns:a16="http://schemas.microsoft.com/office/drawing/2014/main" id="{EE19AC41-DD5B-B80D-DBFB-3D0C3E382670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799451" y="4371895"/>
                  <a:ext cx="10980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450" name="Ink 449">
                  <a:extLst>
                    <a:ext uri="{FF2B5EF4-FFF2-40B4-BE49-F238E27FC236}">
                      <a16:creationId xmlns:a16="http://schemas.microsoft.com/office/drawing/2014/main" id="{8C18B216-48A2-45B5-5831-C38DE0A81F95}"/>
                    </a:ext>
                  </a:extLst>
                </p14:cNvPr>
                <p14:cNvContentPartPr/>
                <p14:nvPr/>
              </p14:nvContentPartPr>
              <p14:xfrm>
                <a:off x="894851" y="4380535"/>
                <a:ext cx="69120" cy="197640"/>
              </p14:xfrm>
            </p:contentPart>
          </mc:Choice>
          <mc:Fallback xmlns="">
            <p:pic>
              <p:nvPicPr>
                <p:cNvPr id="450" name="Ink 449">
                  <a:extLst>
                    <a:ext uri="{FF2B5EF4-FFF2-40B4-BE49-F238E27FC236}">
                      <a16:creationId xmlns:a16="http://schemas.microsoft.com/office/drawing/2014/main" id="{8C18B216-48A2-45B5-5831-C38DE0A81F95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876851" y="4362535"/>
                  <a:ext cx="10476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451" name="Ink 450">
                  <a:extLst>
                    <a:ext uri="{FF2B5EF4-FFF2-40B4-BE49-F238E27FC236}">
                      <a16:creationId xmlns:a16="http://schemas.microsoft.com/office/drawing/2014/main" id="{ABF3D85A-AC0B-371C-F6F2-0997B7983E6A}"/>
                    </a:ext>
                  </a:extLst>
                </p14:cNvPr>
                <p14:cNvContentPartPr/>
                <p14:nvPr/>
              </p14:nvContentPartPr>
              <p14:xfrm>
                <a:off x="875771" y="4477015"/>
                <a:ext cx="52200" cy="35280"/>
              </p14:xfrm>
            </p:contentPart>
          </mc:Choice>
          <mc:Fallback xmlns="">
            <p:pic>
              <p:nvPicPr>
                <p:cNvPr id="451" name="Ink 450">
                  <a:extLst>
                    <a:ext uri="{FF2B5EF4-FFF2-40B4-BE49-F238E27FC236}">
                      <a16:creationId xmlns:a16="http://schemas.microsoft.com/office/drawing/2014/main" id="{ABF3D85A-AC0B-371C-F6F2-0997B7983E6A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858131" y="4459375"/>
                  <a:ext cx="8784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452" name="Ink 451">
                  <a:extLst>
                    <a:ext uri="{FF2B5EF4-FFF2-40B4-BE49-F238E27FC236}">
                      <a16:creationId xmlns:a16="http://schemas.microsoft.com/office/drawing/2014/main" id="{8C208216-C8AC-E13E-E901-AF145E67827D}"/>
                    </a:ext>
                  </a:extLst>
                </p14:cNvPr>
                <p14:cNvContentPartPr/>
                <p14:nvPr/>
              </p14:nvContentPartPr>
              <p14:xfrm>
                <a:off x="1143611" y="4373335"/>
                <a:ext cx="16920" cy="101160"/>
              </p14:xfrm>
            </p:contentPart>
          </mc:Choice>
          <mc:Fallback xmlns="">
            <p:pic>
              <p:nvPicPr>
                <p:cNvPr id="452" name="Ink 451">
                  <a:extLst>
                    <a:ext uri="{FF2B5EF4-FFF2-40B4-BE49-F238E27FC236}">
                      <a16:creationId xmlns:a16="http://schemas.microsoft.com/office/drawing/2014/main" id="{8C208216-C8AC-E13E-E901-AF145E67827D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1125611" y="4355335"/>
                  <a:ext cx="525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453" name="Ink 452">
                  <a:extLst>
                    <a:ext uri="{FF2B5EF4-FFF2-40B4-BE49-F238E27FC236}">
                      <a16:creationId xmlns:a16="http://schemas.microsoft.com/office/drawing/2014/main" id="{BAB4A0B9-ECA6-E9D5-33EE-C045148DFC2C}"/>
                    </a:ext>
                  </a:extLst>
                </p14:cNvPr>
                <p14:cNvContentPartPr/>
                <p14:nvPr/>
              </p14:nvContentPartPr>
              <p14:xfrm>
                <a:off x="1122011" y="4328335"/>
                <a:ext cx="25560" cy="12600"/>
              </p14:xfrm>
            </p:contentPart>
          </mc:Choice>
          <mc:Fallback xmlns="">
            <p:pic>
              <p:nvPicPr>
                <p:cNvPr id="453" name="Ink 452">
                  <a:extLst>
                    <a:ext uri="{FF2B5EF4-FFF2-40B4-BE49-F238E27FC236}">
                      <a16:creationId xmlns:a16="http://schemas.microsoft.com/office/drawing/2014/main" id="{BAB4A0B9-ECA6-E9D5-33EE-C045148DFC2C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1104371" y="4310335"/>
                  <a:ext cx="612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454" name="Ink 453">
                  <a:extLst>
                    <a:ext uri="{FF2B5EF4-FFF2-40B4-BE49-F238E27FC236}">
                      <a16:creationId xmlns:a16="http://schemas.microsoft.com/office/drawing/2014/main" id="{04EDEE1C-9AA0-1A39-8D75-79F092792FB3}"/>
                    </a:ext>
                  </a:extLst>
                </p14:cNvPr>
                <p14:cNvContentPartPr/>
                <p14:nvPr/>
              </p14:nvContentPartPr>
              <p14:xfrm>
                <a:off x="1240811" y="4334815"/>
                <a:ext cx="92160" cy="79200"/>
              </p14:xfrm>
            </p:contentPart>
          </mc:Choice>
          <mc:Fallback xmlns="">
            <p:pic>
              <p:nvPicPr>
                <p:cNvPr id="454" name="Ink 453">
                  <a:extLst>
                    <a:ext uri="{FF2B5EF4-FFF2-40B4-BE49-F238E27FC236}">
                      <a16:creationId xmlns:a16="http://schemas.microsoft.com/office/drawing/2014/main" id="{04EDEE1C-9AA0-1A39-8D75-79F092792FB3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1223171" y="4316815"/>
                  <a:ext cx="1278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456" name="Ink 455">
                  <a:extLst>
                    <a:ext uri="{FF2B5EF4-FFF2-40B4-BE49-F238E27FC236}">
                      <a16:creationId xmlns:a16="http://schemas.microsoft.com/office/drawing/2014/main" id="{01A21F29-5234-ECA0-EC1F-4336809F4686}"/>
                    </a:ext>
                  </a:extLst>
                </p14:cNvPr>
                <p14:cNvContentPartPr/>
                <p14:nvPr/>
              </p14:nvContentPartPr>
              <p14:xfrm>
                <a:off x="1474091" y="4231495"/>
                <a:ext cx="151920" cy="92520"/>
              </p14:xfrm>
            </p:contentPart>
          </mc:Choice>
          <mc:Fallback xmlns="">
            <p:pic>
              <p:nvPicPr>
                <p:cNvPr id="456" name="Ink 455">
                  <a:extLst>
                    <a:ext uri="{FF2B5EF4-FFF2-40B4-BE49-F238E27FC236}">
                      <a16:creationId xmlns:a16="http://schemas.microsoft.com/office/drawing/2014/main" id="{01A21F29-5234-ECA0-EC1F-4336809F4686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1456451" y="4213495"/>
                  <a:ext cx="1875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457" name="Ink 456">
                  <a:extLst>
                    <a:ext uri="{FF2B5EF4-FFF2-40B4-BE49-F238E27FC236}">
                      <a16:creationId xmlns:a16="http://schemas.microsoft.com/office/drawing/2014/main" id="{79F3D90E-F071-5DA5-EFF9-71020A5C5455}"/>
                    </a:ext>
                  </a:extLst>
                </p14:cNvPr>
                <p14:cNvContentPartPr/>
                <p14:nvPr/>
              </p14:nvContentPartPr>
              <p14:xfrm>
                <a:off x="1516571" y="4226815"/>
                <a:ext cx="37800" cy="47160"/>
              </p14:xfrm>
            </p:contentPart>
          </mc:Choice>
          <mc:Fallback xmlns="">
            <p:pic>
              <p:nvPicPr>
                <p:cNvPr id="457" name="Ink 456">
                  <a:extLst>
                    <a:ext uri="{FF2B5EF4-FFF2-40B4-BE49-F238E27FC236}">
                      <a16:creationId xmlns:a16="http://schemas.microsoft.com/office/drawing/2014/main" id="{79F3D90E-F071-5DA5-EFF9-71020A5C5455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1498571" y="4208815"/>
                  <a:ext cx="734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458" name="Ink 457">
                  <a:extLst>
                    <a:ext uri="{FF2B5EF4-FFF2-40B4-BE49-F238E27FC236}">
                      <a16:creationId xmlns:a16="http://schemas.microsoft.com/office/drawing/2014/main" id="{65DF7099-D7E9-BDEF-E3F8-18706AA61D7F}"/>
                    </a:ext>
                  </a:extLst>
                </p14:cNvPr>
                <p14:cNvContentPartPr/>
                <p14:nvPr/>
              </p14:nvContentPartPr>
              <p14:xfrm>
                <a:off x="1726451" y="4110895"/>
                <a:ext cx="131760" cy="141120"/>
              </p14:xfrm>
            </p:contentPart>
          </mc:Choice>
          <mc:Fallback xmlns="">
            <p:pic>
              <p:nvPicPr>
                <p:cNvPr id="458" name="Ink 457">
                  <a:extLst>
                    <a:ext uri="{FF2B5EF4-FFF2-40B4-BE49-F238E27FC236}">
                      <a16:creationId xmlns:a16="http://schemas.microsoft.com/office/drawing/2014/main" id="{65DF7099-D7E9-BDEF-E3F8-18706AA61D7F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1708811" y="4092895"/>
                  <a:ext cx="1674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459" name="Ink 458">
                  <a:extLst>
                    <a:ext uri="{FF2B5EF4-FFF2-40B4-BE49-F238E27FC236}">
                      <a16:creationId xmlns:a16="http://schemas.microsoft.com/office/drawing/2014/main" id="{19ADC288-CE60-1F8B-BB90-6E398A288E80}"/>
                    </a:ext>
                  </a:extLst>
                </p14:cNvPr>
                <p14:cNvContentPartPr/>
                <p14:nvPr/>
              </p14:nvContentPartPr>
              <p14:xfrm>
                <a:off x="1875491" y="4086775"/>
                <a:ext cx="75960" cy="78480"/>
              </p14:xfrm>
            </p:contentPart>
          </mc:Choice>
          <mc:Fallback xmlns="">
            <p:pic>
              <p:nvPicPr>
                <p:cNvPr id="459" name="Ink 458">
                  <a:extLst>
                    <a:ext uri="{FF2B5EF4-FFF2-40B4-BE49-F238E27FC236}">
                      <a16:creationId xmlns:a16="http://schemas.microsoft.com/office/drawing/2014/main" id="{19ADC288-CE60-1F8B-BB90-6E398A288E80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1857491" y="4068775"/>
                  <a:ext cx="1116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460" name="Ink 459">
                  <a:extLst>
                    <a:ext uri="{FF2B5EF4-FFF2-40B4-BE49-F238E27FC236}">
                      <a16:creationId xmlns:a16="http://schemas.microsoft.com/office/drawing/2014/main" id="{DD3C9F4C-87D6-0A7E-18FC-3736B44E933E}"/>
                    </a:ext>
                  </a:extLst>
                </p14:cNvPr>
                <p14:cNvContentPartPr/>
                <p14:nvPr/>
              </p14:nvContentPartPr>
              <p14:xfrm>
                <a:off x="2045051" y="4031335"/>
                <a:ext cx="79920" cy="105120"/>
              </p14:xfrm>
            </p:contentPart>
          </mc:Choice>
          <mc:Fallback xmlns="">
            <p:pic>
              <p:nvPicPr>
                <p:cNvPr id="460" name="Ink 459">
                  <a:extLst>
                    <a:ext uri="{FF2B5EF4-FFF2-40B4-BE49-F238E27FC236}">
                      <a16:creationId xmlns:a16="http://schemas.microsoft.com/office/drawing/2014/main" id="{DD3C9F4C-87D6-0A7E-18FC-3736B44E933E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2027411" y="4013335"/>
                  <a:ext cx="1155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461" name="Ink 460">
                  <a:extLst>
                    <a:ext uri="{FF2B5EF4-FFF2-40B4-BE49-F238E27FC236}">
                      <a16:creationId xmlns:a16="http://schemas.microsoft.com/office/drawing/2014/main" id="{04EC6FB1-E0F5-AD76-5B36-8A9788F0B36A}"/>
                    </a:ext>
                  </a:extLst>
                </p14:cNvPr>
                <p14:cNvContentPartPr/>
                <p14:nvPr/>
              </p14:nvContentPartPr>
              <p14:xfrm>
                <a:off x="2140451" y="3939175"/>
                <a:ext cx="88920" cy="133920"/>
              </p14:xfrm>
            </p:contentPart>
          </mc:Choice>
          <mc:Fallback xmlns="">
            <p:pic>
              <p:nvPicPr>
                <p:cNvPr id="461" name="Ink 460">
                  <a:extLst>
                    <a:ext uri="{FF2B5EF4-FFF2-40B4-BE49-F238E27FC236}">
                      <a16:creationId xmlns:a16="http://schemas.microsoft.com/office/drawing/2014/main" id="{04EC6FB1-E0F5-AD76-5B36-8A9788F0B36A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2122451" y="3921175"/>
                  <a:ext cx="1245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462" name="Ink 461">
                  <a:extLst>
                    <a:ext uri="{FF2B5EF4-FFF2-40B4-BE49-F238E27FC236}">
                      <a16:creationId xmlns:a16="http://schemas.microsoft.com/office/drawing/2014/main" id="{326C71A5-0C20-E901-B5FA-21E60F2E3EF0}"/>
                    </a:ext>
                  </a:extLst>
                </p14:cNvPr>
                <p14:cNvContentPartPr/>
                <p14:nvPr/>
              </p14:nvContentPartPr>
              <p14:xfrm>
                <a:off x="2263931" y="3846655"/>
                <a:ext cx="254520" cy="201600"/>
              </p14:xfrm>
            </p:contentPart>
          </mc:Choice>
          <mc:Fallback xmlns="">
            <p:pic>
              <p:nvPicPr>
                <p:cNvPr id="462" name="Ink 461">
                  <a:extLst>
                    <a:ext uri="{FF2B5EF4-FFF2-40B4-BE49-F238E27FC236}">
                      <a16:creationId xmlns:a16="http://schemas.microsoft.com/office/drawing/2014/main" id="{326C71A5-0C20-E901-B5FA-21E60F2E3EF0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2246291" y="3829015"/>
                  <a:ext cx="29016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463" name="Ink 462">
                  <a:extLst>
                    <a:ext uri="{FF2B5EF4-FFF2-40B4-BE49-F238E27FC236}">
                      <a16:creationId xmlns:a16="http://schemas.microsoft.com/office/drawing/2014/main" id="{42A2EA1F-1E8B-865F-BFD7-9A6EC663C23A}"/>
                    </a:ext>
                  </a:extLst>
                </p14:cNvPr>
                <p14:cNvContentPartPr/>
                <p14:nvPr/>
              </p14:nvContentPartPr>
              <p14:xfrm>
                <a:off x="2341331" y="3860695"/>
                <a:ext cx="170640" cy="45360"/>
              </p14:xfrm>
            </p:contentPart>
          </mc:Choice>
          <mc:Fallback xmlns="">
            <p:pic>
              <p:nvPicPr>
                <p:cNvPr id="463" name="Ink 462">
                  <a:extLst>
                    <a:ext uri="{FF2B5EF4-FFF2-40B4-BE49-F238E27FC236}">
                      <a16:creationId xmlns:a16="http://schemas.microsoft.com/office/drawing/2014/main" id="{42A2EA1F-1E8B-865F-BFD7-9A6EC663C23A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2323331" y="3843055"/>
                  <a:ext cx="2062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465" name="Ink 464">
                  <a:extLst>
                    <a:ext uri="{FF2B5EF4-FFF2-40B4-BE49-F238E27FC236}">
                      <a16:creationId xmlns:a16="http://schemas.microsoft.com/office/drawing/2014/main" id="{E01798D8-8E6B-D323-4F5F-E04A40E4A5BD}"/>
                    </a:ext>
                  </a:extLst>
                </p14:cNvPr>
                <p14:cNvContentPartPr/>
                <p14:nvPr/>
              </p14:nvContentPartPr>
              <p14:xfrm>
                <a:off x="249011" y="4873375"/>
                <a:ext cx="135720" cy="238320"/>
              </p14:xfrm>
            </p:contentPart>
          </mc:Choice>
          <mc:Fallback xmlns="">
            <p:pic>
              <p:nvPicPr>
                <p:cNvPr id="465" name="Ink 464">
                  <a:extLst>
                    <a:ext uri="{FF2B5EF4-FFF2-40B4-BE49-F238E27FC236}">
                      <a16:creationId xmlns:a16="http://schemas.microsoft.com/office/drawing/2014/main" id="{E01798D8-8E6B-D323-4F5F-E04A40E4A5BD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231011" y="4855375"/>
                  <a:ext cx="17136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466" name="Ink 465">
                  <a:extLst>
                    <a:ext uri="{FF2B5EF4-FFF2-40B4-BE49-F238E27FC236}">
                      <a16:creationId xmlns:a16="http://schemas.microsoft.com/office/drawing/2014/main" id="{48655AE6-39E2-9A4E-925F-AAB5DCF3171F}"/>
                    </a:ext>
                  </a:extLst>
                </p14:cNvPr>
                <p14:cNvContentPartPr/>
                <p14:nvPr/>
              </p14:nvContentPartPr>
              <p14:xfrm>
                <a:off x="410291" y="4997215"/>
                <a:ext cx="252000" cy="69840"/>
              </p14:xfrm>
            </p:contentPart>
          </mc:Choice>
          <mc:Fallback xmlns="">
            <p:pic>
              <p:nvPicPr>
                <p:cNvPr id="466" name="Ink 465">
                  <a:extLst>
                    <a:ext uri="{FF2B5EF4-FFF2-40B4-BE49-F238E27FC236}">
                      <a16:creationId xmlns:a16="http://schemas.microsoft.com/office/drawing/2014/main" id="{48655AE6-39E2-9A4E-925F-AAB5DCF3171F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392651" y="4979575"/>
                  <a:ext cx="2876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467" name="Ink 466">
                  <a:extLst>
                    <a:ext uri="{FF2B5EF4-FFF2-40B4-BE49-F238E27FC236}">
                      <a16:creationId xmlns:a16="http://schemas.microsoft.com/office/drawing/2014/main" id="{2280E864-A1C6-E59B-45C8-F85589FEA126}"/>
                    </a:ext>
                  </a:extLst>
                </p14:cNvPr>
                <p14:cNvContentPartPr/>
                <p14:nvPr/>
              </p14:nvContentPartPr>
              <p14:xfrm>
                <a:off x="679571" y="4941415"/>
                <a:ext cx="28800" cy="72000"/>
              </p14:xfrm>
            </p:contentPart>
          </mc:Choice>
          <mc:Fallback xmlns="">
            <p:pic>
              <p:nvPicPr>
                <p:cNvPr id="467" name="Ink 466">
                  <a:extLst>
                    <a:ext uri="{FF2B5EF4-FFF2-40B4-BE49-F238E27FC236}">
                      <a16:creationId xmlns:a16="http://schemas.microsoft.com/office/drawing/2014/main" id="{2280E864-A1C6-E59B-45C8-F85589FEA126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661931" y="4923415"/>
                  <a:ext cx="644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468" name="Ink 467">
                  <a:extLst>
                    <a:ext uri="{FF2B5EF4-FFF2-40B4-BE49-F238E27FC236}">
                      <a16:creationId xmlns:a16="http://schemas.microsoft.com/office/drawing/2014/main" id="{CF91DA30-E2AC-B748-C3C7-D801DD132F97}"/>
                    </a:ext>
                  </a:extLst>
                </p14:cNvPr>
                <p14:cNvContentPartPr/>
                <p14:nvPr/>
              </p14:nvContentPartPr>
              <p14:xfrm>
                <a:off x="735011" y="4760335"/>
                <a:ext cx="144000" cy="225000"/>
              </p14:xfrm>
            </p:contentPart>
          </mc:Choice>
          <mc:Fallback xmlns="">
            <p:pic>
              <p:nvPicPr>
                <p:cNvPr id="468" name="Ink 467">
                  <a:extLst>
                    <a:ext uri="{FF2B5EF4-FFF2-40B4-BE49-F238E27FC236}">
                      <a16:creationId xmlns:a16="http://schemas.microsoft.com/office/drawing/2014/main" id="{CF91DA30-E2AC-B748-C3C7-D801DD132F97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717371" y="4742695"/>
                  <a:ext cx="17964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469" name="Ink 468">
                  <a:extLst>
                    <a:ext uri="{FF2B5EF4-FFF2-40B4-BE49-F238E27FC236}">
                      <a16:creationId xmlns:a16="http://schemas.microsoft.com/office/drawing/2014/main" id="{5D074CAB-8C34-7E3D-0D1D-2163C72DE423}"/>
                    </a:ext>
                  </a:extLst>
                </p14:cNvPr>
                <p14:cNvContentPartPr/>
                <p14:nvPr/>
              </p14:nvContentPartPr>
              <p14:xfrm>
                <a:off x="773171" y="4846015"/>
                <a:ext cx="248040" cy="210960"/>
              </p14:xfrm>
            </p:contentPart>
          </mc:Choice>
          <mc:Fallback xmlns="">
            <p:pic>
              <p:nvPicPr>
                <p:cNvPr id="469" name="Ink 468">
                  <a:extLst>
                    <a:ext uri="{FF2B5EF4-FFF2-40B4-BE49-F238E27FC236}">
                      <a16:creationId xmlns:a16="http://schemas.microsoft.com/office/drawing/2014/main" id="{5D074CAB-8C34-7E3D-0D1D-2163C72DE423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755171" y="4828015"/>
                  <a:ext cx="28368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470" name="Ink 469">
                  <a:extLst>
                    <a:ext uri="{FF2B5EF4-FFF2-40B4-BE49-F238E27FC236}">
                      <a16:creationId xmlns:a16="http://schemas.microsoft.com/office/drawing/2014/main" id="{D2A4635B-9C05-25AC-6F9A-D9E171320A7F}"/>
                    </a:ext>
                  </a:extLst>
                </p14:cNvPr>
                <p14:cNvContentPartPr/>
                <p14:nvPr/>
              </p14:nvContentPartPr>
              <p14:xfrm>
                <a:off x="899171" y="4847815"/>
                <a:ext cx="42840" cy="78480"/>
              </p14:xfrm>
            </p:contentPart>
          </mc:Choice>
          <mc:Fallback xmlns="">
            <p:pic>
              <p:nvPicPr>
                <p:cNvPr id="470" name="Ink 469">
                  <a:extLst>
                    <a:ext uri="{FF2B5EF4-FFF2-40B4-BE49-F238E27FC236}">
                      <a16:creationId xmlns:a16="http://schemas.microsoft.com/office/drawing/2014/main" id="{D2A4635B-9C05-25AC-6F9A-D9E171320A7F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881171" y="4829815"/>
                  <a:ext cx="784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471" name="Ink 470">
                  <a:extLst>
                    <a:ext uri="{FF2B5EF4-FFF2-40B4-BE49-F238E27FC236}">
                      <a16:creationId xmlns:a16="http://schemas.microsoft.com/office/drawing/2014/main" id="{8EF622AD-A10D-9A53-18A1-B6684CE570E1}"/>
                    </a:ext>
                  </a:extLst>
                </p14:cNvPr>
                <p14:cNvContentPartPr/>
                <p14:nvPr/>
              </p14:nvContentPartPr>
              <p14:xfrm>
                <a:off x="913931" y="4833055"/>
                <a:ext cx="78840" cy="121320"/>
              </p14:xfrm>
            </p:contentPart>
          </mc:Choice>
          <mc:Fallback xmlns="">
            <p:pic>
              <p:nvPicPr>
                <p:cNvPr id="471" name="Ink 470">
                  <a:extLst>
                    <a:ext uri="{FF2B5EF4-FFF2-40B4-BE49-F238E27FC236}">
                      <a16:creationId xmlns:a16="http://schemas.microsoft.com/office/drawing/2014/main" id="{8EF622AD-A10D-9A53-18A1-B6684CE570E1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895931" y="4815055"/>
                  <a:ext cx="114480" cy="156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14">
            <p14:nvContentPartPr>
              <p14:cNvPr id="473" name="Ink 472">
                <a:extLst>
                  <a:ext uri="{FF2B5EF4-FFF2-40B4-BE49-F238E27FC236}">
                    <a16:creationId xmlns:a16="http://schemas.microsoft.com/office/drawing/2014/main" id="{37C4123E-C098-F445-D172-AC0E1F1E764E}"/>
                  </a:ext>
                </a:extLst>
              </p14:cNvPr>
              <p14:cNvContentPartPr/>
              <p14:nvPr/>
            </p14:nvContentPartPr>
            <p14:xfrm>
              <a:off x="145691" y="3256975"/>
              <a:ext cx="2483280" cy="1941840"/>
            </p14:xfrm>
          </p:contentPart>
        </mc:Choice>
        <mc:Fallback xmlns="">
          <p:pic>
            <p:nvPicPr>
              <p:cNvPr id="473" name="Ink 472">
                <a:extLst>
                  <a:ext uri="{FF2B5EF4-FFF2-40B4-BE49-F238E27FC236}">
                    <a16:creationId xmlns:a16="http://schemas.microsoft.com/office/drawing/2014/main" id="{37C4123E-C098-F445-D172-AC0E1F1E764E}"/>
                  </a:ext>
                </a:extLst>
              </p:cNvPr>
              <p:cNvPicPr/>
              <p:nvPr/>
            </p:nvPicPr>
            <p:blipFill>
              <a:blip r:embed="rId615"/>
              <a:stretch>
                <a:fillRect/>
              </a:stretch>
            </p:blipFill>
            <p:spPr>
              <a:xfrm>
                <a:off x="92051" y="3148975"/>
                <a:ext cx="2590920" cy="215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6">
            <p14:nvContentPartPr>
              <p14:cNvPr id="474" name="Ink 473">
                <a:extLst>
                  <a:ext uri="{FF2B5EF4-FFF2-40B4-BE49-F238E27FC236}">
                    <a16:creationId xmlns:a16="http://schemas.microsoft.com/office/drawing/2014/main" id="{96CCD63C-9D20-6E2A-8AF7-9CA7D8EFC912}"/>
                  </a:ext>
                </a:extLst>
              </p14:cNvPr>
              <p14:cNvContentPartPr/>
              <p14:nvPr/>
            </p14:nvContentPartPr>
            <p14:xfrm>
              <a:off x="193571" y="4804975"/>
              <a:ext cx="1440" cy="10440"/>
            </p14:xfrm>
          </p:contentPart>
        </mc:Choice>
        <mc:Fallback xmlns="">
          <p:pic>
            <p:nvPicPr>
              <p:cNvPr id="474" name="Ink 473">
                <a:extLst>
                  <a:ext uri="{FF2B5EF4-FFF2-40B4-BE49-F238E27FC236}">
                    <a16:creationId xmlns:a16="http://schemas.microsoft.com/office/drawing/2014/main" id="{96CCD63C-9D20-6E2A-8AF7-9CA7D8EFC912}"/>
                  </a:ext>
                </a:extLst>
              </p:cNvPr>
              <p:cNvPicPr/>
              <p:nvPr/>
            </p:nvPicPr>
            <p:blipFill>
              <a:blip r:embed="rId617"/>
              <a:stretch>
                <a:fillRect/>
              </a:stretch>
            </p:blipFill>
            <p:spPr>
              <a:xfrm>
                <a:off x="139571" y="4697335"/>
                <a:ext cx="10908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8">
            <p14:nvContentPartPr>
              <p14:cNvPr id="475" name="Ink 474">
                <a:extLst>
                  <a:ext uri="{FF2B5EF4-FFF2-40B4-BE49-F238E27FC236}">
                    <a16:creationId xmlns:a16="http://schemas.microsoft.com/office/drawing/2014/main" id="{2BB89C6C-1693-711E-CB01-6988D3EB8AEF}"/>
                  </a:ext>
                </a:extLst>
              </p14:cNvPr>
              <p14:cNvContentPartPr/>
              <p14:nvPr/>
            </p14:nvContentPartPr>
            <p14:xfrm>
              <a:off x="180251" y="4565215"/>
              <a:ext cx="874440" cy="701640"/>
            </p14:xfrm>
          </p:contentPart>
        </mc:Choice>
        <mc:Fallback xmlns="">
          <p:pic>
            <p:nvPicPr>
              <p:cNvPr id="475" name="Ink 474">
                <a:extLst>
                  <a:ext uri="{FF2B5EF4-FFF2-40B4-BE49-F238E27FC236}">
                    <a16:creationId xmlns:a16="http://schemas.microsoft.com/office/drawing/2014/main" id="{2BB89C6C-1693-711E-CB01-6988D3EB8AEF}"/>
                  </a:ext>
                </a:extLst>
              </p:cNvPr>
              <p:cNvPicPr/>
              <p:nvPr/>
            </p:nvPicPr>
            <p:blipFill>
              <a:blip r:embed="rId619"/>
              <a:stretch>
                <a:fillRect/>
              </a:stretch>
            </p:blipFill>
            <p:spPr>
              <a:xfrm>
                <a:off x="126251" y="4457575"/>
                <a:ext cx="982080" cy="9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0">
            <p14:nvContentPartPr>
              <p14:cNvPr id="476" name="Ink 475">
                <a:extLst>
                  <a:ext uri="{FF2B5EF4-FFF2-40B4-BE49-F238E27FC236}">
                    <a16:creationId xmlns:a16="http://schemas.microsoft.com/office/drawing/2014/main" id="{49637AF0-77A2-07C2-C00D-3F6455A7CA9F}"/>
                  </a:ext>
                </a:extLst>
              </p14:cNvPr>
              <p14:cNvContentPartPr/>
              <p14:nvPr/>
            </p14:nvContentPartPr>
            <p14:xfrm>
              <a:off x="428651" y="4509055"/>
              <a:ext cx="349200" cy="271080"/>
            </p14:xfrm>
          </p:contentPart>
        </mc:Choice>
        <mc:Fallback xmlns="">
          <p:pic>
            <p:nvPicPr>
              <p:cNvPr id="476" name="Ink 475">
                <a:extLst>
                  <a:ext uri="{FF2B5EF4-FFF2-40B4-BE49-F238E27FC236}">
                    <a16:creationId xmlns:a16="http://schemas.microsoft.com/office/drawing/2014/main" id="{49637AF0-77A2-07C2-C00D-3F6455A7CA9F}"/>
                  </a:ext>
                </a:extLst>
              </p:cNvPr>
              <p:cNvPicPr/>
              <p:nvPr/>
            </p:nvPicPr>
            <p:blipFill>
              <a:blip r:embed="rId621"/>
              <a:stretch>
                <a:fillRect/>
              </a:stretch>
            </p:blipFill>
            <p:spPr>
              <a:xfrm>
                <a:off x="375011" y="4401415"/>
                <a:ext cx="456840" cy="48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2">
            <p14:nvContentPartPr>
              <p14:cNvPr id="477" name="Ink 476">
                <a:extLst>
                  <a:ext uri="{FF2B5EF4-FFF2-40B4-BE49-F238E27FC236}">
                    <a16:creationId xmlns:a16="http://schemas.microsoft.com/office/drawing/2014/main" id="{07D9FA66-369D-F22E-666F-0E7821AE68A0}"/>
                  </a:ext>
                </a:extLst>
              </p14:cNvPr>
              <p14:cNvContentPartPr/>
              <p14:nvPr/>
            </p14:nvContentPartPr>
            <p14:xfrm>
              <a:off x="1913651" y="3211975"/>
              <a:ext cx="778680" cy="823320"/>
            </p14:xfrm>
          </p:contentPart>
        </mc:Choice>
        <mc:Fallback xmlns="">
          <p:pic>
            <p:nvPicPr>
              <p:cNvPr id="477" name="Ink 476">
                <a:extLst>
                  <a:ext uri="{FF2B5EF4-FFF2-40B4-BE49-F238E27FC236}">
                    <a16:creationId xmlns:a16="http://schemas.microsoft.com/office/drawing/2014/main" id="{07D9FA66-369D-F22E-666F-0E7821AE68A0}"/>
                  </a:ext>
                </a:extLst>
              </p:cNvPr>
              <p:cNvPicPr/>
              <p:nvPr/>
            </p:nvPicPr>
            <p:blipFill>
              <a:blip r:embed="rId623"/>
              <a:stretch>
                <a:fillRect/>
              </a:stretch>
            </p:blipFill>
            <p:spPr>
              <a:xfrm>
                <a:off x="1859651" y="3103975"/>
                <a:ext cx="886320" cy="10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4">
            <p14:nvContentPartPr>
              <p14:cNvPr id="478" name="Ink 477">
                <a:extLst>
                  <a:ext uri="{FF2B5EF4-FFF2-40B4-BE49-F238E27FC236}">
                    <a16:creationId xmlns:a16="http://schemas.microsoft.com/office/drawing/2014/main" id="{DA931814-8E27-F467-6464-F71E3B076BCE}"/>
                  </a:ext>
                </a:extLst>
              </p14:cNvPr>
              <p14:cNvContentPartPr/>
              <p14:nvPr/>
            </p14:nvContentPartPr>
            <p14:xfrm>
              <a:off x="2355731" y="3260575"/>
              <a:ext cx="262440" cy="383040"/>
            </p14:xfrm>
          </p:contentPart>
        </mc:Choice>
        <mc:Fallback xmlns="">
          <p:pic>
            <p:nvPicPr>
              <p:cNvPr id="478" name="Ink 477">
                <a:extLst>
                  <a:ext uri="{FF2B5EF4-FFF2-40B4-BE49-F238E27FC236}">
                    <a16:creationId xmlns:a16="http://schemas.microsoft.com/office/drawing/2014/main" id="{DA931814-8E27-F467-6464-F71E3B076BCE}"/>
                  </a:ext>
                </a:extLst>
              </p:cNvPr>
              <p:cNvPicPr/>
              <p:nvPr/>
            </p:nvPicPr>
            <p:blipFill>
              <a:blip r:embed="rId625"/>
              <a:stretch>
                <a:fillRect/>
              </a:stretch>
            </p:blipFill>
            <p:spPr>
              <a:xfrm>
                <a:off x="2302091" y="3152575"/>
                <a:ext cx="370080" cy="598680"/>
              </a:xfrm>
              <a:prstGeom prst="rect">
                <a:avLst/>
              </a:prstGeom>
            </p:spPr>
          </p:pic>
        </mc:Fallback>
      </mc:AlternateContent>
      <p:grpSp>
        <p:nvGrpSpPr>
          <p:cNvPr id="482" name="Group 481">
            <a:extLst>
              <a:ext uri="{FF2B5EF4-FFF2-40B4-BE49-F238E27FC236}">
                <a16:creationId xmlns:a16="http://schemas.microsoft.com/office/drawing/2014/main" id="{3FB5C727-0E3D-4393-61C5-F7557B3E1F39}"/>
              </a:ext>
            </a:extLst>
          </p:cNvPr>
          <p:cNvGrpSpPr/>
          <p:nvPr/>
        </p:nvGrpSpPr>
        <p:grpSpPr>
          <a:xfrm>
            <a:off x="7344251" y="5991175"/>
            <a:ext cx="325440" cy="231840"/>
            <a:chOff x="7344251" y="5991175"/>
            <a:chExt cx="325440" cy="23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479" name="Ink 478">
                  <a:extLst>
                    <a:ext uri="{FF2B5EF4-FFF2-40B4-BE49-F238E27FC236}">
                      <a16:creationId xmlns:a16="http://schemas.microsoft.com/office/drawing/2014/main" id="{ADE14737-EF9F-176A-3487-07B48585C0E7}"/>
                    </a:ext>
                  </a:extLst>
                </p14:cNvPr>
                <p14:cNvContentPartPr/>
                <p14:nvPr/>
              </p14:nvContentPartPr>
              <p14:xfrm>
                <a:off x="7344251" y="5991175"/>
                <a:ext cx="129960" cy="230760"/>
              </p14:xfrm>
            </p:contentPart>
          </mc:Choice>
          <mc:Fallback xmlns="">
            <p:pic>
              <p:nvPicPr>
                <p:cNvPr id="479" name="Ink 478">
                  <a:extLst>
                    <a:ext uri="{FF2B5EF4-FFF2-40B4-BE49-F238E27FC236}">
                      <a16:creationId xmlns:a16="http://schemas.microsoft.com/office/drawing/2014/main" id="{ADE14737-EF9F-176A-3487-07B48585C0E7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7326611" y="5973535"/>
                  <a:ext cx="16560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480" name="Ink 479">
                  <a:extLst>
                    <a:ext uri="{FF2B5EF4-FFF2-40B4-BE49-F238E27FC236}">
                      <a16:creationId xmlns:a16="http://schemas.microsoft.com/office/drawing/2014/main" id="{6A84F6EA-212D-0EB9-F74E-374FACFBC028}"/>
                    </a:ext>
                  </a:extLst>
                </p14:cNvPr>
                <p14:cNvContentPartPr/>
                <p14:nvPr/>
              </p14:nvContentPartPr>
              <p14:xfrm>
                <a:off x="7404371" y="6169375"/>
                <a:ext cx="81000" cy="10440"/>
              </p14:xfrm>
            </p:contentPart>
          </mc:Choice>
          <mc:Fallback xmlns="">
            <p:pic>
              <p:nvPicPr>
                <p:cNvPr id="480" name="Ink 479">
                  <a:extLst>
                    <a:ext uri="{FF2B5EF4-FFF2-40B4-BE49-F238E27FC236}">
                      <a16:creationId xmlns:a16="http://schemas.microsoft.com/office/drawing/2014/main" id="{6A84F6EA-212D-0EB9-F74E-374FACFBC028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7386731" y="6151735"/>
                  <a:ext cx="1166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481" name="Ink 480">
                  <a:extLst>
                    <a:ext uri="{FF2B5EF4-FFF2-40B4-BE49-F238E27FC236}">
                      <a16:creationId xmlns:a16="http://schemas.microsoft.com/office/drawing/2014/main" id="{10F8757A-108A-B0DC-3CFB-B745E260D193}"/>
                    </a:ext>
                  </a:extLst>
                </p14:cNvPr>
                <p14:cNvContentPartPr/>
                <p14:nvPr/>
              </p14:nvContentPartPr>
              <p14:xfrm>
                <a:off x="7523171" y="6018895"/>
                <a:ext cx="146520" cy="204120"/>
              </p14:xfrm>
            </p:contentPart>
          </mc:Choice>
          <mc:Fallback xmlns="">
            <p:pic>
              <p:nvPicPr>
                <p:cNvPr id="481" name="Ink 480">
                  <a:extLst>
                    <a:ext uri="{FF2B5EF4-FFF2-40B4-BE49-F238E27FC236}">
                      <a16:creationId xmlns:a16="http://schemas.microsoft.com/office/drawing/2014/main" id="{10F8757A-108A-B0DC-3CFB-B745E260D193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7505531" y="6000895"/>
                  <a:ext cx="182160" cy="239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32">
            <p14:nvContentPartPr>
              <p14:cNvPr id="483" name="Ink 482">
                <a:extLst>
                  <a:ext uri="{FF2B5EF4-FFF2-40B4-BE49-F238E27FC236}">
                    <a16:creationId xmlns:a16="http://schemas.microsoft.com/office/drawing/2014/main" id="{DE506A89-C620-DCE4-D3F5-2C08CC688C86}"/>
                  </a:ext>
                </a:extLst>
              </p14:cNvPr>
              <p14:cNvContentPartPr/>
              <p14:nvPr/>
            </p14:nvContentPartPr>
            <p14:xfrm>
              <a:off x="7767251" y="5946895"/>
              <a:ext cx="1117080" cy="444600"/>
            </p14:xfrm>
          </p:contentPart>
        </mc:Choice>
        <mc:Fallback xmlns="">
          <p:pic>
            <p:nvPicPr>
              <p:cNvPr id="483" name="Ink 482">
                <a:extLst>
                  <a:ext uri="{FF2B5EF4-FFF2-40B4-BE49-F238E27FC236}">
                    <a16:creationId xmlns:a16="http://schemas.microsoft.com/office/drawing/2014/main" id="{DE506A89-C620-DCE4-D3F5-2C08CC688C86}"/>
                  </a:ext>
                </a:extLst>
              </p:cNvPr>
              <p:cNvPicPr/>
              <p:nvPr/>
            </p:nvPicPr>
            <p:blipFill>
              <a:blip r:embed="rId633"/>
              <a:stretch>
                <a:fillRect/>
              </a:stretch>
            </p:blipFill>
            <p:spPr>
              <a:xfrm>
                <a:off x="7749251" y="5929255"/>
                <a:ext cx="1152720" cy="480240"/>
              </a:xfrm>
              <a:prstGeom prst="rect">
                <a:avLst/>
              </a:prstGeom>
            </p:spPr>
          </p:pic>
        </mc:Fallback>
      </mc:AlternateContent>
      <p:grpSp>
        <p:nvGrpSpPr>
          <p:cNvPr id="486" name="Group 485">
            <a:extLst>
              <a:ext uri="{FF2B5EF4-FFF2-40B4-BE49-F238E27FC236}">
                <a16:creationId xmlns:a16="http://schemas.microsoft.com/office/drawing/2014/main" id="{779E5EFF-2233-9864-B8C6-FBD6300B674E}"/>
              </a:ext>
            </a:extLst>
          </p:cNvPr>
          <p:cNvGrpSpPr/>
          <p:nvPr/>
        </p:nvGrpSpPr>
        <p:grpSpPr>
          <a:xfrm>
            <a:off x="9104651" y="6006295"/>
            <a:ext cx="1022760" cy="320760"/>
            <a:chOff x="9104651" y="6006295"/>
            <a:chExt cx="1022760" cy="32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4">
              <p14:nvContentPartPr>
                <p14:cNvPr id="484" name="Ink 483">
                  <a:extLst>
                    <a:ext uri="{FF2B5EF4-FFF2-40B4-BE49-F238E27FC236}">
                      <a16:creationId xmlns:a16="http://schemas.microsoft.com/office/drawing/2014/main" id="{5353F7A3-BE46-86A7-1D66-41E8EF32DCDE}"/>
                    </a:ext>
                  </a:extLst>
                </p14:cNvPr>
                <p14:cNvContentPartPr/>
                <p14:nvPr/>
              </p14:nvContentPartPr>
              <p14:xfrm>
                <a:off x="9104651" y="6006295"/>
                <a:ext cx="1002960" cy="320760"/>
              </p14:xfrm>
            </p:contentPart>
          </mc:Choice>
          <mc:Fallback xmlns="">
            <p:pic>
              <p:nvPicPr>
                <p:cNvPr id="484" name="Ink 483">
                  <a:extLst>
                    <a:ext uri="{FF2B5EF4-FFF2-40B4-BE49-F238E27FC236}">
                      <a16:creationId xmlns:a16="http://schemas.microsoft.com/office/drawing/2014/main" id="{5353F7A3-BE46-86A7-1D66-41E8EF32DCDE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9087011" y="5988295"/>
                  <a:ext cx="103860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485" name="Ink 484">
                  <a:extLst>
                    <a:ext uri="{FF2B5EF4-FFF2-40B4-BE49-F238E27FC236}">
                      <a16:creationId xmlns:a16="http://schemas.microsoft.com/office/drawing/2014/main" id="{FC18963D-4D35-E507-978F-82D4405DE490}"/>
                    </a:ext>
                  </a:extLst>
                </p14:cNvPr>
                <p14:cNvContentPartPr/>
                <p14:nvPr/>
              </p14:nvContentPartPr>
              <p14:xfrm>
                <a:off x="9890171" y="6057415"/>
                <a:ext cx="237240" cy="25560"/>
              </p14:xfrm>
            </p:contentPart>
          </mc:Choice>
          <mc:Fallback xmlns="">
            <p:pic>
              <p:nvPicPr>
                <p:cNvPr id="485" name="Ink 484">
                  <a:extLst>
                    <a:ext uri="{FF2B5EF4-FFF2-40B4-BE49-F238E27FC236}">
                      <a16:creationId xmlns:a16="http://schemas.microsoft.com/office/drawing/2014/main" id="{FC18963D-4D35-E507-978F-82D4405DE490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9872171" y="6039775"/>
                  <a:ext cx="272880" cy="6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2" name="Group 491">
            <a:extLst>
              <a:ext uri="{FF2B5EF4-FFF2-40B4-BE49-F238E27FC236}">
                <a16:creationId xmlns:a16="http://schemas.microsoft.com/office/drawing/2014/main" id="{BDFE166C-31DE-7597-EC98-A292DF9211C2}"/>
              </a:ext>
            </a:extLst>
          </p:cNvPr>
          <p:cNvGrpSpPr/>
          <p:nvPr/>
        </p:nvGrpSpPr>
        <p:grpSpPr>
          <a:xfrm>
            <a:off x="5061131" y="6456655"/>
            <a:ext cx="822960" cy="269640"/>
            <a:chOff x="5061131" y="6456655"/>
            <a:chExt cx="822960" cy="26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487" name="Ink 486">
                  <a:extLst>
                    <a:ext uri="{FF2B5EF4-FFF2-40B4-BE49-F238E27FC236}">
                      <a16:creationId xmlns:a16="http://schemas.microsoft.com/office/drawing/2014/main" id="{5DF8D944-EFEC-C55F-8948-8AE1D1CE9C9B}"/>
                    </a:ext>
                  </a:extLst>
                </p14:cNvPr>
                <p14:cNvContentPartPr/>
                <p14:nvPr/>
              </p14:nvContentPartPr>
              <p14:xfrm>
                <a:off x="5061131" y="6539095"/>
                <a:ext cx="82800" cy="158760"/>
              </p14:xfrm>
            </p:contentPart>
          </mc:Choice>
          <mc:Fallback xmlns="">
            <p:pic>
              <p:nvPicPr>
                <p:cNvPr id="487" name="Ink 486">
                  <a:extLst>
                    <a:ext uri="{FF2B5EF4-FFF2-40B4-BE49-F238E27FC236}">
                      <a16:creationId xmlns:a16="http://schemas.microsoft.com/office/drawing/2014/main" id="{5DF8D944-EFEC-C55F-8948-8AE1D1CE9C9B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5043131" y="6521095"/>
                  <a:ext cx="1184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0">
              <p14:nvContentPartPr>
                <p14:cNvPr id="488" name="Ink 487">
                  <a:extLst>
                    <a:ext uri="{FF2B5EF4-FFF2-40B4-BE49-F238E27FC236}">
                      <a16:creationId xmlns:a16="http://schemas.microsoft.com/office/drawing/2014/main" id="{D4D47566-91E8-14B1-8953-5DA690BE35CD}"/>
                    </a:ext>
                  </a:extLst>
                </p14:cNvPr>
                <p14:cNvContentPartPr/>
                <p14:nvPr/>
              </p14:nvContentPartPr>
              <p14:xfrm>
                <a:off x="5109731" y="6478975"/>
                <a:ext cx="5040" cy="8640"/>
              </p14:xfrm>
            </p:contentPart>
          </mc:Choice>
          <mc:Fallback xmlns="">
            <p:pic>
              <p:nvPicPr>
                <p:cNvPr id="488" name="Ink 487">
                  <a:extLst>
                    <a:ext uri="{FF2B5EF4-FFF2-40B4-BE49-F238E27FC236}">
                      <a16:creationId xmlns:a16="http://schemas.microsoft.com/office/drawing/2014/main" id="{D4D47566-91E8-14B1-8953-5DA690BE35CD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5092091" y="6460975"/>
                  <a:ext cx="406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2">
              <p14:nvContentPartPr>
                <p14:cNvPr id="489" name="Ink 488">
                  <a:extLst>
                    <a:ext uri="{FF2B5EF4-FFF2-40B4-BE49-F238E27FC236}">
                      <a16:creationId xmlns:a16="http://schemas.microsoft.com/office/drawing/2014/main" id="{E90E89CF-578E-3BB2-D814-EBA67C45987E}"/>
                    </a:ext>
                  </a:extLst>
                </p14:cNvPr>
                <p14:cNvContentPartPr/>
                <p14:nvPr/>
              </p14:nvContentPartPr>
              <p14:xfrm>
                <a:off x="5145011" y="6586615"/>
                <a:ext cx="88560" cy="114120"/>
              </p14:xfrm>
            </p:contentPart>
          </mc:Choice>
          <mc:Fallback xmlns="">
            <p:pic>
              <p:nvPicPr>
                <p:cNvPr id="489" name="Ink 488">
                  <a:extLst>
                    <a:ext uri="{FF2B5EF4-FFF2-40B4-BE49-F238E27FC236}">
                      <a16:creationId xmlns:a16="http://schemas.microsoft.com/office/drawing/2014/main" id="{E90E89CF-578E-3BB2-D814-EBA67C45987E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5127011" y="6568975"/>
                  <a:ext cx="1242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4">
              <p14:nvContentPartPr>
                <p14:cNvPr id="490" name="Ink 489">
                  <a:extLst>
                    <a:ext uri="{FF2B5EF4-FFF2-40B4-BE49-F238E27FC236}">
                      <a16:creationId xmlns:a16="http://schemas.microsoft.com/office/drawing/2014/main" id="{0A6D2EFE-48BA-4CDB-75E0-8CB6821C43F0}"/>
                    </a:ext>
                  </a:extLst>
                </p14:cNvPr>
                <p14:cNvContentPartPr/>
                <p14:nvPr/>
              </p14:nvContentPartPr>
              <p14:xfrm>
                <a:off x="5300891" y="6456655"/>
                <a:ext cx="209880" cy="262800"/>
              </p14:xfrm>
            </p:contentPart>
          </mc:Choice>
          <mc:Fallback xmlns="">
            <p:pic>
              <p:nvPicPr>
                <p:cNvPr id="490" name="Ink 489">
                  <a:extLst>
                    <a:ext uri="{FF2B5EF4-FFF2-40B4-BE49-F238E27FC236}">
                      <a16:creationId xmlns:a16="http://schemas.microsoft.com/office/drawing/2014/main" id="{0A6D2EFE-48BA-4CDB-75E0-8CB6821C43F0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5282891" y="6438655"/>
                  <a:ext cx="24552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6">
              <p14:nvContentPartPr>
                <p14:cNvPr id="491" name="Ink 490">
                  <a:extLst>
                    <a:ext uri="{FF2B5EF4-FFF2-40B4-BE49-F238E27FC236}">
                      <a16:creationId xmlns:a16="http://schemas.microsoft.com/office/drawing/2014/main" id="{71E6A209-5F23-F5E3-D0D2-2BD1F3589426}"/>
                    </a:ext>
                  </a:extLst>
                </p14:cNvPr>
                <p14:cNvContentPartPr/>
                <p14:nvPr/>
              </p14:nvContentPartPr>
              <p14:xfrm>
                <a:off x="5528051" y="6504895"/>
                <a:ext cx="356040" cy="221400"/>
              </p14:xfrm>
            </p:contentPart>
          </mc:Choice>
          <mc:Fallback xmlns="">
            <p:pic>
              <p:nvPicPr>
                <p:cNvPr id="491" name="Ink 490">
                  <a:extLst>
                    <a:ext uri="{FF2B5EF4-FFF2-40B4-BE49-F238E27FC236}">
                      <a16:creationId xmlns:a16="http://schemas.microsoft.com/office/drawing/2014/main" id="{71E6A209-5F23-F5E3-D0D2-2BD1F3589426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5510051" y="6487255"/>
                  <a:ext cx="391680" cy="25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6" name="Group 495">
            <a:extLst>
              <a:ext uri="{FF2B5EF4-FFF2-40B4-BE49-F238E27FC236}">
                <a16:creationId xmlns:a16="http://schemas.microsoft.com/office/drawing/2014/main" id="{6B65DE0B-92D3-B932-FA42-CBF9C57AC6FB}"/>
              </a:ext>
            </a:extLst>
          </p:cNvPr>
          <p:cNvGrpSpPr/>
          <p:nvPr/>
        </p:nvGrpSpPr>
        <p:grpSpPr>
          <a:xfrm>
            <a:off x="6065531" y="6508495"/>
            <a:ext cx="369360" cy="253800"/>
            <a:chOff x="6065531" y="6508495"/>
            <a:chExt cx="369360" cy="25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8">
              <p14:nvContentPartPr>
                <p14:cNvPr id="493" name="Ink 492">
                  <a:extLst>
                    <a:ext uri="{FF2B5EF4-FFF2-40B4-BE49-F238E27FC236}">
                      <a16:creationId xmlns:a16="http://schemas.microsoft.com/office/drawing/2014/main" id="{0E8AEB20-8A14-B7EC-4FB0-2A0E6B48867C}"/>
                    </a:ext>
                  </a:extLst>
                </p14:cNvPr>
                <p14:cNvContentPartPr/>
                <p14:nvPr/>
              </p14:nvContentPartPr>
              <p14:xfrm>
                <a:off x="6065531" y="6508495"/>
                <a:ext cx="104400" cy="239760"/>
              </p14:xfrm>
            </p:contentPart>
          </mc:Choice>
          <mc:Fallback xmlns="">
            <p:pic>
              <p:nvPicPr>
                <p:cNvPr id="493" name="Ink 492">
                  <a:extLst>
                    <a:ext uri="{FF2B5EF4-FFF2-40B4-BE49-F238E27FC236}">
                      <a16:creationId xmlns:a16="http://schemas.microsoft.com/office/drawing/2014/main" id="{0E8AEB20-8A14-B7EC-4FB0-2A0E6B48867C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6047531" y="6490495"/>
                  <a:ext cx="14004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0">
              <p14:nvContentPartPr>
                <p14:cNvPr id="494" name="Ink 493">
                  <a:extLst>
                    <a:ext uri="{FF2B5EF4-FFF2-40B4-BE49-F238E27FC236}">
                      <a16:creationId xmlns:a16="http://schemas.microsoft.com/office/drawing/2014/main" id="{363BED87-E5D1-A77C-81F5-A066D162AAD1}"/>
                    </a:ext>
                  </a:extLst>
                </p14:cNvPr>
                <p14:cNvContentPartPr/>
                <p14:nvPr/>
              </p14:nvContentPartPr>
              <p14:xfrm>
                <a:off x="6074531" y="6686695"/>
                <a:ext cx="128160" cy="9720"/>
              </p14:xfrm>
            </p:contentPart>
          </mc:Choice>
          <mc:Fallback xmlns="">
            <p:pic>
              <p:nvPicPr>
                <p:cNvPr id="494" name="Ink 493">
                  <a:extLst>
                    <a:ext uri="{FF2B5EF4-FFF2-40B4-BE49-F238E27FC236}">
                      <a16:creationId xmlns:a16="http://schemas.microsoft.com/office/drawing/2014/main" id="{363BED87-E5D1-A77C-81F5-A066D162AAD1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6056531" y="6668695"/>
                  <a:ext cx="1638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2">
              <p14:nvContentPartPr>
                <p14:cNvPr id="495" name="Ink 494">
                  <a:extLst>
                    <a:ext uri="{FF2B5EF4-FFF2-40B4-BE49-F238E27FC236}">
                      <a16:creationId xmlns:a16="http://schemas.microsoft.com/office/drawing/2014/main" id="{AA38BFCA-7F92-B626-F4B0-F295A08D93A8}"/>
                    </a:ext>
                  </a:extLst>
                </p14:cNvPr>
                <p14:cNvContentPartPr/>
                <p14:nvPr/>
              </p14:nvContentPartPr>
              <p14:xfrm>
                <a:off x="6238691" y="6546655"/>
                <a:ext cx="196200" cy="215640"/>
              </p14:xfrm>
            </p:contentPart>
          </mc:Choice>
          <mc:Fallback xmlns="">
            <p:pic>
              <p:nvPicPr>
                <p:cNvPr id="495" name="Ink 494">
                  <a:extLst>
                    <a:ext uri="{FF2B5EF4-FFF2-40B4-BE49-F238E27FC236}">
                      <a16:creationId xmlns:a16="http://schemas.microsoft.com/office/drawing/2014/main" id="{AA38BFCA-7F92-B626-F4B0-F295A08D93A8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6220691" y="6528655"/>
                  <a:ext cx="231840" cy="25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9" name="Group 498">
            <a:extLst>
              <a:ext uri="{FF2B5EF4-FFF2-40B4-BE49-F238E27FC236}">
                <a16:creationId xmlns:a16="http://schemas.microsoft.com/office/drawing/2014/main" id="{EA6B8CE4-4E57-2BD8-BE13-CEAB7A328FF3}"/>
              </a:ext>
            </a:extLst>
          </p:cNvPr>
          <p:cNvGrpSpPr/>
          <p:nvPr/>
        </p:nvGrpSpPr>
        <p:grpSpPr>
          <a:xfrm>
            <a:off x="6601931" y="6517495"/>
            <a:ext cx="933480" cy="235800"/>
            <a:chOff x="6601931" y="6517495"/>
            <a:chExt cx="933480" cy="23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4">
              <p14:nvContentPartPr>
                <p14:cNvPr id="497" name="Ink 496">
                  <a:extLst>
                    <a:ext uri="{FF2B5EF4-FFF2-40B4-BE49-F238E27FC236}">
                      <a16:creationId xmlns:a16="http://schemas.microsoft.com/office/drawing/2014/main" id="{5B88DEAE-E4A3-CB70-E6E8-E302006F904B}"/>
                    </a:ext>
                  </a:extLst>
                </p14:cNvPr>
                <p14:cNvContentPartPr/>
                <p14:nvPr/>
              </p14:nvContentPartPr>
              <p14:xfrm>
                <a:off x="6601931" y="6517495"/>
                <a:ext cx="851760" cy="235800"/>
              </p14:xfrm>
            </p:contentPart>
          </mc:Choice>
          <mc:Fallback xmlns="">
            <p:pic>
              <p:nvPicPr>
                <p:cNvPr id="497" name="Ink 496">
                  <a:extLst>
                    <a:ext uri="{FF2B5EF4-FFF2-40B4-BE49-F238E27FC236}">
                      <a16:creationId xmlns:a16="http://schemas.microsoft.com/office/drawing/2014/main" id="{5B88DEAE-E4A3-CB70-E6E8-E302006F904B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6583931" y="6499855"/>
                  <a:ext cx="88740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6">
              <p14:nvContentPartPr>
                <p14:cNvPr id="498" name="Ink 497">
                  <a:extLst>
                    <a:ext uri="{FF2B5EF4-FFF2-40B4-BE49-F238E27FC236}">
                      <a16:creationId xmlns:a16="http://schemas.microsoft.com/office/drawing/2014/main" id="{A6596BE5-D212-A260-CC6F-B2793A05956A}"/>
                    </a:ext>
                  </a:extLst>
                </p14:cNvPr>
                <p14:cNvContentPartPr/>
                <p14:nvPr/>
              </p14:nvContentPartPr>
              <p14:xfrm>
                <a:off x="7350731" y="6602095"/>
                <a:ext cx="184680" cy="34200"/>
              </p14:xfrm>
            </p:contentPart>
          </mc:Choice>
          <mc:Fallback xmlns="">
            <p:pic>
              <p:nvPicPr>
                <p:cNvPr id="498" name="Ink 497">
                  <a:extLst>
                    <a:ext uri="{FF2B5EF4-FFF2-40B4-BE49-F238E27FC236}">
                      <a16:creationId xmlns:a16="http://schemas.microsoft.com/office/drawing/2014/main" id="{A6596BE5-D212-A260-CC6F-B2793A05956A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7333091" y="6584095"/>
                  <a:ext cx="220320" cy="6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0" name="Group 509">
            <a:extLst>
              <a:ext uri="{FF2B5EF4-FFF2-40B4-BE49-F238E27FC236}">
                <a16:creationId xmlns:a16="http://schemas.microsoft.com/office/drawing/2014/main" id="{76D17B24-7ED1-A155-8A5F-BA2084DCB171}"/>
              </a:ext>
            </a:extLst>
          </p:cNvPr>
          <p:cNvGrpSpPr/>
          <p:nvPr/>
        </p:nvGrpSpPr>
        <p:grpSpPr>
          <a:xfrm>
            <a:off x="8357651" y="4199095"/>
            <a:ext cx="1434600" cy="335520"/>
            <a:chOff x="8357651" y="4199095"/>
            <a:chExt cx="1434600" cy="33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8">
              <p14:nvContentPartPr>
                <p14:cNvPr id="500" name="Ink 499">
                  <a:extLst>
                    <a:ext uri="{FF2B5EF4-FFF2-40B4-BE49-F238E27FC236}">
                      <a16:creationId xmlns:a16="http://schemas.microsoft.com/office/drawing/2014/main" id="{F02F21F4-D176-E9F7-8D01-BEADA098242F}"/>
                    </a:ext>
                  </a:extLst>
                </p14:cNvPr>
                <p14:cNvContentPartPr/>
                <p14:nvPr/>
              </p14:nvContentPartPr>
              <p14:xfrm>
                <a:off x="8380331" y="4242295"/>
                <a:ext cx="76320" cy="230400"/>
              </p14:xfrm>
            </p:contentPart>
          </mc:Choice>
          <mc:Fallback xmlns="">
            <p:pic>
              <p:nvPicPr>
                <p:cNvPr id="500" name="Ink 499">
                  <a:extLst>
                    <a:ext uri="{FF2B5EF4-FFF2-40B4-BE49-F238E27FC236}">
                      <a16:creationId xmlns:a16="http://schemas.microsoft.com/office/drawing/2014/main" id="{F02F21F4-D176-E9F7-8D01-BEADA098242F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8362331" y="4224295"/>
                  <a:ext cx="11196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0">
              <p14:nvContentPartPr>
                <p14:cNvPr id="501" name="Ink 500">
                  <a:extLst>
                    <a:ext uri="{FF2B5EF4-FFF2-40B4-BE49-F238E27FC236}">
                      <a16:creationId xmlns:a16="http://schemas.microsoft.com/office/drawing/2014/main" id="{ACBC15C8-13BC-0E26-935E-0A099781114B}"/>
                    </a:ext>
                  </a:extLst>
                </p14:cNvPr>
                <p14:cNvContentPartPr/>
                <p14:nvPr/>
              </p14:nvContentPartPr>
              <p14:xfrm>
                <a:off x="8394371" y="4371535"/>
                <a:ext cx="101880" cy="17280"/>
              </p14:xfrm>
            </p:contentPart>
          </mc:Choice>
          <mc:Fallback xmlns="">
            <p:pic>
              <p:nvPicPr>
                <p:cNvPr id="501" name="Ink 500">
                  <a:extLst>
                    <a:ext uri="{FF2B5EF4-FFF2-40B4-BE49-F238E27FC236}">
                      <a16:creationId xmlns:a16="http://schemas.microsoft.com/office/drawing/2014/main" id="{ACBC15C8-13BC-0E26-935E-0A099781114B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8376371" y="4353535"/>
                  <a:ext cx="1375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2">
              <p14:nvContentPartPr>
                <p14:cNvPr id="502" name="Ink 501">
                  <a:extLst>
                    <a:ext uri="{FF2B5EF4-FFF2-40B4-BE49-F238E27FC236}">
                      <a16:creationId xmlns:a16="http://schemas.microsoft.com/office/drawing/2014/main" id="{28D08F56-B3EB-0D60-A641-263358754EF6}"/>
                    </a:ext>
                  </a:extLst>
                </p14:cNvPr>
                <p14:cNvContentPartPr/>
                <p14:nvPr/>
              </p14:nvContentPartPr>
              <p14:xfrm>
                <a:off x="8576531" y="4295575"/>
                <a:ext cx="96480" cy="161280"/>
              </p14:xfrm>
            </p:contentPart>
          </mc:Choice>
          <mc:Fallback xmlns="">
            <p:pic>
              <p:nvPicPr>
                <p:cNvPr id="502" name="Ink 501">
                  <a:extLst>
                    <a:ext uri="{FF2B5EF4-FFF2-40B4-BE49-F238E27FC236}">
                      <a16:creationId xmlns:a16="http://schemas.microsoft.com/office/drawing/2014/main" id="{28D08F56-B3EB-0D60-A641-263358754EF6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8558531" y="4277575"/>
                  <a:ext cx="1321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4">
              <p14:nvContentPartPr>
                <p14:cNvPr id="503" name="Ink 502">
                  <a:extLst>
                    <a:ext uri="{FF2B5EF4-FFF2-40B4-BE49-F238E27FC236}">
                      <a16:creationId xmlns:a16="http://schemas.microsoft.com/office/drawing/2014/main" id="{14CC11DA-72F9-812F-72EF-C0C024F47B42}"/>
                    </a:ext>
                  </a:extLst>
                </p14:cNvPr>
                <p14:cNvContentPartPr/>
                <p14:nvPr/>
              </p14:nvContentPartPr>
              <p14:xfrm>
                <a:off x="8357651" y="4273975"/>
                <a:ext cx="61560" cy="257760"/>
              </p14:xfrm>
            </p:contentPart>
          </mc:Choice>
          <mc:Fallback xmlns="">
            <p:pic>
              <p:nvPicPr>
                <p:cNvPr id="503" name="Ink 502">
                  <a:extLst>
                    <a:ext uri="{FF2B5EF4-FFF2-40B4-BE49-F238E27FC236}">
                      <a16:creationId xmlns:a16="http://schemas.microsoft.com/office/drawing/2014/main" id="{14CC11DA-72F9-812F-72EF-C0C024F47B42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8340011" y="4255975"/>
                  <a:ext cx="9720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6">
              <p14:nvContentPartPr>
                <p14:cNvPr id="505" name="Ink 504">
                  <a:extLst>
                    <a:ext uri="{FF2B5EF4-FFF2-40B4-BE49-F238E27FC236}">
                      <a16:creationId xmlns:a16="http://schemas.microsoft.com/office/drawing/2014/main" id="{DA5128EA-FF94-78F8-A310-893E9C95645C}"/>
                    </a:ext>
                  </a:extLst>
                </p14:cNvPr>
                <p14:cNvContentPartPr/>
                <p14:nvPr/>
              </p14:nvContentPartPr>
              <p14:xfrm>
                <a:off x="8877491" y="4350655"/>
                <a:ext cx="253080" cy="158760"/>
              </p14:xfrm>
            </p:contentPart>
          </mc:Choice>
          <mc:Fallback xmlns="">
            <p:pic>
              <p:nvPicPr>
                <p:cNvPr id="505" name="Ink 504">
                  <a:extLst>
                    <a:ext uri="{FF2B5EF4-FFF2-40B4-BE49-F238E27FC236}">
                      <a16:creationId xmlns:a16="http://schemas.microsoft.com/office/drawing/2014/main" id="{DA5128EA-FF94-78F8-A310-893E9C95645C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8859491" y="4332655"/>
                  <a:ext cx="28872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8">
              <p14:nvContentPartPr>
                <p14:cNvPr id="506" name="Ink 505">
                  <a:extLst>
                    <a:ext uri="{FF2B5EF4-FFF2-40B4-BE49-F238E27FC236}">
                      <a16:creationId xmlns:a16="http://schemas.microsoft.com/office/drawing/2014/main" id="{42C97541-84E2-23C5-3231-A52603C9D7D9}"/>
                    </a:ext>
                  </a:extLst>
                </p14:cNvPr>
                <p14:cNvContentPartPr/>
                <p14:nvPr/>
              </p14:nvContentPartPr>
              <p14:xfrm>
                <a:off x="9142811" y="4346695"/>
                <a:ext cx="79920" cy="108720"/>
              </p14:xfrm>
            </p:contentPart>
          </mc:Choice>
          <mc:Fallback xmlns="">
            <p:pic>
              <p:nvPicPr>
                <p:cNvPr id="506" name="Ink 505">
                  <a:extLst>
                    <a:ext uri="{FF2B5EF4-FFF2-40B4-BE49-F238E27FC236}">
                      <a16:creationId xmlns:a16="http://schemas.microsoft.com/office/drawing/2014/main" id="{42C97541-84E2-23C5-3231-A52603C9D7D9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9124811" y="4328695"/>
                  <a:ext cx="1155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0">
              <p14:nvContentPartPr>
                <p14:cNvPr id="507" name="Ink 506">
                  <a:extLst>
                    <a:ext uri="{FF2B5EF4-FFF2-40B4-BE49-F238E27FC236}">
                      <a16:creationId xmlns:a16="http://schemas.microsoft.com/office/drawing/2014/main" id="{54744C0C-A15F-E518-01D6-D706C3451C1E}"/>
                    </a:ext>
                  </a:extLst>
                </p14:cNvPr>
                <p14:cNvContentPartPr/>
                <p14:nvPr/>
              </p14:nvContentPartPr>
              <p14:xfrm>
                <a:off x="9274211" y="4337695"/>
                <a:ext cx="97920" cy="82800"/>
              </p14:xfrm>
            </p:contentPart>
          </mc:Choice>
          <mc:Fallback xmlns="">
            <p:pic>
              <p:nvPicPr>
                <p:cNvPr id="507" name="Ink 506">
                  <a:extLst>
                    <a:ext uri="{FF2B5EF4-FFF2-40B4-BE49-F238E27FC236}">
                      <a16:creationId xmlns:a16="http://schemas.microsoft.com/office/drawing/2014/main" id="{54744C0C-A15F-E518-01D6-D706C3451C1E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9256571" y="4319695"/>
                  <a:ext cx="1335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2">
              <p14:nvContentPartPr>
                <p14:cNvPr id="508" name="Ink 507">
                  <a:extLst>
                    <a:ext uri="{FF2B5EF4-FFF2-40B4-BE49-F238E27FC236}">
                      <a16:creationId xmlns:a16="http://schemas.microsoft.com/office/drawing/2014/main" id="{1904DE5D-03E3-AF5B-814B-E70E3C81F258}"/>
                    </a:ext>
                  </a:extLst>
                </p14:cNvPr>
                <p14:cNvContentPartPr/>
                <p14:nvPr/>
              </p14:nvContentPartPr>
              <p14:xfrm>
                <a:off x="9380051" y="4199095"/>
                <a:ext cx="260640" cy="335520"/>
              </p14:xfrm>
            </p:contentPart>
          </mc:Choice>
          <mc:Fallback xmlns="">
            <p:pic>
              <p:nvPicPr>
                <p:cNvPr id="508" name="Ink 507">
                  <a:extLst>
                    <a:ext uri="{FF2B5EF4-FFF2-40B4-BE49-F238E27FC236}">
                      <a16:creationId xmlns:a16="http://schemas.microsoft.com/office/drawing/2014/main" id="{1904DE5D-03E3-AF5B-814B-E70E3C81F258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9362051" y="4181455"/>
                  <a:ext cx="29628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4">
              <p14:nvContentPartPr>
                <p14:cNvPr id="509" name="Ink 508">
                  <a:extLst>
                    <a:ext uri="{FF2B5EF4-FFF2-40B4-BE49-F238E27FC236}">
                      <a16:creationId xmlns:a16="http://schemas.microsoft.com/office/drawing/2014/main" id="{1C04FC95-26EA-86E8-6B9B-7B9F56E30327}"/>
                    </a:ext>
                  </a:extLst>
                </p14:cNvPr>
                <p14:cNvContentPartPr/>
                <p14:nvPr/>
              </p14:nvContentPartPr>
              <p14:xfrm>
                <a:off x="9523331" y="4280455"/>
                <a:ext cx="268920" cy="46440"/>
              </p14:xfrm>
            </p:contentPart>
          </mc:Choice>
          <mc:Fallback xmlns="">
            <p:pic>
              <p:nvPicPr>
                <p:cNvPr id="509" name="Ink 508">
                  <a:extLst>
                    <a:ext uri="{FF2B5EF4-FFF2-40B4-BE49-F238E27FC236}">
                      <a16:creationId xmlns:a16="http://schemas.microsoft.com/office/drawing/2014/main" id="{1C04FC95-26EA-86E8-6B9B-7B9F56E30327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9505691" y="4262815"/>
                  <a:ext cx="304560" cy="8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1" name="Group 520">
            <a:extLst>
              <a:ext uri="{FF2B5EF4-FFF2-40B4-BE49-F238E27FC236}">
                <a16:creationId xmlns:a16="http://schemas.microsoft.com/office/drawing/2014/main" id="{12EED0FD-C7D8-4753-9B19-28C8DE08E029}"/>
              </a:ext>
            </a:extLst>
          </p:cNvPr>
          <p:cNvGrpSpPr/>
          <p:nvPr/>
        </p:nvGrpSpPr>
        <p:grpSpPr>
          <a:xfrm>
            <a:off x="1182550" y="720963"/>
            <a:ext cx="811800" cy="460800"/>
            <a:chOff x="1182550" y="720963"/>
            <a:chExt cx="811800" cy="46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6">
              <p14:nvContentPartPr>
                <p14:cNvPr id="511" name="Ink 510">
                  <a:extLst>
                    <a:ext uri="{FF2B5EF4-FFF2-40B4-BE49-F238E27FC236}">
                      <a16:creationId xmlns:a16="http://schemas.microsoft.com/office/drawing/2014/main" id="{6D2E1FB3-4707-FF81-B096-31DE05F52FD2}"/>
                    </a:ext>
                  </a:extLst>
                </p14:cNvPr>
                <p14:cNvContentPartPr/>
                <p14:nvPr/>
              </p14:nvContentPartPr>
              <p14:xfrm>
                <a:off x="1182550" y="931923"/>
                <a:ext cx="177840" cy="249840"/>
              </p14:xfrm>
            </p:contentPart>
          </mc:Choice>
          <mc:Fallback xmlns="">
            <p:pic>
              <p:nvPicPr>
                <p:cNvPr id="511" name="Ink 510">
                  <a:extLst>
                    <a:ext uri="{FF2B5EF4-FFF2-40B4-BE49-F238E27FC236}">
                      <a16:creationId xmlns:a16="http://schemas.microsoft.com/office/drawing/2014/main" id="{6D2E1FB3-4707-FF81-B096-31DE05F52FD2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1164550" y="914283"/>
                  <a:ext cx="21348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8">
              <p14:nvContentPartPr>
                <p14:cNvPr id="512" name="Ink 511">
                  <a:extLst>
                    <a:ext uri="{FF2B5EF4-FFF2-40B4-BE49-F238E27FC236}">
                      <a16:creationId xmlns:a16="http://schemas.microsoft.com/office/drawing/2014/main" id="{5AEEC1A8-960B-BF8E-6AD9-6EF624E62EEA}"/>
                    </a:ext>
                  </a:extLst>
                </p14:cNvPr>
                <p14:cNvContentPartPr/>
                <p14:nvPr/>
              </p14:nvContentPartPr>
              <p14:xfrm>
                <a:off x="1195510" y="925443"/>
                <a:ext cx="236880" cy="34920"/>
              </p14:xfrm>
            </p:contentPart>
          </mc:Choice>
          <mc:Fallback xmlns="">
            <p:pic>
              <p:nvPicPr>
                <p:cNvPr id="512" name="Ink 511">
                  <a:extLst>
                    <a:ext uri="{FF2B5EF4-FFF2-40B4-BE49-F238E27FC236}">
                      <a16:creationId xmlns:a16="http://schemas.microsoft.com/office/drawing/2014/main" id="{5AEEC1A8-960B-BF8E-6AD9-6EF624E62EEA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1177870" y="907803"/>
                  <a:ext cx="2725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0">
              <p14:nvContentPartPr>
                <p14:cNvPr id="513" name="Ink 512">
                  <a:extLst>
                    <a:ext uri="{FF2B5EF4-FFF2-40B4-BE49-F238E27FC236}">
                      <a16:creationId xmlns:a16="http://schemas.microsoft.com/office/drawing/2014/main" id="{87A61354-AFCB-08FC-90A5-3D26C9C7A9F2}"/>
                    </a:ext>
                  </a:extLst>
                </p14:cNvPr>
                <p14:cNvContentPartPr/>
                <p14:nvPr/>
              </p14:nvContentPartPr>
              <p14:xfrm>
                <a:off x="1501150" y="825723"/>
                <a:ext cx="43920" cy="123120"/>
              </p14:xfrm>
            </p:contentPart>
          </mc:Choice>
          <mc:Fallback xmlns="">
            <p:pic>
              <p:nvPicPr>
                <p:cNvPr id="513" name="Ink 512">
                  <a:extLst>
                    <a:ext uri="{FF2B5EF4-FFF2-40B4-BE49-F238E27FC236}">
                      <a16:creationId xmlns:a16="http://schemas.microsoft.com/office/drawing/2014/main" id="{87A61354-AFCB-08FC-90A5-3D26C9C7A9F2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1483510" y="808083"/>
                  <a:ext cx="795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2">
              <p14:nvContentPartPr>
                <p14:cNvPr id="514" name="Ink 513">
                  <a:extLst>
                    <a:ext uri="{FF2B5EF4-FFF2-40B4-BE49-F238E27FC236}">
                      <a16:creationId xmlns:a16="http://schemas.microsoft.com/office/drawing/2014/main" id="{D842C7F2-E003-57BB-0374-4A1654399779}"/>
                    </a:ext>
                  </a:extLst>
                </p14:cNvPr>
                <p14:cNvContentPartPr/>
                <p14:nvPr/>
              </p14:nvContentPartPr>
              <p14:xfrm>
                <a:off x="1492150" y="832563"/>
                <a:ext cx="108360" cy="124560"/>
              </p14:xfrm>
            </p:contentPart>
          </mc:Choice>
          <mc:Fallback xmlns="">
            <p:pic>
              <p:nvPicPr>
                <p:cNvPr id="514" name="Ink 513">
                  <a:extLst>
                    <a:ext uri="{FF2B5EF4-FFF2-40B4-BE49-F238E27FC236}">
                      <a16:creationId xmlns:a16="http://schemas.microsoft.com/office/drawing/2014/main" id="{D842C7F2-E003-57BB-0374-4A1654399779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1474150" y="814923"/>
                  <a:ext cx="1440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4">
              <p14:nvContentPartPr>
                <p14:cNvPr id="515" name="Ink 514">
                  <a:extLst>
                    <a:ext uri="{FF2B5EF4-FFF2-40B4-BE49-F238E27FC236}">
                      <a16:creationId xmlns:a16="http://schemas.microsoft.com/office/drawing/2014/main" id="{0395428D-3655-8183-707E-31E15DBFD59E}"/>
                    </a:ext>
                  </a:extLst>
                </p14:cNvPr>
                <p14:cNvContentPartPr/>
                <p14:nvPr/>
              </p14:nvContentPartPr>
              <p14:xfrm>
                <a:off x="1632550" y="797643"/>
                <a:ext cx="104400" cy="157680"/>
              </p14:xfrm>
            </p:contentPart>
          </mc:Choice>
          <mc:Fallback xmlns="">
            <p:pic>
              <p:nvPicPr>
                <p:cNvPr id="515" name="Ink 514">
                  <a:extLst>
                    <a:ext uri="{FF2B5EF4-FFF2-40B4-BE49-F238E27FC236}">
                      <a16:creationId xmlns:a16="http://schemas.microsoft.com/office/drawing/2014/main" id="{0395428D-3655-8183-707E-31E15DBFD59E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1614910" y="780003"/>
                  <a:ext cx="1400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6">
              <p14:nvContentPartPr>
                <p14:cNvPr id="516" name="Ink 515">
                  <a:extLst>
                    <a:ext uri="{FF2B5EF4-FFF2-40B4-BE49-F238E27FC236}">
                      <a16:creationId xmlns:a16="http://schemas.microsoft.com/office/drawing/2014/main" id="{E934BDA9-DD0A-FCFC-1E8D-63975B48B02A}"/>
                    </a:ext>
                  </a:extLst>
                </p14:cNvPr>
                <p14:cNvContentPartPr/>
                <p14:nvPr/>
              </p14:nvContentPartPr>
              <p14:xfrm>
                <a:off x="1409710" y="812403"/>
                <a:ext cx="56520" cy="214920"/>
              </p14:xfrm>
            </p:contentPart>
          </mc:Choice>
          <mc:Fallback xmlns="">
            <p:pic>
              <p:nvPicPr>
                <p:cNvPr id="516" name="Ink 515">
                  <a:extLst>
                    <a:ext uri="{FF2B5EF4-FFF2-40B4-BE49-F238E27FC236}">
                      <a16:creationId xmlns:a16="http://schemas.microsoft.com/office/drawing/2014/main" id="{E934BDA9-DD0A-FCFC-1E8D-63975B48B02A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1391710" y="794403"/>
                  <a:ext cx="9216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8">
              <p14:nvContentPartPr>
                <p14:cNvPr id="517" name="Ink 516">
                  <a:extLst>
                    <a:ext uri="{FF2B5EF4-FFF2-40B4-BE49-F238E27FC236}">
                      <a16:creationId xmlns:a16="http://schemas.microsoft.com/office/drawing/2014/main" id="{38B6C35C-95C0-83C0-3871-DBCE30B2B92D}"/>
                    </a:ext>
                  </a:extLst>
                </p14:cNvPr>
                <p14:cNvContentPartPr/>
                <p14:nvPr/>
              </p14:nvContentPartPr>
              <p14:xfrm>
                <a:off x="1667110" y="720963"/>
                <a:ext cx="132840" cy="331920"/>
              </p14:xfrm>
            </p:contentPart>
          </mc:Choice>
          <mc:Fallback xmlns="">
            <p:pic>
              <p:nvPicPr>
                <p:cNvPr id="517" name="Ink 516">
                  <a:extLst>
                    <a:ext uri="{FF2B5EF4-FFF2-40B4-BE49-F238E27FC236}">
                      <a16:creationId xmlns:a16="http://schemas.microsoft.com/office/drawing/2014/main" id="{38B6C35C-95C0-83C0-3871-DBCE30B2B92D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1649470" y="703323"/>
                  <a:ext cx="16848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0">
              <p14:nvContentPartPr>
                <p14:cNvPr id="519" name="Ink 518">
                  <a:extLst>
                    <a:ext uri="{FF2B5EF4-FFF2-40B4-BE49-F238E27FC236}">
                      <a16:creationId xmlns:a16="http://schemas.microsoft.com/office/drawing/2014/main" id="{6FCABA37-81E5-B264-EC55-5F28515640E5}"/>
                    </a:ext>
                  </a:extLst>
                </p14:cNvPr>
                <p14:cNvContentPartPr/>
                <p14:nvPr/>
              </p14:nvContentPartPr>
              <p14:xfrm>
                <a:off x="1854670" y="981963"/>
                <a:ext cx="120240" cy="21240"/>
              </p14:xfrm>
            </p:contentPart>
          </mc:Choice>
          <mc:Fallback xmlns="">
            <p:pic>
              <p:nvPicPr>
                <p:cNvPr id="519" name="Ink 518">
                  <a:extLst>
                    <a:ext uri="{FF2B5EF4-FFF2-40B4-BE49-F238E27FC236}">
                      <a16:creationId xmlns:a16="http://schemas.microsoft.com/office/drawing/2014/main" id="{6FCABA37-81E5-B264-EC55-5F28515640E5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1837030" y="964323"/>
                  <a:ext cx="1558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2">
              <p14:nvContentPartPr>
                <p14:cNvPr id="520" name="Ink 519">
                  <a:extLst>
                    <a:ext uri="{FF2B5EF4-FFF2-40B4-BE49-F238E27FC236}">
                      <a16:creationId xmlns:a16="http://schemas.microsoft.com/office/drawing/2014/main" id="{1E4227D1-2DCE-EAFE-A297-A0ED263954CA}"/>
                    </a:ext>
                  </a:extLst>
                </p14:cNvPr>
                <p14:cNvContentPartPr/>
                <p14:nvPr/>
              </p14:nvContentPartPr>
              <p14:xfrm>
                <a:off x="1866910" y="1059363"/>
                <a:ext cx="127440" cy="34920"/>
              </p14:xfrm>
            </p:contentPart>
          </mc:Choice>
          <mc:Fallback xmlns="">
            <p:pic>
              <p:nvPicPr>
                <p:cNvPr id="520" name="Ink 519">
                  <a:extLst>
                    <a:ext uri="{FF2B5EF4-FFF2-40B4-BE49-F238E27FC236}">
                      <a16:creationId xmlns:a16="http://schemas.microsoft.com/office/drawing/2014/main" id="{1E4227D1-2DCE-EAFE-A297-A0ED263954CA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1849270" y="1041363"/>
                  <a:ext cx="163080" cy="7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8" name="Group 527">
            <a:extLst>
              <a:ext uri="{FF2B5EF4-FFF2-40B4-BE49-F238E27FC236}">
                <a16:creationId xmlns:a16="http://schemas.microsoft.com/office/drawing/2014/main" id="{99F5ED71-946D-C004-099B-FEC8746F8C7A}"/>
              </a:ext>
            </a:extLst>
          </p:cNvPr>
          <p:cNvGrpSpPr/>
          <p:nvPr/>
        </p:nvGrpSpPr>
        <p:grpSpPr>
          <a:xfrm>
            <a:off x="4145710" y="877563"/>
            <a:ext cx="1013040" cy="320760"/>
            <a:chOff x="4145710" y="877563"/>
            <a:chExt cx="1013040" cy="32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4">
              <p14:nvContentPartPr>
                <p14:cNvPr id="522" name="Ink 521">
                  <a:extLst>
                    <a:ext uri="{FF2B5EF4-FFF2-40B4-BE49-F238E27FC236}">
                      <a16:creationId xmlns:a16="http://schemas.microsoft.com/office/drawing/2014/main" id="{F2C6CBF9-8917-9D00-AD41-F55C7E7A3776}"/>
                    </a:ext>
                  </a:extLst>
                </p14:cNvPr>
                <p14:cNvContentPartPr/>
                <p14:nvPr/>
              </p14:nvContentPartPr>
              <p14:xfrm>
                <a:off x="4145710" y="963243"/>
                <a:ext cx="192240" cy="194400"/>
              </p14:xfrm>
            </p:contentPart>
          </mc:Choice>
          <mc:Fallback xmlns="">
            <p:pic>
              <p:nvPicPr>
                <p:cNvPr id="522" name="Ink 521">
                  <a:extLst>
                    <a:ext uri="{FF2B5EF4-FFF2-40B4-BE49-F238E27FC236}">
                      <a16:creationId xmlns:a16="http://schemas.microsoft.com/office/drawing/2014/main" id="{F2C6CBF9-8917-9D00-AD41-F55C7E7A3776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4128070" y="945603"/>
                  <a:ext cx="22788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6">
              <p14:nvContentPartPr>
                <p14:cNvPr id="523" name="Ink 522">
                  <a:extLst>
                    <a:ext uri="{FF2B5EF4-FFF2-40B4-BE49-F238E27FC236}">
                      <a16:creationId xmlns:a16="http://schemas.microsoft.com/office/drawing/2014/main" id="{27A6CC51-0CAE-BFA5-7CCA-86766EA6AD83}"/>
                    </a:ext>
                  </a:extLst>
                </p14:cNvPr>
                <p14:cNvContentPartPr/>
                <p14:nvPr/>
              </p14:nvContentPartPr>
              <p14:xfrm>
                <a:off x="4392670" y="996003"/>
                <a:ext cx="11160" cy="130680"/>
              </p14:xfrm>
            </p:contentPart>
          </mc:Choice>
          <mc:Fallback xmlns="">
            <p:pic>
              <p:nvPicPr>
                <p:cNvPr id="523" name="Ink 522">
                  <a:extLst>
                    <a:ext uri="{FF2B5EF4-FFF2-40B4-BE49-F238E27FC236}">
                      <a16:creationId xmlns:a16="http://schemas.microsoft.com/office/drawing/2014/main" id="{27A6CC51-0CAE-BFA5-7CCA-86766EA6AD83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4374670" y="978363"/>
                  <a:ext cx="468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8">
              <p14:nvContentPartPr>
                <p14:cNvPr id="524" name="Ink 523">
                  <a:extLst>
                    <a:ext uri="{FF2B5EF4-FFF2-40B4-BE49-F238E27FC236}">
                      <a16:creationId xmlns:a16="http://schemas.microsoft.com/office/drawing/2014/main" id="{BCC75A85-2A4C-EB1C-1CE6-81B44AE6BA07}"/>
                    </a:ext>
                  </a:extLst>
                </p14:cNvPr>
                <p14:cNvContentPartPr/>
                <p14:nvPr/>
              </p14:nvContentPartPr>
              <p14:xfrm>
                <a:off x="4401310" y="936603"/>
                <a:ext cx="8280" cy="11160"/>
              </p14:xfrm>
            </p:contentPart>
          </mc:Choice>
          <mc:Fallback xmlns="">
            <p:pic>
              <p:nvPicPr>
                <p:cNvPr id="524" name="Ink 523">
                  <a:extLst>
                    <a:ext uri="{FF2B5EF4-FFF2-40B4-BE49-F238E27FC236}">
                      <a16:creationId xmlns:a16="http://schemas.microsoft.com/office/drawing/2014/main" id="{BCC75A85-2A4C-EB1C-1CE6-81B44AE6BA07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4383670" y="918963"/>
                  <a:ext cx="439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0">
              <p14:nvContentPartPr>
                <p14:cNvPr id="525" name="Ink 524">
                  <a:extLst>
                    <a:ext uri="{FF2B5EF4-FFF2-40B4-BE49-F238E27FC236}">
                      <a16:creationId xmlns:a16="http://schemas.microsoft.com/office/drawing/2014/main" id="{ACC333C8-B682-8663-0003-A14446C2557A}"/>
                    </a:ext>
                  </a:extLst>
                </p14:cNvPr>
                <p14:cNvContentPartPr/>
                <p14:nvPr/>
              </p14:nvContentPartPr>
              <p14:xfrm>
                <a:off x="4521190" y="1003923"/>
                <a:ext cx="101880" cy="140400"/>
              </p14:xfrm>
            </p:contentPart>
          </mc:Choice>
          <mc:Fallback xmlns="">
            <p:pic>
              <p:nvPicPr>
                <p:cNvPr id="525" name="Ink 524">
                  <a:extLst>
                    <a:ext uri="{FF2B5EF4-FFF2-40B4-BE49-F238E27FC236}">
                      <a16:creationId xmlns:a16="http://schemas.microsoft.com/office/drawing/2014/main" id="{ACC333C8-B682-8663-0003-A14446C2557A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4503190" y="985923"/>
                  <a:ext cx="1375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2">
              <p14:nvContentPartPr>
                <p14:cNvPr id="526" name="Ink 525">
                  <a:extLst>
                    <a:ext uri="{FF2B5EF4-FFF2-40B4-BE49-F238E27FC236}">
                      <a16:creationId xmlns:a16="http://schemas.microsoft.com/office/drawing/2014/main" id="{7BD4EF8B-2842-67A8-DAD5-E51C0F4EFBE4}"/>
                    </a:ext>
                  </a:extLst>
                </p14:cNvPr>
                <p14:cNvContentPartPr/>
                <p14:nvPr/>
              </p14:nvContentPartPr>
              <p14:xfrm>
                <a:off x="4773190" y="877563"/>
                <a:ext cx="288000" cy="289440"/>
              </p14:xfrm>
            </p:contentPart>
          </mc:Choice>
          <mc:Fallback xmlns="">
            <p:pic>
              <p:nvPicPr>
                <p:cNvPr id="526" name="Ink 525">
                  <a:extLst>
                    <a:ext uri="{FF2B5EF4-FFF2-40B4-BE49-F238E27FC236}">
                      <a16:creationId xmlns:a16="http://schemas.microsoft.com/office/drawing/2014/main" id="{7BD4EF8B-2842-67A8-DAD5-E51C0F4EFBE4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4755550" y="859563"/>
                  <a:ext cx="32364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4">
              <p14:nvContentPartPr>
                <p14:cNvPr id="527" name="Ink 526">
                  <a:extLst>
                    <a:ext uri="{FF2B5EF4-FFF2-40B4-BE49-F238E27FC236}">
                      <a16:creationId xmlns:a16="http://schemas.microsoft.com/office/drawing/2014/main" id="{1102E481-1787-74C3-288B-48E8D83F34E6}"/>
                    </a:ext>
                  </a:extLst>
                </p14:cNvPr>
                <p14:cNvContentPartPr/>
                <p14:nvPr/>
              </p14:nvContentPartPr>
              <p14:xfrm>
                <a:off x="5083150" y="1132083"/>
                <a:ext cx="75600" cy="66240"/>
              </p14:xfrm>
            </p:contentPart>
          </mc:Choice>
          <mc:Fallback xmlns="">
            <p:pic>
              <p:nvPicPr>
                <p:cNvPr id="527" name="Ink 526">
                  <a:extLst>
                    <a:ext uri="{FF2B5EF4-FFF2-40B4-BE49-F238E27FC236}">
                      <a16:creationId xmlns:a16="http://schemas.microsoft.com/office/drawing/2014/main" id="{1102E481-1787-74C3-288B-48E8D83F34E6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5065510" y="1114083"/>
                  <a:ext cx="111240" cy="101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0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A604FB7-C3AE-0AFF-8901-059B4A77BE02}"/>
                  </a:ext>
                </a:extLst>
              </p14:cNvPr>
              <p14:cNvContentPartPr/>
              <p14:nvPr/>
            </p14:nvContentPartPr>
            <p14:xfrm>
              <a:off x="2480291" y="790975"/>
              <a:ext cx="232560" cy="53352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A604FB7-C3AE-0AFF-8901-059B4A77BE02}"/>
                  </a:ext>
                </a:extLst>
              </p:cNvPr>
              <p:cNvPicPr/>
              <p:nvPr/>
            </p:nvPicPr>
            <p:blipFill>
              <a:blip r:embed="rId707"/>
              <a:stretch>
                <a:fillRect/>
              </a:stretch>
            </p:blipFill>
            <p:spPr>
              <a:xfrm>
                <a:off x="2462291" y="772975"/>
                <a:ext cx="268200" cy="56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EBE3A38-9D34-5766-01BD-AA6AB67F8D57}"/>
                  </a:ext>
                </a:extLst>
              </p14:cNvPr>
              <p14:cNvContentPartPr/>
              <p14:nvPr/>
            </p14:nvContentPartPr>
            <p14:xfrm>
              <a:off x="6336611" y="864775"/>
              <a:ext cx="404640" cy="29772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EBE3A38-9D34-5766-01BD-AA6AB67F8D57}"/>
                  </a:ext>
                </a:extLst>
              </p:cNvPr>
              <p:cNvPicPr/>
              <p:nvPr/>
            </p:nvPicPr>
            <p:blipFill>
              <a:blip r:embed="rId709"/>
              <a:stretch>
                <a:fillRect/>
              </a:stretch>
            </p:blipFill>
            <p:spPr>
              <a:xfrm>
                <a:off x="6318971" y="847135"/>
                <a:ext cx="440280" cy="333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0" name="Group 119">
            <a:extLst>
              <a:ext uri="{FF2B5EF4-FFF2-40B4-BE49-F238E27FC236}">
                <a16:creationId xmlns:a16="http://schemas.microsoft.com/office/drawing/2014/main" id="{06D421AA-61AB-FB63-677B-0165AD0DC62B}"/>
              </a:ext>
            </a:extLst>
          </p:cNvPr>
          <p:cNvGrpSpPr/>
          <p:nvPr/>
        </p:nvGrpSpPr>
        <p:grpSpPr>
          <a:xfrm>
            <a:off x="6917651" y="900775"/>
            <a:ext cx="2109960" cy="378360"/>
            <a:chOff x="6917651" y="900775"/>
            <a:chExt cx="2109960" cy="378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1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D2C93C1-33B8-3F6C-70A4-CBC2FFA4FDF2}"/>
                    </a:ext>
                  </a:extLst>
                </p14:cNvPr>
                <p14:cNvContentPartPr/>
                <p14:nvPr/>
              </p14:nvContentPartPr>
              <p14:xfrm>
                <a:off x="6917651" y="1022095"/>
                <a:ext cx="90360" cy="925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D2C93C1-33B8-3F6C-70A4-CBC2FFA4FDF2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6900011" y="1004455"/>
                  <a:ext cx="1260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1FF6743-F534-84B6-36EB-F5940612837D}"/>
                    </a:ext>
                  </a:extLst>
                </p14:cNvPr>
                <p14:cNvContentPartPr/>
                <p14:nvPr/>
              </p14:nvContentPartPr>
              <p14:xfrm>
                <a:off x="7125731" y="1035775"/>
                <a:ext cx="78480" cy="79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1FF6743-F534-84B6-36EB-F5940612837D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7108091" y="1017775"/>
                  <a:ext cx="1141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B98996A-48C9-33D3-142C-598F1A00C8AE}"/>
                    </a:ext>
                  </a:extLst>
                </p14:cNvPr>
                <p14:cNvContentPartPr/>
                <p14:nvPr/>
              </p14:nvContentPartPr>
              <p14:xfrm>
                <a:off x="7115651" y="1079335"/>
                <a:ext cx="96120" cy="46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B98996A-48C9-33D3-142C-598F1A00C8AE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7098011" y="1061695"/>
                  <a:ext cx="1317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7C49DBA-C50E-AED4-906F-76E0D195B01E}"/>
                    </a:ext>
                  </a:extLst>
                </p14:cNvPr>
                <p14:cNvContentPartPr/>
                <p14:nvPr/>
              </p14:nvContentPartPr>
              <p14:xfrm>
                <a:off x="7262171" y="1019215"/>
                <a:ext cx="124200" cy="943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7C49DBA-C50E-AED4-906F-76E0D195B01E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7244171" y="1001575"/>
                  <a:ext cx="1598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2214F90-888E-C3DF-E29F-955A1C7A6BA3}"/>
                    </a:ext>
                  </a:extLst>
                </p14:cNvPr>
                <p14:cNvContentPartPr/>
                <p14:nvPr/>
              </p14:nvContentPartPr>
              <p14:xfrm>
                <a:off x="7369451" y="1186975"/>
                <a:ext cx="47160" cy="921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2214F90-888E-C3DF-E29F-955A1C7A6BA3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7351451" y="1168975"/>
                  <a:ext cx="828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F6C99DEE-7041-9BE4-8D5B-A2F8584979B8}"/>
                    </a:ext>
                  </a:extLst>
                </p14:cNvPr>
                <p14:cNvContentPartPr/>
                <p14:nvPr/>
              </p14:nvContentPartPr>
              <p14:xfrm>
                <a:off x="7647371" y="900775"/>
                <a:ext cx="165960" cy="25668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F6C99DEE-7041-9BE4-8D5B-A2F8584979B8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7629371" y="882775"/>
                  <a:ext cx="20160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EB448D8-4DB8-7765-8EFD-7FD1CE932DCA}"/>
                    </a:ext>
                  </a:extLst>
                </p14:cNvPr>
                <p14:cNvContentPartPr/>
                <p14:nvPr/>
              </p14:nvContentPartPr>
              <p14:xfrm>
                <a:off x="7854011" y="1120375"/>
                <a:ext cx="50400" cy="9072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EB448D8-4DB8-7765-8EFD-7FD1CE932DCA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7836011" y="1102375"/>
                  <a:ext cx="860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38566F0D-B322-B022-C930-52824C05076C}"/>
                    </a:ext>
                  </a:extLst>
                </p14:cNvPr>
                <p14:cNvContentPartPr/>
                <p14:nvPr/>
              </p14:nvContentPartPr>
              <p14:xfrm>
                <a:off x="8062811" y="982855"/>
                <a:ext cx="113760" cy="2448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38566F0D-B322-B022-C930-52824C05076C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8044811" y="965215"/>
                  <a:ext cx="14940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66B8FA6E-93FA-3E16-1BF8-7A98298C434E}"/>
                    </a:ext>
                  </a:extLst>
                </p14:cNvPr>
                <p14:cNvContentPartPr/>
                <p14:nvPr/>
              </p14:nvContentPartPr>
              <p14:xfrm>
                <a:off x="8088371" y="1043335"/>
                <a:ext cx="68040" cy="756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66B8FA6E-93FA-3E16-1BF8-7A98298C434E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8070731" y="1025335"/>
                  <a:ext cx="1036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D63F9637-9FD0-D0C8-7A28-CAE0ED36397D}"/>
                    </a:ext>
                  </a:extLst>
                </p14:cNvPr>
                <p14:cNvContentPartPr/>
                <p14:nvPr/>
              </p14:nvContentPartPr>
              <p14:xfrm>
                <a:off x="8251451" y="924535"/>
                <a:ext cx="162360" cy="15552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D63F9637-9FD0-D0C8-7A28-CAE0ED36397D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8233811" y="906535"/>
                  <a:ext cx="1980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2E691F0A-DC9C-ED43-C24F-13952E7BA578}"/>
                    </a:ext>
                  </a:extLst>
                </p14:cNvPr>
                <p14:cNvContentPartPr/>
                <p14:nvPr/>
              </p14:nvContentPartPr>
              <p14:xfrm>
                <a:off x="8526491" y="1111015"/>
                <a:ext cx="81000" cy="14220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2E691F0A-DC9C-ED43-C24F-13952E7BA578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8508491" y="1093015"/>
                  <a:ext cx="1166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C690B7AD-E4B9-79D3-D1B5-427CD222BB86}"/>
                    </a:ext>
                  </a:extLst>
                </p14:cNvPr>
                <p14:cNvContentPartPr/>
                <p14:nvPr/>
              </p14:nvContentPartPr>
              <p14:xfrm>
                <a:off x="8795771" y="995455"/>
                <a:ext cx="80640" cy="11592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C690B7AD-E4B9-79D3-D1B5-427CD222BB86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8778131" y="977455"/>
                  <a:ext cx="1162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BB042913-04E7-AB85-2637-A42AD9B8B1B8}"/>
                    </a:ext>
                  </a:extLst>
                </p14:cNvPr>
                <p14:cNvContentPartPr/>
                <p14:nvPr/>
              </p14:nvContentPartPr>
              <p14:xfrm>
                <a:off x="8932931" y="1035415"/>
                <a:ext cx="94680" cy="4032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BB042913-04E7-AB85-2637-A42AD9B8B1B8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8914931" y="1017415"/>
                  <a:ext cx="130320" cy="7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AEF5B122-2B24-92F6-0B6F-8B7EBDB694E4}"/>
              </a:ext>
            </a:extLst>
          </p:cNvPr>
          <p:cNvGrpSpPr/>
          <p:nvPr/>
        </p:nvGrpSpPr>
        <p:grpSpPr>
          <a:xfrm>
            <a:off x="9227051" y="782695"/>
            <a:ext cx="1216080" cy="299520"/>
            <a:chOff x="9227051" y="782695"/>
            <a:chExt cx="1216080" cy="299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3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6543EA8F-B3BF-E9EF-7A0C-2BF7675D96EF}"/>
                    </a:ext>
                  </a:extLst>
                </p14:cNvPr>
                <p14:cNvContentPartPr/>
                <p14:nvPr/>
              </p14:nvContentPartPr>
              <p14:xfrm>
                <a:off x="9227051" y="782695"/>
                <a:ext cx="726120" cy="29952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6543EA8F-B3BF-E9EF-7A0C-2BF7675D96EF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9209411" y="764695"/>
                  <a:ext cx="76176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F0C7C34C-2ABC-CD6B-E170-53E11B406E2E}"/>
                    </a:ext>
                  </a:extLst>
                </p14:cNvPr>
                <p14:cNvContentPartPr/>
                <p14:nvPr/>
              </p14:nvContentPartPr>
              <p14:xfrm>
                <a:off x="9512531" y="914455"/>
                <a:ext cx="221400" cy="4932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F0C7C34C-2ABC-CD6B-E170-53E11B406E2E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9494531" y="896455"/>
                  <a:ext cx="2570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E134C825-0D35-5CEE-3AB6-2407A7195B82}"/>
                    </a:ext>
                  </a:extLst>
                </p14:cNvPr>
                <p14:cNvContentPartPr/>
                <p14:nvPr/>
              </p14:nvContentPartPr>
              <p14:xfrm>
                <a:off x="10071611" y="784495"/>
                <a:ext cx="371520" cy="27720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E134C825-0D35-5CEE-3AB6-2407A7195B82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10053611" y="766855"/>
                  <a:ext cx="40716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64D4C75F-E138-9BEB-83C1-241277449582}"/>
                    </a:ext>
                  </a:extLst>
                </p14:cNvPr>
                <p14:cNvContentPartPr/>
                <p14:nvPr/>
              </p14:nvContentPartPr>
              <p14:xfrm>
                <a:off x="10123451" y="858295"/>
                <a:ext cx="191880" cy="4932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64D4C75F-E138-9BEB-83C1-241277449582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10105451" y="840655"/>
                  <a:ext cx="227520" cy="8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EC801236-6C67-D013-00B2-10A207738AB9}"/>
              </a:ext>
            </a:extLst>
          </p:cNvPr>
          <p:cNvGrpSpPr/>
          <p:nvPr/>
        </p:nvGrpSpPr>
        <p:grpSpPr>
          <a:xfrm>
            <a:off x="10650851" y="727975"/>
            <a:ext cx="658800" cy="316080"/>
            <a:chOff x="10650851" y="727975"/>
            <a:chExt cx="658800" cy="316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351246AB-B1E8-A4EE-B6A0-BEB78C66D20B}"/>
                    </a:ext>
                  </a:extLst>
                </p14:cNvPr>
                <p14:cNvContentPartPr/>
                <p14:nvPr/>
              </p14:nvContentPartPr>
              <p14:xfrm>
                <a:off x="10650851" y="727975"/>
                <a:ext cx="658800" cy="31608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351246AB-B1E8-A4EE-B6A0-BEB78C66D20B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10633211" y="710335"/>
                  <a:ext cx="69444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699633DF-1B94-D5FE-CFE7-DF802D87FDBD}"/>
                    </a:ext>
                  </a:extLst>
                </p14:cNvPr>
                <p14:cNvContentPartPr/>
                <p14:nvPr/>
              </p14:nvContentPartPr>
              <p14:xfrm>
                <a:off x="10998971" y="810415"/>
                <a:ext cx="238320" cy="5040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699633DF-1B94-D5FE-CFE7-DF802D87FDBD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10980971" y="792775"/>
                  <a:ext cx="273960" cy="8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38D5A0E3-A1D0-AF65-0DC8-477D089034A1}"/>
              </a:ext>
            </a:extLst>
          </p:cNvPr>
          <p:cNvGrpSpPr/>
          <p:nvPr/>
        </p:nvGrpSpPr>
        <p:grpSpPr>
          <a:xfrm>
            <a:off x="6466211" y="1351135"/>
            <a:ext cx="2156400" cy="452520"/>
            <a:chOff x="6466211" y="1351135"/>
            <a:chExt cx="2156400" cy="452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FDDEA60E-97FB-E5BF-9424-9EEE783931C0}"/>
                    </a:ext>
                  </a:extLst>
                </p14:cNvPr>
                <p14:cNvContentPartPr/>
                <p14:nvPr/>
              </p14:nvContentPartPr>
              <p14:xfrm>
                <a:off x="6466211" y="1435375"/>
                <a:ext cx="1142280" cy="31644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FDDEA60E-97FB-E5BF-9424-9EEE783931C0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6448211" y="1417735"/>
                  <a:ext cx="117792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AC8218D1-50C2-8C18-3DC7-B8C0FE90BE02}"/>
                    </a:ext>
                  </a:extLst>
                </p14:cNvPr>
                <p14:cNvContentPartPr/>
                <p14:nvPr/>
              </p14:nvContentPartPr>
              <p14:xfrm>
                <a:off x="7848971" y="1429975"/>
                <a:ext cx="245520" cy="33552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AC8218D1-50C2-8C18-3DC7-B8C0FE90BE02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7831331" y="1412335"/>
                  <a:ext cx="28116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0DD3864C-FE75-AE37-DC76-E40DE10D2C90}"/>
                    </a:ext>
                  </a:extLst>
                </p14:cNvPr>
                <p14:cNvContentPartPr/>
                <p14:nvPr/>
              </p14:nvContentPartPr>
              <p14:xfrm>
                <a:off x="8349731" y="1351135"/>
                <a:ext cx="127080" cy="45252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0DD3864C-FE75-AE37-DC76-E40DE10D2C90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8332091" y="1333135"/>
                  <a:ext cx="162720" cy="48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C6CA3E9E-1535-7402-77E5-1C31EDCFD971}"/>
                    </a:ext>
                  </a:extLst>
                </p14:cNvPr>
                <p14:cNvContentPartPr/>
                <p14:nvPr/>
              </p14:nvContentPartPr>
              <p14:xfrm>
                <a:off x="8541251" y="1677295"/>
                <a:ext cx="81360" cy="7992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C6CA3E9E-1535-7402-77E5-1C31EDCFD971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8523611" y="1659655"/>
                  <a:ext cx="117000" cy="11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AD4631E1-7E71-7912-DC75-589DBE890F4C}"/>
              </a:ext>
            </a:extLst>
          </p:cNvPr>
          <p:cNvGrpSpPr/>
          <p:nvPr/>
        </p:nvGrpSpPr>
        <p:grpSpPr>
          <a:xfrm>
            <a:off x="8863451" y="1300375"/>
            <a:ext cx="1180800" cy="434160"/>
            <a:chOff x="8863451" y="1300375"/>
            <a:chExt cx="1180800" cy="434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5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1ED62EA6-2B97-F91D-6C05-FF41EE722E21}"/>
                    </a:ext>
                  </a:extLst>
                </p14:cNvPr>
                <p14:cNvContentPartPr/>
                <p14:nvPr/>
              </p14:nvContentPartPr>
              <p14:xfrm>
                <a:off x="8863451" y="1481095"/>
                <a:ext cx="261360" cy="16020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1ED62EA6-2B97-F91D-6C05-FF41EE722E21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8845451" y="1463455"/>
                  <a:ext cx="2970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D55F0373-3328-DD74-115E-00360E36E990}"/>
                    </a:ext>
                  </a:extLst>
                </p14:cNvPr>
                <p14:cNvContentPartPr/>
                <p14:nvPr/>
              </p14:nvContentPartPr>
              <p14:xfrm>
                <a:off x="9328211" y="1357975"/>
                <a:ext cx="31680" cy="10260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D55F0373-3328-DD74-115E-00360E36E990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9310571" y="1339975"/>
                  <a:ext cx="673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5C5C9583-1F09-EC2C-EB21-37A6C0F1B780}"/>
                    </a:ext>
                  </a:extLst>
                </p14:cNvPr>
                <p14:cNvContentPartPr/>
                <p14:nvPr/>
              </p14:nvContentPartPr>
              <p14:xfrm>
                <a:off x="9387251" y="1334935"/>
                <a:ext cx="56160" cy="14220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5C5C9583-1F09-EC2C-EB21-37A6C0F1B780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9369251" y="1317295"/>
                  <a:ext cx="918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EA32A5C7-59B1-423B-18B4-03883F14FBF9}"/>
                    </a:ext>
                  </a:extLst>
                </p14:cNvPr>
                <p14:cNvContentPartPr/>
                <p14:nvPr/>
              </p14:nvContentPartPr>
              <p14:xfrm>
                <a:off x="9509651" y="1486855"/>
                <a:ext cx="257760" cy="11232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EA32A5C7-59B1-423B-18B4-03883F14FBF9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9491651" y="1468855"/>
                  <a:ext cx="2934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7897BD23-87B5-3A02-4AC3-756BFB530B31}"/>
                    </a:ext>
                  </a:extLst>
                </p14:cNvPr>
                <p14:cNvContentPartPr/>
                <p14:nvPr/>
              </p14:nvContentPartPr>
              <p14:xfrm>
                <a:off x="9731771" y="1300375"/>
                <a:ext cx="51480" cy="12276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7897BD23-87B5-3A02-4AC3-756BFB530B31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9713771" y="1282375"/>
                  <a:ext cx="871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323FA45E-4046-E44F-D383-458A3CFC6C52}"/>
                    </a:ext>
                  </a:extLst>
                </p14:cNvPr>
                <p14:cNvContentPartPr/>
                <p14:nvPr/>
              </p14:nvContentPartPr>
              <p14:xfrm>
                <a:off x="9854891" y="1305775"/>
                <a:ext cx="8640" cy="13824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323FA45E-4046-E44F-D383-458A3CFC6C52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9837251" y="1288135"/>
                  <a:ext cx="442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8774EFC1-21CF-2393-29EB-45EA54045594}"/>
                    </a:ext>
                  </a:extLst>
                </p14:cNvPr>
                <p14:cNvContentPartPr/>
                <p14:nvPr/>
              </p14:nvContentPartPr>
              <p14:xfrm>
                <a:off x="9960011" y="1599175"/>
                <a:ext cx="84240" cy="13536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8774EFC1-21CF-2393-29EB-45EA54045594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9942011" y="1581535"/>
                  <a:ext cx="119880" cy="17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1FB623B7-18BE-B4B3-B8FB-8D5C4E25BE23}"/>
              </a:ext>
            </a:extLst>
          </p:cNvPr>
          <p:cNvGrpSpPr/>
          <p:nvPr/>
        </p:nvGrpSpPr>
        <p:grpSpPr>
          <a:xfrm>
            <a:off x="10327211" y="1287775"/>
            <a:ext cx="1405800" cy="490320"/>
            <a:chOff x="10327211" y="1287775"/>
            <a:chExt cx="1405800" cy="490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7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78E59926-9DEF-BD52-C3DF-E0D8540E2E6B}"/>
                    </a:ext>
                  </a:extLst>
                </p14:cNvPr>
                <p14:cNvContentPartPr/>
                <p14:nvPr/>
              </p14:nvContentPartPr>
              <p14:xfrm>
                <a:off x="10327211" y="1506655"/>
                <a:ext cx="19440" cy="6948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78E59926-9DEF-BD52-C3DF-E0D8540E2E6B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10309571" y="1489015"/>
                  <a:ext cx="550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5D36AC2A-BFDE-3886-2631-C5514090876D}"/>
                    </a:ext>
                  </a:extLst>
                </p14:cNvPr>
                <p14:cNvContentPartPr/>
                <p14:nvPr/>
              </p14:nvContentPartPr>
              <p14:xfrm>
                <a:off x="10349171" y="1416655"/>
                <a:ext cx="93600" cy="20448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5D36AC2A-BFDE-3886-2631-C5514090876D}"/>
                    </a:ext>
                  </a:extLst>
                </p:cNvPr>
                <p:cNvPicPr/>
                <p:nvPr/>
              </p:nvPicPr>
              <p:blipFill>
                <a:blip r:embed="rId773"/>
                <a:stretch>
                  <a:fillRect/>
                </a:stretch>
              </p:blipFill>
              <p:spPr>
                <a:xfrm>
                  <a:off x="10331531" y="1399015"/>
                  <a:ext cx="12924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B4BCE95C-FE98-5231-9BED-A4BC0DA3EBDF}"/>
                    </a:ext>
                  </a:extLst>
                </p14:cNvPr>
                <p14:cNvContentPartPr/>
                <p14:nvPr/>
              </p14:nvContentPartPr>
              <p14:xfrm>
                <a:off x="10527011" y="1514935"/>
                <a:ext cx="75600" cy="8748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B4BCE95C-FE98-5231-9BED-A4BC0DA3EBDF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10509011" y="1496935"/>
                  <a:ext cx="1112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2E3C094A-EE57-F275-1B1A-CBDEF4A1B844}"/>
                    </a:ext>
                  </a:extLst>
                </p14:cNvPr>
                <p14:cNvContentPartPr/>
                <p14:nvPr/>
              </p14:nvContentPartPr>
              <p14:xfrm>
                <a:off x="10679651" y="1565695"/>
                <a:ext cx="6840" cy="3420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2E3C094A-EE57-F275-1B1A-CBDEF4A1B844}"/>
                    </a:ext>
                  </a:extLst>
                </p:cNvPr>
                <p:cNvPicPr/>
                <p:nvPr/>
              </p:nvPicPr>
              <p:blipFill>
                <a:blip r:embed="rId777"/>
                <a:stretch>
                  <a:fillRect/>
                </a:stretch>
              </p:blipFill>
              <p:spPr>
                <a:xfrm>
                  <a:off x="10661651" y="1547695"/>
                  <a:ext cx="4248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3A26C55A-0420-2F95-3EC6-CB0B365BADE6}"/>
                    </a:ext>
                  </a:extLst>
                </p14:cNvPr>
                <p14:cNvContentPartPr/>
                <p14:nvPr/>
              </p14:nvContentPartPr>
              <p14:xfrm>
                <a:off x="10816091" y="1287775"/>
                <a:ext cx="222840" cy="49032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3A26C55A-0420-2F95-3EC6-CB0B365BADE6}"/>
                    </a:ext>
                  </a:extLst>
                </p:cNvPr>
                <p:cNvPicPr/>
                <p:nvPr/>
              </p:nvPicPr>
              <p:blipFill>
                <a:blip r:embed="rId779"/>
                <a:stretch>
                  <a:fillRect/>
                </a:stretch>
              </p:blipFill>
              <p:spPr>
                <a:xfrm>
                  <a:off x="10798451" y="1269775"/>
                  <a:ext cx="258480" cy="52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06EB602D-17AE-295B-3089-AE3CF5E4EBF4}"/>
                    </a:ext>
                  </a:extLst>
                </p14:cNvPr>
                <p14:cNvContentPartPr/>
                <p14:nvPr/>
              </p14:nvContentPartPr>
              <p14:xfrm>
                <a:off x="11065571" y="1607815"/>
                <a:ext cx="111600" cy="11232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06EB602D-17AE-295B-3089-AE3CF5E4EBF4}"/>
                    </a:ext>
                  </a:extLst>
                </p:cNvPr>
                <p:cNvPicPr/>
                <p:nvPr/>
              </p:nvPicPr>
              <p:blipFill>
                <a:blip r:embed="rId781"/>
                <a:stretch>
                  <a:fillRect/>
                </a:stretch>
              </p:blipFill>
              <p:spPr>
                <a:xfrm>
                  <a:off x="11047571" y="1590175"/>
                  <a:ext cx="1472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FC3ABACF-064A-BF5D-E794-A674959C202B}"/>
                    </a:ext>
                  </a:extLst>
                </p14:cNvPr>
                <p14:cNvContentPartPr/>
                <p14:nvPr/>
              </p14:nvContentPartPr>
              <p14:xfrm>
                <a:off x="11277611" y="1303615"/>
                <a:ext cx="167040" cy="41760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FC3ABACF-064A-BF5D-E794-A674959C202B}"/>
                    </a:ext>
                  </a:extLst>
                </p:cNvPr>
                <p:cNvPicPr/>
                <p:nvPr/>
              </p:nvPicPr>
              <p:blipFill>
                <a:blip r:embed="rId783"/>
                <a:stretch>
                  <a:fillRect/>
                </a:stretch>
              </p:blipFill>
              <p:spPr>
                <a:xfrm>
                  <a:off x="11259611" y="1285975"/>
                  <a:ext cx="202680" cy="45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F600D37E-7098-EEBA-5136-055E5FAAE6BD}"/>
                    </a:ext>
                  </a:extLst>
                </p14:cNvPr>
                <p14:cNvContentPartPr/>
                <p14:nvPr/>
              </p14:nvContentPartPr>
              <p14:xfrm>
                <a:off x="11387411" y="1493695"/>
                <a:ext cx="167400" cy="14616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F600D37E-7098-EEBA-5136-055E5FAAE6BD}"/>
                    </a:ext>
                  </a:extLst>
                </p:cNvPr>
                <p:cNvPicPr/>
                <p:nvPr/>
              </p:nvPicPr>
              <p:blipFill>
                <a:blip r:embed="rId785"/>
                <a:stretch>
                  <a:fillRect/>
                </a:stretch>
              </p:blipFill>
              <p:spPr>
                <a:xfrm>
                  <a:off x="11369411" y="1476055"/>
                  <a:ext cx="2030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D65C11E9-F733-8AB7-BB26-A894A865DCCF}"/>
                    </a:ext>
                  </a:extLst>
                </p14:cNvPr>
                <p14:cNvContentPartPr/>
                <p14:nvPr/>
              </p14:nvContentPartPr>
              <p14:xfrm>
                <a:off x="11614571" y="1305775"/>
                <a:ext cx="118440" cy="44496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D65C11E9-F733-8AB7-BB26-A894A865DCCF}"/>
                    </a:ext>
                  </a:extLst>
                </p:cNvPr>
                <p:cNvPicPr/>
                <p:nvPr/>
              </p:nvPicPr>
              <p:blipFill>
                <a:blip r:embed="rId787"/>
                <a:stretch>
                  <a:fillRect/>
                </a:stretch>
              </p:blipFill>
              <p:spPr>
                <a:xfrm>
                  <a:off x="11596571" y="1288135"/>
                  <a:ext cx="154080" cy="480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434492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3522</TotalTime>
  <Words>174</Words>
  <Application>Microsoft Office PowerPoint</Application>
  <PresentationFormat>Widescreen</PresentationFormat>
  <Paragraphs>12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Rage Italic</vt:lpstr>
      <vt:lpstr>Office Theme</vt:lpstr>
      <vt:lpstr>High frequency properties of Josephson effect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frequency properties of Josephson effect</dc:title>
  <dc:creator>Robert Peale</dc:creator>
  <cp:lastModifiedBy>Robert Peale</cp:lastModifiedBy>
  <cp:revision>10</cp:revision>
  <dcterms:created xsi:type="dcterms:W3CDTF">2022-06-23T15:32:03Z</dcterms:created>
  <dcterms:modified xsi:type="dcterms:W3CDTF">2022-07-02T21:37:38Z</dcterms:modified>
</cp:coreProperties>
</file>