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22.6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257 988 2400,'0'0'20,"0"0"1,0 0-1,1 0 0,-1 0 1,0 0-1,0 0 1,0 0-1,0 0 0,0 0 1,0 0-1,0 0 0,1 0 1,-1 0-1,0 0 1,0 1-1,0-1 0,0 0 1,0 0-1,0 0 0,0 0 1,0 0-1,0 0 1,0 0-1,0 0 0,1 1 1,-1-1-1,0 0 0,0 0 1,0 0-1,0 0 1,0 0-1,0 0 0,0 0 1,0 1-1,0-1 0,0 0 1,0 0-1,0 0 1,0 0-1,0 0 0,0 0 1,0 1-1,0-1 0,-1 0 1,1 0-1,0 0 1,0 0-1,0 0 0,0 0 1,0 0-1,0 0 0,0 1 1,0-1-1,0 0 1,0 0-1,0 0 0,-1 0 1,1 0-1,0 0 0,0 0 1,0 0-1,0 0 1,0 0-1,2 1 612,-1-2-341,0 0 0,-1 0 0,1 0 0,-1-1 0,0 1 0,1 0 1,-1 0-1,0-1 0,0 1 0,0 0 0,0-3 0,-14-53 570,-4 0-1,-29-66 0,34 88-721,1 0 0,-13-69 0,0-77 203,22 158-242,-2-21-18,1 0 0,3-58-1,2 63-101,-1 24-14,0 0 0,4-24 1,-3 34-34,0 1 0,0 0 1,1-1-1,-1 1 0,1 0 0,0 0 1,0 0-1,0 0 0,1 1 0,-1-1 1,1 1-1,0-1 0,4-3 0,-6 6 64,0 1-1,-1-1 1,1 1-1,0 0 1,-1-1-1,1 1 1,0 0-1,-1-1 1,1 1-1,0 0 1,-1 0-1,1 0 0,0 0 1,0 0-1,-1 0 1,1 0-1,0 0 1,0 0-1,-1 0 1,1 0-1,0 0 1,0 0-1,-1 0 1,1 1-1,0-1 1,-1 0-1,1 1 1,0-1-1,-1 0 1,1 1-1,0-1 0,-1 1 1,1-1-1,-1 1 1,1-1-1,-1 1 1,1 0-1,-1-1 1,0 1-1,1 0 1,2 4 13,0-1-1,-1 0 1,1 0 0,-1 1 0,1 4 0,7 25-10,-2 1-1,-1 0 1,3 58 0,-5-38-4,3 32 77,-5 1 0,-10 114 1,-43 168 202,20-233 37,23-111 13,-2 1-1,-25 49 1,32-71-272,0-1-1,-1 1 0,0 0 1,0-1-1,-1 0 0,1 0 1,-1 0-1,0 0 0,0 0 1,0-1-1,-1 0 0,1 0 1,-1 0-1,0 0 0,-6 2 1,11-5-50,-1 1 1,0-1 0,1 0 0,-1 0 0,0 0 0,0 1 0,1-1 0,-1 0-1,0 0 1,0 0 0,1 0 0,-1 0 0,0 0 0,0-1 0,1 1-1,-1 0 1,0 0 0,1 0 0,-1-1 0,0 1 0,1 0 0,-1-1-1,0 1 1,1-1 0,-1 1 0,0-1 0,1 1 0,-1-1 0,1 1 0,-1-1-1,1 1 1,0-1 0,-1 1 0,1-1 0,-1 0 0,1 1 0,0-1-1,0 0 1,-1 0 0,1 1 0,0-1 0,0 0 0,0 0 0,0 1 0,0-1-1,0 0 1,0 1 0,0-3 0,0-2-40,0 1 0,1-1 1,-1 0-1,1 0 0,0 1 0,2-7 0,5-5-51,1-1 0,0 1-1,1 1 1,0-1 0,1 2-1,19-19 1,-6 4-3,18-18 8,2 2 0,85-68 0,-52 56 29,94-53 0,-103 77 287,-66 32-244,-1 1 0,0-1-1,1 1 1,-1-1 0,0 1 0,1-1-1,-1 1 1,1 0 0,1-1 0,-2 1 4,-1 1 0,1-1 0,-1 0 1,0 0-1,1 0 0,-1 0 0,0 0 1,1 0-1,-1 0 0,0 1 0,1-1 0,-1 0 1,0 0-1,1 0 0,-1 1 0,0-1 1,0 0-1,1 0 0,-1 1 0,0-1 1,0 0-1,1 1 0,-1 0 0,1 1-18,-1 1-1,1 0 1,-1-1 0,0 1-1,0 0 1,0-1-1,0 1 1,0 3-1,-1-2 5,-2 20-87,-1 0 0,-2 0 0,-12 36 1,-9 32 613,25-83-459,0 0-1,1 1 1,0-1-1,0 0 1,1 0 0,0 0-1,1 0 1,2 16-1,-2-24-25,-1 0-1,1 0 1,-1 0-1,1 0 1,-1 0-1,1 0 1,-1-1 0,1 1-1,0 0 1,-1 0-1,1 0 1,0-1-1,0 1 1,0 0-1,0-1 1,0 1-1,-1 0 1,1-1-1,0 0 1,0 1-1,0-1 1,1 1-1,-1-1 1,0 0 0,0 0-1,0 0 1,0 0-1,0 1 1,0-1-1,0-1 1,2 1-1,0 0 17,1-1 1,0 0-1,0 1 0,0-1 0,-1-1 1,1 1-1,4-3 0,-4 1 2,0 1 1,0-1-1,0 0 0,-1-1 1,1 1-1,-1-1 0,0 1 1,0-1-1,0 0 0,-1 0 1,1-1-1,-1 1 0,0 0 1,0-1-1,-1 1 1,1-1-1,0-6 0,2-6 101,-1 0 0,-2 0 0,1-29 0,-3 29-148,0 0 0,-2 0 0,0 0 0,0 0-1,-2 0 1,-7-18 0,11 32-60,-1 0-1,1-1 1,-1 1 0,0 0-1,-1 0 1,-2-4 0,4 6 27,0 0 1,0 0-1,0 0 0,-1 0 1,1 0-1,0 0 1,0 1-1,-1-1 1,1 0-1,0 1 1,-1-1-1,1 1 0,-1-1 1,1 1-1,-1 0 1,-2-1-1,3 1 19,1 0 0,-1 0 1,0 0-1,1 0 0,-1 1 0,0-1 0,1 0 0,-1 0 0,0 1 0,1-1 0,-1 0 0,0 1 0,1-1 1,-1 0-1,1 1 0,-1-1 0,1 1 0,-1-1 0,1 1 0,-1-1 0,1 1 0,-1-1 0,1 1 1,0 0-1,-1-1 0,1 1 0,0 0 0,0-1 0,-1 1 0,1 0 0,0-1 0,0 1 0,0 0 0,0-1 1,0 1-1,0 0 0,0-1 0,0 1 0,0 0 0,0 0 0,1 0 0,-1 1 5,0 1-1,1-1 0,-1 0 0,1 0 1,0 0-1,-1 0 0,1 0 1,0 0-1,0 0 0,0 0 1,1 0-1,1 2 0,-1-3 38,-1 1-1,1-1 1,0 0 0,0 1-1,0-1 1,0 0-1,0 0 1,0-1 0,0 1-1,0 0 1,0-1-1,1 1 1,-1-1-1,0 1 1,0-1 0,1 0-1,-1 0 1,0 0-1,0-1 1,1 1 0,-1 0-1,0-1 1,0 1-1,4-3 1,3 0 99,-1-2 1,0 1-1,1-1 1,10-9 0,-18 13-118,67-40 561,-49 31-899,-1-1 0,31-23 0,-48 33-255,7-6 102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40.3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36 24 6656,'-31'-24'3008,"26"24"-2592,15 5-480,3 1-4960,10 11 2720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7.8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398 414 5632,'0'-1'271,"-1"-1"1,-1 1-1,1-1 1,0 1-1,0-1 0,-1 1 1,1 0-1,0 0 1,-1 0-1,-1-2 0,1 3-152,0 0-1,1-1 1,-1 1-1,0 0 1,1 0-1,-1 0 1,0 0-1,1 0 1,-1 0-1,0 1 1,1-1-1,-1 0 0,1 1 1,-3 0-1,-20 8 335,1 1 0,-1 1 0,2 1 0,0 1 0,-35 26 0,33-20-295,1 2 0,0 0 1,2 1-1,-28 36 1,43-50-104,1 1 1,0-1-1,0 1 1,0 0-1,1 0 1,1 0-1,-5 18 1,7-24-24,1 0-1,-1-1 1,1 1 0,0 0 0,0-1 0,0 1 0,0 0 0,0 0 0,1-1 0,-1 1 0,1 0 0,0-1 0,0 1 0,0-1 0,0 1 0,0-1 0,0 1 0,1-1 0,-1 0 0,1 0 0,0 0 0,-1 0 0,1 0 0,0 0 0,0 0 0,1 0-1,-1-1 1,0 1 0,0-1 0,1 1 0,-1-1 0,1 0 0,4 1 0,1 1 69,1 0 0,0-1 0,-1 0 0,1 0 0,0-1 0,0 0 0,0-1 0,0 0 0,0 0 0,0-1 0,0 0 0,0-1 0,0 0 0,0 0 0,-1-1 0,14-6 0,-10 2-30,-1-1 0,0 0-1,0 0 1,-1-1-1,0-1 1,0 0-1,-2 0 1,1-1-1,-1 0 1,9-16-1,0-4-119,-2 0 1,21-63-1,-35 91 44,19-57-339,23-111-1,-35 117-127,3-90 1,-11 137 353,0 0 0,0 0 0,-1 0 0,0 0 0,0 0 0,0 0 0,-1 0 0,-4-11 0,6 18 95,-1-1 0,1 0 0,0 1 1,-1-1-1,1 0 0,-1 1 0,1-1 0,0 1 0,-1-1 0,1 1 0,-1-1 0,1 1 0,-1-1 0,0 1 0,1-1 0,-1 1 0,1 0 1,-1-1-1,0 1 0,1 0 0,-1 0 0,0-1 0,0 1 0,1 0 0,-1 0 0,0 0 0,1 0 0,-1 0 0,0 0 0,0 0 0,1 0 1,-1 0-1,0 0 0,1 0 0,-1 1 0,0-1 0,0 0 0,1 0 0,-2 1 0,-2 2-54,0-1 0,0 1-1,0 0 1,-7 7 0,8-6 47,-13 11 106,2 1 1,0 1-1,1 0 1,0 1-1,2 0 1,0 1 0,1 0-1,1 1 1,-9 24-1,13-27 21,0 0-1,1 1 1,1-1 0,0 1-1,2 0 1,0 0 0,1-1-1,0 1 1,2 0 0,0 0 0,8 29-1,-5-30 30,1 0-1,1 0 1,0 0-1,1-1 1,15 21-1,-17-28-56,0-1-1,1 0 0,0 0 0,1 0 1,0-1-1,0 0 0,0-1 0,1 0 1,0 0-1,15 7 0,-19-11-12,0 0 0,0-1 0,1 0 1,-1 1-1,1-2 0,-1 1 0,1-1 0,-1 0 0,1 0 0,-1 0 0,1-1 1,-1 0-1,1 0 0,-1 0 0,0-1 0,1 1 0,-1-1 0,0-1 0,6-3 0,4-3 90,-1 0 0,0-1-1,-1 0 1,23-25 0,-17 15-157,-2-1 0,0 0 1,-1-2-1,-2 0 0,22-45 1,-34 64-60,1-1 25,-1 1-1,-1 0 1,1-1-1,1-7 1,-3 12 12,0-1 0,0 0 1,1 0-1,-1 0 0,0 0 0,-1 0 0,1 1 1,0-1-1,0 0 0,0 0 0,0 0 1,-1 0-1,1 1 0,0-1 0,-1 0 1,1 0-1,-1 0 0,1 1 0,-1-1 0,1 0 1,-1 1-1,1-1 0,-1 1 0,0-1 1,1 0-1,-1 1 0,0-1 0,1 1 1,-2-1-1,1 1 8,1-1 0,-1 1 0,0 0 0,1 0 0,-1 0 0,1-1 0,-1 1 0,0 0 0,1 0 0,-1 0 0,1 0 0,-1 0 0,0 0 0,1 0 0,-1 0 0,0 0 0,1 1 0,-1-1 0,1 0 0,-1 0 0,0 1 0,-5 2-86,1 0 0,0 0 0,-1 1 0,1-1-1,1 1 1,-1 1 0,-7 7 0,-28 40-210,21-23 381,1 0-1,2 2 1,0 0 0,-14 46 0,27-68-3,0-1 1,1 1 0,0-1-1,1 1 1,0 0 0,0 0-1,1-1 1,0 12 0,1-18-21,-1 1 1,0-1 0,1 1 0,-1-1-1,1 1 1,0-1 0,-1 0 0,1 1-1,0-1 1,1 0 0,-1 0 0,0 0 0,1 0-1,-1 0 1,1 0 0,-1 0 0,1 0-1,0-1 1,0 1 0,0-1 0,0 1-1,0-1 1,0 0 0,1 0 0,-1 0-1,0 0 1,0 0 0,1 0 0,-1 0-1,1-1 1,-1 1 0,4-1 0,7 0 96,1-1 0,-1 0 1,0-1-1,0-1 0,0 0 0,18-6 1,-24 6-110,13-3 23,-1-1 1,0-1-1,0 0 1,-1-2-1,0 0 0,0-1 1,-1-1-1,-1-1 0,0 0 1,-1-1-1,0-1 0,-1 0 1,-1-1-1,14-20 0,-15 16 91,-6 12-49,-1-1 0,1 1 0,0-1-1,1 2 1,8-9 0,-15 16-92,0-1 1,1 1-1,-1 0 1,0 0 0,0 0-1,0 0 1,0-1-1,0 1 1,1 0-1,-1 0 1,0 0 0,0 0-1,0 0 1,0 0-1,1 0 1,-1 0 0,0 0-1,0 0 1,0-1-1,1 1 1,-1 0-1,0 0 1,0 0 0,0 0-1,1 0 1,-1 0-1,0 1 1,0-1-1,0 0 1,1 0 0,-1 0-1,0 0 1,0 0-1,0 0 1,0 0 0,1 0-1,-1 0 1,0 0-1,0 1 1,0-1-1,0 0 1,1 0 0,-1 0-1,0 0 1,0 0-1,0 1 1,0-1-1,0 0 1,0 0 0,0 0-1,0 0 1,1 1-1,-1-1 1,0 0 0,0 0-1,0 0 1,0 1-1,0-1 1,0 0-1,0 0 1,0 0 0,0 1-1,0-1 1,0 0-1,0 0 1,0 0-1,-1 1 1,1-1 0,-2 22-117,1-15 83,-3 20 5,-2-1 1,0 1-1,-2-1 0,-1 0 0,-1-1 1,-18 34-1,-160 376 218,159-359-35,13-34-14,6-15 253,-1 1 0,-1-2 0,-19 30 0,35-63-239,0 0 0,0 0 0,3-12 0,-2 6-66,27-67 96,3 1 0,54-85 0,-72 136-189,65-115-159,-14 1 0,49-96-166,-117 237 326,26-45-62,-23 42 32,-1 1 0,1-1 0,0 1-1,0 0 1,0-1 0,1 1 0,-1 1-1,8-6 1,-11 8 29,1 0 0,-1 0 0,0-1 0,1 1 0,-1 0 0,1 0 0,-1 0 0,1-1 1,-1 1-1,1 0 0,-1 0 0,1 0 0,-1 0 0,1 0 0,-1 0 0,1 0 0,-1 0 0,0 0 0,1 0 0,-1 1 0,1-1 0,-1 0 0,1 0 0,-1 0 0,1 1 0,-1-1 0,0 0 1,1 0-1,-1 1 0,1-1 0,-1 0 0,0 1 0,1-1 0,-1 1 0,1 0-9,0 1 0,0-1 0,0 1 0,-1 0 0,1 0 0,-1-1 0,1 1 1,-1 0-1,1 2 0,-1 14-69,0 0 1,-1 1 0,0-1-1,-2 0 1,-7 27 0,4-11 49,0-5 122,-1 0 0,-1-1 0,-2 0 0,0 0 0,-16 27 0,24-50-17,-1-1 0,0 1 0,-1-1 0,1 0 0,-1 0 0,0 0 0,0 0 0,-5 3 0,8-6-55,0 0-1,-1 0 1,1 0 0,0-1 0,0 1-1,0 0 1,-1-1 0,1 1 0,0-1-1,-1 0 1,1 1 0,0-1 0,-1 0-1,1 0 1,0 0 0,-1 0-1,1 0 1,-1 0 0,1 0 0,0 0-1,-1 0 1,1-1 0,0 1 0,-1-1-1,1 1 1,0-1 0,0 1-1,-1-1 1,1 0 0,0 0 0,0 1-1,0-1 1,0 0 0,-2-2 0,0 0-273,1-1 1,-1 0 0,1 1-1,0-1 1,-1 0 0,2 0-1,-1 0 1,0 0 0,1-1-1,0 1 1,0 0-1,0-1 1,0 1 0,1-5-1,2-12-1583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8.1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214 11 5216,'9'-9'1696,"-9"9"-1683,0 0 0,0 0-1,0-1 1,0 1 0,0 0 0,0 0 0,0 0 0,1 0 0,-1 0-1,0 0 1,0 0 0,0 0 0,0 0 0,0 0 0,0 0 0,1 0-1,-1 0 1,0 0 0,0 0 0,0 0 0,0 0 0,0 0 0,1 0-1,-1 0 1,0 0 0,0 0 0,0 0 0,0 0 0,0 0 0,1 0 0,-1 0-1,0 0 1,0 0 0,0 0 0,0 0 0,0 0 0,0 0 0,1 0-1,-1 1 1,0-1 0,0 0 0,0 0 0,0 0 0,0 0 0,0 0-1,0 0 1,0 1 0,0-1 0,0 0 0,1 0 0,3 5 181,1-1 1,-1 1 0,1 0-1,-1 0 1,-1 0-1,1 1 1,-1-1 0,0 1-1,3 6 1,21 63 1987,-26-70-2028,26 96 1864,-18-66-1369,4 23 118,-2 2-1,-3-1 1,1 74-1,-5-40 844,-13 137 0,5-199-1479,-1 1 1,-1-1 0,-2 0 0,-1-1 0,-1 0-1,-2 0 1,-1-1 0,-21 34 0,18-38-191,-1-2 0,-1 0 0,-27 27 0,28-34-848,-25 18 0,27-23-927,-1-1 0,-18 9 0,-15 1-1979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11.83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1718 20 1472,'-19'11'2889,"17"-7"-2696,-18 23-714,13-16 829,-95 139 76,79-119-298,8-9 120,-1-1 1,0 0 0,-2-1 0,-34 29 0,-10 8 561,57-51-540,5-6-226,-1 0 0,1 0-1,0 1 1,0-1-1,-1 0 1,1 0-1,0 1 1,-1-1 0,1 0-1,0 0 1,0 0-1,-1 1 1,1-1-1,0 0 1,-1 0 0,1 0-1,-1 0 1,1 0-1,0 0 1,-1 0-1,1 0 1,0 0 0,-1 0-1,1 0 1,0 0-1,-1 0 1,1 0-1,-1 0 1,-1 0-127,1 0 137,0 0 0,1 1 0,-1-1 0,0 1 0,0-1 0,0 0 0,0 1 0,1-1 0,-1 1 0,0 0 0,1-1 0,-2 2 0,-10 7-98,-118 41 96,184-70 217,67-35 0,125-63-291,-120 73 155,23-9-49,-146 52-12,1 1 0,0-1 0,-1 0 0,1 0 0,5-5 0,-8 7-31,-1 0-1,0 0 0,0-1 0,1 1 1,-1 0-1,0-1 0,0 1 1,1 0-1,-1-1 0,0 1 0,0-1 1,0 1-1,1 0 0,-1-1 0,0 1 1,0-1-1,0 1 0,0 0 1,0-1-1,0 1 0,0-1 0,0 1 1,0-1-1,0 0 0,-1 1-4,1-1 0,-1 0 0,1 0 1,-1 0-1,0 1 0,1-1 0,-1 0 0,0 1 0,0-1 0,0 0 0,1 1 0,-1-1 0,0 1 1,0 0-1,-1-1 0,-12-5-50,-24-7 0,37 13 61,1 0 0,-1 0 0,1 0 0,-1 0 0,0-1 0,1 1 0,-1 0 0,1 0 0,-1 0 0,1-1 0,-1 1 0,1 0 0,-1-1-1,1 1 1,-1 0 0,1-1 0,-1 1 0,1-1 0,-1 1 0,1 0 0,0-1 0,-1 1 0,1-1 0,0 1 0,-1-1 0,1 0 0,0 0 0,4-9 48,-3 8-139,0 0 86,0 0 0,-1 0 0,1 1 0,-1-1 0,1 0 0,-1 0 0,0-4 0,0 5-9,0 1-1,0-1 1,0 1 0,0-1 0,0 1-1,0-1 1,0 1 0,-1-1 0,1 1-1,0-1 1,0 1 0,-1 0 0,1-1-1,0 1 1,0-1 0,-1 1 0,1 0-1,0-1 1,-1 1 0,1-1 0,-1 1-1,1 0 1,0 0 0,-1-1 0,1 1-1,-1 0 1,1 0 0,-1 0 0,1-1-1,-1 1 1,1 0 0,-1 0 0,1 0-1,-1 0 1,1 0 0,-1 0 0,0 0-1,-8 1 4,0 0-1,-1 1 0,1 0 1,0 0-1,1 1 0,-18 7 0,18-6 12,-1 0-1,1-1 1,-1-1-1,1 1 1,-1-1-1,-18 1 0,26-3 7,-1 0-1,0 0 0,1 0 0,-1-1 0,1 1 0,-1 0 0,1-1 1,-1 1-1,-1-2 0,3 2-8,0 0 1,0-1 0,0 1-1,0 0 1,0 0-1,0 0 1,0-1 0,0 1-1,0 0 1,0 0 0,0 0-1,0-1 1,0 1-1,0 0 1,0 0 0,0 0-1,0-1 1,1 1-1,-1 0 1,0 0 0,0 0-1,0 0 1,0-1 0,0 1-1,0 0 1,1 0-1,-1 0 1,0 0 0,0 0-1,0 0 1,0-1 0,1 1-1,-1 0 1,0 0-1,1 0 1,8-6 14,-8 5-16,8-5-39,1 0 0,0 1 1,0 1-1,1 0 0,0 0 0,-1 1 1,1 0-1,0 1 0,0 0 0,1 1 1,11 0-1,3 0-2,-1 2 0,1 1 0,46 10-1,-53-8 117,1-2 0,0 0-1,-1-1 1,33-3 0,78-15 202,-39 3-151,-58 10-120,-11 1 13,1 0-1,0 2 1,41 2 0,-41 0-84,-19-1 37,0 0 1,-1 1-1,1-1 0,0 1 1,0 0-1,0 0 0,5 2 0,15 7 70,0-1 0,0-1-1,1-1 1,0-1 0,47 5-1,-41-10 1,0-1-1,57-9 0,33-2 29,-67 10-69,-26-1 5,38 3 0,66 1 357,-69-3-446,27-8 184,-86 9-91,0-1 0,-1 1 1,1-1-1,0 0 0,-1 0 0,5-1 1,6-3 15,-11 5-39,-1-1-1,1 1 0,-1 0 0,1 0 0,-1 0 1,1 0-1,3 1 0,-3 0 4,0-1-1,-1 1 1,1-1 0,0 0-1,0 0 1,0 0 0,-1-1-1,5 0 1,26-6 39,-26 7 33,0-2-1,0 1 1,0-1-1,0 0 1,8-3-1,10-6-26,-20 10-32,0-1 0,-1 0 0,1 0 1,-1 0-1,1 0 0,-1-1 0,5-3 0,-1-7-46,35 5-70,-41 7 103,-1 0 0,1 1 0,-1-1 0,1 0 0,-1 0 0,1 0 0,-1-1 0,1 1 1,-1 0-1,2-3 0,15-13-149,-46 33-559,9-6 598,-18 13 0,-93 82 63,85-66 54,-1-2-1,-62 38 0,24-29 312,-154 60 1,235-106-223,6-1 10,6-3 7,169-52-248,-175 55 144,23-8 52,-1 0 0,0-2 1,-1-1-1,37-24 0,40-46 43,-65 51-145,58-39 0,-43 39 54,38-26-232,-71 45 446,-17 9-212,-1-1-6,0 3 2,0 0 1,1 0-1,-1-1 1,0 1-1,0 0 1,1 0-1,-1 0 1,1 0-1,0-1 1,-1 1 0,1 0-1,0 0 1,1-1-1,3-9-208,-7 13 159,0 0 0,0-1 0,0 1 0,0 0 1,0-1-1,0 0 0,-1 0 0,1 1 0,-1-1 0,-4 1 0,-32 13 30,13-5-31,1 1 1,1 2 0,-35 23-1,-8 4 120,-1-7-30,-1-2 0,-1-3-1,-1-4 1,-110 23-1,70-19-29,60-14 20,-102 15-1,108-25-75,-146 7 8,145-8 16,0 1 1,-62 15-1,62-10-65,-9 2 146,9-2 11,-1-1 0,-71 2 0,78-5-162,31-3 143,16-3 16,23-9-56,-1 0 0,54-28 0,-50 21-126,-26 14-9,0-1 1,0 0 0,-1 0-1,1-1 1,-1 0 0,-1 0-1,11-11 1,-15 15 102,0 0 0,-1 0 0,1 0 0,0 0 0,-1 0 0,1-1 0,-1 1 1,1 0-1,-1 0 0,0-1 0,1 1 0,-1 0 0,0-1 0,0 1 0,0 0 0,0-1 0,0 1 0,0 0 0,-1-2 0,1 1-47,-1-1 1,0 1-1,0-1 0,0 1 1,-1 0-1,1 0 0,0-1 1,-1 1-1,-2-2 0,-3-4-114,-1 1 0,0 0 0,0 1 0,-12-7 0,-3-2 200,0 2-1,-1 0 0,-1 2 1,0 0-1,-1 2 0,0 1 1,-39-7-1,60 14 93,7 0-63,9 1 51,15 2 152,0 0 1,41-5-1,-55 2-204,226-5 377,168-16-87,-242-6-226,-102 16 0,-49 9-94,19-3 100,-28 6-106,-4 1-17,-14 6-85,-17 3 39,1-1-1,-39 6 1,-225 29-132,56-10 120,70-6 15,-82 25-150,226-48 156,-87 25 29,-201 81 0,203-72-126,-24 0-10,45-11 389,5-1-166,-4-4-388,78-18 620,8-4-276,1-1-1,-1 0 1,1 1 0,-1-1-1,1 0 1,-1 0 0,1 1-1,-1-1 1,1 0-1,-1 0 1,0 0 0,1 0-1,-1 0 1,1 0 0,-1 0-1,1 0 1,-1 0-1,0 0 1,14-2-65,1 0 0,-1-1 0,15-6 0,18-4 79,157-31 191,259-55 83,-194 45-247,128-51 244,-359 93-300,76-22-270,-43 14 255,-68 20 17,5-1-112,-8 7-158,-2 4 146,1-5 111,0 0 0,0-1 0,0 1-1,-1-1 1,1 1 0,-1-1 0,0 0-1,-1 0 1,-3 5 0,-37 30-191,43-38 182,-90 66-148,8-6 66,51-35 60,14-13 6,-20 20-1,4 5 154,19-21-107,-22 20 0,27-27-38,0 0 0,1 0 0,0 1 1,1 0-1,0 1 0,-6 12 0,-36 81-66,21-40-56,15-37 96,-8 18 120,-4 19 2,-21 58 154,44-115-195,-1 0 0,1 0 0,-2-1 0,1 1 0,-1-1 0,0 0 0,-1-1-1,0 1 1,-11 9 0,13-12-18,2-2-19,0-1-1,0 1 1,-1-1-1,1 1 1,0-1-1,-4 1 0,-10 7 50,-18 12-4,26-17 11,0 1 0,0 0 0,-11 9 0,7-2 108,1 0 0,-15 21 1,1-1-28,20-26-108,-7 8-9,1 0 0,1 0 1,0 1-1,-12 24 0,-74 184 594,85-199-528,-1-1-1,-22 31 1,-1-9 48,-68 70-1,64-71-28,-59 85 0,33-41 182,-12 2-188,-19 26-85,83-98 91,3-5-112,1 1 0,0 0-1,-10 21 1,9-14 131,0-1-1,-2-1 0,-14 19 1,-16 25-45,12-11-70,-3-2 1,-3-1 0,-58 64-1,49-72 86,-86 60 0,127-98-92,-28 20-17,-65 52-72,89-67 93,-10 8 184,-25 29 1,14-14-31,22-24-181,0 0 0,1 0 0,0 1 0,-10 15 0,-61 151-140,73-161 300,3-9-66,-1 0 0,1-1 1,-1 1-1,0 0 0,0 0 0,0-1 0,-3 5 1,3-6 162,3-3-364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14.52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281 0 1472,'-34'12'5050,"34"-12"-5040,0 1 0,1-1 0,-1 1 0,0-1 0,0 1 0,1-1 0,-1 1 0,0-1 0,1 1 0,-1-1 0,1 1 0,-1-1 0,1 0 0,-1 1 0,1-1 0,-1 0 0,1 1 0,-1-1-1,1 0 1,-1 0 0,1 0 0,0 1 0,16 4 143,-14-4-140,98 21 356,5 1 94,-54-11-319,-25-7-128,-5-2 134,0-1 0,0-1 0,0-1 0,26-3 0,17 1 28,-5 1-1,293 9-77,-271-5 3,28 2 45,-75-3-27,1-2 1,-1-2-1,67-10 0,-47 5-92,1 3 0,70 3 0,-63 1-228,-48 1 203,-1-1 0,1 2 0,0 0 0,-1 1 0,0 0 0,0 1 0,0 1-1,0 0 1,-1 1 0,26 14 0,-36-17 14,1-2-1,-1 1 1,1 0 0,0-1 0,-1 0-1,1 1 1,0-1 0,0-1-1,0 1 1,0-1 0,0 1-1,0-1 1,-1 0 0,1-1-1,0 1 1,0-1 0,0 1 0,0-1-1,0 0 1,-1-1 0,5-1-1,-3 1 28,-1 1 0,1 0-1,-1 0 1,8-1 0,16-5-55,-1-1 9,0 0 1,0 2-1,42-5 1,-54 9-9,2 0 29,-14 2 3,1 0-1,-1 0 0,1-1 0,-1 1 1,0-1-1,1 0 0,-1 0 0,1 0 0,-1-1 1,0 1-1,0-1 0,3-2 0,47-31 154,-28 20-261,-24 14 206,-1-2-263,-1-1-146,0 4 278,1 0 1,0 0 0,0 0 0,-1 1 0,1-1-1,0 0 1,0 0 0,0 0 0,-1 0 0,1 0-1,0 1 1,0-1 0,0 0 0,0 0-1,-1 1 1,1-1 0,0 0 0,0 0 0,0 0-1,0 1 1,0-1 0,0 0 0,0 0 0,-1 1-1,1-1 1,0 0 0,0 0 0,0 1 0,0-1-1,0 0 1,0 1 0,1-1 0,-3 3 24,1 0 1,0-1 0,-1 1 0,1-1 0,-1 0-1,0 1 1,1-1 0,-4 3 0,-8 11-100,12-12 75,-1-1 1,0 0-1,0 1 0,0-1 0,-1 0 0,1 0 0,-1-1 0,0 1 0,1 0 0,-1-1 1,-5 4-1,-5 3-3,-106 67 306,89-58-261,-2-1 0,1-2 0,-2-1-1,0-1 1,-1-2 0,-49 10 0,67-19-32,-175 20 35,-85-22 167,227-5-141,36 3-106,-1 1 1,1 0-1,-19 1 1,-72 1-84,66-2 62,-54 6 1,4 6 91,-203 20 111,101-8-301,95-10 145,-114 21-4,163-25 33,-8 2-48,0-3-1,-79 3 1,129-11 15,1 0-1,-1 1 0,1-1 1,0 1-1,-1 0 1,1 0-1,-1 0 1,-3 2-1,6-3-62,259-6 327,-2-1-207,-67-1 98,-84 3-202,-28 1 89,135-2 179,-96 8-180,54 2 69,104-8 48,-233 2-134,-7 2 14,-1 1 0,1 1 0,-1 2 0,34 9 0,47 6 811,-104-18-864,-1 3-27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16.52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446 619 2304,'-12'3'288,"-18"4"475,6 0-197,0-1 0,-44 3 1,-55-1 612,65-6-740,31-1-226,10-1-181,1 1 0,-28 5 0,44-6-32,0 0-1,0 0 0,0 1 1,0-1-1,0 0 1,0 0-1,0 0 0,0 0 1,0 0-1,0 0 0,0 0 1,0 0-1,1 0 1,-1 1-1,0-1 0,0 0 1,0 0-1,0 0 1,0 0-1,0 0 0,0 0 1,0 1-1,0-1 1,0 0-1,0 0 0,0 0 1,0 0-1,0 0 1,0 0-1,-1 0 0,1 1 1,0-1-1,0 0 1,0 0-1,0 0 0,0 0 1,0 0-1,0 0 1,0 0-1,0 0 0,0 0 1,0 1-1,0-1 1,-1 0-1,1 0 0,0 0 1,0 0-1,0 0 1,0 0-1,0 0 0,0 0 1,0 0-1,0 0 1,-1 0-1,1 0 0,0 0 1,12 3 114,30 0 269,1-3-1,55-6 1,-42 3-304,-14-1 27,78-17 1,37-21 413,-15 3-299,-110 32-86,110-33-537,-126 35 268,0-2 1,0 0 0,-1-1 0,0 0 0,-1-2 0,22-17-1,-19 13 240,-12 11-89,0 0 0,-1-1-1,0 1 1,0-1 0,0 0-1,0 0 1,-1-1 0,6-7-1,-3 0-98,1 1-1,1 0 0,0 0 1,14-14-1,5-7 107,-16 19 10,0 1 0,27-22 0,7-7-67,-33 30 33,0 1-1,1 0 0,1 1 0,-1 1 0,27-13 0,-28 16 177,-8 4-151,-1 0 0,0 0 0,0-1 0,0 1 0,0-1 0,0 0-1,0 0 1,4-3 0,-7-1 288,0 6-316,0 0 0,0 0 0,0 0 0,0 0 0,0 0 0,0 0 0,0 0 0,0 0 0,0 0 0,0 0 0,0 0 0,0 0 0,0 0 0,0 0 0,0 0 0,0 0 0,0-1 0,0 1 0,0 0 0,0 0 0,0 0 0,0 0 0,0 0 0,0 0 0,0 0 0,0 0 0,0 0 0,0 0 0,0 0 0,0 0 0,0 0 0,0 0 0,0 0 0,0 0-1,0 0 1,0 0 0,1-1 0,-1 1 0,0 0 0,0 0 0,0 0 0,0 0 0,0 0 0,0 0 0,0 0 0,0 0 0,0 0 0,0 0 0,0 0 0,0 0 0,0 0 0,0 0 0,0 0 0,0 0 0,0 0 0,1 0 0,-1 0 0,0 0 0,0 0 0,0 0 0,0 0 0,0 0 0,227 0 504,-227 0-499,0 0 0,0 0-1,0 0 1,0 0 0,0 0 0,0 0-1,-1 0 1,1 0 0,0 0 0,0 0-1,0 0 1,0 0 0,0 0 0,0 0 0,0 0-1,0 0 1,0 0 0,0 0 0,0 0-1,0-1 1,0 1 0,0 0 0,0 0-1,0 0 1,0 0 0,0 0 0,0 0 0,0 0-1,0 0 1,0 0 0,0 0 0,0 0-1,0 0 1,0 0 0,0 0 0,0 0-1,0-1 1,0 1 0,0 0 0,0 0-1,0 0 1,0 0 0,0 0 0,0 0 0,1 0-1,-1 0 1,0 0 0,0 0 0,0 0-1,0 0 1,0 0 0,0 0 0,0 0-1,0 0 1,0 0 0,0 0 0,0 0 0,0 0-1,0 0 1,0 0 0,0 0 0,0 0-1,1 0 1,-9-6 47,-11-5-19,8 7-34,1 1 1,-1 0-1,0 0 1,-15-1-1,-45-2-60,54 5 103,-31 0-142,-49 5-1,24 0 189,-77 0-107,-285-10 145,411 5-99,0-2 1,0 0-1,0-1 1,0-2-1,1 0 0,-23-11 1,42 16-102,0-1-234,0 0 1,0 1-1,0-1 0,-1 1 0,-6-1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17.34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1135 2 1472,'-9'-1'531,"7"1"-463,1 0 0,-1 0 0,1-1 0,-1 1 0,1 0-1,-1 0 1,1 1 0,0-1 0,-1 0 0,1 0 0,-1 1-1,-1 0 1,-27 7 966,-53 10 0,12-5-483,-29 12-363,-250 51 498,278-67-772,-75 13 487,87-10-247,-70 16-159,76-12 176,47-15 48,12-1 178,12-2-74,154-20 307,-37 4-439,78-10 51,-80 9-798,166-2 1,-257 22-1584,-6 4 630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33.659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 0 1472,'14'11'5989,"-10"-11"-5637,171-5 1168,-156 4-1494,0 1 0,1 1 0,-1 1 0,0 1-1,19 5 1,0 3 129,52 22-1,-76-26-88,0-2 0,1 0 0,-1-1 1,31 6-1,-32-9 0,21 7 1,-24-5 7,-1-1-1,1 0 0,20 2 0,-9-4 14,23 5-1,-22-2-10,23 0 1,-31-3-81,-9-1-5,1 1 1,0 0 0,0 0 0,-1 1 0,1-1 0,0 1 0,-1 1 0,1-1-1,7 4 1,8 4 85,1-1-1,35 9 1,-20-5 41,-25-8-107,0 0 1,1-1 0,16 3 0,167 20 233,-183-24-176,1-2 0,-1 1-1,1-1 1,16-3 0,-18 2-23,98 0-433,-53 2 448,178 7 313,-189-6-478,-31-2 64,0 0 0,16 4 0,26 7 104,-39-8-98,1-1 0,24 1 0,-8 0 216,-11-3-108,-9-1-101,-1 1 1,25 4-1,5 0 139,-32-2-96,1-1 0,0-1 0,20-2 0,-23 1-5,1 1 1,-1-1 0,1 2-1,-1-1 1,20 5 0,-20-2-23,1-1 0,0 0 1,0 0-1,12 0 0,46 2 198,-35-2-138,-23-1 26,1-1 1,-1 0 0,19-2 0,-4-9 9,-23 9-127,-1 1 0,1-1 1,-1 0-1,1 0 0,-1 0 0,1 0 0,2-4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35.754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1022 15 1056,'19'-11'357,"-18"11"-322,-1 0-1,1-1 0,0 1 0,-1-1 1,1 1-1,0 0 0,-1-1 1,1 1-1,0 0 0,0 0 1,-1 0-1,1 0 0,0-1 0,0 1 1,0 0-1,-1 0 0,1 0 1,0 1-1,1-1 0,-2 0 6,0 0-1,1 1 1,-1-1-1,0 0 1,1 1-1,-1-1 1,0 0-1,1 1 1,-1-1-1,0 1 1,0-1-1,0 0 1,1 1-1,-1-1 0,0 1 1,0-1-1,0 1 1,0-1-1,0 0 1,0 1-1,0-1 1,0 2-1,0 0 144,0 1 0,-1 0 0,1-1 0,-1 1 0,0 0 0,-1 4 0,-5 2 126,0 0 0,0-1 0,0 0 0,-1 0 1,-17 12-1,5-3-111,-148 121 853,145-121-1023,-49 39 157,59-46-99,0 0-1,0-1 1,-1 0 0,-20 9-1,-63 23 478,28-14-679,17-7 283,-46 23 295,68-26-400,2 2-1,0 1 1,-34 31-1,54-43-51,-13 10 168,12-9-149,0-1-1,-1 0 1,-19 12 0,16-12-216,11-6 218,-1 0 0,1-1 0,-1 1 0,0-1 0,1 1 0,-1-1 0,0 0 0,0 0 0,0-1 0,0 1 0,0 0 0,0-1 1,0 0-1,0 0 0,-3 0 0,-7 4-122,76-40 758,-19 19-550,-1 2 0,55-11 1,95-9 21,-136 25-12,-30 6-39,282-41 907,-238 37-792,71-5-177,-110 12-12,-1 2 0,0 1 0,1 1 0,44 11 0,-61-10-24,0 1 0,0 1 0,0 0 0,-1 1 0,0 1 0,22 15 0,-27-17 31,0-1 1,0 0-1,0 0 0,1-1 0,0 0 0,0-1 0,0 0 0,19 3 0,6-2 44,46-1 0,-26-1-91,73 8-95,62 2 279,-178-11-166,1 0-1,23 6 1,6 0-84,65-5 334,-77-4-259,0 3 0,53 6 1,-21 3 40,-29-5 4,1 1-1,61 20 0,-89-24-38,1 0-1,-1-1 1,11 2-1,-10-3 24,0 2-1,0-1 1,11 4-1,-12-4 29,1 1 1,-1-2-1,0 1 0,1-1 0,-1 0 0,1 0 1,-1 0-1,1-1 0,11-3 0,-2 1 65,16-7-770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36.567"/>
    </inkml:context>
    <inkml:brush xml:id="br0">
      <inkml:brushProperty name="width" value="0.3" units="cm"/>
      <inkml:brushProperty name="height" value="0.6" units="cm"/>
      <inkml:brushProperty name="color" value="#FFACD5"/>
      <inkml:brushProperty name="tip" value="rectangle"/>
      <inkml:brushProperty name="rasterOp" value="maskPen"/>
    </inkml:brush>
  </inkml:definitions>
  <inkml:trace contextRef="#ctx0" brushRef="#br0">782 13 1248,'0'0'36,"0"-1"0,0 1 0,0-1-1,1 1 1,-1-1 0,0 1 0,0-1 0,0 1 0,0-1 0,0 1-1,0-1 1,0 1 0,-1-1 0,1 1 0,0-1 0,0 1 0,0 0-1,0-1 1,-1 1 0,1-1 0,0 1 0,0 0 0,-1-1 0,1 1-1,0-1 1,0 1 0,-1-1 0,-9 10 440,6-4-484,-8 7 288,0 0 0,0-1 1,-1-1-1,-20 13 0,-61 29 942,3-3-432,0 10-440,2 4 1,-94 86-1,115-81-69,21-20 14,28-28-183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37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90 1312,'-5'-1'10116,"13"2"-9102,63-7 10,-44 4-770,12 1-86,37 4-203,22 2 475,-68-3-397,46-2 0,-27-1-28,59 0 52,261 9 709,-327-7-727,74-8 0,-102 6 24,473-25 241,-299 17-141,36 0 619,4 10 70,-123-2-310,-98 1-549,0 0 0,-1 0 0,1-1 0,0 0 0,-1 0 0,1 0 0,-1-1-1,10-4 1,-8 3-2,0 0-1,-1 1 1,1-1-1,0 1 1,13-1-1,-1 0 125,6 3-573,-26 0 315,23 1-91,-22-1 258,-1 1 0,1-1 1,-1 0-1,1 0 0,-1 1 0,1-1 0,0 0 0,-1 0 1,1 0-1,-1 0 0,1 0 0,0 0 0,-1 0 0,1 0 0,0 0 1,-1 0-1,1 0 0,-1 0 0,1-1 0,0 1 0,-1 0 1,1 0-1,-1-1 0,1 1 0,0-1 0,-1 1-171,1 0 0,-1-1 1,0 1-1,1-1 0,-1 1 0,0-1 0,0 1 0,1-1 0,-1 1 1,0-1-1,0 1 0,0-1 0,1 1 0,-1-1 0,0 1 0,0-1 1,0 0-1,0 1 0,0-1 0,0 1 0,0-1 0,0 1 0,-1-1 1,1 1-1,0-1 0,0 1 0,-1-2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00.5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193 19 1984,'7'-18'1189,"-14"38"4385,-6 19-3844,-4 15-1359,-42 90 893,37-90-951,0 2 82,-16 60 1,32-96-420,-7 33 574,12-47-765,1 0-1,-1 0 1,1 0-1,0 0 1,0 0 0,1 8-1,10-16-3922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38.1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6 729 2496,'-5'-7'5264,"13"1"-3888,-2 2-1072,36-22 1140,-27 17-1065,20-15 0,-14 9-59,4-5 67,38-36 0,42-71 109,-37 26-176,3-3-23,-54 83-332,0 1 0,34-32 0,72-52 211,-122 103-181,0 0 0,0 0 1,0 0-1,-1 0 1,1 0-1,0 0 0,0 0 1,0 0-1,-1 0 1,1 0-1,-1 0 0,1 0 1,-1-1-1,1 1 0,-1 0 1,1 0-1,-1-1 1,0 1-1,0 0 0,0-1 1,0 0-1,0 1-7,0 1-1,-1-1 1,1 1 0,0 0-1,-1-1 1,1 1-1,0 0 1,-1-1-1,1 1 1,-1 0 0,1-1-1,0 1 1,-1 0-1,1 0 1,-1-1-1,1 1 1,-1 0 0,1 0-1,-1 0 1,1 0-1,-1 0 1,1 0-1,-1 0 1,1 0 0,-2 0-1,-14 0-282,7 3 179,0 0 1,0 1-1,1 0 1,0 1-1,0-1 1,0 1-1,0 1 1,1 0-1,0 0 1,0 0 0,-8 10-1,-7 11 95,-32 47-1,43-57 80,-16 24 12,9-11 79,-35 39 0,-67 56-458,83-90 5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39.2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8 733 1248,'-8'5'8837,"9"-7"-8704,1 0 0,-1 0 0,1 0 0,0 1-1,0-1 1,-1 0 0,1 1 0,0-1 0,0 1 0,0 0 0,1 0 0,1-1-1,5-4 29,50-33 287,-34 23-412,-1-1 0,0 0 1,-1-2-1,29-31 0,-37 33 0,8-8 106,34-50 0,62-106-56,-108 166-19,0 0 1,1 1-1,1 1 1,16-14-1,61-42 273,-62 51-337,53-24 0,-67 35 7,35-22 166,-36 23-133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0.4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14 2816,'189'0'9348,"302"0"-7896,-412 1-1127,77-2 656,-150 1-987,1-1-1,-1 0 1,1 0 0,9-4-1,4 0-99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1.3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882 9 1728,'0'-1'47,"0"1"0,0 0-1,0-1 1,0 1 0,1 0 0,-1-1-1,0 1 1,0 0 0,0-1 0,0 1-1,0 0 1,0-1 0,1 1 0,-1 0 0,0-1-1,0 1 1,0 0 0,1 0 0,-1-1-1,0 1 1,0 0 0,1 0 0,-1 0 0,0-1-1,1 1 1,-1 0 0,0 0 0,1 0-1,-1 0 1,0 0 0,1-1 0,-1 1 0,0 0-1,1 0 1,-1 0 0,0 0 0,1 0-1,3 2 1937,-7-1-1778,0-1-1,1 1 1,-1-1 0,0 0-1,0 0 1,0 0 0,-4-1-1,0 0-55,-115 9 1554,79-4-1226,-67-2-1,-4-12 330,30 10-257,0 4 0,-86 14 1,124-13-263,32-4-284,0 0 0,1 1-1,-20 5 1,32-6-99,0-1-1,0 0 0,1 0 0,-1 1 0,0-1 1,0 1-1,0-1 0,0 1 0,0-1 1,1 1-1,-1-1 0,0 1 0,-1 1 1,1 2-640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3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2369 2816,'4'0'1123,"-9"2"80,5-2-1110,-1 0 1,1 0-1,0 0 0,0 1 1,-1-1-1,1 0 1,0 0-1,0 0 0,-1 0 1,1 0-1,0 0 1,0 0-1,-1 0 1,1 0-1,0 0 0,-1 0 1,1 0-1,0 0 1,0 0-1,-1 0 0,1 0 1,0 0-1,0 0 1,-1 0-1,1 0 0,0 0 1,-2-2 747,2 2-748,0 0 0,-1-1 1,1 1-1,0 0 1,0 0-1,0-1 0,0 1 1,0 0-1,0-1 1,0 1-1,-1 0 0,1 0 1,0-1-1,0 1 1,0 0-1,0 0 0,0-1 1,0 1-1,1 0 1,-1-1-1,0 1 1,0 0-1,0-1 0,4-16 2990,16-22-1657,17-34-356,-11 7-708,-10 25-190,1 1 0,3 0 0,36-56 0,-38 71-143,2 1 0,0 1-1,2 0 1,0 2 0,2 0-1,0 2 1,32-20 0,-4 8 55,93-67 104,-132 87-183,0-1 0,-1-1 1,0 0-1,-1 0 0,-1-1 0,12-21 1,42-96 44,-45 89-51,38-65 0,-42 83-2,1 1 0,1 1 0,1 0 0,1 2 0,1 0 0,24-18 0,10-6 108,33-24-194,-71 55 100,-1-1 0,-1 0 1,0-1-1,-1 0 0,0-1 1,-1-1-1,13-24 0,42-85-80,-38 71 48,-1-4-11,-18 36 48,20-33 0,-11 24-35,26-59 0,-30 61 6,0 2-1,3 0 1,23-30-1,32-52-118,-8-4-2481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2348 736,'1'0'29,"-1"0"0,1 0-1,-1 0 1,0 0 0,1 0 0,-1 1 0,1-1-1,-1 0 1,1 0 0,-1 0 0,0 1 0,1-1-1,-1 0 1,0 0 0,1 1 0,-1-1 0,0 0-1,1 1 1,-1-1 0,1 2 494,-4-4 69,3 2-563,0 0 0,-1 0 0,1 0 0,0 0 0,0 0 0,0 0 0,0 0 1,0 0-1,0 0 0,0 0 0,-1 0 0,1 0 0,0 0 0,0 0 0,0 0 1,0 0-1,0 0 0,0 0 0,0 1 0,-1-1 0,1 0 0,0 0 0,0 0 0,0 0 1,0 0-1,0 0 0,0 0 0,0 0 0,0 0 0,0 1 0,0-1 0,0 0 1,0 0-1,0 0 0,0 0 0,-1 0 0,1 0 0,0 0 0,0 1 0,0-1 1,0 0-1,0 0 0,0 0 0,0 0 0,1 0 0,-1 0 0,0 1 0,-2 9 682,1-7-83,1-12 507,-8 4 859,5 2-1485,6 7 114,2-11 214,73-118 1024,25-28-1107,84-109 679,-157 226-1012,-4 3-136,31-28 1,-41 45-281,-1-1 0,0-1 0,-1 0 0,-2-1 0,18-33 0,41-110 35,-29 59-30,-25 70 13,1 0 1,2 1 0,1 1-1,1 1 1,2 1 0,43-42-1,-26 32-32,27-30 146,-13-4-148,-21 24 22,-15 20-1,0-1 0,19-45 0,-23 43-82,-5 13 94,77-140 174,-70 134-101,-7 11-159,-1 0 1,8-16-1,-16 28 64,51-103-224,-25 57 347,-10 10-123,-14 30-37,1 0 1,-1 0 0,2 0-1,-1 1 1,1-1 0,9-10-1,1-2 57,4-3 33,-15 18-253,0 1-1,0-1 0,0 0 1,-1 0-1,0 0 0,0 0 1,4-10-1,-4 7-982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6.0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46 250 2304,'-4'-13'6354,"0"7"-3946,-1-3-1759,4 8-551,1 0-1,-1 0 1,1-1 0,-1 1 0,0 0 0,1 0 0,-1 0 0,0 0 0,0 0-1,0 0 1,0 0 0,0 0 0,0 0 0,0 0 0,0 1 0,-1-1 0,1 0 0,0 1-1,0-1 1,-3 0 0,-4-5 21,5 3-22,5 5 221,12-2-158,34-9 78,50-17 1,10-2-28,163-27-25,-170 26 540,-60 21-710,4-3 19,79-7-1,-23 18-9,-48 1 51,-38 0-93,0 1 1,28 6-1,-2 0-55,-22-4 100,-11-2 60,0-1 0,16 2-1,-22-3-66,0 0-1,0 0 0,0-1 0,-1 1 1,1 0-1,0-1 0,0 1 1,0-1-1,-1 1 0,1-1 0,0 0 1,-1 1-1,1-1 0,-1 0 1,1 0-1,-1 0 0,1-1 1,1-1-1,4-3 113,-6 5-223,0 0 0,0 0 0,0 0-1,0 0 1,-1 1 0,1-1 0,0 0-1,0-1 1,-1 1 0,1 0 0,0-1 0,0-4-2033,4 5 614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7.0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970 0 2144,'-62'1'7670,"43"0"-6977,0 1 0,-29 6 0,-88 29 761,-30 7-769,-4-5-408,-105 27 160,262-63-362,8-1-12,1-1 0,-1 0-1,0 0 1,1 0-1,-1-1 1,0 0 0,-9 0-1,13 0-109,1 0-1,-1 0 1,1 0 0,-1 0-1,0 0 1,1 0 0,-1 0-1,1-1 1,-1 1-1,1 0 1,-1 0 0,1 0-1,-1-1 1,1 1 0,-1 0-1,1-1 1,-1 1 0,1 0-1,0-1 1,-1 1-1,1-1 1,-1 1 0,1-1-1,0 1 1,0-1 0,-1 1-1,1-1 1,0 1-1,0-1 1,-1 1 0,1-1-1,0 1 1,0-2 0,-1-6-1025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8.67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47 931 1984,'0'0'2192,"-9"12"-2352,8-10 176,1-2-15,0 1 1,0-1-1,-1 0 1,1 0 0,0 1-1,0-1 1,0 0-1,0 0 1,0 1 0,-1-1-1,1 0 1,0 0-1,0 0 1,0 1 0,-1-1-1,1 0 1,0 0-1,0 0 1,-1 1-1,1-1 1,0 0 0,0 0-1,-1 0 1,1 0-1,0 0 1,0 0 0,-1 0-1,1 0 1,0 0-1,-1 0 1,1 0 0,0 0-1,-1 0 1,1 0-1,0 0 1,-1 0 0,-3 3-133,4-3 134,0 0 0,0-1 1,0 1-1,0 0 0,0 0 1,0 1-1,0-1 0,0 0 1,0 0-1,0 0 0,0 0 0,0 0 1,1 0-1,-1 0 0,0 0 1,0 0-1,0 0 0,0 0 1,0 0-1,0 0 0,0 0 1,0 0-1,0 0 0,0 0 1,0 0-1,0 0 0,0 0 1,0 0-1,0 0 0,0 0 0,0 0 1,0 0-1,0 0 0,0 1 1,0-1-1,0 0 0,0 0 1,0 0-1,0 0 0,0 0 1,0 0-1,0 0 0,0 0 1,0 0-1,0 0 0,0 0 0,0 0 1,0 0-1,0 0 0,0 0 1,0 0-1,0 1 0,0-1 1,0 0-1,0 0 0,0 0 1,0 0-1,0 0 0,0 0 1,0 0-1,0 0 0,-12-1 2069,11-4-660,2 1-1173,-7-5 836,3 5-886,2 1 250,1 2-401,-1 0-1,1 0 0,0 0 1,-1 0-1,1 0 1,0 0-1,0 0 1,0 0-1,-1 0 1,1 0-1,0 0 1,0 0-1,0 0 1,1 0-1,-1 1 1,0-1-1,0 0 1,0 0-1,1 0 1,-1 0-1,1-1 1,17-37 531,-13 27-235,13-25 0,-1 10-154,-9 12-121,1 1 0,21-25 0,2 2 46,-17 18-83,31-29 1,129-90 174,-102 87-463,-50 36 225,39-32 1,-30 19 142,-14 12-79,0 0 0,20-25 0,-10 3 252,-18 22-42,22-24 0,-25 31-70,1 0-1,10-19 1,-12 18 101,0 0 0,9-10 0,0-5-2,-13 21-359,0 0 0,0 1 1,0-1-1,0 0 0,1 1 0,5-6 0,14-14-2500,-9 14 1360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49.4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1 187 3072,'0'-5'541,"0"5"-431,0-1 1,0 0 0,0 1-1,0-1 1,0 0-1,0 0 1,0 1 0,0-1-1,0 0 1,0 0 0,0 1-1,1-1 1,-1 0-1,0 0 1,1 1 0,-1-1-1,0 0 1,1 1 0,-1-1-1,1 0 1,2-15 1921,31-28 405,-29 37-2388,0 0 1,1 0-1,0 0 0,1 1 1,0 0-1,14-10 0,-4 5-6,-1 1 1,20-7-1,-4 5-2166,-15 11 854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00.9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79 114 3968,'-34'-7'1285,"31"7"-1074,1-1 0,-1 0 0,1 0 0,-1 0 0,1 0 0,-1 0 0,1-1 0,-1 1 0,1-1 0,0 0 0,0 0 0,-3-2 0,-5-5 2486,11 8-2455,0 0 0,0 0 0,0 0 1,0 0-1,1 0 0,-1 1 0,0-1 0,1 0 0,1 0 0,22-7 272,1 0 0,38-4 0,-32 6-344,257-29-1028,-267 35 10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50.9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68 2144,'-1'-4'8031,"10"3"-8020,11-4 1057,24-9 0,-28 8-955,-1 1 0,1 1-1,18-3 1,-5 5-133,0 1 1,36 4-1,66 10 239,-121-12-242,18 1 19,50-3-1,103-12 37,69 2 71,-82 7-291,119-4 150,19 11 44,-165-3 100,11 0-129,-68 1-50,25 7 162,1 0-18,-81-7-62,42 8-1,-43-5 85,41 2 0,-37-7-29,-17 0-79,0 1 0,0 0 1,22 4-1,-29-3 65,-7-1-58,-1 0-1,1 0 0,0 0 0,-1 1 0,1-1 1,-1 0-1,1 0 0,0 0 0,-1 0 0,1 1 1,-1-1-1,1 0 0,-1 0 0,1 1 0,0 0 1,0 0 29,-5 13-304,3-11 296,0 0 0,1 0 0,-2 0-1,1-1 1,0 1 0,0 0 0,-1-1 0,0 1-1,1-1 1,-1 0 0,0 0 0,0 1 0,0-1-1,-3 1 1,-2 4-28,0 0 0,1 0-1,0 1 1,-10 15 0,-12 17-21,-13 5-89,-82 68 0,-33 3 397,53-50-246,49-32 65,1 2-1,-53 47 1,95-73-44,0 0 0,0 1 0,2 0 0,-1 1-1,1 0 1,1 1 0,0 0 0,-11 25 0,5-1 233,-13 26-3142,25-54 1252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53.5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18 2720,'1'0'63,"-1"-1"-12,0 1 0,0 0 0,0-1 0,0 1 0,0 0 1,8-6 3140,5 6-1026,79-10-540,-12 12-1231,86 14 0,-75-9-64,154-6 1,37 2-329,137 6 459,-173-9-241,-136 4-181,91 0-5,78 6 34,122-2 118,-76-12 175,-87 3-372,83 3 52,223 17 497,-216-4-518,-280-10 79,87-3-1,46-16 129,-71 4-148,-43 5 17,182-11-119,-144 4 134,-34 3-64,-25 4-154,74-4-2,-117 9 169,1 0 0,-1 0-1,0-1 1,0 1 0,0-1-1,1 1 1,2-2 0,-4 1-517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55.19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3834 6 1664,'1'-5'2495,"-8"10"-1561,-12 7-578,1 2 1,1 0-1,0 1 0,1 0 1,-20 25-1,9-4 76,-40 66 1,40-55-184,-9 15 50,-45 59 1,-69 94 201,22-34-48,110-155-394,-85 109 478,-55 79 185,8 3-253,105-154-146,-80 85-1,90-110-136,-9 8-1,-48 68-1,53-50 11,-53 117 1,64-119 54,-3-2 0,-56 85 0,-67 48 332,-20 46-332,-155 252 492,293-433-510,-82 102 0,-29-9 181,115-120-357,1 2 20,1 1 1,2 2 0,-38 61-1,-53 125 82,103-191-201,-2 2 122,-1 0 0,-2-1 0,-2-1 0,-36 40 0,-3-4 155,-80 112 1,-47 146 90,126-224-321,19-36 115,22-31-103,-25 45 96,27-42 100,-29 39 0,19-29 9,-6 11-882,33-52 367,2-4-316,-1 1-1,1 0 1,-1-1-1,1 0 0,-1 1 1,0-1-1,-2 2 1,5-19-3785,6 3 2630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56.85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3710 1 1408,'0'0'1253,"-5"7"849,3-4-1964,1 0 1,-1 0-1,0 0 1,0-1-1,0 1 1,0-1-1,-1 1 1,1-1 0,0 0-1,-1 0 1,-3 2-1,-7 8 98,-14 18 204,2 2 0,-33 51-1,-32 77-173,87-154-251,-22 38 128,-2-1 0,-2-2 0,-1-1 0,-50 50 0,-285 342 425,251-288-416,-74 122 231,41-54-169,96-144-196,6-12-44,3 3 1,-43 77-1,-8 69 212,14-29 98,52-123-87,-43 62 0,-216 309 422,195-294-462,-39 60 54,44-26-215,54-98 115,-42 63 1,-66 53 48,86-114-43,3 2 0,-71 132 1,81-130-77,-29 55-61,-144 263 479,168-319-239,-4-3 0,-101 109 1,140-165-169,-9 10 79,-31 26 1,15-16-73,1 1 1,1 1 0,2 2-1,-27 40 1,51-66-1027,0 0-1,-14 12 0,14-14-2822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0:58.9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108 20 1568,'-4'3'173,"0"0"-1,0 0 1,0 0 0,1 0 0,-1 1-1,1-1 1,0 1 0,0 0-1,1 0 1,-1 0 0,1 1 0,-3 5-1,-17 29 1860,4-6-911,13-25-960,1-1 0,0 1 0,-4 11 0,8-17-104,-1-1 0,1 1 0,0-1 0,-1 1 0,1-1-1,0 1 1,0-1 0,0 1 0,0 0 0,0-1 0,0 1-1,1-1 1,-1 1 0,1-1 0,-1 1 0,1-1 0,-1 1-1,1-1 1,0 0 0,-1 1 0,1-1 0,0 0 0,0 1-1,0-1 1,0 0 0,0 0 0,1 0 0,-1 0 0,0 0-1,0 0 1,1 0 0,-1-1 0,2 2 0,1 0 49,0-1 1,0 1-1,0-1 1,1 0-1,-1 0 1,0-1-1,1 1 1,-1-1-1,0 0 1,9-1-1,156-23 915,61-7-255,-162 22-491,1-4 1,83-26 0,-52 11-98,108-16 0,109 2 90,-224 35-46,1 4 0,162 15 0,22 0 72,42 5-220,-240-5-24,194 23 194,-227-31-226,98 9 21,148 32 0,-40 5 68,-225-45-97,190 31 219,-140-24-35,82 2-1,81-9 73,-9-1 111,97-11 5,-23-1-7,-210 17-329,-48-4-386,-36-3-653,-4-1-817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23.2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2400,'0'0'4533,"8"0"-4021,4-1-244,0 2 0,-1 0-1,1 0 1,16 4 0,-10-1-113,1 0 0,0-1 1,37 0-1,59-9 352,18 1-393,78 7 302,-115-3-464,-72 2 141,1 1-1,34 7 1,66 19-24,217 53 278,-249-60-493,-25-7 201,163 22 129,-27-6-192,-151-18 129,1-3 0,104 6 0,-63-7-79,134-5-82,-174-3 198,72 8-332,-91-5 182,30 2 179,-63-5-209,0 1 1,-1-1-1,1 0 0,0 1 0,5 1 1,-5-1 20,0 0 1,0 0-1,0-1 1,0 1-1,5-1 1,68 3 213,23-1 296,-81-2-499,0-2 0,0 0 0,24-6 0,-23 4-6,41-4-1,-3 1-10,-21 2 51,15-3-120,-47 6 127,-4 2-55,0 0 0,0 0 0,0 0 0,0 0 0,0 0 0,1 0 0,-1 0 0,0 0 0,0 0 0,0 0 0,0 0 0,0 0 0,1 0 0,-1 0 0,0 0 0,0 0 0,0 0 0,0 0 0,1 0 0,-1 0-1,0 0 1,0 0 0,0 0 0,0 0 0,0 0 0,0 0 0,1 0 0,-1 0 0,0 1 0,0-1 0,0 0 0,0 0 0,0 0 0,0 0 0,0 0 0,0 0 0,1 0 0,-1 1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25.5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970 3 1248,'0'0'41,"0"0"0,0 0 0,0 0 0,0 0 0,0 0-1,0 0 1,0-1 0,0 1 0,0 0 0,0 0 0,0 0 0,1 0 0,-1 0 0,0 0 0,0-1 0,0 1 0,0 0-1,0 0 1,0 0 0,0 0 0,0 0 0,0 0 0,0 0 0,1 0 0,-1 0 0,0-1 0,0 1 0,0 0 0,0 0-1,0 0 1,0 0 0,1 0 0,-1 0 0,0 0 0,0 0 0,0 0 0,0 0 0,0 0 0,0 0 0,1 0 0,-1 0 0,0 0-1,0 0 1,0 0 0,0 0 0,0 0 0,0 0 0,1 0 0,-1 0 0,0 0 0,0 0 0,0 1 0,0-1 0,0 0-1,0 0 1,0 0 0,1 0 0,-1 0 0,0 0 0,0 0 0,0 0 0,0 1 0,0-1 0,0 0 0,0 0 0,0 0-1,0 0 1,6 10 3646,-7-4-3563,0 0 1,-1 0-1,0 0 0,0 0 0,0 0 1,-5 9-1,-2 4 30,-1 2-54,-1-1 1,-2 0-1,1 0 0,-23 24 0,14-20 49,-1 0 0,-2-2 1,-46 36-1,32-32 71,-1-1 1,-46 21 0,50-27 16,1 1 1,1 2-1,-54 46 0,53-36-68,1 1 0,-39 51 0,6-12 413,12-16-471,10-13-218,15-16 108,19-18 9,6-5 15,1-1-1,0 0 0,0 1 1,0-1-1,0 1 1,-3 5-1,5-7 29,-1 0 0,1 0-1,0-1 1,-1 1 0,0 0 0,1-1 0,-1 1-1,0-1 1,-4 3 0,68 5 176,-36-10-266,28-3 0,15 0 31,-51 3 50,25 1-1,-28 1-24,-1-1-1,1 0 0,17-4 0,22-1 30,-25 3-181,106-16 295,-63 7-100,-32 7-97,46 1 1,-74 3 41,-1 1 1,0 0-1,0 0 0,15 5 1,-16-4 6,1-1 0,0 0 0,-1-1 0,1 0 0,0 0 0,-1-1 0,13-3 1,-12 2-32,1 1 1,0 0 0,-1 0 0,21 2 0,29 4 11,-8-1 85,-3 0-14,55-1 1,14 4-197,-38-1 271,-17 0-107,26-1-52,-71-4-17,34 6-1,-34-4 34,35 2 0,-6-2-54,68 10 0,-39-2 24,37 6 163,-31-3-134,-55-8 103,-17-4-87,0 0 0,18 0 0,80 4-107,-33 0-116,126 12 501,-124-9-193,363 6-75,-433-15-9,144 4 546,-108-3-490,61 9-1,-82-9-2442,-19-1 1109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1:26.5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1093 1 2240,'-4'0'3504,"-27"11"-1558,15-2-1576,0-2-1,-19 7 1,20-8-145,-57 21 430,-40 18-18,88-34-486,1 1-1,-36 25 1,35-18 25,1 0 1,-37 40 0,-32 53 606,50-61-443,14-16-85,7-8-88,0-1 1,-2-1 0,-1-1 0,-28 22-1,1-6 465,30-23-458,0-1 0,-1-1 0,-34 18 0,23-14-140,20-12 120,0 0 0,-15 7 0,16-13-1215,7-1 256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2:27.48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58 87 1984,'-1'-1'109,"0"1"1,1-1 0,-1 1-1,0-1 1,1 1-1,-1 0 1,0-1-1,1 1 1,-1 0-1,0 0 1,0-1-1,1 1 1,-1 0-1,-3-1 1489,1-2-569,3 3-928,-1-1 1,1 1-1,-1 0 0,1-1 1,0 1-1,-1-1 0,1 1 1,-1 0-1,1 0 0,-1-1 1,0 1-1,1 0 0,-1 0 0,1-1 1,-1 1-1,1 0 0,-1 0 1,0 0-1,1 0 0,-1 0 1,1 0-1,-1 0 0,1 0 1,-1 0-1,0 0 0,0 1 1,-1-1 204,-1 1 1,1 0 0,0 0-1,0 0 1,0 0 0,0 0-1,0 1 1,-3 2-1,5-4-262,-1 0 0,1 0 0,0 0 0,0 0-1,0 0 1,0 0 0,0 0 0,0 0-1,-1 0 1,1 0 0,0 1 0,0-1 0,0 0-1,0 0 89,0 0-88,-1 0-1,1 0 1,0 0 0,0 1 0,0-1-1,0 0 1,0 0 0,0 0 0,0 0 0,0 0-1,0 0 1,0 1 0,0-1 0,0 0-1,0 0 1,0 0 0,0 0 0,0 0 0,0 1-1,0-1 1,0 0 0,0 0 0,0 0 0,0 0-1,0 0 1,0 0 0,0 1 0,0-1-1,16-6 1280,29-24-273,-39 26-993,0 0 0,0 0-1,0-1 1,8-8 0,14-11-890,-24 24 300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2:33.6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10 336 2144,'-10'3'10304,"15"-3"-10197,0 0 1,1 0 0,-1 0-1,0 0 1,0-1 0,0 0 0,1 0-1,7-3 1,-1 0-5,-4 2-69,69-14 437,-69 15-448,0 1 1,1 0-1,-1 0 1,0 0-1,0 1 1,1 0-1,9 3 1,-5 1 10,-1 0-1,1 0 1,-1 1-1,22 15 1,-24-15 33,-1-1-17,0 0 1,1-1 0,0 0-1,0 0 1,1-1 0,17 3-1,67 3 457,-83-8-456,170-3 592,1-15-226,-165 15-358,114-11 190,245-29 649,-155 4-240,-120 19-495,-35 6-145,-2-2-1,0-3 0,-1-3 0,69-33 0,6-15-2954,-48 21-2499,-25 15 1996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01.8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205 0 4896,'0'1'141,"-1"0"0,0 1 0,1-1-1,-1 0 1,1 0 0,-1 0 0,1 0 0,0 1 0,0-1 0,-1 0 0,1 0 0,0 1-1,0-1 1,0 0 0,0 1 0,1 0 0,-1 7 194,-2 5 538,0 0 0,-7 17 0,1-1-174,-113 451 2961,67-275-2051,49-185-1177,5-21-422,0 0 1,0 0-1,0 0 1,0 0-1,0 0 1,1 0-1,-1 0 1,0 0-1,0 0 1,0 0-1,0 0 1,0 0-1,0 0 1,0 0-1,0 0 1,0 0 0,0 0-1,0 0 1,0 0-1,0 0 1,0 0-1,0 0 1,0 0-1,0 0 1,0 0-1,0 0 1,0 0-1,0 0 1,0 0-1,0 0 1,0 0-1,1 0 1,-1 1-1,0-1 1,0 0-1,0 0 1,0 0-1,0 0 1,0 0-1,0 0 1,0 0-1,0 0 1,0 0-1,3-5-104,4-11-230,1-1-1,1 2 1,0-1 0,23-27 0,-15 24 222,2 1 1,24-19 0,-35 30-19,2 0 1,-1 1 0,1 1-1,0-1 1,0 2 0,0-1-1,18-4 1,-27 8 120,0 1-1,0 0 1,1-1 0,-1 1-1,0 0 1,0 0 0,0 0-1,0 0 1,0 0 0,1 0-1,-1 0 1,0 0 0,0 1-1,0-1 1,0 0 0,0 0-1,0 1 1,0-1 0,0 1 0,0-1-1,1 2 1,-1-1 43,0 0 1,0 0-1,-1 1 1,1-1-1,-1 0 1,1 1-1,-1-1 1,0 0-1,1 1 1,-1-1-1,0 0 1,0 1-1,0-1 1,0 1-1,0-1 1,0 0-1,-1 3 1,-1 11 530,-8 24-1,-1 3-139,-5 53 80,15-80-428,0 0 0,1 0-1,0 0 1,3 19 0,-3-32-44,0-1 0,1 1-1,-1-1 1,0 1 0,0-1 0,1 1-1,-1-1 1,1 0 0,-1 1 0,1-1 0,0 1-1,0-1 1,-1 0 0,1 0 0,0 0-1,0 1 1,0-1 0,0 0 0,0 0-1,1 0 1,-1 0 0,0-1 0,0 1-1,2 1 1,-1-2 3,0 0-1,0 0 0,0 0 1,0-1-1,0 1 0,0 0 1,0-1-1,0 1 0,0-1 1,0 0-1,0 1 0,-1-1 1,1 0-1,0 0 0,0 0 1,-1-1-1,1 1 0,2-3 1,15-13 90,-1-2 1,23-30 0,-11 13-302,5-7-103,-22 25-215,2 1 0,28-28 0,-42 45 468,-1 0 0,0-1 0,0 1 1,0 0-1,1 0 0,-1 0 0,0 0 0,0 0 1,1 0-1,-1 0 0,0 0 0,0 0 1,1 0-1,-1 0 0,0 0 0,0 0 0,1 0 1,-1 0-1,0 0 0,0 0 0,0 0 0,1 0 1,-1 0-1,0 0 0,0 1 0,1-1 0,-1 0 1,0 0-1,0 0 0,0 0 0,0 0 0,1 1 1,-1-1-1,0 0 0,0 0 0,0 0 1,0 1-1,0-1 0,1 0 0,-1 0 0,0 0 1,0 1-1,0-1 0,0 0 0,0 0 0,0 1 1,4 10-150,0 17 382,6 29 411,-9-51-525,1-1 1,0 1 0,0-1 0,0 0 0,0 0 0,1 0 0,6 8-1,-9-12-77,1 0-1,0 0 0,0 0 1,0 0-1,0 0 1,0 0-1,0 0 0,0 0 1,0 0-1,0-1 0,0 1 1,0 0-1,0-1 0,1 1 1,-1-1-1,0 1 1,1-1-1,-1 0 0,0 1 1,0-1-1,1 0 0,-1 0 1,1 0-1,-1 0 0,0 0 1,1 0-1,-1-1 0,0 1 1,0 0-1,1-1 1,-1 1-1,0-1 0,0 1 1,1-1-1,-1 1 0,0-1 1,0 0-1,2-1 0,3-4 70,0 0-1,0 0 1,-1 0 0,0-1-1,5-7 1,-4 5-18,8-11-112,-6 8-124,0 0 0,1 0 0,13-12 0,-22 23 131,1 1 1,-1-1-1,0 1 1,1-1-1,-1 1 1,1 0-1,0-1 1,-1 1-1,1 0 1,-1-1-1,1 1 1,-1 0 0,1 0-1,0-1 1,-1 1-1,1 0 1,0 0-1,-1 0 1,1 0-1,0 0 1,-1 0-1,2 0 1,-2 0 18,1 1 0,-1-1 0,1 0 0,-1 1 0,0-1 0,1 0 1,-1 1-1,1-1 0,-1 1 0,0-1 0,1 1 0,-1-1 0,0 1 0,0-1 1,1 1-1,-1-1 0,0 1 0,0-1 0,0 2 0,1 4 49,0-1 0,-1 1-1,0 10 1,0-11-56,0 10 118,0 16-52,1-19 1187,6-22-1030,-1 0 0,15-17-1,-6 9-169,-11 13-139,0 0-1,0 0 0,1 0 0,0 0 1,0 1-1,9-7 0,-12 10 76,0 0 1,-1 0-1,1 0 0,0 1 0,-1-1 0,1 0 0,0 1 1,0-1-1,-1 1 0,1 0 0,0 0 0,0 0 0,0 0 1,0 0-1,-1 0 0,1 0 0,0 0 0,0 1 0,0-1 1,-1 1-1,1 0 0,0-1 0,0 1 0,-1 0 0,1 0 1,-1 0-1,1 0 0,2 2 0,1 3 28,0-1 0,-1 1 0,0 0 0,7 12-1,0 0 27,18 32-622,-13-19-2897,-14-28 2966,1 2-1537,-3-5 1890,0 1 0,0-1 0,0 1 0,0-1 0,0 1 1,0-1-1,0 1 0,0-1 0,0 1 0,0-1 0,0 0 0,0 1 0,0-1 1,-1 1-1,1-1 0,0 1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2:35.9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105 133 2656,'0'-1'61,"0"1"1,0 0 0,0 0-1,0-1 1,-1 1-1,1 0 1,0 0-1,0-1 1,0 1-1,0 0 1,-1 0-1,1 0 1,0-1-1,0 1 1,0 0-1,0 0 1,-1 0 0,1 0-1,0 0 1,0 0-1,-1-1 1,1 1-1,0 0 1,0 0-1,-1 0 1,1 0-1,0 0 1,0 0-1,-1 0 1,1 0-1,0 0 1,0 0-1,-1 0 1,1 0 0,0 0-1,-1 0 1,-12 4 3128,13-4-3114,-1 0-1,1 0 1,0 0-1,0 0 0,0 0 1,-1 0-1,-1 2 906,2-2-905,0 0-1,0 0 1,0 0-1,0 1 0,-1-1 1,1 0-1,0 0 1,0 0-1,0 1 1,0-1-1,0 0 1,0 0-1,0 1 0,0-1 1,0 0-1,0 1 1,1-1 7,0 1 0,1-1 0,-1 1 0,0-1 0,0 0 0,1 0 0,-1 1 0,0-1 0,0 0 0,1 0 0,-1 0 0,2 0 0,52 1 454,45-1-130,-87-1-318,-1-1 0,1 0 0,-1 0 0,1-1 0,19-8 0,19-12 159,71-45 0,-114 64-234,7-6-27,-15 10 20,0 0-1,1-1 1,-1 1 0,0 0-1,1-1 1,-1 1-1,0 0 1,0 0-1,0-1 1,1 1-1,-1-1 1,0 1-1,0 0 1,0-1-1,0 1 1,0 0-1,0-1 1,0 1 0,0-1-1,0 1 1,0 0-1,0-1 1,0 1-1,0 0 1,0-1-1,0 1 1,0-1-1,0 1 1,0 0-1,0-1 1,0 1 0,-1 0-1,1-1 1,0 0-9,-1 1 0,1 0 0,0-1 0,-1 1 0,1 0 0,0 0 0,-1 0 0,1-1 0,0 1 1,-1 0-1,1 0 0,-1 0 0,1 0 0,0 0 0,-1-1 0,1 1 0,0 0 0,-1 0 0,1 0 0,-1 0 1,1 0-1,-1 0 0,1 0 0,0 1 0,-1-1 0,1 0 0,0 0 0,-1 0 0,0 0 0,-12 7-156,9-5 134,-50 30-41,-6 3 23,39-26 105,0-1 0,0-1 0,-1-1 0,-32 6 1,-94 4 40,94-11-60,-7-4 361,75-1-485,-1 1-1,0 1 1,1 1 0,16 4-1,57 23 112,-12-4 79,14 9-185,-88-35 92,-1 0 0,0 0-1,1 1 1,-1-1 0,1 0 0,-1 0-1,0 0 1,1 0 0,-1 0 0,0 0-1,1 0 1,-1 1 0,1-1 0,-1 0-1,0 0 1,1 0 0,-1-1 0,1 1-1,-1 0 1,1 0 0,0 0 0,-1-7 544,-10-12 3,-48-73-308,52 85-305,-7-12-37,13 18 36,0 1 0,-1-1 0,1 1 0,-1-1 0,1 0 0,0 1-1,-1-1 1,1 0 0,0 0 0,0 1 0,0-1 0,0 0 0,-1 0 0,1 1 0,0-1 0,0 0 0,0 0 0,1 1 0,-1-2 0,0 2-111,1 0 0,-1-1 1,1 1-1,-1 0 1,1 0-1,-1 0 0,1 0 1,-1 0-1,1 0 1,-1 0-1,1 0 0,-1 0 1,1 0-1,-1 1 1,1-1-1,-1 0 1,1 0-1,-1 0 0,1 1 1,-1-1-1,0 0 1,1 0-1,-1 1 0,1-1 1,0 1-161,11 11-1983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2:45.4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 1192 1664,'-27'4'4336,"27"-5"-4265,0 1 0,0 0 1,-1-1-1,1 1 0,0 0 1,0-1-1,-1 1 0,1 0 0,0-1 1,0 1-1,0-1 0,0 1 1,-1 0-1,1-1 0,0 1 0,0-1 1,0 1-1,0 0 0,0-1 1,0 1-1,0-1 0,0 1 0,0-1 1,0 1-1,0 0 0,1-1 1,-1 1-1,0-1 0,0 1 0,0 0 1,1-1-1,7-14 189,-6 13-76,21-33 372,4-6 70,23-47 0,65-161 419,-84 196-1893,-29 53 630,-1 3 106,0 11 31,0-6-14,0 13 103,0 0 0,-2 0 0,-5 34 0,4-33 45,-12 63 138,-2 18 61,14-90-308,1 13 1007,1-26-938,0 0 0,-1 0 1,1 0-1,0 0 0,0 0 1,0 1-1,1-1 0,-1 0 1,0 0-1,0 0 0,0 0 0,0 0 1,0 0-1,0 0 0,0 0 1,0 1-1,0-1 0,0 0 1,0 0-1,0 0 0,0 0 1,0 0-1,0 0 0,0 0 1,0 0-1,1 0 0,-1 0 1,0 0-1,0 0 0,0 0 1,0 1-1,0-1 0,0 0 1,0 0-1,0 0 0,1 0 1,-1 0-1,0 0 0,0 0 1,0 0-1,0 0 0,0 0 1,0 0-1,0 0 0,0 0 1,1 0-1,-1 0 0,0 0 1,0 0-1,0-1 0,0 1 1,0 0-1,10-11 647,-3-2-538,10-27 1,-2 6-160,-8 21 23,18-41-40,3 2 0,51-74 0,-69 112-73,-8 11 62,-1 0 0,1 0-1,0 0 1,1 0 0,-1 0 0,0 1-1,1-1 1,0 1 0,-1-1 0,1 1 0,0 0-1,0 0 1,4-1 0,-7 3 55,1-1 0,-1 1-1,1 0 1,-1 0 0,1 0 0,-1 0 0,1 0-1,-1 0 1,1 0 0,0 0 0,-1 0 0,1 0-1,-1 0 1,1 0 0,-1 1 0,1-1 0,-1 0 0,1 0-1,-1 1 1,1-1 0,-1 0 0,1 0 0,-1 1-1,0-1 1,1 0 0,-1 1 0,1-1 0,-1 1-1,0-1 1,1 1 0,-1-1 0,0 0 0,0 1-1,1-1 1,-1 1 0,0-1 0,0 1 0,0 0 0,0-1-1,0 1 1,1-1 0,-1 2 0,0 25 6,-1-22-61,-14 146 311,13-135-286,1 0 1,0 0-1,2 18 1,-1-29 87,0 0 1,1 0-1,0-1 1,0 1-1,1 0 1,-1-1 0,1 1-1,0-1 1,0 0-1,0 1 1,1-1 0,-1 0-1,1-1 1,6 7-1,-8-9-7,0 0 1,1 0-1,-1 0 0,1 0 0,-1-1 0,1 1 0,-1 0 0,1-1 1,0 1-1,-1-1 0,1 0 0,0 0 0,-1 1 0,1-1 0,0 0 1,0-1-1,-1 1 0,1 0 0,0 0 0,1-1 0,5-1 170,0-1 0,13-5-1,-15 5-148,8-3 32,1-2 1,-1 0-1,0-1 1,20-16-1,43-48 27,-22 19-762,-55 54 629,1 0 0,-1 0 0,0 0 1,0-1-1,0 1 0,0 0 0,0 0 1,0 0-1,0 0 0,1 0 0,-1 0 1,0-1-1,0 1 0,0 0 0,0 0 1,1 0-1,-1 0 0,0 0 0,0 0 1,0 0-1,0 0 0,1 0 0,-1 0 0,0 0 1,0 0-1,0 0 0,0 0 0,1 0 1,-1 0-1,0 0 0,0 0 0,0 0 1,1 0-1,-1 0 0,0 0 0,0 0 1,0 0-1,0 0 0,1 0 0,-1 0 1,0 1-1,0-1 0,0 0 0,2 11-306,-6 20 53,3-26 235,-9 43-185,-2 19-98,11-59 301,1 1-1,0 0 1,0 0-1,0-1 1,4 17-1,-3-22 60,0 0-1,0-1 0,0 1 0,1 0 0,-1 0 1,1 0-1,0-1 0,0 1 0,-1-1 1,2 1-1,-1-1 0,0 0 0,0 0 1,1 0-1,-1 0 0,1 0 0,4 2 0,-6-4 3,0 1-1,1 0 0,-1-1 0,0 1 0,1-1 0,-1 0 0,1 1 1,-1-1-1,1 0 0,-1 0 0,1 0 0,-1 0 0,1 0 0,-1 0 1,0 0-1,1-1 0,-1 1 0,1 0 0,-1-1 0,0 1 0,1-1 0,-1 0 1,0 1-1,1-1 0,-1 0 0,0 0 0,0 0 0,0 0 0,0 0 1,0 0-1,0 0 0,0 0 0,0 0 0,0-1 0,0 1 0,0-2 1,1-2 14,0 0 1,0 1 0,-1-1 0,1 0 0,-1 0 0,-1 0-1,1 0 1,-1 0 0,0 0 0,0 0 0,-1-6 0,-2-10-75,-7-28-1,3 21-91,5 21-50,-1 0 1,0 0 0,0 0 0,-1 1-1,0-1 1,0 1 0,-1 0 0,1 0-1,-1 0 1,-9-7 0,14 13 146,0 0 1,0 0 0,0 0-1,0 0 1,0-1-1,0 1 1,0 0 0,0 0-1,0 0 1,0 0-1,0 0 1,0 0-1,0 0 1,0 0 0,0 0-1,0 0 1,0 0-1,0-1 1,0 1 0,0 0-1,0 0 1,0 0-1,0 0 1,0 0-1,0 0 1,0 0 0,0 0-1,0 0 1,0 0-1,0 0 1,0 0-1,0 0 1,0-1 0,0 1-1,0 0 1,0 0-1,0 0 1,0 0 0,0 0-1,0 0 1,0 0-1,1 0 1,-1 0-1,0 0 1,0 0 0,0 0-1,0 0 1,0 0-1,0 0 1,0 0-1,0 0 1,0 0 0,0 0-1,10-2-106,21-1 232,2-1 160,-26 3-163,0-1 0,0 0 1,-1-1-1,1 0 1,-1 0-1,0 0 1,9-7-1,38-33 143,-49 39-270,97-97 671,-96 92-393,-4 8-253,-1 1 0,0-1 1,0 0-1,1 1 1,-1-1-1,0 0 0,1 1 1,-1-1-1,1 1 0,-1-1 1,1 1-1,-1-1 0,1 1 1,-1-1-1,1 1 0,0-1 1,0 0-1,6-1-38,-1-1-1,1 1 1,0 0-1,0 0 1,0 1-1,0 0 0,0 0 1,0 0-1,1 1 1,-1 0-1,0 1 1,0 0-1,0 0 1,0 0-1,0 1 1,12 4-1,-16-4 25,1-1-1,-1 1 1,0 0-1,0-1 1,1 1 0,-1 1-1,0-1 1,-1 0-1,1 1 1,0-1-1,-1 1 1,0 0-1,1 0 1,-1 0-1,0 0 1,0 0 0,-1 1-1,1-1 1,-1 1-1,0-1 1,0 1-1,0-1 1,0 1-1,0-1 1,-1 1 0,0 0-1,1 0 1,-2 3-1,0 16-83,-1-1-1,-8 34 1,5-29 117,-3 35 1,7-48 8,0-1-49,0 1-1,1-1 1,4 27 0,-3-36 11,0 0 1,0 1-1,1-1 1,-1 0-1,1-1 1,0 1-1,0 0 1,0 0 0,1-1-1,-1 1 1,1-1-1,0 0 1,0 0-1,0 0 1,0 0-1,6 4 1,-5-4 31,0-1 1,0 0-1,0 0 1,1 0-1,-1 0 1,0 0-1,1-1 1,-1 0-1,1 0 1,-1 0-1,1-1 1,0 1-1,-1-1 1,1 0 0,0-1-1,-1 1 1,1-1-1,-1 0 1,1 0-1,-1 0 1,1 0-1,-1-1 1,0 0-1,1 0 1,-1 0-1,0-1 1,0 1-1,-1-1 1,7-5-1,1-3 49,-1 0 0,0-1 0,-1 0 0,15-25 0,25-61-294,-2 6 247,-45 88-92,1-1 0,0 1-1,1-1 1,-1 1-1,1 0 1,-1 0 0,6-3-1,-8 6 44,-1 1 0,1-1 0,0 0-1,0 1 1,0-1 0,0 1 0,0 0 0,0-1 0,0 1 0,0 0-1,0-1 1,0 1 0,0 0 0,0 0 0,0 0 0,0 0-1,0 0 1,0 0 0,0 0 0,0 0 0,0 1 0,0-1 0,0 0-1,0 1 1,0-1 0,0 0 0,0 1 0,0-1 0,0 1-1,0 0 1,0-1 0,-1 1 0,1 0 0,0-1 0,0 1 0,-1 0-1,1 0 1,-1 0 0,1-1 0,0 1 0,-1 0 0,1 1 0,4 7 8,-1 1 1,1-1 0,-2 1 0,1-1-1,-2 1 1,1 0 0,1 13 0,-1 6 64,0 38 1,-12 19 538,9-86-591,0 0 0,0 0 0,0 0-1,0 0 1,0 0 0,0 1 0,0-1-1,0 0 1,0 0 0,0 0 0,0 0-1,0 0 1,0 0 0,0 0 0,0 0-1,0 0 1,0 0 0,0 1 0,0-1-1,0 0 1,0 0 0,0 0 0,0 0-1,0 0 1,0 0 0,0 0 0,0 0-1,0 0 1,0 0 0,0 0 0,0 1-1,1-1 1,-1 0 0,0 0 0,0 0-1,0 0 1,0 0 0,0 0 0,0 0-1,0 0 1,0 0 0,0 0 0,0 0-1,0 0 1,0 0 0,1 0 0,-1 0-1,0 0 1,0 0 0,0 0 0,0 0-1,0 0 1,0 0 0,5-5 292,8-19-163,-7 13-118,5-9-68,65-106 58,-66 111-84,2 0 0,0 1 1,0 1-1,1 0 0,28-21 1,-39 32 35,0 1 0,0-1 0,1 1 0,-1 0 0,0 0 0,0 0 0,1 0 0,-1 0 0,1 1 0,-1-1 0,1 1 0,2-1 0,-4 1 24,0 0-1,0 0 1,0 1 0,0-1 0,0 0 0,0 1 0,0-1 0,0 1 0,0-1-1,0 1 1,0-1 0,0 1 0,0 0 0,0-1 0,0 1 0,-1 0 0,1 0-1,0-1 1,-1 1 0,1 0 0,0 0 0,-1 0 0,1 0 0,-1 0-1,1 0 1,-1 0 0,0 0 0,1 0 0,-1 1 0,1 5 9,1-1 0,-2 0 1,1 1-1,-1-1 0,0 0 0,0 1 0,-2 9 1,-11 48-30,5-30 118,-9 43 372,18-76-14,3-4-255,6-8-94,-8 9-39,8-8-64,-1 0-1,0-1 1,-1-1-1,8-13 1,12-22-299,62-78 0,-90 125 302,1 0-1,-1-1 1,0 1-1,0 0 1,0-1-1,1 1 0,-1 0 1,0 0-1,0-1 1,1 1-1,-1 0 0,0 0 1,0-1-1,1 1 1,-1 0-1,0 0 0,1 0 1,-1-1-1,0 1 1,1 0-1,-1 0 1,0 0-1,1 0 0,-1 0 1,0 0-1,1 0 1,-1 0-1,1 0 0,-1 0 1,0 0-1,1 0 1,-1 0-1,0 0 0,1 0 1,-1 0-1,0 0 1,1 1-1,-1-1 1,0 0-1,1 0 0,-1 0 1,0 1-1,1-1 1,-1 0-1,0 0 0,0 1 1,1-1-1,-1 0 1,0 0-1,0 1 1,0-1-1,1 0 0,-1 1 1,0-1-1,0 0 1,0 1-1,0-1 0,0 0 1,0 1-1,0-1 1,0 1-1,1 0 0,-10 110-335,2-36 431,4-51-67,1 0-1,1 0 1,1 1-1,4 36 1,-4-60-13,1 0 0,-1 0 1,0 0-1,0-1 0,0 1 1,0 0-1,1 0 0,-1 0 1,0 0-1,1 0 0,-1-1 1,0 1-1,1 0 0,-1 0 1,1-1-1,0 1 0,-1 0 1,1-1-1,0 1 0,-1 0 1,1-1-1,0 1 0,-1-1 1,1 1-1,0-1 0,0 0 1,0 1-1,-1-1 0,1 0 1,0 0-1,0 1 0,0-1 1,0 0-1,0 0 0,0 0 1,0 0-1,-1 0 0,1 0 1,0 0-1,0 0 0,0-1 1,0 1-1,0 0 1,0 0-1,-1-1 0,1 1 1,1-1-1,10-6 34,-1 0-1,0 0 1,19-17 0,-2 2-33,-21 16-28,1 0-1,-1-1 1,12-14-1,11-10-34,85-61 21,-95 79 3,0 1 0,1 0 0,0 2 0,27-10 0,-45 19 15,0 0 0,0 1 0,-1 0 0,1-1 0,0 1 0,0 0 0,0 1 0,-1-1 0,1 0 0,0 1 0,0-1 0,-1 1 0,1 0 0,0 0 0,-1 0 0,1 0 0,-1 1 0,1-1 0,-1 1 0,0-1 0,1 1 0,-1 0 0,0 0 0,0 0 0,0 0 0,-1 0 0,1 0 0,0 1 0,-1-1 0,0 1 0,2 2 0,-2-3 26,-1-1 0,1 1 0,-1-1 0,0 1 0,0-1 0,1 1 0,-1-1 0,0 1 0,0-1 0,0 1 0,-1-1 0,1 1 0,0-1 0,-1 3 0,0-3-1,1 0 1,0 0 0,-1-1 0,1 1-1,0 0 1,-1 0 0,1-1 0,-1 1-1,1 0 1,-1-1 0,0 1 0,1-1-1,-1 1 1,1-1 0,-1 1 0,0-1-1,0 0 1,1 1 0,-1-1 0,0 0-1,0 1 1,1-1 0,-1 0 0,0 0-1,0 0 1,-1 1 0,-7-2 48,1 0 0,-1-1 1,1 0-1,-9-3 0,-15-3 17,21 5-110,0 1 1,-1 1-1,1-1 1,0 2 0,-12 0-1,19 1 12,-1-1 0,1 1 0,-1 0 1,1 1-1,0-1 0,0 1 0,-1 0 0,1 0 0,0 0 0,1 0 0,-1 1 1,0-1-1,1 1 0,-1 0 0,-5 7 0,0 0-40,1 1 0,0 1 0,0-1 0,1 1-1,-7 15 1,11-20 61,1 0-1,-1 0 0,1 0 1,0 0-1,1 0 0,0 0 0,0 0 1,0 1-1,1-1 0,0 0 1,2 14-1,-1-19 13,-1 0 0,0-1 0,1 1 1,0 0-1,-1 0 0,1-1 0,0 1 0,0 0 0,0-1 1,0 1-1,0-1 0,0 1 0,0-1 0,0 1 1,1-1-1,-1 0 0,1 0 0,-1 0 0,3 2 1,-2-2 7,1-1 0,-1 1 1,1 0-1,-1-1 0,1 1 1,-1-1-1,1 0 0,-1 1 1,1-2-1,-1 1 0,1 0 1,4-1-1,2-1 47,1-1 0,0-1 1,-1 0-1,1 0 0,-1 0 0,10-8 0,-10 6-55,0-1 0,0-1 0,-1 1 0,0-1-1,-1-1 1,12-16 0,-5 4 103,-2 0 0,11-23 0,-17 30-78,-1 7-120,-1-1-1,-1 0 1,0-1-1,0 1 1,0-1 0,1-14-1,-13 34-472,0 5 539,0 1-1,1 0 0,1 1 0,1 0 0,-7 27 0,11-37-7,1 0 0,0 0 0,0 1 0,0-1 0,1 0-1,1 11 1,0-17 26,-1 0-1,0 1 0,1-1 1,0 0-1,-1 1 1,1-1-1,0 0 0,0 0 1,0 0-1,1 0 0,-1 0 1,0 0-1,1 0 0,-1 0 1,1-1-1,0 1 1,-1 0-1,1-1 0,0 1 1,0-1-1,0 0 0,0 0 1,0 0-1,1 0 0,3 2 1,1-2 36,-1 1 1,1-1 0,0 0-1,0-1 1,0 1-1,0-1 1,0-1-1,0 0 1,0 1-1,0-2 1,-1 1 0,13-5-1,-11 2 8,-1 0-1,0 0 1,-1-1-1,1 0 1,-1 0-1,0-1 1,0 1-1,-1-1 1,6-8-1,5-9 45,19-36 0,-32 54-80,97-189 289,-13 45-301,-59 101-17,89-187 72,-101 199-47,9-18-47,-4-1 0,26-93 0,-43 120-406,-4 27 419,0 0 0,0 0 0,0 0 0,0 1 0,0-1 0,0 0 0,0 0 1,0 0-1,0 0 0,0 0 0,0 1 0,0-1 0,0 0 0,-1 0 0,1 0 0,0 1 0,-1-1 0,1 0 0,-1 0 0,1 1 0,-1-1 0,1 0 0,-1 1 0,1-1 0,-2-1 0,1 2 18,1 0 0,-1 0-1,0 0 1,1 1-1,-1-1 1,1 0 0,-1 0-1,0 0 1,1 1-1,-1-1 1,1 0 0,-1 0-1,1 1 1,-1-1-1,1 1 1,-1-1 0,1 0-1,-1 1 1,1 0-1,-10 8-29,2 0 0,0 0-1,0 1 1,1 0-1,-7 12 1,-32 64-36,33-60 42,-28 58-18,-33 95 0,60-139 121,2 1 0,2 1 0,2 0 0,-6 73-1,14-100-9,0 1 0,0-1 0,2 1-1,0-1 1,0 0 0,2 1 0,5 15-1,-7-24-15,1 0 0,0-1 0,1 1 0,-1-1 0,1 0 0,0 0 0,1 0 0,0-1 0,0 0 0,0 1 0,0-2 0,1 1-1,-1-1 1,1 0 0,0 0 0,1 0 0,6 2 0,2 0-35,0-1 0,0-1-1,0-1 1,1 0 0,-1-1 0,1-1-1,0 0 1,-1-1 0,1-1-1,28-5 1,-27 3-1727,-1-1 0,32-12 0,-16 3-1091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2:49.99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185 548 3136,'-2'0'238,"1"0"0,0 0 0,-1-1 0,1 1 0,-1 0 0,1-1 0,0 1 0,0-1 0,-3 0 0,3 0-83,0 0 0,-1 1 1,1-1-1,0 1 0,-1-1 1,1 1-1,-1 0 0,1-1 1,-1 1-1,1 0 0,-1 0 1,1 0-1,-3 0 0,-15 2 567,13-2-586,-1 0-1,1 1 1,-1 0 0,1 0 0,-9 3-1,9-1-112,-1-1 0,1 1 0,0 1-1,0-1 1,0 1 0,0 0 0,0 1-1,1-1 1,-8 10 0,11-13-9,1 1 0,0 0 0,-1 0-1,1 0 1,0 0 0,0 0 0,0 0 0,1 0 0,-1 0 0,0 0 0,1 0 0,-1 0 0,1 1 0,0-1 0,0 0 0,0 0-1,0 0 1,0 1 0,0-1 0,0 0 0,1 0 0,-1 0 0,1 0 0,0 1 0,-1-1 0,1 0 0,0 0 0,0 0 0,1 0-1,-1-1 1,0 1 0,1 0 0,-1 0 0,4 2 0,-2-1 70,0 1 0,1-1-1,0 0 1,0-1 0,0 1 0,0-1 0,0 1-1,0-1 1,1 0 0,-1-1 0,1 1 0,-1-1 0,1 0-1,8 1 1,-6-2 105,1 0 1,-1 0-1,0-1 0,0 1 0,0-2 0,1 1 1,-1-1-1,13-5 0,-18 6-152,0 0 0,1 0 0,-1 0 0,0 0 0,0 0 0,0-1 0,-1 1 0,1-1 0,0 1 0,0-1 0,-1 0 0,1 0 0,-1 1 0,1-1 0,-1 0 0,0 0 0,0 0 0,0-1 0,0 1 0,0 0 0,0 0 0,-1-1 0,1 1 0,-1 0 0,1 0 0,-1-1 0,0 1 0,0-5 0,-1 3-40,0 0 1,0 0-1,0 0 1,0 0-1,0 1 1,-1-1-1,0 0 0,0 1 1,0 0-1,0-1 1,0 1-1,-1 0 1,1 0-1,-1 0 0,0 0 1,-6-4-1,1 0-289,-1 2 0,-18-10-1,26 14 241,-1 0 0,0 0 1,1 0-1,-1 1 0,0-1 0,0 0 0,0 1 0,0 0 0,0-1 0,0 1 0,1 0 0,-1 0 1,0 0-1,0 0 0,0 0 0,0 1 0,0-1 0,0 0 0,0 1 0,0 0 0,1-1 0,-1 1 1,-3 2-1,5-3 42,-1 1 1,1-1 0,-1 1 0,1-1-1,0 1 1,-1-1 0,1 1-1,0-1 1,-1 1 0,1-1 0,0 1-1,0 0 1,-1-1 0,1 1-1,0 0 1,0-1 0,0 1 0,0-1-1,0 1 1,0 0 0,0-1-1,0 1 1,0 0 0,0-1 0,1 1-1,-1-1 1,0 1 0,0 0 0,0-1-1,1 1 1,-1-1 0,0 1-1,1-1 1,-1 1 0,1-1 0,-1 1-1,0-1 1,1 1 0,-1-1-1,1 1 1,-1-1 0,1 0 0,0 1-1,0-1 1,3 3 27,0 0 0,1 0-1,8 4 1,-4-3 168,-1-1 0,1 0 0,0-1 0,0 1 1,0-2-1,0 1 0,0-1 0,0-1 0,1 0 0,-1 0 0,12-2 0,-14 1-96,0-1 0,0 1-1,0-2 1,0 1 0,0-1-1,-1 0 1,1 0 0,-1-1 0,0 1-1,0-2 1,0 1 0,0-1-1,-1 1 1,7-9 0,-2 0-74,-1-1 0,-1 0 0,0 0 0,-1 0 0,0-1 0,-1 0 0,7-28 0,-12 34-379,-7 27-442,2 4 756,0 1-1,1 0 1,1 0 0,2 37 0,1-15 150,-2-25-69,4 23 0,-2-38 22,0 1 1,0 0 0,0 0-1,1-1 1,0 1-1,0-1 1,1 1 0,3 6-1,-5-12-18,-1 1-1,1 0 1,0 0 0,0 0-1,-1 0 1,1-1 0,0 1-1,0 0 1,0-1 0,0 1-1,0-1 1,0 1-1,0-1 1,0 1 0,0-1-1,0 0 1,0 1 0,0-1-1,0 0 1,0 0-1,1 0 1,-1 0 0,0 0-1,0 0 1,0 0 0,0 0-1,0 0 1,0-1 0,0 1-1,0 0 1,0-1-1,0 1 1,0-1 0,0 1-1,0-1 1,1 0 0,5-3 113,-1-1 1,0 1 0,0-1 0,5-6-1,-9 9-125,23-23 75,-1-2 0,-2 0 0,-1-2 1,30-50-1,-47 69-277,2 1 1,-1 0-1,1 0 1,1 1-1,-1 0 1,9-8-1,-15 16 162,1 0-1,-1 0 0,0-1 0,0 1 1,0 0-1,1 0 0,-1 0 1,0 0-1,0 0 0,1-1 1,-1 1-1,0 0 0,0 0 1,1 0-1,-1 0 0,0 0 1,0 0-1,1 0 0,-1 0 1,0 0-1,0 0 0,1 0 1,-1 0-1,0 0 0,0 0 1,1 0-1,-1 0 0,0 0 1,0 1-1,1-1 0,-1 0 1,0 0-1,7 8-92,-3-1 32,8 5 93,0 0 0,1-1 0,0-1 0,1 0 0,0 0 0,0-2 0,1 0 0,0 0 0,0-2 0,1 0 0,23 6 0,-35-11 31,0-1 0,0 1 0,0-1-1,0 0 1,0 0 0,-1 0 0,1 0 0,0-1 0,0 0-1,0 1 1,0-2 0,-1 1 0,1 0 0,0-1-1,-1 1 1,1-1 0,-1 0 0,0 0 0,0-1-1,5-3 1,-5 2 11,1 0 1,-1 0-1,1-1 0,-1 0 0,0 1 0,-1-1 1,1 0-1,-1 0 0,0-1 0,-1 1 0,1 0 1,-1-1-1,0 1 0,1-7 0,-2 4-77,1-1-1,-1 0 1,-2-16 0,2 23-12,-1 0 1,1-1 0,-1 1-1,0 0 1,0 0 0,0-1 0,0 1-1,0 0 1,-2-2 0,3 3-2,-1 0 0,1 1 1,-1-1-1,0 1 0,1-1 0,-1 0 1,0 1-1,0-1 0,1 1 1,-1 0-1,0-1 0,0 1 0,0 0 1,0-1-1,0 1 0,1 0 1,-1 0-1,0 0 0,0 0 0,0 0 1,0 0-1,0 0 0,0 0 1,-1 0-1,0 1-16,0 0 0,-1 0 0,1 0 0,0 0 0,0 0 0,0 1 0,0-1 0,0 0 0,0 1 0,0 0 0,0-1 0,1 1 0,-3 3 0,-20 30-59,22-31 102,-5 7-15,1 1 0,0-1 0,1 1 0,1 1 0,0-1 0,0 1 1,1 0-1,-2 24 0,4-32 44,1 1 0,0-1 0,0 1 0,0-1 0,1 0 0,0 1 0,0-1 0,0 0 0,1 1 0,0-1 0,0 0 0,0 0 0,0 0 0,1-1 0,0 1 0,0 0 0,0-1 0,1 0 0,-1 0 0,1 0 0,0 0 0,0-1 0,1 1 0,5 2 0,-7-4 25,1 0 0,0 0 0,0-1 0,1 0-1,-1 0 1,0 0 0,0 0 0,1-1 0,-1 0 0,0 0-1,1 0 1,-1 0 0,0-1 0,0 1 0,1-1 0,-1 0-1,0 0 1,0-1 0,0 1 0,0-1 0,4-2 0,8-5 97,0-1 0,-1 0 0,23-19 0,-19 13-120,0 0 0,-1-2 0,-1 0-1,0-1 1,-2 0 0,22-35 0,-30 36-250,-8 11 26,1 7 189,0 0 1,-1 0-1,1-1 0,0 1 0,-1 0 0,1 0 0,0 0 0,0 0 0,-1 0 1,1 0-1,0 0 0,-1 0 0,1 0 0,0 1 0,-1-1 0,1 0 1,0 0-1,0 0 0,-1 0 0,1 0 0,0 0 0,-1 1 0,1-1 0,0 0 1,0 0-1,-1 1 0,-10 8-62,9-7 72,1-1-1,0 0 0,-1 0 0,1 0 0,-1 1 0,1-1 0,-4 1 0,5-2-4,-1 0-1,1 0 0,0 0 1,0 0-1,0 0 0,0 0 1,0 1-1,-1-1 0,1 0 0,0 0 1,0 0-1,0 0 0,0 0 1,0 0-1,0 1 0,-1-1 0,1 0 1,0 0-1,0 0 0,0 0 1,0 0-1,0 1 0,0-1 0,0 0 1,0 0-1,0 0 0,0 1 1,0-1-1,0 0 0,0 0 0,0 0 1,0 0-1,0 1 0,0-1 1,0 0-1,0 0 0,0 0 0,0 0 1,0 1-1,0-1 0,0 0 1,1 0-1,-1 0 0,0 0 1,0 0-1,0 1 0,0-1 0,0 0 1,0 0-1,0 0 0,1 0 1,-1 0-1,0 0 0,0 0 0,0 1 1,0-1-1,1 0 0,-1 0 1,0 0-1,0 0 0,0 0 0,0 0 1,1 0-1,-1 0 0,12 6-3,1-1-12,0 0 1,0 1-1,-1 0 1,0 1-1,20 15 1,-29-19 22,-1 0 1,1 1-1,0-1 1,-1 0-1,0 1 1,0 0-1,0-1 1,0 1-1,-1 0 1,0 0-1,1 0 1,-1 0-1,0 7 1,1 5-77,0 33 1,-2-47 74,0 1 0,0-1 0,0 0 1,1 1-1,-1-1 0,0 0 1,1 1-1,0-1 0,-1 0 1,1 0-1,0 1 0,0-1 1,0 0-1,1 0 0,-1 0 1,0 0-1,1-1 0,-1 1 1,1 0-1,0 0 0,0-1 1,-1 1-1,1-1 0,0 0 0,3 2 1,-1-2 21,-1 1 1,1-1-1,0 0 0,0-1 1,0 1-1,0-1 1,-1 1-1,1-1 1,0 0-1,0-1 0,0 1 1,0-1-1,0 0 1,5-1-1,11-6 91,-1 0-1,0-1 1,32-22 0,-40 23-93,0 0 1,0-1-1,-1 0 1,0-1-1,12-16 0,35-56 57,-27 28 13,-2-1-1,-2-2 1,-3 0-1,-2-1 1,13-66-1,-33 121-105,8-46-82,-8 46 60,-1 0 0,1 0 0,-1-1 0,0 1-1,-1 0 1,1-1 0,0 1 0,-1 0 0,0 0 0,0-1 0,-1-3-1,1 6 13,0 0 0,1 0-1,-1 1 1,0-1-1,0 0 1,0 0 0,0 0-1,0 0 1,0 1-1,0-1 1,0 0 0,0 1-1,0-1 1,0 1-1,0-1 1,0 1 0,0 0-1,-1-1 1,1 1-1,0 0 1,0 0-1,0 0 1,-1 0 0,1 0-1,0 0 1,0 0-1,-1 0 1,1 1 0,0-1-1,0 0 1,-1 1-1,-3 1-12,0-1-1,1 1 0,0 0 0,-1 1 1,1-1-1,-7 6 0,1 1 27,0 0 0,1 1-1,0 0 1,0 1 0,1 0 0,1 1 0,0-1-1,0 1 1,1 1 0,1-1 0,-5 16-1,-4 19 32,-12 86 0,23-119 11,-2 15-27,1 0 1,1 1-1,2-1 0,2 32 1,0-31 7,-1-23 33,0-1 0,1 0 0,0 1-1,0-1 1,0 0 0,0 1 0,1-1 0,3 7-1,16 25 132,-21-37-218,2-1 41,-1 1 1,0-1-1,0 0 1,1 1-1,-1-1 0,0 1 1,0 0-1,0-1 1,0 1-1,2 1 0,-3-1 20,1-1-1,-1 1 0,1-1 1,0 1-1,-1-1 0,1 1 0,0-1 1,-1 0-1,1 1 0,0-1 0,-1 0 1,1 0-1,0 0 0,-1 1 0,1-1 1,0 0-1,0 0 0,-1 0 0,1 0 1,0 0-1,0 0 0,-1 0 1,2-1-1,13-4 133,-1-1 0,23-13 0,-4 2-323,-19 10 205,21-13-1,35-16-58,-58 30 86,0 0 0,1 0 0,24-7 0,-23 9-210,-7-3-28,-7 7 179,0 0 0,0 0 0,0 0 0,0 0 0,0 0 0,0 0 0,0 0 0,0 0 0,0 0 0,1 1 0,-1-1 0,0 0 0,0 0-1,0 0 1,0 0 0,0 0 0,0 0 0,0 0 0,0 0 0,0 0 0,0 0 0,0 0 0,0 0 0,0 0 0,0 0 0,0 0 0,1 0 0,-1 0 0,0 0 0,0 0 0,0 0 0,0 0 0,0-1 0,0 1 0,0 0 0,0 0 0,0 0 0,0 0 0,0 0 0,0 0 0,0 0 0,0 0 0,0 0 0,0 0 0,0 0 0,0 1-49,-11 2 165,9-3-229,-6 1 145,9 2 28,-1-3-62,0 0-1,0 0 0,0 0 1,0 0-1,0 0 1,-1 0-1,1 0 1,0 0-1,0 0 0,0 0 1,0 0-1,0 0 1,0 0-1,0 0 0,-1 0 1,1 0-1,0 0 1,0 0-1,0 0 0,0 0 1,0 0-1,0 0 1,0 0-1,-1 0 0,1 0 1,0 0-1,0 0 1,0 0-1,0 0 0,0 0 1,0 0-1,0 0 1,0 0-1,0 0 1,-1 1-1,1-1 0,0 0 1,0 0-1,0 0 1,0 0-1,0 0 0,0 0 1,0 0-1,0 0 1,0 0-1,0 1 0,0-1 1,0 0-1,0 0 1,0 0-1,0 0 0,0 0 1,0 0-1,0 1 1,0-1-1,0 0 1,0 0-1,0 0 0,0 0 1,0 0-1,0 0 1,0 0-1,0 0 0,0 1 1,0-1-1,0 0 1,0 0-1,0 0 0,-25 3-147,24-2 138,-1-1 0,1 1 0,-1-1 0,0 1 0,1 0 0,0-1-1,-1 1 1,1 0 0,0 0 0,-1 0 0,1 0 0,0 0 0,-2 3 0,-10 6 11,8-7-11,0 1-1,1-1 1,-1 1 0,1 0-1,0 0 1,0 0-1,0 1 1,1-1-1,0 1 1,-4 6-1,6-8 15,-1 0-1,1 0 1,0-1-1,1 1 0,-1 0 1,0 0-1,1 0 1,0 0-1,-1 0 1,1 0-1,0 0 1,1 0-1,-1 0 1,0 0-1,1 0 1,0-1-1,0 1 1,0 0-1,0 0 1,0 0-1,0-1 1,3 4-1,-4-5 8,1 0 0,0-1 1,-1 1-1,1 0 0,0-1 0,0 1 0,0-1 0,0 1 0,0-1 0,-1 1 0,1-1 1,0 0-1,0 1 0,0-1 0,0 0 0,0 0 0,0 1 0,0-1 0,0 0 1,0 0-1,0 0 0,0 0 0,0-1 0,0 1 0,0 0 0,0 0 0,0-1 1,0 1-1,2-1 0,-1 0 25,1 0 1,0 0-1,-1-1 0,1 1 1,-1 0-1,0-1 1,1 0-1,-1 0 1,0 1-1,2-4 0,4-6 92,-1 0-1,0-1 0,-1 0 0,0 0 1,5-16-1,-2 7-125,-8 18-61,1 1 0,-1-1-1,0 0 1,0 0 0,0 0 0,0 0 0,0 0 0,-1 0 0,1 0 0,-1 0 0,0 0 0,0 0 0,0 0 0,0 0 0,-1-3 0,1 5 51,0 1-1,0 0 1,0 0 0,0 0 0,0 0 0,0 0 0,0 0-1,0 0 1,0 0 0,-1-1 0,1 1 0,0 0 0,0 0-1,0 0 1,0 0 0,0 0 0,0 0 0,0 0 0,0 0-1,0 0 1,0 0 0,0 0 0,-1-1 0,1 1 0,0 0-1,0 0 1,0 0 0,0 0 0,0 0 0,0 0 0,0 0-1,-1 0 1,1 0 0,0 0 0,0 0 0,0 0 0,0 0-1,0 0 1,0 0 0,0 0 0,-1 0 0,1 0 0,0 0-1,0 0 1,0 1 0,0-1 0,0 0 0,0 0-1,0 0 1,0 0 0,-1 0 0,-5 7-160,-5 11 137,10-13 25,-1-1-1,1 1 1,1-1-1,-1 1 1,1 0-1,-1-1 1,2 1-1,-1 0 1,0-1-1,1 1 1,0 0-1,0-1 1,0 1-1,0-1 1,1 1-1,4 7 0,-5-10 25,0 1 0,1-1 0,-1 1-1,1-1 1,0 0 0,0 1 0,0-1-1,0 0 1,0 0 0,0 0-1,0-1 1,1 1 0,-1-1 0,1 1-1,-1-1 1,1 0 0,0 0 0,-1 0-1,1 0 1,0 0 0,0 0-1,3-1 1,-1 1 32,1-1 1,-1 1-1,1-1 0,-1-1 1,0 1-1,1-1 0,-1 0 0,0 0 1,0-1-1,0 0 0,6-2 0,-1-2 5,1 0 0,-1-1 0,0 0 0,0-1 0,-1 0-1,9-10 1,46-60-239,-55 62-16,-2 5-111,-8 23 63,-8 70 73,4-56 306,1 0-1,0 45 1,4-68-4,0 0-1,0 1 1,1-1 0,-1 0-1,1 0 1,-1 1 0,1-1-1,1 3 1,-1-6-92,0 0-1,-1 0 1,1 0 0,0 0 0,-1 0 0,1 0 0,-1-1-1,1 1 1,0 0 0,-1 0 0,1-1 0,-1 1 0,1 0-1,-1-1 1,1 1 0,-1 0 0,1-1 0,-1 1 0,1-1-1,-1 1 1,1-1 0,-1 1 0,0-1 0,1 0 0,16-17 85,47-69 126,-62 85-271,13-20-157,-14 22 162,-1-1 0,1 0 0,-1 0 0,1 1 0,-1-1 0,1 0 0,0 1 0,-1-1 0,1 1-1,0-1 1,-1 1 0,1-1 0,0 1 0,0 0 0,0-1 0,-1 1 0,1 0 0,0-1 0,0 1 0,0 0 0,0 0 0,1 0 0,-2 0 10,1 1 1,-1-1-1,1 0 0,-1 1 1,0-1-1,1 1 0,-1-1 0,0 0 1,1 1-1,-1-1 0,0 1 1,0-1-1,1 1 0,-1 0 1,0-1-1,0 1 0,0-1 0,0 1 1,0-1-1,0 1 0,0-1 1,0 1-1,0 0 0,0 0 0,-2 16-87,1-12 43,-43 355-68,34-301 246,-32 106-1,40-159-95,-2 6 121,-11 23 1,14-32-104,-1-1 0,1 1 0,-1-1-1,1 0 1,-1 0 0,0 1 0,0-1 0,0 0 0,0-1 0,0 1 0,0 0 0,0-1 0,-1 1 0,-3 1 0,4-2-21,0-1 1,0 0-1,0 1 0,-1-1 1,1 0-1,0 0 0,0 0 1,0 0-1,0-1 1,0 1-1,0-1 0,0 1 1,0-1-1,0 0 1,0 0-1,0 1 0,0-2 1,0 1-1,0 0 1,1 0-1,-1 0 0,0-1 1,-2-2-1,-1-1 19,0-1 0,-1 0 0,2 0 0,-8-13 0,11 17-32,-1-1 0,1 0 0,0 0 0,1 0 0,-1 0 0,1 0 1,-1 0-1,1 0 0,0 0 0,0 0 0,0 0 0,1-3 0,0-3 26,1 1 1,4-15-1,-2 15 0,0-1 1,0 1 0,1 0-1,0 0 1,11-14 0,-6 8-14,22-24 71,2 1 0,71-61-1,-71 68-132,-22 19-1169,0 2 0,26-17-1,-7 12-967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09.07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132 323 2656,'0'-1'143,"0"1"-108,0 0 1,0 0-1,0 0 1,0 0 0,-1 0-1,1 0 1,0 0 0,0 0-1,0 0 1,0 0 0,0 0-1,0 0 1,0 0 0,0 0-1,-1 0 1,1 0 0,0 0-1,0 0 1,0 0 0,0 0-1,0 0 1,0 0 0,0 0-1,-1 1 393,1-1-392,-1 0-1,1 0 1,0 0 0,0 0-1,0 0 1,0 1 0,0-1-1,0 0 1,0 0 0,0 0-1,0 0 1,0 0 0,0 0-1,0 0 1,0 0-1,0 1 1,0-1 0,0 0-1,8 0 2555,-2-4-2493,1 0 0,-1 0-1,0 0 1,0-1 0,0 0 0,5-6-1,-3 4-87,-1 0 0,14-9 0,-20 15-9,0 1-1,-1-1 1,1 1-1,0-1 1,-1 1 0,1 0-1,0-1 1,-1 1-1,1 0 1,0 0-1,0-1 1,0 1 0,-1 0-1,1 0 1,0 0-1,0 0 1,-1 0-1,1 0 1,0 0 0,0 0-1,1 1 1,-2-1 10,0 1-1,1-1 1,-1 0 0,1 1 0,-1-1 0,0 1 0,1-1 0,-1 1-1,0-1 1,0 1 0,1-1 0,-1 1 0,0-1 0,0 1 0,0-1-1,0 1 1,0-1 0,0 1 0,1 0 0,-1-1 0,0 1 0,-1-1-1,1 1 1,0-1 0,0 1 0,0-1 0,0 1 0,-4 19 307,0-2-1,-1 1 1,0 0 0,-12 22 0,-36 81 435,-59 204 0,74-203 954,36-121-1164,1-9-198,4-37-56,4 5-264,1 1 0,1 1 0,3 0 0,20-46 0,77-141-406,-20 37 304,-4 7 55,-79 169-74,0-1 0,1 1 0,1 0 0,14-17 0,-21 27 87,-1 0 1,1 1-1,0-1 1,-1 0 0,1 1-1,0-1 1,-1 1-1,1-1 1,0 1 0,0 0-1,0-1 1,-1 1 0,1 0-1,0-1 1,0 1-1,0 0 1,0 0 0,0 0-1,-1 0 1,1 0-1,0 0 1,0 0 0,0 0-1,0 0 1,0 0 0,-1 1-1,1-1 1,0 0-1,0 0 1,0 1 0,-1-1-1,1 1 1,0-1-1,0 0 1,-1 1 0,1 0-1,0-1 1,-1 1 0,1-1-1,0 1 1,0 1-1,2 2 25,0 0-1,0 1 0,0-1 0,0 1 0,2 6 0,1 6 82,0-1-1,-1 2 1,-1-1-1,0 0 0,1 23 1,-3-5 327,-3 60 0,1-84-252,-1 0 0,-1 0 0,0-1 1,0 1-1,-1 0 0,-8 19 0,9-26-106,0-1 0,0 0 0,1 0 0,-2 0 1,1 0-1,0-1 0,-1 1 0,1-1 0,-1 1 0,0-1 0,1 0 0,-1 0 0,0 0 0,-1 0 0,1 0 1,0-1-1,0 0 0,-1 1 0,1-1 0,-1 0 0,1-1 0,-1 1 0,1-1 0,-1 1 0,-3-1 0,-10-2 79,0 0-1,0 0 0,-18-6 0,-11-2-193,35 8-167,0-1-1,-14-5 0,14 4-14,11 4 194,0 0 0,0 0 0,0 0 0,0 0-1,1 0 1,-1 0 0,0 0 0,0 0 0,0-1 0,0 1 0,0 0 0,1 0 0,-1 0 0,0 0 0,0 0 0,0 0 0,0 0 0,0-1-1,0 1 1,0 0 0,0 0 0,0 0 0,0 0 0,0 0 0,0-1 0,1 1 0,-1 0 0,0 0 0,0 0 0,0 0 0,0 0 0,0-1-1,0 1 1,0 0 0,0 0 0,-1 0 0,1 0 0,0-1 0,0 1 0,0 0 0,0 0 0,0 0 0,0 0 0,0 0 0,0 0 0,0-1-1,0 1 1,0 0 0,-1 0 0,1 0 0,0 0 0,0 0 0,0 0 0,0 0 0,0 0 0,0-1 0,-1 1 0,1 0 0,0 0 0,0 0 0,0 0-1,0 0 1,0 0 0,-1 0 0,10 3-1220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0.6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10 319 1472,'-8'16'475,"8"-15"-470,-1-1 1,1 0 0,0 0 0,0 0 0,0 1 0,0-1-1,0 0 1,0 0 0,0 0 0,0 1 0,0-1-1,0 0 1,0 0 0,0 0 0,0 1 0,0-1 0,0 0-1,0 0 1,0 1 0,0-1 0,0 0 0,0 0-1,0 0 1,0 1 0,0-1 0,0 0 0,0 0 0,0 0-1,1 1 1,-1-1 0,0 0 0,0 0 0,5 8 436,0-1 0,0 0-1,12 13 1,-16-18-268,1 0 0,0 0 0,0-1 0,0 1 0,0 0 0,1-1 0,-1 0 0,0 1 0,1-1 0,-1 0 0,0 0 0,1 0 0,-1 0 0,1-1 0,0 1 0,-1-1 0,1 0 0,0 1 0,3-1 0,-1-1-13,-1-1-1,0 1 0,0-1 0,0 0 1,0 0-1,-1 0 0,1 0 0,0-1 1,-1 1-1,0-1 0,1 0 0,-1 0 1,0-1-1,3-4 0,5-6 62,-2-1 0,10-18 0,-10 17 20,-1 2-93,21-38 1046,38-89 0,-67 139-1045,1-1 0,-1 1 0,1-1 1,-1 0-1,0 1 0,0-1 0,0-4 0,-1-4 174,7 51-1520,-4-26 1236,1-1-1,-1 18 1,-2 174 589,0-202-581,0 0 1,1 0-1,-1 0 0,1-1 0,-1 1 1,1 0-1,2 4 0,-3-6-29,0-1 0,0 1 0,1-1 0,-1 1 0,0-1-1,1 1 1,-1-1 0,0 1 0,1-1 0,-1 1 0,1-1 0,-1 1 0,1-1-1,-1 0 1,1 1 0,-1-1 0,1 0 0,-1 0 0,1 1 0,0-1 0,-1 0-1,1 0 1,-1 0 0,1 0 0,0 0 0,-1 1 0,1-1 0,-1 0 0,1 0-1,0-1 1,-1 1 0,1 0 0,0 0 0,-1 0 0,1 0 0,-1 0-1,1-1 1,-1 1 0,1 0 0,-1-1 0,2 1 0,9-8 152,-1 0-1,0-1 1,0 0-1,15-19 1,-1 2-91,-14 16-97,71-69-31,-67 66-49,2 1 0,-1 1 0,32-18 0,-46 29 89,-1-1-1,0 1 1,1 0 0,-1 0-1,1-1 1,-1 1-1,1 0 1,-1 0 0,0 0-1,1 0 1,-1 0 0,1 0-1,-1-1 1,1 1 0,-1 0-1,1 0 1,-1 1 0,1-1-1,-1 0 1,1 0 0,-1 0-1,1 0 1,-1 0 0,1 0-1,-1 1 1,1-1 0,-1 0-1,1 1 1,-1-1 8,1 1 0,-1 0-1,1-1 1,-1 1 0,0 0 0,0 0-1,1 0 1,-1-1 0,0 1 0,0 0-1,0 0 1,0 0 0,0 0 0,0-1-1,0 2 1,-1 5 35,0 1-1,-4 13 1,5-19-53,-8 26-85,-14 58 17,20-74 71,0 0-1,1 0 0,0-1 1,1 1-1,2 16 0,-2-26 52,0 1 0,1-1 0,0 1 0,0-1 0,-1 1 0,2-1 0,-1 0 0,0 1 0,0-1 0,2 3 0,-2-5-13,-1 1 0,1 0 0,0-1 0,-1 1 0,1-1 0,0 1 0,-1-1 0,1 1 0,0-1 0,0 1 0,-1-1 0,1 0 0,0 1 0,0-1 0,0 0 0,-1 0 1,1 1-1,0-1 0,0 0 0,0 0 0,0 0 0,0 0 0,-1 0 0,1 0 0,0-1 0,0 1 0,0 0 0,0 0 0,0-1 0,-1 1 0,1 0 0,0-1 0,1 0 0,2-2 60,-1 1 1,0-1 0,1 0-1,-1 0 1,0-1 0,0 1-1,-1-1 1,1 1 0,-1-1-1,0 0 1,0 0 0,0 0-1,1-5 1,4-9 219,5-32 1,-9 38-232,1-12-11,0 1 0,1-29 0,-5 41-80,0 0 0,0 0-1,-1-1 1,-1 1 0,0 0 0,-6-17-1,8 26-16,-1 0-1,0 0 0,1 1 1,-1-1-1,0 0 0,0 1 0,0-1 1,0 1-1,-1-1 0,1 1 0,0 0 1,-1-1-1,1 1 0,-2-1 0,2 1-13,0 1 0,0-1 0,-1 1-1,1 0 1,0-1 0,0 1-1,0 0 1,0 0 0,-1-1 0,1 1-1,0 0 1,0 0 0,0 1-1,-1-1 1,1 0 0,-2 1 0,1 0-21,-1 0 0,1 0 0,0 0 1,0 0-1,0 0 0,0 1 0,0-1 0,0 1 1,0 0-1,1 0 0,-1-1 0,0 1 1,1 0-1,0 0 0,-1 0 0,1 1 1,0-1-1,0 0 0,-1 3 0,2-2 39,-1-1 0,1 1-1,0-1 1,0 0 0,0 1 0,0-1-1,1 1 1,-1-1 0,0 1-1,1-1 1,0 1 0,0-1 0,0 0-1,0 1 1,0-1 0,0 0 0,3 3-1,-2-1 23,1 0 0,0 0 0,0 0 0,1-1 0,-1 1 0,1-1-1,-1 0 1,6 2 0,-3-1 57,0-1 0,1 0 0,-1-1 0,1 0 0,0 0 0,0 0 0,0-1 0,0 0 0,0 0 0,0-1 0,0 1 0,0-2 0,0 1 0,0-1 0,1 0 0,-2-1 0,1 1 0,0-1 0,0-1 0,-1 1 0,1-1 0,7-5 0,0 0 44,1-2 0,-1 0 0,-1 0 0,0-2-1,0 1 1,-1-2 0,-1 1 0,12-18 0,-12 15-49,-7 8-112,1 1 1,0 0 0,10-12 0,-12 17 37,7-13-218,-10 14 248,0-1 0,0 1 1,1 0-1,-1 0 0,0 0 1,0 0-1,0 0 0,0-1 1,0 1-1,0 0 1,1 0-1,-1 0 0,0 0 1,0 0-1,0 0 0,0 0 1,1-1-1,-1 1 1,0 0-1,0 0 0,0 0 1,1 0-1,-1 0 0,0 0 1,0 0-1,0 0 1,1 0-1,-1 0 0,0 0 1,0 0-1,0 0 0,0 0 1,1 0-1,-1 0 0,0 0 1,0 1-1,0-1 1,1 0-1,-1 0 0,8 8 51,3 13 101,-7-7-104,-1 0 1,2 17-1,0 3 71,-2-21-15,5 23-38,13 43-1,-17-69-39,0 0 0,1 0-1,-1 0 1,2-1 0,0 0-1,0 0 1,0 0 0,14 13-1,-14-17 28,0 0-1,1 0 1,0-1-1,0 1 1,0-2-1,13 6 1,-5-4 64,1 0 0,20 4 0,-23-8-44,0 0-1,1-1 1,-1-1-1,0 0 1,15-3 0,-8 2 6,-17 1-25,-1 1 0,1-1 0,-1 0-1,1 0 1,-1 0 0,0 0-1,1 0 1,-1 0 0,0-1 0,4-1-1,-6 2-65,1 1-1,-1-1 1,1 1-1,-1 0 1,0-1-1,1 1 1,-1-1-1,1 1 1,-1-1-1,0 1 1,1-1-1,-1 1 1,0-1-1,0 0 1,1 1-1,-1-1 1,0 1-1,0-1 1,0 0-1,0 1 1,0-1-1,0 1 1,0-1-1,0 0 1,0 1-1,0-1 1,0 0-1,0 1 1,0-1-1,0 1 1,0-1-1,-1 1 1,1-1-1,0 0 1,-1 1-1,1-1 1,0 1-1,-1-1 1,1 1-1,0-1 1,-1 1-1,1 0 1,-2-1-1,-3-5-836,0 1-1,1-1 1,-1 0 0,1 0 0,0 0-1,0-1 1,1 1 0,0-1-1,0 0 1,1 0 0,0 0-1,0 0 1,0-1 0,1 1-1,0-11 1,0-10-562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0.9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471 15 4064,'1'0'113,"0"-1"-24,0 1-1,-1 0 1,1-1 0,0 1 0,-1 0 0,1-1 0,-1 1-1,1-1 1,0 1 0,-1-1 0,1 0 0,-1 1 0,1-1 0,-1 1-1,0-1 1,1 0 0,-1 1 0,0-1 0,1 0 0,-1 0 0,0 1-1,0-1 1,1-1 0,-2 5 367,0 1 0,0-1 0,0 0 0,-1 0 0,1 0 0,-1 0 0,0 0 0,0 0 1,0 0-1,0-1 0,-4 5 0,-33 32 1298,-23 23-380,2 2 0,-79 112 0,21-8-761,114-162-711,0-1 0,0 0 0,-1 1 0,-9 7 0,3-1-212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3.3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 1163 3904,'-21'7'2128,"30"-6"-1136,1-1 0,-1 0 0,12-2 0,-15 0-861,0-1 0,1 1 1,-1-1-1,0 0 0,0-1 1,-1 1-1,1-1 0,5-5 1,4-5 143,20-22 1,-10 3-128,0-1 0,30-58 0,-1 2 560,-48 82-530,-1-1 0,0 1 0,-1-1 0,7-16 1,-12 21-111,-3 8-12,-4 7-4,-2 11 33,0 0 1,2 1 0,1 0-1,1 0 1,0 1 0,2 0 0,1 0-1,1 0 1,1 0 0,1 0-1,1 0 1,1 0 0,6 27 0,-8-50-60,0 0 1,0 0 0,0-1 0,1 1-1,-1 0 1,0 0 0,0 0 0,1 0 0,-1 0-1,0 0 1,1-1 0,-1 1 0,1 0 0,-1 0-1,1-1 1,-1 1 0,1 0 0,0-1-1,-1 1 1,1 0 0,0-1 0,0 1 0,-1-1-1,1 0 1,0 1 0,0-1 0,0 1 0,0-1-1,-1 0 1,1 0 0,0 1 0,0-1-1,0 0 1,0 0 0,0 0 0,0 0 0,0 0-1,0 0 1,-1 0 0,1 0 0,0-1 0,0 1-1,0 0 1,0-1 0,0 1 0,-1 0-1,2-1 1,3-2 82,-1 1 0,1-1 0,-1 0 0,0-1 0,0 1 0,5-6-1,19-24 130,31-48 0,-38 49-336,2 1 0,33-35 0,1 13-216,-49 46 252,0 1 1,0 1-1,0-1 1,1 1 0,16-6-1,-24 10 73,0 1-1,0 0 1,0-1 0,0 1-1,0 0 1,0 0 0,0 0-1,0 0 1,0-1-1,0 1 1,0 1 0,0-1-1,0 0 1,0 0 0,0 0-1,0 0 1,0 1 0,0-1-1,0 1 1,0-1-1,0 0 1,0 1 0,0 0-1,-1-1 1,1 1 0,0-1-1,0 1 1,-1 0-1,1 0 1,0-1 0,-1 1-1,1 0 1,0 0 0,-1 0-1,1 0 1,-1 0-1,0 0 1,1 1 0,1 4 53,-1-1 0,0 0 0,0 1 1,0-1-1,-1 1 0,1 6 0,-3 15 191,-2 0-1,0 0 0,-15 51 1,8-37-46,9-33-83,1-2 7,0-1 1,-1 1 0,0-1-1,0 0 1,-4 10 0,94-141-76,-66 97-207,2 0 0,43-38-1,-66 66 132,0 0 0,0 0 0,0 0 1,1 0-1,-1 0 0,0 0 0,1 1 0,-1-1 0,0 0 0,1 1 0,-1-1 0,1 1 0,-1 0 0,3-1 0,-3 1 18,-1 0-1,1 0 1,0 1 0,0-1 0,-1 0-1,1 0 1,0 1 0,0-1 0,-1 0-1,1 1 1,0-1 0,-1 1 0,1-1-1,-1 1 1,1-1 0,-1 1 0,1-1-1,-1 1 1,1-1 0,-1 1 0,1 0-1,-1-1 1,0 1 0,1 0 0,-1 0-1,0-1 1,0 1 0,1 0 0,-1-1-1,0 2 1,2 7 47,-1-1 0,0 1 0,0 0 0,0 0 0,-1 0-1,-2 14 1,-13 53 258,1-8-159,13-63-96,0-4-34,1 0-1,0 0 0,-1 1 1,1-1-1,0 0 0,0 0 1,0 0-1,0 1 1,0-1-1,0 0 0,0 0 1,0 0-1,0 1 0,0-1 1,1 0-1,-1 0 1,1 0-1,-1 0 0,1 1 1,0 0-1,20-26 209,-11 6-262,13-30 1,-4 5 48,1 6-78,36-51 1,-53 83 40,1 1 1,0 0 0,1 0-1,-1 0 1,1 1-1,0-1 1,8-4 0,1 0 9,-14 8 11,1 0-1,-1 0 1,0 0 0,0-1-1,1 1 1,-1 0 0,0 0 0,0 0-1,1 0 1,-1 0 0,0 0-1,0 0 1,1 0 0,-1 0-1,0 0 1,1 0 0,-1 0-1,0 0 1,0 0 0,1 1 0,-1-1-1,0 0 1,0 0 0,1 0-1,-1 0 1,0 0 0,0 0-1,0 1 1,1-1 0,-1 0-1,0 0 1,0 0 0,0 1-1,1-1 1,-1 0 0,0 0 0,0 1-1,0-1 1,0 0 0,0 0-1,0 1 1,0-1 0,1 0-1,-1 0 1,0 1 0,0-1-1,0 0 1,0 1 0,3 17-34,-3-15 39,4 56 190,-3 72-1,-2-62 14,1-65-177,0-1 0,0 1 0,1-1 0,-1 0 0,1 0 0,1 5 1,-2-8-18,0 1 0,1 0 0,-1-1 0,0 1 0,0-1 0,1 1 0,-1-1 0,1 1 0,-1-1 0,0 1 0,1-1 0,-1 1 0,1-1 0,-1 1-1,1-1 1,-1 0 0,1 1 0,-1-1 0,1 0 0,0 1 0,-1-1 0,1 0 0,-1 0 0,1 0 0,0 1 0,-1-1 0,1 0 0,0 0 0,-1 0 0,1 0 0,0 0 0,-1 0 0,1 0 0,-1-1 0,2 1 0,3-3 31,0 1-1,0-1 1,0 0-1,0-1 1,-1 1-1,1-1 0,-1 0 1,0 0-1,7-9 1,-4 4-24,7-6-20,186-189-35,-196 201 32,-1-1-6,1 1-1,0-1 1,0 1-1,1 0 1,-1 0 0,0 1-1,1-1 1,7-2-1,-12 5 9,1 0-1,-1 0 0,0 0 0,1-1 1,-1 1-1,0 0 0,1 0 0,-1 0 1,0 0-1,1 0 0,-1 0 0,1 0 1,-1 0-1,0 0 0,1 0 0,-1 0 1,0 0-1,1 1 0,-1-1 0,0 0 1,0 0-1,1 0 0,-1 0 0,0 1 1,1-1-1,-1 0 0,0 0 0,0 0 1,1 1-1,-1-1 0,0 0 0,0 0 1,1 1-1,-1-1 0,0 0 0,0 1 1,0-1-1,0 0 0,0 1 0,1-1 1,-1 0-1,0 1 0,0-1 0,0 0 1,0 1-1,0-1 0,-1 19-30,0-15 38,-5 168 1,6-134-6,1-32 18,-1 0-1,1 0 0,0 0 0,0 0 0,1 0 1,3 9-1,-4-14 3,-1 1-1,1 0 1,0 0 0,0-1 0,1 1 0,-1-1-1,0 1 1,0-1 0,1 1 0,-1-1 0,2 2-1,-2-3-5,0 1 0,0-1 0,0 0 0,0 1 0,0-1 1,0 0-1,0 1 0,0-1 0,0 0 0,0 0 0,0 0 0,0 0 0,0 0 0,0 0 0,0 0 0,0 0 0,0-1 0,0 1 0,0 0 0,-1 0 0,1-1 0,2 0 0,2-2-11,1-1 0,-1 1 0,0-1-1,0 0 1,0 0 0,0-1 0,-1 0 0,0 1 0,0-2 0,4-5-1,5-9 56,13-30 0,-16 29-24,118-196 42,-8 16-72,-40 39 18,26-48 64,-84 171-51,-1-1 0,21-58 0,-37 77-151,-5 20 108,0 1-1,0 0 1,0-1 0,0 1-1,0 0 1,0-1-1,0 1 1,0-1-1,0 1 1,0 0-1,0-1 1,0 1-1,0 0 1,0-1-1,-1 1 1,1 0-1,0-1 1,0 1 0,0 0-1,0-1 1,-1 1-1,1 0 1,0-1-1,0 1 1,-1 0-1,1 0 1,0-1-1,-1 1 1,1 0-1,0 0 1,0-1-1,-1 1 1,1 0-1,-1 0 1,1 0 0,0 0-1,-1 0 1,1 0-1,0-1 1,-1 1-1,1 0 1,0 0-1,-1 0 1,1 0-1,-1 0 1,1 1-1,0-1 1,-1 0-1,1 0 1,0 0 0,-1 0-1,-7 4-8,1 0 0,-1 0 0,1 0 0,0 1 0,1 0 0,-1 1 0,-11 11 0,13-12 9,-12 14-5,0-1 0,2 2 0,0 0 0,-21 38 0,-38 96-69,-33 154 69,95-264-68,1 1 0,-4 56 0,12-73 154,2-1-1,1 1 1,1 0-1,9 52 1,-10-78-46,1 0 0,-1 0-1,1 0 1,0 0 0,-1-1 0,1 1 0,0 0-1,0 0 1,0-1 0,0 1 0,0-1 0,1 1 0,0 1-1,-1-3-13,0 1 0,0-1 0,-1 1 0,1-1 0,0 0 0,0 1 0,0-1 0,-1 0 0,1 0 0,0 0 0,0 0 0,0 0 0,0 0 0,-1 0 0,1 0 0,0 0 0,0 0 0,0 0 0,0 0 0,-1-1 0,1 1-1,0 0 1,0-1 0,0 1 0,-1 0 0,1-1 0,0 1 0,-1-1 0,1 1 0,0-1 0,-1 0 0,1 1 0,0-2 0,60-60 34,9-8-56,-53 55 27,-6 4-21,1 1 0,1 0-1,0 1 1,17-10 0,-29 19-2,-1-1 1,1 1-1,-1 0 0,1-1 0,-1 1 1,1 0-1,0 0 0,-1 0 0,1 0 1,0-1-1,-1 1 0,1 0 0,0 0 1,-1 0-1,1 0 0,-1 0 0,1 1 1,0-1-1,-1 0 0,1 0 0,0 0 1,-1 1-1,1-1 0,-1 0 0,1 0 1,-1 1-1,1-1 0,0 1 0,-1-1 1,1 0-1,-1 1 0,0-1 1,1 1-1,-1-1 0,1 1 0,-1-1 1,0 1-1,1 0 0,-1-1 0,0 1 1,0-1-1,1 1 0,-1 0 0,0-1 1,0 1-1,0-1 0,0 1 0,0 0 1,0-1-1,0 2 0,1 4-28,-1 1 0,0-1-1,-2 11 1,2-16 37,-17 102-109,9-62 137,2 0 0,-2 54 0,8-89-19,0 1-1,0 0 1,1-1-1,3 12 1,-4-17 0,0-1 1,0 1-1,0-1 1,1 1-1,-1-1 0,0 0 1,0 1-1,1-1 1,-1 1-1,0-1 0,1 0 1,-1 1-1,0-1 1,1 0-1,-1 1 0,1-1 1,-1 0-1,0 0 1,1 1-1,-1-1 0,1 0 1,-1 0-1,1 0 1,-1 0-1,1 0 0,-1 0 1,1 0-1,-1 0 1,1 0-1,-1 0 0,1 0 1,-1 0-1,1 0 1,-1 0-1,1 0 1,0 0-1,16-8 220,-14 6-162,3-2-43,1-1 1,-1 1-1,0-1 1,0-1 0,-1 1-1,1-1 1,7-12-1,29-51 28,-17 27 15,31-50-601,-56 92 532,12-16-216,-12 15 212,0 1 1,1 0-1,-1 0 0,0-1 0,0 1 0,1 0 1,-1 0-1,0 0 0,0-1 0,1 1 1,-1 0-1,0 0 0,1 0 0,-1 0 0,0 0 1,1-1-1,-1 1 0,0 0 0,1 0 1,-1 0-1,0 0 0,1 0 0,-1 0 0,0 0 1,1 0-1,-1 0 0,0 0 0,1 1 0,-1-1 1,0 0-1,1 0 0,-1 0 0,0 0 1,0 0-1,1 1 0,-1-1 0,0 0 0,1 0 1,-1 0-1,0 1 0,0-1 0,1 0 1,-1 0-1,0 1 0,0-1 0,0 0 0,0 1 1,1-1-1,-1 0 0,0 0 0,0 1 0,0-1 1,0 0-1,0 1 0,0-1 0,2 6-13,0 0-1,-1-1 0,0 1 1,0 0-1,0 0 0,-1 11 1,-4 36 30,2-36 5,-4 25 38,-2 0 0,-2-1 0,-23 61 0,-58 113 179,78-187-208,6-14-2,-8 20 103,-24 38 1,34-62-19,-2-1-1,1-1 0,-1 1 0,0-1 0,-1-1 1,0 1-1,0-1 0,-15 10 0,21-16-89,0 0-1,1 0 0,-1 0 0,0 0 0,0 0 0,-1 0 1,1-1-1,0 1 0,0 0 0,0-1 0,0 0 1,-1 1-1,1-1 0,0 0 0,0 0 0,0-1 1,-1 1-1,1 0 0,-3-1 0,2-1-22,0 0 0,0 1-1,1-1 1,-1 0 0,0 0 0,1 0-1,-1-1 1,1 1 0,0-1-1,0 1 1,0-1 0,0 0 0,-2-4-1,-1-2-17,0-1 1,1 0-1,0 0 0,1 0 0,-2-12 0,0-2 58,-2-30 1,6 34-39,1 1 0,0-1 0,2 1 0,5-29 0,-5 37-51,1-1 0,1 1 1,0 0-1,0-1 0,1 2 0,0-1 0,1 1 0,9-13 0,-10 17 29,1 0-1,0 0 1,0 1-1,0 0 1,1 0-1,-1 0 1,1 1-1,0 0 1,11-4-1,7-2-29,39-9-1,-47 14 41,86-16 221,-31 7-3752,-66 13 2307,0-1 1,1 0-1,9-6 1,-12 7 342,1-2 12,-1-22-8442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3.74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21 65 7712,'-21'-22'3520,"24"10"-3072,-3 8 320,10 4-512,3-4 672,5 1-512,16-5-64,7 3-224,23-1-32,-2 6-32,4 0 448,-4 6-288,-10-1-1344,-8 3 576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4.0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843 113 7392,'-36'-15'3360,"28"15"-2944,3 0-544,10 0-32,0-5-288,8 5 256,5-3-2592,8 3 1536</inkml:trace>
  <inkml:trace contextRef="#ctx0" brushRef="#br0" timeOffset="1">41 51 7040,'-41'-28'3200,"46"17"-2752,3 3-608,10 5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6.6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8 981 1824,'4'7'6830,"-1"-2"-6559,1 0-1,0 0 1,1-1-1,-1 0 1,8 5-1,-9-8-190,0 0-1,-1 0 1,1 0-1,0-1 1,0 1-1,0-1 1,0 0 0,0 0-1,0 0 1,0 0-1,0 0 1,0 0-1,0-1 1,0 0 0,0 1-1,0-1 1,0 0-1,0-1 1,-1 1-1,1 0 1,0-1 0,-1 0-1,1 1 1,-1-1-1,3-3 1,4-3 73,-1 0 0,0 0 0,-1-1 0,0 0 0,9-14 0,-10 13-35,-1 0 1,0 0-1,0-1 1,-1 1 0,4-19-1,-7 25-121,0 0 0,0 0 0,-1-1 0,0 1 0,1 0 0,-1 0 0,-1-1 0,1 1-1,-1 0 1,0 0 0,0 0 0,0 0 0,0-1 0,-1 1 0,1 1 0,-1-1 0,-3-5 0,3 6-26,0 1 1,-1 0 0,1 0 0,0 0 0,-1 0 0,1 0 0,-1 1 0,0-1 0,1 1 0,-1-1-1,0 1 1,0 0 0,0 0 0,0 0 0,0 1 0,0-1 0,0 1 0,0 0 0,0-1 0,0 2 0,0-1-1,-1 0 1,1 0 0,-3 2 0,0-1 10,1 0-1,-1 1 1,0-1 0,1 2-1,-1-1 1,1 0 0,0 1-1,-1 0 1,1 0 0,1 1-1,-7 5 1,6-3 22,0 0 1,0 0-1,1 0 1,0 1-1,0 0 1,0 0-1,1 0 1,0 0-1,-3 12 0,3-7 1,1 0-1,0 1 0,0-1 0,1 0 0,1 16 0,0-23 20,1 0 1,0 0-1,0 0 0,0 0 0,0 0 0,1 0 1,-1 0-1,1 0 0,1-1 0,-1 1 1,1-1-1,-1 1 0,1-1 0,1 0 0,-1 0 1,0 0-1,1-1 0,0 1 0,0-1 0,0 0 1,0 0-1,1 0 0,-1-1 0,1 1 0,9 2 1,-3-1 64,1-1 1,0 0-1,-1 0 1,1-2 0,0 1-1,0-2 1,0 0-1,1 0 1,22-4 0,-19 1-3,0-1 1,0-1-1,-1 0 1,1-1-1,-1 0 1,-1-2-1,26-15 1,-20 8 62,-1 0 0,-1-1 0,0-1 0,27-33 0,103-148 591,-106 127-631,55-122-1,17-82 254,-110 265-410,-1 0 0,-1-1 1,1 1-1,-1-1 0,-1 1 1,0-1-1,-1-13 0,0 23 32,0 1-1,0-1 1,0 1-1,0-1 0,0 1 1,0-1-1,0 1 0,-1-1 1,1 1-1,0 0 0,0-1 1,0 1-1,-1-1 0,1 1 1,0-1-1,0 1 0,-1 0 1,1-1-1,0 1 0,-1 0 1,1-1-1,0 1 1,-1 0-1,1 0 0,-1-1 1,1 1-1,0 0 0,-1 0 1,1-1-1,-1 1 0,1 0 1,-1 0-1,1 0 0,-1 0 1,1 0-1,-1 0 0,1 0 1,-1 0-1,1 0 0,-1 0 1,1 0-1,-1 0 1,1 0-1,-1 0 0,1 1 1,-1-1-1,-2 1-20,0 0-1,0 1 1,1-1 0,-1 1-1,0 0 1,1 0 0,0 0-1,-1 0 1,-2 4 0,-10 12 11,1 1 1,2 1-1,0 0 1,-12 27-1,-96 224 153,86-192-181,11-26 21,-132 285 160,42-147 22,54-95-60,14-22 3,-38 69 1115,83-143-1195,0 0-1,0 0 1,0 0 0,0 0-1,0 0 1,0 0-1,0 0 1,0 0 0,0 0-1,0 0 1,0 0 0,0 0-1,0 0 1,0 0-1,0 0 1,0 0 0,0 0-1,0 0 1,0 0-1,0 0 1,0 0 0,0 0-1,0 0 1,0 0 0,0 0-1,0 0 1,1 0-1,-1 0 1,0 0 0,0 1-1,0-1 1,0 0-1,0 0 1,0 0 0,0 0-1,0 0 1,0 0 0,0 0-1,0 0 1,0 0-1,0 0 1,0 0 0,0 0-1,-1 0 1,1 0 0,0 0-1,0 0 1,5-3 19,-4 2 2,88-65-44,19-16-268,-84 58 280,0-1 0,-2 0-1,0-2 1,25-43 0,-11 18 32,133-180 251,-125 173-197,169-267 67,-36-25-231,-169 334 13,1 0-20,-6 11-7,0 1 0,0-1-1,-1 0 1,1-1 0,-1 1-1,-1 0 1,1-1-1,0-10 1,-2 17 63,0 0-1,0 0 0,1-1 1,-1 1-1,0 0 1,0-1-1,0 1 0,0 0 1,0-1-1,-1 1 1,1 0-1,0 0 1,0-1-1,0 1 0,0 0 1,0 0-1,0-1 1,0 1-1,0 0 0,-1 0 1,1-1-1,0 1 1,0 0-1,0 0 0,-1-1 1,1 1-1,0 0 1,0 0-1,-1 0 1,1 0-1,0-1 0,-1 1 1,-8 4-426,-7 12 115,-2 6 232,2 1 1,1 0-1,-25 50 1,12-19 58,11-23 26,-150 286 31,24 37 315,12-22 107,125-319-277,-1 0-1,-8 11 1,-3 5 992,15-24-715,1-5-174,2-10-127,5-15-435,0 12 95,0 0 1,1 0-1,8-13 0,11-26-33,-14 26 164,2 1 0,0 0 0,2 0 1,0 1-1,24-28 0,-25 37-2,-1 1 1,2 0-1,0 1 0,0 1 1,1 0-1,1 1 0,0 1 1,27-13-1,-28 16 24,24-10 34,1 1-1,51-13 1,-70 24-20,-11 4 94,-1-2 0,1 0 0,-1 0 1,17-8-1,-10 3 106,33-19 345,-46 24-439,0 0 1,0 0 0,0-1-1,0 1 1,0-1 0,0 0-1,-1 0 1,4-6-1,-5 6-28,9-19 106,-10 22-158,-1 1 0,0-1 0,0 1 0,0-1 0,0 0 0,0 1 0,0-1 0,0 0 0,0 1-1,0-1 1,0 1 0,0-1 0,0 0 0,0 1 0,0-1 0,-1 1 0,1-1 0,0 0 0,-1 1 0,1-1 0,0 1 0,-1-1 0,1 1 0,0-1 0,-1 1 0,1-1 0,-1 1 0,1 0 0,-1-1 0,1 1 0,-1 0 0,1-1 0,-2 1-1,0-1-43,0 1-1,0 0 0,0 0 0,-1 0 1,1 0-1,0 0 0,0 0 0,0 1 0,0-1 1,0 1-1,0 0 0,0-1 0,0 1 1,0 0-1,0 0 0,-2 2 0,-4 1-68,-1 0 121,0 0-1,1 1 1,0 1 0,0-1-1,0 1 1,0 1 0,1-1 0,0 1-1,1 1 1,-10 12 0,14-17 17,-1 1 1,1 0-1,0-1 1,0 1-1,1 0 1,-1 0-1,1 0 1,0 0 0,0 0-1,0 0 1,1 0-1,-1 0 1,1 1-1,0-1 1,0 0-1,0 0 1,1 0-1,0 1 1,0-1 0,0 0-1,0 0 1,0 0-1,1 0 1,0-1-1,-1 1 1,2 0-1,2 4 1,-2-4 5,0-1 0,-1 1 1,2-1-1,-1 0 0,0 0 0,1 0 1,-1 0-1,1-1 0,0 1 1,0-1-1,0 0 0,0 0 0,0 0 1,0-1-1,0 0 0,1 0 0,-1 0 1,1 0-1,-1 0 0,1-1 1,7 0-1,7-4 102,0-1 1,-1 0 0,0-1-1,30-15 1,-21 8-82,160-55 60,-90 37 64,-97 31-137,1-1 0,-1 1 1,1 0-1,-1 0 0,1 0 1,0-1-1,-1 1 0,1 0 0,-1 0 1,1 0-1,0 0 0,-1 0 1,1 0-1,0 0 0,-1 1 0,2-1 1,-2 0-10,0 0 0,0 1 0,0-1 0,0 0 0,0 0 0,0 0 0,1 1 0,-1-1 0,0 0 0,0 0 0,0 0 0,0 1 0,0-1 0,0 0 1,0 0-1,0 1 0,0-1 0,0 0 0,0 0 0,0 0 0,-1 1 0,1-1 0,0 0 0,0 0 0,0 1 0,0-1 0,0 0 0,0 0 0,-14 18 388,-11 7-306,-31 42 0,47-55-76,0 1 1,2 0-1,-1 1 1,2-1-1,-10 28 1,14-36-14,1 0 0,0 0 0,0 0 0,0 9 0,1-13 6,0 0 1,0 0-1,0 1 1,1-1-1,-1 0 1,0 0 0,0 0-1,1 1 1,-1-1-1,0 0 1,1 0-1,-1 0 1,1 0-1,0 0 1,-1 0-1,1 0 1,0 0-1,-1 0 1,1 0-1,0 0 1,0 0-1,0-1 1,0 1 0,2 1-1,1-1 1,0 0 1,0 0-1,0 0 0,1-1 0,-1 1 1,0-1-1,0 0 0,1-1 0,-1 1 1,0-1-1,0 1 0,0-1 0,0 0 1,0-1-1,0 1 0,0-1 0,4-2 1,8-4 18,-1-1 1,24-17-1,8-12 38,0-2-1,-3-2 0,-2-1 0,-1-3 0,46-68 0,-31 29 81,-4-1 1,58-132-1,-88 175-17,-16 33-69,-1 0-1,0 0 1,0-1 0,-1 1-1,-1-1 1,3-14 0,-5 25-67,-1 0 0,0 0 0,0-1 0,0 1 0,0 0 0,0 0 0,0 0 0,0-1 1,0 1-1,0 0 0,0 0 0,0 0 0,0-1 0,0 1 0,0 0 0,0 0 0,0 0 0,0-1 0,0 1 1,0 0-1,0 0 0,-1 0 0,1 0 0,0-1 0,0 1 0,0 0 0,0 0 0,0 0 0,0 0 1,-1-1-1,1 1 0,0 0 0,0 0 0,0 0 0,-1 0 0,-6 4-76,-12 18-26,5 2 59,1-1-1,-12 31 1,-17 57 25,25-65 21,-2 8 41,3 1 0,1 0 0,4 2 0,1-1 0,4 1 0,-1 61 0,7-112-102,0 4-213,0 0 0,0 0 1,1 0-1,1 0 1,-1-1-1,6 16 1,-7-25 119,0 1 0,0 0 1,0 0-1,1 0 0,-1-1 1,0 1-1,1 0 0,-1 0 0,1-1 1,-1 1-1,0 0 0,1-1 1,0 1-1,-1 0 0,1-1 0,-1 1 1,1-1-1,0 1 0,-1-1 1,1 1-1,0-1 0,0 0 0,-1 1 1,1-1-1,0 0 0,0 0 1,0 1-1,-1-1 0,1 0 0,0 0 1,0 0-1,0 0 0,1 0 1,0-1-212,-1 1 0,1-1 0,-1 0 1,0 0-1,1 1 0,-1-1 0,1 0 1,-1 0-1,0 0 0,0 0 1,0-1-1,1 1 0,-1 0 0,0-1 1,-1 1-1,2-2 0,11-17-2201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02.21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 50 5568,'-26'-30'2528,"21"22"-2208,0-1 1376,2 6-1408,6 3-192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17.0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39 7712,'-5'-11'3520,"0"3"-3072,5 3 896,10 5-832,-2-3 768,5 0-736,10-2 160,8 5-416,12-3-193,1 6-31,18 2 64,-5 1-64,4 7-3487,-4-2 1887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20.64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163 624 3712,'0'0'75,"0"0"-1,1-1 1,-1 1 0,0 0 0,0 0-1,1-1 1,-1 1 0,0 0 0,1 0-1,-1-1 1,0 1 0,0 0 0,0-1-1,1 1 1,-1 0 0,0-1-1,0 1 1,0 0 0,0-1 0,0 1-1,1 0 1,-1-1 0,0 1 0,0-1-1,0 1 1,0 0 0,0-1 0,0 1-1,0 0 1,0-1 0,-1 1 0,1-1-1,0 1 1,-1 0 120,1-1-1,-1 1 1,0 0 0,1 0-1,-1 0 1,0 0 0,1 0-1,-1 0 1,0 1 0,1-1-1,-1 0 1,0 0 0,1 0-1,-1 1 1,0-1 0,1 0-1,-1 1 1,1-1 0,-1 0-1,0 2 1,-4 0 117,-2 2 27,1 1 1,-1-1-1,1 1 1,0 1-1,0-1 0,-9 11 1,3 1-276,1 1 0,0 0 0,1 1 0,1 0 0,1 0 0,1 1 0,1 0 0,0 0 0,1 0 0,2 1 0,-3 35 0,6-50-29,-1-1 0,1 1 1,1-1-1,-1 0 0,1 1 1,0-1-1,2 7 0,-3-11-9,0 0 0,1 0-1,-1 0 1,0-1 0,1 1 0,-1 0-1,1 0 1,-1-1 0,1 1 0,0 0-1,-1-1 1,1 1 0,0-1 0,-1 1-1,1-1 1,0 1 0,0-1 0,-1 1-1,1-1 1,1 1 0,0-1 25,-1 0 1,1 0 0,-1 0-1,1 0 1,-1 0 0,1-1-1,-1 1 1,1-1 0,-1 1 0,1-1-1,-1 1 1,0-1 0,1 0-1,-1 1 1,0-1 0,3-2-1,2-2 76,1-1-1,-1 0 1,0-1 0,0 1-1,0-1 1,-1 0-1,5-10 1,31-62 355,-25 45-452,10-14 5,11-25-171,-35 67-750,-4 10 400,-6 14 98,5-5 349,0 0-1,0 0 0,2 1 0,-1-1 1,2 0-1,1 20 0,0-23 28,0 0 0,1 1 0,0-1 0,0 0-1,1-1 1,1 1 0,0 0 0,0-1-1,7 11 1,-9-17 43,0 0-1,0 0 0,0-1 0,1 1 1,-1-1-1,0 1 0,1-1 0,0 0 1,0 0-1,0 0 0,0 0 1,0-1-1,0 1 0,0-1 0,0 0 1,0 0-1,7 1 0,-5-1 43,-1-1-1,0 0 1,1 0-1,-1-1 1,0 1-1,1-1 1,-1 0-1,0 0 0,0 0 1,0-1-1,0 0 1,0 1-1,0-1 1,4-3-1,4-3 55,-1-1 0,-1 0 0,0 0 0,0-1 0,13-18 0,37-59 572,-48 69-607,-1-1 0,-1 0 0,0 0-1,12-41 1,-19 20-2924,-2 45 2765,1 1 0,1-1 0,-1 0 0,1 0 0,0 0 0,0 0 0,0 0 0,1 0 0,5 5 0,40 37-9,-45-43 93,1 0 1,0-1 0,0 1 0,0-1 0,1 0 0,-1 0 0,1-1 0,0 0 0,6 2 0,-8-3 35,0 0 1,0-1-1,1 1 1,-1-1-1,0 0 1,1-1-1,-1 1 1,0-1-1,0 0 1,0 0-1,1 0 1,-1 0-1,5-3 1,-1 0 111,0 0 0,-1-1 1,1 0-1,-1 0 1,0-1-1,-1 1 0,1-2 1,10-12-1,-14 16-123,0-1 0,-1 0 0,1 1 0,-1-1 1,0 0-1,0-1 0,0 1 0,-1 0 0,1 0 0,-1-1 0,0 1 0,0-1 0,-1 1 0,1-1 0,-1 1 0,0-1 0,0 0 0,-2-8 0,2 11-57,0 1-1,-1 0 0,1-1 0,-1 1 0,1 0 1,-1 0-1,0-1 0,1 1 0,-1 0 1,0 0-1,0 0 0,0 0 0,0 0 0,1 0 1,-2 0-1,1 0 0,0 0 0,0 0 0,0 1 1,0-1-1,0 0 0,-3 0 0,1 0-25,1 1 0,0 0 0,-1 0 0,1 0 0,-1 0 0,1 0 0,-1 0 0,1 1 0,-1-1-1,1 1 1,-5 1 0,-1 1-15,0 1 0,0 0 0,0 1 0,1 0 0,-1 0 0,-6 6 0,5-3 59,1 1 0,0-1 0,0 1 0,1 1 0,0-1-1,1 1 1,0 1 0,1-1 0,0 1 0,0-1-1,1 2 1,1-1 0,0 0 0,0 1 0,1-1-1,1 1 1,0 0 0,0 13 0,1-14 13,1-1 0,0 1 1,0 0-1,1 0 0,1-1 0,3 12 0,-5-18-8,1 0-1,-1-1 1,1 1-1,0-1 1,0 0-1,0 1 1,0-1-1,1 0 0,-1 0 1,1-1-1,0 1 1,-1 0-1,1-1 1,1 0-1,-1 1 0,0-1 1,0 0-1,1-1 1,-1 1-1,1-1 1,4 2-1,4-1 32,-1-1-1,1 0 0,0-1 1,-1 0-1,1 0 1,0-2-1,14-2 0,82-25-94,-44 6 203,-2-2 1,96-53-1,-17-9 40,-117 64-61,-19 18-26,-6 7-70,-4 8 216,4-9-206,1 1 1,-1-1 0,0 1 0,0 0 0,0-1 0,0 0 0,0 1 0,0-1 0,0 0-1,0 1 1,-1-1 0,1 0 0,-1 0 0,1 0 0,-1 0 0,1 0 0,-3 0-1,-31 13 248,22-9-266,-1 1 1,1 0-1,0 0 1,-13 10-1,6-2-68,0 1-1,2 0 1,-23 24-1,34-31 15,0 0 1,1 0-1,0 0 1,0 1-1,1 0 1,0 1-1,1-1 1,0 1-1,0 0 1,-3 15-1,6-23 32,1 0-1,0 1 1,0-1-1,-1 0 1,2 0-1,-1 0 1,0 1-1,0-1 1,1 0-1,-1 0 1,1 0-1,-1 0 1,1 0-1,0 0 1,0 0-1,0 0 1,0 0-1,0 0 1,0 0-1,1 0 1,-1-1-1,1 1 1,2 2 0,-1-2 5,-1 0 0,1-1 1,-1 1-1,1-1 0,0 0 1,-1 0-1,1 0 1,0 0-1,0 0 0,0-1 1,0 1-1,0-1 1,-1 0-1,1 0 0,0 0 1,5-1-1,-2 0 22,1-1 0,-1 1-1,0-1 1,-1-1 0,1 1-1,0-1 1,-1 0 0,1-1 0,-1 1-1,0-1 1,0 0 0,-1 0 0,1-1-1,7-9 1,2-5 54,-1 0 0,18-35 0,-26 44-53,10-17 23,18-50-1,-45 134-554,-9 92 0,20-132 515,0 0 0,2 24 0,0-34 1,0 0 0,0 0-1,1 0 1,0 0 0,0-1 0,0 1 0,1-1-1,6 13 1,-8-18-2,0-1-1,-1 1 0,1 0 1,0 0-1,-1 0 1,1 0-1,0 0 1,0-1-1,0 1 1,0 0-1,0-1 1,0 1-1,0 0 1,0-1-1,0 0 1,0 1-1,0-1 0,0 1 1,0-1-1,0 0 1,0 0-1,0 0 1,0 0-1,1 0 1,-1 0-1,0 0 1,0 0-1,0 0 1,0 0-1,0-1 0,0 1 1,0 0-1,1-1 1,-1 1-1,0-1 1,0 1-1,1-2 1,3-1 39,1-1 1,-1 0-1,0 0 0,-1-1 1,7-6-1,8-12 27,-2 1 0,24-42 0,-12 17-11,110-174 234,-103 164-260,-2-1 0,35-85 0,67-275-199,-135 413 115,6-23-32,-7 26 42,1 1-1,-1-1 1,0 1-1,0-1 1,0 1-1,0-1 1,0 0-1,0 1 1,0-1 0,-1 1-1,1-1 1,-1 1-1,0-3 1,1 4 28,0-1 1,-1 1-1,1 0 1,0 0-1,0 0 1,0 0-1,0 0 1,-1 0-1,1 0 1,0 0-1,0 0 0,0 0 1,-1 0-1,1-1 1,0 1-1,0 0 1,0 0-1,0 0 1,-1 0-1,1 1 1,0-1-1,0 0 1,0 0-1,-1 0 1,1 0-1,0 0 1,0 0-1,0 0 1,0 0-1,-1 0 1,1 0-1,0 0 1,0 1-1,0-1 1,0 0-1,0 0 1,-1 0-1,1 0 0,0 0 1,0 1-1,0-1 1,0 0-1,0 0 1,0 0-1,0 1 1,-6 8-41,-4 13-23,1 0-1,-7 31 1,0-4 30,-73 207 232,-6 14-42,52-121-55,-30 93 1052,71-236-1022,2-5-98,0 0 0,0 0 0,0-1-1,-1 1 1,1 0 0,0 0 0,-1 0 0,1 0 0,-1 0-1,1-1 1,-1 1 0,1 0 0,-1 0 0,0-1 0,1 1-1,-1 0 1,0-1 0,1 1 0,-2 0 0,1-15 399,6-15-496,2 0 0,1 0-1,19-46 1,-19 55 4,2 1 0,0 0 0,2 1 0,0 0 0,25-29 0,-28 37 17,2 0 0,-1 0-1,2 1 1,-1 1 0,1-1 0,0 2 0,1 0 0,19-8-1,-28 13 24,0 1-1,-1 0 0,1 0 0,0 1 0,-1-1 0,1 1 0,0 0 0,0 0 1,-1 0-1,1 0 0,0 0 0,-1 1 0,1 0 0,0 0 0,3 1 1,-4-1 16,-1 1 0,1-1 0,-1 1 1,1-1-1,-1 1 0,0 0 1,1 0-1,-1 0 0,0 0 0,0 0 1,-1 0-1,1 1 0,0-1 1,-1 1-1,0-1 0,1 1 1,-1 0-1,0-1 0,1 5 0,0 4 48,0-1 0,0 1-1,-1 0 1,-1 0 0,0 0-1,0 0 1,-1 0 0,-2 11 0,1-14 0,1 0-1,-2 0 1,1 0 0,-1 0 0,0-1 0,0 0 0,-1 1 0,0-1 0,0 0 0,-1-1 0,-7 9 0,8-11-19,0-1 0,0 0-1,-1 0 1,1-1 0,0 1 0,-1-1 0,0 0-1,0 0 1,1-1 0,-1 1 0,0-1 0,0 0-1,-8 0 1,1 1-31,12-2 4,-1 1 0,1-1 1,-1 0-1,1 0 0,-1 0 0,1 0 1,-1 1-1,1-1 0,-1 0 1,1 0-1,-1 1 0,1-1 0,0 0 1,-1 1-1,1-1 0,-1 0 1,1 1-1,0-1 0,-1 0 0,1 1 1,0-1-1,0 1 0,-1-1 1,1 1-1,0-1 0,0 1 0,0-1 1,0 1-1,0-1 0,-1 1 0,1-1 1,0 1-1,0-1 0,0 1 1,0-1-1,1 1 0,-1-1 0,0 1 1,0 0-1,0 1-18,1-1 0,0 1 0,-1 0-1,1-1 1,0 1 0,-1 0 0,1-1 0,2 3 0,1 0 5,0 0 0,0-1-1,1 0 1,-1 0 0,1 0 0,-1-1 0,1 1 0,0-1 0,0 0 0,0 0 0,0-1 0,0 0-1,0 1 1,0-2 0,1 1 0,4-1 0,5 1 50,0-2 0,0 0 0,-1-1 0,22-5 0,-9-1 4,-1 0-1,1-2 1,-2-1-1,38-22 0,88-67 190,-142 93-213,65-50 257,-62 47-228,0-1 0,-1-1 0,16-21 0,-24 29-35,0-1 1,0 0-1,0 0 0,-1-1 0,0 1 1,0-1-1,0 1 0,0-7 1,-1 11-7,-1-1 1,0 0 0,0 1 0,0-1-1,1 1 1,-2-1 0,1 1 0,0-1 0,0 0-1,0 1 1,-1-1 0,1 1 0,-1-1 0,1 1-1,-1-1 1,0 1 0,0 0 0,1-1-1,-1 1 1,0 0 0,0-1 0,0 1 0,0 0-1,-1 0 1,1 0 0,0 0 0,0 0 0,-1 0-1,1 0 1,0 1 0,-1-1 0,1 0-1,-1 1 1,-2-2 0,-2 1-20,1 1 0,0-1-1,-1 1 1,1 0 0,-1 0 0,1 0 0,0 1-1,-1 0 1,1 0 0,0 0 0,-1 1-1,1-1 1,0 1 0,0 1 0,1-1 0,-1 1-1,0-1 1,-4 5 0,-3 2-6,2-1 0,-1 2 0,2-1 0,-1 1 0,1 1-1,-10 14 1,7-6-12,1 1 0,1 0 0,1 1 0,0 0 0,2 0 0,0 1 0,2 0 0,0 0 0,-3 44 0,7-59 43,1-1-1,0 1 1,1-1-1,-1 1 1,1-1-1,0 1 1,1-1-1,0 0 0,4 10 1,-5-13 12,1 0 0,-1-1 0,1 1 0,0-1 0,0 0-1,0 1 1,0-1 0,0 0 0,0 0 0,0 0 0,1-1 0,-1 1 0,1-1 0,0 1 0,-1-1 0,1 0 0,0 0 0,0 0 0,0 0 0,0 0 0,0-1-1,5 1 1,-3-1 16,0 0 0,1 0-1,-1 0 1,0-1-1,0 0 1,0 0-1,0 0 1,0-1-1,5-1 1,2-3 32,1-1 1,10-7-1,-7 3-13,-1 0-1,0-1 1,20-21-1,33-46 48,-42 47-341,44-42 1,-70 73 237,1 1 0,0-1 0,-1 1 0,1-1 0,0 1 0,-1-1 0,1 1 0,0-1 0,0 1-1,0-1 1,0 1 0,-1 0 0,1 0 0,0-1 0,1 1 0,-1 0 4,-1 0 1,0 0 0,0 0-1,1 1 1,-1-1-1,0 0 1,1 0-1,-1 0 1,0 0-1,0 1 1,1-1-1,-1 0 1,0 0-1,0 0 1,1 1-1,-1-1 1,0 0-1,0 0 1,0 1 0,0-1-1,1 0 1,-1 1-1,0-1 1,0 0-1,0 1 1,0-1-1,0 1 1,1 3 0,-1 0 0,0 0 0,0 0 0,-1 8 0,1-10 0,-4 28 22,-2-1 0,-15 48 0,8-33-57,10-36 76,2-1-1,-1 1 0,1-1 1,-1 10-1,2-17-24,0 1 0,0 0 0,0 0 0,0-1 0,0 1 0,1 0 0,-1 0 0,0-1 0,0 1 0,0 0 0,1 0 0,-1-1 0,0 1 0,1 0 0,-1-1 0,1 2 0,-1-2-7,1 0 1,-1 0 0,0 0-1,0 1 1,1-1 0,-1 0-1,0 0 1,1 0-1,-1 0 1,0 0 0,1 0-1,-1 0 1,0 0 0,1 0-1,-1 0 1,0 0 0,1 0-1,-1 0 1,0 0-1,1 0 1,-1 0 0,0 0-1,0-1 1,1 1 0,0 0-1,1-2 17,0 1 0,0-1 0,0 0-1,0 0 1,0 0 0,0 0 0,3-4 0,78-128-22,-66 106-97,-12 20 16,0 0-1,9-9 1,-13 15 59,0 1 1,0 0 0,1 0-1,-1 0 1,0 0-1,0 1 1,0-1 0,1 0-1,2-1 1,-4 2 15,0 0-1,1 0 1,-1 0 0,0 0 0,1 0 0,-1 0-1,0 0 1,1 0 0,-1 0 0,0 0 0,1 0-1,-1 1 1,0-1 0,1 0 0,-1 0 0,0 0-1,1 0 1,-1 1 0,0-1 0,0 0 0,1 0-1,-1 1 1,0-1 0,0 0 0,1 0 0,-1 1-1,0-1 1,0 0 0,0 1 0,0-1 0,1 0-1,-1 0 1,0 1 0,0-1 0,0 0 0,0 1-1,0-1 1,0 1 0,2 11-38,0-1 0,-1 1 0,-1-1 0,-1 18 0,1 16 43,1-41 7,7 77-66,-7-78 71,-1-1-1,1 1 0,0-1 0,-1 1 1,1-1-1,1 0 0,-1 1 0,0-1 0,0 0 1,1 0-1,2 4 0,-3-5 11,0 0 0,1 0 0,-1 0-1,0-1 1,0 1 0,0 0 0,1 0 0,-1-1 0,0 1-1,1-1 1,-1 1 0,1-1 0,-1 0 0,0 1 0,1-1-1,-1 0 1,1 0 0,-1 0 0,1 0 0,-1 0 0,1 0-1,-1-1 1,2 0 0,4-1 23,0 0 1,-1-1-1,1 0 0,-1-1 1,0 0-1,0 0 0,0 0 1,6-6-1,5-6 20,21-26 0,34-57-253,-44 59 239,6-12 4,-20 28-163,27-32 0,-39 55 83,-1-1 0,1 1 1,0-1-1,0 1 0,0 0 0,0-1 1,2 0-1,-3 2 19,-1 0 0,0-1 1,1 1-1,-1 0 1,1 0-1,-1 0 0,1 0 1,-1 0-1,0 0 0,1 0 1,-1 0-1,1 0 0,-1 0 1,1 0-1,-1 0 0,1 0 1,-1 0-1,0 0 1,1 0-1,-1 0 0,1 0 1,-1 1-1,1-1 0,-1 0 1,0 0-1,1 0 0,-1 1 1,0-1-1,1 0 0,-1 1 1,0-1-1,1 0 1,-1 1-1,0-1 0,0 0 1,1 1-1,-1-1 0,0 1 1,0-1-1,0 0 0,0 1 1,1-1-1,-1 1 0,0-1 1,0 1-1,0-1 1,0 0-1,0 1 0,0-1 1,0 2-1,0 12 2,0-1-1,0 1 1,-1 0 0,-5 23-1,-18 59 5,20-78-3,-72 212 8,66-204 114,-5 10 361,15-34-432,-1 0 0,1-1 0,-1 1 0,0-1 0,0 0 0,0 1 0,0-1 0,0 0 0,0 1 0,0-1 0,0 0 0,0 0 0,-1 0 0,1 0 0,0 0 0,-1 0 0,-1 1 0,2-3-44,0 1 1,0 0 0,0-1-1,0 1 1,0-1 0,0 0-1,0 1 1,0-1 0,0 0-1,0 1 1,1-1 0,-1 0-1,0 0 1,0 0 0,1 0-1,-1 0 1,1 0 0,-1 0-1,1 0 1,-1 0 0,1 0 0,-1 0-1,1-1 1,-7-24 46,1-2-47,3 18-42,1 0-1,0 0 0,1 0 1,0 0-1,1-1 0,1-17 0,-1 27 21,0 0-1,1 0 1,-1 0 0,0 0-1,1 0 1,-1 1-1,0-1 1,1 0-1,-1 0 1,1 1 0,-1-1-1,1 0 1,0 1-1,-1-1 1,1 0-1,0 1 1,0-1 0,-1 1-1,1-1 1,0 1-1,0-1 1,0 1-1,-1 0 1,1-1 0,0 1-1,0 0 1,0 0-1,0 0 1,0 0-1,0 0 1,0 0 0,-1 0-1,1 0 1,2 0-1,4 1-39,1 0 0,-1 1-1,11 3 1,-5-1 35,76 19 53,19 4 405,-93-25-428,0 0-1,1-1 0,-1 0 0,30-4 0,25-7-3499,-13 1 1213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22.2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1114 2080,'-22'25'1243,"22"-24"-1198,-1-1 0,1 0 0,0 0 0,-1 1 1,1-1-1,0 0 0,0 0 0,0 1 0,-1-1 1,1 0-1,0 1 0,0-1 0,0 0 1,0 1-1,-1-1 0,1 0 0,0 1 0,0-1 1,0 0-1,0 1 0,0-1 0,0 0 1,0 1-1,0-1 0,0 1 0,0-1 0,0 0 1,1 1-1,-1-1 0,0 0 0,0 1 0,2 6 1180,-2-6-1134,1-1-1,-1 0 0,1 0 0,-1 0 1,1 0-1,-1 0 0,1 1 0,-1-1 1,1 0-1,-1 0 0,1 0 0,-1 0 0,0-1 1,1 1-1,-1 0 0,1 0 0,-1 0 1,1 0-1,-1 0 0,1-1 0,-1 1 0,0 0 1,1 0-1,0-1 0,19-7 537,-15 6-278,23-12-30,0 0-1,-1-2 0,0-1 0,-2-1 0,31-28 1,-9 4-104,-2-2 0,46-59 0,-39 40 25,-3-2 0,40-72 0,-73 110-183,-8 15 45,-2 1 0,7-15 0,-13 24-293,-1 3 69,-5 8 23,-10 20 68,-4 14 163,3 1-1,1 0 1,3 1-1,1 1 1,-7 66-1,17-104-50,2 0-1,-1 0 1,1-1-1,0 1 0,1 0 1,0 0-1,0 0 1,0 0-1,1-1 1,0 1-1,5 9 1,-7-16-49,1 0 0,0 0 1,-1 0-1,1 0 0,0 0 1,0-1-1,-1 1 0,1 0 1,0 0-1,0-1 1,0 1-1,0 0 0,0-1 1,0 1-1,0-1 0,0 1 1,0-1-1,1 0 1,-1 1-1,0-1 0,0 0 1,0 0-1,3 0 0,-2 0 19,1 0-1,-1-1 0,1 1 1,-1-1-1,1 0 1,-1 1-1,1-1 0,-1 0 1,0-1-1,0 1 0,4-3 1,11-11 105,0 0 0,-1-2 0,-2 0 1,14-18-1,3-4-36,89-89 170,-73 81-110,74-96 1,-81 82-62,-3-2 1,-3-1-1,-3-1 1,42-125-1,-72 186-96,0 1 1,1 0-1,-1-1 0,0 1 1,-1-1-1,1 0 0,-1 1 1,1-1-1,-1 1 0,0-1 1,0 0-1,-1 1 0,1-1 1,-1 1-1,-1-7 0,1 9-25,1 1 0,0 0 0,0 0 0,0-1 0,0 1 0,0 0 0,-1 0 0,1-1 0,0 1 0,0 0 0,0 0 0,-1 0 0,1-1 0,0 1 0,0 0 0,-1 0 0,1 0 0,0 0 0,0 0 0,-1 0 0,1-1 0,0 1 0,-1 0 0,1 0 0,0 0-1,0 0 1,-1 0 0,1 0 0,-1 0 0,-11 7-59,4 2 50,0-1 0,1 2 1,0-1-1,-10 18 0,-107 170 219,115-182-154,-125 196 770,108-166-681,3 2 0,-30 83 0,39-88-92,-30 104 437,42-134-308,2-12-176,0 0-1,0 0 1,0 0 0,0 0-1,0 0 1,0 0-1,0 0 1,0 0 0,1 0-1,-1 0 1,0 0 0,0 0-1,0 0 1,0 0-1,0-1 1,0 1 0,0 0-1,0 0 1,0 0 0,0 0-1,0 0 1,0 0-1,0 0 1,0 0 0,0 0-1,0 0 1,0 0-1,0 0 1,0 0 0,0 0-1,0 0 1,0 0 0,0 0-1,1 0 1,-1 0-1,0 0 1,0 0 0,0 0-1,0 0 1,0 0 0,0 0-1,0 0 1,0 0-1,0 0 1,0 0 0,0 0-1,0 0 1,0 0-1,0 0 1,0 0 0,0 0-1,1 0 1,-1 0 0,0 0-1,0 0 1,0 0-1,0 0 1,0 0 0,0 0-1,0 0 1,0 0 0,0 0-1,12-27 239,-1 4-298,0 1-1,1 0 0,1 0 0,1 1 1,0 1-1,2 1 0,1 0 1,0 0-1,1 2 0,30-22 0,-39 32-68,0 2-1,0-1 0,1 1 0,10-3 0,-19 7 117,0 1 0,0-1 0,0 1 0,0-1 0,0 1 0,0 0 0,-1 0 0,1-1 0,0 1-1,0 0 1,0 0 0,0 0 0,0 0 0,0 0 0,0 0 0,0 1 0,0-1 0,0 0 0,0 0 0,0 1 0,0-1 0,0 0 0,0 1 0,0-1 0,-1 1 0,1-1 0,0 1-1,0 0 1,0-1 0,-1 1 0,1 0 0,0-1 0,-1 1 0,1 0 0,-1 0 0,1 0 0,-1-1 0,1 1 0,-1 1 0,2 4 15,0 0 0,-1 0 1,0 0-1,-1 0 0,1 9 1,-1-4-24,2 50-91,-3-32 129,3 1 0,7 46 0,-8-68-6,1 0 1,0 0 0,1 0 0,0 0 0,0-1-1,1 1 1,0-1 0,0 0 0,1 0 0,-1 0-1,2-1 1,-1 1 0,13 10 0,-15-15 8,0 1 1,1-1-1,-1 1 1,1-1-1,-1 0 1,1 0-1,0-1 1,0 1-1,0-1 1,0 0-1,0 0 1,1 0-1,-1 0 1,0-1-1,0 0 0,0 0 1,1 0-1,-1 0 1,0-1-1,0 1 1,5-3-1,-3 1 10,0-1-1,0-1 0,0 1 1,0-1-1,-1 0 0,1-1 0,-1 1 1,-1-1-1,1 0 0,0 0 0,-1 0 1,0-1-1,3-6 0,7-12 152,19-49 0,-22 47-125,-2 4-11,-1 0 0,-1 0 0,-1 0 0,-1-1 0,4-32 0,-9 52-72,1 1 1,-1 0-1,0-1 1,0 1 0,0 0-1,0-1 1,0 1-1,0 0 1,-1-1 0,1 1-1,-1 0 1,0 0 0,0-1-1,-1-1 1,2 4 10,0-1 0,0 1 0,0 0 0,0-1 0,-1 1 0,1 0 0,0-1 1,0 1-1,0 0 0,-1-1 0,1 1 0,0 0 0,-1-1 0,1 1 0,0 0 0,0 0 1,-1 0-1,1-1 0,0 1 0,-1 0 0,1 0 0,-1 0 0,1 0 0,0 0 0,-1-1 1,1 1-1,0 0 0,-1 0 0,1 0 0,-1 0 0,1 0 0,0 0 0,-1 0 0,1 1 1,-1-1-1,0 0-8,0 1 1,0 0 0,0 0 0,0-1-1,0 1 1,0 0 0,0 0-1,0 0 1,0 0 0,-1 2-1,-14 30-134,10-14 115,0 0 0,1 1 0,1-1 0,1 1 0,0 34 0,3-40 68,0 0 0,1 0 0,1 0 0,1 0 0,0 0 0,0 0 0,1-1 0,11 23 0,-11-27 1,1-1 0,-1 0 0,2 0-1,-1-1 1,1 1 0,10 10 0,-12-15-246,0 0-1,0 0 0,0 0 1,0-1-1,1 1 0,-1-1 1,1 0-1,-1-1 1,1 1-1,0-1 0,0 0 1,0 0-1,0 0 0,5 0 1,24 0-1485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22.5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53 5728,'-9'-11'2592,"44"14"-2240,-4-6 64,8 3-288,31-8 384,9 5-288,31-13 320,-4 1-320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24.3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25 1045 3488,'-15'7'1115,"6"6"836,27-25 887,125-121-435,48-41-1521,-162 149-808,-2-1-1,0-1 1,-2-2 0,-1 0-1,-1-2 1,-1-1 0,-2 0 0,-2-1-1,-1-1 1,16-45 0,-26 59-79,1 1 155,-1-1-1,-1 0 0,-1 0 0,-1-1 0,3-35 0,-7 54-165,0 0 1,0 0-1,0 1 0,0-1 0,-1 0 0,1 0 0,-1 0 1,1 1-1,-1-1 0,0 0 0,-1-2 0,2 3 7,-1 1-1,1-1 0,-1 1 1,1 0-1,-1-1 0,1 1 1,-1-1-1,1 1 0,-1 0 1,0-1-1,1 1 0,-1 0 1,0 0-1,1-1 0,-1 1 1,0 0-1,1 0 0,-1 0 1,0 0-1,1 0 0,-1 0 1,0 0-1,1 0 0,-1 0 1,0 0-1,1 1 1,-1-1-1,0 0 0,1 0 1,-1 1-1,0-1 0,1 0 1,-1 1-1,0 0 0,-3 2-35,0 0 1,1 0-1,-1 0 0,1 1 0,0-1 0,0 1 1,0 0-1,-4 8 0,1-2 27,-43 69 82,-20 31 629,7-14-46,52-78-556,1 0-1,1 1 0,-11 35 0,14-36-27,2 0 0,0 1 0,1 0 0,0-1 0,2 1 0,1 20 0,0-27-20,1 1-1,0-1 1,1 1 0,1-1 0,-1 0 0,2 0 0,0-1 0,0 1 0,14 21 0,-17-31 2,-1 0 1,1 0-1,0 0 1,0 0-1,-1 0 1,1 0-1,0 0 1,1-1 0,-1 1-1,0-1 1,0 1-1,1-1 1,-1 0-1,1 0 1,-1 0 0,1 0-1,4 0 1,-4 0 8,1-1 1,-1-1 0,0 1 0,1 0-1,-1-1 1,0 0 0,0 1-1,0-1 1,1-1 0,-1 1 0,0 0-1,4-3 1,5-4 88,-1-1 0,0 0 0,0 0 0,-1-1 0,13-16 0,35-53 280,-44 59-546,0 0 0,1 0 0,35-33-1,-53 58 111,0-1-1,1 1 1,0 0-1,0 0 0,-1 7 1,-3 3-2,0 5 39,0 1-1,1 0 0,1 0 0,1 0 0,1 0 0,0 0 0,2 1 0,3 26 0,-3-45 11,1 1-1,0-1 1,-1 0-1,1 1 0,1-1 1,-1 0-1,0 0 1,1 0-1,3 5 0,-5-7-21,1 0-1,0 0 1,0 0-1,0 0 1,0 0-1,0-1 0,1 1 1,-1 0-1,0-1 1,0 1-1,0-1 1,1 1-1,-1-1 1,0 0-1,1 1 0,-1-1 1,0 0-1,1 0 1,-1 0-1,0 0 1,0 0-1,1 0 1,-1 0-1,0 0 0,1-1 1,-1 1-1,0-1 1,1 1-1,1-1 1,10-6 66,-1-1 0,1 1 0,-1-2 1,-1 0-1,16-15 0,-10 9-51,113-90-81,-103 85 25,1 2 1,58-29 0,-83 46 30,0-1 1,0 1-1,0 0 0,0 1 0,1-1 1,4 0-1,-7 1 1,-1 0 0,1 0 0,-1 0 0,0 0 0,1 0 0,-1 0 0,1 0 0,-1 0 0,0 0 0,1 0 0,-1 1 0,1-1 0,-1 0 0,0 0 0,1 0 0,-1 1 0,0-1 0,1 0 0,-1 0 0,0 1 0,1-1 0,-1 0 0,1 1 0,-1 0 3,0 0 1,0 0 0,0 0 0,0 0-1,0 0 1,1 0 0,-2 0 0,1 0 0,0-1-1,0 1 1,0 0 0,0 0 0,0 0-1,-1 0 1,1 0 0,-1 1 0,-41 93 441,-5 12-112,46-106-321,1 0 1,0 0-1,-1 0 0,1 0 1,0 0-1,0 0 1,0 0-1,0 0 0,0 0 1,0 0-1,0 0 1,0 0-1,0 1 0,5 1 175,5-8-73,2-6-40,0-1-1,0 0 1,15-23-1,-4 6-78,-12 15-58,-4 5 31,1-1 1,0 1-1,0 1 0,1 0 0,0 0 1,14-10-1,-22 18 16,-1-1 0,1 1-1,0 0 1,0-1 0,0 1 0,-1 0 0,1-1-1,0 1 1,0 0 0,0 0 0,0 0 0,0 0-1,-1 0 1,1 0 0,0 0 0,0 0 0,0 0-1,0 0 1,1 0 0,-2 1 4,1-1 1,-1 1-1,1-1 0,-1 0 1,0 1-1,1-1 0,-1 1 1,1-1-1,-1 1 0,0-1 1,1 1-1,-1 0 0,0-1 1,0 1-1,1-1 0,-1 1 1,0-1-1,0 1 1,0 0-1,0 0 0,0 6-16,0-1 0,0 0 0,-1 1-1,-2 8 1,1-3 58,-5 37-38,4-35 20,0 0 1,2 0-1,-1 0 0,2 0 1,0 0-1,0 0 0,5 22 1,-5-35-3,0 0 1,0 0-1,0 0 1,1 0-1,-1 0 0,0 0 1,1 0-1,-1 0 1,0 0-1,1 0 1,-1 0-1,1 0 1,0-1-1,-1 1 1,1 0-1,0 0 0,-1-1 1,1 1-1,0 0 1,0-1-1,0 1 1,-1-1-1,1 1 1,0-1-1,0 1 1,0-1-1,0 0 0,0 1 1,0-1-1,0 0 1,0 0-1,0 0 1,0 0-1,0 0 1,0 0-1,0 0 1,0 0-1,0 0 0,0 0 1,0 0-1,0-1 1,0 1-1,2-1 1,4-5 27,0 0 1,0 0 0,0-1-1,-1 0 1,0 0 0,0-1-1,7-12 1,-3 5-29,-5 8-7,29-39 13,43-47-1,-44 58 12,35-39 36,-22 17-5,68-114 1,13-78 119,-87 166-332,9-21-370,-45 95 358,-5 12-64,-9 23-39,-23 71 204,-109 278-84,37-103 1141,46-108-235,52-148-530,-3 15 382,13-33-92,3-6-485,12-22-24,70-110-25,-75 122-46,1 1 0,0 1 0,2 0 0,0 0 0,26-19 0,-40 34 48,4-3-76,1-1 0,0 1 0,13-6 0,-19 10 72,0 0 1,0-1-1,1 1 0,-1 0 0,0-1 1,0 1-1,0 0 0,1 0 0,-1 0 1,0 0-1,0 0 0,0 0 0,1 0 1,-1 1-1,1-1 0,-1 1 4,-1-1 1,1 1-1,0-1 1,-1 1-1,1 0 1,-1-1-1,1 1 0,-1-1 1,1 1-1,-1 0 1,1 0-1,-1-1 1,0 1-1,1 0 0,-1 0 1,0-1-1,0 1 1,1 0-1,-1 0 0,0 0 1,0-1-1,0 1 1,0 0-1,0 0 1,0 1-1,-1 9 42,0 1 1,-1 0-1,0 0 1,-1-1-1,-5 13 0,-23 54 151,28-72-132,-1 0 1,1-1-1,-1 1 1,-5 4-1,-10 18-18,18-26-53,0 0 0,0 0 0,0 1-1,1-1 1,-1 0 0,1 0 0,-1 1-1,1-1 1,0 0 0,0 1 0,0-1-1,1 4 1,0 2 78,1-1-1,0 0 1,0-1 0,1 1-1,0 0 1,0-1 0,8 12-1,-8-14-40,-1 0 0,1-1 1,0 1-1,1-1 0,-1 1 0,1-1 0,-1 0 0,1 0 0,0-1 0,0 1 0,0-1 0,0 0 0,6 2 0,-8-3-308,1-1 1,0 1-1,-1-1 1,1 0-1,-1 0 1,5 0-1,-6 0-72,0 0 0,0 0-1,0 0 1,0-1 0,0 1 0,0 0 0,0 0-1,-1-1 1,1 1 0,0-1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24.8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 62 9376,'-41'-50'4256,"33"47"-3680,3-2-416,10 5-192,0-3-320,8 3 192,3 0-5792,2 8 3264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41.79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399 283 1152,'0'-2'77,"0"1"-1,0 0 1,1 0-1,-1-1 1,1 1 0,-1 0-1,1 0 1,-1 0-1,1 0 1,0-1 0,-1 1-1,1 0 1,0 0-1,0 0 1,0 1 0,0-1-1,0 0 1,1-1 0,20-16 3933,-28 27-3253,0 0 0,1-1 0,-5 13 0,-2 3-425,-11 16 125,-49 63 0,-36 27 61,106-127-504,-24 28 73,1 2 0,2 0-1,-25 50 1,36-59-18,0 1-1,2 1 0,1 0 0,2 0 1,-9 48-1,15-65 10,1-1-1,0 1 1,0-1 0,0 1-1,1 0 1,1-1 0,2 12-1,-3-18-30,0 0 0,-1 0 0,1 0-1,0 0 1,0 0 0,0 0-1,1-1 1,-1 1 0,0 0-1,1-1 1,-1 1 0,1-1 0,-1 1-1,4 2 1,-3-4-11,0 1 0,-1-1 0,1 1 0,0-1-1,-1 1 1,1-1 0,0 0 0,0 0 0,-1 0 0,1 0 0,0 0 0,0 0 0,0-1 0,-1 1 0,1-1-1,0 1 1,-1-1 0,1 1 0,0-1 0,-1 0 0,2-1 0,7-3 102,-1-2 0,-1 1 0,1-1 1,-1 0-1,0 0 0,7-10 0,40-53 182,-53 67-311,30-41 42,-2-2 1,-1-1 0,-3-1-1,-3-1 1,30-84-1,-31 61-237,-2-1-1,10-80 0,-28 130-175,-3 18-208,-1 5 241,-2 11-47,-13 55-133,-11 98-1,6 8 1196,2 214-1,20-369-525,2 41 179,-2-52-227,1-1 0,0 1-1,1 0 1,-1-1-1,1 0 1,0 1-1,6 9 1,-8-14-88,1 0 1,-1-1-1,1 1 0,0 0 1,-1 0-1,1-1 1,0 1-1,0 0 0,-1-1 1,1 1-1,0 0 0,0-1 1,0 1-1,0-1 1,0 0-1,0 1 0,0-1 1,0 0-1,0 1 1,0-1-1,0 0 0,0 0 1,0 0-1,0 0 0,0 0 1,0 0-1,0 0 1,0 0-1,0-1 0,0 1 1,0 0-1,1-1 0,2-1 26,-1 1 0,1-1-1,-1-1 1,0 1 0,1 0-1,-1-1 1,0 1 0,0-1-1,3-4 1,28-37 207,35-58 1,-38 54-160,28-39 38,57-90 80,-73 100-314,-4-1 0,-2-3 0,-5 0 0,41-157 0,-73 238 98,3-11-237,-1-1 1,2-23-1,-4 35 212,0-1 0,1 1 0,-1-1 0,0 1 0,0-1-1,0 1 1,0 0 0,0-1 0,0 1 0,0-1 0,0 1-1,0-1 1,0 1 0,-1-1 0,1 1 0,0 0-1,0-1 1,0 1 0,0-1 0,-1 1 0,1 0 0,0-1-1,0 1 1,-1 0 0,1-1 0,0 1 0,-1 0-1,1-1 1,0 1 0,-1 0 0,1-1 0,0 1 0,-1 0-1,1 0 1,-1 0 0,1 0 0,-1-1 0,0 1-1,0 1-22,0-1-1,-1 1 0,1 0 0,0 0 0,0-1 0,0 1 0,0 0 0,0 0 0,0 0 0,0 0 1,0 1-1,0-1 0,1 0 0,-1 0 0,0 0 0,0 3 0,-31 64-454,-31 97 0,41-104 432,-6 18 163,-18 86 0,39-134-9,2 0-1,1 0 1,1 1 0,2 0-1,1-1 1,4 33 0,-2-53-34,0 1 0,1-1 1,0 0-1,1 0 0,0-1 1,11 21-1,-13-27 0,1 0-1,0 0 1,0 0 0,0 0 0,1-1-1,-1 1 1,1-1 0,5 3 0,-7-4 2,1 0 0,0-1 0,-1 0 0,1 1 1,0-1-1,0-1 0,0 1 0,0 0 0,0-1 1,0 1-1,0-1 0,0 0 0,1 0 0,2 0 1,-2-1 4,1 0 1,0-1 0,-1 1 0,0-1 0,1 0-1,-1 0 1,0 0 0,0-1 0,0 1 0,0-1-1,0 0 1,-1 0 0,0-1 0,1 1 0,4-8 0,5-6 104,-1-1 0,11-22 1,-14 23-84,17-27 56,46-93 74,27-118-571,-6-40-314,-89 282 599,-1 0-1,0-1 1,-2 1 0,1 0 0,-1-1 0,-1 1-1,-1-1 1,-3-25 0,3 38 45,1 0 0,0 0 0,0 1 1,0-1-1,0 0 0,-1 0 0,1 0 0,0 0 1,-1 1-1,1-1 0,0 0 0,-1 0 0,1 0 1,-1 1-1,1-1 0,-1 0 0,0 1 0,1-1 1,-1 1-1,0-1 0,1 1 0,-1-1 0,0 1 1,0-1-1,0 1 0,1 0 0,-1-1 0,0 1 1,0 0-1,0 0 0,0-1 0,0 1 0,1 0 0,-1 0 1,0 0-1,0 0 0,0 0 0,0 0 0,0 1 1,0-1-1,-1 0 0,-1 2-67,-1-1 0,1 1 0,0 0 0,-1 0 0,1 0 0,0 0 0,0 0 1,-4 5-1,0 1 71,0 0 1,1 1-1,0 0 1,0 0-1,1 0 1,-7 19-1,9-23 31,-32 83 587,4 1-1,-39 184 1,64-242-465,1 0 1,1 0-1,2 1 1,1-1 0,2 1-1,0-1 1,3 1-1,0-1 1,2 0 0,13 38-1,-16-61-73,0 1 1,0-2-1,1 1 1,0 0-1,1-1 0,0 0 1,7 9-1,-10-14-34,0 0 1,0 0-1,-1 0 0,1-1 1,1 1-1,-1-1 0,0 1 1,0-1-1,1 0 0,-1 1 1,0-1-1,1-1 0,-1 1 1,1 0-1,0 0 0,-1-1 0,1 0 1,0 1-1,-1-1 0,1 0 1,-1 0-1,1-1 0,0 1 1,-1 0-1,1-1 0,-1 0 1,4-1-1,4-2 54,0-1 0,-1-1 0,0 0 0,0 0 0,15-15 0,39-43 53,-52 52-71,12-13 5,4-3-21,36-49 1,-54 66-83,-8 10 12,0 1 0,0-1-1,-1 0 1,1 1 0,0-1-1,-1 0 1,1 1-1,0-1 1,-1 0 0,1 0-1,-1 0 1,1 0 0,-1 0-1,0 0 1,1 0 0,-1 1-1,0-3 1,-1 3-8,0 1 0,0-1 1,1 0-1,-1 1 0,0-1 0,0 1 0,0-1 1,0 1-1,0-1 0,1 1 0,-1 0 1,0-1-1,-1 3 0,-4 4 8,0 1 0,1-1 0,0 1 0,0 1 0,-4 8 0,-16 47-8,21-52 8,-7 21-24,1 2 0,-5 36 0,13-63 62,1 1 0,0 0 0,1 0-1,0 0 1,1 0 0,2 17-1,-2-24 18,-1 0 1,1 0-1,-1 0 0,1 1 0,0-1 0,0 0 0,0 0 0,0 0 1,0 0-1,0-1 0,1 1 0,-1 0 0,1 0 0,-1-1 0,1 1 1,-1-1-1,1 1 0,0-1 0,0 0 0,0 1 0,0-1 0,0 0 1,0 0-1,0-1 0,0 1 0,0 0 0,0-1 0,1 1 0,-1-1 1,0 0-1,3 0 0,-2 0 32,1 0 1,-1 0-1,1-1 1,-1 0-1,0 0 1,1 0-1,-1 0 1,0 0-1,0-1 1,0 1-1,0-1 1,0 0-1,0 0 1,0 0-1,0 0 1,-1-1-1,1 1 1,3-6-1,0 0 5,0-1-1,-1 1 1,0-1-1,0 0 1,2-10-1,4-8 13,-2 0 0,10-50 0,-17 63-81,0 1 0,-1-1 0,-1 0 0,0 1 0,-1-1 0,0 1 1,-6-27-1,6 36-55,-1 0-1,1 1 1,-1-1 0,1 1 0,-1-1 0,0 1 0,0 0 0,-1 0-1,1 0 1,0 0 0,-1 0 0,0 0 0,-3-2 0,4 4 31,1 0 0,-1 0 1,0 0-1,1 0 1,-1 1-1,0-1 0,1 0 1,-1 1-1,0-1 1,0 1-1,0 0 0,0 0 1,1-1-1,-1 1 1,0 0-1,0 1 1,0-1-1,0 0 0,1 0 1,-1 1-1,0-1 1,0 1-1,0 0 0,1 0 1,-1-1-1,0 1 1,1 0-1,-1 0 0,-1 2 1,0-1 27,1 0 1,-1 1-1,0-1 0,1 1 1,-1 0-1,1 0 0,0 0 1,0 0-1,0 0 1,0 0-1,1 1 0,-1-1 1,1 0-1,0 1 0,0-1 1,-1 6-1,2-7 8,0 1-1,0-1 1,0 1 0,0-1-1,1 0 1,-1 1 0,0-1-1,1 0 1,0 1-1,-1-1 1,1 0 0,0 0-1,0 1 1,1-1 0,-1 0-1,0 0 1,1 0-1,-1 0 1,1-1 0,-1 1-1,1 0 1,0-1 0,0 1-1,0-1 1,3 2-1,0 0 33,0 0-1,0-1 1,0 0-1,0 0 0,1 0 1,-1-1-1,0 0 0,1 0 1,0 0-1,-1 0 0,11-1 1,-8-1 32,1 0 0,0-1 0,-1 0 0,1 0 0,-1-1 0,15-6 0,0-4 68,-1 0 1,-1-1 0,0-1 0,20-20-1,7-4 58,-47 39-202,-1 1-1,0-1 1,1 0-1,-1 0 1,0 1-1,0-1 1,1 1-1,-1-1 1,0 0-1,0 1 1,0-1-1,0 1 1,1-1-1,-1 0 1,0 1-1,0-1 1,0 1-1,0-1 1,0 0-1,0 1 1,0-1-1,0 1 1,0-1-1,0 1 1,-1 0-1,2 15 2,-5 64 245,2-50-171,1 0 0,4 51 1,-1-70-6,-2-5-5,1-1 0,0 0 0,0 1 0,0-1 0,0 0 0,1 0 0,0 0 0,4 8-1,-6-13-40,1 1-1,-1-1 0,0 1 0,0-1 1,0 1-1,1-1 0,-1 0 1,0 1-1,1-1 0,-1 0 0,0 1 1,1-1-1,-1 0 0,1 1 0,-1-1 1,0 0-1,1 0 0,-1 1 0,1-1 1,-1 0-1,1 0 0,-1 0 0,1 0 1,-1 0-1,1 0 0,-1 1 1,1-1-1,-1 0 0,0 0 0,1-1 1,-1 1-1,1 0 0,-1 0 0,1 0 1,0 0-1,1-2 25,0 1 0,-1 0 0,1-1 0,-1 1 0,1-1 1,-1 0-1,1 1 0,-1-1 0,2-2 0,17-32 105,31-69 0,-33 63-137,28-46 1,-43 83-25,4-7-160,0 1 0,1 0-1,11-13 1,-19 24 172,0 0 0,0 0 0,0 0 0,0 0 0,1 0 0,-1 0 0,0 0 0,0 0 0,0 0 0,0 0 0,0 0 0,0 0 0,1 0 0,-1 0 0,0 0 0,0 0 0,0 0 0,0 0 0,0 0 0,0 0 0,1 0 0,-1 0 1,0 0-1,0 0 0,0 0 0,0 0 0,0 0 0,0 0 0,0 0 0,1 0 0,-1 0 0,0 0 0,0 0 0,0 1 0,0-1 0,0 0 0,0 0 0,0 0 0,0 0 0,0 0 0,0 0 0,0 0 0,0 1 0,1-1 0,-1 0 0,0 0 0,0 0 0,0 0 0,0 0 0,0 0 0,0 1 0,0-1 0,0 0 0,0 0 0,0 0 0,0 0 0,-1 0 0,1 0 0,0 0 0,0 1 0,0-1 0,0 0 0,0 0 0,1 14-139,-1-12 129,-1 10-10,1 12 47,1 1 0,7 45 0,-3-45-39,-1-2 6,15 43 0,-17-60 51,0-1 1,1 1 0,-1-1 0,1 1 0,0-1-1,1 0 1,-1-1 0,1 1 0,0-1 0,0 1-1,1-1 1,7 6 0,-10-9-21,-1 0 0,1 0 0,0-1-1,-1 1 1,1 0 0,0-1 0,0 0 0,0 1 0,0-1 0,-1 0-1,1 0 1,0 0 0,0 0 0,0 0 0,0 0 0,0 0 0,-1-1-1,1 1 1,0-1 0,0 1 0,0-1 0,-1 0 0,1 0-1,0 0 1,-1 0 0,1 0 0,-1 0 0,1 0 0,-1 0 0,0-1-1,1 1 1,1-3 0,4-4 6,0-1-1,-1-1 1,0 1 0,6-12-1,-7 12 10,14-29-98,18-49 1,4-10-77,-38 91 40,0 0 1,0 0-1,-1-1 0,1 1 0,-1-1 1,-1 1-1,1-1 0,-1 0 0,0-9 1,-1 18 70,1 0 0,-1 0 0,1 0 0,-1 0 0,1 0 0,0 0 0,0 0 0,0 0 0,0-1 1,2 4-1,18 20 77,-12-14 3,-7-7-4,1-1 1,-1 0-1,1 0 0,0-1 1,0 1-1,0 0 0,0-1 1,5 3-1,-7-4-4,0-1-1,0 0 1,1 1 0,-1-1-1,0 0 1,0 0 0,1 0-1,-1 0 1,0 0 0,0 0 0,1 0-1,-1 0 1,0 0 0,0-1-1,1 1 1,-1-1 0,0 1-1,0-1 1,0 1 0,0-1 0,1 1-1,-1-1 1,0 0 0,0 0-1,0 1 1,1-3 0,10-9 1,0-1 0,-1 0 0,0-1 0,-1 0 1,12-25-1,4-3 107,-2-3-165,-8 13-26,-16 30 27,1 1-1,-1 0 0,1 0 0,0 0 1,-1 0-1,1 0 0,0 0 1,0 0-1,0 0 0,0 0 0,0 0 1,0 0-1,0 1 0,0-1 0,0 0 1,0 1-1,0-1 0,1 0 1,-1 1-1,0 0 0,3-1 0,-3 1 3,0 0-1,0 0 1,1 1-1,-1-1 0,0 1 1,0-1-1,0 1 0,1-1 1,-1 1-1,0 0 0,0-1 1,0 1-1,0 0 1,0 0-1,0 0 0,0 0 1,1 2-1,4 5-15,-1 0 0,0 1 0,-1 0 0,5 12 0,-7-18 33,10 25 48,17 47 238,-25-64-242,-2 1 1,1-1-1,-1 1 0,0 23 1,-2-21 41,-1 0 1,-5 28-1,6-41-62,0 0-1,0 1 1,-1-1 0,1 0-1,-1 0 1,1 1 0,-1-1-1,1 0 1,-1 0-1,1 0 1,-1 0 0,0 0-1,0 0 1,0 0 0,0 0-1,0 0 1,0 0 0,0 0-1,0 0 1,0-1 0,0 1-1,-2 1 1,1-2-8,1 0-1,-1 0 1,0 0 0,1 0-1,-1 0 1,0 0 0,1 0 0,-1 0-1,0-1 1,1 1 0,-1-1-1,0 1 1,1-1 0,-1 1-1,-1-2 1,-4-2-19,1-1 0,-1 0 0,1 1 0,0-2 1,0 1-1,-8-11 0,-5-14-9,14 22 6,0-1 0,-1 1 0,-7-9 0,-13-11-336,34 34 369,-1 1-1,2-2 0,-1 1 0,1-1 0,0-1 1,0 1-1,11 2 0,84 26 17,-37-13-3310,-44-12 1175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44.9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 1066 2976,'-9'14'5682,"14"-22"-4079,61-110 1023,-4 7-2116,-21 50-309,39-64 78,-50 66-137,-3-1-1,20-63 1,26-136 638,-70 249-730,0-1-1,-1 1 1,0-1 0,-1 0-1,0 0 1,-1 0-1,0 0 1,-1 0 0,-2-17-1,2 27-57,1-1 0,0 1 0,-1-1 0,1 1-1,0-1 1,-1 1 0,0 0 0,1-1 0,-1 1 0,0 0-1,0 0 1,0-1 0,0 1 0,0 0 0,0 0 0,0 0-1,0 0 1,0 0 0,0 1 0,-1-1 0,1 0 0,0 0-1,-1 1 1,1-1 0,0 1 0,-1-1 0,1 1 0,-1-1 0,1 1-1,-1 0 1,1 0 0,-1 0 0,1 0 0,-1 0 0,1 0-1,-1 0 1,1 1 0,0-1 0,-1 0 0,1 1 0,-1-1-1,-1 2 1,-5 1-32,1 1-1,0 0 1,0 0-1,1 0 1,-1 1-1,-9 9 1,5-3 40,1 0 0,0 1 0,1 0 0,1 1 0,-1 0 0,2 0 0,0 1 0,-9 25 0,1 7-3,-12 69 0,21-85 24,0 2 1,3-1-1,-1 35 0,4-55 13,1 1 0,0-1 0,0 0 0,1 1 0,1-1 0,0 0 1,0-1-1,1 1 0,1 0 0,-1-1 0,2 0 0,7 11 0,-6-11 22,1 0 0,0-1 0,11 11 0,-14-17-3,-1 1 0,1-1-1,0 0 1,0 0 0,0 0 0,0-1 0,1 1 0,-1-1-1,7 1 1,-2-1 4,1 0-1,-1-1 1,0-1-1,0 1 1,1-2-1,-1 1 1,0-2 0,13-2-1,7-4 62,39-15-1,-53 17-93,21-8 17,-1-1-1,0-2 0,-1-1 1,-2-2-1,1-2 0,34-29 1,-63 46-15,0 1 0,0-1 0,-1 0 0,0 0 0,0 0 0,0 0 0,-1-1 0,4-7 0,-6 12-29,-1 1 0,0 0 0,0-1 0,1 1 0,-1-1-1,0 1 1,0 0 0,0-1 0,0 1 0,0-1 0,0 1-1,1-1 1,-1 1 0,0-1 0,0 1 0,0-1 0,0 1-1,-1-1 1,1 1 0,0 0 0,0-1 0,0 1 0,0-1-1,0 1 1,-1-1 0,1 1 0,0-1 0,0 1 0,0 0-1,-1-1 1,1 1 0,0 0 0,-1-1 0,1 1 0,0 0-1,-1-1 1,1 1 0,-1 0 0,1 0 0,0-1 0,-1 1 0,1 0-1,-1 0 1,1 0 0,-1 0 0,1-1 0,-1 1-1,-1 0-9,0 0 0,0 0 0,0 0 0,0 0 0,0 0 0,1 0 0,-1 1 0,0-1 0,-4 2 0,-7 5-53,-1 0 1,1 1-1,0 1 0,1 0 1,0 1-1,-12 13 0,7-7 19,-8 6 17,2 1-1,-22 28 0,35-37 43,0 0 0,1 0 0,0 1-1,1 0 1,-11 29 0,19-43 9,-1 1 1,1 0-1,-1 0 1,1 0-1,0 0 1,0 0-1,0-1 1,0 1-1,0 0 1,0 0-1,0 0 1,1 3-1,-1-5-10,1 1-1,-1-1 0,0 1 0,0-1 1,1 0-1,-1 1 0,0-1 1,0 0-1,1 1 0,-1-1 0,0 0 1,1 1-1,-1-1 0,1 0 1,-1 0-1,0 1 0,1-1 0,-1 0 1,1 0-1,-1 0 0,1 1 1,0-1 5,0 0 1,0 0 0,0 0 0,0 0 0,0 0 0,0-1-1,0 1 1,0 0 0,0 0 0,0-1 0,0 1-1,0-1 1,2 0 0,15-11 195,21-16 0,-14 9-129,-3 3-64,-1-1 1,-1-1-1,-1-1 0,0 0 1,-2-2-1,0 0 1,-1-1-1,-1 0 0,-1-1 1,17-39-1,-30 61-29,-1-1 1,1 1-1,0-1 0,-1 1 0,1-1 1,-1 1-1,0-1 0,1 1 1,-1-1-1,0 1 0,0-1 0,0 1 1,0-1-1,0 0 0,0 1 1,-1-3-1,-2 2-195,-1 7 45,-3 10-44,6-14 186,-5 12-7,2-1 0,-1 1 0,1 0 0,1 0-1,1 0 1,-2 16 0,3-23 28,1 0 0,0 0-1,0 1 1,1-1 0,0 0-1,0 0 1,0 0 0,1 0-1,0 0 1,0 0 0,0 0-1,1-1 1,-1 1-1,2-1 1,5 9 0,-5-9 38,0 0 0,0 0 1,1-1-1,-1 1 0,1-1 0,0 0 1,0 0-1,0-1 0,1 0 0,-1 0 0,1 0 1,0 0-1,0-1 0,9 3 0,-7-4 16,0-1 0,0 1-1,0-1 1,0-1-1,0 1 1,0-1-1,0-1 1,0 1 0,-1-1-1,1-1 1,0 0-1,-1 0 1,0 0-1,0-1 1,0 0 0,0 0-1,0 0 1,-1-1-1,9-8 1,-2-1-51,0 0 1,-1-1 0,0 0-1,-1-1 1,-1 0-1,-1-1 1,9-19-1,-17 33-5,2-1-26,-1-1 0,-1 1 0,1-1 0,-1 1 0,1-1-1,-1 0 1,-1 0 0,1 0 0,-1-7 0,2 18-37,0 0 0,0 0 1,0 0-1,0 0 1,1-1-1,6 10 0,5 11 152,-6-11-70,0-1 0,15 19 0,-12-18 9,14 26 0,-21-32 6,1 0 1,0 0 0,1 0-1,0 0 1,11 12-1,-14-18 4,0-1 0,1 1 0,-1-1 0,1 1 0,-1-1 0,1 0-1,0 0 1,-1-1 0,1 1 0,0-1 0,0 0 0,0 0 0,0 0 0,1 0 0,-1-1 0,6 1-1,13-3-1,0-1 1,0-1-1,-1-1 0,35-12 0,-39 11 44,-17 6-80,33-10-10,0-2 0,56-26-1,-8-15 101,-81 53-97,-1-1-1,1 1 1,0-1 0,-1 0-1,1 1 1,0 0-1,-1-1 1,1 1 0,0 0-1,-1-1 1,1 1 0,0 0-1,0-1 1,0 1-1,-1 0 1,3 0 0,-13 15-281,-60 60 314,66-69-54,-10 12 11,-22 36 1,33-48 13,0-1 0,1 0 1,0 1-1,0-1 0,0 1 1,0 0-1,1 0 0,0 0 1,0-1-1,1 1 0,0 0 1,0 9-1,0-14 9,0 0 0,0-1-1,0 1 1,1 0 0,-1 0 0,0 0-1,0 0 1,0-1 0,1 1 0,-1 0-1,0 0 1,1-1 0,-1 1 0,1 0 0,-1-1-1,1 1 1,-1 0 0,1-1 0,-1 1-1,1-1 1,0 1 0,-1-1 0,1 1-1,0-1 1,1 1 0,-1-1 3,0 1 0,0-1 0,1 0 1,-1-1-1,0 1 0,0 0 0,0 0 0,0 0 1,1-1-1,-1 1 0,0-1 0,0 1 0,0-1 1,0 1-1,2-2 0,3-2 41,0-1-1,0 1 1,-1-2-1,7-6 1,-1-2 10,0-2 0,-1 0 0,-1 0 1,11-25-1,-16 31-36,7-13 0,-1-1-1,8-33 1,-10 17-281,-62 284-737,34-141 1090,-35 110-1,50-197 40,-1 0 0,0 0-1,-1-1 1,0 0-1,-1 0 1,-19 25 0,25-38-101,0 0 0,0-1 0,1 1 0,-1-1-1,0 1 1,0-1 0,0 0 0,0 0 0,-1 1 0,1-2 0,0 1 0,0 0 0,-1 0 0,1-1 0,0 1 0,-4-1 0,4 0-18,1 0 0,-1 0 0,1 0 0,-1 0 0,0-1 0,1 1 1,-1 0-1,1-1 0,-1 0 0,1 1 0,-1-1 0,1 0 0,-1 0 0,1 0 0,0 0 1,-1 0-1,1 0 0,0 0 0,0 0 0,0 0 0,0-1 0,0 1 0,0-1 0,0 1 0,0 0 1,-1-3-1,-1-5-22,0 0-1,1 0 1,0 0 0,0-1 0,1 1 0,0 0 0,1-1 0,-1 1 0,2 0-1,0-1 1,0 1 0,0 0 0,4-11 0,2-5-80,2 0 1,0 1-1,20-37 0,-23 50 46,0 1 1,1 0-1,0 1 1,1-1-1,0 1 0,0 1 1,1 0-1,0 0 0,0 1 1,1 0-1,12-7 1,12-3 29,-1 2 0,46-15 0,-75 29 19,3-2-9,123-46 134,-105 38-17,-1-1 0,-1-1 0,27-19 0,-44 27-114,0 0 0,0 0 1,0 0-1,-1-1 0,0 0 0,0 0 1,0 0-1,0-1 0,-1 0 0,-1 0 0,1 0 1,-1 0-1,0 0 0,-1-1 0,1 1 1,-1-1-1,-1 0 0,0 0 0,0 0 0,0 1 1,-1-1-1,0 0 0,-2-12 0,1 18-16,1 0-1,0 0 0,-1 0 0,0 0 1,1 1-1,-1-1 0,0 0 1,0 0-1,-1-2 0,1 4-3,1-1 1,-1 1-1,1-1 1,-1 1-1,1-1 0,-1 1 1,1 0-1,-1-1 1,0 1-1,1 0 0,-1-1 1,0 1-1,1 0 1,-1 0-1,0 0 0,1-1 1,-1 1-1,0 0 1,0 0-1,-2 1-16,1-1-1,0 1 1,-1 0 0,1 0 0,-1-1 0,1 2-1,0-1 1,0 0 0,0 0 0,0 1-1,0-1 1,0 1 0,-3 3 0,1-1-8,0 0 1,0 1 0,0 0 0,0-1-1,1 2 1,0-1 0,0 0-1,0 1 1,1-1 0,0 1 0,-3 9-1,4-11 48,0 0-1,1 0 1,-1 1-1,1-1 1,0 1-1,0-1 1,0 0-1,1 1 1,0-1 0,-1 0-1,1 0 1,1 0-1,-1 1 1,1-1-1,-1 0 1,1 0-1,3 4 1,0-2 24,0 0 0,0 0 0,0 0 0,0-1 0,1 0 0,0 0 0,0-1 0,0 1 0,1-1 1,-1-1-1,1 1 0,0-1 0,0 0 0,1-1 0,-1 0 0,0 0 0,1 0 0,14 0 0,-10-1 32,1-1 0,-1-1 0,0 0 0,0-1 0,0 0-1,0-1 1,0 0 0,0 0 0,-1-2 0,22-10 0,-2-3-58,-20 11-36,0 0 0,1 1 0,1 0 1,-1 1-1,1 0 0,15-3 0,-25 8 43,0-1 0,0 1 0,0 0 0,0 1 0,0-1 0,0 0 0,0 1 0,0 0 0,0-1 0,-1 1 0,1 0 0,0 0 0,0 1 0,-1-1 0,1 1 0,-1-1 0,1 1 0,-1 0 0,4 3 0,2 4 243,0 1 0,0-1 0,9 17 0,-2-4 215,-8-13-254,0 0 0,1 0 0,0 0 0,15 11 0,-19-16-162,1-1 1,-1 0-1,1 0 0,0-1 1,0 0-1,0 1 0,0-2 1,1 1-1,-1 0 0,1-1 1,10 1-1,-7-2-15,0-1 0,0 1 0,-1-2-1,1 1 1,0-1 0,0-1 0,-1 1 0,0-1 0,9-5 0,-1 0-1328,-1 0 0,0-2 1,23-17-1,-32 21 177,-1 1 0,1-1 0,-1 0 0,0 0 1,0 0-1,-1-1 0,0 1 0,0-1 0,5-13 0,12-27-3790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49.1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204 458 2816,'-2'-10'345,"2"8"-230,-1-1 1,1 0-1,0 0 1,-1 0-1,1 1 1,1-1 0,-1-5-1,4-26 838,5-69 5966,-10 107-6784,1 0 0,-1 0-1,0 0 1,0 0 0,-2 5 0,-2 4 16,-24 72 732,-16 49 15,-26 188 355,38-159-650,11-30 666,22-133-1248,0 0-1,0 1 0,0-1 0,0 0 0,-1 0 0,1 1 0,0-1 0,0 0 1,0 0-1,0 1 0,0-1 0,0 0 0,0 0 0,0 1 0,0-1 0,0 0 0,0 1 1,0-1-1,0 0 0,0 0 0,0 1 0,0-1 0,0 0 0,0 0 0,0 1 1,0-1-1,1 0 0,-1 0 0,0 1 0,0-1 0,0 0 0,0 0 0,1 1 0,-1-1 1,0 0-1,0 0 0,0 0 0,1 1 0,9-9 186,11-20-290,-9 9 100,8-12-52,36-43 0,-49 66 1,1 0 0,0 0 0,0 1 0,0 0 0,1 1 0,0 0 0,0 0 1,1 1-1,18-8 0,-24 12 21,1-1 0,0 1 1,-1 0-1,1 0 0,0 1 0,0 0 1,0-1-1,-1 1 0,1 1 0,0-1 0,0 1 1,0 0-1,-1 0 0,1 0 0,-1 1 1,1-1-1,-1 1 0,1 0 0,-1 1 1,0-1-1,0 1 0,0 0 0,0 0 1,-1 0-1,1 0 0,-1 1 0,1-1 1,-1 1-1,-1 0 0,1 0 0,0 0 1,-1 0-1,0 0 0,0 1 0,0-1 1,0 1-1,1 7 0,-2-6 65,-1 0 0,1 0 0,-1 0 0,0 1 0,-1-1 0,1 0 0,-1 0 0,-1 0 1,1-1-1,-1 1 0,0 0 0,0 0 0,0-1 0,-1 1 0,0-1 0,0 0 0,-1 0 0,1 0 0,-7 6 0,2-2 22,-1 0 0,0-1 1,0 0-1,-1 0 0,0-1 0,0 0 1,-1-1-1,-19 8 0,10-6 75,-34 9-1,46-15-147,-1-1 0,1 1 0,-1-2-1,0 1 1,1-1 0,-1 0 0,-11-2-1,11-2-156,10 2 100,-1 2 5,23 3-98,43-4 205,0-2-1,-1-3 1,0-3-1,70-18 0,-122 23-20,1-1 0,-1 0-1,0 0 1,-1-2 0,1 1-1,-1-2 1,-1 1 0,1-2-1,-1 1 1,-1-2-1,0 1 1,13-16 0,-12 11-11,-1 0 0,0-1 1,-1 0-1,-1 0 0,0-1 0,-1 0 1,-1-1-1,0 0 0,-2 0 0,6-31 1,-9 41-38,2-12 6,-3 19-4,1 0-1,-1-1 1,0 1-1,0 0 1,0-1-1,0 1 1,0 0-1,0-1 1,0 1-1,0 0 1,0-1-1,0 1 1,0 0-1,-1-1 1,1 1-1,0 0 1,0-1-1,0 1 1,0 0-1,0-1 1,-1 1-1,1 0 1,0 0-1,0-1 1,0 1 0,-1 0-1,1 0 1,0-1-1,-1 1 1,1 0-1,0 0 1,0 0-1,-1-1 1,1 1-1,0 0 1,-1 0-1,0 0 1,1 0 11,0 0 1,0 0 0,-1 1-1,1-1 1,0 0 0,0 0 0,-1 1-1,1-1 1,0 0 0,0 0-1,0 1 1,0-1 0,-1 0-1,1 1 1,0-1 0,0 0-1,0 1 1,0-1 0,0 0-1,0 1 1,0-1 0,0 0-1,0 1 1,0-1 0,0 0-1,0 1 1,0-1 0,0 0-1,0 1 1,0-1 0,0 0 0,0 1-1,0-1 1,1 0 0,-1 0-1,0 1 1,0-1 0,0 0-1,1 1 1,6 15-121,-4-12 123,0-1-1,0 0 0,0 1 0,0-1 0,1 0 0,-1-1 1,1 1-1,0-1 0,7 4 0,5 1 91,21 7 0,10 5-106,-38-15-10,-2 0 1,1 1 0,0 0-1,-1 0 1,0 1 0,0-1-1,-1 2 1,10 11-1,-12-13 31,-1-1 0,0 1-1,-1 0 1,1 0-1,-1 1 1,0-1-1,0 0 1,-1 1-1,1-1 1,-1 1 0,-1 0-1,1-1 1,-1 1-1,0 9 1,-1 4 62,-2 1 0,-7 30 1,10-48-59,-1-1 0,1 1 0,0-1 0,0 1 0,0 0 0,-1 0 0,2-1 0,-1 1 0,0 0 0,0-1 0,0 1 0,1 0 0,-1-1 0,1 1 0,0-1 0,-1 1 0,1-1 0,0 1 0,0-1 0,0 1 1,0-1-1,0 0 0,0 1 0,0-1 0,0 0 0,1 0 0,-1 0 0,0 0 0,1 0 0,-1 0 0,1 0 0,-1 0 0,1-1 0,-1 1 0,1-1 0,0 1 0,-1-1 0,1 1 0,0-1 0,-1 0 0,1 0 0,3 0 0,11-1 40,0 0 0,-1-1 0,1 0 0,-1-2 0,1 0 0,-1 0 0,0-1 0,-1-1 0,1-1 0,-1 0 0,-1-1 0,1 0 0,-1-1 0,-1 0 0,21-20 0,-6-2-72,34-53 0,-61 84 11,0 0 0,0 0 1,0 0-1,0-1 0,0 1 0,0 0 1,0 0-1,1 0 0,-1 0 0,0-1 1,0 1-1,0 0 0,0 0 0,0 0 1,0 0-1,1 0 0,-1-1 1,0 1-1,0 0 0,0 0 0,0 0 1,1 0-1,-1 0 0,0 0 0,0 0 1,0 0-1,1 0 0,-1 0 1,0 0-1,0 0 0,0 0 0,1 0 1,-1 0-1,0 0 0,0 0 0,0 0 1,1 0-1,-1 0 0,0 0 1,0 0-1,0 0 0,1 0 0,-1 0 1,0 0-1,5 12-127,0 24 202,-5-31-78,2 92 326,-3-53-13,1-42-279,1 1 1,-1 0-1,0-1 0,1 1 0,0-1 0,-1 1 0,1-1 0,0 1 0,0-1 0,1 1 0,-1-1 0,0 0 0,1 0 0,-1 1 0,1-1 1,2 2-1,-3-3 9,1 0 1,-1 1 0,1-1 0,0 0-1,-1 0 1,1 0 0,0 0 0,0 0-1,-1-1 1,1 1 0,0 0 0,0-1-1,0 1 1,0-1 0,0 0 0,0 0-1,0 0 1,0 0 0,0 0 0,0 0-1,4-1 1,121-44 47,-49 14-23,-29 13-165,-1-3 0,52-30 0,-59 29 135,-23 13-30,0-1 0,23-18 0,11-11-37,-52 41-15,0 0 1,0 0 0,-1-1 0,1 1 0,-1 0-1,1 0 1,-1 0 0,0 0 0,1-1 0,-1 1-1,0 0 1,-2 1 0,-4 6 34,0 1 0,1-1 0,-10 20 1,10-18 26,1-1 1,-2 0 0,-11 15 0,1-5-91,-24 37-1,40-55 89,-1 0-1,1 1 0,0-1 1,0 1-1,0-1 1,0 0-1,0 1 0,0 0 1,1-1-1,-1 1 0,1-1 1,0 1-1,0 0 0,0-1 1,0 6-1,1-7 7,-1 1-1,1 0 1,0-1-1,-1 1 1,1-1-1,0 1 1,0-1-1,0 1 1,0-1-1,0 1 1,1-1-1,-1 0 1,0 0-1,1 1 1,-1-1-1,0 0 1,1 0-1,-1-1 1,1 1-1,0 0 1,-1 0-1,1-1 1,0 1 0,2 0-1,-1-1 17,1 1 0,0-1-1,0 0 1,-1 0 0,1 0-1,0 0 1,0-1 0,-1 1 0,1-1-1,0 0 1,-1 0 0,1-1 0,0 1-1,-1-1 1,0 1 0,1-1 0,-1 0-1,0 0 1,0-1 0,0 1 0,0-1-1,2-2 1,6-7 9,0 0-1,-1-1 0,-1 0 1,8-14-1,-6 7-32,-2-1 0,0 0 1,5-23-1,-4 14-1,13-37 29,25-68 129,42-87-174,-66 162-34,-3 0 0,13-69 1,-22 78 18,-2 0 0,-3-1 0,-2 0 0,-2-59 0,-3 108 19,0 1-20,0 0 0,0 0 0,0 0 0,0-1 0,0 1 1,0 0-1,-1 0 0,1 0 0,-1 0 0,0 0 0,1 0 0,-1 0 0,0 0 0,0 0 0,0 0 0,-1 1 0,1-1 0,-2-2 0,3 4 23,-1 0 0,1-1-1,0 1 1,0 0 0,-1 0-1,1-1 1,-1 1 0,1 0-1,0 0 1,-1 0 0,1-1-1,0 1 1,-1 0 0,1 0-1,-1 0 1,1 0 0,-1 0-1,1 0 1,0 0 0,-1 0-1,1 0 1,-1 0 0,1 0-1,-1 0 1,1 0 0,0 0-1,-1 1 1,1-1 0,-1 0-1,1 0 1,-1 1 0,-4 3-38,0 0 0,0 0 0,1 1 0,-1 0 0,1 0 0,0 0-1,1 1 1,-1-1 0,1 1 0,-3 6 0,-19 45-49,3 1 0,-18 72 0,18-50 109,3 1 0,4 1 0,4 0 0,-1 114-1,11-174-7,2-1 0,1 1 0,1-1 0,1 0 0,9 32 0,-11-46 17,0-1 1,1 1-1,0 0 1,0-1-1,1 0 1,0 0-1,0 0 1,0 0 0,1 0-1,-1-1 1,1 0-1,1 0 1,-1 0-1,1-1 1,0 0-1,0 0 1,0 0-1,0-1 1,14 6-1,-10-7 13,0 1 0,0-2 0,0 1-1,0-2 1,1 1 0,-1-1 0,0-1-1,14-1 1,-2-3-24,1 0 1,36-13-1,-44 12 1,0-1 0,-1 0 0,0-1 0,0 0-1,0-2 1,21-18 0,-18 12 16,-1-1 1,-1 0-1,0-2 0,13-20 0,-12 17-211,-14 20 68,-2 3-4,-8 15-83,-37 64-163,-25 52 357,68-127 22,0-1 1,0 1-1,1 0 1,-1-1-1,1 1 1,0 0-1,1 0 0,-1 0 1,1 5-1,0-8 1,0-1-1,1 1 0,-1 0 1,1-1-1,-1 1 0,1 0 1,-1-1-1,1 1 0,0-1 1,0 1-1,0-1 0,0 1 1,0-1-1,0 0 0,0 1 1,1-1-1,-1 0 0,0 0 1,1 0-1,-1 0 0,1 0 1,-1 0-1,1 0 0,-1-1 1,1 1-1,-1 0 0,1-1 1,3 1-1,-3 0 17,0-1 0,0 1 0,0-1 0,1 0 1,-1 0-1,0 0 0,0 0 0,0 0 0,0 0 0,0-1 0,0 1 0,1-1 0,-1 1 1,0-1-1,0 0 0,3-2 0,-2 1-9,0 0 0,0 0 0,-1 0 0,1-1 0,-1 1 0,0-1 0,1 0 0,-1 0 0,2-5 0,2-3-12,-1 0 1,-1 0-1,0-1 0,-1 0 0,3-15 1,1-17-63,-3 0 1,-1-47-1,-4 79-232,-2 19-114,0 21 88,-18 165-87,2-13 383,16-139 5,-13 137 74,9-127 230,-20 72 0,25-116-206,0 0-1,-1 0 1,0 0 0,-1 0 0,-7 12 0,10-17-55,0-1-1,0 0 1,0 1 0,0-1-1,0 0 1,0 0 0,-1 1 0,1-1-1,0 0 1,-1 0 0,1 0-1,0-1 1,-1 1 0,0 0-1,1 0 1,-1-1 0,1 1 0,-1-1-1,0 0 1,1 1 0,-3-1-1,1 0-5,1 0 0,-1-1 0,1 1-1,-1-1 1,0 0 0,1 0 0,-1 0-1,1 0 1,0 0 0,-1 0 0,1-1-1,-4-2 1,1 0-35,-1-1 0,1 0 0,0 0 0,0-1 0,1 1 0,0-1-1,0 0 1,0 0 0,1-1 0,-4-7 0,-2-13-54,1-1 1,1 1-1,2-1 0,0 0 1,2-1-1,2 1 0,1-31 1,0 56 28,0 0 0,1 0 1,-1-1-1,1 1 0,0 0 1,0 0-1,0 0 1,1 0-1,-1 0 0,1 0 1,-1 0-1,1 1 0,0-1 1,0 0-1,4-3 1,-3 3 15,0 1 0,1-1 1,-1 1-1,1 0 1,0 0-1,0 0 0,0 1 1,0-1-1,0 1 1,0 0-1,6-1 0,43-6 13,-25 5 24,-1-2 0,0 0 0,52-19-1,-29 3 9,18-6 217,68-39-1,-115 55-207,-1-2-1,-1 0 1,0-2 0,-1 0 0,-1-1-1,0 0 1,22-29 0,-28 28-46,-1 0 0,0 0 1,-2 0-1,0-1 0,-1-1 0,0 1 1,-2-1-1,5-30 0,-9 47-12,-1 1 0,1 0-1,-1-1 1,0 1 0,0 0-1,0-1 1,1 1-1,-1 0 1,0-1 0,-1 1-1,1-1 1,0 1 0,0 0-1,-1-1 1,1 1 0,-1 0-1,1-1 1,-1 1-1,1 0 1,-1 0 0,-1-2-1,2 3 15,0 0-1,0 0 0,0-1 0,-1 1 0,1 0 0,0 0 1,0 0-1,0 0 0,-1 0 0,1 0 0,0 0 1,0 0-1,-1 0 0,1 0 0,0 0 0,0 0 1,0 0-1,-1 0 0,1 0 0,0 0 0,0 0 0,-1 0 1,1 0-1,0 0 0,0 0 0,0 0 0,-1 0 1,1 0-1,0 0 0,0 1 0,0-1 0,-1 0 0,1 0 1,0 0-1,0 1 0,-5 3-30,0 1 1,0 1-1,0-1 0,1 1 1,0-1-1,1 1 0,-1 0 1,1 1-1,-3 6 0,1-1-7,-10 18-49,-12 36-1,23-53 85,0 1 0,0-1 1,2 1-1,0 0 0,-1 20 0,3-29 16,0 0-1,1 0 1,0 0 0,-1 0-1,2-1 1,-1 1-1,0 0 1,1-1-1,0 1 1,0-1-1,0 0 1,1 0 0,0 0-1,5 7 1,-4-6 24,1-1 1,0 1 0,0-1 0,0 0 0,1 0-1,0-1 1,-1 0 0,1 0 0,1 0 0,6 2-1,-6-3 18,0 1-1,1-2 0,-1 1 0,1-1 1,0 0-1,-1-1 0,1 1 0,0-2 1,0 1-1,-1-1 0,1 0 1,-1-1-1,1 1 0,-1-2 0,1 1 1,-1-1-1,0 0 0,0 0 0,9-7 1,-5 1-11,-1 0 0,0 0 0,-1-1 0,14-18 1,27-48-88,-19 26 8,-27 44 35,12-16-345,-16 22 344,0-1 0,1 1 0,-1 0 0,0 0 0,0 0 0,0 0 0,0 0 0,0 0 0,1-1 0,-1 1 0,0 0 0,0 0 0,0 0 0,0 0 0,1 0 0,-1 0-1,0 0 1,0 0 0,0 0 0,0 0 0,1 0 0,-1 0 0,0 0 0,0 0 0,0 0 0,1 0 0,-1 0 0,0 0 0,0 0 0,0 0 0,0 0 0,1 0 0,-1 0 0,0 0-1,0 0 1,0 1 0,1-1 0,-1 1-14,1 0-1,-1 0 0,0 0 0,1 0 1,-1 0-1,0 0 0,0 1 1,0-1-1,1 0 0,-1 0 0,-1 2 1,0 17-31,-2 0 1,-1 0 0,0-1-1,-1 1 1,-14 31 0,-4 18 87,22-66-19,-1 6 149,0-1 0,-1 1 0,0-1 0,-1 1 0,-8 14 0,12-23-159,0 0 0,0 0-1,0 0 1,0 0 0,-1 0 0,1-1-1,0 1 1,0 0 0,0 0 0,0 0 0,0 0-1,0 0 1,0 0 0,0 0 0,0 0 0,0 0-1,0 0 1,0 0 0,0 0 0,0 0-1,0 0 1,0 0 0,0 0 0,0 0 0,0 0-1,0 0 1,-1 0 0,1 0 0,0 0-1,0 0 1,0 0 0,0 0 0,0 0 0,0 0-1,0 0 1,0 0 0,0 0 0,0 0 0,0 0-1,0 0 1,0 0 0,0 0 0,0 0-1,0 0 1,0 0 0,0 1 0,0-1 0,0 0-1,0 0 1,0 0 0,-1 0 0,1 0-1,0 0 1,3-6 251,1 2-190,0 0 1,0 1 0,1 0-1,-1 0 1,1 0-1,-1 0 1,1 1-1,0 0 1,0 0-1,0 0 1,0 1-1,10-3 1,8 1-2,38-2 0,-52 5-100,103-6-2468,-80 9 991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49.5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31 17 8128,'-21'-16'3680,"16"24"-3168,0-8-448,10 0-128,3 8-1120,15-5-3808,3 5 2752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07.5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9 886 992,'0'1'101,"0"-1"-1,-1 1 1,1-1-1,0 1 1,0-1-1,0 1 1,0-1-1,0 1 1,0-1-1,-1 1 1,1-1-1,0 1 1,0-1 0,0 1-1,1-1 1,-1 1-1,0-1 1,0 1-1,0-1 1,0 1-1,1 11 2967,-8-4-2411,6 0 1542,1-15-1617,0 4-509,0 0 0,0 0 0,0 0-1,0 0 1,0 0 0,1 0 0,0 0-1,-1 0 1,1 0 0,0 1 0,0-1 0,3-3-1,7-13 160,1 1 0,1 0 0,24-26 0,-27 35-101,0-1 1,0 2 0,1-1-1,0 2 1,0-1-1,0 2 1,17-8-1,-19 10-16,22-7 66,-29 11-176,0-1 1,0 1 0,0 0-1,0 0 1,0 0 0,0 0-1,0 0 1,0 0 0,5 2-1,-7-2 0,1 0-1,0 1 1,-1-1 0,1 1-1,-1-1 1,1 1-1,0-1 1,-1 1 0,1-1-1,-1 1 1,0 0-1,1-1 1,-1 1 0,1 0-1,-1-1 1,0 1-1,1 0 1,-1-1 0,0 1-1,0 0 1,0 0-1,0-1 1,1 1 0,-1 0-1,0 0 1,0-1-1,-1 1 1,1 0 0,0 0-1,0-1 1,0 1-1,-1 1 1,-4 21 540,-1-1 0,-16 38 0,31-66-275,-1 0-1,1 0 1,0 1-1,14-6 1,-11 5-172,20-10-199,79-45 7,-111 61 88,4-2-143,-1-1 1,1 1 0,0 1 0,-1-1 0,7-1-1,-10 2 143,1 1 0,0 0-1,-1 0 1,1 0 0,0 0-1,-1 0 1,1 0 0,0 0-1,0 0 1,-1 0 0,1 0 0,0 0-1,-1 1 1,1-1 0,0 0-1,-1 0 1,1 1 0,0-1-1,-1 0 1,1 1 0,-1-1-1,1 1 1,-1-1 0,1 0 0,-1 1-1,1-1 1,-1 1 0,1 0-1,-1-1 1,0 1 0,1-1-1,-1 1 1,0 0 0,1-1-1,-1 1 1,0 0 0,0-1-1,0 1 1,1 1 0,1 7 146,-1 1-1,0 0 1,0 14 0,0-20-35,0-1 0,-1 1 0,1-1 0,1 1 1,-1-1-1,0 0 0,1 1 0,0-1 1,-1 0-1,5 4 0,-6-6-77,1-1 0,-1 1 0,1-1 0,0 0 0,-1 0-1,1 1 1,-1-1 0,1 0 0,0 0 0,-1 0 0,1 1 0,0-1 0,-1 0 0,1 0-1,0 0 1,-1 0 0,1 0 0,-1-1 0,1 1 0,0 0 0,15-4 142,-14 4-92,8-4-52,-1 0 0,1 0 1,-1-1-1,0 0 0,-1 0 1,1-1-1,13-13 0,-10 12-461,-12 7 423,0 0 0,0 0 0,0 0 0,0 0 0,1 1 0,-1-1 0,0 0 1,0 0-1,0 0 0,0 0 0,1 0 0,-1 0 0,0 0 0,0 0 0,0 0 0,0 1 0,0-1 0,1 0 0,-1 0 0,0 0 0,0 0 0,0 0 0,0 1 0,0-1 0,0 0 0,0 0 0,0 0 0,0 0 0,0 1 0,1-1 0,-1 0 0,0 0 0,0 0 0,0 1 1,0-1-1,-4 27-651,1-13 647,2-4 12,0-1 1,1 0 0,1 1-1,1 15 1,-1-24 28,-1 0 0,0 1 0,0-1 0,1 1 0,-1-1 0,1 0 0,-1 1 0,1-1 0,0 0 0,-1 1 0,1-1 0,0 0 0,0 0 0,0 0 0,0 0 0,0 0-1,0 0 1,0 0 0,0 0 0,1 0 0,-1 0 0,0-1 0,0 1 0,1-1 0,-1 1 0,1-1 0,-1 1 0,0-1 0,1 0 0,-1 1 0,1-1 0,-1 0 0,1 0 0,-1 0 0,0 0 0,1 0 0,-1-1 0,1 1 0,1-1 0,3 0 72,0-1 0,-1 0 0,1 0 0,0 0 0,-1-1 1,0 0-1,1 0 0,5-4 0,-5 1 42,1 0-1,-1 0 1,0 0 0,9-12-1,-13 15-129,0 1 0,-1-1-1,1 1 1,-1-1 0,0 0-1,1 1 1,-1-1 0,-1 0-1,1 0 1,0 0 0,-1 0 0,1 1-1,-1-1 1,0 0 0,0 0-1,0 0 1,-1-4 0,0 4-25,0 1-1,0-1 1,0 1 0,-1 0 0,1-1-1,-1 1 1,1 0 0,-1 0 0,0 0-1,0 0 1,0 0 0,0 0 0,0 1 0,-1-1-1,1 1 1,-4-2 0,2 0-60,0 1 1,0 1-1,0-1 1,-1 1-1,1-1 1,0 1-1,-1 0 1,-6 0-1,4 2-139,18-3 262,0-3-41,0 0 0,1 1 1,-1 0-1,17-2 0,12-6 97,-31 9 51,1 0 0,0 0 1,18-2-1,-14 4-55,0 1 1,19 0-1,-29 1-69,0-1 1,1 1-1,-1 0 1,0 0-1,0 0 0,0 1 1,0 0-1,0-1 1,0 1-1,-1 1 1,1-1-1,5 5 0,-8-6-2,1 1-1,-1 0 1,1 0-1,-1 0 1,0 1-1,0-1 1,0 0-1,0 0 1,0 1-1,-1-1 1,1 0-1,-1 1 1,1-1-1,-1 0 1,0 1-1,0 4 1,0-4 5,0 0 1,0 0 0,0 0 0,1-1-1,-1 1 1,1 0 0,0 0 0,0 0 0,0 0-1,2 3 1,-2-4-5,0 0 0,1 0 0,0 0 0,-1 0 0,1-1 0,0 1 0,0 0 0,0-1 0,0 1 0,0-1 0,0 0 0,0 1 0,0-1 1,0 0-1,1-1 0,-1 1 0,1 0 0,-1-1 0,0 1 0,1-1 0,-1 1 0,1-1 0,-1 0 0,1 0 0,-1-1 0,1 1 0,-1 0 0,0-1 0,1 1 0,4-3 0,5-2 106,0-1-1,0 0 1,-1 0-1,19-15 1,-6 4-354,-17 12 320,-3 3-161,0-1-1,0 1 0,0-1 0,1 1 1,-1 0-1,1 0 0,5-1 1,-9 3 39,0 0 1,-1 0-1,1 0 0,0 0 1,0 0-1,0 0 1,0 0-1,0 0 1,-1 1-1,1-1 0,0 0 1,0 1-1,0-1 1,-1 0-1,1 1 1,0-1-1,-1 1 1,2 0-1,-1 0 12,1 1-1,-1-1 1,0 1-1,0-1 1,-1 1 0,1 0-1,0-1 1,0 1-1,-1 0 1,1-1 0,-1 1-1,1 2 1,0 2 73,0 0 1,-1 0-1,0 0 1,0 0-1,0 0 1,-1 0-1,0 0 0,0 0 1,-3 9-1,4-15-51,0 0-1,0 0 0,0 0 0,0 0 0,0-1 0,0 1 1,0 0-1,0 0 0,0 0 0,0 0 0,0 0 0,0 0 1,0 0-1,1 0 0,-1 0 0,0 0 0,0 0 0,0 0 0,0 0 1,0 0-1,0 0 0,0 0 0,0 0 0,0 0 0,0 0 1,0 0-1,0 0 0,0 0 0,0 0 0,0 0 0,0 0 1,0 0-1,0 0 0,0 0 0,0 0 0,0 0 0,0 0 1,0 1-1,0-1 0,0 0 0,1 0 0,-1 0 0,0 0 1,0 0-1,0 0 0,0 0 0,0 0 0,0 0 0,0 0 1,0 0-1,0 0 0,0 0 0,7-6 331,15-17-158,-4 3-251,-9 11 50,1 0 0,0 0 0,1 1 0,18-12 0,-28 20-14,1-1 0,-1 1 1,0-1-1,0 1 0,0-1 0,1 1 1,-1-1-1,0 1 0,0 0 1,1 0-1,-1 0 0,3 0 1,-4 0 15,1 0 0,-1 0 1,1 0-1,-1 0 1,1 1-1,-1-1 0,1 0 1,-1 1-1,1-1 1,-1 0-1,0 1 0,1-1 1,-1 0-1,1 1 1,-1-1-1,0 1 0,1-1 1,-1 0-1,0 1 1,1 0-1,0 3 35,0-1-1,0 1 1,-1-1-1,1 1 1,-1-1-1,0 1 1,0 4-1,3-10 139,0 1 0,0 0-1,0-1 1,-1 0 0,1 1-1,4-5 1,18-10-8,-19 12-126,27-12-302,-30 15 241,-1 0-1,1 1 1,0-1-1,-1 0 0,1 1 1,0 0-1,0-1 1,0 1-1,-1 0 1,4 1-1,-5-1 22,0 0-1,0 0 1,-1 0-1,1 1 1,0-1-1,0 0 1,-1 1-1,1-1 1,0 0-1,-1 1 1,1-1-1,-1 1 1,1-1-1,0 1 1,-1-1-1,1 1 1,-1-1-1,1 1 1,-1 0-1,1-1 1,-1 1 0,0 0-1,1-1 1,-1 1-1,0 0 1,0 0-1,1-1 1,-1 1-1,0 0 1,0 0-1,0 0 1,0 1-1,0 3-1,-1-1-1,1 1 1,-1 0 0,-2 6-1,-1 6 20,4-16 14,0-1 0,0 1 0,0 0-1,0 0 1,0 0 0,0 0-1,0 0 1,1-1 0,-1 1 0,0 0-1,1 0 1,-1 0 0,0 0 0,1-1-1,-1 1 1,1 0 0,-1-1-1,1 1 1,-1 0 0,1-1 0,0 1-1,-1 0 1,1-1 0,0 1-1,0-1 1,-1 0 0,1 1 0,0-1-1,0 1 1,0-1 0,-1 0 0,1 0-1,0 1 1,1-1 0,3 0 22,0 0 0,0 0 0,0 0 0,0 0 0,6-2 0,0 0-44,124-24-791,-103 19 620,-23 5 86,0-1 0,0 1 0,16-8 0,-24 10 80,-1-1 9,0 1-1,0 0 0,0 0 0,0 0 1,1 0-1,-1 0 0,0 0 0,0-1 1,1 1-1,-1 0 0,0 0 0,0 0 1,0 0-1,1 0 0,-1 0 0,0 0 0,0 0 1,1 0-1,-1 0 0,0 0 0,0 0 1,1 0-1,-1 0 0,0 0 0,0 0 1,0 0-1,1 0 0,-1 1 0,0-1 1,0 0-1,0 0 0,1 0 0,-1 0 0,0 0 1,0 1-1,0-1 0,1 0 0,-1 1-60,-4 3 59,-45 80 304,49-83-284,-1-1 0,1 1 0,-1-1 0,1 1 0,0 0-1,0-1 1,-1 1 0,1-1 0,0 1 0,0-1 0,0 1 0,0 0 0,-1-1 0,1 1 0,0 0 0,0-1 0,0 1 0,0-1 0,1 1 0,-1 0 0,0 0 0,0-1-2,1 0 0,-1 1 0,1-1 0,-1 0 0,1 0 0,-1 0 0,1 0 0,-1 0 0,1 0 0,-1 0 1,0 0-1,1 0 0,-1-1 0,1 1 0,-1 0 0,1 0 0,-1 0 0,1 0 0,-1-1 0,0 1 0,1 0 0,26-19 309,-25 18-316,9-7 57,27-22-1076,-37 34 924,0 1-1,-1 0 1,0 0-1,1 5 0,-2-9 100,1 0 0,0 0 0,0 0 0,1 0 0,-1 0 0,0-1 0,0 1 0,0 0 0,0 0 0,1 0 0,-1 0 0,0-1-1,1 1 1,-1 0 0,1 0 0,-1 0 0,1-1 0,-1 1 0,1 0 0,0-1 0,-1 1 0,1-1 0,0 1 0,-1-1 0,1 1 0,0-1-1,0 1 1,0-1 0,-1 0 0,1 1 0,0-1 0,0 0 0,0 0 0,0 1 0,0-1 0,-1 0 0,1 0 0,0 0 0,0 0 0,0 0 0,1-1-1,2 1 32,0-1-1,1 0 1,-1 0 0,0 0-1,0 0 1,0-1-1,5-2 1,4-4 81,0 0 0,-1-1 0,0-1 0,0 0 0,-1 0 0,-1-1 0,17-22 0,-11 11-91,-1-1 0,-2 0 0,21-46 0,-17 30 5,70-179 231,-78 193-241,-5 15-26,11-28-148,-1-1 0,-2-1 0,9-59 0,-19 91 50,-1-10-148,-1 17 220,0 1 0,0-1 0,0 1 0,0-1 1,0 0-1,0 1 0,0-1 0,0 1 0,-1-1 0,1 1 0,0-1 0,0 1 0,-1-1 0,1 1 0,0-1 0,-1 1 0,1-1 1,0 1-1,-1-1 0,1 1 0,-1 0 0,1-1 0,0 1 0,-1-1 0,0 1 11,1 0 0,-1 0 0,1 0-1,-1 0 1,1 0 0,-1 0 0,1 0 0,-1 0-1,1 0 1,-1 0 0,1 0 0,0 1 0,-1-1 0,1 0-1,-1 0 1,1 0 0,-1 1 0,1-1 0,0 0-1,-1 0 1,1 1 0,0-1 0,-1 0 0,1 1 0,-1-1-1,-5 6-44,0 0 0,1 0 0,0 1 0,0-1-1,0 1 1,-6 14 0,-3 8 99,1 2-1,-17 60 0,-3 73 327,30-140-258,1 1 0,1-1-1,4 48 1,-2-59-76,2 0 1,-1 0-1,2 0 1,0-1-1,0 1 0,1-1 1,0 0-1,15 22 0,5 0 1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3:58.7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179 208 2080,'-6'10'6085,"6"-8"-5795,-2 19 176,2-15-11,-2 8-212,-1 1 1,0-1-1,-7 14 1,-2 15 179,-12 49 177,-14 68 320,2 57-125,10-51 906,23-153-944,0-11-227,2-3-485,1 0 1,-1 0-1,0 0 1,1 0-1,-1 0 1,1 0-1,0 0 1,-1 0-1,1 0 1,0 0-1,-1-2 1,-4-46 185,10-66-40,-1 38-238,-3 52 44,1-1 0,1 1 1,11-44-1,35-107-76,-32 124-143,32-65 1,-41 101 73,0 1 0,14-19 0,-18 30 94,-1-1 1,0 1 0,1 0 0,0 0-1,0 1 1,0-1 0,1 1 0,-1 0 0,1 0-1,0 0 1,8-3 0,-11 5 49,0 1-1,0-1 1,0 1 0,0 0 0,0 0-1,0 0 1,0 0 0,0 1 0,0-1 0,0 1-1,0-1 1,0 1 0,0-1 0,0 1-1,0 0 1,0 0 0,-1 0 0,1 0 0,0 0-1,-1 0 1,1 1 0,-1-1 0,1 1-1,-1-1 1,0 1 0,3 2 0,1 3-9,-1 0 0,0 0 0,0 0 0,0 1 0,3 9 0,1 6 81,-1 0 1,-1 0 0,-1 1-1,2 25 1,-6-38-29,0 1 1,-1-1-1,-1 1 1,0-1 0,0 0-1,-1 1 1,-1-1-1,0 0 1,0 0 0,-9 16-1,11-23 23,-1 0 1,0-1-1,-1 1 0,1-1 0,0 0 0,-1 0 0,0 0 1,0 0-1,0 0 0,0-1 0,0 1 0,-1-1 1,-4 3-1,1-2 18,-1 0 0,0-1 0,1 0 0,-1 0 0,-12 1 0,-24 1-599,44-4 507,0 0 0,0 0 0,0 0-1,0 0 1,-1 0 0,1 0-1,0 0 1,0 0 0,0 0-1,0 0 1,0 0 0,0 0 0,0 0-1,0 1 1,0-1 0,0 0-1,0 0 1,0 0 0,0 0-1,-1 0 1,1 0 0,0 0-1,0 0 1,0 0 0,0 0 0,0 0-1,0 0 1,0 0 0,0 0-1,0 1 1,0-1 0,0 0-1,0 0 1,0 0 0,0 0 0,0 0-1,0 0 1,0 0 0,0 0-1,0 0 1,0 0 0,0 1-1,0-1 1,0 0 0,0 0-1,0 0 1,0 0 0,0 0 0,1 0-1,-1 0 1,0 0 0,4 8-226,12 12 305,-10-11-26,3 4 67,0 1-1,-1 0 1,-1 1 0,-1 0-1,8 24 1,14 82 468,-17-69-233,-6-26-173,-1 0-1,-1 1 1,-1 26 0,-2-52-159,-1 0 0,1 0 0,0 0-1,1 0 1,-1 0 0,0 0 0,0 0 0,0 0 0,0 0 0,1 0 0,-1 0 0,1 0 0,-1 0 0,0 0-1,1-1 1,-1 1 0,1 0 0,0 0 0,-1 0 0,1-1 0,0 1 0,-1 0 0,1-1 0,0 1 0,0-1 0,0 1-1,-1-1 1,1 1 0,0-1 0,0 1 0,0-1 0,0 0 0,0 1 0,0-1 0,0 0 0,0 0 0,0 0-1,0 0 1,0 0 0,0 0 0,0 0 0,0 0 0,0 0 0,0-1 0,0 1 0,1-1 0,9-1 91,-5 1-68,1-1 1,-1 1-1,0-1 1,0-1 0,0 1-1,8-5 1,-4 1-10,0 0 0,-1-1 1,1 0-1,-1-1 0,-1 0 1,1 0-1,-1-1 0,-1 0 1,0-1-1,0 1 0,-1-1 0,0-1 1,-1 1-1,8-22 0,-7 14 87,-2 0 0,5-31 0,-8 41-127,-1 0 0,1 0 0,-1 0 0,-1 0 0,1 0 0,-2 0 1,1 0-1,-5-14 0,5 20-9,1 1 1,-1-1-1,0 0 1,0 1-1,0-1 0,0 0 1,0 1-1,0 0 1,0-1-1,0 1 1,0-1-1,-1 1 1,1 0-1,-1 0 0,1 0 1,-1 0-1,1 0 1,-1 0-1,0 0 1,1 1-1,-1-1 1,-3 0-1,3 1 2,0 0-1,0 0 1,1 0-1,-1 0 1,0 1-1,0-1 1,0 1-1,1-1 1,-1 1-1,0 0 1,1 0-1,-1 0 1,1 0-1,-1 0 1,1 0-1,-1 0 1,1 0-1,0 0 1,-1 1-1,1-1 1,0 1-1,0-1 1,-1 3-1,-4 5-16,2 0 0,-1 0 0,1 1 0,0-1 0,1 1 0,0 0 0,-1 12-1,1-5 49,1 1-1,1-1 1,1 28-1,0-38-8,1-1-1,-1 1 0,2-1 0,-1 0 0,1 1 1,0-1-1,0 0 0,0 0 0,1 0 0,0 0 1,0-1-1,1 1 0,-1-1 0,1 0 1,0 0-1,1 0 0,-1 0 0,1-1 0,0 0 1,0 0-1,1 0 0,-1 0 0,1-1 0,0 0 1,9 4-1,-2-4 47,0 0 1,0-1 0,0 0 0,1-1-1,-1 0 1,0-1 0,1 0 0,-1-2-1,0 1 1,0-2 0,0 1-1,0-2 1,0 0 0,0 0 0,14-8-1,-9 3-19,0-1 1,-1 0-1,0-1 0,-1-1 0,0-1 0,-1 0 1,0-1-1,-1-1 0,17-22 0,0-6-23,33-64 1,-57 93-91,-5 7 18,-5 5-37,-3 9 45,-16 43 0,-36 84-453,52-121 485,-29 70 37,32-75 10,1 1-1,-1 0 1,1-1-1,1 1 1,0 0-1,0 0 1,1 15-1,0-22-15,0-1 0,0 0 0,0 1 0,1-1 0,-1 0 0,0 1 0,1-1-1,-1 0 1,1 0 0,-1 1 0,1-1 0,-1 0 0,1 0 0,0 0 0,0 0 0,0 0 0,-1 0 0,1 0 0,2 1 0,-3-1 10,1-1 0,0 0 1,0 0-1,0 1 1,0-1-1,0 0 1,0 0-1,0 0 1,0 0-1,0 0 1,0 0-1,0 0 0,-1 0 1,1-1-1,0 1 1,0 0-1,0 0 1,0-1-1,0 1 1,1-1-1,3-3 57,1 1 1,-1-1-1,0-1 1,0 1-1,7-9 1,-3 4-6,-2-1 1,1 0-1,-2-1 1,1 1-1,6-16 0,-5 9 5,140-273 222,-127 244-293,-1-1 0,26-97 0,-2-50 29,-40 164-112,-1 0 1,-1 0-1,-1 0 1,-7-53-1,6 80 21,-1-1-1,0 1 1,0 0-1,0-1 1,0 1-1,-4-6 1,5 8 52,-1 1 1,1-1-1,0 1 0,0-1 1,-1 1-1,1 0 1,0-1-1,-1 1 0,1-1 1,-1 1-1,1 0 0,0-1 1,-1 1-1,1 0 1,-1 0-1,1-1 0,-1 1 1,1 0-1,-1 0 1,1 0-1,-1 0 0,1 0 1,-1-1-1,1 1 0,-1 0 1,1 0-1,-1 0 1,1 0-1,-1 1 0,1-1 1,-1 0-1,0 0 1,1 0-1,-1 0 0,1 0 1,0 1-1,-1-1 0,1 0 1,-1 0-1,1 1 1,-1-1-1,1 0 0,-1 1 1,1-1-1,0 0 1,-1 1-1,1-1 0,0 1 1,-1-1-1,1 2 0,-11 21-172,10-20 167,-50 181-543,47-168 529,-14 69 59,3 1-1,-4 95 1,17-129 55,2 1 1,3 0 0,2 0 0,19 85 0,-19-116 36,11 27 1,-14-44-66,0 0 0,0 0 1,1-1-1,-1 1 0,1-1 1,0 1-1,0-1 1,0 0-1,1-1 0,0 1 1,5 5-1,-7-8-27,0-1 1,0 1-1,0 0 0,0 0 1,0-1-1,0 1 0,0-1 1,0 0-1,0 1 0,0-1 1,0 0-1,0 0 0,0 0 1,1-1-1,-1 1 0,0-1 1,0 1-1,0-1 0,0 1 1,0-1-1,0 0 0,3-2 1,1-1 14,-1 1 0,1-1 0,-1 0 0,0-1 0,0 1 0,5-7 0,20-28-85,-1-1 0,-3-2 0,23-47 0,-46 84-5,-2 2 5,1-1 0,-1 1 0,1 0 0,0 0 0,0 1 0,0-1 0,1 0 0,1-2 0,-3 5 30,-1 0 1,0 0-1,0 0 0,1 0 1,-1 0-1,0 0 0,0 0 0,1 0 1,-1 0-1,0 0 0,1 0 1,-1 0-1,0 0 0,0 0 0,1 0 1,-1 0-1,0 0 0,0 0 1,0 0-1,1 0 0,-1 0 0,0 0 1,0 1-1,1-1 0,-1 0 1,0 0-1,0 0 0,0 0 1,1 1-1,-1-1 0,0 0 0,0 0 1,0 0-1,0 1 0,0-1 1,0 0-1,1 0 0,-1 1 0,0-1 1,0 0-1,0 0 0,0 1 1,0-1-1,0 0 0,0 0 1,0 1-1,0-1 0,0 0 0,0 0 1,0 1-1,2 18-62,-1-14 20,0 5 27,0 0-1,-1 0 0,1 0 1,-2 0-1,-1 11 0,-1 12 4,2-4 110,-1-3 0,3 35 0,-1-54-22,1 0 1,0 0 0,1 0 0,-1-1-1,1 1 1,0-1 0,1 1 0,0-1-1,0 0 1,5 7 0,-8-12-47,1 0 0,-1 0 1,1-1-1,-1 1 0,1 0 0,-1 0 1,1-1-1,0 1 0,-1-1 1,1 1-1,0 0 0,0-1 1,0 1-1,-1-1 0,1 0 0,0 1 1,0-1-1,0 0 0,0 1 1,0-1-1,0 0 0,-1 0 1,1 0-1,0 0 0,0 0 0,1 0 1,0-1 6,-1 1 1,1-1-1,-1 0 0,1 1 1,-1-1-1,1 0 1,-1 0-1,0 0 1,0-1-1,1 1 1,-1 0-1,0 0 0,1-2 1,4-6 73,0 0-1,-1-1 1,5-14 0,-9 22-87,44-128 7,-16 41-335,-21 74 76,-8 15 231,0 0 0,1 0 0,-1 0 0,0 0 0,0 0 0,0 0 0,0 0 0,0 0 0,1 0 0,-1 0 0,0 0 0,0 0 0,0 0 0,0 0 0,0 0 0,1 0 0,-1 0 0,0 0 0,0 0 0,0 0 0,0 0 0,1 0 0,-1 0 0,0 0 0,0 0 0,0 0 0,0 0 0,0 0 0,0 0 0,1 0 0,-1 0 0,0 0 0,0 1 0,0-1 0,0 0 0,0 0 0,0 0 0,0 0 0,1 0 0,-1 0 0,0 1 0,0-1 0,0 0 0,0 0 0,1 3-16,0 0 0,0 0 0,-1 0 0,1 0 0,-1 0 1,1 0-1,-1 5 0,-1 55 214,0 42 243,2-84-293,1-1 0,1 0 0,6 22 0,-9-39-91,1-1 0,0 1 1,0-1-1,0 1 0,1-1 0,-1 1 1,3 3-1,-3-5-34,-1 0 0,1-1 0,0 1 0,-1-1 0,1 1 0,0-1-1,-1 1 1,1-1 0,0 1 0,0-1 0,-1 0 0,1 1 0,0-1 0,0 0 0,0 0 0,-1 1 0,1-1 0,0 0 0,0 0 0,0 0 0,0 0 0,-1 0-1,1 0 1,0-1 0,0 1 0,0 0 0,-1 0 0,1 0 0,1-1 0,3-2 63,0 0-1,-1 0 1,0 0-1,1-1 1,-1 1 0,-1-1-1,6-6 1,2-1-95,66-79 185,-37 40-290,-17 21 58,16-17 52,-31 38-30,-5 4 2,0 1-1,0 0 0,1 0 0,-1 0 1,1 0-1,5-3 0,-7 6 30,-1-1 0,1 1 0,0-1 0,-1 1 0,1 0 0,-1 0 0,1 0 0,0 0 0,-1 0 0,1 0 0,0 0 0,-1 0 0,1 0 0,0 1 0,-1-1 0,1 1 0,-1-1 0,1 1 0,-1 0 0,1 0 0,1 1 0,31 19 31,-16-9-34,22 10 0,-32-18 13,22 10-10,-29-13 13,1-1-1,-1 1 1,0-1-1,1 0 1,-1 1 0,1-1-1,-1 0 1,0 0-1,1 0 1,-1 0 0,1 0-1,-1 0 1,0 0 0,1 0-1,-1-1 1,1 1-1,1-1 1,-4-1 39,0-1 0,0 1 0,-1 0 0,1 0 0,-1 0 0,1 0 0,-4-3 0,3 3-49,-1 0 0,1 0 0,-1 0 0,0 1 0,0-1 0,0 0 0,0 1 0,0 0 0,0 0-1,0 0 1,0 0 0,-1 0 0,1 1 0,0-1 0,-1 1 0,1 0 0,0 0 0,-1 0 0,1 1 0,0-1 0,0 1 0,-6 1 0,-1 1-46,1 0 0,-1 0 0,1 1 0,0 1 0,0-1 0,-10 8 0,10-5 21,-1 0 1,1 1-1,1 0 1,-1 1-1,1 0 1,1 0-1,0 1 1,0-1-1,0 2 1,-5 13-1,10-21 32,1-1-1,0 1 1,0-1 0,1 1-1,-1 0 1,0-1 0,1 1 0,0 0-1,-1 0 1,1-1 0,0 1-1,1 0 1,-1 0 0,0-1-1,1 1 1,-1 0 0,1-1 0,0 1-1,0 0 1,0-1 0,0 1-1,1-1 1,-1 0 0,1 1-1,-1-1 1,1 0 0,0 0-1,0 0 1,0 0 0,0 0 0,0 0-1,0-1 1,0 1 0,5 2-1,6 3 43,-1 0-1,1-1 1,1 0-1,-1-1 0,1 0 1,-1-1-1,2-1 1,14 2-1,-17-3-1,-1-2 0,1 1-1,0-2 1,0 1 0,0-2 0,-1 0 0,1 0-1,-1-1 1,1 0 0,14-7 0,-5 0-40,0 0 1,-1-2-1,-1 0 0,0-1 1,18-17-1,-28 22 5,-1 0 0,0 0-1,0-1 1,-1 0 0,-1 0 0,1-1-1,-1 1 1,-1-1 0,0-1 0,0 1-1,-1-1 1,4-14 0,-8 22-22,0-1 0,1 0 1,-1 1-1,0-1 0,-1 0 0,1 0 0,-1 1 0,1-1 1,-1 0-1,0 1 0,-2-5 0,3 7 10,-1 0 0,1 0 0,-1 0-1,1 0 1,-1 1 0,0-1 0,1 0 0,-1 0-1,0 0 1,0 1 0,1-1 0,-1 0 0,0 1-1,0-1 1,0 1 0,0-1 0,-2 0 0,2 1 4,0 0 1,0 0-1,0 0 1,-1 0 0,1 0-1,0 0 1,0 0 0,0 1-1,0-1 1,-1 0 0,1 1-1,0-1 1,0 1-1,0-1 1,0 1 0,0-1-1,0 1 1,0 0 0,-1 1-1,-4 4-32,0 0 0,0 0 0,1 0 0,0 1 0,0 0 0,0 0 0,1 0 0,0 1 0,-3 8 0,3-6-3,1 0-1,0 1 1,0-1 0,1 1-1,0-1 1,0 19 0,2-25 51,0 1 1,0-1-1,1 0 1,0 0 0,0 1-1,0-1 1,0 0 0,0 0-1,1 0 1,0 0-1,0 0 1,0-1 0,0 1-1,1-1 1,-1 1-1,1-1 1,0 0 0,0 0-1,0 0 1,0 0-1,1 0 1,-1-1 0,1 0-1,0 0 1,-1 0-1,1 0 1,0 0 0,5 1-1,14 1 81,0 0-1,0-2 1,0 0-1,47-4 0,-53 0-48,1 0-1,-1-1 0,0-1 1,-1-1-1,1 0 0,-1-1 0,21-11 1,-27 11-5,0-1 0,-1 0 0,1 0 0,-1-1-1,-1-1 1,0 1 0,0-1 0,0-1 0,7-12 0,1-4-25,-2-1-1,14-36 0,-22 46-45,6-26 0,2-2-237,-11 39-57,-3 10 140,-2 16-16,1-15 96,-3 97 13,2-38 77,0-24 271,-7 44 0,8-82-232,0 0 0,1 0 0,-1 0-1,0 0 1,0 0 0,0-1 0,0 1 0,0 0 0,-2 1 0,3-3-21,-1 1 1,1-1 0,0 1-1,0-1 1,-1 0 0,1 1 0,0-1-1,-1 1 1,1-1 0,-1 0 0,1 0-1,0 1 1,-1-1 0,1 0-1,-1 0 1,1 1 0,-1-1 0,1 0-1,-1 0 1,1 0 0,-1 0 0,1 0-1,0 0 1,-1 0 0,1 0-1,-1 0 1,1 0 0,-1 0 0,1 0-1,-1 0 1,1 0 0,-1 0 0,1-1-1,-1 1 1,1 0 0,-1 0-1,1 0 1,-1-1 0,-7 0 86,8 2-126,10 0 131,1 0 168,0 0 1,0 0-1,16 6 0,-19-5-211,1 0 1,0 0-1,0-1 0,0 0 0,0 0 1,12-2-1,-12 0-675,0 0 1,0-1 0,0 0-1,-1 0 1,1-1-1,10-5 1,2-2-4135,1 5 1461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03.18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44 1000 2656,'0'0'837,"13"7"4075,-12-6-4748,-1-1-1,1 0 1,0-1-1,0 1 1,-1 0 0,1 0-1,0 0 1,0 0-1,-1 0 1,1-1 0,0 1-1,-1 0 1,1-1-1,0 1 1,-1-1 0,1 1-1,0-1 1,-1 1-1,1-1 1,-1 1 0,1-1-1,-1 1 1,1-1-1,-1 0 1,1 1 0,-1-1-1,0 0 1,1 0-1,11-22 992,-12 23-1081,40-107 1638,-40 107-1715,0 0 0,0 0 0,0 0 0,0 0 0,0 0 0,0 0 0,0 1 0,0-1 0,0 0-1,0 0 1,0 0 0,0 0 0,0 0 0,0 0 0,0 0 0,0 0 0,0 0 0,1 0 0,-1 0 0,0 0 0,0 1 0,0-1 0,0 0-1,0 0 1,0 0 0,0 0 0,0 0 0,0 0 0,0 0 0,0 0 0,0 0 0,0 0 0,0 0 0,0 0 0,1 0 0,-1 0 0,0 0 0,0 0-1,0 0 1,0 0 0,0 0 0,0 0 0,0 0 0,0 0 0,0 0 0,0 0 0,0 0 0,1 0 0,-1 0 0,0 0 0,0 0 0,0 0-1,0 0 1,0 0 0,0 0 0,0 0 0,0 0 0,0 0 0,0 0 0,0 0 0,0 0 0,0 0 0,0-1 0,0 1 0,1 0 0,-1 7-25,1 0 0,-1 0 0,-1 14 0,1-14 44,-1 4 18,-21 249 710,-19 4-8,22-163-343,-11 51 969,24-124-861,6-27-475,0-1 0,0 0 0,-1 1 0,1-1 0,0 0 0,0 0 1,0 1-1,0-1 0,-1 0 0,1 1 0,0-1 0,0 0 0,-1 0 0,1 0 0,0 1 0,0-1 0,-1 0 0,1 0 0,0 0 0,-1 0 0,1 1 0,0-1 0,-1 0 1,0 0-7,1-1 0,0 1 0,-1 0 0,1 0 1,0-1-1,-1 1 0,1 0 0,0 0 0,-1-1 1,1 1-1,0 0 0,0-1 0,0 1 1,-1-1-1,1 1 0,0 0 0,0-1 0,0 1 1,0-1-1,0 1 0,-1 0 0,1-1 1,0 1-1,0-1 0,0 1 0,0-1 0,0 1 1,0 0-1,1-1 0,-2-25 99,2 0 0,1-1 0,5-29 0,22-82-23,-24 118-119,16-74-65,64-234-202,-77 306 232,0 0 1,2 0-1,0 1 1,23-33 0,-27 46 13,-1 0 1,2 1-1,-1-1 1,1 1-1,0 1 1,0-1-1,1 1 1,0 1-1,0-1 1,1 1-1,-1 1 1,1-1-1,18-5 1,-25 9 20,1 1 1,0-1 0,0 0-1,0 1 1,0 0 0,0 0-1,0 0 1,0 0 0,0 0-1,0 1 1,0-1 0,0 1 0,-1 0-1,1-1 1,0 1 0,0 1-1,3 1 1,-4-1 22,1 0 1,0 0-1,-1 1 1,1-1-1,-1 1 1,0 0-1,0-1 1,0 1-1,0 0 1,0 0-1,-1 1 1,1-1-1,-1 0 1,2 6-1,-1 0 5,0 0-1,-1 0 1,0 1-1,0-1 1,-2 18-1,-8 49 65,6-61-15,0 1 0,-1-1 0,-1 1 0,0-1 1,-10 18-1,10-24 3,-1 0 0,1 0 0,-1-1 0,-1 1 0,1-2 0,-1 1 1,-1-1-1,1 0 0,-12 8 0,7-7 62,3-1-35,0-1 1,-16 8-1,22-13-81,1 0 0,-1 0-1,1 0 1,-1 0-1,1 0 1,-1-1-1,0 1 1,1-1-1,-1 0 1,0 0 0,1 0-1,-1 0 1,0 0-1,1-1 1,-1 1-1,-3-2 1,6 2-10,1 0 1,-1 0-1,0 0 1,0 0-1,0 0 1,0 0-1,0 0 1,0 0-1,0 0 1,0 0-1,1 0 1,-1 0-1,0 0 1,0-1-1,0 1 0,0 0 1,0 0-1,0 0 1,0 0-1,0 0 1,0 0-1,0 0 1,0 0-1,0 0 1,0-1-1,0 1 1,0 0-1,0 0 0,0 0 1,0 0-1,0 0 1,0 0-1,0 0 1,0 0-1,0-1 1,0 1-1,0 0 1,0 0-1,0 0 1,0 0-1,0 0 0,0 0 1,0 0-1,0 0 1,0-1-1,0 1 1,0 0-1,0 0 1,0 0-1,0 0 1,0 0-1,-1 0 1,18-3-173,-7 1 144,57-12-40,-8 3 31,-1-3-1,97-37 1,-97 22 60,97-63 0,-22 10 48,-128 80-68,1-1 49,0-1-1,0 1 1,0-1-1,-1 0 1,1 0-1,-1-1 1,9-9-1,-26 25-188,4-5 117,0 1 1,1 0-1,-8 9 0,2 2 61,1 1 0,1 1-1,-15 35 1,-16 68 253,41-117-289,0 0 0,0 0 0,0 0 1,0 0-1,1 10 0,0-15 14,0 0 0,0 0 0,0 0 0,0 0 0,0 0 0,1 1 0,-1-1 0,0 0 0,0 0 0,1 0 0,-1 0 0,1 0 0,-1 0 0,1 0 0,-1-1 0,1 1 0,0 0 0,-1 0 0,1 0 0,0 0 0,-1-1 0,1 1 0,0 0 0,0-1 0,0 1 0,0-1 0,0 1 0,0-1 0,0 1 0,0-1 0,0 0 0,0 1 0,0-1 0,0 0 0,0 0 0,0 0 0,0 0 0,0 0 0,2 0 0,1-1 33,1 0 0,-1 0 0,1-1 0,-1 0 0,1 1 0,-1-2 0,0 1 0,0 0 0,0-1-1,0 0 1,-1 0 0,1 0 0,-1 0 0,1-1 0,-1 1 0,0-1 0,4-8 0,5-7 19,-2 0 0,13-33 0,-16 36-36,-3 7-49,-3 8-6,0 0 0,-1-1-1,1 1 1,0-1 0,-1 1 0,0 0 0,1-1-1,-1 1 1,0-3 0,0 24-112,1 0 1,0-1-1,1 1 0,1 0 1,7 20-1,-9-35 155,0-1 0,0 0-1,1 0 1,0 0 0,0-1 0,0 1 0,0 0-1,0-1 1,1 1 0,0-1 0,0 0 0,-1 0 0,2 0-1,-1 0 1,0 0 0,1-1 0,-1 1 0,1-1-1,0 0 1,-1 0 0,1-1 0,0 1 0,0-1-1,1 0 1,-1 0 0,0 0 0,5 0 0,-1 0 55,1-2 0,-1 1 0,1-1 0,-1 0 0,0-1 0,1 0 0,-1 0 0,0-1 0,12-5 0,-7 1-38,-1 0 0,1 0 0,-1-1 0,18-16-1,-19 13-49,0 0 0,0-1 0,-1-1 0,-1 0 0,8-14 0,32-70-25,-41 80 85,12-24 92,-2 0 0,20-71 0,15-104-224,-35 143-40,4-16 55,37-177 270,-57 251-521,1-24 0,-3 39 306,0 0 0,0 0 0,0-1 0,0 1 0,0 0 1,0-1-1,0 1 0,0 0 0,0 0 0,0-1 0,0 1 0,0 0 0,0 0 1,0-1-1,0 1 0,0 0 0,0 0 0,0-1 0,0 1 0,-1 0 1,1 0-1,0-1 0,0 1 0,0 0 0,0 0 0,-1 0 0,1-1 1,0 1-1,-1 0 0,1 0-5,-1 1 1,1-1-1,-1 1 1,1-1-1,-1 1 1,1-1-1,-1 1 1,1 0-1,0-1 1,-1 1-1,1 0 1,0-1-1,-1 1 1,1 0-1,0-1 1,0 2-1,-26 96-397,-18 201 350,23 11 46,18-235 161,7 78 0,-3-140-77,1-1-1,1 1 1,-1 0 0,7 15-1,-8-26-48,-1-1 0,1 0 0,-1 1 0,1-1 0,0 1-1,0-1 1,0 0 0,0 0 0,0 1 0,0-1 0,0 0 0,0 0-1,0 0 1,1 0 0,-1 0 0,0-1 0,0 1 0,3 1 0,-2-2-1,-1 0 0,1 1 0,-1-1 0,0 0 0,1 0 0,-1-1 0,1 1 0,-1 0 0,0 0 0,1-1 1,-1 1-1,0-1 0,1 1 0,-1-1 0,0 1 0,0-1 0,1 0 0,-1 0 0,0 0 0,0 1 0,0-1 1,0 0-1,1-2 0,13-16 1,-1 0 1,-1 0 0,12-24 0,0 1-246,17-22-22,38-69-68,34-144-37,-31 14 340,-29 90-436,-39 106-885,-14 64 632,-18 95 627,3-19 88,-9 144 36,15-116 48,2-33 180,2 0 0,4 1 0,12 105 0,-8-147-143,15 49-1,-15-63-48,1-1 0,1 1 0,-1-1 0,2 0 0,12 18-1,-18-29-62,0 0-1,0 0 0,0 1 0,-1-1 1,1 0-1,1 0 0,-1 0 0,0 0 0,0 0 1,0-1-1,0 1 0,1 0 0,-1 0 0,0-1 1,1 1-1,-1-1 0,0 1 0,1-1 1,-1 0-1,1 1 0,-1-1 0,1 0 0,-1 0 1,1 0-1,-1 0 0,3 0 0,-1-2 15,0 1 0,0-1 0,0 1-1,0-1 1,0 0 0,0 0-1,0 0 1,-1 0 0,1-1 0,4-4-1,5-7 34,-1-1 1,0 0-1,-1 0 0,-1-1 0,0 0 0,-1-1 0,-1 0 0,0 0 0,-2-1 1,6-22-1,-10 35-75,-1 0 0,1 0 0,-1-1 1,1 1-1,-2 0 0,1-1 0,0 1 1,-1 0-1,0 0 0,0 0 0,-1 0 0,-3-10 1,4 14-7,1 1 1,-1-1 0,1 0 0,-1 1 0,0-1-1,1 0 1,-1 1 0,0-1 0,0 1 0,1-1-1,-1 1 1,0 0 0,0-1 0,0 1-1,0 0 1,1-1 0,-1 1 0,0 0 0,0 0-1,0 0 1,0 0 0,0 0 0,0 0 0,0 0-1,1 0 1,-1 0 0,0 0 0,0 0-1,0 1 1,0-1 0,0 0 0,1 1 0,-1-1-1,0 0 1,0 1 0,0 0 0,-2 1-12,0 0 0,0 0 0,1 0 0,-1 0 0,1 0 1,0 1-1,-1-1 0,-1 4 0,0 1 19,1 0 0,-1 1 1,1-1-1,1 1 0,0 0 0,0 0 0,0 0 1,0 8-1,0-1-1,2 1 0,0-1 0,2 22 0,0-27 48,-1 0-1,1 0 0,1-1 0,0 1 0,0-1 1,7 14-1,-8-19-7,1 0 0,-1-1 0,1 1 0,-1 0 1,1-1-1,0 0 0,1 1 0,-1-1 0,0 0 1,1-1-1,0 1 0,0-1 0,-1 0 0,1 1 0,1-2 1,7 4-1,-2-3 7,0 0 1,1 0-1,-1-1 1,0 0-1,1-1 1,-1 0-1,1-1 1,-1 0-1,11-3 1,-6 1 9,0-2 0,0 0 0,-1-1 0,0 0 0,21-13 0,-9 1 28,0-1 1,-1-1 0,0-1 0,-2-1 0,27-34 0,-42 46-103,0 0 1,-1 0 0,-1-1 0,1 0 0,4-14-1,-10 22 16,-1 0 0,0 1 0,1-1 0,-1 0 1,0 0-1,-1 1 0,1-1 0,-1-4 0,-5-5-102,6 12 110,0 0 0,-1-1 1,1 1-1,0 0 0,0 0 1,0 0-1,-1 0 0,1-1 1,0 1-1,0 0 0,-1 0 1,1 0-1,0 0 0,-1 0 1,1 0-1,0 0 0,0 0 1,-1 0-1,1 0 0,0 0 1,-1 0-1,1 0 0,0 0 0,0 0 1,-1 0-1,1 0 0,0 0 1,-1 0-1,1 0 0,0 0 1,0 1-1,-1-1 0,1 0 1,0 0-1,0 1 9,0-1-1,0 0 0,-1 0 1,1 1-1,0-1 1,0 0-1,0 1 1,1-1-1,-1 0 1,0 0-1,0 1 1,0-1-1,0 0 1,0 0-1,0 1 1,0-1-1,0 0 1,0 1-1,1-1 1,-1 0-1,0 0 1,0 0-1,0 1 1,1-1-1,-1 0 1,0 0-1,0 0 0,1 1 1,-1-1-1,0 0 1,0 0-1,1 0 1,8 7-56,-4-4 42,-1 0 0,1 0-1,-1 1 1,0-1 0,0 1 0,0 0 0,0 0 0,-1 1 0,0-1 0,0 1 0,0-1 0,0 1 0,-1 0-1,3 7 1,1 14-52,-1-1 0,4 51 0,-2-3 59,-4-44 56,-1-12 24,4 24 1,-5-37-32,0-1 0,0 0 0,0 1 0,0-1 0,1 0 0,-1 1 0,1-1 0,0 0 0,0 0-1,0 0 1,0-1 0,5 5 0,-7-7-31,1 1 0,-1-1 0,1 1 0,0-1 0,-1 0-1,1 1 1,0-1 0,-1 0 0,1 0 0,0 1 0,0-1 0,-1 0-1,1 0 1,0 0 0,0 0 0,-1 0 0,1 0 0,0 0 0,0 0-1,-1 0 1,1-1 0,0 1 0,-1 0 0,1 0 0,0-1 0,-1 1-1,1 0 1,0-1 0,-1 1 0,2-2 0,19-19 131,-15 14-84,70-91 218,7-7-325,-68 88-34,0 1 1,1 1 0,36-26-1,-51 40 71,0 0-1,0 1 1,0-1-1,0 0 0,0 0 1,0 1-1,1-1 1,-1 1-1,0-1 0,0 1 1,1-1-1,-1 1 1,0 0-1,1 0 1,-1-1-1,0 1 0,1 0 1,-1 0-1,0 0 1,1 1-1,-1-1 0,0 0 1,1 0-1,-1 1 1,0-1-1,3 2 1,-3-1-1,0 1 0,0-1 0,1 1 0,-1-1 1,-1 1-1,1 0 0,0 0 0,0-1 1,-1 1-1,1 0 0,-1 0 0,1 0 0,-1 0 1,0 0-1,0-1 0,0 1 0,0 0 1,0 0-1,-1 4 0,-6 53-53,-16 62 0,2-14 283,9-49-331,12-57 133,0 0 1,0 0-1,0 0 1,-1 1 0,2-1-1,-1 0 1,0 0-1,0 0 1,0 0-1,0 0 1,1 1-1,-1-1 1,1 1 0,-1-2-10,1 1 0,-1-1 1,0 1-1,1-1 1,-1 0-1,0 1 1,1-1-1,-1 0 1,0 1-1,1-1 1,-1 0-1,1 0 0,-1 1 1,1-1-1,-1 0 1,1 0-1,-1 0 1,1 0-1,-1 0 1,1 0-1,0 1 0,1-2 13,0 1 0,0 0 0,0-1 0,0 1-1,1-1 1,-1 0 0,-1 0 0,1 0-1,0 0 1,0 0 0,0 0 0,0 0 0,1-2-1,13-11 6,-2 0-1,0-1 0,16-23 1,35-55-100,-57 80 113,8-10-13,56-82-257,-68 99 169,10-13-97,-13 18 141,-1 1 1,1-1-1,-1 1 0,1-1 1,-1 1-1,1 0 0,-1-1 1,1 1-1,0-1 0,-1 1 0,1 0 1,-1-1-1,1 1 0,0 0 1,-1 0-1,1 0 0,0-1 1,-1 1-1,1 0 0,0 0 1,0 0-1,-1 0 0,1 0 1,1 0-1,-2 1 6,1-1 0,-1 0-1,1 1 1,-1-1 0,0 1 0,1-1-1,-1 1 1,0-1 0,0 0 0,1 1-1,-1-1 1,0 1 0,0-1 0,0 1-1,1-1 1,-1 1 0,0-1 0,0 1-1,0 0 1,0-1 0,0 2 0,0 14-46,-1-9 44,1 32 64,3 84-69,-2-107 33,2-1-1,-1 1 0,2-1 1,0 0-1,10 25 1,-13-39 5,-1 1 0,1-1 0,0 0 0,-1 0 0,1 1 0,0-1 0,0 0 0,0 0 0,0 0 0,0 0 0,0 0 0,0 0 0,0 0 0,0 0 1,0 0-1,1-1 0,-1 1 0,0 0 0,0-1 0,1 1 0,-1-1 0,1 1 0,-1-1 0,0 0 0,1 0 0,-1 1 0,1-1 0,-1 0 0,1 0 0,1-1 0,0 1 5,0-1-1,0 0 1,0 0-1,0 0 1,0-1-1,-1 1 1,1-1-1,0 1 1,-1-1-1,1 0 1,-1 0-1,3-3 1,16-19 44,-1-1 0,-1-1 1,16-29-1,-20 31-36,3-5 4,77-127-69,-93 151-52,1 0 0,0 0-1,1 1 1,5-7 0,-12 15-31,1-1-1,0 1 0,0-1 1,0 1-1,0 0 0,1 0 1,-3 5-1,-10 43 214,6-21-122,-8 30 56,-10 73-1,25-128 24,0 0 0,0 0 0,1 0-1,-1 0 1,1 0 0,1 0 0,-1 0 0,1 0-1,0-1 1,1 1 0,2 9 0,-3-14-42,-1 0 0,1 0 1,-1 0-1,1 0 1,-1-1-1,1 1 0,-1 0 1,1 0-1,0 0 0,0 0 1,-1-1-1,1 1 1,0 0-1,0-1 0,0 1 1,0-1-1,0 1 1,0-1-1,0 1 0,0-1 1,0 0-1,0 1 0,0-1 1,0 0-1,0 0 1,0 0-1,0 0 0,0 0 1,0 0-1,0 0 1,0 0-1,0 0 0,0 0 1,0-1-1,0 1 0,2-1 1,4-2 16,-1 0 1,1 0-1,-1 0 0,9-7 1,-10 7-34,10-8 9,0-1 0,0 0 0,24-28 0,-15 15-8,42-52-129,-46 52 38,1 0-1,46-42 0,-65 66 94,0-1-24,1 0-1,0 0 1,0 0-1,-1 0 1,1 1-1,6-3 1,-8 3 10,0 1 0,-1 0 1,1 0-1,0 0 0,0 0 1,0 0-1,-1 0 0,1 0 0,0 0 1,0 1-1,-1-1 0,1 0 0,0 0 1,0 1-1,-1-1 0,1 0 1,0 1-1,-1-1 0,1 1 0,-1-1 1,1 1-1,0-1 0,-1 1 1,1-1-1,-1 1 0,1-1 0,-1 1 1,1 0-1,-1-1 0,0 1 1,1 0-1,-1-1 0,0 1 0,0 0 1,1 0-1,-1 1 0,3 9-38,0 0-1,-1 0 0,0 0 1,0 0-1,-1 20 0,-7 59 93,4-56-86,-6 52 709,9-86-655,-1 0 1,0 0-1,1 0 0,-1 0 0,0 0 0,1 0 0,-1 0 1,0 0-1,0 0 0,1-1 0,-1 1 0,0 0 0,1 0 1,-1 0-1,0 0 0,0 0 0,1-1 0,-1 1 0,0 0 1,0 0-1,1 0 0,-1-1 0,0 1 0,0 0 0,0 0 1,1-1-1,-1 1 0,0 0 0,0-1 0,0 1 0,0-1 1,30-59 179,15-30-249,-34 70 14,9-16-145,-18 33 162,0 0-1,0 1 1,0-1-1,1 0 1,-1 1-1,1 0 1,0-1-1,5-2 1,-8 5 23,1-1 0,0 1-1,-1 0 1,1 0 0,0 0 0,0-1-1,-1 1 1,1 0 0,0 0 0,0 0 0,-1 0-1,1 0 1,0 0 0,-1 1 0,1-1 0,0 0-1,0 0 1,-1 0 0,1 1 0,0-1-1,-1 0 1,1 1 0,0-1 0,-1 1 0,1-1-1,-1 0 1,1 1 0,-1-1 0,1 1-1,-1 0 1,1-1 0,-1 1 0,1-1 0,-1 1-1,0 0 1,1 0 0,1 3-5,1 1-1,-1-1 1,-1 1 0,3 6-1,3 18-30,-3-12 56,0-1 0,1-1 1,1 1-1,12 24 0,-16-36-12,1 0 0,-1 0 0,1-1 0,0 1 0,0-1 0,0 1 0,1-1 0,-1 0 0,1 0 0,0-1 0,0 1 0,0-1 0,0 0 0,0 0 0,0 0 0,1 0 0,-1-1 0,1 0-1,-1 0 1,1 0 0,7 0 0,2 0 46,0-2 0,0 0-1,0-1 1,0 0 0,-1-1 0,1-1-1,19-7 1,-7 1-42,-2-2 0,46-27 0,-52 26-15,0-1 0,-1-1 1,28-31-1,-39 39-166,-10 13-35,-11 15 77,6-5 101,-15 26 86,2 1 0,-18 52 1,39-91 18,0-1 0,0 0 1,0 1-1,1-1 0,-1 6 1,1-8-62,0-1 1,0 1 0,0 0 0,0-1 0,0 1-1,0-1 1,0 1 0,0-1 0,0 1-1,1 0 1,-1-1 0,0 1 0,0-1-1,1 1 1,-1-1 0,0 1 0,0-1 0,1 1-1,-1-1 1,1 0 0,-1 1 0,0-1-1,1 1 1,-1-1 0,1 0 0,-1 1-1,1-1 1,-1 0 0,1 0 0,-1 1 0,1-1-1,-1 0 1,1 0 0,-1 0 0,1 0-1,0 0 1,0 0 0,1 0 5,0 0 0,-1 0-1,1-1 1,0 1 0,-1-1 0,1 1-1,-1-1 1,1 0 0,-1 0 0,1 1 0,-1-1-1,1 0 1,-1 0 0,2-2 0,17-20 124,-16 18-105,6-9 8,-1 0 0,0 0 0,7-18 0,-8 15-158,1 1 1,11-17-1,-19 32 103,-1 0 0,1 0 1,0 0-1,0 0 0,0 0 0,-1 0 1,1 0-1,0 1 0,0-1 0,0 0 1,0 0-1,0 1 0,1-1 0,-1 1 1,0-1-1,0 1 0,2-1 0,-2 1-1,-1 0 0,1 0 1,0 0-1,-1 0 0,1 1 0,0-1 0,-1 0 0,1 0 0,-1 1 0,1-1 0,-1 0 0,1 1 1,-1-1-1,1 1 0,-1-1 0,1 0 0,-1 1 0,1-1 0,-1 1 0,0 0 0,1-1 0,-1 1 1,1 0-1,1 4-32,0 0 1,-1 0 0,0 0 0,1 0 0,-2 0-1,2 8 1,-2 9 54,-1-1 0,0 0 0,-2 0 0,-5 21 0,-25 82 126,26-99-110,-1 5 4,-2-1 0,0 0 0,-2-1-1,-1 0 1,-22 34 0,17-38 29,-1-2 0,0 0 0,-2-1 0,0-1 0,-46 32 1,48-40-10,1 0 0,-1-1 0,-1-1 0,-21 8 1,30-14-16,1-1 1,-1 0 0,1-1 0,-1 0 0,0-1 0,0 0 0,0 0-1,0-2 1,0 1 0,-11-3 0,19 3-37,0 0 1,0-1-1,-1 0 1,1 0-1,0 0 1,0 0-1,1 0 1,-1-1-1,0 1 1,0-1-1,1 0 1,-1 1-1,1-1 1,-1 0-1,1-1 1,0 1-1,0 0 1,0-1-1,0 1 1,0-1-1,0 0 1,1 0-1,-1 1 1,1-1-1,0 0 1,0 0-1,0 0 1,0 0-1,1 0 1,-1-1-1,1-3 1,-1-1-23,1 0 0,1-1 0,-1 1 0,1 0 0,1 0 0,-1 0-1,1 0 1,1 0 0,4-10 0,-2 6-210,2 0-1,0 0 1,0 1-1,1 0 0,10-12 1,2 2-941,1 1 0,0 1 0,2 1 0,42-26-1,-16 14-2071,-1 5 1093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03.5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45 1 7136,'-44'3'3232,"44"2"-2816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03.91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26 234 4320,'-18'-16'1952,"10"1"-1696,8 7 2400,4 5-1504,0-10 2144,9 1-1888,13-7 351,10 7-1023,47-12 320,6 10-608,37-11 96,-2 6-288,33-1-320,-8 9 32,10-4-2176,-20 7 1184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10.2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16 1177 1312,'0'0'27,"-16"20"8725,20-22-8129,1-1-361,-1 0 0,0 0 0,0 0 0,0-1 0,0 0 0,0 1 0,-1-2 0,1 1 0,-1 0-1,5-9 1,1-5 201,10-31 0,-6 14-131,74-150 383,-41 109-562,30-57 67,-55 90-126,-2-1 1,17-61-1,-30 82-67,0-1-1,-2 1 1,-1-1-1,-1 0 1,0 0 0,-5-43-1,2 59 4,-1-1-1,1 1 1,-2 0-1,1 0 1,-8-14-1,9 19-27,-1 1 0,1-1 0,-1 1 0,0 0 0,1-1 0,-1 1 0,0 0 0,0 0 0,-3-2-1,4 4-12,-1-1 0,1 0-1,0 1 1,0-1-1,-1 1 1,1-1 0,0 1-1,-1 0 1,1-1-1,-1 1 1,1 0-1,0 0 1,-1 0 0,1 0-1,-1 0 1,1 0-1,0 0 1,-1 1 0,-1 0-1,1 0-1,-1 0 1,1 1-1,0-1 0,0 1 0,0 0 1,0 0-1,0 0 0,0 0 1,0 0-1,1 0 0,-1 0 0,1 0 1,-1 1-1,1-1 0,0 1 0,-2 3 1,0 2-6,-10 20 73,1 1-1,2 0 1,-8 35 0,-12 94 203,28-147-245,-6 39 210,-2 83-1,10-107-164,1 0-1,1 0 0,2 0 1,0-1-1,9 27 0,-10-43 22,0 0-1,1 0 0,0 0 0,0-1 0,1 1 0,11 13 0,-13-19-36,-1 0-1,1 0 1,0 0-1,0 0 0,0-1 1,0 1-1,1-1 1,-1 0-1,1 0 0,-1 0 1,1 0-1,0-1 0,0 0 1,0 0-1,0 0 1,0 0-1,0 0 0,6 0 1,-1-2-1,1 0 1,-1-1-1,1 0 1,-1 0-1,0-1 1,0 0-1,0 0 0,0-1 1,0-1-1,11-7 1,7-6-60,42-38 1,-42 31-76,33-41-1,-62 70-74,0-1-1,0 0 1,0 1 0,1 0-1,-1-1 1,1 1-1,0 0 1,-1 4-1,-6 40 326,7-35-254,-1 1 106,1 1 0,0 0 0,3 27-1,-1-35 39,0 1 1,1-1-1,-1 0 0,1 1 0,1-1 0,-1 0 1,1 0-1,1 0 0,5 9 0,5-1 358,-14-14-385,1-1 0,-1 0 0,1 1 0,0-1 0,-1 0 0,1 1 0,-1-1 0,1 0-1,0 1 1,-1-1 0,1 0 0,-1 0 0,1 0 0,0 0 0,-1 0 0,1 0 0,0 0 0,-1 0 0,1 0 0,0 0-1,-1 0 1,1 0 0,0 0 0,-1 0 0,1 0 0,0-1 0,-1 1 0,1 0 0,0-1 0,2-1 6,-1 0 1,0-1-1,1 1 0,-1 0 1,0-1-1,0 0 0,-1 1 1,1-1-1,0 0 1,-1 0-1,0 0 0,1 0 1,-1 0-1,-1 0 1,1-1-1,0-4 0,1-5-88,-2 0 0,-1-24 0,1 23-72,-1 1 52,0-1 0,0 1 0,-2 0-1,1 0 1,-2 0 0,0 0 0,0 0 0,-1 1 0,-1 0 0,0 0 0,0 0 0,-1 1 0,-1 0 0,0 0 0,-1 1 0,0 0 0,-13-11-1,22 21 76,0 0 0,0 0-1,0 0 1,0 0 0,0-1-1,0 1 1,-1 0-1,1 0 1,0 0 0,0 0-1,0 0 1,0 0 0,0 0-1,0 0 1,0 0-1,0 0 1,0 0 0,0-1-1,-1 1 1,1 0-1,0 0 1,0 0 0,0 0-1,0 0 1,0 0 0,0 0-1,0-1 1,0 1-1,0 0 1,0 0 0,0 0-1,0 0 1,0 0 0,0 0-1,0 0 1,0-1-1,0 1 1,0 0 0,0 0-1,0 0 1,0 0-1,1 0 1,-1 0 0,0 0-1,0 0 1,0-1 0,0 1-1,0 0 1,0 0-1,0 0 1,0 0 0,0 0-1,0 0 1,0 0 0,1 0-1,-1 0 1,0 0-1,0 0 1,0 0 0,0 0-1,0 0 1,0-1-1,0 1 1,1 0 0,-1 0-1,0 0 1,0 0 0,0 0-1,0 0 1,16 0 31,19 5 399,-21-2-270,0-2-1,0 0 1,0 0 0,0-1-1,1-1 1,-1 0-1,0-1 1,0-1 0,-1 0-1,1 0 1,0-2-1,25-11 1,-22 8-71,0-1 0,0-1-1,-1 0 1,0-1 0,0-1 0,-2-1-1,1 0 1,17-21 0,-15 10-23,-1 0 0,-2-1 0,0-1 0,-2 0 1,0-1-1,-2 0 0,-1 0 0,-2-1 0,0 0 0,-2-1 0,3-46 0,-8 61-66,0 0 0,-1-1 0,0 1 0,-2 0 0,-4-17 0,5 21-72,-1 1 0,-1 0 0,0 0 0,0 0 1,0 1-1,-1 0 0,-1-1 0,-11-12 0,17 20 49,-1 0-1,0 0 0,0 0 1,0 0-1,0 1 1,1-1-1,-1 0 0,0 0 1,0 1-1,0-1 0,-1 1 1,1-1-1,0 1 0,0-1 1,0 1-1,0 0 1,0 0-1,-1-1 0,1 1 1,0 0-1,0 0 0,0 0 1,-1 0-1,1 0 0,0 1 1,0-1-1,0 0 1,0 0-1,0 1 0,-1-1 1,1 1-1,0-1 0,0 1 1,0 0-1,0-1 1,0 1-1,0 0 0,0-1 1,1 1-1,-3 2 0,-1 1-4,1 1-1,-1 0 0,1 0 1,0 0-1,0 0 0,1 1 1,-3 6-1,-2 10 88,0 1 0,2 0 0,1 1 0,-1 26 0,0-3 19,4-38-69,-24 277 766,25-253-696,1 1 0,1-1 0,2 0 0,2-1 0,1 1 0,18 53 0,-13-56-25,2 1-1,24 39 0,-30-57 32,0-2 0,1 1-1,0-1 1,1 0-1,0-1 1,1 0 0,0-1-1,13 9 1,-19-15-45,0 0 1,-1 0-1,1-1 0,0 0 1,1 0-1,-1 0 1,0-1-1,0 0 0,1 1 1,-1-2-1,1 1 1,-1-1-1,1 0 0,-1 0 1,1 0-1,-1-1 1,1 0-1,5-2 0,-1-1-39,-1 0-1,0 0 1,-1-1-1,1 0 1,-1-1-1,0 0 1,0-1-1,-1 1 1,0-1-1,0-1 1,0 1-1,-1-1 1,9-14-1,-5 3-145,0 1 0,-1-1 0,0 0 1,-2-1-1,8-32 0,-13 44 178,-1-1 0,0 0 0,0-9 0,-1 15-65,0 0 0,0 1 1,0-1-1,0 0 0,-1 1 1,1-1-1,-1 0 0,0 1 1,1-1-1,-1 1 0,-1-1 1,1 1-1,-3-4 0,4 5 25,-1 0 0,0 0-1,1 1 1,-1-1 0,0 0 0,0 1-1,1-1 1,-1 1 0,0-1-1,0 1 1,0-1 0,0 1-1,0 0 1,0-1 0,0 1-1,0 0 1,0 0 0,0 0 0,0 0-1,0 0 1,0 0 0,0 0-1,0 0 1,0 0 0,0 0-1,0 0 1,0 1 0,0-1-1,0 0 1,0 1 0,0-1 0,0 1-1,0-1 1,1 1 0,-3 1-1,1 0 27,-1 0 0,1 0 0,0 0 0,0 0 0,0 1 0,0-1 0,1 1 0,-1-1 0,1 1-1,-2 4 1,1-1 24,0 1-1,1 0 1,0 0-1,0 0 1,1 0-1,0 0 1,0 0-1,0 0 1,1 0-1,0 0 1,1 0-1,-1 0 0,1-1 1,1 1-1,-1 0 1,4 6-1,0-3-2,-1 0-1,1 0 1,1 0-1,0-1 1,0 0-1,1 0 1,0-1-1,0 0 1,11 7-1,-9-8 8,-1-1-1,1-1 1,1 0-1,-1 0 0,1-1 1,-1-1-1,1 0 1,0 0-1,0-1 1,1 0-1,20 0 0,-22-2 17,1 0-1,0-1 1,-1 0-1,1-1 1,-1 0-1,1-1 1,-1 0-1,0-1 1,0 1-1,-1-2 1,1 0-1,16-11 1,-12 5-36,-1 0-1,0-2 1,0 1-1,-1-2 1,19-28-1,-24 31-59,0 0 0,-1 0-1,0-1 1,-1 0 0,-1 0 0,0 0-1,0-1 1,3-23 0,-7 31 56,1 0 1,-1 0 0,-1 1-1,1-1 1,-1 0 0,0 1-1,0-1 1,0 1-1,-3-7 1,0 1-90,-2 0 0,-8-13 0,2 5-269,12 17 319,1 1 0,-1-1 0,0 1 0,1 0 0,-1-1 0,0 1 0,1 0 1,-1-1-1,0 1 0,1 0 0,-1 0 0,1-1 0,-1 1 0,1 0 0,-1 0 0,1 0 0,-1 0 0,0-1 0,1 1 0,-1 0 0,1 0 0,-1 0 1,1 0-1,-1 0 0,2 0 0,-1 0-10,15-2 10,1 0 1,-1 1 0,28 1-1,-12 1 70,-26-1-50,0 1-1,0-1 1,-1 1 0,1 0 0,0 1-1,-1 0 1,1-1 0,-1 2 0,1-1-1,-1 1 1,7 4 0,-8-5 22,-1 1-1,0-1 1,0 1 0,0-1 0,-1 1-1,1 0 1,-1 0 0,1 0 0,-1 1-1,0-1 1,0 1 0,0-1 0,-1 1 0,1-1-1,-1 1 1,0 0 0,1 6 0,0 52 176,-2-41-82,4 31-1,-3-46-61,0 0-1,0-1 1,1 1 0,-1 0 0,1-1 0,1 0-1,-1 1 1,1-1 0,6 9 0,-8-13-35,0 0 1,0 0 0,0 0 0,0-1 0,0 1-1,0 0 1,0-1 0,0 1 0,0-1 0,0 1-1,0-1 1,0 1 0,0-1 0,0 0 0,0 0-1,1 1 1,-1-1 0,0 0 0,0 0 0,0 0-1,0 0 1,1 0 0,-1-1 0,0 1-1,0 0 1,2-1 0,3-1 37,1-1 0,-1 0 1,9-5-1,-9 5-15,76-44 97,46-24 53,-105 60-187,212-113-52,-252 135-142,0 2 0,-29 27 0,38-33 135,1 1-1,0 0 1,1 0-1,0 0 0,0 1 1,1 0-1,0 0 1,0 1-1,-3 9 0,7-13 86,0 1-1,0-1 0,0 0 1,1 1-1,0-1 0,0 1 1,0-1-1,2 7 1,-1-11-10,-1 0 1,1 0 0,-1 0 0,1 0 0,0-1 0,0 1-1,0 0 1,0 0 0,0 0 0,0-1 0,0 1 0,2 2-1,-2-4-10,0 1-1,0 0 0,0-1 1,0 1-1,0-1 0,0 1 1,0-1-1,1 0 0,-1 1 1,0-1-1,0 0 0,0 0 0,0 0 1,0 0-1,1 1 0,-1-2 1,0 1-1,0 0 0,0 0 1,0 0-1,0-1 0,1 1 1,0-1-1,2 0-31,0-1 1,-1 0-1,1 0 0,-1-1 1,1 1-1,-1-1 0,0 0 1,0 1-1,0-1 1,0-1-1,0 1 0,-1 0 1,4-6-1,2-5-166,0-1 0,5-16 0,-6 13 75,7-38 1,-4 11-441,-7 41 324,-2 7 224,1 16 332,-2-10-135,3 13 171,9 31 0,-10-45-251,0-1-1,1 1 0,0-1 0,1 1 0,0-1 0,0 0 0,7 9 0,-10-14-81,0-1 0,-1 0 0,1 0 0,0 0 0,0 0 0,0 0 0,0 0 1,0-1-1,0 1 0,0 0 0,0 0 0,1-1 0,-1 1 0,0 0 0,0-1 0,1 0 0,-1 1 1,0-1-1,0 0 0,1 1 0,-1-1 0,0 0 0,1 0 0,-1 0 0,0 0 0,1 0 1,-1 0-1,0-1 0,1 1 0,-1 0 0,0-1 0,1 1 0,-1-1 0,0 1 0,0-1 0,2-1 1,13-9 80,0 0 1,15-15-1,20-14-128,11 1-130,108-49-1,-168 88 138,-1-1-1,1 0 0,0 0 0,0 1 1,0-1-1,0 1 0,0 0 0,0 0 1,0 0-1,0 0 0,0 0 0,0 0 1,3 1-1,-4-1 15,-1 0-1,1 0 1,0 1 0,0-1 0,0 1 0,0-1-1,0 1 1,-1-1 0,1 1 0,0-1 0,-1 1-1,1 0 1,0-1 0,-1 1 0,1 0 0,-1 0-1,1-1 1,-1 1 0,1 0 0,-1 0 0,1 0-1,-1 0 1,0-1 0,0 1 0,1 0 0,-1 0-1,0 0 1,0 0 0,0 0 0,0 2 0,-1 12 181,0 1 1,-6 22-1,3-22-7,2-1-1,-1 24 1,2-39-168,1 1 1,0-1-1,0 1 0,0-1 1,0 1-1,0-1 1,0 0-1,0 1 0,0-1 1,0 1-1,0-1 1,0 1-1,0-1 0,0 0 1,1 1-1,-1-1 1,0 1-1,0-1 0,0 0 1,1 1-1,-1-1 1,0 1-1,0-1 0,1 0 1,-1 1-1,0-1 1,1 0-1,-1 0 0,0 1 1,1-1-1,-1 0 0,0 0 1,1 1-1,-1-1 1,1 0-1,-1 0 0,1 0 1,-1 0-1,0 0 1,1 0-1,-1 0 0,1 1 1,-1-1-1,1-1 1,-1 1-1,1 0 0,-1 0 1,0 0-1,1 0 1,-1 0-1,1 0 0,-1 0 1,1-1-1,3 0 4,-1-1 0,1 0-1,-1 0 1,6-5 0,77-73-676,-75 69 651,-4 4-63,0 0 1,1 1-1,-1 0 1,13-7-1,-18 11 47,0 1 0,0 1 0,0-1 0,0 0 0,0 0 0,0 1 1,0-1-1,0 1 0,1 0 0,-1-1 0,3 1 0,-4 1 8,1-1 0,-1 0 0,0 1 1,1-1-1,-1 1 0,0-1 0,1 1 0,-1-1 0,0 1 1,0 0-1,0 0 0,1 0 0,-1-1 0,0 1 0,0 0 1,0 1-1,0-1 0,-1 0 0,2 1 0,2 6 82,0 0-1,0 0 1,-1 0-1,4 12 1,-5-12 30,0-1 0,1 0-1,0 0 1,0 0 0,0 0 0,8 10 0,-11-16-69,1-1 1,0 1-1,-1 0 1,1-1-1,0 1 1,0 0-1,0-1 1,-1 1-1,1-1 1,0 1-1,0-1 0,0 0 1,0 1-1,0-1 1,0 0-1,0 0 1,0 0-1,0 1 1,0-1-1,0 0 1,0 0-1,0 0 0,0-1 1,0 1-1,0 0 1,1-1-1,3 0 6,-1-1-1,1 0 1,0 0-1,5-4 1,2-1-9,31-11-39,1 1 1,62-15-1,-38 12-1,12 1-144,-56 14 154,0-1 0,0-1 0,32-14 1,-52 18 118,-9 3-75,-15 2-169,9-1 71,1 0 0,-1 0 0,0 1-1,-17 6 1,-42 18-78,61-22 128,0 1-1,0 0 1,0 0 0,1 0 0,0 1 0,-14 13 0,19-16 28,0 0 0,1 0 0,-1 0 0,1 0 0,0 0 0,0 1-1,0-1 1,0 1 0,1-1 0,0 1 0,-1 0 0,1-1 0,0 1 0,1 0 0,-1 0-1,1 0 1,0 0 0,0 0 0,0 0 0,1 4 0,0 0 11,2 0 1,-1 0-1,1 0 0,1-1 0,-1 0 1,1 0-1,0 0 0,1 0 1,0 0-1,0-1 0,0 0 0,1 0 1,0 0-1,0-1 0,0 0 1,1 0-1,8 5 0,-1-2 18,-1-1-1,1 0 1,1-1-1,-1 0 1,1-1-1,0-1 1,0 0-1,19 1 1,-25-5-88,0 0 0,0 0 0,0-1 0,-1 0 0,1-1 0,0 0 1,-1-1-1,1 1 0,-1-2 0,11-4 0,13-10-353,36-23-1,-41 23 258,112-70-476,-120 77 561,0-2 1,-1 0-1,0-1 0,26-28 1,-42 40 70,0-1-1,0 1 1,-1-1 0,1 0 0,-1 1-1,1-1 1,-1 0 0,0 0 0,1-5-1,-1 6-6,-1 1-1,0-1 1,0 1-1,0 0 0,0-1 1,0 1-1,0-1 1,-1 1-1,1 0 0,0-1 1,-1 1-1,1 0 1,0-1-1,-1 1 0,0 0 1,1-1-1,-1 1 1,0 0-1,0 0 0,0 0 1,1 0-1,-1 0 1,0 0-1,-1 0 1,0-1-1,-2 0-29,-1-1 0,1 1 0,-1 0 1,0 0-1,0 1 0,0-1 0,0 1 0,0 0 0,0 1 1,0-1-1,0 1 0,0 0 0,0 0 0,-9 2 0,4-1 18,-1 1 0,0 1 0,1 0 0,0 0 0,0 1-1,-13 7 1,17-8 42,0 0 0,0 1-1,1 0 1,0 0 0,0 1 0,0-1-1,0 1 1,1 0 0,-1 0 0,1 1-1,-4 6 1,6-7-7,0-1 0,0 1 0,0 0 0,1 0 0,0 0-1,0-1 1,0 1 0,0 1 0,1-1 0,0 0 0,0 0 0,0 0 0,0 0 0,1 0 0,0 0 0,2 5 0,1 2 55,0 0 0,2-1 0,-1 0 0,1 0 0,1 0 0,0-1 0,0 0 0,18 18 0,-8-11 10,2-1 0,-1 0 1,34 20-1,-38-27-24,0-1-1,1 0 1,0-1-1,20 7 1,-30-13-39,0 1 0,0-1 0,0 0 0,1 0-1,-1-1 1,0 0 0,0 1 0,0-2 0,1 1 0,-1-1 0,0 1 0,0-1 0,0-1 0,0 1 0,0-1 0,0 0 0,9-5 0,-7 2-41,0-1-1,1-1 1,-2 1 0,1-1-1,-1 0 1,0-1 0,-1 1-1,0-1 1,7-13-1,4-13-167,12-35 0,-23 57 145,82-241-208,-87 252 239,1 0 0,-1 0 1,0 0-1,1 0 0,-1-1 0,0 1 0,1 0 0,0 0 0,-1 0 1,1 0-1,1-2 0,-2 4 11,1-1 0,-1 0 0,0 0 0,1 1 0,-1-1 0,1 0 0,-1 1 0,0-1 0,1 0-1,-1 1 1,0-1 0,0 1 0,1-1 0,-1 1 0,0-1 0,0 0 0,1 1 0,-1-1 0,0 2 0,5 7 89,3 7 0,-1-1-1,0 1 0,-2 1 1,0-1-1,0 1 0,-2 0 1,0 0-1,1 33 0,-4-6 109,-1 1-1,-10 53 0,11-97-205,-1 13 87,-2-1 1,-6 24-1,8-34-88,0 0 0,0 0 1,-1 0-1,1 0 0,-1 0 0,0-1 0,1 1 0,-1-1 0,0 1 0,0-1 0,-1 0 0,1 1 0,0-1 0,-1 0 0,0-1 0,1 1 0,-5 2 0,5-4-7,0 1 0,1-1-1,-1 1 1,0-1 0,0 0 0,0 1 0,0-1 0,1 0 0,-1 0 0,0-1 0,0 1-1,0 0 1,0-1 0,0 1 0,1-1 0,-1 1 0,0-1 0,0 0 0,1 0-1,-1 1 1,1-2 0,-1 1 0,0 0 0,-1-2 0,-3-3-32,1 1 0,-1-1 0,1-1 0,-6-10 0,-4-7-39,2-1 1,1-1 0,-9-26-1,19 48 121,1-1 0,-1 1-1,1 0 1,0 0 0,1-1-1,-1 1 1,1-1 0,0 1-1,0 0 1,1-9 0,-1 12-26,0 0 1,1 0 0,-1 0 0,0 1 0,1-1 0,-1 0 0,1 0 0,-1 0 0,1 0 0,0 1 0,-1-1 0,1 0 0,0 0 0,-1 1 0,1-1-1,0 1 1,0-1 0,0 1 0,1-1 0,0 0 1,0 0-1,0 1 0,0 0 1,0-1-1,0 1 0,0 0 1,0 0-1,0 0 0,0 1 1,0-1-1,0 0 0,3 2 1,62 18 543,19 5-212,86 6 8,-139-28-382,1-1-1,0-1 1,42-6 0,-53 1-491,-1 0 1,0-1-1,28-12 1,-17 4-2505,42-25 0,-22 10 491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10.7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18 231 8064,'-18'-4'3648,"26"8"-3168,15-4 2400,3 5-1664,49-10 1855,9 5-1791,52-23 64,-1 4-800,36-25-224,-8 2-192,25-13-640,-21 8 256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59.87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292 266 3136,'1'-9'379,"-1"5"229,0 0-1,0 0 1,0 0-1,0 0 1,-2-5-1,2 8-508,0 0-1,0 1 1,-1-1-1,1 1 1,0-1-1,0 0 1,-1 1-1,1-1 0,-1 1 1,1-1-1,0 1 1,-1-1-1,1 1 1,-1-1-1,1 1 1,-1 0-1,1-1 1,-1 1-1,1 0 0,-1-1 1,0 1-1,1 0 1,-1 0-1,1-1 1,-1 1-1,0 0 1,1 0-1,-1 0 0,0 0 1,1 0-1,-1 0 1,0 0-1,1 0 1,-1 0-1,1 0 1,-1 0-1,0 1 0,1-1 1,-2 0-1,-11 5 154,0 0 0,1 0 0,-1 1 0,1 1 0,1 0 0,-1 1 0,-15 13 0,18-12-192,-1 1 0,1 0-1,1 0 1,0 1 0,0 0 0,1 0-1,0 1 1,1 0 0,-6 16-1,4-6 49,1 1 0,1-1 0,1 1-1,-3 35 1,8-48-32,-1 1 0,1-1 0,1 0 0,0 0 0,1 1 0,0-1 0,5 16-1,-6-23-43,0 0-1,0 0 1,0-1-1,0 1 1,1 0-1,-1 0 1,1-1-1,0 1 1,0-1-1,0 1 1,0-1-1,0 0 1,1 0-1,-1 0 1,1 0-1,-1 0 1,1-1-1,0 1 1,-1-1-1,1 0 1,0 1-1,0-1 1,0 0-1,0-1 1,0 1-1,0-1 1,0 1-1,0-1 1,4 0-1,-3-1 8,1 0 0,-1 0 0,1 0 0,-1-1 0,0 1-1,1-1 1,-1 0 0,0 0 0,0-1 0,-1 1 0,1-1 0,0 0 0,-1 0-1,1 0 1,-1-1 0,0 1 0,0-1 0,2-4 0,6-8 112,-1 0 0,-1-1 1,7-18-1,-5 9-115,-2-1 0,-1 0 0,-1-1 0,-1 0 0,-2 0 0,0 0 0,-2-39 0,-1 61-85,-2 0-1,1-1 1,-1 1 0,0 0-1,0 0 1,-1 0 0,1 0-1,-1 0 1,-1 1 0,1-1-1,-4-5 1,5 10 44,1 1 0,0-1-1,-1 1 1,1 0 0,0-1 0,-1 1-1,1 0 1,0-1 0,-1 1 0,1 0-1,-1 0 1,1-1 0,-1 1 0,1 0-1,-1 0 1,1 0 0,-1-1 0,1 1-1,-1 0 1,1 0 0,-1 0 0,1 0 0,-1 0-1,1 0 1,-1 0 0,1 0 0,-1 1-1,1-1 1,-1 0 0,1 0 0,-1 0-1,1 0 1,-1 1 0,1-1 0,-1 0-1,1 0 1,-1 1 0,1-1 0,0 0-1,-1 1 1,1-1 0,-1 1 0,1-1-1,-1 1 1,-14 22 6,9-12 6,1 1 0,0 1 0,1-1 0,1 1 0,0-1 0,-1 19-1,-17 152 224,-2 13 346,-16 17 469,27-162-654,-2 0 0,-22 50 0,35-96-300,-1 0 0,0-1-1,0 1 1,-1-1 0,1 1-1,-1-1 1,0 0 0,0 0-1,0 0 1,-1 0 0,-3 3-1,6-7-78,1 1 0,-1-1 0,1 0 0,-1 1 0,1-1 0,-1 0 0,0 1 0,1-1 0,-1 0 0,1 0 0,-1 0 0,0 1 0,1-1 0,-1 0-1,0 0 1,1 0 0,-1 0 0,1 0 0,-1 0 0,0 0 0,1-1 0,-1 1 0,0 0 0,1 0 0,-1 0 0,1-1 0,-1 1 0,0 0 0,1 0 0,-1-1 0,1 1-1,-1-1 1,1 1 0,-1 0 0,1-1 0,0 1 0,-1-1 0,1 1 0,-1-1 0,1 1 0,0-1 0,0 0 0,-1 1 0,1-1 0,0 1 0,0-1 0,-1-1 0,0-2-78,0 0 1,0-1 0,0 1-1,1-1 1,-1-6 0,2 4-4,0 0 1,0 0-1,0 0 1,0 0 0,1 1-1,0-1 1,1 1-1,0-1 1,0 1-1,0 0 1,6-9 0,6-5-123,31-33 1,-40 47 176,26-28 8,-2-3 1,0 0 0,25-46-1,-20 23 118,111-170 587,-135 215-607,101-150 1139,-110 162-1195,0 0 1,-1 0 0,1-1 0,-1 1 0,1-1-1,-1 1 1,1-7 0,-2 8-28,0 0 0,0-1 0,0 1 0,0 0 0,-1-1 0,1 1 1,-1 0-1,0-1 0,1 1 0,-1 0 0,0 0 0,0 0 0,-2-4 0,-2-3-74,7 9-238,10 15 52,3 11 228,-1 2 0,-2 0-1,17 54 1,-1-2-22,-20-59 51,2-1 0,0 0-1,2 0 1,0-1 0,1 0 0,1-1 0,0 0 0,28 24 0,-36-37 17,0-1 0,0 1-1,1-1 1,0 0 0,0-1 0,0 0-1,0 0 1,13 3 0,-15-5-5,0 0 0,0 0 0,0-1 0,0 0 0,0 0 0,0 0 0,0 0 0,0-1 0,0 0 0,0 0 0,0 0 0,0-1 0,0 0 0,6-3 0,5-5 29,0-1 0,-1-1 0,0 0 0,-1-1 1,23-28-1,-15 17 0,159-181 268,-176 200-301,1-1 21,0-1 1,-1 0 0,1 0 0,-1-1 0,-1 0 0,1 0-1,-2 0 1,6-14 0,-8 21-41,-1 0 1,0 0-1,1-1 1,-1 1-1,0 0 0,0 0 1,0 0-1,0 0 1,0 0-1,0 0 0,0 0 1,0 0-1,-1 0 1,1 0-1,0 0 1,0 0-1,-1 0 0,1 0 1,-1 0-1,1 0 1,-1 0-1,0 0 0,1 0 1,-1 1-1,0-2 1,-1 1-22,1 0 0,-1 1 1,1-1-1,-1 0 0,0 1 1,1-1-1,-1 1 0,1 0 1,-1 0-1,0-1 0,1 1 0,-1 0 1,0 0-1,-2 1 0,-4 0-69,0 1 0,1-1-1,-1 2 1,0-1-1,-12 7 1,12-4 107,0 0 0,0 1 0,0 0 0,0 1 0,1 0 0,0 0 0,1 0 0,-1 1 0,1 0 0,1 0 0,-8 15 0,-2 8 105,-22 64 0,30-75-49,-2 5-57,-8 35 1,16-53 11,-1 0 1,1 1-1,1-1 1,0 0-1,0 1 1,0-1-1,1 0 1,0 1-1,3 12 1,-4-19-12,0-1 0,0 1 0,1 0 0,-1 0 0,0 0 1,0-1-1,1 1 0,-1 0 0,1 0 0,-1-1 0,1 1 1,-1 0-1,1 0 0,-1-1 0,1 1 0,-1-1 0,1 1 1,0-1-1,-1 1 0,1-1 0,0 1 0,-1-1 0,1 1 1,0-1-1,0 0 0,0 1 0,-1-1 0,1 0 0,0 0 1,0 0-1,0 0 0,0 1 0,0-1 0,-1 0 0,1-1 1,0 1-1,0 0 0,0 0 0,0 0 0,1-1 0,0 0-14,1-1 0,0 1 0,0-1 0,-1 0-1,1 0 1,-1 0 0,1 0 0,-1-1 0,0 1 0,3-5-1,5-8-78,-1 0-1,0-1 1,11-27-1,13-55 85,-19 56-154,-10 33-96,-1 0 0,2 1 1,5-10-1,-9 17 50,-1 4 37,6 23-212,-3-9 414,1 0 0,0 0 1,14 31-1,-15-43-30,0 0-1,0-1 1,0 0-1,1 0 1,-1 0 0,1 0-1,0 0 1,0-1-1,1 1 1,-1-1-1,1 0 1,8 4 0,5 0 11,0 0 1,24 6 0,5 1-59,-40-11 26,-1-1 1,1 1 0,-1 0 0,0 0-1,1 1 1,-2 0 0,1 0 0,0 0-1,-1 1 1,0 0 0,0 0-1,0 0 1,0 0 0,-1 1 0,0 0-1,0 0 1,-1 0 0,0 0 0,3 8-1,-1-1 13,-1 1-1,-1 0 0,0 0 1,-1 1-1,0-1 1,-1 1-1,-1-1 0,-3 27 1,-3 6 71,-18 62 1,23-103-84,-3 12 142,-1 0 1,0 0 0,-1 0-1,-1-1 1,-16 29 0,22-45-121,1 0 1,-1 0 0,1 0 0,-1 0 0,0-1 0,0 1-1,1 0 1,-1 0 0,0-1 0,0 1 0,0 0-1,0-1 1,1 1 0,-1-1 0,0 1 0,0-1-1,0 1 1,0-1 0,0 0 0,-2 1 0,2-1-14,0 0 0,0-1 0,1 1-1,-1 0 1,0 0 0,0-1 0,1 1 0,-1-1 0,0 1 0,0 0 0,1-1 0,-1 0 0,0 1 0,1-1 0,-1 1 0,1-1 0,-1 0 0,0 1-1,1-1 1,-1-1 0,-1-2-34,0 0 0,0 0 0,0 0 0,1-1 0,0 1 0,0 0 0,0-1 0,0 1 0,0-9 0,2-4-74,1 0 0,0 0 0,1 0 0,7-22 0,28-70-141,-29 86 209,2-7 11,20-55-153,63-119 1,-80 181 141,0 0 0,20-23 1,-26 38 44,-1-1 1,1 1-1,1 0 1,-1 1-1,1-1 1,1 2-1,13-9 1,-20 14-5,-1 0 1,1 0-1,-1 0 1,1 0-1,0 0 0,-1 1 1,1-1-1,-1 1 1,1 0-1,0 0 0,4 0 1,-6 0 4,1 0 0,-1 1-1,0-1 1,0 1 0,0-1 0,0 1 0,0-1 0,0 1-1,0-1 1,0 1 0,0 0 0,0 0 0,0 0 0,0-1-1,0 1 1,0 0 0,-1 0 0,1 0 0,0 0 0,-1 0-1,1 1 1,-1-1 0,1 0 0,-1 0 0,0 0 0,1 2-1,0 2 28,0 0-1,-1 0 0,1 0 0,-1 0 0,0 0 0,-1 0 1,1 0-1,-3 8 0,-14 39 244,11-35-218,-3 9 139,-1 0 0,-26 45 0,30-61-193,0-1 0,-1 0 0,0 0 0,0 0 1,-1-1-1,0 0 0,0-1 0,-1 0 0,-18 11 0,22-16-392,4-4 134,7-6 3,75-61-428,48-19 602,-7 6 190,-114 76-109,55-40 205,59-56 0,-105 85-120,0 0 0,0-2 0,-2 0 0,0-1 1,-1 0-1,-1-1 0,15-36 0,-9 13 38,36-101 182,-49 117-232,-6 26-83,-1 3-3,-3 15-4,-29 102 152,-4 13-61,14-30 8,-53 218 140,75-317-214,-1 4 106,1 0 0,-1-1 0,1 1 0,0 11 0,1-17-115,0 0-1,0 0 0,0 0 1,0 0-1,0 1 1,1-1-1,-1 0 0,0 0 1,0 0-1,0 0 0,0 0 1,0 0-1,0 0 0,0 0 1,0 1-1,1-1 1,-1 0-1,0 0 0,0 0 1,0 0-1,0 0 0,0 0 1,1 0-1,-1 0 1,0 0-1,0 0 0,0 0 1,0 0-1,0 0 0,1 0 1,-1 0-1,0 0 0,0 0 1,0 0-1,0 0 1,0 0-1,0 0 0,1-1 1,-1 1-1,0 0 0,0 0 1,0 0-1,0 0 1,0 0-1,0 0 0,0 0 1,1 0-1,-1 0 0,0-1 1,0 1-1,0 0 0,0 0 1,0 0-1,0 0 1,0 0-1,0-1 0,3-3-68,0-1-1,0 0 0,0 0 0,-1 0 1,0 0-1,2-6 0,2-5-71,-2 8 6,27-62-534,-27 62 623,1-1-1,0 1 1,1 1-1,-1-1 1,15-13-1,-18 19 20,0 0-1,0 0 1,0 1 0,1-1-1,-1 1 1,1-1-1,-1 1 1,1 0 0,5-2-1,-6 3 4,-1 0-1,1 0 1,-1 0 0,1 0-1,-1 0 1,1 0 0,0 0-1,-1 1 1,1-1 0,-1 0-1,1 1 1,-1-1 0,1 1-1,-1 0 1,0 0 0,1-1-1,-1 1 1,0 0 0,0 0-1,2 2 1,5 5 2,-1 0 0,-1 1-1,1-1 1,-1 2 0,7 14 0,10 15 106,-11-22 38,0 0-1,1 0 1,24 23 0,-32-36-68,0 0 0,0 0 0,1 0 0,-1-1 0,1 0 0,-1 0-1,1 0 1,0-1 0,0 1 0,0-2 0,0 1 0,1-1 0,-1 1 0,0-2 0,1 1 0,6-1 0,-4 0 2,-1-1 0,0 0 0,0-1 0,0 0 1,-1 0-1,1 0 0,0-1 0,-1 0 0,1-1 1,-1 0-1,7-5 0,-5 3-52,-1-1 1,0 0-1,-1 0 0,0 0 0,0-1 1,-1 0-1,11-18 0,-8 10-71,-1 0 1,-1-1-1,-1 0 0,0 0 0,-2 0 0,0-1 0,0 0 0,-2 0 1,1-32-1,-3 45 22,0-1 0,0 1 0,-1 0 0,0-1 0,0 1 0,-2-7 0,3 11 32,-1 0 0,1-1 0,-1 1 0,0 0 0,1 0 0,-1 0 0,0 0 0,0 0 0,1 0 0,-1 0 0,0 0 0,0 0 0,0 0 0,0 0 0,0 1 0,0-1 0,-1 0 0,1 1 0,0-1 0,0 1 0,0-1 0,-1 1 0,1 0 0,0-1 0,0 1 0,-1 0 0,1 0 0,0 0 0,-1 0 0,0 0 0,-1 1-2,1-1 1,-1 1-1,1-1 0,0 1 0,0 0 0,-1 0 0,1 0 0,0 0 1,0 1-1,0-1 0,0 0 0,0 1 0,0 0 0,0-1 0,1 1 1,-1 0-1,-1 2 0,-3 4-25,0 1-1,-7 16 1,11-21 36,-4 8 30,1 0 0,0 1-1,0 0 1,1 0-1,1 0 1,0 0 0,1 0-1,1 1 1,-1 18 0,2-27 10,1 1 0,-1 0 0,1 0 0,0-1 0,0 1 0,1 0 0,0-1 0,0 1 0,0-1 0,1 0 0,-1 0-1,1 0 1,0 0 0,1 0 0,-1-1 0,1 1 0,0-1 0,0 0 0,1 0 0,-1-1 0,1 1 0,-1-1 0,1 0 0,7 3 0,-8-4-13,1 0-1,-1 0 0,1-1 0,0 0 1,-1 0-1,1 0 0,0-1 0,0 1 1,-1-1-1,1 0 0,0-1 1,0 1-1,0-1 0,-1 0 0,1 0 1,-1 0-1,1-1 0,0 0 0,-1 1 1,0-2-1,0 1 0,1 0 1,4-5-1,7-6-32,0 0-1,-1-2 1,-1 0 0,15-19 0,-12 14-50,114-115-141,-108 118 107,-22 16 87,-1 1 0,1 0 0,-1 0 0,0-1 0,1 1 1,-1 0-1,1 0 0,-1-1 0,1 1 0,-1 0 0,1 0 1,0 0-1,-1 0 0,1 0 0,-1 0 0,1 0 0,-1 0 0,1 0 1,-1 0-1,1 0 0,-1 0 0,1 0 0,-1 0 0,1 0 1,-1 1-1,1-1 0,-1 0 0,1 0 0,-1 1 0,1-1 0,-1 0 1,1 0-1,-1 1 0,0-1 0,1 1 0,-1-1 0,1 0 1,-1 1-1,0-1 0,0 1 0,1-1 0,-1 1 0,0-1 1,0 1-1,1-1 0,-1 2 0,1 3 31,-1 0-1,0-1 1,0 1-1,0 0 1,0 0 0,-2 7-1,0 5 31,-6 47 459,-31 118 0,38-179-487,0 1 1,0-1-1,0 1 0,1-1 0,-1 1 1,1-1-1,0 1 0,0 3 0,0-6-23,0-1 0,0 0-1,0 0 1,0 0 0,0 1-1,1-1 1,-1 0 0,0 0 0,0 0-1,0 1 1,0-1 0,0 0-1,0 0 1,0 0 0,0 1 0,1-1-1,-1 0 1,0 0 0,0 0-1,0 0 1,0 0 0,1 1 0,-1-1-1,0 0 1,0 0 0,0 0-1,1 0 1,-1 0 0,0 0 0,0 0-1,0 0 1,1 0 0,7-3 27,9-13-205,-15 13 145,42-46-266,45-46 26,-73 80 203,1 0-1,0 1 1,34-20 0,-46 32 45,-1-1 0,0 1 0,1 0 0,-1 1 0,1-1-1,-1 1 1,10-2 0,-11 3 11,-1 0-1,0 0 1,1 0 0,-1 1-1,1-1 1,-1 0 0,0 1-1,1 0 1,-1 0 0,0-1-1,0 1 1,0 0 0,1 1-1,-1-1 1,0 0 0,0 1-1,3 2 1,-1 0 41,0 1 0,0-1 1,-1 1-1,1 0 0,-1 0 0,0 0 1,-1 0-1,5 11 0,-1 2 104,5 28-1,-9-34-72,0 1 0,1-1 1,1 0-1,0-1 0,1 1 1,7 14-1,-11-25-46,0 0 0,-1 1-1,1-1 1,0 0 0,0 0 0,-1 0 0,1 0-1,0 0 1,0 0 0,0-1 0,0 1 0,1 0 0,-1 0-1,0-1 1,0 1 0,0-1 0,1 1 0,-1-1-1,2 1 1,-2-1-11,0 0-1,0 0 1,1-1-1,-1 1 1,0 0-1,0 0 0,0-1 1,0 1-1,1-1 1,-1 1-1,0-1 1,0 0-1,0 1 1,0-1-1,0 0 1,1-1-1,4-4-59,-1-1 1,0 0-1,0 1 1,7-16-1,113-225-572,-121 241 603,14-31-43,-17 34 60,0 1 0,0-1-1,0 0 1,0 0-1,-1 1 1,0-1-1,1 0 1,-1 0-1,0 0 1,-1 1-1,0-6 1,1 7-2,0 1 0,0-1 0,0 0 0,0 1 0,0-1 0,-1 0 0,1 1 0,0-1 0,-1 1 0,1-1 0,0 0 0,-1 1 0,1-1 0,-1 1 0,1-1 0,-1 1 0,1-1 0,-1 1 1,1 0-1,-1-1 0,1 1 0,-1-1 0,0 1 0,1 0 0,-2-1 0,1 1-4,0 0 1,-1 0 0,1 0-1,0 0 1,0 1-1,0-1 1,0 0-1,-1 1 1,1-1-1,0 0 1,0 1 0,0-1-1,0 1 1,-1 0-1,-2 2-4,0 0 0,1 0 0,-1 0 0,1 1 0,-1-1 0,-4 8 0,1 1 93,0 1 0,1 0 0,1 1 0,0-1-1,-4 22 1,-9 72 680,16-94-549,1-1-1,1 1 1,0-1 0,0 0-1,4 18 1,-3-25-135,0 0 1,1 0-1,-1-1 0,1 1 1,0-1-1,1 1 0,-1-1 1,1 0-1,-1 0 0,1 0 1,1 0-1,-1 0 0,0-1 1,1 1-1,0-1 0,7 5 0,-1-2-12,1-1 0,0 0 0,0 0 0,1-1 0,-1-1-1,1 0 1,0 0 0,0-1 0,17 0 0,-1-1-291,-1-1 0,1-1 1,29-6-1,-38 4-503,0-1 0,0-1 1,25-9-1,-33 9-170,0-1-1,0 1 1,0-2 0,-1 0 0,0 0-1,16-15 1,-9 7-615,-1-2 1,-1 0-1,0-1 0,-2 0 1,0-1-1,-1-1 0,0 0 1,-2-1-1,13-36 0,5-68-905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29.6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123 4 2912,'-4'-4'2103,"2"4"-1454,4 2 33,-2-1-590,1 0 0,-1 0 0,0 0 0,0 0 0,0 0 0,0 0 0,0 0 0,0 0 0,0 0 0,0 0 0,0 0 0,-1 0 0,1 0 0,0 0 0,-1 0 0,1 0 0,-2 1 0,1 2 210,-10 40 998,-10 76 1,13-66-900,-45 296 1850,52-341-2220,-16 137 642,17-128-422,1-15-120,-1 1 0,0-1 0,0 0 0,0 1 0,-1-1 0,-1 7 0,1-11 348,0-6-200,2-14 8,9-365 458,-11 263-690,1-25 350,0 143-348,0 1 0,0-1-1,1 1 1,2-8-1,-3 12-56,0 0 0,0 0 0,0 0 0,0 0-1,0 0 1,0 0 0,0 1 0,0-1 0,0 0 0,0 0-1,0 0 1,0 0 0,0 0 0,0 0 0,1 0 0,-1 0 0,0 0-1,0 0 1,0 0 0,0 0 0,0 0 0,0 0 0,0 0 0,0 0-1,0 0 1,0 0 0,0 0 0,0 0 0,1 0 0,-1 0 0,0 0-1,0 0 1,0 0 0,0 0 0,0 0 0,0 0 0,0 0-1,0 0 1,0 0 0,0 0 0,0 0 0,0 0 0,2 13 82,-1-3-25,22 100 509,58 172-1,-35-164-118,1 8-307,8 20-2498,-53-168-6588,-10-29 4597,2 22 2461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30.0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28 4 5408,'-15'-3'2432,"2"3"3168,23 3-5216,-2-3-128,5 0-160,0 0 0,2 0-64,1-3-736,2 3 416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31.09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7 825 5152,'-6'3'2959,"22"-17"-894,5-6-1517,-1-1 1,0-1-1,-2-1 1,-1 0-1,0-1 1,17-36 0,-14 14-325,-2-1 0,18-75 0,2-50 177,-34 141-260,-1 0 0,-1-1 0,-3-45 0,0 71-90,0-1-1,1 1 1,-2 0-1,-2-9 1,4 14-37,-1-1-1,1 1 1,-1 0 0,0-1-1,1 1 1,-1 0 0,0 0-1,0 0 1,0 0 0,0 0-1,0 0 1,0 0 0,0 0-1,0 0 1,0 0 0,0 0-1,-1 1 1,1-1 0,0 0 0,0 1-1,-1-1 1,1 1 0,-3-1-1,2 1-2,0 1-1,1-1 0,-1 0 1,0 1-1,1 0 0,-1-1 1,0 1-1,1 0 0,-1 0 1,1 0-1,-1 0 0,1 0 1,-1 0-1,1 0 0,0 0 1,-2 2-1,0 2 9,-1-1-1,1 0 1,0 1-1,1-1 1,-1 1-1,1 0 1,0-1-1,0 1 1,-2 10-1,1-5 10,-6 23 79,1 1 0,-6 67 0,10-66-49,-2 23 201,2 1 1,4 0-1,1 0 0,3-1 1,3 1-1,2-1 0,24 80 1,-30-128-198,1 2 22,0 0 1,7 15-1,-10-25-50,0 0-1,1 1 1,-1-1-1,0 0 1,1 0-1,0 0 0,-1 0 1,1 0-1,0 0 1,0 0-1,0 0 1,0-1-1,1 1 0,-1-1 1,0 0-1,1 0 1,2 2-1,-4-3-9,1 0 0,0 0 0,-1 0-1,1 0 1,0-1 0,-1 1 0,1 0 0,0-1-1,-1 1 1,1-1 0,0 1 0,-1-1 0,1 0 0,-1 0-1,0 0 1,1 1 0,-1-2 0,0 1 0,1 0 0,-1 0-1,0 0 1,0 0 0,0-1 0,2-2 0,4-6 109,0 0 0,7-17 0,-7 12 19,81-152 210,-54 100-458,-21 40-280,32-51 0,-44 77 342,0 0 0,0 0 0,-1 0 0,1 0 0,0 0 0,0 1 0,0-1 0,0 0-1,0 0 1,0 1 0,1-1 0,-1 0 0,0 1 0,0-1 0,0 1 0,0 0 0,1-1 0,-1 1-1,0 0 1,1 0 0,-1 0 0,0-1 0,0 2 0,1-1 0,-1 0 0,0 0 0,1 0 0,-1 0-1,0 1 1,0-1 0,0 1 0,1-1 0,-1 1 0,0-1 0,0 1 0,0 0 0,2 1 0,1 1 28,0 0 1,0 1 0,0-1-1,0 1 1,-1 0-1,1 0 1,4 8 0,-1-1 75,-1 1-1,0 0 1,-1 1 0,0-1 0,3 14 0,-7-20-35,1 0-1,-1 0 1,-1 1 0,1-1 0,-1 0 0,0 0 0,0 0-1,-1 0 1,1 0 0,-1 0 0,-1 0 0,1 0 0,-4 6-1,4-9-7,-1 0-1,1-1 1,-1 1 0,0-1-1,0 1 1,0-1-1,-1 0 1,1 0-1,-1 0 1,1 0-1,-1 0 1,1-1-1,-1 1 1,0-1-1,0 1 1,0-1-1,0 0 1,0 0-1,0-1 1,0 1 0,0-1-1,0 1 1,0-1-1,0 0 1,0 0-1,0 0 1,-1-1-1,1 1 1,0-1-1,0 1 1,0-1-1,0 0 1,0 0-1,0-1 1,1 1 0,-1-1-1,0 1 1,1-1-1,-5-3 1,7 5-42,-1-1 0,1 1 0,0 0 0,0 0 0,-1-1 0,1 1 0,0 0 0,0 0 1,-1-1-1,1 1 0,0 0 0,0 0 0,0-1 0,0 1 0,0 0 0,-1-1 0,1 1 0,0 0 1,0-1-1,0 1 0,0 0 0,0-1 0,0 1 0,0 0 0,0-1 0,0 1 0,0 0 0,0-1 0,0 1 1,9-8-221,18-1 42,-23 8 150,169-35 86,-77 7 85,-82 25-194,0-1 0,0 0 0,0 0 0,19-12-1,-33 17 61,0 0 0,0 0-1,0 0 1,0 0 0,1 0-1,-1 0 1,0 0 0,0 0-1,0 0 1,1 0-1,-1 0 1,0 0 0,0 0-1,0 0 1,0 0 0,1 0-1,-1 0 1,0 0 0,0 0-1,0 0 1,0 1 0,0-1-1,1 0 1,-1 0-1,0 0 1,0 0 0,0 0-1,0 0 1,0 1 0,0-1-1,0 0 1,0 0 0,1 0-1,-1 0 1,0 1 0,0-1-1,0 0 1,0 0-1,0 0 1,0 1 0,0-1-1,0 0 1,0 0 0,0 0-1,0 0 1,0 1 0,0-1-1,0 0 1,0 0 0,-1 0-1,1 1 1,-1 13-186,-1 3 236,0 0 0,1 0 0,0 0 1,2 0-1,0 0 0,4 23 0,-4-36 5,1 0 1,-1 0-1,1 0 1,-1 0-1,6 7 1,-7-10-25,1 0 0,-1 0 0,1 0 1,-1 0-1,1 0 0,0 0 0,0-1 0,-1 1 1,1 0-1,0 0 0,0-1 0,0 1 0,0-1 1,0 1-1,0-1 0,0 1 0,0-1 1,0 0-1,0 1 0,0-1 0,0 0 0,0 0 1,0 0-1,0 1 0,0-1 0,0-1 0,2 1 1,0-1 30,0 0 0,0-1 0,0 1 1,-1-1-1,1 0 0,-1 0 0,1 0 1,-1 0-1,0 0 0,0 0 0,0-1 1,0 1-1,0-1 0,-1 1 0,1-1 1,2-4-1,-1-1-14,0 0 1,0 0-1,-1 1 0,3-16 1,-4 13-80,0 0 0,-1 0 1,0 0-1,-1 0 1,0 0-1,-3-11 0,2 13-38,0 1-1,0 0 0,0 0 0,-1 0 0,-1 0 0,1 0 1,-1 1-1,-7-10 0,10 15 78,-1-1 0,0 1 0,1 0 0,-1 0 0,0 0 0,0 1 0,0-1-1,0 0 1,-3 0 0,-5 2 619,9-1-604,1 0 0,0 0 1,0 0-1,0 0 0,0 0 0,-1 1 0,1-1 1,0 0-1,0 0 0,0 0 0,0 1 0,0-1 0,-1 0 1,1 0-1,0 0 0,0 1 0,0-1 0,0 0 1,0 0-1,0 1 0,0-1 0,0 0 0,0 0 0,0 1 1,0-1-1,0 0 0,0 0 0,0 0 0,0 1 1,0-1-1,0 0 0,0 0 0,0 1 0,1-1 0,-1 0 1,0 1 20,1 0 1,0 0-1,-1 0 1,1 0-1,0 0 1,-1 0 0,1-1-1,0 1 1,0 0-1,0 0 1,0-1-1,0 1 1,0-1 0,0 1-1,0-1 1,0 1-1,0-1 1,0 0-1,0 1 1,0-1 0,2 0-1,26 2 286,-24-2-280,32-1 125,0-2 1,39-8 0,72-22-4785,-113 25 1745,11-1-31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0.9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141 807 2912,'0'0'1296,"1"-4"-165,5 0-635,0 0 0,0 1 0,0-1 1,10-3-1,14-7 564,-7 1-312,-2 0-1,31-24 1,-42 28-619,0-1 0,0 0 0,-1-1 0,0 0 0,-1 0 0,10-18 0,0-5-37,-1-1 0,-2 0-1,-1-1 1,8-39 0,-11 31-32,1 1 115,7-56 1,-19 95-176,0 0 1,0 0 0,0 0 0,0 0 0,0 0 0,-1-4 0,0 8-5,1-1 1,0 1 0,0-1-1,0 1 1,0 0-1,0-1 1,0 1 0,-1 0-1,1-1 1,0 1-1,0 0 1,0 0 0,-1-1-1,1 1 1,0 0-1,0-1 1,-1 1 0,1 0-1,0 0 1,-1 0-1,1-1 1,0 1 0,-1 0-1,1 0 1,0 0-1,-1 0 1,0 0-4,0 0 0,0 0-1,0 0 1,0 1 0,0-1 0,1 1 0,-1-1-1,0 0 1,0 1 0,0-1 0,1 1 0,-1 0-1,0-1 1,1 1 0,-1 0 0,0 0 0,-2 3-20,0 0 0,0 1 0,0-1-1,1 0 1,0 1 0,0-1 0,-1 6 0,-1-1 4,-33 97-92,20-54 234,-39 82-1,29-83 98,-47 67 0,24-46 240,-62 120 0,26-34 1044,86-158-1496,0 0 0,0 0 0,0 0 0,-1 0-1,1 0 1,0 0 0,0 0 0,0 0 0,0 0 0,0 0 0,0 0 0,0 0 0,0 0 0,-1 0 0,1 0 0,0 0 0,0 0 0,0 0 0,0 0 0,0 0 0,0 0 0,0 0 0,0 0 0,-1 0 0,1 0 0,0 0 0,0 0 0,0 0 0,0-1 0,0 1 0,0 0 0,0 0 0,0 0 0,0 0 0,0 0 0,0 0-1,0 0 1,0 0 0,0 0 0,-1-1 0,1 1 0,0 0 0,0 0 0,0 0 0,0 0 0,0 0 0,0 0 0,0 0 0,0 0 0,0-1 0,0 1 0,0 0 0,0 0 0,1 0 0,-1 0 0,0 0 0,0 0 0,0 0 0,0 0 0,0-1 0,0 1 0,0 0 0,0 0 0,0 0 0,0 0 0,0 0 0,1-4 8,-1 1 1,1 0-1,0-1 1,-1 1 0,2-1-1,-1 1 1,0 0-1,1 0 1,2-5-1,24-32-36,-4 9 53,2 2 1,0 0-1,41-32 0,-20 26-42,84-47 0,-102 65 34,-1 0 0,-1-2 1,44-40-1,-2-12 315,-68 67-384,-2 16-56,0-1 0,-1 0 0,-1 0 0,0 0 0,0 0-1,-1-1 1,-8 17 0,-7 20 158,18-45-38,1-1 1,-1 1-1,1 0 0,-1 0 0,1 0 0,0 0 1,0 0-1,0 0 0,0 0 0,0 0 0,0 0 1,1 0-1,-1 0 0,1 2 0,0-4 7,-1 1 0,0 0 0,1-1 0,-1 1 0,1 0 0,-1-1 0,1 1 0,-1 0 0,1-1 0,-1 1 0,1-1 0,0 1 0,-1-1 0,1 0 0,0 1 0,0-1 0,-1 0 0,1 1 0,0-1 0,-1 0 0,1 0 0,0 0-1,0 1 1,0-1 0,-1 0 0,1 0 0,0 0 0,0 0 0,0 0 0,-1-1 0,1 1 0,0 0 0,1-1 0,14-4 122,0-1 0,0-1 0,-1-1 0,0 0-1,24-18 1,-12 9-70,2-3-34,0-1 0,-1-2 0,-1-1 0,-1-1 0,41-52 0,-20 13 81,58-106 1,0-51-491,-97 198 87,-8 22 240,0 0-1,1 0 1,-1-1 0,0 1-1,0 0 1,0-1 0,0 1-1,0 0 1,0-1-1,0 1 1,-1 0 0,1-1-1,0 1 1,-2-3-1,2 4 24,0 0 0,0 0 0,-1 0 0,1 0 0,0 0-1,-1 0 1,1 0 0,0 0 0,-1 0 0,1 0 0,0 0-1,-1 0 1,1 0 0,0 0 0,0 0 0,-1 0-1,1 0 1,0 0 0,-1 0 0,1 0 0,0 0 0,0 1-1,-1-1 1,1 0 0,0 0 0,0 0 0,-1 0 0,1 1-1,0-1 1,0 0 0,-1 0 0,1 1 0,0-1-1,0 1 1,-12 11-309,10-9 240,-13 13-75,1 0 0,1 1-1,1 0 1,-13 24 0,7-5 258,2 0-1,1 1 0,1 1 1,3 0-1,1 1 1,2 0-1,1 1 0,-2 72 1,9-99-37,1 0 0,0 1 0,5 15 0,-5-22-1,1-1 1,0 1-1,1-1 1,-1 0-1,1 0 1,0 1-1,1-2 1,4 8 0,-6-11 3,1 1 1,-1-1 0,0 1 0,1-1 0,0 0 0,-1 0 0,1 0 0,0-1 0,0 1 0,0-1 0,0 1 0,0-1 0,1 0 0,-1 0 0,0 0 0,1-1 0,-1 1 0,0-1 0,7 0 0,-4 0 0,0-1 0,-1 0-1,1 0 1,-1-1-1,1 0 1,-1 0-1,0 0 1,1 0-1,-1-1 1,0 0 0,4-4-1,4-2 4,0-2 1,-1 1-1,0-2 0,-1 1 1,0-2-1,9-13 0,-13 15-201,-4 6 31,0 1 0,0-1-1,0 1 1,0 0 0,1 0 0,5-5 0,-8 9 101,-1 0 1,0 0-1,1 0 0,-1 0 0,0 0 1,1 0-1,-1 0 0,0 0 1,1 0-1,-1 0 0,0 0 0,1 0 1,-1 0-1,0 0 0,0 0 1,1 0-1,-1 1 0,0-1 0,1 0 1,-1 0-1,0 0 0,0 0 0,1 1 1,-1-1-1,0 0 0,0 0 1,1 1-1,-1-1 0,0 0 0,0 0 1,0 1-1,0-1 0,1 0 0,-1 1 1,0-1-1,0 0 0,0 1 1,0-1-1,0 0 0,0 1 0,0-1 1,0 1-1,3 15 45,-5 9 219,0-1 0,-2 0-1,-7 29 1,1-9 99,8-37-376,1 2 675,2-9-628,0 0 0,-1 0 1,1-1-1,-1 1 0,1 0 0,-1 0 1,1 0-1,-1 0 0,1 0 1,-1 0-1,1-1 0,-1 1 1,1 0-1,-1-1 0,1 1 0,-1 0 1,1-1-1,0 0 0,7-5-7,0 0 0,-1-1 0,1 0 0,9-12 0,-9 9-79,19-17 1,-11 13-5,-5 5 23,-1 1-1,14-9 0,-21 15 8,0 0-1,0 1 0,0-1 0,0 1 0,1 0 0,-1 0 0,0 0 1,1 0-1,-1 1 0,0 0 0,1-1 0,-1 1 0,6 0 0,-8 1 21,0-1 0,0 0-1,0 1 1,0-1-1,-1 1 1,1-1-1,0 1 1,0-1 0,0 1-1,-1-1 1,1 1-1,0 0 1,-1-1-1,1 1 1,0 0 0,-1 0-1,1-1 1,-1 1-1,0 0 1,1 0 0,-1 0-1,1 0 1,-1 0-1,0 0 1,0 0-1,0 0 1,1 0 0,-1-1-1,0 1 1,0 0-1,0 0 1,-1 2-1,1 2 12,0 1 0,-1-1 0,-2 11-1,0-9 61,1 1 0,-1-1 0,0 0 0,-1 0 0,0-1 0,0 1-1,0-1 1,-1 0 0,-5 7 0,29-33 23,1 0 1,1 2-1,1 1 0,46-28 1,-66 44-125,1-1 1,-1 1-1,1 0 1,-1 1-1,1-1 1,-1 0 0,1 1-1,-1-1 1,1 1-1,0 0 1,-1 0-1,1 0 1,-1 0-1,4 1 1,-4-1 30,-1 1-1,0-1 1,1 1-1,-1 0 1,1-1 0,-1 1-1,0 0 1,0 0-1,1 0 1,-1 0-1,0 0 1,0 0 0,0 1-1,0-1 1,0 0-1,0 0 1,-1 1 0,1-1-1,0 1 1,-1-1-1,1 1 1,-1-1-1,1 3 1,1 3-5,3 11 330,-4-18-306,-1 0 0,0 1 0,1-1 1,-1 0-1,0 1 0,1-1 0,-1 0 0,1 0 0,-1 0 0,0 1 0,1-1 0,-1 0 0,1 0 0,-1 0 0,1 0 1,-1 0-1,1 0 0,-1 0 0,0 0 0,1 0 0,-1 0 0,1 0 0,-1 0 0,1 0 0,-1 0 0,1 0 0,-1 0 1,0 0-1,1-1 0,-1 1 0,1 0 0,-1 0 0,0 0 0,1-1 0,-1 1 0,0 0 0,1-1 0,2-1-30,1 0 0,-1 0 1,1 1-1,-1-1 0,1 1 0,-1 0 0,1 0 0,0 0 0,7-1 0,-10 2 2,0 0-1,1 1 1,-1-1 0,0 0 0,1 0-1,-1 1 1,0-1 0,0 0-1,0 1 1,1-1 0,-1 1 0,0 0-1,0-1 1,0 1 0,0 0-1,0 0 1,0-1 0,0 1-1,0 0 1,0 0 0,-1 0 0,1 0-1,0 0 1,-1 0 0,1 1-1,0-1 1,-1 0 0,1 0-1,-1 0 1,0 1 0,1-1 0,-1 0-1,0 0 1,0 2 0,0 0 47,1 0 0,-1 0 0,1 0 1,-1 0-1,1 0 0,0 0 0,0 0 0,1-1 1,-1 1-1,0 0 0,4 4 0,-4-6 104,8 1-64,-8-1-61,-1-1 0,1 1 0,0-1 0,-1 0 1,1 0-1,0 1 0,0-1 0,-1 0 0,1 0 0,0 0 0,0 0 0,-1 0 0,1 0 0,0 0 0,0 0 1,0 0-1,-1 0 0,1 0 0,0 0 0,1-1 0,10-5 0,-10 5-2,-1 1 1,1-1-1,0 0 0,-1 0 0,1 0 0,-1 0 1,1 0-1,-1 0 0,0 0 0,1 0 1,-1-1-1,0 1 0,0 0 0,2-3 0,-2 3-9,0-1 0,0 1 0,1-1 0,-1 1 0,1 0-1,0 0 1,-1 0 0,1 0 0,0 0 0,-1 0 0,4-1 0,-3 2 19,0-1 1,0 0-1,-1 1 1,1-1 0,0 0-1,-1 0 1,1 0-1,0-1 1,-1 1 0,1 0-1,-1 0 1,0-1 0,0 1-1,1-1 1,0-2-1,1-2-38,-1-1 0,0 1 0,0 0-1,1-10 1,4-12-113,6-26 353,5-18-304,-16 61 19,-1 9 21,-1-1 0,1 1 1,-1-1-1,1 1 1,0-1-1,0 1 0,0 0 1,0-1-1,2-2 1,-2 5 41,-1 0 0,1 0 0,-1 0 0,0-1 0,1 1 0,-1 0 0,1 0 0,-1 0 0,0 0 1,1 0-1,-1 0 0,1 0 0,-1 1 0,0-1 0,1 0 0,-1 0 0,0 0 0,1 0 0,-1 0 0,1 0 1,-1 1-1,0-1 0,1 0 0,-1 0 0,0 1 0,0-1 0,1 0 0,-1 0 0,0 1 0,0-1 0,1 0 1,-1 1-1,0-1 0,0 0 0,1 1 0,4 14-106,2 14 235,-1 0-1,-2 1 0,-1 0 1,-2 0-1,-3 55 0,1-75 30,0-1 0,-4 16 0,4-22-102,0-1 0,1 1 1,-1-1-1,0 1 0,0-1 1,-1 1-1,1-1 0,0 1 0,-1-1 1,0 0-1,1 0 0,-1 0 1,-4 3-1,6-4-37,-1-1-1,1 0 1,-1 0 0,1 1-1,0-1 1,-1 0-1,1 0 1,-1 0 0,1 0-1,-1 0 1,1 0 0,-1 0-1,1 0 1,0 0 0,-1 0-1,1 0 1,-1 0-1,1 0 1,-1 0 0,1 0-1,-1 0 1,1 0 0,0-1-1,-1 1 1,1 0 0,-1-1-1,-9-11 166,0-16-256,8 20 23,-10-55 35,12 62 14,-1-3-46,1-1-1,0 1 1,0 0 0,1-9 0,-1 12 39,0 1 1,0-1 0,0 1 0,0 0 0,0-1-1,0 1 1,0-1 0,1 1 0,-1 0 0,0-1-1,0 1 1,1 0 0,-1-1 0,0 1-1,0 0 1,1-1 0,-1 1 0,0 0 0,1-1-1,-1 1 1,1 0 0,-1 0 0,1-1 0,0 1-6,0 0 1,0 0 0,0 0 0,-1 1 0,1-1 0,0 0-1,0 0 1,0 0 0,0 1 0,0-1 0,-1 1-1,1-1 1,0 0 0,0 1 0,-1-1 0,1 1 0,0 0-1,5 3-40,0 0-1,0-1 1,11 4-1,15 9 124,-20-10-592,0 0 0,0-1 0,1 0 0,14 3 1,-9-3-2879,-7 0-1153,1 1 1510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36.23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24 1135 2304,'-23'4'11367,"29"-19"-10473,0-14-365,1 0 1,2 0-1,21-46 0,-28 70-509,-1 0-23,1 0-1,1 1 1,-1-1-1,1 0 1,-1 1 0,1-1-1,1 1 1,5-7-1,-8 11-7,-1 0 0,1-1 0,0 1 0,-1 0 0,1-1 0,-1 1 0,1 0 0,0 0 0,-1 0 0,1-1 0,0 1 0,-1 0 0,1 0 0,0 0 0,-1 0 0,1 0 0,0 0 0,0 0 0,-1 1 0,1-1 0,0 0 0,-1 0 0,1 0 0,-1 1 0,1-1 0,0 0 0,-1 1 0,1-1 0,-1 0 0,1 1 0,-1-1 0,1 1 0,-1-1 0,2 2 0,14 19-104,-16-21 114,49 88 106,-31-54 24,21 32 0,9 6 76,-13-17 156,57 66 1,-89-118-286,1 2 29,0-1 0,0 1-1,1-1 1,6 4 0,-11-7-75,1-1-1,0 1 0,0-1 0,-1 1 0,1-1 0,0 1 0,0-1 0,0 0 0,0 0 0,0 1 0,0-1 0,0 0 0,0 0 1,-1 0-1,1 0 0,0 0 0,0 0 0,0 0 0,0 0 0,0 0 0,0-1 0,0 1 0,0 0 0,0 0 0,0-1 0,-1 1 1,1-1-1,0 1 0,0-1 0,0 1 0,-1-1 0,1 0 0,1 0 0,0-2 67,1-1-1,-1 1 1,0 0-1,0-1 1,0 1 0,0-1-1,0 0 1,-1 0-1,0 1 1,1-1-1,-1-6 1,1-5 71,0 0 0,-2-16 0,-3-21-196,-3 2 1,-12-52-1,4 23-237,2 17-23,7 42-10,0-2 1,2 1 0,-1-22-1,4 42 282,0 1 0,0 0-1,0 0 1,0-1-1,0 1 1,0 0-1,0-1 1,0 1 0,0 0-1,0 0 1,0-1-1,0 1 1,0 0-1,0 0 1,0-1-1,0 1 1,0 0 0,1-1-1,-1 1 1,0 0-1,0 0 1,0 0-1,0-1 1,0 1 0,1 0-1,-1 0 1,0 0-1,0-1 1,1 1-1,-1 0 1,0 0 0,0 0-1,0 0 1,1-1-1,-1 1 1,0 0-1,0 0 1,1 0-1,-1 0 1,0 0 0,1 0-1,-1 0 1,0 0-1,0 0 1,1 0-1,0 0-3,0 1-1,0-1 1,0 1-1,0-1 0,0 1 1,0-1-1,-1 1 1,1-1-1,0 1 1,0 0-1,-1 0 0,2 1 1,9 11-38,11 14 119,35 35 0,-48-54-20,0-1 1,0 0 0,0 0-1,1-1 1,0 0 0,0-1-1,0 0 1,19 6-1,-8-6 132,0-1 0,0-1-1,36 1 1,66-8 368,-100 1-506,0-1 0,1 0 0,-2-2 0,35-13 1,-40 12 90,0-1 1,0 0 0,-1-1-1,-1-1 1,0 0 0,19-18 0,-32 27-84,0-1 0,0 0 0,-1 0 0,1 0 0,-1 0 0,1 0 0,0-3 0,-2 5-41,0 0 0,0 0 0,0 0 1,0 0-1,1 0 0,-1 0 0,0 0 0,0 0 1,0 0-1,0 0 0,0 0 0,0 0 1,0 0-1,0 0 0,0-1 0,0 1 0,0 0 1,0 0-1,0 0 0,0 0 0,0 0 1,0 0-1,0 0 0,0 0 0,0 0 0,-1 0 1,1 0-1,0 0 0,0 0 0,0 0 0,0-1 1,0 1-1,0 0 0,0 0 0,0 0 1,0 0-1,0 0 0,0 0 0,0 0 0,0 0 1,0 0-1,0 0 0,0 0 0,0 0 1,-1 0-1,1 0 0,0 0 0,0 0 0,0 0 1,0 0-1,0 0 0,0 0 0,0 0 1,0 0-1,0 0 0,0 0 0,0 0 0,0 0 1,0 0-1,-1 0 0,1 0 0,-10 6-114,-1 3-9,1 0 0,1 1 0,0 0 0,0 0 0,-8 14 0,-1 0 81,-29 34-10,12-17 66,2 3 0,-28 48 1,57-85 13,1 0 1,0 0 0,0 0 0,1 1 0,-1 0-1,0 9 1,2-15-2,1 0 1,0 0-1,0-1 0,0 1 1,0 0-1,0 0 0,1-1 1,-1 1-1,0 0 0,1 0 1,-1-1-1,1 1 0,0 0 1,1 2-1,-1-3-4,0 0-1,0 0 1,0-1 0,0 1-1,0 0 1,0 0 0,0-1 0,1 1-1,-1 0 1,0-1 0,0 1-1,1-1 1,-1 0 0,0 1 0,1-1-1,-1 0 1,0 0 0,1 0-1,-1 0 1,0 0 0,1 0 0,0 0-1,5-1 42,0-1 0,-1 0 0,1 0 0,-1 0 0,0 0 0,0-1 0,0 0 0,0-1 0,0 1 0,-1-1 0,1 0-1,-1-1 1,9-8 0,-3 1-59,-1 0 0,0-1 0,0 0 0,13-25 0,-12 13-171,0-1-1,-2 0 1,0 0 0,-2-1-1,4-30 1,6 137-678,-15-70 832,15 78 67,-15-79-8,1 1-1,1-1 1,-1 0 0,1-1 0,1 1-1,0-1 1,7 10 0,-11-17-11,0 1-1,1 0 1,-1-1 0,0 0-1,1 1 1,-1-1 0,1 0-1,0 0 1,-1 0 0,1 0-1,0 0 1,0 0 0,0 0-1,0 0 1,0-1 0,0 1-1,0-1 1,3 1 0,-2-1 6,0-1 1,-1 1-1,1-1 1,0 1 0,-1-1-1,1 0 1,-1 0 0,1 0-1,-1 0 1,1 0 0,-1-1-1,4-1 1,1-3-7,-1 0-1,1 0 1,-1-1 0,0 0-1,-1 0 1,1 0 0,7-14-1,50-107-93,-53 104 35,-1 0 1,-2 0-1,8-41 0,-11 33 49,-4 31-47,0 0 0,0 0 0,1 1 1,-1-1-1,0 0 0,0 1 0,0-1 0,0 0 0,1 1 0,-1-1 1,0 0-1,1 1 0,-1-1 0,0 1 0,1-1 0,-1 0 0,1 1 1,-1-1-1,1 1 0,-1-1 0,1 1 0,-1 0 0,1-1 0,0 0 0,1 0 3,0 1-1,0-1 1,0 1-1,0-1 1,0 1-1,0-1 1,0 1-1,4 0 1,1 1 17,-1-1 1,1 1 0,0 0 0,11 4-1,0 2-24,1 1-1,-2 0 0,1 1 0,-1 1 1,0 1-1,-1 0 0,-1 1 1,0 1-1,0 0 0,14 18 0,-11-10-12,-1 1 0,21 37 0,-35-53 36,6 7 26,16 18-1,3 4 167,-27-33-176,1 0 0,0 0 0,-1 1 0,1-1 0,0 0 0,1-1 0,-1 1 0,0 0 0,0-1 0,1 1 0,-1-1 0,1 1 0,-1-1 0,1 0 0,0 0 0,-1-1 0,1 1 0,0 0 0,3-1 0,-3 0 10,1 0 0,-1 0 0,0-1-1,0 1 1,0-1 0,0 0 0,0 0 0,0 0 0,0 0-1,0 0 1,0-1 0,0 1 0,-1-1 0,1 0 0,-1 0-1,1 0 1,2-3 0,9-10 88,-2 1 0,0-2 0,15-24 1,24-55-145,12-20-156,-60 111 116,6-8-178,-8 12 238,-1 0-1,0 0 1,0-1 0,1 1-1,-1 0 1,0 0-1,1 0 1,-1 0-1,1 0 1,-1 0-1,0 0 1,1 0 0,-1 0-1,0 0 1,1 0-1,-1 0 1,0 1-1,1-1 1,-1 0-1,0 0 1,0 0 0,1 0-1,-1 0 1,0 1-1,1-1 1,-1 0-1,0 0 1,0 1-1,1-1 1,-1 0 0,0 0-1,0 1 1,0-1-1,1 0 1,-1 0-1,0 1 1,0-1-1,0 0 1,0 1 0,0-1-1,0 1 1,12 22 10,15 43 0,-17-40 164,21 41 1,-24-54-124,1 0 0,1 0-1,0-1 1,1-1 0,1 1 0,-1-1-1,2-1 1,14 11 0,-20-17-14,1 0 1,-1 0-1,1 0 0,0-1 1,0 0-1,1 0 0,-1-1 1,0 0-1,1 0 0,-1-1 1,1 0-1,0 0 1,0-1-1,-1 0 0,1 0 1,0-1-1,-1 0 0,9-2 1,-5 0-4,-1-1 1,0 0 0,-1 0-1,1-1 1,-1-1 0,17-11 0,49-48 39,-42 34-15,169-162-85,-198 190-73,-4 6 27,-10 13-26,8-14 101,-60 86-180,27-41 341,-45 80 0,80-126-154,-3 5-32,0 0 0,0 0 0,0 1 0,-2 10 0,5-16 49,0 0-1,-1 0 0,1 1 1,0-1-1,0 0 1,0 0-1,0 1 0,0-1 1,0 0-1,0 0 0,1 1 1,-1-1-1,0 0 1,1 0-1,-1 0 0,1 0 1,-1 1-1,1-1 0,-1 0 1,1 0-1,0 0 0,0 0 1,-1 0-1,1 0 1,0-1-1,0 1 0,0 0 1,0 0-1,0 0 0,0-1 1,0 1-1,0-1 1,2 1-1,-1 0 5,1-1 0,-1 1 0,1-1-1,-1 0 1,1 0 0,-1 0 0,1 0 0,-1-1 0,1 1 0,-1-1 0,1 1 0,-1-1-1,1 0 1,-1 0 0,3-1 0,34-21 108,-37 21-105,14-10-79,0-1-1,-1 0 0,-1-1 1,0-1-1,-1 0 0,-1-1 1,11-18-1,-22 33 3,0-1 0,0 1-1,0-1 1,0 1 0,0-1 0,0 1 0,1 0 0,-1-1-1,1 1 1,2-2 0,-4 3 33,0 0 0,1 0 0,-1 0-1,0 0 1,0 0 0,0 0 0,1 0 0,-1 0 0,0 0-1,0 0 1,1 0 0,-1 0 0,0 1 0,0-1 0,0 0-1,1 0 1,-1 0 0,0 0 0,0 0 0,0 0-1,0 0 1,1 1 0,-1-1 0,0 0 0,0 0 0,0 0-1,0 1 1,0-1 0,1 0 0,-1 0 0,4 14-311,-1 10 374,-2-12-70,1-1 0,4 16 0,-5-23 40,1 0 0,0 0 0,-1 0 0,1 0 0,0-1 0,1 1 1,-1-1-1,1 0 0,-1 1 0,6 3 0,-4-3 14,1 0-1,-1-1 1,1 1 0,0-1 0,0 0 0,1 0 0,-1-1 0,1 1-1,-1-1 1,1-1 0,0 1 0,0-1 0,0 0 0,0 0 0,-1 0-1,1-1 1,0 0 0,0 0 0,0-1 0,0 0 0,0 0 0,0 0-1,0-1 1,0 0 0,-1 0 0,1 0 0,-1 0 0,0-1 0,1 0-1,-1 0 1,0-1 0,6-5 0,-4 1-10,0 0 0,-1 0 1,0 0-1,0-1 0,5-11 1,18-48-56,-13 22-58,17-82 0,-5-46-237,-26 166 312,32-315-250,-28 21 758,-6 299-478,0 2-10,0 0-1,0 0 1,0 0 0,0-1-1,0 1 1,0 0 0,-1 0-1,1 0 1,0-1 0,0 1 0,-1 0-1,1 0 1,-1 0 0,1 0-1,-1 0 1,0 0 0,1 0-1,-1 0 1,0 0 0,0 0-1,0-1 1,0 2 1,1 0 1,0 0-1,0 0 0,0 0 1,0 0-1,0 0 0,-1 0 0,1 0 1,0 0-1,0 0 0,0 0 1,0 0-1,0 0 0,-1 0 1,1 0-1,0 0 0,0 0 1,0 0-1,0 0 0,0 0 0,-1 0 1,1 0-1,0 0 0,0 0 1,0 0-1,0 0 0,0 0 1,-1 0-1,1 1 0,0-1 1,0 0-1,0 0 0,0 0 0,0 0 1,0 0-1,0 0 0,0 0 1,-1 1-1,1-1 0,0 0 1,0 0-1,0 0 0,0 0 1,0 0-1,0 1 0,0-1 0,0 0 1,0 0-1,0 0 0,0 0 1,0 1-1,0-1 0,0 0 1,-4 13 1,1-1 0,1 1 1,-3 23-1,-8 166 171,12-165-115,-10 469 418,20-234 171,-8-254-609,-1-14-15,0 0 1,1 0-1,0 0 1,-1 1-1,1-1 1,1 0-1,-1 0 1,2 4-1,-3-8-23,1 0 1,-1 1-1,0-1 1,0 0-1,1 1 0,-1-1 1,0 0-1,1 1 0,-1-1 1,0 0-1,1 1 1,-1-1-1,0 0 0,1 0 1,-1 0-1,1 1 0,-1-1 1,0 0-1,1 0 1,-1 0-1,1 0 0,-1 0 1,1 0-1,-1 0 0,0 0 1,1 0-1,-1 0 1,1 0-1,0 0 0,0-1-20,1 1 0,-1-1 0,1 0 0,-1 0 0,0 0 0,0 0-1,1 0 1,-1-1 0,0 1 0,0 0 0,0 0 0,0-1 0,0-1 0,58-100-1383,-44 74 1219,1 0 0,1 0 0,30-36 0,-44 62 139,0 0-1,0 0 1,0 0 0,0 0 0,0 1 0,1-1 0,3-2 0,-6 5 46,0 0 0,0-1-1,0 1 1,0 0 0,0-1 0,0 1 0,0 0 0,0 0 0,0 0 0,1 0-1,-1 0 1,0 0 0,0 0 0,0 0 0,0 0 0,0 1 0,0-1 0,0 0-1,0 1 1,0-1 0,0 1 0,-1-1 0,1 1 0,0-1 0,0 1 0,0 0-1,0-1 1,-1 1 0,1 0 0,0 0 0,-1-1 0,1 1 0,0 0 0,0 1-1,28 51 236,-20-42-166,0-1 1,0 0-1,0 0 1,2-1-1,-1 0 0,1 0 1,18 10-1,-23-16-38,0 0 0,0-1 0,1 1 0,-1-1 1,1 0-1,-1-1 0,1 1 0,0-1 0,0-1 0,-1 1 0,1-1 0,0-1 0,0 1 0,0-1 0,-1 0 0,1 0 1,8-4-1,-9 3 3,0-1 0,0 0 1,-1 0-1,1-1 1,-1 1-1,0-1 0,0-1 1,0 1-1,-1 0 1,1-1-1,-1 0 0,0 0 1,0-1-1,2-5 0,6-11 29,0-1 0,9-28 0,-14 31-85,73-204-202,-64 167 102,-2 0 0,10-98-1,-17 64 200,-4-91 0,-3 165-43,-1 0 0,-1 1-1,0-1 1,-1 1 0,-6-22 0,8 37-51,1 0 1,-1-1-1,1 1 1,-1 0-1,1-1 1,-1 1 0,0 0-1,0 0 1,0 0-1,0 0 1,0 0-1,0 0 1,0 0-1,0 0 1,0 0 0,0 0-1,0 0 1,0 1-1,-1-1 1,1 0-1,0 1 1,-1-1-1,-1 0 1,3 1 9,-1 0-1,1 0 1,0 0-1,-1 0 1,1 0 0,-1 0-1,1 0 1,0 0-1,-1 0 1,1 0 0,-1 0-1,1 0 1,0 0-1,-1 0 1,1 0 0,-1 0-1,1 1 1,0-1-1,-1 0 1,1 0 0,0 0-1,-1 1 1,1-1-1,0 0 1,-1 0 0,1 1-1,0-1 1,0 0-1,-1 1 1,1-1 0,-5 8 7,1-1 1,0 1 0,0 0-1,1 0 1,0 0 0,0 0-1,-1 11 1,-33 218 155,35-215-157,-10 111 246,8 193 0,19-159 116,-12-146-283,2 1 1,0-1 0,2 0-1,0 0 1,15 29-1,-15-39-28,0-1 0,0 0 1,1 0-1,0-1 0,0 0 0,1 0 0,0-1 0,1 0 0,0 0 0,0-1 0,1-1 0,0 0 0,21 9 1,-21-11-12,0 0-1,1 0 1,-1-2 0,1 1 0,-1-2 0,1 1 0,0-1 0,-1-1 0,1 0 0,0-1 0,-1 0 0,1-1 0,0 0 0,17-7 0,-22 6-30,0 0 1,0-1 0,0 1 0,-1-2 0,0 1-1,0-1 1,0 0 0,0 0 0,-1 0 0,0-1-1,0 0 1,0 0 0,-1 0 0,6-10 0,-8 11-18,0 0 0,1 0 1,-2 0-1,1 0 0,0 0 1,-1 0-1,0 0 0,0-1 1,-1 1-1,1 0 0,-1 0 1,-1-1-1,1 1 0,-1 0 1,1-1-1,-1 1 1,-1 0-1,1 0 0,-1 0 1,0 0-1,-4-7 0,6 11-3,-1 0 0,0-1 0,0 1 0,0 0 0,0 0 0,0 0 0,0 0 0,0 0 0,0 0 0,0 0 1,-1 0-1,1 0 0,0 0 0,0 1 0,-1-1 0,1 0 0,-1 1 0,1-1 0,-3 1 0,2-1 0,0 1 0,-1 0 0,1 1-1,-1-1 1,1 0 0,0 1 0,-1-1 0,1 1 0,0 0 0,-1-1 0,-1 2 0,-5 4 27,0-1 0,0 1 0,0 0 0,-10 11 0,13-12 40,-1 1-1,2 0 0,-1 0 0,1 1 1,0-1-1,0 1 0,1 0 1,0 1-1,-4 7 0,7-12-32,0 0 0,0 1 0,1-1 0,-1 0 0,1 1 0,-1-1 0,1 0 0,0 0 0,0 1 0,1-1 0,-1 0 0,1 1 0,-1-1 0,1 0 0,0 0 0,0 0 0,1 0 0,-1 0 0,1 0 0,-1 0 0,1 0 0,0 0 0,0-1 0,0 1 0,0-1 0,4 4 0,6 4 4,0 1 0,1-2 0,0 0 1,0 0-1,1-2 0,0 1 1,1-2-1,-1 0 0,19 5 0,-23-8-460,1-1 0,0 0 0,0-1 0,0 0 0,0-1 0,12 0 0,-16-1-438,1 0 1,-1-1 0,1 1 0,-1-2 0,0 1-1,0-1 1,0 0 0,0 0 0,9-7 0,12-6-2010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36.59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88 40 9888,'-53'-39'4480,"27"39"-3904,18 0-1984,8 3 640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0.29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1282 4480,'0'0'62,"0"0"0,-1 0-1,1 0 1,0 0 0,0 0 0,0 0 0,-1 1 0,1-1 0,0 0-1,0 0 1,0 0 0,-1 1 0,1-1 0,0 0 0,0 0 0,0 0 0,0 1-1,0-1 1,0 0 0,0 0 0,-1 1 0,1-1 0,0 0 0,0 0-1,0 1 1,0-1 0,0 0 0,0 1 0,0-1 0,0 0 0,0 0-1,0 1 1,1-1 0,-1 0 0,0 0 0,0 1 0,0-1 0,0 0-1,0 0 1,0 0 0,0 1 0,1-1 0,-1 0 0,0 1 44,0 0 1,1-1 0,-1 1-1,0-1 1,1 1-1,-1-1 1,1 1-1,-1-1 1,0 1 0,1-1-1,-1 1 1,1-1-1,-1 0 1,1 1 0,0-1-1,-1 0 1,1 1-1,-1-1 1,1 0-1,0 0 1,-1 1 0,1-1-1,0 0 1,0 0-1,10 0 674,0-1-1,0-1 0,0 0 0,-1 0 0,22-8 0,-11 1 38,36-20 1,-42 20-660,-1-1 0,-1 0 1,0-1-1,-1-1 1,0 0-1,14-17 1,4-7 20,-2-2 0,-2 0 0,-1-2 1,25-53-1,117-302 439,-160 374-679,0 0 0,-1-1-1,-1 0 1,-1 0 0,1-24-1,-5 44-90,-1 3 25,-3 9-61,-5 22-17,-28 248 263,36-277-57,-15 358 335,16-343-238,2 0 1,0 0-1,6 18 0,-7-30-30,1 0-1,0 1 1,0-1 0,1 0 0,0-1-1,0 1 1,0 0 0,1-1-1,-1 0 1,2 0 0,5 6-1,-9-9-32,1-1-1,-1 0 0,0 0 0,1 0 0,0 0 0,-1 0 0,1 0 0,0-1 1,-1 1-1,1 0 0,0-1 0,0 0 0,-1 1 0,1-1 0,0 0 0,0 0 1,0 0-1,0 0 0,-1 0 0,1 0 0,0 0 0,2-1 0,1-1 21,1-1 0,-1 1 0,0-1-1,-1 1 1,8-7 0,-12 9-54,12-9 81,0-1 0,-1 0-1,-1-1 1,1 0 0,-2 0-1,14-21 1,-19 26-51,166-270 219,-132 204-120,-3-2 0,27-86 0,-39 86-68,-4-1 0,14-102 0,-31 163-123,-1 1 0,0 0 0,-1-1 1,0 1-1,-1-1 0,-3-14 0,4 28 41,0-1 0,0 0 0,0 0 0,0 0 1,0 1-1,-1-1 0,1 0 0,0 0 0,0 1 1,-1-1-1,1 0 0,-1 0 0,1 1 0,0-1 0,-1 0 1,1 1-1,-1-1 0,0 1 0,1-1 0,-1 1 1,1-1-1,-1 1 0,0-1 0,0 0 0,0 1 5,0 0-1,0 1 0,0-1 1,1 0-1,-1 0 0,0 0 1,0 1-1,0-1 0,1 0 1,-1 1-1,0-1 0,1 1 1,-1-1-1,0 1 0,1-1 1,-1 1-1,1 0 0,-1-1 0,0 2 1,-4 5-43,0 0 0,0 0 0,-7 16 1,-44 120 46,35-85-26,-192 618 682,206-649-551,-6 22 246,-22 55-1,34-100 202,6-11-445,9-19-151,71-130-45,-65 124-130,1 1 0,45-49 0,-63 76 193,1 1 0,-1 0-1,0 0 1,1 0 0,0 1 0,6-4-1,-9 5 26,0 1-1,0-1 1,0 1-1,0 0 1,1-1 0,-1 1-1,0 0 1,0 0-1,1-1 1,-1 1-1,0 0 1,0 0-1,1 1 1,-1-1-1,0 0 1,0 0 0,1 1-1,-1-1 1,0 0-1,0 1 1,0-1-1,1 1 1,-1 0-1,0-1 1,0 1 0,0 0-1,0 0 1,0-1-1,1 3 1,3 3-1,0 1 0,-1-1 1,0 1-1,0 0 1,5 14-1,13 44 201,-11-32-82,3 9 96,-6-16 17,1 1 0,18 32 0,-25-54-159,0-1 1,1 0-1,-1 0 0,1 0 1,0 0-1,1 0 0,-1-1 1,1 1-1,-1-1 1,8 5-1,-10-7-37,0-1-1,1 1 1,-1-1 0,0 1-1,1-1 1,-1 0 0,1 1-1,-1-1 1,1 0 0,-1 0 0,0 0-1,1 0 1,-1 0 0,1 0-1,2-1 1,-2 0 1,0 0 0,1 0-1,-1 0 1,0-1 0,0 1 0,0 0-1,0-1 1,0 0 0,0 1-1,0-1 1,2-3 0,5-6 74,-1-1 0,0 0 0,-1 0 0,11-25 0,15-59-40,-22 62-340,22-48 0,-32 79 267,11-16-284,-12 18 295,0 1 1,0 0-1,1 0 0,-1 0 0,0 0 0,0 0 0,0 0 0,0 0 0,0 0 0,0-1 0,0 1 0,0 0 1,1 0-1,-1 0 0,0 0 0,0 0 0,0 0 0,0 0 0,0 0 0,1 0 0,-1 0 0,0 0 0,0 0 1,0 0-1,0 0 0,0 0 0,0 0 0,1 0 0,-1 0 0,0 0 0,0 0 0,0 0 0,0 0 1,0 0-1,0 0 0,1 0 0,-1 1 0,0-1 0,0 0 0,0 0 0,0 0 0,3 13-89,-1 83-95,-3-68 294,1 0-1,2 0 1,6 38 0,-7-61-109,1 0-1,-1 0 1,1 0 0,0-1 0,0 1-1,1 0 1,-1-1 0,1 0 0,0 0-1,5 5 1,-6-7 18,0 1 0,1-1-1,-1 0 1,1 0-1,0 0 1,0 0 0,0-1-1,0 1 1,0-1 0,0 0-1,0 0 1,0 0 0,0 0-1,1 0 1,-1-1 0,7 1-1,7-2 18,0-1-1,-1 0 0,1-2 1,0 0-1,-1 0 1,0-2-1,0 0 0,0-1 1,-1 0-1,20-13 1,1-4-16,-1-2 0,61-56 1,-78 64-22,96-97-278,-174 208-128,46-72 399,-30 49 38,40-62-48,0 1-1,0-1 1,1 1-1,0 0 0,0 0 1,-2 16-1,5-22 24,0 1 0,0-1 0,0 0 0,0 1 0,0-1-1,1 1 1,-1-1 0,1 1 0,0-1 0,0 0 0,0 1-1,1-1 1,-1 0 0,1 0 0,0 0 0,0 0 0,0 0-1,0-1 1,0 1 0,1 0 0,-1-1 0,1 0 0,-1 0-1,1 0 1,0 0 0,0 0 0,0 0 0,0-1 0,0 1-1,5 1 1,1 0 35,1 0 0,0-1 0,0 0 0,-1-1-1,2 0 1,-1 0 0,0-1 0,0 0 0,12-2-1,-4-2-9,0 0 1,-1-1-1,1-1 0,-1 0 0,0-2 0,-1 0 1,0 0-1,0-2 0,-1 0 0,22-19 0,-17 12-9,0-1 0,-1-1-1,-1-1 1,-1 0 0,-1-1-1,0-1 1,20-41 0,-9 12-23,-2-3 1,-2 0 0,16-62-1,-22 40-186,14-152 0,-21-68 320,-10 290-164,0-1 0,-1 0 0,-2-12 0,3 19 34,0 0 0,0 0 0,0 0 0,0 0 0,0-1 0,0 1 0,0 0 0,0 0 0,0 0 0,0 0 0,0 0 0,0 0 0,0-1 0,0 1 0,0 0 0,0 0 0,0 0 0,0 0 0,0 0 0,0 0 0,0 0 0,0-1 0,0 1 0,0 0 0,0 0 0,0 0 0,0 0 0,-1 0 0,1 0 0,0 0 0,0 0 0,0 0 0,0 0 0,0-1 0,0 1 0,0 0 0,0 0 0,-1 0 0,1 0 0,0 0 0,0 0 0,0 0 0,0 0 0,0 0 0,0 0 0,-1 0 0,1 0 0,0 0 0,0 0 0,0 0 0,0 0 1,0 0-1,0 0 0,-1 0 0,1 1 0,-3 6-57,0 16 0,-11 467 730,7-135-611,-14-68 366,19-274-409,1 0 113,-1 1 1,-1-1-1,-8 26 1,11-38-110,0-1 0,0 1-1,-1 0 1,1 0 0,0-1 0,-1 1-1,1 0 1,0-1 0,-1 1 0,1 0 0,-1-1-1,1 1 1,-1-1 0,1 1 0,-1-1 0,1 1-1,-1-1 1,0 1 0,1-1 0,-1 1-1,-1 0 1,1-2-14,1 1-1,-1 0 1,1 0 0,0-1-1,-1 1 1,1 0-1,-1 0 1,1-1 0,-1 1-1,1-1 1,0 1 0,-1 0-1,1-1 1,0 1-1,0-1 1,-1 1 0,1-1-1,0 1 1,0-1-1,-1 1 1,1-1 0,0 0-1,-1-3-39,0 0 0,0 0 0,0-1 0,0 1 0,1 0 1,0-7-1,31-121-186,-24 110 182,27-88-225,-28 94 242,1 1 0,0 0-1,1 0 1,17-22 0,-22 32-19,1 0 1,0 0-1,1 1 1,-1 0-1,9-6 1,-12 9 29,0 0 0,0 0 0,0 1-1,0-1 1,0 1 0,1-1 0,-1 1 0,0-1 0,0 1 0,0 0 0,1 0 0,-1-1 0,0 1 0,0 0-1,1 0 1,-1 0 0,0 0 0,0 0 0,0 1 0,1-1 0,-1 0 0,0 1 0,0-1 0,0 1 0,1-1-1,-1 1 1,0-1 0,0 1 0,0 0 0,0-1 0,0 1 0,0 0 0,0 0 0,1 2 0,4 5-8,0 1 0,0 0 0,-1 0 0,0 1 0,0-1 0,-1 1 0,0 0 1,-1 0-1,3 16 0,-3-10 88,-1 1-1,-1-1 1,0 0 0,-1 1 0,-3 25 0,1-31 3,-1 1-1,0 0 1,0-1 0,-1 1 0,-1-1 0,-10 18 0,14-25-60,9-4-3,-1-1-4,-1 0-42,156-25-263,-140 21 337,-1-1-1,0-1 1,-1-1-1,0-1 1,30-17 0,-31 13 15,-2 0 0,1-1 0,-2-1 0,0-1 1,21-26-1,-5 2-36,33-42-372,-64 81 345,-1 0 0,1 1 0,-1-1 1,1 0-1,0 1 0,-1-1 0,1 0 0,0 1 1,-1-1-1,1 1 0,0 0 0,0-1 0,-1 1 0,1-1 1,0 1-1,0 0 0,0 0 0,-1-1 0,1 1 0,0 0 1,0 0-1,0 0 0,0 0 0,0 0 0,0 0 1,-1 0-1,1 0 0,0 1 0,0-1 0,0 0 0,0 0 1,-1 1-1,1-1 0,0 0 0,0 1 0,-1-1 0,1 1 1,0-1-1,-1 1 0,1-1 0,0 1 0,-1 0 1,1-1-1,-1 1 0,1 0 0,-1 0 0,1-1 0,-1 1 1,1 0-1,-1 0 0,0-1 0,1 1 0,-1 0 0,0 1 1,2 4-6,-1 1 0,0-1 0,-1 0 0,1 1 0,-1-1 0,-2 13 0,1-8 21,0 30 21,-1-6 64,0 0 0,-9 43 0,3-49-66,4-15 70,1 0 0,0 0 0,-1 18 1,4-31-78,0-1 1,0 1-1,0-1 1,0 0-1,0 1 1,0-1-1,0 0 1,0 1-1,0-1 1,0 1-1,0-1 1,1 0-1,-1 1 1,0-1-1,0 0 1,0 1 0,0-1-1,1 0 1,-1 1-1,0-1 1,1 1-1,4-3 59,6-10-207,-3-2-24,0 0 0,-1-1 0,7-20 0,5-10-61,-12 30 121,1 0 1,0 1 0,1 0 0,1 1 0,0 0-1,20-20 1,-29 32 81,1 0-1,-1 0 1,0 0-1,0 0 1,0 0-1,0 0 1,1 1-1,-1-1 1,0 1-1,1-1 1,-1 1-1,0-1 1,1 1 0,-1-1-1,1 1 1,-1 0-1,1 0 1,-1 0-1,1 0 1,-1 0-1,1 0 1,2 1-1,-3 0 0,1 0 0,0 0 0,0 0 0,-1 0-1,1 0 1,0 1 0,-1-1 0,1 1 0,-1-1 0,0 1-1,0-1 1,1 1 0,-1 0 0,0-1 0,1 4 0,5 12 30,6 20 1,-10-27 45,1 1 0,0 0 0,1-1 0,0 0 0,0 0 0,10 13 0,-11-19-26,0 0 0,0 0 0,1-1 0,0 0 1,0 0-1,0 0 0,0 0 0,0-1 0,0 0 0,0 0 0,1 0 0,-1-1 0,1 0 1,0 0-1,-1 0 0,1-1 0,-1 1 0,10-2 0,-2 0-3,0 0-1,1-1 1,-1-1-1,0 0 0,-1 0 1,24-11-1,-26 10-18,-1-1 1,0 0-1,0-1 0,0 0 0,12-11 1,-17 13-41,1-1 1,-1 1-1,-1-1 1,1 0 0,0-1-1,-1 1 1,0-1-1,-1 1 1,1-1 0,3-11-1,-3 3-46,0-1 0,0 1 0,-2-1 1,1 0-1,-2 1 0,0-1 0,-1 0 0,-4-25 0,5 39 50,-1 0 0,1-1 0,-1 1 1,1 0-1,-1 0 0,1 0 0,-1 0 0,1-1 0,-1 1 0,0 0 1,-1-1-1,2 2 6,0 0 1,-1-1-1,1 1 1,0 0-1,-1 0 1,1 0-1,0-1 1,-1 1-1,1 0 1,0 0-1,-1 0 1,1 0-1,-1 0 1,1 0-1,0 0 1,-1 0-1,1 0 1,-1 0-1,1 0 1,0 0-1,-1 0 1,1 0-1,-1 0 1,-1 1-2,1 0 0,0 0 0,0-1 0,0 1 0,-1 0 0,1 0 0,0 0 0,0 1 0,0-1 1,0 0-1,1 0 0,-1 1 0,0-1 0,0 0 0,1 1 0,-1 1 0,-2 7 27,0 0 0,1 1 0,1-1 0,0 1 1,0-1-1,1 1 0,0-1 0,1 1 0,0-1 0,3 13 0,-2-16 22,0 1 0,1-1 0,-1 1 0,1-1 0,1 0 0,0 0 0,-1-1 0,2 1-1,-1-1 1,1 0 0,0 0 0,12 10 0,-15-13-2,1-1 1,-1 0-1,1 0 1,0-1-1,0 1 0,0 0 1,0-1-1,0 0 0,0 0 1,0 0-1,0 0 1,1 0-1,-1-1 0,0 1 1,0-1-1,1 0 1,-1 0-1,0 0 0,1-1 1,-1 1-1,0-1 0,0 1 1,1-1-1,-1 0 1,0 0-1,0-1 0,0 1 1,0-1-1,0 1 0,-1-1 1,1 0-1,3-3 1,2-2-65,0 0 0,-1-1 0,0 0 0,0-1 0,-1 0 0,7-10 0,26-60-141,-27 52 46,26-42 0,-36 65 129,3-3-27,0 0 0,0 0 0,8-7 1,-12 12 13,0 1 1,1 0-1,-1-1 1,1 1 0,-1 0-1,1 0 1,-1 0 0,1 0-1,-1 1 1,1-1 0,0 0-1,0 1 1,-1-1-1,1 1 1,0 0 0,0-1-1,0 1 1,-1 0 0,1 0-1,0 0 1,3 1 0,-4-1 18,1 1 0,-1 0 0,0 0 0,1 0 0,-1 0 0,0 0 0,0 0 1,0 0-1,0 0 0,0 0 0,0 0 0,0 1 0,0-1 0,0 0 0,-1 1 1,1-1-1,0 1 0,-1-1 0,1 1 0,-1-1 0,0 1 0,0-1 0,1 3 1,0 2 46,3 7 19,-2 1-1,0-1 1,0 1-1,-2-1 1,1 1-1,-2 0 1,-2 16-1,0-8 11,-2 0 0,0 0-1,-13 31 1,15-45-61,0-1 0,-1 0 0,0 0 0,0 0 0,-1 0 0,1-1 0,-1 0 0,-1 0 0,1 0 0,-8 5 0,11-9-12,0 0 0,-1-1-1,1 1 1,-1-1-1,1 1 1,-1-1-1,0 0 1,1 0 0,-1 0-1,0-1 1,0 1-1,0 0 1,0-1-1,0 0 1,1 0 0,-1 0-1,0 0 1,0 0-1,0-1 1,0 1-1,0-1 1,0 0 0,1 0-1,-1 0 1,0 0-1,1 0 1,-1 0-1,0-1 1,-4-3 0,3 1-94,-1 1 0,1-1 0,0-1 1,-5-5-1,8 8 13,-1 0 1,1 0-1,0 0 1,-1 0-1,1-1 1,0 1-1,0 0 1,0-1-1,1 1 1,-1-1-1,0 1 1,1-3-1,0 4 59,0 1 0,0 0 0,0 0 0,0 0 0,0-1 0,0 1 0,0 0-1,0 0 1,0 0 0,0-1 0,0 1 0,0 0 0,0 0 0,0 0 0,1-1 0,-1 1 0,0 0-1,0 0 1,0 0 0,0 0 0,0-1 0,1 1 0,-1 0 0,0 0 0,0 0 0,0 0-1,0 0 1,1 0 0,-1 0 0,0 0 0,0-1 0,0 1 0,1 0 0,10 2-206,16 9 79,-17-6 124,31 10 247,0-1 0,1-2 1,78 11-1,-113-22-197,0 0-1,-1-1 1,1 0 0,-1 0-1,1-1 1,-1 1 0,1-1-1,-1-1 1,1 1 0,-1-1 0,10-5-1,-9 3-141,0 0 0,0 0-1,-1-1 1,0 0 0,0 0-1,0-1 1,0 1 0,-1-1 0,5-7-1,18-34-489,-20 34 385,15-22 0,-23 34 200,0 0 0,1 0 0,0 0 0,-1 1 0,1-1 0,0 0 0,-1 1 0,1-1 0,0 0 0,-1 1 0,1-1 0,0 1 0,0-1 0,0 1 0,0 0 0,0-1 0,-1 1 0,1 0 0,0-1 0,0 1 0,0 0 0,0 0 0,2 0 0,-2 0 13,0 1 1,0-1-1,0 1 1,0-1-1,0 1 0,0 0 1,0-1-1,0 1 1,-1 0-1,1 0 1,0-1-1,0 1 1,-1 0-1,1 0 0,0 0 1,0 2-1,2 3 38,0 1 0,-1-1-1,0 1 1,0 0 0,1 8 0,1 9 169,0 42 1,-4-55-84,0 0 0,-1 0 0,-1 0 0,0 0 0,0-1 0,-5 13 0,6-21-112,0 0 0,1 0 0,-1 0-1,-1-1 1,1 1 0,0 0 0,0-1 0,-1 1 0,1 0 0,-1-1 0,1 0 0,-1 1 0,1-1-1,-1 0 1,0 0 0,0 0 0,0 0 0,0 0 0,0 0 0,0 0 0,0-1 0,0 1-1,0-1 1,0 0 0,0 1 0,0-1 0,-4 0 0,0-1-55,-1 1 1,0-1-1,1-1 0,-1 1 1,1-1-1,0 0 1,-9-4-1,14 4-47,4 1 23,11-1-17,17 2-3,112 1-5723,-111-2 3942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0.6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53 28 8640,'-31'-23'3904,"18"23"-3392,8 0-1312,2-4-768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1.0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70 51 7648,'-60'-23'3456,"51"23"-3008,18 0 192,4 0-448,21 0 1248,10 0-800,31 0 448,4 0-640,49-5-64,-1 2-225,40-8-159,-13 3-32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3.9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269 18 4896,'-11'-13'1584,"11"13"-1530,0-1 1,-1 1-1,1 0 1,0-1-1,0 1 1,-1 0-1,1 0 1,0-1 0,0 1-1,-1 0 1,1 0-1,0-1 1,-1 1-1,1 0 1,-1 0-1,1 0 1,0 0-1,-1-1 1,1 1-1,0 0 1,-1 0-1,1 0 1,-1 0-1,1 0 1,0 0-1,-1 0 1,1 0-1,-1 0 1,1 0 0,0 1-1,-1-1 1,-4 3 2152,4 2-1805,0-1 0,0 0 0,1 1 0,-1-1 1,1 9-1,-2 15 363,-64 425 2723,45-329-3088,-23 114 578,26-161-355,-30 80 0,46-150-456,-8 19 404,9-26-547,1 1 1,0 0-1,-1 0 1,1-1-1,-1 1 1,1 0-1,-1 0 1,1-1-1,-1 1 1,0-1-1,1 1 1,-1 0-1,0-1 1,0 1-1,1-1 1,-1 0-1,0 1 1,0-1-1,0 0 1,1 1-1,-1-1 1,-1 0-1,2 0-22,-1 0 0,1 0-1,0 0 1,0 0 0,0 0-1,-1 0 1,1 0-1,0 0 1,0 0 0,0 0-1,-1 0 1,1 0 0,0 0-1,0 0 1,0 0 0,-1 0-1,1 0 1,0 0 0,0-1-1,0 1 1,-1 0-1,1 0 1,0 0 0,0 0-1,0 0 1,0-1 0,0 1-1,0 0 1,-1 0 0,1 0-1,0-1 1,0 1-1,0 0 1,0 0 0,0 0-1,0-1 1,0 1 0,0 0-1,-2-7-92,1-1-1,0 1 1,1 0-1,-1-1 0,2 1 1,-1 0-1,3-14 0,1-1-74,12-34-1,-8 34 69,1 0-1,1 0 1,18-28 0,-21 38 39,1 1-1,1 0 0,-1 0 1,2 1-1,0 0 1,0 1-1,15-11 0,-22 18 57,1-1 0,-1 1-1,0 1 1,1-1 0,-1 0-1,1 1 1,-1 0-1,1 0 1,0 0 0,0 0-1,-1 0 1,1 1 0,0 0-1,0 0 1,0 0 0,0 0-1,0 0 1,-1 1-1,7 1 1,-6 0 16,-1 0 0,1 0 0,0 0 0,0 0 0,-1 1 0,1-1 0,-1 1 0,0 0-1,0 0 1,0 0 0,0 0 0,0 1 0,-1-1 0,0 1 0,1 0 0,-1 0 0,2 5 0,2 5 87,-1 1 1,0-1-1,-1 1 1,-1 0-1,0 1 1,-1-1-1,-1 0 1,0 1-1,-2 20 1,1-28-15,-1 0-1,-1 0 1,1 0 0,-1 0 0,-1 0-1,1-1 1,-1 1 0,-1-1 0,1 0-1,-1 0 1,-1 0 0,1 0 0,-1-1-1,0 1 1,0-1 0,-1-1-1,0 1 1,0-1 0,-10 7 0,11-9-94,1-1 1,0 0 0,-1 0 0,1 0-1,-1-1 1,0 1 0,0-1-1,1 0 1,-1-1 0,0 1 0,0-1-1,0 0 1,0 0 0,0-1 0,1 1-1,-1-1 1,0 0 0,0 0-1,1-1 1,-1 1 0,-8-5 0,12 5-45,0 1 1,0-1 0,-1 0 0,1 0-1,0 0 1,0 0 0,0 0 0,0 0-1,0 0 1,0 0 0,1 0 0,-1 0-1,-1-2 1,2 2 32,0 0 1,0 1-1,-1-1 0,1 0 1,0 1-1,0-1 0,0 0 1,0 1-1,0-1 0,0 0 1,0 1-1,1-1 0,-1 1 1,0-1-1,0 0 1,0 1-1,1-1 0,-1 1 1,0-1-1,1 0 0,-1 1 1,0-1-1,1 1 0,-1-1 1,1 1-1,-1-1 0,1 1 1,-1 0-1,1-1 0,-1 1 1,1-1-1,0 1 0,7-4-62,0 1-1,0 0 1,0 1-1,0 0 0,1 0 1,-1 1-1,0 0 1,11 0-1,2-1 6,-18 1 50,38-3 52,41-10 0,-69 10 43,0 1 0,-1-1 1,0-1-1,1 0 1,-2-1-1,1-1 1,17-11-1,-13 5 2,-1 0-1,0-2 1,-1 1 0,-1-2-1,0 0 1,-1 0 0,16-30-1,-22 35 8,35-67 363,-35 63-370,0 1 1,0-1 0,4-23 0,-9 35-64,-1-1-1,1 1 1,-1-1 0,0 0 0,0 1 0,-1-1 0,1 0 0,-2-5 0,1 8-35,1-1 1,0 1 0,-1-1-1,0 1 1,1 0 0,-1 0 0,0-1-1,1 1 1,-1 0 0,0 0-1,0 0 1,0 0 0,0 0 0,0 0-1,0 0 1,-1 0 0,1 0-1,0 1 1,0-1 0,-1 0 0,1 1-1,0-1 1,-2 0 0,-1 0-538,16 5-211,28 8 663,-21-4 38,-1 0-1,0 1 0,21 15 1,-29-17 57,-1 1 0,1 0 0,-2 0 1,1 1-1,-1 0 0,13 19 0,-5 0 83,-2 1 1,-1 1-1,15 47 1,-9-25-34,-15-40-22,4 11 176,1 0-1,13 22 0,-21-44-165,0 1 0,0-1 0,-1 0 0,1 0 0,0 1 0,0-1 0,0 0 0,1 0 0,-1 0 0,0 0 0,0 0 0,0 0 0,1-1 0,-1 1 0,0 0 0,1-1 0,-1 1 0,1-1 0,-1 1 0,1-1 0,2 1 0,-2-1 1,1 0-1,-1-1 1,1 1 0,-1-1-1,1 1 1,-1-1 0,1 0-1,-1 0 1,1 0 0,-1 0-1,5-3 1,0-1-1,0-1 0,1 0 0,-2 0 0,1-1 1,-1 0-1,9-11 0,83-135 80,-74 114-179,-17 27 57,1 0-1,-1 0 0,2 1 0,18-19 0,-27 30 19,0 0 0,0-1-1,0 1 1,0 0 0,0 0 0,0 0-1,1-1 1,-1 1 0,0 0-1,0 0 1,0 0 0,1 0-1,-1 0 1,0-1 0,0 1-1,0 0 1,1 0 0,-1 0 0,0 0-1,0 0 1,0 0 0,1 0-1,-1 0 1,0 0 0,0 0-1,1 0 1,-1 0 0,0 0-1,0 0 1,1 0 0,-1 0 0,0 0-1,0 0 1,0 0 0,1 0-1,-1 0 1,0 0 0,0 0-1,0 1 1,1-1 0,-1 0-1,0 0 1,0 0 0,1 1 0,2 13-25,0 67 26,-2-9 26,0-65-9,0 14 41,2-1-1,0 1 1,8 26-1,-9-41-44,0 0 0,0 0 1,1 0-1,0-1 0,0 1 0,1-1 0,-1 0 0,1 0 1,0 0-1,1 0 0,-1-1 0,1 0 0,0 0 0,0 0 1,8 5-1,-3-4 61,0-1-1,1 0 1,0 0 0,0-1 0,0 0 0,0-1 0,0 0-1,1-1 1,-1 0 0,0-1 0,1-1 0,-1 1 0,0-2 0,13-2-1,-6 0-52,0-1 0,0 0-1,-1-1 1,0-2-1,0 1 1,-1-2 0,30-20-1,-23 11-122,-2-1 0,0 0 0,-2-2 0,0-1 0,19-27 0,-14 17 93,-10 14-208,12-20 1,-44 56 144,1 4 18,-24 45 0,9-14-30,32-53 86,-44 72-81,38-61 42,0-1 1,2 2 0,-1-1 0,-4 20 0,8-29 39,1 0 0,-1 0-1,1 1 1,0-1 0,0 0-1,0 0 1,0 1 0,0-1-1,0 0 1,0 0 0,1 1-1,-1-1 1,1 0 0,0 0-1,0 0 1,-1 0 0,1 0-1,1 0 1,-1 0 0,0 0-1,0 0 1,1 0 0,-1 0-1,1-1 1,0 1 0,-1-1-1,4 3 1,-2-3 9,0 1 1,0-1-1,0 0 0,0 0 0,0 0 1,0-1-1,1 1 0,-1-1 0,0 1 1,0-1-1,0 0 0,1-1 1,-1 1-1,0 0 0,0-1 0,0 0 1,0 0-1,0 0 0,4-1 0,2-3-12,1 0 0,-1 0 0,0-1 0,0 0 0,12-11 0,-2-1-32,17-22 0,-8 6 22,-2-1-1,-2-1 0,-1-2 0,24-53 0,-7 5 43,39-126-1,-57 133 72,-3-1 1,15-139-1,-32 199-42,-1-1-1,-1 0 1,-3-22 0,3 38-72,-1 0 0,0 0 0,0 0 0,-1 1 0,-3-10 0,5 14 4,0-1-1,-1 0 1,1 0-1,-1 1 1,1-1-1,-1 0 1,1 1-1,-1-1 1,1 0-1,-1 1 1,0-1-1,1 1 1,-1-1-1,0 1 1,1-1-1,-1 1 1,0 0-1,0-1 1,0 1-1,1 0 1,-1 0-1,0-1 1,0 1-1,0 0 0,0 0 1,1 0-1,-1 0 1,0 0-1,0 0 1,0 0-1,0 0 1,1 1-1,-1-1 1,0 0-1,0 0 1,0 1-1,1-1 1,-1 0-1,0 1 1,0-1-1,1 1 1,-1-1-1,-1 2 1,-6 4-50,0 1 1,0 1 0,0 0 0,1 0-1,0 0 1,-10 17 0,-30 59-132,19-24 194,2 0 0,3 2 0,3 0 0,3 1 0,2 1 0,3 1 0,-5 93 0,16-132 55,1 1-1,1-1 1,2 0-1,6 33 0,-6-49-17,0 0 0,0 0 0,1 0 0,0-1 0,10 17 0,-10-21-11,0 1 0,0-1-1,0 0 1,1 0 0,0-1-1,0 1 1,0-1-1,0 0 1,1-1 0,6 4-1,0-2-31,0 0-1,0-1 0,0-1 0,0 0 0,1 0 0,0-1 1,-1-1-1,1 0 0,0-1 0,0 0 0,-1-1 0,1-1 1,0 0-1,-1 0 0,1-1 0,17-7 0,-12 2-1,-1-1-1,0-1 1,0 0-1,-1-1 1,0 0-1,20-21 1,76-89 220,-110 119-214,8-10 20,16-17 125,-1-2 1,32-52-1,-56 81-133,8-19 24,-9 21-40,0 0-1,0-1 0,0 1 0,0-1 1,0 1-1,0 0 0,0-1 1,0 1-1,0-1 0,0 1 1,0 0-1,0-1 0,0 1 1,0-1-1,0 1 0,0 0 0,0-1 1,0 1-1,0-1 0,-1 1 1,1 0-1,0-1 0,0 1 1,-1 0-1,1-1 0,0 1 0,0 0 1,-1-1-1,1 1 0,0 0 1,-1 0-1,1-1 0,0 1 1,-1 0-1,1 0 0,-1 0 0,1 0 1,0-1-1,-1 1 0,1 0 1,0 0-1,-1 0 0,1 0 1,-1 0-1,1 0 0,-1 0 1,1 0-1,0 0 0,-1 0 0,1 0 1,-1 0-1,0 1 0,-2 0-16,0 0 0,-1 0 0,1 0 0,0 1 0,0 0 0,0-1 0,0 1 0,0 0 0,0 0 0,1 1 0,-1-1 0,1 0 0,-3 4 0,-10 12-47,0-1-1,2 2 1,-16 25 0,-31 68 309,42-76-147,7-14-74,1 0-1,-14 47 0,23-65-10,0 0 0,1-1 0,-1 1 0,1 0 0,0 0 0,0 0-1,0 0 1,1 4 0,-1-7 1,0 0-1,0 0 1,1 0-1,-1 0 1,0 0 0,1 0-1,-1 0 1,0 0-1,1 0 1,-1 0 0,1-1-1,0 1 1,-1 0-1,1 0 1,0 0-1,0-1 1,-1 1 0,1 0-1,0-1 1,0 1-1,0 0 1,0-1 0,0 0-1,0 1 1,0-1-1,0 1 1,0-1-1,0 0 1,0 0 0,0 1-1,0-1 1,2 0-1,0-1-11,1 1 0,0-1 0,0 1 0,0-1-1,-1-1 1,1 1 0,0 0 0,-1-1 0,0 0-1,1 0 1,-1 0 0,0 0 0,0 0 0,0-1-1,0 1 1,4-6 0,4-4-60,-1-1-1,14-22 1,-19 27 31,17-30-71,-14 22-5,18-25 1,-26 41 94,0-1-1,1 1 1,-1 0 0,0-1 0,0 1 0,1 0 0,-1-1 0,0 1-1,1 0 1,-1-1 0,0 1 0,1 0 0,-1 0 0,1-1 0,-1 1 0,0 0-1,1 0 1,-1 0 0,1 0 0,-1-1 0,1 1 0,2 7-61,-4 19 112,1-24-39,-14 92 423,-31 112-1,31-150-281,5-13-64,1-8 73,-1-1-1,-21 55 0,24-74-75,-1-1 0,0 0 0,-1-1 0,0 0 0,-1 0 0,-1-1 0,-14 16 0,21-26-101,1 0-1,-1 0 1,1 0-1,-1-1 1,0 1-1,1 0 0,-1-1 1,0 0-1,0 0 1,0 0-1,0 0 1,0 0-1,-1-1 1,1 1-1,0-1 1,-6 0-1,7 0-3,0-1-1,0 1 1,0-1-1,1 0 1,-1 1-1,0-1 1,0 0 0,0 0-1,1 0 1,-1-1-1,0 1 1,1 0-1,-1-1 1,1 1-1,-1-1 1,1 1 0,0-1-1,0 0 1,0 1-1,0-1 1,0 0-1,0 0 1,0 0-1,0 0 1,1 1 0,-1-1-1,0-4 1,0-1-18,0 0 0,1 0 0,0 0 0,0 0 0,0 0-1,1 0 1,0 0 0,0 0 0,1 1 0,0-1 0,0 0 0,0 1 0,5-9 0,2-1 41,0 0 0,0 1 0,1 1 1,17-19-1,-14 19 64,1 1 0,0 1 1,1 0-1,0 1 0,0 0 0,24-11 1,105-40 446,-86 39-261,-1 2 45,-30 11-73,0 0 1,-1-2-1,0-1 0,34-22 1,-53 30-140,1-2 0,-1 1 0,-1-1 1,1 1-1,-1-2 0,0 1 0,-1-1 1,0 0-1,0 0 0,-1 0 1,0-1-1,0 0 0,-1 1 0,0-1 1,-1 0-1,3-13 0,-4 10-29,0 0 0,-1 0 0,0-1 0,-1 1-1,0 0 1,-1 0 0,0 0 0,-1 0 0,-1 1 0,1-1 0,-2 1 0,-6-13 0,8 19-48,1 1 1,-2-1-1,1 1 1,0 0-1,-1 0 1,0 0-1,0 0 1,0 0-1,0 1 1,-1 0-1,1 0 1,-8-4 0,9 6-25,-1-1 0,0 1 0,1-1 0,-1 1 0,0 0 0,0 0 0,1 1 0,-1-1 0,0 1 0,0 0 0,0 0 0,0 0 0,0 1 0,0-1 0,0 1 0,1 0 0,-1 0 1,-5 2-1,5-1 19,1 0 0,-1 0 0,0 0 0,1 1 0,0 0 0,0-1 1,0 1-1,0 0 0,0 0 0,0 1 0,1-1 0,0 1 1,-1-1-1,1 1 0,1 0 0,-1-1 0,0 1 0,1 0 0,0 0 1,0 0-1,-1 5 0,2-2 43,-1 0 1,1 0 0,0 0-1,0-1 1,1 1-1,0 0 1,0 0-1,0-1 1,1 1 0,0 0-1,1-1 1,3 8-1,1-1 6,1-1 1,0 0-1,0 0 0,1-1 1,1-1-1,0 1 0,16 12 0,-10-11-81,-1-1-1,2-1 1,0 0 0,0-2-1,22 9 1,-18-9-528,1-2 0,-1 0 0,1-1 0,30 2 1,-33-6-677,-1-1 0,1 0 1,0-1-1,0-1 0,21-5 1,-8-1-909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4.33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36 75 8384,'-25'-33'3808,"20"30"-3328,0-5-2624,10 5 1056,0-14-1472,3 6 1472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7.04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57 36 11456,'-23'-16'5215,"10"16"-4543,10 0 352,-7-3-480,5 3-288,2-5-640,3 2 192,0-5-1920,3 8 1185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47.39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70 9 10144,'-18'-9'4576,"10"18"-3968,3-9-608,2 3-128,-10 2 896,8-2-416,-5-3 31,7 0-255,-2-3-1215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51.7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125 1259 3552,'-2'2'169,"1"0"1,-1 0-1,0 1 0,1-1 1,0 0-1,-1 0 0,1 1 1,0-1-1,0 1 1,1-1-1,-1 1 0,0-1 1,1 1-1,-1-1 0,1 5 1,-1 8 665,3 25 1,0-14-33,-4 95 969,-4-1 1,-35 186-1,38-292-1499,0 0 0,-1-1 0,0 0 0,-10 20 0,14-33-267,-9 12 504,4-13-192,-1-9-96,3 1-217,1 0 1,-1 1-1,2-1 1,-2-9-1,1-20-70,2-1-1,2 1 1,8-46 0,-1 29 4,3 1 1,37-99-1,-39 127 158,1 0 0,2 1-1,20-31 1,-24 43-13,0 0-1,1 1 1,0 1 0,1-1-1,0 1 1,1 1 0,18-12-1,-27 19-40,1 1 0,0 0-1,0 0 1,0 0 0,0 1 0,1-1 0,-1 1-1,0 0 1,1 0 0,-1 0 0,1 1-1,6-1 1,-8 2-3,-1-1 0,1 1 0,-1-1 0,1 1 0,-1 0 0,1 0 0,-1 0 0,0 0 0,0 0 0,0 1 0,1-1 0,-1 1-1,0-1 1,-1 1 0,1 0 0,0 0 0,0 0 0,-1 0 0,1 0 0,-1 0 0,0 0 0,1 0 0,0 4 0,2 4 49,0 0 1,-1 0-1,-1 1 0,1-1 1,-1 1-1,-1-1 0,0 1 1,-1 17-1,-2-7 211,0 0 1,-1 0-1,-9 29 0,12-47-224,-7 16 143,7-19-223,-1 1 0,1-1-1,0 1 1,-1-1 0,1 1 0,-1-1 0,1 1 0,0-1 0,-1 1-1,1-1 1,-1 0 0,1 1 0,-1-1 0,1 0 0,-1 1 0,0-1 0,1 0-1,-1 0 1,1 0 0,-1 0 0,1 1 0,-1-1 0,0 0 0,1 0-1,-1 0 1,0 0 0,1 0 0,-1 0 0,0-1 0,-1 1-24,1-1 0,0 0 0,0 1 0,0-1 0,1 0 0,-1 0 0,0 1 0,0-1 0,0 0 0,1 0 0,-1 0 0,0 0 0,1 0 0,-1 0 0,1 0 0,-1-1 0,1 1 0,-1 0 0,1 0 0,0 0 0,0 0-1,-1-1 1,1 1 0,0-2 0,0 0-31,0 0-1,0 1 0,0-1 0,0 0 0,0 1 0,1-1 0,-1 0 0,1 1 0,0-1 0,0-2 0,3 0 18,-1 1 0,0 0 0,1 0 0,0 0 0,0 0 0,0 1 0,0-1 0,7-3 0,5-5-34,36-24 138,3 2-1,63-29 1,27-16 596,-123 65-519,0 0-1,-1-1 1,36-36 0,-55 49-116,0 0 0,-1-1 0,1 1 0,-1-1 0,0 0 0,0 1 0,0-1 0,0 0 0,0-5 1,-1 7-13,0 0 0,1 0 0,-1 0-1,0 0 1,0 0 0,-1 0 0,1 0 0,0 0 0,0 0 0,0 0 0,-1 0 0,1 0 0,-1-1 0,1 2-6,-1-1 0,1 1 0,0-1 0,-1 1 0,1 0 0,-1 0 0,1-1 0,0 1 0,-1 0 0,1 0 0,-1-1 0,1 1 0,-1 0 0,1 0-1,-1 0 1,1 0 0,-1 0 0,1 0 0,-1 0 0,1 0 0,-1 0 0,1 0 0,-1 0 0,1 0 0,-1 0 0,1 0 0,-1 0 0,1 1 0,-1-1-15,1 0 0,-1 0-1,1 0 1,-1 0 0,1 0 0,0 0 0,-1 1 0,1-1 0,0 0 0,-1 0 0,1 1 0,0-1 0,-1 0-1,1 0 1,0 1 0,-1-1 0,1 0 0,0 1 0,0-1 0,-1 1 0,1-1 0,0 0 0,0 1-1,0-1 1,-1 0 0,1 1 0,0-1 0,0 1 0,0 0 0,0 0-18,0 1-1,0-1 1,1 0-1,-1 1 1,0-1-1,1 0 1,-1 1 0,1-1-1,0 2 1,2 2-27,0 0 1,0 0-1,8 9 0,24 23-142,33 38 8,-58-62 210,-1 0 0,0 0-1,-1 1 1,9 20 0,8 34 216,8 19 518,-33-86-720,1 1 1,-1-1 0,1 0-1,0 0 1,0 0 0,-1 1-1,1-1 1,0 0 0,0 0 0,0 0-1,2 1 1,-2-2-16,0 1 1,-1-1-1,1 0 0,0 0 1,-1 0-1,1 1 0,0-1 1,-1 0-1,1 0 1,0 0-1,-1 0 0,1 0 1,0-1-1,-1 1 0,1 0 1,0 0-1,-1 0 0,1 0 1,0-1-1,-1 1 0,1 0 1,0-1-1,-1 1 1,1-1-1,-1 1 0,1 0 1,-1-1-1,1 0 0,7-7-99,-1-1 1,12-16-1,-4 4 22,22-22 1,70-62 0,-107 105 57,19-16-2,-18 15-8,0 0 0,0 0 0,0 1 1,0-1-1,0 0 0,0 1 0,0-1 1,0 1-1,0-1 0,0 1 0,0 0 1,0-1-1,0 1 0,0 0 0,0 0 0,2 0 1,-3 1 11,1 0 1,-1 0 0,0 0-1,0 1 1,0-1 0,0 0-1,0 0 1,0 1 0,0-1 0,0 0-1,0 0 1,-1 0 0,1 0-1,0 1 1,-1-1 0,0 1-1,1 0 15,-5 15-5,0 1 0,1 0 1,-1 26-1,4-39 6,1 0 0,0 0 0,0 0 0,1 1 0,-1-1 0,1 0 0,0 0 0,0 0 0,1 0 0,0-1 0,-1 1-1,2 0 1,-1-1 0,0 1 0,1-1 0,0 1 0,4 3 0,-6-7 0,0 0 0,0 0 0,0 0 0,0-1 0,0 1-1,0 0 1,0-1 0,1 1 0,-1-1 0,0 1 0,0-1 0,1 0-1,-1 1 1,0-1 0,0 0 0,1 0 0,-1 0 0,0 0-1,1 0 1,-1 0 0,0 0 0,0-1 0,1 1 0,-1 0 0,0-1-1,0 1 1,1-1 0,-1 1 0,0-1 0,0 0 0,0 1 0,0-1-1,0 0 1,2-1 0,2-3-33,0 1 0,-1-1 0,1 0 0,-1 0 0,4-7 0,-6 9-3,0 0 0,0-1 0,0 0 0,-1 1 0,1-1 0,-1 0 0,0 0-1,0 0 1,0 0 0,-1 0 0,1 0 0,-1 0 0,0 0 0,0 0 0,0 0 0,-2-4-1,1 2-4,-1-1 0,0 1 0,0 0 0,-1 0 0,1 1 0,-1-1 0,-1 0-1,1 1 1,-7-8 0,3 5-63,1 1 0,-1 0 0,-1 0 0,0 1 0,0 0 1,0 0-1,0 0 0,-1 1 0,0 1 0,0 0 0,0 0 0,-1 0 0,-9-1 0,19 5 79,0 0-1,0 0 1,0 0-1,0 0 1,0 0-1,0 1 1,0-1-1,0 0 1,1 0-1,-1 0 1,0 0-1,0 0 1,0 0-1,0 1 1,0-1-1,0 0 1,0 0-1,0 0 1,0 0-1,0 0 1,0 0-1,0 1 1,0-1-1,0 0 1,0 0-1,0 0 1,0 0-1,-1 0 1,1 0-1,0 0 1,0 1-1,0-1 1,0 0-1,0 0 1,0 0-1,0 0 1,0 0-1,0 0 1,0 0-1,0 0 1,-1 1-1,1-1 1,0 0-1,0 0 1,0 0-1,0 0 1,0 0-1,0 0 1,-1 0-1,1 0 1,0 0-1,0 0 1,0 0-1,0 0 1,0 0-1,0 0 1,-1 0 0,12 9-87,-1-5 144,0 0 0,0-1 0,0-1 0,1 0-1,-1 0 1,1-1 0,20 0 0,-17 0 16,8 0 81,1-1 0,-1 0 0,0-2 0,0-1 0,32-8 0,-42 8-90,0-1 0,-1-1 0,1 1 0,-1-2 0,0 0 0,0 0 0,-1-1 0,0 0 0,0-1 0,-1 0 0,15-15 0,-9 3 6,-1 0 0,0-1 0,-2 0 0,0-1 0,9-24 0,37-121 373,-55 159-410,7-27 29,-1 0-1,-2 0 0,-1-1 0,-2 0 1,-2-1-1,-1 1 0,-2 0 0,-1-1 1,-2 1-1,-10-42 0,14 75-101,-1 1-1,0-1 1,0 0 0,0 0-1,-3-5 1,4 8 36,0 0 1,-1-1-1,1 1 1,0 0 0,0 0-1,-1-1 1,1 1-1,0 0 1,0 0-1,-1-1 1,1 1 0,0 0-1,-1 0 1,1 0-1,0-1 1,-1 1-1,1 0 1,-1 0 0,1 0-1,0 0 1,-1 0-1,0 0 3,1 0 0,-1 0 0,0 1 0,1-1 0,-1 0 0,1 1 0,-1-1 0,0 0 0,1 1 0,-1-1-1,1 0 1,0 1 0,-1-1 0,1 1 0,-1-1 0,1 1 0,-1 0 0,-5 9 9,1 0-1,0 1 1,1 0-1,0-1 1,1 1 0,-4 22-1,5-22 15,-6 31-28,2 0 0,-1 50 0,4-39 10,-5 345 357,8-313-240,0-69-59,4 30-1,-3-41-29,0 0 0,0 0-1,1 0 1,-1-1-1,1 1 1,0-1 0,0 1-1,0-1 1,6 8 0,-7-11-27,0-1 0,-1 1 1,1-1-1,0 1 1,-1-1-1,1 1 1,0-1-1,-1 1 1,1-1-1,0 0 1,0 0-1,0 1 0,-1-1 1,1 0-1,0 0 1,0 0-1,0 0 1,-1 0-1,1 0 1,0 0-1,0 0 0,0 0 1,0 0-1,-1-1 1,1 1-1,0 0 1,0-1-1,-1 1 1,1 0-1,0-1 0,0 1 1,-1-1-1,1 1 1,0-1-1,-1 1 1,1-1-1,0 0 1,3-3-111,0 1 0,-1-1 0,1 0 0,4-8 0,0 0-78,-1-2 0,-1 1 1,0-1-1,4-15 1,12-60-21,-19 75 267,0 0-335,0 1-1,1-24 1,-4 38 278,1 0 0,-1 1 0,1-1 0,0 1 1,0-1-1,0 0 0,0 0 0,0 1 0,0-1 0,0 0 0,2 1 0,3 5 29,1 1-27,1-1-1,1 1 1,-1-1-1,1-1 1,0 1-1,0-1 1,1-1 0,0 0-1,20 7 1,-1-2 127,0-2 0,43 6 0,-44-10 62,1-2-1,56-2 1,56-16-159,-141 16-16,1 0 0,-1 0 0,0 0 0,1 0 0,-1-1 0,1 1 0,-1 0 0,1 0 0,-1 0 0,0 0 0,1 0 0,-1 0 0,1 0 0,-1 0 0,0 1 0,1-1 0,-1 0 0,1 0 0,-1 0 0,0 0 0,1 0 0,-1 1 0,0-1 0,1 0 0,-1 0 0,0 1 0,1-1 0,-1 0 0,0 1 0,1-1 0,-1 0 0,0 0 0,0 1 0,1 0 0,-1 0-1,0 0 0,0 0 0,-1 0 1,1 0-1,0 0 0,0 0 0,-1 0 0,1 0 1,0 0-1,-1 0 0,1 0 0,-2 2 0,-23 31 0,24-33 0,-18 19 67,-25 21-1,29-27-66,0 0 0,1 0 0,-20 26 1,34-39-27,-1 0 1,0 0 0,0 0 0,1 0 0,-1 0 0,1 0 0,-1 1 0,1-1-1,-1 0 1,1 0 0,0 1 0,-1 1 0,1-2 12,0-1 1,0 0 0,0 0-1,1 1 1,-1-1-1,0 0 1,0 0-1,0 1 1,0-1-1,0 0 1,1 0-1,-1 1 1,0-1-1,0 0 1,0 0-1,1 0 1,-1 0-1,0 1 1,0-1-1,1 0 1,-1 0 0,0 0-1,0 0 1,1 0-1,-1 0 1,0 0-1,0 1 1,1-1-1,-1 0 1,0 0-1,1 0 1,-1 0-1,1 0 1,1-1-6,1 1-1,0-1 1,-1 1 0,1-1 0,-1 0-1,1 0 1,-1 0 0,1 0 0,3-3-1,7-5-83,-1-1 0,-1-1 0,0 0 0,0 0 0,-1-1 0,14-22 0,19-27-160,-39 58-58,-2 9 206,-1 13 140,-2-14-66,1 6 14,1 0 1,0 0-1,0-1 0,1 1 0,0 0 0,6 14 0,-7-20 35,1-1 0,0 1 0,1-1 0,-1 0 0,1 0 1,0 0-1,0 0 0,0 0 0,1-1 0,-1 1 0,1-1 0,0 0 0,0 0 0,0 0 0,0-1 1,7 4-1,-7-5 30,0 1 0,0-1 1,1 0-1,-1 0 1,0-1-1,1 1 0,-1-1 1,1 0-1,-1 0 0,0-1 1,9 0-1,2-3 52,29-10 0,-40 12-127,14-4-26,-1-1-1,1-1 1,-1 0-1,0-1 1,-1-1-1,16-12 1,-19 10-25,0 0 0,0-1 0,-1 0 0,-1-1-1,13-19 1,-9 6-16,-2 0 0,16-44-1,13-64-103,-22 57 167,16-126 0,-6-119-13,-26 235 319,-5 73-374,1 15 89,0-1 0,0 1 0,0 0 0,0 0 0,0 0 0,0 0 0,0 0 0,0 0 0,0 0 0,0 0 0,0 0 0,0-1 0,0 1 0,0 0 0,0 0 0,0 0 0,0 0 0,0 0 0,0 0 0,0 0 0,0 0 0,0 0 0,0-1 0,0 1 0,0 0 1,0 0-1,0 0 0,0 0 0,0 0 0,-1 0 0,1 0 0,0 0 0,0 0 0,0 0 0,0 0 0,0 0 0,0 0 0,0 0 0,0 0 0,0 0 0,-1 0 0,1 0 0,0 0 0,0 0 0,0 0 0,0 0 0,0 0 0,0 0 0,0 0 0,-2 2-19,1 0-1,1-1 1,-1 1 0,0 0-1,0 1 1,1-1-1,-1 0 1,0 3 0,-38 239 54,26-102 288,10 255 0,5-369-192,1-1 0,11 43 0,-14-69-153,0 0 1,0 0-1,1 0 0,-1 1 1,0-1-1,1 0 1,-1 0-1,1 0 1,-1 0-1,1 0 1,0 0-1,-1 0 1,1 0-1,0 0 0,0 0 1,0 0-1,0 0 1,0 0-1,0-1 1,1 2-1,-1-2-4,0 0 1,0 0-1,0-1 0,0 1 0,0 0 1,0 0-1,0-1 0,0 1 1,0-1-1,0 1 0,0-1 0,0 1 1,0-1-1,0 1 0,-1-1 0,1 0 1,0 1-1,0-1 0,-1 0 0,1 0 1,-1 0-1,1 0 0,0-1 0,4-6-53,0-1 1,-1 1-1,0-1 0,0 0 0,2-13 0,1 1-141,-1 9-14,-3 10 95,1 20 251,-3-14-42,0 6-17,1-1-1,1 1 1,-1-1-1,2 0 1,-1 0-1,1 0 1,10 15-1,-11-19 6,2 1 0,-1-1 0,0 0 0,1 0 0,0 0-1,0-1 1,1 1 0,-1-1 0,1 0 0,0-1 0,0 0-1,6 3 1,0-1 41,1-2 0,-1 1-1,0-2 1,1 1-1,0-2 1,-1 0 0,1 0-1,0-1 1,-1-1-1,1 0 1,0-1 0,-1 0-1,15-5 1,-13 3-74,0-1 0,0 0 1,0-2-1,0 1 0,23-17 0,-29 17-32,0-1 1,-1 0-1,0 0 0,0 0 0,0-1 0,-1 0 0,10-17 1,-4 3-83,16-45 1,9-41 22,-5-2-1,18-117 1,-26-2-69,-8 61 20,-14 149 166,0-1 0,-1 1 0,-2 0 0,-4-39 0,5 43-170,0 13 116,0 0 0,0-1 0,0 1 1,0 0-1,0 0 0,0 0 1,-1 0-1,1 0 0,0 0 0,-1 0 1,0 0-1,0 0 0,0-2 0,0 4 2,0 0 0,1 0 0,-1 0-1,0 0 1,1 0 0,-1 0 0,0 0 0,0 0-1,1 0 1,-1 0 0,0 0 0,1 1 0,-1-1-1,0 0 1,1 0 0,-1 1 0,1-1 0,-1 0-1,0 1 1,1-1 0,-1 1 0,1-1 0,-1 1-1,1-1 1,-1 1 0,1-1 0,0 1 0,-1-1-1,0 2 1,-13 17-152,9-9 98,0 1-1,1 0 1,-6 20 0,4-8-3,-97 385 403,88-319-132,3 1 1,4 1 0,9 171-1,1-233-74,1-1 0,2 0 0,1 0 0,1-1 0,13 33 0,-19-57-128,0-1 1,0 0-1,0 0 0,0 0 0,0 0 0,1 0 1,-1 0-1,1 0 0,-1 0 0,1-1 0,-1 1 1,5 2-1,-5-3-8,0-1 0,0 1 0,1-1 1,-1 0-1,0 1 0,0-1 0,0 0 0,1 0 1,-1 0-1,0 0 0,0 0 0,1 0 1,-1-1-1,0 1 0,0 0 0,0-1 0,1 1 1,-1-1-1,0 1 0,0-1 0,0 1 0,0-1 1,0 0-1,0 1 0,2-3 0,3-2 8,1-2 1,-1 1-1,-1 0 0,1-1 0,6-11 1,-6 9-91,0 1 0,0 0 1,14-13-1,-20 21 85,0 0-1,0 0 1,0 0-1,0 0 1,0 0 0,0 0-1,1 0 1,-1 0 0,0 0-1,0 0 1,0 0-1,0 0 1,0 0 0,1 0-1,-1 0 1,0 0 0,0 0-1,0 0 1,0 0 0,0 0-1,1 0 1,-1 0-1,0 0 1,0 0 0,0 0-1,0 0 1,0 0 0,0 0-1,1 0 1,-1 0-1,0 0 1,0 0 0,0 0-1,0 1 1,0-1 0,0 0-1,0 0 1,1 0-1,-1 0 1,0 0 0,0 0-1,0 0 1,0 1 0,0-1-1,0 0 1,0 0-1,0 0 1,0 0 0,0 0-1,0 1 1,0-1 0,0 0-1,0 0 1,0 0 0,0 0-1,2 17 240,-2 18 73,-4 9-176,2-24 27,0 1-1,1-1 0,1 1 0,1 0 0,7 38 1,-8-59-156,1 1 1,-1 0 0,0-1 0,0 1 0,0-1-1,0 1 1,0-1 0,1 1 0,-1-1 0,0 1 0,0-1-1,1 1 1,-1-1 0,0 1 0,1-1 0,-1 0-1,0 1 1,1-1 0,-1 0 0,1 1 0,-1-1 0,1 0-1,-1 1 1,1-1 0,-1 0 0,1 0 0,-1 1-1,1-1 1,0 0 0,1 0-16,-1-1-1,1 1 1,-1-1 0,1 1 0,-1-1-1,1 0 1,-1 1 0,1-1 0,-1 0-1,0 0 1,1 0 0,1-2 0,34-36-439,-4 4 56,-17 19 240,-5 6-2,-1 0 1,1 0-1,24-14 0,-35 23 144,1 1 1,-1 0-1,0-1 0,1 1 1,-1 0-1,1-1 0,-1 1 1,1 0-1,-1 0 0,1-1 1,-1 1-1,1 0 0,-1 0 1,1 0-1,-1 0 0,1 0 1,-1 0-1,1 0 0,-1 0 1,1 0-1,-1 0 0,1 0 1,0 0-1,-1 0 0,1 0 1,-1 0-1,1 0 0,-1 1 0,1-1 1,-1 0-1,0 0 0,1 1 1,-1-1-1,1 0 0,-1 1 1,1-1-1,-1 0 0,0 1 1,1-1-1,-1 1 0,0-1 1,1 0-1,-1 1 0,0-1 1,0 1-1,1-1 0,-1 1 1,0-1-1,0 1 0,0 0 1,1 3-23,-1 0-1,1 0 1,-1 0 0,0 0 0,-1 5-1,-5 41 61,-1-1 0,-3 1 0,-2-2 0,-2 0 0,-2 0 0,-2-2 0,-26 49 0,37-82-4,0 0-1,-1 0 0,-1 0 0,0-2 1,0 1-1,-1-1 0,-1 0 0,-19 15 1,28-24-32,-1 0 1,0 0-1,0-1 1,0 1 0,0-1-1,-1 1 1,1-1-1,0 0 1,-6 1 0,7-2-10,0 0 0,1 0 0,-1 0 0,0 0 0,0 0 0,1 0 1,-1-1-1,0 1 0,1 0 0,-1-1 0,0 0 0,1 1 0,-1-1 1,1 0-1,-1 0 0,1 0 0,0 0 0,-1 0 0,1 0 0,-2-2 1,2 1-17,-1 1 0,1-1 1,0 0-1,0 0 1,1 0-1,-1 0 1,0-1-1,1 1 1,-1 0-1,1 0 1,0 0-1,0 0 0,-1-1 1,1 1-1,1 0 1,-1 0-1,0 0 1,0 0-1,2-5 1,1-3-3,1 0 1,6-15-1,-10 25 32,7-16-15,2 1 1,0 1-1,0 0 0,1 0 0,1 0 0,1 2 1,-1-1-1,2 2 0,22-18 0,3 3-375,2 1-1,53-24 1,-93 48 382,136-62-3529,-108 52 467,38-10 1,-29 16-3513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1.2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 42 7296,'-27'-22'3328,"19"18"-2912,3 0 704,10 4-704,-1-8-512,9 4 32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53.31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17 481 3808,'-14'4'1227,"12"-4"-390,8 1 309,-6-1-1063,1 1 1,-1-1-1,1 0 0,-1 0 1,1 0-1,0 0 1,-1 0-1,1 0 0,-1 0 1,1 0-1,-1 0 1,1-1-1,0 1 0,-1 0 1,1 0-1,-1 0 1,1-1-1,0 1 0,4-3 410,0 0-1,0-1 0,0 1 0,-1-1 1,1 0-1,-1 0 0,7-9 0,23-37 1283,-28 40-1509,25-41 956,55-80 1214,-68 108-1998,113-136 986,-111 142-1351,-19 16-69,-1 1 0,1 0 0,-1-1-1,0 1 1,1 0 0,-1-1 0,1 1 0,-1 0 0,1 0 0,-1 0-1,1-1 1,-1 1 0,1 0 0,-1 0 0,1 0 0,-1 0 0,1 0-1,-1 0 1,1 0 0,-1 0 0,1 0 0,-1 0 0,1 0 0,-1 1-1,1-1 1,-1 0 0,1 0 0,-1 0 0,0 0 0,1 1 0,-1-1-1,1 0 1,-1 1 0,0-1 0,1 0 0,-1 1 0,1-1 0,-1 0-1,0 1 1,0-1 0,1 1 0,-1-1 0,0 1 0,0-1 0,1 1-1,1 10 53,0 1 0,-1-1-1,0 0 1,-1 0 0,0 1-1,-2 12 1,2-15-24,-13 96 473,1-21 110,12-83-605,0-1 1,0 1-1,0-1 0,0 1 1,0-1-1,0 1 1,0-1-1,0 1 0,0-1 1,0 1-1,0-1 1,0 1-1,0-1 1,0 1-1,1-1 0,-1 1 1,0-1-1,1 1 1,5-3 176,7-18-18,64-104 75,-66 110-263,0 1 0,1 0 1,0 0-1,1 1 0,0 1 0,22-15 0,-25 19 96,10-5-139,34-17 1,-50 27 11,1 0 1,0 0 0,0 0-1,1 1 1,-1-1 0,0 1-1,0 1 1,1-1 0,-1 1-1,0 0 1,1 0 0,9 2-1,-13-2 57,0 1-1,1 0 1,-1-1 0,0 1-1,-1 0 1,1 0-1,0 1 1,0-1-1,0 0 1,0 1-1,-1-1 1,1 1 0,-1-1-1,1 1 1,-1 0-1,0-1 1,0 1-1,1 0 1,-1 0-1,-1 0 1,1 0 0,0 0-1,0 0 1,0 3-1,1 4 64,-1 1-1,0-1 0,-1 0 1,-1 14-1,0-3-25,1-10-12,0-4-20,-1 1 0,2 0 0,-1-1 0,2 10-1,-2-15-5,0 0 0,0-1-1,1 1 1,-1 0-1,0-1 1,0 1-1,1 0 1,-1 0-1,0-1 1,1 1-1,-1 0 1,0-1 0,1 1-1,-1-1 1,1 1-1,0 0 1,-1-1-1,1 1 1,-1-1-1,1 0 1,0 1 0,-1-1-1,1 1 1,0-1-1,-1 0 1,1 0-1,0 1 1,-1-1-1,1 0 1,0 0-1,0 0 1,0 0 0,-1 0-1,1 0 1,0 0-1,0 0 1,-1 0-1,1 0 1,0 0-1,0 0 1,-1-1-1,1 1 1,0 0 0,-1 0-1,2-2 1,12-5-119,0 0 0,19-15 0,-23 14-33,1 1 1,0 0-1,0 1 1,23-10-1,-33 16 132,0 0 1,-1 0-1,1-1 0,0 1 0,-1 0 1,1 0-1,0 0 0,0 0 0,-1 0 1,1 0-1,0 0 0,-1 0 0,1 0 1,0 0-1,-1 0 0,1 0 0,0 1 1,-1-1-1,2 1 0,-1-1-16,0 1 0,-1 0 0,1 0 1,0 0-1,-1 0 0,1 1 0,0-1 0,-1 0 0,0 0 0,1 0 0,-1 0 0,0 0 1,1 2-1,4 27-52,3 39 0,-7-44 137,2-1-1,11 47 1,-13-67 2,0-1 0,1 1 0,-1 0 0,1-1 1,0 1-1,0-1 0,0 1 0,5 4 0,-6-7-39,0 0-1,0 0 0,-1-1 0,1 1 1,0 0-1,0-1 0,0 1 0,0-1 1,0 1-1,0-1 0,0 1 0,0-1 1,0 0-1,0 0 0,0 0 0,1 1 1,-1-1-1,0 0 0,0 0 1,0 0-1,0 0 0,0-1 0,0 1 1,0 0-1,0 0 0,0-1 0,0 1 1,0-1-1,0 1 0,0-1 0,0 1 1,0-1-1,0 1 0,0-1 0,1-1 1,2-1 22,0-2 1,0 1-1,0 0 1,0-1 0,-1 0-1,1 1 1,-1-1-1,3-8 1,17-46 205,-17 41-196,-2 6-14,0-1 0,-1 0 0,0 0 0,1-24 0,-4 30-15,0 0 0,0 0 0,-1 0 0,0 0 0,0 0 0,0 1 0,-1-1 0,0 0 0,0 1 0,-7-13 0,7 16-48,-1 0 0,1 0 0,-1 0 0,0 0 0,0 0 0,0 1 0,0-1 0,0 1 0,0 0 0,-1 0 0,1 0 0,-1 0 0,0 1 0,1 0 0,-1-1 1,0 1-1,0 0 0,-6 0 0,-1 0-313,1 0 1,-1 1-1,1 0 0,-1 1 1,-19 3-1,28-3-68,-1 0 0,1-1 0,0 1 0,0 0 0,-1 0 0,1 0 0,-2 2 0,4-3 289,-1 0-1,1 0 0,0 0 1,-1 1-240,1 0 239,0-1 0,-1 0 0,1 1 1,0-1-1,0 0 0,0 1 1,0-1-1,-1 0 0,1 1 1,0-1-1,0 0 0,0 1 0,0-1 1,0 1-1,0-1 0,0 0 1,0 1-1,0-1 0,0 0 1,0 1-1,0-1 0,0 1 0,1-1 1,-1 0-1,0 1 0,0-1 1,0 0-1,0 1 0,1-1 1,-1 0-1,0 1 0,0-1 0,1 0 1,-1 0-1,0 1 0,0-1 1,1 0-1,-1 0 0,0 0 1,1 1-1,-1-1 0,0 0 0,1 0 1,-1 0-1,1 0 0,-1 1 1,38 18-7134,-11-7 4938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55.2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196 690 4480,'-3'-11'1709,"3"11"-1569,0-1 1,0 0 0,0 1 0,0-1 0,0 1-1,0-1 1,-1 1 0,1-1 0,0 1-1,0-1 1,0 1 0,-1-1 0,1 1-1,0-1 1,0 1 0,-1-1 0,1 1 0,0-1-1,-1 1 1,1 0 0,0-1 0,-1 1-1,1 0 1,-1-1 0,1 1 0,-1 0-1,1-1 1,-1 1 0,1 0 0,-1 0 0,1 0-1,-1 0 1,1-1 0,-1 1 0,1 0-1,-1 0 1,1 0 0,-1 0 0,1 0-1,-1 0 1,0 0 0,-3 1 175,0-1-1,0 0 1,0 1-1,0-1 1,0 1-1,0 0 1,1 1-1,-1-1 1,0 1 0,1-1-1,-1 1 1,1 0-1,-6 4 1,5-1-125,-1-1 1,0 1-1,1 0 0,0 0 1,0 0-1,1 0 0,-6 11 1,2-1-115,1 1 0,0 0 0,1 1 0,1-1-1,-3 26 1,5-23-45,-1 36-1,3-48 12,1 0 1,0-1-1,0 1 0,0-1 1,1 1-1,-1-1 0,2 0 1,-1 1-1,4 5 0,-5-11-26,-1 0 0,1 0 0,-1 0-1,1 0 1,0 0 0,0 0-1,0 0 1,-1 0 0,1-1 0,0 1-1,0 0 1,0 0 0,0-1 0,0 1-1,0-1 1,1 1 0,-1-1-1,0 0 1,0 1 0,0-1 0,0 0-1,0 0 1,1 1 0,-1-1-1,0 0 1,0 0 0,0-1 0,1 1-1,-1 0 1,0 0 0,0 0 0,0-1-1,0 1 1,1-1 0,-1 1-1,0-1 1,0 1 0,1-2 0,5-2-27,0-1 0,-1 0 1,0 0-1,9-9 0,-13 12 14,17-21-49,-1 0-1,-1-1 1,-1-1-1,17-33 0,-11 18-8,-11 21 18,13-24-670,-24 59 573,-3 7 275,-1-1 0,-13 44-1,6-29-38,-4 16 101,-1-2 0,-4 0-1,-1-1 1,-46 78 0,37-73 52,23-42-204,0 1 1,-1-1-1,0 0 1,-1 0-1,-19 20 0,27-32-94,0 0-1,0 0 0,-1 0 1,1 0-1,0 0 1,-1 0-1,1 0 0,0-1 1,-1 1-1,1-1 0,-1 1 1,1-1-1,-1 1 0,1-1 1,-1 0-1,-2 0 1,4 0 15,0 0 1,-1 0-1,1 0 1,0 0-1,-1 0 1,1 0 0,0 0-1,-1 0 1,1-1-1,0 1 1,0 0-1,-1 0 1,1 0 0,0-1-1,0 1 1,-1 0-1,1 0 1,0-1-1,0 1 1,0 0 0,0 0-1,-1-1 1,1 1-1,0 0 1,0-1 0,0 1-1,0-1 1,0 0-18,0 0 1,0 0 0,0 0 0,0-1-1,0 1 1,0 0 0,0 0 0,1 0-1,-1 0 1,1 0 0,0-2-1,5-9-83,1 1 0,0 0-1,0 1 1,1-1 0,0 2-1,1-1 1,0 1 0,20-16-1,9-1 162,48-26 0,-32 20-12,15-14 510,-2-2 0,-2-3 0,77-79 0,-86 80 802,-56 50-1327,1 0 0,-1 0-1,0 0 1,0 0 0,0 0 0,0-1 0,0 1 0,0 0 0,0 0 0,0 0 0,0 0 0,0 0-1,0 0 1,0 0 0,0 0 0,0 0 0,0 0 0,1 0 0,-1 0 0,0 0 0,0 0 0,0 0 0,0 0-1,0 0 1,0 0 0,0 0 0,0 0 0,0 1 0,0-1 0,0 0 0,0 0 0,0 0 0,0 0 0,0 0-1,1 0 1,-1 0 0,0 0 0,0 0 0,0 0 0,0 0 0,0 0 0,0 0 0,0 0 0,0 0-1,0 0 1,0 0 0,0 0 0,0 1 0,0-1 0,0 0 0,0 0 0,0 0 0,0 0 0,0 0 0,0 0-1,0 0 1,0 0 0,0 0 0,0 0 0,0 0 0,0 0 0,0 0 0,0 0 0,0 1 0,0-1-1,0 0 1,0 0 0,0 0 0,-1 0 0,0 6 80,-45 102 277,2-9-184,41-91-210,1-1 0,0 1 0,0 0-1,0 12 1,2-18 25,0 0-1,0 0 0,0 0 0,0 0 1,0 0-1,1 0 0,-1 0 0,1 0 1,-1 0-1,2 3 0,-1-5 16,-1 1 0,1 0 0,0 0-1,-1-1 1,1 1 0,-1 0 0,1-1 0,0 1-1,0-1 1,-1 1 0,1-1 0,0 1 0,0-1 0,0 1-1,0-1 1,-1 0 0,1 0 0,0 1 0,0-1-1,0 0 1,0 0 0,0 0 0,1 0 0,1 0-13,0-1 0,0 0 0,0 0 1,0 0-1,0 0 0,0 0 0,0 0 0,-1-1 1,1 1-1,0-1 0,-1 0 0,1 0 0,-1 0 1,0 0-1,0 0 0,2-3 0,5-5-73,0-1-1,8-15 0,-6 6-46,-1 0 0,0 0 0,-2-1-1,-1 0 1,0-1 0,-2 0 0,0 0-1,3-43 1,-8 51 166,1 0-1,-2 0 1,-3-22 0,3 31-19,0 1 1,0 0-1,0-1 1,-1 1-1,0 0 1,-3-7-1,3 9-14,1 1-1,0-1 0,0 1 0,-1-1 1,1 1-1,-1-1 0,1 1 1,-1 0-1,0-1 0,1 1 0,-1 0 1,0 0-1,0 1 0,0-1 0,-2-1 1,1 2-18,0-1 1,0 1-1,0 0 1,0 0 0,0 0-1,0 0 1,1 1-1,-1-1 1,0 1 0,0 0-1,0-1 1,0 1-1,1 1 1,-1-1 0,1 0-1,-1 1 1,1-1-1,-1 1 1,-4 3-1,6-3-9,0-1 0,-1 0 0,1 0 0,0 1 0,0-1-1,0 1 1,0-1 0,0 1 0,0-1 0,0 1 0,0 0 0,1-1-1,-1 1 1,1 0 0,-1 0 0,1-1 0,0 1 0,-1 0-1,1 0 1,0 0 0,0 0 0,0-1 0,1 1 0,-1 0-1,0 0 1,1 0 0,-1-1 0,1 1 0,0 0 0,-1-1-1,1 1 1,1 1 0,1 1 24,0 0 1,0 0-1,1-1 0,-1 0 0,1 0 0,0 0 1,0 0-1,0 0 0,0-1 0,0 0 1,0 1-1,1-2 0,-1 1 0,1 0 1,-1-1-1,1 0 0,0 0 0,6 0 1,9 1 54,0-2 1,0 0-1,22-4 1,-30 3-40,191-34 770,-188 31-600,-14 4-187,-1 0-1,0 0 1,0 0-1,1 0 1,-1 0-1,0 0 1,0 0-1,1 0 1,-1-1-1,0 1 1,0 0-1,1 0 1,-1 0-1,0 0 1,0 0-1,1 0 1,-1 1-1,0-1 1,1 0-1,-1 0 1,0 0-1,0 0 1,0 0-1,1 0 1,-1 0-1,0 0 1,0 1-1,1-1 1,-1 0-1,0 0 1,0 0-1,0 0 1,1 1-1,-1-1 1,0 0-1,-4 10 42,-16 14-85,18-21 55,-14 15 9,1 1-1,-16 26 0,25-35-9,0 2 0,1-1 0,0 1 0,0-1-1,1 1 1,-2 13 0,6-23-7,-1 0-1,1-1 1,0 1-1,0 0 1,0-1-1,0 1 1,0 0-1,0 0 1,0-1 0,0 1-1,1 0 1,-1-1-1,0 1 1,1 0-1,0-1 1,-1 1-1,1-1 1,2 4 0,-2-4 8,0 0 0,1 0 0,-1 0 1,0 0-1,1 0 0,-1 0 0,1-1 1,-1 1-1,1 0 0,-1-1 0,1 1 1,0-1-1,-1 1 0,1-1 1,3 0-1,2 0 32,0 0 0,0 0 0,0-1 0,0 0 1,0-1-1,0 0 0,11-4 0,0-1-53,-1-2-1,0 0 1,0 0 0,-1-2 0,15-12 0,-21 15-21,-1 0-1,0-1 1,0 0 0,-1-1 0,0 1 0,-1-1 0,0-1 0,10-21 0,-14 26 37,-1 0 0,0 0-1,0-1 1,0 1 0,-1-1-1,0 1 1,0-1 0,-1 1-1,0-1 1,0 1-1,-2-10 1,2 13 5,-1 0-1,0 0 1,0-1 0,0 1-1,-1 0 1,1 0-1,-1 0 1,0 0 0,0 0-1,0 1 1,0-1 0,0 0-1,-1 1 1,1 0-1,-1-1 1,0 1 0,1 0-1,-1 0 1,0 1-1,0-1 1,0 1 0,0-1-1,-5 0 1,-7-2 46,0 1 0,0 1 1,-1 0-1,1 1 0,-1 1 0,-27 3 1,38-2-155,-1 0 0,1 0 1,-1 1-1,-10 3 0,25 1-250,5-1 266,1-2-1,-1 1 1,1-2 0,0 0 0,25 0 0,-31-2 105,85-2 105,-53 0-78,-8-1-14,43-9 1,-28 4-9,4-1-79,55-6 723,-105 14-615,0 1 0,1 0 0,-1-1 0,0 0 0,1 0 0,-1 0 0,0 0 0,0 0 0,4-2 0,-6 2-58,0 1 0,0 0 1,0 0-1,0 0 0,1 0 0,-1 0 1,0 0-1,0-1 0,0 1 0,0 0 0,0 0 1,0 0-1,0 0 0,0-1 0,1 1 1,-1 0-1,0 0 0,0 0 0,0 0 1,0-1-1,0 1 0,0 0 0,0 0 0,0 0 1,0-1-1,0 1 0,0 0 0,0 0 1,0 0-1,0-1 0,0 1 0,-1 0 1,1 0-1,0 0 0,0 0 0,0-1 0,0 1 1,0 0-1,0 0 0,0 0 0,-1 0 1,1 0-1,0-1 0,0 1 0,0 0 1,0 0-1,0 0 0,-1 0 0,1 0 0,0 0 1,0 0-1,0 0 0,0 0 0,-1 0 1,1 0-1,-11-4-8,9 4-52,-1 0-1,1 1 1,0 0 0,-1-1 0,1 1 0,0 0 0,0 0 0,0 0 0,0 0 0,-1 1 0,2-1 0,-1 0 0,0 1 0,-2 2 0,-24 27-127,22-22 178,-1 0 0,2 1 0,0 0 0,0 0 1,0 0-1,1 1 0,-4 19 0,2-3-2,-3 55 1,9-75 39,-1 1 0,2-1 1,-1 1-1,1-1 0,0 0 1,1 1-1,-1-1 0,2 0 1,3 10-1,-5-15-25,0 0 0,0 0 1,0-1-1,0 1 0,0 0 0,1 0 0,-1-1 1,1 1-1,-1-1 0,1 1 0,0-1 0,-1 0 1,1 0-1,0 0 0,0 0 0,0 0 0,0 0 0,0 0 1,0 0-1,0-1 0,0 1 0,0-1 0,0 0 1,0 1-1,0-1 0,1 0 0,-1 0 0,0 0 1,0-1-1,0 1 0,0 0 0,0-1 0,0 0 1,0 1-1,0-1 0,3-1 0,2-2-9,1 1 0,-1-1 0,0-1 0,0 1 0,0-1 0,9-9-1,34-40-12,-32 33-8,74-93-189,-76 91 165,-2 0 0,-1-1 0,17-39 1,-21 36-26,-1-1 1,8-42 0,1-61-40,-8 61 74,-3 24 57,18-165 503,-24 205-469,1 3-18,-1 0 0,0 0 1,0 0-1,0-1 0,0 1 1,0 0-1,-1 0 0,1-1 0,-1 1 1,0 0-1,-2-5 0,3 7-35,0 1 0,0 0 0,-1-1 0,1 1 0,0 0 0,0 0 0,-1-1 0,1 1 0,0 0 0,-1 0-1,1 0 1,0-1 0,-1 1 0,1 0 0,0 0 0,-1 0 0,1 0 0,0 0 0,-1 0 0,1 0 0,0 0 0,-1 0 0,1 0 0,0 0 0,-1 0-1,1 0 1,-1 0 0,1 0 0,0 0 0,-1 0 0,1 0 0,0 0 0,-1 1 0,-10 7 22,6-2 3,1 0 0,0 1 0,1-1 0,-1 1 0,1-1-1,0 1 1,1 0 0,0 0 0,-2 11 0,-1-1 34,-17 60 62,-55 243-458,74-299-106,1 0-1,1 0 0,2 22 1,0-31-447,0-1 1,1 1-1,0-1 1,1 0-1,1 1 1,9 20-1,8 3-6788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4:56.64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35 696 4064,'-2'0'1446,"5"1"-1005,9-2-24,2-4 96,-1 0 0,1-2 0,-1 1 0,-1-1 0,1-1 0,-1-1 0,-1 1 1,0-2-1,0 0 0,0 0 0,-1-1 0,-1 0 0,15-22 0,2-10-473,-3-2 0,32-78-1,-16 31 413,19-22-307,1-3 361,-58 116-469,-1 0 1,1-1-1,-1 1 1,0-1-1,1 1 1,-1 0-1,0-1 1,0 1-1,0-1 1,0-2-1,0 4-31,0 0 0,0 0-1,0 0 1,0-1 0,0 1 0,0 0 0,0 0-1,0 0 1,0 0 0,0 0 0,-1 0 0,1-1-1,0 1 1,0 0 0,0 0 0,0 0 0,0 0-1,0 0 1,0 0 0,0 0 0,0 0-1,-1-1 1,1 1 0,0 0 0,0 0 0,0 0-1,0 0 1,0 0 0,0 0 0,-1 0 0,1 0-1,0 0 1,0 0 0,0 0 0,0 0 0,0 0-1,-1 0 1,-8 7 151,4 1-135,-1 0-1,2 0 0,-1 1 1,1 0-1,0-1 0,-5 20 1,-43 150 7,-2 10 294,42-150-221,-83 237 896,71-215-702,-3-1 0,-51 82 1,-17-4 743,95-137-1036,0 1 0,0-1 1,0 0-1,0 0 0,0 0 0,-1 0 1,1 0-1,0 0 0,0 0 0,0 0 1,0 1-1,0-1 0,0 0 0,0 0 1,0 0-1,0 0 0,0 0 1,-1 0-1,1 1 0,0-1 0,0 0 1,0 0-1,0 0 0,0 0 0,0 0 1,0 1-1,0-1 0,0 0 0,0 0 1,0 0-1,0 0 0,1 0 1,-1 1-1,0-1 0,0 0 0,0 0 1,0 0-1,0 0 0,0 0 0,0 1 1,0-1-1,8-2 18,17-12-111,-22 12 94,11-6-35,-2-2-1,1 1 1,-2-2 0,1 1-1,-1-1 1,11-16-1,56-84 35,-37 50-142,-25 37 51,2 2 0,1 0-1,0 1 1,2 2 0,0-1-1,1 2 1,38-23 0,-60 41 87,4-3-9,0 1 0,0 0 0,0 0 0,0 0-1,8-2 1,-11 4 3,0 0 0,-1 0 0,1 0 0,0 0 0,0 0 0,-1 0 0,1 0 0,0 0 0,0 0 0,-1 1 0,1-1 0,0 0 0,-1 0 0,1 1 0,0-1-1,-1 0 1,1 1 0,0-1 0,-1 1 0,1-1 0,-1 0 0,1 1 0,-1 0 0,1-1 0,-1 1 0,1-1 0,-1 1 0,0 0 0,1-1 0,-1 1 0,0 0 0,1-1 0,-1 1 0,0 0 0,0-1-1,0 1 1,0 0 0,1-1 0,-1 1 0,0 0 0,0 0 0,-1 0 0,2 17 10,-2 0 0,0 0 0,-1 0 0,-1-1 0,-5 19 0,1 0 127,5-25-46,-9 59 335,11-62-386,-1 1 0,1-1 0,1 1 0,-1 0 0,5 16 0,-5-24-15,1 1 1,-1-1-1,0 1 1,1-1-1,-1 1 0,1-1 1,0 0-1,0 1 0,-1-1 1,1 0-1,0 1 1,0-1-1,0 0 0,0 0 1,0 0-1,1 0 0,-1 0 1,0 0-1,0 0 1,1 0-1,-1-1 0,1 1 1,-1 0-1,0-1 0,1 1 1,-1-1-1,1 1 1,-1-1-1,1 0 0,0 0 1,-1 0-1,1 0 0,-1 0 1,3 0-1,0-1 24,0 0 0,0 0 0,-1 0 0,1-1 0,0 1 0,-1-1 0,0 0 0,1 0 0,-1 0 0,0-1 0,0 1 0,5-6 0,-2 0-9,1 0 0,-2 0-1,1-1 1,-1 0-1,-1 0 1,0-1-1,0 1 1,5-20 0,-5 13-16,-1 0 1,-1 0-1,0 0 1,-1-31-1,-2 39-30,1 0 0,-1 1 0,0-1 0,-1 0 0,1 0 0,-2 1 0,1-1 0,-1 1 0,0 0 0,0-1 0,-1 2 0,0-1 0,-1 0 0,1 1 0,-1 0 0,0 0 0,-1 0 0,0 0 0,-9-6 0,6 3-77,9 8 85,0 1-1,0 0 0,0 0 0,0-1 1,0 1-1,0 0 0,0-1 0,-1 1 1,1 0-1,0 0 0,0-1 0,0 1 0,0 0 1,1-1-1,-1 1 0,0 0 0,0 0 1,0-1-1,0 1 0,0 0 0,0 0 1,0-1-1,0 1 0,1 0 0,-1-1 0,1 0-3,1 0-1,0 0 0,-1 0 0,1 0 0,0 0 1,0 0-1,-1 0 0,1 1 0,0-1 1,3 0-1,22-4 217,-1 2 0,1 0 0,0 1 0,34 4 0,-37-2-81,-1 2-1,0 0 1,0 2 0,25 7 0,-39-8-42,0 0 1,0 0-1,-1 1 0,0 0 1,1 1-1,-1 0 0,-1 0 1,1 1-1,-1 0 0,0 0 1,0 1-1,-1 0 1,6 7-1,-1 3 81,-1 1 1,-1 0-1,-1 0 0,0 1 0,6 22 1,-5-14-48,21 44 1,-28-66-258,2 1 0,-1-1-1,0 0 1,1 0 0,0 0 0,0-1-1,1 1 1,-1-1 0,8 5-1,-8-7-246,0 1 0,0-1-1,0 0 1,0-1 0,0 1 0,0-1-1,1 0 1,-1 0 0,0 0-1,1-1 1,-1 1 0,1-1-1,-1 0 1,6-1 0,-1 0-446,-1-1 1,1 1 0,-1-2-1,0 1 1,0-1 0,0 0-1,0-1 1,-1 0-1,9-5 1,-5 0-1543,19-18 0,-30 27 2362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5:06.12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0 840 1248,'4'-2'233,"0"1"-1,-1 0 1,1 0 0,0 1-1,0-1 1,0 1 0,0-1-1,0 1 1,0 0 0,0 1 0,0-1-1,0 1 1,-1 0 0,7 1-1,24 3 496,342 11 1422,-96-12-1347,-173-4-721,89 0 339,174 0-186,162-4 250,-198 10-438,11 0-99,-4-1 31,12 1 106,211 22-149,-262-12-40,-76-6 144,292 0 88,-381-11-107,222-13 94,-70 1-160,149 9-126,-256 1 218,110-3 71,227-25 48,-236 17-273,87-3-10,-38-3 224,-14 1 4,-87 12-210,548-24 28,-123 11 231,-416 22-191,83-2 206,123-24-240,207-4-73,-229 23 325,69-3-166,17-11 22,-109 0 533,43-2-150,49-7-474,216-33 555,-84 5-241,-299 30-217,457-44-12,-491 38 53,34-2-95,-20 5-7,179-9 30,-207 22 19,76-2 27,169 6-85,-276 13-29,-67 2 110,136-1-26,184 0 28,-265-5-16,133-3 58,-1 0-181,5 1 164,239-10 191,-374 8-264,166-5-119,-182 3 248,204-10-195,47 0 39,-113 7 116,863-35-199,-755 27 101,83-3 6,428 14-97,-870 9 130,937 16 20,-367 17 693,28 20 70,-489-33-392,351 21 276,-355-37-614,193 9-882,-331-5-3129,-40-5-1462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6:16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306 377 1472,'0'0'13,"0"0"0,0 0 0,0 0 0,0 0 0,0 0 1,0 0-1,1 0 0,-1 0 0,0 0 0,0 0 0,0 0 0,0 0 0,0 0 0,0-1 1,0 1-1,0 0 0,0 0 0,0 0 0,0 0 0,1 0 0,-1 0 0,0 0 0,0 0 0,0 0 1,0 0-1,0 0 0,0 0 0,0 0 0,0 0 0,0 0 0,1 0 0,-1 0 0,0 0 0,0 0 1,0 0-1,0 0 0,0 1 0,0-1 0,0 0 0,0 0 0,0 0 0,0 0 0,0 0 1,1 0-1,-1 0 0,0 0 0,0 0 0,0 0 0,0 0 0,0 0 0,0 0 0,0 1 0,0-1 1,0 0-1,0 0 0,0 0 0,0 0 0,0 0 0,0 0 0,0 0 0,0 0 0,0 0 0,0 0 1,0 1-1,0-1 0,0 0 0,0 0 0,0 13 967,-5 15 237,3-21-984,-1-1 0,0 1 0,0-1 0,-1 1 0,1-1 1,-1 0-1,0-1 0,-1 1 0,-9 9 0,4-5 83,-1-1 0,0 0 0,-23 13-1,26-18-206,0 0 0,0 0 0,0-1 0,-1 0 0,1 0 0,-1-1 0,0-1 0,1 1 0,-1-1-1,-11 0 1,16-1-89,0 0-1,0-1 0,0 1 0,0-1 0,1 0 0,-1 0 0,0 0 1,0 0-1,1-1 0,-1 0 0,0 1 0,1-1 0,0-1 1,-1 1-1,1 0 0,0-1 0,0 1 0,1-1 0,-1 0 0,0 0 1,1 0-1,0 0 0,0-1 0,0 1 0,-3-7 0,4 7-31,0 0 0,1 0 0,-1 0 0,1 0 0,0 0 0,0 0 0,0-1 0,0 1 0,0 0 0,1 0 0,-1 0 0,1 0 0,0 0 0,0 0-1,0 0 1,0 0 0,0 0 0,1 0 0,0 1 0,-1-1 0,5-4 0,-1 0-22,1 0-1,1 0 1,-1 1-1,1-1 1,0 2-1,11-8 1,-2 4 51,0 0 0,0 0 1,1 2-1,20-7 0,-29 12-2,0 0-1,-1 0 1,1 0 0,0 1-1,0 1 1,0-1-1,1 1 1,-1 0-1,0 1 1,0 0-1,14 4 1,-19-4 21,1 0 1,-1 0-1,1 1 0,-1 0 0,0 0 0,0-1 1,0 2-1,0-1 0,0 0 0,0 1 1,-1-1-1,1 1 0,-1 0 0,3 3 1,-2-1 24,-1 0 0,0 1 0,0-1 0,0 0 0,0 1 0,-1-1 0,0 1 0,1 6 0,-1 5 23,0 0-1,-2 0 1,-2 25-1,-13 50 161,15-86-214,-10 54 124,-16 77 204,16-102-31,0 0-1,-3-2 0,0 0 1,-22 34-1,36-66-259,-1 1 1,1-1-1,-1 0 0,0 0 0,0 0 0,1-1 0,-1 1 1,0 0-1,0 0 0,-2 1 0,3-2-52,0 0 0,0 0 1,0 0-1,-1 0 0,1 1 0,0-1 0,0 0 1,0 0-1,-1 0 0,1 0 0,0 0 0,0 0 0,-1 0 1,1 0-1,0 0 0,0-1 0,0 1 0,-1 0 1,1 0-1,0 0 0,0 0 0,0 0 0,0 0 0,-1 0 1,1 0-1,0 0 0,0-1 0,0 1 0,0 0 1,-1 0-1,1 0 0,0 0 0,0-1 0,0 1 0,-1-2 21,0 1 0,1-1-1,-1 1 1,1-1 0,0 0-1,-1 1 1,1-1-1,0 0 1,0 1 0,0-1-1,0 0 1,1-2 0,5-26 2,1 0 1,16-40 0,-16 49-65,42-92-75,-20 52 42,-11 19 6,2 2 0,38-57-1,-17 30-157,11-15-324,-50 80 445,0-1 0,-1 1 0,1 0 1,0 0-1,1 1 0,-1-1 0,0 0 1,4-1-1,-6 3 58,1-1 0,-1 1 0,1 0 0,-1 0 0,1 0 0,-1 0 0,1 0 0,-1 0 0,1-1 0,-1 1 0,1 0 0,-1 0 0,1 1 0,-1-1 0,0 0 0,1 0 0,-1 0 0,1 0 1,-1 0-1,1 1 0,0-1 16,0 1 0,-1-1 0,1 1 0,-1-1 0,0 1 0,1 0 0,-1-1 0,1 1 0,-1 0 0,0-1 1,0 1-1,1 0 0,-1-1 0,0 1 0,0 0 0,0 0 0,0-1 0,0 2 0,2 14-24,-2 1 1,0-1-1,-4 30 0,-15 50 467,2-3-332,-8 133 220,24-218-289,0 8 50,0 0 0,0 0 1,2-1-1,0 1 0,1 0 0,5 21 1,-4-23-118,-2-10 66,0 0 0,0 0-1,1-1 1,-1 1 0,1 0-1,3 6 1,-4-9 6,0 0 0,0 0 1,0 0-1,0 0 0,1 0 0,-1-1 0,0 1 1,0 0-1,0-1 0,1 1 0,-1-1 0,0 1 0,1-1 1,-1 1-1,0-1 0,1 0 0,-1 0 0,0 0 0,1 0 1,-1 0-1,1 0 0,-1 0 0,0 0 0,3-1 1,4-1 81,0 0 1,0 0-1,0-1 1,0 0 0,-1-1-1,1 0 1,11-8-1,47-39 243,-53 40-340,20-20 56,-1-2 0,-1-2 0,34-50 0,-55 72-163,-7 10-8,0-1 0,0 0-1,0 0 1,3-6 0,-13 18-319,1 1 0,-7 16 1,6-10 382,-1 4-33,0 1 0,1-1 0,1 2 0,-6 34 0,12-49 82,0-1-1,-1 0 1,2 1-1,-1-1 1,1 0-1,-1 1 1,2-1-1,-1 0 1,0 0-1,4 6 1,-3-7 29,0-1 1,0 1 0,0 0 0,1-1 0,0 0 0,0 0 0,0 0 0,0 0-1,0 0 1,0-1 0,1 1 0,0-1 0,-1 0 0,7 3 0,-6-3 22,0-1 0,0 0 1,1 0-1,-1 0 1,0 0-1,1 0 1,-1-1-1,1 0 1,-1 0-1,0 0 1,1 0-1,-1-1 1,8-2-1,-9 2-8,1 0-1,-1 0 1,0 0-1,0 0 1,0-1 0,0 0-1,0 0 1,0 0-1,0 0 1,0 0-1,-1 0 1,1-1 0,-1 1-1,0-1 1,0 0-1,3-4 1,0-3 1,-1 1 0,0-1 0,0-1 0,-1 1 0,-1 0 0,1-1 1,-2 0-1,0 1 0,0-1 0,-1 0 0,-1-16 0,0 8-7,0 7-176,-3-23 0,3 32 75,0 0 1,0 0-1,0 0 1,0-1-1,0 1 1,-1 1-1,0-1 1,1 0-1,-1 0 1,0 1-1,-5-6 0,6 7 19,0 1 0,0-1 0,0 0 0,0 0 0,-1 0 0,1 1-1,0-1 1,-1 1 0,1-1 0,-1 1 0,1-1 0,-1 1-1,1 0 1,0 0 0,-1 0 0,1 0 0,-1 0 0,1 0-1,-1 0 1,1 0 0,-1 0 0,-1 1 0,-3 1-42,0 1 1,0-1 0,-11 7 0,6-2 63,6-4-29,-1 1 0,1 0 1,0 0-1,1 0 0,-1 0 0,1 1 1,0 0-1,-5 7 0,7-11 196,5-4-62,13-4-15,-1-1 0,24-15 0,-13 7-40,-5 1 118,1-1 1,35-35-1,-18 15 42,-22 21-102,-9 7-58,0 0-1,1 1 1,-1 0 0,2 1 0,-1 0-1,1 0 1,-1 1 0,2 0-1,10-3 1,-20 7-40,0 1 0,0 0-1,0 0 1,0 0 0,0 0 0,0 0-1,0 0 1,0 0 0,0 0 0,0 0-1,0 1 1,0-1 0,0 0 0,0 1-1,0-1 1,0 1 0,-1-1 0,1 1-1,0-1 1,0 1 0,0-1 0,0 1-1,-1 0 1,1 0 0,0-1 0,-1 1-1,2 1 1,1 3-4,0 0-1,-1 0 1,1 0-1,1 6 0,-1-3 84,0 1-83,0 0-1,-1 0 1,0 0-1,0 1 1,0 15-1,-2 52-35,-1-34 97,1 112 79,4-127 33,-4-27-43,9-2 165,-5 0-236,1-1 0,0 1 0,-1-1 0,1 0 0,-1-1 0,0 1 0,0-1-1,7-5 1,-2 0-58,0 0-1,10-12 0,95-121 71,-103 128-76,57-60 158,-60 67-197,-4 1 44,1 0-1,0 1 1,0 0 0,0 0 0,1 0-1,-1 1 1,1 0 0,0 0-1,9-3 1,-14 6-6,0 0 0,0-1 0,0 1 0,0 0 0,0 0 0,0 1 1,0-1-1,1 0 0,-1 0 0,0 0 0,0 1 0,0-1 0,0 1 0,0-1 0,0 1 0,0-1 0,0 1 0,0-1 0,-1 1 0,1 0 0,0 0 0,0-1 1,0 1-1,-1 0 0,1 0 0,0 0 0,-1 0 0,1 0 0,-1 0 0,1 1 0,1 3 18,0-1 0,0 1 0,-1-1 0,0 1 0,2 8-1,-2 5 27,0-1 0,-1 1 0,-4 31 0,-14 52 180,14-83-176,3-13-44,-1 3 56,1 1 0,-2-1 1,1 0-1,-1 0 0,-5 11 1,12-30 214,-1 0-1,3-12 1,8-27-283,-8 34-20,47-124 22,-38 106-137,38-63 0,-52 95 132,1 0 0,-1 1 1,0-1-1,1 1 0,-1-1 1,0 1-1,1 0 0,0 0 1,-1 0-1,4-2 0,-5 3 11,1 0 0,-1-1 0,1 1 0,-1 0 0,1 0 0,-1 0 0,0 0 0,1 0 0,-1 0 0,1 0 0,-1 0 0,1 0 0,-1 0 0,1 0 0,-1 0 0,0 0-1,1 0 1,-1 0 0,1 1 0,-1-1 0,1 0 0,-1 0 0,0 0 0,1 1 0,-1-1 0,0 0 0,1 1 0,-1-1 0,0 0 0,1 0 0,-1 1 0,0-1 0,1 1 0,-1-1-1,0 0 1,0 1 0,0-1 0,1 1 0,-1-1 0,0 0 0,0 1 0,0-1 0,0 1 0,0-1 0,0 1 0,0-1 0,0 1 0,4 27 7,-2-1 0,-2 50 1,-12 56-87,10-114 42,-2 75 376,9-67-411,-6-26 86,1 0 0,0-1-1,0 1 1,0 0 0,0 0 0,1-1 0,-1 1-1,0 0 1,0-1 0,0 1 0,0 0 0,1 0-1,-1-1 1,0 1 0,1-1 0,-1 1 0,0 0 0,1-1-1,-1 1 1,1-1 0,-1 1 0,1-1 0,-1 1-1,1-1 1,0 1 0,-1-1 0,1 0 0,0 1-1,-1-1 1,1 0 0,0 1 0,-1-1 0,1 0-1,0 0 1,-1 0 0,1 0 0,0 1 0,-1-1-1,2 0 1,0 0 22,-1-1 0,1 1 0,-1 0 1,1 0-1,0-1 0,-1 1 0,1-1 0,-1 1 0,1-1 0,-1 1 0,1-1 0,1-1 0,0-2-26,-1 1-1,1-1 0,0 0 0,3-7 0,4-6-71,-8 14 87,-1-1-1,1 1 1,-1-1-1,0 1 0,0-1 1,0 0-1,1-5 1,-1 2 22,3-55 137,14-10-59,-15 51-155,1 0 0,1 1 0,0 0 0,2 0-1,14-30 1,-19 46 23,1-1 0,0 1-1,0 0 1,0 0 0,0 1 0,1-1-1,0 1 1,-1 0 0,1 0 0,0 0-1,1 0 1,-1 1 0,0-1 0,1 1-1,0 0 1,-1 1 0,1-1 0,0 1-1,10-2 1,-11 3-8,1 0 0,-1-1 0,1 1 0,-1 1 0,0-1 0,1 1 0,-1 0 0,1 0 0,-1 0 0,0 0 0,1 1 0,-1 0 0,0 0 0,0 0 0,0 0 0,-1 1 0,1-1 0,-1 1 0,1 0 0,-1 0 0,6 7 0,-5-4 28,-1 0 0,1 0 0,-1 1 0,0-1 0,-1 1 0,0-1 0,0 1-1,0 0 1,1 12 0,-1 7-99,-1 31 1,-1-47 34,0 17 202,-1-10-124,1-1 0,4 30 0,-4-42-10,1-1 1,0 1 0,-1-1-1,2 1 1,-1-1 0,0 1-1,1-1 1,0 1-1,-1-1 1,1 0 0,1 0-1,-1 0 1,0 0 0,1 0-1,-1-1 1,1 1 0,5 3-1,-6-5 7,1 0 0,0 0 0,-1 0 0,1-1-1,0 1 1,-1 0 0,1-1 0,0 0-1,0 0 1,-1 0 0,1 0 0,0 0 0,0-1-1,-1 1 1,1-1 0,0 1 0,-1-1-1,5-2 1,1 0 26,-1 0-1,1-1 0,-1-1 1,14-8-1,-11 4-27,0 0 0,0-1 0,-1 0 1,0-1-1,0 1 0,11-21 0,33-78 41,-5 8-60,-40 88-7,0 0-1,1 0 1,1 1 0,0 0-1,12-12 1,-3 10-496,-18 14 504,-1 0 0,0 0-1,1 0 1,-1 0 0,0 0 0,1-1 0,-1 1 0,0 0 0,1 0-1,-1 0 1,0 0 0,1 0 0,-1 0 0,0 0 0,0 0-1,1 1 1,-1-1 0,0 0 0,1 0 0,-1 0 0,0 0-1,1 1 1,0-1 8,-1 0 0,0 1-1,1-1 1,-1 1-1,0 0 1,0-1 0,1 1-1,-1-1 1,0 1-1,0-1 1,0 1-1,0 0 1,0-1 0,0 1-1,0-1 1,0 1-1,0 0 1,0 8-2,-1 0 1,0 0-1,-1-1 0,0 1 0,-4 12 0,-21 42-169,12-28 166,3-6 78,-5 16-145,-33 56 1,26-54 174,21-41-116,1-1 0,0 1-1,1-1 1,-1 1 0,1-1 0,-1 12-1,2-15 24,0 0 0,0 0 0,0 1 0,0-1-1,0 0 1,1 0 0,-1 0 0,1 1 0,0-1-1,-1 0 1,1 0 0,0 0 0,0 0 0,0 0-1,2 2 1,-2-3 4,0-1 0,0 1 0,0-1 0,0 1 0,0-1 0,0 1 0,0-1 0,0 0 0,0 1 0,0-1 0,0 0 0,0 0 0,0 0 0,1 0-1,-1 0 1,0 0 0,0 0 0,0 0 0,0 0 0,0 0 0,0-1 0,0 1 0,0 0 0,0-1 0,0 1 0,0-1 0,0 1 0,1-2 0,1 0-6,0 0 0,0 0 1,-1-1-1,1 1 0,-1-1 1,0 1-1,0-1 1,1 0-1,-2 0 0,1 0 1,0 0-1,-1 0 0,1-1 1,0-3-1,4-7 85,9-21-75,-3-1 0,17-73-1,-20 73-6,-5 18-95,0 1 0,-2-1 0,2-24 0,-5 34-148,-2 14 107,-3 15-52,0 6 147,2-1 1,0 1 0,2 1-1,1-1 1,1 0 0,1 0-1,7 39 1,-7-62 31,0-1-1,0 0 0,0 0 1,0 0-1,1 0 1,-1 0-1,1 0 0,0 0 1,0 0-1,0-1 1,1 1-1,-1-1 1,0 0-1,1 1 0,-1-1 1,1 0-1,0-1 1,0 1-1,0 0 0,0-1 1,4 2-1,-1-1 36,-1 0-1,1-1 0,0 1 0,-1-1 1,1-1-1,0 1 0,0-1 1,0 0-1,0 0 0,0-1 0,8-1 1,-3-2-9,0 1 0,0-2 0,-1 1 0,1-2 0,-1 1 0,0-1-1,0-1 1,-1 0 0,0 0 0,0-1 0,11-13 0,1-3 38,-2 0-1,-1-1 1,15-30-1,95-194 5,-109 203-66,-2 0 0,-3-1 1,14-79-1,-19 62-224,0-110 0,-9 172 197,0 1 1,0 0 0,0 0-1,0 0 1,0 0 0,0 0-1,0 0 1,-1-1 0,1 1-1,0 0 1,-1 0 0,1 0-1,-1 0 1,1 0 0,-1 0-1,0 0 1,1 0 0,-1 1-1,-1-2 1,2 2 7,0-1 0,-1 1 0,1 0 0,0 0-1,-1 0 1,1 0 0,0 0 0,-1 0 0,1 0 0,0 0 0,-1 0 0,1 0 0,0 0 0,-1 0-1,1 0 1,0 0 0,0 0 0,-1 0 0,1 0 0,0 0 0,-1 0 0,1 0 0,-1 1 0,-8 9-124,0 10 72,1-1-1,1 1 1,-6 26 0,1-5 97,-58 195-301,60-199 318,3 0-1,1 0 0,-2 74 1,8-88-7,1 0 0,1 0 0,1 0 0,1-1 1,1 0-1,1 0 0,17 41 0,-17-52 0,0-1-1,0 1 1,1-2-1,0 1 1,1-1-1,0 0 1,0 0 0,1-1-1,0 0 1,0 0-1,13 7 1,-17-12-83,1-1 1,-1 1 0,0-1-1,1 0 1,-1-1 0,1 1-1,-1-1 1,1 0 0,0-1-1,7 1 1,7-1-2667,32-5 0,-42 4 1369,-6 0 908,-1 1 0,1-1 0,-1 0 0,0 0-1,1 0 1,-1-1 0,0 1 0,0-1 0,1 0 0,-1 0 0,0 0 0,-1 0 0,1 0-1,0 0 1,-1-1 0,1 0 0,-1 1 0,0-1 0,0 0 0,0 0 0,2-4 0,23-41-1839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6:17.26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285 78 2720,'0'-1'115,"0"0"0,0-1 1,0 1-1,0 0 0,-1 0 0,1 0 0,0 0 0,0 0 1,-1 0-1,1 0 0,-1 0 0,1 0 0,-1 0 1,1 0-1,-1 0 0,0 0 0,1 0 0,-1 0 1,-1-1-1,1 3 271,0 0-273,1-1 0,-1 0 0,0 1 0,0-1 0,1 1 0,-1-1 0,0 0 0,1 1 0,-1-1 0,0 0 1,0 0-1,0 0 0,1 1 0,-1-1 0,0 0 0,0 0 0,-1 0 0,-10 1 156,0 1-1,0 0 1,1 1 0,-1 0-1,0 1 1,1 1 0,-14 7-1,14-7-207,1 2 1,0-1-1,0 1 0,1 1 0,0 0 0,0 0 0,1 1 0,0 0 0,0 0 0,1 1 0,0 0 1,1 0-1,-8 17 0,9-17 4,1 1 1,0-1 0,1 1-1,0 0 1,0 0 0,1 0-1,1 0 1,0 0-1,0 0 1,1 1 0,1-1-1,0 0 1,0 0 0,4 16-1,-2-19 6,0-1 0,1 0 0,-1 0 0,1 0 0,0 0 0,1 0 0,0-1 0,0 0 0,0 0 0,1 0 0,0-1 0,0 1 0,0-2 0,1 1 0,-1-1 0,1 0 0,0 0 0,1 0 0,8 2 0,-7-3 71,1 0 1,-1 0-1,1-1 1,0 0-1,-1-1 1,1 0-1,0-1 1,0 0-1,0 0 1,0-1-1,-1 0 1,1-1 0,0 0-1,18-7 1,-21 5-66,-1 0 0,1 0 0,0 0 0,-1-1 0,0 0 1,0 0-1,-1 0 0,1-1 0,-1 0 0,0 0 0,-1 0 1,1-1-1,-1 1 0,5-14 0,2-6 138,-1 0 0,9-45 0,-18 69-209,3-14 42,-1 0 0,0 0 1,-1 0-1,-1-31 1,-2 37-54,0 0 1,0 0-1,-1 0 1,-1 1 0,0-1-1,0 1 1,-1 0 0,-9-17-1,9 18-29,-1 0 1,0 0-1,0 1 0,-1 0 1,0 0-1,0 1 0,-9-8 1,10 11-26,0 0 1,0 0-1,0 0 1,-1 1-1,1-1 1,0 1 0,-1 1-1,0-1 1,1 1-1,-1 0 1,-10 0 0,10 0 16,0 1 1,0 1 0,0 0-1,0-1 1,0 2-1,0-1 1,0 1 0,0 0-1,1 0 1,-1 0 0,-9 6-1,13-7-77,1 1-1,-1-1 0,1 0 0,-1 1 0,1-1 0,-1 1 1,1-1-1,-1 1 0,1-1 0,0 1 0,0 0 0,0 0 1,0 0-1,0 0 0,0 3 0,1-3-115,-1 0 1,1 0-1,0 0 0,1 0 0,-1 0 0,0 0 1,0 0-1,1 0 0,0 0 0,-1 0 0,1 0 1,0 0-1,0 0 0,0 0 0,0 0 0,0-1 1,0 1-1,3 2 0,13 16-1626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6:20.1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1 901 3808,'4'-30'4149,"-3"26"-3854,0 0-1,0 0 1,0 0-1,0 0 0,0 0 1,1 0-1,0 0 1,4-7-1,0 2 26,0 0 1,11-13-1,-8 12-253,19-16 1,-24 23-109,0 1 0,0-1 0,0 0 0,0 1 0,1 0-1,-1 0 1,0 0 0,9-1 0,-12 2 29,0 1 1,0 0 0,0 1-1,0-1 1,1 0-1,-1 0 1,0 0-1,0 1 1,0-1-1,0 0 1,-1 1-1,1-1 1,0 1-1,0-1 1,0 1-1,0 0 1,0-1-1,-1 1 1,1 0-1,0 0 1,0-1-1,-1 1 1,1 0-1,-1 0 1,1 0-1,-1 0 1,1 0-1,-1 0 1,1 0-1,-1 0 1,0 0-1,1 1 1,1 6 19,0 0 0,0 0-1,0 9 1,-1-9 63,5 39 255,-4-26-78,1 1 0,1-1-1,1 1 1,0-1 0,14 31 0,-17-48-158,0 0-1,0 0 1,1 0 0,-1-1 0,1 1-1,0-1 1,0 0 0,0 0 0,1 0-1,-1 0 1,1-1 0,-1 1 0,1-1-1,7 4 1,-8-5-30,-1 0 0,1 0 1,0-1-1,-1 1 0,1-1 0,0 1 0,0-1 0,0 0 0,-1 0 0,1 0 1,0-1-1,0 1 0,-1-1 0,1 1 0,0-1 0,-1 0 0,1 0 0,0 0 1,-1 0-1,1-1 0,-1 1 0,0-1 0,3-1 0,0-2 35,0 0-1,0 0 1,0 0 0,-1-1-1,0 1 1,7-13 0,14-39 320,-22 50-378,37-127 275,-16 48-502,-23 80-24,1 0 0,-1 1 0,-1-1 0,1 0-1,-1-8 1,40 46-426,-35-27 687,-1 0-1,1 0 0,1 0 1,-1-1-1,0 0 1,1 0-1,0 0 0,0-1 1,0 0-1,1 0 1,-1 0-1,1-1 0,-1 0 1,1 0-1,0-1 1,0 0-1,0 0 0,-1 0 1,15-2-1,-8 0 42,1-1 1,-1 0-1,0-1 0,-1 0 0,1-1 1,0 0-1,-1-1 0,0-1 0,0 0 1,15-10-1,-24 13-32,0 0-1,0 0 1,0 0 0,-1 0 0,1 0-1,-1 0 1,1-1 0,-1 1 0,0-1-1,-1 1 1,1-1 0,-1 0 0,1 0-1,0-7 1,-1 9-71,-1-1 0,0 1 0,0-1 0,0 1 0,0-1 0,0 0-1,0 1 1,-1-1 0,1 1 0,-1-1 0,0 1 0,0-1 0,0 1 0,0 0 0,0 0-1,0-1 1,-1 1 0,1 0 0,-1 0 0,1 0 0,-1 0 0,0 0 0,0 1 0,-3-3-1,4 3-22,-1 0-1,1 0 0,-1 0 1,1 1-1,-1-1 0,0 1 1,1-1-1,-1 1 0,1 0 0,-1 0 1,0 0-1,1 0 0,-1 0 1,0 0-1,0 0 0,-2 1 0,0-1-70,-1 1 58,0 0 1,-1 0 0,1 1 0,0 0 0,0 0 0,0 0 0,0 0 0,1 1 0,-1 0 0,1 0-1,-1 0 1,1 0 0,0 1 0,0-1 0,0 1 0,1 0 0,-5 7 0,2-2 64,0 0 0,0 1 0,1-1 0,1 1 0,-1 1 0,1-1 0,-3 16 0,5-18-6,1 1 0,0-1 0,0 0 0,1 1 0,0-1 0,1 0 0,0 0 0,0 1 0,0-1 0,1 0 0,0 0 0,6 12 0,-6-15 18,0-1 0,1 1 0,0-1 0,0 1 0,0-1 0,0 0 0,1 0 1,-1 0-1,1-1 0,0 1 0,0-1 0,1 0 0,-1 0 0,0-1 0,1 1 0,0-1 0,0 0 0,0 0 0,0 0 0,10 1 0,-7-2 35,1 0 1,0-1 0,0 0-1,0 0 1,0-1-1,0 0 1,0-1 0,0 0-1,-1 0 1,1-1 0,-1 0-1,0-1 1,10-5-1,10-7 25,-1-2-1,32-27 0,-20 15-89,52-41 52,-69 50-496,-16 89 91,-5-41 394,2 1 1,6 30-1,-1-12-32,-6-33 21,1 0-1,1 0 0,-1 0 0,2 0 0,0-1 0,13 23 0,-17-34-11,-1 0-1,1 0 1,-1 1-1,1-1 0,0 0 1,-1 0-1,1-1 0,0 1 1,0 0-1,0 0 0,0 0 1,0 0-1,0-1 0,0 1 1,0 0-1,0-1 0,0 1 1,0-1-1,1 0 0,-1 1 1,0-1-1,0 0 0,0 1 1,1-1-1,-1 0 0,0 0 1,0 0-1,1 0 0,-1 0 1,0-1-1,0 1 1,0 0-1,1 0 0,-1-1 1,0 1-1,1-1 0,3-2 32,0-1 0,-1 1 0,0-1-1,1 1 1,-2-1 0,6-6 0,-8 8-47,70-84 465,11-14-340,45-48 251,-104 115-340,-1-1-1,-1-1 1,-2 0 0,28-73 0,35-157-65,-77 246 37,0 1-56,0 1 86,5-30 0,-9 42-116,-1 0-1,1 1 0,-1-1 1,-1 0-1,1 0 1,-1 0-1,1 1 1,-1-1-1,-1 0 0,-2-8 1,3 12 60,1 0 1,0 1-1,0-1 1,-1 0-1,1 1 0,-1-1 1,1 1-1,0-1 1,-1 1-1,1-1 1,-1 1-1,1-1 1,-1 1-1,1-1 1,-1 1-1,0 0 0,1-1 1,-1 1-1,0 0 1,1-1-1,-1 1 1,1 0-1,-1 0 1,0 0-1,0 0 0,1 0 1,-1-1-1,0 1 1,1 0-1,-1 1 1,0-1-1,1 0 1,-1 0-1,0 0 0,1 0 1,-1 0-1,-1 1 1,-2 1-43,0 1 0,0-1 0,0 1 0,0 0 0,-4 4 0,-2 3 39,0 0-1,1 1 1,0 0-1,1 0 0,1 1 1,-1 0-1,-9 25 1,-31 97 29,47-129 0,-48 184 58,45-169-48,1 0-1,1 0 0,1-1 1,1 1-1,0 0 0,2 0 1,0 0-1,1 0 1,1-1-1,1 1 0,1-1 1,0-1-1,2 1 0,0-1 1,1 0-1,14 21 0,-19-33 38,0 0 0,1-1 0,0 1 0,0-1 0,0 0 0,0-1 0,1 1 0,0-1 0,10 6 0,-13-8-21,1-1 1,0 1-1,0-1 1,0 0 0,0 0-1,0 0 1,0-1-1,0 0 1,0 1-1,0-1 1,0-1-1,0 1 1,0 0-1,0-1 1,0 0-1,0 0 1,7-3-1,0-1 42,0-1-1,-1-1 1,0 1-1,0-2 1,12-11-1,0 1 9,-6 4-46,14-16 0,-18 17-73,0 1 1,25-19-1,-37 31 37,9-6 11,-1 0 0,0 0-1,15-15 1,-23 20-69,-3 2-35,-8 6-129,-13 10 131,13-4 105,0 0-1,1 1 1,0 1 0,1-1-1,1 1 1,-9 23 0,9-16-15,1 0 0,1 0 0,0 0 0,-2 28 0,8-46 43,0 0 0,0 0 0,0 0 0,1 0 1,-1 1-1,2 3 0,-1-7-29,-1-1 0,0 1-1,0-1 1,0 1 0,0-1 0,0 1 0,1-1 0,-1 1-1,0-1 1,1 0 0,-1 1 0,0-1 0,1 1 0,-1-1-1,0 0 1,1 1 0,-1-1 0,0 0 0,1 0 0,-1 1-1,1-1 1,-1 0 0,2 1 0,-2-2 9,1 1 0,0 0 0,0 0-1,0 0 1,0-1 0,-1 1 0,1-1 0,0 1 0,0-1-1,-1 1 1,1-1 0,0 1 0,-1-1 0,1 1 0,0-1-1,-1 0 1,1 1 0,-1-1 0,1-1 0,13-20 132,-1 0 1,20-49 0,-23 51-139,0-5 26,-1-1 1,7-29 0,-15 53-80,-1-1 0,1 1 0,-1 0 0,1-1 0,-1 1 0,0-1-1,0 1 1,0-1 0,0 1 0,-1-1 0,1 1 0,-1 0 0,1-1 0,-1 1 0,0 0 0,0-1 0,-2-3 0,3 6 18,-1 0-1,1 0 1,-1 0-1,1-1 1,-1 1 0,1 0-1,-1 0 1,1 0 0,-1 0-1,1 0 1,-1 0-1,1 0 1,-1 0 0,1 0-1,-1 0 1,1 0-1,-1 0 1,1 0 0,-1 1-1,1-1 1,-1 0-1,1 0 1,-1 0 0,1 1-1,-1-1 1,0 1-1,-11 8-123,8-5 140,0 0 0,1 0-1,0 0 1,0 0 0,0 1-1,1-1 1,-1 1-1,1 0 1,0 0 0,1 0-1,-1 0 1,1 0 0,0 0-1,0 0 1,0 0-1,1 7 1,-1 1 14,2 0 1,-1 1-1,2-1 0,0 0 1,5 18-1,-6-25 9,1-1 0,0 1 0,0-1 1,1 1-1,0-1 0,5 8 0,-6-11 2,0 0 0,0 1 0,-1-1 1,2-1-1,-1 1 0,0 0 0,0 0 0,1-1 0,-1 1 0,0-1 1,1 0-1,0 0 0,-1 0 0,1 0 0,0 0 0,4 0 0,-1 0 35,0-1 1,1-1-1,-1 1 0,0-1 0,0 0 0,0 0 0,0-1 0,0 0 0,-1 0 0,1 0 0,0-1 0,-1 0 0,0 0 0,10-7 0,5-5 90,-1-2 0,22-22 0,-29 27-137,17-17-16,111-119 183,-138 145-171,3-3-83,1 0 0,-1 0 0,1 0 0,7-5 0,-23 65-78,3-24 165,1 0-1,1 0 0,2 0 0,0 0 0,3 1 0,4 55 0,-2-77 71,0-1-1,5 15 0,-6-21-36,0 1 1,0-1-1,0 0 1,0 0-1,0 0 1,0 0-1,0 0 1,1-1-1,-1 1 1,0 0-1,1-1 1,0 1-1,-1-1 1,1 1-1,3 1 1,-4-3-18,0 0 0,1 0 0,-1 0 0,0 0 0,0 0 0,0 0 0,1 0-1,-1 0 1,0-1 0,0 1 0,0-1 0,0 1 0,0-1 0,0 1 0,0-1 0,0 1 0,0-1 0,0 0 0,0 0 0,0 1 0,0-1 0,0 0 0,0 0 0,-1 0 0,1 0 0,0 0 0,-1 0 0,1-1 0,5-8 60,-1 1-1,6-13 1,-6 10-72,9-17-45,16-56-1,-25 71 68,15-45-159,-19 55 46,0 0-238,-1 7-3,-2 14 175,-12 149-276,6-92 358,-41 320 65,35-295 40,13-89-35,-7 49 171,-2-1 0,-24 81 0,31-129-74,-1 0 0,-9 17 0,11-24-60,-1 1 1,1-1-1,-1 0 0,1 0 0,-1 0 1,0 0-1,0 0 0,0-1 0,-1 1 1,-4 2-1,4-3-16,1 0 0,-1-1 1,0 1-1,0-1 0,0 0 0,0 0 1,0-1-1,1 1 0,-1-1 0,-1 1 1,1-2-1,0 1 0,0 0 0,-6-2 1,4 0-17,-1 0 0,1 0 0,-1-1 0,1 0 0,0 0 0,0 0 0,-10-9 1,2 1-23,1-1 1,0-1 0,1 0-1,1-1 1,-16-24 0,13 14 38,2-1 0,0 0 0,1-1 0,2 0 0,-9-37 0,16 54-19,-1 0-1,2 1 0,-1-1 0,1 0 0,1 0 1,0 0-1,0 0 0,3-16 0,-2 19-6,1 1-1,0-1 0,0 1 1,0 0-1,1 0 0,0 0 0,0 0 1,0 0-1,1 0 0,-1 1 1,1 0-1,0-1 0,0 1 0,10-6 1,0 0 14,2 1 1,-1 0-1,20-7 1,54-19 61,-75 30-64,139-53 219,199-66-190,-215 82-4932,-90 27 183,7 0 837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1.1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207 23 2656,'0'0'43,"0"0"-1,0-1 1,-1 1-1,1 0 1,0 0 0,-1-1-1,1 1 1,0 0-1,-1 0 1,1 0 0,0 0-1,-1 0 1,1-1 0,0 1-1,-1 0 1,1 0-1,-1 0 1,1 0 0,0 0-1,-1 0 1,1 0-1,0 0 1,-1 0 0,1 0-1,0 0 1,-1 1-1,1-1 1,-1 0 0,1 0-1,0 0 1,-1 0 0,1 0-1,0 1 1,0-1-1,-1 0 1,1 0 0,0 1-1,-1-1 1,1 0-1,0 1 1,-4 18 1047,2-7-647,-59 257 2245,19-99-1361,-10 52-324,32-70-268,9-58 402,10-73 330,2-28-1262,-1 1-1,1-1 1,-1 0 0,-1-13-1,0 4-96,18-238 283,19 1-339,-31 220-47,3-16-58,22-78 0,-25 111 24,0 1-1,1 0 1,1 0-1,1 0 1,0 1-1,1 0 1,0 1 0,1 0-1,13-14 1,-18 22-18,1 1 0,0-1 0,0 1 0,0 0 0,1 0 0,-1 1 0,1 0 0,0 0 0,0 1 0,0-1 0,0 2 0,1-1 0,-1 1 0,0 0 0,10 0 0,-11 1 32,1 0 0,0 1 0,0 0 0,-1 0 0,1 0 0,0 1-1,-1 0 1,1 0 0,-1 1 0,0 0 0,0 0 0,0 0 0,0 1 0,0-1 0,-1 2 0,9 7 0,-6-2 49,1 0 0,-2 1 0,1 0 0,-1 1 0,-1 0 0,0 0-1,-1 0 1,0 1 0,-1-1 0,0 1 0,3 24 0,-4-11 142,0-1 0,-2 1-1,-1 0 1,-1-1-1,-6 32 1,6-50-79,0 1 1,0-1 0,-1 0-1,0 0 1,0 1 0,-1-1-1,1-1 1,-2 1 0,1 0-1,-1-1 1,0 1 0,-6 6-1,5-9-34,0 1 0,-1-1 0,0 0 0,0 0 0,0 0 0,0-1 1,0 0-1,-1 0 0,1-1 0,-1 0 0,0 0 0,0 0 0,0-1 0,-7 1 0,-12-1 10,-1 0 0,-37-5-1,52 3-52,-26-3-173,0-1 0,-65-17 0,92 19-1978,53 27-11417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2.89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89 648 3808,'-19'16'3995,"14"-11"-3550,1 1 0,-1-1 1,-4 8-1,2 0-260,0-1 0,1 1 0,1 0 1,0 0-1,1 1 0,1-1 0,0 1 1,0 0-1,1 0 0,1 0 0,1 0 1,0 0-1,1 0 0,2 16 0,-2-28-110,-1 1-1,1 0 1,0 0-1,0 0 1,0-1-1,1 1 1,-1-1-1,1 1 1,3 3-1,-4-5-39,-1 0-1,1 0 1,0 0-1,0 0 0,0 0 1,0 0-1,0-1 1,0 1-1,1 0 0,-1-1 1,0 1-1,0-1 1,0 1-1,1-1 0,-1 0 1,0 0-1,0 1 1,1-1-1,-1 0 1,0 0-1,1 0 0,-1 0 1,0 0-1,2-1 1,2-1 43,-1 0 1,1 0 0,-1 0-1,0 0 1,0-1 0,0 0 0,0 0-1,0 0 1,-1 0 0,1-1 0,-1 1-1,0-1 1,0 0 0,0 0-1,-1 0 1,4-7 0,1-3 96,-1-1-1,0 0 1,6-27 0,-10 35-174,-1-1 0,0 1 0,-1 0 0,0-1 0,0 1 0,0-1 0,-1 1 0,0-1 1,-3-8-1,3 12-48,0 0 1,0 1-1,0-1 1,-1 1-1,1-1 1,-1 1-1,0 0 1,0-1-1,-1 1 1,1 0-1,0 1 1,-1-1-1,0 0 1,0 1-1,1-1 1,-2 1-1,1 0 1,0 0 0,0 0-1,-4-1 1,4 2-56,0 1 1,0-1 0,0 1 0,0 0-1,1 0 1,-7 1 0,-3 4-265,11-5 362,1 1-1,0-1 1,0 0 0,-1 1 0,1-1 0,0 0 0,0 1 0,0-1 0,-1 1-1,1-1 1,0 0 0,0 1 0,0-1 0,0 0 0,0 1 0,0-1-1,0 1 1,0-1 0,0 0 0,0 1 0,0-1 0,0 1 0,0-1 0,0 0-1,0 1 1,0-1 0,0 1 0,1-1 0,-1 1 16,1 0 0,0 0 1,-1 0-1,1-1 0,0 1 0,0 0 1,0-1-1,-1 1 0,1 0 0,0-1 1,0 0-1,0 1 0,0-1 0,0 1 1,0-1-1,0 0 0,0 0 0,0 1 1,0-1-1,0 0 0,0 0 0,2 0 1,27-1 248,-25 0-148,26-3 151,0-2 0,51-16 0,-29 7 5,-20 6-111,-1-2 0,-1-2 0,0-1 0,45-27 0,-42 15-495,-25 18 76,-21 39-400,0-10 720,1 0 1,1 0-1,1 1 1,1 0-1,1 1 0,-7 35 1,13-47 23,0 0-1,1 0 1,1 17 0,-1-24-41,1-1 0,-1 1 0,1 0 1,0-1-1,0 1 0,0-1 1,0 1-1,1-1 0,0 0 1,-1 0-1,1 1 0,0-1 1,1 0-1,3 4 0,-5-6-26,0 0 0,0-1 1,0 1-1,0 0 0,0-1 0,1 1 0,-1-1 0,0 0 0,0 1 0,0-1 0,0 0 1,1 0-1,-1 1 0,0-1 0,0 0 0,1 0 0,-1 0 0,0-1 0,0 1 1,0 0-1,1 0 0,-1-1 0,0 1 0,0-1 0,0 1 0,0-1 0,0 1 0,1-1 1,-1 0-1,0 1 0,-1-1 0,3-1 0,3-4 102,0 1 0,-1-1 1,10-13-1,-12 14-56,50-75 220,-32 52-272,-11 14-73,0 1-1,0 0 0,1 0 0,1 1 0,23-17 0,-35 28 59,1 0-1,0 0 1,0 1-1,0-1 1,0 0 0,0 1-1,1-1 1,-1 1-1,0-1 1,0 1-1,0 0 1,0 0-1,1-1 1,-1 1 0,0 0-1,0 0 1,0 0-1,1 0 1,-1 0-1,0 0 1,2 1 0,-2 0 2,0-1 0,0 1 1,0 0-1,0 0 0,-1-1 1,1 1-1,0 0 1,0 0-1,0 0 0,-1 0 1,1 0-1,0 0 0,-1 0 1,1 0-1,-1 0 1,0 0-1,1 2 0,1 4 3,-1 0-1,0 0 1,0 0-1,-1 0 1,0 0-1,-1 7 0,-2 48-6,-7 45 558,9-94-120,5-20-127,3-7-143,10-14 11,35-44 0,-41 59-197,1 0 1,0 2 0,1-1-1,0 2 1,18-12 0,-2 7-180,-28 14 177,1 1 0,-1-1 0,0 1-1,0 0 1,1-1 0,-1 1 0,0 0 0,1 0 0,-1-1 0,0 1-1,1 0 1,-1 0 0,0 1 0,1-1 0,-1 0 0,0 0 0,0 1-1,1-1 1,1 1 0,-2 0 10,-1 0 1,1 0-1,0 0 0,-1 0 1,1 0-1,-1 0 0,0 0 1,1 0-1,-1 0 0,0 0 1,1 0-1,-1 0 0,0 0 1,0 0-1,0 2 0,-1 18 51,0-17-52,-2 26 23,1-12 6,-1 26 0,3-39 31,0-1-1,1 1 0,-1 0 0,1-1 0,0 1 1,1-1-1,-1 1 0,1-1 0,-1 0 0,5 7 0,-5-9-33,0-1 0,0 0-1,0 0 1,1 0 0,-1 0-1,0 0 1,0 0 0,1 0-1,-1 0 1,1 0 0,-1 0-1,1-1 1,-1 1 0,1 0-1,-1-1 1,1 0-1,0 1 1,-1-1 0,1 0-1,-1 0 1,1 0 0,0 0-1,-1 0 1,1 0 0,0 0-1,-1-1 1,1 1 0,-1-1-1,1 1 1,2-2 0,3 0 42,0-2 1,0 1 0,0-1-1,13-9 1,-6 2 57,-1-1 0,0 0 0,-1-1 0,17-22 0,38-66 8,-51 73-105,-1-1 1,18-53-1,9-63 51,-22 63-71,17-65-163,-30 126 146,-2 8-59,-2 0-1,1 0 1,-1 0-1,1-24 0,-6 28-264,-2 20 39,-7 30 23,-6 32 160,5 5 153,-14 118 90,20-139 162,4 83-1,4-123-221,0-1 0,0 0 0,2 1 0,0-1 0,1-1 0,0 1 0,1-1 0,1 0 0,14 24 0,-17-34-64,0 0 0,0-1 0,0 1 0,0-1 0,1 0 0,0 0 0,-1 0 0,1-1 0,1 0 0,-1 0 1,9 4-1,-12-6-191,0-1 0,0 1 0,0 0 0,0-1 0,0 1 0,0-1 0,0 1 0,0-1 1,1 0-1,-1 0 0,0 0 0,0 0 0,0-1 0,0 1 0,0 0 0,1-1 0,-1 0 0,0 1 0,0-1 1,0 0-1,0 0 0,-1 0 0,1 0 0,0 0 0,0-1 0,-1 1 0,1-1 0,0 1 0,-1-1 0,0 1 1,1-1-1,-1 0 0,0 0 0,2-3 0,2-13-2493,0-1 933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3.2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20 5408,'-29'-19'1728,"19"18"885,24 3-1973,0-1 1,0 2-1,-1 0 0,1 0 1,23 11-1,18 4-189,31 6-165,93 20-1638,-159-42-1347,-2-2 774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5.33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197 937 4064,'1'1'5061,"-11"13"-4377,-1 0 1,0 0-1,-1-1 0,-17 13 1,-21 25-171,49-50-509,-12 13 113,1 1 1,1 0-1,0 1 1,-11 20-1,22-35-93,-1 1-1,0-1 1,1 1-1,-1-1 1,1 1-1,-1-1 1,1 1-1,0-1 1,0 1-1,-1-1 1,1 1-1,0-1 1,0 1-1,1-1 1,-1 1-1,0-1 1,0 1-1,1-1 1,0 4-1,0-4 8,0 0 0,0 0 1,0 1-1,0-1 0,0 0 0,1 0 0,-1 0 0,0 0 0,0-1 0,1 1 0,-1 0 0,0 0 0,1-1 1,-1 1-1,1-1 0,1 1 0,4 0 71,-1 0 1,1 0 0,-1-1-1,1 0 1,-1 0-1,1 0 1,-1-1 0,8-2-1,0-1-2,-2 0-1,1-1 0,-1 0 1,1-1-1,-1-1 0,12-8 1,-2-1-55,39-37 0,-51 42-77,15-18 0,-7 5-536,-15 21 166,-4 5 56,-5 12-200,4-8 555,0 0-1,1 1 1,0 0 0,0-1 0,0 1 0,1 8-1,0-14 26,0 1-1,0 0 1,0-1-1,1 1 1,-1-1-1,0 1 0,1 0 1,-1-1-1,1 1 1,0-1-1,-1 1 1,1-1-1,0 1 0,0-1 1,0 0-1,0 0 1,0 1-1,0-1 1,0 0-1,0 0 1,1 0-1,-1 0 0,0 0 1,1 0-1,-1 0 1,1-1-1,-1 1 1,1 0-1,-1-1 0,3 1 1,2 0 59,1 0 0,-1-1-1,0 0 1,0 0 0,1-1 0,-1 0 0,0 0 0,0 0 0,0-1 0,0 0-1,0 0 1,0-1 0,0 1 0,6-5 0,-5 2-83,1 1-1,-1-2 1,-1 1 0,1-1-1,-1 0 1,0 0-1,0-1 1,-1 1 0,8-13-1,-11 16 1,-1 1-38,1 0 1,-1 0 0,0 0 0,0-1-1,0 1 1,0 0 0,0-1-1,0 1 1,0-1 0,-1 1-1,0-1 1,1 1 0,-1-1-1,0 1 1,0-3 0,0 4-4,-1 0 0,1-1-1,0 1 1,-1 0 0,1 0 0,0 0 0,-1 0 0,1 0 0,-1 0-1,0 0 1,1 0 0,-1 0 0,0 0 0,0 0 0,-1-1 0,10 5-672,9 2 682,1-1 1,21 1-1,-8-3 195,0-1 1,39-5-1,-59 3-132,1-1 0,-1 0 0,1-1 0,-1-1-1,0 1 1,0-2 0,0 1 0,-1-2 0,11-6 0,-19 10-25,0 1 1,0-1-1,0 0 0,0 0 1,-1 0-1,3-3 0,5-7 14,-5 7 79,-3 4-155,0 0 0,0 0-1,0 0 1,0 0-1,0 0 1,0 1-1,0-1 1,0 0-1,0 0 1,0 1-1,2-2 1,-3 3-1,1 0 0,-1 1 0,0-1 0,0 0 0,1 0 0,-1 0 0,0 1 0,0-1 0,-1 0 0,1 0 0,0 0 0,0 1 0,0-1 0,-1 0 0,0 2 1,-3 12 18,-9 24 0,-2 6-29,5-14 55,7-22 107,0 1-1,0 0 1,1 0 0,-3 20-1,5-29-78,0 0 0,1 0 0,-1 0-1,0 0 1,0-1 0,0 1 0,1 0 0,-1 0 0,0 0-1,1 0 1,-1 0 0,1-1 0,-1 1 0,1 0 0,-1 0-1,1-1 1,0 1 0,-1 0 0,1-1 0,0 1-1,-1-1 1,1 1 0,0-1 0,0 1 0,0-1 0,-1 1-1,1-1 1,0 0 0,0 1 0,0-1 0,0 0 0,0 0-1,0 0 1,0 0 0,1 0 0,1 0 50,1 1 0,0-2 0,-1 1 0,1 0 0,0-1 1,-1 0-1,6-1 0,3-3 33,-1 0 0,0-1 0,-1 0 0,19-14 0,34-35 63,-54 47-167,108-110 233,103-134 0,-194 220-317,-1-2 1,-1 0-1,-2-1 1,-2-2 0,21-48-1,-39 79-80,1 0 1,-2 0-1,1 0 0,1-9 0,-4 8-266,-2 9-5,-8 12-120,9-11 534,-35 52-44,4 1 0,1 1 0,3 2 0,3 1 0,3 1 0,-18 71 1,36-115 168,1 0 0,1 1 0,0 0 0,2-1 0,0 30 0,1-44-60,1 0 0,-1 0 0,1 0 0,-1-1 0,1 1 0,0 0 0,0 0-1,1 0 1,-1-1 0,0 1 0,1-1 0,0 1 0,-1-1 0,1 1 0,0-1 0,0 0 0,0 0 0,5 3 0,-6-4-12,1 0 0,0 0 0,0 0 0,0 0 1,0-1-1,0 1 0,0-1 0,0 1 0,0-1 1,0 0-1,0 1 0,0-1 0,0 0 1,0-1-1,0 1 0,0 0 0,0 0 0,0-1 1,0 0-1,0 1 0,0-1 0,0 0 1,0 0-1,0 0 0,0 0 0,-1 0 0,1 0 1,0 0-1,1-2 0,8-7 53,-1 0-1,-1-1 1,1 0 0,-2-1-1,0 1 1,7-14 0,40-87 50,59-120-361,4-6-117,-9-18 131,-82 190-11,-8 14-403,-16 42 408,-4 12 53,-8 24 37,-89 239 589,-3 7 82,8 80 389,77-295-746,8-27 351,-7 36-1,15-59-188,3-14-69,7-20-75,-10 25-220,74-210-1469,-72 207 1385,0-1 0,1 1 0,-1 0 0,1-1 0,4-4 0,-6 10 69,-1-1-1,1 0 1,-1 1-1,1-1 1,0 1 0,-1-1-1,1 1 1,0-1 0,-1 1-1,1 0 1,0-1 0,-1 1-1,1 0 1,0-1-1,0 1 1,-1 0 0,1 0-1,1 0 1,-1 0 10,0 0 1,0 0-1,0 1 1,0-1-1,0 0 0,-1 1 1,1-1-1,0 1 1,0-1-1,0 1 1,-1-1-1,1 1 0,0 0 1,-1-1-1,1 1 1,0 0-1,-1 0 1,1-1-1,-1 1 0,1 1 1,6 11-46,0 1 1,-1 0-1,6 18 0,-7-16 77,1 0 0,16 29-1,-6-21 99,0-1 0,1-1 0,35 34-1,-38-42-2639,23 15-1,-26-20-782,-3 2 1121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3.62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 4 5888,'-23'-3'2688,"20"3"-1920,11 0-640,10 0-4000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7.1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395 641 2400,'-9'-4'3592,"10"4"-3562,-8-3 1249,-10-2-127,-28 5 481,14 1-967,11 0-524,1 2 0,-1 0 0,1 1 0,0 1 0,0 1 0,0 0 0,-25 14 0,37-16-132,-1 0 1,1 0 0,0 1 0,1 0 0,-1 0-1,1 1 1,0 0 0,0 0 0,0 0 0,1 1-1,0 0 1,0 0 0,1 0 0,-6 15-1,7-16 10,1 1-1,0 1 0,0-1 0,1 0 0,0 0 0,0 0 1,0 1-1,1-1 0,1 0 0,-1 1 0,1-1 0,0 0 0,1 1 1,-1-1-1,2 0 0,-1 0 0,5 9 0,-4-10 61,1 0 0,-1 0-1,1-1 1,0 1 0,1-1 0,-1 0-1,1 0 1,0-1 0,0 1-1,11 6 1,-8-6 12,1-1 0,0 0 0,0 0 0,0-1 0,0 0 0,0 0 0,12 1 1,-8-2 9,-1-1 1,1 0 0,0-1 0,0-1 0,0 0 0,0 0 0,0-2 0,0 1 0,-1-2-1,1 1 1,20-11 0,-16 4 12,1-1 0,-2-1 0,0 0 0,0-1 0,-1-1 0,-1 0 0,-1-2-1,0 1 1,0-1 0,19-35 0,-23 37-57,7-13-20,-15 26-61,-1-1 0,1 1 0,0-1 0,-1 1 0,1-1 0,-1 1-1,0-1 1,1 0 0,-1 1 0,0-1 0,0 1 0,0-1 0,0 0 0,-1-2 0,1 4 3,0-1 1,0 1 0,0 0 0,-1-1-1,1 1 1,0-1 0,0 1 0,0-1 0,-1 1-1,1 0 1,0-1 0,0 1 0,-1 0 0,1-1-1,0 1 1,-1 0 0,1-1 0,-1 1 0,1 0-1,0 0 1,-1-1 0,1 1 0,-1 0 0,1 0-1,0 0 1,-1 0 0,1-1 0,-1 1-1,0 0 1,0 0-31,0 1 1,-1-1-1,1 0 0,0 0 1,0 1-1,0-1 0,0 1 0,-1-1 1,1 1-1,0-1 0,-1 2 0,-2 1-44,1-1 0,-1 1 0,1 1-1,0-1 1,-4 6 0,2-3 122,1 0-1,1 1 1,-1-1 0,1 1-1,0 0 1,1 0-1,-1 0 1,1 0 0,1 1-1,0-1 1,0 0 0,0 1-1,1-1 1,0 1 0,0-1-1,1 1 1,0-1 0,0 1-1,1-1 1,0 0 0,0 0-1,1 0 1,-1 0 0,2 0-1,-1 0 1,8 10 0,-10-15 2,1-1 1,-1 1-1,1-1 1,-1 1-1,1-1 1,0 0-1,0 0 1,-1 1-1,1-1 1,0 0-1,0-1 1,0 1-1,0 0 1,0 0 0,0-1-1,0 1 1,0-1-1,1 0 1,-1 0-1,0 0 1,0 0-1,0 0 1,0 0-1,0 0 1,1-1-1,-1 1 1,0-1-1,3-1 1,3-1 63,0-1 0,0 1 1,0-2-1,-1 1 0,13-10 0,-15 10-42,0-1 0,0 1 0,-1-1 0,1 0 0,-1 0 0,-1 0 0,1 0 0,-1-1 0,1 0 0,-1 1 0,-1-1 0,3-9 0,-3 7-3,0 0 0,0-1 1,-1 1-1,-1-1 1,1 0-1,-1 1 0,-1-1 1,-2-16-1,2 22-88,0 0 0,0-1-1,0 1 1,-1 0 0,1 0-1,-1 0 1,0 0 0,1 0 0,-1 0-1,-1 1 1,1-1 0,0 1-1,-1-1 1,1 1 0,-1 0 0,0 0-1,1 0 1,-1 0 0,0 1 0,-4-3-1,5 3-13,-1 0-1,0 0 0,1 0 1,-1 1-1,0-1 1,0 1-1,1-1 0,-1 1 1,0 0-1,0 0 0,0 0 1,0 0-1,1 1 1,-1-1-1,0 1 0,0 0 1,1 0-1,-1 0 1,0 0-1,1 0 0,-1 0 1,1 1-1,0-1 0,-4 3 1,6-3 53,-1-1 1,1 0-1,-1 1 1,0-1-1,1 1 1,-1-1-1,1 1 0,0-1 1,-1 1-1,1-1 1,-1 1-1,1 0 1,0-1-1,-1 1 1,1 0-1,0-1 1,0 1-1,-1 1 1,2-2 10,-1 0 1,0 1 0,0-1 0,0 0 0,1 1 0,-1-1-1,0 0 1,0 0 0,1 0 0,-1 1 0,0-1 0,1 0-1,-1 0 1,0 0 0,0 0 0,1 1 0,-1-1 0,0 0 0,1 0-1,-1 0 1,0 0 0,1 0 0,-1 0 0,1 0 0,-1 0-1,30-3 511,-29 3-533,111-27 402,-36 7-287,-28 9-40,-18 3 97,0 1 1,1 2-1,45-2 1,-73 7-163,0 0 1,0 0 0,0 0-1,0 1 1,0-1-1,0 1 1,0 0 0,0 0-1,0 0 1,0 0-1,0 1 1,4 1 0,-6-1 8,1-1-1,-1 0 1,0 1 0,1-1 0,-1 1 0,0 0 0,0-1 0,0 1-1,0 0 1,0 0 0,0 0 0,0 0 0,-1-1 0,1 1 0,-1 0-1,1 0 1,-1 0 0,0 0 0,0 0 0,0 3 0,-1 10 91,-1 0 1,0 0-1,-8 24 0,0 3-48,0-3 19,7-30 88,0-1-1,1 1 1,0 0 0,0 10-1,2-19-149,0 0 0,0 0 0,0-1-1,0 1 1,0 0 0,0 0 0,0 0-1,0 0 1,0 0 0,0 0 0,0 0-1,0 0 1,0 0 0,0 0 0,1 0-1,-1 0 1,0 0 0,0 0 0,0 0 0,0 0-1,0 0 1,0 0 0,0 0 0,0 0-1,0 0 1,0 0 0,0 0 0,0 0-1,0 0 1,0 0 0,0 0 0,0 0-1,0 0 1,0 0 0,0 0 0,0 0-1,1 0 1,-1 0 0,0 0 0,0 0-1,0 0 1,0 0 0,0 0 0,0 0-1,0 0 1,0 0 0,0 0 0,0 0-1,0 0 1,0 0 0,0 0 0,0 0-1,0 0 1,0 0 0,0 0 0,0 0-1,0 0 1,0 0 0,0 0 0,0 0 0,0 0-1,0 1 1,4-6 47,74-129 128,-78 134-179,8-13-10,15-16 0,-21 26-24,0 1 0,0-1-1,1 1 1,-1 0 0,1 0 0,-1 0-1,1 0 1,0 0 0,0 1 0,0-1-1,0 1 1,4-2 0,-7 3 20,0 0 0,1 0 0,-1 0 1,0 0-1,1 0 0,-1 0 0,0 0 1,0 0-1,1 0 0,-1 0 0,0 0 0,1 0 1,-1 0-1,0 0 0,0 1 0,1-1 1,-1 0-1,0 0 0,1 0 0,-1 0 0,0 1 1,0-1-1,0 0 0,1 0 0,-1 0 1,0 1-1,0-1 0,0 0 0,1 0 0,-1 1 1,0-1-1,0 0 0,0 1 0,0-1 1,2 13-152,-2-8 72,5 45-58,-1 63 0,-4-92 183,5 24-1,-4-37 25,0 1 0,1-1 1,0 1-1,1-1 0,4 10 0,-6-17-43,-1 0 0,0-1-1,0 1 1,1 0 0,-1-1 0,1 1-1,-1 0 1,1-1 0,-1 1-1,1 0 1,-1-1 0,1 1-1,-1-1 1,1 1 0,0-1-1,-1 0 1,1 1 0,0-1 0,-1 1-1,1-1 1,0 0 0,-1 0-1,1 1 1,0-1 0,0 0-1,-1 0 1,1 0 0,0 0-1,0 0 1,0 0 0,-1 0-1,1 0 1,0 0 0,0 0 0,-1-1-1,1 1 1,0 0 0,0 0-1,-1-1 1,1 1 0,0 0-1,-1-1 1,1 1 0,0-1-1,0 0 1,3-3 25,1 0 0,-1 0 1,0-1-1,6-8 0,-8 11-29,49-70 150,24-33-43,55-55-168,-114 141 33,-2-1 1,21-40-1,14-48 27,-49 107-12,39-100-51,40-165 1,-73 246 28,-4 15-28,-1-1 1,1 1-1,-1 0 1,1-1-1,-2 1 1,1-1-1,0 1 1,-1-1-1,-1-10 0,1 16 39,0 0 0,0-1 0,0 1-1,-1 0 1,1 0 0,0 0-1,0-1 1,0 1 0,0 0 0,0 0-1,0 0 1,0 0 0,-1 0-1,1-1 1,0 1 0,0 0 0,0 0-1,0 0 1,-1 0 0,1 0-1,0 0 1,0 0 0,0 0 0,0 0-1,-1 0 1,1-1 0,0 1-1,0 0 1,0 0 0,-1 0 0,1 0-1,0 0 1,0 0 0,0 0-1,-1 0 1,1 1 0,0-1 0,0 0-1,0 0 1,-1 0 0,1 0-1,0 0 1,0 0 0,0 0 0,0 0-1,-1 0 1,1 1 0,0-1-1,0 0 1,0 0 0,0 0 0,0 0-1,0 0 1,-1 1 0,1-1-1,0 0 1,0 0 0,-8 11-146,8-10 147,-9 15-1,1 0 0,1 0 0,1 1 0,0 1 0,-5 28 0,5-23-51,-15 58 19,-46 227 187,65-287-83,2 0-1,0 1 1,2-1-1,0 0 1,1 0-1,1-1 1,1 1-1,1-1 0,1 0 1,1 0-1,13 24 1,-21-43-47,1 0 1,-1 0 0,1 0 0,-1 0-1,1 0 1,0 0 0,-1 0-1,1-1 1,0 1 0,0 0 0,-1 0-1,1-1 1,0 1 0,0 0-1,0-1 1,0 1 0,0-1 0,0 1-1,0-1 1,0 0 0,0 1-1,0-1 1,0 0 0,0 0 0,0 0-1,0 1 1,0-1 0,1 0-1,-1 0 1,0-1 0,0 1-1,0 0 1,0 0 0,0-1 0,0 1-1,0 0 1,0-1 0,0 1-1,1-1 1,2-1 2,-1-1 0,0 1 0,1-1 0,-1 0 0,0 0 0,0 0-1,0 0 1,-1 0 0,4-5 0,0-2 56,38-55 25,-37 56-131,-1 2 0,1-1 0,1 1 0,-1 0 0,15-10 0,-19 16 6,0-1-1,0 0 0,0 1 1,0 0-1,0 0 1,0 0-1,1 0 0,-1 0 1,0 1-1,1-1 0,-1 1 1,0 0-1,1 0 0,-1 0 1,6 1-1,2 2-16,0 0 0,0 1 0,15 6 0,-14-4 88,1-1-1,13 3 1,-23-7-6,1 0 0,0-1 0,0 1 0,0-1 0,-1 0 0,1 0 0,0 0 0,0-1-1,0 1 1,-1-1 0,7-1 0,-10 1-25,1 1 1,0 0-1,-1 0 0,1-1 0,0 1 0,-1 0 0,1-1 0,-1 1 0,1-1 0,-1 1 0,1 0 1,-1-1-1,1 1 0,-1-1 0,1 1 0,-1-1 0,0 0 0,1 1 0,-1-1 0,0 1 0,0-1 1,1 0-1,-1 1 0,0-1 0,0-1 0,0 1 3,0-1 0,0 1 0,0-1 1,0 1-1,-1-1 0,1 1 0,-1-1 0,1 1 0,-1-1 0,1 1 1,-2-2-1,0-1-6,-1 0 1,0 0-1,0 0 1,0 0-1,-1 0 1,1 1-1,-5-4 1,6 5-47,-1 1 0,1 0 0,0-1 0,-1 1 0,1 0 0,-1 0 0,1 0 0,-1 0-1,0 1 1,1-1 0,-1 1 0,0-1 0,1 1 0,-1 0 0,0 0 0,1 0 0,-1 1 0,0-1 0,1 1 0,-1-1 0,0 1 0,1 0 0,-1 0 0,-3 2 0,0 0 9,1 1 0,0 0 1,0 0-1,0 0 0,1 0 1,-1 1-1,1-1 0,0 1 1,0 0-1,-3 7 0,-1 3 50,0 0 0,1 1 0,0 0 0,2 0 0,-6 25 0,-9 86 15,19-112-47,0-1 0,1 16-1,0-24 51,1-1-1,0 0 1,0 0-1,0 0 1,0 0-1,1 0 0,0-1 1,4 10-1,-6-13-27,1-1 0,-1 1 0,0 0 0,1-1 0,-1 1 0,0 0-1,1-1 1,-1 1 0,1-1 0,-1 1 0,1-1 0,-1 1 0,1-1-1,0 1 1,-1-1 0,1 1 0,-1-1 0,1 0 0,0 1 0,-1-1-1,1 0 1,0 0 0,0 1 0,-1-1 0,1 0 0,0 0 0,-1 0-1,1 0 1,0 0 0,0 0 0,-1 0 0,1 0 0,0 0 0,0-1-1,-1 1 1,1 0 0,0 0 0,-1 0 0,1-1 0,0 1 0,-1-1-1,1 1 1,-1 0 0,1-1 0,0 1 0,-1-1 0,1 1 0,-1-1-1,1 1 1,0-2 0,3-4 31,0 1-1,0-1 1,-1 0-1,5-9 1,-5 8-32,58-143 281,-25 56-469,-32 84 160,5-10-72,12-42 0,-21 57-461,-2 8 319,-2 12 172,4-8 50,1 0 1,0 0-1,0 0 1,0 0-1,1 0 1,0-1 0,1 1-1,5 11 1,2 0-1,20 27 0,-29-43 16,5 6 13,-1-1-1,1 0 1,1 0 0,-1-1-1,1 0 1,0 0 0,1 0-1,8 4 1,-12-8 18,-1 0-1,1 0 1,0 0 0,0-1-1,0 0 1,0 1 0,0-2 0,1 1-1,-1 0 1,0-1 0,0 0-1,1 0 1,-1 0 0,0 0-1,0-1 1,1 0 0,-1 1 0,0-2-1,7-2 1,-3 1-4,0-1 1,-1-1-1,0 1 0,0-1 1,0-1-1,0 1 1,10-13-1,-1-1 79,19-32 1,-30 43-83,2-3-141,0 1 0,0 0 1,1 1-1,11-11 0,-18 19 102,0 1 0,0-1 0,0 0-1,0 1 1,0-1 0,0 1 0,0-1 0,1 1 0,-1-1-1,0 1 1,0 0 0,0 0 0,1 0 0,-1 0 0,0 0 0,0 0-1,2 0 1,21 7 17,-7-2-30,-15-5 26,0 1 0,-1-1 0,1 1 0,-1-1-1,1 1 1,-1 0 0,1-1 0,-1 1 0,1 0 0,1 1-1,-2-1-21,-10-1 171,-6-1-122,11 1-61,0 0 1,0 0 0,1 0 0,-1 0 0,0 0 0,0 1-1,0-1 1,0 1 0,1 0 0,-1 1 0,-6 2 0,2 0 24,1 1 0,0-1 1,-10 10-1,14-11-13,1 0-1,-1 0 1,1 0-1,0 0 1,0 0-1,0 1 1,0-1-1,1 1 1,-1-1 0,1 1-1,-1 4 1,-1 6 20,0-1 1,2 1-1,0 0 1,0 0 0,1 0-1,1-1 1,4 28-1,-3-32 18,1 0-1,-1 0 1,1-1-1,1 1 0,0-1 1,0 1-1,0-1 0,1 0 1,0-1-1,1 1 1,0-1-1,13 12 0,-16-16 11,0-1-1,-1 0 1,2 0-1,-1 0 1,0 0-1,0 0 1,0-1-1,1 0 1,6 3-1,-8-4-17,1 0 0,-1 0-1,0 0 1,0 0 0,0 0 0,0 0-1,1 0 1,-1-1 0,0 1 0,0-1-1,0 0 1,0 1 0,0-1 0,0 0-1,0 0 1,0 0 0,0-1 0,2-1-1,11-11 32,-1-1 0,22-29 0,-13 16-78,181-206 714,-194 223-685,8-11 1,0-1 0,-2-1-1,-1 0 1,23-50 0,-20 31 19,-2-2 0,15-68 0,-23 80-82,7-28-114,7-65-1,-21 122 143,-1 1-32,1 0 0,-1 0 0,0 0 0,0 1 1,0-1-1,0 0 0,-2-5 0,2 8 64,0 0 1,0 0-1,0 0 0,0 0 0,0 0 1,0 0-1,0 0 0,0 0 0,0 0 1,0 0-1,0 0 0,0-1 0,0 1 1,0 0-1,0 0 0,0 0 0,0 0 1,0 0-1,0 0 0,0 0 1,0 0-1,0 0 0,0 0 0,0 0 1,0 0-1,0 0 0,-1 0 0,1 0 1,0 0-1,0 0 0,0 0 0,0 0 1,0-1-1,0 1 0,0 0 0,0 0 1,0 0-1,0 0 0,0 0 0,0 0 1,-1 0-1,1 0 0,0 0 1,0 0-1,0 1 0,0-1 0,0 0 1,0 0-1,0 0 0,0 0 0,0 0 1,0 0-1,0 0 0,0 0 0,0 0 1,0 0-1,-1 0 0,1 0 0,0 0 1,0 0-1,-4 7-137,-4 13 23,-65 288-222,69-282 374,2 1 0,0 0 0,2 0 0,1-1 0,8 52-1,-1-42 30,0-1-1,3 0 0,26 61 0,-26-75 95,17 29 0,-23-42-115,1 0 1,0 0-1,0-1 0,1 0 1,0 0-1,10 7 0,-16-13-117,1 1 0,0-1 0,0 0-1,0 0 1,0 0 0,0 0-1,0-1 1,0 1 0,0-1 0,0 1-1,0-1 1,0 0 0,1 1-1,-1-1 1,0 0 0,0 0 0,0-1-1,0 1 1,0 0 0,1-1-1,-1 1 1,0-1 0,0 0 0,0 0-1,0 0 1,0 0 0,0 0-1,-1 0 1,4-2 0,-1-1-917,-1 1 1,1-1 0,-1 0-1,0 1 1,0-1-1,0-1 1,0 1-1,-1 0 1,1-1 0,-1 1-1,2-10 1,1-1-1967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7.4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9 6240,'-16'-9'2816,"11"18"-1024,13-6-1216,2 0 1120,6 5-992,25-3 512,3 3-704,17-5 0,1 5-320,3 1 31,-9-3-127,-2-6-192,-5 0 33,-15 0-2209,-7 0 1216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17.9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30 269 3808,'-3'-1'286,"1"-1"0,0 0 0,-20-9 9018,24 11-8464,8 8 1011,-4-6-1625,0-1 0,0 1 1,0-1-1,0 0 0,0 0 1,0-1-1,0 0 0,0 0 1,11-1-1,-1 0 108,55-4 422,0-2-1,114-28 1,190-80-360,-201 58-1182,-87 30-3624,-10 6 1125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26.7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682 10 1312,'-1'-1'6328,"-15"-4"-3901,13 4-2350,-1 1 1,0-1-1,1 0 0,-1 1 0,0 0 0,-7 0 1,6 1 42,1 0 0,-1 0 0,0-1 0,0 0 0,-7-1 0,6 1 10,1 0 0,-1 0-1,1 0 1,-1 0 0,-8 3-1,-29 11 462,-57 27-1,82-33-464,-153 57 1125,90-38-1062,-8 13 35,85-39-222,1 1 0,0 0 0,-1 0 0,1 0 0,0 1 0,1-1 0,-1 1 0,0-1 0,1 1 0,-1 0 0,1 0 0,0 0 1,0 0-1,0 1 0,0-1 0,1 0 0,-1 1 0,1-1 0,0 1 0,0 0 0,0-1 0,1 1 0,-1 0 0,1-1 0,0 5 0,0-5 18,1-1 0,0 0-1,0 1 1,0-1 0,0 0-1,1 0 1,-1 0 0,1 1-1,-1-1 1,1-1 0,0 1-1,-1 0 1,1 0 0,0-1 0,0 1-1,0-1 1,1 1 0,-1-1-1,4 2 1,1 0 57,1 0 0,-1-1 0,1 1 0,16 2 0,66 6 120,1-4 1,0-4-1,0-3 0,119-17 0,-169 12 93,-1-2-1,0-2 0,62-23 1,-100 32-267,0-1 0,0 0 0,-1 1 0,1-1 0,-1 0 0,1 0 0,-1 0 0,1 0 0,-1-1 0,1 1 1,-1 0-1,0-1 0,0 1 0,0-1 0,0 1 0,0-1 0,0 1 0,0-1 0,0 0 0,-1 1 0,2-3 0,-2 2-2,0 0 0,0 0 0,0 0 0,0-1 0,-1 1 0,1 0 0,0 0 0,-1 0 1,0 1-1,1-1 0,-1 0 0,0 0 0,0 0 0,0 0 0,0 1 0,0-1 0,0 0 0,-1 1 0,-2-4 0,-5-3-8,0 0 0,0 1-1,-1 0 1,0 0 0,0 1 0,-19-9 0,12 8-106,-1 1 0,1 0-1,-32-5 1,42 10-193,-1 0 1,1 0-1,-1 1 0,0 0 0,1 1 0,-1 0 1,1 0-1,0 1 0,-1-1 0,1 2 1,-10 3-1,2 6-1063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28.1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0 2816,'-3'7'7931,"-11"37"-6241,13-30-1348,-1 27 0,0 2 121,2 81 332,1-58-508,-1-62-271,9 343 1776,-2-172-1322,-4-96-337,0 380 1119,-4-282-984,18 15 118,-11-147-335,4 7-28,-6-35 0,3 31 0,-3 10 277,2 48-104,-6 503 391,17-345-491,-9-144-257,-7-72-2798,8-65-1969,4-34 176,4-14 1494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30.7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784 1 1248,'0'0'389,"8"8"2177,-8 5-1397,-2 0 0,0 0 0,0 0 1,-5 14-1,2-8-962,-4 24 1,-21 259 1402,30-298-1587,-9 64 699,0 121 0,11 201 840,-3-202-633,-17 306 1086,-2-337-1353,17-131-599,-8 97 162,-2 56-49,13-158-217,-1 74 268,2-57-196,-2 0 0,-6 45-1,3-38 214,-3-12-92,5-27-159,0 1-1,1 0 1,-1 14 0,-1 20-82,1-31 130,1 0-1,0 0 0,1 0 0,1 11 0,1-1-15,-1 0-1,-2 0 1,-2 26-1,-1 19-69,-4 36-24,7-93 110,0 0 0,0 0 0,-3 12-1,2-12 21,0-1-1,1 1 1,0 10-1,1-8-196,0-7 128,0 0 0,0 1 0,0-1 0,0 0 0,-1 0 0,1 1 0,-1-1 0,-1 6 0,1-7 27,1 1 0,0 0 0,0-1-1,0 1 1,0-1 0,1 5 0,0 15 33,-1-22-40,0 1 0,0 0-1,0 0 1,0-1 0,0 1 0,0 0 0,0 0 0,0-1 0,-1 1 0,1 0 0,0-1 0,0 1 0,-1 0 0,1-1 0,-1 1 0,1 0 0,0-1 0,-2 2 0,1-2 28,-1 2 47,3-3-45,0-9 2,0 10-48,-1-1-1,0 1 0,0-1 1,0 1-1,0 0 0,0-1 1,0 1-1,0-1 0,0 1 0,0-1 1,-1 1-1,1-1 0,0 1 1,0 0-1,0-1 0,0 1 1,-1-1-1,1 1 0,0 0 0,0-1 1,-1 1-1,1 0 0,0-1 1,-1 1-1,1 0 0,0-1 1,-1 1-1,1 0 0,-1 0 1,1-1-1,0 1 0,-1 0 0,1 0 1,-1 0-1,1 0 0,-1-1 1,-3 0-15,4 1 13,0 0 0,-1 0 0,1 0-1,-1 0 1,1 0 0,-1 0 0,1 0 0,0 0-1,-1 0 1,1 0 0,-1 0 0,1 0-1,0 0 1,-1 1 0,1-1 0,0 0 0,-1 0-1,1 0 1,0 1 0,-1-1 0,1 0-1,0 0 1,-1 1 0,1-1 0,0 0 0,0 1-1,-1-1 1,-7 10-156,0 1 50,6-10 112,1 1 0,-1 0 0,1-1 0,0 1 0,-1 0 0,1 0 0,-1 3 0,-3 5-10,0 1 0,0-1 0,-10 13 0,9-14 29,0 0 0,1 0-1,0 1 1,-5 13 0,-3 8-66,9-24 19,1 1-1,0 0 1,-4 12 0,-13 52 225,-15 46-93,33-112-80,-19 45 120,2-12-14,10-22-52,3-10-130,-4 4-70,10-11 127,0 0 0,0 0-1,0 0 1,0 1-1,-1-1 1,1 0-1,0 0 1,0 1 0,0-1-1,0 0 1,0 0-1,0 1 1,0-1-1,0 0 1,0 0 0,0 1-1,0-1 1,0 0-1,0 0 1,0 1-1,0-1 1,0 0-1,0 0 1,0 1 0,0-1-1,0 0 1,0 0-1,0 1 1,0-1-1,0 0 1,1 0 0,-1 1-1,0-1 1,0 0-1,0 0 1,0 0-1,1 1 1,0-1 43,-1-7 213,-9-8-149,3-15-117,-25-63-448,23 67 428,-1 1 1,-18-34 0,-7-18-277,26 56 273,-1 1 0,-1 0 0,-1 1 0,-1 0 0,0 0 0,-1 1 0,-24-24 0,31 35 43,0 0 0,0-1 0,-4-9 0,7 12-66,0 0 1,-1 0-1,1 0 1,-1 0 0,0 1-1,0-1 1,0 1-1,-6-4 1,9 7-30,0 1 0,-1-1 0,1 1 0,-1-1 0,1 1 0,0 0 0,-1 0 0,1-1 0,-1 1 0,1 0 0,-1 0 1,-1 1-1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35.7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1613 0 992,'-5'11'5505,"-17"15"-4331,1 1-957,-11 23 181,2 1 1,3 1 0,-24 63-1,-21 37-43,57-127-294,0-1 0,-2-1-1,-36 39 1,-332 373 691,283-308-685,-95 106 79,168-203-23,-39 53-1,0 1 27,20-25-399,5-8 104,-9 12 495,48-58-325,0 0 0,-1-1 0,1 0 0,-1 0 0,-6 4 0,5-4 22,1 1-1,-1-1 0,-9 12 0,9-9-103,-1 0 0,-11 9 0,4-4 115,-67 66 33,49-40-260,10-14 170,16-15 10,6-8-8,-1 0 1,1-1-1,0 1 1,-1-1-1,1 1 1,0-1-1,-1 1 0,1-1 1,-1 0-1,1 1 1,0-1-1,-1 1 0,1-1 1,-1 0-1,0 0 1,1 1-1,-1-1 0,1 0 1,-2 1-1,5 1-20,0 0-1,0 0 1,0 0 0,1 0-1,-1-1 1,0 1-1,1-1 1,-1 1 0,1-1-1,6 1 1,245 3-233,-199-2 440,0-4 1,-1-2-1,102-18 0,-87 6-121,2 3-1,-1 3 1,2 3 0,-1 4-1,92 7 1,-93 3 30,140 7 470,196-15 286,-262 5-710,22 3 245,178-17 390,-262 5-768,133-11 111,103-8-29,-283 22 65,9-1-152,87-6 30,0 0-60,-94 6 70,177 2 44,-101 1-74,282 4 208,-330-5-268,1 4-1,105 18 1,-106-3 156,-42-11-54,26 11 1,-19-6 16,-12-5-253,-12-5 236,1 0 1,-1 0-1,1-1 0,-1 0 0,1 0 0,0-1 1,14 1-1,15-2 33,56-7-1,-42-6-1802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37.5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1339 131 1472,'2'-4'606,"0"-1"0,0 0 0,1 1 0,-1 0 0,5-6 1,1-3 113,-4 8-476,-1-1 1,0 1-1,0-1 0,0 0 0,-1 0 1,0 0-1,0 0 0,-1 0 0,2-12 1,-5 5 363,2 13-594,0 0-1,-1 0 1,1 0-1,0 0 1,0-1-1,0 1 1,0 0-1,0 0 1,0 0-1,-1 0 0,1 0 1,0 0-1,0 0 1,0-1-1,0 1 1,-1 0-1,1 0 1,0 0-1,0 0 1,0 0-1,-1 0 1,1 0-1,0 0 0,0 0 1,0 0-1,-1 0 1,1 0-1,0 0 1,0 0-1,-1 0 1,0 1 9,0-1 0,0 1 0,0 0 0,1-1 0,-1 1 0,0 0 0,0 0-1,0-1 1,0 1 0,1 0 0,-1 0 0,0 0 0,1 0 0,-1 2 0,-145 338 1572,123-277-1255,-3-2 1,-2-1-1,-3-1 0,-43 62 0,54-93-251,-135 214 420,62-62-169,-57 100 280,76-150-174,42-69-288,-3-3 1,-64 84 0,45-84-32,-88 74 0,37-37 259,51-49-698,30-30-3477,18-14 1816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38.84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96 1728,'0'-1'129,"0"0"-1,0 1 1,0-1 0,0 0-1,0 1 1,0-1 0,0 1-1,0-1 1,1 0 0,-1 1 0,0-1-1,0 0 1,1 1 0,-1-1-1,0 1 1,1-1 0,-1 1-1,0-1 1,1 1 0,-1-1-1,1 1 1,-1-1 0,1 1 0,-1-1-1,1 1 1,0 0 0,-1-1-1,1 1 1,-1 0 0,1 0-1,0-1 1,-1 1 0,1 0-1,0 0 1,-1 0 0,2 0 0,13-6 623,-7 1-188,5-3 894,36 8 1059,33-6-2094,-27 0-195,112-2-154,-150 7-67,-3 1 1,1-1 0,-1-1-1,21-5 1,1-1 5,-1 1 1,71-3 0,-63 7 227,-25 3-65,-1 0 0,28 4 0,-28-1 22,0-2-1,32-1 0,-17-3-160,-18 0-33,0 2 1,0 0-1,17 1 0,64 2 31,-50-3-1937,-32 1 777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5.68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28 6304,'-3'-11'2848,"34"6"-2464,-5 2 768,4 3-704,14-5 32,5 5-288,-2-4-192,-3 8-32,-1-4-32,-2 5 0,-10-2-1568,-5 8 896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40.28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32 1152,'-18'0'10443,"21"1"-9225,13 3-263,22 3-665,81 9 793,-1 2-6,-88-16-765,0-1 0,-1-2 0,41-5 0,66-1-154,-66 5-92,-46 1 52,167-1 111,-43 5 213,-111-1-278,62-7-1,-10 1-20,74-4 284,-3 0-470,-144 7 36,27-5 0,-33 4 38,0 1 0,0 0-1,0 0 1,0 0 0,18 3-1,-23-2-22,-1 1-1,0-1 0,0 0 0,0-1 0,0 1 0,0-1 0,5-1 1,19-1 110,113-6 200,3-1-316,-38 8-28,-80 0-182,-14 1 90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45.49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 16 1152,'-2'-2'127,"-3"-2"94,12 2 1820,-6 2-1893,-1 0 0,1 0 0,-1 0 1,1 0-1,-1 0 0,1 0 0,-1 0 0,1 0 0,-1 0 0,1 0 0,-1 0 0,1 0 0,-1 1 0,1-1 0,-1 0 0,1 1 0,1 3 19,0 0 0,0 1 0,-1-1 0,1 1 0,-1-1 0,0 1 0,0 0 0,0 9 0,-3 42 212,1-38-218,-7 89 531,-3 84 221,11-183-757,0 0-1,1 0 1,-1 0 0,1 0-1,5 14 1,-6-20 30,6-6 220,1 1-336,-1 0 1,1-1-1,9-6 0,-4 3-90,-5 2-16,1 2 1,-1-1-1,1 1 1,0 0-1,0 1 1,14-3-1,56-4 132,-31 4-71,101-4-202,-70 6 183,153-19 370,-19 2-271,-147 16-25,82 7-1,-21 10 109,59 2 499,193 6-436,-146-8 383,-224-12-606,224 20 340,-3 20-262,-198-35 12,1-1 1,39 2 0,66-5 223,18 1-182,-58 3-87,43 4 4,-51-5 241,155-12 0,-181 3-266,211-1 246,-93 0-26,-176 4-261,240-7 325,-149 6-185,-35 2 63,-1-2 1,62-12-1,-119 13-166,0 1-1,1-1 0,-1-1 0,0 1 0,1 0 0,-1-1 0,0 1 0,0-1 0,0 0 0,0 0 1,-1-1-1,1 1 0,3-3 0,-3 0 25,0 1-1,1-1 1,-1 0 0,-1 0 0,1 0 0,-1 0-1,3-9 1,0-3 65,-2 0 1,0 0-1,-1-1 0,-1-30 0,-20-220-1907,17 234 692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46.8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1308 1 2304,'-2'17'7124,"-6"19"-5229,-1 14-2040,1-14 352,5-26-107,1 1 0,-3 19 0,-3 75 110,2-35 77,2 72 0,6 21 169,-3-87-37,1-74-366,0-1 0,0 1 1,0-1-1,0 1 0,-1-1 1,1 0-1,0 1 1,-1-1-1,1 1 0,-1-1 1,0 0-1,1 1 1,-1-1-1,0 0 0,0 0 1,0 1-1,0-1 0,0 0 1,0 0-1,-1 1 1,-1 0 174,-20 20-799,5-5 367,1 1-1,-25 32 1,-49 96 188,20-30 64,-53 58-391,83-118 339,-2 5 63,3 2 0,-60 130-1,29-48-34,54-115 137,-2-2 0,-36 46 0,11-28 218,-50 42 0,-25 25 335,83-76-530,3 2 0,1 1 0,-39 65 0,67-98-304,0-1 1,0 1-1,-1-1 1,-4 6 0,-1 0-265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58.12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1462 24 992,'1'-4'2937,"6"4"-2221,-7 0-671,3-5 668,-2 5-669,-1 0 1,0-1-1,1 1 1,-1 0-1,0 0 1,1 0-1,-1 0 1,1 0 0,-1 0-1,0-1 1,1 1-1,0 0 18,0 0 0,0 0 0,0-1-1,0 1 1,0-1 0,0 1 0,-1-1-1,1 1 1,0-1 0,3-8 1221,-14 15-1073,-16 18-109,-70 101 444,30-37-215,17-19-18,-73 133 0,120-198-285,-5 10 245,-10 22-1,67-99 1148,-33 46-1459,18-23 0,43-45 168,-70 74-117,5-6-187,0 1 1,19-18 0,-28 31 146,0 0-1,0-1 0,0 1 0,0 1 1,0-1-1,0 1 0,1-1 1,0 1-1,-1 0 0,1 1 1,0-1-1,0 1 0,0 0 1,9 0-1,-7 1-47,-1 0 97,-1 0 0,0 0 0,1 0 0,-1-1 0,0 0 0,1 0 0,-1 0 0,0 0 0,9-4 0,-5 0-98,1 2 1,-1-1-1,1 1 1,18-2-1,-19 3 107,0 0 1,0 0-1,0 0 0,0-1 0,-1-1 0,1 1 0,7-6 0,-2 1-25,-1 1 1,17-7-1,-14 7-53,22-13 0,-28 15 37,1-1 1,-1 2 0,1-1-1,0 1 1,12-2 0,59-9-33,27-1 6,-99 15 75,-1-1 0,0 0 0,0-1 0,12-4-1,-11 3-6,0 0-1,19-3 0,10 7 174,-38-1-140,1 0 1,-1 0-1,0 0 1,0 0-1,0 0 1,1 0-1,-1-1 1,0 1-1,1-2 1,2 1-46,2 0-418,-8 12-29,-19 48 3,13-35 378,-19 40-1,1-13 25,-3-1 0,-2-1 0,-65 76 0,69-94 138,2 2 0,-31 47 0,7-3 259,86-104-181,123-101-293,-160 129 101,22-17 12,-5 5-23,-1 0 0,-1-2 0,0 1 0,23-29 0,-30 32 57,-3 3-9,1 0 0,-1 0 0,0 0 0,-1-1 0,0 0 0,0 0 0,-1 0 0,0 0 0,4-14 0,-3-8-74,-2 22-5,0-1 1,-1 0 0,0 1 0,-1-1 0,0 0 0,-2-15 0,3-3-135,-1 26 146,-1 1-1,1-1 1,0 0 0,0 1 0,-1-1 0,1 0 0,0 0 0,-1 1 0,1-1 0,-1 0 0,1 1 0,-1-1-1,0 0 1,-1-1-238,4 5 147,-1-2 169,0 0-139,3 4 33,0 1 0,-1-1 0,1 1 0,-1 0-1,-1 0 1,1 0 0,2 11 0,0 0 102,4 12-155,-2 0 0,-2 1 1,-1 0-1,1 34 0,-4-49 89,4 126 75,1-85 107,18 74 0,-14-73-172,-7-40 125,0-1 1,0 1-1,1-1 1,12 28-1,-16-44-94,0-1 0,0 1 0,0 0 0,0 0 0,1-1 0,-1 1 0,0 0 0,0 0-1,0 0 1,0-1 0,0 1 0,0 0 0,0 0 0,1 0 0,-1-1 0,0 1 0,0 0 0,0 0 0,0 0 0,1 0 0,-1-1 0,0 1 0,0 0 0,0 0 0,1 0-1,-1 0 1,0 0 0,0 0 0,1 0 0,-1 0 0,0 0 0,0 0 0,1 0 0,-1 0 0,0 0 0,0 0 0,1 0 0,-1 0 0,0 0 0,0 0 0,0 0 0,1 0-1,-1 0 1,0 0 0,0 0 0,1 0 0,-1 1 0,0-1 0,0 0 0,0 0 0,0 0 0,1 0 0,-1 1 0,0-1 0,0 0 0,0 0 0,0 0 0,0 1 0,1-1-1,-1 0 1,0 0 0,0 0 0,0 1 0,4-26 529,-4 11-473,1-11-105,-2 0 0,0 1 0,-2-1 0,-6-29 0,7 50-106,2 4 111,0-1 0,0 1 0,0 0 0,-1-1 0,1 1 0,0 0 0,0-1 1,0 1-1,0 0 0,0-1 0,0 1 0,0-1 0,0 1 0,0 0 0,0-1 0,0 1 0,0 0 1,0-1-1,0 1 0,0 0 0,0-1 0,0 1 0,0 0 0,0-1 0,1 1 0,-1 0 0,0-1 1,0 1-1,0 0 0,1-1 0,-1 1 0,1 0-41,-1 0 0,1 1 0,0-1-1,-1 1 1,1-1 0,0 1 0,-1-1 0,1 1 0,-1-1 0,1 1 0,-1 0-1,1-1 1,0 2 0,5 9-107,0 0 61,-1 0 1,0 0-1,5 18 0,3 5 101,3 1 71,1-1 1,2 0-1,2-2 0,1 0 1,43 48-1,-33-49 1007,-66-89 1066,11 11-2191,2-1 0,-22-71-1,19 48-864,21 63 391,6 28-796,-3-18 1369,5 21-32,2 0 0,0 0 0,1 0 0,1-1 0,1-1 0,1 1 1,1-2-1,1 1 0,16 19 0,-15-21 399,-14-18-364,1-1 1,-1 1-1,1-1 1,-1 1 0,0-1-1,1 1 1,-1 0 0,0-1-1,0 1 1,1 0-1,-1-1 1,0 1 0,0 0-1,0-1 1,0 1-1,0 0 1,0-1 0,0 1-1,0 0 1,0-1 0,0 1-1,0 0 1,0-1-1,-1 1 1,1 1 0,-4-4 32,0 1 1,0-1 0,0 0-1,1 0 1,-1-1 0,-5-3 0,7 4-148,-8-6-91,0-1-1,0 0 0,-10-12 1,-3-3-9,-4-6 86,-24-34 0,2 1 66,-28-20-297,67 74 270,-4-4 34,-1 1-1,0 0 1,-30-18-1,-9 3-23,-1 3-1,-63-19 1,63 18-75,44 19 12,-1 0 1,0 1 0,-1 0 0,0 1 0,-24-5-1,31 9 34,0 0-1,0 1 0,0-1 1,0 1-1,0 1 0,0-1 1,0 1-1,-10 5 0,3-2 23,-43 18 32,1 2 1,1 3-1,2 2 0,0 2 0,3 2 0,-52 47 0,-6 22 64,76-71-24,-1-1 1,-1-2-1,-47 32 1,-107 40-120,69-41 391,113-57-250,3-2-30,1 0 0,-1 0 0,0 0 0,1 0-1,-1 0 1,0 0 0,0-1 0,0 1 0,0-1-1,0 1 1,0-1 0,1 0 0,-5 1 0,6-1-21,0 0 0,0 0 1,0 0-1,0 0 0,0-1 1,0 1-1,0 0 1,0 0-1,0 0 0,0 0 1,0 0-1,-1 0 0,1 0 1,0 0-1,0 0 0,0 0 1,0 0-1,0 0 0,0 0 1,0 0-1,0 0 1,0 0-1,0 0 0,0-1 1,0 1-1,0 0 0,0 0 1,0 0-1,0 0 0,0 0 1,0 0-1,0 0 0,0 0 1,0 0-1,0 0 1,0 0-1,0 0 0,0-1 1,0 1-1,0 0 0,0 0 1,0 0-1,0 0 0,0 0 1,0 0-1,0 0 0,0 0 1,0 0-1,0 0 1,0 0-1,0 0 0,0 0 1,0-1-1,1 1 0,1-6 20,2 1-1,-1-1 0,1 0 0,-1 1 0,2 0 0,-1 0 1,0 0-1,1 0 0,7-5 0,14-16 34,30-41-144,80-128 1,32-39 55,-138 201 7,-17 20-10,19-27 0,-29 35-2,-5 5-54,-10 8-111,-6 9 114,0 1 1,1 0-1,1 2 0,-19 29 1,25-33 36,-106 152 55,84-126 146,-72 72 0,-19-11 23,74-65-88,-54 56-1,89-80-15,-25 30 111,35-39-118,3-3-84,-1 0-1,1 0 1,0 0-1,-1 0 0,1 0 1,-1 4-1,-10 34-220,-20 52 234,-2 6 364,29-87-347,-1 1 0,0-1 0,-1 0 0,0 0 1,-14 16-1,7-10-1,12-13-1,-1-1 1,1 0-1,-1 0 1,0 0 0,0 0-1,-6 4 1,-9 10 59,16-15-38,1 0 1,-1 0 0,1-1-1,-1 1 1,0-1 0,0 1 0,0-1-1,0 0 1,1 1 0,-2-1-1,1 0 1,-4 1 0,-8 4 245,11-5-286,1 0-1,-1 0 1,0 0-1,1 0 1,-1 0-1,0 0 1,0-1 0,1 0-1,-4 1 1,-1-1-19,0 1 0,0 0 0,-12 4 1,-12 2 45,26-6 24,-1 1 0,1-1 0,-1 1 0,-8 4 0,10-4-76,0 0 0,0 0 0,0 0 0,0-1 0,-1 0 0,1 0-1,-9 1 1,30-4-143,0 0-1,30-8 0,40-15 209,49-35 87,-21 8-40,330-139-201,-399 170 136,1 2-1,1 2 0,1 2 1,0 2-1,1 3 0,0 2 1,75-4-1,74 12 10,39-3 697,-218 2-630,-11 1-78,-1 0-1,1-1 1,10-2-1,-19 3-6,0 0-1,0 0 1,1 0-1,-1 1 0,0-1 1,0 0-1,0 0 1,0 0-1,1 0 0,-1 0 1,0 0-1,0 0 1,0 0-1,0-1 1,0 1-1,1 0 0,-1 0 1,0 0-1,0 0 1,0 0-1,0 0 0,0 0 1,1 0-1,-1 0 1,0 0-1,0 0 0,0-1 1,0 1-1,0 0 1,0 0-1,0 0 1,1 0-1,-1 0 0,0 0 1,0-1-1,0 1 1,0 0-1,0 0 0,0 0 1,0 0-1,0 0 1,0-1-1,0 1 0,0 0 1,0 0-1,0 0 1,0 0-1,0-1 0,0 1 1,0 0-1,0 0 1,0 0-1,0 0 1,0-1-1,-10-5-267,3 2 199,-35-18-438,26 14 269,1-1 1,-18-13-1,29 19 217,-1-1 1,1 0-1,0 0 0,0 0 1,0-1-1,1 1 1,0-1-1,0 0 1,0 0-1,-4-10 0,6 12-3,0 1 0,1-1 1,-1 0-1,1 1 0,0-1 0,0 0 0,0 0 0,0 1 0,0-1 0,1 0 0,-1 1 0,1-1 0,1-4 0,3-4-109,10-21-1,-6 13-25,9-23 208,-20 44-48,0 1 0,0-1 0,0 0 0,0 0 0,0 0 0,-5 4 0,-4 2 0,-17 14 125,-1-2 0,-1 0-1,-53 24 1,47-25-38,-307 199 1059,313-197-964,22-16-113,-41 27 237,43-29-257,1 0 1,-1 0-1,0 0 0,-1-1 1,1 0-1,-9 1 0,15-3-47,0 0 0,0 1 0,-1-1 0,1 0 0,0 0 0,-1 0 0,1 0 0,0 0-1,-1 0 1,1 0 0,0 0 0,-1 0 0,1 0 0,0 0 0,0 0 0,-1-1 0,1 1 0,0 0 0,-1 0-1,1 0 1,0 0 0,0 0 0,-1-1 0,1 1 0,0 0 0,0 0 0,-1 0 0,1-1 0,0 1 0,0 0-1,0 0 1,-1-1 0,1 1 0,0 0 0,0-1 0,0 1 0,0 0 0,0 0 0,0-1 0,-1 1-1,1 0 1,0-1 0,0 1 0,0-1 0,4-13-57,-4 11 51,3-3-15,0 0-1,0-1 1,1 1-1,-1 0 1,1 1-1,1-1 1,-1 1-1,1-1 1,7-5-1,-5 4-4,11-10-15,0 1-1,2 1 1,0 1-1,25-14 1,202-95-236,-157 82 289,-1 1-177,98-29 0,-187 69 167,0 0-1,0 0 1,0 0-1,0 0 1,0 1-1,0-1 1,0 0-1,0 0 1,0 0-1,0 0 1,0 0-1,0 0 0,0 0 1,0 1-1,0-1 1,0 0-1,0 0 1,0 0-1,0 0 1,0 0-1,0 0 1,0 0-1,0 0 1,0 1-1,0-1 1,0 0-1,0 0 0,0 0 1,0 0-1,0 0 1,0 0-1,0 0 1,0 0-1,0 0 1,1 0-1,-1 1 1,0-1-1,0 0 1,0 0-1,0 0 1,0 0-1,0 0 0,0 0 1,0 0-1,1 0 1,-1 0-1,0 0 1,0 0-1,0 0 1,0 0-1,0 0 1,0 0-1,0 0 1,0 0-1,1 0 1,-1 0-1,0 0 0,0 0 1,0 0-1,0 0 1,0 0-1,0 0 1,0 0-1,0 0 1,1-1-1,-1 1 1,-9 13 143,-15 14-47,15-19-92,-1 0-1,1-1 1,-1 0-1,-1 0 1,-19 9-1,-57 18 70,70-28-44,-164 66 152,121-47-146,-110 57-2,-138 79-200,120-65-47,155-78 125,1 1-1,-37 29 1,53-37 98,-6 5-98,21-15 78,0 1 0,0-1-1,0 0 1,1 0-1,-1 0 1,0 1 0,1-1-1,-1 0 1,0 1-1,1-1 1,0 1 0,-1-1-1,1 0 1,0 1-1,-1-1 1,1 3 0,0-3 18,0-1 0,0 1 0,0 0 0,0 0 0,0 0 1,0 0-1,0 0 0,0-1 0,0 1 0,0 0 0,1 0 1,-1 0-1,0 0 0,1-1 0,-1 1 0,0 0 0,1 0 1,-1-1-1,1 1 0,-1 0 0,1-1 0,-1 1 0,1 0 0,0-1 1,0 1-1,1 0-5,0-1-1,-1 0 1,1 0 0,0 0 0,0 0-1,0 0 1,0 0 0,0 0 0,-1-1 0,3 0-1,0 0-113,55-10 23,1 2-1,72-1 1,71-1 33,-84 3-93,92 1 266,99-6 51,-26 0-145,-224 16-5,64 11 1,-64-6 63,65 0 1,-87-8 101,7 1-87,60-8 0,-35 0-64,1 3 0,74 4 1,-104 4 32,78 16-1,-60-8-22,-44-10 159,29 0 0,-41-2 108,-7-3-163,1 0 0,-1 1 0,1 0 0,-1 0 0,-5-2 0,-11-6-65,-84-35-33,47 23-26,0-2-1,2-3 1,-76-49 0,-7-28 81,-26-17-222,-25 27 120,45 25-214,96 41 54,44 25 109,-1 0-1,1 0 1,0 0-1,0-1 1,1 0-1,-1 1 1,-5-9-1,9 12 30,-1-1-1,1 1 1,0-1 0,-1 0-1,1 1 1,-1-1-1,1 0 1,0 1-1,0-1 1,-1 0-1,1 0 1,0 1 0,0-1-1,0 0 1,0 0-1,0 1 1,0-1-1,0 0 1,0 1-1,0-1 1,0 0 0,0 0-1,1 1 1,-1-1-1,0 0 1,1 1-1,-1-1 1,0 0-1,1 1 1,-1-1 0,0 0-1,1 1 1,-1-1-1,1 1 1,-1-1-1,1 1 1,0-1-1,-1 1 1,1-1 0,-1 1-1,1 0 1,1-1-1,2-1-41,0 1 0,-1 0 0,1 0-1,0 0 1,0 1 0,6-1 0,2 1 1,0 0 1,1 1 0,-1 1 0,0 0-1,0 1 1,0 0 0,13 5 0,77 38-332,-92-41 383,15 9 90,0 0 1,39 32-1,38 43 401,-46-39-273,-38-37 545,-18-13-731,1 0 1,-1 1-1,0-1 1,1 0-1,-1 0 1,0 0-1,1 0 1,-1 0-1,0 0 0,1 0 1,-1 0-1,0 0 1,1 0-1,-1 0 1,0 0-1,1 0 1,-1 0-1,0 0 1,1 0-1,-1 0 0,0 0 1,1 0-1,-1-1 9,0 1 0,1-1 0,-1 1 0,0-1 0,0 1 0,0 0 0,0-1 0,0 1 0,0-1 0,1 1 0,-1-1 0,0 1 0,0-1 0,0 1 0,-1-1 0,1 1 0,0-1 0,0 1 0,0-1 0,0 1 0,-1-1 0,-2-12 250,-2-11-305,-2 1 0,-16-40 0,20 53 0,3 9-60,-1-1 0,1 1 1,0-1-1,-1 1 0,1 0 1,-1-1-1,1 1 0,-1 0 0,0 0 1,-1-3-1,1 7-286,1-3 292,0 1 0,0-1 0,0 1 0,0-1 0,0 1 0,0-1 0,0 1 0,0-1 0,0 1 0,3 3-511,4 16 236,67 149 684,-72-162-231,2 0-1,-1 0 0,1 0 1,-1 0-1,2-1 1,5 8-1,-9-13-88,-1-1 0,0 1 1,1-1-1,-1 1 0,0-1 0,1 0 1,-1 1-1,1-1 0,-1 1 0,1-1 0,-1 0 1,1 0-1,-1 1 0,1-1 0,-1 0 0,1 0 1,-1 1-1,1-1 0,-1 0 0,1 0 1,-1 0-1,1 0 0,0 0 0,-1 0 0,1 0 1,-1 0-1,1 0 0,-1 0 0,1 0 1,0 0-1,-1-1 0,1 1 0,-1 0 0,1 0 1,-1-1-1,1 1 0,-1 0 0,1 0 0,-1-1 1,1 1-1,-1-1 0,0 1 0,1 0 1,-1-1-1,0 1 0,1-1 0,-1 1 0,0-1 1,1 1-1,-1-1 0,0 1 0,1-2 1,1-3 106,0 0 1,0 0-1,0-1 1,1-6-1,23-106-437,-26 116 239,1-1 0,0 1 0,-1-1 1,1 1-1,0-1 0,1 1 1,-1 0-1,0-1 0,1 1 0,-1 0 1,1 0-1,-1 0 0,5-3 1,-5 4 14,1 0 0,0 0 1,0 1-1,0-1 1,0 0-1,0 1 1,0-1-1,0 1 1,0 0-1,0 0 0,0 0 1,0 0-1,0 0 1,0 0-1,0 0 1,4 2-1,22 4 50,0 1 0,0 2 0,0 1 0,-1 1 0,-1 1 1,35 22-1,-33-14 234,-2 2-96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7:59.01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578 4 1472,'3'-3'2484,"-9"15"-2184,-2 9-85,6-13-62,-2 0 0,1-1 0,-7 13 0,-6-1 182,0 0 0,-1-1 1,-1 0-1,0-2 0,-21 15 1,-34 31 254,46-35-432,2 1 1,1 1-1,1 1 0,1 1 0,-22 44 0,21-33 274,-54 75 0,46-86-85,24-25-252,0 1-1,0 0 1,-9 13 0,15-19-62,1 0 1,-1 0-1,0 1 0,0-1 1,0 0-1,0 0 1,0 0-1,0 0 0,0 0 1,0-1-1,0 1 1,-1 0-1,1 0 1,-3 0-1,13-16 671,15-26-425,-2-2 0,26-66 1,23-46-286,-66 146-101,0 1-1,1-1 1,0 1 0,1 0 0,-1 1-1,2 0 1,-1 0 0,10-7 0,-17 14 81,1-1 0,-1 1 0,1-1 0,-1 1 0,1 0 0,-1 0 0,1-1 0,0 1 0,-1 0 0,1 0 0,-1 0 0,1 0 0,-1-1 0,1 1 0,0 0 0,-1 0 0,1 0 0,-1 0 0,1 0 0,0 1 0,-1-1 0,1 0 0,-1 0 0,1 0 0,0 0 0,-1 1 0,1-1 0,-1 0 0,1 1 0,-1-1 0,1 1 0,12 7-358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02.83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158 36 1664,'-2'0'114,"1"0"0,0 0 1,0 0-1,-1 0 0,1 1 0,0-1 0,0 0 1,0 0-1,0 1 0,-1-1 0,1 0 0,0 1 1,0 0-1,0-1 0,0 1 0,0-1 0,0 1 1,0 0-1,0 0 0,0 0 0,0 0 1,1-1-1,-1 1 0,0 0 0,0 0 0,1 0 1,-1 1-1,1-1 0,-1 0 0,1 0 0,-1 2 1,0 3 159,0 0 0,1 0 0,-1 0 1,1 0-1,2 9 0,-1 8-108,-1-13 13,1 1 0,4 17 0,-2-18 44,-2 0 0,2 17 0,-3-1 107,1-14-290,-1 1-1,-1 0 1,0 0-1,-2 13 1,2-25-1,1 0 0,0 0 0,-1 1 0,1-1 1,-1 0-1,0 0 0,1 0 0,-1 0 0,0 1 0,0-1 0,1 0 1,-1 0-1,0-1 0,-2 2 0,3-1-14,-1-1 1,1 0-1,0 0 0,-1 0 1,1 0-1,-1 0 0,1 1 1,-1-1-1,1 0 0,-1 0 1,1 0-1,-1 0 0,1-1 0,0 1 1,-1 0-1,1 0 0,-1 0 1,1 0-1,-1 0 0,1 0 1,-1-1-1,1 1 0,0 0 1,-1 0-1,1-1 0,0 1 1,-1 0-1,1-1 0,0 1 1,-1 0-1,1-1 0,0 1 1,-1 0-1,1-1 0,0 1 0,0-1 1,0 1-1,-1-1 0,1 1 1,0 0-1,0-1 0,0 1 1,0-1-1,-2-5 1,0-1 0,0 1 0,0 0 0,1-1 0,0 1 0,1-1 0,-1 0 0,1 1 0,0-1 0,1 1 0,1-8 0,1 0-88,0-1 0,2 1 0,11-26 0,-14 34 77,1 1 1,0 0-1,0 0 1,1 0-1,-1 0 0,1 0 1,0 1-1,0-1 1,1 1-1,0 0 0,-1 1 1,7-4-1,-4 2 21,1 2 0,-1-1 0,1 1 0,0 1 0,0-1 0,0 1 0,17-1 0,-6 1-9,-1 2 1,1 1 0,0 0-1,0 2 1,-1 0 0,1 1 0,18 6-1,58 15 224,-80-22-242,0-1 1,1 0 0,-1-2-1,22 0 1,89-19 406,1 1-305,-103 16-148,0 1 0,0 1 0,33 5 0,43 5-40,32 7 383,-116-16-302,0 0-1,0-1 1,-1-1-1,1 0 1,28-7-1,173-24 169,-44 7-152,-145 22-61,-20 3 41,-1-1-1,1 0 1,6-2 0,-9 2 0,4-2 0,1 0 0,0 1 0,15-1 0,93-8-22,-112 10-12,-4 0 25,0 1 0,1 0 0,-1-1 0,1 1 0,-1 0 0,1 0 0,4 1 0,1 1 69,1-1 1,15 0-1,8-1 385,48-8 1,-71 6-713,-1 1 0,0-1 1,11-5-1,-6-1 283,-22 17-35,-19 19-451,2 0 0,-31 43 0,-42 93 398,64-103 28,-1-1 1,-52 62-1,42-69 38,-37 46 17,-38 73 209,21-29-226,91-131 8,-107 153 139,84-115 91,-35 75 1,7-5 705,55-110-748,-2 0 379,5-25-661,3 8 8,0 0-1,0 0 1,0 0-1,1 0 1,0 0-1,0 0 1,1 1-1,5-11 1,34-50-457,-38 61 461,75-101-1413,-14 21 255,37-62 945,14-7 74,8-1-43,-72 93 289,-18 31 240,-33 31-96,-2 4-9,-5 11 125,-12 16 53,-55 86 128,37-54-264,-21 23 180,-102 118 0,118-156-272,0 1 245,-54 77 1,69-81-388,-34 83 1,-29 75 386,79-182-19,9-17-297,-1-1 0,1 0 0,0 1-1,0-1 1,0 1 0,0-1 0,0 1 0,1-1 0,-1 4 0,1-9 50,0 1 1,0 0-1,1 0 1,-1 0-1,1 0 0,-1 0 1,1 0-1,0-1 0,2-2 1,3-10 18,21-63-33,-11 31-334,22-46 0,65-97-675,-64 122 552,119-219-698,-138 248 1002,18-29-131,47-120 0,-82 179 171,0 0 0,-1 0 0,1-19 0,-2 26 14,-1 0 1,0-1 0,0 1-1,0 0 1,0-1 0,0 1-1,-1-1 1,1 1 0,-2-4-1,2 5 7,-1 0-1,0 0 1,1 0-1,-1 0 1,0 0-1,0 0 1,0 0-1,0 0 1,0 0-1,0 0 1,0 1-1,0-1 1,0 0-1,0 1 1,-1-1-1,1 1 1,0-1-1,0 1 1,0-1-1,-1 1 1,-2 0-1,-3-1-31,-1 0 1,0 1-1,0 1 1,0-1-1,1 1 1,-1 0-1,0 1 0,-14 4 1,4 1 45,-1 1 0,-29 17 1,22-9 85,0 2 1,-27 26 0,-44 46 291,20-13-126,-104 100 309,159-157-444,-125 120 538,10 15-261,97-102-285,-118 163 1064,151-206-1043,7-8-87,-1-1 0,0 0-1,1 1 1,-1-1 0,0 0-1,0 0 1,0 1 0,0-1-1,0 0 1,0 0 0,0 0-1,0 0 1,0 0 0,0-1 0,-1 1-1,1 0 1,-2 1 0,1-3 156,3-4-55,8-22-159,1 0 0,27-51 0,-13 34-321,46-60 0,37-32-48,-60 77 361,255-306-333,-276 336 357,0 1 12,-2-1 1,37-57-1,-57 79-37,-3 6 2,-1 1 0,1-1 0,0 0 0,-1 0 0,1 0 0,-1 0 0,1 1 0,-1-1 0,1 0 0,-1 0 0,0 0 0,0 0 0,1 0 0,-1 0 0,0 0 0,0 0 0,0 0 0,0 0 0,0 0-1,0 0 1,0 0 0,0 0 0,-1 0 0,1 0 0,-1-2 0,1 3 12,0 0-1,0 0 1,-1-1 0,1 1-1,0 0 1,0 0-1,-1-1 1,1 1 0,0 0-1,-1 0 1,1 0-1,0 0 1,-1-1 0,1 1-1,0 0 1,0 0-1,-1 0 1,1 0 0,-1 0-1,1 0 1,0 0-1,-1 0 1,1 0 0,0 0-1,-1 0 1,1 0-1,0 0 1,-1 0 0,-5 2-42,0-1 1,1 0 0,-1 1 0,0 0 0,1 1 0,0-1 0,-1 1-1,-9 7 1,-39 27 35,2 2-1,-69 67 0,43-30 7,-139 125 267,-105 57 823,225-182-659,84-66-338,8-5 9,0-1 0,0 0 0,-1 0 0,0-1 0,0 1 0,0-1 0,0 0 0,-7 2 0,3-5 227,10 0-312,0 0-1,0 0 1,0 0-1,-1-1 0,1 1 1,0 0-1,0 0 0,0 0 1,0-1-1,0 1 1,0 0-1,0 0 0,0 0 1,0-1-1,0 1 0,0 0 1,0 0-1,0 0 1,0 0-1,0-1 0,0 1 1,0 0-1,0 0 0,0 0 1,0-1-1,0 1 1,1 0-1,-1 0 0,0 0 1,0-1-1,14-17 188,68-63 5,-10 12-204,80-111-223,-70 81 36,4 2 119,116-98-1,-122 119-26,-72 69 72,7-8-62,-15 14 71,1 0-1,-1 1 1,1-1 0,-1 0-1,0 1 1,1-1 0,-1 0-1,0 1 1,1-1 0,-1 0 0,0 1-1,0-1 1,0 0 0,0 0-1,0 0 1,0 1 0,0-1-1,0 0 1,0 0 0,0 1 0,0-1-1,-1-1 1,1 2 8,0-1 0,-1 1-1,1 0 1,0-1 0,0 1 0,-1-1 0,1 1 0,0 0 0,-1-1 0,1 1-1,-1 0 1,1-1 0,0 1 0,-1 0 0,1 0 0,-1-1 0,1 1-1,-1 0 1,1 0 0,-1 0 0,1 0 0,-1 0 0,1-1 0,-1 1-1,1 0 1,-1 0 0,1 0 0,-2 1 0,-5-1-49,1 2 0,-1-1 0,0 1 0,0 0-1,1 0 1,-1 1 0,1 0 0,0 0 0,0 0 0,-6 5 0,-16 11-60,2 1 0,-38 35-1,-46 59-121,53-53 151,-36 31 471,-5-5 0,-123 86-1,195-156 156,14-12-202,12-5-326,0-1 0,0 1 1,0 0-1,0 0 0,0 0 1,0-1-1,0 1 0,0 0 1,0 0-1,0 0 0,0 0 1,-1-1-1,1 1 1,0 0-1,1 0 0,-1 0 1,0-1-1,0 1 0,0 0 1,0 0-1,0 0 0,0 0 1,0-1-1,0 1 0,0 0 1,0 0-1,0 0 1,0 0-1,0-1 0,1 1 1,-1 0-1,0 0 0,0 0 1,0 0-1,24-29 202,188-233-188,-10 12-429,-147 188 304,48-57-51,-88 100-58,-15 18 204,1 1-1,-1 0 1,0 0-1,0 0 1,0 0-1,0 0 1,0 0-1,0-1 1,0 1-1,0 0 0,1 0 1,-1 0-1,0 0 1,0 0-1,0-1 1,0 1-1,0 0 1,0 0-1,0 0 1,0 0-1,0-1 1,0 1-1,0 0 1,0 0-1,0 0 1,0 0-1,0-1 1,0 1-1,0 0 1,0 0-1,0 0 1,0 0-1,-1 0 0,1-1 1,0 1-1,0 0 1,0 0-1,0 0 1,0 0-1,0 0 1,0 0-1,0-1 1,-1 1-1,1 0 1,0 0-1,0 0 1,0 0-1,0 0 1,0 0-1,-1 0 1,-11 4-350,-27 24 1,15-9 281,-162 134-87,142-114 201,-174 146 850,209-178-783,6-4-32,0-1 0,0 1 0,0-1 0,0 0 0,0 0-1,0 0 1,-1-1 0,1 1 0,-1-1 0,1 1 0,-1-1-1,-6 1 1,10-2-64,0 0-1,-1 0 1,1 0-1,0 0 0,-1 0 1,1 0-1,0 0 1,0 0-1,-1 0 1,1 0-1,0 0 1,0 0-1,-1-1 0,1 1 1,0 0-1,0 0 1,-1 0-1,1 0 1,0 0-1,0-1 0,0 1 1,-1 0-1,1 0 1,0 0-1,0 0 1,0-1-1,0 1 1,-1 0-1,1 0 0,0-1 1,0 1-1,0 0 1,0 0-1,0-1 1,0 1-1,0 0 1,0 0-1,0-1 0,0 1 1,0 0-1,0 0 1,0-1-1,0 1 1,0 0-1,0-1 0,0 1 1,0 0-1,0 0 1,0-1-1,0 1 1,0 0-1,1-1 1,2-8 2,0 1 1,0-1-1,1 1 1,0-1 0,1 1-1,0 0 1,9-11-1,4-3 22,25-25 0,143-127-260,-154 142 40,-15 14-107,0 1 0,31-23 0,-29 30-126,-19 10 416,0 0-1,1-1 0,-1 1 1,0 0-1,0 0 0,0 0 0,0 0 1,0 0-1,0 0 0,0 0 1,0 0-1,0 0 0,1 0 1,-1 0-1,0 0 0,0 0 1,0 0-1,0 0 0,0 0 1,0 0-1,0 0 0,1 0 0,-1 0 1,0 0-1,0 0 0,0 0 1,0 0-1,0 0 0,0 0 1,0 0-1,0 0 0,0 0 1,1 0-1,-1 0 0,0 1 1,0-1-1,0 0 0,0 0 1,0 0-1,0 0 0,0 0 0,0 0 1,0 0-1,0 0 0,0 0 1,0 0-1,0 1 0,0-1 1,0 0-1,0 0 0,0 0 1,0 0-1,0 0 0,0 0 1,0 0-1,0 0 0,0 1 0,0-1 1,0 0-1,0 0 0,0 0 1,0 0-1,0 0 0,0 0 1,0 0-1,0 1 0,0 1-17,0 1 0,-1 0-1,0-1 1,1 1 0,-1-1-1,0 1 1,0-1 0,0 1 0,0-1-1,-1 0 1,1 1 0,-1-1-1,1 0 1,-4 3 0,-3 6-33,-200 260 99,185-244 7,-177 204 777,128-151-111,67-75-677,-2 3 37,-1 1-1,-7 12 0,15-21-76,0 0-1,0 0 1,0 0-1,0 0 1,0 0-1,0 0 1,-1 1 0,1-1-1,0 0 1,0 0-1,0 0 1,0 0-1,0 1 1,0-1-1,0 0 1,0 0-1,0 0 1,0 0 0,0 1-1,0-1 1,0 0-1,0 0 1,0 0-1,0 0 1,0 1-1,0-1 1,0 0-1,0 0 1,0 0-1,0 1 1,0-1 0,0 0-1,0 0 1,0 0-1,0 0 1,0 0-1,1 1 1,-1-1-1,0 0 1,0 0-1,0 0 1,0 0 0,0 0-1,1 0 1,-1 1-1,0-1 1,9-1-277,99-23-2807,-36 6-366,130-14 1,-143 31 1968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03.73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243 86 1984,'-55'-4'640,"53"4"-609,0-1 1,-1 1-1,1 0 0,0 0 1,0 1-1,0-1 0,-3 1 1,-15 3 348,1 1 1,0 0 0,0 2 0,-21 10 0,35-15-171,0 1 1,0 1 0,0-1 0,1 1 0,-1-1-1,1 1 1,-7 8 0,10-10-157,0-1 1,1 0-1,-1 1 1,0-1-1,1 0 1,-1 1-1,1-1 1,-1 1-1,1-1 1,0 1-1,0-1 1,-1 1-1,1-1 1,0 1-1,0-1 1,1 1-1,-1-1 1,0 1-1,0-1 1,1 1-1,-1-1 1,1 1-1,-1-1 1,1 0-1,0 1 1,-1-1-1,1 0 1,0 0-1,0 1 1,0-1-1,0 0 0,0 0 1,0 0-1,0 0 1,2 1-1,5 4 109,-1-1 0,1-1 0,0 1 0,0-1 0,0 0 0,1-1-1,12 4 1,-5-2-4,118 34 841,-109-34-831,0-1-1,1-2 1,42 0-1,-6-6 90,0-3-1,-1-3 1,67-19-1,178-72 73,9 12-127,-213 63 149,-91 22-224,0 1 1,13-9-1,13-3-550,-37 15 412,0 0 0,1 0 1,-1 0-1,0 0 1,0 0-10,0 0 0,-5 12-717,-8 6 678,-6 7 18,-2-1 0,-33 31 1,-54 36 103,48-42-52,13-9 241,-86 53 1,120-85-180,0-1 0,-1 0 0,0-1 0,-1-1 0,1 0 0,-1-1 0,-25 4 0,-14 1-342,-53 8 333,95-17-92,12 0 24,0 0 0,0 0 0,0 0 0,0 0 0,0 0 0,0 0-1,0 0 1,0 0 0,0 0 0,0 0 0,0 0 0,0 0 0,0 0 0,0 0 0,0 0-1,0 0 1,0 0 0,0 0 0,0 0 0,0 0 0,0 0 0,0 0 0,0 0-4,0 0 4,0 0 0,0 0 0,0 0 0,0 0 0,0-1 0,0 1 0,0 0-1,21-3-31,58-6 294,135-33 0,-104 17-116,-92 22-105,198-46 249,-153 34-177,63-19 346,-112 29-507,0-1-1,0-1 1,0 0 0,0 0 0,-1-1 0,15-13 0,-25 19-328,0-1 0,-1 0 0,1 0 0,0 0 0,-1 0 0,0 0 0,1 0 0,-1-1 0,0 1 0,-1-1 0,1 1 0,-1-1 0,2-5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06.48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1 146 1472,'3'-44'5482,"-2"42"-5332,-1 0 0,1-1 0,-1 1 0,1 0 0,0 0-1,0 0 1,0 0 0,0 0 0,0 0 0,0 0 0,1 1-1,-1-1 1,1 0 0,-1 1 0,4-4 0,-2 3-83,0-1 0,0 1 0,0 0 1,0 0-1,1 0 0,-1 0 0,1 1 1,6-3-1,-1 2-39,1 1 1,-1 0-1,0 1 1,0 0-1,0 1 1,1-1-1,-1 2 1,0-1-1,0 1 0,0 1 1,9 3-1,-4-2 16,0 0 0,0-1 0,0-1 0,21 1 0,56-6 324,-62 2-273,73-12-36,-50 5-33,151-14-180,-173 20 282,71-8 64,35-5-32,16 16 5,-1 20 283,-4-1 501,214-11-575,-168-4-38,-120-8-365,26 0 207,-18 4 26,-42-2-119,55 7-1,-56-1 2,0 1-1,48 16 0,-65-15 20,1-1 1,0-2-1,42 5 0,67-11 24,280-3 6,-253 6 92,-26 4-328,-80-5 213,81-11 0,-60 5 99,-24 3-139,19-1 227,-37 3-171,59-10-1,-18-2-96,89-2 0,-71 7-1751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09.69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1366 1 1984,'-10'26'4080,"9"-23"-3943,-1 1 0,1-1 0,0 0 0,-1 0 1,0 0-1,0 0 0,0 0 0,-4 5 0,-23 21 758,16-17-646,-58 62 573,16-26-333,-76 72 547,94-81-939,3 1 0,1 1 0,2 2 0,-29 54 0,25-18 90,27-59-290,-9 30 0,-2 9 298,10-40-98,-1-1-1,-23 34 0,22-35 85,-18 25 110,-39 64-108,-39 61 527,77-130-514,-3 0 1,-55 47 0,16-16-281,29-30-27,26-24 70,-15 17 1,15-12 71,2 1-1,-21 35 1,32-48-64,-3 5-24,1 1 0,-6 19 0,-4 7 95,-1 3 118,-9 17 40,22-51-272,1 1 0,-1-1 0,1 1 1,-3 17-1,1-11-687,5-15 754,0 0 0,0-1 0,0 1 0,1 0 0,-1 0 0,0-1-1,0 1 1,0 0 0,1 0 0,-1-1 0,0 1 0,0 0 0,1 0 0,-1 0-1,0-1 1,0 1 0,1 0 0,-1 0 0,0 0 0,1 0 0,-1 0 0,0 0-1,1-1 1,0 1 19,0 0-1,0-1 0,0 1 0,-1 0 0,1-1 0,0 1 0,0-1 1,0 0-1,-1 1 0,1-1 0,0 0 0,-1 1 0,2-2 1,34-71 26,-15 29-19,5-4-93,2 1 0,36-44 0,76-80-655,-69 87 613,-17 17 139,75-121 0,-6-49-95,122-237 399,-199 392-675,-30 49-1513,42-60 1,-41 71 463,-2 0 0,22-43 0,-24 40 498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1.88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237 1 1984,'-12'10'5071,"9"-9"-4830,-48 16 1444,-88 41 0,137-57-1665,-1 1 1,-1 0 0,1-1 0,0 1 0,-1 0 0,-3 4 0,7-5-16,-1-1-1,1 0 1,-1 1 0,1-1 0,0 1-1,-1 0 1,1-1 0,0 1 0,-1-1-1,1 1 1,0-1 0,0 1 0,-1 0-1,1-1 1,0 1 0,0 0 0,0-1-1,0 1 1,0 0 0,0-1 0,0 1-1,0 0 1,0-1 0,0 1 0,0-1-1,1 1 1,-1 0 0,0-1 0,0 1-1,1 0 1,-1-1 0,0 1 0,1-1-1,-1 1 1,0-1 0,1 1 0,-1-1-1,2 1 1,2 4 8,1-1 0,1 0 0,-1 0 0,0-1 0,1 0 1,0 0-1,6 3 0,45 14-81,-56-19 68,79 20-1786,-55-14 602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28.04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0 638 2144,'1'-1'90,"-1"1"0,0 0 0,0-1 0,1 1 0,-1-1 1,0 1-1,0-1 0,1 1 0,-1 0 0,0-1 0,1 1 0,-1-1 0,1 1 0,-1 0 0,0 0 0,1-1 1,-1 1-1,1 0 0,-1 0 0,1-1 0,-1 1 0,1 0 0,-1 0 0,1 0 0,-1 0 0,1 0 1,-1 0-1,2 0 0,22-2 1733,-8 1-1134,-5-2-503,0 0 0,0-1 0,-1 0 0,1-1 0,-1 0 0,0-1 0,0 0-1,11-9 1,9-5 34,-13 6-300,-15 12 65,0 0 1,0 0 0,0 0 0,0 0-1,0 0 1,1 1 0,-1-1 0,0 1-1,1 0 1,-1 0 0,1 0-1,-1 0 1,1 0 0,0 0 0,-1 1-1,1-1 1,0 1 0,4 0-1,-6 0 25,1 1 0,-1 0 0,1-1-1,-1 1 1,0 0 0,1 0-1,-1 0 1,0 0 0,0 0 0,1 1-1,-1-1 1,0 0 0,0 1-1,0-1 1,-1 0 0,2 3 0,1 0 10,-1 1 0,0-1 0,-1 1 1,3 7-1,-1 11 129,-1 1 1,0 0-1,-2-1 0,-1 1 1,-1 0-1,-1-1 0,-10 40 1,11-55-17,0 0 0,-1-1 1,0 1-1,0-1 1,-6 10-1,8-15-93,0-1 1,0 1-1,0-1 1,0 1 0,-1-1-1,1 1 1,0-1-1,0 0 1,-1 0-1,1 0 1,-1 1-1,1-1 1,-1-1-1,1 1 1,-1 0-1,0 0 1,0-1-1,1 1 1,-1 0-1,0-1 1,0 0-1,1 1 1,-1-1-1,0 0 1,0 0 0,0 0-1,0 0 1,1-1-1,-4 0 1,-2-2-26,0 0-1,0 0 1,0-1 0,1-1 0,-1 1 0,1-1 0,0 0 0,1 0 0,-8-9 0,-4-5-381,-21-33 1,32 40-145,6 12 500,0 0 1,0 0 0,0 0 0,0 0-1,-1 0 1,1 0 0,0 0-1,0 0 1,0 0 0,0 0-1,0 0 1,0 0 0,0 0 0,0 0-1,0 0 1,0 0 0,0 0-1,0 0 1,0-1 0,0 1-1,0 0 1,0 0 0,0 0 0,0 0-1,0 0 1,0 0 0,0 0-1,0 0 1,0 0 0,0 0-1,0 0 1,0 0 0,0 0 0,0 0-1,0 0 1,0 0 0,0-1-1,0 1 1,0 0 0,0 0-1,0 0 1,0 0 0,0 0 0,0 0-1,1 0 1,-1 0 0,0 0-1,0 0 1,0 0 0,0 0-1,0 0 1,0 0 0,0 0 0,0 0-1,0 0 1,0 0 0,0 0-1,0 0 1,0 0 0,0 0-1,0 0 1,0 0 0,1 0 0,-1 0-1,0 0 1,0 0 0,0 0-1,0 0 1,15 15-513,-4-3 479,0 0 0,2-1 1,-1 0-1,2 0 0,-1-2 1,18 10-1,-18-11 73,1 0 0,1-1-1,-1-1 1,1 0 0,25 6 0,-34-11 20,0 0 0,0 0 1,0 0-1,0-1 0,1 1 0,-1-2 0,0 1 1,0-1-1,0 0 0,0 0 0,0 0 0,0-1 1,0 0-1,0 0 0,0-1 0,-1 0 0,8-4 1,-2-2 58,0-1 1,0 0 0,-1-1-1,-1 0 1,0-1 0,0 0-1,10-19 1,11-15-97,-24 37 69,-1 0-1,0 0 0,8-18 0,-12 24-56,0 0-1,0 0 1,0 0-1,0 0 1,-1 0-1,1 0 1,-1 0-1,0-1 1,0 1-1,0 0 1,0 0-1,0 0 1,-1-1-1,1 1 1,-1 0-1,-1-3 1,1 5-38,1 1 1,0-1-1,0 1 1,-1-1-1,1 1 1,-1-1-1,1 1 1,0 0-1,-1-1 1,1 1-1,-1-1 1,1 1-1,-1 0 1,1-1-1,-1 1 1,0 0-1,1 0 1,-1 0-1,1-1 1,-1 1-1,1 0 1,-1 0-1,0 0 1,1 0-1,-1 0 1,1 0-1,-1 0 1,0 0-1,1 0 1,-1 0-1,1 0 1,-1 1 0,0-1-1,1 0 1,-1 0-1,1 0 1,-1 1-1,1-1 1,-1 0-1,1 1 1,-1-1-1,1 1 1,-1-1-1,1 0 1,0 1-1,-1 0 1,-2 2-46,0-1 0,0 1 1,0 0-1,1 0 0,-4 5 0,1 2 26,0 1 0,1-1-1,0 1 1,1 0-1,0 0 1,0 0 0,1 1-1,-1 16 1,2-3 133,2 1-1,5 43 1,-5-62-42,0 1-1,1-1 1,0 0-1,1 1 1,0-1-1,0 0 1,6 11-1,-8-17-37,0 1 0,0-1 0,0 0 0,0 1 0,0-1 0,0 0 0,0 0 0,0 1 0,1-1 0,-1 0 0,0 0 0,1-1 0,-1 1 0,1 0 0,-1 0 0,1-1 0,-1 1 0,1 0 0,0-1 0,-1 0 0,1 1 0,0-1 0,-1 0 0,1 0 0,0 0-1,-1 0 1,1 0 0,0 0 0,-1-1 0,1 1 0,0 0 0,-1-1 0,1 0 0,-1 1 0,1-1 0,-1 0 0,1 0 0,-1 1 0,1-1 0,1-2 0,9-7 102,0-1 0,0 0 1,17-24-1,-14 18-12,24-24 0,7 2-431,-45 38 288,0 0 0,1 0 0,-1 0 0,1 0 0,-1 0 0,1 0 0,-1 0 0,1 0 0,0 1 0,0-1 1,3 0-1,-4 1 16,0 0 1,-1 0-1,1 0 1,0 0-1,0 0 1,0 0-1,0 1 1,0-1-1,0 0 1,0 1 0,-1-1-1,1 0 1,0 1-1,0-1 1,-1 1-1,1-1 1,0 1-1,0 0 1,-1-1-1,1 1 1,-1 0-1,1-1 1,-1 1-1,1 0 1,-1 0 0,1 0-1,0 1 1,3 10-14,0 1 1,0 0-1,-1 0 1,0 0-1,-2 0 1,2 26-1,-2-18-1,3 109 489,-13 136 0,3-183-148,-4 53 2521,10-136-2805,-2-12 482,5-44-179,16-81-1,-9 72-454,6-46-81,5 0-1,47-146 1,-62 240 85,1 1 1,12-24-1,-15 34-47,-1 0 0,1 0 1,1 0-1,-1 1 0,1 0 0,0 0 1,0 0-1,12-8 0,-17 12 146,1 1 0,0-1 0,0 0 0,0 1 0,0-1 0,0 1 0,0 0 0,0-1 0,0 1 0,0 0 0,0-1 0,0 1 0,0 0 0,0 0 0,0 0-1,0 0 1,0 0 0,0 0 0,0 0 0,0 0 0,0 1 0,0-1 0,0 0 0,0 1 0,0-1 0,0 0 0,0 1 0,-1-1 0,1 1 0,0 0 0,0-1 0,0 1 0,0 0 0,-1-1 0,1 1 0,0 0 0,-1 0-1,1-1 1,-1 1 0,1 0 0,0 2 0,2 3-19,0 0 0,-1 1-1,0-1 1,3 14 0,-5-19 37,5 32 225,-2 0 0,-1 1 0,-1-1 0,-2 1 0,-2-1 0,-1 0 0,-1 1 0,-16 53 1,20-83-147,0-1 0,-1 0 1,1 0-1,-1 0 0,1 0 1,-1 0-1,0 0 1,0 0-1,-1 0 0,1-1 1,0 1-1,-1-1 0,0 1 1,-3 2-1,5-5-73,0 0 1,0 0-1,0 1 0,0-1 0,1 0 1,-1 0-1,0 0 0,0 0 0,0 0 1,0 0-1,0 0 0,1 0 0,-1 0 1,0 0-1,0-1 0,0 1 0,0 0 1,1-1-1,-1 1 0,0 0 0,0-1 1,1 1-1,-1-1 0,0 1 0,1-1 1,-1 0-1,0 1 0,1-1 0,-1 0 1,1 1-1,-1-2 0,-2-1-42,1-1-1,0 1 1,0-1-1,0 0 1,-2-4-1,3 3-3,-1 1 0,1-1-1,0 0 1,0-1 0,0 1-1,0 0 1,1 0-1,0 0 1,0 0 0,1-1-1,-1 1 1,1 0 0,0 0-1,1 0 1,-1 0-1,3-5 1,2-1-54,0 0 0,1 1-1,0 0 1,0 0 0,16-16 0,25-22-192,-21 22 384,33-41 0,-6-1 200,23-32 15,-52 63-160,32-66 1,-38 58-89,-2 0 1,14-59 0,-25 74-49,-1 0 0,-1 0 0,-1-1 0,-2-48 0,-2 71-94,0 1-1,-3-15 1,4 21 42,0 0-1,0 0 1,0 0 0,-1 0-1,1 0 1,-1 0 0,1 0 0,0 0-1,-1 0 1,1 0 0,-1 0 0,0 0-1,1 1 1,-1-1 0,0 0-1,0 0 1,1 1 0,-1-1 0,0 0-1,0 1 1,0-1 0,0 1 0,0-1-1,0 1 1,0-1 0,0 1-1,-2-1 1,3 1 20,0 0-1,-1 0 1,1 1 0,0-1-1,-1 0 1,1 0-1,0 0 1,-1 0-1,1 0 1,0 0 0,-1 1-1,1-1 1,0 0-1,-1 0 1,1 1 0,0-1-1,0 0 1,-1 0-1,1 1 1,0-1 0,0 0-1,-1 1 1,1-1-1,0 1 1,-5 6-127,1 0 0,1 1 1,-1 0-1,1-1 0,0 1 0,-2 11 0,-7 56 25,8-48 47,-78 515 1941,77-494-785,19-69-805,1 0 1,1 1-1,21-22 0,-33 39-382,-1 0-1,1 1 1,0-1-1,0 1 1,0-1-1,5-1 1,-8 3 60,1 1 1,-1-1 0,0 1 0,0 0 0,0 0 0,1-1 0,-1 1 0,0 0 0,0 0 0,0 0 0,1 0 0,-1 0-1,0 1 1,0-1 0,0 0 0,1 1 0,-1-1 0,0 0 0,0 1 0,0-1 0,0 1 0,0 0 0,0-1 0,0 1-1,0 0 1,0 0 0,1 1 0,2 4-26,-1 0-1,0-1 0,0 2 1,-1-1-1,1 0 1,1 9-1,-3-12 64,21 103-92,-4-17 70,-16-77 120,2-1 0,-1 1 0,2-1 1,-1 0-1,8 12 0,-11-21-62,0 0 0,0 0 0,1 0 0,-1-1 0,0 1 1,1 0-1,-1-1 0,1 0 0,-1 1 0,1-1 0,0 0 0,-1 1 0,1-1 0,0 0 1,0 0-1,0-1 0,0 1 0,0 0 0,0-1 0,0 1 0,0-1 0,0 1 0,0-1 1,0 0-1,0 0 0,0 0 0,1 0 0,-1 0 0,0-1 0,0 1 0,0-1 0,0 1 1,0-1-1,0 0 0,0 0 0,0 0 0,2-1 0,3-3 62,0-1 1,0 0-1,-1 0 0,1 0 1,-2-1-1,1 0 0,-1 0 0,0 0 1,5-10-1,-10 17-87,17-29 149,-2-1-1,-2 0 1,14-42-1,-15 37-100,17-27-46,-1 1-482,-28 60 407,1 0-1,-1 0 0,0-1 1,1 1-1,-1 0 0,1 0 1,0 0-1,-1 0 0,1 0 1,0 0-1,-1 1 0,1-1 1,0 0-1,2-1 0,-3 2 46,0 0 0,1 0 0,-1-1 0,0 1 0,1 0 0,-1 0 0,0 0 0,1 0 0,-1 0-1,0 0 1,1 1 0,-1-1 0,0 0 0,1 0 0,-1 0 0,0 0 0,1 0 0,-1 0 0,0 1 0,1-1 0,-1 0 0,0 0-1,1 0 1,-1 1 0,0-1 0,0 0 0,1 0 0,-1 1 0,0 0 0,2 1-19,-1 1 1,1-1 0,-1 1-1,0 0 1,0-1-1,0 1 1,0 0-1,0 0 1,0 3 0,5 58 269,-3-1 1,-9 116-1,6-175-82,-1 0-1,1 0 1,-1 0-1,0 0 1,0 0-1,-1 0 1,1 0-1,-1 0 0,0-1 1,-3 6-1,5-9-128,0 0-1,-1 0 0,1 0 0,0 0 1,-1 1-1,1-1 0,-1 0 1,1 0-1,0 0 0,-1 0 0,1 0 1,-1 0-1,1 0 0,0 0 0,-1 0 1,1 0-1,0 0 0,-1-1 0,1 1 1,0 0-1,-1 0 0,1 0 0,0 0 1,-1-1-1,1 1 0,0 0 0,-1 0 1,1-1-1,0 1 0,-1 0 0,1 0 1,0-1-1,0 1 0,0 0 0,-1-1 1,1 1-1,0-1 0,-10-13 61,8 9-128,1-1-1,-1 1 0,1-1 0,0 1 0,1-1 1,0 1-1,-1-1 0,2 1 0,0-10 0,0 14-2,-1-1 0,1 0-1,0 1 1,0-1 0,0 1-1,0-1 1,0 1 0,0-1-1,0 1 1,0 0 0,0 0-1,1-1 1,-1 1 0,1 0-1,1-1 1,28-14-35,-14 8 132,109-60-101,68-32 177,-183 95-106,6-3-5,28-7 0,-45 15-12,1 0-1,-1 0 1,0 0-1,0 0 0,0 0 1,0 0-1,0 0 0,1 0 1,-1 0-1,0 1 0,0-1 1,0 0-1,0 0 1,0 0-1,0 0 0,0 0 1,0 0-1,0 1 0,0-1 1,1 0-1,-1 0 0,0 0 1,0 0-1,0 0 1,0 1-1,0-1 0,0 0 1,0 0-1,0 0 0,0 0 1,0 1-1,0-1 0,0 0 1,0 0-1,0 0 1,-1 0-1,1 0 0,0 1 1,0-1-1,0 0 0,0 0 1,0 0-1,0 0 0,0 0 1,0 1-1,0-1 0,0 0 1,-1 0-1,1 0 1,0 0-1,0 0 0,-7 13-177,6-9 105,-3 3 28,1 1-1,0 0 1,0-1 0,1 1 0,0 1 0,1-1 0,-1 9-1,1-14 54,1 0 0,0 1 0,1-1-1,-1 0 1,1 0 0,-1 0 0,1-1-1,0 1 1,0 0 0,0 0-1,0 0 1,0 0 0,1-1 0,0 1-1,-1-1 1,1 1 0,0-1 0,0 0-1,0 0 1,0 1 0,1-1-1,-1-1 1,3 3 0,-2-2 43,0 0 1,1 0-1,-1-1 0,0 1 1,0-1-1,1 0 0,-1 0 1,1 0-1,-1-1 0,1 1 1,-1-1-1,1 1 0,4-2 1,-6 1-5,0 0 1,0-1 0,0 1 0,0-1-1,0 0 1,0 0 0,-1 0 0,1 0-1,0 0 1,0 0 0,-1 0-1,1-1 1,0 1 0,-1-1 0,0 1-1,1-1 1,-1 1 0,0-1 0,0 0-1,1 0 1,-1 1 0,-1-1 0,1 0-1,0 0 1,0-4 0,1 1-5,0 0 0,-1 0 0,0 0 0,0-1 0,-1 1 0,1-1 0,-1 1 0,0 0 0,-1-1 0,1 1 0,-1-1 0,0 1 0,0 0 0,-1 0 0,-3-8 0,3 9-70,0 0 0,-1 0 0,1 0 0,-1 1 0,0-1 0,0 1 0,-1-1 0,1 1 0,-1 0 0,0 0 0,1 1 0,-1-1 0,0 1 0,-1 0 0,1 0 0,0 0 0,0 0 0,-1 1 0,-5-2 0,-22 0-291,25 3 268,1-1 0,-1 0 0,0 0 0,-10-3 0,17 4 52,0 0-1,0 0 1,0-1-1,0 1 1,0 0 0,0 0-1,0 0 1,0 0-1,0 0 1,0 0-1,0 0 1,0-1-1,0 1 1,0 0-1,0 0 1,0 0-1,0 0 1,0 0-1,0 0 1,0-1-1,0 1 1,0 0-1,0 0 1,1 0-1,-1 0 1,0 0-1,0 0 1,0 0-1,0 0 1,0 0-1,0 0 1,0-1-1,0 1 1,1 0-1,-1 0 1,0 0-1,0 0 1,0 0-1,0 0 1,0 0-1,0 0 1,0 0-1,1 0 1,-1 0-1,0 0 1,0 0-1,0 0 1,0 0-1,0 0 1,0 0-1,1 0 1,-1 0-1,0 0 1,0 0-1,10-2-33,40-4-37,97-6-321,-141 12 331,0 1 1,-1-1-1,1 1 0,0 0 1,-1 1-1,0-1 1,8 4-1,-10-4 58,-1 0 0,0 0-1,0 0 1,0 1 0,0-1-1,0 0 1,0 1 0,-1-1-1,1 1 1,0 0 0,-1-1 0,1 1-1,-1 0 1,0 0 0,1 0-1,-1 0 1,0 0 0,0 1-1,1 2 1,0 12 63,-1 0 1,0-1-1,-1 1 0,-1 0 0,-2 17 0,-1 32 1197,7-71-805,8-14-66,9-25-353,1 3-374,-19 38 270,0 0 0,0 0 0,0 0 0,0 0 0,1 0 0,-1 1 0,1-1 0,0 1 0,0 0 0,5-3 0,-7 4 66,-1 1 0,1 0 0,0 0-1,-1 0 1,1 0 0,0-1 0,-1 1-1,1 0 1,0 0 0,-1 1 0,1-1-1,0 0 1,-1 0 0,1 0 0,0 0-1,-1 0 1,1 1 0,0-1-1,-1 0 1,1 1 0,-1-1 0,1 0-1,0 1 1,-1-1 0,1 1 0,-1-1-1,1 1 1,0 0 0,12 19 315,-9-14-92,6 11 146,-2-4-55,1 0 0,9 12 0,-14-21-251,0 0-1,0-1 1,0 1-1,0-1 1,1 0-1,-1 0 1,1 0-1,0 0 1,8 2-1,-6-2-8,0-1 1,1 0-1,0-1 0,-1 0 1,1 0-1,0 0 0,-1-1 0,1-1 1,15-1-1,-10-1-376,1 0-1,0-2 1,-1 1-1,19-10 1,0 1-668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6.0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28 5888,'-5'-16'2688,"14"21"-2336,0-10-416,8 5-32,9-8-1664,13 5 992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2.51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104 16 832,'-9'-6'236,"8"5"-110,0 0 0,0 0 0,0 0-1,0 0 1,0 0 0,0 0 0,-1 1 0,1-1 0,0 0-1,-1 1 1,-15 0 2298,16 0-2325,0 0-1,1 0 1,-1 0-1,0 0 1,0 0 0,0 0-1,0 0 1,0 1-1,0-1 1,1 0-1,-1 0 1,0 1-1,0-1 1,0 0 0,0 1-1,-2 3 40,1-1 0,-1 0 1,1 1-1,0-1 0,0 1 0,0 0 0,1-1 0,-1 1 0,1 0 0,0 0 0,0 0 1,1 0-1,-1 0 0,1 0 0,0 5 0,-1 14 125,3 29 0,-1 88 589,-1-78-520,-6 107 895,4-115-724,1 29-302,-4 311 56,5-384-253,-8 82 211,0 26-2350,12-97 1026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3.01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62 1 1728,'1'11'5258,"0"-8"-5052,0 0 0,0-1 0,0 1 0,-1 0 0,1 0 0,-1 0 0,0 0 0,1 0 0,-2 0 0,1 4 0,0 8 110,3 70 1069,-13 141 0,2-103-699,0 30-113,-19 301 486,13-155-612,10-177-409,5-44-3398,4-131-844,-1 20 2301,0-14 229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3.43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64 0 2240,'-11'12'2664,"11"-11"-2561,-5 27 1086,2-14-745,-9 99 1556,8-62-1307,-8 223 1806,11-210-2097,-5 274 804,-3-11-918,13-165-233,1-51 12,0 46-1880,-5-128 880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3.95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65 14 1664,'8'-13'1952,"-8"13"-1932,-2 18 2289,0-3-2164,-18 166 2077,-5 59-513,11 27-570,12-232-1046,-1 155 270,1-58-139,-1-9-131,27 242 0,-18-329-1255,2-10 314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4.53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93 1 1984,'5'2'2677,"-8"9"-2120,2-3-31,-6 77 1224,5 93 1,1-29-692,5 353 637,8-118-316,-20 1 226,-5-264-1557,5-56 148,-11 124 64,-3 36 48,18-197-676,-12 44 0,12-57-744,-1-106-9742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4.93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 0 3072,'4'65'1365,"9"177"2022,-1 69-164,-17-5-1236,0-6-1224,-2-44-424,7-248-326,-4 51-656,-13 61 1,14-112-460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5.32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10 1 1568,'-8'13'501,"7"-2"-303,0 10-95,3 86 2887,38 282 1197,-23 2-1606,-18-292-1960,-1-11-284,13 118 1,-5-112-96,-4-45-4516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5.70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48 0 1248,'-10'4'2441,"11"-3"-2375,0 4 266,0 1 0,-1-1 1,1 1-1,-1-1 0,0 1 1,-1 8-1,-1 6 88,-3 148 1548,0-56-1488,-11 59-430,6-87-495,8-62-424,5-2 224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6.06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0 370 2496,'0'0'1120,"0"-8"-992,0 2 448,10 1-352,-2-15 320,10 1-288,0-20-288,0 8 0,3-27-288,1 6 192,-4-18-2208,3 9 1280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6.53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1 231 1472,'0'-11'672,"3"2"-576,-3 1 576,5 8-384,-5-11 320,5 3-352,0-12 128,-2 4-224,2-15 128,3 4-160,5-18-64,1 1-32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6.9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437 125 3904,'0'-2'122,"0"1"0,0 0 0,0-1 0,-1 1 0,1 0 0,0-1 0,-1 1 1,1 0-1,-1-1 0,1 1 0,-1 0 0,1 0 0,-1-1 0,0 1 0,0 0 0,0 0 0,0 0 0,0 0 1,0 0-1,0 0 0,-1-1 0,-1 1 134,0-1 0,0 1 0,0-1 1,0 1-1,0 0 0,0 0 0,0 1 0,0-1 0,-4 0 1,-8 1 442,0-1 1,0 2-1,-17 2 1,32-3-698,-15 3 167,0 0 1,1 1-1,-1 0 1,1 1-1,1 1 1,-1 0-1,1 1 1,0 0-1,0 1 1,1 1-1,0 0 1,-14 13-1,13-10-131,1 1 0,1 0 0,-1 1-1,2 1 1,0-1 0,1 1-1,1 1 1,0 0 0,1 0 0,-6 20-1,10-28 3,1 1 0,1-1 0,-1 0 0,1 1 0,1-1 0,0 1 0,0-1 0,0 1 0,1-1-1,1 0 1,-1 1 0,1-1 0,1 0 0,-1 0 0,1 0 0,1 0 0,-1-1 0,1 1 0,1-1 0,0 0 0,0 0 0,0-1 0,0 1-1,1-1 1,0 0 0,1-1 0,-1 1 0,1-1 0,0-1 0,0 1 0,1-1 0,-1 0 0,1-1 0,0 0 0,0 0 0,11 2 0,-1-2 92,0 0 0,-1-1 1,32 0-1,55-10 394,-77 5-343,-1-2 0,27-8 0,-40 9-97,-1 0 0,0-1 1,0-1-1,-1 0 0,0-1 0,14-9 0,-14 6-29,0 1-1,0-1 0,-1-1 0,0 0 0,-1 0 0,-1-1 1,1 0-1,-2-1 0,0 1 0,0-2 0,-1 1 1,-1-1-1,0 1 0,5-29 0,-7 25-50,0-1 1,-2 1-1,0-1 1,-1 1-1,0 0 1,-6-31-1,4 39-40,0 1 0,0-1 1,-1 1-1,0 0 0,-1 0 0,0 0 0,0 0 1,-1 0-1,1 1 0,-2 0 0,1 0 0,-1 1 1,0-1-1,0 1 0,-13-9 0,6 7-62,1 1-1,-1 0 1,0 1 0,-1 0-1,0 2 1,1-1 0,-1 2-1,-1-1 1,1 2 0,0 0-1,-1 1 1,0 0 0,1 1-1,-23 4 1,32-4 17,0 1 1,1 0 0,-1 1-1,0-1 1,0 1 0,-4 3-1,8-5-36,0 1 0,-1 0-1,1-1 1,0 1-1,0 0 1,0 0 0,0 0-1,0 0 1,0 0 0,0 0-1,1 0 1,-1 0-1,0 0 1,1 0 0,-1 0-1,0 1 1,1-1-1,-1 0 1,1 1 0,0-1-1,-1 0 1,1 1-1,0-1 1,0 0 0,0 1-1,0 2 1,2 3-773,-1 0 1,1 0-1,1-1 0,-1 1 1,1 0-1,1-1 0,-1 0 1,8 10-1,9 15-1256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17.004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0 137 2912,'0'-5'1312,"5"-26"-1152,-5 8 288,0 7-288,0-20-288,5 11 64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50.22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5 610 4640,'0'0'42,"-1"0"1,1 0-1,0 0 1,0 0 0,0 0-1,0 0 1,0 0-1,-1 0 1,1 0-1,0 0 1,0 0-1,0 0 1,0 0-1,0 0 1,-1 0-1,1 0 1,0 0 0,0 0-1,0 0 1,0 0-1,0 0 1,0 0-1,-1 1 1,1-1-1,0 0 1,0 0-1,0 0 1,0 0-1,0 0 1,0 0-1,0 0 1,0 1 0,0-1-1,0 0 1,0 0-1,0 0 1,-1 0-1,1 0 1,0 1-1,0-1 1,0 0-1,0 0 1,0 0-1,0 0 1,9 1 1126,15-4 777,-16 0-1505,-1-1 1,1 0-1,0 0 0,-1-1 0,0 0 1,0 0-1,0-1 0,10-11 1,0-3 330,22-33 0,-37 50-704,236-417 2718,-236 417-2767,5-16 2,-6 16-47,1-1 0,-1 1 0,0 0 0,1-1 0,-1 1 0,1 0 0,0 0 0,4-4 0,-6 7 20,0 0 0,0 0 0,0 0 1,0 0-1,0-1 0,0 1 0,1 0 1,-1 0-1,0 0 0,0 0 0,0 0 0,0 0 1,0 0-1,0 0 0,1 0 0,-1 0 1,0 0-1,0 0 0,0 0 0,0 0 0,1 0 1,-1 0-1,0 0 0,0 0 0,0 0 0,0 0 1,0 0-1,1 0 0,-1 0 0,0 0 1,0 0-1,0 0 0,0 0 0,0 1 0,0-1 1,1 0-1,-1 0 0,0 0 0,0 0 1,0 0-1,0 0 0,0 0 0,0 1 0,4 9-156,0 17 68,-4-24 109,1 21-24,0 0 1,-2 0-1,-4 29 1,-18 72 107,15-88-52,4-14-22,-22 88 106,22-98-42,0-1 0,-1 1 0,0-1 0,-1 0 0,-1-1 0,-9 14-1,15-22-30,-1-1-1,0 0 0,0 0 1,0 0-1,0 0 1,-1 0-1,1 0 0,-1 0 1,1-1-1,-1 1 0,1-1 1,-4 2-1,4-3-33,1 0 1,-1 0-1,0 1 0,1-1 1,-1 0-1,1 0 1,-1-1-1,0 1 0,1 0 1,-1 0-1,1-1 0,-1 1 1,1-1-1,-1 1 0,1-1 1,0 0-1,-1 0 1,1 1-1,0-1 0,-1 0 1,1 0-1,0 0 0,0-1 1,-2 0-1,-3-5-2,1 0 0,-1-1 0,1 0 1,1 1-1,-1-1 0,2-1 0,-1 1 0,1-1 0,-3-10 0,-1-9-330,-4-46 0,11 72 261,0-1-1,-1 1 1,1-1-1,0 1 1,1-1-1,-1 1 1,0-1-1,1 1 1,-1-1-1,1 1 1,0 0-1,-1-1 1,1 1-1,0 0 1,1-1-1,0-1 1,0 2 17,-1 1 1,1 0 0,-1-1 0,1 1 0,0 0-1,-1 0 1,1 0 0,0 0 0,0 0 0,0 0-1,0 1 1,0-1 0,0 1 0,0-1 0,0 1-1,0-1 1,0 1 0,0 0 0,2 0-1,10 1 32,-1 1-1,22 4 0,16 3 70,-32-8-11,-1-1-1,1-1 0,24-3 1,-33 2 7,0 0 0,1-1 0,-1-1 0,-1 1 0,1-2 0,0 1-1,12-9 1,-17 10-14,126-90 865,-91 61-941,-22 20-26,-1-2 0,16-16-1,-22 15-383,-11 14-102,-7 8 239,-2 3 291,1-1-1,0 1 0,1 1 1,0 0-1,-6 13 0,10-17 44,0 0 0,1 0 1,0 1-1,0-1 0,0 1 0,1-1 0,0 1 0,1 0 0,0 14 0,1-15 22,0 0 1,0 0-1,1 0 0,-1 0 1,2 0-1,4 11 0,-6-16-25,0 1 0,0-1 0,0 0 0,1 0 0,-1 0 0,1 0 0,-1-1 0,1 1 0,0 0 0,0-1 0,-1 1 0,1-1 0,0 1 0,0-1 0,0 0-1,1 0 1,-1 0 0,0 0 0,0 0 0,1-1 0,-1 1 0,0-1 0,1 1 0,2-1 0,0 0 4,1-1 0,-1 1 1,0-1-1,0 0 0,0 0 0,0-1 0,0 0 1,-1 0-1,1 0 0,0 0 0,-1-1 0,0 0 0,1 1 1,-1-2-1,5-4 0,4-5 0,0-1 1,-2-1-1,11-15 0,5-7 105,-17 26-185,-1 0 0,0-1 0,-1-1-1,0 1 1,-1-1 0,8-21 0,-16 43-231,-1 0 1,0 19-1,2-22 304,0 0 0,0 0 0,1 0 0,-1 0 0,1-1-1,1 1 1,-1 0 0,5 9 0,-4-10 48,1-1 0,-1 0 0,1 0 0,0 0 0,0 0 0,5 4-1,-6-7-37,-1 1 0,1-1-1,-1 0 1,1 0 0,-1 0 0,1 0-1,0 0 1,-1-1 0,1 1-1,0-1 1,0 1 0,0-1-1,-1 1 1,1-1 0,0 0-1,0 0 1,0 0 0,0 0-1,0 0 1,2-1 0,2-1 59,0 0-1,0 0 1,0 0 0,-1-1 0,1 0 0,8-6 0,30-26 90,-14 10-80,-17 15-109,-1 0 0,0-1 0,0 0 0,13-18 0,-23 27-2,-1 1 0,0 1 0,-1-1 0,1 0 0,0 0 0,-1 0 0,1 0 0,-1 0 0,1 0 0,-1 0 0,0 0 0,1 0 0,-1 0 0,0 0 0,0 0 0,0 0 0,1 0 0,-1 0 0,0 0 0,-1 0 0,1-1 0,0-14-90,0 16 83,0 0 0,0 0 0,0 0 0,0 1 0,0-1 0,0 0 0,0 0 0,0 0 0,0 0 0,0 0 0,-1 0 0,1 0 0,0 0 0,0 0 0,0 0 0,0 0 0,0 0 0,0 0 1,0 0-1,0 0 0,0 0 0,0 0 0,-1 0 0,1 0 0,0 0 0,0 0 0,0 0 0,0 0 0,0 0 0,0 0 0,0 0 0,0 0 0,0 0 0,0 0 0,-1 0 0,1 0 0,0 0 0,0 0 0,0-1 0,0 1 1,0 0-1,0 0 0,0 0 0,0 0 0,0 0 0,0 0 0,0 0 0,0 0 0,0 0 0,0 0 0,0 0 0,0 0 0,0-1 0,0 1 0,0 0 0,0 0 0,0 0 0,0 0 0,0 0 0,0 0 0,0 0 1,-9 12-212,-9 26 67,13-22 114,-10 24-12,-11 48 1,10-21 59,-12 63 138,9-16-117,18-108-119,1-6 113,0 1-1,1-1 0,-1 1 1,0-1-1,0 1 0,-1-1 0,1 1 1,0-1-1,0 1 0,0-1 1,0 1-1,0-1 0,-1 1 0,1-1 1,0 1-1,0-1 0,-1 1 1,1-1-1,0 0 0,0 1 1,-1-1-1,1 1 0,-1-1 0,1 0 1,-1 1-1,-5-5 82,5 1-33,-2 0-54,0 0-1,1-1 1,0 1 0,0-1-1,0 1 1,0-1-1,0 0 1,1 0-1,0 0 1,-1 0-1,2 0 1,-1 0 0,0 0-1,1 0 1,0-1-1,0-3 1,1-10 17,0 1-1,7-26 1,-3 17-48,2 1 0,1 0 0,1 0 0,1 0 0,1 1 0,1 1 0,1 0 0,2 0 0,0 2 0,1 0 0,1 0 0,1 2 0,0 0 0,2 1 0,35-25 0,-46 37 20,5-4-91,0 0-1,1 1 1,0 1-1,0 1 1,26-10 0,-39 17 70,1-1 0,0 1 1,-1-1-1,1 1 0,0 0 0,0 0 1,-1 0-1,1 1 0,0-1 1,0 0-1,-1 1 0,1 0 0,0 0 1,-1 0-1,1 0 0,-1 0 1,1 0-1,-1 1 0,0-1 0,1 1 1,-1-1-1,0 1 0,0 0 1,0 0-1,0 0 0,-1 0 0,1 0 1,0 1-1,-1-1 0,0 1 1,1-1-1,-1 0 0,0 1 1,0 0-1,0-1 0,-1 1 0,1 0 1,-1-1-1,1 1 0,-1 0 1,0 0-1,0-1 0,0 1 0,-1 0 1,0 4-1,0-1 39,-1 0-1,0 0 1,0 0-1,0 0 1,-1 0-1,0-1 1,0 1 0,-1-1-1,1 0 1,-1 0-1,0 0 1,-1 0 0,1-1-1,-1 1 1,0-1-1,-8 5 1,6-5 1,0 0 0,-1-1 0,1 1 0,-1-2 0,1 1 0,-1-1 0,0 0 0,0-1 0,0 1 0,0-2 0,0 1 0,-13-2 0,7 0-71,0-1 1,-24-6-1,38 7 42,0 1-1,-1 0 1,1 0 0,-1 0-1,1-1 1,-1 1 0,1 0 0,-1 0-1,1 0 1,-1 0 0,1 0-1,-1 0 1,1 0 0,-1 0-1,1 0 1,-1 0 0,1 0 0,-1 1-1,1-1 1,-1 0 0,1 0-1,-1 0 1,1 1 0,-1-1-1,0 1 1,1-1-15,0 1-1,0 0 0,1-1 1,-1 1-1,0-1 1,0 1-1,0 0 1,1-1-1,-1 1 1,0-1-1,1 1 0,-1-1 1,0 1-1,1-1 1,-1 1-1,1-1 1,-1 0-1,1 1 0,-1-1 1,1 1-1,-1-1 1,1 0-1,-1 0 1,2 1-1,9 7 37,0-2 0,0 1 0,1-1 1,0-1-1,0 0 0,1 0 0,-1-2 0,1 1 0,0-2 0,0 1 1,0-2-1,0 0 0,0 0 0,0-2 0,0 1 0,0-2 1,19-3-1,-15 1 47,0-1 1,-1-1 0,1 0 0,-2-1-1,1 0 1,-1-2 0,0 0 0,0 0-1,22-21 1,-32 26-59,-1-1 0,0 1 0,0-1 0,0 0-1,0 0 1,-1 0 0,0-1 0,0 0 0,0 1 0,-1-1 0,0 0 0,0 0 0,0 0-1,1-10 1,-3 15-25,0 0-1,0 0 0,0 0 0,0 0 0,0 0 1,0 0-1,0 0 0,0 1 0,-1-1 0,1 0 1,0 0-1,-1 0 0,1 0 0,0 1 0,-1-1 1,1 0-1,-1 0 0,1 0 0,-1 1 0,1-1 1,-1 0-1,0 1 0,1-1 0,-1 1 0,0-1 1,1 1-1,-1-1 0,0 1 0,0-1 0,0 1 1,1 0-1,-1-1 0,0 1 0,0 0 0,0 0 1,0-1-1,0 1 0,1 0 0,-1 0 0,0 0 1,0 0-1,0 0 0,0 1 0,0-1 0,0 0 1,-1 1-1,-3 0-28,0 0 1,0 1-1,1 0 0,-1 0 1,0 1-1,1-1 0,-5 4 1,0 0 28,1 0 0,0 0 1,0 1-1,1 0 1,0 0-1,0 1 1,1 0-1,-1 0 0,2 0 1,-1 1-1,1 0 1,-7 18-1,11-23 28,1 0-1,-1 0 1,1 0-1,-1 0 1,1 1 0,0-1-1,1 0 1,-1 0-1,1 0 1,0 0-1,0 0 1,0 0 0,2 5-1,-2-7 4,0-1 0,-1 1 0,1 0 0,0-1 1,0 1-1,0 0 0,0-1 0,1 1 0,-1-1 0,0 0 0,1 1 0,-1-1 0,0 0 0,1 0 0,0 0 0,-1 0 0,1 0 0,0 0 1,-1 0-1,1-1 0,0 1 0,0 0 0,0-1 0,-1 0 0,1 1 0,0-1 0,0 0 0,0 0 0,0 0 0,3-1 0,12-3 60,-1-1 0,25-12-1,-20 8-58,27-10 74,231-93 114,-270 108-172,11-5-204,-20 9 166,1 0-1,-1 0 1,0-1 0,1 1-1,-1 0 1,1 0-1,-1 0 1,1 0-1,-1 0 1,0 0 0,1 0-1,-1 0 1,1 0-1,-1 0 1,1 0 0,-1 1-1,0-1 1,1 0-1,-1 0 1,1 0 0,-1 0-1,0 1 1,1-1-1,-1 0 1,0 0 0,1 1-1,-1-1 1,0 0-1,1 1 1,-1-1 0,0 0-1,0 1 1,1-1-1,-1 0 1,0 1 0,0-1-1,0 1 1,1-1-1,0 4 9,1 0-1,0 0 0,0-1 1,0 1-1,3 3 0,6 10 50,2 9 224,1-1-1,2 0 1,28 35 0,-42-57-174,1 0 0,0 0 0,0 0-1,0 0 1,0-1 0,7 5 0,-8-6-58,-1-1 0,1 1 0,-1-1-1,1 1 1,-1-1 0,1 0 0,-1 1 0,1-1-1,-1 0 1,1 0 0,-1 0 0,1 0 0,0 0-1,-1-1 1,1 1 0,-1 0 0,1-1-1,-1 1 1,0-1 0,1 0 0,1 0 0,11-9 13,-1 0 1,0 0-1,0-2 1,17-19 0,-8 8-410,-13 14-1142,-1-1 0,11-16 0,-3 5-1012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55.3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384 1004 2976,'1'-1'168,"-1"0"-1,1 0 1,0 0 0,-1-1 0,1 1 0,-1 0-1,0 0 1,1 0 0,-1 0 0,0-1-1,0 1 1,0 0 0,0 0 0,0-1-1,0 1 1,0 0 0,0 0 0,0 0 0,-1-1-1,1 1 1,0 0 0,-2-2 0,1 2-13,0 0 0,0 0 1,0 0-1,0 0 0,0 0 1,0 0-1,-1 0 0,1 1 1,0-1-1,-1 0 1,1 1-1,-1-1 0,1 1 1,0 0-1,-1-1 0,-1 1 1,-6-1 248,-1 1 1,0 0 0,1 0-1,-1 1 1,-9 2 0,-8 2-35,0 1 1,0 1 0,1 2-1,-1 1 1,2 1 0,0 1-1,-45 29 1,66-39-332,0 1 1,0 0-1,0 1 1,1-1-1,-1 1 1,1-1-1,0 1 1,0 0-1,-4 8 1,7-10-26,-1-1 1,1 1-1,-1 0 1,1 0 0,-1 0-1,1-1 1,0 1-1,0 0 1,0 0-1,0 0 1,0 0 0,1 0-1,-1-1 1,0 1-1,1 0 1,0 0-1,-1-1 1,1 1 0,0 0-1,0-1 1,0 1-1,0 0 1,0-1-1,0 1 1,0-1 0,0 0-1,1 1 1,-1-1-1,2 1 1,3 3 53,1-1 0,-1 0 0,1 0-1,-1-1 1,1 1 0,0-2 0,1 1 0,-1-1 0,0 0 0,14 2 0,1-2 150,1 0 1,33-2-1,-30-2-46,-1-1-1,0-1 1,40-12-1,69-34 359,-115 41-500,0-2 0,0 0 0,-1-1 0,31-26 0,-39 25-278,-11 8-87,-10 3 6,6 2 258,0 1 1,-1 0-1,1 0 1,-1 1 0,1 0-1,0-1 1,0 2-1,0-1 1,0 1-1,-8 5 1,3-1 71,1 0 1,-1 1-1,1 1 0,-8 8 1,14-13 27,-1 1-1,1-1 1,0 1 0,0 0-1,0 0 1,1 0 0,-1 0-1,-2 9 1,5-12-16,-1 0 0,1-1 0,0 1 0,0 0 0,0 0 0,0 0 0,0 0 0,0 0 0,0 0 0,1-1 0,-1 1 0,0 0 0,1 0 0,0 0 0,-1-1 0,1 1 0,0 0 0,0-1 0,0 1 0,0-1 0,0 1 0,0-1 0,1 1 0,-1-1 0,0 0 0,1 0-1,-1 1 1,4 0 0,0 1 70,0 0 0,1-1 0,-1 0 0,1 0 0,0-1 0,0 0-1,0 0 1,0 0 0,0-1 0,0 1 0,10-2 0,2-1 120,-1 0 1,28-8 0,-33 7-105,0 0-1,-1-1 1,0-1 0,0 0 0,0-1-1,0 0 1,15-11 0,-24 15-89,1-1 1,0 1 0,0 0-1,-1-1 1,0 0 0,1 1-1,-1-1 1,0 0 0,0 0-1,-1 0 1,1 0-1,0-1 1,-1 1 0,0 0-1,0-1 1,0 1 0,0-1-1,-1 1 1,1-1 0,-1 1-1,0-1 1,0 1 0,0-1-1,-1 0 1,1 1-1,-1-1 1,0 1 0,1-1-1,-3-3 1,1 2-79,-1 1-1,1 0 1,-1 0-1,1 0 1,-1 0 0,0 0-1,0 1 1,-1 0-1,1-1 1,-1 1-1,0 0 1,0 1 0,0-1-1,0 1 1,-9-4-1,7 3 9,-1 1-1,0-1 0,0 2 1,0-1-1,0 1 0,0 0 1,0 1-1,-1-1 0,-12 3 1,19-2 58,0-1 0,1 1 0,-1 0 0,0 0 0,0 1 0,1-1 0,-1 0 1,0 0-1,1 0 0,-1 0 0,0 1 0,1-1 0,-1 0 0,0 1 0,1-1 0,-1 0 0,1 1 1,-1-1-1,1 1 0,-1-1 0,1 1 0,-2 0 0,3 0 11,-1-1 1,1 0-1,-1 1 0,1-1 1,-1 1-1,1-1 0,0 0 1,-1 1-1,1-1 0,-1 0 1,1 0-1,0 0 0,-1 1 1,1-1-1,0 0 0,-1 0 1,1 0-1,0 0 0,0 0 0,-1 0 1,1 0-1,1-1 0,298 1 743,-298 0-736,16 0 141,0 1 1,19 3-1,-33-4-118,0 1 0,0 0 0,0 0 0,0 0 0,0 1 0,0 0 0,0-1 0,0 1 0,0 0 0,-1 1-1,1-1 1,-1 1 0,0 0 0,5 4 0,-7-6-25,0 1 0,0-1 0,0 1 0,-1-1 0,1 0 0,-1 1-1,1 0 1,-1-1 0,1 1 0,-1-1 0,0 1 0,1-1 0,-1 1-1,0 0 1,0-1 0,0 1 0,-1 0 0,1-1 0,0 1 0,-1 1-1,-1 3 26,0 0 0,-1-1 1,-5 11-1,2-5 57,3-4 11,-1-1 0,0 0-1,0 0 1,0 0 0,-1-1-1,-6 6 1,7-5 347,10-9-217,13-10-80,-19 13-157,11-10-39,0 0 0,14-9 0,-22 17 23,0 0 0,1 0-1,-1 0 1,0 1-1,1-1 1,0 1 0,-1 0-1,1 0 1,0 0-1,-1 0 1,1 0 0,0 1-1,0 0 1,5 0-1,-7 0 13,0 1-1,-1 0 0,1-1 0,0 1 0,0 0 1,-1 0-1,1 0 0,0 0 0,-1 0 1,1 1-1,-1-1 0,1 0 0,-1 1 0,0-1 1,0 1-1,0-1 0,1 1 0,-1 0 0,-1-1 1,1 1-1,1 2 0,-1-2 19,-1 0 0,1 0 1,0 0-1,1 0 0,-1-1 0,0 1 0,0 0 0,1-1 1,-1 1-1,1-1 0,-1 1 0,1-1 0,0 0 0,0 1 0,-1-1 1,1 0-1,0 0 0,0 0 0,0-1 0,3 2 0,7-1 60,-1-1 0,1 0 0,-1-1 0,1 0 0,-1 0 0,1-2 0,14-4 0,8 0-10,17-5-30,-1-1 1,0-3-1,-1-1 0,82-43 0,-75 28-231,-53 30-81,-4 4 77,-10 7-40,-17 13-53,7-8 254,-42 21 0,38-22 123,-25 17 0,47-28-75,-4 2-5,0 1 0,0 0 0,1 1-1,-7 6 1,12-11 0,1 0-1,-1 0 0,0 1 0,0-1 1,1 0-1,-1 0 0,0 0 0,1 1 1,-1-1-1,1 0 0,0 1 1,-1-1-1,1 3 0,0-3 3,0 0-1,0 0 1,1 0-1,-1 0 1,0 0 0,0-1-1,1 1 1,-1 0-1,1 0 1,-1 0 0,1 0-1,-1-1 1,1 1-1,0 0 1,-1-1 0,1 1-1,0 0 1,0-1-1,-1 1 1,1-1-1,0 1 1,1 0 0,3 1 15,0 0 1,1 0 0,-1 0 0,0-1 0,1 0-1,-1 0 1,1 0 0,-1-1 0,1 0 0,-1 0-1,1 0 1,0-1 0,-1 1 0,0-2 0,7-1-1,2-1 60,0 0-1,0-1 1,-1-1 0,22-12-1,-28 13-56,0-1 0,0 1 0,0-1 0,-1-1 0,0 1 0,0-1 0,0 0 0,-1 0-1,6-11 1,2-5 1,15-43 1,99-326 33,-115 341-351,8-70 0,-19 115 227,-1 0 1,0 0 0,0 1 0,0-1 0,0 0 0,-1 0-1,0 0 1,-2-6 0,3 11 54,0 1 0,-1-1 1,1 0-1,0 0 0,0 1 0,0-1 1,-1 1-1,1-1 0,0 0 0,-1 1 1,1-1-1,0 1 0,-1-1 0,1 0 1,-1 1-1,1-1 0,-1 1 0,1 0 1,-1-1-1,1 1 0,-1-1 0,0 1 0,1 0 1,-1-1-1,0 1 0,1 0 0,-1 0 1,0 0-1,1-1 0,-1 1 0,0 0 1,1 0-1,-1 0 0,0 0 0,1 0 1,-1 0-1,0 0 0,0 0 0,1 1 1,-1-1-1,0 0 0,1 0 0,-1 1 0,1-1 1,-1 0-1,0 1 0,1-1 0,-1 0 1,1 1-1,-1-1 0,0 2 0,-4 2-29,0 1-1,0-1 1,1 1-1,-5 7 1,8-12 34,-9 15-28,0 0 1,2 1-1,0 0 0,0 0 0,1 1 1,1 0-1,-6 30 0,-14 125 42,25-158-13,-11 135 5,12-124 39,1-1 1,1 1-1,1-1 1,6 26 0,-8-45-4,1 1 1,-1 0 0,2-1-1,-1 0 1,0 1 0,1-1-1,0 0 1,7 9 0,-8-12 0,0 0 1,0 0 0,0 0-1,1-1 1,-1 1 0,1 0-1,-1-1 1,1 0-1,-1 1 1,1-1 0,0 0-1,0-1 1,0 1 0,-1 0-1,1-1 1,0 0-1,0 1 1,0-1 0,5-1-1,-1 0 12,1 0 0,0-1-1,-1 0 1,1 0 0,-1 0 0,1-1-1,-1-1 1,7-3 0,8-7 1,21-16 0,-15 9-18,-1-2 0,-2-1 0,0-1 0,-1-1 0,26-39 0,-43 53-441,-18 29-67,-23 42 49,24-45 477,1 1 1,1 1-1,0 0 0,1 0 0,1 0 1,-5 21-1,10-35-43,1 0 1,-1 0-1,1 0 1,0 0-1,0 0 0,0 0 1,0 0-1,0 0 1,0 0-1,1 0 0,-1 0 1,1 0-1,-1 0 1,1 0-1,0 0 1,0 0-1,0 0 0,0-1 1,0 1-1,2 2 1,-1-2 18,0-1 1,0 1 0,0 0 0,1-1 0,-1 1 0,1-1 0,-1 0 0,1 1-1,0-1 1,-1-1 0,1 1 0,5 1 0,3-1 55,0-1 1,0 1-1,0-2 1,0 1 0,-1-2-1,17-3 1,-16 2-65,1 0 0,0-1 0,-1 0 1,0-1-1,0 0 0,-1-1 0,1 0 0,-1-1 1,0 0-1,-1-1 0,13-13 0,71-96-14,-66 80-120,23-26 36,-35 48-233,-23 22 232,2-3 53,1 0 1,0 0 0,0 0 0,0 0-1,0 1 1,1-1 0,0 1 0,-5 8-1,-3 12-37,1 0-1,-11 38 0,19-52 69,-1 2-32,1 1 0,0-1 0,-1 15-1,4-25 50,0 0 0,0 0 0,0 0 0,0 0-1,0 0 1,1 0 0,-1 0 0,1 0 0,0-1 0,0 1-1,0 0 1,0 0 0,0 0 0,1-1 0,-1 1-1,1-1 1,-1 1 0,1-1 0,4 4 0,-4-5-5,0-1 0,-1 1 1,1-1-1,0 1 1,0-1-1,-1 0 0,1 0 1,0 0-1,0 0 0,-1 0 1,1-1-1,0 1 1,0 0-1,1-2 0,5 1 53,8-2-8,-1 0-1,0-1 0,0-1 0,0 0 1,0-1-1,20-12 0,5 0-74,57-29-49,90-58 0,-156 86 100,0-1-54,44-20 0,-54 30-44,1 1-1,0 1 0,42-9 1,-56 17 19,-15 2-33,-11 5 35,-1 4-5,0 2 0,1 0 1,0 0-1,1 2 1,0 0-1,2 1 1,0 1-1,0 0 0,2 1 1,-12 21-1,22-34 46,0 1 0,1-1 1,0 1-1,0 0 0,0-1 0,1 1 0,-1 0 0,2 0 0,-1 0 0,1 0 0,0 10 0,0-14 15,0 0 0,1 0 0,-1 0 0,0 0 1,1 1-1,0-1 0,-1 0 0,1 0 0,0 0 0,0 0 0,0-1 0,0 1 0,1 0 0,-1 0 0,0 0 1,1-1-1,-1 1 0,1-1 0,0 1 0,-1-1 0,1 0 0,0 0 0,0 0 0,0 0 0,0 0 0,0 0 0,0 0 1,0 0-1,0-1 0,0 1 0,0-1 0,0 0 0,1 1 0,-1-1 0,3-1 0,6 1 46,-1-1-1,1-1 1,-1 0 0,0 0-1,0-1 1,0 0-1,15-7 1,3-4 22,31-21 0,-13 4-60,-1-3-1,-2-1 1,66-71 0,-66 60 57,-3-2 0,37-58 0,-42 48-48,49-108 0,-57 101-136,-3-1 1,17-76 0,-37 126 77,-1 9-37,-1 0 0,0-1 1,0 0-1,-1 1 0,0-1 0,-1 0 0,0 0 0,0-8 0,0 16 56,0-1-1,0 1 0,0 0 0,0 0 0,0 0 1,0 0-1,0-1 0,0 1 0,0 0 1,0 0-1,0 0 0,-1 0 0,1 0 1,0-1-1,0 1 0,0 0 0,0 0 1,0 0-1,0 0 0,0 0 0,0-1 1,0 1-1,0 0 0,-1 0 0,1 0 1,0 0-1,0 0 0,0 0 0,0 0 0,0 0 1,0 0-1,-1-1 0,1 1 0,0 0 1,0 0-1,0 0 0,0 0 0,0 0 1,-1 0-1,1 0 0,0 0 0,0 0 1,0 0-1,0 0 0,-1 0 0,1 0 1,0 0-1,0 0 0,0 0 0,0 0 0,-1 1 1,-7 10-278,-50 119-192,21-43 469,20-49 31,-54 133 183,57-129-165,3 1 0,-10 76 0,18-88-13,2 0 0,1 0-1,1 0 1,8 49 0,-7-69 13,1 0 0,0 0 0,0 0 0,1-1 0,1 0 0,0 0 0,10 16 0,-13-22-16,0-1 0,1 0 0,-1 0 0,1 0 0,-1 0 0,1 0 0,0-1 0,1 1 0,-1-1 0,0 0 0,1 0 1,-1 0-1,1 0 0,-1-1 0,1 1 0,0-1 0,0 0 0,0 0 0,0 0 0,-1-1 0,1 1 0,0-1 0,0 0 0,7-1 0,-3-1-43,1 0-1,-1-1 1,0 0-1,0-1 1,-1 0-1,1 0 1,0 0-1,-1-1 1,0 0-1,-1-1 1,1 1-1,-1-1 1,0-1-1,0 1 1,-1-1-1,7-11 1,-6 10-197,-2-1 0,1 0 1,-1-1-1,0 1 1,-1-1-1,-1 1 0,1-1 1,0-12-1,0 2-641,-2-1-1,-3-40 0,0 43 466,0-1 0,-2 1 0,0-1 0,-1 1 0,-1 0 0,-15-32-1,16 39 279,-2 0 0,1 1 0,-1 0 0,-1 0 0,0 0 0,0 1-1,-1 1 1,0-1 0,0 1 0,-1 1 0,-17-11 0,13 11 373,-1 0 0,0 0 0,-1 2 0,1 0 0,-1 0 0,0 2 0,0 0-1,0 1 1,0 0 0,0 1 0,-1 1 0,1 1 0,0 0 0,0 1 0,-20 5 0,35-7-225,1 1 0,-1-1 0,0 0-1,0 0 1,1 0 0,-1 1-1,0-1 1,1 0 0,-1 1-1,0-1 1,1 1 0,-1-1-1,1 1 1,-1-1 0,0 2-1,1-2-13,-1 0 0,1 1-1,0-1 1,0 0 0,0 0-1,0 1 1,0-1 0,0 0-1,0 1 1,0-1-1,0 0 1,0 0 0,0 1-1,0-1 1,0 0 0,1 1-1,-1-1 1,0 0 0,0 0-1,0 1 1,0-1-1,0 0 1,1 0 0,-1 1-1,0-1 1,1 0 0,1 2 64,0 0 1,0 0 0,0-1-1,1 1 1,-1-1-1,0 0 1,6 2 0,12 4 237,0-2 0,1 0 1,0-1-1,0-1 0,23 0 1,108-6-95,-115 1-409,-11 1-958,1 1 0,0 1 0,-1 2 0,33 6-1,-56-8 1086,-1 0 0,1 0-1,-1 0 1,0 0-1,1 0 1,-1 0 0,0 0-1,4 4 1,-5-5 41,0 1 0,0 0 0,-1 0 1,1 0-1,0 0 0,-1 0 0,1 0 0,0 0 1,-1 0-1,1 0 0,-1 0 0,1 0 0,-1 0 1,0 0-1,0 0 0,1 0 0,-1 0 0,0 0 1,0 1-1,0-1 0,0 0 0,0 1 1,-4 15 349,-1-1 1,-1 1 0,-11 23 0,6-13 113,-97 228 2455,103-242-2758,0 1 1,-3 19-1,8-33-139,0 0 1,0 0-1,0 1 1,0-1-1,0 0 1,0 0-1,0 1 1,0-1-1,0 0 1,0 0-1,0 0 1,0 1-1,0-1 0,0 0 1,0 0-1,0 1 1,0-1-1,0 0 1,0 0-1,0 1 1,1-1-1,-1 0 1,0 0-1,0 0 1,0 1-1,0-1 0,0 0 1,1 0-1,-1 0 1,0 0-1,0 0 1,0 1-1,1-1 1,-1 0-1,0 0 1,0 0-1,1 0 1,-1 0-1,0 0 0,0 0 1,0 0-1,1 0 1,-1 0-1,0 0 1,0 0-1,1 0 1,-1 0-1,20-5 101,21-15-372,-6-3-383,85-49-573,-118 72 1194,0-1 0,0 0-1,-1 0 1,1 0 0,0 1 0,0-1 0,0 1 0,0-1 0,0 1 0,0 0 0,0 0-1,0 0 1,0 0 0,0 0 0,-1 0 0,1 0 0,0 1 0,0-1 0,3 2 0,-3-1 21,-1 0 1,0 0 0,0 0-1,0 0 1,0 1 0,0-1 0,0 0-1,0 1 1,0-1 0,0 0-1,0 1 1,-1-1 0,1 1-1,-1-1 1,1 1 0,-1-1-1,0 1 1,1-1 0,-1 1 0,0 0-1,0-1 1,0 1 0,0-1-1,0 1 1,-1 2 0,-2 11 166,0 0 1,-1 0-1,-1 0 1,-10 22 0,-5 16 275,19-51-364,0 0 0,1 0 0,-1 0 1,1 0-1,0 0 0,0 0 0,0 0 0,0 4 0,0-6-67,0 1 1,0-1-1,0 1 0,1-1 0,-1 1 1,0-1-1,0 1 0,1-1 0,-1 1 0,0-1 1,1 0-1,-1 1 0,1-1 0,-1 1 1,0-1-1,1 0 0,-1 0 0,1 1 1,-1-1-1,1 0 0,-1 0 0,1 1 1,-1-1-1,1 0 0,-1 0 0,1 0 1,-1 0-1,1 0 0,-1 0 0,1 0 0,-1 0 1,1 0-1,0 0 0,-1 0 0,1 0 1,-1 0-1,1 0 0,0-1 0,7-1-184,0 0 0,1 0 0,-1-1 1,0 0-1,0 0 0,-1-1 0,10-6 0,48-39-3246,-17 11 1922,-38 31 1375,-1-1 0,15-17-1,9-7 4,-33 32 152,0-1 0,1 1 0,-1-1 0,0 1 0,1 0 1,-1-1-1,1 1 0,-1 0 0,1-1 0,-1 1 1,1 0-1,-1 0 0,1 0 0,-1-1 0,1 1 0,-1 0 1,1 0-1,-1 0 0,1 0 0,-1 0 0,1 0 0,-1 0 1,1 0-1,-1 0 0,1 0 0,-1 0 0,1 0 1,0 0-1,-1 1 0,1-1 0,-1 0 0,1 0 0,-1 1 1,0-1-1,1 0 0,-1 0 0,1 1 0,-1-1 0,1 1 1,-1-1-1,0 0 0,1 1 0,-1-1 0,0 1 1,0-1-1,1 1 0,-1-1 0,0 1 0,0-1 0,1 1 1,-1-1-1,0 1 0,0-1 0,0 1 0,2 5 297,-1 0 0,0 0 0,0 11-1,0-12-106,1 103 1911,-2-84-1914,0-23-199,0 0-1,0 0 1,0 0-1,0 1 1,0-1 0,0 0-1,0 0 1,1 0 0,-1 0-1,0 0 1,1 1-1,-1-1 1,1 0 0,-1 0-1,1 0 1,-1 0-1,1 0 1,0 0 0,-1 0-1,1-1 1,0 1-1,0 0 1,0 0 0,0 0-1,0-1 1,0 1-1,1 0 1,0 0 5,0-1 0,0 0-1,0 0 1,0 0 0,0 0 0,0 0 0,0 0-1,0 0 1,0-1 0,0 1 0,-1-1 0,1 1-1,0-1 1,0 0 0,0 0 0,2-1 0,77-46 103,27-15-969,104-79 0,-186 124 773,-19 13 87,-2 2-42,0-1 1,0 1-1,-1-1 0,1 0 1,6-8-1,-11 10-322,-5 5 111,-12 9-46,-64 57 152,38-34 435,-51 54 0,88-83-244,-1 1 23,1 0 0,0 0 0,0 1 1,0 0-1,1 0 0,0 0 0,-4 12 0,8-19-61,1-1 0,0 1 1,-1 0-1,1 0 0,0 0 1,0 0-1,-1 0 0,1 0 1,0 0-1,0 0 0,0 0 1,0 0-1,0 0 0,1 0 1,-1 0-1,0 0 0,0 0 1,1 0-1,-1 0 0,0 0 1,1 0-1,-1-1 0,1 1 1,-1 0-1,1 0 0,-1 0 1,1-1-1,0 1 0,-1 0 1,1 0-1,0-1 0,1 2 1,1-1 34,-1 0 0,0-1 1,0 1-1,1 0 1,-1-1-1,1 1 1,-1-1-1,1 0 0,-1 0 1,0 0-1,1 0 1,3-1-1,5-1-7,1-1 0,-1-1 1,1 1-1,-1-2 0,-1 0 0,1 0 1,0-1-1,-1 0 0,0 0 0,-1-1 0,12-12 1,-1 0-205,-1-1 1,-1-1 0,27-41-1,-41 58-266,-5 10 269,-8 11 115,-14 17 1,19-29 28,-21 30-27,-36 53 3,-114 253 284,97-152-146,-54 106 1524,126-285-1536,6-8-59,-1-1 0,1 1 0,-1 0 0,0-1 0,0 1 0,0-1 0,0 0 0,0 1 0,0-1 0,0 0 0,0 1 0,0-1 0,-1 0 0,1 0 0,0 0 0,-1 0 0,1 0 0,-1-1 0,1 1 0,-4 1 0,5-2-22,-1 0 0,1 0 0,-1 0 0,1 0 0,-1 0 0,1 0 0,-1 0 0,1 0 0,-1 0 0,1 0 0,0 0 0,-1 0 0,1 0 0,-1-1 0,1 1 0,-1 0 0,1 0 0,0-1 0,-1 1 0,1 0 0,-1 0 0,1-1 0,0 1 0,0 0 0,-1-1 0,1 1 0,0-1 0,-1 1 0,1-1 0,-4-13 121,3 10-55,-2-8-37,1 0-1,1 0 1,0 0 0,1 0 0,1-17-1,12-62-83,-7 56 10,8-57-95,33-109 1,-44 189 38,1 1 1,0-1 0,1 0 0,1 1-1,0 0 1,0 0 0,1 1 0,0 0-1,1 0 1,0 0 0,1 1 0,0 0-1,0 1 1,1 0 0,0 1 0,0 0-1,1 0 1,0 1 0,0 0 0,0 1-1,1 0 1,21-5 0,-10 4-1150,1 1-1,0 2 1,27-2-1,-28 4-1031,1 2 0,-1 0 0,29 6 0,6 6-1431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57.3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203 63 3328,'0'0'85,"0"-1"-1,0 1 1,0-1 0,0 1-1,0-1 1,0 1 0,0-1-1,0 1 1,0 0 0,-1-1-1,1 1 1,0-1 0,0 1-1,0-1 1,0 1 0,-1 0-1,1-1 1,0 1 0,0 0 0,-1-1-1,0 1 26,1-1-1,0 1 1,-1 0 0,1 0-1,0 0 1,0 0-1,-1 0 1,1 0 0,0 0-1,-1 1 1,1-1-1,0 0 1,-1 0 0,1 0-1,0 0 1,-1 0-1,1 0 1,0 1-1,0-1 1,-1 0 109,1 1-109,-19 19 3975,12-12-4011,-9 11 534,1 1 0,0 1 1,2 0-1,-12 23 0,-34 94 837,56-129-1357,-2 4 61,0-1 0,-3 24 0,7-33-84,1-1 0,-1 1 0,1 0 0,0 0 0,0 0 0,0 0 0,0 0 0,1 0 1,-1 0-1,1 0 0,0 0 0,0 0 0,0 0 0,0 0 0,0-1 0,1 1 0,3 4 0,-4-6-25,0 1 0,1-1 0,-1 0 0,1 0 0,-1 0 1,1 0-1,0 0 0,-1 0 0,1 0 0,0-1 0,0 1 0,-1 0 0,1-1 0,0 0 0,0 1 0,0-1 0,0 0 0,0 0 0,0 0 1,0 0-1,-1 0 0,1-1 0,0 1 0,0-1 0,0 1 0,0-1 0,-1 1 0,1-1 0,0 0 0,2-1 0,5-3 57,-1 0 1,1-1-1,-1 0 0,10-10 0,77-71 133,95-81-343,-162 148-25,1-4-561,-42 42 673,0 1 0,1 1 1,-12 28-1,20-41 38,1 0 0,0 1 0,1 0 0,0-1 0,0 1-1,1 0 1,0 0 0,0 0 0,0 0 0,1 0 0,1 0 0,-1 0 0,3 10 0,0-12 31,-1 0-1,0-1 1,1 0 0,0 1-1,1-1 1,-1 0 0,1 0-1,0-1 1,0 1-1,0-1 1,1 0 0,-1 0-1,1-1 1,0 1 0,0-1-1,1 0 1,-1 0-1,1-1 1,-1 1 0,1-1-1,7 1 1,-8-1-14,0-1-1,1 1 0,-1-2 1,1 1-1,-1 0 1,1-1-1,-1 0 1,1-1-1,-1 1 1,1-1-1,-1 0 1,1 0-1,-1 0 1,0-1-1,0 0 1,0 0-1,0-1 1,0 1-1,0-1 0,0 0 1,-1 0-1,1-1 1,5-5-1,-2-3 39,0 0 0,-1-1-1,-1 1 1,0-1 0,8-27-1,-9 27-55,6-17 0,8-41 0,-17 57-70,0 0-1,0 0 0,-1 0 1,-1 0-1,-1-17 0,-8-7-64,4 20-211,2 11 151,3 7 182,0 0 0,0 0 0,0 0 0,0 0 0,-1 0 1,1 0-1,0 0 0,0 0 0,0 0 0,0 0 0,0 0 1,0 0-1,0 0 0,0 0 0,0-1 0,-1 1 0,1 0 0,0 0 1,0 0-1,0 0 0,0 0 0,0 0 0,0 0 0,0 0 0,0-1 1,0 1-1,0 0 0,0 0 0,0 0 0,0 0 0,0 0 1,0 0-1,0-1 0,0 1 0,0 0 0,0 0 0,0 0 0,0 0 1,0 0-1,0 0 0,0 0 0,0-1 0,0 1 0,0 0 0,1 0 1,-1 0-1,0 0 0,0 0 0,0 0 0,0 0 0,0 0 1,0 0-1,3 0 6,0 0 0,0 1 0,-1 0 0,1-1 0,-1 1 0,5 2 0,14 4-91,-7-4 179,1-2 0,0 0 0,-1 0 0,22-3 0,60-12 509,-20 3-201,-41 8-285,-17 1-66,1 0 0,21-5 0,-40 7-50,0 0 0,1 0 0,-1 0 1,0 0-1,0 0 0,0 0 0,0 0 0,0 0 1,0 0-1,0 0 0,0 0 0,0 0 1,0 0-1,0 0 0,0 0 0,0 1 0,1-1 1,-1 0-1,0 0 0,0 0 0,0 0 1,0 0-1,0 0 0,0 0 0,0 0 0,0 0 1,0 0-1,0 0 0,0 0 0,0 0 1,0 0-1,0 0 0,0 1 0,0-1 0,0 0 1,0 0-1,0 0 0,0 0 0,0 0 1,0 0-1,0 0 0,0 0 0,0 0 0,0 0 1,0 0-1,0 0 0,0 1 0,0-1 0,0 0 1,0 0-1,0 0 0,0 0 0,0 0 1,0 0-1,0 0 0,0 0 0,0 0 0,0 0 1,-1 0-1,1 0 0,0 0 0,0 0 1,0 0-1,0 0 0,-6 11-81,-18 22-95,0 3 135,13-17 60,1 1 1,2 0 0,0 0-1,1 1 1,1 0 0,1 0-1,-3 26 1,6-38-2,2 0-1,-1 0 1,1 0-1,2 11 1,-2-18 3,0 0 0,0 0 0,1 0 0,-1 0-1,1 0 1,0-1 0,-1 1 0,1 0 0,0 0 0,0 0 0,0-1 0,0 1 0,1 0 0,-1-1 0,0 1 0,1-1 0,-1 1 0,1-1 0,-1 0 0,1 0 0,0 0 0,-1 0-1,1 0 1,2 1 0,0-1 18,0 0 0,0 0 0,0-1 0,-1 0 0,1 0 0,0 0 0,0 0 0,0 0 0,0-1-1,0 0 1,-1 1 0,1-1 0,0-1 0,6-2 0,4-3 45,1-1-1,16-12 1,-29 19-73,17-13 54,0 0 0,-2-1 0,0-1 0,28-34 0,-4 0-32,-15 19 5,25-38 1,-42 55-76,13-21 99,-21 32-121,1-1 0,-1 1 0,1 0 0,-1-1 0,0 1 0,0-1 0,-1 0-1,2-5 1,2 9 13,0 1 0,1-1 0,-1 1-1,0 1 1,1-1 0,3 2 0,9 3 95,22 3 0,-23-5-36,1 0-1,16 7 0,-28-9-8,-1 0 0,0 0 0,0 0 0,0 1 0,0 0 0,0-1 0,-1 1-1,1 1 1,-1-1 0,1 0 0,4 8 0,-6-7 0,0-1 0,0 1-1,-1-1 1,0 1 0,0 0 0,0-1 0,0 1 0,0 0-1,-1 0 1,1-1 0,-1 1 0,-1 8 0,-1 3 13,0 0 1,-5 15-1,-2 7 122,9-36-139,-4 20 59,1 1 0,1 0-1,2 27 1,0-43-30,0 1 1,1-1-1,0 0 0,1 0 0,-1 0 0,1 0 0,0 0 1,1 0-1,-1 0 0,1-1 0,1 1 0,-1-1 1,1 0-1,-1 0 0,1 0 0,7 6 0,-6-8-10,0 0 1,0 1-1,0-2 0,1 1 0,-1-1 1,0 0-1,1 0 0,0 0 0,-1-1 0,1 0 1,0 0-1,0 0 0,0-1 0,6 0 1,5-1 78,1 0 0,0-1 0,23-6 0,-29 5-64,-1 0 1,0 0 0,0-1 0,-1-1 0,1 0 0,-1 0 0,0-1 0,0 0 0,-1-1 0,0 0 0,0-1-1,0 0 1,9-11 0,5-10 0,-1 0 0,-1-2 0,-1 0-1,-2-1 1,27-68 0,-44 99-24,0-4-52,1 1 1,-1-1-1,1 0 1,-1 0-1,-1 1 1,2-8 0,-2 11 23,-1 1 1,1-1 0,0 0-1,0 0 1,0 0 0,0 1-1,-1-1 1,1 0 0,0 0-1,-1 1 1,1-1 0,0 0-1,-1 1 1,1-1 0,-1 0-1,1 1 1,-1-1 0,0 0-1,0 0 0,-1 0-1,1 1 0,0-1 0,0 1 1,-1-1-1,1 1 0,0 0 0,-1 0 1,1-1-1,0 1 0,-1 0 0,1 0 1,0 0-1,-3 1 0,-2-1 5,1 1-1,-1 0 1,0 0-1,1 1 0,-1 0 1,1 0-1,-1 0 1,1 1-1,0 0 0,0 0 1,0 0-1,1 0 1,-1 1-1,1-1 0,0 1 1,0 1-1,-7 8 1,6-6 50,1 0 0,0 0 0,0 0 0,1 1 1,0-1-1,0 1 0,0 0 0,1 0 0,1 0 1,-1 0-1,1 1 0,0 11 0,2-6 45,0-1 0,0 0-1,1 0 1,1 0 0,0 0-1,1 0 1,0 0 0,12 22 0,-13-29-81,0 0 0,1 0 0,0 0 1,0-1-1,0 1 0,1-1 0,-1 0 0,1 0 1,1-1-1,-1 1 0,1-1 0,-1-1 1,1 1-1,0-1 0,1 0 0,-1 0 0,0 0 1,14 2-1,-10-3-1138,0-2 0,0 1 0,0-1 0,0-1 1,0 1-1,0-2 0,0 0 0,0 0 0,0 0 0,0-1 0,-1-1 0,1 0 1,14-8-1,-2-4-1790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57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34 67 8544,'-34'-67'4384,"39"67"-4768,8 0 96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03.3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164 113 1568,'0'-14'501,"-2"10"369,3 1 143,-1 2-716,0 0 0,0 0 0,0 0 1,-1-1-1,1 1 0,0 0 0,0 0 0,-1 0 0,1 0 1,-1 1-1,1-1 0,-1 0 0,0 0 0,1 0 1,-2-1-1,2 1-247,-1 1 1,1-1-1,-1 1 0,1-1 1,-1 1-1,1-1 1,-1 1-1,0-1 1,1 1-1,-1 0 0,1-1 1,-1 1-1,0 0 1,1 0-1,-1-1 0,0 1 1,1 0-1,-1 0 1,0 0-1,1 0 1,-1 0-1,0 0 0,0 0 1,1 0-1,-1 0 1,0 0-1,1 0 1,-1 0-1,0 1 0,1-1 1,-1 0-1,0 0 1,0 1-1,-11 7 272,7-4-263,1-1-1,-1 0 0,0-1 0,-9 5 0,9-6 27,0 1-1,1 0 0,0 0 1,-1 1-1,1-1 0,0 1 1,0 0-1,-6 6 0,3 0 34,-1 0 1,-8 15-1,16-23-117,-2 3 44,0 0 0,0 0 1,1 0-1,-1 1 0,1-1 0,0 1 1,1-1-1,-1 0 0,1 1 0,0-1 1,0 1-1,0-1 0,1 1 0,-1-1 1,1 1-1,0-1 0,0 0 0,1 1 1,-1-1-1,1 0 0,0 0 0,0 0 1,0 0-1,1 0 0,0-1 1,-1 1-1,1-1 0,0 0 0,1 1 1,-1-1-1,0-1 0,8 6 0,-6-6 49,-1 0-1,1-1 0,0 1 0,0-1 1,0 0-1,0 0 0,0 0 0,0-1 1,0 0-1,1 0 0,-1 0 0,0 0 1,0-1-1,5-1 0,-6 1-39,-1 0-1,0 0 1,1-1-1,-1 1 1,0-1-1,0 0 1,0 0-1,0 0 1,0 0-1,0-1 1,-1 1-1,1-1 1,-1 1-1,0-1 1,0 0-1,0 0 1,0 0-1,0 0 1,0 0-1,1-6 1,-2 5-59,0 0 1,0-1 0,0 1-1,-1 0 1,0-1 0,0 1-1,0 0 1,-1 0-1,1-1 1,-1 1 0,0 0-1,0 0 1,-1 0 0,1 0-1,-1 0 1,0 0-1,0 0 1,0 0 0,0 1-1,-1-1 1,1 1-1,-1-1 1,0 1 0,0 0-1,0 0 1,-1 1 0,-6-6-1,7 7 33,0 0-1,0 0 0,0 0 1,-1 1-1,1-1 1,0 1-1,0-1 1,-1 1-1,1 0 0,0 0 1,0 1-1,-1-1 1,-3 1-1,17-2 31,-1-1-1,0 0 0,1 0 1,-1-1-1,0-1 0,-1 1 1,16-10-1,0 2-47,-20 9-16,118-50 242,-92 41-239,1 1-1,33-6 0,-54 14 13,1 1 1,-1 0-1,0 0 0,0 1 1,0 0-1,0 1 0,15 3 1,-24-4 6,0 0 0,1 1 1,-1-1-1,0 1 1,1 0-1,-1-1 0,0 1 1,0 0-1,0 0 0,1 0 1,-1 0-1,0-1 0,0 2 1,0-1-1,-1 0 0,1 0 1,0 0-1,0 0 0,0 2 1,0-1 12,0 1 1,0-1 0,-1 1 0,1 0 0,-1-1 0,0 1 0,1 0 0,-1-1 0,-1 5-1,0 3 65,-1-1 0,0 1-1,-1-1 1,-6 15-1,-1-4 144,-20 32 1,14-27-25,9-10-143,7-11 65,3-8 711,18-11-670,3-6-176,-1 0 0,-1-2 1,21-28-1,-18 21-33,35-34 1,-59 64 27,-1-1 0,0 1-1,1-1 1,-1 0 0,1 1 0,-1-1 0,1 1 0,0 0 0,-1-1 0,1 1 0,-1-1 0,1 1 0,0 0 0,-1 0-1,1-1 1,0 1 0,-1 0 0,1 0 0,0 0 0,0 0 0,-1 0 0,1 0 0,0 0 0,-1 0 0,1 0-1,0 0 1,0 0 0,-1 0 0,1 0 0,0 1 0,-1-1 0,1 0 0,0 0 0,-1 1 0,1-1 0,-1 0 0,1 1-1,0-1 1,-1 1 0,1-1 0,-1 1 0,1-1 0,-1 1 0,0 0 0,1-1 0,0 2 0,1 1-2,-1 0 0,0 1 0,1-1 1,-1 1-1,0-1 0,0 1 0,0 5 0,1 17 46,0 0 0,-2 1-1,-3 33 1,3-54 9,-1-1 0,1 0 0,0 0 1,1 0-1,-1 1 0,1-1 0,0 0 0,1 0 0,-1 0 0,1 0 0,0 0 0,2 5 0,-2-8 1,-1 1 0,1-1-1,-1 0 1,1 1-1,0-1 1,0 0 0,0 0-1,0 0 1,0 0 0,0-1-1,1 1 1,-1-1-1,0 1 1,1-1 0,-1 0-1,1 0 1,0 0-1,-1 0 1,1 0 0,0 0-1,0-1 1,-1 0-1,5 1 1,0-2 30,0 0 0,0 0 0,0-1 1,0 0-1,0-1 0,0 1 0,-1-1 0,1 0 0,9-7 0,14-5 106,-14 7-1035,20-12 0,-4-1-4925,-28 18 4557,14-5-2259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46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4 992 2240,'0'0'27,"-1"0"0,1 0 0,0 0 0,0 0 0,0 0 0,0 0 0,-1 1 0,1-1 0,0 0 0,0 0 0,0 0 0,0 0 0,0 0 0,0 0 0,-1 0 0,1 1 0,0-1 0,0 0 0,0 0 0,0 0 0,0 0 0,0 0 0,0 1 0,0-1 0,0 0 0,-1 0 0,1 0 0,0 0 0,0 1 0,0-1 0,0 0 0,0 0 0,0 0 0,0 0 0,0 1-1,0-1 1,0 0 0,0 0 0,1 0 0,-1 0 0,0 1 0,0-1 0,0 0 0,0 0 0,0 0 0,0 0 0,0 1 0,0-1 0,0 0 0,8 9 4064,-8-18-1569,0 3-2229,2 0 0,-1 0-1,0 0 1,1 0-1,0 0 1,1 0-1,-1 1 1,7-10 0,3-10 97,-4 6-198,69-159 1144,-56 137-958,1 0 0,34-44 0,-47 73-240,17-18 1,-22 26-169,0 0 0,1 1 0,-1-1 0,1 1 0,0 0 0,0 0 0,8-3 0,-13 6 31,0 0 0,1 0 1,-1 0-1,0 0 0,1-1 0,-1 1 1,0 0-1,1 0 0,-1 0 0,0 0 1,1 0-1,-1 0 0,0 0 0,1 1 1,-1-1-1,0 0 0,1 0 0,-1 0 1,0 0-1,1 0 0,-1 0 0,0 1 1,0-1-1,1 0 0,-1 0 0,0 0 1,0 1-1,1-1 0,-1 0 0,0 0 1,0 1-1,1-1 0,-1 0 0,0 0 0,0 1 1,0-1-1,0 0 0,0 1 0,1-1 1,-1 0-1,0 1 0,0-1 0,0 0 1,0 1-1,0-1 0,0 0 0,0 1 1,0 0-1,-2 20 55,2-17-72,-9 55 144,-24 81 1,24-103 14,3-15-9,3-7 460,-12 30 1,38-86 37,37-52 0,-40 65-683,2 2-1,0 0 1,2 2 0,28-24 0,-45 42-89,1 0-1,0 0 1,0 0 0,0 1 0,1 1 0,12-6-1,-20 10 133,-1-1 0,1 1 0,0 0-1,-1 0 1,1 0 0,0 0 0,0-1-1,-1 1 1,1 0 0,0 0-1,0 0 1,-1 0 0,1 1 0,0-1-1,-1 0 1,1 0 0,0 0 0,0 1-1,-1-1 1,1 0 0,0 1-1,-1-1 1,1 0 0,0 1 0,-1-1-1,1 1 1,-1-1 0,1 1 0,-1-1-1,1 1 1,-1-1 0,1 1-1,-1 0 1,0-1 0,1 1 0,-1 0-1,0-1 1,1 1 0,-1 0 0,0 1-1,1 2-11,0 0 0,-1 1 1,1-1-1,-1 0 0,-1 10 0,-2 6 19,-1 1 1,-1-1 0,-8 22-1,-7 30 472,20-72-457,0-1 1,0 1-1,0 0 0,0 0 0,1 0 0,-1 0 1,0 0-1,0-1 0,0 1 0,0 0 0,1 0 1,-1 0-1,0 0 0,0 0 0,0 0 0,1 0 1,-1 0-1,0 0 0,0 0 0,1 0 0,-1 0 1,0 0-1,0 0 0,0 0 0,1 0 1,-1 0-1,0 0 0,0 0 0,0 0 0,1 0 1,-1 0-1,0 0 0,0 1 0,0-1 0,1 0 1,-1 0-1,0 0 0,0 0 0,0 0 0,0 1 1,0-1-1,1 0 0,-1 0 0,0 0 0,0 0 1,0 1-1,0-1 0,0 0 0,0 0 0,0 0 1,0 1-1,0-1 0,0 0 0,0 0 0,0 0 1,0 1-1,0-1 0,0 0 0,0 0 1,0 1-1,0-1 0,0 0 0,0 0 0,0 0 1,0 1-1,14-12 253,39-48 44,-6 6-227,-33 39-86,-8 7-80,0 1-1,0 0 0,1 0 0,-1 0 1,1 1-1,1 0 0,-1 0 0,10-4 0,-16 9 67,0 0-1,0-1 0,0 1 1,0 0-1,0 0 0,0 0 0,0 0 1,0 0-1,0 0 0,0 0 0,0 0 1,1 0-1,-1 1 0,0-1 1,0 0-1,0 1 0,0-1 0,0 1 1,0-1-1,0 1 0,0-1 1,-1 1-1,1 0 0,0-1 0,0 1 1,0 0-1,-1 0 0,1 0 0,0 0 1,-1 0-1,1-1 0,-1 1 1,1 0-1,-1 0 0,1 0 0,-1 2 1,3 5-12,0-1 1,-1 1-1,3 15 1,-4-15 35,7 36-8,-1-8 290,0 0 0,16 42 0,-22-74-247,1-1 0,-1 1 1,1-1-1,0 0 0,0 0 0,0 1 1,1-1-1,-1 0 0,1-1 0,-1 1 1,1 0-1,0-1 0,0 0 0,0 0 1,6 3-1,-7-4-19,1 0 0,0 0 0,0 0 1,0 0-1,0 0 0,-1-1 0,1 0 0,0 1 1,0-1-1,0 0 0,0-1 0,0 1 0,0 0 0,0-1 1,0 0-1,0 0 0,-1 1 0,1-2 0,0 1 1,2-2-1,12-6 20,-2-1 1,1 0-1,-1-1 1,-1-1-1,15-15 0,13-25-6,-42 51-53,1 0 0,-1 0 0,0 0 0,1 0 0,-1 1 0,0-1 0,0 0 0,0 0 0,1 0 0,-1 0 0,0 0 0,0 0 0,-1-1 0,1 1 15,0 1 0,0 0 0,0 0 0,1 0 0,-1 0-1,0-1 1,0 1 0,0 0 0,0 0 0,0 0 0,0-1-1,0 1 1,0 0 0,0 0 0,0 0 0,0 0 0,-1-1-1,1 1 1,0 0 0,0 0 0,0 0 0,0 0 0,0-1 0,0 1-1,0 0 1,0 0 0,0 0 0,-1 0 0,1 0 0,0-1-1,0 1 1,0 0 0,0 0 0,0 0 0,-1 0 0,1 0 0,0 0-1,0 0 1,0 0 0,0 0 0,-1 0 0,1 0 0,0-1-1,0 1 1,0 0 0,-1 0 0,1 0 0,0 0 0,0 0 0,0 1-1,0-1 1,-1 0 0,1 0 0,0 0 0,0 0 0,0 0-1,0 0 1,-1 0 0,1 0 0,-6 2 65,7-2-66,-1 0 0,0 0 0,0-1 0,0 1 1,0 0-1,0 0 0,0 0 0,0 0 0,0 0 0,0 0 0,0 0 0,0 0 0,0 0 1,0 0-1,0 0 0,0 0 0,0 0 0,-1 0 0,1-1 0,0 1 0,0 0 0,0 0 1,0 0-1,0 0 0,0 0 0,0 0 0,0 0 0,0 0 0,0 0 0,0 0 0,0 0 0,0 0 1,0 0-1,0 0 0,0 0 0,0 0 0,0 0 0,0 0 0,-1 0 0,1 0 0,0 0 1,0 0-1,0 0 0,0 0 0,0 0 0,0 0 0,0 0 0,0 0 0,0 0 0,0 0 1,0 0-1,0 0 0,0 0 0,-1 0 0,1 0 0,0 0 0,0 0 0,0 0 0,0 0 1,0 0-1,0 0 0,0 0 0,0 0 0,0 0 0,0 0 0,0 0 0,2-11 145,26-22 217,-18 23-304,15-22 0,-12 13-53,-3 4 30,-1 0 0,11-21 1,-20 35-47,1 0 0,-1 0 0,1-1 0,-1 1 0,1 0 0,-1 0 0,0 0 0,0-1 0,1 1 0,-1 0 0,0-1 0,0 1 0,-1 0 1,1 0-1,0-1 0,0 1 0,0 0 0,-1 0 0,1 0 0,-1-1 0,1 1 0,-1 0 0,1 0 0,-1 0 0,0 0 0,0 0 0,1 0 0,-1 0 0,0 0 0,-1-1 1,0 1-27,0 0 1,1 0-1,-1 0 1,0 0-1,0 1 1,0-1-1,0 1 1,0-1-1,0 1 1,0-1-1,0 1 1,-1 0-1,1 0 1,0 0-1,0 0 1,0 1-1,0-1 1,-3 1-1,-2 2 18,0-1 1,0 1-1,0 1 1,0-1-1,1 1 0,-1 1 1,1-1-1,0 1 1,0 0-1,1 0 0,0 0 1,0 1-1,0 0 1,0 0-1,1 0 0,0 1 1,0 0-1,1-1 1,-5 13-1,5-9 62,-1 0-1,1 0 1,1 1 0,0-1 0,0 1-1,1 0 1,1-1 0,-1 1-1,2 0 1,0 0 0,0-1 0,1 1-1,5 17 1,-5-22 48,1 0 0,0 0 0,0 0 0,1 0 0,0-1 0,0 0 0,0 0 0,1 0 0,-1 0 0,1 0 0,0-1 0,1 0 0,-1 0 0,1-1 0,-1 1 0,1-1 0,0 0 0,1-1 0,-1 0 0,0 0 0,1 0 0,-1-1 0,12 2 0,-9-3-32,1-1-1,-1 1 1,1-2-1,-1 1 1,0-1 0,1-1-1,-1 0 1,0 0-1,16-9 1,-21 10-72,0 0 0,1 1-1,-1-1 1,1 1 0,5-1 0,-9 6-23,1 0 33,-1 13 103,-1-15-61,11-1 88,-9 0-120,-1-1 0,0 0-1,0 1 1,1-1 0,-1 0 0,0 0 0,0 0-1,1 0 1,-1 0 0,0 0 0,0-1 0,1 1-1,-1 0 1,1-1 0,4-2 8,0-1 0,-1 1 1,0-1-1,0 0 0,0-1 1,0 1-1,0-1 0,-1 0 0,0 0 1,0 0-1,4-9 0,5-9 68,14-34-1,-24 50-68,29-64 66,88-233 103,-107 264-159,24-89-54,-29 96-160,7-64 1,-15 96 189,0-17-226,-1 14 10,-4 9-37,-2 8 182,2 1 1,0-1-1,1 1 0,0 0 1,1 1-1,-2 17 0,1-9 46,1-3 96,-28 174-61,26-140-8,1 91-1,4-50 116,0 3-946,5-37-3906,-2-48-570,-7-35 1662,-6-24 260,-19-53-1,21 77 3895,-1 0 1,-1 1-1,-1 0 0,-21-29 0,-29-24 5954,51 59-3643,10 14-2743,0 1-1,0 0 1,-1-1-1,1 1 1,0-1-1,0 1 0,0 0 1,0-1-1,0 1 1,0 0-1,0-1 1,0 1-1,0 0 1,1-1-1,-1 1 0,0 0 1,0-1-1,0 1 1,0 0-1,0-1 1,1 1-1,-1 0 0,0 0 1,0-1-1,0 1 1,1 0-1,-1 0 1,0-1-1,0 1 1,1 0-1,-1 0 0,0-1 1,1 1-1,-1 0 1,0 0-1,1 0 1,-1 0-1,0 0 0,1 0 1,-1 0-1,0-1 1,1 1-1,-1 0 1,0 0-1,1 0 1,91-9 2241,8-2-3055,-84 8-1270,1 1-1,-1 0 1,28 2-1,-11 3-174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47.19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258 658 3808,'-5'0'6949,"5"1"-6828,-1-1-1,0 0 1,1 0-1,-1 1 1,0-1-1,1 0 1,-1 1-1,1-1 1,-1 1-1,1-1 1,-1 1-1,1-1 1,-1 1-1,1-1 1,-1 1-1,1 0 1,0-1-1,-1 1 1,1 1-1,-5 5 350,-196 221 3935,196-221-4271,-1 0 0,-8 12 0,13-16-82,-1 0 1,1 0 0,-1 0-1,1 0 1,0 0 0,0 0-1,0 0 1,1 0-1,-2 6 1,2-9-42,0 0 0,0 1 0,0-1 1,0 1-1,0-1 0,0 0 0,0 1 0,0-1 0,0 1 0,0-1 0,0 1 0,1-1 0,-1 0 1,0 1-1,0-1 0,0 0 0,0 1 0,1-1 0,-1 1 0,0-1 0,0 0 0,1 1 1,-1-1-1,0 0 0,1 0 0,-1 1 0,0-1 0,1 0 0,-1 0 0,0 1 0,1-1 1,-1 0-1,1 0 0,-1 0 0,0 0 0,1 0 0,-1 1 0,1-1 0,-1 0 0,0 0 0,1 0 1,-1 0-1,1 0 0,-1 0 0,0 0 0,2-1 0,18-7 242,-17 6-201,8-5 42,1 0 0,-1-1 0,18-17 0,3-1-12,43-38-620,-74 63 512,0 0 0,0 0-1,0 0 1,0 1 0,0-1 0,0 0 0,1 1 0,-1-1 0,0 1 0,0-1 0,0 1 0,1-1 0,-1 1 0,0 0-1,1 0 1,-1-1 0,0 1 0,3 0 0,-4 1 13,1-1 0,0 1 0,0-1-1,0 0 1,0 1 0,-1-1 0,1 1 0,0 0 0,0-1 0,-1 1-1,1 0 1,-1-1 0,1 1 0,0 0 0,-1 0 0,1-1 0,-1 1-1,0 0 1,1 2 0,2 4-7,-1 1 1,-1-1-1,1 1 0,-1 15 0,0-12 35,0-6-3,0 8-48,1 0-1,4 17 1,-5-27 54,0 1 0,0-1 1,0 0-1,0 0 0,1 0 0,0 0 0,-1 0 1,1 0-1,0 0 0,1 0 0,-1-1 0,0 1 1,1-1-1,3 4 0,-4-5 8,0 0 0,0-1 1,0 1-1,0 0 0,-1-1 0,1 1 0,0-1 0,0 1 0,0-1 1,0 0-1,0 0 0,0 0 0,0 0 0,0 0 0,0 0 0,0-1 1,0 1-1,0-1 0,0 1 0,0-1 0,0 0 0,0 0 0,-1 0 1,1 0-1,0 0 0,-1 0 0,1 0 0,0 0 0,-1-1 0,0 1 1,2-2-1,4-5 69,0 1 0,-1-1 0,0-1 0,8-15 0,44-88 226,34-59 19,-51 105-417,40-90 0,-53 87 66,30-116 0,-53 167-50,0 0-1,-1 0 0,-1 0 1,-1-1-1,-1 0 0,-1-33 0,0 50 47,0 1 0,0 0-1,0 0 1,0 0 0,-1 0 0,1 0-1,0 0 1,-1 0 0,1 0-1,0 0 1,-1 0 0,1 0-1,-1 0 1,0 0 0,1 0-1,-1 0 1,0 1 0,1-1 0,-1 0-1,0 0 1,0 1 0,0-1-1,0 0 1,1 1 0,-1-1-1,0 1 1,-2-1 0,1 1-4,0 0 0,0 0 1,0 0-1,0 1 0,0-1 1,1 1-1,-1-1 0,0 1 0,0 0 1,1 0-1,-1 0 0,0 0 1,1 0-1,-1 0 0,1 0 1,-1 0-1,1 1 0,-3 2 0,-5 7 38,0 0-1,1 0 0,0 1 0,1 0 1,-9 18-1,-26 72 287,41-99-293,-63 193 604,57-167-476,2 0-1,1 0 0,1 1 0,1 55 0,4-57-52,1-1 1,1 1-1,16 51 0,-17-68-270,1 0 0,1 0-1,0-1 1,0 1 0,1-1-1,1 0 1,0-1 0,0 1-1,1-1 1,0-1 0,17 15-1,-20-19-288,0-1 0,0 0 0,0 0 0,0 0 0,0-1 0,0 0 1,1 0-1,0 0 0,-1 0 0,1-1 0,0 0 0,-1-1 0,1 1 0,0-1 0,9-1 0,41-3-3304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29.5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417 489 1984,'-9'-2'6530,"9"2"-6337,-4-5-596,0 1 546,0 0 1,0 0-1,0 0 1,-1 1-1,1-1 1,-1 1-1,0 0 1,0 1-1,-1-1 1,1 1-1,0 0 1,-1 0-1,1 1 1,-1-1-1,0 1 1,1 1-1,-1-1 1,0 1-1,1 0 1,-1 0-1,0 1 1,-10 1-1,-2 2-29,0 1 0,1 1 0,-1 1 0,1 0 0,-29 17 0,35-17-115,1 0 0,-1 1 0,2 0 0,-1 0 0,1 1 1,1 0-1,-1 1 0,2 0 0,-1 0 0,1 0 0,1 1 1,0 0-1,0 1 0,1-1 0,1 1 0,0 0 0,1 0 0,-3 19 1,5-28 16,0 1-1,1-1 1,0 1 0,0 0 0,0-1 0,1 1 0,-1 0 0,1-1 0,0 1 0,-1-1 0,2 1 0,1 4 0,-1-4 29,1 0 0,0 0 1,0-1-1,0 1 1,0-1-1,1 1 1,-1-1-1,1 0 0,4 2 1,4 4 60,1-1 1,16 8-1,-24-13-38,1-1-1,0 0 1,0 0 0,-1 0-1,1-1 1,0 0 0,1 0-1,6-1 1,16-1 172,43-6 0,-48 5-105,-20 2-145,1-1-1,-1 1 1,1-1 0,-1 1 0,1-1-1,-1-1 1,1 1 0,5-3 0,24-13 85,-18 10 98,26-17 0,55-41 78,-36 26-347,-48 31 44,25-13 1,-5 3-358,2 23 73,13-5 618,-47 0-259,0 0-1,0 0 0,0 0 1,0 0-1,0-1 1,0 1-1,0 0 0,0-1 1,-1 1-1,1 0 1,0-1-1,0 1 0,0-1 1,-1 1-1,1-1 1,0 0-1,0 1 0,-1-1 1,1-1-1,-4 2-33,1 0-1,-1 0 0,0 0 1,0 1-1,0-1 0,0 1 0,0 0 1,0-1-1,0 1 0,-3 2 1,0-1-117,-12 5 4,1 0 0,0 1 0,0 1 0,-29 20 0,14-8-98,13-10 86,5-3 78,0 1-1,-16 12 1,27-19 45,1 0-1,0 0 1,-1 0-1,1 1 0,0-1 1,0 1-1,0-1 1,0 1-1,1 0 1,-1-1-1,1 1 0,0 0 1,0 0-1,0 0 1,0 0-1,0 0 0,0 6 1,1-7 8,0-1 1,0 1 0,1-1-1,-1 1 1,1-1-1,-1 1 1,1-1-1,0 0 1,0 1-1,-1-1 1,1 0-1,0 0 1,0 1-1,0-1 1,0 0-1,1 0 1,-1 0-1,0 0 1,0 0 0,1-1-1,-1 1 1,0 0-1,1-1 1,1 2-1,3 0 82,0 0 0,0 0-1,1 0 1,9 1 0,4-2 60,-1 0-1,0-2 1,1 0 0,-1-1-1,0-1 1,0-1 0,23-8-1,-23 6 4,-1-1 0,1 0-1,-2-2 1,29-16 0,-44 23-123,1 0 1,-1 1-1,0-1 1,0 0-1,1 0 0,-1 0 1,0 0-1,-1-1 1,1 1-1,0-1 0,-1 1 1,1-1-1,-1 1 1,0-1-1,0 0 0,0 0 1,0 1-1,0-1 1,-1 0-1,1 0 1,-1 0-1,0 0 0,0 0 1,0 0-1,0 0 1,0 0-1,-1 0 0,1 0 1,-1 1-1,0-1 1,0 0-1,0 0 0,-2-3 1,0 0-57,0 1 1,0 0-1,-1 0 1,0 0-1,0 1 0,0-1 1,0 1-1,-1 0 1,0 0-1,1 0 1,-2 1-1,1 0 0,0 0 1,-1 0-1,-10-4 1,9 5-69,-1 0 1,1 0 0,-1 0-1,0 1 1,0 0-1,0 1 1,0 0 0,1 0-1,-1 0 1,0 1 0,0 1-1,-8 1 1,16-3 90,-1 0 1,0 0-1,0 0 1,1 1-1,-1-1 0,0 0 1,1 0-1,-1 1 1,1-1-1,-1 0 1,0 1-1,1-1 0,-1 0 1,1 1-1,-1-1 1,1 1-1,-1-1 1,1 1-1,-1-1 0,1 1 1,-1 0-1,1-1 1,-1 2-1,1-2 13,1 1 0,-1-1 0,0 1 1,0 0-1,0-1 0,1 1 0,-1-1 0,0 1 0,0-1 0,1 1 1,-1-1-1,0 1 0,1-1 0,-1 1 0,1-1 0,-1 0 0,1 1 1,-1-1-1,1 0 0,0 1 0,4 2 34,0 0 1,0-1-1,0 1 0,7 1 1,-2-2 46,-1 0 1,0 0-1,1-1 1,0-1-1,-1 0 1,1 0-1,-1 0 1,1-1-1,0-1 1,-1 0-1,0 0 1,12-5-1,-3 0 3,0-1-1,-1 0 1,0-2-1,0 0 1,15-13 0,-13 7-25,-1 0 0,0-2 0,-2 0 1,15-21-1,-25 32-140,2 0 39,-5 12-17,-6 19-48,1-15 98,-2 43-14,-11 75 254,12-114-64,1 0 0,0 1 0,1 0-1,0-1 1,1 1 0,3 18 0,-4-31-144,1-1 1,1 1 0,-1-1-1,0 1 1,0 0 0,0-1-1,0 1 1,0-1-1,0 1 1,1-1 0,-1 1-1,0 0 1,0-1 0,1 1-1,-1-1 1,0 0-1,1 1 1,-1-1 0,1 1-1,-1-1 1,0 1-1,1-1 1,-1 0 0,1 1-1,-1-1 1,1 0 0,-1 0-1,1 1 1,-1-1-1,1 0 1,0 0 0,-1 0-1,1 0 1,-1 1 0,1-1-1,0 0 1,-1 0-1,1 0 1,-1 0 0,1 0-1,-1-1 1,1 1 0,0 0-1,-1 0 1,1 0-1,-1 0 1,1-1 0,-1 1-1,1 0 1,-1-1-1,1 1 1,-1 0 0,2-1-1,3-3 115,1-1 0,0 1 0,8-10 0,-7 7-55,121-123-203,-112 113-143,-6 7-190,-10 10 451,0 0 1,0 0-1,-1 0 1,1 1-1,0-1 1,0 0-1,0 0 0,0 0 1,0 0-1,0 0 1,0 0-1,0 0 1,0 0-1,0 0 1,0 0-1,0 0 1,0 0-1,0 0 1,0 0-1,0 0 1,0 0-1,0 0 1,0 0-1,0 1 0,0-1 1,0 0-1,0 0 1,0 0-1,0 0 1,0 0-1,0 0 1,0 0-1,0 0 1,0 0-1,0 0 1,0 0-1,0 0 1,0 0-1,0 0 0,0 0 1,0 1-1,0-1 1,0 0-1,0 0 1,0 0-1,0 0 1,0 0-1,0 0 1,0 0-1,0 0 1,1 0-1,-1 0 1,0 0-1,0 0 1,0 0-1,0 0 0,0 0 1,0 0-1,0 0 1,0 0-1,0 0 1,0 0-1,0 0 1,0 0-1,0 0 1,1 0-1,-13 22-283,6-10 226,2-3 18,0 1-1,1 1 0,1-1 1,0 0-1,0 1 0,1-1 1,0 15-1,1-23 62,0 0 0,0 0 0,0 0 0,0 0 0,1 0 0,-1 0 0,1 1 0,0-1 0,0 0 0,-1-1-1,1 1 1,0 0 0,1 0 0,-1 0 0,0 0 0,0-1 0,1 1 0,-1-1 0,1 1 0,0-1 0,-1 1 0,1-1 0,0 0 0,0 0 0,0 0-1,-1 0 1,1 0 0,0 0 0,1-1 0,-1 1 0,0-1 0,0 1 0,3-1 0,5 2 86,-1-2 0,1 0 0,0 0-1,-1 0 1,1-1 0,9-3 0,-4 1-18,-1 0-1,1-1 1,-1 0 0,0-1-1,-1-1 1,1 0 0,23-16-1,-24 11-58,0 0 0,0-1 0,-1 0-1,-1-1 1,0 0 0,0-1-1,-2-1 1,0 1 0,0-1-1,11-29 1,54-170-133,-60 172-26,-3 0 0,-1-1-1,7-82 1,-15 106 34,-2 9-40,1-1 0,-1 0-1,-1-11 1,1 21 115,0 1 1,0-1-1,0 1 0,0 0 1,-1-1-1,1 1 0,0-1 1,0 1-1,0-1 0,0 1 0,0-1 1,-1 1-1,1 0 0,0-1 1,0 1-1,-1-1 0,1 1 1,0 0-1,-1-1 0,1 1 0,0 0 1,-1-1-1,1 1 0,0 0 1,-2-1-1,2 1-7,-1 0-1,1 0 1,-1 0 0,1 1-1,-1-1 1,1 0 0,-1 0-1,0 0 1,1 1 0,-1-1-1,1 0 1,-1 1 0,1-1-1,0 0 1,-1 1 0,1-1-1,-1 1 1,-17 24-575,2 8 567,2 0 0,1 1 1,1 0-1,2 1 0,2 0 1,1 1-1,-3 58 0,8 30 326,3-103-210,1-1 1,1 1 0,11 38 0,-12-53-34,0-1 1,0 1-1,1-1 1,0 1-1,0-1 1,0 0-1,0 0 1,6 6-1,-6-9-3,-1 0 0,0 0-1,1 0 1,-1 0 0,1 0-1,-1-1 1,1 1 0,0-1-1,0 0 1,0 0 0,0 0-1,0 0 1,0 0 0,0 0-1,0-1 1,0 0 0,0 1-1,5-1 1,7-2 51,-1-1-1,1 0 1,-1 0 0,1-1 0,-1-1 0,-1-1 0,14-6-1,91-59-48,-78 46-260,-6 2-338,-27 21 274,-7 7 51,-8 11 37,-11 11 132,-33 36 0,34-43 26,1 1 0,0 1 1,-15 27-1,31-47 36,0 1-1,0-1 1,0 0 0,0 1 0,0-1 0,0 1-1,1 0 1,-1-1 0,1 1 0,0 2 0,0-4 19,0 1 1,0-1 0,0 0 0,0 0 0,1 0-1,-1 0 1,1 0 0,-1 0 0,0 0 0,1 0-1,0 0 1,-1 0 0,1 0 0,-1 0-1,1-1 1,0 1 0,0 0 0,-1 0 0,1-1-1,0 1 1,0 0 0,0-1 0,0 1 0,0-1-1,2 1 1,1 1 65,0-1-1,0-1 1,0 1 0,0 0-1,0-1 1,0 0 0,1 0-1,-1 0 1,0-1 0,0 1-1,0-1 1,0 0 0,0 0-1,7-3 1,1-1 23,-1 0 1,1-1-1,15-11 1,-18 11-60,-1-1 0,-1 1 0,1-2 0,-1 1 0,0-1 0,0 0 0,10-18 0,-8 10-3,-1-2-1,0 1 1,7-24-1,5-27-54,-4 0-1,-2-1 1,-4 0-1,3-141 1,-13 197-195,0 0 0,-4-22 1,4 34 170,0 1-1,0-1 1,0 0 0,0 1 0,0-1 0,-1 1-1,1-1 1,0 1 0,0-1 0,0 0 0,-1 1 0,1-1-1,0 1 1,0-1 0,-1 1 0,1-1 0,-1 1-1,1-1 1,0 1 0,-1 0 0,1-1 0,-1 1-1,1-1 1,-1 1 0,1 0 0,-1-1 0,1 1 0,-1 0-1,1 0 1,-1 0 0,1-1 0,-1 1 0,0 0-1,1 0 1,-1 0 0,1 0 0,-1 0 0,0 0-1,1 0 1,-1 0 0,1 0 0,-1 0 0,0 0-1,1 1 1,-1-1 0,1 0 0,-1 0 0,1 1 0,-1-1-1,1 0 1,-2 1 0,-1 1-3,0 1-1,0-1 1,0 1-1,1-1 1,-1 1-1,1 0 1,-4 5 0,-1 5 51,1-1 0,0 1 0,1 0 0,1 0 0,0 1 1,-4 20-1,4-5 78,1 1-1,0 33 1,4-32 44,0-1 0,2 1-1,2 0 1,13 47 0,-13-60-58,1 0 1,2 0-1,-1-1 1,2 0-1,0 0 1,1-1-1,1 0 1,22 24-1,-27-34-416,0 0-1,0-1 0,0 0 0,1 0 1,0 0-1,11 5 0,9 2-1129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1.9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11 834 2976,'0'0'101,"-1"0"1,0 1-1,0-1 1,1 1-1,-1-1 1,0 1-1,1 0 1,-1-1-1,1 1 0,-1 0 1,1-1-1,-1 1 1,1 0-1,-1 0 1,1-1-1,0 1 1,-1 0-1,1 0 1,0 0-1,0-1 1,0 1-1,0 0 0,-1 0 1,1 0-1,0 0 1,1 1-1,-1-1 99,1 1 0,0-1 0,0 0 0,0 0 0,0 0 0,0 0 0,1 0 0,-1 0 0,0 0 0,0 0 0,0-1 0,1 1 0,-1 0-1,3 0 1,-2 0-77,-1-1 1,1 0-1,0 1 0,0-1 0,0 0 0,-1 0 0,1 0 0,0 0 0,0 0 0,0-1 0,-1 1 1,1 0-1,0-1 0,0 1 0,-1-1 0,1 0 0,0 0 0,-1 1 0,1-1 0,2-3 0,5-2 125,-1 0-1,11-12 0,-18 18-240,32-36 206,-2-1 0,49-74 1,-3-26-52,-33 55-116,-8 16 47,37-90 0,-66 134 26,-6 21-137,-1 1 0,0-1 0,0 0 0,0 1 0,0-1 0,0 0 0,0 0 0,1 1 0,-2-1 0,1 0 0,0 1 0,0-1 1,0 0-1,0 0 0,0 1 0,-1-1 0,1 0 0,0 1 0,0-1 0,-1 1 0,1-1 0,-1 0 0,1 1 0,0-1 0,-1 1 0,1-1 0,-2 0 0,2 1 7,0 0-1,0 0 0,-1 0 1,1 0-1,0 0 0,-1 0 1,1 0-1,0 0 0,0 0 1,-1 0-1,1 0 0,0 0 1,-1 0-1,1 0 0,0 0 1,0 0-1,-1 0 1,1 0-1,0 0 0,0 0 1,-1 0-1,1 1 0,0-1 1,0 0-1,-1 0 0,1 1 1,-4 2-27,1 0 1,-1 0 0,1 0-1,0 1 1,0 0 0,1-1-1,-1 1 1,-3 9 0,-8 14 63,1 2 1,1-1-1,-12 52 1,-11 98 517,33-160-417,0 0-1,2 33 0,0-45-67,1 1 0,0 0 0,0-1 1,0 1-1,1-1 0,0 0 0,1 1 0,0-1 0,-1 0 0,8 10 1,-8-14-10,0 0 1,-1 0 0,1 0 0,0 0 0,0-1 0,0 1 0,0-1 0,0 1-1,1-1 1,-1 0 0,0 0 0,1 0 0,-1 0 0,1 0 0,-1-1 0,1 1-1,-1-1 1,1 1 0,-1-1 0,1 0 0,-1 0 0,1 0 0,0-1 0,-1 1-1,1 0 1,-1-1 0,1 0 0,2 0 0,3-2 39,0 0 0,-1-1 0,1 0 1,-1 0-1,1 0 0,12-12 0,-11 8-41,-1 0 0,0 0 0,0-1-1,-1-1 1,10-15 0,-13 18-32,25-40 56,35-80 1,9-55 114,-24 17-118,-45 150-80,2-22 1,-6 32-109,1 1 0,-1-1-1,0 0 1,-1 0 0,1 0 0,-1 0 0,0 0-1,-2-6 1,3 11 98,0 0 0,-1 0 0,1 0 1,-1 0-1,1 0 0,-1 0 0,1 1 0,-1-1 0,1 0 0,0 0 0,-1 0 0,1 1 0,-1-1 0,1 0 1,0 0-1,-1 1 0,1-1 0,0 0 0,-1 0 0,1 1 0,-1 0 0,1-1-6,-5 8 4,-1 1-1,1 0 0,1 0 0,-5 11 1,0 1 98,-12 27 154,3 0 0,1 1 0,-13 68 0,16-36 54,-7 110 0,18-159-209,2-21-8,-1 0 0,2 0 0,0 0 0,1 13 0,-1-23-13,0 0 0,0 0-1,0 0 1,0 0-1,1 0 1,-1 0-1,0 0 1,0 0-1,1 0 1,-1 0-1,1 0 1,-1 0-1,1 0 1,-1-1 0,1 1-1,0 1 1,0-2 19,0-1 1,1 0 0,-1 0-1,0 1 1,0-1 0,0 0-1,0 0 1,-1 0 0,1 0-1,0 0 1,0 0-1,0 0 1,0-2 0,32-45 43,33-66 0,-5 10-602,-57 99 374,-1 0 0,1-1 0,0 1 0,8-8 0,-11 14 102,-1-1 0,0 0 0,1 0-1,-1 0 1,0 1 0,1-1 0,-1 0-1,0 0 1,0 1 0,1-1 0,-1 0-1,0 1 1,0-1 0,1 0 0,-1 1-1,0-1 1,0 0 0,0 1 0,0-1-1,0 0 1,1 1 0,-1-1-1,0 1 1,0-1 0,0 0 0,0 1-1,0-1 1,0 0 0,0 1 0,3 17-119,-1 22 164,-2 0 0,-7 63 0,2-51 123,5-52-156,0 3 26,-1 0 1,1-1 0,0 1 0,0-1-1,0 1 1,0 0 0,0-1 0,0 1 0,1 0-1,-1-1 1,1 1 0,0-1 0,0 1-1,0-1 1,0 1 0,0-1 0,3 5-1,-3-7-8,-1 0 0,0 0-1,0 0 1,1 1 0,-1-1-1,0 0 1,0 0 0,1 0-1,-1 0 1,0 0-1,0 0 1,1 0 0,-1 0-1,0 0 1,0 0 0,1 0-1,-1 0 1,0 0-1,0 0 1,1 0 0,-1 0-1,0 0 1,1 0 0,-1 0-1,0 0 1,0 0 0,1 0-1,-1 0 1,0-1-1,0 1 1,0 0 0,1 0-1,-1-1 1,8-6 156,-6 4-69,10-8 27,0-1 0,-1-1 0,12-16 0,26-46-169,-30 46-35,52-77-432,-60 94 293,-10 12 196,-1-1-1,1 1 1,-1 0-1,0 0 1,1 0 0,-1 0-1,1 0 1,-1 0-1,0 0 1,1 0 0,-1 0-1,1 0 1,-1 0-1,0 0 1,1 0 0,-1 0-1,1 0 1,-1 1-1,0-1 1,1 0 0,-1 0-1,0 0 1,1 1-1,-1-1 1,0 0 0,1 0-1,-1 1 1,0-1-1,0 0 1,1 1 0,-1-1-1,0 0 1,0 1-1,1-1 1,-1 0 0,0 1-1,0-1 1,0 0-1,0 1 1,0-1 0,1 1-1,-1 0 1,1 7-7,1 0 0,-1 0 1,0 0-1,-1 1 0,0 13 1,-1-4-41,1 10 3,1 43 21,0-61 76,0 0 1,0 0 0,1 0 0,6 16-1,-7-22 10,1-1 0,0 1 0,0-1 0,0 1 0,1-1 0,-1 0-1,1 0 1,0 0 0,0 0 0,0 0 0,0-1 0,0 1 0,1-1-1,-1 0 1,1 0 0,-1 0 0,1 0 0,0-1 0,-1 0 0,1 1-1,0-1 1,0-1 0,0 1 0,0-1 0,0 1 0,0-1 0,1 0-1,-1 0 1,0-1 0,0 0 0,0 1 0,0-1 0,-1 0 0,1-1 0,0 1-1,0-1 1,-1 1 0,1-1 0,0-1 0,5-3 0,-2-3-1,1 0 1,-1-1 0,0 0-1,-1 0 1,0 0 0,-1-1-1,6-16 1,47-149-155,-41 114-267,-16 59 282,0-1-1,1 0 0,-1 1 0,1-1 0,4-5 1,-6 9 84,0 0 1,0 0-1,0 0 1,0 0-1,0-1 1,0 1-1,0 0 1,0 0-1,0 0 1,0 0-1,0 0 1,0 0-1,0 0 1,0 0-1,1 0 1,-1 0-1,0 0 1,0 0-1,0 0 1,0 0-1,0 0 1,0 0-1,0 0 1,0 0-1,0 0 1,0 0-1,0 0 1,0 0 0,0 0-1,1 0 1,-1 0-1,0 0 1,0 0-1,0 0 1,0 0-1,0 1 1,0-1-1,0 0 1,0 0-1,0 0 1,0 0-1,0 0 1,0 0-1,0 0 1,0 0-1,0 0 1,0 0-1,0 0 1,0 0-1,0 0 1,0 0-1,0 0 1,0 1-1,0-1 1,0 0-1,0 0 1,0 0-1,0 0 1,0 0-1,0 0 1,0 0-1,2 9-130,-2 12 42,-7 149 32,3-137 110,-1-1-1,-2 1 1,-11 35-1,16-62 79,-1-1-1,1 0 0,-1 1 0,-6 8 1,8-12-93,0-1 0,0 1 0,0-1 0,0 0 0,-1 1 0,1-1 0,0 0 0,-1 0 0,1 0 0,-1 0 0,1 0 0,-1 0 0,0-1 0,1 1 0,-1 0 0,0-1 0,1 1 0,-1-1 0,-2 1 0,3-1-30,1 0 0,0 0 0,-1 0 0,1 0 0,0-1 0,-1 1 0,1 0 0,0 0 0,-1 0 0,1 0 0,0 0 0,-1 0 0,1-1 0,0 1 0,-1 0 0,1 0 0,0 0 0,0-1 0,-1 1 0,1 0 0,0 0 0,0-1 0,0 1 0,-1 0 0,1 0 0,0-1 0,0 1 0,0 0 0,0-1 0,0 1 0,-1 0 0,1-1 0,0 1 0,0 0 0,0-1 0,0 1-1,0 0 1,0-1 0,0 0-8,0 0-1,0 0 1,0 0-1,1 0 0,-1 1 1,0-1-1,0 0 1,1 0-1,-1 0 0,0 0 1,1 1-1,-1-1 1,1-1-1,3-1-10,0 1 0,1-1 1,-1 1-1,0 0 0,1 0 0,-1 0 0,1 0 1,0 1-1,-1 0 0,6-1 0,-2 0-67,84-24-721,-32 6-3578,-38 14 2408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7.3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 5 5472,'-5'-4'2442,"15"12"-538,18 25 272,40 50 64,54 66-970,-119-146-1364,0-1 1,0 1 0,0 0 0,0-1 0,0 1 0,0-1 0,1 0-1,-1 0 1,6 2 0,-7-4-405,0 1-1,1 0 0,-1-1 1,0 0-1,1 1 1,-1-1-1,0 0 0,1 0 1,-1 0-1,0-1 0,1 1 1,-1-1-1,0 1 1,0-1-1,1 0 0,2-1 1,13-6-2494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2.3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60 62 6880,'-44'-34'3136,"32"34"-2720,8-5-160,8 5-224,-4-3 128,9-2-96,-1-1-320,5 6 160,5-9-1888,0 9 1088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2.64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31 331 6656,'-31'8'3008,"41"-8"-2624,3-11 160,8 3-384,33-28 768,7 5-512,48-19 32,1 6-288,31-6-32,-10 11-64,14-4-1376,-17 17 704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4.57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224 16 1888,'19'-15'10597,"-85"80"-8965,57-55-1551,0 0 0,1 1-1,1 1 1,0-1 0,-9 19 0,-20 63 207,31-80-256,-13 41 154,1 0-1,3 2 1,3-1 0,-8 92-1,19-138-150,0-1-1,0 1 1,0-1 0,1 0-1,1 1 1,-1-1 0,2 0-1,3 11 1,-5-17 8,-1 0-1,1 0 1,0 0 0,0 0 0,1 0-1,-1-1 1,0 1 0,0 0-1,1-1 1,-1 1 0,1-1 0,0 1-1,-1-1 1,1 0 0,0 0 0,0 0-1,0 0 1,0 0 0,0 0 0,0 0-1,0-1 1,0 1 0,0-1 0,0 1-1,0-1 1,0 0 0,0 0 0,0 0-1,1 0 1,-1 0 0,0 0 0,0-1-1,0 1 1,0-1 0,0 0 0,0 1-1,0-1 1,2-1 0,7-3 68,-1 0 0,0 0-1,0-1 1,-1-1 0,0 1 0,0-2 0,0 1 0,12-16 0,-11 11-124,0 0 1,-1-1-1,-1 0 0,0-1 1,11-27-1,-17 35-8,0 0-1,0 0 0,-1 0 0,0 0 1,0-1-1,0 1 0,-1 0 0,0-1 1,0 1-1,-1-1 0,0 1 1,-3-12-1,4 16-18,-1 1-1,1-1 1,-1 0 0,0 1 0,1-1-1,-1 1 1,0-1 0,0 1 0,0-1-1,0 1 1,0 0 0,-1-1 0,1 1-1,0 0 1,-1 0 0,1 0 0,0 0-1,-1 0 1,1 0 0,-1 0 0,-3 0-1,5 0 38,0 1-1,0 0 1,0 0-1,0 0 0,0 0 1,0 0-1,0 0 0,0 0 1,-1 0-1,1 0 1,0 0-1,0 0 0,0 0 1,0 1-1,0-1 0,0 0 1,0 0-1,0 0 0,0 0 1,0 0-1,0 0 1,0 0-1,0 0 0,-1 0 1,1 0-1,0 0 0,0 0 1,0 0-1,0 0 0,0 0 1,0 0-1,0 0 1,0 0-1,0 0 0,0 1 1,0-1-1,0 0 0,0 0 1,0 0-1,0 0 1,0 0-1,0 0 0,0 0 1,0 0-1,0 0 0,0 0 1,0 0-1,0 1 0,0-1 1,0 0-1,0 0 1,0 0-1,4 6-110,10 6-1,-3-5 163,0 0 0,1 0 0,0-2-1,0 1 1,1-1 0,-1-1 0,16 3 0,2-1 157,0-1 0,33 1-1,-53-5-152,0-1 0,0-1 0,0 1 0,0-1 0,0-1 0,0 0 0,0 0 0,-1-1 0,12-5 0,-14 4-6,0 0 1,0 0-1,0 0 1,0-1-1,-1-1 1,0 1-1,0-1 1,0 0-1,-1 0 1,1 0-1,4-10 1,-10 16-43,6-9 85,0 0-1,4-12 1,-9 19-92,0-1 1,0 1-1,0 0 0,0-1 0,-1 1 1,1 0-1,-1-1 0,0 1 1,0-1-1,0 1 0,0 0 0,0-1 1,0 1-1,-1-1 0,1 1 0,-2-3 1,1 3-2,1-2 3,1 3 0,-1-6 1,-4-1 0,2 5 4,-1-1 0,1 1-1,1 0 1,-1-1 0,0 1-1,-1-7 1,-8-16 146,7 17-139,3 7-51,0 0 1,0-1-1,-1 1 1,1 0-1,-1 0 1,-2-4-1,3 6 19,1-1 1,-1 1-1,0-1 1,1 1-1,-1 0 0,0-1 1,1 1-1,-1 0 1,0 0-1,1-1 0,-1 1 1,0 0-1,0 0 0,0 0 1,1 0-1,-1 0 1,0 0-1,0 0 0,1 0 1,-1 0-1,0 0 1,0 0-1,1 1 0,-1-1 1,0 0-1,0 1 1,1-1-1,-2 1 0,-1 1-7,0 0 0,0 0 0,0 0-1,0 1 1,1-1 0,-1 1 0,1-1-1,0 1 1,-1 0 0,1 0-1,-1 4 1,-17 37-170,20-44 197,-6 15-26,2 0 1,-1 1-1,2 0 1,0-1-1,0 21 1,2-26 115,1 1 1,1-1-1,-1 1 0,2-1 1,-1 1-1,2-1 0,-1 0 1,8 19-1,-7-24-45,0 1 0,0-1-1,1 0 1,-1 0 0,1 0 0,0-1-1,1 1 1,-1-1 0,1 0 0,0 0-1,0-1 1,0 1 0,0-1-1,1 0 1,-1-1 0,1 1 0,0-1-1,-1 0 1,11 1 0,2 1 40,0-2 1,0 0-1,0-2 1,1 0-1,20-2 0,-11 0-816,0-2 0,0 0-1,-1-2 1,0-1-1,37-14 1,-4-10-4377,-55 28 4634,58-32-3434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6.70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302 674 3072,'0'0'93,"-1"0"1,0 0 0,1 0-1,-1 0 1,0-1-1,1 1 1,-1 0-1,0 0 1,1-1-1,-1 1 1,0 0-1,1-1 1,-1 1-1,1-1 1,-1 1 0,1-1-1,-4-3 1719,-20 9 2092,13 1-3527,1 1 0,0 0 0,-14 14 0,4-4-55,-17 16 96,-46 52 0,77-79-369,-6 7 109,-17 26-1,26-35-129,0 0 0,1 0 0,0 0 1,0 1-1,0-1 0,0 1 0,1-1 0,0 1 0,0 0 0,-1 9 0,2-11-4,0 0-1,1-1 1,-1 1 0,1 0 0,-1-1 0,1 1-1,0-1 1,0 1 0,1-1 0,-1 0 0,0 1-1,1-1 1,-1 0 0,1 0 0,0 0 0,0 0-1,0 0 1,0 0 0,0-1 0,0 1-1,0-1 1,0 1 0,1-1 0,-1 0 0,0 0-1,1 0 1,4 1 0,0 1 103,1-1 1,0 0-1,0-1 1,0 0-1,0 0 1,-1-1-1,1 0 1,10-1-1,-10 0-54,0-1 0,0 0 0,0 0 0,-1-1 0,1 0-1,-1 0 1,1-1 0,-1 0 0,0 0 0,0-1 0,-1 0 0,9-7-1,-6 2-29,0 1 0,0-2 0,-1 1 0,0-1 0,-1-1 0,0 1 0,5-15 0,62-193 120,-68 200-134,12-49 24,16-107 0,-25 110-140,-3 0 0,-3-86 0,-8 63-297,5 85 289,0 0 1,-1 0-1,1 0 0,0 0 1,-1 1-1,-2-6 0,3 8 87,0-1-1,0 1 1,0 0 0,0 0-1,0 0 1,0 0-1,0 0 1,0 0-1,0-1 1,-1 1 0,1 0-1,0 0 1,0 0-1,0 0 1,0 0 0,0 0-1,0 0 1,0 0-1,-1 0 1,1 0-1,0 0 1,0 0 0,0 0-1,0-1 1,0 1-1,-1 0 1,1 0 0,0 0-1,0 0 1,0 0-1,0 1 1,0-1-1,-1 0 1,1 0 0,0 0-1,0 0 1,0 0-1,0 0 1,0 0 0,0 0-1,-1 0 1,-6 11-213,1 4 152,1 0 0,0 0-1,1 1 1,-2 18 0,0-2 36,-46 265 147,43-216 152,2 139 0,8-189-172,6 37 1,-5-58-29,0-1-1,0 0 1,1 1-1,0-1 0,1-1 1,0 1-1,0 0 1,7 8-1,-9-14-10,0-1 0,0 1 0,0-1 0,0 1 0,1-1 1,-1 0-1,1 0 0,-1 0 0,1-1 0,0 1 0,0-1 0,-1 1 0,1-1 0,0 0 0,1 0 0,2 1 0,-1-2 2,0 1 0,0-1 0,0 0 0,0 0-1,0-1 1,0 1 0,0-1 0,0 0 0,7-3 0,2-2 34,0 0 1,0-2-1,0 1 1,-1-1-1,20-18 0,-14 10-46,0-2-1,-1 0 1,-1-1-1,21-30 0,-10 4-115,26-51 0,-50 88 48,-3 7-1,0 0 0,-1 0 0,1 0 0,0 0 0,-1-1 0,1 1 1,-1 0-1,1 0 0,-1-1 0,0 1 0,1 0 0,-1 0 0,0-1 0,0 1 0,0 0 0,0-1 1,0 1-1,0 0 0,0-1 0,-1 1 0,0-2 0,1 2 7,0 1 0,0 0 0,0-1 0,-1 1 0,1-1 0,0 1 0,0 0 0,-1-1 0,1 1 0,0 0 0,-1-1 0,1 1 0,0 0 0,-1 0 0,1-1 0,0 1 0,-1 0 0,1 0 0,-1-1 1,1 1-1,-1 0 0,1 0 0,0 0 0,-1 0 0,1 0 0,-1 0 0,1 0 0,-1 0 0,1 0 0,-1 0 0,1 0 0,-1 0 0,1 0 0,0 0 0,-1 0 0,1 1 0,-1-1 0,1 0 0,0 0 0,-1 0 0,1 1 0,-1-1 0,1 0 0,0 0 0,-1 1 0,1-1 0,0 0 0,-1 1 0,-20 20-423,20-19 411,-10 11-60,0 1 0,2 1 0,0 0 0,-13 28 0,17-31 157,0 0 0,1 0 1,0 1-1,1 0 0,0 0 1,2 0-1,-2 15 0,3-25-47,0 0 1,1 0-1,-1 0 0,0 0 0,1 0 1,0 0-1,0 0 0,0-1 1,0 1-1,0 0 0,0-1 0,1 1 1,-1-1-1,1 1 0,0-1 0,-1 1 1,1-1-1,3 2 0,-2-1 29,1-1-1,-1 1 1,1-1 0,0 0-1,0 0 1,0-1 0,0 1-1,0-1 1,0 0-1,0 0 1,7 1 0,-5-1 23,0-1 0,-1 1 0,1-1 0,0-1-1,-1 1 1,1-1 0,-1 0 0,1 0 0,-1-1 0,1 1 0,-1-1 0,0 0 0,0-1 0,0 1 0,0-1 0,0 0 0,0-1 0,-1 1 0,6-6 0,-5 2-21,0 0 0,-1 0 1,1-1-1,-2 0 0,1 1 1,4-18-1,-3 8-30,-1 0 0,2-21 0,-5 24-51,0 0-1,-1 0 1,0 0 0,-1 1 0,-3-16-1,3 22-52,-1-1-1,0 1 1,-1 0-1,1 0 1,-2 0-1,1 0 1,-1 0 0,0 1-1,0-1 1,-8-8-1,-1 0-450,13 15 531,-1 0 0,1-1 1,0 1-1,0 0 0,-1 0 0,1-1 0,0 1 1,0 0-1,0 0 0,-1-1 0,1 1 1,0 0-1,0-1 0,0 1 0,0 0 1,0-1-1,0 1 0,0 0 0,0-1 1,-1 1-1,1 0 0,0-1 0,0 1 1,1 0-1,-1-1 0,0 1 0,0 0 1,0-1-1,0 1 0,0 0 0,0-1 1,4 0 9,70-14 18,-48 8 69,1 2-1,31-3 0,-42 7-18,0 1-1,0 0 1,0 1 0,31 6 0,-44-6-52,0 0 0,-1-1 0,1 1 0,-1 0-1,1 1 1,-1-1 0,0 0 0,1 1 0,-1 0 0,0-1 0,0 1 0,0 0 0,0 0 0,0 0 0,-1 0 0,1 0 0,0 1 0,-1-1 0,0 0 0,1 1 0,-1-1 0,0 1-1,0-1 1,-1 1 0,1 0 0,-1-1 0,1 1 0,-1 3 0,1 4 26,-1 0 0,0 0 1,-1 1-1,0-1 0,-1 0 0,-3 11 0,-7 19 231,-3 0 0,-26 53 1,34-79-171,3-6 191,7-14 111,7-15-211,1 1-193,1 0 0,0 1 0,28-33 0,-34 46-40,-1 0 0,1 0 0,0 0-1,1 1 1,-1 0 0,1 0 0,0 1 0,0 0-1,0 0 1,1 1 0,0-1 0,-1 2-1,1-1 1,10-1 0,-15 4 15,0 0 0,-1 0 0,1 0 0,0 1 0,0-1 0,-1 1 0,1 0 0,0 0 0,-1 0 0,1 0 0,-1 0 0,0 1 0,1-1 0,-1 1 0,0-1 0,0 1 0,0 0 0,0 0 0,0 0 0,0 0 0,0 0 0,-1 0 0,1 1 0,1 2 0,3 5 16,-1 1 0,0-1 0,0 1 0,3 15 0,-3-7 17,2-1-1,0 1 1,1-2 0,15 27-1,-19-38 23,-1 0 0,2-1 0,-1 1 0,0-1 0,1 0 0,0 0 0,1-1 1,-1 0-1,1 1 0,-1-2 0,1 1 0,0-1 0,1 0 0,-1 0 0,0-1 0,11 3 0,-13-4 2,0-1 0,0 1 0,0-1 0,1 0 0,-1-1 0,0 1 0,0-1 0,0 1 0,1-1 0,-1-1 0,0 1 0,-1-1 0,1 1 0,0-1 0,0 0 0,4-3 0,-3 1-25,0 0 0,0 0 0,0-1 0,0 1 0,-1-1 1,0 0-1,0-1 0,0 1 0,0-1 0,3-7 0,0-4-19,-1-1-1,0 0 0,-1 0 0,-1 0 1,-1-1-1,0 1 0,-2-1 0,0 0 1,-2-21-1,1 38-47,0-1 1,0 0-1,-1 0 1,1 0-1,-1 0 1,0 0-1,0 1 1,-2-5-1,2 6 43,1 1-1,0 0 0,0 0 1,0-1-1,-1 1 1,1 0-1,0 0 0,-1-1 1,1 1-1,0 0 1,0 0-1,-1 0 1,1 0-1,0-1 0,-1 1 1,1 0-1,0 0 1,-1 0-1,1 0 0,-1 0 1,1 0-1,0 0 1,-1 0-1,1 0 1,0 0-1,-1 0 0,1 0 1,-1 0-1,0 1-3,0 0-1,-1-1 1,1 1-1,0 0 1,0 0-1,0 0 1,0 0 0,0 0-1,0 0 1,0 0-1,-1 2 1,-10 13-7,2 1 0,0 0 1,2 1-1,0 0 0,0 1 1,2 0-1,0 0 0,1 0 1,-3 34-1,7-45 111,0-1 0,1 1 0,0 0 0,0 0 1,1 0-1,0-1 0,0 1 0,1-1 0,4 11 0,-5-13-45,1-1 0,1 0 1,-1 0-1,1 0 0,-1-1 0,1 1 0,0-1 1,0 1-1,1-1 0,-1 0 0,1 0 0,0 0 1,-1-1-1,1 1 0,0-1 0,1 0 0,3 2 1,-2-3-20,-1 1 1,1-1 0,0 0 0,0 0 0,0 0-1,-1-1 1,1 0 0,0 0 0,0-1 0,0 0-1,0 0 1,0 0 0,7-3 0,4-2-1531,0-1 1,30-16-1,-38 17 329,0 0-1,-1 0 0,1-1 0,-1 0 0,-1 0 0,0-1 0,0 0 0,8-11 0,21-28-3428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9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321 946 3072,'-10'-8'1283,"9"7"-1051,0 0 1,0 0-1,0 0 1,0 0-1,0 1 1,0-1-1,0 0 1,0 1-1,-1-1 1,1 0-1,0 1 1,0-1-1,-1 1 1,1 0-1,0-1 1,-1 1-1,1 0 1,0 0-1,-1 0 1,-1 0-1,-1 1-12,1 0-1,-1 0 1,0 0-1,0 1 1,0 0 0,1 0-1,-1 0 1,0 0 0,1 0-1,-4 4 1,-34 32 658,38-35-812,-94 102 1187,75-79-819,2 0 0,-23 40 0,41-62-363,0 1 1,0-1-1,0 0 1,1 0-1,0 1 1,-2 5 0,3-9-48,0 0 0,0 0 0,0 0 1,-1 0-1,1 0 0,0 0 0,1-1 1,-1 1-1,0 0 0,0 0 1,0 0-1,0 0 0,1 0 0,-1-1 1,0 1-1,1 0 0,-1 0 0,1 0 1,-1-1-1,1 1 0,-1 0 1,1-1-1,0 1 0,-1 0 0,1-1 1,0 1-1,-1-1 0,1 1 0,0-1 1,0 1-1,-1-1 0,1 0 1,0 1-1,0-1 0,0 0 0,0 0 1,-1 1-1,1-1 0,2 0 0,6 0 101,0 1 0,1-2-1,-1 1 1,0-1 0,1-1-1,-1 0 1,0 0 0,0-1-1,10-4 1,9-5-23,37-22 0,-33 16-149,-1-2 0,-1-1 0,-1-2 0,49-48 0,-65 60-289,-13 11 323,0-1 0,0 1 0,0 0 0,1 0-1,-1 0 1,0-1 0,0 1 0,0 0-1,0 0 1,1 0 0,-1 0 0,0-1-1,0 1 1,1 0 0,-1 0 0,0 0 0,0 0-1,1 0 1,-1 0 0,0 0 0,0 0-1,1 0 1,-1 0 0,0 0 0,0 0-1,1 0 1,-1 0 0,0 0 0,1 0 0,-1 0-1,0 0 1,0 0 0,1 0 0,-1 0-1,0 0 1,0 1 0,0-1 0,1 0-1,-1 0 1,0 0 0,0 0 0,1 0-1,-1 1 1,0-1 0,0 0 0,0 0 0,0 1-1,0-1 1,1 0 0,-1 0 0,0 0-1,0 1 1,0-1 0,0 0 0,0 1-1,0-1 1,0 1 0,1 15-163,-3-3 123,0 0 1,1 0 0,2 24 0,-1-31 93,1 1 0,1-1-1,-1 0 1,1 0-1,0 1 1,0-1-1,1 0 1,0 0-1,6 9 1,-8-13 14,1 1 1,0-1-1,0 0 0,1 0 1,-1 0-1,0 0 1,1 0-1,-1 0 0,1 0 1,-1-1-1,1 0 1,0 1-1,0-1 1,0 0-1,0 0 0,0 0 1,0-1-1,0 1 1,0-1-1,0 0 0,0 0 1,5 0-1,-4-1 21,1 1 1,-1-1-1,-1 0 0,1 0 0,0 0 1,0-1-1,0 0 0,-1 1 0,1-1 1,0-1-1,-1 1 0,0 0 0,0-1 1,0 0-1,0 1 0,5-7 0,-1-1-32,-1 0 0,0-1 0,0 0 0,-1 0 0,-1 0 0,0 0 0,0-1 0,-1 0 0,2-20-1,-2 11-236,-2 1 0,-1-1-1,0 0 1,-7-38-1,7 59 174,0 0 0,0-1 0,0 1 0,0 0 0,0 0 0,0-1 0,0 1 0,0 0 0,0-1 0,0 1-1,0 0 1,0 0 0,0-1 0,0 1 0,0 0 0,-1 0 0,1-1 0,0 1 0,0 0 0,0 0 0,0 0 0,-1-1-1,1 1 1,0 0 0,0 0 0,0 0 0,-1-1 0,1 1 0,0 0 0,0 0 0,-1 0 0,1 0 0,0 0-1,-1 0 1,1 0 0,0 0 0,0 0 0,-1 0 0,1 0 0,-1 0 0,1 0 0,-1 0 1,1 0-1,0 1 1,-1-1-1,1 0 1,0 1-1,-1-1 1,1 0-1,0 1 1,0-1-1,-1 1 0,1-1 1,0 1-1,0-1 1,-1 0-1,1 1 1,0-1-1,0 1 1,0-1-1,0 1 1,0-1-1,0 1 1,0-1-1,0 1 0,0 2 14,0 0-1,0 0 0,0-1 1,1 1-1,-1 0 0,1 0 1,0-1-1,-1 1 0,1-1 1,1 1-1,-1 0 0,0-1 1,0 0-1,1 1 0,0-1 1,2 3-1,-1-2 22,0-1 0,-1 0 0,1 0 1,0 0-1,1 0 0,-1-1 0,0 1 0,0-1 0,1 0 0,-1 0 0,5 1 1,5 0 78,-1-1 0,1 0 1,0-1-1,0-1 1,23-3-1,-6 0 15,0-2-1,-1-1 1,0-1 0,0-2-1,0-1 1,-1-1 0,43-25-1,3-17 378,-68 50-304,7-6-13,-9 8-107,-3 4 79,-4 7-213,1-1 1,0 1-1,-1 10 0,-3 13-62,-2 4 114,0 0 0,3 1 0,-2 59 0,7-93 45,0 0-1,0 0 0,1 0 1,-1 0-1,1 0 1,-1 0-1,1-1 1,0 1-1,0 0 1,1 0-1,-1-1 1,2 4-1,-2-5-6,0 0 0,-1-1 1,1 1-1,0 0 0,0 0 0,0-1 0,-1 1 1,1-1-1,0 1 0,0-1 0,0 1 1,0-1-1,0 1 0,0-1 0,0 0 0,0 0 1,0 0-1,0 1 0,0-1 0,0 0 1,1 0-1,-1 0 0,0 0 0,0-1 0,0 1 1,0 0-1,0 0 0,0-1 0,0 1 1,0 0-1,0-1 0,0 1 0,0-1 0,-1 0 1,1 1-1,1-2 0,7-4 42,0 0 0,0-1 0,8-8 0,-5 6 132,-9 7-156,-1 1 1,1-1 0,-1 0-1,1 0 1,-1 0-1,3-3 1,10-13 70,14-25 0,1 1-1,123-145 342,-87 123-457,3-4-67,-43 37 113,-1 0 0,38-67 1,-36 44-178,-2-1 0,-3-2 0,-3 0 1,20-95-1,-38 147 90,0 4 19,-1 0 0,0 1-1,1-1 1,-1 0-1,0 0 1,0 0 0,0 0-1,0 1 1,0-1 0,0 0-1,0 0 1,0 0-1,0 0 1,0 0 0,-1 1-1,1-1 1,0 0-1,0 0 1,-1-1 0,-8 15-449,3 6 387,-6 24 0,-2 11 28,-11 24 6,-62 130 1,67-169 40,1 1 0,-18 58 0,12-17 133,-19 114 0,38-165-56,3-15-22,0 0 0,2 0 0,-1 0 1,2 27-1,0-23 52,0-17-81,0 0 1,0 0-1,0 0 1,0 1-1,0-1 1,0 0-1,1 0 1,-1 0-1,1 0 1,-1 0-1,1 0 1,0 0 0,1 3-1,-1-4 17,-1-1-21,1 0 0,-1 1 0,1-1 0,-1 0 0,1 1-1,-1-1 1,0 0 0,1 1 0,-1-1 0,0 1 0,1-1-1,-1 0 1,0 1 0,0-1 0,1 1 0,-1-1 0,0 1-1,0-1 1,0 1 0,0-1 0,1 1 0,-1-1 0,0 2-1,14 2 200,-10-4-187,-1 1-1,1-1 1,-1 0-1,1 0 1,0 0-1,-1-1 1,1 1-1,-1-1 1,1 0 0,6-3-1,-1 1 56,-1-1 0,17-9 0,-14 6-11,-1-1 0,0-1 0,0 0 0,0 0 0,-1-1 0,0 0 0,-1-1 0,10-16 0,3-12 18,21-49 1,-20 38 45,9-14-118,44-68-1,56-105 160,-128 231-165,127-259-95,-119 242 20,24-39 22,-26 48-79,0-1-1,-2 1 1,1-2-1,5-18 1,-12 24-349,-7 14 107,-12 18 130,-30 66 188,-46 114 0,25-50 8,36-83 204,3 2 0,3 1 0,-32 142 0,42-131 47,16-79-191,1-3 6,-1-1 0,1 1 0,0-1-1,0 1 1,-1-1 0,1 1 0,0-1 0,0 1 0,0 0 0,0-1 0,0 1 0,0-1 0,0 1 0,0-1 0,0 1 0,0-1 0,0 1 0,0 0 0,0-1-1,0 1 1,1-1 0,-1 1 0,0-1 0,0 1 0,1-1 0,-1 1 0,0 1-35,0-1 0,0 1 0,-1-1 0,1 1 0,-1-1 0,1 1 0,-1-1-1,0 0 1,0 2 0,-16 36 43,15-34 91,8-28 91,-6 23-207,8-28 126,1 2-1,21-46 0,-23 59-185,1-1-1,-1 2 1,2-1-1,0 1 1,0 0-1,23-20 1,-31 31 46,0 0 0,0 0 0,0 0 0,0 0 0,1 0 0,-1 1 0,0-1 0,1 0 0,-1 1 0,0-1 0,1 1 0,-1 0 0,1-1 0,-1 1 0,0 0 0,1 0 0,-1 0 0,3 0 0,-3 0 3,0 0-1,0 1 1,0-1 0,0 1-1,0 0 1,0-1-1,-1 1 1,1 0 0,0-1-1,0 1 1,-1 0-1,1 0 1,0-1 0,-1 1-1,1 0 1,-1 0-1,1 0 1,-1 0 0,1 0-1,-1 0 1,0 0-1,0 0 1,1 0 0,-1 0-1,0 2 1,3 23-55,-1 1 0,-3 47-1,0-51 69,1 0 0,0 0 0,2 0 0,6 31-1,-5-42 78,0 0-1,1 0 0,0 0 0,1-1 0,1 1 0,9 14 0,-12-22-157,0 0 1,0-1-1,0 1 0,1-1 0,-1 0 0,1 0 0,0 0 0,6 3 0,-7-4-299,1-1-1,0 1 1,0-1-1,0 0 1,0 0-1,-1 0 1,1 0-1,0-1 1,0 0-1,0 0 1,5 0-1,12-1-1632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39.9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43 5984,'-8'-11'2688,"26"7"-2336,-5-1 1440,8 5-1056,19-8 352,4 5-672,8-5-96,-3 8-192,-1-3-32,-1 3-32,-6 0-64,-10 3 32,-5-3-2304,0 5 1248,-9-5-3392,1 0 2496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8:40.3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 25 6464,'-21'-8'2944,"26"8"-2560,-1-5-416,8 5-64,6-6-160,8 1 128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26.4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22 806 2080,'-1'0'32,"0"0"-1,0 0 1,0 0 0,0 0 0,0 0 0,1 0-1,-1 0 1,0 1 0,0-1 0,0 0-1,1 1 1,-1-1 0,0 0 0,0 1 0,1-1-1,-1 1 1,0-1 0,1 1 0,-1 0-1,1-1 1,-1 1 0,1-1 0,-1 1-1,1 0 1,-1 0 0,1-1 0,-1 1 0,1 0-1,0 0 1,-1 0 0,1-1 0,0 1-1,0 0 1,0 0 0,0 0 0,0 20 9135,9-22-7332,-6-1-1769,-1 1 0,1 0 0,-1 0 0,0-1 0,0 1 0,4-4 0,0-2 173,-1 0 1,0 0-1,5-12 0,8-10 324,57-88-52,8-34-639,-82 149 111,1-2-79,0 0-1,1 0 1,-1 0-1,6-6 1,-7 9 65,-1 0 0,1 1 1,-1-1-1,1 1 0,-1-1 1,1 1-1,0 0 0,-1-1 1,1 1-1,0-1 0,-1 1 1,1 0-1,0 0 0,-1-1 1,1 1-1,0 0 0,0 0 1,-1 0-1,1 0 0,0 0 1,0 0-1,-1 0 0,1 0 1,0 0-1,0 0 0,-1 0 1,1 0-1,0 1 0,0-1 1,-1 0-1,1 1 0,0-1 1,-1 0-1,1 1 0,-1-1 1,1 1-1,0-1 0,0 1 1,3 4-61,0 0 1,-1-1 0,1 1-1,3 9 1,6 7-2,-4-7 92,-1 0 1,0 0 0,-1 0 0,0 1 0,6 22 0,-7-17 76,-2-6-4,1 0-1,-2 0 0,0 0 1,-1 0-1,1 17 1,-3-30-24,0 0 0,0 0 0,0 0 0,0-1 1,0 1-1,0 0 0,0 0 0,0 0 0,0 0 0,0 0 0,-1-1 1,1 1-1,0 0 0,0 0 0,-1 0 0,1 0 0,-1-1 0,1 1 1,-1 0-1,1-1 0,-1 1 0,0 1 0,-1-2-1,1 0 0,0 0-1,0 0 1,0-1 0,0 1 0,0 0-1,0-1 1,-1 1 0,1 0-1,0-1 1,0 1 0,0-1 0,0 0-1,0 1 1,0-1 0,1 0-1,-2-1 1,-34-22 67,-73-37-1,106 60-209,0-1 0,0 1 0,0-1 0,-1 1 0,1 0 0,-7-1 0,10 2 56,-1 0 0,1 0 0,-1 0 0,1 0 0,-1 0 0,1 0 0,0 1 1,-1-1-1,1 0 0,-1 0 0,1 0 0,-1 0 0,1 0 0,0 1 0,-1-1 0,1 0 0,0 0 0,-1 1 0,1-1 1,0 0-1,-1 1 0,0 0 0,1 0 6,0 0 0,-1 0 0,1 0 0,0-1 1,0 1-1,0 0 0,-1 0 0,1 0 0,0 0 0,0 0 1,1 0-1,-1 0 0,0 0 0,1 2 0,2 5 12,0 1 0,1-2-1,0 1 1,0 0 0,1-1-1,0 0 1,1 0 0,-1 0-1,14 11 1,-17-16 23,10 10 63,2 0-1,-1-1 1,17 10 0,-25-18-2,-1-1-1,1 0 0,-1 0 1,1 0-1,0 0 0,0-1 1,0 0-1,0 0 0,0 0 1,0 0-1,0-1 0,0 0 1,0 0-1,0 0 0,7-2 1,-6 0 7,0 1 1,-1-1 0,1-1 0,-1 1 0,0-1 0,0 0 0,8-5 0,30-30 323,-19 15-236,-7 9-63,-2-1-1,0 0 0,-1-2 0,0 1 1,17-29-1,-29 41-142,9-19-576,-11 23 378,-1 1 179,0 0 0,0 0 0,0 1 0,0-1 0,0 0 0,0 1 0,0-1 0,0 1-1,0 0 1,1-1 0,-1 1 0,0 3 0,0-3 28,-2 8 56,0-1 1,0 0 0,1 0 0,0 1-1,0-1 1,1 1 0,1 0 0,0-1 0,0 1-1,1 0 1,1 9 0,1-10 48,-2-4-4,0 0 0,0-1 1,1 0-1,-1 1 0,1-1 0,4 6 0,-6-9-38,1-1 0,-1 1 1,1-1-1,-1 1 0,1 0 0,-1-1 0,1 1 1,0-1-1,-1 0 0,1 1 0,0-1 1,0 0-1,-1 1 0,1-1 0,0 0 0,0 0 1,1 1-1,-1-1 20,1 0 0,-1-1 0,0 1 1,0 0-1,1 0 0,-1-1 0,0 1 0,1-1 1,-1 1-1,0-1 0,0 0 0,0 1 0,0-1 1,2-1-1,11-10 446,25-26 0,-24 22-431,17-13 0,-7 7-56,-13 11-232,1 1 1,0 0-1,0 1 0,15-8 0,-26 17 209,-1 0 0,0 0-1,0-1 1,0 1 0,1 0-1,-1 0 1,0 0 0,0 1 0,1-1-1,-1 0 1,0 0 0,0 0-1,0 1 1,0-1 0,1 1 0,-1-1-1,0 1 1,0-1 0,0 1 0,0 0-1,0 0 1,0-1 0,0 1-1,0 0 1,-1 0 0,1 0 0,0 0-1,0 0 1,-1 0 0,1 1-1,5 6 1,-1 0 0,6 15 0,-9-19 10,14 34-63,-13-29 125,0 1 0,1-1-1,0 0 1,1 0-1,0 0 1,12 14-1,-10-14 166,-5-7-148,0 0-1,0 0 1,-1 0-1,1 0 1,0-1 0,3 3-1,-4-4-46,0 0 0,0 1 0,-1-1 0,1 0 0,0 0 0,0 1 0,0-1 1,-1 0-1,1 0 0,0 0 0,0 0 0,0 0 0,0 0 0,0 0 0,-1-1 0,1 1 0,0 0 0,0 0 0,0-1 0,-1 1 0,1 0 0,0-1 0,0 1 0,0-1 0,8-6 96,-1 0 0,1-1 0,-1 1 0,-1-2-1,12-14 1,9-10-430,-27 31 251,1 0-1,0 1 1,0-1 0,0 1-1,0-1 1,0 1 0,4-2-1,-6 3 46,0 0 0,1 0-1,-1-1 1,1 1 0,-1 0-1,1 0 1,-1 0 0,1 0-1,-1 0 1,1 0 0,-1 0-1,1 0 1,-1 0 0,1 0-1,-1 0 1,1 0 0,-1 1 0,0-1-1,1 0 1,-1 0 0,1 0-1,-1 1 1,1-1 0,-1 0-1,0 0 1,1 1 0,-1-1-1,0 0 1,1 1 0,-1-1-1,0 1 1,1-1 0,-1 0-1,0 1 1,0-1 0,1 1-1,-1-1 1,0 1 0,0-1-1,0 0 1,0 1 0,0-1-1,0 1 1,0-1 0,0 1-1,0-1 1,0 1 0,0 0-1,2 14-85,-2 0 0,-1 18 0,0-15 72,-37 369-199,33-355 316,-1 0-1,-2-1 0,-1 1 1,-16 36-1,25-67-42,-1-1 0,1 1 0,0 0 1,-1 0-1,1 0 0,-1 0 0,1 0 0,-1-1 0,1 1 0,-1 0 0,0-1 0,1 1 0,-1 0 1,0-1-1,0 1 0,1-1 0,-1 1 0,0-1 0,-1 1 0,1-1-12,1 0-1,-1 0 1,0 0-1,1 0 0,-1 0 1,1 0-1,-1 0 1,1-1-1,-1 1 1,0 0-1,1 0 1,-1-1-1,1 1 1,0 0-1,-1-1 1,1 1-1,-1-1 0,1 1 1,-1 0-1,1-1 1,0 1-1,-1-1 1,1 0-1,-2-2 24,0-1-1,0 1 1,1-1-1,-1 0 1,1 1-1,0-1 1,0 0 0,0-6-1,0-17-47,3-1 0,0 1 1,12-54-1,-6 37-52,5-31-57,25-74 0,-28 118-44,2-1 0,0 2 0,3 0 1,34-56-1,-42 76 9,1 0 0,0 1 0,1-1 0,0 1 1,0 1-1,20-14 0,-25 19 77,1 0 1,-1 1-1,1-1 1,-1 1-1,1 0 1,0 1-1,0-1 0,0 1 1,0 0-1,0 0 1,0 0-1,0 1 1,0 0-1,0 0 0,0 0 1,1 1-1,-1-1 1,0 1-1,8 3 0,-11-3 45,1 0 0,-1 0-1,0 0 1,0 0-1,0 1 1,0-1-1,0 0 1,-1 1-1,1 0 1,0-1 0,-1 1-1,1 0 1,-1 0-1,1 0 1,-1 0-1,2 4 1,-2-2 10,1-1 0,-1 1 0,0 1 0,0-1 0,-1 0 0,1 0 0,-1 0-1,0 0 1,-1 5 0,0 2 14,-1 1-1,0-1 0,-1 0 0,-1 0 0,0 0 0,-6 13 1,7-17 58,-1-1 0,0 0 1,0 0-1,0 0 0,-1 0 1,0-1-1,0 1 1,0-1-1,-8 6 0,10-10-16,1 1-1,-1 0 1,1-1-1,-1 0 1,1 0-1,-1 0 1,0 0-1,0 0 1,0 0-1,1 0 1,-1-1-1,0 0 1,0 1-1,0-1 1,0 0-1,0-1 1,0 1-1,0 0 1,0-1-1,1 0 1,-1 1-1,0-1 1,0 0-1,1-1 1,-1 1-1,-3-2 1,1-2-173,7 3-279,10 0 140,27 2 257,-1-2 1,0-2-1,52-12 0,-63 9 193,-1-1-1,0-1 0,-1-1 0,0-1 0,38-24 0,-57 31-127,1-1 0,-1-1-1,0 1 1,0-1-1,0 0 1,5-8-1,-8 11-129,-1-1-1,1 0 1,-1 0-1,0 0 1,0-1-1,0 1 1,0-1-1,-1 1 0,1-1 1,-1 1-1,1-10 1,-4 9-626,-1 8 268,-2 10 157,1-1 239,1 1 0,0 0 0,1 0 0,-2 25 0,4-30 72,1 1-1,0-1 1,0 0 0,1 1 0,0-1 0,0 0 0,1 0 0,7 14 0,-9-18 21,1-1 1,0 0-1,1 0 0,-1 0 0,3 3 1,-4-5-16,0 0 0,0 0 0,0 0 0,1 0 0,-1 0 0,0 0 0,0-1 0,1 1 0,-1 0 0,1-1 0,-1 1 0,0-1-1,1 1 1,-1-1 0,3 1 0,-1-1-2,0-1-1,0 1 0,0-1 0,0 1 0,-1-1 0,1 0 0,0 0 0,-1 0 0,1 0 0,-1-1 1,4-1-1,26-24 87,-10 9-34,21-15-19,2 3 0,78-40 0,-93 55-469,0 2 0,56-16 0,-84 28 379,0 1 0,1 0 1,-1-1-1,1 1 0,-1 0 0,0 0 0,1 0 0,-1 1 0,1-1 0,-1 1 1,0-1-1,1 1 0,-1 0 0,0 0 0,1 0 0,-1 0 0,0 0 0,0 0 1,0 0-1,0 1 0,0-1 0,0 1 0,3 3 0,2 4 54,0 1 0,0-1 0,10 20 0,-1-2 155,-13-22-117,1-1 0,0 1 0,0 0 0,0-1 0,8 7 0,-10-10-49,-1 0 1,1 0-1,0 0 1,0 0-1,0 0 1,-1 0-1,1 0 1,0-1-1,0 1 1,0-1-1,0 1 1,0-1-1,0 0 1,0 0-1,0 0 1,0 0-1,0 0 1,0 0-1,0-1 1,3 0-1,1 0 23,-1-1-1,1-1 0,-1 1 1,0-1-1,0 0 0,0 0 1,0 0-1,0-1 0,0 1 1,5-8-1,2 1-91,1 0 1,0 0-1,0 2 1,29-15-1,-9 5 71,-23 13-82,0 1 0,0 0 0,1 1 0,-1 0 0,1 0 0,0 2-1,14-2 1,12-2-128,-19 4 234,-5 2-2,-12-1-2,-11 3-250,-6 0 117,0 1 0,0 0 0,0 1 0,0 1 0,1 0 0,-18 10 0,22-9 36,-3 0 12,1 1 0,0 1 0,-16 13 0,26-19 21,0 0-1,0 0 0,0 0 0,0 0 0,1 1 1,0-1-1,-1 1 0,1 0 0,0-1 0,1 1 0,-1 0 1,1 0-1,-1 0 0,1 0 0,1 1 0,-1-1 1,0 6-1,1-7 29,0 0 0,0-1 0,1 1 1,-1-1-1,1 1 0,-1-1 0,1 1 1,0-1-1,0 1 0,0-1 0,0 1 0,0-1 1,1 0-1,-1 0 0,1 0 0,-1 0 0,1 0 1,0 0-1,0 0 0,0 0 0,0-1 1,0 1-1,0-1 0,1 0 0,-1 1 0,0-1 1,1 0-1,-1 0 0,1 0 0,-1-1 1,1 1-1,3 0 0,7 1 62,-1-1 1,1 0 0,-1-1-1,1-1 1,14-1-1,12-4 5,1-1 0,50-17 0,72-33-112,-75 17 247,-50 21-326,-27 13 40,-8 5 18,0 0-1,0 0 1,0 0-1,0 0 1,0 0-1,0 0 1,0 0 0,3 0-1,-5 1 41,0 0 0,0 0 1,0 0-1,0 1 0,0-1 0,0 0 0,1 0 1,-1 0-1,0 0 0,0 0 0,0 0 0,0 1 1,0-1-1,0 0 0,0 0 0,0 0 0,0 0 1,0 0-1,0 1 0,0-1 0,0 0 0,0 0 1,0 0-1,0 0 0,0 1 0,0-1 0,0 0 1,0 0-1,0 0 0,0 0 0,0 0 0,0 0 1,-1 1-1,1-1 0,0 0 0,0 0 0,0 0 1,0 0-1,0 0 0,0 1 0,-4 5 13,-2 1-19,1 0 0,0 1 1,1-1-1,0 1 0,0 0 1,1 1-1,0-1 0,0 0 1,1 1-1,0 0 0,-1 11 1,3-17 30,0-1-1,0 1 1,0 0 0,1-1 0,-1 1 0,1 0 0,0-1 0,0 1-1,-1-1 1,2 1 0,-1-1 0,0 1 0,0-1 0,1 0 0,-1 0-1,4 4 1,-4-5 13,1 0-1,-1 0 0,1 0 1,-1 0-1,1 0 1,-1-1-1,1 1 0,-1 0 1,1-1-1,0 0 1,-1 1-1,1-1 1,0 0-1,-1 1 0,1-1 1,0 0-1,-1 0 1,1-1-1,0 1 0,0 0 1,-1 0-1,1-1 1,-1 1-1,1-1 0,3-1 1,-2 0 0,0 0 0,0-1 0,0 1 0,0-1 0,-1 0 0,1 0 0,-1 0 0,1 0 0,-1 0 0,0-1 0,0 1 0,-1 0 0,1-1 0,1-5 0,4-6 144,-1 3-111,-1 0 0,7-22 1,-11 28-117,0 1 1,0-1 0,0 0-1,0 1 1,-1-1 0,0 0-1,0 1 1,-2-9-1,2 12 20,0 1 0,-1 0 0,1-1 0,0 1 1,-1 0-1,1 0 0,-1-1 0,1 1 0,-1 0 0,0 0 0,0 0 0,1 0 0,-1 0 0,0 0 0,0 0 0,0 0 0,0 0 0,0 0 0,0 0 0,0 1 0,-1-1 0,1 0 0,-2 0 0,-13-10-287,14 10 443,15 3 226,46-7 165,-31 2-461,-23 2-45,25-2 90,-1 1 0,0 1 0,43 4 0,-54 0-37,2-1-24,29 8 1,-48-9-40,0-1 1,0 0-1,0 0 0,0 1 0,-1-1 0,1 0 1,0 1-1,0-1 0,0 1 0,-1-1 1,1 1-1,0 0 0,0-1 0,-1 1 1,1 0-1,-1-1 0,1 1 0,-1 0 1,1 0-1,-1-1 0,1 1 0,-1 0 0,1 1 1,-1-1 9,0 1 1,0-1-1,0 1 0,0-1 1,0 0-1,0 1 0,0-1 1,-1 1-1,1-1 1,-1 0-1,1 1 0,-1-1 1,0 2-1,-3 4 33,-1 0-1,0-1 1,0 0-1,-6 6 1,11-12-40,-11 12 34,6-8 65,1 0 0,-1 1-1,1 0 1,0 0 0,0 0-1,-5 11 1,32-26 520,10-7-677,2 2 0,0 1 1,0 2-1,73-14 1,-105 25 21,1 0 1,-1 1-1,1 0 1,-1 0-1,1 0 1,-1 0-1,1 0 1,-1 1-1,0-1 0,1 1 1,-1 0-1,0 0 1,4 2-1,-5-2 32,0 1-1,0-1 0,0 1 0,0 0 1,-1-1-1,1 1 0,-1 0 1,1 0-1,-1 0 0,0 0 0,1 0 1,-1 0-1,0 1 0,-1-1 0,1 0 1,0 1-1,0-1 0,-1 0 0,1 3 1,-1 1 20,1 0 0,1-1 0,-1 1 0,1-1 1,0 1-1,5 9 0,-6-14-1,0 1 0,0-1 0,1 1 0,-1-1 0,0 0 0,1 0 0,-1 1-1,1-1 1,-1 0 0,1 0 0,-1 0 0,1-1 0,0 1 0,-1 0 0,1-1 0,0 1 0,0-1 0,0 1 0,-1-1-1,1 0 1,0 0 0,0 0 0,0 0 0,0 0 0,2 0 0,11-3 18,0 0-1,21-8 1,0 0-30,37-7-42,1 0 131,89-33-1,-145 44-192,-10 4-61,-1 0 1,14-7-1,-21 10 153,0 0 0,0 0 0,0 0 0,0 0 0,0 0 0,0 0 0,0 0 0,0 0 0,0 0 0,0 0 0,0 0 0,0 0 0,-1 0 0,1 0 0,0 0 0,0 0 0,0 0 0,0 0 0,0 0 0,0 0 0,0 0 0,0 0 0,0-1 0,0 1 0,0 0 0,0 0 0,0 0 0,0 0 0,0 0 0,0 0 0,0 0 0,0 0 0,0 0 0,0 0 0,0 0 0,0 0 0,0 0 0,0 0 0,0 0 0,0 0 0,0 0 0,0 0 0,0 0 0,0-1 0,0 1 0,0 0 0,-11 2-226,-11 2 71,1 2 98,0 1 0,0 1 0,0 0 0,1 2 0,-36 23 0,45-25 56,0 0 0,1 1 1,0 0-1,1 0 1,0 1-1,0 0 0,1 1 1,0 0-1,1 0 1,0 1-1,-5 13 0,10-20 27,0 0-1,1 0 1,0 0-1,0 0 1,0 0-1,1 0 0,-1 1 1,1 6-1,0-11-7,0 0 1,1 0-1,-1 1 0,0-1 0,0 0 1,0 0-1,1 1 0,-1-1 0,1 0 1,-1 0-1,1 0 0,-1 0 0,1 0 1,0 1-1,0-1 0,-1 0 0,1-1 0,0 1 1,0 0-1,0 0 0,0 0 0,0 0 1,0-1-1,0 1 0,0 0 0,0-1 1,1 1-1,-1-1 0,0 0 0,0 1 1,0-1-1,1 0 0,-1 1 0,0-1 1,0 0-1,1 0 0,-1 0 0,0 0 0,3-1 1,1 0-1,1 0 1,-1-1-1,1 0 1,-1 0-1,1 0 1,-1-1-1,9-5 1,-6 3-6,18-11-1,-1-2 1,-1 0-1,0-1 1,-2-2-1,0 0 1,-2-1 0,0-1-1,28-45 1,-32 42-25,-2 0 0,-1-2 0,-1 1 0,8-31 1,25-115-37,-27 99-1,-11 45-134,-1 1 0,-1-1 0,2-49 0,-11 59-444,0 14 126,3 5 482,1 0-1,0 1 1,-1-1-1,1 0 1,0 0-1,-1 0 0,1 1 1,0-1-1,-1 0 1,1 0-1,0 1 1,0-1-1,-1 0 0,1 0 1,0 1-1,0-1 1,-1 0-1,1 1 1,0-1-1,0 0 1,0 1-1,-1 0 0,-24 67-352,24-65 378,-33 131 49,14-52-86,-20 101 99,36-153 9,1 1 0,2 0 0,4 60-1,-2-85 60,-1 0 0,1 0-1,0 0 1,1 0 0,-1-1-1,1 1 1,1-1 0,-1 1-1,1-1 1,-1 0 0,7 8-1,-8-12-104,-1 0-1,0-1 0,1 1 0,0-1 1,-1 1-1,1-1 0,-1 1 0,1-1 1,0 1-1,-1-1 0,1 0 1,0 1-1,-1-1 0,1 0 0,0 0 1,-1 1-1,1-1 0,0 0 0,0 0 1,-1 0-1,1 0 0,0 0 0,0 0 1,0 0-1,-1 0 0,1 0 0,0 0 1,-1-1-1,1 1 0,0 0 0,0 0 1,-1-1-1,1 1 0,0 0 0,-1-1 1,1 1-1,0-1 0,0 0 0,4-3 86,-1 0-1,1 0 1,-1-1-1,4-5 0,0 0 32,155-154-21,-149 154-263,-14 10 143,0 0 1,0 0 0,0 0 0,0 0-1,0 0 1,0 0 0,0 0 0,0 0-1,0 0 1,0 0 0,0 0 0,0 0-1,0 0 1,1 0 0,-1 0 0,0 0-1,0 0 1,0 0 0,0 0 0,0 0-1,0 0 1,0 0 0,0 0 0,0 0-1,0 0 1,0 0 0,0 0 0,0 0 0,0 0-1,0 0 1,1 0 0,-1 0 0,0 0-1,0 0 1,0 0 0,0 0 0,0 0-1,0 0 1,0 0 0,0 0 0,0 0-1,0 0 1,0 0 0,0 0 0,0 0-1,0 0 1,0 0 0,0 1 0,0-1-1,0 0 1,0 0 0,0 0 0,0 0-1,0 0 1,0 0 0,0 0 0,0 0-1,0 0 1,0 0 0,0 0 0,-5 9-157,0 1 173,0 0 0,0 0 0,1 0 0,0 1 0,0-1 0,2 1 0,-1 0 0,1 0 0,1 0 0,-1 12 0,2-20 29,0-1-1,1 1 1,-1 0-1,1 0 0,-1-1 1,1 1-1,0 0 1,0-1-1,0 1 0,2 3 1,-3-5-7,1 0 1,0 0 0,-1-1 0,1 1-1,0 0 1,0 0 0,-1 0-1,1-1 1,0 1 0,0 0 0,0-1-1,0 1 1,0-1 0,0 1-1,0-1 1,0 0 0,0 1 0,0-1-1,0 0 1,0 0 0,0 1 0,1-1-1,-1 0 1,0 0 0,0 0-1,0 0 1,0-1 0,0 1 0,2-1-1,15-5 106,1-2 0,-2 0 0,24-14 0,-27 14-102,108-62 67,-86 46-183,-28 18-15,1 0-1,0 1 0,13-6 0,-22 11 80,0-1 0,1 1-1,-1 0 1,0 0 0,0 0-1,0 0 1,0 0 0,1 0-1,-1 0 1,0 0 0,0 0-1,0 0 1,0 0 0,1 0-1,-1 0 1,0 0 0,0 0-1,0 0 1,1 0-1,-1 0 1,0 0 0,0 0-1,0 0 1,0 0 0,1 0-1,-1 1 1,0-1 0,0 0-1,0 0 1,0 0 0,0 0-1,0 0 1,1 0 0,-1 0-1,0 1 1,0-1 0,0 0-1,0 0 1,0 0 0,0 1-1,1 9-272,-8 14 74,7-23 200,-2 7 49,0-1-1,1 1 1,0 0 0,0 0 0,1-1-1,0 1 1,0 0 0,1 0-1,0 0 1,0-1 0,1 1 0,0 0-1,3 7 1,-5-14-16,1 0-1,-1 1 1,1-1 0,-1 0-1,1 0 1,0 0-1,-1 1 1,1-1 0,0 0-1,0 0 1,0 0 0,0 0-1,0 0 1,0-1 0,0 1-1,0 0 1,0 0-1,1-1 1,-1 1 0,0-1-1,0 1 1,1-1 0,-1 1-1,0-1 1,1 0-1,-1 0 1,0 0 0,1 1-1,-1-1 1,0 0 0,1-1-1,-1 1 1,0 0 0,1 0-1,-1-1 1,0 1-1,2-1 1,4-2 42,1 1 0,-1-1 0,0-1 0,-1 1-1,9-7 1,-9 6-76,105-66-232,-90 58 204,2 1 0,-1 1 0,31-9 0,-44 16-18,-3 1 18,0 1 1,0-1-1,1 1 1,7-1-1,-17 6-363,-12 5 318,0 0 51,0 2-16,0 0 1,1 1 0,-14 14 0,23-21 55,1-1 1,0 2-1,0-1 1,0 0-1,1 1 1,-1 0-1,1-1 1,1 1 0,-1 0-1,1 1 1,0-1-1,-1 12 1,2-15 15,1 1 0,1-1 0,-1 1 1,0-1-1,1 0 0,-1 1 0,1-1 1,0 0-1,2 6 0,-2-7-9,0 0 0,0 0 0,0-1 0,0 1-1,0 0 1,0-1 0,1 1 0,-1-1 0,0 1 0,1-1 0,-1 0 0,1 1-1,0-1 1,-1 0 0,1 0 0,0 0 0,0 0 0,0-1 0,2 2 0,2-1 14,0 0 0,0-1 0,0 0 0,0 0 1,0 0-1,0 0 0,7-2 0,42-12 59,-44 10-64,40-12 74,81-39 0,-93 37-64,-2-2 0,53-36 0,-73 41-16,0 0 0,0 0 0,-2-2 0,0 0 0,-1 0 0,0-2 0,19-35 0,61-153 17,-62 129-194,-17 43 92,4-6-211,20-69 0,-38 105 99,0 0 1,0 1 0,0-1 0,-1-9 0,0 13 156,0 0 1,0 1-1,0-1 0,0 1 1,0-1-1,0 0 1,-1 1-1,1-1 1,0 1-1,0-1 1,-1 1-1,1-1 0,0 0 1,-1 1-1,1 0 1,0-1-1,-1 1 1,1-1-1,-1 1 1,0-1-1,1 1 2,-1-1-1,0 1 1,0 0-1,1 0 1,-1 0 0,0 0-1,0 0 1,0 0-1,1 0 1,-1 0-1,0 0 1,0 1-1,0-1 1,1 0 0,-1 0-1,0 1 1,0-1-1,1 0 1,-1 1-1,-1 0 1,-2 1-13,-1 1 1,1 0-1,0 0 0,0 1 1,0-1-1,0 1 0,0-1 1,1 1-1,-6 9 0,-5 9 16,2 1 0,1 0 0,0 1 0,2 0 0,-12 50 0,9-15 68,-7 91 0,17-121 10,1 0 0,1-1 0,6 45 0,-4-61-32,0 0 0,1 0 0,1 0 0,0 0 0,0-1 0,1 0 0,1 0 0,0 0 1,0 0-1,15 16 0,-18-23 28,0 0 0,1-1 1,0 1-1,0-1 0,0 0 0,7 4 1,-10-6-33,1-1 1,-1 1 0,0 0-1,1-1 1,-1 1 0,1-1-1,-1 1 1,1-1 0,-1 0-1,1 0 1,-1 0 0,1 0-1,0 0 1,-1 0 0,1 0-1,-1 0 1,1-1-1,-1 1 1,1 0 0,-1-1-1,1 0 1,-1 1 0,3-2-1,-3 1-27,0 0-1,-1 0 0,1 1 1,0-1-1,-1 0 0,1 0 1,0 0-1,-1 0 0,1 0 1,-1 0-1,1 0 0,-1 0 1,0 0-1,1 0 0,-1 0 1,0 0-1,0 0 0,0-1 0,0 1 1,0 0-1,0 0 0,0 0 1,0 0-1,0 0 0,0 0 1,-1 0-1,1 0 0,0 0 1,-2-2-1,0-2-120,0 0 0,-1 0 0,1 1 0,-1-1 0,-5-5 0,-11-11-178,-1 0 0,-1 2 0,-29-21 0,22 18 450,-40-40 0,66 60-3,-1-1-1,1 0 0,-1 0 1,1 0-1,0 0 0,0 0 1,-1-5-1,2 7-107,1 0 1,0 0-1,-1 0 0,1 0 0,0 0 1,0-1-1,0 1 0,0 0 0,0 0 1,0 0-1,0 0 0,1 0 1,-1 0-1,0 0 0,1 0 0,-1-1 1,0 1-1,1 0 0,-1 0 0,1 1 1,0-1-1,-1 0 0,1 0 0,0 0 1,-1 0-1,1 0 0,0 1 0,0-1 1,1-1-1,5-2 6,0 0 0,0 0 0,0 0-1,0 1 1,1 0 0,-1 1 0,1 0 0,11-2 0,1 1-56,0 0 1,26 1-1,-34 2-22,0 1 1,1 0-1,-1 1 1,0 0-1,0 0 1,0 1-1,0 1 1,-1 0-1,1 1 0,-1 0 1,15 10-1,-23-13 29,0 1-1,0-1 1,0 1-1,0-1 1,-1 1-1,1 0 1,-1 0-1,0 1 1,0-1-1,0 0 0,0 1 1,0-1-1,-1 1 1,0-1-1,0 1 1,0 0-1,0 0 1,0-1-1,-1 1 1,1 4-1,-2 6 58,0 0-1,0 0 1,-1 0-1,-5 16 1,-2 14 244,8-41-248,1-1 0,0 1 0,-1 0 0,1-1 0,1 1 0,-1-1 0,1 4 0,-1-5-23,0 0 0,0-1-1,1 1 1,-1 0 0,0-1-1,1 1 1,-1 0 0,1-1 0,-1 1-1,1-1 1,-1 1 0,1-1-1,-1 1 1,1-1 0,-1 1 0,1-1-1,-1 1 1,1-1 0,0 0-1,-1 1 1,1-1 0,0 0 0,0 0-1,-1 1 1,1-1 0,0 0-1,0 0 1,-1 0 0,1 0 0,1 0-1,11-2 92,-1 0 0,1-1 0,-1 0 0,1-1-1,-1 0 1,15-8 0,-10 5-57,14-9-100,0-1 1,-1-1 0,53-43 0,-71 53 3,-8 4-18,-3 3 34,1-1-1,0 1 1,-1 0-1,1-1 0,0 1 1,-1 0-1,1 0 1,0 0-1,0 0 0,0 0 1,0 1-1,0-1 1,0 1-1,0-1 1,0 1-1,0 0 0,0-1 1,0 1-1,3 1 1,-4-1 12,-1 0 1,1 0 0,-1 1 0,0-1-1,1 0 1,-1 1 0,0-1-1,1 0 1,-1 1 0,0-1 0,1 1-1,-1-1 1,0 1 0,0-1-1,0 0 1,1 1 0,-1-1 0,0 1-1,0-1 1,0 1 0,0-1 0,0 1-1,0-1 1,0 1 0,0-1-1,0 1 1,0-1 0,0 1 0,0-1-1,0 1 1,0-1 0,-1 1-1,1-1 1,0 1 0,-10 23-52,7-16 78,-16 27 14,14-26 62,0-1-1,1 1 0,-4 10 0,8-19-81,0 0 1,0 0 0,0 0-1,0 0 1,0 0-1,-1 0 1,1 1-1,0-1 1,0 0-1,0 0 1,0 0-1,0 0 1,0 0-1,0 0 1,0 0-1,0 0 1,0 1-1,0-1 1,0 0-1,0 0 1,0 0-1,0 0 1,0 0-1,0 0 1,1 0-1,-1 0 1,0 1-1,0-1 1,0 0-1,0 0 1,0 0-1,0 0 1,0 0-1,0 0 1,0 0-1,0 0 1,0 0-1,0 0 1,0 0-1,1 0 1,-1 0-1,0 1 1,0-1-1,0 0 1,0 0-1,0 0 1,0 0 0,0 0-1,0 0 1,1 0-1,-1 0 1,0 0-1,0 0 1,0 0-1,0 0 1,10-4 253,17-13-208,-17 11-10,-1 0-4,8-4-120,27-12 0,-39 20 23,1 0 0,-1 0 0,1 0 1,0 1-1,0 0 0,0 0 0,0 0 1,-1 1-1,10 0 0,-14 1 27,1-1-1,-1 0 0,1 1 1,-1-1-1,1 1 0,-1-1 0,1 1 1,-1 0-1,0 0 0,1 0 1,-1-1-1,0 1 0,0 0 1,0 1-1,2 1 0,13 22-50,-14-21 91,1 0-1,-1 0 1,1 0-1,0 0 0,3 3 1,-3-5 26,0 0 0,1 1 1,-1-1-1,0-1 0,1 1 0,0-1 0,-1 1 0,1-1 1,0 0-1,0 0 0,5 0 0,6 1 106,23-1 1,-2-3-106,0-1 1,0-1-1,0-3 0,59-18 1,-76 20-66,-1-2 0,0 0 1,0-1-1,-1-1 0,20-13 0,-37 22 12,0 0 0,0 0-1,-1 0 1,1 0 0,0 0 0,0 0-1,0 0 1,0 0 0,0 0-1,0 0 1,0 0 0,0-1 0,0 1-1,-1 0 1,1 0 0,0 0-1,0 0 1,0 0 0,0 0 0,0 0-1,0 0 1,0 0 0,0 0-1,0 0 1,0-1 0,0 1 0,0 0-1,0 0 1,0 0 0,0 0-1,0 0 1,0 0 0,0 0 0,0 0-1,0-1 1,0 1 0,0 0-1,0 0 1,0 0 0,0 0 0,0 0-1,0 0 1,0 0 0,0 0-1,0-1 1,0 1 0,0 0 0,0 0-1,0 0 1,0 0 0,0 0-1,0 0 1,0 0 0,0 0 0,1 0-1,-58 14-1,2 3 0,-93 41 0,152-56 354,9-2-182,19-1 60,-7-2-113,0-1 0,0-2 0,37-12 0,14-3-585,-76 21 468,1-1 1,0 1-1,0 0 0,-1 0 0,1-1 0,0 1 1,0 0-1,-1 0 0,1 0 0,0 0 0,0 0 1,-1 0-1,1 0 0,0 0 0,0 0 0,-1 1 1,1-1-1,0 0 0,0 0 0,-1 1 0,1-1 0,0 0 1,-1 1-1,1-1 0,0 1 0,-1-1 0,1 1 1,-1-1-1,1 1 0,-1-1 0,1 1 0,-1 0 1,1-1-1,-1 1 0,0 0 0,1-1 0,-1 1 1,0 0-1,1 0 0,-1-1 0,0 1 0,0 0 1,0 1-1,1 3-7,-2 1 1,1 0 0,0-1 0,-1 1-1,-2 6 1,1 0 19,-6 30-59,-1-2 0,-20 54 0,-39 72-16,-167 292 305,135-302 123,65-114-211,31-38-94,-1 0 0,1 0 0,-1 0 0,0-1 0,0 0-1,-8 4 1,12-6-26,-1 0-1,0-1 0,1 1 1,-1-1-1,0 1 0,1-1 1,-1 0-1,0 1 0,0-1 0,0 0 1,1 0-1,-1 0 0,0-1 1,0 1-1,1 0 0,-1-1 1,0 1-1,1-1 0,-1 1 1,0-1-1,-2-1 0,1-1 16,0 1 0,0-1 0,0 1 0,0-1 0,1 0 0,-1 0 0,1 0 0,-1 0-1,-1-6 1,-4-6 75,2 1-1,0-2 1,-6-27-1,6 15-7,1-1-1,2 0 1,1-1-1,1 1 1,1 0-1,2 0 1,1-1-1,11-46 1,-11 64-63,0 0 1,6-15-1,-6 23-39,-1-1 1,1 1-1,-1-1 0,1 1 1,0 0-1,1 0 0,-1 0 1,5-4-1,4-1-55,0 1-1,0 0 1,0 0-1,1 1 1,0 1-1,1 0 1,0 0-1,25-5 1,10 1-451,60-6 0,-87 14 171,77-6-3296,-84 8 1801,0 1 1,0 0-1,0 1 0,25 7 1,-35-8 927,7 3-300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26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106 161 10624,'-52'-67'4832,"16"37"-4192,28 13-448,3 6-224,1-8-1376,4 2 768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31.4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323 437 2304,'1'-3'288,"0"0"1,-1 0-1,1 1 1,0-1-1,-1 0 1,0 0-1,0-6 1,0 8-105,0 0 0,0 0 1,0 0-1,0 0 0,-1-1 0,1 1 0,0 0 0,-1 0 1,1 0-1,-1 0 0,0 0 0,1 0 0,-1 0 0,0 0 1,1 0-1,-1 0 0,0 0 0,0 1 0,0-1 1,-1-1-1,1 2-144,1 0-1,-1 0 1,1-1 0,-1 1 0,1 0 0,-1 0-1,0 0 1,1 0 0,-1 0 0,1 0-1,-1 0 1,0 0 0,1 0 0,-1 0 0,1 0-1,-1 1 1,1-1 0,-1 0 0,0 0 0,1 0-1,-1 1 1,0 0 0,-13 9 277,8-5-205,-31 26-16,1 2 0,-52 60 0,84-88-35,0 0 1,0 0 0,0 0-1,1 1 1,0 0-1,0 0 1,-3 9 0,5-14-18,1 1 1,-1-1 0,1 1-1,0 0 1,0-1 0,-1 1-1,1-1 1,0 1 0,0-1-1,1 1 1,-1 0 0,0-1-1,0 1 1,1-1 0,-1 1-1,1-1 1,-1 1 0,1-1-1,0 1 1,-1-1 0,1 0 0,0 1-1,0-1 1,0 0 0,0 0-1,0 0 1,1 0 0,-1 0-1,0 0 1,0 0 0,1 0-1,-1 0 1,0 0 0,1-1-1,2 2 1,-1-1 48,0 0-1,0 1 1,1-2-1,-1 1 1,0 0-1,1-1 1,-1 1 0,1-1-1,-1 0 1,0 0-1,1 0 1,-1-1-1,1 1 1,-1-1 0,0 0-1,0 0 1,6-2-1,-5 0-21,1 1 0,-1-1 0,0 0 0,0 0 0,-1 0 0,1-1 0,-1 1 0,1-1-1,-1 0 1,0 0 0,4-8 0,4-10-121,-2 0 0,0 0-1,-1-1 1,-1 0 0,-1-1 0,3-30-1,-44 200-1773,-34 132 2192,59-242 39,-1 0-1,-2-1 0,-1-1 1,-36 63-1,46-90-212,-1 0-1,0 0 1,0-1 0,0 0-1,-1 0 1,0 0-1,0 0 1,0-1 0,-8 5-1,14-10-174,-1 0 0,0 1 1,1-1-1,-1 0 0,0 1 0,1-1 0,-1 0 0,0 0 0,1 0 1,-1 1-1,0-1 0,0 0 0,1 0 0,-1 0 0,0 0 1,1 0-1,-2-1 0,2 1-2,-1 0-1,1 0 1,-1-1 0,1 1 0,0 0 0,-1-1-1,1 1 1,0 0 0,0 0 0,-1-1 0,1 1-1,0-1 1,0 1 0,-1 0 0,1-1-1,0 1 1,0 0 0,0-1 0,0 1 0,-1-1-1,1-2 33,0 1-1,0 0 0,0-1 0,0 1 0,0-1 0,0 1 1,2-4-1,2-9-47,1 0-1,1 0 1,1 0 0,8-13 0,36-53-14,-43 68 6,24-30 107,1 0 1,3 2-1,1 2 1,2 1 0,1 3-1,80-56 1,25-9 107,-119 81-103,47-44 0,-36 30 122,-28 26-470,-11 12 0,-3 14-7,3-9 186,1 7 50,-2 0 0,-7 28-1,8-39 24,0 0 0,1 0 0,-1 1 0,1-1-1,1 1 1,-1-1 0,1 1 0,0-1-1,2 13 1,-1-15 4,0 0 0,1-1 0,-1 1 0,0 0 0,1 0 0,0 0 0,0-1-1,0 1 1,1-1 0,-1 0 0,1 0 0,0 0 0,-1 0 0,2 0 0,-1 0 0,0-1 0,4 3-1,2 0 20,0 0-1,0-1 0,0 0 1,1 0-1,-1-1 0,1-1 0,0 0 1,0 0-1,0 0 0,0-1 0,0-1 1,1 0-1,-1 0 0,0-1 0,0-1 1,11-2-1,14-5 50,0-2 0,0-2 1,37-19-1,3 0-122,-72 30 28,52-22 36,-50 22-3,-1-1 1,0 1-1,0-1 0,0 0 1,-1 0-1,1 0 1,0 0-1,-1-1 0,5-6 1,-8 10-23,0 0 0,0 0 0,0 0 0,0-1 0,0 1 0,0 0 1,0 0-1,0 0 0,0 0 0,0 0 0,0 0 0,0 0 0,0 0 0,0-1 0,0 1 1,0 0-1,0 0 0,0 0 0,0 0 0,0 0 0,0 0 0,0 0 0,0 0 0,0 0 1,0-1-1,0 1 0,0 0 0,0 0 0,0 0 0,0 0 0,0 0 0,0 0 0,-1 0 1,1 0-1,0 0 0,0 0 0,0 0 0,0 0 0,0 0 0,0 0 0,0 0 0,0 0 1,0-1-1,-1 1 0,1 0 0,0 0 0,0 0 0,0 0 0,0 0 0,0 0 1,0 0-1,0 0 0,0 0 0,-1 1 0,1-1 0,-11 0-167,-14 6-164,8 2 297,1 0 1,0 1-1,1 0 1,0 2-1,-17 14 0,31-25 37,-33 30 35,32-28-33,0 0 0,1 0 0,-1 0 0,0 1 0,1-1 0,-1 0-1,1 1 1,0-1 0,-1 1 0,1 0 0,0-1 0,1 1 0,-1 0 0,0 3-1,1-5 8,0-1 0,0 1-1,0 0 1,0-1 0,0 1-1,0 0 1,1-1 0,-1 1-1,0 0 1,0-1 0,1 1-1,-1 0 1,0-1 0,1 1-1,-1 0 1,1-1 0,-1 1-1,1-1 1,-1 1-1,1-1 1,-1 1 0,1-1-1,-1 0 1,1 1 0,0-1-1,-1 0 1,1 1 0,0-1-1,-1 0 1,1 0 0,0 1-1,-1-1 1,1 0 0,0 0-1,-1 0 1,2 0 0,3 0 72,-1 0 0,1 0 0,0-1 0,6-1 0,-6 1-50,11-3 4,0-1 0,0 0 0,-1-1-1,0-1 1,17-11 0,6-1-27,-20 7-5,-16 11-36,0-1 0,0 0 1,1 1-1,-1-1 0,1 1 0,-1 0 0,1-1 0,0 1 0,-1 1 1,5-2-1,-7 2 16,1 0 0,-1 0 0,1 1 0,-1-1 0,0 0 0,1 0 0,-1 0 0,1 1 0,-1-1 1,1 0-1,-1 1 0,0-1 0,1 0 0,-1 1 0,0-1 0,1 0 0,-1 1 0,0-1 0,1 1 0,-1-1 0,0 1 0,0-1 1,1 1-1,4 15-11,-1-5 73,-2-7-26,1 1 0,-1-1 1,1 0-1,0 0 0,0 0 0,1-1 0,-1 1 0,1-1 0,0 0 1,0 0-1,0 0 0,0 0 0,0-1 0,0 0 0,1 1 0,0-2 1,-1 1-1,1 0 0,0-1 0,-1 0 0,1 0 0,8 0 1,-5-1 28,-1 1 1,1-2 0,-1 1 0,1-1 0,-1 0-1,1-1 1,-1 0 0,0 0 0,1 0 0,-1-1-1,-1 0 1,1 0 0,0-1 0,8-6 0,4-6-31,-1-1 1,27-32-1,-30 32-248,-9 11 168,-4 7-104,-5 10-207,1-1 303,-1-2 6,-1 1 0,1-1-1,-7 10 1,-2 7 76,-36 108-215,21-56 292,3-12-60,-43 78 1,49-110 14,-2-1 0,-2 0-1,-47 53 1,56-70 105,9-10-69,0 1 0,-1-2 1,1 1-1,-1-1 0,0 1 1,-1-1-1,-5 3 0,11-7-70,-1 0 0,1 1 0,0-1 0,0 0 0,0 0 0,0 0 0,0 0-1,0 0 1,-1 0 0,1 0 0,0 1 0,0-1 0,0 0 0,0 0 0,-1 0-1,1 0 1,0 0 0,0 0 0,0 0 0,0 0 0,-1 0 0,1 0 0,0 0 0,0 0-1,0 0 1,-1 0 0,1 0 0,0 0 0,0 0 0,0 0 0,0 0 0,-1-1-1,1 1 1,0 0 0,0 0 0,0 0 0,0 0 0,0 0 0,-1 0 0,1 0-1,0-1 1,0 1 0,0 0 0,0 0 0,0 0 0,0 0 0,0 0 0,-1-1 0,4-12 453,13-19-160,-4 11-272,60-130-191,17-30 264,-61 130-167,3 2-1,2 1 0,68-76 1,-89 113-6,-1 0-1,1 1 1,1 0 0,19-12 0,-25 18 0,0 0 0,0 1 0,0 0 0,1 0 0,-1 1 0,1 0 0,0 0 0,-1 1 0,1-1 0,0 2-1,9-1 1,-14 1 49,-1 1 0,1-1-1,0 1 1,0-1-1,-1 1 1,1 0-1,-1 0 1,1 0-1,-1 0 1,1 1-1,-1-1 1,1 1 0,-1-1-1,0 1 1,0 0-1,0 0 1,0 0-1,2 3 1,-3-3 15,1 0 0,-1 0 0,0-1 0,-1 1 0,1 0 0,0 0 0,0 0 0,-1 1 0,0-1 0,1 0 0,-1 0 0,0 0 0,0 0 0,0 0 0,0 0 0,0 1 0,0-1 0,-1 0 0,1 0 0,-1 0 0,0 0 0,1 0 0,-1 0 0,-1 2 0,-5 7 50,-1-1 0,1 1 0,-1-2 0,-1 1-1,0-1 1,0-1 0,-1 1 0,0-2 0,-20 13 0,28-19-30,0 0 1,0-1-1,1 1 1,-1-1-1,0 1 1,0-1-1,0 0 0,0 1 1,0-1-1,0 0 1,0 0-1,0 0 1,0-1-1,0 1 1,0 0-1,0-1 1,1 1-1,-4-2 1,4 1-14,0 1 1,-1-1-1,1 1 1,0-1-1,0 0 1,0 0 0,0 0-1,-1 1 1,1-1-1,0 0 1,0 0-1,1-1 1,-1 1-1,0 0 1,0 0 0,0 0-1,1 0 1,-1-1-1,1 1 1,-1 0-1,1-1 1,-1 1-1,1 0 1,0-1-1,0-1 1,0 2-16,0 0 1,0 0-1,0 1 0,1-1 0,-1 0 1,1 0-1,-1 1 0,0-1 0,1 0 1,-1 0-1,1 1 0,0-1 0,-1 1 1,1-1-1,-1 0 0,1 1 0,0-1 1,-1 1-1,1-1 0,0 1 0,0 0 1,0-1-1,-1 1 0,1 0 0,0 0 1,0-1-1,0 1 0,-1 0 0,2 0 1,30-3 7,-25 2-3,97-3-104,-33 2 308,103-16 0,-162 15-188,1 0 0,0 0 0,-1-2 0,0 1-1,1-1 1,-2-1 0,1 0 0,-1-1 0,0 0 0,0-1 0,-1 0 0,0-1 0,-1 0-1,12-14 1,7-15 96,-1-1 0,26-52 0,95-176-73,-145 261-51,1 1-28,-1-1 0,0 0 0,0 0 0,-1 0 0,1-1 0,-1 1 0,-1-1-1,3-11 1,-4 17 32,0 1-1,0-1 1,0 1-1,0 0 1,0-1-1,0 1 1,0-1-1,0 1 0,0 0 1,0-1-1,0 1 1,-1-1-1,1 1 1,0 0-1,0-1 1,0 1-1,0 0 1,-1-1-1,1 1 0,0 0 1,0-1-1,-1 1 1,1 0-1,0-1 1,0 1-1,-1 0 1,1 0-1,0-1 1,-1 1-1,1 0 0,-1 0 1,1 0-1,0 0 1,-1-1-1,1 1 1,0 0-1,-1 0 1,1 0-1,-1 0 1,1 0-1,-1 0 0,-1 0-12,1 1 0,0-1 0,-1 0 0,1 1 0,0 0 0,-1-1 0,1 1 0,0 0 0,0-1 0,0 1 0,0 0 0,0 0 0,-1 1 0,-10 11-24,1 0 0,1 1-1,0 0 1,1 1 0,-12 24 0,-30 87 85,36-88-52,-139 304 958,138-315-416,24-29 58,21-26-430,11-6-451,-33 29 252,0 0 1,1 0 0,0 0 0,0 1-1,0 1 1,8-4 0,-13 7 26,-1-1 0,1 1 0,-1-1-1,1 1 1,0 0 0,-1 0 0,1 0 0,-1 1 0,1-1 0,-1 0 0,1 1 0,-1 0-1,1-1 1,-1 1 0,0 0 0,1 0 0,-1 1 0,0-1 0,0 0 0,0 1 0,0-1-1,0 1 1,0 0 0,2 2 0,25 34-97,-26-33 137,0 0 1,1 0-1,-1 0 0,1 0 1,0 0-1,1-1 0,-1 1 1,1-1-1,0 0 0,0-1 1,0 1-1,10 3 0,-7-4 25,0 0-1,1-1 0,0-1 1,-1 1-1,1-1 0,0-1 1,0 0-1,-1 0 0,1-1 1,14-2-1,6-4 59,48-16 0,-70 21-100,4-3 33,1 0-1,-1 0 1,0-1-1,0 0 1,0-1 0,-1 0-1,11-10 1,-14 11-61,-1-1 0,0 1 1,0-1-1,-1 0 1,1-1-1,-1 1 0,-1-1 1,0 0-1,0 0 0,4-13 1,-7 20 4,-1 1 0,0-1 0,0 0 0,1 0 0,-1 0 0,0 1 0,0-1 0,0 0 0,0 0 0,0 0 1,0 0-1,0 0 0,0 1 0,0-1 0,0 0 0,-1-1 0,1 2 9,0 0-1,-1 0 1,1 0 0,0 0 0,0 0-1,-1 0 1,1 0 0,0-1-1,0 1 1,-1 0 0,1 0 0,0 0-1,-1 0 1,1 0 0,0 1 0,0-1-1,-1 0 1,1 0 0,0 0-1,0 0 1,-1 0 0,1 0 0,0 0-1,0 0 1,-1 1 0,1-1-1,0 0 1,0 0 0,-1 1 0,-18 18-272,16-16 290,0 1 1,0 0 0,1 0 0,0 0-1,0 1 1,0-1 0,0 0-1,1 1 1,-1-1 0,1 1-1,1 0 1,-1-1 0,0 7 0,1-8 6,1-1 1,-1 1 0,0-1 0,1 1 0,0-1-1,-1 0 1,1 1 0,0-1 0,0 0-1,1 0 1,-1 0 0,0 0 0,1 0 0,-1 0-1,1 0 1,0 0 0,-1 0 0,1-1 0,0 1-1,0-1 1,0 1 0,0-1 0,1 0 0,-1 0-1,0 0 1,0 0 0,3 1 0,3 0 23,-1 0 0,0-1 0,1 0 0,-1 0 1,1-1-1,-1 1 0,1-2 0,-1 1 0,10-3 0,9-2 61,29-10-1,-49 14-98,40-15 104,48-24 0,24-8-288,-112 46 137,0 0 0,0 1-1,1 0 1,-1 0 0,8 0-1,-13 1 36,0 0 0,0 0 1,0 0-1,0 0 0,0 0 0,0 1 0,0-1 0,0 0 1,-1 0-1,1 1 0,0-1 0,0 0 0,0 1 0,0-1 0,-1 1 1,1 0-1,0-1 0,0 2 0,0-1 3,-1-1 0,0 1 0,1 0-1,-1 0 1,0 0 0,0 0 0,0 0 0,0 0-1,0 0 1,0-1 0,0 1 0,0 0 0,0 0 0,-1 0-1,1 0 1,0 0 0,0 0 0,-1-1 0,1 1-1,-1 0 1,1 0 0,-1 0 0,0 0 0,-5 8 31,0 0 1,-1-1-1,0 0 0,-12 11 1,-36 27 404,51-43-325,30-8 289,52-26-214,-48 18-251,48-15 0,-76 27 49,1 1-1,0-1 1,-1 1-1,1-1 0,0 1 1,-1 0-1,1 0 1,0 0-1,-1 1 1,1-1-1,0 1 0,-1-1 1,6 3-1,-5-1-5,1 0-1,-1 0 0,0 0 1,0 0-1,0 1 0,0 0 1,0-1-1,0 1 0,3 5 1,0 1 195,1-1 1,0 0 0,15 13-1,-19-18-79,1 0 0,0-1 0,0 0 0,0 0-1,0 0 1,0 0 0,0-1 0,0 1 0,1-1-1,-1 0 1,0-1 0,6 1 0,15 1 77,-1-2 1,0-1 0,1-1 0,-1-1 0,47-12-1,-54 10-44,71-22 54,-77 23-168,0-1-1,-1 0 1,1-1 0,-1 0 0,16-13-1,-25 19 2,0-1-1,0 0 1,-1 0 0,1 0-1,0 0 1,0 0-1,0 0 1,-1 0 0,1 0-1,0 0 1,-1 0-1,1-1 1,-1 1 0,1 0-1,-1 0 1,0-1-1,1 1 1,-1 0 0,0 0-1,0-1 1,0-1-1,0 1-11,-1 1 0,0 0 0,1-1 0,-1 1 0,0-1 0,0 1 0,0 0 0,0 0 0,0 0 0,0-1 0,0 1-1,-1 0 1,1 0 0,0 1 0,0-1 0,-1 0 0,1 0 0,-1 1 0,1-1 0,0 0 0,-1 1 0,-2-1 0,3 0 12,0 1 1,-1-1-1,1 1 1,0-1 0,0 0-1,0 0 1,0 0-1,1 0 1,-1 0 0,0 1-1,0-2 1,0 1-1,1 0 1,-1 0-1,1 0 1,-1 0 0,1 0-1,-1 0 1,1-1-1,-1 1 1,1 0 0,0 0-1,0-2 1,-2-3 71,-1-4-68,-2 0 0,1 0 0,-10-15-1,12 22-37,0 0-1,0 0 1,-1 0-1,1 1 1,-1-1-1,0 1 1,1 0-1,-1 0 1,0 0-1,-1 0 1,1 0-1,0 1 1,0 0-1,-7-3 1,7 4 9,0 0 0,0-1 0,1 1 0,-1 0 0,0 1 0,0-1 0,1 0 0,-1 1 0,0 0 1,1 0-1,-1-1 0,0 1 0,1 1 0,-1-1 0,-2 2 0,-1 1-11,0 0-1,0 0 1,1 0 0,-9 9 0,9-6 23,-1 0 1,1 0 0,1 0 0,-1 0-1,1 1 1,0 0 0,1 0 0,0 0-1,0 0 1,-2 15 0,4-19 11,0 0 0,1 0 1,0 0-1,0 0 0,0 0 0,1 1 1,-1-1-1,1 0 0,0 0 1,2 7-1,-1-9 7,-1 1 0,1 0 0,-1-1 0,1 1 0,0-1 0,0 1 0,0-1 1,0 0-1,0 0 0,1 0 0,-1 0 0,1 0 0,-1-1 0,1 1 0,5 2 0,7 1 76,0 0-1,0 0 1,0-2-1,0 0 1,1 0-1,26-1 1,-11-2 6,1-1 0,43-8 0,-60 6-221,0 0 0,1-2 0,-1 1 0,23-12 0,-26 10-461,-1 0 0,0-1 1,0-1-1,-1 0 0,1 0 0,8-10 1,1-4-2408,-1-1-1,17-27 1,-15 18 480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7.95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170 39 4576,'0'-1'239,"-3"1"355,0 6 605,-12 88 1066,-4-1-1,-37 104 1,37-136-1742,8-24 954,-29 67 0,37-99-900,2-6-102,5-14 127,16-33-176,16-46-346,22-109-298,-41 144-102,40-89 0,-52 138 117,0 1 0,11-15 1,-15 23 196,-1 1 0,0 0 0,0 0-1,0-1 1,0 1 0,0 0 0,1 0 0,-1-1 0,0 1 0,0 0 0,0 0 0,1-1 0,-1 1 0,0 0-1,0 0 1,1 0 0,-1 0 0,0-1 0,1 1 0,-1 0 0,0 0 0,1 0 0,-1 0 0,0 0 0,0 0-1,1 0 1,-1 0 0,0 0 0,1 0 0,-1 0 0,0 0 0,1 0 0,-1 0 0,0 0 0,1 0 0,-1 0-1,0 0 1,0 1 0,1-1 0,-1 0 0,0 0 0,0 0 0,1 0 0,-1 1 0,0-1 0,0 0 0,1 0-1,-1 1 1,0-1 0,0 0 0,0 0 0,1 1 0,-1-1 0,0 0 0,0 0 0,0 1 0,0-1 0,0 0 0,0 1-1,0-1 1,0 0 0,0 1 0,0-1 0,6 30-100,-3 201 192,-3-27 548,0-197-539,1-1 0,-1 0 0,2 0 0,-1 0 0,1 0 0,0 0 0,3 6 0,-5-11-53,0 0 0,1 0 1,0 0-1,-1 0 0,1 0 0,0-1 0,-1 1 0,1 0 0,0 0 1,0-1-1,0 1 0,0 0 0,-1-1 0,1 1 0,0-1 0,0 1 1,0-1-1,0 1 0,2-1 0,-2 0 14,1 0-1,-1 0 1,1 0 0,-1 0-1,1-1 1,-1 1 0,0-1-1,1 1 1,-1-1 0,1 1 0,-1-1-1,0 0 1,0 1 0,1-1-1,-1 0 1,0 0 0,0 0-1,2-2 1,4-5-10,1-1 1,-1 0-1,0 0 0,-1 0 1,0-1-1,0 0 0,5-16 1,27-82-440,-34 97 383,19-69-346,-5 17-261,38-93 1,-54 151 522,-1 2 13,1 0 0,-1 1 1,0-1-1,1 0 1,-1 1-1,1-1 0,0 1 1,-1 0-1,1-1 1,1 1-1,3-3 0,-6 4 71,1 1-1,-1 0 1,1 0-1,-1 0 0,0 0 1,1-1-1,-1 1 0,1 0 1,-1 0-1,1 0 0,-1 0 1,0 0-1,1 0 0,-1 0 1,1 0-1,-1 0 0,1 1 1,-1-1-1,0 0 1,1 0-1,-1 0 0,1 0 1,-1 1-1,0-1 0,1 0 1,-1 0-1,0 1 0,1-1 1,-1 0-1,0 0 0,1 1 1,-1-1-1,0 0 0,0 1 1,1-1-1,-1 1 1,8 18-23,-3 2 188,-1 1 1,0 0-1,0 32 1,-1-11 38,17 131 595,-13-129-682,24 81-1,-25-103-380,2 4-453,1-10-3183,0-5 1398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31.9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31 5568,'-11'-16'1786,"11"15"-1652,-1 1 0,1-1 0,0 1-1,-1-1 1,1 1 0,0-1 0,-1 1-1,1-1 1,0 0 0,0 1 0,-1-1-1,1 1 1,0-1 0,0 0 0,0 1-1,0-1 1,0 0 0,2-2 1159,-1 3-1177,-1 0 0,0 0 0,0 0 0,1 0 0,-1-1 0,0 1 0,1 0-1,-1 0 1,0 0 0,0 0 0,1 0 0,-1 0 0,0 0 0,1 1 0,-1-1 0,1 0 0,20 8 2858,17 16-2449,0 2 0,-2 1 0,-1 2 1,-2 1-1,45 50 0,-75-76-492,0 1 0,0-1-1,-1 0 1,1 1 0,3 9-1,-5-12-17,-1 0 0,1 0-1,-1 0 1,1 1 0,-1-1 0,0 0 0,0 0-1,0 1 1,0-1 0,0 0 0,0 0-1,-1 1 1,1-1 0,-1 0 0,-1 3-1,-1 1 51,0-1 1,0 0-1,-1 0 0,0 0 0,0 0 0,0-1 0,-6 5 0,-35 26 49,-18 4-40,45-28 5,0-1-1,1 2 0,1 0 0,0 1 1,-22 23-1,33-30-36,0 1 1,1-1-1,0 1 0,0 0 0,0 0 1,1 0-1,0 1 0,1-1 1,-1 1-1,2-1 0,-1 1 0,1 0 1,0 0-1,0 0 0,1 0 1,0 0-1,2 11 0,1-2 23,1 0 0,0-1 0,1 0 0,1 1-1,0-2 1,1 1 0,10 15 0,-15-28-155,25 48-1596,-12-15-3519,-7-10 2304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09:32.3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3 10976,'-31'-3'4960,"31"14"-4321,-5-11-127,2 4-416,-7-8 96,6 4-96,-9-8-3999,5 5 2111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37.2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478 550 1984,'0'-2'370,"0"0"0,0 0 1,0 1-1,-1-1 0,1 0 0,0 1 1,-1-1-1,1 1 0,-1-1 0,0 1 1,1-1-1,-3-2 0,1 1 11,-1 0 1,1 1-1,-1-1 0,0 1 1,0 0-1,-6-4 0,-3-2 299,6 4-463,0 0 0,0 0 0,-1 1-1,1 0 1,-1 0 0,-8-2 0,0 1-20,1 1 0,-1 0 0,-17 0 1,26 3-167,0 0 0,0 0 0,0 1 0,0 0 0,0 0 1,0 0-1,0 1 0,1 0 0,-1 0 0,1 0 0,-7 4 0,-4 5 16,1-1-1,0 2 0,1 0 0,0 1 1,0 0-1,-20 29 0,18-20 165,2 1-1,0 0 0,2 1 1,-13 31-1,19-36-137,1 1-1,0-1 1,2 1-1,0-1 1,1 1-1,1 0 1,1 0-1,1 0 1,3 22 0,-3-36-22,0 0 0,1 0 0,0 0 1,0 0-1,1 0 0,5 10 1,-6-14-25,0 1 1,-1 0-1,1-1 1,0 1-1,1-1 1,-1 1 0,0-1-1,1 0 1,-1 0-1,1 0 1,0 0-1,0-1 1,0 1-1,0-1 1,4 2 0,-1-2 53,1 1 0,0-2 0,0 1 0,0-1 0,0 0 0,0-1 0,9-1 0,49-14 214,-19 0-159,-2-3-1,85-48 0,-46 16-108,-70 41 58,0 0 0,0-1 1,19-21-1,-31 32-87,-1 0 0,0 0 0,1 0 0,-1 0 1,0 0-1,0 0 0,1-1 0,-1 1 0,0 0 0,0 0 0,1 0 1,-1-1-1,0 1 0,0 0 0,1 0 0,-1-1 0,0 1 0,0 0 1,0 0-1,0-1 0,1 1 0,-1 0 0,0-1 0,0 1 0,0 0 1,0-1-1,0 1 0,0 0 0,0-1 0,0 1 0,0 0 0,0-1 1,0 1-1,0 0 0,0-1 0,0 1 0,0 0 0,0 0 0,0-1 1,-1 1-1,1 0 0,0-1 0,0 1 0,0 0 0,-1-1 0,1 1-12,0 0 0,0-1-1,0 1 1,0 0-1,0 0 1,0 0 0,0-1-1,0 1 1,0 0 0,0 0-1,0-1 1,0 1-1,0 0 1,0 0 0,0 0-1,-1-1 1,1 1-1,0 0 1,0 0 0,0 0-1,0 0 1,-1-1-1,1 1 1,0 0 0,0 0-1,0 0 1,-1 0-1,1 0 1,0 0 0,0-1-1,0 1 1,-1 0-1,1 0 1,0 0 0,0 0-1,-1 0 1,1 0-1,0 0 1,0 0 0,0 0-1,-1 0 1,-7 10-240,-4 17 34,12-26 216,-2 7-35,0 0-1,0 0 1,0 0 0,1 1 0,1-1-1,-1 0 1,2 1 0,0 10-1,3 5 126,9 38 1,-10-53-4,0 1 1,0-1-1,1 0 1,0 0-1,0 0 1,1-1-1,0 0 1,1 0-1,0 0 1,0 0 0,12 10-1,-17-17-56,0 1 1,1-1-1,-1 0 0,1 0 1,-1 0-1,1 0 0,0 0 1,-1 0-1,1-1 0,0 1 0,0-1 1,0 1-1,-1-1 0,1 1 1,0-1-1,0 0 0,0 0 1,0 0-1,0 0 0,-1 0 0,1 0 1,0-1-1,0 1 0,0-1 1,0 1-1,-1-1 0,1 0 1,0 1-1,0-1 0,-1 0 0,1 0 1,-1 0-1,1-1 0,-1 1 1,1 0-1,-1 0 0,0-1 1,0 1-1,0-1 0,1 1 0,0-3 1,1-3 6,1-1-1,-1 1 1,0-1 0,-1 0 0,0 1 0,0-1 0,-1 0-1,0-1 1,0 1 0,-1-14 0,-2 1-76,0 0-1,-10-40 1,10 54 15,0 0 0,0 0 1,-1 0-1,0 0 0,0 1 0,-1-1 0,0 1 1,-8-10-1,10 14-8,0-1 0,0 1 0,-1 0 0,1 0 0,0 0 0,-1 0 0,0 1 0,1-1 0,-1 1 0,0-1 0,0 1 0,0 0 0,0 0 0,0 0 0,0 1 0,0-1 0,0 1 1,0-1-1,0 1 0,0 0 0,-1 0 0,-4 1 0,6 0 2,0-1 11,0 0 0,0 1 0,0-1-1,1 0 1,-1 1 0,0 0 0,0-1-1,1 1 1,-1 0 0,0 0 0,1 0-1,-1 0 1,1 0 0,-1 0 0,1 0-1,-2 3 1,-3 2-13,5-5 25,0-1-1,1 1 1,-1-1 0,1 1 0,-1-1 0,1 1 0,-1 0 0,1-1-1,-1 1 1,1 0 0,0-1 0,-1 1 0,1 0 0,0-1-1,0 1 1,-1 1 0,1-2 18,1 1 0,-1-1 0,0 1-1,1-1 1,-1 0 0,0 1 0,1-1 0,-1 0 0,0 1 0,1-1-1,-1 0 1,0 1 0,1-1 0,-1 0 0,1 0 0,-1 1-1,1-1 1,-1 0 0,1 0 0,-1 0 0,1 0 0,0 0-1,11 2 144,-5-2-63,-1-1 1,1 0-1,-1 0 0,1 0 1,-1-1-1,0 0 0,8-4 1,44-25 204,-8 5-184,-19 15-98,1 2-1,0 1 1,0 1 0,41-3-1,-65 9 26,1 0-1,0 0 1,0 1-1,0 0 1,16 3-1,-23-3-35,0 1-1,0 0 1,0-1 0,0 1-1,0 0 1,0 0 0,0 0 0,-1 0-1,1 0 1,0 0 0,0 1-1,-1-1 1,1 1 0,-1-1-1,0 1 1,1-1 0,-1 1-1,0 0 1,0 0 0,0 0-1,0 0 1,0-1 0,0 1-1,-1 0 1,1 0 0,-1 1-1,1-1 1,-1 0 0,0 0-1,0 3 1,1 8 26,-2-1 0,0 0 0,0 0 0,-4 14 0,-16 50 88,2-8-27,8-22 313,11-35 20,0-10-414,0-1 0,1 0 0,-1 0 0,0 0 0,0 0 0,0 1 0,0-1 0,0 0-1,1 0 1,-1 0 0,0 0 0,0 0 0,0 0 0,0 0 0,1 0 0,-1 0 0,0 0 0,0 1 0,0-1 0,0 0 0,1 0-1,-1 0 1,0 0 0,0 0 0,0 0 0,1 0 0,-1 0 0,0 0 0,0-1 0,1 1 0,13-9 94,-12 8-74,26-24 99,-1-1 0,26-32-1,22-23-370,-68 75 222,6-7-178,1 0 0,1 1 0,20-13 0,-34 25 190,-1 0-1,0-1 1,1 1-1,-1 0 0,1 0 1,-1 0-1,1 0 1,-1-1-1,1 1 0,-1 0 1,0 0-1,1 0 1,-1 0-1,1 0 0,-1 0 1,1 0-1,-1 0 0,1 0 1,-1 1-1,1-1 1,-1 0-1,1 0 0,-1 0 1,1 0-1,-1 1 1,1-1-1,0 1-4,0 0 0,-1 0 0,1 0 0,0-1 0,0 1 0,-1 0 0,1 0 1,-1 0-1,1 1 0,0 1 0,5 28-113,-3 41 244,-2-42-109,6 46-1,-3-47 61,-2-18-13,-1-1 1,6 19-1,-7-26-14,1 0 1,1-1-1,-1 1 1,0 0 0,1-1-1,-1 1 1,1-1-1,0 1 1,0-1-1,0 0 1,0 0-1,0 0 1,0 0 0,4 2-1,-4-3-8,0 0 1,-1 0-1,1-1 0,0 1 0,0 0 1,0-1-1,0 0 0,0 1 1,0-1-1,0 0 0,0 0 0,0 0 1,0-1-1,0 1 0,1 0 0,-2-1 1,1 1-1,0-1 0,0 0 0,0 0 1,0 1-1,3-3 0,4-3 44,-1 0-1,1 0 0,8-8 1,-13 10-56,19-17 83,-2-1 0,24-29 0,-5 3-25,111-136 20,-133 158-158,0-1 0,-2-1 1,-1 0-1,-1-1 0,-2-1 0,10-32 1,39-187-78,-55 214 122,-1 0-1,-2-1 1,-2-61 0,-2 89-42,1-1 1,-2 1 0,-2-11 0,3 16-21,0 0 0,0 0 1,0 0-1,0 0 0,-1 0 1,1 0-1,-1 1 0,0-1 0,0 1 1,-4-4-1,6 5 57,-1 1 1,0-1-1,0 1 1,0-1-1,1 1 0,-1 0 1,0-1-1,0 1 0,0 0 1,0 0-1,0 0 1,1 0-1,-1 0 0,0 0 1,0 0-1,0 0 0,0 0 1,0 0-1,0 0 1,0 0-1,1 1 0,-3 0 1,-17 9-79,16-6 91,0-1 1,0 1 0,0 0-1,0 0 1,1 1 0,0-1-1,0 1 1,0 0-1,0-1 1,1 1 0,-3 10-1,-3 9 38,-6 32-1,13-51-27,-16 87 63,5 1 0,-2 172 0,16-212 67,2 1-1,2-1 1,25 100 0,-26-138-11,0 1 0,0 0 0,1-1 0,1 0 0,14 21 0,-21-35-103,1 0 1,0 1 0,0-1-1,0 0 1,-1 0 0,1 0-1,0 0 1,0-1 0,0 1-1,0 0 1,1 0 0,-1-1 0,0 1-1,0 0 1,0-1 0,1 1-1,-1-1 1,0 1 0,0-1-1,1 0 1,-1 0 0,0 0-1,1 1 1,-1-1 0,0-1-1,1 1 1,-1 0 0,0 0-1,1 0 1,-1-1 0,0 1-1,1 0 1,-1-1 0,0 1-1,0-1 1,0 0 0,1 1-1,-1-1 1,0 0 0,2-1-1,2-3 31,0 0-1,0 1 0,-1-2 1,1 1-1,-1 0 0,6-12 1,18-34 5,25-40 25,-45 78-135,1 1 0,1 1-1,0-1 1,21-18 0,-25 26 5,-1 0-1,2 0 1,-1 1 0,0 0-1,0 0 1,1 0 0,10-2 0,49-8-323,-43 10 267,80-5 164,-48 6 80,-34 1-30,-13 1 65,0 0 0,0-1-1,9-2 1,-17 3-166,0 0-1,1 0 1,-1 0 0,0 0-1,0 0 1,0 0 0,0 0 0,1 0-1,-1 0 1,0 0 0,0 0-1,0 0 1,0 0 0,1 0-1,-1 0 1,0 0 0,0 0-1,0-1 1,0 1 0,0 0-1,1 0 1,-1 0 0,0 0-1,0 0 1,0-1 0,0 1 0,0 0-1,0 0 1,0 0 0,0 0-1,0 0 1,0-1 0,0 1-1,1 0 1,-1 0 0,0 0-1,0 0 1,0-1 0,0 1-1,0 0 1,-7-6 113,-13-3-145,11 8-51,0-1 1,0 1 0,-1 1-1,1 0 1,-1 0-1,1 1 1,0 0 0,-13 3-1,-3 2-157,-41 16-1,55-17 214,0 0 1,0 0 0,0 1-1,1 1 1,0 0-1,0 0 1,1 1 0,-14 14-1,13-10 25,0 0-1,1 1 0,0 0 1,1 0-1,1 1 0,-6 16 1,5-10 16,1 0 0,0 0 0,-3 23 0,9-34 35,0 1-1,0 0 1,0-1 0,1 1 0,1 0-1,0-1 1,0 1 0,5 17 0,-6-26-38,0 1 0,1-1 0,-1 0 0,1 0 0,-1 0 0,1 1 0,0-1 0,-1 0 0,1 0 0,0 0 0,0 0 0,0 0 0,0 0 0,0 0 0,0 0 0,0 0 0,1 0 0,-1 0 12,0-1 0,0 0 0,0 0 1,0 1-1,0-1 0,0 0 0,0 0 1,0 0-1,0 0 0,0 0 0,0 0 0,0-1 1,0 1-1,0 0 0,0 0 0,0-1 0,1 0 1,2-1 42,-1 0 1,1-1-1,-1 1 1,0-1-1,0 1 1,0-1 0,0 0-1,4-7 1,15-27-137,-2 0 1,23-58-1,-33 72 88,8-17-135,18-49-629,-36 89 719,0-1 0,0 1 0,0 0 1,0-1-1,1 1 0,-1 0 0,0-1 1,0 1-1,0 0 0,0-1 0,1 1 0,-1 0 1,0-1-1,0 1 0,0 0 0,1 0 1,-1-1-1,0 1 0,1 0 0,-1 0 1,0 0-1,1-1 0,-1 1 0,6 5-249,0 13 95,-5-17 148,14 39 215,40 76 0,-46-101-114,0 0 0,20 24 1,-24-33-24,1 0 0,-1 0 0,1-1 1,0 0-1,1 0 0,-1-1 0,1 1 0,12 4 1,-16-8-1,0 1 0,0-2 0,0 1 0,0 0 0,0-1 1,0 1-1,0-1 0,0 0 0,0 0 0,0 0 0,0 0 0,0-1 0,0 1 1,6-3-1,-4 2-8,-1-1 0,1-1 1,-1 1-1,0-1 1,1 0-1,-1 0 0,0 0 1,4-5-1,5-6 21,-1-1-1,-1 0 1,17-31-1,-25 41-48,29-46-185,16-28-85,-23 43-181,-18 21 311,-5 12 9,-10 13-104,-2 4 172,0 0 0,1 0 0,1 1 0,0 0 1,1 1-1,1 0 0,0 0 0,1 0 0,1 1 0,1-1 0,-3 32 0,5-35 90,1-1 1,0 1-1,1-1 0,1 0 0,0 1 0,0-1 0,1 0 0,6 14 0,-7-21-14,1 0-1,-1 0 0,1-1 1,0 1-1,0-1 0,0 0 1,1 0-1,-1 0 0,1 0 1,0 0-1,0-1 0,0 0 1,1 0-1,-1 0 0,1 0 1,0-1-1,-1 0 0,1 0 1,0 0-1,0-1 0,11 3 1,-5-2 50,0-1 0,0 0 0,0-1-1,0 0 1,0-1 0,1 0 0,-1 0 0,0-1 0,0-1 0,-1 0 0,1 0 0,-1-1 0,15-8 0,-5 0-28,0-2 0,-2 0-1,1-1 1,-2-1 0,0-1 0,20-25-1,-14 14-92,-2 0-1,0-2 0,-2 0 0,19-43 0,-17 24-120,-2-2 0,19-84-1,-22 66 157,-4-1-1,-3 0 1,-3 0-1,-4-96 0,-2 155-12,-1-10-155,0 0 0,-2 1 0,-5-25 0,8 45 165,0-1 0,0 0 0,-1 1 1,1-1-1,0 1 0,0-1 0,-1 0 1,1 1-1,0-1 0,-1 1 0,1-1 1,0 1-1,-1-1 0,1 1 0,-1-1 1,1 1-1,-1-1 0,1 1 0,-1-1 0,1 1 1,-1 0-1,0-1 0,0 1 3,0 0 1,1 0-1,-1 0 0,0 0 0,1 0 0,-1 0 1,1 1-1,-1-1 0,0 0 0,1 0 0,-1 0 1,1 1-1,-1-1 0,1 0 0,-1 1 0,1-1 1,-1 1-1,0 0 0,-1 1-8,-1 1-1,1 0 1,0 0 0,0-1 0,1 1-1,-1 0 1,-1 4 0,-4 14 67,2 1 1,0 0-1,-2 33 1,4-29-3,-4 41 238,2 0-1,4 1 0,3-1 1,3 0-1,22 112 0,-17-129-197,27 106 108,-31-138-128,1 0-1,0 0 1,1-1 0,1 0-1,1-1 1,14 21 0,-19-32-88,0 0 0,1 0 0,-1 0 0,1-1 0,0 0 0,0 0 0,0 0 0,0-1 0,1 0 0,-1 0 0,1 0 0,0-1 0,0 0 0,0 0 0,0-1 0,0 0 1,0 0-1,0-1 0,1 0 0,-1 0 0,0-1 0,9-1 0,-8 1-366,0-1 0,-1 0 0,1 0-1,-1 0 1,1-1 0,-1 0 0,0-1 0,0 1 0,0-2 0,-1 1 0,1 0-1,-1-1 1,0 0 0,0-1 0,-1 0 0,1 1 0,-1-2 0,-1 1 0,8-13 0,-10 14-78,0-1 1,-1 1 0,1-1 0,-1 1 0,-1-1 0,1 1 0,-1-1 0,0 1 0,0-1 0,0 0-1,-1 1 1,0-1 0,0 1 0,0-1 0,-1 1 0,0 0 0,0 0 0,0 0 0,-1 0 0,0 0 0,0 0-1,0 0 1,-4-4 0,-19-21-1846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37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 48 8640,'-69'-20'3904,"38"12"735,41 8-3903,11-5 352,9 5-640,32-6-192,8 6-160,9-5 64,-9 5-96,-4-3-576,-9 3 256,-5 0-2496,-8 8 1505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37.94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 64 7808,'-26'-17'3520,"29"30"-3040,12-13 352,1 4-544,28-4 896,9 0-704,17-8 96,0-1-384,14-5-256,-5 6 32,17-8-5344,-4 7 2912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40.6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8 970 2496,'-8'3'5945,"16"-14"-4253,-2 0-1544,0 0 0,0 1-1,2 0 1,-1 1 0,1-1 0,0 1-1,1 1 1,0 0 0,0 0 0,1 1-1,0 0 1,0 0 0,1 1 0,0 1-1,0 0 1,12-4 0,-22 9-138,-1-1 0,0 1 0,1 0 0,-1 0 1,1-1-1,-1 1 0,1 0 0,-1 0 0,1 0 0,-1 0 0,1 0 1,-1 0-1,1 0 0,-1 0 0,1 0 0,-1 0 0,1 0 0,-1 0 1,1 0-1,0 0 0,-1 0 0,0 1 0,1-1 0,-1 0 0,1 0 0,-1 1 1,1-1-1,-1 0 0,1 0 0,-1 1 0,0-1 0,1 1 0,-1-1 1,0 0-1,1 1 0,-1-1 0,0 1 0,1-1 0,-1 1 0,0-1 1,0 1-1,0-1 0,1 1 0,-1-1 0,0 1 0,0-1 0,0 1 0,0-1 1,0 1-1,0-1 0,0 1 0,0-1 0,0 1 0,-1 5 69,0-1 0,0 1 1,-1-1-1,-2 6 0,2-5-83,-94 272 1636,90-263-1138,-1 0 0,-9 15 0,34-72 64,-6 11-593,4 1 17,0 2 0,2 0 1,2 0-1,23-25 0,97-91 459,-131 134-370,12-11-227,-20 21 140,0-1 1,-1 1-1,1-1 0,0 1 0,0-1 0,0 1 1,0-1-1,0 1 0,0 0 0,0-1 0,-1 1 1,1 0-1,0 0 0,0-1 0,0 1 0,0 0 0,0 0 1,0 0-1,0 1 0,0-1 0,0 0 0,0 0 1,1 1-1,-1-1 15,-1 1 0,1-1-1,0 1 1,-1 0 0,1-1 0,-1 1 0,1 0 0,-1-1-1,1 1 1,-1 0 0,0 0 0,1-1 0,-1 1 0,0 0-1,0 0 1,1 0 0,-1 0 0,0-1 0,0 1 0,0 0-1,0 0 1,0 0 0,0 0 0,0-1 0,-1 1 0,1 1-1,-7 29 140,4-22-90,-71 279 1280,65-262-817,6-19 30,6-16-99,12-30-378,19-37-1,-28 63-46,91-163 131,-62 118-318,-18 30-470,-12 39 75,-12 56 416,2-5 97,0-20 257,3 0 1,4 57 0,-1-94-185,0 1 1,0-1-1,0 0 1,4 8-1,-5-12-5,0 0 0,0-1 0,0 1 0,0 0 0,1-1 0,-1 1 0,0 0 0,1-1 0,-1 1 0,0 0 0,1-1 0,-1 1 0,1-1 0,-1 1 0,1-1 0,-1 1 0,1-1 0,0 1 0,-1-1 0,1 0 0,-1 1 0,1-1 0,0 0 0,0 1 0,-1-1 0,1 0 0,0 0 0,-1 0 0,1 0 0,0 0 0,-1 0 0,1 0 0,0 0 0,0 0 0,-1 0 0,1 0 0,0 0 0,-1 0 0,1 0 0,0-1 0,0 1 0,-1 0 0,1-1 0,-1 1 0,1 0 0,1-1 0,5-6 109,0 0-1,-1 0 1,1 0 0,-1-1 0,-1 0-1,6-10 1,4-5-44,22-29 13,53-56-1,-2 16-1080,-90 95 850,0 0 0,0 1 0,1-1-1,-1 1 1,1-1 0,0 1 0,-1 5-1,-7 39 239,1 3-10,2 0-1,2 1 1,2 0 0,9 93-1,-6-140-22,-1 0 0,1-1 0,1 1 0,-1 0 0,1 0 0,0-1 0,4 9-1,-6-12-35,1-1 0,0 1 0,-1 0 0,1 0 0,0 0 0,-1-1 0,1 1 0,0 0 0,0-1 0,0 1-1,-1-1 1,1 1 0,0-1 0,0 1 0,0-1 0,0 0 0,2 1 0,-2-1 3,0 0-1,1 0 1,-1-1 0,0 1 0,1 0 0,-1 0-1,0-1 1,1 1 0,-1-1 0,0 1 0,0-1 0,0 0-1,0 1 1,1-1 0,-1 0 0,0 0 0,1-1-1,3-3 30,0-1-1,0 0 0,0 0 0,-1 0 1,5-8-1,18-39 60,-18 33-87,-3 8-21,80-174 295,-74 160-514,16-24-1,-1 2-1039,-26 48 1233,-1 0 1,0 0-1,0 0 0,0 0 1,0 0-1,1 0 0,-1 0 1,0 0-1,0 0 0,0 0 1,0 0-1,0 0 0,1 0 1,-1 0-1,0 0 1,0 0-1,0 1 0,0-1 1,0 0-1,0 0 0,1 0 1,-1 0-1,0 0 0,0 1 1,0-1-1,0 0 0,0 0 1,0 0-1,0 0 0,0 0 1,0 1-1,0-1 0,0 0 1,0 0-1,0 0 0,0 0 1,0 1-1,0-1 0,0 0 1,0 0-1,3 10-43,8 68-128,-7-45 365,1-1 0,1 0 0,13 38 0,-19-69-151,1 1 0,-1 0 1,1 0-1,0 0 0,0-1 1,0 1-1,0 0 0,0-1 1,0 1-1,0-1 0,1 0 1,-1 1-1,0-1 1,1 0-1,-1 0 0,1 1 1,0-1-1,2 1 0,-3-2-6,-1 0 1,1 0-1,0 0 0,0 0 0,0 0 0,0 0 1,0 0-1,0 0 0,-1 0 0,1 0 0,0 0 0,0 0 1,0-1-1,0 1 0,-1 0 0,1-1 0,1 0 1,0 0 9,0-1 0,0 1 1,0-1-1,-1 0 0,1 0 1,0 0-1,-1 0 1,2-2-1,33-65 575,-16 27-422,0 4-102,87-148-718,-105 184 575,-1 0 0,0 0 0,1 0 0,0 0 0,-1 0 0,1 0 0,0 1 0,0-1 0,0 1 0,0-1 0,0 1 0,3-2 0,-4 3 35,1 0 1,-1-1-1,1 1 1,-1 0-1,0 0 0,1 0 1,-1 1-1,1-1 1,-1 0-1,0 0 1,1 1-1,-1-1 0,0 1 1,0-1-1,1 1 1,-1 0-1,0-1 0,0 1 1,0 0-1,0 0 1,0 0-1,0 0 1,0 0-1,2 1 0,3 5 13,-1 0 0,1 1-1,-1-1 1,-1 1-1,1 0 1,-1 0 0,-1 1-1,0-1 1,0 1 0,2 9-1,1 10 74,4 53 0,-8-61 11,-1-1 1,-1 1-1,-1-1 0,0 1 1,-8 34-1,8-52-43,1 0 0,-1 0 0,0 1 0,0-1 0,0 0 0,0 0-1,0 0 1,-3 4 0,3-5-19,0-1 0,0 1 0,0 0 0,0-1 0,0 1 0,0 0 0,0-1 0,0 1 1,0-1-1,0 0 0,0 1 0,0-1 0,-1 0 0,1 0 0,0 0 0,0 0 0,0 0 0,0 0 0,0 0 0,-1 0 0,1 0 0,-2-1 0,-3 0-5,0-1-1,-1-1 1,1 1-1,0-1 1,0 0-1,1 0 1,-1-1-1,-8-7 1,3 2-168,0-1-1,1-1 1,-10-12 0,17 19 101,-9-12-649,12 11 223,10 5 37,0 2 481,0 0 0,-1-1 0,1-1 0,0 1 0,0-2 0,0 1 0,11-3 0,2-1 68,42-13-1,-36 6-2,-1-1 0,0-1 0,-1-1 0,0-1 1,-1-2-1,0 0 0,-2-2 0,0-1 0,-1-1 1,-2 0-1,0-2 0,-1-1 0,-1 0 0,24-42 1,-14 17-31,-2-2 1,-3 0 0,22-66 0,-36 86-47,-1 0 0,-2-1 0,-1 0 0,-2 0 0,-1-1 0,-1 1 1,-3-42-1,0 57-142,-1 1-1,-1-1 1,0 1 0,-1 0 0,-8-24 0,11 38 75,0 0-1,0 0 1,0 0 0,-1 0 0,1 0-1,0 1 1,-1-1 0,-1-1 0,2 2 31,1 1 1,-1 0 0,1-1-1,-1 1 1,1 0 0,-1 0 0,1 0-1,-1 0 1,1 0 0,-1 0-1,1-1 1,-1 1 0,1 0-1,-1 0 1,1 1 0,-1-1-1,1 0 1,-1 0 0,1 0 0,-1 0-1,0 0 1,1 1 0,0-1-1,-1 0 1,1 0 0,-1 1-1,1-1 1,-1 0 0,1 1-1,-1-1 1,1 0 0,0 1 0,-1-1-1,1 1 1,0-1 0,-1 0-1,1 1 1,0-1 0,-1 2-1,-3 5-4,0 0 1,0 0-1,1 0 0,0 1 0,0 0 0,-3 13 0,1 0 49,-2 33 1,1 51 44,5 1 1,4 0-1,18 108 0,-18-189-98,13 113-392,-12-46-4299,-3-85 4078,-1-4 127,0 0 0,0 0 1,-1 0-1,1 0 0,-1-1 0,1 1 1,-3 5-1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41.0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48 40 8896,'-34'-39'4032,"21"39"-3072,21 3-864,-3 2 1600,8 1-960,8 2 543,10 4-735,17-4-32,1 3-320,30-6-160,4-2-64,14 2-1088,-9 2 576,-1 1-4031,-12 3 2495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42.7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19 529 1728,'-2'-2'3956,"6"-4"-2102,11-8-1209,-6 6 94,1-4-327,-1 0-1,-1-1 0,1 0 1,-2 0-1,11-27 1,-4 10-38,7-14 38,15-48 0,-29 73-125,-2-1 1,0 1-1,-2-1 1,0 0 0,1-25-1,-4 36-161,-1 1-1,0-1 0,0 1 1,0 0-1,-1 0 0,0 0 1,-7-16-1,9 24-131,0 0 0,0-1 1,0 1-1,0 0 0,0 0 1,0-1-1,0 1 0,-1 0 1,1 0-1,0 0 0,0-1 1,0 1-1,0 0 0,0 0 1,-1 0-1,1 0 0,0-1 1,0 1-1,0 0 0,0 0 1,-1 0-1,1 0 0,0 0 0,0 0 1,0 0-1,-1-1 0,1 1 1,0 0-1,0 0 0,-1 0 1,1 0-1,0 0 0,0 0 1,-1 0-1,1 0 0,0 0 1,0 0-1,0 0 0,-1 0 1,1 1-1,-9 8-85,-4 16 106,12-22 0,-63 182 1351,41-87-927,-12 117 1,20-107-194,6-48 117,-1 85-1,15-75 316,-5-70-658,0 1 1,0-1 0,0 1-1,0 0 1,0-1-1,0 1 1,0-1 0,0 1-1,0-1 1,0 1-1,0-1 1,1 1 0,-1-1-1,0 1 1,0-1-1,1 1 1,-1-1 0,0 1-1,1-1 1,-1 1 0,1-1-1,-1 0 1,0 1-1,1-1 1,-1 0 0,1 1-1,-1-1 1,1 0-1,-1 1 1,1-1 0,-1 0-1,1 0 1,-1 0-1,1 0 1,-1 0 0,1 1-1,0-1 1,-1 0 0,1 0-1,0 0 1,0-1 5,0 1 1,0 0-1,0 0 1,1-1-1,-1 1 1,0 0 0,0-1-1,0 1 1,0-1-1,0 0 1,0 1-1,0-1 1,-1 0-1,1 1 1,0-1 0,0 0-1,0 0 1,-1 0-1,1 0 1,0-1-1,5-10-102,-1 0-1,-1 0 0,0 0 1,3-18-1,7-56-101,-8 44 169,8-33-158,3-22-717,-14 86 391,-2 11 478,-1 0 1,0 0-1,0 0 1,0 0-1,0 0 1,1 0-1,-1 0 1,0-1-1,0 1 1,1 0-1,-1 0 1,0 0-1,0 0 1,0 0-1,1 0 1,-1 0-1,0 0 1,0 0-1,0 0 1,1 0-1,-1 0 1,0 0-1,0 0 1,0 1-1,1-1 1,-1 0-1,0 0 1,1 0-1,0 1-22,0 0-1,0 0 0,0 0 1,0 0-1,0 0 1,0 0-1,0 1 0,0-1 1,-1 0-1,1 0 0,0 2 1,14 34 156,-10-22 80,0 0 0,2-1-1,0 1 1,0-2 0,18 25 0,-19-31-129,0 0 1,1 0-1,-1 0 0,2-1 1,-1 0-1,1 0 1,-1-1-1,2 0 0,-1 0 1,0-1-1,1 0 1,0 0-1,0-1 0,10 2 1,-1-1 65,-1-2 0,1 0 1,0-1-1,0-1 0,26-2 1,-36 1-82,-1-1 1,1 0-1,-1 0 1,0 0-1,0-1 1,0 1-1,0-2 1,0 1 0,-1-1-1,1 0 1,-1-1-1,0 1 1,0-1-1,-1 0 1,9-11-1,-7 5-22,0 0 0,-1 0 0,-1-1 0,0 0 0,7-24 0,-10 29-38,-1-1 0,1 1-1,-2-1 1,1 1 0,-1-10 0,0 13-20,0 1-1,0-1 1,-1 1-1,0-1 0,0 1 1,0 0-1,0-1 1,0 1-1,0 0 1,-1 0-1,0 0 1,-3-5-1,4 7 0,0-1 0,0 1-1,0 0 1,-1 0 0,1 0 0,0 0 0,-1 0 0,1 0-1,-1 0 1,1 1 0,-1-1 0,0 0 0,1 1 0,-1-1-1,0 1 1,1 0 0,-1-1 0,0 1 0,1 0-1,-1 0 1,0 0 0,0 0 0,1 1 0,-1-1 0,0 0-1,-2 2 1,-1 0-50,-1 0 1,1 1-1,0-1 0,0 1 0,1 0 1,-8 6-1,-1 3 130,1 1 0,0 0 0,0 1 0,1 1 0,1 0 0,1 0 0,-12 24 0,16-28 124,-1 1-1,1 0 1,1 1 0,0-1 0,-3 23 0,6-31-121,1 1 1,-1 0-1,1 0 1,0-1 0,1 1-1,-1 0 1,1 0-1,0-1 1,0 1-1,0 0 1,1-1-1,0 1 1,0-1-1,0 0 1,0 1-1,0-1 1,1 0-1,5 5 1,-1-2 32,1 0 1,0 0 0,1-1 0,-1-1-1,1 1 1,0-2 0,0 1 0,1-1-1,-1 0 1,1-1 0,0 0 0,0-1-1,0 0 1,1 0 0,11-1 0,4 0-54,0-1 0,0-1 0,0-2 0,48-10 0,30-19-2776,-94 29 2315,51-17-1416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46.5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 1179 4224,'-15'-13'1365,"15"13"-1355,0-1-1,0 1 1,0 0-1,0 0 0,0 0 1,0 0-1,0 0 1,0 0-1,0 0 1,0 0-1,0-1 1,0 1-1,0 0 0,0 0 1,0 0-1,-1 0 1,1 0-1,0 0 1,0 0-1,0 0 1,0 0-1,0 0 1,0 0-1,0 0 0,0 0 1,0 0-1,-1 0 1,1 0-1,0 0 1,0 0-1,0 0 1,0 0-1,0 0 0,0 0 1,0 0-1,0 0 1,-1 0-1,1 0 1,0 0-1,0 0 1,0 0-1,0 0 1,0 0-1,0 0 0,0 0 1,0 0-1,-1 0 1,1 0-1,0 0 1,0 0-1,0 0 1,0 0-1,0 0 0,0 1 1,0-1-1,0 0 1,-3 4 324,1 1 0,-1 0 0,1 0 0,0 0 0,1 0 0,-1 0 0,1 0 0,0 0 0,0 0 0,0 10 0,-2 11 477,-28 215 2518,5-24-1887,14-148-238,-23 76-1,34-138-1062,1-7-94,0 1 0,0 0 1,-1 0-1,1-1 0,0 1 1,0 0-1,0 0 0,-1-1 1,1 1-1,0 0 0,-1 0 1,1-1-1,-1 1 0,1 0 1,-1-1-1,1 1 0,-1-1 1,1 1-1,-1-1 0,1 1 0,-1-1 1,0 1-1,1-1 0,-1 1 1,-1-1-1,2 0-35,0 0 0,0 0-1,0 0 1,0 0 0,-1 0 0,1 0 0,0 0-1,0 0 1,0 0 0,0 0 0,0 0 0,-1 0-1,1 0 1,0 0 0,0 0 0,0 0 0,0 0-1,0 0 1,-1 0 0,1 0 0,0 0 0,0 0-1,0 0 1,0 0 0,0-1 0,0 1 0,-1 0-1,1 0 1,0 0 0,0 0 0,0 0 0,0 0-1,0-1 1,0 1 0,0 0 0,0 0 0,0 0-1,0 0 1,0 0 0,0-1 0,0 1 0,0 0-1,0 0 1,0 0 0,0 0 0,0-1 0,-2-8 82,1 0-1,0-1 1,0 1 0,1-11 0,3-51-57,13-79 1,-8 110-28,1 1 1,2-1 0,31-70-1,136-229-175,-174 331 169,25-37-217,-27 42 173,0 1 0,0-1 0,1 1 0,-1-1 0,1 1 0,-1 0 1,1 0-1,0 0 0,0 0 0,0 1 0,6-4 0,-8 5 30,0 0 0,0 0 0,0 0 0,0-1-1,0 1 1,0 0 0,1 0 0,-1 1 0,0-1 0,0 0 0,0 0-1,0 0 1,0 1 0,0-1 0,0 0 0,0 1 0,0-1 0,0 1-1,0 0 1,0-1 0,0 1 0,0 0 0,-1-1 0,1 1 0,0 0-1,0 0 1,-1 0 0,1-1 0,-1 1 0,2 2 0,1 3 9,-1-1 1,1 1-1,-1 0 1,1 7-1,-1-7 3,4 16 12,-1-1-1,-2 1 1,0 0-1,1 38 1,-5-49 49,1-1 1,-1 0 0,0 0 0,-1 1-1,-1-1 1,1 0 0,-1 0 0,-1-1-1,0 1 1,-1-1 0,1 0 0,-10 13-1,13-21-25,0 0 0,0 0 0,0 1 0,0-1 0,0 0 0,0 0 0,-1 0-1,1 0 1,0-1 0,-1 1 0,1 0 0,-1 0 0,1-1 0,-1 1 0,1-1 0,-1 1-1,1-1 1,-1 0 0,0 0 0,1 1 0,-1-1 0,-3-1 0,3 1-59,0-1 0,0 1 0,-1-1 0,1 0 1,0 0-1,0 0 0,0 0 0,0 0 0,0-1 1,0 1-1,0-1 0,1 1 0,-1-1 0,0 0 0,1 1 1,-3-5-1,4 6 4,0 0 1,-1 0-1,1-1 1,0 1 0,0 0-1,0-1 1,-1 1-1,1 0 1,0-1-1,0 1 1,0 0 0,0-1-1,0 1 1,0 0-1,0-1 1,0 1-1,0-1 1,0 1 0,0 0-1,0-1 1,0 1-1,0 0 1,0-1-1,0 1 1,0 0 0,0-1-1,1 1 1,-1 0-1,0-1 1,0 1-1,0 0 1,1-1 0,-1 1-1,0 0 1,0 0-1,1-1 1,-1 1-1,0 0 1,0 0 0,1-1-1,-1 1 1,0 0-1,1 0 1,-1 0-1,0 0 1,1 0 0,-1 0-1,0-1 1,1 1-1,0 0 1,22-3-469,-20 2 485,58-1-152,-32 1 279,41-5-1,-28-1 73,-1-2-1,0-2 0,-1-1 0,0-2 0,64-33 1,-91 40-136,1-1 0,-2 0 0,1-1-1,-1-1 1,-1 0 0,1 0 0,-2-1 0,0-1 0,17-24 0,-17 20 49,-1-1 1,-1 0-1,11-34 1,-16 43-107,-1 0 1,0 0-1,-1 0 1,0 0-1,0-1 1,0 1-1,-1-1 1,-1 1-1,1 0 1,-1-1-1,-3-8 1,2 12-43,1 0-1,-2 0 1,1 1 0,0-1 0,-1 1-1,0-1 1,0 1 0,0 0 0,-1 0-1,0 0 1,1 1 0,-1-1 0,0 1-1,-7-4 1,-3-1-50,0 0 1,-1 2-1,-18-7 0,30 12 82,0-1-142,5 0 61,9 0 44,8 1 97,-1 0 0,1 1-1,26 4 1,-33-3-68,0 2 0,0-1 0,0 2 0,-1-1 0,1 2 0,15 7 0,-20-7 18,1 0 1,-1 1-1,0 0 0,0 0 0,-1 1 1,1 0-1,-2 0 0,1 0 1,-1 1-1,0-1 0,0 1 1,-1 1-1,0-1 0,4 16 0,2 8 87,-2 2-1,6 53 0,-10-60-20,1 29 26,-5-42-90,1 0-1,1 0 1,0 0 0,1-1-1,6 18 1,-8-28 20,0 0 0,1 1 0,-1-1 0,1 0 0,0 0 0,0 0 0,0 0 0,0 0 0,0 0 0,1-1 0,0 1 0,-1-1 0,1 0 0,0 1 0,0-1 0,0-1 0,0 1 0,0 0 0,1-1 0,-1 1 0,0-1 0,1 0 0,-1 0 0,1-1 0,-1 1 0,1-1 0,5 1 0,22-3 94,-1-1 1,0-1 0,0-2-1,46-14 1,-57 14-95,-1 0-1,1-2 1,-2 0 0,19-12 0,-25 13-16,-1 0 1,0-1 0,0 0-1,-1 0 1,0-1 0,-1 0-1,13-18 1,-13 14-16,0 0 0,-1-1 0,-1 0-1,0 0 1,-1 0 0,0-1 0,3-23 0,-6 27-32,-1 1 0,0 0 0,0-1 0,-1 1 0,-1 0 0,0-1 0,0 1 0,-1 0 0,-1 0 0,1 0 0,-2 0 0,-5-12 0,8 19-1,-1 0 0,1 1 0,-1-1 0,0 1-1,0-1 1,0 1 0,0 0 0,0 0 0,-1 0 0,1 0 0,-1 0 0,1 0-1,-1 1 1,0-1 0,0 1 0,0 0 0,0 0 0,1 0 0,-2 0 0,1 0 0,0 1-1,0-1 1,0 1 0,0 0 0,0 0 0,0 0 0,0 0 0,0 1 0,-4 0 0,0 0 1,0 1 1,0 0-1,0 0 1,0 1 0,0 0-1,1 0 1,-1 1 0,1 0-1,0 0 1,-11 9 0,11-6 49,0-1 0,0 1 1,0 0-1,1 1 0,0-1 1,1 1-1,0 0 1,0 0-1,1 1 0,0-1 1,0 1-1,1-1 0,0 1 1,0 0-1,1 0 0,0 0 1,1 0-1,0 0 0,0 0 1,1 0-1,0 0 0,1 0 1,0-1-1,0 1 1,1 0-1,0-1 0,0 1 1,1-1-1,0 0 0,1-1 1,0 1-1,9 11 0,-2-6 38,0 0-1,0-1 0,1 0 1,1-1-1,0 0 1,1-1-1,0-1 0,0 0 1,1-1-1,17 6 0,-22-11 41,-1-1-1,1 0 0,0-1 0,-1 0 1,1-1-1,0 0 0,0-1 0,0 0 1,20-4-1,-3-3-25,0 0 1,37-17 0,-8-1-64,-2-3 1,0-1-1,-3-3 0,0-3 1,63-57-1,76-69-78,-176 152-93,2-1-163,-14 8 273,-8 4 163,-4 2-157,1 1 0,0 0 0,1 0-1,-1 1 1,1 0 0,-11 9 0,-6 6 23,0 1-1,1 2 0,-20 26 1,32-35 24,1 0 0,1 0 1,0 1-1,2 0 0,-1 0 1,2 1-1,-8 25 0,13-35 21,0 1-1,0-1 0,0 1 1,1-1-1,0 1 1,1 0-1,-1-1 0,1 1 1,1-1-1,-1 1 1,1-1-1,0 1 0,1-1 1,-1 0-1,1 0 1,0 0-1,1-1 0,-1 1 1,1-1-1,0 1 1,1-1-1,4 4 0,-2-2 30,0-1-1,1 0 0,-1 0 0,1 0 1,0-1-1,1 0 0,-1-1 0,1 0 1,0-1-1,0 1 0,0-2 0,1 1 1,-1-1-1,16 1 0,-12-3 12,0 0-1,0-1 1,0-1-1,0 0 1,19-6-1,58-26 75,-65 23-87,-1-1 0,0-1 1,-1-1-1,0-1 0,-1-1 0,-1 0 1,0-2-1,-1-1 0,-2 0 1,0-2-1,0 0 0,24-40 1,-19 21-53,41-66-971,-58 100 619,-3 10 152,-2 14 88,-1-17 120,0 42-11,3 107 12,-1-125 35,2 0 0,0 0 0,15 47-1,-16-62 33,2 0-1,-1 0 0,7 10 1,-9-17-3,1 1 1,-1-1 0,1 1-1,0-1 1,0 0 0,0 0 0,0 0-1,0-1 1,1 1 0,5 3-1,-7-5-24,1 0-1,-1-1 0,1 1 0,-1 0 1,1-1-1,0 0 0,-1 0 0,1 1 1,0-2-1,0 1 0,-1 0 1,1 0-1,0-1 0,-1 1 0,1-1 1,-1 0-1,1 0 0,4-2 0,2-3 35,1 1-1,-1-2 0,10-7 0,-14 10-53,9-8 11,0-1 0,0-1 0,-1 0 0,19-28 0,35-69-16,-52 85-11,160-249-485,-170 268 460,22-27-134,-25 32 93,0 0-1,0 0 0,0 0 0,0 0 1,1 1-1,-1-1 0,0 1 1,1 0-1,-1-1 0,1 1 1,0 0-1,3-1 0,-5 2 55,1 0 0,-1 0 0,0 0-1,0 1 1,0-1 0,1 0 0,-1 0 0,0 1-1,0-1 1,0 1 0,0-1 0,0 1 0,0 0-1,0-1 1,0 1 0,0 0 0,0-1 0,0 1-1,0 0 1,0 0 0,0 0 0,-1 0 0,1 0-1,0 0 1,-1 0 0,1 0 0,-1 0 0,1 0-1,-1 1 1,1 0 0,1 5 12,0-1 0,0 1 1,-1 0-1,2 9 0,-1 40 67,-8 105 0,4-137 8,-1 0 0,-1 0 0,-12 37 0,15-57-56,0-1 0,-1 1 0,1-1 0,-1 0 0,0 1-1,0-1 1,0 0 0,0 0 0,-1-1 0,1 1 0,-1 0 0,1-1 0,-1 1 0,0-1 0,0 0 0,0 0 0,0 0 0,-1 0-1,1-1 1,0 1 0,-1-1 0,1 0 0,-1 0 0,0 0 0,1-1 0,-1 1 0,0-1 0,1 0 0,-1 0 0,0 0 0,1 0-1,-1-1 1,0 1 0,-5-3 0,1 0-112,-1-1-1,1-1 0,0 1 1,0-1-1,0-1 1,1 1-1,0-1 0,0-1 1,0 1-1,1-1 1,0 0-1,-9-14 0,15 20 59,-1 0-1,1 1 1,0-1-1,-1 0 1,1 0-1,-1 1 1,1-1-1,0 0 1,0 0-1,0 0 1,-1 1-1,1-1 0,0 0 1,0 0-1,0 0 1,0 1-1,0-2 1,1 1 18,-1 1-1,0 0 1,0 0 0,1-1 0,-1 1-1,0 0 1,0 0 0,1-1 0,-1 1-1,0 0 1,1 0 0,-1 0 0,0 0-1,1 0 1,-1-1 0,0 1 0,1 0-1,-1 0 1,0 0 0,1 0 0,-1 0-1,0 0 1,1 0 0,-1 0 0,0 0-1,1 0 1,5 1-45,-1 0 0,0 1 0,10 3 0,-10-3 51,24 9 57,0-2 0,0-1 0,50 8 0,-68-15 17,0 0 1,0-1-1,0 0 1,-1-1-1,1 0 1,0-1-1,0 0 1,-1-1-1,1 0 0,-1 0 1,0-1-1,0 0 1,17-11-1,-16 8-23,0-1 0,-1 0 0,0 0 0,-1-1 0,1 0 0,-2 0 0,1-1 0,-2 0 0,1-1 0,-1 0 0,-1 0 0,0-1 0,9-23 0,-13 27-46,4-10 81,7-31-1,-12 45-122,-1-1 0,1 1-1,-1-1 1,0 0-1,0 1 1,0-1 0,-1 1-1,1-1 1,-1 0-1,0 1 1,0 0 0,-4-8-1,5 11 16,-1 0-1,0-1 1,1 1-1,-1 0 1,0 0-1,0 0 1,0 0-1,0 0 1,0 0-1,0 0 1,0 0-1,0 0 1,0 0-1,0 1 1,0-1-1,0 0 1,-1 1-1,1-1 1,0 1-1,-1-1 1,-1 1-1,1 0 7,0 0-1,0 0 0,0 0 0,0 0 1,0 1-1,1-1 0,-1 1 0,0 0 0,0-1 1,0 1-1,1 0 0,-1 0 0,-2 2 1,-1 1 1,0 0-1,0 0 1,1 0 0,-1 1 0,1 0 0,0 0 0,1 0-1,-5 8 1,2 0 69,1 0-1,0 1 0,1 0 1,0 0-1,1 0 1,1 0-1,0 1 0,1-1 1,1 1-1,0-1 0,1 1 1,0-1-1,1 0 1,1 1-1,0-1 0,10 26 1,-9-32-6,1-1 0,-1 0 0,1 1 0,0-2 0,1 1 0,-1-1 0,1 1 1,1-2-1,-1 1 0,1-1 0,0 0 0,0 0 0,11 4 0,-7-3 39,0-1-1,1-1 0,-1 0 0,1-1 1,0 0-1,0-1 0,0 0 0,21 0 1,-22-2-35,0-1 0,0 0 1,0 0-1,0-1 0,0 0 1,-1-1-1,1 0 0,-1-1 1,0 0-1,0 0 1,0-1-1,12-9 0,-7 2-78,-1 0-1,-1-2 0,0 1 1,-1-2-1,0 1 1,-1-2-1,-1 0 1,13-25-1,-1 0-120,-2 0-1,-2-2 1,14-51 0,26-161-988,-46 193 986,-2 13 64,45-279-293,-54 316 373,0 0-1,-1-1 1,0 1-1,-1 0 1,-1 0-1,-3-16 1,5 27-9,0 0 0,-1 0 0,1 0-1,0-1 1,-1 1 0,1 0 0,-1 0 0,1 0 0,-1 0 0,0 0 0,1 0-1,-1 0 1,0 0 0,0 0 0,0 0 0,1 1 0,-1-1 0,0 0-1,0 0 1,0 1 0,-2-2 0,2 2 16,0 0 1,0 0-1,0 0 0,0 0 1,0 1-1,0-1 1,0 0-1,0 0 0,0 1 1,0-1-1,0 1 0,0-1 1,0 0-1,0 1 0,1 0 1,-1-1-1,0 1 1,0 0-1,-1 1 0,-2 3 25,-1 0 0,1 1 0,0-1 1,0 1-1,-4 11 0,1 0 64,2 0 0,0 0 0,0 0 0,-3 35 0,4-23-46,-52 590 883,53-522-602,5 0 0,21 144 0,-22-237-259,0 1-1,0-1 1,0 0 0,4 7-1,-5-10-45,0 0-1,1-1 1,-1 1-1,0 0 1,1-1-1,-1 1 1,1 0-1,-1-1 1,1 1-1,-1 0 1,1-1-1,-1 1 1,1-1-1,-1 1 1,1-1-1,0 1 1,-1-1-1,1 0 1,0 1-1,0-1 1,-1 0-1,1 1 1,0-1-1,0 0 1,-1 0-1,1 0 1,0 0-1,0 0 1,-1 0-1,1 0 1,0 0-1,0 0 1,0 0-1,0 0 1,2-2 47,0 1 0,-1-1 0,1 0 1,0 1-1,-1-1 0,0 0 0,1-1 0,-1 1 0,2-3 1,18-26-110,-15 20-5,-2 4 37,95-133 39,-75 110-152,1 0 1,38-34-1,-58 59 79,0 0-1,1 0 0,11-6 1,-17 10 41,0 1 1,0-1 0,1 0 0,-1 1 0,0-1 0,1 1-1,-1-1 1,0 1 0,1 0 0,-1-1 0,1 1-1,-1 0 1,1 0 0,-1 0 0,1 0 0,-1 0-1,0 0 1,1 1 0,-1-1 0,1 0 0,-1 1-1,0-1 1,1 1 0,-1-1 0,0 1 0,1 0-1,0 1 1,1 2-7,-1 0 1,1 0-1,-1 1 0,-1-1 0,1 1 1,-1-1-1,0 1 0,0 0 0,0-1 0,0 1 1,-1 7-1,1 6 104,-2 0-1,0 0 1,-1-1 0,-6 28-1,-1-14 130,-19 49-1,20-61 70,-8 30 0,17-43 62,5-8-177,12-11-101,-1 0-1,0-2 1,18-18 0,43-55-360,-23 25-20,-53 61 300,30-30-227,-30 31 213,0-1-1,0 0 1,0 1 0,0-1 0,1 1-1,-1 0 1,1-1 0,-1 1-1,1 0 1,-1 1 0,1-1-1,-1 0 1,4 0 0,-6 1 12,1 0-1,0 0 1,0 1 0,0-1 0,0 0-1,-1 0 1,1 0 0,0 1 0,0-1-1,0 0 1,-1 1 0,1-1 0,0 0-1,0 1 1,-1-1 0,1 1 0,0-1-1,-1 1 1,1 0 0,-1-1 0,1 1-1,-1 0 1,1-1 0,-1 1 0,1 0-1,-1-1 1,0 1 0,1 0 0,-1 0-1,0 0 1,0-1 0,1 3 0,-1 1-23,1 1 0,-1-1 0,0 1 0,-1 8 1,1-8-5,-2 8 4,0 0 1,-1 0-1,0-1 0,-1 1 0,0-1 0,-12 24 1,-45 65 44,59-97-8,-77 108 65,-121 132 1,101-143 235,82-86-152,-2-1 0,1-1 0,-38 21 0,47-30-14,0 0 0,0 0-1,-14 3 1,21-6-116,0 0-1,1-1 1,-1 0 0,0 1-1,0-1 1,0 0-1,1 0 1,-1 0-1,0 0 1,0 0 0,1-1-1,-1 1 1,0-1-1,0 1 1,1-1 0,-1 1-1,0-1 1,1 0-1,-1 0 1,1 0-1,-1 0 1,1 0 0,-1 0-1,-1-2 1,2 2-13,0-1 1,1 1 0,-1-1-1,1 1 1,-1-1-1,1 1 1,-1-1-1,1 0 1,0 1 0,0-1-1,0 1 1,0-1-1,0 0 1,0 1 0,0-1-1,1 1 1,-1-1-1,0 0 1,1 1-1,-1-1 1,2-1 0,-1 1 1,2-5 0,0 0 0,1 0 0,0 1 0,0-1-1,0 1 1,1 0 0,0 1 0,7-7 0,3-2-10,0 0-1,1 1 1,1 1 0,0 0-1,35-16 1,96-33-921,-145 60 879,88-32-1046,88-35-5423,-120 44 797,-57 23 5400,8-3-2267,-31-1-4236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46.9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72 8896,'-49'-64'4032,"39"56"-3520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8.9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253 0 2976,'5'9'6426,"-6"-4"-6101,0-1 0,0 0-1,0 1 1,-1-1 0,0 0-1,0 0 1,-3 6 0,-62 99 1349,20-13-978,-52 145 0,77-169-90,20-63-490,0 0 0,0 1 0,1-1 0,1 1 0,0 15-1,0-23-77,1-1 0,-1 1 0,0-1-1,1 1 1,-1-1 0,1 1-1,0-1 1,-1 1 0,1-1-1,0 0 1,0 1 0,0-1 0,0 0-1,0 0 1,0 0 0,0 0-1,1 0 1,-1 0 0,0 0-1,1 0 1,-1 0 0,0-1 0,1 1-1,-1 0 1,1-1 0,-1 1-1,1-1 1,-1 0 0,3 1-1,4 0 97,0 0-1,-1-1 0,1 0 1,10-2-1,51-8 340,-15 0-264,-53 10-207,193-31 364,-191 30-536,-1 1-1,0-1 0,0 0 0,1 0 0,-1 0 1,0 0-1,0 0 0,0-1 0,2-1 0,-3 3-45,-1-1 1,1 1-1,-1-1 0,1 1 0,-1-1 1,1 1-1,-1-1 0,0 0 0,1 1 0,-1-1 1,0 0-1,1 1 0,-1-1 0,0 0 1,0 1-1,0-1 0,1 0 0,-1 1 0,0-1 1,0 0-1,0 0 0,0 1 0,0-1 1,0 0-1,0 1 0,-1-1 0,1 0 0,0 1 1,0-1-1,-1 0 0,1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50.96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441 1367 2400,'4'-30'2373,"-4"29"-2193,0 1 1,0-1-1,0 0 0,-1 0 0,1 0 1,0 0-1,-1 1 0,1-1 0,-1 0 1,1 0-1,-1 1 0,1-1 0,-1 0 0,0 1 1,1-1-1,-1 1 0,0-1 0,1 1 1,-1-1-1,0 1 0,-1-1 0,-19-9 2180,11 7-2028,-1 1-1,0 0 1,0 0-1,0 1 1,0 0-1,0 1 1,0 0-1,0 1 1,1 0-1,-1 1 0,0 0 1,0 0-1,1 1 1,-15 7-1,10-4-203,0 1 0,0 0 0,1 2 0,0 0 0,0 0-1,1 1 1,0 1 0,1 0 0,-12 13 0,12-9-85,1 0 0,0 1 0,-11 21 0,17-27 20,0 0 0,1 0 0,0 0 0,1 1 0,0 0 0,-2 19 0,5-28-36,-1 0 0,1 0 1,0 0-1,0 0 0,0 1 0,0-1 0,0 0 1,1 0-1,-1 0 0,1 0 0,-1 0 0,1 0 1,0 0-1,0 0 0,0-1 0,0 1 0,0 0 0,0 0 1,0-1-1,0 1 0,1-1 0,-1 1 0,1-1 1,-1 1-1,1-1 0,0 0 0,-1 0 0,1 0 1,0 0-1,0 0 0,0 0 0,0 0 0,0 0 0,0-1 1,0 1-1,0-1 0,0 0 0,0 0 0,0 1 1,3-2-1,3 1 2,0-1 1,-1-1 0,1 1 0,0-1-1,-1-1 1,0 1 0,1-1-1,-1-1 1,0 1 0,0-1-1,-1 0 1,1-1 0,9-8-1,6-8-71,0 0-1,21-28 1,-33 38 15,-3 3 12,-1 1 0,1-1-1,-1-1 1,-1 1 0,1-1 0,4-11-1,-10 17-448,-3 7 160,-5 10 16,0 3 327,1 0-1,1 1 0,-5 19 1,10-32 44,0 1 0,0-1 1,1 1-1,-1 0 0,1-1 1,0 1-1,0-1 0,1 1 0,0-1 1,0 1-1,0-1 0,1 1 1,0-1-1,4 10 0,-4-12-50,0-1-1,0 0 1,0 1 0,0-1-1,0 0 1,1 0-1,-1 0 1,1-1 0,-1 1-1,1-1 1,0 1 0,-1-1-1,1 0 1,0 0-1,0 0 1,0 0 0,0-1-1,0 1 1,0-1-1,0 1 1,4-1 0,4 0 37,-1-1-1,1 0 1,0-1 0,16-4 0,-12 2-9,-1-2 1,0 0 0,0 0-1,0-1 1,-1-1 0,16-11-1,71-64-70,-41 31 56,134-84-106,-126 88-154,-64 43-5,-3 5 209,0 0 0,0 0 0,-1 0 0,1 0 1,0-1-1,0 1 0,0 0 0,0 0 0,-1 0 0,1 0 0,0 0 1,0 0-1,-1 0 0,1 0 0,0-1 0,0 1 0,0 0 1,-1 0-1,1 0 0,0 0 0,0 0 0,-1 0 0,1 0 0,0 0 1,0 0-1,0 0 0,-1 1 0,1-1 0,0 0 0,0 0 0,-1 0 1,1 0-1,0 0 0,0 0 0,-8 2-94,1 1 1,-1 0-1,1 0 1,0 0-1,0 0 1,-12 9-1,5-1-15,0 0 0,-16 18 0,2 2 148,2 2 1,1 1-1,1 1 0,2 2 0,-31 69 0,49-97-53,1 0 0,0 0 0,0 0-1,1 1 1,-2 14 0,4-22 48,0 0 1,0 0-1,0 1 1,0-1-1,0 0 1,1 0-1,-1 1 1,1-1-1,0 0 1,-1 0-1,1 0 1,2 4-1,-2-5 3,0 0 1,0 0-1,0 1 1,0-1-1,1-1 0,-1 1 1,0 0-1,0 0 0,1 0 1,-1-1-1,1 1 1,-1 0-1,0-1 0,1 1 1,-1-1-1,1 0 0,-1 0 1,1 1-1,0-1 1,-1 0-1,2 0 0,4-1 16,-1 1 0,1-1 0,-1-1 0,0 1 0,0-1 0,0 0 0,0 0 0,11-6 0,1-3 17,22-16 0,-2-3-29,-2-3 1,-1 0-1,42-53 1,-75 84-30,32-37 77,-3-2 0,-1-1 0,33-63 0,-47 73-32,-2-1-1,11-37 1,12-70 108,-6-26-221,-28 143 10,-2 0 0,0 0 0,-1 0 0,-2 0 0,-5-33 0,5 49-13,0 0 0,0 0 1,0 0-1,-1 0 0,-1 1 0,-6-11 0,10 15 56,-1 1-1,0-1 0,0 1 0,0 0 0,0-1 0,0 1 0,0 0 1,0 0-1,0-1 0,-1 1 0,1 0 0,0 1 0,-1-1 0,1 0 1,-1 0-1,1 0 0,-1 1 0,1-1 0,-1 1 0,0-1 1,1 1-1,-1 0 0,0 0 0,1-1 0,-1 1 0,0 0 0,1 0 1,-1 1-1,1-1 0,-1 0 0,0 1 0,1-1 0,-1 1 0,1-1 1,-1 1-1,1 0 0,-1-1 0,1 1 0,-3 1 0,-2 3 12,0 0 0,0 1 0,1-1 0,-1 1 0,1 0 0,1 0 0,-8 12 0,-8 17 101,2 1 0,-25 71-1,24-49 101,-14 78-1,29-110-114,1 0-1,1 0 0,2 1 1,0-1-1,2 0 1,1 1-1,0-1 0,9 27 1,-4-23-5,2-1 1,1 0-1,2 0 1,0-1-1,2 0 1,26 36-1,-36-58-17,0 1-1,0-1 1,1 1-1,0-1 1,0-1-1,0 0 1,1 1 0,0-2-1,8 5 1,-12-7-27,1-1 0,0 1 0,0-1 0,-1 0 0,1 0 0,0 0 0,0 0 0,0-1 0,0 0 0,0 1 0,0-2 0,0 1 0,0 0 0,0-1 0,0 0 0,0 0 0,0 0 0,0 0 0,0 0 1,-1-1-1,5-2 0,6-5 26,-1 0 1,0 0-1,0-2 1,13-13-1,44-53-2,-26 26 5,-1 3-5,-17 18 78,50-45 0,-65 64-669,18-21 1,-30 35 519,0 1 1,0-1 0,0 0 0,0 1 0,0-1 0,0 4 0,-3 15-5,-7 16 125,3 1-1,1 1 0,2-1 1,1 1-1,3 0 0,1 0 1,7 55-1,-6-87-119,-1 0 0,0 0 0,0-1 0,-1 1 0,0 0 0,0 0-1,-1 0 1,0-1 0,0 1 0,-1-1 0,-4 10 0,-6 6-35,0 0 0,-17 21 0,19-28 45,-37 48-66,-19 30 169,60-83-9,0 0 1,0 0-1,-1-1 0,0 0 0,-13 12 1,18-20-95,0 0 0,0-1 0,0 1 0,0-1 1,0 1-1,-1-1 0,1 0 0,0 0 0,-1-1 1,-4 1-1,-35 2 136,42-3-133,1 0 0,0-1-1,0 1 1,-1 0 0,1 0-1,0 0 1,-1 0 0,1 0-1,0 0 1,0 0 0,-1 0 0,1-1-1,0 1 1,0 0 0,-1 0-1,1 0 1,0-1 0,0 1-1,-1 0 1,1 0 0,0-1-1,0 1 1,0 0 0,0 0-1,-1-1 1,1 1 0,0 0 0,0-1-1,0 1 1,0 0 0,0 0-1,0-1 1,0 1 0,0 0-1,0-1 1,1-8-89,0 7 61,-1 0 1,1 0-1,-1 0 0,1 0 1,-1 0-1,0 0 0,0 0 1,0 0-1,0-3 0,-1 4 29,1-1 1,0 1-1,0-1 0,0 1 0,0-1 0,0 1 0,1-1 1,-1 1-1,0-1 0,1 1 0,-1-1 0,1 1 0,-1 0 0,1-1 1,0 1-1,1-2 0,0 0-9,-1 0 0,0 0 1,1-1-1,-1 1 0,0 0 1,-1 0-1,1-1 0,0 1 0,-1 0 1,0-1-1,0 1 0,0-4 1,0 0-45,0 1 0,1 0 1,1-9-1,2 2 30,1 1-1,0 0 1,1 0 0,0 1-1,1 0 1,0 0-1,0 0 1,1 1 0,1 0-1,18-17 1,8-3-89,67-43 1,-67 49 92,-8 6 12,63-44-33,87-78 1,-1-6 365,-78 82-275,-60 40 88,39-16-51,-32 18-46,-3 0-499,-42 22 446,-1 0 1,1 0-1,0 0 0,0 0 1,0 0-1,0 0 0,0 0 1,0 0-1,0 0 0,0 0 1,0 0-1,0 0 1,0 0-1,0 0 0,0 0 1,0 0-1,0 0 0,0 0 1,0 0-1,0 0 0,0 0 1,0 0-1,0 0 0,0 0 1,0 0-1,0 1 0,0-1 1,0 0-1,0 0 1,0 0-1,0 0 0,0 0 1,0 0-1,0 0 0,0 0 1,0 0-1,0 0 0,0 0 1,0 0-1,0 0 0,0 0 1,0 0-1,0 0 1,0 0-1,0 0 0,0 0 1,1 0-1,-1 0 0,0 0 1,0 0-1,0 0 0,0 0 1,0 0-1,0 0 0,0 0 1,0 0-1,0 0 0,0 0 1,0 0-1,0 0 1,0 0-1,-5 8-226,-16 15 87,3-2 73,10-10 69,0 1 0,1-1 0,0 1 0,1 0 0,-7 20 0,4-5 107,-9 43-1,15-54-7,0 0 0,1 0-1,0 17 1,2-29-71,0 1 1,0-1 0,1 0-1,-1 0 1,1 0-1,0 0 1,0 0 0,0 0-1,1 0 1,-1 0-1,1-1 1,0 1 0,0 0-1,0-1 1,1 0-1,-1 1 1,6 4 0,-6-6-10,0-1 1,0 0 0,1 0-1,-1 0 1,0 0 0,1 0 0,-1-1-1,0 1 1,1-1 0,-1 1-1,1-1 1,-1 0 0,1 0-1,-1 0 1,1 0 0,-1-1 0,1 1-1,-1-1 1,1 1 0,-1-1-1,0 0 1,1 0 0,-1 0 0,3-2-1,7-3 57,0-1 0,-1-1 0,13-10 0,-21 15-59,29-25 41,-1-1 1,-2-2-1,33-45 1,-1 2-220,-57 69 80,0 1 0,-1-1-1,1 0 1,-1 0 0,4-9-1,-5 44-426,-1 4 740,1-1 0,2 0 0,8 38 0,-10-64-180,0 0-1,0 0 0,0-1 1,1 0-1,0 1 0,5 6 1,-8-12-23,1 0 0,0 0 1,0 0-1,-1 0 0,1 1 1,0-1-1,0 0 0,0-1 1,0 1-1,1 0 0,-1 0 0,0 0 1,0-1-1,0 1 0,1 0 1,-1-1-1,0 1 0,0-1 1,1 0-1,-1 1 0,1-1 1,-1 0-1,0 0 0,1 0 1,-1 0-1,0 0 0,1 0 0,-1 0 1,1 0-1,-1-1 0,0 1 1,1 0-1,-1-1 0,0 1 1,0-1-1,1 0 0,-1 1 1,0-1-1,2-1 0,18-15 146,-1-1-1,25-27 1,4-5-128,147-131-123,-158 141-5,-26 27-159,0 0 0,23-18 1,-34 30 211,0 0 0,1 0 0,-1 0 0,0 1 0,0-1 0,0 1 0,0-1 0,1 1 0,-1-1 0,0 1 0,0 0 0,1-1 0,-1 1 0,2 0 0,-3 0 21,1 0 1,0 0-1,-1 0 0,1 1 0,0-1 0,-1 0 1,1 0-1,-1 1 0,1-1 0,0 0 0,-1 1 1,1-1-1,-1 1 0,1-1 0,-1 1 0,0-1 0,1 0 1,-1 1-1,1 0 0,0 0 0,0 2 3,0 1 0,0-1-1,0 0 1,0 0 0,-1 1 0,1-1-1,-1 1 1,0-1 0,0 7 0,-3 18-67,0 0 1,-12 40-1,-23 55 69,30-101 87,-2 1 0,-12 21-1,17-34-29,-1 0 0,-1-1 0,0 0-1,0 0 1,-1-1 0,-12 11 0,18-17-40,-1 1 0,0-1 0,0 0 0,1 0 0,-1 0 0,-1 0 0,1-1 1,0 1-1,0-1 0,-1 0 0,1 0 0,-1 0 0,1 0 0,0-1 1,-1 1-1,0-1 0,1 0 0,-1 0 0,1 0 0,-1-1 0,1 1 0,-7-3 1,4 1-30,0-1-1,0-1 1,0 1 0,1-1 0,0 0 0,0 0 0,0 0 0,0-1 0,0 1 0,1-1 0,0 0 0,-6-9 0,3-1-169,0 1 1,0-1-1,-4-17 0,10 30 155,0 0 0,1 0 0,-1-1-1,1 1 1,-1 0 0,1-1 0,0 1 0,0 0-1,0-1 1,0 1 0,0 0 0,1-1 0,-1 1-1,1 0 1,-1 0 0,1-1 0,0 1-1,0 0 1,0 0 0,0 0 0,0 0 0,1 0-1,-1 0 1,0 0 0,1 1 0,3-4 0,-2 2 5,1 0 0,0 1 1,1 0-1,-1-1 0,0 1 1,1 1-1,-1-1 0,1 1 1,-1 0-1,1 0 1,0 0-1,7 0 0,77-1 139,-57 3-27,1-2 1,-1-1-1,0-2 0,42-10 1,-44 6 117,0-2-1,-1-1 1,38-20 0,-44 18-171,-1-1 1,-1-1 0,0-1-1,-1 0 1,0-2 0,-1-1-1,19-25 1,-5-4 6,-2-1-1,-3-1 1,23-56 0,-23 43-16,-4-1 0,23-95 0,-26 59-130,13-166 1,-33 240-120,0 1 1,-1 0 0,-6-39-1,6 63 203,0-1-1,0 1 0,-1-1 0,1 1 1,0 0-1,-1-1 0,1 1 0,-1 0 1,0-1-1,1 1 0,-1 0 0,0 0 1,0-1-1,0 1 0,-2-2 0,3 3 18,0 0 0,-1 0-1,1 0 1,-1 0 0,1 0-1,0 0 1,-1-1 0,1 1 0,0 0-1,-1 0 1,1 0 0,-1 0-1,1 0 1,0 1 0,-1-1 0,1 0-1,-1 0 1,1 0 0,0 0-1,-1 0 1,1 0 0,0 1-1,-1-1 1,1 0 0,-2 2-1,1-1-1,-1 0 1,1 1 0,0-1 0,-1 1-1,1-1 1,0 1 0,-1 1 0,-21 46 1,1 0 1,-18 62 0,11-15 113,5 0 0,3 2 0,-15 198 0,33-242 6,2 1 0,2-1 1,3 1-1,2-1 0,3 0 1,1-1-1,3 0 1,23 57-1,-30-94-70,1 1-1,1-1 1,0 0 0,2-1 0,20 27-1,-26-37-3,0-1 0,1 0 0,-1 0 0,1 0-1,0-1 1,0 0 0,0 0 0,0 0 0,8 3 0,-9-5-16,0 0-1,0 0 1,0 0 0,0 0 0,1-1 0,-1 0 0,0 0 0,1 0-1,-1 0 1,0-1 0,0 0 0,0 1 0,1-2 0,4-1 0,-1 0-27,0-1 0,0 0 0,-1-1 0,1 0 0,-1 0 0,0 0 0,-1-1 0,1 0 0,-1 0 0,0-1 0,-1 1 0,8-13 0,-1 0-106,-1-1 0,-1-1 0,11-32 0,-18 45 39,0 0-1,-1-1 1,0 1-1,0 0 1,-1-1 0,0 1-1,-1-1 1,1 1-1,-3-15 1,2 22 41,0-1 0,0 0 1,-1 1-1,1-1 0,-1 1 1,1-1-1,-1 1 0,1-1 0,-1 1 1,0 0-1,0-1 0,1 1 0,-1 0 1,0-1-1,0 1 0,-1 0 1,1 0-1,0 0 0,0 0 0,0 0 1,-1 0-1,1 0 0,-1 0 1,1 1-1,0-1 0,-1 1 0,1-1 1,-1 1-1,1-1 0,-1 1 0,0 0 1,1 0-1,-1-1 0,1 1 1,-3 1-1,0-1 36,-1 1 1,1-1-1,-1 1 1,1 1-1,0-1 1,0 0-1,0 1 1,-1 0-1,1 0 1,1 0-1,-8 6 1,4-2 35,1-1 0,0 1 0,1 1 0,-1-1 0,1 1 0,0 0 0,1 0 0,0 1 0,0-1 1,1 1-1,-1 0 0,2 0 0,-1 0 0,1 1 0,0-1 0,1 0 0,0 1 0,0-1 0,1 1 0,0-1 0,1 1 0,0-1 0,0 0 0,0 1 0,1-1 1,4 9-1,-3-8-6,0 0 0,1-1 0,1 1 0,-1-1 1,1 0-1,1 0 0,-1-1 0,11 11 0,-12-14-11,0-1-1,0 1 1,0-1-1,0 0 1,0 0 0,1 0-1,0-1 1,-1 0-1,1 0 1,0 0-1,0 0 1,0-1-1,0 0 1,1 0 0,-1 0-1,0 0 1,8-1-1,1-1 25,1-2-1,-1 1 0,0-2 1,20-6-1,54-28 147,-34 10-516,99-71 0,34-52-325,-172 134 336,-13 9-9,-3 8 296,1 0 1,0-1-1,0 1 0,-1 0 1,1 0-1,0 0 1,-1-1-1,1 1 0,0 0 1,-1 0-1,1 0 0,0 0 1,-1 0-1,1 0 1,0 0-1,-1 0 0,1 0 1,0 0-1,-1 0 0,1 0 1,0 0-1,-1 0 0,1 0 1,-1 0-1,1 0 1,-1 0-1,-5 2-10,-1 0 1,1 1-1,-1-1 0,1 1 1,0 0-1,0 1 0,0-1 1,1 1-1,-8 6 1,-1 3 56,1 0 0,-15 19 1,19-21 34,1 0 1,0 1 0,1 0-1,0 0 1,1 1-1,-8 22 1,11-28-11,1 1 0,1-1 0,-1 1 0,1 0 0,1-1 0,-1 1 0,1 0 1,1 0-1,-1-1 0,1 1 0,1 0 0,-1-1 0,5 12 0,-4-15-4,0 0 0,0 0 0,0-1 0,0 1 0,0-1-1,1 0 1,4 5 0,-5-6-13,-1-1 1,1 0-1,-1 1 0,1-1 0,0 0 1,-1 0-1,1 0 0,0 0 0,0 0 1,0-1-1,0 1 0,0 0 0,0-1 1,0 1-1,0-1 0,0 0 0,3 0 1,-2 0 7,0-1 1,1 0 0,-1 0 0,0-1 0,0 1 0,0-1 0,0 1-1,0-1 1,-1 0 0,1 0 0,0 0 0,-1 0 0,3-3 0,5-7 81,14-17 1,-19 22-88,15-22-20,-2-1 0,-2-1 0,0 0 0,-2-1 0,16-52 0,-1-12-223,19-109 0,-46 197 194,40-237-443,-32 164 300,0-86 0,-10 161 156,0-5 0,0-1 0,0 1 0,-1 0 0,-1-1 0,-4-15 0,6 26-2,0 0 0,0 0 0,-1 0 0,1 0 0,-1 0 0,1 1 0,0-1-1,-1 0 1,0 0 0,1 1 0,-1-1 0,1 0 0,-1 1 0,0-1 0,1 0 0,-2 0 0,1 1-2,1 0 1,-1 0 0,1 0 0,-1-1 0,1 1 0,-1 0 0,1 0 0,-1 0 0,1 1 0,0-1 0,-1 0 0,1 0 0,-1 0 0,1 0 0,-1 0-1,1 0 1,-1 1 0,1-1 0,0 0 0,-1 0 0,1 1 0,-1-1 0,1 1 0,-3 2-5,0 0 1,0 0-1,1 1 0,0-1 1,0 1-1,0-1 0,-2 6 1,-6 17 106,2 0 1,-9 41-1,-5 62-15,5 0-1,0 223 1,26-140-1334,-3-114-3953,-5-73 2403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51.3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 28 9792,'-53'-27'4448,"57"40"-3872,5-10 768,5 0-865,17 5 1761,3 4-1248,28-4 480,-1 3-896,32-3-320,2 0-160,3-3-672,-11-1 320,-17-4-3712,-13 3 2209,-17-3-5057,-14 8 3840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0:51.67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80 40 11456,'-61'-39'5215,"43"42"-4543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20.9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546 541 1312,'-1'-4'543,"1"1"0,0-1 1,-1 1-1,0-1 0,1 1 0,-1 0 1,-1-1-1,1 1 0,0 0 0,-4-5 0,2 3-142,-1-1 0,0 2 0,0-1 0,-1 0-1,-6-5 1,0 1-1,0 1-1,-1 1 1,-1 0 0,-19-9-1,18 10-209,0 2 0,-1-1 0,1 2-1,-1 0 1,0 0 0,0 1 0,-24 1 0,31 1-156,-1 0 0,0 1 0,0 0 1,1 1-1,-1 0 0,0 0 0,1 1 1,0 0-1,0 0 0,0 1 0,0 0 1,0 1-1,1 0 0,-8 6 0,3 0 57,1 1 0,0 0 0,1 0 0,0 1-1,1 0 1,-13 28 0,10-16 23,2 1 1,1 0-1,-6 32 1,9-34-47,1 0 0,1 0 0,2 1 0,0-1 0,1 1 0,2 0 0,4 30 0,-3-45 6,0 0 0,1 0 0,1-1 0,-1 1-1,7 10 1,-8-16-26,0 0 0,0-1 0,0 0 0,1 1 0,-1-1 0,1 0 0,0 0 0,0-1 0,0 1 0,0 0 0,0-1-1,1 0 1,-1 0 0,1 0 0,5 2 0,5-1 4,-1 0 0,1-1 0,0 0 0,-1-1 0,1-1-1,0 0 1,0-1 0,0 0 0,26-7 0,6-4 129,67-28 0,-103 35-139,20-7 56,-1-1-1,-1-2 1,-1-1 0,0-1 0,-1-1-1,0-2 1,-2 0 0,27-29 0,-41 36-73,-1 0 1,0 0 0,-1-1 0,-1-1-1,12-28 1,-15 33-79,2-8 61,-5 15-24,0 0-1,0 0 0,0 0 0,0 0 0,1 0 0,0 0 0,-1 1 0,4-5 0,4-2-45,1-1-1,0 2 0,0-1 1,1 2-1,0-1 1,0 1-1,1 1 0,0 0 1,0 1-1,0 0 1,1 1-1,-1 0 1,1 1-1,21-3 0,-29 6 66,-1 0 0,1 0 0,0 0 0,-1 0 0,1 1 0,-1 0 0,1 0 0,-1 0 0,0 1 0,1-1 0,-1 1 0,0 0 0,0 0 0,0 1 0,0-1 0,-1 1 0,1 0 0,-1 0-1,1 0 1,-1 0 0,0 0 0,0 1 0,-1 0 0,1-1 0,-1 1 0,1 0 0,-1 0 0,0 1 0,-1-1 0,1 0 0,-1 0 0,0 1 0,0-1 0,0 1 0,-1-1 0,1 1 0,-1 6-1,-1 9 179,-6 32-1,4-32-195,-1 31 0,3-47 55,1 0-1,1 0 1,-1 0-1,1 1 0,-1-1 1,1 0-1,0 0 1,1 0-1,-1-1 1,1 1-1,0 0 1,-1 0-1,2-1 1,-1 1-1,0-1 1,1 0-1,-1 0 1,1 0-1,0 0 0,0 0 1,0 0-1,1-1 1,-1 0-1,1 1 1,-1-1-1,1-1 1,0 1-1,-1 0 1,1-1-1,0 0 1,0 0-1,0 0 0,0 0 1,0-1-1,1 1 1,-1-1-1,0 0 1,0 0-1,7-2 1,5-1 42,0-2 0,0 0 0,0 0 0,-1-2 0,1 0 0,23-15 0,-11 7-128,-19 10 2,10-5-68,0 0 0,-1-2 1,23-18-1,-41 30 98,1 0-1,-1 0 0,0-1 1,0 1-1,0 0 1,1 0-1,-1-1 1,0 1-1,0 0 1,1 0-1,-1 0 1,0-1-1,1 1 1,-1 0-1,0 0 1,0 0-1,1 0 1,-1 0-1,0 0 1,1 0-1,-1 0 0,0-1 1,1 1-1,-1 0 1,0 0-1,1 1 1,-1-1-1,0 0 1,1 0-1,0 9-179,-8 16 35,4-20 134,0 1 0,0 0 1,0 0-1,1 1 0,0-1 1,1 0-1,-1 1 1,0 10-1,2-12 47,0-1 1,1 0 0,-1 1-1,1-1 1,0 0 0,0 0-1,0 0 1,0 0-1,1 0 1,0 0 0,0 0-1,0 0 1,0-1-1,5 7 1,-3-6 14,0-1 0,0 1 0,0-1 0,0 1 0,0-1 0,1-1 1,0 1-1,0 0 0,-1-1 0,1 0 0,0 0 0,1-1 0,-1 1 0,0-1 0,11 1 0,-7-2 60,0 1 0,0-1 0,0-1 0,0 1 0,0-2 0,0 1 1,0-1-1,16-6 0,-21 6-87,1 0 1,-1 0 0,1 0-1,-1-1 1,0 1 0,0-1-1,-1 0 1,1-1 0,0 1-1,-1 0 1,0-1 0,0 0-1,0 0 1,0 0 0,-1 0-1,1 0 1,-1-1 0,0 1-1,-1-1 1,1 1 0,-1-1-1,0 0 1,0 0 0,0 1-1,0-1 1,-1 0 0,0 0-1,0 0 1,-1 0 0,1 0-1,-1 1 1,0-1 0,0 0-1,0 0 1,-1 1 0,0-1-1,0 1 1,-3-6 0,1 3-131,-1 0 0,0 0-1,0 0 1,-1 1 0,-10-10 0,13 14 70,1 0 0,-1 0 1,0 0-1,0 0 0,0 1 0,0-1 0,-1 1 0,1 0 1,0 0-1,-1 0 0,1 0 0,0 1 0,-1-1 0,1 1 0,-1 0 1,-6 1-1,3-1-44,-16 3 22,23-3 58,-1 0 0,1 0-1,-1 0 1,1 0 0,-1 0 0,0 0 0,1 0 0,-1 0 0,1 1-1,-1-1 1,1 0 0,-1 0 0,1 1 0,-1-1 0,1 0 0,0 0 0,-1 1-1,1-1 1,-1 1 0,1-1 0,0 0 0,-1 1 0,1-1 0,0 1 0,-1 0-1,2 1 14,0-1 0,-1 0-1,1 0 1,0 0-1,0 0 1,0 0-1,0 0 1,1-1-1,-1 1 1,0 0-1,0 0 1,0-1-1,3 2 1,2 1-64,4 2 103,-1 0 1,1-1-1,0 0 0,-1 0 1,2-1-1,-1-1 0,0 0 1,1 0-1,-1-1 0,16 0 0,-7 0 127,1 0-1,-1-2 0,20-3 0,-31 3-77,0-1 1,0 0-1,0-1 1,0 1-1,-1-1 0,0-1 1,1 0-1,-1 0 1,12-10-1,-10 7-32,-1-1 0,0 0 0,0-1 0,-1 0-1,0 0 1,-1-1 0,0 1 0,6-15 0,3-12-101,12-42 1,-8 22-166,-17 49 147,0 1 0,1 0 0,0 0 0,0 0 0,0 1 0,1-1 0,6-8 0,-9 14 53,-1 0 1,0-1-1,0 1 1,1 0-1,-1-1 0,0 1 1,1 0-1,-1 0 0,1 0 1,-1 0-1,0-1 1,1 1-1,-1 0 0,1 0 1,-1 0-1,0 0 0,1 0 1,-1 0-1,1 0 0,-1 0 1,1 0-1,-1 0 1,0 0-1,1 0 0,-1 0 1,1 1-1,-1-1 0,0 0 1,1 0-1,-1 0 1,0 0-1,1 1 0,-1-1 1,0 0-1,1 0 0,-1 1 1,0-1-1,1 0 1,-1 1-1,0-1 0,0 0 1,1 1-1,-1-1 0,0 0 1,0 2-1,9 19-44,-8-18 50,50 166 60,-40-123 117,10 83 1,-20-80 349,-1-46-472,0 1 1,0-1 0,-1 1 0,1-1-1,-1 0 1,0 1 0,0-1 0,-1 0-1,1 0 1,-1 1 0,-1 2-1,2-6-19,1 1-1,-1-1 0,1 1 0,-1-1 0,1 1 1,-1-1-1,0 0 0,1 1 0,-1-1 0,0 0 1,1 1-1,-1-1 0,0 0 0,1 0 1,-1 0-1,0 0 0,1 0 0,-1 0 0,0 0 1,0 0-1,1 0 0,-2 0 0,-1 0 30,0-1 0,1 0 0,-1 0 0,1 0 1,-1 0-1,-3-2 0,-1-1-53,1-1 0,0 0 1,0 0-1,-7-7 0,2 1-202,-1 0-1,-21-15 1,26 19 155,2 2-364,5 5 393,0 0 1,0 0-1,-1 0 0,1 0 1,0 0-1,0 0 1,0 0-1,0 0 1,0 0-1,0 0 1,0 0-1,0 0 0,0 0 1,0 0-1,0 0 1,0 0-1,-1 0 1,1 0-1,0 0 0,0 0 1,0 0-1,0 0 1,0 0-1,0 0 1,0 0-1,0 0 1,0 0-1,0 0 0,0 0 1,0 0-1,0 0 1,-1 0-1,1 0 1,0 0-1,0 0 0,0 0 1,0 0-1,0 1 1,0-1-1,0 0 1,0 0-1,0 0 1,0 0-1,0 0 0,0 0 1,0 0-1,0 0 1,0 0-1,0 0 1,0 0-1,0 0 0,0 1 1,0-1-1,0 0 1,0 0-1,0 0 1,0 0-1,0 0 1,0 0-1,0 0 0,0 0 1,0 0-1,0 0 1,18 10-257,-11-4 300,-1-1-1,1 0 1,-1 0 0,2 0 0,-1-1-1,0-1 1,1 1 0,-1-1-1,1 0 1,0-1 0,0 0 0,0 0-1,1 0 1,10 0 0,1-3 91,0 0 1,0-1 0,0-1 0,-1 0 0,1-2-1,-1 0 1,0-1 0,-1-1 0,25-13-1,-29 12-55,-1 0-1,-1 0 0,1-2 0,-1 1 0,-1-2 0,0 1 0,0-2 0,-1 1 1,-1-1-1,0-1 0,-1 0 0,13-25 0,27-92-427,-19 47-34,-28 79 300,0 0 0,1 1 0,0-1 0,0 0 0,0 1 0,3-4 0,-5 6 69,1 1 1,-1 0 0,0 0 0,1-1 0,-1 1 0,0 0 0,1 0 0,-1-1 0,0 1 0,1 0 0,-1 0-1,0 0 1,1 0 0,-1-1 0,0 1 0,1 0 0,-1 0 0,1 0 0,-1 0 0,0 0 0,1 0-1,-1 0 1,1 0 0,0 0 0,-1 1 5,1-1-1,0 1 1,-1-1-1,1 1 1,0-1-1,-1 1 0,1 0 1,0-1-1,-1 1 1,1 0-1,-1-1 1,1 1-1,-1 0 1,0 0-1,1 1 1,2 7-25,0 0 1,0 0-1,-1 0 1,0 0-1,-1 1 1,0-1-1,-1 12 1,2 7 24,2 20 121,5 109 203,-10-138-209,0-1 0,-1 1 0,-1-1 0,0 0 0,-2 0 0,-8 24 0,12-40-68,0 1 0,0 0 0,0-1 0,-1 1 0,1-1 0,-1 1 0,1-1 0,-1 0 0,0 0 0,0 0 0,0 0 0,-4 3 0,5-4 7,-1 0-1,0-1 1,0 1 0,0-1 0,0 0 0,1 1 0,-1-1 0,0 0 0,0 0 0,0 0 0,0 0 0,0 0 0,0-1 0,0 1-1,1-1 1,-1 1 0,0-1 0,0 0 0,0 1 0,-2-3 0,-5-1 15,0-2 1,0 1-1,0-1 0,1 0 1,-13-13-1,-35-43-1090,55 62 1011,0-1 1,1 0-1,-1 1 0,1-1 0,-1 0 0,1 0 0,-1 0 0,1 1 1,-1-1-1,1 0 0,0 0 0,0 0 0,-1-1 0,1 1 12,0 1 0,0 0 0,0 0 0,0-1 0,1 1 0,-1 0 0,0 0 0,0 0 0,0-1 0,0 1 0,0 0 0,0 0 0,1 0 0,-1 0-1,0-1 1,0 1 0,0 0 0,1 0 0,-1 0 0,0 0 0,0 0 0,0 0 0,1 0 0,-1-1 0,0 1 0,0 0 0,1 0 0,-1 0 0,0 0 0,0 0 0,1 0 0,-1 0-1,3 0-24,0 1-1,0-1 0,0 1 1,0-1-1,0 1 0,0 0 1,3 1-1,28 12 114,0-1 0,1-2 0,50 10 0,-68-20 38,0 0 0,-1-1 0,1 0 0,26-5 0,-12 0 212,43-14 1,-56 13-233,1-1 0,-1 0 0,-1-1 0,1-1 0,-2-1 1,20-14-1,-28 18-88,0 0 1,-1-1-1,0 0 1,-1 0-1,1-1 1,-1 1 0,0-2-1,-1 1 1,0-1-1,-1 1 1,1-1-1,-2 0 1,6-19-1,-8 25-21,0-1 0,-1 1-1,0-1 1,1 1 0,-1-1-1,0 0 1,-1 1 0,1-1-1,0 1 1,-1-1 0,0 1-1,0-1 1,0 1-1,-3-6 1,3 7-11,0 0 0,-1 1 0,1-1 0,-1 0-1,1 1 1,-1-1 0,1 1 0,-1 0 0,0-1 0,0 1 0,1 0-1,-1 0 1,0 0 0,0 0 0,0 1 0,0-1 0,0 0 0,0 1-1,-1-1 1,1 1 0,0 0 0,0 0 0,0 0 0,0 0 0,0 0-1,-3 1 1,-4 1-8,0 0 0,1 0 0,-1 1 0,1 0-1,0 0 1,0 1 0,0 0 0,0 1 0,0 0-1,-11 10 1,4-2 55,1 0 0,0 1 0,1 1 0,-11 17-1,17-24-27,2 1-1,0 0 0,-7 15 1,11-22 21,0 1 1,0-1-1,0 1 1,0-1 0,1 1-1,-1-1 1,1 1-1,0-1 1,0 1 0,0 0-1,0-1 1,0 1-1,0 0 1,1-1 0,-1 1-1,1-1 1,0 1-1,0-1 1,1 5 0,2-4 33,-1 1-1,0 0 1,1-1 0,-1 0 0,1 0 0,0 0 0,0 0-1,1 0 1,-1-1 0,0 0 0,1 0 0,-1 0-1,1-1 1,0 1 0,5 0 0,7 2 64,1-2-1,33 2 1,-15-3-58,-1-3 0,0 0 1,1-2-1,-2-2 0,1-1 1,-1-2-1,0-1 1,45-21-1,12-17-125,-83 44-40,-9 3-157,-13 10-71,2 1 273,1 0-1,0 0 1,0 1 0,1 1 0,0 0 0,-11 20 0,20-31 77,0 0 0,0 0 0,1 0 0,-1 0 0,1 0 0,-1 0 1,1 0-1,-1 0 0,1 0 0,-1 1 0,1-1 0,0 0 0,0 0 0,0 1 0,0-1 0,0 0 0,0 0 0,0 0 0,0 1 1,0-1-1,0 0 0,1 0 0,-1 1 0,1-1 0,-1 0 0,1 0 0,-1 0 0,1 0 0,-1 0 0,1 0 0,0 0 1,0 0-1,0 0 0,-1 0 0,1 0 0,2 1 0,-1-1 39,1 1 0,0-1 0,1 0 0,-1 0-1,0 0 1,0 0 0,0 0 0,1-1 0,-1 1 0,0-1 0,1 0 0,4 0 0,8-2 87,-1-1 0,1-1 1,-1 0-1,0-1 0,0 0 1,19-11-1,-23 11-15,-1-1 1,-1 0-1,1-1 1,13-12-1,-16 12-83,0 0-1,-1-1 1,0 0-1,0 0 1,0 0 0,-1 0-1,-1-1 1,1 0 0,-2 0-1,6-16 1,-1-8 38,9-56 1,-15 73-58,7-56-388,-3-1 1,-7-129-1,-2 163 58,-8-42-1,11 80 313,-1-5-78,0 1 0,-1 0 0,1 0 0,-1 0 0,-3-8 0,4 12 60,1 0 1,-1 0-1,1 1 1,-1-1 0,0 0-1,1 0 1,-1 1-1,0-1 1,1 1 0,-1-1-1,0 0 1,0 1-1,0-1 1,0 1 0,1 0-1,-1-1 1,0 1-1,0 0 1,0-1-1,0 1 1,0 0 0,0 0-1,0 0 1,0 0-1,0 0 1,0 0 0,0 0-1,0 0 1,0 0-1,0 0 1,1 1 0,-1-1-1,0 0 1,0 1-1,0-1 1,0 1 0,0-1-1,0 1 1,0 0-1,-8 5 67,0 0 0,1 1 0,0 0 0,0 0 0,0 1 0,1 0 0,1 0 0,-1 1 0,1 0 0,1 0 0,-1 0 0,2 1 0,-1-1 0,-4 17-1,2-3 98,1 0-1,1 1 0,1 0 0,1 0 0,0 37 0,4-29-71,1 0 0,1 0 1,12 50-1,-11-64-103,1-1 0,1 1 1,1-1-1,1 0 0,0-1 0,1 0 0,20 27 1,-14-26-813,0 0 1,19 14-1,37 26-6481,-40-32 2051,3 2 873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23.96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153 176 2720,'0'-1'110,"2"-13"5783,-3 15-5827,0-2 108,1 1-1,-1 0 1,0-1-1,0 1 1,0 0-1,1 0 1,-1 0-1,0 0 1,0 0-1,0 0 1,0 0-1,0 0 1,1 0-1,-1 0 1,0 0-1,0 0 1,0 1-1,0-1 1,1 0-1,-1 1 1,0-1-1,0 1 1,1-1 0,-1 1-1,0-1 1,1 1-1,-1-1 1,0 1-1,1 0 1,-1-1-1,1 1 1,-1 0-1,-3 4-27,1-1 0,0 1-1,-5 8 1,-38 100 621,32-75-595,4-11-76,-17 46 259,24-62-200,0 0 0,0 0 0,2 1 0,-2 17 0,3-27-121,0 0-1,0 0 0,0 0 1,0 0-1,1 0 0,-1 0 1,0 0-1,1 0 0,0 0 0,-1 0 1,1 0-1,0 0 0,0-1 1,0 1-1,0 0 0,2 1 0,-2-2 5,0 0-1,1 0 0,-1 0 0,1 0 0,-1 0 0,1-1 0,0 1 0,-1 0 0,1-1 0,0 1 0,-1-1 0,1 0 0,0 0 0,0 1 0,-1-1 0,1 0 0,0 0 0,2-1 0,0 0 44,1 1-1,-1-2 1,1 1 0,-1 0 0,1-1 0,-1 0 0,0 0-1,0 0 1,0-1 0,0 1 0,0-1 0,5-4 0,4-5 158,21-26 0,-27 29-275,31-29-93,-26 27-269,-1-1 0,13-17 0,-21 28-222,-2 7 412,-2 8 103,-1-2 110,0 0 0,2 1 0,-1-1 1,1 0-1,1 0 0,3 16 0,-3-24 28,0 0 1,0 0 0,0-1-1,1 1 1,-1-1-1,1 1 1,0-1-1,0 0 1,0 1-1,1-1 1,-1 0 0,1-1-1,0 1 1,0 0-1,0-1 1,0 1-1,0-1 1,0 0-1,0 0 1,1 0 0,-1-1-1,1 1 1,0-1-1,4 1 1,2 1 78,1-1 1,-1-1-1,1 0 0,-1-1 1,1 1-1,0-2 1,-1 0-1,1 0 1,0-1-1,-1 0 0,0-1 1,1 0-1,18-9 1,-20 8-64,0-1 1,0 0 0,-1-1 0,1 1-1,-1-2 1,-1 1 0,1-1 0,-1 0-1,0-1 1,-1 0 0,1 0-1,-2 0 1,1-1 0,6-15 0,-9 18-71,-1 0 0,-1 0 0,1 0 0,-1 0 0,0 0 0,0 0 0,-1-1 1,0 1-1,0 0 0,-1 0 0,1 0 0,-1-1 0,0 1 0,-1 0 0,0 0 0,0 0 1,0 0-1,-1 1 0,1-1 0,-1 1 0,-1-1 0,1 1 0,-6-6 0,2 2-73,3 4 25,0 1-1,1-1 0,-1 0 1,1 0-1,-4-9 0,8 13 60,-1 1 0,0 0-1,0-1 1,0 1-1,0 0 1,0-1 0,1 1-1,-1 0 1,0 0-1,0-1 1,0 1 0,1 0-1,-1 0 1,0-1 0,0 1-1,1 0 1,-1 0-1,0 0 1,1 0 0,-1-1-1,0 1 1,1 0-1,-1 0 1,0 0 0,1 0-1,-1 0 1,0 0-1,1 0 1,-1 0 0,0 0-1,1 0 1,17-3 69,-14 3-84,68-16-167,-43 9 245,-20 5-43,1 0 0,0 0 1,-1-2-1,0 1 0,0-1 0,0 0 0,0-1 1,0 0-1,-1-1 0,10-7 0,109-108 118,-113 106-103,-9 7-39,-5 8 10,0 0 1,0 0-1,0 0 1,0 0-1,0 0 0,0 0 1,1 0-1,-1 0 1,0 0-1,0 0 0,0-1 1,0 1-1,0 0 1,0 0-1,0 0 1,0 0-1,0 0 0,0 0 1,0 0-1,0 0 1,0 0-1,0 0 0,0 0 1,0-1-1,0 1 1,0 0-1,0 0 0,0 0 1,0 0-1,0 0 1,0 0-1,0 0 0,0 0 1,0 0-1,0 0 1,0 0-1,0-1 0,-1 1 1,1 0-1,0 0 1,0 0-1,0 0 0,0 0 1,0 0-1,0 0 1,0 0-1,0 0 1,0 0-1,0 0 0,0 0 1,0 0-1,0 0 1,-1 0-1,1 0 0,-9 16-156,4-6 64,-4 8 78,0 1 0,1 0-1,-9 31 1,-10 64 153,24-97-122,0-6 19,1 1 0,1-1 0,0 0 0,0 1 0,1 0 0,1-1 0,0 0 0,4 18 0,-4-26-14,-1 0 0,1 0 0,0-1 0,0 1 0,1 0 0,-1-1 1,1 1-1,-1-1 0,1 0 0,0 1 0,0-1 0,0 0 0,0 0 0,0 0 0,0 0 0,0-1 0,1 1 0,-1 0 0,4 0 0,-3 0 30,1-1 0,-1 0 0,1 0-1,-1-1 1,1 1 0,-1-1 0,1 0-1,0 1 1,-1-2 0,1 1-1,0 0 1,-1-1 0,1 0 0,5-1-1,4-3 53,1-1-1,-1 0 1,-1 0-1,1-1 0,20-17 1,-15 10-80,0-1-1,28-34 1,15-33-14,-51 68-28,-2 0 1,10-19 0,-10 18-102,15-24 0,-14 29-46,-8 10 172,0-1 1,-1 1-1,0-1 1,1 1 0,-1 0-1,1-1 1,-1 1-1,1-1 1,-1 1 0,0-1-1,1 1 1,-1-1 0,0 1-1,0-1 1,1-1-1,-1 2-2,0 0 0,0-1-1,1 1 1,-1 0-1,0 0 1,0-1-1,0 1 1,0 0 0,1 0-1,-1 0 1,0-1-1,0 1 1,1 0-1,-1 0 1,0 0 0,0 0-1,1 0 1,-1-1-1,0 1 1,0 0 0,1 0-1,-1 0 1,0 0-1,1 0 1,-1 0-1,0 0 1,1 0 0,16 0-134,-14 0 111,0 0-1,1 1 0,-1-1 1,0 1-1,0 0 0,1 0 1,-1 0-1,5 3 0,-3-1 2,-1 0-1,0 0 1,0 1-1,0-1 0,0 1 1,-1 0-1,0 0 1,1 0-1,-1 0 1,-1 1-1,1-1 0,-1 1 1,1 0-1,-1-1 1,-1 1-1,1 0 0,-1 0 1,0 0-1,0 1 1,1 7-1,0 25 89,-2 51-1,-2-64 34,1 1 0,1-1 0,7 47 0,-6-70-91,-1 0 1,1-1-1,0 1 0,-1 0 0,1-1 0,0 1 0,0-1 0,0 1 1,0-1-1,0 1 0,0-1 0,0 1 0,1-1 0,-1 0 0,1 0 0,-1 0 1,1 0-1,-1 0 0,1 0 0,-1 0 0,1 0 0,0-1 0,-1 1 1,1 0-1,0-1 0,0 0 0,-1 1 0,1-1 0,0 0 0,2 0 0,1 0 15,-1 0 0,1 0 0,0-1-1,0 1 1,-1-1 0,1 0-1,0 0 1,-1-1 0,1 0 0,3-2-1,15-8 179,-1-1 0,31-26 0,-41 29-136,-2 0-1,0-1 1,0 0 0,0 0 0,-2-1 0,10-15 0,-5 2 5,-1 0 0,0-1 1,9-34-1,-16 43-115,-1-1 0,0-1 1,-1 1-1,-1-1 0,-1 1 0,-1-21 1,-1 35-7,1 0-1,-1 0 1,1 0 0,-1 0 0,0 1 0,-1-1 0,1 0 0,-1 1 0,-2-6 0,3 8 35,0-1 0,0 1 0,0 0 1,0 0-1,0 0 0,0 0 1,-1 0-1,1 0 0,0 0 1,0 0-1,-1 1 0,1-1 1,-1 0-1,1 1 0,-1-1 1,1 1-1,0 0 0,-1-1 1,0 1-1,1 0 0,-1 0 1,1 0-1,-1 0 0,1 0 1,-1 0-1,1 0 0,-4 1 1,0 1 16,-1 0 1,1 1-1,0-1 1,-1 1-1,1 0 1,1 1-1,-1-1 1,0 1-1,1 0 1,0 0 0,0 0-1,0 0 1,0 1-1,0 0 1,1 0-1,-4 6 1,-2 8 85,0-1 0,1 1-1,-8 27 1,11-31 1,1 0 1,1 0-1,0 1 0,1 0 0,0-1 0,2 19 0,0-27-45,0-1 0,1 1 0,0-1 1,1 0-1,-1 0 0,1 1 0,1-1 0,-1 0 0,1 0 1,0-1-1,0 1 0,0-1 0,1 1 0,0-1 0,0 0 1,1-1-1,7 8 0,-1-4 5,0 0 0,1-1 0,0-1-1,0 1 1,1-2 0,24 8 0,84 14-822,-93-22-28,37 4-3150,-57-8 2659,0-1-1,1 0 0,-1 0 1,0-1-1,13-3 1,2-1-1332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24.3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66 13 7136,'-52'-13'3232,"44"18"-2816,3-5-128,10 0-256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44.8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 56 2080,'-4'5'7157,"4"-5"-7112,-1 0 0,1 0-1,0-1 1,0 1 0,-1 0 0,1 0 0,0 0-1,0 0 1,0 0 0,-1-1 0,1 1 0,0 0-1,0 0 1,0 0 0,-1-1 0,1 1 0,0 0 0,0 0-1,0 0 1,0-1 0,0 1 0,0 0 0,-1 0-1,1-1 1,0 1 0,0 0 0,0-1 0,-1-3 609,0 4-590,1-1-1,-1 1 0,1-1 0,-1 0 0,1 1 1,0-1-1,-1 0 0,1 0 0,0 1 0,0-1 1,0 0-1,-1 1 0,1-1 0,0 0 0,0 0 1,0 1-1,0-2 0,1-4 824,0 5-855,0 0 0,0 0 1,0 0-1,-1 0 0,1 0 1,0 1-1,0-1 0,0 0 1,0 1-1,0-1 0,1 1 0,-1-1 1,0 1-1,0 0 0,0-1 1,0 1-1,0 0 0,1 0 1,-1 0-1,0 0 0,0 0 1,0 0-1,3 0 0,0 1 24,0 0-1,0-1 0,0 1 1,0-1-1,1 0 0,-1 0 0,0-1 1,0 1-1,0-1 0,5-1 1,23-2 146,-25 3-131,0 1 1,1-2-1,-1 1 0,7-3 1,-9 2-30,0 1 0,0 0 0,-1 0 0,1 0 0,0 0 0,0 1 1,0 0-1,9 1 0,14 3 91,-21-3-35,-1 0 0,1 0 0,-1 0-1,1 1 1,7 3 0,-6-2-42,0-1-1,1 0 1,-1 0 0,0-1 0,1 0-1,-1-1 1,14-1 0,25 3-38,50 18 200,-34 1-87,-12-3-134,-38-14 35,-1 1-1,0 0 0,-1 1 0,1 0 0,-1 1 0,0 0 0,-1 1 0,1 0 0,-2 0 0,12 13 0,4 9 157,-1 0 1,22 39-1,-34-51-23,95 135 593,-101-146-726,1 0 0,-1 0 0,2-1 0,-1 0 0,1-1 0,9 6 1,53 24 65,-37-20-21,94 41 243,-96-41-424,12 4 165,-1 1-1,-1 3 1,52 38-1,-84-53-49,0 0-1,-1 1 0,0 0 0,-1 0 0,1 1 1,-2 0-1,9 16 0,31 81 96,-22-46 10,-7-24-85,2-1 0,38 55-1,61 58 326,-101-128-281,0 1 0,-2 1 0,18 34 0,29 78 9,-1-1-41,-42-96 54,8 15-31,37 52 0,-33-50-40,-13-20 124,-2-5 14,16 45-1,-19-41-108,19 33 1,-19-43-21,37 59 17,-42-71-54,0 0 1,2-1 0,-1 0-1,19 15 1,-6-8 68,1-1 0,0-1 0,1-1 0,37 17 1,265 128 172,-210-107-102,-13-7-138,132 93-21,-163-85 181,-44-33-40,57 36 0,-66-47-95,0 0 0,0-2 0,1 0 0,0-1 0,0-1 0,1 0 0,0-2 0,0-1 1,28 2-1,83-2 113,25 5-138,-137-4 0,-18-4-18,0 1 1,0-1 0,0 1-1,0-1 1,0 0 0,0 1 0,0-1-1,0 0 1,0 0 0,1-1 0,1 1-1,-2-1 40,16 2-497,3 41 112,-20-39 352,0 0 0,0 1 0,0-1 0,0 0-1,-1 1 1,1-1 0,-1 0 0,0 1 0,0-1-1,-1 7 1,1 11 65,4 16-82,-2 1 0,-3 46 0,0-23-80,1 36-73,-5-61 346,5-35-207,0 1-1,0-1 1,0 0 0,0 1 0,-1-1-1,1 0 1,0 0 0,-1 1-1,1-1 1,-1 0 0,1 0 0,-1 0-1,0 0 1,1 0 0,-1 0-1,0 0 1,0 0 0,0 0-1,0 0 1,0 0 0,0 0 0,0 0-1,0-1 1,0 1 0,0 0-1,0-1 1,-1 1 0,1-1 0,0 0-1,0 1 1,-1-1 0,1 0-1,0 0 1,-3 1 0,-2-1-81,-1 0 0,1 0 0,0 0 0,0-1-1,-12-2 1,-83-15 173,68 13-56,1 0 0,-55-18 0,59 13-41,1-2 1,0 0-1,1-1 0,-29-21 0,41 25 27,0 2 1,0 0-1,-27-10 0,9 5 3,5 2 93,-1 2 0,-44-8 1,32 8-72,-56-5 88,-1 1 140,66 4-192,-32-13 1,42 14-28,-1-1 0,0 2 1,1 1-1,-38-4 0,41 8-30,-1-2-1,1 0 1,0-1-1,-18-6 1,-69-31-1,61 22 20,-33-19-3,36 17 0,12 7 6,2-1-1,0-2 0,1 0 1,-44-39-1,53 38-68,-28-39 0,35 43 93,-50-73 34,32 51-51,11 13-56,-1 0 0,0 2 0,-2 0 0,-41-34-1,-36-4 200,17 11-72,68 38-108,-1 0 0,-12-13 0,12 11 0,-2-3 43,1-1-1,0 0 0,1-1 1,1-1-1,0 0 0,-13-30 0,-43-125 70,34 79-21,-7-24-30,-6-31 17,45 141-70,-25-104 33,-10-31-56,28 118 51,-2-11 115,-3 1 1,-26-52 0,17 53-139,-48-57-1,3 6 19,-42-63 207,51 71-124,-21-20 19,61 75-58,-6-4 34,-43-34 1,51 47-38,-1 0 1,0 2-1,0-1 1,-2 2-1,1 1 1,-1 0-1,0 2 1,-1 0-1,-33-6 1,6 1 37,-3-1-188,38 11 129,-195-40-107,193 38 107,-1 1 1,1 0 0,-18 0 0,16 2 55,-35-7 0,22 3-45,0 0 1,-41 1-1,41 2 23,-71 3-333,94-1 230,-1 1 1,1 0-1,0 0 0,-8 4 1,7-3 18,1 0 1,-1-1 0,0 0-1,-8 1 1,15-2 30,0 0 0,0 0-1,0 0 1,0 0 0,0 0 0,0 0-1,0-1 1,0 1 0,0 0 0,0 0-1,0-1 1,1 1 0,-1-1 0,0 1-1,0-1 1,0 1 0,1-1 0,-1 1-1,0-1 1,0 0 0,1 1 0,-1-1-1,1 0 1,-1 0 0,1 1 0,-1-1-1,1 0 1,-1 0 0,1 0 0,0 0-1,-1 0 1,1-1 0,-1-3 41,1 1 0,-1-1 0,1 0 0,1 0 0,0-6 0,0-6-23,-2-65 80,-1 23-102,3 1 0,10-68-1,-10 119-93,0 0 1,1 0-1,0 1 0,0-1 0,0 0 0,1 1 0,0 0 0,1-1 0,5-7 0,-6 11-377,-1-1-1,2 1 0,-1 0 0,0 0 0,1 1 0,-1-1 0,1 1 0,0-1 0,-1 1 1,1 0-1,0 1 0,1-1 0,-1 1 0,0-1 0,0 1 0,8 0 0,24-3-5606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47.9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4 653 1664,'-4'0'6325,"9"0"-5717,-4 0-558,0 0-1,0 0 1,0 0-1,0 0 1,0-1-1,0 1 1,-1 0 0,1-1-1,0 1 1,0-1-1,0 1 1,0-1-1,0 1 1,-1-1 0,1 0-1,1 0 1,-2 0 126,15-1 218,28-2 428,23-5-321,-23 3-105,84-3 0,-53 6 135,-40 0-527,-8 1 169,0 0-1,46 4 1,-60-1-69,0-1-1,1 0 1,-1-1-1,13-2 1,25-1 120,3-4-384,26-1 586,33-6-121,-26 3-18,-75 11-259,142-21-24,-68-6 55,-72 24 12,-1-1 1,1 0 0,12-8-1,8-3 22,-23 11-82,-1 0 1,10-8 0,-10 7-42,-1 1 1,16-8-1,51-26 78,-50 26 19,-1 0 1,23-18-1,-20 13-5,30-15 0,-30 18-5,-1 0 1,-1-1-1,-1-2 1,28-24 0,-37 26 183,-12 12-235,1 0 0,0 0 0,0 0 0,5-3 1,-8 6 16,1-1 1,-1 0 0,0 1 0,1-1 0,-1 0 0,0 0 0,0 0 0,0 0 0,0-3 0,4-5 9,-2-5-19,-3 14-15,0-1 0,1 1 0,-1 0 0,0-1 0,0 1 0,1 0 0,-1 0 0,0-1 0,1 1 0,-1 0 0,1 0 0,0 0 0,1-2 0,23-12-337,-22 14 338,0 0-1,-1-1 1,1 1 0,0-1 0,-1 1-1,1-1 1,-1 0 0,1 0 0,-1 0 0,0 0-1,0 0 1,0 0 0,0-1 0,0 1-1,1-4 1,2-3 191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51.35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1537 1984,'0'0'15,"0"0"0,0 0 1,0 0-1,0 0 0,0-1 0,0 1 1,0 0-1,0 0 0,0 0 0,0 0 0,0 0 1,0 0-1,0 0 0,0-1 0,0 1 1,0 0-1,-1 0 0,1 0 0,0 0 1,0 0-1,0 0 0,0 0 0,-8 2 3603,26-18 1107,-11 13-4484,-1-1 1,1 0-1,-1 0 0,-1 0 0,1-1 1,0 0-1,5-6 0,32-44 565,-36 44-652,0-1-1,-1 0 1,6-15 0,3-7 95,8-18 129,21-69 1,-28 73-38,42-89 1,-34 96-85,3 1 0,1 1 0,2 1 0,45-43 0,-20 17-94,57-82-1,-71 79-214,-12 17 424,1 3-372,-7 15-90,14-15 391,-19 25-245,-14 18-54,-2 1 8,1 0 0,-1 0 1,1 0-1,-1 0 1,5-2-1,32-30 22,-36 32-26,0 0 1,0 0-1,-1-1 0,5-7 1,-5 8-26,0-1-1,1 1 1,-1-1 0,7-5 0,-4 1 124,4-4-135,8-2-60,-14 11 89,1-1 0,0 1 0,0 0 0,0 0 0,1 0 0,-1 0 0,1 1 0,-1 0 0,1 0-1,5-2 1,17-2-36,1 1 0,0 1-1,44 0 1,55-2 0,-1-8 154,51-21 224,-144 30-312,1 1-1,57 1 1,312 3-3,-395 1-24,1 0-1,-1 1 1,1-1-1,-1 2 1,0-1-1,0 1 1,0 0-1,-1 1 1,1 0-1,10 7 0,-16-10 42,-2-1-23,1 0 0,0 0 0,0 1-1,0-1 1,0 0 0,0 1 0,0-1 0,0 0 0,0 1-1,-1-1 1,1 1 0,0-1 0,0 1 0,-1 0 0,1-1 0,0 1-1,-1 0 1,2 1 0,8 15 33,-6-11-168,-4-5 8,1 1 120,-1 0-1,1 0 0,0 0 1,0 0-1,0 0 1,0 0-1,0 0 1,0 0-1,2 2 1,5 8 17,8 16 2,-15-27-123,2 7 48,1-4 64,-3-3-18,0 0-1,0 0 1,-1 0-1,1 0 1,0-1-1,-1 1 1,1 0 0,-1 0-1,1 0 1,-1 0-1,0 1 1,1-1-1,-1 0 1,0 0-1,0 0 1,1 2-1,4 12 89,3 1-59,-4-8-27,1 16-5,0 7 59,-3-12 56,-2-18-92,0-1-1,0 1 0,0 0 1,0 0-1,0-1 1,0 1-1,-1 0 0,1-1 1,0 1-1,0 0 1,0-1-1,-1 1 0,1 0 1,0-1-1,-1 1 1,1-1-1,0 1 0,-1-1 1,1 1-1,-1-1 1,0 2-1,-5 0-41,0-1 0,0 1-1,0-1 1,-10 1 0,9-2 7,-1-1 1,1 0-1,0 0 0,-8-3 0,11 3-10,-1 0-1,1 1 0,-1-1 1,1 1-1,0 0 0,-1 1 0,1-1 1,-7 2-1,-36 11-64,31-7 37,-120 41-30,-72 26-92,153-52 125,36-13 55,1 1-1,1 1 0,0 1 1,0 0-1,-15 14 0,6-5 67,-6 7-97,24-19 5,-1 0 0,0-1 1,0 0-1,-16 9 0,-12 4 11,26-13 30,1-1 0,-1-1 0,-20 8 0,-70 22-423,74-25 364,2 1 1,-27 15-1,-19 9 20,35-20 19,-49 30 0,70-36 12,0 1 0,2 1 0,-1 0 0,1 1 0,-20 24 0,-1 7 23,-28 33-140,9-15 57,31-34 76,-36 34-1,4-12-72,-3-3-1,-100 62 0,135-94 124,0 0-1,-25 23 0,37-28-129,0 0 0,1 2 0,0-1 1,0 1-1,1 0 0,-8 16 0,7-8 78,2 1 0,0 0-1,-8 40 1,10-40-91,-1 2 9,-2 10-38,3 0 115,-2 0-1,-20 53 0,23-66-7,4-17-38,0 0 0,-1 0 1,1 0-1,-1 0 0,1 0 1,-1 1-1,0-1 0,0-1 1,0 1-1,0 0 1,0 0-1,0 0 0,0 0 1,-1-1-1,1 1 0,-3 1 1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1:53.21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2104 16 1664,'8'-16'10280,"-8"22"-8476,0 1-2742,-5 23 2016,5-28-1036,0-1 1,-1 0-1,1 1 1,0-1-1,-1 0 0,1 1 1,0-1-1,-1 0 1,0 0-1,1 1 1,-1-1-1,0 0 1,-1 2-1,1-2 8,0 0 0,0 1 0,0-1 0,1 1 0,-1-1-1,0 1 1,1-1 0,-1 1 0,0 2 0,-1 2 77,0 0 0,-1 0 0,0 0-1,0 0 1,-1 0 0,0 0 0,0-1 0,0 0 0,-9 9 0,-3 6 54,8-12-108,1 0 0,-1 0 0,0-1 0,-1 0 0,1-1 0,-1 0 0,-1 0 0,1-1-1,-1 0 1,0-1 0,-17 6 0,-4 0 144,-58 10 0,12-3 48,24-4-89,-41 12-166,79-20-1,0 1-1,1 0 1,0 1 0,-18 12-1,20-9 65,1 0 0,0 0 1,0 1-1,-17 23 0,-4 4-34,4-4 126,23-26-129,-1 0-1,-1-1 1,1 0 0,-1 0-1,-1 0 1,1-1 0,-1 0-1,-11 7 1,-24 7 90,-88 30 0,-51-1-130,131-36-15,25-6 100,3 0 12,1-2 0,-1 0 0,-47 2 0,61-6-107,0 0 1,-15 3-1,14-2-4,1 0-1,-17 0 1,-75 3 8,0 1 63,53-6-16,-88-3 113,52-3-81,64 6 44,17 0-115,-1 0-1,0 0 0,1 0 0,-1 0 0,0-1 1,0 0-1,1 1 0,-1-1 0,-4-2 0,6 1 7,-1 1-1,1 0 0,0 1 0,-1-1 0,1 0 0,-1 0 0,1 1 0,-4-1 1,3 1-7,1 0 0,0 0 1,-1-1-1,1 1 1,0-1-1,-1 0 1,1 0-1,0 1 0,0-2 1,0 1-1,0 0 1,-4-3-1,4 2 33,0-1 0,0 1 0,0-1 0,0 1 0,0-1-1,1 0 1,-1 0 0,1 0 0,0 0 0,0 0 0,0 0 0,0 0 0,1-1 0,-1-5 0,0-6 41,2-30 0,0 29-27,2-23 2,1 0 0,14-62 0,-16 95 24,21-82-1079,5 2-3843,-9 46 308,5-6 1440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19.2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11 176 6400,'-10'-21'2058,"10"21"-1910,-1-1 0,1 0 0,1 1 0,-1-1 0,0 1 0,0-1-1,0 0 1,0 1 0,0-1 0,0 1 0,1-1 0,-1 0 0,0 1-1,1-1 1,-1 1 0,0-1 0,1 1 0,-1-1 0,1 1 0,-1-1-1,0 1 1,1 0 0,-1-1 0,1 1 0,-1-1 0,1 1 0,0 0 0,-1 0-1,1-1 1,0 1 0,0-1-81,15-7 1310,1 0 0,29-10 1,-22 9-892,42-13 282,133-29 0,-16 29-4655,-156 21 1855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2:03.31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1982 9 480,'0'0'517,"-8"-3"358,-48-2 181,27 5-693,2-1-174,1 2 0,-1 0-1,0 2 1,-27 6 0,4-1-1,36-6-121,0 0 0,-17 5 0,19-3-44,3-1 67,0 0 0,0 0 1,0 1-1,-14 8 1,12-5-176,-1 1 113,0-1 0,0 0-1,-15 5 1,-3-3-28,-1 2 6,-17 6 361,31-12-349,14-4 15,-1 0-1,1 0 1,0 0-1,0-1 1,0 1-1,-5-1 1,-36 9 431,30-9-336,0 2 0,-17 3-1,17-2-89,0-1-1,-17 0 1,15-1 100,0 1 0,0 1 0,1 1 0,-1 0 0,-18 7-1,11-3-4,5-2-70,0 1 0,0 1 0,1 0 0,0 2 0,-18 13 0,15-7 52,-19 21-1,5-5 68,18-12-95,13-16-68,0 0 0,0 0 0,0-1 0,-4 5-1,-7 4-124,-22 26 0,-6 5 9,34-31 94,7-10 12,-1 0-1,1-1 1,0 1 0,0 0-1,-1-1 1,1 1-1,-1-1 1,-2 3 0,0-2-30,1 0 0,0 1 1,0 0-1,0 0 0,0 0 0,0 0 1,1 0-1,-4 5 0,-24 23 112,24-23-162,4-4 90,0-1-1,-1 0 1,1 1-1,-1-1 1,0 0-1,0-1 1,0 1-1,-6 4 1,-6 6-69,13-10 56,-1-1 0,1 1 0,-1-1 1,0 0-1,0 1 0,0-1 0,-6 3 1,3-2-25,1 0-1,0 1 1,0-1 0,0 1 0,0 0 0,1 1 0,0-1-1,-1 1 1,-3 6 0,-5 5-8,7-9 34,1 1 1,0 0-1,0 0 1,-5 12-1,5-10-8,0 0 0,-8 12 0,-118 142 112,119-151-120,2 1 0,0 0 0,-15 28 0,17-23-11,6-16 11,1 1 1,-1 0-1,1 0 0,-1-1 1,0 1-1,0-1 0,-1 1 1,1-1-1,-4 3 0,4-3-8,-1 0 0,1 0 0,0 0 0,-4 7 0,-5 7 96,9-13-89,-1 1-1,1-1 1,0 0-1,0 1 0,1-1 1,-1 1-1,1 0 1,0 0-1,-1 8 0,1-5 30,-1 0 0,0 0 0,0-1 0,-1 1 0,0-1 0,0 1 0,-7 10 0,5-8 7,0-1 8,-1 0 0,0-1 0,0 0 1,-9 9-1,-12 15-94,9 0-166,15-26 32,-1 1 0,1-1 0,-8 9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2:05.24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1878 1 1472,'13'8'2379,"-8"8"-838,-6-5-1113,1-5-323,0 0-1,0-1 1,0 1-1,1 0 1,1 9 0,-1-13-116,-2 6 304,0-3-214,0 0 0,-1 1-1,0-1 1,0 0 0,0-1-1,0 1 1,-1 0 0,0-1-1,0 1 1,0-1 0,0 0-1,-1 0 1,0 0 0,0 0-1,-7 5 1,-12 4 256,-1 0 0,0-2 0,0-1 0,-44 13 0,-155 43 662,210-61-973,0 1 0,1 0 0,-1 0-1,1 2 1,-12 8 0,9-5 19,0-1 0,-18 8 0,-28 10 538,43-19-574,-8 1-8,-80 18 443,44-3-380,44-17-58,0-1 1,-1 0 0,-21 4-1,26-8 23,1 1 0,0 1-1,-17 8 1,-11 4-6,27-11-12,0 1 0,1 0 0,0 1 0,-14 11 1,-23 13 24,-9 7 188,46-29-133,0-1 0,-1-1-1,0 0 1,-1 0 0,1-1-1,-19 5 1,-54 18 151,68-22-166,-2 0-1,1-2 1,-1 0-1,-36 5 1,29-9-81,0-1 0,-29-3 0,38 1-247,-32-9 1,40 8-176,0 1 0,0-1 0,0 2 0,-15 1 0,3-1-1005,-2 0-1440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2:08.38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12 1 832,'-12'24'7765,"21"-16"-7605,-1-1-1,2 0 1,-1 0 0,0-1-1,19 9 1,-4-4 214,35 10 1,-47-18-350,-1 1 1,0 1 0,0 0-1,-1 0 1,1 1 0,-1 0 0,0 1-1,-1 0 1,1 0 0,9 11-1,-6-5-12,8 9 70,-19-19-79,1 0-1,0 0 1,0 0-1,0-1 1,0 1-1,0-1 1,0 0-1,1 0 0,-1 0 1,6 3-1,4-1 122,24 6 0,1 1-301,-3-3 235,-31-7-64,0 0 0,0 0 1,0 0-1,0 0 0,1-1 0,-1 0 0,0 0 1,5 0-1,-4 0 16,0-1-1,0 2 1,0-1 0,0 1 0,7 1-1,25 6-5,-27-6-46,1 0 1,16 6-1,17 7 78,25 12 49,-29-14-88,-33-12-1,1 1 1,-1 0-1,0 1 0,0 0 0,0 0 0,8 5 0,0 2-102,-12-8 98,1 0 1,-1 0 0,0 1 0,1-1-1,-1 1 1,0-1 0,0 1 0,-1 0 0,1 0-1,-1 1 1,1-1 0,2 5 0,-5-6 15,1 1 1,0-1-1,0 0 0,1 0 1,-1 0-1,0 0 1,1 0-1,-1 0 1,1 0-1,0-1 0,0 1 1,2 1-1,-3-2-2,0 0 0,0 0 0,0 0 0,0 0-1,0 1 1,0-1 0,0 0 0,-1 0 0,1 1-1,0-1 1,0 2 0,7 10-121,17 11 116,0-2 0,35 24 0,23 1 88,30 28-388,-61-40 344,-25-18 27,27 25 0,-42-31-123,14 18 1,0 0-12,-20-22 98,0 0 0,-1 1 0,0-1 0,5 10 0,8 12 60,-9-12-99,-7-14-9,-1 0-1,1 1 0,0-1 0,0-1 0,0 1 0,4 4 0,0 0 25,0 0 1,-1 0-1,1 1 1,-1-1-1,-1 1 1,1 0-1,2 10 1,10 14-21,-7 3 354,-4-22-221,0 0 1,7 28-1,0 2-206,-9-30 130,0 0 1,3 28 0,-5-25-21,8 29 1,51 134 209,-54-164-201,0 0 0,0 0 0,16 22 0,34 37 169,-35-46-167,4 5 34,28 35-11,-29-33 172,-7-7-104,-2-5-29,-2 0 0,0 2 0,12 31 1,10 18 16,-22-47-186,-9-15 57,1-1 0,1 0-1,0 0 1,10 11 0,30 38 4,-10-13 106,-27-34-77,0 0 1,9 16-1,3 5 5,-3-4-75,-16-23 61,0-1 0,1 0 0,0 0 0,0-1 0,1 1 0,0-1 0,5 5 0,162 115 92,16 4 80,-133-93-163,-31-22 119,41 34-1,-25-19-7,-22-17-73,12 7-79,52 25-1,-58-32-5,-1-2 14,40 12 1,5 1 201,-44-15-67,48 11 0,-44-13-15,32 12 0,46 14 458,-94-30-519,-3 0-28,0 0 1,0-1-1,13 0 1,-14-1-14,0 0 1,-1 1 0,1 0 0,13 3 0,48 12-1130,-52-12 629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5:12:10.00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48 2144,'10'9'4832,"14"4"-3295,-20-10-1410,0 0 1,0-1 0,0 0 0,1 0 0,6 3 0,6 0 184,-1 0-1,18 10 1,13 3 59,3 2-201,13 3-46,-62-23-120,1 1 1,0-1 0,-1 1 0,1-1 0,-1 0 0,1 1-1,0-1 1,-1 0 0,1 0 0,0 0 0,-1-1-1,1 1 1,0 0 0,-1 0 0,1-1 0,0 1-1,-1-1 1,1 0 0,-1 1 0,1-1 0,-1 0-1,1 0 1,-1 0 0,0 0 0,0 0 0,1 0 0,0-2-1,0 0 4,0 0-1,0 0 0,-1 0 0,0-1 1,0 1-1,0 0 0,0 0 1,0-1-1,-1 1 0,1-1 0,-1 1 1,0-6-1,0 5 10,0-6 6,0 1-1,-1-1 1,-2-14-1,2 21-65,1 1 1,-1 0 0,0-1-1,1 1 1,-1 0-1,-1 0 1,1 0 0,0 0-1,0 0 1,-1 0-1,1 0 1,-1 0 0,1 0-1,-1 1 1,0-1-1,0 1 1,0-1-1,0 1 1,-3-2 0,-31-14-4358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22.26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1104 3136,'5'-4'4603,"9"-4"-2831,0 0 0,22-19 1,-9 1-993,-8 8-350,-1-1-1,23-30 1,-32 38-366,0-1 0,1 1 0,0 1 0,22-18 0,-28 24-193,1 1-94,-4 11 122,-2 7 210,-1 0 1,0 0 0,-1-1 0,-9 24 0,0 3 695,11-35-685,0-4-30,0 1 0,0 0 0,0 0 0,1-1 0,0 1 0,-1 0 0,1 0 0,0 0 0,0-1 1,0 1-1,1 0 0,0 3 0,2-6 65,-1-1 0,1 1 1,-1-1-1,0 0 0,1 0 0,-1 0 1,0 0-1,3-2 0,15-9 134,-1 0-1,31-28 0,-5 3-449,-21 19-60,-19 13 11,1 0 1,-1 1 0,1 0-1,0 0 1,12-6 0,-17 10 181,-1 0 0,1 0 0,-1 0 1,0 0-1,1 0 0,-1 0 0,1 0 0,-1 0 1,1 0-1,-1 0 0,0 0 0,1 0 1,-1 1-1,1-1 0,-1 0 0,0 0 0,1 0 1,-1 1-1,0-1 0,1 0 0,-1 0 1,0 1-1,1-1 0,-1 0 0,0 0 0,1 1 1,-1-1-1,0 0 0,0 1 0,1-1 0,-1 1 1,0-1-1,0 0 0,0 1 0,0-1 1,0 1-1,1-1 0,-1 0 0,0 1 0,0-1 1,0 1-1,0 0 0,1 20-107,-1-19 115,0 6 180,1-1-1,-1 1 0,1 0 0,1-1 0,-1 1 1,1 0-1,1-1 0,4 11 0,-6-15-102,1 0 0,0 0 0,0 0 0,0 0 0,0-1 0,0 1 0,0-1-1,0 0 1,1 1 0,-1-1 0,1 0 0,0 0 0,0-1 0,0 1 0,0-1 0,0 1-1,0-1 1,0 0 0,0 0 0,0 0 0,0-1 0,5 1 0,-1 0 52,1-1 1,0-1-1,-1 1 0,1-1 1,-1-1-1,1 0 1,-1 0-1,1 0 1,-1-1-1,0 0 0,13-7 1,3-5-127,-1 0 0,21-20 0,-11 10-147,-22 15 76,7-7-136,-16 17 209,-1 0 0,1-1 1,-1 1-1,0 0 0,1 0 0,-1-1 1,1 1-1,-1 0 0,1 0 0,-1 0 0,1-1 1,-1 1-1,1 0 0,-1 0 0,1 0 1,-1 0-1,1 0 0,-1 0 0,1 0 0,-1 0 1,1 0-1,-1 0 0,1 0 0,-1 1 1,1-1-1,-1 0 0,1 0 0,-1 0 0,1 1 1,-1-1-1,1 0 0,0 1 0,-1 0 2,1 0 0,0 1-1,-1-1 1,1 0-1,-1 1 1,1-1 0,-1 0-1,0 1 1,1-1 0,-1 0-1,0 1 1,0-1-1,0 1 1,0-1 0,0 0-1,0 1 1,-1-1 0,1 0-1,-1 3 1,0 2 35,-2 13-19,-11 36-1,7-21 425,8-34-413,-1 0-1,0 0 1,0 1 0,0-1-1,0 0 1,1 0 0,-1 1-1,0-1 1,0 0 0,0 0-1,1 0 1,-1 0 0,0 1-1,0-1 1,1 0 0,-1 0 0,0 0-1,0 0 1,1 0 0,-1 0-1,0 0 1,1 0 0,-1 0-1,0 1 1,0-1 0,1 0-1,-1 0 1,0-1 0,1 1-1,-1 0 1,0 0 0,0 0-1,1 0 1,-1 0 44,3-2 13,0 0 1,-1 0 0,0 0-1,1 0 1,-1-1 0,0 1 0,0-1-1,2-3 1,0 1-45,9-12-156,0 1 0,2 1 0,0 0 1,0 1-1,1 1 0,19-13 0,-35 26 116,0 0-1,1-1 1,-1 1-1,1 0 1,-1-1-1,1 1 1,-1 0 0,1 0-1,-1 0 1,1-1-1,-1 1 1,1 0-1,-1 0 1,1 0-1,-1 0 1,1 0-1,-1 0 1,1 0-1,-1 0 1,1 0-1,-1 0 1,1 0-1,-1 0 1,1 0-1,-1 0 1,1 1-1,-1-1 1,1 0-1,-1 0 1,1 1-1,-1-1 1,1 0-1,-1 0 1,0 1-1,1-1 1,-1 1-1,0-1 1,1 0 0,-1 1-1,0-1 1,1 1-1,-1-1 1,0 1-1,0-1 1,1 1-1,-1-1 1,0 1-1,0-1 1,0 1-1,0-1 1,0 1-1,0-1 1,0 1-1,0-1 1,0 2-1,1 4-33,-1 1-1,0-1 0,-1 10 0,1-12 2,-8 42-2,5-34 189,0 1-1,0 21 1,3-33-119,0 0 1,0-1-1,0 1 0,0 0 1,0 0-1,0 0 0,1-1 1,-1 1-1,0 0 1,0 0-1,1-1 0,-1 1 1,0 0-1,1-1 1,-1 1-1,1 0 0,-1-1 1,1 1-1,-1 0 1,1-1-1,0 1 0,-1-1 1,1 1-1,1 0 0,-1-1 9,1 1-1,0 0 0,0-1 0,0 1 0,-1-1 0,1 0 0,0 0 0,0 1 0,0-1 0,2-1 0,3 1 32,1-1 0,-1-1 0,0 0 0,9-3 0,48-21 90,73-41 0,-102 47-265,36-18 28,-61 33 63,-9 4-16,0 0 0,0 1 0,0-1 0,0 1 0,1-1 0,-1 1 0,0 0 0,0-1 0,0 1 0,1 0 0,0 0 0,-1 0 18,0 0 1,-1 1 0,1-1 0,-1 0-1,1 1 1,-1-1 0,1 1 0,-1-1-1,1 1 1,-1-1 0,1 1 0,-1-1-1,1 1 1,-1 0 0,0-1 0,1 1-1,-1-1 1,0 1 0,0 0 0,0-1-1,1 1 1,-1 0 0,0 0 0,0 0-1,1 5-11,0 0-1,0-1 1,-1 1-1,0 0 0,0-1 1,0 1-1,-1 0 1,-1 7-1,-3 5 107,-7 20-1,-2 4 280,12-36 470,8-16-544,13-10-123,18-20-108,43-59 1,-69 83-266,15-16 0,-26 32 204,0-1-1,0 1 1,1-1 0,-1 1 0,0 0-1,1-1 1,-1 1 0,0 0-1,1-1 1,-1 1 0,1 0-1,-1 0 1,0-1 0,1 1 0,-1 0-1,1 0 1,-1 0 0,1 0-1,-1 0 1,1-1 0,-1 1-1,1 0 1,0 0 0,-1 1 0,1-1 1,-1 0-1,0 0 1,1 1-1,-1-1 1,0 0-1,1 1 1,-1-1-1,0 0 1,0 1-1,1-1 1,-1 0-1,0 1 0,0-1 1,0 1-1,1-1 1,-1 1-1,0-1 1,0 1-1,1 24-150,-4-1 151,0-3 122,0 1 0,2-1-1,2 37 1,-1-56-93,0 0-1,0 0 1,0-1-1,1 1 1,-1 0 0,1-1-1,0 1 1,-1 0-1,1-1 1,0 1 0,0-1-1,0 1 1,0-1-1,0 0 1,0 1 0,0-1-1,0 0 1,1 0-1,-1 0 1,0 0-1,1 0 1,-1 0 0,1 0-1,-1 0 1,1 0-1,0-1 1,-1 1 0,1-1-1,2 1 1,0 0 44,1-1 1,0 0 0,-1 0-1,1 0 1,0 0-1,-1-1 1,1 0-1,-1 0 1,1 0-1,4-2 1,11-6 3,37-22 1,-29 15-67,-15 8-20,0 0-1,-1-1 1,0 0-1,-1-1 1,0-1-1,0 0 1,-1 0-1,0-1 1,-1 0-1,-1-1 1,0 0-1,10-21 1,-17 33-12,-1-1-1,1 0 1,0 0 0,-1 1 0,1-1 0,-1 0 0,0 0 0,0 0 0,1 0-1,-1 1 1,-1-4 0,1 4 21,0 1 0,0 0 1,0 0-1,0-1 0,0 1 0,0 0 0,0 0 0,0 0 0,-1-1 0,1 1 0,0 0 1,0 0-1,0 0 0,0-1 0,0 1 0,-1 0 0,1 0 0,0 0 0,0 0 1,0 0-1,-1-1 0,1 1 0,0 0 0,0 0 0,-1 0 0,1 0 0,0 0 0,0 0 1,-1 0-1,1 0 0,-1 0-9,0 0 0,-1 1 1,1-1-1,0 0 0,0 1 0,0-1 0,0 1 1,0-1-1,0 1 0,1-1 0,-3 2 1,-7 8-23,0-1-1,1 2 1,0-1 0,1 1 0,0 1 0,1-1 0,0 1 0,0 1 0,-5 15-1,11-24 59,0-1 0,0 1 0,0 0 0,0-1 0,0 1 1,1 0-1,0-1 0,0 1 0,0 0 0,0 0 0,0-1 0,1 1 0,0 0 0,1 5 0,0-6 9,-1-1 0,0 1 0,0-1 0,1 0 1,-1 1-1,1-1 0,0 0 0,0 0 0,0 0 1,0-1-1,0 1 0,0 0 0,0-1 0,0 1 1,1-1-1,-1 0 0,0 0 0,1 0 0,-1 0 1,1 0-1,3 0 0,6 1 39,-1 0 0,1-2 0,-1 1 0,1-1 0,-1-1-1,1 0 1,-1-1 0,1 0 0,-1-1 0,14-4 0,-10 1-39,-1 0 1,1 0-1,-1-2 1,-1 1-1,0-2 1,0 0-1,13-11 1,-12 6-19,-1 0 0,-1 0 0,0-1 0,-1 0 0,0-1 0,11-24 1,9-13-16,124-205-653,-13-3-224,-107 186-35,42-131 0,-76 200 398,-4 7 276,-7 9 9,9-8 170,-88 120-305,51-66 370,16-24 104,0 1-1,2 0 0,1 2 1,2 0-1,2 1 0,1 1 1,-11 46-1,-4 66 395,26-126-425,1 0 1,1-1-1,1 1 1,5 39-1,-3-54-4,-1 0-1,2 0 0,-1 0 1,1 0-1,0-1 0,6 12 0,-7-17-37,0 1 0,-1-1 0,1 1-1,0-1 1,0 1 0,0-1-1,1 0 1,-1 0 0,0 0-1,1 0 1,-1 0 0,1-1 0,0 1-1,0-1 1,-1 0 0,1 1-1,0-1 1,0-1 0,0 1-1,4 0 1,1-1 27,-1 0-1,0-1 1,0 1 0,1-2 0,-1 1-1,0-1 1,0 0 0,-1-1-1,1 0 1,9-5 0,8-6-12,31-23 0,-42 27-41,40-35-204,-21 18-382,-32 27 580,0 0 1,0 0-1,0 0 1,0 0-1,0 0 1,0 0-1,0 0 0,0 0 1,0 0-1,0 0 1,0 0-1,0 0 0,0 0 1,0 0-1,0 0 1,0 0-1,0 0 0,0 0 1,0 0-1,0 0 1,0 0-1,0 0 0,0 0 1,0 0-1,0 1 1,0-1-1,0 0 0,0 0 1,0 0-1,0 0 1,0 0-1,0 0 1,0 0-1,0 0 0,0 0 1,0 0-1,0 0 1,0 0-1,0 0 0,0 0 1,0 0-1,0 0 1,0 0-1,0 0 0,0 0 1,1 0-1,-1 0 1,0 0-1,0 0 0,0 0 1,0 0-1,0 0 1,0 0-1,0 0 1,0 0-1,0 0 0,0 0 1,0 0-1,0 0 1,0 0-1,0 0 0,0 0 1,0 0-1,-1 6-48,-6 10 71,-9 14 239,-2-2 0,-23 29 0,-1 1 558,30-39-193,13-19-597,-1 1 0,0-1-1,0 0 1,1 0 0,-1 0-1,0 0 1,0 0 0,1 1-1,-1-1 1,0 0 0,1 0-1,-1 0 1,0 0 0,1 0-1,-1 0 1,0 0 0,1 0-1,-1 0 1,0 0 0,1 0-1,-1 0 1,0 0 0,1-1-1,-1 1 1,0 0 0,0 0-1,1 0 1,12-5-6,-1-1 1,1 0-1,-2 0 0,1-1 1,16-14-1,-10 9-13,22-13 0,-25 16-50,-8 5-33,-1 0 0,1 0 0,0 1 0,1 0 0,12-3 0,-19 5 63,1 1 0,-1 0-1,1 0 1,-1 0 0,1 0 0,-1 0 0,1 0-1,-1 0 1,1 1 0,-1-1 0,0 0-1,1 1 1,-1-1 0,1 1 0,-1 0 0,0-1-1,0 1 1,1 0 0,-1 0 0,0 0-1,0 0 1,0 0 0,0 0 0,0 0 0,0 0-1,0 0 1,0 0 0,0 1 0,-1-1-1,1 0 1,0 0 0,-1 1 0,1-1 0,-1 1-1,0-1 1,1 3 0,0 2-19,0 0-1,-1-1 1,0 1 0,0 0-1,0 0 1,0 0 0,-1 0-1,-2 8 1,-2 26 340,5-40-299,0 0 0,0 1 1,0-1-1,0 0 1,0 0-1,0 1 1,0-1-1,0 0 0,0 1 1,0-1-1,0 0 1,0 1-1,1-1 0,-1 0 1,0 0-1,0 1 1,0-1-1,0 0 1,1 1-1,-1-1 0,0 0 1,0 0-1,1 0 1,-1 1-1,0-1 0,0 0 1,1 0-1,-1 0 1,1 1-1,10-2 197,11-11-22,7-15-100,-23 21-147,0 0-1,0 0 1,0 1-1,1 0 1,0 0-1,7-3 1,-14 8 54,0 0 1,1-1-1,-1 1 1,0 0 0,0 0-1,1 0 1,-1 0-1,0 0 1,0 0 0,0 0-1,1 0 1,-1 0-1,0 0 1,0 0-1,1 0 1,-1 0 0,0 0-1,0 0 1,1 0-1,-1 0 1,0 0 0,0 0-1,1 0 1,-1 0-1,0 0 1,0 0 0,0 1-1,1-1 1,-1 0-1,0 0 1,0 0-1,0 0 1,0 0 0,1 1-1,-1-1 1,0 0-1,0 0 1,0 0 0,0 1-1,0-1 1,1 0-1,-1 0 1,0 0 0,0 1-1,0-1 1,0 0-1,0 0 1,0 1-1,0-1 1,0 0 0,0 0-1,0 1 1,0-1-1,0 0 1,0 0 0,0 1-1,-3 16-310,2-13 259,-5 22-42,4-18 190,0 0 0,0 0 1,-1 16-1,3-23-83,0 0-1,0-1 1,0 1 0,0 0 0,1 0 0,-1-1 0,0 1 0,0 0 0,1-1-1,-1 1 1,0 0 0,1-1 0,-1 1 0,0 0 0,1-1 0,-1 1 0,1-1-1,-1 1 1,1-1 0,-1 1 0,1-1 0,0 1 0,-1-1 0,1 0 0,0 1-1,-1-1 1,1 0 0,0 0 0,-1 1 0,1-1 0,0 0 0,0 0 0,-1 0-1,1 0 1,0 0 0,-1 0 0,1 0 0,1 0 0,5 0 14,-1-1 0,0 0 0,11-3 0,-11 3 1,116-40-421,-84 26 251,11-3-36,-1-2 0,77-44 0,-115 57-506,-21 12 330,-20 13 181,10-6 200,-21 11-8,-61 47-1,101-69 7,0 1-1,1 0 1,-1 0-1,0 0 1,1-1-1,-1 1 1,1 1-1,-2 2 1,3-5-8,0 1 0,-1-1 0,1 1 0,0-1 1,0 1-1,0 0 0,0-1 0,0 1 0,0-1 0,0 1 0,0-1 0,0 1 1,0-1-1,0 1 0,0-1 0,0 1 0,0-1 0,1 1 0,-1 0 0,0-1 0,0 0 1,1 1-1,-1-1 0,0 1 0,1-1 0,-1 1 0,0-1 0,1 1 0,-1-1 1,0 0-1,1 1 0,-1-1 0,1 0 0,-1 0 0,1 1 0,-1-1 0,1 0 1,-1 0-1,1 1 0,-1-1 0,1 0 0,-1 0 0,1 0 0,1 0 0,3 1 34,0-1 1,0 0-1,0 0 0,1 0 0,-1-1 0,0 0 0,0 0 0,0 0 0,0 0 0,8-4 0,4-2 4,28-15 1,-45 21-53,28-12-277,-28 12 267,0 1 0,1 0-1,-1 0 1,1 0-1,-1-1 1,0 1 0,1 0-1,-1 0 1,1 0-1,-1 0 1,0 0 0,1 0-1,-1 0 1,1 0-1,-1 0 1,0 0 0,1 0-1,-1 0 1,1 0-1,0 1 1,-1-1-8,0 1 1,0 0-1,0-1 1,0 1-1,0 0 0,-1-1 1,1 1-1,0-1 1,0 1-1,-1 0 0,1-1 1,0 1-1,-1-1 1,1 1-1,0-1 0,-1 1 1,1-1-1,-1 1 1,0 0-1,-7 8-46,3-4 59,0 1-1,0 0 0,-3 7 0,-155 282-226,126-224 222,14-27 54,-35 64 104,44-86 253,0 0 0,-29 31 1,41-51-271,1 1 1,-1-1 0,0 0 0,-1-1 0,1 1-1,0 0 1,-5 2 0,7-4-113,0 0 0,-1 0 0,1 0 0,0 0 0,-1 0 0,1 0 0,0 0 0,-1 0 1,1 0-1,0 0 0,-1 0 0,1 0 0,0 0 0,-1 0 0,1 0 0,0 0 0,0 0 0,-1 0 0,1 0 0,0-1 0,-1 1 0,1 0 1,0 0-1,0 0 0,-1-1 0,0 0-10,0 0-1,1 0 1,-1 0 0,1 0 0,-1 0 0,1 0 0,0 0-1,-1-1 1,1 1 0,0 0 0,-1-2 0,2-3-170,-1 0 0,1 0 0,-1 0 0,2 0 0,-1 0 1,1 0-1,0 0 0,0 0 0,3-6 0,6-15-1178,-2-2-647,3 1 662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22.61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 28 7136,'-16'-16'3232,"16"8"-2816,0 5-704,0 6 64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27.19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303 541 3808,'-1'-1'141,"0"-1"0,1 0 0,-1 1 0,0-1 0,0 1 0,0 0-1,0-1 1,-1 1 0,1 0 0,0 0 0,-1 0 0,1 0 0,0 0 0,-1 0 0,1 0 0,-1 0 0,1 0 0,-1 1 0,0-1 0,-2 0 0,-1 1 264,0-1 1,0 1 0,0 0-1,0 1 1,-9 1 0,-4 1 253,6-1-563,0 0-1,0 2 1,0-1 0,0 2-1,0-1 1,1 2 0,0-1-1,0 2 1,0-1 0,1 2-1,0-1 1,1 1 0,-14 14-1,18-16-70,0 0-1,0 0 1,0 1-1,1 0 1,0 0-1,0 0 1,1 0 0,0 1-1,-4 13 1,6-14 5,0-1 0,0 0 1,1 1-1,0-1 1,0 0-1,0 1 1,1-1-1,0 0 0,0 0 1,1 1-1,0-1 1,0 0-1,4 9 1,-1-6 53,-1-1 0,1 0 0,1 0 1,0-1-1,0 1 0,0-1 1,1 0-1,0-1 0,0 0 0,0 0 1,1 0-1,9 4 0,-10-6-7,-1-1-1,1 0 0,0-1 1,0 1-1,0-1 1,0-1-1,0 1 1,0-1-1,0-1 0,0 1 1,1-1-1,-1 0 1,0-1-1,0 0 0,1 0 1,10-3-1,-3-2 37,1 0-1,-2-2 0,1 1 1,-1-2-1,18-13 1,62-55-96,-93 76-21,17-15-73,-1 0 0,-1-2-1,21-26 1,-37 44 79,6-12-392,-6 12 372,0-1 1,1 1-1,-1 0 1,0 0 0,0-1-1,0 1 1,0 0-1,0 0 1,0-1 0,0 1-1,-1 0 1,1 0-1,0-1 1,0 1-1,0 0 1,0 0 0,0-1-1,0 1 1,0 0-1,-1 0 1,1-1 0,0 1-1,0 0 1,0 0-1,0 0 1,-1-1 0,1 1-1,0 0 1,0 0-1,-1 0 1,1 0 0,0 0-1,0-1 1,-1 1-1,1 0 1,0 0 0,0 0-1,-1 0 1,1 0-1,0 0 1,0 0 0,-1 0-1,1 0 1,0 0-1,0 0 1,-1 0-1,1 0 1,0 0 0,-1 0-1,-1 1-25,0-1-1,-1 1 1,1-1-1,0 1 1,0 0-1,-1-1 1,1 1-1,0 1 1,0-1-1,0 0 0,0 0 1,0 1-1,0-1 1,1 1-1,-1-1 1,-1 3-1,-1 0 49,1-1-1,1 1 1,-1 0-1,0 0 1,1 0-1,0 0 1,-2 6-1,2-4 14,0 0-1,1 0 1,0 0 0,0 1-1,0-1 1,1 0-1,0 0 1,0 1 0,1-1-1,1 11 1,-1-14 38,0 0 1,0 0 0,0 0-1,1 0 1,-1 0-1,0 0 1,1-1 0,0 1-1,0-1 1,0 1-1,0-1 1,0 0 0,0 1-1,0-1 1,1 0-1,-1-1 1,1 1 0,0 0-1,-1-1 1,1 1-1,0-1 1,0 0 0,4 1-1,-5-1 0,0-1 1,0 1-1,0-1 0,1 0 0,-1 0 1,0 0-1,0 0 0,0 0 0,0 0 1,0-1-1,0 1 0,0-1 0,0 1 1,0-1-1,0 0 0,0 0 0,2-1 0,-1 0 22,0 0 0,-1 0 0,1-1-1,-1 1 1,0-1 0,0 1-1,0-1 1,0 0 0,0 0 0,2-3-1,-2 0-38,1 0 0,-1 0 1,0 0-1,-1 0 0,1 0 0,-1 0 0,0 0 0,-1-1 0,0 1 0,0 0 0,-1-10 0,-1 6-219,-1 0-1,0 0 1,-1 0-1,0 1 1,0 0 0,-1-1-1,0 2 1,-1-1-1,0 1 1,0 0-1,-13-13 1,8 16-775,10 5 527,7 3 350,2 0 149,1 0 0,0-1 1,0 0-1,0 0 0,0-1 0,0 0 1,0-1-1,0 1 0,17-3 1,10-3 118,41-12 1,-48 10-187,-2 0 18,-12 3-97,1 1 0,-1 0 1,25-1-1,-38 3 81,-1 1 0,1 0-1,-1 0 1,1 1 0,-1-1 0,1 0 0,-1 0-1,1 1 1,-1-1 0,1 1 0,-1-1 0,0 1 0,1 0-1,-1 0 1,0-1 0,1 1 0,-1 0 0,0 0 0,0 0-1,0 0 1,0 1 0,0-1 0,2 2 0,-2 0 64,0 0 1,0 0 0,0 0 0,0 1 0,0-1 0,-1 0-1,1 1 1,-1-1 0,0 7 0,-1 0 101,0 1-1,0-1 1,-1 0 0,-5 15 0,3-15 37,2 1 0,0-1 0,0 0 0,-1 16 0,3-26-194,0 1 1,0-1-1,0 0 0,0 0 1,0 0-1,0 1 0,0-1 1,0 0-1,0 0 0,0 0 1,0 1-1,0-1 0,0 0 1,0 0-1,0 0 0,0 1 1,0-1-1,0 0 0,1 0 1,-1 0-1,0 1 1,0-1-1,0 0 0,0 0 1,0 0-1,0 0 0,1 0 1,-1 1-1,0-1 0,0 0 1,0 0-1,0 0 0,1 0 1,-1 0-1,0 0 0,0 0 1,0 0-1,1 0 1,-1 0-1,0 1 0,0-1 1,1 0-1,10-7 428,17-20-7,-16 15-333,74-75-337,-83 82 206,0 0 1,0 1 0,0-1-1,2-8 1,0 2-210,-1 6-79,-4 5 312,0 0 0,0 0 0,0 0 0,0 0 0,0 0 0,0-1 1,0 1-1,0 0 0,0 0 0,0 0 0,0 0 0,0 0 0,0 0 1,0 0-1,0 0 0,0 0 0,0 0 0,0 0 0,0 0 0,0 0 1,0 0-1,1 0 0,-1 0 0,0 0 0,0 0 0,0 0 1,0 0-1,0 0 0,0 0 0,0 0 0,0 0 0,0 0 0,0 0 1,0 0-1,0 1 0,0-1 0,0 0 0,0 0 0,0 0 0,0 0 1,0 0-1,0 0 0,0 0 0,0 0 0,0 0 0,0 0 0,0 0 1,0 0-1,0 0 0,0 0 0,0 0 0,1 0 0,-1 0 0,0 0 1,0 0-1,0 0 0,0 0 0,0 0 0,0 0 0,0 1 1,0-1-1,-1 0 0,1 0 0,0 0 0,0 0 0,0 0 0,0 0 1,0 0-1,0 0 0,0 1-71,-5 3-48,5-4 129,1 0 0,-1 0-1,1 1 1,-1-1-1,0 1 1,1-1 0,-1 0-1,0 1 1,1-1-1,-1 1 1,0-1 0,1 1-1,-1-1 1,0 1-1,0-1 1,0 1-1,1-1 1,-1 1 0,0-1-1,0 1 1,0-1-1,0 1 1,0-1 0,0 1-1,0-1 1,0 1-1,0 0 1,0 5-120,2-3 96,-1 0 0,0 1-1,1-1 1,-1 1 0,-1-1 0,1 1-1,0 0 1,-1 5 0,-1 37 129,0-20-42,1-15-32,0-6-4,0 1-1,0 0 1,0-1 0,1 1-1,0 0 1,0-1-1,0 1 1,0-1-1,4 8 1,-2-6-44,8 13 302,-10-19-266,-1 0-1,1 0 0,-1 0 1,1-1-1,-1 1 1,1 0-1,0-1 0,0 1 1,-1 0-1,1-1 0,0 1 1,0-1-1,0 0 1,0 1-1,-1-1 0,1 1 1,0-1-1,0 0 0,2 1 1,11-9 480,-7 3-381,6-4-24,-1 0-1,1 0 1,10-12-1,13-11 116,10-4-231,-1-2 0,-2-2 0,42-52 0,-81 87 28,16-17-124,-19 20 79,0 1 0,0 0 0,0 0 0,1 0 0,-1 0 1,0 0-1,1 0 0,-1 0 0,0 0 0,1 1 0,-1-1 0,3 0 0,-3 1 18,0 0 0,-1 0 0,1 0 0,-1 1 1,1-1-1,0 0 0,-1 1 0,1-1 0,-1 0 0,1 1 0,-1-1 0,1 1 0,-1-1 0,1 1 0,-1-1 0,1 1 0,-1-1 0,0 1 0,1-1 0,-1 1 0,0-1 0,0 1 0,1 0 0,-1-1 0,0 2 0,6 19-187,-5-15 175,3 7 42,-1 1 0,0-1 1,-1 1-1,-1 0 0,0 0 0,-1 18 0,-2-11 60,0 3 106,-1-1 1,-10 40-1,12-56-95,-10 22 223,11-29-291,-1 1 0,1 0-1,-1 0 1,1 0 0,-1 0 0,0-1 0,1 1-1,-1 0 1,0-1 0,1 1 0,-1 0-1,0-1 1,0 1 0,0-1 0,0 1-1,1-1 1,-1 1 0,0-1 0,0 0-1,0 1 1,0-1 0,0 0 0,0 0-1,0 0 1,0 0 0,-2 0 0,0-1 11,0 1 1,0-1 0,0 0-1,0-1 1,0 1-1,0 0 1,0-1 0,0 0-1,0 0 1,1 1-1,-1-2 1,1 1 0,-3-3-1,-4-5 31,-15-21-1,16 20-107,-18-28-949,84 65 239,-30-15 818,52 14 0,-69-23-20,-1 0-1,1-1 0,-1 0 1,1-1-1,-1 0 1,1 0-1,-1-1 1,21-4-1,-19 1 4,0 0 0,0-1 1,-1 0-1,1-1 0,-1 0 0,0-1 0,0 0 0,-1-1 0,0 0 1,14-14-1,-9 6 27,-7 10-54,-1-1 0,0 0 0,0 0-1,-1-1 1,9-14 0,1-6-571,-24 40 1,0 2 467,-1 1-1,2 0 1,-10 26 0,14-33 146,1-1 0,0 1-1,1 0 1,-1 0 0,1 0 0,1 0 0,-1 0 0,2 0 0,1 14 0,-2-20-45,1 0 0,-1-1 0,1 1 0,-1 0 1,1-1-1,0 1 0,0 0 0,0-1 0,0 1 1,0-1-1,0 0 0,0 1 0,1-1 0,-1 0 0,0 0 1,1 1-1,-1-1 0,1 0 0,-1-1 0,1 1 1,-1 0-1,1 0 0,0-1 0,-1 1 0,1-1 0,0 1 1,0-1-1,0 0 0,1 1 0,6-1 32,0 0 0,0 0 0,-1-1 1,15-3-1,-23 4-46,61-14-61,0-3 1,85-37-1,-132 49 35,13-6-43,-1-1 1,-1 0 0,0-3 0,27-19-1,-46 27-1037,-17 11 523,-17 10 342,16-6 243,0 1-1,-14 15 1,24-22-8,0 0 0,1 0 0,-1 0 0,1 0 0,-1 0-1,1 0 1,0 1 0,0-1 0,0 0 0,-1 4 0,1-5 18,1-1-1,0 1 1,0 0-1,0 0 1,0-1-1,0 1 1,0 0 0,0 0-1,0 0 1,0-1-1,0 1 1,0 0 0,0 0-1,1 0 1,-1-1-1,0 1 1,0 0 0,1-1-1,-1 1 1,1 0-1,-1-1 1,1 1 0,-1 0-1,1-1 1,-1 1-1,1-1 1,-1 1 0,1-1-1,0 1 1,-1-1-1,1 1 1,0-1 0,-1 0-1,1 1 1,0-1-1,0 0 1,1 1-1,1-1 46,1 1 0,-1-1 0,1 0-1,-1 0 1,1 0 0,-1 0 0,0-1-1,1 1 1,-1-1 0,1 0-1,-1 0 1,0 0 0,0-1 0,4-1-1,1-1 61,1-1 0,-1 0 0,0-1-1,8-6 1,-7 3-72,0 0 1,0 0-1,-1-1 0,0 0 1,7-14-1,-1-1-5,15-38 0,28-118-90,-44 131-65,7-16-64,-6 20-232,-1 0-1,8-65 0,-22 92-515,1 18 908,0 1 0,0 0 1,0-1-1,0 1 1,0 0-1,0 0 1,0-1-1,0 1 0,0 0 1,0 0-1,0-1 1,0 1-1,-1 0 0,1-1 1,0 1-1,0 0 1,0 0-1,0 0 1,0-1-1,-1 1 0,1 0 1,0 0-1,0-1 1,0 1-1,-1 0 1,1 0-1,0 0 0,0 0 1,-1 0-1,1-1 1,0 1-1,0 0 1,-1 0-1,1 0 0,0 0 1,-1 0-1,1 0 1,0 0-1,0 0 1,-1 0-1,1 0 0,0 0 1,-1 0-1,1 0 1,0 0-1,0 0 1,-1 0-1,1 0 0,0 1 1,0-1-1,-1 0 1,1 0-1,0 0 1,0 0-1,-1 0 0,1 1 1,0-1-1,0 0 1,0 0-1,-1 0 1,1 1-1,0-1 0,0 0 1,-17 19-228,9-6 217,1 0 0,0 0 0,-9 26 1,-10 46 79,22-74-46,-11 47 214,1 2 0,-8 102-1,20-147-133,2 1 0,0-1 1,1 0-1,0 0 0,1 0 0,8 27 0,-8-35-31,0 0 1,1-1-1,0 1 1,1-1-1,-1 0 0,1 0 1,1 0-1,-1-1 0,1 1 1,0-1-1,0 0 0,0 0 1,1-1-1,-1 0 0,1 0 1,9 5-1,-7-6 23,1 0 0,-1 0 0,0-1-1,1 0 1,0 0 0,-1-1 0,1 0 0,0 0 0,0-1 0,0-1-1,-1 1 1,1-1 0,0-1 0,0 0 0,-1 0 0,1 0-1,-1-1 1,0-1 0,0 1 0,0-1 0,0-1 0,-1 1-1,0-1 1,0-1 0,0 1 0,11-13 0,-16 16-88,0-1 1,0 0-1,0 1 1,0-1-1,-1 0 1,0 0-1,2-4 1,-3 7-17,0-1 0,1 0-1,-1 1 1,0-1 0,0 0 0,0 1 0,0-1-1,0 0 1,0 1 0,0-1 0,0 0 0,0 1-1,0-1 1,0 0 0,-1 1 0,1-1 0,0 0-1,0 1 1,-1-1 0,1 0 0,0 1 0,-1-1-1,1 1 1,-1-1 0,1 1 0,0-1 0,-1 1-1,1-1 1,-1 1 0,0-1 0,1 1 0,-1 0-1,1-1 1,-1 1 0,1 0 0,-1 0 0,0-1-1,1 1 1,-1 0 0,0 0 0,1 0 0,-2 0-1,-2-1-24,-1 1 0,1 0-1,0 1 1,-1-1 0,1 1-1,0 0 1,0 0-1,-1 0 1,1 1 0,0-1-1,0 1 1,-5 3 0,-5 3 47,1 0 1,-15 13 0,23-17 21,-1 1 0,1 0 0,0 0 0,0 0 0,0 1 0,1-1 0,0 1 0,0 0 0,0 0 0,-3 8 0,6-10 2,0 0 1,0 0 0,0 1-1,0-1 1,1 0 0,-1 0-1,1 1 1,0-1 0,1 0-1,-1 0 1,1 1 0,-1-1-1,1 0 1,1 0 0,-1 0-1,1 0 1,-1 0-1,3 4 1,-1-4 21,-1 0-1,0 0 1,1-1-1,0 1 1,0-1-1,0 0 1,1 0-1,-1 0 0,1 0 1,-1-1-1,1 1 1,0-1-1,0 0 1,0 0-1,0 0 1,0-1-1,0 1 1,1-1-1,-1 0 1,8 1-1,-3-2 32,0 1-1,0-1 0,0 0 0,0-1 1,0 0-1,0-1 0,0 0 0,0 0 1,11-5-1,0-2-17,0-1 0,-1 0 0,0-2 0,0 0 0,-1-1 0,20-19 0,-36 30-33,11-9 11,0-1-1,-1 0 1,14-17-1,-23 24-59,1-1 1,-1 1-1,0 0 0,-1-1 1,0 1-1,0-1 0,0 0 1,0 0-1,-1 0 0,0 0 0,0 0 1,0-11-1,14 30-327,-10-9 325,0-1 1,0 1-1,-1 0 0,1 0 0,3 6 1,-2 2 25,-1 1 0,0-1 0,-1 1 0,-1-1 0,0 1 0,1 15 0,-1-9 154,9 30 0,-12-48-136,1 0-1,-1 1 1,0-1 0,1 0 0,-1 0-1,1 0 1,0 0 0,-1 0 0,1 0-1,0 0 1,-1 0 0,1 0 0,0 0-1,0 0 1,0 0 0,0 0 0,0-1 0,0 1-1,0 0 1,0-1 0,0 1 0,1-1-1,-1 1 1,0-1 0,0 1 0,0-1-1,1 0 1,-1 0 0,0 0 0,0 0-1,1 0 1,-1 0 0,0 0 0,0 0 0,1 0-1,-1 0 1,0-1 0,0 1 0,1 0-1,-1-1 1,0 1 0,2-2 0,5-2 39,0-1 0,0 0 0,0 0 0,10-10 0,-11 9-4,40-29 207,-30 23-297,0 0-1,-1-2 1,22-22 0,-37 35 28,-1 1 0,1 0-1,-1-1 1,0 1 0,1-1-1,-1 1 1,1 0 0,-1-1 0,0 1-1,1-1 1,-1 1 0,0-1 0,0 1-1,1-1 1,-1 0 0,0 1 0,0-1-1,0 1 1,0-1 0,0 1-1,0-1 1,0 0 0,0 1 0,0-1-1,0 1 1,0-1 0,0 0 0,0 0-1,-1 1-4,0-1-1,1 1 0,-1-1 0,0 1 0,1 0 1,-1 0-1,0-1 0,0 1 0,1 0 1,-1 0-1,0 0 0,0-1 0,0 1 1,1 0-1,-1 0 0,0 0 0,-1 1 0,-4-1-56,-1 1 0,0 0-1,-10 4 1,6-1 71,1 0 0,0 1 0,-16 11 0,22-13-4,0 0 1,0 0-1,0 1 1,0-1 0,0 1-1,1 0 1,0 0-1,-1 1 1,-2 6-1,5-10 12,1 0-1,-1 0 0,0 1 1,1-1-1,-1 0 0,1 1 1,0-1-1,-1 1 0,1-1 1,0 1-1,0-1 0,0 0 0,0 1 1,0-1-1,0 1 0,1-1 1,-1 1-1,0-1 0,1 0 1,0 3-1,0-2 7,0-1 0,1 1 1,-1 0-1,1-1 0,-1 1 0,1-1 0,-1 0 1,1 1-1,0-1 0,-1 0 0,1 0 1,3 1-1,3 2 30,1-1 0,0 0 0,0-1 0,0 0 0,9 0 0,7 0-8,1-1 1,-1-2-1,0 0 1,0-2-1,0 0 0,0-2 1,-1-1-1,1-1 0,-1-1 1,-1 0-1,0-2 1,0-1-1,26-17 0,-39 20-309,-15 10 71,-21 11-132,20-9 318,0 0 1,0 1-1,1 0 1,-1 0-1,1 0 0,0 1 1,1 0-1,-1 0 1,1 0-1,0 0 0,1 1 1,0-1-1,0 1 1,-4 11-1,6-14 27,0 1 1,-1-1-1,1 1 0,1-1 0,-1 1 1,1-1-1,-1 1 0,2-1 1,-1 1-1,0 0 0,1-1 0,0 1 1,0-1-1,0 1 0,0-1 1,1 0-1,0 0 0,-1 1 0,2-1 1,-1 0-1,0-1 0,1 1 0,0 0 1,4 3-1,-6-5 17,0-1 0,1 1-1,0-1 1,-1 0 0,1 0-1,0 0 1,-1 0 0,1 0-1,0 0 1,0-1 0,0 1 0,0-1-1,0 1 1,0-1 0,0 1-1,0-1 1,0 0 0,0 0 0,0 0-1,0 0 1,0-1 0,-1 1-1,1 0 1,0-1 0,0 1 0,0-1-1,0 0 1,0 0 0,0 0-1,-1 0 1,4-2 0,1-1 58,0-1 0,-1 0 0,0-1 0,0 1 0,0-1 0,7-11 0,5-13 93,0-1 0,-2 0-1,19-60 1,-20 47-205,-2 0-1,6-52 1,-10 51-28,0 5-42,22-161-1294,-32 189 959,2 12 422,0 0 0,0 0 1,0 0-1,0 0 0,0 0 0,0 0 0,0 0 0,0 1 0,-1-1 1,1 0-1,0 0 0,0 0 0,0 0 0,0 0 0,0 0 0,0 0 0,0 0 1,-1 0-1,1 0 0,0 0 0,0 0 0,0 0 0,0 0 0,0 0 1,0 0-1,-1 0 0,1 0 0,0 0 0,0 0 0,0 0 0,0 0 0,0 0 1,0 0-1,-1 0 0,1 0 0,0 0 0,0 0 0,0 0 0,0 0 1,0 0-1,0 0 0,-1 0 0,1 0 0,0 0 0,0 0 0,0-1 0,0 1 1,0 0-1,0 0 0,0 0 0,0 0 0,0 0 0,0 0 0,0 0 1,-1-1-1,1 1 0,0 0 0,0 0 0,0 0 0,0 0 0,0 0 0,0 0 1,0-1-1,-7 19-70,0 0 1,1 1 0,-4 22 0,2-9 32,-38 163-893,28-63-4140,17-85 3259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27.56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75 32 6464,'-69'-31'2944,"64"31"-2560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0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0 883 1984,'2'1'451,"-1"0"0,0-1 0,0 1 1,1-1-1,-1 1 0,0-1 0,1 0 0,-1 1 1,0-1-1,2 0 0,26 1 870,-10-1-994,23-4 0,-33 3-147,0-1 0,0-1 0,0 0 0,0 0 0,-1 0 0,1-1-1,11-7 1,-15 7-95,-1 1 0,1-1 0,0 0 0,-1 0 0,0 0 0,0 0 0,0-1 0,0 1 0,-1-1 0,0 0 0,0-1 0,4-7 0,-6 11-71,-1-1 0,1 0 1,0 1-1,-1-1 0,1 0 0,-1 1 0,0-1 0,0 0 0,0 0 0,-1-5 0,1 7-25,-1-1 0,1 1 0,-1-1 0,1 1 0,-1-1 1,0 1-1,0 0 0,1-1 0,-1 1 0,0 0 0,0 0 0,0-1 0,-1 1 0,1 0 1,0 0-1,0 0 0,-1 0 0,1 0 0,0 1 0,-1-1 0,1 0 0,-2 0 0,-2 0-42,1 0-1,-1 0 0,1 0 0,-1 0 1,1 1-1,-1 0 0,1 0 0,-1 0 1,1 0-1,-1 1 0,1 0 0,-1 0 1,1 0-1,-7 3 0,0 0-20,1 1-1,0 0 1,0 1-1,-17 14 1,23-17 99,1 0 1,0 0 0,0 1 0,0-1 0,0 1-1,1 0 1,0 0 0,-1 0 0,1 0 0,1 0-1,-1 0 1,-2 9 0,4-11-14,-1 0-1,1 0 1,0 0-1,-1 0 1,1 0-1,0 0 1,0 0-1,0 0 1,1 0-1,-1 0 1,0 0-1,1 0 1,-1 0-1,1 0 1,0 0-1,0 0 1,0 0-1,0 0 1,0-1-1,0 1 1,0 0-1,0-1 1,1 1 0,-1-1-1,1 1 1,-1-1-1,1 0 1,-1 1-1,1-1 1,0 0-1,3 1 1,1 0 50,0 0 1,0 0-1,0-1 1,0 0 0,0 0-1,1-1 1,-1 0-1,0 0 1,1 0-1,-1-1 1,0 1 0,8-3-1,4-2 133,-1 0-1,33-15 1,-36 13-82,0 0 1,-1-1-1,0 0 0,0-1 1,14-13-1,-12 7-3,0 0 0,-2-2 0,18-24 0,-12 10 40,-1 0 1,16-41-1,24-74 20,-30 71-151,2 3 2,23-67-218,-50 128 83,-1 0-1,2-12 1,-3 17 25,-2-9-399,1 15 478,0-1 1,0 1-1,0 0 1,0 0-1,0 0 1,0 0-1,0 0 1,0 0-1,0 0 1,0 0-1,0 0 1,0 0-1,-1 0 1,1 0-1,0 0 1,0-1-1,0 1 1,0 0-1,0 0 1,0 0-1,0 0 1,0 0-1,0 0 1,0 0-1,0 0 1,-1 0-1,1 0 1,0 0-1,0 0 1,0 0-1,0 0 1,0 0-1,0 0 1,0 0-1,0 0 1,0 0-1,0 0 1,-1 0-1,1 0 1,0 0-1,0 1 1,0-1-1,0 0 1,0 0-1,0 0 1,0 0-1,0 0 1,0 0-1,0 0 1,0 0-1,0 0 1,0 0-1,0 0 1,-8 13-441,-34 93-403,-48 244 586,4 116 733,31-162 508,28-137 472,25-148-488,2-19-948,0 0 0,0 0 1,0 0-1,0 0 1,0 0-1,0 0 0,0 0 1,0 0-1,0-1 1,0 1-1,0 0 0,0 0 1,0 0-1,1 0 0,-1 0 1,0 0-1,0 0 1,0 0-1,0 0 0,0 0 1,0 0-1,0 0 0,0 0 1,0-1-1,0 1 1,0 0-1,0 0 0,0 0 1,0 0-1,0 0 0,1 0 1,-1 0-1,0 0 1,0 0-1,0 0 0,0 0 1,0 0-1,0 0 0,0 0 1,0 0-1,0 0 1,0 0-1,1 0 0,-1 0 1,0 0-1,0 0 0,0 0 1,0 0-1,0 0 1,0 0-1,0 0 0,0 1 1,0-1-1,0 0 0,0 0 1,0 0-1,0 0 1,1 0-1,-1 0 0,0 0 1,0 0-1,14-32 569,-12 25-546,38-105 116,73-193-143,-17 106-5,-25 57-18,99-265-213,-142 334 223,-8 24-139,16-62 1,-31 92-237,10-26 1,-16 62-1706,-7 33 1886,-63 245 84,-45 110 234,111-388-27,-80 255 764,-18-4 453,93-248-278,-22 37 0,28-53-613,4-8-210,8-15-55,28-45-124,51-121-278,-66 137 99,3 1-1,36-52 0,-40 70-16,1 1 1,2 0-1,1 2 1,32-27-1,-55 52 165,3-3-70,1 0 1,-1 0-1,0 1 1,1-1-1,0 1 1,0 0-1,0 1 1,0-1-1,0 1 1,1 0-1,-1 0 1,12-2-1,10 2-118,-14 1 166,1-1 1,-1 1 0,15-6 0,-13 3 292,-1-2 0,0 0-1,27-15 1,-37 18-197,0 0-1,0 0 1,0 0 0,0 0-1,-1-1 1,1 1 0,-1-1-1,0 0 1,0 0-1,-1 0 1,1-1 0,-1 1-1,1-1 1,-2 1 0,4-10-1,-4 12-69,-1-1 0,0 1 0,1 0 0,-1 0 0,0-1 0,0 1 0,0 0 0,-1 0 0,1-1 0,0 1 0,-1 0 0,1 0 0,-1 0 0,0 0 0,0 0 0,0-1 0,-1-1 0,1 4-32,0-1 0,1 0 0,-1 0 0,0 1 0,0-1 0,0 0 0,0 1 0,0-1 0,0 1 0,0-1 0,0 1 0,0 0 0,0-1 0,0 1 0,0 0 0,0 0 0,-1 0 0,1-1 0,0 1 0,0 1 0,0-1 0,0 0 0,0 0 0,0 0 0,0 0 0,0 1 0,0-1 0,-1 1 0,1-1 0,0 0 0,1 1 0,-1 0 0,0-1 0,0 1 0,-1 1 0,-4 2-53,1 0 0,0 0 0,0 0 0,0 1 0,1 0 0,-1 0 0,1 1 0,0-1 0,1 1 1,-4 7-1,1-1-56,1 0 0,1 0 1,0 0-1,-3 18 1,6-27 157,1 0 1,-1 0-1,1-1 0,0 1 1,0 0-1,0 0 0,0 0 1,0 0-1,1 0 1,-1 0-1,1-1 0,0 1 1,0 0-1,0 0 0,0-1 1,2 4-1,-2-5 15,0 1 0,1-1 0,-1 1 0,1-1 0,0 1 0,0-1-1,-1 0 1,1 0 0,0 0 0,0 0 0,0 0 0,0 0 0,0-1 0,0 1 0,0-1 0,1 1 0,-1-1 0,0 0 0,0 0-1,0 0 1,0 0 0,4 0 0,29-5 273,1-1-1,61-20 1,-57 15-259,43-18 95,-59 20-261,1 0-1,-1 2 0,31-6 1,-34 13-199,-21 0 313,0 0 0,1 0 0,-1 0 0,0 0 0,1 0 0,-1 0 0,1 1 0,-1-1 0,0 0 0,0 0 0,1 0 0,-1 1 0,0-1 0,1 0 0,-1 0 0,0 1 1,0-1-1,1 0 0,-1 0 0,0 1 0,0-1 0,0 0 0,1 1 0,-1-1 0,0 0 0,0 1 0,0-1 0,0 1 0,0-1 0,0 0 0,0 1 0,0-1 0,0 0 0,0 1 0,0-1 0,0 1 0,0-1 0,0 0 0,0 1 0,0-1 0,0 0 0,0 1 1,-1 0-1,-4 13-118,3-10 98,0 1 0,0-1 0,1 1 0,0-1 0,0 1 0,-1 4 0,2-8 38,0 1-1,0-1 0,0 0 1,0 0-1,1 0 1,-1 0-1,0 0 0,0 0 1,1 0-1,-1 0 0,1 0 1,-1 0-1,1 0 1,-1 0-1,1 0 0,0 0 1,0 0-1,-1 0 0,1-1 1,0 1-1,0 0 1,0 0-1,0-1 0,0 1 1,-1-1-1,1 1 0,0-1 1,1 1-1,-1-1 0,0 0 1,2 1-1,0 0 46,1-1-1,-1 1 1,0-1 0,1 0-1,-1 0 1,1-1 0,-1 1-1,1-1 1,-1 1 0,1-1-1,-1 0 1,0 0 0,1-1-1,5-2 1,-2 0 72,-1 0-1,1-1 1,0 1-1,-1-1 1,10-11-1,-6 3-41,0 0 0,-1-1 0,-1-1 0,0 0 0,-1 0 0,5-17 0,-8 21-56,81-232 524,-72 195-556,-3 0 0,-1-1-1,2-57 1,-11 98-28,1-1-147,-1 0 1,0-1 0,-2-12-1,2 22 151,0-1 0,0 0 0,0 1 0,0-1 0,-1 0 0,1 1 0,0-1 0,0 0 0,-1 1 0,1-1 0,-1 1 0,1-1 0,0 1 0,-1-1 0,1 1 0,-1-2 0,0 2 2,1 0 0,0 0 0,-1 0 0,1 0 0,0 0 0,-1 0 0,1 0-1,0 0 1,-1 0 0,1 0 0,0 0 0,-1 0 0,1 0 0,0 0 0,-1 0 0,1 0-1,0 0 1,-1 0 0,1 0 0,0 1 0,0-1 0,-1 0 0,1 0 0,-1 1 0,-1 0-52,0 1 0,0 0 1,1 0-1,-1 1 0,1-1 1,-1 0-1,1 0 0,-1 1 1,0 3-1,-11 32 6,2 2-1,-12 77 1,3 62 240,18-146-115,2 0 0,2 0 0,8 47 0,-8-65 77,2 0 1,0-1 0,0 0 0,2 1-1,7 14 1,-10-24-168,0-1-1,0 1 1,0-1-1,1 0 1,-1 0-1,1 0 1,6 5-1,-7-7-195,-1 0-1,1 0 1,0-1 0,0 1-1,0-1 1,0 0 0,0 0-1,1 0 1,-1 0-1,0 0 1,0-1 0,1 0-1,3 1 1,-7-1 52,1 0 1,0 0-1,-1 0 0,1 0 1,0 0-1,0 0 1,-1 0-1,1 0 0,0 0 1,-1 0-1,1 0 1,0 0-1,-1 0 0,1-1 1,0 1-1,-1 0 0,1-1 1,-1 1-1,1 0 1,0-1-1,-1 1 0,1-1 1,-1 1-1,1 0 0,-1-1 1,1 0-1,-1 1 1,0-1-1,1 1 0,-1-1 1,0 1-1,1-1 1,-1 0-1,0 1 0,0-1 1,1 0-1,-1 1 0,0-1 1,0 0-1,0 1 1,0-1-1,0 0 0,0 1 1,0-1-1,0-1 1,-1-5-2042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28.86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49 577 2976,'-22'-12'971,"21"12"-932,1-1-1,-1 1 1,0-1 0,1 1 0,-1 0 0,0-1 0,0 1 0,1 0 0,-1 0 0,0 0 0,0-1 0,0 1 0,0 0 0,1 0 0,-1 0 0,0 0 0,0 0 0,0 1 0,0-1 0,-10-4 4331,11 4-4256,0-1 1,0 1-1,1-4 1604,4-6-252,-1 0 0,5-16 1,5-11-437,3 4-780,1 0 0,2 1-1,1 1 1,2 1 0,43-45 0,-42 51-290,-9 7 53,0 1-1,2 1 1,35-26-1,-51 40-24,0 0-1,0 1 0,0-1 0,0 1 1,0-1-1,0 0 0,0 1 0,0 0 1,0-1-1,0 1 0,0 0 0,0-1 1,0 1-1,0 0 0,0 0 0,0 0 1,0 0-1,1 0 0,-1 0 0,0 0 1,0 0-1,0 1 0,0-1 0,0 0 1,0 1-1,0-1 0,0 1 0,0-1 1,0 1-1,0-1 0,0 1 0,0 0 1,0-1-1,-1 1 0,1 0 0,0 0 1,0 0-1,-1 0 0,1 0 0,0-1 1,-1 1-1,1 0 0,0 2 0,0 1 1,1 1-1,-1-1 0,0 0 1,0 1-1,0-1 0,0 1 1,-1-1-1,0 1 0,0 6 0,-5 14 27,-1 0 0,0-1 0,-20 47-1,24-68-9,-7 19 85,-1 0 0,-1 0 0,-1-1 0,-1 0 0,-28 34-1,39-53-61,-1 1-1,1-1 0,0 0 0,-1 1 1,1-1-1,-1 0 0,0-1 0,0 1 0,0 0 1,0-1-1,0 0 0,0 1 0,0-1 1,0 0-1,0-1 0,-1 1 0,1-1 1,-5 1-1,5-1 10,0-1 0,0 1-1,0-1 1,0 0 0,0 0 0,0 0 0,0 0 0,0-1 0,0 1 0,0-1-1,1 0 1,-1 0 0,1 0 0,-1 0 0,1 0 0,0 0 0,0 0 0,0-1 0,-3-4-1,-2-3 42,0-2-1,1 1 1,-6-14-1,10 20-121,0 1-1,0-1 1,1 0-1,0 0 1,0 0-1,0 0 1,0 0-1,1 0 1,0 0-1,0 0 1,1-7-1,-1 11 28,1-1-1,0 0 1,0 1-1,0-1 1,0 1-1,0-1 1,0 1-1,0-1 1,0 1-1,0 0 1,1 0 0,-1-1-1,1 1 1,-1 0-1,1 0 1,-1 1-1,1-1 1,-1 0-1,1 0 1,0 1-1,-1-1 1,1 1-1,0-1 1,0 1-1,2 0 1,5-1-48,-1 0 1,0 1 0,17 1 0,76 12-178,23 3 306,-100-15-23,1 0-1,-1-2 1,28-4 0,-31 2 41,0-1 0,-1-1-1,0-1 1,0-1 0,-1-1 0,0 0 0,0-1 0,-1-1 0,0-1 0,0-1 0,22-20-1,-37 30-73,-1 0 0,0-1 0,0 1 0,0-1-1,0 1 1,0-1 0,0 0 0,2-4-1,-4 6-17,0 0 0,1 0 0,-1 0 0,0 0 0,0 0 0,0 0 0,0 0 0,0 1 0,0-1 0,0 0 0,0 0 0,0 0 0,0 0 0,0 0 0,-1 0-1,1 0 1,0 1 0,-1-1 0,1 0 0,0 0 0,-1 0 0,1 1 0,-1-1 0,1 0 0,-1 0 0,0 1 0,1-1 0,-1 0 0,0 1 0,1-1 0,-1 1-1,-1-1 1,0 0-17,1 0 0,-1 1 0,1-1-1,-1 1 1,0-1 0,1 1 0,-1 0-1,0 0 1,1 0 0,-1 0-1,0 0 1,1 0 0,-1 0 0,0 0-1,1 1 1,-1-1 0,0 0 0,1 1-1,-1 0 1,1-1 0,-3 2-1,-1 1-34,0 0 0,0 0-1,0 1 1,-7 5 0,3 0-2,0 1 0,0-1-1,1 2 1,0-1 0,-8 15 0,14-21 92,-1 1 0,1 0 0,0 0 0,0 0 1,0 0-1,1 0 0,-1 0 0,1 0 0,0 0 0,1 1 0,0-1 0,0 0 0,0 1 0,0-1 0,2 7 0,-2-11 0,0 0 0,0 0 0,0 0-1,1 0 1,-1 0 0,0 0-1,1 0 1,-1 0 0,1 0 0,-1 0-1,1 0 1,-1 0 0,1 0 0,0 0-1,-1-1 1,1 1 0,0 0-1,0 0 1,0-1 0,-1 1 0,1-1-1,0 1 1,0 0 0,0-1-1,0 0 1,0 1 0,0-1 0,0 0-1,0 1 1,0-1 0,0 0 0,0 0-1,0 0 1,2 0 0,-1 0 17,1-1 1,-1 0-1,0 0 0,1 0 1,-1 0-1,0 0 1,0 0-1,0 0 1,0-1-1,0 1 0,0-1 1,0 0-1,2-1 1,3-6 37,1 0 0,-1 0 0,0-1 0,-1 0 0,-1 0 0,1 0 0,-1-1-1,-1 1 1,0-1 0,3-14 0,-5 17-117,-1 0-1,0-1 0,0 1 1,-1 0-1,0 0 0,0 0 1,-1 0-1,0 0 0,0 0 1,-1 0-1,0 0 0,0 0 0,-1 0 1,0 1-1,-5-9 0,7 14 10,0 0 0,-1 0 0,1 0-1,0 0 1,-1 0 0,0 1 0,1-1-1,-1 1 1,0-1 0,0 1 0,0-1 0,0 1-1,0 0 1,0 0 0,0 0 0,0 0-1,-5-1 1,6 2 30,0 0-1,-1 0 1,1 0-1,-1 0 1,1 0-1,-1 1 0,1-1 1,0 0-1,-1 1 1,1-1-1,0 1 1,-1-1-1,1 1 1,0 0-1,0-1 1,-1 1-1,1 0 1,0 0-1,0 0 1,0 0-1,0 0 1,0 0-1,0 0 1,0 0-1,1 1 1,-1-1-1,0 0 0,1 0 1,-2 3-1,1-3 25,1 1 0,-1 0 1,0 0-1,1 0 0,-1 0 0,1 0 0,-1-1 0,1 1 0,0 0 0,0 0 0,0 0 0,0 0 0,0 0 0,0 0 0,1 0 0,-1 0 0,1 0 0,-1 0 0,1-1 0,0 1 0,0 0 0,-1 0 0,1-1 0,0 1 0,1 0 0,-1-1 0,0 1 0,0-1 0,1 1 0,-1-1 0,1 0 0,-1 0 0,1 0 1,0 0-1,-1 0 0,1 0 0,0 0 0,1 0 0,15 2 125,0-1 0,0-1 1,0-1-1,-1-1 0,23-3 0,-23 3-96,51-8-369,0-3 1,-1-3-1,-1-2 1,85-35-1,-19 1-5725,-66 26 3067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30.45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264 691 2976,'-6'6'1731,"17"-11"-39,19-13 149,-8 4-1211,69-50 985,-76 51-1407,-1 1 0,-1-2 0,24-29 0,-8-2 101,-2-1 1,31-74-1,30-106 966,-84 213-1155,0 1 1,2-22 0,-6 33-122,0 0 0,1 0 1,-1 0-1,0 0 0,0-1 0,0 1 0,-1 0 0,1 0 0,0 0 0,0 0 0,-1 0 1,0-2-1,1 3-1,0 0-1,0 0 1,0-1 0,0 1 0,0 0 0,-1 0 0,1 0 0,0 0 0,0 0 0,0 0 0,0 0-1,0 0 1,-1 0 0,1 0 0,0 0 0,0 0 0,0 0 0,0 0 0,-1 0 0,1 0 0,0 0-1,0 0 1,0 0 0,0 0 0,0 0 0,-1 0 0,1 0 0,0 0 0,0 0 0,0 0 0,0 1-1,0-1 1,-1 0 0,1 0 0,0 0 0,0 0 0,-10 13-21,-43 87 258,-113 200 122,-29 91 358,175-347-472,-82 167 806,75-162-447,-1-2 0,-40 52 0,47-80 38,13-14-226,7-4-147,2-4 55,52-70 55,76-94-711,-73 110 188,2 2 0,106-77 0,369-224-408,-526 351 516,3-2-65,1 1 0,17-8 0,-33 23-244,-55 45 134,-90 91 678,131-124-351,1 0 1,1 2-1,1 0 1,1 1-1,-15 32 1,28-53-75,1 0-1,0-1 1,0 1 0,0 0-1,0 0 1,0 0-1,1-1 1,-1 1 0,1 0-1,0 0 1,0 0 0,0 0-1,0 4 1,1-7-27,-1 1 0,0-1 0,0 1 0,0-1 0,1 0 0,-1 1 0,0-1 0,1 1 1,-1-1-1,0 0 0,1 1 0,-1-1 0,0 0 0,1 1 0,-1-1 0,1 0 0,-1 0 0,0 0 0,1 1 0,-1-1 1,1 0-1,-1 0 0,1 0 0,-1 0 0,1 0 0,-1 0 0,1 0 0,-1 0 0,1 0 0,-1 0 0,1 0 1,-1 0-1,0 0 0,1 0 0,-1 0 0,1 0 0,-1 0 0,1-1 0,-1 1 0,1 0 0,-1 0 0,0-1 0,1 1 1,-1 0-1,1-1 0,3-1 52,0-1 0,0 0 0,0 0 1,4-5-1,88-96 255,15-16-134,-98 104-245,-1 0-1,0-1 1,-2-1-1,0 1 1,14-36-1,-21 32-304,-2 21 358,-1 0 0,0-1 0,0 1 0,0 0 0,0 0 0,-1-1 0,1 1 0,0 0 0,0-1 0,0 1 0,0 0 0,0 0 0,0-1 0,0 1 0,0 0 0,-1 0 0,1-1 0,0 1 0,0 0 0,0 0 0,0-1 0,-1 1 0,1 0 0,0 0 0,0 0 0,-1 0 0,1-1 0,0 1 0,0 0 0,-1 0 1,1 0-1,0 0 0,0 0 0,-1 0 0,1 0 0,0 0 0,-1 0 0,1 0 0,0 0 0,-1 0 0,1 0 0,0 0 0,0 0 0,-1 0 0,1 0 0,0 0 0,-1 0 0,1 0 0,0 0 0,0 0 0,-1 0 0,1 1 0,0-1 0,-1 0 0,-3 3-16,-1 0 1,0 0-1,1 0 1,0 1-1,0-1 1,0 1-1,-7 8 1,-21 32-21,29-38 68,0-1 0,0 1 0,0 0-1,1-1 1,0 1 0,0 0 0,0 0-1,1 1 1,-1-1 0,2 0 0,-1 0 0,1 8-1,0-11 2,0-1-1,1 1 0,-1 0 1,1-1-1,-1 1 0,1-1 1,0 1-1,0-1 1,1 1-1,-1-1 0,0 0 1,1 0-1,-1 0 0,1 0 1,0 0-1,-1 0 1,1 0-1,0 0 0,0 0 1,1-1-1,-1 1 0,0-1 1,0 0-1,1 0 0,-1 0 1,1 0-1,-1 0 1,1 0-1,-1 0 0,1-1 1,4 1-1,8 1 67,1-1-1,0-1 1,0 0 0,0-1-1,0-1 1,-1 0 0,27-8 0,-7-1 1,-1-1 0,44-23 0,-55 22-97,-1-1 1,0 0-1,-1-2 0,0-1 1,19-20-1,-29 26-19,-3 2-33,1 0 0,0 1 0,0 1 0,1-1 0,11-6 0,-20 14 55,-1 0-1,0 0 1,1 0 0,-1 0-1,1 0 1,-1-1 0,0 1-1,1 0 1,-1 0 0,0 0-1,1 0 1,-1 0 0,1 0-1,-1 0 1,0 0 0,1 0-1,-1 1 1,1-1 0,-1 0-1,0 0 1,1 0 0,-1 0-1,0 0 1,1 1 0,-1-1-1,0 0 1,1 0-1,-1 1 1,0-1 0,1 0-1,-1 1 1,0-1 0,0 0-1,1 0 1,-1 1 0,0-1-1,0 1 1,0-1 0,0 0-1,1 1 1,-1-1 0,0 1-1,2 16 149,-3 1-27,-4 24 0,3-29 40,0-1 1,1 1-1,0 0 1,1 0-1,1 13 1,0-22-106,0 0 0,0 0 1,0-1-1,0 1 1,1 0-1,0 0 0,-1-1 1,1 1-1,0-1 1,1 1-1,-1-1 0,1 0 1,-1 0-1,1 0 1,0 0-1,0-1 0,1 1 1,-1-1-1,0 0 1,6 3-1,1-1 29,-1 0 0,1 0 1,0-1-1,0-1 0,0 0 1,0 0-1,0-1 0,20 0 0,0-2 132,52-8-1,-61 5-1061,0-1 0,37-13 0,4-9-6854,-35 14 4051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30.8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8320,'0'8'9599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0.68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44 275 2720,'1'-6'367,"-1"5"-310,0 0 1,0 1-1,1-1 1,-1 0-1,0 0 1,0 0-1,0 1 1,0-1-1,0 0 1,-1 0-1,1 0 1,0 1-1,0-1 1,0 0-1,-1 0 1,1 0-1,0 1 1,-1-1-1,1 0 1,-1 1-1,0-2 1,1 43 3768,0-25-3418,-32 553 3678,30-544-2840,1-23-832,0-5-116,0-43 144,-3-134-139,9-205-836,-1 327 313,5-37-552,-4 75 399,-5 20 364,0 0 0,0-1 1,0 1-1,0 0 0,0 0 0,0 0 0,1 0 1,-1-1-1,0 1 0,0 0 0,0 0 0,0 0 1,0 0-1,0-1 0,0 1 0,0 0 1,0 0-1,1 0 0,-1 0 0,0 0 0,0-1 1,0 1-1,0 0 0,1 0 0,-1 0 0,0 0 1,0 0-1,0 0 0,0 0 0,1 0 0,-1 0 1,0 0-1,0 0 0,0 0 0,1 0 1,-1 0-1,0 0 0,0 0 0,0 0 0,0 0 1,1 0-1,-1 0 0,0 0 0,0 0 0,0 0 1,1 0-1,-1 0 0,0 0 0,0 1 1,6 8-124,1 11 106,-1 0-1,5 31 1,-4-15 57,9 36 73,34 143 273,-33-152 113,35 81 1,-47-133-227,-2-2-92,1 0 0,9 15 0,-12-23-102,0 0 1,0 1-1,0-1 0,0 0 1,0 0-1,0 0 0,0 0 1,0 1-1,1-2 1,-1 1-1,0 0 0,1 0 1,-1 0-1,0-1 0,1 1 1,-1 0-1,1-1 1,-1 1-1,1-1 0,0 0 1,-1 0-1,1 1 0,1-1 1,-2 0-26,0-1 1,0 1-1,0 0 1,0 0-1,0-1 1,0 1-1,0 0 1,0-1-1,0 1 1,0-1-1,0 1 1,0-1-1,0 0 1,0 1-1,-1-1 0,1 0 1,0 0-1,-1 1 1,1-1-1,1-2 1,6-20 326,-4 12-169,18-67 85,15-93-1,-23 102-211,29-215-497,-24 148-555,-19 134 1111,5-20-2308,-4 21 2085,-1 1-1,0 0 1,0-1 0,0 1 0,1 0 0,-1-1-1,0 1 1,0 0 0,1-1 0,-1 1 0,0 0-1,1 0 1,-1-1 0,0 1 0,1 0 0,-1 0-1,0 0 1,1 0 0,-1-1 0,0 1 0,1 0-1,-1 0 1,1 0 0,-1 0 0,0 0 0,1 0-1,-1 0 1,1 0 0,-1 0 0,1 0-1,-1 0 1,0 0 0,1 0 0,-1 0 0,0 1-1,1-1 1,-1 0 0,1 0 0,-1 0 0,0 0-1,1 1 1,-1-1 0,0 0 0,1 0 0,-1 1-1,0-1 1,1 1 0,1 2-460,1-1-1,0 1 1,-1 0-1,0 0 1,3 5-1,13 26-1573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1.3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63 576 3648,'0'0'1173,"-2"4"-703,-1 2-473,0-2 381,0 1-1,0 0 1,1 1-1,0-1 0,0 0 1,-2 7-1,-23 77 2727,22-65-2536,-1 30 0,5-45-392,1 1 0,0 0 0,1 0 0,0 0 0,5 18 0,-5-24-85,1 0 0,-1 0 0,1 0-1,0-1 1,5 7 0,-6-8-51,-1-1 1,1 0-1,0 0 1,0 0-1,0 0 1,0 0-1,0 0 0,0-1 1,1 1-1,-1 0 1,0 0-1,0-1 1,0 1-1,1-1 1,-1 1-1,0-1 1,1 0-1,-1 1 1,0-1-1,1 0 0,1 0 1,0 0 23,-1-1 0,0 1 0,1-1 1,-1 0-1,0 0 0,0 0 0,0 0 0,0 0 1,0-1-1,0 1 0,0 0 0,0-1 0,0 0 0,2-2 1,20-29 481,-14 17-277,0-2 0,-1 1 0,8-24-1,-14 33-189,-1 0-1,0 0 0,0 0 0,-1-1 1,0 1-1,0-1 0,-1 1 0,0 0 1,0-1-1,-2-9 0,1 14-110,0 1 0,0-1-1,-1 0 1,1 1 0,-1-1-1,0 1 1,0 0 0,0-1-1,0 1 1,-1 0 0,-2-3 0,3 5 2,1 0 1,0 0-1,0-1 1,-1 1-1,1 0 1,-1 1-1,1-1 1,-1 0-1,1 0 1,-1 0-1,1 1 1,-1-1-1,0 1 1,1 0-1,-1-1 1,0 1-1,1 0 1,-1 0-1,0 0 1,0 0-1,1 0 1,-1 0-1,0 1 1,1-1-1,-1 0 1,-2 2-1,-31 21-397,35-23 424,0 0 0,0 0 0,-1 0 0,1 0 0,0 0 0,0 0 0,0 0 0,0 0 0,0 0 0,0 0 0,0 0 0,0 1 0,-1-1 0,1 0 0,0 0 0,0 0 0,0 0-1,0 0 1,0 0 0,0 0 0,0 1 0,0-1 0,0 0 0,0 0 0,0 0 0,0 0 0,0 0 0,0 0 0,0 1 0,0-1 0,0 0 0,0 0 0,0 0 0,0 0-1,0 0 1,0 0 0,0 1 0,0-1 0,0 0 0,0 0 0,0 0 0,0 0 0,1 0 0,-1 0 0,0 0 0,0 0 0,0 1 0,0-1 0,0 0 0,0 0-1,0 0 1,0 0 0,1 0 0,-1 0 0,0 0 0,0 0 0,0 0 0,6 4-17,18-11 324,-12 4-257,-1-1-1,0 0 0,0-1 1,15-9-1,4-2-17,-21 12-19,94-50 279,-88 44-229,1 0 0,-1-1-1,-1-1 1,19-20 0,-13 9 2,-1-1 0,-1-1-1,-1-1 1,18-38 0,-8 2 159,33-122 1,-56 171-177,-2 10-50,-1-1-1,0 1 1,0-1-1,0 0 0,0 1 1,-1-1-1,1 0 0,-1 0 1,0-4-1,-6 31-234,-36 402 235,40-336 271,5 0 1,21 144 0,-7-148-1281,-15-76-3096,-3-21 1250,0-7 791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1.7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47 7456,'-21'-27'3392,"21"16"-1408,8 11-1376,10-9 416,4 9-640,12 0-64,7 4-192,11-4-32,1 5-32,4-2-128,0 5 32,-5-5-6464,1 2 3552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2.9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1104 2400,'-3'2'282,"3"-2"-232,-1 0 0,0 0 1,1 1-1,-1-1 0,1 0 0,-1 0 0,1 1 1,-1-1-1,1 0 0,-1 1 0,1-1 0,-1 1 1,1-1-1,0 0 0,-1 1 0,1-1 0,0 1 1,-1-1-1,1 1 0,-1 1 920,35-32 2301,6-7-2809,63-79 809,-56 59-931,2 3-109,68-88 343,-81 87-121,52-114 1,-68 126-97,-2 0 0,17-63 1,-7 14 244,-27 89-741,-1 4 9,-1 10-93,-5 24 11,-32 143-43,-36 208 1433,72-375-1060,-1 5 123,1-1 0,0 1-1,1 0 1,1 0 0,3 24 0,-3-38-174,0-1 0,1 1 0,-1 0 1,1 0-1,0 0 0,0-1 0,-1 1 1,1 0-1,2 1 0,-3-2-49,0-1 0,0 0 0,1 0-1,-1 1 1,0-1 0,0 0 0,1 0 0,-1 0 0,0 0-1,0 1 1,1-1 0,-1 0 0,0 0 0,0 0 0,1 0-1,-1 0 1,0 0 0,1 0 0,-1 0 0,0 0-1,1 0 1,-1 0 0,0 0 0,0 0 0,1 0 0,-1 0-1,1 0 11,0-1 0,0 1 0,-1-1 0,1 0 0,0 1 0,-1-1 0,1 1 0,0-1 0,-1 0 0,1 0 0,-1 1 0,1-1 0,-1 0 0,1-1 0,83-167 526,28-42-346,31-84-176,-107 219-21,-32 69-16,64-145-321,-66 142 19,-3 11 294,1-1-1,-1 0 1,1 0-1,-1 0 1,1 0 0,-1 1-1,1-1 1,-1 0-1,1 0 1,-1 1-1,1-1 1,0 0 0,-1 1-1,1-1 1,0 1-1,-1-1 1,1 0 0,0 1-1,-1-1 1,1 1-1,0 0 1,-6 7 33,0 1 0,1-1 1,1 1-1,-6 13 0,-43 106 213,-72 156 654,97-228-546,4 0 1,-27 92-1,48-139-241,-8 22 712,15-40-313,1-3-636,0 1 1,0 0-1,1 0 0,1 1 0,0-1 0,10-11 0,-14 19 55,-1 1 0,1-1 0,1 1-1,-1-1 1,0 1 0,1 0 0,-1 0-1,7-2 1,-8 3 66,0 1 1,0 0-1,0-1 0,0 1 0,0 0 1,0 0-1,0 0 0,0 1 0,0-1 0,0 0 1,0 1-1,0-1 0,0 1 0,0 0 1,0 0-1,0 0 0,0 0 0,2 1 0,17 13-126,32 29 0,6 4 318,-51-42-169,1-1 1,0 0-1,1 0 0,-1 0 1,14 3-1,-17-6 43,0 0-1,0-1 0,0 1 0,0-1 0,0-1 0,0 1 0,0-1 0,0 0 0,0-1 1,0 1-1,0-1 0,0 0 0,0-1 0,0 1 0,0-1 0,0 0 0,-1-1 0,1 1 1,-1-1-1,1-1 0,-1 1 0,0 0 0,5-6 0,-6 4-15,0 1-1,0-1 1,-1 0 0,1 1-1,-1-1 1,0-1-1,-1 1 1,1 0 0,-1-1-1,0 1 1,-1-1 0,1 0-1,-1 0 1,0 1-1,-1-1 1,1 0 0,-1 0-1,0 0 1,-1 0 0,0 0-1,1 1 1,-3-7-1,3 11-70,0 0 0,-1 1 0,1-1-1,0 0 1,-1 0 0,1 1-1,0-1 1,-1 0 0,1 1 0,-1-1-1,1 0 1,-1 1 0,1-1-1,-1 0 1,0 1 0,1-1 0,-1 1-1,0 0 1,1-1 0,-1 1-1,0-1 1,0 1 0,1 0 0,-1-1-1,0 1 1,0 0 0,0 0-1,1 0 1,-1 0 0,0 0 0,0 0-1,0 0 1,0 0 0,1 0 0,-2 0-1,0 1 13,1-1 0,0 1 1,-1-1-1,1 1 0,0 0 0,-1-1 0,1 1 0,0 0 0,0 0 0,0 0 0,0 0 1,-1 0-1,1 0 0,1 0 0,-1 0 0,0 0 0,0 1 0,0-1 0,0 2 0,-1 2 30,1-1-1,0 0 1,1 1-1,-1 0 0,1-1 1,0 1-1,0-1 0,0 1 1,1-1-1,-1 1 1,1-1-1,0 1 0,1-1 1,-1 0-1,1 1 0,-1-1 1,1 0-1,1 0 1,-1 0-1,0 0 0,5 5 1,-1-2 6,0 0 1,1 0 0,-1 0 0,1 0-1,0-1 1,1 0 0,0-1-1,0 0 1,14 7 0,-16-10-250,0 1 1,0-2 0,1 1-1,-1-1 1,0 0 0,1 0-1,11 0 1,17-1-845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3.33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32 126 6880,'-31'-28'3136,"39"23"-2720,7 2 608,1-2-640,19-6 480,9 3-512,13-12-96,5 9-160,22-8 192,-6 4-160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5.17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215 772 3136,'-3'-3'344,"0"1"0,0 0 0,-1 1 1,1-1-1,0 0 0,-1 1 0,1 0 0,-1 0 0,1 0 0,-6-1 1,3 1 589,3 1-782,0-1 0,0 1 1,0 0-1,0 1 0,0-1 0,0 0 1,1 1-1,-1 0 0,0-1 0,0 1 1,0 0-1,-3 2 0,1 0 40,0-1 0,0 1 0,0 1-1,-8 5 1,6-2 22,0 1 1,0 0-1,1 1 0,-10 16 0,15-24-207,-6 13 143,-1 0 0,2 0 0,0 1 0,-7 28 0,10-32-69,1-1 0,0 1 0,1 0 0,0 0-1,1 0 1,0 0 0,3 17 0,-2-25-30,-1 1 1,1-1-1,0 0 1,0 0-1,1 0 1,-1 0-1,1 0 1,-1 0-1,1-1 1,0 1-1,0 0 0,0-1 1,0 1-1,1-1 1,-1 0-1,1 0 1,-1 0-1,1 0 1,0 0-1,0-1 1,0 1-1,0-1 0,0 0 1,0 1-1,0-1 1,0-1-1,0 1 1,0 0-1,1-1 1,-1 0-1,0 0 1,1 0-1,-1 0 0,0 0 1,0-1-1,6-1 1,5-2 86,0-1 0,0-1 0,0 0 0,-1-1 0,1-1 0,-2 0 0,22-18 0,-23 18-47,-1-1-1,0 0 1,-1-1-1,0 0 1,-1-1 0,0 0-1,0 0 1,-1-1 0,-1 0-1,0 0 1,8-22 0,-13 29-98,0 1 1,0 0 0,0 0-1,0 0 1,-1-1 0,0 1-1,0 0 1,0-1 0,0 1-1,0 0 1,-1-1 0,0 1-1,0 0 1,0 0 0,-1 0-1,1 0 1,-1 0 0,0 0-1,0 0 1,0 0 0,-1 1-1,1-1 1,-1 1 0,0 0-1,0-1 1,0 1 0,0 1-1,0-1 1,-1 0 0,0 1-1,-6-4 1,2 3-57,0 0 0,0 0-1,0 1 1,0 0 0,-1 0 0,1 1-1,-16 0 1,4 1-21,1 2 1,-29 5-1,38-6 132,12-4 2,18-5 59,-18 7-92,29-10-89,-1 1-1,2 2 1,52-8 0,-25 10 184,62 2 1,-113 4-18,0 0 1,0 1-1,-1 0 1,12 3 0,-17-3-63,1 0 0,-1-1 0,1 1 0,-1 1 0,1-1 0,-1 0 1,1 1-1,-1-1 0,0 1 0,0-1 0,0 1 0,0 0 0,0 0 1,0 0-1,1 3 0,0 0 20,-1-1 0,0 1 0,-1-1 0,1 1 0,-1 0 0,0 0 0,0-1 0,-1 1-1,1 6 1,-1 8 84,-3 20 0,0-11 25,1-14-101,2-11 23,-1 0 1,1 0-1,0 0 1,-1 0 0,1-1-1,0 1 1,1 0-1,-1 0 1,2 5 0,7-19 613,0-6-723,1 0 0,1 1-1,1 0 1,0 1 0,1 0-1,0 1 1,16-13 0,-19 18-32,15-9-135,-24 17 173,0 1 1,1-1-1,-1 0 1,0 1-1,1-1 0,-1 1 1,1 0-1,-1-1 0,0 1 1,1 0-1,-1 0 1,1 0-1,-1 0 0,1 0 1,-1 0-1,3 0 0,-3 1 8,-1-1 0,1 1-1,0-1 1,0 1-1,0-1 1,-1 1 0,1-1-1,0 1 1,-1 0-1,1-1 1,-1 1-1,1 0 1,-1 0 0,1-1-1,-1 1 1,1 0-1,-1 0 1,0 0 0,1 0-1,-1-1 1,0 1-1,1 2 1,0 18-25,-1-12 40,4 84 109,-3-83-90,1 0 0,0-1 1,1 1-1,-1-1 1,2 1-1,-1-1 0,8 12 1,-10-18-7,1-1 0,0 0 0,-1 1 0,1-1 1,0 0-1,0 0 0,0 0 0,0 0 0,0-1 0,1 1 1,-1 0-1,1-1 0,-1 0 0,1 1 0,-1-1 0,1 0 1,-1-1-1,5 2 0,-2-1 5,-1-1 1,1 0 0,0 0-1,0 0 1,0-1 0,0 1-1,0-1 1,0 0-1,8-3 1,3-3 4,-1 0 0,1-1 0,-1-1 1,26-20-1,-18 12 30,0-1-1,-2-1 1,0-1 0,-1-1 0,-2-1 0,0 0 0,-1-1 0,19-35 0,-22 29-1,18-61 0,1-34 40,-14 48-74,39-189-124,-56 253 52,-1 0 1,-1 0-1,0 0 1,0 0-1,-2 1 1,-1-14-1,3 24 37,0 0 0,-1 0-1,1 0 1,0 0 0,0 0 0,0 0-1,0 0 1,-1 0 0,1 1-1,0-1 1,-1 0 0,1 0 0,-1 0-1,1 1 1,-1-1 0,1 0 0,-1 0-1,1 1 1,-1-1 0,0 0 0,1 1-1,-1-1 1,0 1 0,0-1 0,-1 0-1,1 1-6,0 0 0,0 1 0,0-1 0,0 0 0,0 1-1,0-1 1,0 1 0,0-1 0,0 1 0,1-1 0,-1 1-1,0 0 1,0-1 0,1 1 0,-1 0 0,0 0-1,1 0 1,-2 1 0,-4 7-77,0 1 0,-9 18 0,-1 11 105,1 1 0,2 1-1,-11 52 1,12-22-29,-4 80 1,14-128 71,2 0 1,0 0-1,2 0 1,0 0 0,2 0-1,0 0 1,2-1-1,16 43 1,-21-61-9,0-1 1,1 0 0,0 1-1,-1-1 1,1 0 0,0 0-1,0 0 1,1 0 0,-1-1-1,1 1 1,-1 0 0,1-1-1,4 3 1,-5-4-10,0 0 0,0-1-1,0 1 1,0-1 0,1 1-1,-1-1 1,0 0 0,0 1-1,1-1 1,-1 0 0,0-1-1,1 1 1,-1 0 0,0-1 0,0 1-1,0-1 1,1 0 0,-1 1-1,3-3 1,0 0-31,-1 1 1,0-1-1,0-1 1,0 1-1,0 0 1,0-1-1,-1 0 1,0 0-1,1 0 1,1-4-1,0 1-3,0 1 0,9-10-1,-6 9 16,-6 4-42,1 1 1,1-1-1,-1 0 1,6-3-1,-8 6 16,-1-1-1,0 1 0,1 0 0,-1 0 1,1 0-1,-1 0 0,0 0 1,1-1-1,-1 1 0,1 0 0,-1 0 1,1 0-1,-1 0 0,1 0 0,-1 0 1,0 1-1,1-1 0,-1 0 0,1 0 1,-1 0-1,1 0 0,-1 0 0,0 1 1,1-1-1,-1 0 0,1 0 0,-1 0 1,0 1-1,1-1 0,-1 0 0,0 1 1,1-1-1,-1 0 0,0 1 0,0-1 1,1 0-1,-1 1 0,0-1 0,0 1 1,0-1-1,0 1 0,1-1 0,-1 0 1,0 1-1,0-1 0,0 1 1,0-1-1,0 1 0,6 45-23,-5-38 50,-1 0 1,1 0-1,0 0 0,1-1 0,0 1 0,0-1 0,1 1 0,6 12 0,-8-19 19,0 1 0,0-1-1,1 0 1,-1 1 0,1-1-1,-1 0 1,1 0 0,-1 0-1,1 0 1,-1 0 0,1-1-1,0 1 1,-1 0 0,1-1 0,0 0-1,0 1 1,0-1 0,-1 0-1,1 0 1,0 0 0,0 0-1,0 0 1,-1 0 0,1 0-1,0 0 1,0-1 0,0 1-1,-1-1 1,3-1 0,8-2 79,-1 0 0,0-2 1,14-7-1,-12 5-67,-5 4-12,1-1-81,0 0 0,0 1-1,14-5 1,-21 8 30,-1 1 0,1-1 1,0 1-1,-1 0 0,1-1 0,0 1 0,0 0 1,-1 0-1,1 0 0,0 0 0,0 0 0,-1 1 1,1-1-1,0 0 0,-1 1 0,1-1 1,0 1-1,-1 0 0,1-1 0,-1 1 0,1 0 1,-1 0-1,1 0 0,-1 0 0,0 0 0,3 3 1,-2 1-10,1 0 1,-1 0-1,0 1 1,0-1-1,0 1 1,-1-1-1,1 1 1,-1 10-1,1 14 58,-1-1 0,-2 1 0,-1-1 0,-9 41 0,-1-12-85,-25 70 0,-64 138 253,92-244-171,-1 2 46,-30 69 164,32-78-115,-1 0 0,0-1 1,-22 27-1,29-38-83,-1 0 0,0 0 0,0 0 0,0 0 0,0-1 0,-1 1 0,1-1 0,-1 0-1,-5 3 1,7-5-22,0 1 0,1-1 0,-1 0 0,0 0 0,1 0 0,-1 0 0,0 0 0,1 0-1,-1 0 1,0-1 0,1 1 0,-1 0 0,0-1 0,1 1 0,-1-1 0,1 0 0,-1 0-1,1 0 1,-1 1 0,1-1 0,0-1 0,-1 1 0,1 0 0,0 0 0,0 0 0,0-1-1,-2-1 1,-2-5-11,-1-1 0,1 1-1,1-1 1,0 0-1,-6-18 1,-11-50-186,21 76 172,-5-23-92,1 0-1,1 1 1,1-1 0,2-45 0,1 48 59,1 0-1,0 0 1,12-40 0,-10 49 10,0-1 0,2 1 0,-1 0 0,1 0 0,1 0 0,0 1 0,13-16 0,-5 11 0,0 1 0,1 1 0,0 0 0,2 2 0,-1-1 0,1 2 0,1 1 0,0 0 0,1 1 0,-1 1 0,2 1 0,-1 1 0,28-5 0,-38 9-507,0 1-1,0 0 0,1 1 0,11 1 0,9 6-3704,-27-6 3113,-1 1-1,1-1 0,-1 1 0,0 0 1,0 0-1,4 3 0,4 6-3004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3:47.14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211 26 3328,'0'0'264,"1"-1"0,-1 0 0,0 1 0,0-1 0,1 0-1,-1 1 1,0-1 0,0 0 0,0 1 0,0-1 0,0 0 0,0 1 0,0-1 0,0 0 0,0 1 0,0-1 0,-3-3 1094,3 4-1221,-1 0 0,1-1 0,0 1 0,-1 0-1,1 0 1,0 0 0,-1 0 0,1 0 0,0 0 0,-1 0-1,1 0 1,-1 0 0,1 0 0,-1 0 0,-2 0 165,0 0 1,1 1-1,-1 0 1,0 0 0,0-1-1,-3 3 1,-2 2-147,1-1 0,0 1 1,0 0-1,0 0 1,1 1-1,0 0 1,0 0-1,-10 13 1,2 3 133,-21 37 1,24-36-109,0 0 0,2 1 1,1 0-1,1 1 0,-7 47 0,13-69-104,1 0-1,-1 0 0,1 0 1,0 1-1,1-1 1,-1 0-1,0 0 1,1 0-1,0 0 0,1 5 1,-1-7-60,-1-1 1,0 1-1,0-1 1,1 0-1,-1 1 1,0-1-1,0 0 1,1 1-1,-1-1 0,1 0 1,-1 1-1,0-1 1,1 0-1,-1 0 1,1 0-1,-1 1 1,0-1-1,1 0 1,-1 0-1,1 0 1,-1 0-1,1 0 0,-1 0 1,1 0-1,-1 0 1,0 0-1,1 0 1,0 0-1,1 0 20,0-1 1,-1 0-1,1 0 0,0 1 0,-1-1 0,1 0 1,-1-1-1,1 1 0,-1 0 0,1 0 0,1-2 0,108-115 778,-78 83-1122,1 2-1,2 2 0,53-38 1,-88 69 287,0-1 1,-1 1-1,1-1 0,-1 1 1,1 0-1,0-1 0,-1 1 1,1 0-1,0 0 0,-1 0 1,1-1-1,0 1 0,-1 0 1,1 0-1,0 0 1,-1 0-1,1 0 0,0 0 1,-1 0-1,1 1 0,0-1 1,-1 0-1,1 0 0,0 0 1,-1 1-1,1-1 1,0 0-1,-1 1 0,1-1 1,-1 0-1,1 1 0,-1-1 1,1 1-1,-1-1 0,1 1 1,-1-1-1,1 1 1,-1-1-1,0 1 0,1 0 1,-1-1-1,0 1 0,1 1 1,1 3 37,0 1 0,0-1 1,-1 1-1,2 7 0,-1-3-26,0 0 43,1 0-1,1 0 0,-1-1 1,2 1-1,-1-1 1,1 0-1,1 0 0,0-1 1,11 14-1,-14-19-5,0 0 1,0 0-1,1 0 0,-1-1 1,1 1-1,-1-1 0,1 0 0,0 0 1,0 0-1,0 0 0,0-1 1,0 1-1,1-1 0,-1 0 0,0 0 1,1-1-1,-1 0 0,0 1 0,1-1 1,-1-1-1,1 1 0,-1-1 1,0 1-1,1-1 0,4-2 0,-1 0 66,0 0 1,-1 0-1,1-1 0,-1 0 0,1-1 0,-1 1 0,-1-1 0,1-1 0,-1 1 0,0-1 0,0 0 0,9-13 0,-12 14-53,0 0-1,0 0 0,0-1 1,0 1-1,-1-1 0,0 1 1,-1-1-1,1 0 0,-1 0 0,0 0 1,0 0-1,-1 0 0,0 0 1,0 0-1,0 0 0,-1 0 1,-2-11-1,0 4-29,-10-27-94,12 37 26,0 1-1,-1-1 0,1 1 0,-1-1 1,1 1-1,-1-1 0,0 1 1,0 0-1,0 0 0,-1 0 1,-3-3-1,3 3-43,1 1 23,1 0 1,-1 0-1,0 0 1,0 0-1,1 0 1,-1 0-1,-3 0 1,-1 4-182,4 8 113,2-10 141,0-1-1,0 1 1,0 0-1,1 0 0,-1-1 1,0 1-1,1 0 1,-1-1-1,0 1 1,1 0-1,-1-1 1,1 1-1,-1-1 1,1 1-1,0-1 1,-1 1-1,1-1 1,-1 1-1,1-1 1,0 0-1,-1 1 0,1-1 1,0 0-1,0 1 1,23 6-88,-17-5-7,7 1 77,0 0 1,1-1-1,-1-1 0,14 0 1,62-5 181,-60 2-102,368-28 368,-387 29-408,7 1 419,-18 0-432,0 0 0,0 0 1,0 0-1,0 0 0,0 0 1,0 0-1,0 1 0,0-1 1,0 0-1,0 0 0,0 0 1,0 0-1,0 0 0,0 0 1,0 0-1,0 0 0,0 0 1,0 1-1,0-1 0,0 0 1,0 0-1,0 0 0,0 0 1,0 0-1,0 0 0,0 0 1,0 0-1,0 1 0,0-1 1,0 0-1,0 0 1,0 0-1,0 0 0,0 0 1,0 0-1,0 0 0,0 0 1,0 0-1,-1 0 0,1 0 1,0 1-1,0-1 0,0 0 1,0 0-1,0 0 0,0 0 1,-12 9 256,-38 20 33,-32 21-208,53-30-36,0 1 0,1 2 0,-38 39 0,53-46-21,-1 0-1,2 1 0,0 1 0,1 0 0,-16 36 1,26-50 15,-1 1 0,1-1 0,-1 1 0,1-1 1,1 1-1,-1 6 0,1-10-34,0 0 1,0 1-1,0-1 0,0 0 1,0 0-1,1 0 0,-1 0 1,1 0-1,-1 0 0,0 0 1,1 0-1,0 0 0,-1 0 1,1 0-1,0 0 0,-1-1 1,1 1-1,0 0 0,0 0 1,0-1-1,0 1 0,-1 0 1,1-1-1,0 1 0,0-1 1,0 1-1,0-1 0,1 1 1,1-1-1,-1 1 0,0-1 1,1 0-1,-1 0 0,0 0 1,1 0-1,-1 0 0,1 0 1,-1 0-1,0-1 0,1 0 1,-1 1-1,0-1 0,0 0 1,1 0-1,-1 0 0,0 0 1,0 0-1,0-1 0,0 1 1,2-3-1,3-1 17,17-13 28,-1 0 0,-1-1 0,-1-2 0,-1 0 0,24-32-1,75-125 56,-105 158-47,-11 18-106,-1-1 0,1 0 0,-1 0 0,0 0 0,0-1 0,0 1 0,0-1 0,-1 1 1,0-1-1,1 1 0,0-6 0,-22 28-503,15-13 557,0 1 1,0-1-1,0 1 1,1 0 0,0 1-1,0-1 1,1 1-1,0 0 1,-3 14-1,4-14-11,0-1 0,1 1 0,0 0-1,0-1 1,1 1 0,0 0-1,0 0 1,1 0 0,0-1 0,5 16-1,-6-21 8,1 0 0,0 0 0,0 1 0,-1-1 0,2 0 0,-1 0 0,0 0 0,0-1 0,1 1 0,-1 0 0,1 0 0,-1-1 0,1 1 0,0-1 0,-1 1 0,1-1 0,0 0-1,0 0 1,0 0 0,0 0 0,0 0 0,1 0 0,-1 0 0,0-1 0,0 1 0,0-1 0,1 0 0,-1 1 0,0-1 0,1 0 0,-1 0 0,0-1 0,0 1 0,1 0 0,-1-1 0,3 0 0,7-3 36,0-1 0,-1 1 0,1-2 0,-1 0 0,12-8 0,-16 9-23,210-136 442,-203 131-495,27-19-124,-37 27 118,-1 0 0,0 1 0,1-1 1,-1 1-1,1-1 0,-1 1 0,1 0 0,0 0 1,5 0-1,-8 1 26,-1 0 1,1 0 0,-1 0 0,0 0-1,1 0 1,-1 1 0,1-1-1,-1 0 1,0 0 0,1 0 0,-1 0-1,0 0 1,1 1 0,-1-1 0,0 0-1,1 0 1,-1 1 0,0-1-1,1 0 1,-1 1 0,0-1 0,0 0-1,0 1 1,1-1 0,-1 0 0,0 1-1,0-1 1,0 0 0,0 1-1,1-1 1,-1 1 0,0-1 0,0 0-1,0 1 1,0-1 0,0 0-1,0 1 1,0-1 0,0 1 0,0-1-1,0 0 1,-1 1 0,1 0 0,-6 18-87,5-17 64,-50 176 55,50-173-18,-15 68 117,15-65-57,0 1-1,0 0 1,1 0 0,0-1-1,1 1 1,1 10-1,-2-18-56,0-1 0,0 1-1,1-1 1,-1 0 0,0 1 0,0-1-1,0 1 1,0-1 0,1 1-1,-1-1 1,0 1 0,0-1-1,1 0 1,-1 1 0,0-1-1,1 0 1,-1 1 0,0-1 0,1 0-1,-1 1 1,1-1 0,-1 0-1,0 0 1,1 1 0,-1-1-1,1 0 1,-1 0 0,1 0 0,-1 0-1,1 0 1,-1 0 0,1 0-1,-1 1 1,0-1 0,1 0-1,-1-1 1,1 1 0,-1 0-1,1 0 1,-1 0 0,1 0 0,-1 0-1,1 0 1,-1-1 0,1 1-1,-1 0 1,0 0 0,1-1-1,-1 1 1,1 0 0,-1-1-1,0 1 1,1-1 0,5-3 56,-1 0 0,0-1 0,6-6 0,49-58 107,-28 30-287,36-33 0,-65 70 59,0 0 1,0-1-1,0 1 1,0 0-1,0 0 1,4-1-1,-6 2 43,-1 1-1,1 0 1,-1 0 0,1 0-1,-1 0 1,1 0-1,0-1 1,-1 1 0,1 0-1,-1 0 1,1 0 0,0 1-1,-1-1 1,1 0-1,-1 0 1,1 0 0,-1 0-1,1 1 1,0-1 0,0 1 6,0-1 0,-1 1 0,1 0 0,-1-1 0,1 1 0,-1 0 0,1-1 0,-1 1 0,0 0 0,1 0 0,-1 0 0,0-1 0,0 1 0,1 0 0,-1 0 1,0 0-1,0 0 0,0 1 0,1 13 12,-1-1 0,-1 1 0,-3 23 1,-12 44 79,-2-14-78,-3-2 0,-58 127 0,-82 111 44,137-261 132,-57 75 0,76-111-107,-1 0 1,1-1-1,-2 1 0,1-1 0,-1 0 0,1-1 0,-1 0 0,-1 0 1,-14 7-1,20-11-52,-1 0 1,1 0-1,-1 0 0,1 0 1,-1-1-1,1 1 1,-1-1-1,1 0 1,-1 0-1,0 0 0,1 0 1,-1 0-1,1-1 1,-1 1-1,1-1 1,-1 0-1,1 1 1,-1-1-1,1 0 0,0 0 1,-1-1-1,1 1 1,0 0-1,0-1 1,-3-2-1,1-1-32,0 1-1,0-1 1,0 0 0,0 0 0,1 0-1,0-1 1,0 1 0,-4-12-1,1-3-46,0 0 0,2 0 0,0-1 0,1 1 0,1-1-1,1-34 1,1 38 34,1 0-1,1 0 0,1 0 0,4-19 0,-3 25 25,-1 0 0,1 0 0,1 1 0,0 0 0,0 0 0,1 0-1,13-16 1,-3 9-61,0 0 0,1 1 0,1 1 0,28-18 0,87-46 132,-46 29 7,0-7-284,88-76-1,-146 110-2204,44-25-1,-28 22-319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0.76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13 250 7456,'-13'-16'3392,"30"2"-2944,-3 2 1088,-1-1-928,8-14 320,10 4-544,8-13-224,6 6-96,7-1-160,0 6 64,6 11-2144,-6 6 1152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4:17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55 2496,'0'-4'295,"-1"1"-1,2-1 1,-1 0 0,0 0 0,1 0 0,0 1-1,-1-1 1,2 0 0,-1 1 0,3-6-1,-2 0 1089,-3 19-1235,0 14-95,2 0 1,6 35-1,3-33-1312,-6-16 145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4:26.7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94 127 736,'0'0'32,"0"0"0,0 0-1,0 0 1,0 0 0,0-1 0,0 1 0,0 0 0,0 0 0,0 0-1,0 0 1,0-1 0,1 1 0,-1 0 0,0 0 0,0 0-1,0 0 1,0 0 0,0 0 0,0 0 0,0-1 0,1 1-1,-1 0 1,0 0 0,0 0 0,0 0 0,0 0 0,1 0-1,-1 0 1,0 0 0,0 0 0,0 0 0,0 0 0,1 0-1,-1 0 1,0 0 0,0 0 0,0 0 0,0 0 0,0 0 0,1 0-1,-1 0 1,0 0 0,0 0 0,0 0 0,0 0 0,1 0-1,-1 0 1,0 0 0,0 1 0,11 4 1482,-10-4-1527,1 0 112,-1 0 0,0 1 0,1-1 0,-1 1 0,0-1 0,0 1-1,0-1 1,0 1 0,0-1 0,-1 1 0,1 0 0,0 0 0,-1-1 0,1 1 0,-1 0-1,0 0 1,0 0 0,0 0 0,0 2 0,-1 42 425,0-40-477,-2 46 219,-7 51 263,-35 170 842,36-210-1016,6-34 323,-14 51 1,17-80-668,0 0-1,0 1 1,0-1 0,0 0 0,0 0 0,0 0-1,0 0 1,-1 1 0,1-1 0,0 0 0,0 0-1,0 0 1,0 1 0,0-1 0,0 0 0,0 0 0,-1 0-1,1 0 1,0 0 0,0 1 0,0-1 0,0 0-1,-1 0 1,1 0 0,0 0 0,0 0 0,0 0 0,-1 0-1,1 0 1,0 0 0,0 0 0,0 0 0,-1 0-1,1 0 1,0 0 0,0 0 0,0 0 0,-1 0 0,1 0-1,0 0 1,0 0 0,0 0 0,-1 0 0,1 0-1,0 0 1,0 0 0,0 0 0,0-1 0,-1 1-1,1 0 1,0 0 0,0 0 0,0 0 0,0 0 0,0 0-1,-1-1 1,1 1 0,0 0 0,0 0 0,0 0-1,0-1 1,0 1 0,0 0 0,0 0 0,0 0 0,0-1-1,0 1 1,0 0 0,-8-16 283,4-1-122,0-1 0,-2-27 1,3 17-120,0-5-37,3-65-1,11-28-8,-4 79 118,14-52-1,-14 70-80,-5 20-26,4-21 14,2 1-1,1-1 1,15-31-1,-19 52-69,0 1-1,0-1 1,0 1-1,1 0 1,13-13 0,-14 17-17,-1 0 1,1 0 0,0 0 0,0 1 0,1 0-1,-1 0 1,1 0 0,-1 1 0,1 0 0,9-3-1,-10 4 43,-1 0 0,1 1 0,0-1 0,0 1-1,0 0 1,-1 1 0,1-1 0,0 1 0,0-1-1,-1 2 1,1-1 0,0 0 0,-1 1 0,1 0 0,-1 0-1,0 0 1,1 1 0,-1-1 0,0 1 0,-1 0-1,1 0 1,0 0 0,-1 1 0,0-1 0,5 8 0,1 2 48,0 1 0,-1 0 0,-1 0 0,0 1 0,-1 0 0,6 23 0,2 13 46,-2 1 0,-3 1 0,3 53 0,-10-67 133,-2-1 0,-1 1 0,-2 0 0,-16 73 0,13-87-14,2-3 82,-2 0 0,-15 36 1,18-53-188,1 0 0,-1 0 1,0 0-1,0-1 1,0 1-1,-1-1 1,0 0-1,0 0 1,0 0-1,0-1 0,-1 1 1,-5 2-1,4-2-24,-1-1 0,0 0 1,0 0-1,0-1 0,0 0 0,0-1 0,0 1 0,-9-1 0,-5 0-9,0-2 1,1 0-1,-1-2 0,1 0 1,-30-9-1,42 10-124,1 0-1,0-1 1,0 0-1,-12-8 0,9 5-195,10 6 239,-1 0 0,1 0 0,-1 0 0,1 0 0,0 0 1,-1-1-1,1 1 0,0 0 0,-1 0 0,1 0 0,0-1 0,0 1 0,-1 0 1,1-1-1,0 1 0,0 0 0,-1-1 0,1 1 0,0 0 0,0-1 0,0 1 1,0 0-1,-1-1 0,1 1 0,0 0 0,0-1 0,0 1 0,0-1 0,0 1 1,0 0-1,0-1 0,0 1 0,0-1 0,1 0-12,-1 0-1,1 1 0,0-1 1,-1 0-1,1 0 1,0 1-1,-1-1 1,1 1-1,0-1 1,0 0-1,-1 1 1,3-1-1,29-11-415,46-4 284,18-5 132,-54 7 181,58-28-1,41-28 356,-21 9-283,152-73-650,-260 127 266,-10 5 128,0 1 1,0-1 0,0 1-1,1 0 1,-1 0 0,0 0-1,1 0 1,-1 0-1,0 1 1,4-1 0,-6 1 37,0 0 1,0 0 0,0 0 0,0 0 0,1 0 0,-1 0 0,0 1 0,0-1 0,0 0-1,0 0 1,0 0 0,0 0 0,0 0 0,0 1 0,0-1 0,0 0 0,0 0 0,1 0 0,-1 0-1,0 1 1,0-1 0,0 0 0,0 0 0,0 0 0,0 0 0,0 1 0,0-1 0,-1 0-1,1 0 1,0 0 0,0 0 0,0 1 0,0-1 0,0 0 0,0 0 0,0 0 0,0 0-1,0 0 1,0 0 0,-1 1 0,1-1 0,0 0 0,0 0 0,0 0 0,0 0 0,0 0 0,0 0-1,-1 0 1,1 0 0,0 1 0,-11 12 169,6-6-245,-3 3 58,0 0 1,-1-1-1,0 0 0,0-1 1,-1 0-1,0 0 1,-11 6-1,-24 18 100,17-9-38,1 1 1,-23 28 0,41-41-15,0 1 1,0-1-1,1 2 0,1-1 1,0 1-1,0 0 1,2 0-1,-5 15 1,9-26-6,1 0 0,-1 0 0,1 0 0,0-1 1,0 1-1,0 0 0,0 0 0,0 0 0,1 0 1,0 3-1,-1-5-12,0 1 0,0 0 1,1-1-1,-1 1 0,0-1 0,1 1 1,-1-1-1,0 1 0,1-1 0,-1 1 1,1-1-1,-1 1 0,0-1 0,1 0 1,-1 1-1,1-1 0,0 0 1,-1 1-1,1-1 0,-1 0 0,1 1 1,-1-1-1,1 0 0,0 0 0,-1 0 1,1 0-1,0 0 0,-1 0 0,1 0 1,-1 0-1,1 0 0,0 0 0,-1 0 1,1 0-1,0 0 0,0-1 1,5-1 81,1-1 1,-1-1-1,0 1 1,0-1-1,0 0 0,0 0 1,-1-1-1,0 1 1,9-11-1,-7 7-28,36-34 181,63-81-1,-89 98-215,23-40-1,-34 53-103,-1 1 1,0-1-1,-1 0 1,0 0-1,-1 0 1,3-19-1,-5 26 11,-1 4 32,0 0 0,0 0-1,0 0 1,0 0 0,0 0 0,0 0-1,0 0 1,0 0 0,0 0 0,0 0-1,0 0 1,-1-1 0,1 2-4,-1 0 0,1 0 1,-1 0-1,1 0 0,-1 0 1,1 0-1,-1 0 0,1 0 1,0 0-1,-1 0 0,1 0 1,-1 0-1,1 1 1,-1-1-1,1 0 0,0 0 1,-1 1-1,1-1 0,0 0 1,-1 0-1,1 1 0,-5 5-96,0 0-1,1 1 0,0-1 1,0 1-1,1 0 1,-3 8-1,-3 4-24,5-10 126,0 1 1,0-1-1,1 1 0,0 0 1,1 0-1,0 0 0,0 0 1,1 19-1,1-24 53,0 0-1,1-1 1,-1 1 0,1 0-1,1-1 1,-1 1 0,0-1-1,1 1 1,0-1 0,0 0-1,1 1 1,-1-1 0,1-1-1,0 1 1,-1 0 0,2 0-1,-1-1 1,0 0 0,1 0-1,0 0 1,5 3 0,-6-4 15,0 0 1,0 0-1,0 0 0,0-1 1,1 1-1,-1-1 1,1 0-1,-1 0 0,1-1 1,0 1-1,-1-1 0,1 1 1,-1-1-1,1 0 1,0 0-1,-1-1 0,1 1 1,0-1-1,-1 0 1,1 0-1,-1 0 0,0 0 1,1-1-1,-1 1 0,0-1 1,0 0-1,0 0 1,0 0-1,0 0 0,0-1 1,0 1-1,2-3 0,9-10-60,-1 0 0,0 0 0,-1-1 0,-1 0 0,0-1 0,-1-1 0,8-20 0,-13 26-210,-5 12 215,0 0 0,0 0 0,0 0 0,0 0 1,0 0-1,0 0 0,0 0 0,0 0 1,0 0-1,0 0 0,0 0 0,0 0 1,0 0-1,0 0 0,0-1 0,0 1 0,0 0 1,0 0-1,1 0 0,-1 0 0,0 0 1,0 0-1,0 0 0,0 0 0,0 0 1,0 0-1,0 0 0,0 0 0,0 0 0,0 0 1,0 0-1,0 0 0,0 0 0,0 0 1,0 0-1,0 0 0,0 0 0,0 0 1,1 0-1,-1 0 0,0 0 0,0 0 1,0 0-1,0 0 0,0 0 0,0 0 0,0 0 1,0 0-1,0 0 0,0 0 0,0 0 1,0 0-1,0 0 0,0 0 0,0 0 1,0 0-1,0 0 0,0 0 0,1 0 0,-1 0 1,0 0-1,0 1 0,0-1 0,0 0 1,0 0-1,1 17-935,-2-10 1017,-1 29-315,1-24 145,0 0 0,1 17 0,2-6 143,-1-7 68,1-1 1,4 20-1,-6-34-82,0 0-1,0 0 1,0 0 0,1 0-1,-1 0 1,0-1-1,1 1 1,-1 0 0,1 0-1,-1 0 1,1 0 0,-1-1-1,1 1 1,-1 0 0,1-1-1,0 1 1,-1 0 0,1-1-1,0 1 1,0-1 0,0 1-1,-1-1 1,3 1 0,-2-1 6,0 0 0,0 0 0,1 0 0,-1 0 0,0 0 0,0 0 0,0 0 0,1-1 0,-1 1 0,0-1 0,0 1-1,0-1 1,0 1 0,0-1 0,2-1 0,4-4 121,0 0 0,0 0 0,11-13 0,-15 14-141,16-17 99,-12 12-222,1 1 1,0 0-1,1 1 0,0-1 0,11-7 0,-11 13-462,-7 8 194,-7 16-2,2-12 293,-52 221-212,14-48 284,-65 152 1348,104-327-1217,-1 0 0,0-1-1,-1 1 1,0-1-1,0 0 1,0 0-1,-1 0 1,1-1-1,-8 7 1,11-11-91,1-1 1,-1 1-1,0 0 1,1-1-1,-1 1 0,0-1 1,0 1-1,0-1 1,1 1-1,-1-1 1,0 1-1,0-1 1,0 0-1,0 1 0,0-1 1,0 0-1,-1 0 1,1 0-5,0-1 0,0 1 0,0-1 0,-1 1 0,1-1 0,0 0 0,0 1 0,0-1 1,0 0-1,0 0 0,0 0 0,1 0 0,-1 0 0,0 0 0,-1-2 0,-4-5-72,0 0 0,1 0-1,0-1 1,0 0 0,0 0-1,2 0 1,-1 0 0,1-1-1,0 0 1,1 0 0,0 1-1,1-1 1,0 0 0,0 0 0,1 0-1,0-1 1,1 1 0,0 0-1,1 1 1,0-1 0,5-13-1,7-12-227,2 1-1,1 1 0,37-55 1,-45 77 177,0 1-1,0 0 1,1 0 0,0 1 0,0 0 0,15-9-1,75-39 5,-79 45 78,209-129 255,-176 106-42,32-23 126,-77 51-270,0-1 0,-1 0 0,0-1 0,0 0 1,-1 0-1,11-18 0,-11 14 127,-1 0 1,10-26-1,-15 34-171,0 1 0,1-1 0,-1 0-1,-1 1 1,1-1 0,-1 0 0,0 0 0,0 0-1,0 0 1,-1 1 0,1-1 0,-4-9 0,4 13-35,0 0 0,0 1 0,-1-1 0,1 0 0,0 1 0,-1-1-1,1 1 1,0-1 0,-1 0 0,1 1 0,-1-1 0,1 1 0,-1-1 0,1 1 0,-1-1 0,1 1 0,-1-1 0,1 1 0,-1 0 0,0-1 0,1 1 0,-1 0 0,0 0 0,1-1 0,-1 1 0,0 0 0,1 0 0,-1 0 0,0 0-1,0 0 1,1 0 0,-1 0 0,0 0 0,1 0 0,-1 0 0,0 0 0,1 0 0,-1 1 0,0-1 0,1 0 0,-1 0 0,0 1 0,0 0 0,-2 1-54,0 0 0,0 0 0,1 0 0,-1 0 0,1 0 0,0 1 0,-1-1 0,-1 5 0,-10 14-141,-3 3 2,-28 54 0,43-73 221,1 1 1,-1-1 0,1 0 0,-1 1-1,1-1 1,1 1 0,-1-1 0,1 1-1,0-1 1,1 1 0,0 8 0,0-10 55,0 0 1,0 0 0,0 0 0,1-1-1,-1 1 1,1 0 0,0-1 0,0 1 0,0-1-1,0 0 1,0 0 0,1 1 0,0-2-1,-1 1 1,1 0 0,6 4 0,-7-6-16,1 0 1,-1 0-1,0 0 1,0 0-1,0-1 0,1 1 1,-1-1-1,0 0 1,1 1-1,-1-1 1,1 0-1,-1 0 0,0-1 1,1 1-1,-1 0 1,0-1-1,1 1 0,-1-1 1,0 0-1,0 0 1,0 0-1,0 0 1,4-2-1,5-4 86,-1-1-1,0 0 1,12-11-1,-11 8-177,11-8 148,61-51-303,-73 62 99,1 1-1,1 0 0,-1 1 1,1 0-1,24-9 0,-33 14 93,0 1-1,-1-1 1,1 1-1,0-1 1,-1 1 0,1 0-1,0 0 1,-1 0-1,1 0 1,0 0 0,-1 1-1,1-1 1,0 1-1,4 1 1,-6-1 16,0 0-1,0 0 1,0-1 0,0 1-1,0 0 1,0 0-1,0 0 1,-1 0 0,1 0-1,0 0 1,0 0 0,-1 0-1,1 1 1,-1-1 0,1 0-1,-1 0 1,0 1 0,1-1-1,-1 0 1,0 0 0,0 1-1,0-1 1,0 0 0,0 1-1,0-1 1,0 0 0,0 0-1,0 1 1,-1-1 0,1 0-1,-1 2 1,-14 45 272,-5 23 114,19-62 131,7-13 176,0-2-571,15-12-118,2 1 0,0 1 0,1 1 0,0 1 0,30-13 0,-51 26-51,0 0 0,-1 0 0,1 0 0,0 1 0,0-1 0,0 1 1,0 0-1,0-1 0,0 1 0,0 1 0,0-1 0,5 1 0,-7-1 32,0 1 1,0-1 0,0 1 0,1-1 0,-1 1-1,0-1 1,0 1 0,0 0 0,0-1 0,0 1 0,0 0-1,0 0 1,0 0 0,0 0 0,0 0 0,-1 0-1,1 0 1,0 0 0,-1 0 0,1 1 0,-1-1-1,1 0 1,-1 0 0,1 1 0,-1-1 0,0 0 0,0 0-1,0 1 1,0-1 0,0 3 0,-3 17 169,3-19-124,-1 0-1,1 0 1,-1 1-1,1-1 1,0 0-1,0 0 1,0 1-1,0-1 0,0 0 1,1 4-1,1 3 210,-2-7-41,5-4-21,-3 1-144,40-24 421,-23 12-546,-16 11-2,0-1 0,1 1-1,0 0 1,6-4-1,-9 6 73,0 0-1,1 0 1,-1 0 0,0-1-1,1 1 1,-1 0-1,0 0 1,0 1-1,1-1 1,-1 0-1,0 0 1,0 1-1,0-1 1,1 1-1,-1-1 1,0 1 0,0-1-1,0 1 1,0 0-1,0-1 1,0 1-1,0 0 1,0 0-1,0 0 1,1 1-1,3 4 32,0 1 0,0-1 0,3 9 0,3 1 27,-8-12 64,0 0 0,1 0 0,-1 0 1,1-1-1,7 6 0,-9-8-75,0 0 1,0 0-1,-1 0 0,1 0 1,0-1-1,0 1 1,0-1-1,0 1 1,0-1-1,0 0 1,0 1-1,0-1 0,0 0 1,0 0-1,0-1 1,0 1-1,4-1 1,4-2-226,1-1 1,10-6-1,-13 6-1436,1 0-1,1 0 1,16-3 0,-4 5-1201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4:32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202 21 1472,'-2'-2'177,"2"2"-157,0 0 0,1 0 1,-1 0-1,0 0 0,0 0 1,0 0-1,0 0 0,0 0 0,1 0 1,-1 0-1,0 0 0,0-1 1,0 1-1,0 0 0,0 0 1,0 0-1,1 0 0,-1 0 1,0 0-1,0 0 0,0 0 1,0 0-1,0 0 0,0 0 1,0-1-1,0 1 0,0 0 1,1 0-1,-1 0 0,0 0 0,0 0 1,0 0-1,0 0 0,0-1 1,0 1-1,0 0 0,0 0 1,0 0-1,0 0 0,0 0 1,0-1-1,0 1 0,0 0 1,0 0-1,0 0 0,0 0 1,0 0-1,0 0 0,0-1 1,0 1-1,0 0 0,-1 0 0,1 0 1,0 0-1,0 0 0,0 0 1,0 0-1,0-1 0,0 1 1,0 0-1,0 0 0,0 0 1,-1 0-1,1 0 0,0 0 1,0 0-1,0 0 0,0 0 1,-1-10 2832,1 10-2824,0 0 0,-1 0 0,1-1 0,0 1 0,0 0 1,0 0-1,0 0 0,0 0 0,-1-1 0,1 1 0,0 0 0,0 0 1,0 0-1,-1 0 0,1 0 0,0 0 0,0 0 0,-1 0 0,1 0 1,0-1-1,0 1 0,0 0 0,-1 0 0,1 0 0,0 0 0,0 0 0,-1 0 1,1 0-1,0 1 0,0-1 0,0 0 0,-1 0 0,1 0 0,0 0 1,0 0-1,-1 0 0,1 0 0,0 0 0,0 0 0,-1 1 0,-10 10 410,-8 21-94,12-15-215,1 0-1,0 0 1,2 1-1,0 0 1,-3 30-1,2-15 65,-9 57 226,-48 244 1629,26-162 1693,37-180-3111,5-16-342,2 11-299,0-1 1,2 2 0,-1-1 0,1 1 0,16-14 0,3 1-300,33-24 1,-47 39 154,24-13 0,-32 19 64,0 1-1,0 0 0,0 0 0,0 1 0,1 0 0,8-1 0,-14 2 46,0 1 1,1 0 0,-1 0 0,0 0 0,0 0-1,0 0 1,0 0 0,0 1 0,1-1 0,-1 1 0,0 0-1,0-1 1,0 1 0,0 0 0,0 0 0,-1 0-1,1 0 1,0 1 0,0-1 0,2 3 0,-2-2 36,0 1 0,-1 0 1,1 0-1,0 0 1,-1 0-1,0 0 0,0 0 1,0 0-1,0 0 0,0 0 1,-1 0-1,1 5 0,-1 2 90,0-1 0,0 0-1,-1 1 1,0-1-1,-1 0 1,0 0-1,0 0 1,-6 15-1,5-19 21,0 0-1,0 0 0,0 0 1,0-1-1,-1 1 1,0-1-1,0 0 0,0 0 1,0 0-1,-1 0 1,1-1-1,-1 0 0,0 0 1,0 0-1,0-1 0,-1 1 1,1-1-1,0 0 1,-1-1-1,0 1 0,-5 0 1,-11 0 72,-1 0-1,1-1 1,-1-2 0,-22-2 0,30 2-223,6 0 60,1 0 1,0-1-1,-14-3 1,19 4-34,-1-1-1,1 1 1,-1-1 0,1 0 0,0 1 0,0-1-1,0-1 1,0 1 0,-5-5 0,8 7 0,0 0 1,0 0 0,1 0-1,-1 0 1,0 0 0,1 0-1,-1 0 1,0 0 0,0 0-1,1 0 1,-1 0 0,0 0-1,0 0 1,1 0 0,-1 0-1,0 0 1,1-1 0,-1 1-1,0 0 1,0 0 0,0 0-1,1 0 1,-1 0 0,0-1-1,0 1 1,1 0 0,-1 0-1,0 0 1,0-1 0,0 1-1,0 0 1,1 0 0,-1-1-1,0 1 1,0 0 0,0 0-1,0-1 1,0 1 0,0 0-1,0 0 1,0-1 0,0 1-1,0 0 1,0 0 0,0-1-1,0 1 1,0 0 0,0-1-1,0 1 1,0 0 0,0 0-1,0-1 1,0 1 0,0 0-1,0 0 1,-1-1 0,1 1-1,0 0 1,0 0 0,0-1-1,0 1 1,-1 0 0,1 0-1,0 0 1,0 0 0,0-1-1,-1 1 1,1 0 0,0 0-1,26 3-369,-22-3 281,10 1 112,1 0 0,-1-2 0,18-1 0,2-1 108,3 1 148,1-1 0,55-13 1,-78 12-178,1 0 1,-1-2-1,0 1 1,0-2 0,-1 0-1,0-1 1,0-1-1,19-15 1,-30 22-69,30-29 165,-30 28-137,-1 1 1,0-1 0,1 0 0,-1 0-1,0 0 1,-1-1 0,1 1-1,-1 0 1,3-7 0,-1-2 98,-2 11-143,-1 0 0,0 0 1,1 0-1,-1 0 0,0 0 0,0 0 1,1 0-1,-1 0 0,0 0 1,0-1-1,0 1 0,0 0 0,-1 0 1,1 0-1,0 0 0,0 0 0,-1 0 1,1 0-1,-1-1 0,1 1-5,0 0-1,-1 0 0,1 1 1,0-1-1,0 0 1,0 0-1,0 0 1,0 1-1,0-1 1,0 0-1,0 0 1,0 0-1,1-1 0,0-7-186,-1 8 183,1 1 0,-1 0 0,0-1 0,1 1 0,-1 0 0,1-1-1,-1 1 1,1 0 0,-1 0 0,0-1 0,1 1 0,-1 0 0,1 0 0,-1 0-1,1 0 1,0 0 0,-1 0 0,1 0 0,-1 0 0,1 0 0,0 0-1,2-1-40,22-6-244,-16 4 256,-1 0-1,1 1 0,9-1 1,-15 3 21,-1-1 1,1 1-1,-1 0 1,1 0 0,0 0-1,-1 1 1,1-1 0,-1 0-1,1 1 1,-1 0-1,0-1 1,1 1 0,-1 0-1,0 0 1,3 2 0,-2-1 13,-1 1 1,0-1 0,0 1-1,1-1 1,-1 1 0,-1 0 0,1-1-1,0 1 1,-1 0 0,1 0-1,1 6 1,-2-4 14,0 1 1,-1-1-1,1 0 0,-1 0 1,0 1-1,0-1 0,-1 0 1,1 1-1,-1-1 0,-2 7 1,-2 6 45,-12 30 1,14-43-27,1 1 0,0 1 1,1-1-1,-1 0 0,1 0 1,0 11-1,1-15-16,0-1 0,0 1 0,0-1 0,0 1 0,0 0-1,0-1 1,0 1 0,1-1 0,-1 1 0,1-1 0,-1 1 0,1-1 0,0 1 0,0-1 0,-1 1 0,1-1-1,0 0 1,0 1 0,0-1 0,0 0 0,1 0 0,-1 0 0,0 0 0,0 0 0,1 0 0,-1 0 0,1 0 0,-1-1-1,1 1 1,-1-1 0,3 2 0,6-1 68,0 0-1,0 0 0,0-1 1,0 0-1,0 0 1,0-1-1,14-4 1,69-20 469,-93 25-549,19-7-8,-1 0 0,0-2 0,0 0 0,-1-1 0,0 0 0,-1-2 0,0 0 0,-1 0 0,0-2 0,-1 0 0,-1 0 0,15-20 0,-27 32-3,11-13-202,-8 14 77,-4 11 33,-7 36-87,5-29 236,-1 0 0,-7 25 0,10-41-41,-1 0-1,1 0 1,0 0-1,-1 0 0,1 0 1,0 0-1,0 0 1,0 0-1,0 0 0,0 0 1,0 0-1,0 0 1,0 0-1,0 0 0,0 0 1,1 0-1,-1 0 1,0 0-1,1 1 0,0-1 7,0 0 0,-1-1 0,1 1 0,0-1 0,-1 1 0,1-1 0,0 1 0,0-1 0,-1 0 0,1 1 0,0-1 0,0 0 0,0 0-1,0 1 1,-1-1 0,1 0 0,0 0 0,1 0 0,3 0 21,0-1 0,0 1 0,0-1 0,0 0 0,0 0 0,6-3 0,69-33-54,-10 4-172,66-17 180,-46 19-107,-79 26 63,-2 2-108,-15 11 152,-8 6 29,-2 0 0,0-2 0,-34 21 0,3-1-160,33-23 95,9-6 52,0 0 0,0 1 1,1-1-1,-1 1 0,1 0 0,0 0 1,0 0-1,0 1 0,0-1 0,1 1 1,-5 9-1,7-14 0,1 1 1,0-1-1,0 1 1,-1-1-1,1 1 1,0-1-1,0 0 0,0 1 1,0-1-1,0 1 1,-1-1-1,1 1 1,0-1-1,0 1 1,0-1-1,0 1 0,0-1 1,1 1-1,-1-1 1,0 0-1,0 1 1,0-1-1,0 1 1,0-1-1,1 1 0,-1-1 1,0 0-1,0 1 1,1-1-1,-1 1 1,0-1-1,0 0 1,1 1-1,-1-1 1,1 0-1,-1 1 0,0-1 1,1 0-1,-1 0 1,1 0-1,-1 1 1,0-1-1,1 0 1,-1 0-1,1 0 0,-1 0 1,1 0-1,-1 0 1,1 0-1,-1 0 1,1 0-1,-1 0 1,1 0-1,0 0 0,3 0 21,0-1 0,0 1 0,0-1 0,7-3 0,6-1 78,-1-1 0,1 0 0,-1-1 0,-1-1 0,1-1 0,-1 0 0,-1-1 0,26-23-1,-26 18-48,-1-1-1,0-1 1,-1 0-1,-1 0 1,0-1-1,-2-1 1,0 0-1,8-24 1,2-20 16,14-80 0,-24 100-56,-1 8-281,-2 0 0,3-66-1,-9 98 185,0 1 0,0-1 0,0 0 0,0 1 0,-1-1 0,1 1-1,-1-1 1,0 1 0,0-1 0,1 1 0,-2 0 0,-1-4 0,3 5 54,-1 1 0,1 0 0,0-1 0,-1 1 0,0 0 0,1-1 0,-1 1 0,1 0 0,-1 0 0,1 0 0,-1-1 0,1 1 0,-1 0 0,0 0 0,1 0 1,-1 0-1,1 0 0,-1 0 0,0 0 0,1 0 0,-1 0 0,1 1 0,-1-1 0,0 0 0,1 0 0,-1 0 0,1 1 0,-1-1 0,1 0 0,-1 0 0,1 1 0,-1-1 0,1 1 0,-1-1 0,0 1 0,0 0-80,-4 3 2,0 0 1,1 0 0,-1 0-1,1 0 1,0 1 0,0 0 0,0 0-1,1 0 1,-5 10 0,-2 5-48,-8 26 0,17-43 140,-8 24-39,1 1 0,1 0 0,1 0 0,2 0 0,-2 53-1,6-67 113,0 1 0,1-1 0,1 0 0,0 0 0,1 0 0,1-1-1,0 1 1,0-1 0,2 1 0,-1-1 0,2-1 0,0 1 0,14 18 0,-17-25-1,2 0 1,-1-1-1,1 0 1,0 0 0,0 0-1,0-1 1,0 1 0,1-1-1,0-1 1,0 0 0,0 0-1,0 0 1,0-1 0,13 3-1,-8-3 21,1-1 0,0-1 1,-1 0-1,1 0 0,0-2 0,-1 1 0,1-2 0,13-3 0,15-6 8,1-3-1,-2 0 0,57-32 1,-70 28 90,-27 19-177,0 0-1,0 0 1,0 0 0,0 0-1,0 0 1,0 0 0,0 0 0,0 0-1,0 0 1,0 0 0,1 0-1,-1 0 1,0 0 0,0 0 0,0 0-1,0 0 1,0-1 0,0 1-1,0 0 1,0 0 0,0 0 0,0 0-1,0 0 1,0 0 0,0 0-1,0 0 1,0 0 0,0 0 0,0 0-1,0 0 1,1-1 0,-1 1-1,0 0 1,0 0 0,0 0 0,0 0-1,0 0 1,0 0 0,0 0-1,0 0 1,-1 0 0,1 0 0,0-1-1,0 1 1,0 0 0,0 0-1,0 0 1,0 0 0,0 0 0,0 0-1,0 0 1,0 0 0,0 0-1,0 0 1,0 0 0,0-1 0,-7 2-92,1 0 35,1 0 0,-1 1 0,0-1 0,1 1 0,0 1-1,-8 4 1,-33 22-183,34-21 196,-4 3 15,-7 4-26,1 0 0,-29 28 1,48-40 72,0 1 0,0 0 0,0 0 0,0 0 0,1 0 0,-4 7 0,6-10 9,-1 0 1,1 0-1,0 0 1,0 0 0,-1 1-1,1-1 1,0 0-1,0 0 1,0 0-1,0 0 1,0 0 0,0 0-1,0 0 1,1 2-1,-1-3-1,0 1 0,1 0-1,-1-1 1,1 1 0,-1-1 0,1 1-1,-1-1 1,1 1 0,-1-1 0,1 1-1,-1-1 1,1 0 0,-1 1 0,1-1-1,0 0 1,-1 1 0,1-1 0,0 0-1,-1 0 1,1 1 0,0-1 0,0 0-1,-1 0 1,2 0 0,7 0 63,-1 0 0,1 0 0,0 0 0,-1-1 1,1-1-1,-1 0 0,1 0 0,-1 0 0,0-1 0,0 0 1,0-1-1,0 0 0,-1 0 0,1-1 0,-1 0 0,9-8 0,-12 9-120,-1 0 0,0-1-1,0 0 1,-1 1-1,1-1 1,-1 0-1,0 0 1,0 0-1,-1-1 1,1 1 0,0-9-1,-2 13 19,0 1 0,0 0 0,0 0 0,0 0 0,0-1 0,0 1 0,0 0 0,0 0 0,0 0 0,0-1 0,0 1 0,0 0 0,0 0 0,0-1 0,0 1 0,0 0 1,0 0-1,0 0 0,0-1 0,0 1 0,0 0 0,0 0 0,-1 0 0,1 0 0,0-1 0,0 1 0,0 0 0,0 0 0,0 0 0,-1 0 0,1-1 0,0 1 0,0 0 0,0 0 0,-1 0 0,1 0 0,0 0 0,0 0 0,0 0 0,-1 0 0,1 0-6,-1 0 1,1 0-1,0 0 0,0 1 0,-1-1 0,1 0 1,0 0-1,-1 0 0,1 1 0,0-1 1,0 0-1,-1 1 0,1-1 0,0 0 1,0 1-1,0-1 0,0 0 0,-1 1 0,1-1 1,0 0-1,0 1 0,-23 114-236,2-13 308,-18 77-25,27-134 176,-34 82 0,43-120-91,-1 0-1,0 0 0,-1-1 0,1 0 1,-9 9-1,10-13-14,1 1 0,-1-1 0,0 0 0,0 1 0,-6 2 0,8-5-50,0 1-1,0-1 0,0 1 1,0-1-1,0 0 0,-1 1 1,1-1-1,0 0 0,0 0 1,0 0-1,-1 0 0,1 0 0,0 0 1,0 0-1,0 0 0,-3-1 1,2 0-25,1 0 1,-1 0-1,1 0 0,-1-1 1,1 1-1,-1 0 1,1-1-1,0 1 0,0-1 1,-1 1-1,1-1 0,0 0 1,0 1-1,1-1 1,-1 0-1,-1-3 0,-6-28-152,7 25 63,0 0-1,0 0 1,1 0-1,0 0 1,0 0-1,1 0 1,0-1-1,0 1 1,1 1-1,0-1 1,1 0-1,0 0 1,4-8-1,-1 6-29,0 0 0,1 0 0,1 1 0,-1 0 0,1 0 0,1 1 0,-1 0 0,18-12 0,2 1 119,0 2 1,45-20 0,65-20 123,-73 32-58,75-40-1,-130 60-35,1-2 1,-1 1-1,0-1 0,-1-1 0,1 1 1,-1-2-1,-1 1 0,0-1 0,11-15 1,-16 17 18,0 1-1,1-1 1,-2 0 0,1-1 0,-1 1 0,0 0-1,0-11 1,0 2 32,-1 1 0,-2-23-1,1 27-147,-1 1 0,-1-1 0,-3-11 0,4 18-28,0 1 1,-1-1 0,1 1 0,-1 0-1,1-1 1,-1 1 0,0 0 0,0 0-1,0 1 1,-1-1 0,1 0 0,-4-3-1,5 6 59,0 0-1,1-1 0,-1 1 0,0 0 0,1-1 0,-1 1 0,0 0 1,1 0-1,-1-1 0,0 1 0,0 0 0,1 0 0,-1 0 1,0 0-1,0 0 0,1 0 0,-1 0 0,0 0 0,0 0 0,1 1 1,-1-1-1,0 0 0,0 0 0,1 1 0,-1-1 0,0 0 0,1 1 1,-2 0-1,-15 15-79,15-14 74,-2 3 44,0 1 0,0-1 0,0 1 0,1 0 0,-1 0 0,1 0 0,1 0 0,-1 1 0,1-1 0,1 1 0,-3 10 0,4-13 14,-1 0 0,1 0 0,0 0 0,0 0 0,0 0 0,1-1 0,0 1 0,-1 0 1,1 0-1,0-1 0,1 1 0,-1 0 0,1-1 0,-1 1 0,1-1 0,0 0 0,0 0 0,1 1 0,-1-1 0,1-1 0,-1 1 0,5 3 0,2 0 20,0 0 0,0 0 0,0-1 0,1-1 0,-1 1 1,1-2-1,0 1 0,1-1 0,17 2 0,-8-2-527,0-2-1,1 0 1,-1-2 0,24-2 0,-9-2-800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4:33.00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63 26 6048,'-36'-26'2752,"23"26"-2400,5 0-512,3 0-256,18 12-2784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52.1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 1 1472,'-1'2'903,"1"-2"-882,0 0 1,0 0-1,0 0 1,0 0-1,0 0 1,0 0-1,0 0 1,0 0-1,0 0 1,0 0-1,0 0 1,0 0-1,0 0 108,-1 0-107,8 3 2813,10 4-806,3-3-1541,26 0-1,-12-1-166,-6-1-60,44-2 0,-26-1 198,159-9 373,18 20-437,-128 4-108,-63-8-145,0-1-1,0-2 1,47-1-1,-11-7-47,-12 1 62,61 2 0,-35 4-102,58 4-66,80 2 79,-57-5-102,-41 7 22,-38-3 179,104-3 1,-155-6-173,111-9 34,-75 4-47,0 2 0,0 4 1,109 11-1,-127-7 104,1-1 1,0-3-1,87-12 0,13 2 66,-72 7-88,86 3 228,-78 3-284,-86-2 3,14 0 44,-1 0 1,1-1-1,0-1 0,0 0 1,17-5-1,-17 3-61,0 1 0,29-2-1,-34 4 30,108-6 218,-66 4-296,7-2 166,-48 4-96,0 0-1,15 2 1,-16-1-1,0 0 0,22-2 0,-30 1-26,-1 1 0,0 0 0,1 0 0,-1 0 1,0 1-1,1-1 0,-1 0 0,2 1 0,12 2-127,-16-3-58,-17 12-127,7-7 270,-1 1 0,1-2 0,-15 5 0,-12 5-61,29-11 94,-133 65-24,119-56 17,1 1 0,1 1 0,0 1 0,-25 25 0,9 1-6,-55 80 1,63-82 23,2-6-49,-31 31 0,45-51 46,-14 12-48,-31 23 0,39-33 64,-16 11-30,-1-3 0,-46 25 1,50-32-6,2 2 1,0 1-1,1 1 1,-29 26-1,34-20 23,0 1 0,2 1 0,2 0-1,-19 36 1,-39 56 61,44-74 29,-24 28-236,48-63 181,-2 0 0,1-1 0,-1 0 0,-18 11-1,-127 87 34,126-85-1,1 2 0,-51 55 1,52-45-98,2 0 0,1 1 0,-39 78 0,48-84 90,-40 54 1,32-56-13,-1 0 0,-1-2 0,-1-1 0,-31 22 0,36-29 33,-13 13-133,2 2 0,-57 73 1,69-78 17,-30 39 132,-41 75 0,17-28 133,27-44 465,28-43-256,-2 0 1,-1-2-1,-45 41 1,6-8-319,-31 47 118,-89 78-444,96-90 347,65-70-132,-62 61-25,-2 1-86,59-54 198,2 1 0,1 0 0,-25 48 0,24-40-136,-33 43 0,56-81 38,-14 15 1,-1 0 1,0-1-1,-1-1 1,-25 19 0,9-8 124,-130 102-68,140-107-44,2 0 1,0 1-1,2 1 0,-20 31 1,-75 118 608,110-166-551,0-1 0,-1 1 0,0-1 0,0 0 0,0 0 0,0 0 0,-10 5 0,15-10-78,-1 1 0,1-1-1,-1 1 1,1-1 0,-1 1 0,1-1 0,-1 0 0,1 1 0,-1-1-1,0 0 1,1 0 0,-1 0 0,0 1 0,1-1 0,-1 0 0,0 0-1,1 0 1,-1 0 0,1 0 0,-1 0 0,0 0 0,1 0-1,-1 0 1,0 0 0,1-1 0,-1 1 0,0 0 0,1 0 0,-1-1-1,1 1 1,-1 0 0,1-1 0,-1 1 0,0 0 0,1-1 0,-1 0-1,-4-7-366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55.6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3924 1 992,'-16'20'2805,"10"-15"-2589,0-1-1,-1 1 0,1-1 1,-11 4-1,-11 8 164,-12 10-130,4-3-61,2 2 1,0 1-1,-46 46 1,18-1 188,-17 18 302,40-45-437,-12 12-324,38-44 101,-17 18-12,-67 49-1,8-24-51,-3 2 63,75-44-22,0 0 0,0 2 0,-15 16 0,4 3-10,3 1 0,0 0-1,-20 42 1,23-37 79,-3-1 1,-34 44-1,40-63 66,0 0 1,-39 29-1,-48 25 340,-16 13-302,122-87-168,-31 24 27,3 1 0,-47 51 1,44-36 43,-37 58 0,-10 13-90,54-80 62,12-15-28,-1-1 0,-1 0 0,-1-1 0,0-1-1,-31 21 1,-90 44 213,116-68-201,-7 5-18,0 1-1,1 1 0,1 1 1,-31 30-1,39-32-1,2 1 0,-1 0-1,2 1 1,1 1 0,0 0 0,-14 30 0,-7 13 107,-2 4 52,27-46-169,-1 0 0,0-1 0,-1 0 0,-26 33 0,27-42 26,-15 18 9,-2 0-1,-35 27 1,8-14 26,3 2 0,1 3-1,-54 64 1,10 14 34,51-65-105,-76 81 0,91-115 72,-42 31-1,-9 6-71,28-13 40,2 2 1,-48 67-1,-83 119 399,128-177-545,33-40 41,-24 36 0,23-31 40,19-25 39,1 1 0,0-1 0,-1 0 0,1 1 1,0-1-1,0 0 0,0 1 0,-1-1 0,1 0 1,0 1-1,0-1 0,0 1 0,0-1 0,-1 0 1,1 1-1,0-1 0,0 1 0,0-1 0,0 1 1,0-1-1,0 0 0,0 1 0,0-1 0,0 1 1,1-1-1,-1 0 0,0 1 0,0-1 0,0 1 1,0-1-1,1 0 0,-1 1 0,0 0 0,1-1 46,2 13 171,-8-5-199,1-1 1,-1 1-1,-1-1 1,0 0-1,0 0 0,0-1 1,-8 7-1,3-3 4,5-6-32,6-4 7,0 1 0,-1-1-1,1 0 1,0 0 0,0 0-1,0 0 1,0 0 0,0 0-1,-1 0 1,1 1 0,0-1-1,0 0 1,0 0 0,0 0-1,0 0 1,0 0 0,0 1-1,0-1 1,0 0 0,-1 0 0,1 0-1,0 0 1,0 1 0,0-1-1,0 0 1,0 0 0,0 0-1,0 1 1,0-1 0,0 0-1,0 0 1,0 0 0,0 0-1,0 1 1,1-1 0,-1 0 0,0 0-1,0 0 1,0 0 0,0 1-1,0-1 1,0 0 0,0 0-1,0 0 1,1 0 0,-1 1-1,2 17-194,-3-17 196,1 0 0,0 0 0,0 0 0,0 0 0,0-1 0,0 1 0,0 0 0,0 0 0,0 0 0,0 0 0,0 0 0,1-1 0,-1 1 0,0 0 0,1 0 0,-1-1 0,0 1 0,1 0 0,-1 0 0,1-1 0,-1 1 0,1 0-1,-1-1 1,1 1 0,0-1 0,-1 1 0,1 0 0,0-1 0,-1 0 0,1 1 0,0-1 0,0 1 0,0-1 0,-1 0 0,1 0 0,0 1 0,0-1 0,0 0 0,1 0 0,6 2 52,0-1-1,-1 0 1,1-1-1,0 0 1,0 0-1,11-2 1,50-11-108,-13 1 135,204-16-84,-260 28 5,372-23-112,-108 11 112,-209 14 0,0 2 0,97 21 0,-48-4 720,175 13 0,-80-3-403,-136-19-128,99 24 322,25 5-254,-10-4 242,61 9 266,-44-27-466,-20-3-272,-88-10 205,154-9 0,-49-23 869,-133 16-912,152-33 376,-198 40-799,0 0 0,0-1 0,-1 0 0,1-1 0,-1 0 0,0-1 0,0 0 0,17-14 0,-27 19-58,0 1 0,0-1 0,-1 0 0,1 1 0,0-1 0,0 0 0,0 0 0,-1 0 0,1 0 1,-1 0-1,1 0 0,0 0 0,-1 0 0,0 0 0,1 0 0,-1 0 0,0 0 0,1 0 0,-1 0 0,0-1 0,0 1 0,0-1 0,0-6-2886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04.78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47 59 1568,'-1'1'156,"0"0"1,0 0-1,0 0 1,0 0-1,0 0 0,0 0 1,1 0-1,-1 1 1,0-1-1,1 0 0,-1 0 1,1 1-1,-1-1 1,1 1-1,0-1 0,-1 2 1,0 2 608,-1 1-267,0-1 0,0 0 0,-1 0 1,0 0-1,0 0 0,-5 5 0,-3 4 3942,19-25-3109,10-4-104,22-13 0,-12 9-417,-23 16-754,0 0-1,0 0 1,0 0-1,1 1 0,-1 0 1,0 0-1,1 0 1,0 1-1,-1 0 1,1 0-1,0 0 1,0 1-1,-1 0 1,1 0-1,0 0 1,0 1-1,0 0 1,-1 0-1,10 3 0,-13-3-37,1 0-1,0-1 1,-1 1-1,1-1 1,0 1-1,0-1 0,0 0 1,-1 0-1,1 0 1,0-1-1,0 1 1,0-1-1,-1 1 1,1-1-1,0 0 0,-1 0 1,1 0-1,3-2 1,0-1-644,1 0 0,0 0 0,-1-1 0,0 1 0,7-8 1,0-1-1103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18.979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1019 0 1728,'0'3'5746,"0"-2"-5730,0 0-1,0 0 1,0 0-1,-1 0 1,1-1 0,0 1-1,0 0 1,-1 0 0,1 0-1,0 0 1,-1-1 0,1 1-1,-1 0 1,1 0 0,-1-1-1,0 1 1,1-1-1,-1 1 1,0 0 0,0 0-1,-3 2 42,0 0-1,0 0 1,1 0-1,-1 0 1,1 1-1,-4 5 1,3-3-32,-1-1 0,0 0 0,-6 6 0,-3 1 32,-6 4 89,1 0 0,-2-2-1,-30 18 1,13-12 21,-21 11 322,45-25-453,1 2-1,0-1 1,0 2-1,1 0 0,1 0 1,-15 15-1,3-4 16,8-5-38,1 1 1,1 0-1,-20 30 1,16-22 154,-20 24-1,31-42-84,-75 80 227,65-72-207,0-1 0,0 0 1,-30 17-1,44-30-89,1 1 11,-1 1-1,1-2 0,-1 1 1,1 0-1,-1 0 0,0 0 1,1-1-1,-1 1 0,0-1 1,0 1-1,0-1 0,1 0 1,-1 1-1,0-1 0,0 0 1,0 0-1,1-1 0,-1 1 1,-3-1-1,5 1-20,0 0 0,0 0 0,-1 0 0,1-1 0,0 1 0,0 0 0,0 0 0,0 0 0,0-1 0,-1 1 0,1 0 0,0 0 0,0-1 0,0 1 0,0 0 0,0 0 0,0-1 0,0 1 0,0 0 0,0 0 0,0-1 0,0 1 0,0 0-1,0 0 1,0-1 0,0 1 0,0 0 0,0 0 0,0-1 0,0 1 0,0 0 0,1 0 0,-1 0 0,0-1 0,0 1 0,0 0 0,0 0 0,0 0 0,1-1 0,-1 1 0,9-12 67,-9 11-65,54-58 40,2 1 0,101-79 1,-105 90-37,-52 47-8,0 0-1,0 0 1,0 0-1,1 0 1,-1 0-1,0 0 1,0 0-1,0 0 1,0-1-1,0 1 1,0 0-1,0 0 1,1 0-1,-1 0 1,0 0-1,0 0 1,0 0-1,0 0 1,0 0-1,0 0 1,0-1-1,0 1 1,0 0-1,0 0 1,0 0-1,0 0 1,0 0-1,0 0 1,0-1-1,0 1 1,0 0-1,0 0 1,0 0-1,0 0 1,0 0-1,0 0 1,0-1-1,0 1 1,0 0-1,0 0 1,0 0-1,0 0 1,0 0-1,0 0 1,0 0-1,0-1 1,-5 4-318,-19 24 180,16-17 97,-19 18 1,16-17 52,0 0 1,-9 14 0,7-9 8,-15 15 0,3-7-50,-2 2 33,-1 0-1,-36 25 1,46-39 106,1 0 0,-16 15 0,30-25-102,1 0 1,0-1 0,-1 1-1,1-1 1,-1 0-1,0 0 1,1 0 0,-1 0-1,0 0 1,0 0-1,-4 0 1,2-1 5,0 1 0,1 0 0,-1 1 0,1-1 1,-8 4-1,-7 5-100,0 0 1,-32 10-1,50-20 81,-9 4 79,0-2-1,0 1 0,-17 1 1,26-3-137,0 1-1,0-1 1,0 1 0,0-1 0,0 1 0,0-1 0,0 1 0,1 0 0,-1-1 0,0 4 0,-2 1 55,45-4-4,-20-2 15,105-5 158,-113 3-135,1-1 0,-2 0-1,1 0 1,0-1 0,-1-1 0,25-13-1,-16 5 13,-1 0 0,-1-2 0,0-1 0,30-31 0,-21 15 140,47-68 0,-64 81-133,11-25 1,-10 20 17,27-65 42,-34 78-173,-5 8 47,1 1-1,0-1 1,-1 0-1,1 0 0,0 1 1,3-4-1,1 0 43,1-1-59,-1 1 1,1 0-1,0 0 1,14-8 0,93-57-152,-6 4 11,-101 63 94,-7 4 65,1 0 0,-1-1 0,1 1-1,-1-1 1,1 1 0,-1 0 0,1-1 0,-1 1 0,1 0-1,-1 0 1,1-1 0,-1 1 0,1 0 0,0 0 0,-1 0 0,1 0-1,-1 0 1,1 0 0,0-1 0,-1 1 0,1 1 0,-1-1-1,1 0 1,0 0 0,0 0 0,22 4-308,-6-1 282,-5-2 50,0 1 1,-1 1-1,1 0 1,19 9-1,-18-7-24,0 0 0,1-1 0,0 0 0,-1-1 0,18 1 0,0 1 301,-26-4-301,0-1 1,-1 0-1,1 0 1,0 0-1,0-1 1,8-1-1,-9 1 10,0 0 1,1 1-1,-1-1 0,0 1 1,1 0-1,-1 0 0,0 0 0,6 2 1,32 12-132,-30-9 109,0-1 0,19 4 1,-13-6 207,33 0 0,-36-2-202,-1 0 0,1 1 0,27 6 0,-25-4 52,0 0 0,0-1 0,21-1 0,8 1 31,9 0-34,13 2-142,-33-1-16,-25-3 157,0 1-1,0 0 0,1 1 0,-1 0 0,0 0 0,12 6 0,-15-6-25,0 0-1,0 0 1,-1-1 0,1 1-1,0-2 1,11 1 0,25 4 90,-23-2-21,1-1 0,-1-2 0,1 0 0,0-1 0,21-4 0,-16 3 15,-25 2-92,31-4 167,-21 2-63,-11 2-97,0 0-1,0 0 1,0 0-1,0 0 0,0 0 1,0 0-1,0 0 1,0 0-1,0 0 0,0-1 1,0 1-1,0 0 1,0 0-1,0 0 0,0 0 1,0 0-1,0 0 1,0 0-1,0 0 0,0 0 1,0 0-1,0 0 1,0 0-1,0 0 0,0 0 1,0 0-1,0 0 1,0 0-1,0-1 0,0 1 1,0 0-1,0 0 1,0 0-1,0 0 0,0 0 1,0 0-1,0 0 1,0 0-1,0 0 0,0 0 1,0 0-1,0 0 1,0 0-1,0 0 1,0 0-1,0 0 0,-14-3-205,-1 1 1,0 1-1,0 0 0,0 2 0,-19 1 0,-6 1-49,-118 0-116,-253-13 485,362 8-47,28 2-35,0-1-1,0-1 1,1 0-1,-1-2 1,1 0-1,-26-10 1,32 8-1,1 0 1,1-1-1,-24-16 0,11 7-49,16 11-82,0-1 1,-16-12-1,37 18-111,-1 0 0,23 4 0,-25-2 143,16-1 44,39-1-1,-20-1 48,228 9 123,-142-7 173,-62-3-224,-8 0-87,-30 0-6,34 3 0,30 3 108,-60-4-167,0 2 0,63 11-1,12 6 268,-103-18-163,0 0-1,0 0 1,9 4-1,-11-3-33,0 0-1,1-1 0,0 0 1,-1 0-1,1 0 1,6 0-1,-4-1-4,1 1 1,-1 0-1,9 3 1,-9-3 34,0 1 1,0-1-1,9 0 1,-1 0 275,-13 0-285,1-1 0,-1 1 0,1-1-1,-1 0 1,0 0 0,1 0 0,-1-1-1,1 1 1,-1 0 0,1-1 0,3-1 0,11-5-108,-13 6 81,0 0 1,0-1-1,0 0 1,0 1-1,0-1 1,-1-1-1,6-3 1,-7 5-9,-1 0 0,0 0 0,0 0 0,1 0 1,-1 0-1,1 0 0,-1 0 0,1 1 1,-1-1-1,1 1 0,-1-1 0,1 1 0,1-1 1,6-1-162,-3-2 224,-6 4-60,1 0 1,-1 0-1,0 0 1,0-1 0,0 1-1,0 0 1,0 0-1,0 0 1,1 0 0,-1 0-1,0 0 1,0 0-1,0 0 1,0 0 0,0 0-1,1 0 1,-1 0-1,0 0 1,0-1 0,0 1-1,0 0 1,1 0-1,-1 0 1,0 1 0,0-1-1,0 0 1,0 0-1,1 0 1,-1 0 0,0 0-1,0 0 1,0 0-1,0 0 1,0 0 0,1 0-1,-1 0 1,0 0-1,0 0 1,0 1 0,0-1-1,0 0 1,1 0-1,0 1-64,-1-1 60,0 0-1,0 0 1,0 0-1,1 0 0,-1 0 1,0 0-1,0 0 1,0 0-1,0 0 0,0 0 1,0 0-1,0 0 1,0 1-1,1-1 0,-1 0 1,0 0-1,0 0 1,0 0-1,0 0 1,0 0-1,0 0 0,0 0 1,0 0-1,0 1 1,0-1-1,0 0 0,0 0 1,0 0-1,0 0 1,1 0-1,-1 0 0,0 0 1,0 1-1,0-1 1,0 0-1,0 0 1,0 0-1,0 0 0,0 0 1,-1 0-1,1 1 1,0-1-1,0 0 0,0 0 1,0 0-1,0 0 1,0 0-1,0 0 0,0 0 1,0 0-1,0 1 1,0-1-1,0 0 0,0 0 1,-1 0-1,1 0 1,0 0-1,0 0 1,0 0-1,-10 13-35,-17 12 143,26-23-109,-9 6-35,-1 0 0,-20 12 1,20-13 22,-1 0 0,-17 15 0,17-12-47,-20 13 0,7-6 93,-83 53-150,11-8 90,66-40 237,-147 108-106,124-82-155,21-17 32,4 1 37,24-26-4,-1 0 0,1 0 0,-1-1 0,-10 8 0,8-9 33,7-4-51,1 0 0,-1 0 1,1 1-1,-1-1 0,1 0 1,-1 0-1,1 1 0,-1-1 1,1 0-1,-1 1 0,1-1 1,-1 0-1,1 1 0,0-1 1,-1 1-1,1-1 0,0 1 1,-1-1-1,1 1 0,0-1 1,-1 2-1,-8 22 345,34-65 433,37-54-653,-33 56-135,3 1-1,54-51 1,76-31-179,-80 62 97,-22 22 134,-40 26-116,28-21 0,-37 22-110,3-2-215,-22 19 475,3-5-53,0 0-1,0-1 1,-11 5 0,7-3-42,1-1 40,-1-1 1,1 0-1,0 0 0,-14 0 1,-12 3-43,-14 3-97,33-6 48,0 0 0,0 1 0,-15 5 0,-53 24 173,-87 45-1,127-56-78,0-3 0,-1-2-1,-48 12 1,-145 23 345,182-40-336,14-3 2,-2-2 1,-74 2 0,97-7-136,0 0 0,0 2 0,0 0 0,-24 7 1,35-6 76,0-1-1,1 2 1,-1 0 0,-10 8 0,2-2-95,9-2 64,5-5 72,5-4 39,14-8 40,0-2 0,20-16 0,4-4-16,9-2-104,2 2 0,0 2 0,97-36 0,200-56 256,-324 112-104,-19 4-120,-13 3-216,-10 3 134,-22 5-1,-175 47 103,149-33-22,-83 38 0,116-44-31,-118 58 81,122-57-62,1 1-1,1 1 1,-27 24-1,52-40 15,-2 0-13,1 1 0,0 0 0,1 0 0,-1 0 0,-4 6 0,7-8 15,-1 0 1,1-1-1,0 1 0,0 0 0,-1 0 0,1 0 1,0-1-1,0 1 0,0 0 0,0 0 1,0 0-1,0 0 0,0 0 0,0 0 0,0-1 1,0 1-1,0 0 0,0 0 0,1 0 0,-1 0 1,0-1-1,1 1 0,-1 0 0,1 0 0,-1-1 1,1 1-1,-1 0 0,1-1 0,-1 1 0,1 0 1,-1-1-1,2 2 0,1 0 22,1 0 1,-1-1-1,0 1 1,1 0-1,-1-1 0,1 0 1,0 0-1,-1 0 1,1 0-1,0 0 0,-1-1 1,1 0-1,0 0 1,0 0-1,-1 0 0,1 0 1,6-2-1,8-2 51,0 0-1,21-9 0,-36 12-69,349-132 311,-154 56-67,-145 57-180,-8 1-185,1 3 1,83-18 0,-128 33 98,6 0-31,-1 0 0,0 1 0,1-1 0,8 2 0,-14-1 45,-1 0 0,1 0 0,0 0 0,0 0 0,-1 0 0,1 0 0,0 0 0,-1 0 0,1 1 0,0-1 0,-1 0 0,1 1 0,0-1 0,-1 0 0,1 1 0,-1-1 0,1 1 0,0-1 0,-1 1 0,1-1 0,-1 1 0,0-1 0,1 1 0,-1-1 0,1 1 0,-1 0 0,0-1 0,1 1 0,-1 0 0,0-1 0,0 1 0,0 0 0,1-1 0,-1 1 0,0 0 0,0-1 0,0 1 0,0 0 0,0 0 0,0-1 0,0 1 0,-1 0 0,1-1 0,0 1 0,0 0 0,0-1 0,-1 1 0,1 0 0,0-1 0,-1 1 0,1 0 0,-1 0 0,-6 10 70,0 0 1,-1-1-1,0 0 1,-1 0-1,-13 12 1,-1 1-15,-6 7-4,-48 40-1,62-58-11,-1-1 0,-1-1 1,1 0-1,-2-1 0,-25 10 0,-44 8-34,34-11 37,47-13-97,1-1-1,-1 1 1,1 0 0,0 1-1,0 0 1,0-1 0,0 2 0,1-1-1,-1 0 1,-6 10 0,6-8 50,-1 1 0,0-1 0,0 0 0,0-1 0,-14 10 0,-67 39 524,70-43-527,0-2-1,-19 8 0,10-4 198,15-10-69,7-3-122,7-3-73,29-15-42,0 1-1,1 1 1,36-10-1,108-28-46,-79 26 0,-66 20 122,-21 6 156,0-1 1,15-6-1,-20 5 137,-14 2-196,-20 2-152,-166 29 21,115-14-10,66-13 71,-93 13 138,94-14-52,0-1 1,0 0 0,0 0 0,-1-1 0,1-1-1,-18-5 1,27 6-57,0 0 0,0-1-1,0 1 1,0-1 0,1 1-1,-1-1 1,0 0 0,1-1-1,-1 1 1,1 0-1,0-1 1,0 1 0,0-1-1,0 1 1,0-1 0,0 0-1,1 0 1,-1 0 0,1 0-1,0 0 1,-1-6 0,-1-3 1,1 0 1,1-1 0,0 1 0,0-15-1,2 3-48,0 12-18,0 0-1,-2 0 0,-1-15 0,2 24 30,-1 1 0,1-1 0,-1 1 0,0-1 0,1 1 0,-1 0 0,0 0 0,-1-1 0,1 1 0,0 0 0,-1 0 0,1 0 0,-1 0 0,1 0 0,-1 0 0,0 1 0,0-1 0,0 1-1,0-1 1,0 1 0,-3-2 0,2 2 2,0 0 0,0 0 0,0 1 0,0-1-1,0 1 1,0 0 0,-1 0 0,1 0 0,0 0 0,0 0-1,-5 2 1,-33 11-158,37-12 164,-32 15-139,1 1 1,-60 39-1,90-52 162,-46 28-105,1 3-1,2 2 1,-57 58 0,46-40 137,-5 6 90,29-26-71,29-24 816,28-27-429,-17 12-419,0 0 0,1 0 0,-1-1 0,6-7 0,155-205-134,-153 199 48,-9 13 26,0 0 0,0-1 0,4-8-1,-27 33-851,-16 31 489,-38 75 0,15-24 260,-35 66 733,92-164-628,-8 15 397,9-16-231,5-10-306,1-1-347,0 1-1,13-12 1,7-10-162,14-17 355,74-70 0,-107 109 379,1 1-250,-16 17-84,-10 10 255,-22 17-1,4-3-51,-50 53 56,71-71 98,-29 20 1,1-1 28,27-20-17,-1-2 0,-21 15 0,38-28-104,0 0 1,0 0-1,-1 0 1,1 1-1,0-1 0,0 0 1,0 0-1,0 0 1,0 0-1,0 0 0,0 0 1,0 0-1,-1 0 1,1 1-1,0-1 0,0 0 1,0 0-1,0 0 1,0 0-1,0 0 0,-1 0 1,1 0-1,0 0 1,0 0-1,0 0 0,0 0 1,-1 0-1,1 0 1,0 0-1,0 0 0,0 0 1,0 0-1,0 0 1,-1 0-1,1 0 0,0 0 1,0 0-1,0 0 1,0 0-1,0-1 0,0 1 1,-1 0-1,1 0 0,0 0 1,3-8-652,9-9-469,8-3 164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19.33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 0 1728,'4'16'800,"9"4"-704,-8-9 448,3 0-320,5 6 480,5 2-416,-10 0 0,5 1-160,-3 3 192,-2 4-192,2-7 256,-2-1-256,-3-8-384,3 2 128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19.67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512 1 2240,'-6'9'270,"4"-6"-179,0 0-1,0 0 0,0-1 0,0 1 0,-1-1 1,1 1-1,-6 3 0,-31 23 683,-58 33 1,53-36-418,0 1 0,2 2 0,1 2 1,-51 50-1,76-65-223,6-7-111,0 1-1,1 0 0,0 0 1,1 1-1,0 0 0,-6 12 0,23-29-394,11-15-396,2 1 0,0 1 1,1 1-1,1 1 0,27-15 0,1 7-191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3.77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13 367 3232,'-2'0'183,"1"0"-126,1 0 1,-1 0 0,1 0-1,0 0 1,-1 0 0,1 0 0,-1 1-1,1-1 1,-1 0 0,1 0-1,0 0 1,-1 0 0,1 1-1,0-1 1,-1 0 0,1 0 0,-1 0-1,1 1 1,0-1 0,0 0-1,-1 1 1,1-1 0,0 0-1,0 1 1,-2 2 1197,12-13 1118,30-24-886,36-28-960,-65 54-623,1 0 0,-1 1 1,1 1-1,1 0 1,13-4-1,-24 9 83,0 1-1,-1-1 0,1 1 1,0 0-1,0-1 1,0 1-1,0 0 1,-1 0-1,1 0 1,0 0-1,0 1 1,0-1-1,-1 1 1,1-1-1,0 1 1,0-1-1,-1 1 1,1 0-1,-1 0 1,1 0-1,0 0 1,-1 0-1,0 0 0,1 0 1,-1 0-1,0 1 1,1-1-1,-1 0 1,0 1-1,0-1 1,0 1-1,0 0 1,-1-1-1,2 4 1,3 6 108,-2-1 1,1 1-1,-2 0 1,3 17-1,-3-18 13,-2-10-102,1 11 178,2 0 0,-1 0 1,1 0-1,1-1 0,4 11 1,-7-19-132,0 0-1,0 0 1,1 0 0,-1 0 0,0 0 0,1 0 0,-1 0 0,1-1 0,0 1 0,0-1 0,-1 1-1,1-1 1,0 0 0,0 1 0,0-1 0,1 0 0,-1-1 0,0 1 0,0 0 0,0 0 0,1-1-1,-1 1 1,0-1 0,1 0 0,-1 0 0,0 0 0,1 0 0,-1 0 0,5-1 0,6-3 100,0 0 0,0-1 0,0 0 0,-1-1 0,0 0 0,0-1 0,0 0 0,-1-1 0,18-16 0,-15 10 21,0 0 0,24-33 1,-32 39-201,0 0 1,-1-1 0,-1 0-1,1 0 1,-1 0 0,-1-1 0,5-17-1,-8 24-4,1-6-308,-1 9 324,0 0 0,0 0-1,-1-1 1,1 1 0,0 0 0,0 0-1,0 0 1,0 0 0,-1 0 0,1-1-1,0 1 1,0 0 0,-1 0-1,1 0 1,0 0 0,0 0 0,0 0-1,-1 0 1,1 0 0,0 0 0,0 0-1,-1 0 1,1 0 0,0 0 0,0 0-1,-1 0 1,1 0 0,0 0-1,0 0 1,0 0 0,-1 0 0,1 1-1,0-1 1,0 0 0,0 0 0,-1 0-1,1 0 1,0 0 0,0 1 0,-3 1-62,0 0 0,0 0 1,0 0-1,1 1 0,-1-1 1,1 1-1,0 0 0,0 0 1,0 0-1,0 0 0,-2 3 1,0 3 11,-1 1 1,-5 17-1,9-24 71,0-1 1,0 0-1,1 1 1,-1-1-1,1 0 1,0 1-1,0-1 1,0 1-1,0-1 1,0 1-1,0-1 1,1 0-1,-1 1 0,1-1 1,0 1-1,-1-1 1,1 0-1,0 0 1,1 0-1,-1 1 1,0-1-1,0 0 1,1 0-1,-1-1 1,1 1-1,0 0 1,0 0-1,-1-1 0,1 1 1,0-1-1,0 0 1,1 1-1,-1-1 1,0 0-1,0 0 1,0 0-1,1-1 1,-1 1-1,4 0 1,13 0 105,1-1 0,-1-1 1,0-1-1,0-1 1,0 0-1,20-7 1,-21 5-76,-14 4-34,184-48 414,-152 38-273,-2-2 0,0-1 0,43-25 0,-60 27-24,-1 0-1,0-2 1,-1 1-1,18-21 1,-25 24-77,-9 10-45,1 0 0,0 0 1,0 0-1,0 0 1,0 0-1,0 0 0,0 0 1,0 0-1,0 0 0,0 0 1,0 0-1,0 0 0,0 0 1,0 0-1,0 0 1,0 0-1,0 0 0,0 0 1,0 0-1,0 0 0,0 0 1,0 0-1,-1 0 1,1 0-1,0 0 0,0 0 1,0 0-1,0 0 0,0 0 1,0 0-1,0 0 1,0 0-1,0 0 0,0 0 1,0 0-1,0 0 0,0 0 1,0 0-1,0 0 0,0-1 1,0 1-1,0 0 1,0 0-1,0 0 0,0 0 1,0 0-1,0 0 0,0 0 1,0 0-1,0 0 1,0 0-1,0 0 0,-21 16-233,-53 48 18,-90 56 0,151-111 262,7-5-15,0-1 0,1 1 0,0 0 1,-1 0-1,1 1 0,1 0 0,-1 0 1,1 0-1,0 0 0,-6 9 0,10-13-19,0-1 1,-1 1-1,1-1 0,0 1 0,-1-1 0,1 1 0,0-1 1,0 1-1,-1-1 0,1 1 0,0-1 0,0 1 1,0 0-1,0-1 0,0 1 0,0-1 0,0 1 0,0-1 1,0 1-1,0 0 0,0-1 0,0 1 0,0-1 1,1 1-1,-1-1 0,0 1 0,0-1 0,0 1 0,1-1 1,-1 1-1,0-1 0,1 1 0,-1-1 0,1 1 1,-1-1-1,0 0 0,1 1 0,-1-1 0,1 1 0,-1-1 1,1 0-1,-1 0 0,1 1 0,-1-1 0,1 0 1,-1 0-1,1 0 0,0 0 0,-1 1 0,1-1 0,-1 0 1,1 0-1,-1 0 0,1 0 0,1-1 0,5 1 103,0 0 0,0-1 0,12-2 0,-11 2-25,10-2 5,0 0 0,-1-1 0,1-1 0,-1 0 0,0-1 0,0-1 0,-1-1 0,0-1 0,0 0 0,23-18 0,23-31-633,-62 57 529,0 1 0,0 0 0,0 0 0,1 0 0,-1 0 1,0 0-1,0 0 0,0-1 0,0 1 0,0 0 0,0 0 0,0 0 1,0 0-1,0 0 0,0 0 0,0 0 0,0 0 0,0-1 0,0 1 0,1 0 1,-1 0-1,0 0 0,0 0 0,0 0 0,0 0 0,0 0 0,0 0 0,0 0 1,1 0-1,-1 0 0,0 0 0,0 0 0,0 0 0,0 0 0,0 0 1,0 0-1,1 0 0,-1 0 0,0 0 0,0 0 0,0 0 0,0 0 0,0 0 1,0 0-1,1 0 0,-1 0 0,0 0 0,0 0 0,0 0 0,0 0 1,0 1-1,0-1 0,0 0 0,0 0 0,0 0 0,1 0 0,-1 0 0,0 0 1,0 0-1,-3 11-352,-9 16 155,-14 20 169,-53 100-54,25-36 101,-50 111 514,79-162-109,25-60-405,-1 0 0,1 0-1,0 0 1,0 0-1,0 1 1,0-1-1,0 0 1,0 0-1,-1 0 1,1 0-1,0 1 1,0-1-1,0 0 1,0 0-1,0 1 1,0-1-1,0 0 1,0 0-1,0 0 1,0 1-1,0-1 1,0 0-1,0 0 1,0 0-1,0 1 1,0-1-1,0 0 1,1 0-1,-1 0 1,0 1-1,0-1 1,0 0-1,0 0 1,0 0-1,0 0 1,1 1-1,-1-1 1,0 0-1,0 0 1,0 0-1,0 0 1,1 0-1,-1 1 1,0-1-1,0 0 1,0 0-1,1 0 1,-1 0-1,0 0 1,1 0-1,9-4 152,4-5-66,0-1 1,-2-1-1,1 0 0,11-13 1,46-59 120,33-63-117,-34 45-97,24-11-2,-42 54 0,33-36-277,-72 84-123,-12 10 394,1 0 0,-1 0 0,0 0 0,0 0 1,0 0-1,0 1 0,1-1 0,-1 0 0,0 0 1,0 0-1,0 0 0,0 0 0,0 0 0,0 1 1,0-1-1,1 0 0,-1 0 0,0 0 0,0 0 0,0 1 1,0-1-1,0 0 0,0 0 0,0 0 0,0 0 1,0 1-1,0-1 0,0 0 0,0 0 0,0 0 1,0 1-1,0-1 0,0 0 0,0 0 0,0 0 0,0 0 1,0 1-1,0-1 0,0 0 0,-1 0 0,-10 34-123,7-21 161,-15 37 40,13-37-45,0 0-1,1 1 0,1 0 0,0 0 1,1 1-1,-2 22 0,5-35 5,0 0 1,0 0-1,0 0 0,0 0 1,1 0-1,-1 0 0,0-1 1,1 1-1,0 0 0,-1 0 1,1 0-1,0-1 0,0 1 1,0 0-1,1 1 0,-1-2 5,1 0 0,-1-1 0,0 1-1,0 0 1,0-1 0,0 1-1,0-1 1,1 0 0,-1 1-1,0-1 1,0 0 0,1 0-1,-1 1 1,0-1 0,0 0 0,1 0-1,-1-1 1,0 1 0,0 0-1,1 0 1,-1-1 0,0 1-1,0 0 1,0-1 0,3-1-1,16-7 141,0-1 0,-1-1 0,21-15 0,51-47-144,68-96-220,-135 140-50,-23 28 210,0 0 0,0 0-1,0 0 1,0 0 0,0 0 0,0 0 0,0 0 0,0 0 0,1 0 0,-1 0 0,0 1-1,0-1 1,3 0 0,-4 1 19,1 0-1,-1 0 1,1 0-1,-1 0 1,0 0 0,1 0-1,-1 0 1,0 0-1,1 1 1,-1-1-1,0 0 1,1 0-1,-1 0 1,0 1 0,1-1-1,-1 0 1,0 0-1,0 1 1,1-1-1,-1 0 1,0 0 0,0 1-1,0-1 1,1 0-1,-1 1 1,0-1-1,0 0 1,0 1-1,0-1 1,0 1 0,1 0-1,-1 4-18,1 1 0,-1-1 0,1 1 0,-2 0 0,0 5 0,-3 31-63,1-25 117,1 0-1,1 0 0,2 17 0,-1-9 150,-1-17-136,1 0 1,0 0-1,2 8 1,-2-15-10,0 1 1,1 0 0,-1 0 0,1-1-1,-1 1 1,1 0 0,0-1-1,0 1 1,0 0 0,0-1 0,0 1-1,0-1 1,0 0 0,0 1 0,1-1-1,-1 0 1,3 2 0,-2-2 1,0-1 1,0 1 0,-1-1-1,1 0 1,0 0-1,0 0 1,0 0-1,0 0 1,0 0 0,-1 0-1,1-1 1,0 1-1,0-1 1,-1 0 0,1 1-1,0-1 1,0 0-1,-1 0 1,1 0-1,-1 0 1,3-2 0,4-2 27,-1-1 1,0 0 0,9-8 0,4-12 17,0 0 0,19-33 0,2-4-104,-17 21 2,-18 31-130,0 0 0,7-10 0,-17 64-235,1-19 350,2-1 0,2 31 0,0-46 52,0 0 1,1 0 0,0-1 0,0 1-1,0-1 1,1 0 0,0 1 0,1-1-1,5 9 1,-7-13 11,0 0 1,0-1-1,0 1 0,0-1 0,0 1 1,1-1-1,-1 0 0,1 0 1,-1 0-1,1-1 0,0 1 0,0 0 1,-1-1-1,1 0 0,0 0 1,0 0-1,1 0 0,-1 0 0,0-1 1,0 1-1,0-1 0,0 0 1,1 0-1,-1 0 0,5-1 0,5-1 43,-1-1 0,1 0 0,-1-1-1,0-1 1,0 1 0,-1-2 0,1 0-1,-1 0 1,20-16 0,-21 14-57,-1-1-1,-1 0 1,1 0 0,-1-1 0,-1 0 0,0 0 0,10-18-1,-2-4-67,14-45 0,-24 63 37,-1 4-85,2-12 7,7 33-201,3 3 259,-1 0 0,0 0 0,-1 2 0,-1 0 0,18 26 0,-24-29 26,-1-1-1,0 1 1,-1 0-1,0 1 1,-1-1 0,4 23-1,-8-32 30,1 0-1,0 0 0,0 0 1,1 0-1,2 6 1,-3-10-4,-1 1 0,1 0 0,-1 0 0,1 0 1,-1 0-1,1-1 0,0 1 0,-1 0 0,1 0 0,0-1 0,0 1 1,-1-1-1,1 1 0,0-1 0,0 1 0,0-1 0,0 1 1,0-1-1,0 0 0,0 0 0,0 1 0,0-1 0,0 0 0,0 0 1,0 0-1,0 0 0,0 0 0,0 0 0,1 0 0,27-8 43,-1-1-1,33-15 0,-28 10-85,-28 12 45,21-8 31,33-19-1,-53 25-19,1 0-1,-1 0 1,0 0 0,0-1-1,0 0 1,-1-1 0,0 1-1,0-1 1,8-11-1,-10 11-15,-1-1 0,0 1-1,0 0 1,-1-1-1,0 0 1,0 1 0,0-1-1,-1 0 1,0 1 0,0-1-1,0 0 1,-1 1-1,0-1 1,-1 0 0,1 1-1,-1 0 1,-1-1 0,1 1-1,-1 0 1,-5-9-1,7 14-15,1 0-1,-1 0 1,0 0 0,0 0-1,0 0 1,0 0-1,0 0 1,0 0-1,0 1 1,0-1-1,0 0 1,0 1-1,0-1 1,-1 0 0,1 1-1,0 0 1,0-1-1,-1 1 1,1 0-1,0 0 1,-1-1-1,-1 1 1,1 1-16,-1-1 0,1 1 0,0-1 0,0 1 0,0 0 0,0 0 0,0 0 0,0 0 0,1 0 0,-1 1 0,0-1 0,-2 3 0,-2 2-39,1 0 1,0 0-1,0 1 1,0 0-1,1 0 1,-5 10-1,5-8 46,0 0 0,1 1-1,0 0 1,1 0 0,0 0-1,0 0 1,0 16 0,2-22 19,0 0 0,0 0 1,1 0-1,-1-1 1,1 1-1,0 0 1,0-1-1,0 1 1,0 0-1,1-1 1,0 0-1,0 1 0,0-1 1,0 0-1,0 0 1,0 0-1,1 0 1,-1 0-1,1-1 1,0 1-1,0-1 1,0 1-1,4 1 0,1 0 43,1 0-1,0-1 1,0 0 0,0-1-1,0 0 1,1 0-1,-1-1 1,0 0-1,1 0 1,-1-1-1,1-1 1,9-1 0,-7 1-25,-1-1 1,1 0-1,-1-1 1,1-1-1,-1 0 0,0 0 1,0-1-1,-1 0 1,13-9-1,-11 6 14,0-1-1,-1 0 1,0-1-1,-1 0 1,1-1 0,9-13-1,7-21-230,-27 45 193,0 0 1,0 0 0,0 0 0,0 0 0,0 0-1,0-1 1,0 1 0,0 0 0,0 0-1,0 0 1,0 0 0,0 0 0,0-1-1,0 1 1,1 0 0,-1 0 0,0 0-1,0 0 1,0 0 0,0 0 0,0 0 0,0-1-1,0 1 1,0 0 0,0 0 0,1 0-1,-1 0 1,0 0 0,0 0 0,0 0-1,0 0 1,0 0 0,0 0 0,1 0-1,-1 0 1,0 0 0,0 0 0,0 0-1,0 0 1,0 0 0,1 0 0,-1 0 0,0 0-1,0 0 1,0 0 0,0 0 0,0 0-1,0 0 1,1 0 0,-1 0 0,0 0-1,0 0 1,0 0 0,-2 11-169,-5 10-54,-4 10 173,-1-1 1,-1 0-1,-32 51 0,39-72 145,0 0 0,1 1 0,-6 13 0,11-23-89,0 0 1,0 0 0,0 1-1,0-1 1,0 0-1,0 0 1,0 0 0,0 0-1,0 0 1,1 1 0,-1-1-1,0 0 1,0 0-1,0 0 1,0 0 0,0 0-1,0 1 1,0-1 0,0 0-1,0 0 1,1 0-1,-1 0 1,0 0 0,0 0-1,0 0 1,0 1 0,0-1-1,0 0 1,1 0-1,-1 0 1,0 0 0,0 0-1,0 0 1,0 0 0,1 0-1,-1 0 1,0 0-1,0 0 1,0 0 0,0 0-1,0 0 1,1 0 0,-1 0-1,0 0 1,0 0-1,0 0 1,10-1 12,-9 1-16,28-5-163,0 0 0,30-11 0,17-11-4766,-49 19 3068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0.02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451 0 2400,'-3'10'2411,"1"-8"-2262,-8 6 198,-1-1 0,1-1 1,-1 1-1,-19 6 0,0 1-14,-23 14-109,0 2 0,2 2 0,-82 69 0,81-54-997,51-44 309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0.35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394 0 1728,'-13'0'800,"-8"8"-704,3 1 928,6-1-576,-24 3 192,5 5-384,-21 4 96,8-1-192,-9 7-128,14 2-64,-5-1 32,13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1.028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667 0 1312,'0'0'421,"-1"12"278,-6-1-477,-1 0-1,0-1 1,-1 0 0,0-1 0,-14 12-1,-56 38 221,39-30-17,-24 19-14,3 3-1,-90 94 1,119-108-270,-123 123 438,136-138-2771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1.59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294 217 1568,'-8'8'228,"1"0"0,0 1 0,-9 14 0,-36 73 1356,-82 100 1274,117-170-2486,12-18-215,-1 0 0,1 0 1,-1-1-1,-11 11 0,6-6 180,9-9-183,6-7 48,97-125-488,6-7 7,132-106-15,-225 229 184,17-15-528,43-48 0,-56 58-130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2.561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536 1 992,'0'1'53,"-1"0"-1,1 0 1,0 0 0,0 0 0,0 0-1,-1 1 1,1-1 0,0 0 0,-1 0-1,1 0 1,-1 0 0,0 1 0,-5 11 765,5-7-634,-1 1 0,0-1-1,-1-1 1,1 1 0,-1 0 0,-5 6 0,-8 18 161,15-27-318,-9 21 261,0 0 0,-17 26 0,7-18-48,-2-2-1,-1-1 1,-44 44 0,31-37-113,2 2 0,1 2-1,-33 53 1,13-4 215,37-59-1085,-2 0 0,-33 43-1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3.390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759 0 992,'-23'15'531,"3"-3"-175,-24 18 0,-250 240 828,160-146-648,101-97-507,-2-2 0,-45 25 1,27-21-238,11-3 53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29.546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2049 8 992,'-23'31'976,"6"-11"-123,6-10-533,-17 19-1,15-14-104,4-5-117,-7 8 52,-1 0 0,0-2 0,-26 19 0,4-9 348,-70 33-1,-49 10-262,87-39-137,52-21-47,-60 22 123,67-26 6,-1-2 0,0 1 0,0-2 0,-18 2 0,-41-2 81,-61 6 386,108-5-559,0 1-1,-1 1 1,-26 9 0,8 0-69,25-9-12,1 1 1,0 0-1,0 2 1,1 0 0,-19 11-1,17-6-85,12-9 70,1 0 0,-1 0 0,1 1 0,0 0 0,0 0 0,1 0 1,-1 1-1,-5 9 0,24-19 285,192-54-223,-100 31 84,128-52 1,-63 14-113,-117 42 182,-52 22-384,-14 9 70,6-5 161,0 0 1,0 0 0,0 0 0,0-1-1,-1 0 1,1-1 0,-1 0-1,-12 1 1,19-2-56,1 0-1,0 0 1,0 0-1,-1 0 1,1 0-1,0 0 0,0 0 1,0 0-1,-1 0 1,1-1-1,0 1 1,0 0-1,0 0 1,-1 0-1,1 0 1,0 0-1,0 0 1,0 0-1,-1-1 1,1 1-1,0 0 1,0 0-1,0 0 1,0 0-1,0-1 1,-1 1-1,1 0 1,0 0-1,0 0 1,0-1-1,0 1 1,0 0-1,0 0 1,0 0-1,0-1 1,0 1-1,0 0 1,0 0-1,0-1 1,0 1-1,0 0 1,0 0-1,0 0 1,0-1-1,0 1 1,5-9-148,18-4 54,27-11-1,-10 6 108,-29 12 47,1-1 0,-1 0 0,-1-1-1,12-9 1,-18 11-40,-8 5-45,-10 3-55,-34 16-168,-91 48 0,138-65 248,-55 29-93,-89 41-12,-140 27 569,253-92-457,24-5-7,0 0-1,0 1 1,1 0 0,-15 6 0,2 1-31,-2 0 0,1-1 1,-24 4-1,43-11 21,0 0-1,1-1 1,-1 1 0,0 0-1,1 0 1,-1 0-1,0 0 1,1 0 0,-1 1-1,1-1 1,0 0-1,-1 1 1,1-1 0,0 1-1,-1 2 1,-17 32-152,8-14 223,7-14-58,-110 175 21,96-160 77,-36 39 1,34-43-103,5-2 38,-2-1-1,1-2 1,-2 1-1,0-2 1,-38 21-1,-23 9 380,75-41-407,0 0 0,0 0 0,-1-1 0,1 1 0,-8 0 0,6-1-6,0 1-1,1-1 1,-11 5-1,11-4 45,0 0-1,-1 0 0,-9 1 1,9-2-59,1 1 1,-1-1 0,1 1-1,-1 0 1,-5 3 0,6-2 35,-1 0 1,1 0 0,-1-1-1,1 0 1,-1 0 0,0 0-1,-12 1 1,15-2-68,0 0-1,0 1 1,0-1-1,-1 1 1,1 0-1,-2 1 1,15-7 138,11-9 18,19-16 111,82-46-1,22-14-142,-13-11-3,34-24-41,-114 88-33,76-37 0,-113 66-8,28-16-37,90-31 0,-132 54 40,0 0 0,0 0 0,0 0 0,0 0 0,0 0 0,0 0 0,0 0 0,0 1 0,0-1 0,0 0 0,0 0 0,0 0 0,0 0 0,0 0 0,0 0 0,0 0 0,0 0-1,0 0 1,0 0 0,0 0 0,0 0 0,0 0 0,0 0 0,0 0 0,0 1 0,0-1 0,0 0 0,0 0 0,0 0 0,1 0 0,-1 0 0,0 0 0,0 0 0,0 0 0,0 0 0,0 0 0,0 0 0,0 0-1,0 0 1,0 0 0,0 0 0,0 0 0,0 0 0,0 0 0,0 0 0,0 0 0,1 0 0,-1 0 0,0 0 0,0 0 0,0 0 0,0 0 0,0 0 0,0 0 0,0 0 0,0 0 0,0 0 0,0 0 0,0 0-1,0 0 1,0 0 0,0 0 0,0 0 0,0 0 0,0 0 0,1 0 0,-1 0 0,0-1 0,0 1 0,-5 7-37,-15 13 4,11-13 3,-56 53-92,38-37 105,-44 50-1,26-24-126,-1-1-1,-80 62 0,109-97 104,-1-1 0,-35 18 0,-44 14-5,-22 11 135,44-20-552,69-30 408,9-3-50,-2-1 101,0-1 0,0 1 1,1 0-1,-1 0 1,0 0-1,0 0 1,0 0-1,0 0 0,1 2 1,1-1-5,-1 1 1,1-1-1,0 0 0,0 0 1,0 0-1,0 0 1,0 0-1,0 0 1,1-1-1,-1 0 0,1 0 1,-1 0-1,1 0 1,-1 0-1,6 0 1,10 1 182,30 0 1,-45-2-158,64 0 293,-18 2-63,1-3 0,87-12 0,30-18-26,206-13 0,-285 44-221,-54 1 70,47-5-1,-58 5 229,-20 0-293,-15-3-495,-61-7 213,0 3-1,-83 4 0,-141 31-355,167-2 195,125-26 382,0-1 0,0 1 0,0 0 0,1 0 0,-8 3 0,11-4 54,0 0-1,0 0 0,0 1 0,0-1 0,0 0 0,0 0 0,0 0 0,-1 0 0,1 0 1,0 0-1,0 0 0,0 1 0,0-1 0,0 0 0,0 0 0,0 0 0,0 0 0,0 0 0,0 0 1,0 0-1,0 1 0,0-1 0,0 0 0,0 0 0,0 0 0,0 0 0,0 0 0,0 0 1,0 0-1,1 1 0,-1-1 0,0 0 0,0 0 0,0 0 0,0 0 0,0 0 0,0 0 1,0 0-1,0 0 0,0 0 0,0 1 0,0-1 0,1 0 0,-1 0 0,0 0 0,0 0 1,0 0-1,0 0 0,0 0 0,0 0 0,0 0 0,1 0 0,-1 0 0,0 0 0,0 0 0,0 0 1,0 0-1,0 0 0,10 3-76,-10-3 78,13 3 31,1-1 0,-1 0 1,0-1-1,0 0 1,15-2-1,22 1 70,45 6 55,-12 1 101,164-8 0,-118-21 86,-57 9-204,174-15 108,-89 12-295,-150 16 62,0 0-1,-1 0 0,13 2 1,9 1-223,-27-3 274,-1 0-75,-1 1 0,1-1-1,0 1 1,0 0 0,0-1-1,-1 1 1,1 0 0,0-1-1,-1 1 1,1-1 0,0 1-1,-1-1 1,1 1 0,-1-1-1,1 1 1,-1-1 0,1 1-1,-1-1 1,1 0 0,-1 1-1,1-1 1,-1 0 0,0 1-1,1-1 1,-1 0 0,0 0-1,1 0 1,-1 0 0,0 1-1,-25 2-963,21-3 946,-101 1-1079,34-2 862,-106 7 9,-222 2 468,165-3-471,73 2 475,123 1-550,39-8 311,0 0-1,-1 0 0,1 0 0,0 0 0,0 0 1,0 0-1,0 0 0,0 0 0,-1 0 0,1 0 1,0 0-1,0 0 0,0 0 0,0 0 0,0 0 1,-1 0-1,1 0 0,0 0 0,0 0 0,0 0 1,0 0-1,0 0 0,0 0 0,-1 0 0,1 0 0,0 1 1,0-1-1,0 0 0,0 0 0,0 0 0,0 0 1,0 0-1,0 0 0,0 0 0,0 1 0,0-1 1,-1 0-1,1 0 0,0 0 0,4 6 38,5 3 116,-2-5-109,0 0 0,0 0 0,0-1 0,1 1 0,-1-2 0,1 1 0,0-1 0,8 1 0,70 6 348,-41-5-315,23 4 38,12 1 129,123 0 1,21-22-22,113-1 223,-279 9-370,75-17 0,-20 3-18,64 7 75,-110 9-77,-17-2-6,-32 3-10,1 0 0,30 2 1,21 0 59,-90 8 293,-50 12-384,-5-1-186,70-17 251,0 0 0,-1-1 1,0 0-1,1 0 0,-12 1 0,17-3-65,0 1 0,0 0 1,0 0-1,0 0 0,0-1 0,0 1 0,-1 0 0,1 0 0,0-1 0,0 1 0,0 0 0,0 0 0,0 0 0,0-1 0,0 1 0,0 0 0,1 0 0,-1 0 0,0-1 1,0 1-1,0 0 0,0 0 0,0-1 0,0 1 0,0 0 0,0 0 0,0 0 0,1 0 0,-1-1 0,0 1 0,0 0 0,0 0 0,0 0 0,1 0 0,-1 0 0,0-1 1,1 1-1,6-8-128,19-8 88,143-100-170,-149 100 206,-1-2 0,0 0 1,20-25-1,-14 14 31,46-40 0,-43 39-171,-22 23 155,0 0 0,1 0 0,11-8 0,-12 10 5,-1 0 1,0 0-1,0 0 0,-1-1 0,1 0 0,2-6 0,-2 6 2,0-1 0,0 0-1,0 1 1,10-9 0,-12 12-10,0 0 0,0-1 0,-1 1 1,1-1-1,-1 0 0,1 0 0,-1 0 1,-1 0-1,4-7 0,-4 7-14,0-1 0,1 1 0,0 0 0,0 1 0,0-1 0,1 0 0,-1 1 0,1-1 0,4-4 0,11-7-20,-7 6-34,-9 8 60,0-1 1,0 1-1,0 0 1,-1-1 0,1 1-1,1 0 1,1-1-1,-4 6-37,-1-1 0,0 0 0,1 1 0,-1-1 0,0 0 0,-1 1 0,-1 4 0,1-6 80,1 0-1,-1 1 1,0-1-1,0 0 0,0 0 1,0 0-1,0 0 1,0 0-1,0 0 0,0 0 1,-1-1-1,1 1 1,-1-1-1,1 0 0,-1 0 1,0 0-1,-3 1 1,11-5-186,9-2-44,8-2 114,-17 5 74,-1 0 0,0 1 0,1 0 0,-1-1 1,0 2-1,1-1 0,-1 0 0,1 1 0,0 0 0,6 0 1,-11 0-13,0 0 0,1 0 0,-1 0 0,0 0 0,1 0 0,-1 0 0,1 0 0,-1 1 0,0-1 0,1 0 0,-1 0 0,0 0 0,1 0 0,-1 0 0,0 1 0,1-1 0,-1 0 0,0 0 0,1 1 0,-1-1 0,0 0 0,0 1 0,0-1 0,1 0 0,-1 0 0,0 1 0,0-1 0,0 0 0,1 1 0,-1-1 0,0 1 0,0-1 0,0 0 0,0 1 0,0-1 0,0 0 0,0 1 0,0-1 0,0 1 0,0-1 0,0 0 0,0 1 0,0-1 0,0 0 0,0 1 0,-1-1 0,1 1 0,0-1 0,0 0 0,-1 1 0,0 5 45,-1-1-1,1 0 1,-1-1-1,0 1 0,0-1 0,-4 8 464,13-18-453,0 0 0,0-1 0,0 0-1,-1 0 1,0-1 0,7-12 0,-12 18 5,6-11-58,-7 12 4,0 1 0,0-1 0,0 1 0,0 0 0,0-1 0,0 1 0,0-1 1,0 1-1,-1 0 0,1-1 0,0 1 0,0 0 0,0-1 0,-1 1 0,1 0 0,0-1 0,0 1 0,-1 0 1,1-1-1,0 1 0,-1 0 0,1 0 0,0-1 0,-1 1 0,1 0 0,0 0 0,-1 0 0,1 0 0,-1-1 1,1 1-1,0 0 0,-1 0 0,1 0 0,-1 0 0,-40-3-101,-47-8 213,72 9-47,0 1 0,-18 1-1,19 1-29,-1-2 0,-21-2-1,7 0-16,20 2 62,0 0 1,0 0 0,0-1-1,0 0 1,-13-5 0,18 4-60,1-1 0,-1 1 1,1 0-1,-1-1 0,1 0 1,0 0-1,-4-6 0,-11-10-202,18 19 162,-1 0 1,1 0-1,-1 1 1,1-1-1,-1 0 1,0 1-1,0-1 0,1 1 1,-1-1-1,0 1 1,0 0-1,1 0 1,-1-1-1,0 1 0,0 1 1,0-1-1,1 0 1,-1 0-1,-2 1 1,-7 1 138,6-3-89,0 0 1,-1 0-1,1 0 0,0-1 0,-6-2 0,-8-2 22,17 6-44,1-1 0,-1 1 0,0 0 0,1-1-1,-1 1 1,0-1 0,1 0 0,-1 0 0,-1-1-1,-9-4 160,7 3-141,0 0-1,0 0 0,0 0 0,1-1 1,-1 0-1,1 0 0,0 0 0,0-1 1,0 1-1,1-1 0,0 0 0,-4-6 1,5 6-6,-1 0 0,0 1 0,0-1 0,0 1 1,-1-1-1,-6-5 0,6 6 10,0-1 1,0 1-1,1-1 0,-1 1 0,-3-9 1,2 4-23,-4-9 26,2-1-1,-9-26 0,11 26-65,1 0 1,1 0 0,1 0 0,0-1 0,2 1-1,0 0 1,1-1 0,6-31 0,2 1-557,-5 32 278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31.543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1134 10 2400,'-6'-9'2923,"6"9"-2881,-2 2 162,0-1 0,0 0 0,0 0-1,0 0 1,0 0 0,0 0 0,-2 1 0,-11 5 293,-51 45 495,18-12-443,-162 92 71,137-90-442,-89 66 0,9 35-39,49-42 5,93-91-62,0 0 1,-1 0-1,0-1 0,-1-1 1,1 0-1,-2-1 1,1 0-1,-20 6 0,26-11-40,0-1 1,0 0-1,0 0 0,0 0 0,0-1 0,-1 0 0,1-1 0,0 1 0,-8-3 0,10 2-61,0 0-1,1-1 0,-1 1 0,1-1 0,0 0 0,0 0 0,-1-1 0,1 1 0,1-1 0,-1 0 1,0 0-1,1 0 0,-1 0 0,-3-6 0,6 8 8,1 0 0,-1 1 1,1-1-1,0 0 0,0 0 0,-1 1 1,1-1-1,0 0 0,0 0 0,0 0 1,0 0-1,0 1 0,0-1 0,0 0 0,0 0 1,0 0-1,0 0 0,0 1 0,1-1 1,-1 0-1,0 0 0,1 1 0,-1-1 1,0 0-1,1 0 0,-1 1 0,1-1 1,-1 0-1,1 1 0,0-1 0,-1 1 0,2-2 1,22-16-211,-23 17 224,93-59 46,72-45-142,-125 82 131,2 1-1,50-17 1,203-46 198,-286 83-260,-5 1 5,0 0 0,0 0 0,0 0 0,0 0-1,0 1 1,7 0 0,-11 0 23,-1 0-1,0 0 0,0 0 0,1 0 1,-1 0-1,0 0 0,0 0 0,1 1 0,-1-1 1,0 0-1,1 0 0,-1 0 0,0 0 1,0 0-1,0 1 0,1-1 0,-1 0 1,0 0-1,0 0 0,0 1 0,1-1 0,-1 0 1,0 0-1,0 1 0,0-1 0,0 0 1,0 0-1,1 1 0,-1-1 0,0 0 1,0 0-1,0 1 0,0-1 0,0 0 0,0 1 1,-6 10 44,-4-1-30,0-1-1,-13 9 0,-8 5-1,-271 267 109,120-106 318,174-177-396,3-4-8,1 1-1,0 0 1,1 0-1,-1 0 1,1 0-1,-4 7 1,7-11-34,0 0-1,0 0 1,0 0-1,0 0 1,0 0-1,0 0 1,0 0 0,0 0-1,0 1 1,0-1-1,0 0 1,0 0 0,0 0-1,0 0 1,0 0-1,0 0 1,0 0-1,0 1 1,0-1 0,0 0-1,0 0 1,0 0-1,0 0 1,0 0-1,0 0 1,0 0 0,0 0-1,0 0 1,0 1-1,0-1 1,0 0 0,1 0-1,-1 0 1,0 0-1,0 0 1,0 0-1,0 0 1,0 0 0,0 0-1,0 0 1,0 0-1,0 0 1,1 0 0,-1 0-1,0 0 1,0 0-1,0 0 1,0 0-1,0 0 1,0 0 0,0 0-1,1 0 1,-1 0-1,0 0 1,0 0 0,0 0-1,0 0 1,0 0-1,0 0 1,0 0-1,0 0 1,0 0 0,1 0-1,-1 0 1,0 0-1,0 0 1,0 0-1,0-1 1,0 1 0,2 0 14,0 0 0,0-1 1,0 0-1,0 1 0,0-1 1,0 0-1,0 0 1,2-2-1,99-70 210,-97 69-221,17-13 25,177-124 128,97-34-253,-221 137 85,2 3 0,83-25-1,-74 33-268,-76 26 138,-11 1 137,0 0 1,0 0-1,0 0 1,0 0-1,0 0 1,0 0-1,0 0 1,0 0-1,0 0 1,0 0-1,0 0 1,0 0 0,0 0-1,0 0 1,0 0-1,0 0 1,0 0-1,0 0 1,0 0-1,1 0 1,-1 0-1,0 0 1,0 0-1,0 0 1,0 0-1,0 0 1,0 1-1,0-1 1,0 0-1,0 0 1,0 0-1,0 0 1,0 0 0,0 0-1,0 0 1,0 0-1,0 0 1,0 0-1,0 0 1,0 0-1,0 0 1,0 0-1,0 0 1,0 0-1,0 0 1,0 0-1,0 1 1,0-1-1,0 0 1,0 0-1,0 0 1,0 0-1,0 0 1,0 0 0,0 0-1,-1 0 1,1 0-1,0 0 1,0 0-1,0 0 1,0 0-1,0 0 1,0 0-1,0 0 1,0 0-1,0 0 1,-15 11-107,15-11 107,-24 16-18,1 1 0,-29 29 0,-41 50 84,-5 3-46,-149 97 44,241-191-57,-82 54 232,15-11 207,56-33-232,17-15-208,0 0 0,0 0 0,0 0 0,0 1-1,-1-1 1,1 0 0,0 0 0,0 0 0,0 0-1,0 0 1,0 0 0,0 1 0,0-1 0,0 0 0,0 0-1,0 0 1,0 0 0,0 0 0,0 0 0,0 1-1,0-1 1,0 0 0,0 0 0,0 0 0,0 0 0,0 0-1,0 0 1,0 1 0,0-1 0,0 0 0,1 0-1,-1 0 1,0 0 0,0 0 0,0 0 0,0 0 0,0 0-1,0 1 1,0-1 0,0 0 0,0 0 0,1 0-1,-1 0 1,0 0 0,0 0 0,0 0 0,0 0 0,0 0-1,0 0 1,1 0 0,-1 0 0,0 0 0,0 0-1,0 0 1,0 0 0,0 0 0,0 0 0,1 0-1,-1 0 1,0 0 0,0 0 0,2 0 13,0 0 1,0 0-1,0 0 0,0 0 1,1-1-1,-1 1 1,0 0-1,2-2 0,27-8 3,-1-2-1,0-1 0,35-21 1,80-59-116,-51 30 124,-73 50-11,45-29-189,97-48-1,-158 88 132,15-6-118,-20 8 150,1-1 1,-1 1 0,1 0 0,-1 0 0,1-1-1,-1 1 1,1 0 0,-1 0 0,1 0 0,-1 0-1,1 0 1,0 0 0,-1 0 0,1 0-1,-1 0 1,1 0 0,-1 0 0,1 0 0,-1 0-1,1 0 1,-1 0 0,1 1 0,-1-1-1,2 1 1,-3 2 3,0 0-1,0 0 0,0 1 0,-1-1 1,1 0-1,-1 0 0,1 0 0,-4 3 1,-99 116 318,-32 16-164,109-110 20,23-25-146,-9 10 16,12-12-38,1-1 0,0 0 1,0 0-1,-1 0 0,1 1 0,0-1 0,0 0 0,0 1 0,-1-1 0,1 0 1,0 0-1,0 1 0,0-1 0,0 0 0,0 1 0,0-1 0,0 0 1,0 1-1,0-1 0,-1 0 0,1 1 0,0-1 0,1 0 0,-1 1 1,0-1-1,0 0 0,0 1 0,0-1 0,0 0 0,0 0 0,0 1 0,0-1 1,1 0-1,-1 1 0,0-1 0,0 0 0,0 0 0,1 1 0,-1-1 1,0 0-1,0 0 0,1 0 0,-1 1 0,1-1 0,0 1 4,0-1 1,1 1-1,-1-1 0,1 0 0,-1 0 1,1 1-1,-1-1 0,1 0 0,-1 0 1,1 0-1,-1 0 0,1-1 0,2 0 1,22-8 59,-13 4-44,40-12-52,0 2-1,1 2 0,80-8 1,-134 21 26,1 0 1,-1 0-1,1 0 1,-1 0-1,0 0 1,1 0 0,-1-1-1,1 1 1,-1 0-1,1 0 1,-1 0-1,0 0 1,1 1-1,-1-1 1,1 0 0,-1 0-1,1 0 1,-1 0-1,0 0 1,1 0-1,-1 1 1,1-1-1,-1 0 1,0 0 0,1 1-1,-1-1 1,-6 9-25,1-3 21,-4 4 52,0 0 1,-1-1 0,-1-1 0,0 0 0,-21 13 0,24-17 57,3-1-46,14-11-103,-3 3 67,48-36 74,-33 26-121,-1-1 0,20-20-1,0-7 99,38-52 0,-76 93-81,-1 0-1,1-1 0,-1 1 0,1-1 1,-1 1-1,0-1 0,0 1 1,0-1-1,0 0 0,0-3 1,0 5 2,-1 1 1,0 0-1,0 0 1,0-1 0,0 1-1,0 0 1,0-1-1,1 1 1,-1 0 0,0-1-1,0 1 1,0 0 0,0-1-1,0 1 1,0 0-1,0-1 1,0 1 0,-1 0-1,1 0 1,0-1-1,0 1 1,0 0 0,0-1-1,0 1 1,0 0 0,-1-1-1,1 1 1,0 0-1,-13 4-267,9-3 248,-24 11-119,-12 5 203,0-1-1,-64 15 0,99-30-107,-41 6-406,43-7 297,-1 1-1,1-1 0,0-1 1,0 1-1,-1 0 0,1-1 1,0 1-1,0-1 0,0 0 1,0 0-1,0 0 0,-3-2 1,5 2 67,0 1 1,0-1 0,0 0-1,0 1 1,1-1-1,-1 0 1,0 0 0,0 1-1,1-1 1,-1 0 0,0 0-1,1 0 1,-1 0 0,1 0-1,0 0 1,-1 0-1,1 0 1,-1 0 0,1 0-1,0 0 1,0 0 0,0 0-1,0 0 1,0 0-1,0 0 1,0 0 0,0 0-1,0-1 1,0 1 0,0 0-1,1 0 1,-1 0-1,0 0 1,1 0 0,-1 0-1,2-1 1,1-4-249,1 1 1,0-1-1,0 1 0,9-8 0,-7 6 161,-1 3 190,-1-1 0,1 1-1,0 0 1,0 0-1,1 0 1,15-4 2290,-33 22-1655,-20 18-569,4-10 114,-40 25-1,31-22-331,31-21-339,0 0 0,0 0 0,0-1 0,0 0 0,-11 4 0,2-2-1173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32.385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562 1 1248,'-11'22'959,"8"-16"-678,1 0 0,-1-1-1,0 1 1,-7 7 0,1-3-80,-1 0 1,-1-1 0,1 0 0,-18 10 0,-3 3 69,-102 72 391,-138 111 478,267-201-1099,1-1 17,-1 0 0,1 0 0,0 0 0,0 0 0,-3 7 0,24-21 534,11-10-512,113-79-1328,-90 71 406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33.30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479 114 1248,'0'0'389,"-7"-6"321,-13 9 340,-33 0 93,34-1-821,-36-1 0,38-2-66,2 1-52,1-1 0,0-1 0,-23-5 0,-63-27 911,85 28-805,0-1 0,0-1 1,0 0-1,-16-13 0,-1 2 153,29 18-547,2 0-33,1 2 116,0 0 1,1 0 0,-1 0-1,1 0 1,-1 0-1,1 0 1,0 0-1,-1 0 1,1 0 0,0 0-1,0-1 1,-1 1-1,1 0 1,0 0 0,0-1-1,0 1 1,1 0-1,17 10 137,11-1 26,0 0 1,0-3 0,62 9 0,-60-11-116,110 19 350,-27-5-1977,-39-7-2602,-41-6 1937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4.15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101 20 5568,'-70'-20'2528,"47"20"-2208,15 0-512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34.367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93 20 2656,'-4'-14'837,"4"14"-832,0 0 0,0 0 0,0 0-1,0 0 1,0 0 0,0 0 0,0 0 0,0 0-1,0 0 1,0-1 0,0 1 0,0 0 0,0 0-1,0 0 1,0 0 0,0 0 0,0 0 0,0 0-1,0 0 1,0 0 0,0 0 0,-1 0 0,1 0-1,0 0 1,0 0 0,0-1 0,0 1 0,0 0-1,0 0 1,0 0 0,0 0 0,0 0 0,0 0-1,0 0 1,0 0 0,0 0 0,0 0 0,0 0-1,0 0 1,-1 0 0,1 0 0,0 0 0,0 0-1,0 0 1,0 0 0,0 0 0,0 0 0,0 0-1,0 0 1,0 0 0,0 0 0,0 0 0,0 0-1,-1 0 1,1 0 0,0 0 0,0 0 0,0 0-1,0 0 1,0 0 0,0 0 0,0 0 0,0 0-1,0 1 1,0-1 0,0 0 0,0 0 0,0 0-1,0 0 1,-1 0 3,1 0 6,0 1 0,0-1 0,-1 0 0,1 0 1,0 1-1,0-1 0,-1 0 0,1 0 0,0 0 0,0 1 0,-1-1 0,1 0 1,0 0-1,-1 0 0,1 0 0,0 0 0,-1 0 0,1 0 0,0 1 0,-1-1 1,1 0-1,0 0 0,-1 0 0,1-1 0,0 1 0,-1 0 0,1 0 0,0 0 1,-1 0-1,1 0 0,0 0 0,-1 0 0,1 0 0,0-1 0,-1 1 1,1 0-1,0 0 0,0 0 0,-1-1 0,1 1 0,0 0 0,0 0 0,-1-1 1,1 0 7,-1 1 0,1 0 1,-1-1-1,1 1 0,0-1 1,-1 1-1,1 0 0,-1 0 1,0-1-1,1 1 0,-1 0 1,1 0-1,-1-1 0,1 1 1,-1 0-1,0 0 0,1 0 1,-1 0-1,1 0 0,-1 0 1,0 0-1,1 0 0,-1 0 1,1 0-1,-1 1 1,1-1-1,-1 0 0,0 0 1,1 0-1,-1 1 0,0-1 1,-18 9 358,19-9-358,-20 13 871,19-13-817,-1 1 0,1 0 0,0 0 0,0 0 0,-1 0 0,1 0 1,0 0-1,0 0 0,0 1 0,0-1 0,-1 2 0,3-2-29,0 0 0,1-1 0,-1 1 0,0-1 0,0 0 0,0 1 0,0-1 0,1 0 0,-1 0 0,0 1 0,0-1 0,1 0 0,1-1 0,33-2 165,-6-2-175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35.342"/>
    </inkml:context>
    <inkml:brush xml:id="br0">
      <inkml:brushProperty name="width" value="0.3" units="cm"/>
      <inkml:brushProperty name="height" value="0.6" units="cm"/>
      <inkml:brushProperty name="color" value="#A9D8FF"/>
      <inkml:brushProperty name="tip" value="rectangle"/>
      <inkml:brushProperty name="rasterOp" value="maskPen"/>
    </inkml:brush>
  </inkml:definitions>
  <inkml:trace contextRef="#ctx0" brushRef="#br0">1089 1 1728,'-3'0'96,"0"0"0,1 1 0,-1-1 0,1 1 0,-1 0-1,1 0 1,-1 0 0,1 0 0,-1 0 0,-2 2 0,-23 18 350,12-9-214,-147 102 1486,161-112-1700,-183 144 1099,-46 55-503,199-175-585,-171 138 454,40-54-851,129-90-48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32.00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 32 1472,'-12'0'8170,"13"1"-8116,0-1 0,0 0-1,-1 1 1,1-1-1,0 0 1,0 1 0,0-1-1,-1 1 1,1 0-1,0-1 1,-1 1-1,1-1 1,0 1 0,-1 0-1,1 1 1,0-1-11,0 0 0,0 0 1,0 0-1,0 0 0,0 0 1,1 0-1,-1 0 0,0 0 1,2 0-1,15 8 454,-15-7-443,-1-1 1,1 1-1,0-1 1,0 0 0,0 0-1,0 0 1,4 1-1,18 0 237,0-1 1,0-1-1,39-5 0,-33 2 188,48 2 0,-33 2-324,26 3-54,34 9 343,-4-1-287,108 28-1,-174-30-8,-12-3-38,0-1 0,1-1-1,33 2 1,291-19 456,-194 3-721,195-20 597,-258 15-313,155-18-151,-162 21 2,-17 1 109,-8 3 5,82-7-231,-108 13 162,1 2 0,-1 1-1,0 1 1,41 11-1,-52-9 144,27 12 0,-49-17-136,0 1 0,0-1-1,0 0 1,0 1 0,0-1-1,0 0 1,0 0 0,0 0-1,0 0 1,0 0 0,0 0 0,0 0-1,0 0 1,0-1 0,0 1-1,0 0 1,0-1 0,0 1-1,0 0 1,0-1 0,1 0 0,0-1-53,1 2 26,-1-1 0,0-1 0,0 1 0,0 0 0,0 0 0,0-1 0,0 1-1,0-1 1,0 0 0,-1 0 0,1 1 0,-1-1 0,1 0 0,-1 0-1,0 0 1,0-1 0,0 1 0,0 0 0,0 0 0,0 0 0,-1-1 0,2-3-1,2-7 391,-4 11-512,0 1-11,0 1 0,0-1 1,0 1-1,0-1 0,0 1 0,0 0 1,0-1-1,0 1 0,0-1 1,-1 1-1,1-1 0,0 1 0,0 0 1,0-1-1,-1 1 0,1 0 1,0-1-1,-1 1 0,1 0 0,0-1 1,-1 1-1,1 0 0,0-1 0,-1 1 1,1 0-1,-1 0 0,0-1 1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34.6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1112 1888,'0'0'4629,"7"-6"-3802,-4 4-672,0-1 0,0 1 0,-1-1 0,1 1 0,3-7 0,11-10 541,-6 8-344,0 0 0,18-25 0,-22 25-291,1 1 1,1 0-1,-1 0 1,2 1-1,15-12 0,1 3 97,-7 7 40,-2-2 0,0 0 0,31-30 0,-25 17-106,-1-1 1,25-40-1,-7 12 6,-13 19 12,25-27 108,-17 24-36,-11 11-88,2 2 1,0 1-1,2 1 1,1 1-1,0 1 1,37-19-1,12-9 72,-24 14 292,-40 27-388,0-1-1,-1-1 0,0 0 1,0-1-1,11-15 0,-4 6 136,40-31-1,-9 8-42,-40 35-199,1 0-1,13-7 1,-20 13 21,-3 2-1,-1 0 0,0-1 0,0 1-1,0 0 1,0 0 0,0-1 0,0 1 0,0-1 0,0 1 0,0-2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36.09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72 776 832,'-2'3'995,"1"-2"-784,0 1 0,0 0-1,0 0 1,0 0-1,0 0 1,0 0 0,0 0-1,1 0 1,-1 0-1,0 4 1,5 18 1575,-5-18-1672,0 0-1,-1 0 1,1 0-1,-1 0 1,0 0-1,0 0 0,-1-1 1,0 1-1,-4 6 1,-2 4 21,-21 35 686,29-45-516,3-9 275,-1 1-496,-1 0 0,1-1 1,0 1-1,0 0 0,0 0 0,0 0 0,0 0 0,3-4 0,6-11 263,-6 9-269,59-108 1098,-51 96-934,2 0 1,0 2 0,29-31-1,-19 28-148,1 2 0,48-31 0,-16 13 99,-18 11-98,-16 11 38,0 0 1,-1-2 0,24-24-1,-19 12 110,-3-2 0,37-56 0,29-75 559,-71 124-621,16-27-85,-30 56 90,10-13-404,-14 19 208,-1-1-65,0 3 332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38.36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44 884 1472,'-1'0'54,"1"0"0,-1 0 0,1 1-1,-1-1 1,0 0 0,1 0 0,-1 0 0,1 1 0,-1-1 0,0 0 0,1 1-1,-1-1 1,1 0 0,-1 1 0,1-1 0,0 1 0,-1-1 0,1 1 0,-1-1-1,1 1 1,0-1 0,-1 1 0,1-1 0,0 1 0,0-1 0,-1 1 0,1 0-1,0 0 1,-3 18 576,0-13-302,3-6-322,0 0 0,0 0 1,0 0-1,0 0 0,0 0 1,-1 0-1,1 0 0,0 0 1,0 1-1,0-1 0,0 0 1,0 0-1,0 0 0,0 0 1,0 0-1,0 1 1,0-1-1,-1 0 0,1 0 1,0 0-1,0 0 0,0 0 1,0 1-1,0-1 0,0 0 1,0 0-1,0 0 0,0 0 1,0 1-1,0-1 0,0 0 1,1 0-1,-1 0 1,0 0-1,0 0 0,0 1 1,0-1-1,0 0 0,0 0 1,0 0-1,0 0 0,0 0 1,0 0-1,1 1 0,-1-1 1,0 0-1,0 0 0,0 0 1,0 0-1,1 1 320,-6 6 559,-13 27 533,15-25 1121,4-11-2454,0-1 0,0 1 0,0-1 0,0 1-1,0 0 1,1 0 0,-1-1 0,1 1 0,0 0 0,3-3 0,3-5-38,26-43 330,42-61 164,59-44 269,-122 145-755,0 0-1,1 1 0,0 1 0,1 0 0,18-9 1,-1 2 25,58-42 0,-51 24 62,-12 9-124,-22 23-13,-1-1 0,0 1 1,0-1-1,0 0 0,-1-1 1,1 1-1,3-9 0,-2 4-42,-3 6 36,1 1 0,-1 0 1,1-1-1,0 1 0,0 0 1,4-3-1,9-9-218,-11 9 201,0 0 0,1 0-1,0 1 1,0 0 0,0 0 0,11-6 0,44-18-132,-54 26 160,11-5 33,-3 2-22,-1 0 1,-1-1-1,23-15 0,43-31-79,-72 47 61,6-1 42,-1-2-1,0 0 0,-1 0 1,0-1-1,-1 0 1,15-19-1,-18 20-6,-6 8-62,-1 1-1,0 0 1,1-1-1,-1 1 1,1-1 0,-1 1-1,0-1 1,1 1-1,-1-1 1,0 1 0,0-1-1,1 1 1,-1-1-1,0 1 1,0-1 0,0 1-1,0-1 1,0 1 0,0-1-1,0 0 1,0 1-1,0-1 1,0 1 0,0-1-1,0 1 1,0-1-1,0 1 1,0-1 0,-1 0-1,1 1 1,0-1-1,0 1 1,-1-1 0,1 0-1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40.93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6 2080,'1'-3'5563,"8"1"-3727,17 2-2386,-19 0 1146,53 3 216,81 13-1,-109-11-535,45 2 241,123-4 0,-109-5-458,-56 2-35,38 0 321,134 15 1,-156-9-323,90-1 0,-3-1 219,33 17-450,-66-7 570,-54-8-386,82 20 0,-83-18 8,-36-6 15,-1 0-1,0 0 1,20 7 0,93 35 241,-99-37-95,0 0 1,47 5 0,41-7-2,-93-5 30,34-5-1,-53 5-255,0-1 0,0 1 1,0 0-1,-1-1 0,1 0 0,0 0 0,0 0 1,0 0-1,-1 0 0,1 0 0,-1-1 1,1 1-1,-1-1 0,5-3 0,-5 3-188,0 1 0,-1-1 0,1 0 0,0 0 0,0 0 0,-1 0 1,1-1-1,-1 1 0,0 0 0,0 0 0,0-1 0,0 1 0,0-1 0,0 1 0,-1-1 0,1 1 0,-1-1 0,0 0 0,0 1 0,0-6 0,0 6 161,1 0 1,-1 0-1,1 0 0,0 0 1,-1 0-1,1 0 0,0 0 0,0 0 1,0 0-1,0 0 0,0 1 1,2-3-1,-2-3 57,-1 5 93,0 4 322,-5 6 415,2 1-593,0 1 0,-1-1 0,1 0-1,-2 0 1,1-1 0,-1 1-1,-1-1 1,0 0 0,0 0 0,-11 10-1,-4 7-94,14-17-63,0 0 0,-11 10 0,-1-1 307,-1-1 0,-41 25 1,2-4-367,-7 4 117,-32 17-240,82-48 199,1 0 0,1 0 0,0 1-1,0 1 1,-24 27 0,19-15 32,1 1 0,-26 45 0,0 17 95,-3 6-11,43-87-158,-10 18 73,0 0 1,-21 23 0,15-20-30,16-20-18,-1 1 1,-1-2-1,-10 12 1,10-13 0,1 0-1,-1 0 1,0-1 0,0 0-1,0 0 1,-1 0 0,-11 4-1,-22 12 10,-12 3 139,44-19-184,-9-1 154,16-3-152,0 0 1,0 0-1,0 0 1,0 0-1,0 0 1,0 0-1,0 1 1,0-1-1,0 0 1,0 1-1,1-1 1,-1 0-1,0 1 1,0-1-1,-1 2 1,-1 1-12,1-1 17,1 0 1,-1 0-1,0-1 0,0 1 1,1 0-1,-1-1 0,0 0 1,0 1-1,0-1 0,-1 0 1,-3 2-1,3-1-6,3-2 12,0 0 0,0 0 0,-1 1 1,1-1-1,0 0 0,0 0 0,0 0 0,-1 1 1,1-1-1,0 0 0,0 0 0,-1 0 1,1 0-1,0 0 0,0 1 0,-1-1 0,1 0 1,0 0-1,0 0 0,-1 0 0,1 0 1,0 0-1,-1 0 0,1 0 0,0 0 0,0 0 1,-1 0-1,1 0 0,0 0 0,-1 0 1,1 0 12,0 0-15,0 0 0,0 0-1,0 0 1,0 0-1,0 0 1,0 1 0,0-1-1,0 0 1,0 0-1,0 0 1,0 0 0,0 0-1,0 1 1,0-1-1,0 0 1,0 0 0,0 0-1,-1 0 1,1 0-1,0 1 1,0-1 0,0 0-1,0 0 1,0 0-1,0 0 1,0 0-1,0 0 1,-1 0 0,1 0-1,0 0 1,0 0-1,0 1 1,0-1 0,0 0-1,-1 0 1,1 0-1,0 0 1,0 0 0,0 0-1,0 0 1,0 0-1,-1 0 1,1 0 0,0 0-1,0 0 1,0 0-1,0 0 1,0 0 0,-1 0-1,1-1 1,0 1-1,0 0 1,0 0 0,0 0-1,0 0 1,-1 0-1,-3 0 92,1 2-102,3-2 6,0 0-1,0 0 0,0 0 0,0 1 0,0-1 0,0 0 1,0 0-1,-1 0 0,1 0 0,0 0 0,0 1 1,0-1-1,0 0 0,0 0 0,-1 0 0,1 0 1,0 0-1,0 0 0,0 0 0,0 1 0,-1-1 0,1 0 1,0 0-1,0 0 0,0 0 0,-1 0 0,1 0 1,0 0-1,0 0 0,0 0 0,-1 0 0,4 0 39,-3 0 90,-7 0 144,-4-4-1142,5 2-1001,4-1 430,0-1 458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43.0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1 561 992,'4'-1'7702,"2"-4"-5550,1-1-1249,6-5-140,-8 5-448,-3 4-303,0 0 1,0 0 0,0 0-1,0 0 1,0 0-1,1 1 1,4-4 0,-1 2 12,1-2 0,0 1 1,-1-1-1,0 0 1,8-8-1,11-9 228,-4 8-159,42-22-1,-8 6 216,48-29-220,27-18-45,-96 56 207,-2-2 0,33-30-1,-49 40-223,1 1 0,0 0-1,0 1 1,31-14 0,56-15 5,-88 35 7,-1 2 0,26-3 1,7-1 194,-17 2-268,-1 3 1,1 0-1,40 3 1,-11 1 44,27-2-86,-51 4 251,-20-1-48,-14-2-53,-1-1-32,6 0-11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44.9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 2 1056,'0'0'24,"0"0"0,0 0 0,1 0 1,-1 0-1,0 0 0,0 0 0,0 0 0,0 0 0,0 0 0,0 0 0,0 0 1,0 0-1,0 0 0,0 0 0,0 0 0,0 0 0,1 0 0,-1 0 1,0 0-1,0 0 0,0 0 0,0 0 0,0 0 0,0 0 0,0 0 1,0 0-1,0 0 0,0 0 0,0 0 0,0 0 0,1 0 0,-1 0 0,0 0 1,0 0 47,0 0-48,0 0 0,0 0 0,0 0 1,0-1-1,0 1 0,0 0 0,0 0 0,0 0 0,0 0 0,0 0 1,0 0-1,0 0 0,0 0 0,0 0 0,0 0 0,0 0 0,0 0 0,0-1 1,0 1-1,0 1 41,1-1 1,-1 1 0,0-1 0,0 0-1,0 1 1,1-1 0,-1 1-1,0-1 1,0 1 0,0-1-1,0 1 1,0-1 0,0 1-1,0-1 1,0 0 0,0 1 0,0-1-1,-1 1 1,0 2 104,0 0-1,-1 0 1,1 0 0,-1 0-1,0-1 1,1 1 0,-1-1-1,-1 1 1,1-1 0,0 0-1,0 0 1,-1 0-1,0 0 1,1 0 0,-4 1-1,1 1 16,0 1 0,0 0 0,1-1 0,-1 2 0,-3 5 0,-6 2 654,13-12-773,-1 0 0,1 0 0,-1 1 0,1-1 0,-1 0 0,1 1-1,0-1 1,-1 1 0,-1 3 0,-5 8 502,7-12-543,0 0-1,0 0 1,0 1 0,0-1 0,0 0 0,0 1 0,0-1 0,1 1 0,-1-1-1,1 1 1,-1-1 0,1 1 0,-1-1 0,1 1 0,0 2 0,7 56 764,-7-53-706,1-1 1,0 1-1,0 0 1,3 8-1,3 11 156,-1 1 234,16 43 0,-20-67-459,20 45 135,-20-44-125,0 0-1,0 0 1,0-1 0,0 1-1,0-1 1,1 1-1,3 2 1,8 13 235,-9-13-175,0 1-1,1-1 1,-1-1-1,1 1 1,0-1-1,1 0 1,-1-1-1,1 1 1,0-1-1,10 4 1,5 1 51,0 0-1,27 5 1,-24-6-12,-1 1 1,23 12-1,-18-8-66,-21-10-32,1 0 0,-1-1 0,13 2 1,-10-2-5,1 1 0,10 3 1,65 29 362,-40-16 71,-32-12-292,1-1-1,0-1 0,22 6 0,-12-4-194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5:47.9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1102 62 1408,'8'8'6202,"14"-5"-6074,-17-3 439,10-1-3410,-15 1 2723,1 0 1,-1-1-1,1 1 0,-1 0 1,1-1-1,-1 1 1,0 0-1,1-1 0,-1 1 1,1-1-1,-1 1 0,0-1 1,1 1-1,-1-1 1,0 1-1,0-1 0,1 1 1,-1-2-1,3-1 163,-3 0-83,0-6 69,0 7 11,1 1-1,-1 0 1,1-1 0,-1 1-1,1 0 1,0 0-1,0 0 1,-1 0-1,3-2 1,6-12 615,-1 2 161,-2 7 1589,-2 14-1498,-3-8-577,0 4 364,20 26 372,-18-24-952,1-1-1,0 1 1,0-1-1,0 0 1,1-1-1,0 1 1,6 4-1,-4-2 8,1-1-1,7 11 1,-10-13-23,-1 0 0,1 0 0,-1-1 0,1 1 0,0-1 0,0 0 0,9 3 0,14 9-50,-19-8-31,-5-5 15,-1 0 0,0 1 0,1-1 0,-1 1-1,-1-1 1,1 1 0,0 0 0,2 5 0,2 0 6,0 1 0,0-1 1,10 7-1,-11-9-4,0-1 1,0 1-1,0 0 0,-1 1 0,0-1 0,-1 1 0,7 12 0,-1 1-55,-7-12 79,1 0 1,-1-1 0,0 1 0,2 11-1,5 7-29,0-1 92,-5 2-89,-4-23-29,0 0 0,0 0 1,0 0-1,0 0 1,0 0-1,1-1 0,0 1 1,0 0-1,0-1 0,4 6 1,-3-4 41,0-1 0,0 1 0,-1-1 0,0 1 0,0 0 0,2 6 0,0 6-125,-2-13 79,-1 0 0,0 1 0,0-1-1,0 8 1,-1-5 14,0-3-9,0 1 1,0 0-1,0-1 1,-1 1-1,1-1 0,-1 1 1,-3 7-1,4-4 116,0-7-101,0 0 1,0 0 0,0-1-1,0 1 1,0 0-1,0-1 1,0 1-1,0 0 1,0 0-1,0-1 1,-1 1-1,1 0 1,0-1-1,0 1 1,-1 0-1,1-1 1,0 1-1,-1-1 1,1 1-1,-1 0 1,0 0 0,-29 33-244,30-13 272,-2-18-32,1 0 0,-1 0 1,0 0-1,0 0 0,0-1 1,-1 1-1,1-1 0,-5 4 1,0 1-143,5-6 145,0 0-1,1 1 1,-1-1 0,0 0 0,0 0 0,0 0-1,0 0 1,-1-1 0,-3 2 0,-15 6 33,11-2 18,0-2 1,-22 8-1,-1 1-158,6-3 143,19-7-60,1-1 1,-1 1-1,-12 7 1,4 0 109,-75 46-178,84-53 140,-1-1 0,1 1-1,0-1 1,-1 0 0,-13 1 0,-4 1 55,16-3-127,0 0 0,-17 0 0,-10 0 46,3 3-78,-33 10-1,3-1 17,26-5 41,0 0 1,1 3-1,0 1 0,-64 32 1,88-37-148,-19 15 0,23-16 154,0 0 0,-1 0 0,1-1 0,-1 0 0,0-1 0,-11 4 1,-8 2 35,14-5 5,0-1 0,-28 5-1,31-6-59,0-1 0,-15 6 0,16-5-48,-64 24 99,59-23-67,-86 24-145,84-22 181,0 1 0,0 1 1,-23 13-1,-47 34-849,81-49 385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5.61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268 24 2912,'0'0'144,"1"-1"1,-1 1-1,1 0 1,-1 0-1,0-1 1,1 1-1,-1 0 0,1-1 1,-1 1-1,0-1 1,1 1-1,-1 0 1,0-1-1,0 1 1,1-1-1,-1 1 0,0-1 1,0 1-1,0-1 1,0 1-1,1-1 1,-1 1-1,0-1 1,0 1-1,0-1 0,0 1 1,0-1-1,0 1 1,0-1-1,0 1 1,0-1-1,-1 1 0,1-1 1,0 0-1,-1 0-26,1 1 0,-1-1 0,0 1 0,1-1-1,-1 1 1,0-1 0,0 1 0,1-1-1,-1 1 1,0-1 0,0 1 0,0 0 0,1 0-1,-1-1 1,0 1 0,0 0 0,0 0 0,0 0-1,0 0 1,0 0 0,1 0 0,-1 0 0,-2 1-1,-5 0 69,0 1 0,0 0 0,0 1 0,1 0 0,-1 0 0,-8 5 0,-41 28 27,42-26-182,0 1 1,1 0-1,1 1 0,-1 1 1,2 0-1,0 0 0,-13 20 1,23-30-10,1 0 1,-1 0 0,1 0 0,-1 0 0,1 0 0,0 1 0,0-1 0,0 4 0,1-6-3,0 0 1,0 0 0,0 0 0,0 0-1,0 0 1,0 0 0,0 0 0,0 0 0,1-1-1,-1 1 1,0 0 0,1 0 0,-1 0-1,0 0 1,1 0 0,-1 0 0,1-1 0,-1 1-1,1 0 1,0 0 0,-1-1 0,1 1 0,0-1-1,-1 1 1,1 0 0,0-1 0,0 1-1,0-1 1,0 0 0,-1 1 0,1-1 0,0 0-1,0 1 1,1-1 0,2 1 93,1 0 1,-1-1-1,0 0 0,1 0 1,-1 0-1,1 0 1,-1-1-1,0 0 0,1 0 1,-1 0-1,0 0 1,8-4-1,1-1 98,-1 0 0,21-15 0,-20 11-186,1-2 0,-1 1 0,-1-2 0,0 0 0,-1 0 0,0-1 0,-1 0 0,12-25 0,-13 28-410,-9 11 365,0 0-1,0 0 1,0 0 0,0-1 0,1 1-1,-1 0 1,0 0 0,0 0-1,0 0 1,0 0 0,0 0 0,1 0-1,-1 0 1,0 0 0,0 0-1,0 0 1,0 0 0,1 0-1,-1 0 1,0 0 0,0 0 0,0 0-1,0 0 1,0 0 0,1 0-1,-1 0 1,0 0 0,0 0 0,0 1-1,0-1 1,0 0 0,1 0-1,-1 0 1,0 0 0,0 0-1,0 0 1,1 3-109,0-1 0,0 0-1,0 0 1,-1 0 0,1 0-1,-1 1 1,1 1 0,1 6 332,1 0-6,0 0 0,1-1 0,0 1-1,0-1 1,1 0 0,0 0 0,1 0 0,0 0 0,1-1-1,7 8 1,-10-12-122,0-1 0,0 0 0,1 0 0,-1 0 0,1 0 0,0-1 0,-1 0-1,1 0 1,0 0 0,0 0 0,0-1 0,0 0 0,1 0 0,-1 0 0,0-1 0,0 0 0,1 0 0,-1 0 0,0 0-1,0-1 1,0 0 0,1 0 0,-1 0 0,5-3 0,4-1-859,0-2 0,0 1 0,-1-2 0,0 0 0,0 0-1,23-20 1,-13 8-1371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41.61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10 8 1728,'3'-7'996,"-3"7"-986,0 0-1,0 0 1,0 0 0,0 0 0,0 0 0,0 0-1,0 0 1,0 0 0,2-1 885,6 2 1088,-3 23-303,-4-20-1563,0 0 1,0 0-1,0 1 1,0 5-1,-4 65 888,-18 103 1,18-161-922,1-6-20,1-1 0,0 1 0,0-1 1,2 19-1,-1 11 971,22-40-939,-13 0-192,7 0 78,-1 0 1,1-1-1,-1 0 0,1-1 0,20-6 0,-27 5 0,0 1 1,1 0 0,0 1-1,-1 0 1,13 1-1,49 5-126,-22-1 100,115 16-10,-110-12 22,-18-5 175,0-2-1,1-2 0,66-9 1,6 0-227,83 8-364,-151 4 520,77 15 0,93 18-296,-3-15 330,21 2 92,-131-14 33,118-6 0,-112-3-133,295 4 168,-244-11-126,-92 3-164,76 3-1,-30 4-53,-52-1 18,64 8 1,29 18 112,-127-23 73,0-1 1,0-2-1,43-1 1,-21-1 300,-33 0-314,1 0 1,0-1-1,0 0 0,14-6 0,23-3 95,-45 10-176,14-2 27,-18 3-36,0-1 0,0 1 0,-1 0-1,1 0 1,0-1 0,0 1 0,0-1-1,-1 1 1,1 0 0,0-1 0,-1 0-1,1 1 1,0-1 0,-1 1 0,1-1-1,-1 0 1,2-1 0,4-20 1342,-5 18-1251,-1-1 0,0 1 1,0 0-1,0 0 0,0-1 0,0 1 0,-1 0 0,-2-8 0,-12-31-96,10 26 14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6:43.78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4019 0 1472,'0'0'475,"-15"4"4415,14 8-3846,1 0-1,2 16 1,6 29-444,0 65 1,-7 50 1123,-1-126 71,5-70-1950,-13 35-160,-17 18 1,1-6 239,-14 12-48,-114 91-31,135-111 138,0 2 1,1 0 0,1 1 0,0 0 0,-15 27 0,0 4 126,-5 9-78,-76 98-1,84-126-51,-3 0 0,0-3-1,-2 0 1,-47 31 0,38-32 22,-39 33-1,60-41-54,1 0 0,0 2 0,-24 32 0,-78 126-181,55-78 242,54-81 3,-2-1 1,0 0-1,-1-1 0,-1 0 0,-1-1 0,-20 16 1,-46 28 127,-33 26-151,87-62-6,-50 54 1,-18 49-55,66-85 147,5-6-31,-3 3-150,-40 42 0,44-56 110,-1-1 0,-1-1 1,-48 30-1,3-7 88,-87 75 1,128-94-129,2 2 0,1 0 1,-33 47-1,40-49 39,-11 16 29,-3-1-1,-49 48 0,27-44-30,-93 58 1,73-53-18,53-34-4,1 1 0,1 2 0,0 0 0,2 1 0,-27 35 0,14-9-36,-48 91 0,68-115 89,-1 0 1,-1 0 0,-1-2-1,0 0 1,-2 0 0,0-2-1,-2 0 1,0-1 0,-25 16-1,-104 56-86,120-73 78,2-1-34,1 3 1,-32 27 0,44-33-1,1 1-1,0 0 1,-19 29-1,-25 52 17,14-10 360,29-54-130,-1-1 0,-35 51 0,25-48 20,-1-2 0,-41 41 0,66-71-289,-56 47 542,32-30-2778,19-12 886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08.37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1056,'0'0'2373,"21"0"3350,-14 1-5631,0 0 1,-1 0-1,1 1 0,0-1 1,0 2-1,8 3 0,-6-2 13,1-1-1,12 3 1,4-3 45,-1-1 0,1-2 0,45-3 0,9-1 130,278-1 648,137 5-331,-368 8-526,504 46 1250,-391-30-1048,-168-18-231,248 23 304,-45-16 190,-266-13-522,283 1 295,-165-1-250,-7 5-1771,-112-5 448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0.17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3977 10 1248,'6'-5'2603,"-16"3"-1905,8 1-644,0 1 0,0-1 0,0 1 0,0 0 0,0 0 0,0 0 0,0 0 1,0 0-1,0 0 0,-4 2 0,-19 0 247,-67-3 547,-253 24 245,107-13-502,13-2-163,-111 17 329,211-17-551,-95 5 356,-66-8-263,10-5 16,-229-4-358,224 17 155,205-8-64,-86 4-176,-56-8 149,178-1 4,-118 4 196,-136 20 477,283-23-573,8 0-246,1-1 0,-1 0 0,1 1 0,0-1 0,-1 0 0,1 0-1,-1-1 1,1 1 0,-1-1 0,1 1 0,-5-2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1.37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649 89 1888,'1'1'49,"-1"0"1,0-1-1,1 1 0,-1 0 0,0-1 1,0 1-1,0 0 0,0-1 1,0 1-1,0 0 0,0-1 1,0 1-1,0 0 0,0-1 0,0 1 1,0 0-1,0-1 0,-1 1 1,1 0-1,0-1 0,0 1 1,-1-1-1,1 1 0,0 0 0,-1-1 1,1 1-1,-1-1 0,1 1 1,-1-1-1,1 1 0,-1-1 1,1 0-1,-1 1 0,0 0 1,-1 1 517,0-1-368,0 0 1,1 0-1,-1 0 0,1-1 0,-1 1 0,0 0 0,1-1 1,-1 1-1,0-1 0,0 0 0,1 0 0,-4 1 0,-25-2 844,-27-6 120,0-2-1,-93-27 1,-1-12-43,135 43-1105,0 1 0,0 0 1,-22-1-1,30 4-7,0 1 0,-1 0 0,1 0 0,0 1 0,0 0 0,-1 0 0,1 1 0,-10 3 0,30 1 83,0 0 0,17 4-1,-7-6-105,1-2 0,30 0 0,-11-1 178,115-5 82,-4 0-234,-116 4 52,-27-1-105,-1 1-1,0 0 1,0 1-1,0 0 0,0 0 1,0 1-1,-1 0 0,14 5 1,-21-7-172,-14 20 737,7-17-464,-1 1 1,1 0-1,-1-1 0,0 0 1,0-1-1,0 0 1,-12 3-1,-2 0-1,-66 19 259,39-12-51,-57 22-1,104-34-398,1 0-1,-1 1 1,1-1-1,-1 0 1,0 0-1,1 0 1,-1 1-1,1-1 1,0 0-1,-1 1 1,1-1-1,-1 0 1,1 1-1,-1-1 1,1 1 0,0-1-1,-1 1 1,1-1-1,0 1 1,0-1-1,-1 1 1,1-1-1,0 1 1,0-1-1,0 1 1,-1-1-1,1 1 1,0 0-1,0-1 1,0 1-1,0-1 1,0 1-1,0-1 1,0 2-1,5 9-2340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2.5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153 171 2656,'-18'-4'5120,"19"2"-4985,-1 1 1,0-1-1,0 1 1,1-1-1,-1 1 1,1-1-1,-1 1 1,1 0-1,0-1 1,-1 1-1,1 0 1,0 0-1,0-1 1,0 1-1,0 0 1,0 0-1,0 0 1,0 0-1,1 0 1,-1 0-1,0 1 1,0-1-1,1 0 1,-1 0-1,0 1 1,1-1-1,-1 1 1,1 0-1,-1-1 1,3 1-1,6-2-156,0 1-1,0 0 0,14 1 1,-17 0 280,15-2-32,1-1 1,-1-1-1,0-1 1,0 0-1,24-11 1,-33 11-148,35-16 49,-17 7-39,-20 10 1,-1-1 1,1 0 0,-1-1-1,0 0 1,13-11-1,-12 8-113,-7 6-264,-7 5-216,-173 84-261,21-35 1305,125-43-396,3 0 141,0-1 0,-1-2 0,0 0 0,-52 1 0,79-6-274,-10-1 384,11 1-385,0 0 0,0 0 0,0 0 0,0 0 0,0 0 0,0 0 1,0 0-1,0 0 0,0 0 0,0-1 0,0 1 0,0 0 0,0 0 1,1 0-1,-1 0 0,0 0 0,0 0 0,0 0 0,0 0 1,0-1-1,0 1 0,-1 0 0,1 0 0,0 0 0,0 0 0,0 0 1,0 0-1,0 0 0,0 0 0,0-1 0,0 1 0,0 0 0,0 0 1,0 0-1,0 0 0,0 0 0,0 0 0,0 0 0,-1 0 1,8-2-36,-1 0 0,1 1 0,-1 0 0,1 0 0,0 0 0,8 1 0,41 5-136,-52-5 159,19 4 35,1 1 1,-1 1 0,0 1-1,-1 1 1,0 0 0,0 2 0,-1 1-1,0 1 1,34 25 0,-44-29-548,2 4 155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9.1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322 806 2304,'-1'0'127,"0"-1"0,0 1 0,0 0 0,0 0 0,0 0 1,0-1-1,0 1 0,0 0 0,0 0 0,0 0 0,0 1 0,-1-1 0,1 0 0,0 0 1,0 0-1,-1 1 0,-21 9 907,19-9-1002,-26 13 482,0 1 1,1 1 0,-37 28-1,56-37-447,1 1-1,0 1 1,0-1-1,0 2 1,2-1-1,-1 1 0,1 0 1,0 1-1,1-1 1,0 1-1,1 1 1,-5 15-1,5-11 55,1-1-1,1 2 1,-3 25-1,6-38-55,0 1-1,0-1 1,0 0 0,0 0 0,0 1-1,1-1 1,0 0 0,0 0-1,0 0 1,0 0 0,1 0-1,0 0 1,-1 0 0,1 0 0,1 0-1,-1-1 1,1 1 0,-1-1-1,5 4 1,-6-6-32,1 0 1,-1 0-1,1 0 1,0 0-1,-1 0 1,1 0-1,0 0 1,0-1-1,-1 1 0,1-1 1,0 1-1,0-1 1,0 0-1,3 0 1,26-6 407,-21 4-323,17-6 143,0-1 0,37-18-1,48-31 72,-96 49-304,35-19 126,-2-1 1,81-66 0,-111 75-361,-13 9-262,-6 11 451,0 0-1,0 0 1,0-1 0,0 1-1,0 0 1,0 0-1,0 0 1,0-1-1,0 1 1,0 0 0,0 0-1,-1 0 1,1-1-1,0 1 1,0 0-1,0 0 1,0 0 0,0 0-1,0-1 1,-1 1-1,1 0 1,0 0-1,0 0 1,0 0 0,0 0-1,-1 0 1,1 0-1,0-1 1,0 1 0,0 0-1,-1 0 1,1 0-1,0 0 1,0 0-1,0 0 1,-1 0 0,1 0-1,0 0 1,0 0-1,0 0 1,-1 0-1,1 0 1,0 0 0,-3 1-47,0 0 0,1 0 0,-1 0 0,0 0 0,1 0 0,-1 1 0,1-1 0,0 1 0,-1-1 0,1 1 0,0 0 0,-3 3 0,3-3 26,-4 4 79,1 0-1,0 0 1,0 0-1,0 0 0,1 1 1,0 0-1,0 0 1,1 0-1,0 0 0,0 1 1,1-1-1,0 1 1,0 0-1,1-1 0,0 1 1,0 0-1,0 0 1,1 0-1,1 0 1,-1 0-1,1-1 0,1 1 1,-1 0-1,1-1 1,5 13-1,-6-17 18,1-1 1,-1 1-1,0-1 1,1 0-1,-1 1 1,1-1-1,-1 0 0,1 0 1,0 0-1,0 0 1,0-1-1,0 1 1,1 0-1,-1-1 0,0 0 1,1 1-1,-1-1 1,0 0-1,1 0 1,0 0-1,3 0 1,-3-1 6,0 1 0,0-1 0,0-1 0,0 1 0,0 0 0,0-1 0,0 1 0,0-1 1,0 0-1,0 0 0,0 0 0,0-1 0,-1 1 0,1 0 0,0-1 0,-1 0 0,1 0 0,3-3 1,1-3-9,1 0 0,-1-1 0,-1 1 1,0-2-1,0 1 0,0-1 0,-1 1 1,-1-1-1,0-1 0,0 1 0,-1-1 0,0 1 1,-1-1-1,2-15 0,-4 23-107,0 0 0,-1 0-1,1 1 1,0-1 0,-1 0-1,0 1 1,1-1 0,-1 1 0,0-1-1,0 1 1,0-1 0,-4-3-1,5 4 6,-1 1 0,0 1 0,0-1 0,0 0 0,0 0 0,0 0 0,0 0 0,-1 1 0,1-1 0,0 0 0,0 1 0,-1-1 0,1 1 0,0-1 0,0 1 0,-1 0 0,1 0 0,0 0 0,-1-1 0,1 1 0,-1 0 0,1 1 0,0-1 0,-1 0 0,-1 1 0,-23 3-317,46-7 630,1-1 0,27-10 1,-26 7-287,1 0 0,0 1 1,0 1-1,1 2 0,29-2 0,-51 5 3,0 0 0,0 0-1,0 0 1,0 0 0,0 0-1,-1 1 1,1-1 0,0 0 0,0 1-1,0 0 1,-1-1 0,1 1-1,0 0 1,-1 0 0,1 0-1,0 0 1,-1 0 0,0 0 0,3 3-1,-3-3 23,0 1-1,-1-1 0,1 1 1,-1 0-1,1-1 0,-1 1 1,0-1-1,1 1 0,-1 0 1,0-1-1,0 1 0,0-1 1,-1 1-1,1 0 0,0-1 1,0 1-1,-1-1 1,1 1-1,-1 0 0,0-1 1,1 1-1,-2 1 0,-21 40 64,14-27 29,1 0 1,-11 32-1,14-35-58,5-11 50,-1 0 1,0 0 0,0 0-1,1 0 1,0 0 0,-1 0-1,1 0 1,0 3 0,0-5-79,0 0 1,0 0-1,0 0 1,0 0-1,0 0 1,0 0-1,0 1 1,1-1 0,-1 0-1,0 0 1,0 0-1,0 0 1,0 0-1,0 0 1,0 0-1,1 0 1,-1 0 0,0 0-1,0 0 1,0 0-1,0 0 1,1 0-1,-1 0 1,0 0-1,0 0 1,0 0 0,0 0-1,0 0 1,1 0-1,-1 0 1,0 0-1,0 0 1,0 0-1,0 0 1,0 0-1,1 0 1,-1 0 0,0 0-1,14-9 412,29-26 237,-14 12-529,46-30 0,-62 46-149,16-11-462,38-15 1,-66 32 439,0 1 1,1-1-1,-1 0 0,1 1 0,-1-1 0,1 1 1,0-1-1,-1 1 0,1 0 0,-1 0 0,1-1 1,0 1-1,-1 1 0,1-1 0,-1 0 0,1 0 1,0 0-1,-1 1 0,1-1 0,-1 1 1,1-1-1,-1 1 0,1 0 0,-1 0 0,1-1 1,-1 1-1,0 0 0,0 0 0,1 0 0,-1 1 1,1 0-1,2 4 3,-1 0 0,0-1 0,-1 1 0,1 0 0,-1 0 0,2 11 0,7 15 124,-8-26 54,0 1 0,1-2 0,0 1 0,0 0 0,1-1 0,0 0-1,8 8 1,-12-12-91,1 1-1,0-1 0,0 1 0,0-1 0,0 0 0,0 1 0,0-1 0,0 0 0,0-1 1,0 1-1,1 0 0,-1 0 0,0-1 0,0 0 0,1 1 0,-1-1 0,1 0 0,-1 0 1,0 0-1,1 0 0,-1-1 0,0 1 0,0 0 0,3-2 0,7-5 71,0-1-1,0 0 0,-1-1 1,0 0-1,15-18 1,-15 16-195,103-108 281,-103 107-303,12-12-147,-22 23 190,1 0 1,-1 0 0,1 0-1,-1 0 1,1 0 0,0 0-1,0 0 1,-1 1 0,1-1-1,0 1 1,0-1 0,0 1 0,2-1-1,-3 2 36,-1-1-1,1 1 1,-1-1-1,1 1 1,-1-1 0,1 1-1,-1 0 1,1-1-1,-1 1 1,0 0-1,1-1 1,-1 1-1,0 0 1,0-1 0,1 1-1,-1 0 1,0 0-1,0-1 1,0 1-1,0 0 1,0 0-1,0-1 1,-1 2 0,1 14-29,-2 0 0,0 0 1,0-1-1,-9 27 1,-27 61 179,20-59-5,16-36-106,-11 20 334,13-27-325,-1 0 1,1 0 0,-1 0-1,0 0 1,1 0-1,-1-1 1,0 1-1,0 0 1,1 0-1,-1-1 1,0 1 0,0 0-1,0-1 1,0 1-1,0-1 1,0 1-1,0-1 1,0 0-1,0 1 1,0-1 0,-2 0-1,2 0-15,0 0 0,-1-1 0,1 1 0,0-1 0,0 1 0,0-1 1,0 0-1,0 1 0,0-1 0,0 0 0,0 0 0,0 0 0,0 0 0,1 0 0,-1 0 0,0 0 0,1 0 0,-1 0 0,0 0 0,1 0 0,-1 0 0,1 0 0,-1-2 0,-2-4 50,-8-16-225,-13-39 0,21 56-292,2 5 232,1 5 40,0-2 159,0-1 0,1 1 0,-1 0 0,1-1 0,-1 1 0,1 0 0,0-1 0,0 1 0,0-1 0,0 1 0,0-1 0,2 3 0,17 15-9,-15-15 47,1-1 0,-1 0 1,1 0-1,-1 0 0,1-1 1,0 0-1,0 0 0,0 0 1,0-1-1,0 0 0,0 0 0,1 0 1,-1-1-1,0 0 0,0 0 1,1-1-1,-1 0 0,0 0 0,8-2 1,10-4 52,-1-2-1,0 0 1,31-17 0,-47 22-56,109-61 259,-100 54-241,0-1 1,-1 0 0,-1-1-1,25-29 1,-18 14 23,-1 0 0,30-61 0,22-70-24,-52 112 67,17-35-62,-5 12-313,35-114 0,-64 174 202,0 0 1,-1-1-1,0 1 1,0 0-1,-1-1 1,-1 1-1,0-1 1,-3-20-1,3 30 60,0 1-1,0-1 1,0 0 0,0 1-1,-1-1 1,1 0 0,0 1-1,0-1 1,-1 1 0,1-1-1,-1 0 1,1 1 0,0-1-1,-1 1 1,1-1 0,-1 1-1,1-1 1,-1 1-1,1-1 1,-1 1 0,0 0-1,1-1 1,-1 1 0,0 0-1,1 0 1,-1-1 0,1 1-1,-1 0 1,0 0 0,0 0-1,1 0 1,-1 0-1,0 0 1,1 0 0,-1 0-1,0 0 1,1 0 0,-1 0-1,0 0 1,1 0 0,-1 1-1,0-1 1,1 0 0,-1 0-1,0 1 1,-3 1-38,1 0 0,0 0 0,0 0 1,0 0-1,0 0 0,-5 6 0,-11 15-20,-21 31 0,39-54 69,-13 23-6,0 1 0,2 0 1,0 0-1,2 1 1,-14 48-1,-17 136-34,26-114 34,9-59 68,2 0 0,0 41 0,4-67-23,1 0 0,0 0 0,0 0 0,1 0 0,0 0 0,1 0 0,0-1 0,1 1 0,5 10 0,-8-18-14,0 0 1,0-1 0,1 1 0,-1-1 0,1 1 0,-1-1 0,1 0 0,-1 1 0,1-1 0,0 0 0,0 0 0,0 0 0,0 0 0,-1 0-1,1-1 1,0 1 0,0 0 0,1-1 0,-1 0 0,0 1 0,0-1 0,0 0 0,0 0 0,0 0 0,0 0 0,0-1 0,3 0 0,6-1 44,1-1 1,-1-1 0,19-8 0,-7 3-89,10-2 49,55-28-1,-78 34-27,-1 0 0,0-1 1,0 0-1,-1 0 0,0-1 0,0 0 1,0 0-1,-1-1 0,0 0 0,7-12 0,-12 17-2,0 0-11,0 1-1,-1-1 1,0 1 0,0-1 0,1 1-1,-1-1 1,-1 0 0,1 1 0,0-1-1,-1 0 1,1-4 0,-1 7 5,0-1 1,0 1-1,0-1 1,0 0-1,0 1 0,0-1 1,0 0-1,1 1 1,-1-1-1,0 1 1,0-1-1,1 1 0,-1-1 1,0 1-1,1-1 1,-1 0-1,0 1 1,1 0-1,-1-1 0,1 1 1,-1-1-1,1 1 1,-1 0-1,1-1 1,1 0 2,-1 1 0,1-1 0,-1 1 1,1-1-1,0 1 0,-1 0 0,1-1 0,0 1 1,2 0-1,6 1-15,0 0 1,16 5-1,-15-4-79,0 1 62,0-1-1,0 1 0,-1 1 0,18 8 0,-25-10 15,1 0 0,-1 0 0,0 0 0,0 0 1,0 1-1,0-1 0,0 1 0,0 0 0,-1 0 0,1 0 1,-1 0-1,0 0 0,0 1 0,0-1 0,0 1 0,2 6 1,-3-5 23,0 1 1,-1-1 0,0 1 0,0-1 0,0 0 0,-1 1 0,0-1 0,0 0 0,0 0 0,0 1 0,-1-1 0,-2 5 0,2-6-16,0 0 1,0 1-1,1-1 1,0 1 0,0 0-1,0-1 1,0 1 0,1 0-1,-1 0 1,1-1 0,1 1-1,0 7 1,-1-10 33,1 0-1,-1 0 1,1 0-1,-1 0 1,1 0-1,0 0 1,-1-1-1,1 1 1,0 0-1,0 0 1,0-1-1,1 1 1,-1-1-1,0 1 1,1-1-1,-1 1 1,1-1-1,-1 0 1,1 0-1,-1 0 1,1 0-1,0 0 1,0 0-1,-1 0 1,1 0-1,0-1 1,0 1-1,0-1 1,0 0-1,0 1 1,0-1-1,3 0 0,-2 0 13,1 0 0,0-1 0,-1 0 0,1 1 0,-1-1 0,1-1 0,-1 1 0,1 0 0,4-4 0,28-20 66,-16 11-82,11-8 31,81-60 33,-97 69-144,-7 7 30,-1 1 0,0-1 0,-1-1 0,0 1 0,0-1 0,0 0 0,4-8 0,-31 45-388,14-23 419,1 1 1,1 0-1,0-1 0,0 2 0,0-1 1,1 0-1,0 1 0,-4 14 1,8-22 7,-1 0 0,1 0-1,0 1 1,0-1 0,0 0 0,0 1 0,0-1 0,0 0 0,0 1-1,0-1 1,0 0 0,0 1 0,1-1 0,-1 0 0,1 0 0,-1 1-1,1-1 1,-1 0 0,1 0 0,0 0 0,-1 0 0,1 0 0,0 0 0,0 0-1,0 0 1,0 0 0,0 0 0,0 0 0,0 0 0,0-1 0,0 1-1,1 0 1,-1-1 0,0 1 0,0-1 0,3 1 0,3 1 58,0-1 1,1-1-1,-1 1 1,0-1 0,12-2-1,-12 2 6,40-6 78,0-2 0,0-2-1,53-19 1,-98 28-141,29-10-73,55-28-1,-61 26-31,0 1 1,1 2-1,32-10 0,-50 19 93,0 0 0,-1 1 0,1-1 0,11 2 0,-1 0 13,-18-1-13,1 0 0,-1 0 0,0 1 0,0-1 0,0 0 0,0 0 0,1 0 0,-1 0 0,0 1 0,0-1 0,0 0 0,0 0 0,0 1 0,0-1 0,0 0 0,0 0 0,0 0 0,0 1 0,0-1 0,0 0 0,0 0 0,0 1-1,0-1 1,0 0 0,0 0 0,0 1 0,0-1 0,0 0 0,0 0 0,0 0 0,0 1 0,0-1 0,0 0 0,-1 0 0,1 0 0,0 1 0,-3 3-19,0 0-1,-1 0 1,1 0-1,-1-1 1,1 1-1,-1-1 1,-5 3-1,-34 21-182,21-14 233,21-12-18,-59 40 2,54-37-21,1 1 0,0 0 0,0 0 0,1 0 0,-1 1 0,1-1 0,0 1 0,-3 7 0,6-12 14,1 0 0,-1 0 0,1 0 0,-1 0 0,1 0 0,0 0 0,-1 0 0,1 0-1,0 0 1,0 0 0,0 0 0,-1 0 0,1 0 0,0 0 0,0 0 0,1 0 0,-1 0 0,0 1 0,0-1 0,1 0 0,-1 0-1,0 0 1,1 0 0,-1 0 0,2 1 0,-1 0 2,0-1 0,1 0 0,-1-1 0,1 1 0,-1 0 0,1 0 0,-1-1 0,1 1 0,0 0 0,-1-1-1,1 0 1,0 1 0,-1-1 0,4 0 0,5 0 41,-1 0-1,1-1 1,-1 0-1,15-4 0,38-10 113,0-4 0,0-2 0,61-32 0,-106 43-123,-1 0-1,1-2 1,-2 0-1,0-1 1,0 0-1,-1-1 1,-1-1-1,20-27 1,3-13-22,35-72 0,-57 101-59,-11 21 40,102-197-41,-16-3-242,-83 189 204,-1-1 0,0 0 0,-2 0-1,3-24 1,-6 41 82,0-16-265,-4 12 27,-5 10-7,-10 18 164,1 1 0,1 1 0,-22 45-1,23-42 1,-5 12 94,3-1-1,1 2 0,-20 77 1,-11 134 60,42-211 152,-1 62 0,7-102-201,0-1-1,0 1 1,0 0 0,0-1 0,0 1 0,0-1 0,1 1 0,-1 0-1,1-1 1,-1 1 0,1-1 0,0 1 0,-1-1 0,1 0-1,0 1 1,0-1 0,2 3 0,-2-3 0,0-1 0,0 1 0,0-1 1,0 1-1,1-1 0,-1 1 0,0-1 0,0 0 0,0 0 1,0 1-1,0-1 0,1 0 0,-1 0 0,0 0 0,0 0 1,0 0-1,1-1 0,-1 1 0,0 0 0,0-1 0,0 1 1,2-1-1,7-4 25,-1 0 0,0 0 0,0 0 0,0-1 0,-1-1 0,13-12 0,-12 10-171,0 1 0,1 1 1,17-11-1,-27 18 112,0-1-1,1 1 0,-1 0 1,0 0-1,1 0 1,-1-1-1,1 1 0,-1 0 1,1 0-1,-1 0 1,0 0-1,1 0 1,-1 0-1,1 0 0,-1 0 1,1 0-1,-1 0 1,0 0-1,1 0 1,-1 0-1,1 0 0,-1 0 1,1 0-1,-1 1 1,0-1-1,1 0 1,-1 0-1,1 1 0,-1-1 1,0 0-1,1 0 1,-1 1-1,0-1 0,0 0 1,1 1-1,-1-1 1,0 0-1,0 1 1,1-1-1,-1 1 0,0-1 1,0 0-1,0 1 1,1-1-1,-1 1 1,0-1-1,0 0 0,0 1 1,0-1-1,0 1 1,0-1-1,0 1 0,0-1 1,0 1-1,0 0 1,-3 26-136,-6 10 26,5-25 134,1 0-1,1 0 1,0 1-1,-1 14 1,3-25-3,0-1 0,0 1 0,0-1 0,0 1 0,1-1 0,-1 1 0,1-1 0,-1 1 0,1-1 0,-1 1 0,1-1 0,0 0 0,-1 1 0,1-1 0,0 0 0,0 1 0,0-1 0,0 0 0,3 2 0,-2-2 18,0 1-1,1-1 1,-1 0-1,1 0 1,-1 0 0,1 0-1,-1 0 1,1 0-1,0-1 1,4 1-1,5-1 87,0 0 0,0 0 0,24-6 0,-36 6-113,24-4 49,1-1-1,-1-1 1,0-2 0,-1 0 0,0-2-1,0 0 1,-1-1 0,21-15 0,-32 19-46,12-8-83,-23 15 66,1-1-1,-1 1 1,1 0 0,0-1 0,-1 1 0,1-1 0,-1 1 0,0-1 0,1 0 0,-1 1 0,1-1 0,-1 1 0,0-1 0,0 0 0,1 1 0,-1-1 0,0 0 0,0 1 0,0-1 0,1 0 0,-1 1 0,0-1 0,0 0 0,0 1 0,0-1 0,-1-1 0,-2 1-152,-7 5 109,1 0-1,-1 1 1,1 0 0,0 1 0,0 0-1,1 0 1,-1 1 0,1 0 0,1 0-1,-11 14 1,17-21 56,1 1 1,-1-1-1,1 1 0,0 0 1,-1 0-1,1-1 0,0 1 1,-1 0-1,1 0 0,0-1 1,0 1-1,0 0 0,0 0 1,0 0-1,-1-1 0,2 1 0,-1 0 1,0 0-1,0-1 0,0 1 1,0 0-1,0 0 0,1 0 1,0 1 1,0-1 0,0 1 1,0-1-1,0 1 0,0-1 1,0 0-1,0 1 0,0-1 1,1 0-1,1 1 0,3 2 14,-1-1 0,1 0 0,0 0-1,11 3 1,0-1 124,0-1-1,25 2 1,-34-5-85,0 0 0,-1-1 1,1 0-1,0-1 1,-1 0-1,1 0 1,0-1-1,7-2 0,-12 3-42,0-1 0,1 0-1,-1 0 1,0 0-1,0 0 1,0-1-1,-1 1 1,1-1 0,-1 1-1,1-1 1,-1 0-1,0 0 1,0 0 0,0 0-1,0-1 1,-1 1-1,1 0 1,-1-1-1,0 1 1,1-7 0,-1 8-32,-1-1 0,1 0 1,-1 0-1,0 0 0,1 0 1,-1 0-1,-1 1 0,1-1 1,0 0-1,-1 0 0,0 0 1,1 0-1,-1 1 0,0-1 1,0 0-1,-1 1 0,1-1 0,-1 1 1,1-1-1,-1 1 0,0 0 1,0 0-1,1 0 0,-2 0 1,1 0-1,-3-2 0,-2 0 3,0 1-1,0 0 1,-1 0-1,0 1 1,1-1-1,-1 2 1,0-1-1,0 1 1,-8 0-1,-27-5-26,33 3-42,17 2 124,6 0 2,101-16 103,17-1-116,-114 17-73,1 0 1,-1 2-1,0 0 0,0 0 1,25 7-1,-40-7 49,0-1-1,0 1 1,0-1 0,0 1 0,0 0-1,0 0 1,-1 0 0,1 0-1,0 0 1,-1 0 0,1 0-1,-1 0 1,1 1 0,-1-1-1,0 1 1,1-1 0,-1 1-1,1 2 1,-1-3-3,-1 1 0,1-1 0,-1 1 0,1 0 0,-1-1 0,0 1 0,0 0 0,0-1 0,0 1 0,0 0 0,0-1 0,-1 1 0,1 0 0,0-1 0,-1 1 0,0 0 0,1-1 0,-1 1 0,0-1 0,-1 3 0,-7 9 35,0 0 0,-1 0 0,-19 17 0,9-9 92,15-12 39,11-6 197,15-7 17,25-12-175,81-40 0,18-7-485,-141 62 253,0 0 0,0 0 1,1 0-1,-1 0 0,0 1 0,0-1 0,1 1 0,-1 0 0,7 2 1,-8-2 32,-1 1 0,0-1 0,0 1 1,1 0-1,-1 0 0,0 0 0,0 0 1,0 0-1,0 0 0,0 1 0,0-1 1,0 1-1,0-1 0,-1 1 0,1 0 1,0 0-1,2 4 0,13 23 251,2-1 0,41 46-1,-53-68 1274,0-2-3379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9.5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13 5 5216,'-13'-5'2368,"18"5"-2048,0 0 32,3 0-256,5 0-96,0 0-32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19.88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795 91 5472,'-10'-16'2496,"41"13"-2176,-5-2 1088,9 2-832,27-5 64,-5 0-416,9-4-128,-1 4-64,6-6 320,-6 9-192,-11-3-3872,-10 8 2016</inkml:trace>
  <inkml:trace contextRef="#ctx0" brushRef="#br0" timeOffset="1">26 134 5152,'-26'-20'2336,"31"17"-2048,-5-2 64,0 10-256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20.2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 98 4320,'-4'-11'1952,"29"3"-1696,-7 0 1536,8 4-1024,23-12 608,4 5-800,25-5-256,2 4-192,-1 4 96,-4 5-128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7.84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205 604 2976,'-2'-2'506,"0"-1"-1,-1 1 1,0 0 0,1 0 0,-1 0-1,0 0 1,0 1 0,0-1-1,0 1 1,0 0 0,-1-1 0,1 1-1,0 1 1,-1-1 0,-5 0-1,5 1-339,0 0 0,0 1-1,0-1 1,1 1 0,-1 0-1,0 0 1,0 1 0,1-1-1,-1 1 1,0-1 0,1 1-1,-6 4 1,0 2-96,0 0 0,0 0 1,1 1-1,0 0 0,1 0 0,0 1 0,0-1 1,1 2-1,0-1 0,1 1 0,-7 19 1,11-28-34,0 1 0,0 0 0,1-1 0,-1 1 0,1-1 1,0 1-1,0 0 0,0-1 0,0 1 0,0 0 1,0-1-1,2 5 0,-2-6-9,1-1-1,-1 1 1,0 0-1,1-1 1,-1 1 0,1 0-1,-1-1 1,1 1-1,-1 0 1,1-1-1,-1 1 1,1-1 0,-1 1-1,1-1 1,0 1-1,0-1 1,-1 0 0,2 1-1,0-1 12,-1 1 0,1-1 0,-1 0 0,1 0 0,0 0 0,-1 0 0,1 0 0,-1 0 0,1 0 0,-1-1 0,1 1 0,2-2 0,40-16 272,-1-2 0,64-40 0,-85 46-314,-6 4-124,-1 1 0,28-11 1,-41 19 88,-1 0 0,1 1 0,-1-1 0,1 1 1,0 0-1,-1-1 0,1 1 0,0 0 1,-1 0-1,1 0 0,0 0 0,2 1 0,-3-1 12,0 1 0,0-1-1,0 1 1,0-1 0,-1 1-1,1-1 1,0 1-1,0-1 1,0 1 0,-1 0-1,1-1 1,0 1-1,-1 0 1,1 0 0,-1-1-1,2 3 1,-1 2-56,1 0 0,-1 0 0,1 0 0,-1 0-1,-1 0 1,1 9 0,4 17 119,-4-27 6,0 0-1,1 0 1,-1-1 0,1 1-1,0-1 1,0 1 0,1-1-1,-1 0 1,1 0-1,-1 0 1,1 0 0,0 0-1,0-1 1,0 1-1,1-1 1,-1 0 0,1 0-1,-1 0 1,1-1-1,-1 1 1,8 1 0,-6-2 36,0 0 0,0 0 0,0-1 0,0 0 0,0 0 0,0 0 1,0-1-1,0 0 0,0 0 0,0 0 0,0 0 0,0-1 0,-1 0 0,1 0 1,0 0-1,7-6 0,-5 3-14,0-2 1,0 1-1,0-1 0,-1 1 1,0-2-1,0 1 1,-1-1-1,0 0 0,0 0 1,-1 0-1,6-15 1,0-7 22,-1 0 1,6-33-1,-14 54-246,0 1-1,-1 0 1,0-11-1,0 5-385,26 55-880,-19-33 1476,0-1 0,1 0 1,0 0-1,0-1 0,0 0 0,1 0 1,-1-1-1,1 0 0,1-1 0,-1 0 0,1 0 1,-1-1-1,1 0 0,16 2 0,-7-2 83,0-1 0,0-1 0,0-1 0,0-1 0,0 0 0,35-8 0,-42 7-51,-1-2 1,1 0-1,-1 0 1,0-1-1,-1 0 1,1-1-1,-1 0 1,0-1-1,18-14 1,-23 15-37,1 1 0,-1-1-1,1 0 1,-2-1 0,1 1 0,-1-1 0,0 0 0,0 0 0,-1 0-1,0 0 1,0-1 0,-1 1 0,1-1 0,-2 0 0,2-11-1,-3 17-71,1 0-1,-1 1 0,0-1 0,0 0 0,0 0 1,0 0-1,0 1 0,-1-1 0,1 0 0,-1 0 1,1 1-1,-1-1 0,1 0 0,-1 1 0,0-1 1,0 1-1,0-1 0,0 1 0,-1-3 0,1 3-1,0 1 1,0-1-1,0 0 0,0 0 0,0 1 0,0-1 0,0 1 0,0-1 0,0 1 0,0-1 0,0 1 0,0 0 0,0-1 0,0 1 0,0 0 0,0 0 0,0 0 0,0 0 0,0 0 0,-1 0 0,1 0 0,0 0 1,0 0-1,0 1 0,-2 0 0,-2 1-56,0 0 1,-1 0-1,1 1 0,-6 4 1,-14 11 29,0 2 1,0 1 0,2 0-1,1 2 1,1 1 0,1 0-1,-26 43 1,41-60 37,0 1 35,0 0 0,0 0 0,1 0 0,0 1 0,-4 11 0,8-18-10,-1 0 0,1 0 0,0 0 0,-1 0 0,1 1 0,0-1 0,0 0 0,0 0 0,1 0 0,-1 0 0,0 0 0,1 0 0,0 0 0,-1 0 0,1 0 0,0 0 1,0 0-1,0 0 0,0 0 0,0-1 0,0 1 0,1 0 0,-1-1 0,0 1 0,1-1 0,0 1 0,-1-1 0,1 0 0,3 2 0,1 0 33,0 0 1,0 0-1,1-1 0,-1 0 1,1 0-1,0-1 0,-1 1 1,1-2-1,9 1 1,9 0 114,28-4 0,-31 0-116,-1-1 0,0 0-1,1-2 1,-2 0 0,1-2-1,34-17 1,-16 4-68,-1-2 0,45-37 0,-77 56-39,12-11 135,-17 15-81,0-1 0,0 0 1,0 0-1,0 0 0,-1 0 0,1 0 1,0 0-1,-1 0 0,1 0 0,-1 0 1,1 0-1,-1 0 0,1 0 1,-1 0-1,0-1 0,-8 7-193,-11 17 226,0 1-1,1 1 0,2 1 0,0 0 1,-13 32-1,27-52-22,0 0 1,0-1-1,0 1 0,1 0 1,-2 8-1,3-12 19,0 0 0,-1 0 0,1 0 0,0 0 0,0 0 0,0 0-1,0 0 1,0 0 0,0 0 0,1 0 0,-1 0 0,0 0 0,0 0 0,1 0 0,-1 0 0,1 0 0,-1 0-1,1-1 1,-1 1 0,1 0 0,-1 0 0,1 0 0,0 0 0,-1-1 0,1 1 0,0 0 0,0-1 0,0 1 0,-1-1-1,1 1 1,0-1 0,0 1 0,2 0 0,-2-2 35,1 1 0,0 0-1,0-1 1,0 0 0,0 1 0,0-1-1,-1 0 1,1 0 0,0 0 0,-1 0-1,1 0 1,-1 0 0,1 0 0,-1-1-1,3-1 1,1-2 25,3-1-50,0-1 1,0-1 0,-1 1 0,0-1-1,0-1 1,6-11 0,29-56-329,-48 91 99,1-1-1,0 1 0,1 0 1,-4 23-1,7-31 224,1-1-1,0 0 1,0 1-1,1-1 1,2 11-1,-3-15-11,1 1 1,0-1-1,0 0 0,-1 0 0,1 0 0,1-1 0,-1 1 0,0 0 0,0 0 0,1 0 0,-1-1 1,1 1-1,-1-1 0,1 1 0,0-1 0,-1 0 0,1 0 0,0 1 0,0-1 0,4 1 0,0 0 34,1 0-1,0-1 0,0 0 1,0 0-1,0-1 0,1 1 0,-1-2 1,0 1-1,11-3 0,-1 0 95,0-1 0,29-11-1,-33 9-106,-1 0 0,1-1 0,-1 0 1,-1-1-1,1 0 0,-1-1 0,-1 0 0,1-1 0,-2 0 0,1-1 1,-1 0-1,-1 0 0,14-24 0,-1-8 19,-1-1-1,23-79 1,-24 66 8,82-291-544,-100 345 429,-1 0 0,1 0 0,-1 0 0,0 0 0,0 0 0,-1-4 0,1 7 51,0 0-1,0 0 1,0 0 0,0 0-1,0 0 1,0 0-1,0 0 1,0-1-1,0 1 1,0 0-1,0 0 1,0 0 0,0 0-1,0 0 1,0 0-1,0 0 1,0 0-1,0-1 1,0 1-1,0 0 1,0 0 0,0 0-1,0 0 1,0 0-1,-1 0 1,1 0-1,0 0 1,0 0-1,0 0 1,0 0 0,0 0-1,0 0 1,0-1-1,0 1 1,0 0-1,0 0 1,-1 0 0,1 0-1,0 0 1,0 0-1,0 0 1,0 0-1,0 0 1,0 0-1,0 0 1,0 0 0,-1 0-1,1 0 1,0 0-1,0 0 1,0 0-1,0 0 1,0 0-1,0 0 1,0 1 0,-6 12-222,-13 56 3,-53 285 236,29-128 152,12-56 876,31-169-1017,-1-1-1,1 1 0,0 0 1,-1 0-1,1 0 0,0 0 1,0-1-1,0 1 0,0 0 0,0 0 1,0 0-1,0 0 0,0 0 1,0-1-1,1 1 0,-1 0 1,0 0-1,0 0 0,1-1 1,-1 1-1,1 0 0,-1 0 0,0-1 1,1 1-1,0 0 0,-1-1 1,1 1-1,0 0 0,0 0 1,0-1 0,0 0 0,0 0-1,0 0 1,-1 0 0,1 0 0,0 0-1,0 0 1,0-1 0,0 1 0,0 0-1,-1 0 1,1-1 0,0 1 0,0 0-1,0-1 1,-1 1 0,1-1 0,0 1 0,0-1-1,-1 1 1,1-1 0,0 1 0,0-2-1,11-11 59,0-1 0,-1-1 0,14-21 0,-11 14-111,6-9-28,-10 15-28,0 1 1,0 0-1,2 1 1,0 0 0,0 0-1,15-11 1,-25 24 48,1-1 1,-1 0-1,1 1 1,-1 0-1,1-1 0,-1 1 1,1 0-1,0 0 1,0 1-1,-1-1 1,1 0-1,0 1 1,3 0-1,-5 0 25,0 0 0,0 0 0,0 0 0,0 0 0,0 1 0,0-1-1,0 1 1,0-1 0,0 1 0,0-1 0,0 1 0,0-1 0,0 1 0,0 0 0,0-1 0,-1 1 0,1 0 0,0 0 0,-1 0-1,1-1 1,0 1 0,-1 0 0,1 0 0,-1 0 0,0 0 0,1 0 0,-1 0 0,0 0 0,1 0 0,-1 0 0,0 1 0,0-1-1,0 0 1,0 0 0,0 0 0,0 0 0,-1 1 0,1 6 51,-1 0-1,0 0 1,0-1-1,-1 1 1,0 0-1,0-1 1,-1 0-1,0 1 1,0-1 0,-1 0-1,0-1 1,0 1-1,-1-1 1,1 1-1,-2-1 1,1-1-1,0 1 1,-1-1-1,0 0 1,0 0 0,-12 6-1,18-11-35,0 0-1,-1 0 1,1 0-1,0 0 1,0 1-1,-1-1 1,1 0-1,0 0 1,0 0-1,-1 1 1,1-1-1,0 0 1,0 0-1,-1 1 1,1-1-1,0 0 1,0 0-1,0 1 1,0-1-1,0 0 1,-1 1-1,1-1 1,0 0-1,0 1 1,0-1-1,0 0 1,0 1-1,0-1 1,0 0-1,0 1 1,0-1-1,0 1 1,9 7 114,20 4 85,-26-11-188,6 1-18,0 0 1,1-1-1,-1 1 1,11-1-1,0 0-111,10 3-3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21.58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575 4 2304,'-3'-3'904,"9"6"1387,8 12 1442,-13-14-3663,0 0 0,-1 0 0,1 0 0,-1 0 0,1 0 0,-1 0 1,0 0-1,1 0 0,-1 0 0,0 1 0,0-1 0,0 0 0,0 0 0,0 0 0,0 0 1,0 0-1,0 1 0,-1 1 0,1-1 19,-1 1 0,0-1 0,1 1 0,-1-1 0,0 0 0,0 1 0,-1-1 0,-1 3 0,-17 16 229,0-2 0,-1 0-1,-1-1 1,-29 17 0,26-17-78,-344 210 1616,353-220-1750,7-4 244,1 0 1,-16 12 0,26-15-293,-1 0 0,1 0 0,0 0 0,0-1 0,0 1 1,0 0-1,-1-1 0,1 1 0,0-1 0,4 1 0,31 1 170,39-3-1,-19 0-47,-7 2-71,0 3 0,0 1 0,0 3-1,85 25 1,-117-28-44,-1 2 0,0 0 0,0 1 0,22 15 0,-35-20-64,0-1 0,-1 1 0,1 1 0,-1-1 0,0 0 0,0 1 0,0-1 0,0 1 0,-1 0 0,3 6 0,3 5 36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22.72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158 270 3552,'-25'19'5095,"38"-28"-2969,26-19-1303,0-2 0,45-46 0,-45 36-828,-21 23-44,-1-1-1,0-1 1,15-22 0,-28 34-64,-2 3-216,-3 6-108,-16 22-343,0 0 967,1 1 1,0 1-1,2 0 0,1 1 1,2 1-1,0 0 0,-11 51 1,-38 178 1017,22 12-192,38-214-499,1-23 295,-3-30-791,0-1-1,0 1 1,0-1 0,0 1-1,-1-1 1,1 0 0,-1 1 0,-3 0-1,3-1 5,-8 4-35,-32 13-50,-60 37 1,97-52 37,-5 3-7,10-4 147,7-1 168,8-2 154,1 0 0,19-6 0,3 1 44,36-5-145,-24 2-274,2 3 0,90 0 0,-115 6-387,-2 0 90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23.6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52 664 1984,'-47'34'1211,"47"-33"-1155,-1-1 0,1 0 0,0 0 0,0 0 0,-1 0 0,1 0 0,0 1 1,0-1-1,-1 0 0,1 0 0,0 0 0,0 1 0,0-1 0,0 0 1,-1 0-1,1 1 0,0-1 0,0 0 0,0 1 0,0-1 0,0 0 0,0 0 1,0 1-1,0-1 0,0 0 0,0 1 0,0-1 0,0 0 0,0 0 1,0 1-1,0-1 0,0 0 0,0 1 0,0-1 0,0 0 0,0 0 0,0 1 1,0-1-1,0 0 0,1 1 0,-1-1 0,0 0 0,0 0 0,0 0 0,1 1 1,-1-1-1,0 0 0,0 0 0,0 0 0,1 1 0,-1-1 0,0 0 1,1 0-1,-1 0 0,0 0 0,0 0 0,1 0 0,-1 0 0,0 1 0,1-1 1,1 0 194,0 1 1,0-1 0,0 0 0,-1 1 0,1-1 0,0 0-1,0 0 1,3-1 0,7-2 112,-1-1 0,0 0 1,1-1-1,-1 0 0,-1-1 0,1 0 0,-1-1 1,0 0-1,0-1 0,13-13 0,6-10-87,41-54 0,-58 69-235,21-28 56,2 1 0,46-43 0,63-35-54,-2 2 312,-116 96-273,41-44-363,-66 66-185,-2 2 102,-8 8-120,-3 2 220,-63 53-5,-8 5 458,73-59-37,0 0 0,1 1-1,0 0 1,1 1-1,-11 18 1,18-27-57,-1 0 1,1 1-1,0-1 1,0 1-1,0 0 1,0-1-1,0 5 0,1-7-66,0 0 0,0-1 0,0 1 0,-1 0 0,2 0 0,-1-1 0,0 1 0,0 0 0,0 0 0,0-1 0,0 1 0,1 0 0,-1-1 0,0 1 0,0 0 0,1-1 0,-1 1 0,1 0 0,-1-1 0,1 1 0,-1-1 1,1 1-1,-1-1 0,1 1 0,-1-1 0,1 1 0,0-1 0,-1 1 0,1-1 0,0 0 0,-1 1 0,1-1 0,0 0 0,-1 0 0,1 1 0,0-1 0,0 0 0,-1 0 0,1 0 0,0 0 0,0 0 0,7-1 173,-1 0 0,0 0 1,12-5-1,-8 3-94,27-9 103,-2-2 0,0-1 0,64-38 0,-84 43-234,0-1-1,0-1 1,-2 0-1,1-1 1,-1 0-1,-1-1 1,-1-1-1,12-16 0,7-13-664,-29 45 456,-2 5 123,-3 10 31,-4 6 77,-16 36 0,16-44 136,1-1-1,1 1 0,0 0 0,1 1 1,0-1-1,1 1 0,-1 20 0,4-32-99,0 6 62,0 1 0,1-1 0,2 12 0,-3-18-48,1-1-1,-1 0 0,1 1 0,0-1 0,0 0 0,0 0 0,0 0 0,0 0 0,0 0 0,1 0 0,-1 0 0,1 0 0,-1 0 0,1 0 0,0-1 0,0 1 0,0-1 0,3 3 0,-4-4-49,0 0 0,0 1-1,0-1 1,0 0 0,0 1-1,1-1 1,-1 0 0,0 0 0,0 0-1,0 0 1,0 0 0,0 0-1,0 0 1,0-1 0,1 1 0,-1 0-1,0-1 1,0 1 0,0 0-1,0-1 1,0 1 0,0-1 0,0 0-1,-1 1 1,1-1 0,0 0-1,0 0 1,1-1 0,3-3-1474,-1 0-1,0-1 1,6-10 0,5-6-6711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24.23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 16 7232,'4'-15'3381,"-3"23"-2197,-2 16-687,0 0 1,-2 0-1,0 0 0,-2-1 1,-1 1-1,-1-1 0,-16 39 1,19-56-287,4-4-145,-1-1 0,0 1 1,0-1-1,1 1 0,-1-1 1,1 1-1,-1-1 0,1 1 1,0 1-1,0-2-39,0-1 0,0 0 0,0 1 0,1-1 0,-1 0 0,0 0 0,0 1 0,1-1 0,-1 0 0,0 0 0,1 0 0,-1 1 0,0-1 0,0 0 0,1 0 0,-1 0 0,0 0 0,1 0 0,-1 0 0,1 0 0,-1 0 0,0 1-1,1-1 1,-1 0 0,0-1 0,1 1 0,-1 0 0,0 0 0,1 0 0,-1 0 0,0 0 0,1 0 0,-1 0 0,1-1 0,15-5 176,0-1 0,0-1 0,16-11 0,-8 5-135,19-11-86,-1 1-146,82-36-1,-123 59 130,1 0 0,0 1 0,0-1 0,0 1 0,0-1 0,0 1 0,0 0 0,0 0 0,0 0 0,0 0 0,0 0 0,3 0 0,-4 1 28,0-1-1,-1 1 1,1-1-1,0 1 1,-1-1-1,1 1 1,0-1-1,-1 1 1,1-1-1,-1 1 1,1 0-1,-1-1 1,1 1-1,-1 0 1,0 0-1,1-1 1,-1 1-1,0 0 1,0 0-1,1-1 1,-1 1-1,0 0 1,0 0-1,0 0 1,0-1-1,0 1 1,0 0-1,0 0 0,0 0 1,-1 1-1,0 5 48,-1 0 0,0 1 0,-1-1 0,0 0 0,0 0 0,0-1 0,-1 1 0,0-1 0,-7 9 0,4-5 78,1 0-1,-8 16 0,14-26-94,-1 1-1,1-1 0,0 1 0,-1-1 0,1 1 1,0-1-1,-1 1 0,1-1 0,0 1 0,0 0 0,0-1 1,0 1-1,0-1 0,0 1 0,0 0 0,0-1 1,0 1-1,0-1 0,0 1 0,0 0 0,0-1 0,0 1 1,0-1-1,0 1 0,1-1 0,-1 1 0,0-1 1,0 1-1,1 0 0,-1-1 0,1 0 0,-1 1 0,0-1 1,1 1-1,-1-1 0,1 1 0,-1-1 0,1 0 1,-1 1-1,1-1 0,-1 0 0,1 0 0,-1 1 0,1-1 1,-1 0-1,1 0 0,0 0 0,-1 0 0,1 1 1,-1-1-1,1 0 0,0 0 0,-1 0 0,2-1 1,3 1 50,0 0 0,-1-1 0,1 0 0,0 0 0,6-2 0,36-15-69,-22 8-94,47-12 0,-66 21 54,1 1 0,-1-1 0,0 1 0,1 0 0,-1 1 0,0-1 0,0 1 0,1 1 0,-1-1 0,0 1 0,0 0-1,0 0 1,0 1 0,-1 0 0,1 0 0,5 4 0,-7-4 43,1 0 0,-1 0-1,1 1 1,-1 0 0,-1 0-1,1 0 1,0 0 0,-1 1 0,0-1-1,0 1 1,0 0 0,-1 0-1,1 0 1,-1 0 0,-1 0 0,1 1-1,-1-1 1,2 8 0,-3 1-19,0 0 0,0 0 0,-2 0 0,-3 20 0,-10 24-3192,5-19 1167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38.11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2353 1 992,'-7'-1'3693,"7"2"-3593,-7 9 1132,-7 13-188,-52 59-533,-25 30-238,-161 155 287,114-129-209,-135 132 434,-341 400 511,495-508-1248,112-151-36,1 0 0,0 0 1,0 1-1,-4 13 0,9-20 0,0-1-1,0 1 1,0 0-1,1-1 1,-1 1-1,1 0 1,0-1 0,1 1-1,-1 0 1,1-1-1,0 1 1,0 0 0,0-1-1,3 7 1,0-3 2,1 1 1,0-1 0,0 0-1,1-1 1,0 0-1,8 9 1,48 39 2,-14-13-78,-32-27 50,-2 1-1,0 0 1,0 1-1,-2 1 1,0 0-1,-1 1 1,-1 0-1,12 30 1,-18-36 55,0 0 1,0 1-1,-1-1 1,-1 0 0,-1 1-1,1-1 1,-2 1-1,0 0 1,-1-1 0,0 1-1,-1-1 1,-1 1-1,0-1 1,-8 22 0,-1-9 77,-1-1 1,-2 1 0,0-2-1,-35 42 1,-220 248 954,-274 247 913,539-556-1953,-71 64-1818,56-51 517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42.0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0 537 2400,'0'7'516,"1"16"1532,-1-22-1917,1 0 0,-1-1 0,0 1 0,0 0 0,1 0 1,-1-1-1,0 1 0,1 0 0,-1-1 0,1 1 0,-1 0 0,1-1 0,-1 1 0,1 0 0,-1-1 0,1 1 0,-1-1 0,1 1 0,0-1 0,-1 0 0,1 1 0,1 0 0,6 4 875,-7-4-953,-1-1 0,0 1 0,1-1 0,-1 0 0,1 1 0,-1-1 0,1 1 0,-1-1 0,1 0 0,-1 0 0,1 1 0,-1-1 0,1 0 0,-1 0 0,1 0 0,0 1 1,-1-1-1,1 0 0,-1 0 0,1 0 0,0 0 0,-1 0 0,1 0 0,-1 0 0,1-1 0,1 1 0,1-1 53,0 1 1,0-1 0,0 0-1,0-1 1,0 1 0,0 0-1,0-1 1,0 0 0,-1 1-1,1-1 1,-1 0 0,1 0-1,3-5 1,20-23 350,25-38 0,-9 10-326,47-49 316,-43 54-274,-2-2 0,42-70 0,-76 107-63,-7 11-152,0 1-1,1 0 1,0 0-1,0 0 1,9-10 0,-12 16 31,-1-1 0,1 1 1,0-1-1,-1 1 1,1-1-1,-1 1 0,1 0 1,0-1-1,-1 1 1,1 0-1,0 0 0,0-1 1,-1 1-1,1 0 1,0 0-1,0 0 0,-1 0 1,1 0-1,0 0 1,0 0-1,-1 0 0,1 0 1,0 0-1,-1 1 1,1-1-1,0 0 1,0 0-1,-1 1 0,1-1 1,0 0-1,-1 1 1,1-1-1,-1 1 0,1-1 1,0 1-1,-1-1 1,1 1-1,-1-1 0,1 1 1,-1 0-1,1 0 1,2 3 6,-1 0 1,0 0 0,0 0 0,0 0 0,3 7 0,5 26 120,-2 0 0,0 1 1,-3 0-1,-1 0 0,-2 47 1,-5-13 532,-21 130 1,23-190-515,-2 0 0,1-1 0,-2 1 0,0-1 0,-5 12 0,7-19-59,1-1 0,-1 0 0,0 0 0,-1 0 0,1 0 0,0 0 0,-1 0 0,0-1 0,1 1 0,-1-1 1,0 0-1,0 0 0,-1 0 0,1 0 0,0 0 0,-1-1 0,1 1 0,-1-1 0,1 0 0,-1 0 0,0-1 0,1 1 0,-1-1 0,0 1 0,1-1 0,-1 0 0,0-1 1,0 1-1,-3-1 0,-2-1-40,0 0 1,1-1-1,-1 0 1,1 0-1,0-1 1,0 0 0,0-1-1,0 1 1,1-1-1,0-1 1,-11-9-1,-55-64-587,62 65 365,1 0-1,0 0 1,1-1 0,-9-22-1,17 31-1031,7 10 537,16 17 291,-5-5 275,-5-7 112,0-1 0,0 0 0,1 0 0,0-1 1,15 5-1,-20-9 45,1 0 1,-1 0 0,1-1 0,0-1 0,0 0 0,0 0-1,0 0 1,0-1 0,14-2 0,-14 1 28,-1 0 0,1-1 0,-1 0 0,0 0 0,1-1 0,-1 0 0,0 0 0,-1-1 0,1 0 0,-1 0 0,0-1 0,0 0 0,10-8 0,5-10 60,0-1 1,-2-1-1,0-1 1,-2-1-1,19-36 0,10-12-297,-31 52 144,-1-2-297,-13 19 73,-10 14 13,7-7 214,0 0-1,1 0 1,-1 0-1,1 1 1,0-1-1,-1 0 1,1 0 0,0 0-1,0 0 1,-1 1-1,1-1 1,0 2-1,-2 11-82,-9 30 107,1 0 0,2 0 1,2 1-1,2 0 0,4 90 0,0-129 41,1-1 0,-1 1 0,1-1 0,3 9 0,-4-13-27,1 0 0,-1 0 0,0 0 0,0 0 0,1-1 0,-1 1 0,1 0 0,-1 0 0,1 0 0,-1-1 0,1 1 0,-1 0 0,1-1 0,0 1 0,-1 0 0,1-1 0,0 1 0,0-1 0,-1 1 0,1-1 0,0 1 0,0-1 0,0 0 0,0 1 0,-1-1 0,1 0 0,0 0 0,0 0 0,0 0 0,0 1 0,0-1 0,0 0 0,0-1 0,0 1 0,1 0 0,3-2 62,1 0 1,-1 0 0,0-1-1,0 1 1,0-1 0,0 0-1,0-1 1,-1 1 0,6-6-1,5-6 4,17-24-1,34-50 140,-29 36-209,59-63-1,-34 55-527,-69 68 405,1 1 0,1 0-1,0 0 1,0 1 0,1 0-1,0 0 1,0 0 0,-2 9-1,-22 89 142,23-86-115,2-8 87,-2 6-14,1 0 1,-1 26-1,4-40 18,1 1 0,0 0 0,1-1 0,-1 1-1,1 0 1,0-1 0,1 1 0,-1-1 0,1 1 0,0-1 0,1 0 0,4 9 0,-6-12 4,1 0 0,-1 0 0,1 0 0,0 0 0,0 0 0,0 0-1,0-1 1,0 1 0,0 0 0,0-1 0,0 0 0,0 0 0,1 0 0,-1 0 0,1 0 0,-1 0 0,3 0 0,-1 0 12,0-1 0,-1 0 0,1 0 0,-1 0 0,1 0 0,0-1 0,-1 0 0,1 1 0,-1-1 0,0-1 1,5-1-1,0-1 25,0 0 1,0-1 0,-1 0 0,0 0 0,0-1 0,0 0 0,0 0 0,-1 0 0,8-11-1,2-8 39,-1 0-1,16-39 1,13-22-908,-44 86 813,0 0-1,0 0 1,0 0-1,0 1 1,0-1-1,0 0 1,0 0-1,0 0 1,0 0-1,0 0 1,0 0-1,0 0 1,0 0-1,0 0 1,0 0 0,0 0-1,0 0 1,0 0-1,0 0 1,0 1-1,0-1 1,0 0-1,0 0 1,0 0-1,0 0 1,1 0-1,-1 0 1,0 0-1,0 0 1,0 0-1,0 0 1,0 0-1,0 0 1,0 0-1,0 0 1,0 0 0,0 0-1,0 0 1,0 0-1,0 0 1,1 0-1,-1 0 1,0 0-1,0 0 1,0 0-1,0 0 1,0 0-1,0 0 1,0 0-1,0 0 1,0 0-1,0 0 1,0 0-1,0 0 1,0 0-1,0 0 1,0-1 0,0 1-1,1 0 1,-1 0-1,0 0 1,0 0-1,0 0 1,0 0-1,1 11-150,-1 19 23,-2 11-56,-2 27 233,-14 76-1,1-53 21,-28 141-18,-14-5 234,45-179-199,7-24 374,0 0-1,-13 24 1,20-48-448,0 0 0,0 0-1,0 0 1,0 0 0,0 0-1,0 0 1,0 0 0,0-1-1,0 1 1,0 0 0,0 0 0,0 0-1,0 0 1,0 0 0,0 0-1,0 0 1,0 0 0,0 0-1,0 0 1,0 0 0,0 0 0,0 0-1,0 0 1,0 0 0,-1 0-1,1 0 1,0 0 0,0 0-1,0 0 1,0-1 0,0 1 0,0 0-1,0 0 1,0 0 0,0 0-1,0 0 1,0 0 0,0 0 0,-1 0-1,1 1 1,0-1 0,0 0-1,0 0 1,0 0 0,0 0-1,0 0 1,0 0 0,0 0 0,0 0-1,0 0 1,0 0 0,0 0-1,0 0 1,0 0 0,-1 0-1,1 0 1,0 0 0,0 0 0,0 0-1,0 0 1,0 0 0,0 1-1,0-15 132,49-199-264,-38 169 129,64-217-147,-50 165 42,56-177-281,-69 243 226,1 0-1,1 1 1,34-51 0,-44 74 67,0 0-1,0 0 1,0 1 0,1-1 0,0 1 0,0 1 0,0-1-1,0 1 1,1-1 0,12-5 0,-18 10 92,1-1 0,0 1 0,-1 0 1,1 0-1,0 0 0,0 0 0,-1 0 0,1 0 1,0 0-1,-1 0 0,1 0 0,0 0 0,0 0 1,-1 0-1,1 1 0,0-1 0,-1 0 0,1 0 1,0 1-1,-1-1 0,1 1 0,-1-1 0,1 0 1,0 1-1,-1-1 0,1 1 0,-1-1 0,1 1 0,-1 0 1,0-1-1,1 1 0,-1-1 0,1 1 0,-1 1 1,2 1 22,-1 0 0,0-1 0,-1 1 1,1 0-1,0 0 0,-1 0 0,1 0 1,-1 5-1,-2 10-5,-1 0 0,0 1 0,-1-1 0,-1 0 0,-9 19 0,5-10 62,-1 1 6,-49 138 283,56-158-215,-1-1-1,1 0 1,-6 8 0,8-14-109,0 0 1,0 1-1,0-1 1,0 0-1,-1 1 1,1-1-1,0 0 1,0 0-1,-1 0 1,1 0 0,0-1-1,-1 1 1,1 0-1,-1 0 1,0-1-1,1 1 1,-1-1-1,1 1 1,-4-1-1,4 0-52,1 0 0,-1 0-1,0 0 1,1 0 0,-1 0-1,0 0 1,1-1 0,-1 1-1,0 0 1,1 0 0,-1-1-1,0 1 1,1 0 0,-1-1-1,1 1 1,-1-1 0,1 1-1,-1-1 1,1 1 0,-1-1-1,1 1 1,-1-1 0,1 1-1,0-1 1,-1 0 0,1 1-1,0-1 1,-1 0 0,1 1-1,0-1 1,0 0 0,0 1-1,0-1 1,0 0 0,-1 0-1,2 0 1,-2-1-66,1 1-1,0-1 1,1 1 0,-1-1-1,0 1 1,0-1 0,1 1-1,-1 0 1,1-1 0,-1 1-1,1-1 1,-1 1 0,1 0-1,0-1 1,1 0 0,0 0-2,0 0 0,0 1 0,0 0 0,1-1 0,-1 1 1,0 0-1,1 0 0,-1 0 0,1 0 0,-1 1 0,1-1 0,-1 1 0,1-1 0,3 1 1,5 0 79,0 0 0,12 3 0,30 0 4,83-4-1,-98-1-47,-22 2 71,0-2 1,0 1-1,-1-2 0,18-5 1,-26 6 27,0-1 1,0 1-1,0-2 1,0 1-1,-1-1 1,1 0 0,-1 0-1,0-1 1,0 0-1,0 0 1,5-6-1,-2-1 14,-1-1 0,0 1-1,0-2 1,-1 1-1,-1-1 1,0 0-1,-1 0 1,-1 0-1,0-1 1,-1 0 0,0 0-1,-1 0 1,-1 0-1,0 0 1,-2 0-1,1 0 1,-5-22-1,4 34-122,0 0-1,1 1 0,-1-1 1,-1 0-1,1 1 0,0-1 1,-1 1-1,1 0 1,-4-4-1,5 5 15,-1 1-1,1-1 1,-1 0 0,0 1 0,1-1 0,-1 0-1,0 1 1,0-1 0,0 1 0,1-1 0,-1 1-1,0 0 1,0-1 0,0 1 0,0 0 0,0-1-1,0 1 1,0 0 0,0 0 0,0 0 0,0 0-1,0 0 1,1 0 0,-1 0 0,0 0 0,0 1-1,0-1 1,0 0 0,0 0 0,0 1 0,0-1 0,0 1-1,0 0 1,-5 3-62,0 0 0,1 1-1,0 0 1,0 0 0,0 1-1,1-1 1,0 1 0,0 0 0,0 0-1,1 1 1,0-1 0,0 1-1,-3 11 1,1-2 27,1 0 0,1 1 0,1-1 0,-1 33 0,3-39 106,1 0 1,0-1-1,0 1 1,1 0-1,0-1 1,1 1-1,0-1 1,0 0-1,1 0 1,0 0-1,1 0 1,0-1-1,0 0 1,1 0-1,0 0 1,0 0-1,14 11 1,-17-17 9,0 0 0,-1 0 1,2 0-1,-1 0 0,0-1 0,0 1 1,0-1-1,1 0 0,-1 0 0,0 0 1,1 0-1,-1-1 0,1 1 0,0-1 1,-1 0-1,1 0 0,6-1 0,-5 0-25,-1-1 0,1 1-1,0-1 1,0 0 0,-1-1-1,0 1 1,1-1-1,-1 1 1,0-1 0,0-1-1,0 1 1,5-6-1,48-60 101,-27 30-6,80-90-666,-110 127 545,1 1-1,0 0 0,0 0 1,0 0-1,0 0 0,0 0 1,0 0-1,0 1 0,0-1 1,0 0-1,0 0 1,1 1-1,-1-1 0,0 1 1,2-1-1,-2 1 2,-1 0 0,1 0 0,0 1 0,0-1 0,-1 1 0,1-1 0,0 0 0,-1 1 0,1-1 0,-1 1 0,1-1 1,-1 1-1,1 0 0,-1-1 0,1 1 0,-1 0 0,1-1 0,-1 1 0,0 0 0,1-1 0,-1 1 0,0 0 0,0 0 0,1-1 0,-1 1 0,0 0 0,0 0 0,0 1 0,3 13-111,2 30 0,1 3 49,-1-21 128,2 0 1,17 44-1,-18-57-56,0-1 0,0 0 0,2-1 1,0 1-1,0-1 0,19 19 0,-24-27 57,1-1 0,-1 0 1,1 0-1,0 0 0,0-1 0,1 0 1,-1 1-1,0-1 0,1-1 0,-1 1 1,1-1-1,0 1 0,-1-1 0,1-1 1,0 1-1,0-1 0,0 0 0,0 0 1,6-1-1,-4 0-11,1-1 1,-1 1-1,0-2 0,0 1 1,0-1-1,0 0 0,0 0 1,-1-1-1,1 0 0,-1 0 1,10-10-1,-1 2-72,-2-2 0,1 0-1,-2 0 1,14-21 0,-21 28 123,-5 7-106,0 0 0,0 0 0,1 0-1,-1 0 1,0 0 0,0-1-1,0 1 1,0 0 0,0 0 0,1 0-1,-1 0 1,0 0 0,0-1-1,0 1 1,0 0 0,0 0 0,0 0-1,0-1 1,0 1 0,0 0-1,0 0 1,0 0 0,0 0 0,0-1-1,0 1 1,0 0 0,0 0-1,0 0 1,0-1 0,0 1 0,0 0-1,0 0 1,0 0 0,0 0-1,0-1 1,0 1 0,0 0 0,-1 0-1,1 0 1,0-1 0,0 1 3,-1 1 0,1-1 1,-1 0-1,1 0 0,0 0 1,-1 1-1,1-1 0,0 0 1,-1 1-1,1-1 0,0 0 1,0 1-1,-1-1 0,1 0 1,0 1-1,0-1 0,-1 0 1,1 1-1,0-1 0,0 1 1,0-1-1,0 0 0,0 1 1,0-1-1,0 1 0,0-1 1,0 0-1,0 1 0,0-1 1,0 1-1,0-1 0,0 1 1,0-1-1,0 0 0,0 1 1,0-1-49,0 1 1,0-1 0,1 0-1,-1 0 1,0 0 0,0 0-1,0 0 1,0 0 0,0 1-1,0-1 1,0 0 0,0 0-1,0 0 1,0 0 0,0 0-1,0 1 1,0-1 0,-1 0-1,1 0 1,0 0 0,0 0-1,0 0 1,0 0 0,0 0-1,0 1 1,-1 0-557,0-1 557,1 0 0,0 0-1,0 0 1,0 0 0,0 0-1,0 0 1,0 0 0,-1 0-1,1 0 1,0 0 0,0 0-1,0 0 1,0 0 0,0 0-1,-1 0 1,1 0 0,0-1-1,0 1 1,26-33-12258,-13 24 10731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45.8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145 866 1824,'0'0'39,"0"0"1,0-1-1,0 1 1,0 0-1,0-1 0,0 1 1,-1 0-1,1-1 1,0 1-1,0 0 1,0-1-1,-1 1 0,1 0 1,0 0-1,0-1 1,0 1-1,-1 0 1,1 0-1,0-1 0,-1 1 1,1 0-1,0 0 1,-1 0-1,1 0 0,0 0 1,-1-1-1,0 1 1,1 0 7,0 0 0,0 0 1,0 0-1,0 0 0,0 0 0,-1 0 1,1 0-1,0 0 0,0 0 0,0 0 1,0 0-1,0 0 0,-1 0 1,1 0-1,0 0 0,0 0 0,0 0 1,-1-1 188,1 1-189,0 0 0,0 0 1,0 0-1,0 0 0,0-1 1,0 1-1,0 0 0,0 0 0,0 0 1,0 0-1,0 0 0,0-1 0,0 1 1,0 0-1,-1 0 0,1 0 1,0 0-1,1 0 0,-1-1 0,0 1 1,0 0-1,0 0 0,0 0 0,0 0 1,0 0-1,0-1 0,0 1 1,1-1 299,-1-1 1,0 1 0,1-1 0,-1 1 0,0-1 0,0 1 0,0-1 0,0 1 0,0-1-1,0 0 1,0-1 0,0-14 501,3 12-793,-1 1 1,1-1-1,0 0 0,1 1 0,-1 0 0,1 0 0,0 0 0,0 0 0,0 1 0,0-1 0,10-4 1,4-2 17,33-14 0,-45 22-10,2-1 131,0 1 0,0 0 0,0 0 0,12 0 1,-71 40 2273,46-34-2332,-18 11 168,1 2-1,1 1 0,-20 22 1,11-6-240,-25 38 1,43-55-89,1 1 0,1 1 0,1-1 0,-11 33 0,18-47 35,1 1 0,0-1 0,0 0 0,1 1 0,-1-1 0,1 0 0,0 1 0,0-1 0,1 1 0,-1-1 0,1 0 0,0 1 0,0-1 0,1 0 0,2 7 0,-3-8 21,1-1 1,-1 0 0,1 1 0,0-1 0,0 0 0,0 0-1,0 0 1,0 0 0,0 0 0,1 0 0,-1-1 0,0 1 0,1-1-1,-1 1 1,1-1 0,0 0 0,-1 0 0,1-1 0,0 1-1,0 0 1,0-1 0,0 1 0,-1-1 0,1 0 0,5-1-1,13-1 90,0-1 0,0-1 0,25-8-1,61-26-103,-75 26-1,-3 1 58,-2-1-1,0-1 0,0-1 0,-2-2 1,1 0-1,-2-2 0,-1-1 1,41-41-1,-58 54-29,-3 3-24,1-1-1,0 1 1,-1-1-1,0 0 1,0-1-1,0 1 1,0 0-1,-1-1 1,1 1-1,2-10 0,-5 14-29,0 0-1,-1 1 0,1-1 0,0 0 0,0 0 0,0 0 0,0 0 1,-1 0-1,1 0 0,0 0 0,0 0 0,0 0 0,-1 0 0,1 0 1,0 0-1,0 0 0,0 0 0,0 0 0,-1 0 0,1 0 0,0 0 1,0 0-1,0 0 0,-1 0 0,1 0 0,0 0 0,0 0 0,0 0 1,0 0-1,-1 0 0,1-1 0,0 1 0,0 0 0,0 0 1,0 0-1,0 0 0,0 0 0,-1-1 0,1 1 0,0 0 0,0 0 1,0 0-1,0 0 0,0-1 0,0 1 0,0 0 0,0 0 0,0 0 1,0 0-1,0-1 0,0 1 0,0 0 0,0 0 0,0 0 0,0-1 1,0 1-1,0 0 0,0 0 0,0 0 0,0 0 0,0-1 0,0 1 1,-12 11-491,-13 18 108,14-18 347,-15 25-1,11-16-53,9-12 44,0 0-1,1 1 0,0-1 1,-7 17-1,11-23 54,1 1-1,-1-1 1,0 1-1,1-1 1,0 1 0,-1-1-1,1 1 1,0-1-1,0 1 1,1 0 0,-1-1-1,0 1 1,1-1-1,0 1 1,-1-1-1,1 0 1,0 1 0,0-1-1,1 0 1,-1 1-1,0-1 1,1 0 0,1 3-1,1-2 41,-1 0-1,1 0 1,-1 0 0,1-1-1,0 1 1,0-1 0,0 0-1,0 0 1,1-1 0,-1 1-1,0-1 1,1 0-1,-1 0 1,1 0 0,-1 0-1,9-1 1,-5 0 50,0 0 0,0-1-1,0 0 1,0 0 0,-1 0 0,1-1 0,0-1-1,13-5 1,-18 6-37,1 0 0,-1 0-1,1-1 1,-1 1 0,0-1 0,0 0-1,0 0 1,-1 0 0,1 0 0,-1 0-1,1-1 1,-1 1 0,0-1 0,0 0-1,-1 1 1,1-1 0,-1 0 0,0 0-1,2-7 1,-2-1-9,0 1-1,0-1 1,-1 1 0,-1-1-1,0 1 1,-2-13-1,2 20-91,0 1-1,0-1 1,0 0-1,0 1 1,-1 0-1,0-1 1,1 1-1,-1 0 1,0 0-1,0 0 1,-1 0-1,1 0 1,-1 0-1,1 1 1,-6-4-1,6 4 24,1 1-1,-1 0 1,0 0-1,0 0 1,-1 0-1,1 0 0,0 0 1,0 1-1,0-1 1,0 1-1,-1-1 1,1 1-1,0 0 1,0 0-1,-1 0 0,1 0 1,0 1-1,-1-1 1,1 0-1,0 1 1,0 0-1,0-1 0,0 1 1,0 0-1,-4 2 1,6-3 26,0 0 1,0 0-1,0 0 1,0 0-1,0 0 0,0 0 1,0 0-1,1 0 1,-1 0-1,0 0 1,0 0-1,0 0 0,0-1 1,0 1-1,0 0 1,0 0-1,0 0 1,0 0-1,0 0 0,0 0 1,0 0-1,0 0 1,0 0-1,0 0 1,0 0-1,0 0 0,0 0 1,0 0-1,0 0 1,0 0-1,-1 0 1,1 0-1,0-1 0,0 1 1,0 0-1,0 0 1,0 0-1,0 0 1,0 0-1,0 0 0,0 0 1,0 0-1,0 0 1,0 0-1,0 0 1,0 0-1,0 0 1,0 0-1,0 0 0,0 0 1,0 0-1,0 0 1,0 0-1,0 0 1,-1 0-1,1 0 0,0 0 1,0 0-1,0 0 1,0 0-1,0 0 1,0 0-1,0 0 0,3-4 79,27-15-105,1 1-1,1 2 0,0 1 1,1 1-1,1 2 0,52-11 1,-62 18 65,42-6-31,-59 10-22,1 1-1,-1 0 1,1 0 0,-1 1-1,0-1 1,14 5-1,-19-5 27,0 1-1,0 0 1,1 0-1,-1 0 0,0 0 1,0 0-1,0 1 0,0-1 1,-1 0-1,1 1 1,0 0-1,0-1 0,-1 1 1,1 0-1,-1 0 0,0 0 1,1 0-1,-1 0 1,0 0-1,0 0 0,0 0 1,-1 1-1,1-1 1,0 0-1,-1 0 0,0 1 1,1-1-1,-1 0 0,0 3 1,-1 2 22,0 0-1,-1-1 1,0 0 0,0 1 0,0-1 0,-1 0 0,0 0-1,0 0 1,-1 0 0,-5 7 0,-5 6 108,-30 28 0,19-20-54,5-6 105,-38 31 0,46-45 122,9-7-44,19-14-147,19-15-395,-16 12 195,37-24 0,-49 37 35,-1 1-1,1-1 1,0 1-1,0 0 0,0 1 1,0 0-1,1 0 1,-1 1-1,0-1 0,12 1 1,-16 1 33,-1 0 0,1 0 0,-1 0 1,1 1-1,-1-1 0,1 1 0,-1 0 0,0-1 1,1 1-1,-1 0 0,0 1 0,0-1 1,0 0-1,1 1 0,-1-1 0,0 1 0,-1-1 1,1 1-1,0 0 0,0 0 0,-1 0 0,1 0 1,-1 0-1,0 0 0,0 0 0,0 0 1,0 1-1,0-1 0,0 0 0,0 1 0,-1-1 1,1 4-1,1 8 29,0 0-1,-1 0 1,-1 0-1,-2 22 1,1-25-43,0-5 62,1 0-1,0 0 1,0 0 0,1 0 0,-1 0 0,1 0 0,0 0-1,3 6 1,-3-10-29,0 0 0,0 0 0,0 0-1,0-1 1,0 1 0,1 0 0,-1-1 0,1 1 0,-1-1-1,1 0 1,-1 1 0,1-1 0,0 0 0,-1 0-1,1 0 1,0 0 0,0 0 0,0-1 0,0 1 0,0-1-1,0 1 1,0-1 0,0 0 0,0 1 0,0-1-1,0 0 1,3-1 0,5 1-10,0-1 0,0 0 0,-1-1 0,1-1 0,0 1 0,-1-1 0,1-1 0,16-8 1,5-6 37,33-25 0,-15 10 38,166-123-114,-212 154 42,0 0 1,-1 0-1,1 0 0,-1-1 1,1 1-1,-1-1 0,2-4 1,-3 4-32,-7 5-42,-12 11-41,-6 8-4,1 1 0,-28 34 1,36-39 87,-40 52 39,48-59-24,0 1 0,1 0-1,0 0 1,1 0 0,-4 14-1,9-24 15,-1 0 0,1 0 0,0 0 0,-1 1-1,1-1 1,0 0 0,0 0 0,0 1-1,0-1 1,0 0 0,0 0 0,0 0 0,0 1-1,1-1 1,-1 0 0,0 0 0,1 2-1,0-2 3,0-1-1,0 1 1,0 0-1,0 0 0,0 0 1,0-1-1,0 1 1,0 0-1,0-1 0,0 1 1,0-1-1,0 0 1,0 1-1,1-1 0,-1 0 1,0 1-1,0-1 1,0 0-1,2 0 0,8 0 4,0-1-1,0 0 1,0-1 0,-1 0-1,1 0 1,0-1-1,13-6 1,-8 4 50,1-2-31,0 0 0,0-1 0,-1 0 0,0-2 0,-1 0-1,0 0 1,0-2 0,-1 1 0,24-28 0,-14 10 10,-1 0 1,-2-1-1,33-62 0,-40 62-175,22-60 0,-2-36-459,-30 111 554,21-106-654,17-205 0,-41 312 518,0 0-1,-1 0 0,-2-20 1,2 33 153,0 1 0,0-1 0,-1 0 0,1 0 0,0 0 0,0 1 1,-1-1-1,1 0 0,0 0 0,-1 0 0,1 1 0,-1-1 0,1 0 0,-1 1 0,1-1 0,-2-1 1,2 2 5,0 0 1,-1 0 0,1 0-1,-1 0 1,1 0 0,0 0 0,-1 0-1,1 0 1,-1 0 0,1 0 0,0 0-1,-1 0 1,1 0 0,0 0-1,-1 0 1,1 0 0,-1 0 0,1 0-1,0 1 1,-1-1 0,1 0 0,0 0-1,-1 0 1,0 1 0,-1 2-61,-1-1 0,0 1 1,1 0-1,0 0 0,-1 0 1,1 0-1,-2 4 1,-15 35-318,-16 44 0,14-30 404,-77 177 642,84-195-463,2 0-1,1 0 0,3 1 1,-6 50-1,12-69-97,0 0 0,2 0 0,1-1 0,0 1-1,1 0 1,2 0 0,0-1 0,1 0 0,0 0 0,15 31-1,-16-42 11,0 0 0,1 0-1,1-1 1,-1 0 0,1 0-1,10 10 1,-14-15-67,1 0 1,-1 0-1,1 0 0,-1 0 1,1 0-1,-1-1 0,1 1 1,0-1-1,0 0 0,0 0 1,0 0-1,0 0 0,0 0 1,0-1-1,0 0 1,0 1-1,0-1 0,1 0 1,-1 0-1,0-1 0,0 1 1,4-2-1,0 0-1,-1-1 0,1 0 0,-1-1 0,0 0 0,0 0 0,-1 0 0,1 0-1,-1-1 1,0 0 0,0 0 0,6-10 0,4-6-18,21-42 1,-30 52 31,36-79-93,-40 84-43,0 4-688,-3 8 396,-4 18 106,4-19 201,-13 51-138,5-26 239,2 1 0,-4 43 1,10-62 41,1 0 0,0 0 0,0 0 0,1-1 0,3 14 0,-3-23-34,-1 0 0,1 1 0,0-1 0,0 0 0,0 1 0,0-1 0,1 0 0,-1 0 0,0 0 0,1 0 0,-1 0 0,1 0 0,3 2 0,-3-3 6,-1 0 0,1 0-1,0 0 1,0-1 0,0 1-1,0 0 1,0-1 0,0 0-1,-1 1 1,1-1-1,0 0 1,0 0 0,0 0-1,0 0 1,0-1 0,0 1-1,0 0 1,0-1-1,4-1 1,5-2 64,1-1 0,-1 0 1,1-1-1,-1-1 0,11-8 0,51-44 57,-45 32-112,0-2 1,34-46-1,39-69-646,-101 142 587,6-9-179,-13 19-202,-26 44 130,-29 49 180,50-80 85,2 1 0,-16 44-1,21-49 34,-7 27-57,12-42 67,-1 1 1,1 0-1,0 0 1,0 0-1,0 0 1,0-1-1,0 1 1,1 0-1,-1 0 1,1 0-1,0-1 1,1 6-1,0-7-4,-1 1 1,0-1-1,1 1 0,-1-1 0,1 0 1,-1 1-1,1-1 0,0 0 0,-1 0 0,1 0 1,0 0-1,0-1 0,0 1 0,-1 0 1,1-1-1,0 1 0,0-1 0,0 0 1,0 0-1,0 0 0,0 0 0,3 0 1,4 0-9,1-1 0,-1 0 1,12-3-1,1-2-69,-1-1-1,0-1 1,0 0-1,-1-2 1,0 0-1,-1-2 1,0 0-1,28-24 0,-16 13-34,1 1 0,40-21 0,-26 17-29,9 0 252,-42 20-215,9-1 24,-22 7 39,-1 0-1,1 0 0,0 0 0,0 0 0,0 0 0,0 0 1,0 0-1,0 0 0,0 0 0,0 0 0,0 0 0,0 0 1,0 0-1,0 0 0,0 0 0,0 0 0,0 0 0,-1-1 1,1 1-1,0 0 0,0 0 0,0 0 0,0 0 0,0 0 1,0 0-1,0 0 0,0 0 0,0 0 0,0 0 0,0 0 0,0 0 1,0 0-1,0-1 0,0 1 0,0 0 0,0 0 0,0 0 1,0 0-1,0 0 0,0 0 0,0 0 0,0 0 0,0 0 1,0 0-1,0 0 0,0 0 0,0 0 0,1 0 0,-1-1 1,0 1-1,0 0 0,0 0 0,0 0 0,0 0 0,0 0 1,0 0-1,0 0 0,0 0 0,0 0 0,0 0 0,0 0 1,0 0-1,0 0 0,1 0 0,-3 0 7,1 0-1,-1 0 1,0 0-1,1 0 1,-1 0 0,1 0-1,-1 1 1,1-1-1,-1 1 1,1-1-1,-1 1 1,1-1 0,0 1-1,-1 0 1,1 0-1,0 0 1,0 0-1,-2 1 1,-25 23 61,24-21-74,-25 25-81,-29 37 0,46-52 59,2 1 0,0 1-1,0 0 1,-14 34 0,23-46 43,-1 0 0,1 1 0,0-1 0,0 1 0,0 4 0,1-8-10,0 0 0,0 1 0,0-1 0,0 0 1,0 0-1,0 0 0,0 0 0,1 0 0,-1 1 0,0-1 1,1 0-1,-1 0 0,1 0 0,-1 0 0,1 0 0,0 0 1,-1 0-1,1 0 0,0-1 0,0 1 0,0 0 0,-1 0 1,1-1-1,0 1 0,2 1 0,1-1 7,0 0 0,0 1-1,1-1 1,-1-1 0,1 1 0,-1-1-1,1 1 1,-1-1 0,1-1 0,-1 1-1,1 0 1,-1-1 0,1 0 0,7-3 0,1 1 14,31-7-8,-1-3 1,1-1 0,68-33-1,-92 37 3,0-1 0,-1-1 0,0-1-1,-1 0 1,-1-1 0,0-1 0,-1-1-1,15-18 1,8-14-65,-3-2-1,34-62 1,60-135-938,-90 153 927,-5-2 0,27-116 0,-58 199-30,-1-1-1,-1 0 1,2-24 0,-4 36 46,0-1 0,0 1 0,0 0 0,-1-1 0,1 1 0,-1 0 0,0-1 1,1 1-1,-1 0 0,0 0 0,-2-3 0,3 4 20,-1 1 0,0-1 0,1 0 0,-1 1 0,0-1 0,1 1 0,-1-1 0,0 1 0,0-1 0,0 1 1,1 0-1,-1-1 0,0 1 0,0 0 0,0 0 0,0-1 0,0 1 0,0 0 0,1 0 0,-1 0 0,0 0 0,0 0 0,0 0 0,0 0 0,0 1 0,0-1 0,0 0 0,1 0 0,-1 1 0,0-1 1,0 1-1,0-1 0,1 0 0,-1 1 0,0 0 0,0 0 0,-7 5-93,0 1 0,0 1 0,1-1 0,0 1 0,1 0 0,0 1 0,-9 16 0,-23 37 127,4 3 0,-39 100 0,39-72 434,-28 131 1,50-171-253,3 1 0,-3 61 1,12-100-67,0-1 1,1 1-1,3 21 0,-3-30-71,0-1 0,1 0 1,-1 0-1,1-1 0,0 1 0,0 0 0,1 0 0,-1-1 0,1 1 0,0-1 0,0 0 0,7 7 0,-9-10-40,1 0-1,0 0 0,0 1 0,-1-1 1,1 0-1,0-1 0,0 1 0,0 0 1,0-1-1,0 1 0,0-1 0,0 1 1,0-1-1,0 0 0,0 0 0,1 0 0,-1 0 1,0 0-1,0 0 0,0-1 0,0 1 1,0-1-1,2 0 0,3-2-5,-1 0 0,0 0-1,0-1 1,0 0 0,10-8-1,8-10 80,35-42 1,-32 34-73,19-21-234,51-73 0,-94 120 55,-5 7 41,-7 14-51,8-15 150,-35 101-386,29-81 445,2 0 0,-6 44 0,11-62-39,0 0 0,0 0 0,0 0-1,0 0 1,1 0 0,-1 0 0,1-1-1,0 1 1,1 0 0,1 4-1,-2-6 20,0-1-1,0 1 0,0 0 0,0-1 1,0 1-1,0-1 0,1 1 0,-1-1 0,1 0 1,-1 1-1,1-1 0,0 0 0,-1 0 1,1 0-1,0 0 0,0 0 0,-1-1 0,1 1 1,0 0-1,0-1 0,3 1 0,2-1 21,0 0 0,0-1 0,0 1 0,0-1 0,-1-1 0,1 1 0,-1-1-1,1-1 1,-1 1 0,1-1 0,-1 0 0,0 0 0,6-5 0,6-5-29,0 0 0,26-26-1,0-5-87,-22 21-203,31-26 0,-50 47 243,0 0-1,0 0 1,0 0 0,1 0 0,3-1 0,-7 3 28,1 0 0,-1 0 1,1-1-1,-1 1 1,1 0-1,-1 0 0,1 0 1,-1 0-1,1-1 1,0 1-1,-1 0 0,1 0 1,-1 0-1,1 0 1,0 1-1,-1-1 0,1 0 1,-1 0-1,1 0 1,-1 0-1,1 1 0,-1-1 1,1 0-1,-1 0 1,1 1-1,-1-1 0,1 0 1,-1 1-1,1-1 1,-1 1-1,1-1 0,-1 0 1,0 1-1,1-1 1,-1 1-1,0-1 0,1 1 1,-1-1-1,0 1 1,0 0-1,0-1 0,1 1 1,0 5 18,-1 0 1,1 0-1,-1 0 1,0 0 0,0 0-1,-1-1 1,0 1-1,-2 10 1,-18 46 30,19-57-39,-9 27 77,-2-1 0,-30 54 0,38-76 49,5-9-115,0 0 0,0 1-1,0-1 1,0 0-1,0 0 1,0 0-1,0 1 1,0-1-1,0 0 1,0 0 0,0 1-1,0-1 1,0 0-1,0 0 1,0 0-1,0 1 1,0-1 0,0 0-1,0 0 1,1 0-1,-1 1 1,0-1-1,0 0 1,0 0 0,0 0-1,0 0 1,0 1-1,1-1 1,-1 0-1,0 0 1,0 0 0,0 0-1,0 0 1,1 0-1,-1 0 1,0 1-1,0-1 1,0 0-1,1 0 1,0 0 0,0 0-1,-1 0 0,1-1 1,0 1-1,0 0 1,0 0-1,-1 0 1,1-1-1,0 1 1,0-1-1,-1 1 1,1 0-1,0-1 0,-1 1 1,1-1-1,0 1 1,-1-1-1,1 0 1,-1 1-1,1-1 1,-1 0-1,1 1 1,-1-1-1,1-1 1,4-5 12,79-91-405,-29 30-186,-53 66 522,0 0 0,0 0 1,0 0-1,0 1 0,0-1 0,0 0 1,0 1-1,0 0 0,6-3 1,-8 4 33,0 0 0,1 0 0,-1 0 0,0 0 1,1 0-1,-1 0 0,1 0 0,-1 0 0,1 0 0,-1 0 1,0 0-1,1 0 0,-1 0 0,1 0 0,-1 0 1,0 0-1,1 0 0,-1 1 0,0-1 0,1 0 1,-1 0-1,0 1 0,1-1 0,-1 1 0,1-1 6,0 1 0,-1 0-1,1 0 1,-1 0-1,0 0 1,1 0-1,-1 0 1,0 0 0,0 0-1,0 0 1,1 0-1,-1 0 1,0 0 0,0 2-1,-3 16 85,1 0-1,-2 0 1,-1 0-1,0 0 1,-10 22-1,14-39-72,0 0 42,0 1-1,0-1 1,0 1 0,1 0 0,-1-1-1,1 1 1,-1 0 0,1 4 0,0-7-41,0 1 1,1-1 0,-1 0-1,0 1 1,0-1-1,0 1 1,0-1 0,0 0-1,1 1 1,-1-1-1,0 0 1,0 1-1,1-1 1,-1 0 0,0 1-1,1-1 1,-1 0-1,0 0 1,1 1 0,-1-1-1,0 0 1,1 0-1,-1 0 1,1 1-1,0-1-12,1 0-1,-1 0 0,0 0 0,1 0 0,-1 0 0,1 0 0,-1 0 0,0 0 0,1-1 0,-1 1 0,2-1 0,14-5-53,21-10 1,5-2-13,36-7-189,136-25-1,-212 49 240,0 1 0,0 0-1,0 0 1,0-1 0,0 2-1,0-1 1,4 1 0,-7-1 17,1 0 1,-1 0 0,0 0-1,1 0 1,-1 0 0,1 1-1,-1-1 1,0 0 0,1 0-1,-1 0 1,0 1 0,1-1-1,-1 0 1,0 0 0,0 1-1,1-1 1,-1 0-1,0 1 1,0-1 0,0 0-1,1 1 1,-1-1 0,0 1-1,0 0 4,0 0-1,0 0 0,0 0 0,0-1 1,0 1-1,-1 0 0,1 0 0,0 0 1,0-1-1,-1 1 0,1 0 0,-1 0 1,1-1-1,-1 1 0,1 0 1,-1 0-1,-7 7 27,0 0 1,0 0 0,-1-1-1,-19 13 1,2-2-50,-20 14 77,-15 11 118,60-43-172,1 0 0,0 0 0,0 0 1,0 0-1,0 0 0,-1 0 0,1 0 0,0 1 0,0-1 1,0 0-1,0 0 0,0 0 0,-1 0 0,1 0 1,0 0-1,0 1 0,0-1 0,0 0 0,0 0 1,0 0-1,0 0 0,0 1 0,0-1 0,0 0 1,0 0-1,0 0 0,0 1 0,0-1 0,0 0 0,0 0 1,0 0-1,0 0 0,0 1 0,0-1 0,0 0 1,0 0-1,0 0 0,0 1 0,0-1 0,0 0 1,0 0-1,0 0 0,0 0 0,0 0 0,1 1 1,-1-1-1,0 0 0,0 0 0,0 0 0,0 0 1,0 0-1,1 0 0,-1 1 0,0-1 0,0 0 0,0 0 1,0 0-1,1 0 0,-1 0 0,0 0 0,0 0 1,0 0-1,0 0 0,1 0 0,-1 0 0,17 1 115,-5-4-48,0 0 0,0-1-1,-1 0 1,14-7 0,45-27 62,17-22-172,-12 7-756,-74 52 775,0 1 0,-1-1-1,1 1 1,0-1-1,0 1 1,0-1-1,0 1 1,0 0 0,0-1-1,0 1 1,0 0-1,0 0 1,0 0-1,0-1 1,0 1-1,0 0 1,0 1 0,0-1-1,0 0 1,1 0-1,-1 1 7,0 0 0,-1-1-1,1 1 1,0 0-1,-1-1 1,1 1 0,-1 0-1,1 0 1,-1 0 0,1-1-1,-1 1 1,1 0 0,-1 0-1,0 0 1,0 0-1,1 0 1,-1 0 0,0 0-1,0 0 1,0 0 0,0 0-1,0 0 1,0 1-1,-1 10 49,0 0-1,0 0 0,-1 0 1,-7 22-1,-23 53 93,26-73-122,-36 77-10,-80 131 0,-132 182 680,242-385-482,-1 0 0,-1-1 0,-1 0 0,-23 22-1,34-37-107,1 0-1,-1 0 0,0 0 1,0-1-1,0 1 0,0-1 1,0 0-1,-1 0 0,1 0 1,-7 1-1,7-2-15,1-1 0,0 0 0,0 0 0,-1 0 0,1-1 0,0 1 0,-1-1 0,1 1 0,0-1 0,0 0 0,0-1 0,0 1 0,0 0-1,0-1 1,0 0 0,-4-2 0,1-2-57,-1 0-1,1 0 0,0 0 1,0-1-1,1 1 0,0-1 1,0-1-1,1 1 0,0-1 1,0 1-1,1-1 1,0-1-1,0 1 0,1 0 1,-2-10-1,1 0-72,0 0 0,1 0 0,1-1 0,1 1 0,1 0 0,3-23 0,0 20-154,0 0-1,2 0 1,0 1 0,2 0 0,0 0 0,1 0 0,1 1 0,1 1 0,14-20-1,-4 11-2297,26-27 0,3 9-4462,-24 24 3741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46.1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 54 6144,'-36'-30'2784,"33"22"-2432,3-1 32,8 9-288,0-6-672,10 6 320,5 0-1760,2 3 1120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46.5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37 187 8384,'-36'-31'3808,"49"12"-3328,10 7 256,2 7-512,29-14 960,3 8-640,35-9-256,-1 4-192,32-4-96,-5 9 0,-2-5 192,-21 9-96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48.92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 1037 2400,'0'0'53,"-1"1"1,1-1-1,0 1 1,-1-1-1,1 1 0,0 0 1,-1-1-1,1 1 1,0-1-1,0 1 0,0 0 1,0-1-1,0 1 1,0 0-1,0-1 1,0 1-1,0 0 0,0-1 1,0 1-1,0 0 1,0-1-1,0 1 0,1 0 1,-1-1-1,0 1 1,0-1-1,1 1 0,-1 0 1,0-1-1,2 2 1,-2-1 37,1 0 0,0 0 1,0 1-1,1-1 0,-1 0 0,0 0 1,0 0-1,0 0 0,1 0 1,-1-1-1,0 1 0,3 1 1,1-1 93,0 0 1,0-1 0,1 1-1,-1-1 1,0 0 0,0-1-1,0 1 1,0-1 0,0 0-1,0 0 1,0 0 0,-1-1-1,8-3 1,6-4 169,-1 0 0,18-13 0,-16 10-36,16-11-36,-1-1 0,-1-1-1,-2-2 1,0-1 0,-2-2-1,-1-1 1,29-41 0,79-144 159,-99 153-303,-17 31-89,17-29 202,-2-2-1,27-66 1,-56 113-189,-1 0-1,-1 1 0,3-19 1,-6 26-44,0 0 1,-1 0-1,1 0 1,-2 0-1,1 0 1,-1 0-1,-3-11 1,4 17-30,-1 1 1,1-1 0,0 1-1,-1 0 1,1-1 0,-1 1-1,1 0 1,-1-1 0,0 1 0,0 0-1,0 0 1,1 0 0,-1 0-1,0-1 1,0 1 0,0 1-1,-1-1 1,1 0 0,0 0 0,0 0-1,0 0 1,-1 1 0,1-1-1,0 1 1,-1-1 0,1 1-1,-1-1 1,1 1 0,-3 0 0,1 0-22,-1 0 0,1 1 0,-1-1 0,1 1 1,-1 0-1,1 0 0,-1 1 0,1-1 1,-5 3-1,-3 3 29,0 1 1,0-1-1,1 2 1,0-1-1,1 2 0,0-1 1,1 1-1,0 0 1,0 1-1,1 0 0,-10 20 1,-2 10 208,-26 82 0,24-61 86,3 2 0,-17 111 1,33-160-181,1 1 1,0-1 0,2 1 0,2 22 0,-2-33-50,1 1 0,-1-1 0,1 0 0,0 0 0,0 0 1,0 0-1,5 6 0,-6-8-37,1-1 0,1 1 0,-1-1 0,0 0 0,0 1 0,1-1 0,-1 0 0,1-1 0,0 1 1,0 0-1,0-1 0,0 1 0,4 1 0,5 0 39,1-1-1,-1 0 1,1 0 0,0-1 0,0-1 0,-1 0-1,17-2 1,12-4 52,40-11 1,84-31 74,-140 38-173,-2 0 0,1-1 0,-1-2 0,34-24 0,-23 10 168,-1-2 1,30-33-1,-57 55-137,-8 6-8,-10 13-84,-76 98-721,28-42 775,38-44 63,0 1-1,-20 33 1,31-41-26,1 0-1,-13 35 1,20-45-23,1 0 0,0 1-1,0-1 1,0 1 0,1-1-1,0 1 1,1 0 0,0-1-1,0 1 1,2 11-1,-2-17 0,1 0 0,-1 0 0,0 0 0,1 0-1,0 0 1,0 0 0,-1 0 0,1 0 0,0 0-1,1-1 1,-1 1 0,0 0 0,0-1-1,1 1 1,-1 0 0,1-1 0,-1 0 0,1 1-1,2 0 1,-2-1-4,0 0 0,0-1 0,0 1 0,0-1 1,0 0-1,0 1 0,0-1 0,0 0 0,1 0 0,-1 0 0,0-1 0,0 1 0,0 0 0,0-1 0,3-1 0,4-1 22,-1-1-1,1-1 1,-1 1-1,0-2 1,-1 1-1,14-13 1,-3 0 52,0 0 1,-2-2 0,0 0-1,23-41 1,-28 42-86,-2 0 0,0-1 0,-1 1 0,-1-2 0,-1 1 0,4-24 0,-9 37-66,-1 1 1,1-1 0,-1 1-1,-1-10 1,1 15 41,0 1 1,0-1-1,0 1 1,-1-1 0,1 0-1,0 1 1,0-1-1,0 1 1,0-1 0,-1 1-1,1-1 1,0 0-1,0 1 1,-1-1-1,1 1 1,0 0 0,-1-1-1,1 1 1,-1-1-1,0 0 1,1 1 3,-1 0-1,1 0 1,0 0 0,-1 0 0,1 0 0,-1 0 0,1 0-1,-1 0 1,1 0 0,0 0 0,-1 0 0,1 0-1,-1 0 1,1 0 0,0 1 0,-1-1 0,1 0-1,-1 0 1,1 0 0,0 1 0,-1-1 0,-1 2-7,-1 0 0,1 0-1,0 0 1,0 0 0,0 0 0,1 0 0,-3 4 0,-1 3-6,0 1 0,1 0 1,0-1-1,0 2 1,1-1-1,1 0 0,0 0 1,0 1-1,1-1 0,0 1 1,1 0-1,0-1 0,0 1 1,2-1-1,-1 1 0,4 12 1,-1-12 76,-1 1 48,10 20 0,-12-30-84,1 1 0,-1-1-1,1 0 1,-1 1 0,1-1-1,0 0 1,-1 0 0,1 0-1,1 0 1,-1 0 0,0 0-1,0-1 1,4 3-1,-3-3 27,1 0 0,-1 0 0,0-1 0,1 1 0,-1-1 0,0 0 0,1 0 0,-1 0 0,0 0 0,1 0 0,-1-1 0,0 1 0,1-1 0,-1 0 0,4-2 0,8-3 114,-2 0 1,16-10-1,-16 9-98,31-20-28,-1-2 1,-2-2-1,61-57 0,-89 74-50,-1 0-1,-1 0 0,17-29 1,-18 28 34,-2 5-305,-13 24 61,-4 6 235,-13 41-97,16-49 107,1 0-1,1 0 0,0 1 0,1-1 1,0 1-1,-2 26 0,5-35 11,0-1 0,1 1-1,-1-1 1,1 1 0,0-1-1,2 6 1,-3-7 3,1-1-1,-1 0 1,1 0-1,0 1 1,-1-1 0,1 0-1,0 0 1,0 0-1,0 0 1,0 0-1,0 0 1,0 0 0,0 0-1,0 0 1,0 0-1,1 0 1,-1-1 0,0 1-1,3 0 1,-1 0 19,0-1 0,1 0 0,-1 0 0,0 0 0,0 0 0,0-1 0,1 1 0,-1-1 0,0 0 0,0 0 1,0 0-1,0 0 0,0 0 0,-1-1 0,1 1 0,0-1 0,0 0 0,-1 0 0,4-3 0,5-6-20,0 0 0,16-21 0,-18 21-1,18-22-131,-1-2 1,22-40 0,-44 69 56,-1 0 1,1 1 0,0-1-1,6-5 1,-9 10 33,0 0 0,0 0 0,0 0 1,1 0-1,-1 0 0,0 0 0,0 1 0,1-1 0,-1 0 0,0 1 1,3-1-1,-4 1 8,1 0-1,0 0 1,-1 0 0,1 0 0,0 0 0,-1 0 0,1 0 0,0 0 0,-1 1 0,1-1 0,-1 0 0,1 0 0,0 1 0,-1-1 0,1 0-1,-1 1 1,1-1 0,-1 0 0,1 1 0,-1-1 0,1 1 0,-1-1 0,1 1 0,-1-1 0,1 2 0,0 1 2,0-1 1,0 1 0,0 0-1,0 0 1,0 0 0,-1 0-1,1 0 1,-1 0 0,0 0-1,0 0 1,0 0-1,0 0 1,-1 3 0,1 5-1,-35 261 29,25-211 3,-73 342 657,75-369-458,-2-1 1,-1 0-1,-2-1 1,-30 57-1,38-81-172,0-1 1,0 0-1,-1 0 0,0 0 0,0 0 1,-12 9-1,16-14-42,-1-1 0,1 1 0,-1-1-1,1 1 1,-1-1 0,1 0 0,-1 0 0,0 0 0,0 0 0,1 0 0,-1-1 0,0 1 0,0-1-1,0 0 1,0 0 0,0 0 0,0 0 0,0-1 0,1 1 0,-1-1 0,0 1 0,0-1 0,0 0-1,-3-2 1,1 0-35,-1-1-1,1 0 1,0 0 0,0 0-1,0-1 1,0 0-1,1 0 1,0 0-1,0 0 1,0-1-1,1 1 1,0-1 0,0 0-1,0 0 1,1 0-1,0 0 1,0-1-1,-2-9 1,3 9-13,0 0 1,0 1-1,0-1 0,1 0 1,0 0-1,0 1 0,1-1 1,0 0-1,0 0 0,0 1 1,1-1-1,0 1 1,1 0-1,-1-1 0,1 1 1,0 0-1,1 0 0,5-7 1,3-1-11,2 1 0,-1 1-1,26-17 1,50-27-270,-41 28 153,117-62 190,-19 13 118,-114 57-39,-1 0 1,41-36 0,-47 34-76,-1-1 0,-1 0 0,-2-2 0,35-50 1,-52 68 0,-1 0-1,0 0 1,0 0 0,0 0 0,-1-1 0,0 1 0,1-12 0,-2 14-48,-1 1 0,0 0 1,0-1-1,0 1 0,-1-1 0,1 1 1,-1 0-1,0-1 0,0 1 0,-1 0 1,1 0-1,-1 0 0,-4-7 0,5 9-2,-1 1-1,0-1 0,1 0 1,-1 1-1,0-1 0,0 1 1,1 0-1,-1 0 0,0 0 1,0 0-1,0 0 0,-1 0 1,1 0-1,0 0 0,0 1 1,0 0-1,-1-1 0,1 1 1,0 0-1,-1 0 0,1 0 1,0 0-1,0 0 0,-4 1 1,-1 1-22,-1-1 0,0 1 0,1 0 1,-1 1-1,-9 5 0,13-7 26,1 1 0,0 0 0,-1 0 0,1 1 0,0-1 0,1 1 0,-1-1 0,0 1 1,1 0-1,-1 0 0,1 0 0,0 0 0,-3 7 0,3-5-12,0 0-1,0 1 1,1-1 0,0 0-1,0 1 1,0-1 0,1 1 0,0 9-1,2 0 19,0 1 1,1-1-1,0 0 0,2-1 0,11 29 0,-6-20 21,1-1 0,16 24 0,-21-36-10,1 0-1,1-1 1,0 0-1,0 0 0,1-1 1,14 11-1,-15-13 50,1 0 0,0-1 0,0 1-1,18 6 1,-24-11-34,1 0 0,0 0 0,-1-1-1,1 1 1,0-1 0,0 0 0,-1 0 0,1 0 0,0 0 0,0-1-1,-1 1 1,1-1 0,0 0 0,-1 0 0,1 0 0,-1-1-1,5-1 1,8-9 49,0 1-1,0-2 0,-1 0 1,20-23-1,-6 6-75,33-28 3,3 3 0,131-87 1,-193 140-49,-1 1 0,1-1 1,0 0-1,0 1 1,0 0-1,0-1 0,0 1 1,0 1-1,6-2 1,-9 2 49,0 0 1,1 0-1,-1 0 1,0 1 0,1-1-1,-1 0 1,0 0-1,1 1 1,-1-1 0,0 0-1,1 0 1,-1 1-1,0-1 1,0 0-1,1 1 1,-1-1 0,0 0-1,0 1 1,0-1-1,1 0 1,-1 1 0,0-1-1,0 0 1,0 1-1,0-1 1,0 1 0,0-1-1,0 0 1,0 1-1,0-1 1,0 1-1,0-1 1,0 0 0,0 1-1,0-1 1,0 1-1,0-1 1,-1 0 0,1 1-1,0-1 1,0 0-1,-1 1 1,1 1 0,-7 28 27,0-3 201,1 1 0,-3 43 0,8-51-66,1-1 1,1 1-1,1 0 0,6 28 1,-6-40-87,0 1 0,1-1 0,0 0 1,0-1-1,1 1 0,0 0 1,0-1-1,1 0 0,0 0 0,0 0 1,1-1-1,-1 0 0,8 6 1,-9-9-42,0-1 0,0 1 1,0-1-1,0 0 1,1 0-1,-1 0 0,1-1 1,-1 1-1,1-1 1,0 0-1,-1-1 0,1 1 1,0-1-1,0 0 0,-1 0 1,1 0-1,0-1 1,0 1-1,-1-1 0,6-2 1,8-3 49,-1 0 0,1-1 1,28-17-1,137-83-408,-62 33-3041,-58 40 1437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2:39.96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0 910 2720,'1'1'101,"-1"-1"0,0 1 0,0 0 0,0-1 0,0 1 0,0 0 0,0-1 0,1 1 0,-1 0 0,0-1 0,1 1 0,-1 0 0,0-1 0,1 1 0,-1-1 0,1 1 0,-1-1 0,1 1 0,-1-1 0,1 1 0,-1-1 0,1 0-1,-1 1 1,1-1 0,0 0 0,-1 1 0,1-1 0,0 0 0,-1 0 0,1 1 0,0-1 0,-1 0 0,1 0 0,1 0 0,3 0 506,1 0-1,-1 0 0,10-1 1,-5-1-103,12 0-14,0-2-1,0 0 1,0-1 0,-1-2 0,0 0 0,22-11 0,-23 8-334,-1-1-1,0-1 1,-1-1 0,-1 0-1,0-1 1,25-27 0,79-108 176,-55 62-234,-14 25 13,62-83 320,-101 125-406,-1 0 0,0-1 1,-2 0-1,0-1 0,11-39 0,-20 56-43,1 0 0,-1 0 0,0-1-1,0 1 1,-1-1 0,0 1 0,0 0 0,0-1-1,0 1 1,-1-1 0,0 1 0,0 0 0,0 0-1,-1-1 1,0 1 0,-3-6 0,5 10 2,-1 0 0,0 0 0,1 0 0,-1 0 0,0 0 1,0 0-1,0 0 0,0 0 0,0 0 0,0 0 0,0 1 0,0-1 0,0 0 0,0 1 1,0-1-1,0 1 0,-1-1 0,1 1 0,0-1 0,0 1 0,-1 0 0,1 0 0,0 0 1,0-1-1,-1 1 0,1 0 0,0 1 0,-1-1 0,1 0 0,0 0 0,0 1 0,-1-1 0,1 0 1,0 1-1,0-1 0,-2 2 0,-3 1-40,1 0 0,0 1-1,0 0 1,0 0 0,0 0 0,-5 5 0,-8 12 34,0 0 1,1 2 0,2-1 0,0 2-1,-16 34 1,11-12 190,1 2 0,-12 52-1,23-71-40,2 1-1,1 1 0,1-1 1,2 1-1,1-1 1,1 1-1,2 0 0,6 32 1,-6-52-17,1 1 1,0-1-1,1 0 0,6 12 1,-9-20-57,1 0 0,0 0 0,0 0 0,0 0 0,0-1 0,0 1 0,0-1 0,5 4 0,-6-5-24,1 0 1,-1 0-1,1 0 0,0-1 1,-1 1-1,1 0 0,0-1 1,-1 1-1,1-1 0,0 0 1,0 1-1,-1-1 0,1 0 1,0 0-1,0 0 0,0 0 0,2-1 1,2-1 50,1 0-1,-1 0 1,1 0 0,-1-1 0,0 0 0,0-1-1,0 0 1,-1 1 0,1-2 0,7-6 0,5-7 90,22-28 1,-37 42-160,80-107 94,-61 69-101,-3 5 52,-8 12-409,-11 23 111,-1 3 11,-6 13-55,-4 11 309,2 1 0,1 0 0,0 0 0,2 1 0,-3 39-1,8-59 50,1-1-1,0 1 1,1-1-1,-1 1 0,1-1 1,0 0-1,4 12 1,-4-16-36,0 1-1,0-1 1,0 0 0,0 0 0,0 0 0,0 0 0,1 0 0,-1 0 0,1-1 0,-1 1 0,1 0 0,0-1 0,-1 1 0,1-1 0,0 0-1,0 1 1,0-1 0,0 0 0,0 0 0,0 0 0,1-1 0,-1 1 0,0 0 0,0-1 0,3 1 0,4-1 18,0 0 0,0-1 0,0 0 0,0-1 0,0 0 0,0 0 0,0-1 0,-1 0 0,1 0 0,8-6 0,12-6-63,36-27 0,-35 21 6,-12 7-70,26-14-1,-43 28 65,0 0-1,-1-1 1,1 1-1,0-1 0,0 1 1,0 0-1,0 0 1,0-1-1,-1 1 0,1 0 1,0 0-1,0 0 1,0 0-1,0 0 1,0 0-1,0 0 0,0 0 1,0 1-1,-1-1 1,1 0-1,0 1 0,0-1 1,0 0-1,0 1 1,-1-1-1,1 1 0,0-1 1,-1 1-1,1-1 1,0 1-1,-1 0 0,1-1 1,0 1-1,-1 0 1,1-1-1,-1 1 0,1 0 1,-1 0-1,0-1 1,1 1-1,-1 0 0,1 2 1,0 1 6,1 1-1,-1 0 1,0 0-1,0 0 1,-1 0 0,1 7-1,-3 5 89,0 1 0,0-1 0,-9 25 0,4-13 35,2-6 240,8-23 215,6-8-400,14-12-125,-14 8-37,0 1 1,10-20-1,-14 22-69,0 0 1,1 0-1,0 0 0,0 1 0,1 0 0,1 0 1,8-7-1,-16 14 46,1 1 0,-1 0 0,0 0 0,1-1 0,-1 1 0,0 0 0,1 0 0,-1-1 0,1 1 0,-1 0 0,0 0-1,1 0 1,-1 0 0,1 0 0,-1 0 0,1 0 0,-1 0 0,0 0 0,1 0 0,-1 0 0,1 0 0,-1 0 0,1 0 0,-1 0 0,1 0 0,-1 0 0,0 1 0,1-1 0,-1 0 0,0 0 0,1 0 0,-1 1 0,1-1 0,-1 0 0,0 1 0,1-1 0,-1 0 0,0 1 0,0-1 0,1 0 0,-1 1 0,0-1 0,0 0 0,0 1 0,1-1 0,-1 1 0,0-1 0,0 0 0,0 1 0,0-1 0,0 1 0,0 0 0,3 25-149,-7 16 229,3-34-59,0-1 1,0 1-1,0-1 0,1 1 1,0 0-1,1-1 1,0 1-1,2 12 0,-2-18-4,0-1-1,-1 0 1,1 0-1,0 0 1,-1 1-1,1-1 0,0 0 1,0 0-1,0 0 1,0 0-1,0-1 1,0 1-1,0 0 0,1 0 1,-1-1-1,0 1 1,0 0-1,1-1 1,-1 1-1,0-1 0,1 0 1,-1 1-1,0-1 1,1 0-1,-1 0 1,0 0-1,1 0 0,-1 0 1,0 0-1,3-1 1,4 0 58,0 0 0,-1-1 1,15-6-1,-19 7-48,9-4 34,-1 0 0,1-1 1,-1-1-1,21-15 0,34-37 1,-40 32-5,-2-1 0,0-2 0,-2 0 0,24-45 0,57-141-140,-88 177 75,-2-1-1,9-47 0,6-86-338,-27 166 269,-1 1 0,1 0-1,-1-1 1,0 1 0,-2-7 0,2 13 80,0 0 1,0 0 0,0 0-1,0 0 1,0 0-1,0 0 1,0 0 0,0 0-1,0 0 1,0 0-1,0 0 1,-1 0 0,1 0-1,0 0 1,0 0 0,0-1-1,0 1 1,0 0-1,0 0 1,0 0 0,0 0-1,0 0 1,-1 0-1,1 0 1,0 1 0,0-1-1,0 0 1,0 0 0,0 0-1,0 0 1,0 0-1,0 0 1,0 0 0,-1 0-1,1 0 1,0 0-1,0 0 1,0 0 0,0 0-1,0 0 1,0 0-1,0 0 1,0 0 0,0 1-1,0-1 1,0 0 0,0 0-1,0 0 1,0 0-1,0 0 1,0 0 0,0 0-1,-1 0 1,1 0-1,0 1 1,0-1 0,0 0-1,0 0 1,0 0 0,0 0-1,1 0 1,-1 0-1,0 0 1,0 1 0,-5 9-77,-62 275-566,60-248 624,-38 250 288,42-262-235,-6 83 55,4-34 136,6-25 649,5-55-314,6-11-390,2-10-161,22-57-1,-3 6-159,-22 54 132,-6 13-53,0 0-1,0 0 1,1 1 0,1-1-1,0 1 1,14-15 0,-20 23 61,0 1 1,0 0-1,0 0 1,0 0-1,0 1 1,1-1-1,-1 0 1,0 0-1,1 1 1,-1-1-1,1 1 0,-1-1 1,1 1-1,-1-1 1,1 1-1,-1 0 1,3 0-1,-3 0 11,0 0-1,0 1 1,0-1-1,0 0 0,0 1 1,0-1-1,0 1 1,0-1-1,0 1 0,0 0 1,-1-1-1,1 1 1,0 0-1,0 0 0,-1-1 1,1 1-1,0 0 1,0 2-1,1 1-5,0 1 1,0-1-1,-1 1 1,1-1-1,-1 1 1,0 0 0,0 0-1,-1 0 1,0 5-1,0 2 23,0 0 0,-1 0 0,-1 0 1,0 1-1,-1-2 0,0 1 0,-1 0 0,0-1 0,-1 1 0,-8 13 0,10-21 0,1 1-1,0-1 1,0 1 0,0 0-1,0 0 1,1 0-1,0 0 1,0 0-1,0 0 1,1 0-1,0 0 1,0 0-1,0 0 1,0 0-1,1 0 1,0 0-1,0 0 1,0 0 0,1 0-1,-1 0 1,1 0-1,0-1 1,1 1-1,-1-1 1,1 1-1,0-1 1,0 0-1,0 0 1,1 0-1,-1-1 1,1 1 0,0-1-1,0 0 1,0 0-1,0 0 1,1-1-1,-1 1 1,1-1-1,0 0 1,-1 0-1,1-1 1,6 2-1,4 0-683,27 2-1,-3-5-3176,-17-1 1844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7:51.30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430 35 1728,'0'-1'113,"0"0"0,1 0 1,0 0-1,-1 0 0,1 0 1,0 0-1,-1 0 0,1 0 0,0 0 1,0 0-1,0 1 0,0-1 0,0 0 1,0 0-1,0 1 0,0-1 0,0 1 1,0-1-1,0 1 0,0-1 0,2 1 1,-2 0 105,0-1 1,0 1-1,0-1 1,1 1 0,-1-1-1,0 1 1,0-1-1,0 1 1,0-1-1,0 0 1,0 0 0,-1 1-1,1-1 1,0 0-1,0 0 1,0 0 0,-1 0-1,1 0 1,0 0-1,-1 0 1,1-2-1,-6 17 4475,-16 12-3499,2-3-908,8-11-100,0 0 0,-1-1-1,-22 17 1,1-5 60,0-2 1,-59 27 0,65-35-90,13-7-112,0 0-1,0-1 1,-1 0 0,0-2-1,1 1 1,-2-2 0,1 0-1,-19-1 1,27-1-52,6 0-6,1 0 0,-1 0-1,0 0 1,0 1-1,1-1 1,-1 0-1,0 0 1,1 0-1,-1 0 1,0 1-1,1-1 1,-1 0-1,0 1 1,1-1 0,-1 0-1,-1 2 1,1 2-571,13-5 610,-1 0-1,0-1 1,1 0 0,-1 0 0,12-5 0,57-25 116,-47 18 6,20-9-13,56-34 0,-100 52-128,3-2 41,0 0 1,-1 0 0,0-1-1,13-12 1,-8 3 1,-10 10-121,1 1-1,12-11 1,-17 12-96,-2 5 166,0 0 0,-1 0 0,1 0 1,0 0-1,0 0 0,0 0 1,0 0-1,-1 0 0,1 0 1,0 0-1,0 0 0,0 0 1,0 0-1,0 0 0,-1 0 1,1 0-1,0 0 0,0 0 1,0 1-1,0-1 0,-1 0 1,1 0-1,0 0 0,0 0 1,0 0-1,0 0 0,0 0 1,0 1-1,0-1 0,-1 0 1,1 0-1,0 0 0,0 0 1,0 0-1,0 1 0,0-1 0,-11 23 135,9-19-109,1 1-1,-1-1 0,0 0 0,-4 5 1,-17 27 131,0 1 0,3 1 1,1 0-1,1 2 0,-12 43 1,27-71-114,1-1 0,-2 20 1,4-22 37,-1 0 0,-1 0 0,0 0 1,-4 13-1,7-20 170,4-2-98,3 0-80,-8 0-66,0-1 0,1 1-1,-1 0 1,0-1 0,0 1 0,0 0 0,0-1 0,0 1 0,0 0 0,0-1-1,0 1 1,0 0 0,0-1 0,0 1 0,0 0 0,0-1 0,0 1 0,0 0 0,0-1-1,0 1 1,0 0 0,-1-1 0,1 1 0,0 0 0,0-1 0,0 1 0,0 0 0,-1 0-1,1-1 1,0 1 0,0 0 0,-1-1 0,-13-18 372,-2 5-211,-1 1 0,0 0 1,-1 1-1,-21-10 0,14 8-357,-42-32-1,56 36-531,8 4 213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8:31.2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501 5 3392,'2'-2'1185,"-1"2"-790,0-1 0,0 1 0,0-1 0,0 1 0,0 0 0,12-1 5159,-14 4-5408,0 0-1,0 0 1,0-1 0,0 1 0,0-1-1,-1 1 1,1-1 0,-1 1 0,1-1-1,-1 0 1,0 1 0,-2 1-1,-5 6 62,-5 7-22,-1-2 0,-21 18 0,9-9 44,-236 194 1488,247-206-1623,0 1-1,0 1 0,-16 20 1,4-9 98,22-20-61,1-1-1,-1 1 1,-6 8-1,12-13-110,0 1-1,0-1 0,0 0 0,0 0 1,0 0-1,0 1 0,-1-1 1,1 0-1,0 0 0,0 0 0,0 1 1,0-1-1,0 0 0,0 0 0,0 0 1,0 1-1,0-1 0,0 0 0,0 0 1,0 0-1,0 1 0,0-1 0,0 0 1,0 0-1,1 0 0,-1 1 1,0-1-1,0 0 0,0 0 0,0 0 1,0 1-1,0-1 0,0 0 0,1 0 1,-1 0-1,0 0 0,10 6 302,16 0-53,45 7 302,122 41 1,-169-46-721,-10-4-118,0 0 0,0 2 0,0 0 0,0 0 0,-1 1 0,13 10-1,-14-9-995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8:37.78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149 1 992,'0'0'6,"0"0"1,0 0-1,0 0 1,0 0-1,0 0 0,0 0 1,0 1-1,0-1 1,0 0-1,-1 0 1,1 0-1,0 0 0,0 0 1,0 0-1,0 0 1,0 0-1,0 1 0,-1-1 1,1 0-1,0 0 1,0 0-1,0 0 0,0 0 1,0 0-1,-12 4 4826,-6 15-2080,18-18-2705,-1-1 1,1 1-1,-1-1 1,1 1 0,-1-1-1,1 1 1,-1-1-1,1 1 1,-1-1-1,1 0 1,-1 1 0,0-1-1,1 0 1,-1 0-1,0 1 1,1-1-1,-2 0 1,3 2 109,1-2-157,9 20 581,-8-17-531,1 0-1,0 0 1,0 0 0,0-1-1,0 0 1,0 1-1,0-1 1,1 0-1,-1-1 1,6 2-1,51 9 412,-41-8-331,173 23 285,-107-16-195,-19-4 129,73-2 1,-139-5-318,1 0 0,-1 0 1,0 0-1,0 0 0,0-1 1,0 1-1,0 0 0,0-1 1,0 1-1,0-1 0,-1 1 1,1-1-1,0 1 1,0-1-1,1-1 0,-2 2-32,1 0 1,-1-1-1,0 1 0,0 0 0,0-1 1,1 1-1,-1 0 0,0-1 0,0 1 1,0 0-1,0-1 0,0 1 0,0 0 0,0-1 1,0 1-1,0-1 0,0 1 0,0 0 1,0-1-1,0 1 0,0-1 0,0 1 1,0 0-1,0-1 0,-1 1 0,1 0 0,0-1 1,0 1-1,0 0 0,-1-1 0,1 1 1,0 0-1,0 0 0,-1-1 0,1 1 1,0 0-1,0 0 0,-1-1 0,1 1 0,0 0 1,-1 0-1,1 0 0,0-1 0,-1 1 1,-2-2-34,0 0 0,0 0 1,-1 1-1,1-1 0,0 1 1,-1-1-1,1 1 1,0 0-1,-1 0 0,1 1 1,-1-1-1,0 1 0,1 0 1,-1 0-1,1 0 1,-6 1-1,-41 0-135,37-2 154,-1 1 0,1 0 0,-24 5 0,-66 11 46,-98 31 288,189-44-276,0 2 0,1-1-1,-1 1 1,1 1 0,0 0 0,0 1 0,1 0 0,-12 11 0,11-10 74,9-7-81,-1 1 0,1 0 0,0 0 1,0 0-1,-1 0 0,-1 3 0,-4 6 7,7-9-60,-1 0 0,1 0 0,-1 0 0,1 0-1,0 0 1,0 0 0,0 1 0,0-1 0,0 0 0,1 1 0,-1-1 0,0 5 0,1-3 29,-3 33 170,3-34-154,1-1 1,-1 1-1,0-1 1,1 1-1,-1-1 0,1 0 1,0 1-1,-1-1 1,1 0-1,0 0 1,1 0-1,-1 1 0,3 2 1,4 3 14,0-1 0,0 0 1,1-1-1,0 0 0,0 0 1,1-1-1,-1 0 0,1-1 0,0 0 1,1 0-1,-1-1 0,1-1 1,12 3-1,16-1 29,1-1 0,51-3 0,-41-1 37,38 1-184,-86 0 116,-8 5-53,1-1 0,-1 0-1,0 0 1,-1 0-1,1-1 1,-8 4 0,-48 16-90,26-10 31,14-5 61,-44 18 179,1 2 0,-78 46 0,141-72-164,-1-1 1,1 0 0,0 1-1,-1-1 1,1 1-1,0 0 1,0 0 0,0 0-1,0 0 1,0 0-1,1 1 1,-1-1 0,1 0-1,-1 1 1,1-1-1,-2 6 1,3-7 9,-1 0 1,1 0 0,0 0-1,0 0 1,0 1-1,0-1 1,0 0-1,0 0 1,0 0-1,0 1 1,0-1 0,1 1-1,-1-1-3,1 0-1,0 0 1,0 0 0,0 0-1,-1-1 1,1 1 0,0 0-1,0-1 1,0 1-1,0-1 1,0 1 0,0-1-1,0 1 1,0-1 0,0 0-1,0 1 1,2-1 0,106 19 174,-79-15-180,0 1 0,57 17 0,-65-15-35,-16-5 33,0-1 1,0 2-1,0-1 1,-1 1-1,1 0 1,5 4-1,5 3 39,-10-6-68,1 1 0,-1 0-1,11 9 1,-14-10 12,0-1 25,0 1-1,0-1 0,0 0 1,0 1-1,-1 0 0,4 7 1,-5-8-26,1 1 1,-1 0 0,0 0 0,0 0 0,0 0 0,-1 0 0,1 0 0,-1 1 0,0-1 0,0 0 0,-1 0-1,1 0 1,-1 0 0,-2 6 0,3-7 30,0 1 0,-1-1 0,0 0 0,1 1 0,-1-1-1,-1 0 1,1 1 0,0-1 0,-1 0 0,0 0 0,0 0 0,0 0-1,0-1 1,0 1 0,0 0 0,-1-1 0,1 1 0,-1-1 0,-4 3 0,-30 15 260,0-2 0,-60 20 0,85-33-233,10-4-37,-89 29 414,80-27-280,0 0 0,0-2 0,-1 1 0,1-1 0,-1-1 0,-13-1 0,15 1-14,1-2 0,0 1 0,-17-6 1,23 6-145,0-1 0,0 1 1,0-1-1,0 0 0,0 0 1,1 0-1,-1 0 1,1 0-1,-1 0 0,1-1 1,0 1-1,0-1 0,-2-3 1,-2-6-247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8:45.18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235 538 1984,'4'0'4021,"-12"0"-3750,0 1-1,0 0 1,0 0 0,0 1-1,1 0 1,-1 0 0,0 1-1,1 0 1,0 0 0,0 1-1,-10 6 1,1-1 38,1 1 0,-24 21 0,33-26-274,0 1 0,0 0 0,1 0 0,0 1 0,0 0 0,1 0 0,0 0 1,-5 12-1,5-9 50,1 0 0,0 0-1,1 0 1,0 0 0,0 1 0,1-1 0,0 1 0,2 15 0,-1-23-27,0 1 0,0-1 0,1 0 0,-1 0 1,1 0-1,0 0 0,0 0 0,0 0 0,1 0 0,-1 0 0,1 0 0,-1 0 0,1-1 1,0 1-1,0-1 0,0 1 0,0-1 0,1 0 0,-1 0 0,1 0 0,-1 0 0,1 0 1,0 0-1,0-1 0,-1 1 0,1-1 0,0 0 0,0 0 0,1 0 0,-1 0 0,5 0 1,0-1 39,0 1 1,0-1 0,0-1-1,-1 0 1,16-3 0,38-14 79,-46 13-159,79-27 178,144-69 1,-233 98-238,-2 2 8,-1 0 1,0 0-1,1 0 1,-1 0-1,0-1 1,0 1 0,0-1-1,0 0 1,0 1-1,0-1 1,0 0-1,0 0 1,1-4 0,-2 0-204,-6 8-6,-5 6-41,6-3 208,1-2 58,-1 1 0,1 0 0,0 0 0,0 0 0,0 0 0,-3 7 0,6-9 56,-1 0-1,1 0 0,-1 0 0,1 0 1,0 0-1,0 1 0,-1-1 0,2 0 1,-1 0-1,0 0 0,0 0 0,1 1 1,-1-1-1,1 0 0,0 0 0,-1 0 1,1 0-1,2 3 0,0 0 21,0-1-1,0 1 1,1-1-1,-1 0 1,1 0-1,0 0 1,0-1-1,0 1 1,1-1-1,-1 0 1,1 0-1,0 0 1,0-1 0,0 0-1,0 0 1,6 2-1,-8-4-15,-1 1-1,1 0 1,0-1-1,0 1 1,0-1-1,-1 0 1,1 0-1,0 0 1,0 0 0,0 0-1,-1-1 1,1 1-1,0-1 1,0 0-1,-1 0 1,1 0-1,-1 0 1,1 0-1,-1 0 1,1-1 0,-1 1-1,0-1 1,1 0-1,-1 0 1,0 0-1,0 0 1,-1 0-1,1 0 1,0 0-1,-1-1 1,2-2 0,-1 2-45,-1 1 1,0-1 0,0 0 0,0 0 0,-1 1-1,1-1 1,-1 0 0,0 0 0,1 0 0,-1 0-1,0 0 1,-1 0 0,1 1 0,0-1 0,-1 0-1,0 0 1,0 0 0,0 1 0,0-1 0,0 0 0,0 1-1,-1-1 1,1 1 0,-1-1 0,1 1 0,-1 0-1,-3-3 1,-9-8-122,9 8 53,-1 0 1,1 0-1,-1 1 0,0 0 1,0 0-1,-10-5 1,24 11 85,0-1 0,0 0 0,-1-1 0,1 1 0,0-2 0,0 1 1,-1-1-1,1 0 0,0 0 0,-1-1 0,1 0 0,-1-1 0,12-4 1,26-16 205,97-55 7,-121 64-198,0 0 0,-2-1 0,1-1 0,26-30 0,-23 17 100,-1 0 0,36-64 0,23-75-422,-49 75-99,-31 90 164,1 0 0,-1-1 0,0 1-1,0-1 1,0 0 0,-1 1 0,1-1 0,-1-5 0,-1 10 188,0 0 1,1 0 0,-1-1 0,0 1-1,0 0 1,0 0 0,1 0 0,-1 0-1,1 0 1,-1 0 0,0 0 0,1 0-1,0 0 1,-1 0 0,1 0 0,-1 2-1,-1 3-66,-20 57 204,-2 5 187,-14 20 136,-92 152 0,37-95 157,77-118-287,-13 31 1,13-26 487,16-32-763,0 0 0,0 1 0,0-1 0,0 0 0,0 0 0,0 0 0,0 0 0,0 0 0,0 0-1,0 0 1,0 0 0,0 0 0,0 0 0,0 0 0,0 1 0,0-1 0,0 0 0,0 0 0,0 0 0,0 0 0,0 0 0,0 0 0,0 0 0,0 0 0,0 0 0,0 0 0,0 1 0,0-1 0,0 0 0,0 0 0,0 0 0,0 0 0,0 0 0,0 0 0,1 0 0,-1 0 0,0 0 0,0 0 0,0 0-1,0 0 1,0 0 0,0 0 0,0 0 0,0 0 0,0 0 0,0 0 0,0 1 0,1-1 0,-1 0 0,0 0 0,0 0 0,0 0 0,0 0 0,0 0 0,0 0 0,0 0 0,0-1 0,0 1 0,0 0 0,1 0 0,-1 0 0,0 0 0,0 0 0,0 0 0,0 0 0,0 0 0,0 0 0,0 0 0,7-3 170,71-59 505,-64 51-855,1 1-1,0 0 1,1 2 0,0-1 0,0 2 0,1 0 0,0 1-1,18-3 1,-33 8 127,0 1 0,1-1 0,-1 1 0,0 0 0,1 0 0,-1 0 0,0 0 0,1 1 0,-1-1 0,0 0 0,1 1 0,-1 0 0,0-1 0,0 1 0,0 0 0,0 0 0,0 0 0,0 1 0,0-1 0,0 0 0,0 1 0,0 0 0,2 1 0,0 3 21,0 1 1,-1-1 0,1 0-1,-1 1 1,4 13-1,8 15-61,-10-25 190,1 1 1,1-2-1,15 19 1,-20-26-100,0 1 0,0-1 0,0 0-1,1 0 1,-1 0 0,1 0 0,-1-1 0,1 1 0,0-1 0,0 1 0,0-1 0,0 0 0,0 0 0,0 0 0,0-1 0,0 1 0,0-1 0,0 1 0,5-1 0,-2-1 51,0 0 0,0-1 0,-1 0 0,1 1 1,-1-2-1,1 1 0,-1-1 0,10-6 0,0-1 223,20-21 0,-13 11-179,-14 13-90,27-25 69,-31 28-92,-1 0 0,0 0 0,0 1 1,0-2-1,-1 1 0,1 0 0,2-6 0,-5 9-25,0 1 0,0-1-1,1 1 1,-1-1 0,0 1-1,0-1 1,1 0 0,-1 1-1,0-1 1,0 0 0,0 1-1,0-1 1,0 1 0,0-1-1,0 0 1,0 1 0,0-1-1,0 0 1,0 1 0,-1-1-1,1 1 1,0-1 0,0 1-1,-1-1 1,1 0 0,0 1-1,-1-1 1,1 1 0,0-1-1,-1 1 1,1-1 0,-1 1-1,1 0 1,-1-1 0,1 1-1,-1 0 1,1-1 0,-1 1-1,1 0 1,-1-1 0,1 1-1,-1 0 1,0 0 0,1 0-1,-1 0 1,1-1-1,-1 1 1,-1 0 0,-1 0-46,-1 0 0,0 0 0,1 1 0,-1-1 0,1 1 0,-1 0 0,-3 1 0,2 0 45,-1 0 1,1 1-1,0 0 1,0 0-1,0 1 1,0-1-1,0 1 1,1 0-1,0 0 1,0 1-1,0-1 1,0 1-1,-5 10 1,1-3 38,2 2 1,0-1-1,0 1 0,-5 19 1,9-23 26,-1-1 0,2 1 0,-1 0 1,1-1-1,1 1 0,0 13 0,1-20-18,-1 0 0,0 1-1,1-1 1,0 0-1,-1 0 1,1 0-1,0 0 1,1 0-1,-1 0 1,0 0-1,1 0 1,0-1 0,0 1-1,0 0 1,0-1-1,0 1 1,0-1-1,1 0 1,-1 0-1,1 0 1,-1 0-1,1 0 1,3 1-1,-1-1 12,1-1-1,-1 1 1,1-1-1,-1 0 1,1 0-1,0-1 1,0 0-1,-1 0 1,1 0-1,0 0 1,-1-1-1,1 0 1,0 0-1,5-3 1,6-2 95,-1 0 0,1-1 1,17-11-1,218-139-357,-249 156 189,-1 0 0,0-1-1,0 1 1,0-1-1,0 0 1,0 1 0,0-1-1,0 0 1,-1 0 0,1 0-1,-1 0 1,1-1-1,-1 1 1,0 0 0,0-1-1,0 1 1,0-1-1,0 1 1,-1-1 0,2-4-1,-2 17 3,1 1 1,1-1-1,3 13 0,4 3-66,-6-17 137,1 0 0,-1 1-1,-1-1 1,2 14 0,8 63-228,-9-73 228,0-1 0,1 0-1,1 0 1,10 21-1,-14-31-8,0 0 0,-1-1 0,2 1 0,-1-1-1,0 0 1,0 1 0,0-1 0,1 0 0,-1 0-1,0 1 1,1-1 0,-1 0 0,1 0-1,0-1 1,-1 1 0,1 0 0,0-1 0,-1 1-1,1-1 1,2 1 0,-1-1 2,0 0 1,0 0-1,0 0 1,0 0-1,0-1 1,0 0-1,0 1 1,0-1-1,0 0 1,5-3-1,3-2 47,0-1 1,-1 0-1,1-1 0,16-16 0,3-5 130,110-117 439,-135 141-702,-1 0 0,0 0 0,-1-1 0,1 0-1,-1 0 1,0 0 0,-1 0 0,1 0 0,-1-1 0,0 1 0,-1-1 0,2-9-1,-3 15 40,0-1 0,0 1 0,0 0 0,-1 0 0,1 0-1,0 0 1,-1-1 0,1 1 0,0 0 0,-1 0 0,0 0-1,1 0 1,-1 0 0,1 0 0,-1 0 0,0 0-1,0 0 1,0 0 0,1 1 0,-1-1 0,0 0 0,0 0-1,0 1 1,0-1 0,0 0 0,0 1 0,-1-1-1,1 1 1,0 0 0,0-1 0,0 1 0,0 0 0,-1 0-1,1 0 1,0 0 0,0 0 0,0 0 0,-1 0 0,0 0-1,-2 0-9,0 1-1,0-1 0,0 1 0,0 0 0,0 0 1,0 0-1,1 1 0,-1-1 0,0 1 0,-6 4 1,3 0 28,1 0 0,-1 1 1,1-1-1,1 1 0,-1 1 1,1-1-1,1 1 1,-1 0-1,1 0 0,1 0 1,-1 1-1,-2 13 0,4-16 20,0 0 0,1 1 0,0-1 0,0 1 0,1-1 0,-1 1 0,2-1 0,-1 1 0,1-1 0,0 1 0,0-1 0,0 1 0,1-1 0,0 0 0,1 0 0,-1 0 0,1 0 0,4 6-1,-5-8 35,1-1 0,0 0 0,0 0-1,-1 0 1,2-1 0,-1 1-1,0-1 1,0 1 0,1-1-1,-1 0 1,1 0 0,0-1 0,5 3-1,-3-3-1,-1 0 0,1 0 0,-1-1 0,1 1 0,0-1 0,-1 0-1,1-1 1,9-1 0,1-2 15,0-1 0,-1-1 0,0 0 0,0-1 0,25-15-1,77-63 203,-46 31-796,-50 41 203,-20 13 317,-1-1 0,1 1 1,-1 0-1,0 0 0,1 0 1,-1-1-1,1 1 0,-1 0 0,1 0 1,-1 0-1,1 0 0,-1 0 0,1 0 1,-1 0-1,0 0 0,1 0 1,-1 0-1,1 0 0,-1 0 0,1 0 1,-1 0-1,1 0 0,-1 0 0,1 1 1,-1-1-1,1 0 0,-1 0 1,0 0-1,1 1 0,-1-1 0,0 0 1,1 1-1,-1-1 0,1 0 0,-1 1 1,0-1-1,0 0 0,1 1 0,-1-1 1,0 1-1,0-1 0,1 1 1,-1-1-1,0 1 0,0 5-20,0 0 0,0 0 0,-1-1-1,0 1 1,0 0 0,-3 9 0,1-3 30,-29 123 871,31-110-476,1-24-378,0-1 1,0 1 0,0-1 0,0 1 0,0-1 0,0 0-1,0 1 1,0-1 0,0 1 0,0-1 0,0 1 0,0-1-1,0 0 1,1 1 0,-1-1 0,0 1 0,0-1 0,0 0-1,1 1 1,-1-1 0,0 1 0,1-1 0,-1 0 0,0 1-1,0-1 1,1 0 0,-1 0 0,1 1 0,-1-1 0,0 0-1,1 0 1,-1 0 0,1 1 0,-1-1 0,0 0 0,1 0-1,-1 0 1,1 0 0,-1 0 0,1 0 0,-1 0 0,1 0 0,-1 0-1,0 0 1,1 0 0,-1 0 0,1 0 0,-1 0 0,1-1-1,-1 1 1,1 0 0,7-6 63,0 0 0,0 0 0,-1-1 0,1 0 0,-2-1 0,9-10 0,3-3-85,7-9-21,-12 14-4,2-1 1,0 2-1,31-27 1,-29 34-190,-17 8 205,0 0 0,0 0 0,1 0 0,-1-1 0,0 1 0,1 0 0,-1 0 0,0 0 1,1 0-1,-1 0 0,0 0 0,1 0 0,-1 0 0,0-1 0,1 1 0,-1 0 0,0 0 0,1 1 0,-1-1 0,0 0 0,1 0 0,-1 0 1,0 0-1,1 0 0,-1 0 0,0 0 0,1 0 0,-1 1 0,0-1 0,0 0 0,1 0 0,-1 0 0,0 1 0,0-1 0,1 0 0,-1 0 1,0 1-1,0-1 0,1 0 0,-1 0 0,0 1 0,0-1 0,0 0 0,0 1 0,0-1 0,0 0 0,1 1 0,-1-1 0,-1 14-50,-1-1 0,0 0-1,-1-1 1,-1 1 0,-7 19-1,6-20 174,1 1 0,0 0 0,1 0 0,0 1-1,-1 20 1,4-33-84,0-1 0,0 1-1,0 0 1,0-1 0,0 1 0,1-1-1,-1 1 1,0-1 0,0 1 0,0-1 0,0 1-1,1-1 1,-1 1 0,0-1 0,0 1-1,1-1 1,-1 1 0,1-1 0,-1 0-1,0 1 1,1-1 0,-1 0 0,1 1-1,-1-1 1,1 1 0,0-1 3,1 1-1,-1-1 1,0 0-1,1 1 1,-1-1-1,0 0 1,1 0 0,-1 0-1,0 0 1,3 0-1,3-2 25,1 1 0,14-6-1,-17 5-22,98-42 99,-54 25-191,29-11-125,-66 27 166,-1 0-1,1 1 1,0 0 0,21-1-1,-20 3 34,0 0-1,0-1 1,0 0 0,-1-1-1,1 0 1,-1-1 0,1-1-1,12-5 1,33-23 157,-43 23-190,0 0 0,0 2 0,18-8 0,-31 15-126,-6 3 7,-16 7-88,-6 4 128,5 1 61,0 0 0,-33 32-1,0 1 77,50-45-32,0 1 0,1-1-1,-1 1 1,1-1 0,0 1-1,0 0 1,0 0 0,1 0 0,-1 1-1,1-1 1,0 1 0,-2 7 0,3-9 11,1 0-1,-1 0 1,1 1 0,0-1 0,0 0 0,0 1 0,0-1 0,0 0 0,1 0 0,-1 1 0,1-1 0,0 0 0,0 0 0,0 0 0,1 0 0,-1 0 0,1 0 0,0 0 0,-1 0 0,4 2 0,0 1 11,0-1 0,1 0 0,-1 0 0,1-1 1,0 0-1,0 0 0,1 0 0,-1-1 0,1 0 1,0 0-1,0 0 0,0-1 0,0 0 0,0-1 0,0 0 1,1 0-1,-1 0 0,8-1 0,5 0 31,-1-1-1,0-2 1,0 1 0,0-2-1,32-11 1,-15 2-10,0-1 0,0-2 0,-2-2 0,33-22 1,-44 24-24,0-1 0,-1-1 0,0-1 1,-2-1-1,0-1 0,17-24 0,-33 41-46,-1-1 0,0 1 0,-1 0-1,1-1 1,-1 0 0,1 1 0,-1-1 0,-1 0-1,1 0 1,-1 0 0,1-8 0,-2 13 9,0-1 0,0 0 0,0 0 0,0 0 0,0 1 0,0-1 0,-1 0 0,1 0 1,0 1-1,-1-1 0,1 0 0,0 1 0,-1-1 0,1 0 0,-1 1 0,1-1 0,-1 1 0,1-1 1,-1 1-1,0-1 0,1 1 0,-1-1 0,0 1 0,1-1 0,-1 1 0,0 0 0,1-1 0,-1 1 0,0 0 1,0 0-1,1-1 0,-1 1 0,0 0 0,0 0 0,0 0 0,1 0 0,-2 0 0,-3 0-39,1 1-1,0-1 1,-1 1-1,1 0 1,-6 1-1,-3 3 14,0 0 1,0 0-1,0 1 0,1 1 0,0 0 0,0 1 0,1 0 0,-13 12 0,17-14 50,1 0 0,0 1 0,0 0 0,1 0 0,-1 1 0,2-1 0,-1 1-1,1 0 1,0 0 0,1 1 0,-1-1 0,2 1 0,-4 16 0,6-21 9,-1 0 0,1-1 0,0 1 0,0-1 0,1 1 0,-1-1 0,1 1 0,0-1 0,0 1 0,0-1 0,0 0-1,0 1 1,1-1 0,3 6 0,-1-5 13,0 1 1,0 0-1,0-1 0,0 0 0,1 0 0,-1 0 0,1-1 0,6 4 0,5 1 55,-1 0 0,2-2 0,-1 0 0,1 0 0,17 2 0,-15-4-80,1-1-1,-1 0 1,1-2-1,24-1 1,10-6-3283,-49 5 2668,0 0 0,0 0 0,0 0-1,6-3 1,-9 3-127,1-1-1,0 1 0,-1-1 1,1 0-1,-1 0 0,0 0 1,0 0-1,4-4 0,12-18-3723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8:47.71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3 735 3904,'-2'-2'1308,"8"3"-271,-2 0-660,0 0-1,0-1 1,0 1-1,0-1 1,0 0-1,5 0 1,24-8 867,1-1-1,-2-2 1,39-18-1,91-51-438,-158 78-755,37-19 39,-1-3-1,-1 0 1,-1-3-1,40-36 1,-41 26-23,-2-1-1,-2-1 1,-2-2 0,-1-1 0,37-72 0,-66 113-75,26-57 6,-25 52-74,0 1 0,-1 0 0,0-1 0,0 1 0,0-1 0,0 1 0,-1-1 1,0-8-1,0 13 55,0 1 0,0-1 1,0 1-1,0-1 0,0 1 1,0-1-1,-1 1 0,1 0 1,0-1-1,0 1 1,0-1-1,-1 1 0,1-1 1,0 1-1,-1 0 0,1-1 1,0 1-1,-1 0 1,1-1-1,0 1 0,-1 0 1,1 0-1,0-1 0,-1 1 1,1 0-1,-1 0 0,1 0 1,-1-1-1,1 1 1,0 0-1,-1 0 0,1 0 1,-1 0-1,1 0 0,-1 0 1,1 0-1,-1 0 1,1 0-1,-1 0 0,1 0 1,-1 0-1,0 1 0,-2 0-47,0 0-1,0 0 0,-1 0 0,1 1 0,-5 2 0,-12 10 107,1 0 0,0 1 0,1 0 0,1 2 0,0 0 0,1 1 0,-15 22 0,12-11 181,1 0 0,1 1 0,1 1 1,-15 44-1,27-64-148,1-1 0,0 1 0,1 0 0,0 0 0,1 0 0,0 0 0,1 0 0,0 13 0,1-17-8,0-1 1,0 1-1,1-1 1,0 1 0,0-1-1,0 0 1,1 0 0,0 0-1,0-1 1,0 1 0,1 0-1,0-1 1,0 0 0,0 0-1,7 5 1,-2-2 30,1-1 1,-1-1-1,2 0 1,-1 0-1,1-1 1,-1 0-1,1 0 0,1-2 1,-1 1-1,0-2 1,1 1-1,0-1 1,-1-1-1,1 0 1,0-1-1,0 0 1,0-1-1,-1 0 0,22-5 1,-22 3-50,-1 0 0,1 0 1,-1-1-1,0 0 0,0-1 0,0 0 1,-1 0-1,1-1 0,-1 0 0,-1-1 1,1 0-1,-1 0 0,0-1 0,-1 0 1,0-1-1,0 1 0,-1-1 0,0 0 1,-1-1-1,1 0 0,3-12 0,-7 18-94,-1-1-1,0 0 1,0 1-1,-1-1 1,1 0-1,-1 0 0,0 1 1,-1-7-1,1 10 28,0 0 0,0 0-1,-1 0 1,1 0-1,0 0 1,-1 0 0,1 1-1,0-1 1,-1 0 0,1 0-1,-1 0 1,0 0 0,1 0-1,-1 1 1,1-1-1,-1 0 1,0 1 0,-1-2-1,1 2 3,0 0 0,0-1 0,0 1 0,0 0-1,0 0 1,0 0 0,0 0 0,0 0 0,0 0-1,0 0 1,0 0 0,-1 0 0,1 0 0,0 1 0,0-1-1,0 0 1,0 1 0,0-1 0,0 1 0,-1 0-1,-8 4-64,1 1-1,1 1 1,-1-1-1,1 1 0,0 0 1,-11 14-1,9-9 97,0 1 1,0 0-1,-13 28 0,20-35 51,0-1 0,1 1-1,0 0 1,0 0 0,1 0-1,0 0 1,0 0 0,0 0 0,1 10-1,0-13-36,0-1 0,0 0 1,1 1-1,-1-1 0,1 0 0,0 0 0,0 1 0,-1-1 0,1 0 0,1 0 1,-1 0-1,0 0 0,0 0 0,1 0 0,-1-1 0,1 1 0,0 0 0,0-1 1,-1 1-1,1-1 0,0 0 0,0 1 0,0-1 0,0 0 0,0 0 0,1 0 1,-1 0-1,4 0 0,3 1 50,1 0-1,0-1 1,-1 0 0,1-1 0,0 0 0,13-2 0,61-13 76,-82 15-145,77-16 103,168-44 184,-243 59-299,-1 0 0,1 0 0,0 1 0,-1-1-1,1 1 1,0 0 0,4 0 0,-8 0 1,1 0 0,0 0 0,-1 0 0,1 0 0,-1 0 0,1 1 0,0-1 0,-1 0 0,1 0 0,-1 1 0,1-1 0,-1 0 0,1 1 0,-1-1 0,1 0 0,-1 1 0,1-1 0,-1 1 0,1 0 0,-1 0 6,1 0-1,-1-1 1,0 1-1,0 0 1,0 0-1,0 0 1,0 0-1,0-1 1,0 1-1,0 0 1,0 0-1,0 0 1,0 0-1,-1-1 1,1 1-1,0 0 1,-1 0-1,1-1 1,-1 2-1,-3 5-13,-1 0 1,0 0-1,0-1 0,-1 0 1,0 0-1,0 0 0,-7 5 0,-10 10 135,13-11-5,3-3-19,-1 0 1,1 1-1,1 0 0,-7 10 0,12-18-88,1 1 0,0-1-1,0 1 1,-1-1-1,1 0 1,0 1 0,0-1-1,-1 1 1,1-1-1,0 1 1,0-1 0,0 1-1,0-1 1,0 1-1,-1-1 1,1 1 0,0-1-1,0 1 1,0-1-1,1 1 1,-1-1 0,0 1-1,0-1 1,0 0-1,0 2 1,1-2 2,-1 0 0,1 0 1,-1 1-1,1-1 0,-1 0 0,1 0 0,-1 0 1,1 0-1,-1 1 0,1-1 0,-1 0 0,1 0 0,0 0 1,-1 0-1,1 0 0,-1-1 0,1 1 0,0 0 1,26-9 239,106-44-291,-115 46 70,-1 1-257,24-6 0,-41 12 219,1 0-1,-1 0 0,1 0 1,-1 0-1,1 0 0,-1 0 0,0 0 1,1 0-1,-1 0 0,1 1 1,-1-1-1,1 0 0,-1 0 0,0 0 1,1 1-1,-1-1 0,1 0 1,-1 0-1,0 1 0,1-1 1,-1 0-1,0 1 0,1-1 0,-1 0 1,0 1-1,0-1 0,1 1 1,-1-1-1,0 0 0,0 1 0,0-1 1,0 1-1,1-1 0,-1 1 1,0-1-1,0 0 0,0 1 1,0-1-1,0 1 0,0-1 0,0 1 1,0-1-1,-1 2 0,-1 24 23,1-20-29,1-4-1,-1 1 53,1 1 0,-1-1 0,1 0-1,0 1 1,0-1 0,0 0 0,1 1 0,-1-1-1,1 3 1,0-5-23,-1 0 0,0-1-1,1 1 1,-1-1 0,0 1 0,1-1-1,-1 1 1,1-1 0,-1 1 0,1-1-1,-1 0 1,1 1 0,-1-1-1,1 0 1,0 1 0,-1-1 0,1 0-1,-1 0 1,2 1 0,0-1-12,0 0 0,1 0 0,-1 0 0,0 0 0,0 0 0,0 0 0,1 0 1,2-2-1,106-24 30,139-31 74,-110 27-250,-138 30 126,0-1 0,0 1 0,-1 0 0,1 0-1,0 0 1,0 0 0,0 0 0,0 0 0,3 1-1,-5-1 15,0 0-1,0 0 0,0 0 0,1 0 0,-1 0 1,0 1-1,0-1 0,0 0 0,0 0 1,0 0-1,0 0 0,0 0 0,1 0 1,-1 0-1,0 0 0,0 0 0,0 0 0,0 1 1,0-1-1,0 0 0,0 0 0,0 0 1,0 0-1,0 0 0,0 0 0,0 1 1,0-1-1,0 0 0,0 0 0,0 0 0,0 0 1,0 0-1,0 0 0,0 1 0,0-1 1,0 0-1,0 0 0,0 0 0,0 0 1,-8 7-120,-15 4 46,2 1 0,-32 24 0,44-29 90,-1 1 0,1 1 0,1 0 0,-1 0 0,1 0 0,1 1 0,-8 13 0,13-19-2,0 0 1,1 0 0,-1-1-1,1 1 1,0 0 0,0 1-1,0-1 1,0 0 0,1 5-1,0-7-1,0 0 0,0-1 0,0 1 0,0 0 0,1 0 0,-1 0 0,0-1 0,1 1-1,0 0 1,-1 0 0,1-1 0,0 1 0,0-1 0,0 1 0,0-1 0,0 1-1,0-1 1,0 1 0,1-1 0,-1 0 0,0 0 0,1 0 0,2 2 0,-1-1 3,0-1 0,1 0 0,-1 1 0,0-1 1,1 0-1,-1-1 0,0 1 0,1-1 0,-1 1 0,1-1 1,-1 0-1,1 0 0,6-2 0,-5 1 15,1 0 0,-1-1 0,1 0 1,-1 0-1,0-1 0,0 0 0,9-5 0,-6 1 4,0 1 0,0-1 0,-1 0 0,1-1 0,-2 0 0,1 0 0,-1-1 0,9-16 0,-1-2 2,-9 19-40,-1 0 0,1 0 0,-2 0-1,1-1 1,-1 0 0,0 1 0,-1-1 0,3-17-1,-5 25-8,0 1 0,0-1-1,0 1 1,0-1 0,0 1-1,0-1 1,0 1 0,0-1-1,0 1 1,0 0 0,0-1-1,0 1 1,0-1 0,-1 1-1,1-1 1,0 1-1,0-1 1,0 1 0,-1 0-1,1-1 1,0 1 0,0-1-1,-1 1 1,1 0 0,0-1-1,-1 1 1,1 0 0,0 0-1,-1-1 1,1 1 0,-1 0-1,1 0 1,0-1 0,-1 1-1,1 0 1,-1 0 0,1 0-1,-1 0 1,-1 0-8,0 1-1,0-1 1,0 1 0,0 0 0,0-1 0,1 1-1,-1 0 1,0 0 0,1 1 0,-1-1 0,-2 3-1,-16 14-55,-27 32 0,-116 154-7,149-185 105,-192 230 51,186-225 219,-1-1 0,-35 29 0,56-52-275,-1 1 0,1-1 0,-1 1-1,1-1 1,-1 0 0,0 1 0,1-1-1,-1 0 1,1 1 0,-1-1-1,1 0 1,-1 0 0,0 0 0,1 0-1,-1 1 1,0-1 0,1 0 0,-2 0-1,2 0-23,0-1-1,0 1 0,-1 0 1,1 0-1,0-1 0,0 1 0,0 0 1,-1 0-1,1-1 0,0 1 1,0 0-1,0 0 0,0-1 1,0 1-1,0 0 0,-1-1 0,1 1 1,0 0-1,0 0 0,0-1 1,0 1-1,0 0 0,0-1 1,0 1-1,0 0 0,1-1 0,-1-3-138,1 1 0,0-1-1,0 0 1,0 1 0,3-5-1,2-3-16,1 1-1,0 0 0,1 0 0,0 1 0,0 0 0,1 1 1,0 0-1,1 0 0,16-10 0,3 0-1,0 2-1,39-16 1,46-11-118,21-9 184,-83 26 167,68-45 0,190-120 976,-289 179-997,-1-1 0,0 0-1,-1-2 1,0 0 0,-1-1-1,18-22 1,-16 13-26,-1-1 0,-2-1 0,0-1 0,-2 0 0,15-41 0,-4-1-207,18-86 1,-41 126-103,-3 30 283,0-1 0,1 1 0,-1 0-1,0 0 1,0-1 0,0 1 0,0 0-1,0 0 1,0-1 0,0 1 0,0 0-1,0 0 1,-1-1 0,1 1 0,0 0-1,0 0 1,0-1 0,0 1 0,0 0-1,0 0 1,0-1 0,-1 1 0,1 0-1,0 0 1,0 0 0,0-1 0,0 1-1,-1 0 1,1 0 0,0 0 0,0 0-1,-1-1 1,0 2-21,0 0-1,1 0 1,-1 0 0,0 0 0,0 0-1,0 0 1,1 0 0,-1 0 0,1 0-1,-1 0 1,0 3 0,-76 193-457,48-116 403,-1 8 58,26-74 162,0 0 0,2 0 0,-2 31-1,4-42-62,0 1-1,1-1 0,-1 1 0,1-1 1,0 1-1,0-1 0,1 0 0,-1 1 1,1-1-1,0 0 0,3 5 0,-3-7-32,-1 0 0,1 0 0,-1 0 0,1 0 0,0-1 0,0 1-1,0 0 1,0-1 0,0 1 0,0-1 0,0 0 0,0 0 0,0 0-1,1 0 1,-1 0 0,0 0 0,1 0 0,-1-1 0,1 1 0,-1-1 0,4 0-1,0 0 8,1-1-1,0 0 0,0 0 1,0-1-1,-1 0 0,1 0 0,-1-1 1,1 0-1,7-4 0,8-6 5,23-19 0,-28 20-72,18-15 24,0-2-1,-2-1 0,-1-2 0,34-44 1,-28 25-37,-3 0 0,45-86 0,-70 113-249,-10 16 27,0 8 240,-1 0-1,1 0 1,0 0 0,-1 0 0,1 0 0,0 0-1,-1 0 1,1 0 0,-1 0 0,1 0 0,0 0-1,-1 0 1,1 0 0,-1 0 0,1 0 0,0 0-1,-1 1 1,1-1 0,0 0 0,-1 0 0,1 0-1,0 1 1,-1-1 0,1 1 0,-8 4-40,1 0 0,0 1 0,0 0 1,0 1-1,-9 12 0,7-9 28,-47 62 8,-51 83 0,50-69 60,44-68 65,-2 3 171,0 1 1,2 0-1,-21 48 1,34-69-267,0-1 0,-1 0 1,1 0-1,0 0 1,0 1-1,0-1 0,0 0 1,-1 0-1,1 1 0,0-1 1,0 0-1,0 0 0,0 1 1,0-1-1,0 0 0,0 0 1,0 1-1,0-1 0,0 0 1,0 1-1,0-1 0,0 0 1,0 0-1,0 1 1,0-1-1,0 0 0,0 0 1,0 1-1,0-1 0,0 0 1,1 0-1,-1 1 0,0-1 1,0 0-1,0 0 0,0 1 1,1-1-1,-1 0 0,0 0 1,0 0-1,1 0 1,-1 1-1,0-1 0,0 0 1,0 0-1,1 0 0,-1 0 1,0 0-1,1 0 0,-1 0 1,0 1-1,0-1 0,1 0 1,-1 0-1,0 0 0,0 0 1,1 0-1,-1 0 0,0-1 1,1 1-1,-1 0 1,0 0-1,0 0 0,1 0 1,19-9 285,-17 8-321,5-3 55,42-19-92,-46 21 10,0 1-1,1-1 0,-1 1 0,0 0 0,1 0 0,-1 1 0,1-1 0,-1 1 1,6 1-1,-7-1 18,-1 1 1,1 0-1,0 0 0,-1 0 1,0 0-1,1 1 1,-1-1-1,0 1 0,1-1 1,-1 1-1,0 0 1,0 0-1,0 0 0,-1 0 1,1 0-1,2 3 0,2 5 6,-1-1-1,7 18 0,-10-23 22,6 15 121,0 0 0,23 34 1,-29-48-104,1-1 0,0-1 0,0 1 0,1 0 0,-1-1 0,1 1 0,-1-1 0,1 0 0,0 0 0,0-1 1,0 1-1,1-1 0,-1 0 0,1 0 0,-1 0 0,1 0 0,0-1 0,9 2 0,-7-3-742,1-1 1,0 0-1,0 0 0,-1 0 1,1-1-1,-1 0 0,0 0 0,1-1 1,11-6-1,11-3-1945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8:48.07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9 10144,'0'-8'4576,"65"19"-3968,-17-3 639,1 0-799,30 4 320,-1-1-448,24-3-128,-11 0-96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5.3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111 2 1984,'17'-1'9780,"-17"6"-10243,-51 157 2297,33-113-1476,2 0-1,3 2 0,-11 69 1,21-73-124,1 1 1,2 0 0,3 0-1,12 73 1,-3-65 50,2-1 1,2-1-1,37 82 0,-46-121-250,-4-9-40,1 0-1,-2 1 0,1 0 1,-1 0-1,1 0 0,-2 0 0,2 8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5.75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1 3552,'6'9'2233,"0"0"1,6 18-1,5 27 833,-11-27-2348,-2-1 0,3 42 0,-5 168 999,-3-128-1317,1-92-404,0-1-1,-2 1 1,1-1 0,-7 22-1,4-31-2451,2-12-23,1-15-1492,1 6 718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6.11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 45 3808,'-14'-13'1227,"14"12"-1193,-1 1 1,1-1 0,-1 1 0,1-1 0,-1 1 0,0-1 0,1 1 0,-1 0 0,0-1 0,1 1 0,-1 0 0,0 0 0,1-1 0,-1 1 0,0 0 0,0 0 0,1 0 0,-15-5 6162,43 2-2762,23-1-2092,144-9 945,45 13-1573,-108 1-603,-116-3-1648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9T14:59:06.60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17 14 5152,'-16'-7'7472,"30"4"-6396,1 1 0,-1 1 1,18 1-1,-7-1-651,162 4 525,-63 8-3169,-123-11 1661,12 0-1314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B5846-4C2F-43A7-85B9-AD4843620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526AC-08CA-400D-A217-D3C24DB38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DB7BD-0EE2-42AA-83D1-3B79507D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BA7B-3E13-4895-A058-AE7A3B549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AB011-5655-4F65-915A-3230D4D2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D1979-2AC1-498A-9518-D2D3CA4F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3A6734-79D8-4BB6-A532-2250F7F21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557D5-98A2-4E24-97C5-1E36B584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93DE3-E07D-4856-8ECB-389E1B905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C8DED-5760-4EE0-A557-10A23493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3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C8935-F295-4232-93F4-85770AC2F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F0529-05B8-4CE7-9510-8E33515A8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DFD1-F2EA-4D12-A96B-F5B6B07C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1A53-23BD-4C19-929E-0808E5A4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15397-013F-4821-A6D6-383956FF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C2F2C-104A-4C63-8224-E21C0486F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B5642-6B6F-4795-9661-830DF3C7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1137C-B5AD-4296-BB49-948B13883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D647B-073C-4371-A2B2-3D269EFB2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DB979-5DA9-48D7-BFC0-AD7D66CA2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C6F9-F88F-49CF-A154-CC540DAA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A7801-E854-4CD5-8941-DF2FD361B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B804D-94BD-4AFD-9910-78FE573B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87B78-8028-47C8-810F-05FCFF64B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EF2DA-B310-40DB-BD5B-85410572E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6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894C7-F77E-4266-B2D4-1C32B66C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B6878-06A4-4D04-9F71-63D10D8EFA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63AAA-C7E8-40E3-B733-223F04AB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AAF18-1968-48EF-BC90-E8FC767EF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094C1-787A-43D6-94B0-C633B353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86067-A2E2-4E39-8BEF-61FDDEB2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9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44DA-02DA-41A8-BBE6-193C2632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05E3-AD65-43F1-8150-68FABDDF9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96427-BF71-481F-AF19-782EDBFCE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F1504-53FB-4DC2-8BB6-EB8889C67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AD21E-5F00-44D0-81D7-5D1BEE6E1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BB614-F2D2-412E-A56B-8310E6C4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6D7D8-E7B2-42CE-A69C-79B24F27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41C50-CB2F-4AF2-82D6-39DEBB06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72706-CDD2-4CF7-A5B7-DEE81E21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AFE41-548A-40C8-BCD9-E00288D5C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B9AFE-ECA6-4C76-8DD0-4A5C6B0B0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C1BF8-9E01-4561-A266-B9058D50F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5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2943B-AA22-4BE1-97A1-440425ED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12C4C9-51F8-46D0-9C6A-A75A3F3D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76F87-A384-409D-B76E-75270853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9554-C48A-4E42-84D0-11797C48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7B4FB-750B-45F4-BB49-41A73172E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67849-34C9-4AE8-A02A-14B70E191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B8AB4E-A020-4A86-8C24-705065B0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2DC32F-787A-43A5-AAD4-B9719A4BE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ADED8-B33A-441E-8D77-94EF62A7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6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70B8-0C15-48D2-B8D1-018B648D1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DF7D9-6945-451E-A911-274CE2C7B2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A8642-016F-4421-8D94-B25A6661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27C7F-0B16-4B94-985C-5C1D3EC8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CC913-8486-42CF-8794-CD0FE397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0DE9B-7929-4081-97E8-B0DA680D6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99FB4D-6358-427A-BD46-C18899FAF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23D4A-89D8-4DB5-A093-8AC0E1F79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DF793-F260-4C9F-8BFD-1EAA263CFB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14FD-9E87-4F08-B577-A47A4045E84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95FEA-E0B2-410A-BE48-33D455AA4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96B9-F2BF-4299-8B5E-E705B0FD4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AE265-8DA2-49A9-BEE4-E984D7D45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9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3.xml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63" Type="http://schemas.openxmlformats.org/officeDocument/2006/relationships/image" Target="../media/image31.png"/><Relationship Id="rId68" Type="http://schemas.openxmlformats.org/officeDocument/2006/relationships/customXml" Target="../ink/ink34.xml"/><Relationship Id="rId16" Type="http://schemas.openxmlformats.org/officeDocument/2006/relationships/customXml" Target="../ink/ink8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66" Type="http://schemas.openxmlformats.org/officeDocument/2006/relationships/customXml" Target="../ink/ink33.xml"/><Relationship Id="rId74" Type="http://schemas.openxmlformats.org/officeDocument/2006/relationships/customXml" Target="../ink/ink37.xml"/><Relationship Id="rId79" Type="http://schemas.openxmlformats.org/officeDocument/2006/relationships/image" Target="../media/image39.png"/><Relationship Id="rId5" Type="http://schemas.openxmlformats.org/officeDocument/2006/relationships/image" Target="../media/image2.png"/><Relationship Id="rId61" Type="http://schemas.openxmlformats.org/officeDocument/2006/relationships/image" Target="../media/image30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64" Type="http://schemas.openxmlformats.org/officeDocument/2006/relationships/customXml" Target="../ink/ink32.xml"/><Relationship Id="rId69" Type="http://schemas.openxmlformats.org/officeDocument/2006/relationships/image" Target="../media/image34.png"/><Relationship Id="rId77" Type="http://schemas.openxmlformats.org/officeDocument/2006/relationships/image" Target="../media/image38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Relationship Id="rId67" Type="http://schemas.openxmlformats.org/officeDocument/2006/relationships/image" Target="../media/image33.png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2.xml"/><Relationship Id="rId117" Type="http://schemas.openxmlformats.org/officeDocument/2006/relationships/image" Target="../media/image97.png"/><Relationship Id="rId21" Type="http://schemas.openxmlformats.org/officeDocument/2006/relationships/image" Target="../media/image49.png"/><Relationship Id="rId42" Type="http://schemas.openxmlformats.org/officeDocument/2006/relationships/customXml" Target="../ink/ink60.xml"/><Relationship Id="rId47" Type="http://schemas.openxmlformats.org/officeDocument/2006/relationships/image" Target="../media/image62.png"/><Relationship Id="rId63" Type="http://schemas.openxmlformats.org/officeDocument/2006/relationships/image" Target="../media/image70.png"/><Relationship Id="rId68" Type="http://schemas.openxmlformats.org/officeDocument/2006/relationships/customXml" Target="../ink/ink73.xml"/><Relationship Id="rId84" Type="http://schemas.openxmlformats.org/officeDocument/2006/relationships/customXml" Target="../ink/ink81.xml"/><Relationship Id="rId89" Type="http://schemas.openxmlformats.org/officeDocument/2006/relationships/image" Target="../media/image83.png"/><Relationship Id="rId112" Type="http://schemas.openxmlformats.org/officeDocument/2006/relationships/customXml" Target="../ink/ink95.xml"/><Relationship Id="rId16" Type="http://schemas.openxmlformats.org/officeDocument/2006/relationships/customXml" Target="../ink/ink47.xml"/><Relationship Id="rId107" Type="http://schemas.openxmlformats.org/officeDocument/2006/relationships/image" Target="../media/image92.png"/><Relationship Id="rId11" Type="http://schemas.openxmlformats.org/officeDocument/2006/relationships/image" Target="../media/image44.png"/><Relationship Id="rId32" Type="http://schemas.openxmlformats.org/officeDocument/2006/relationships/customXml" Target="../ink/ink55.xml"/><Relationship Id="rId37" Type="http://schemas.openxmlformats.org/officeDocument/2006/relationships/image" Target="../media/image57.png"/><Relationship Id="rId53" Type="http://schemas.openxmlformats.org/officeDocument/2006/relationships/image" Target="../media/image65.png"/><Relationship Id="rId58" Type="http://schemas.openxmlformats.org/officeDocument/2006/relationships/customXml" Target="../ink/ink68.xml"/><Relationship Id="rId74" Type="http://schemas.openxmlformats.org/officeDocument/2006/relationships/customXml" Target="../ink/ink76.xml"/><Relationship Id="rId79" Type="http://schemas.openxmlformats.org/officeDocument/2006/relationships/image" Target="../media/image78.png"/><Relationship Id="rId102" Type="http://schemas.openxmlformats.org/officeDocument/2006/relationships/customXml" Target="../ink/ink90.xml"/><Relationship Id="rId123" Type="http://schemas.openxmlformats.org/officeDocument/2006/relationships/image" Target="../media/image100.png"/><Relationship Id="rId5" Type="http://schemas.openxmlformats.org/officeDocument/2006/relationships/image" Target="../media/image41.png"/><Relationship Id="rId90" Type="http://schemas.openxmlformats.org/officeDocument/2006/relationships/customXml" Target="../ink/ink84.xml"/><Relationship Id="rId95" Type="http://schemas.openxmlformats.org/officeDocument/2006/relationships/image" Target="../media/image86.png"/><Relationship Id="rId22" Type="http://schemas.openxmlformats.org/officeDocument/2006/relationships/customXml" Target="../ink/ink50.xml"/><Relationship Id="rId27" Type="http://schemas.openxmlformats.org/officeDocument/2006/relationships/image" Target="../media/image52.png"/><Relationship Id="rId43" Type="http://schemas.openxmlformats.org/officeDocument/2006/relationships/image" Target="../media/image60.png"/><Relationship Id="rId48" Type="http://schemas.openxmlformats.org/officeDocument/2006/relationships/customXml" Target="../ink/ink63.xml"/><Relationship Id="rId64" Type="http://schemas.openxmlformats.org/officeDocument/2006/relationships/customXml" Target="../ink/ink71.xml"/><Relationship Id="rId69" Type="http://schemas.openxmlformats.org/officeDocument/2006/relationships/image" Target="../media/image73.png"/><Relationship Id="rId113" Type="http://schemas.openxmlformats.org/officeDocument/2006/relationships/image" Target="../media/image95.png"/><Relationship Id="rId118" Type="http://schemas.openxmlformats.org/officeDocument/2006/relationships/customXml" Target="../ink/ink98.xml"/><Relationship Id="rId80" Type="http://schemas.openxmlformats.org/officeDocument/2006/relationships/customXml" Target="../ink/ink79.xml"/><Relationship Id="rId85" Type="http://schemas.openxmlformats.org/officeDocument/2006/relationships/image" Target="../media/image81.png"/><Relationship Id="rId12" Type="http://schemas.openxmlformats.org/officeDocument/2006/relationships/customXml" Target="../ink/ink45.xml"/><Relationship Id="rId17" Type="http://schemas.openxmlformats.org/officeDocument/2006/relationships/image" Target="../media/image47.png"/><Relationship Id="rId33" Type="http://schemas.openxmlformats.org/officeDocument/2006/relationships/image" Target="../media/image55.png"/><Relationship Id="rId38" Type="http://schemas.openxmlformats.org/officeDocument/2006/relationships/customXml" Target="../ink/ink58.xml"/><Relationship Id="rId59" Type="http://schemas.openxmlformats.org/officeDocument/2006/relationships/image" Target="../media/image68.png"/><Relationship Id="rId103" Type="http://schemas.openxmlformats.org/officeDocument/2006/relationships/image" Target="../media/image90.png"/><Relationship Id="rId108" Type="http://schemas.openxmlformats.org/officeDocument/2006/relationships/customXml" Target="../ink/ink93.xml"/><Relationship Id="rId124" Type="http://schemas.openxmlformats.org/officeDocument/2006/relationships/customXml" Target="../ink/ink101.xml"/><Relationship Id="rId54" Type="http://schemas.openxmlformats.org/officeDocument/2006/relationships/customXml" Target="../ink/ink66.xml"/><Relationship Id="rId70" Type="http://schemas.openxmlformats.org/officeDocument/2006/relationships/customXml" Target="../ink/ink74.xml"/><Relationship Id="rId75" Type="http://schemas.openxmlformats.org/officeDocument/2006/relationships/image" Target="../media/image76.png"/><Relationship Id="rId91" Type="http://schemas.openxmlformats.org/officeDocument/2006/relationships/image" Target="../media/image84.png"/><Relationship Id="rId96" Type="http://schemas.openxmlformats.org/officeDocument/2006/relationships/customXml" Target="../ink/ink87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2.xml"/><Relationship Id="rId23" Type="http://schemas.openxmlformats.org/officeDocument/2006/relationships/image" Target="../media/image50.png"/><Relationship Id="rId28" Type="http://schemas.openxmlformats.org/officeDocument/2006/relationships/customXml" Target="../ink/ink53.xml"/><Relationship Id="rId49" Type="http://schemas.openxmlformats.org/officeDocument/2006/relationships/image" Target="../media/image63.png"/><Relationship Id="rId114" Type="http://schemas.openxmlformats.org/officeDocument/2006/relationships/customXml" Target="../ink/ink96.xml"/><Relationship Id="rId119" Type="http://schemas.openxmlformats.org/officeDocument/2006/relationships/image" Target="../media/image98.png"/><Relationship Id="rId44" Type="http://schemas.openxmlformats.org/officeDocument/2006/relationships/customXml" Target="../ink/ink61.xml"/><Relationship Id="rId60" Type="http://schemas.openxmlformats.org/officeDocument/2006/relationships/customXml" Target="../ink/ink69.xml"/><Relationship Id="rId65" Type="http://schemas.openxmlformats.org/officeDocument/2006/relationships/image" Target="../media/image71.png"/><Relationship Id="rId81" Type="http://schemas.openxmlformats.org/officeDocument/2006/relationships/image" Target="../media/image79.png"/><Relationship Id="rId86" Type="http://schemas.openxmlformats.org/officeDocument/2006/relationships/customXml" Target="../ink/ink82.xml"/><Relationship Id="rId13" Type="http://schemas.openxmlformats.org/officeDocument/2006/relationships/image" Target="../media/image45.png"/><Relationship Id="rId18" Type="http://schemas.openxmlformats.org/officeDocument/2006/relationships/customXml" Target="../ink/ink48.xml"/><Relationship Id="rId39" Type="http://schemas.openxmlformats.org/officeDocument/2006/relationships/image" Target="../media/image58.png"/><Relationship Id="rId109" Type="http://schemas.openxmlformats.org/officeDocument/2006/relationships/image" Target="../media/image93.png"/><Relationship Id="rId34" Type="http://schemas.openxmlformats.org/officeDocument/2006/relationships/customXml" Target="../ink/ink56.xml"/><Relationship Id="rId50" Type="http://schemas.openxmlformats.org/officeDocument/2006/relationships/customXml" Target="../ink/ink64.xml"/><Relationship Id="rId55" Type="http://schemas.openxmlformats.org/officeDocument/2006/relationships/image" Target="../media/image66.png"/><Relationship Id="rId76" Type="http://schemas.openxmlformats.org/officeDocument/2006/relationships/customXml" Target="../ink/ink77.xml"/><Relationship Id="rId97" Type="http://schemas.openxmlformats.org/officeDocument/2006/relationships/image" Target="../media/image87.png"/><Relationship Id="rId104" Type="http://schemas.openxmlformats.org/officeDocument/2006/relationships/customXml" Target="../ink/ink91.xml"/><Relationship Id="rId120" Type="http://schemas.openxmlformats.org/officeDocument/2006/relationships/customXml" Target="../ink/ink99.xml"/><Relationship Id="rId125" Type="http://schemas.openxmlformats.org/officeDocument/2006/relationships/image" Target="../media/image101.png"/><Relationship Id="rId7" Type="http://schemas.openxmlformats.org/officeDocument/2006/relationships/image" Target="../media/image42.png"/><Relationship Id="rId71" Type="http://schemas.openxmlformats.org/officeDocument/2006/relationships/image" Target="../media/image74.png"/><Relationship Id="rId92" Type="http://schemas.openxmlformats.org/officeDocument/2006/relationships/customXml" Target="../ink/ink85.xml"/><Relationship Id="rId2" Type="http://schemas.openxmlformats.org/officeDocument/2006/relationships/customXml" Target="../ink/ink40.xml"/><Relationship Id="rId29" Type="http://schemas.openxmlformats.org/officeDocument/2006/relationships/image" Target="../media/image53.png"/><Relationship Id="rId24" Type="http://schemas.openxmlformats.org/officeDocument/2006/relationships/customXml" Target="../ink/ink51.xml"/><Relationship Id="rId40" Type="http://schemas.openxmlformats.org/officeDocument/2006/relationships/customXml" Target="../ink/ink59.xml"/><Relationship Id="rId45" Type="http://schemas.openxmlformats.org/officeDocument/2006/relationships/image" Target="../media/image61.png"/><Relationship Id="rId66" Type="http://schemas.openxmlformats.org/officeDocument/2006/relationships/customXml" Target="../ink/ink72.xml"/><Relationship Id="rId87" Type="http://schemas.openxmlformats.org/officeDocument/2006/relationships/image" Target="../media/image82.png"/><Relationship Id="rId110" Type="http://schemas.openxmlformats.org/officeDocument/2006/relationships/customXml" Target="../ink/ink94.xml"/><Relationship Id="rId115" Type="http://schemas.openxmlformats.org/officeDocument/2006/relationships/image" Target="../media/image96.png"/><Relationship Id="rId61" Type="http://schemas.openxmlformats.org/officeDocument/2006/relationships/image" Target="../media/image69.png"/><Relationship Id="rId82" Type="http://schemas.openxmlformats.org/officeDocument/2006/relationships/customXml" Target="../ink/ink80.xml"/><Relationship Id="rId19" Type="http://schemas.openxmlformats.org/officeDocument/2006/relationships/image" Target="../media/image48.png"/><Relationship Id="rId14" Type="http://schemas.openxmlformats.org/officeDocument/2006/relationships/customXml" Target="../ink/ink46.xml"/><Relationship Id="rId30" Type="http://schemas.openxmlformats.org/officeDocument/2006/relationships/customXml" Target="../ink/ink54.xml"/><Relationship Id="rId35" Type="http://schemas.openxmlformats.org/officeDocument/2006/relationships/image" Target="../media/image56.png"/><Relationship Id="rId56" Type="http://schemas.openxmlformats.org/officeDocument/2006/relationships/customXml" Target="../ink/ink67.xml"/><Relationship Id="rId77" Type="http://schemas.openxmlformats.org/officeDocument/2006/relationships/image" Target="../media/image77.png"/><Relationship Id="rId100" Type="http://schemas.openxmlformats.org/officeDocument/2006/relationships/customXml" Target="../ink/ink89.xml"/><Relationship Id="rId105" Type="http://schemas.openxmlformats.org/officeDocument/2006/relationships/image" Target="../media/image91.png"/><Relationship Id="rId8" Type="http://schemas.openxmlformats.org/officeDocument/2006/relationships/customXml" Target="../ink/ink43.xml"/><Relationship Id="rId51" Type="http://schemas.openxmlformats.org/officeDocument/2006/relationships/image" Target="../media/image64.png"/><Relationship Id="rId72" Type="http://schemas.openxmlformats.org/officeDocument/2006/relationships/customXml" Target="../ink/ink75.xml"/><Relationship Id="rId93" Type="http://schemas.openxmlformats.org/officeDocument/2006/relationships/image" Target="../media/image85.png"/><Relationship Id="rId98" Type="http://schemas.openxmlformats.org/officeDocument/2006/relationships/customXml" Target="../ink/ink88.xml"/><Relationship Id="rId121" Type="http://schemas.openxmlformats.org/officeDocument/2006/relationships/image" Target="../media/image99.png"/><Relationship Id="rId3" Type="http://schemas.openxmlformats.org/officeDocument/2006/relationships/image" Target="../media/image40.png"/><Relationship Id="rId25" Type="http://schemas.openxmlformats.org/officeDocument/2006/relationships/image" Target="../media/image51.png"/><Relationship Id="rId46" Type="http://schemas.openxmlformats.org/officeDocument/2006/relationships/customXml" Target="../ink/ink62.xml"/><Relationship Id="rId67" Type="http://schemas.openxmlformats.org/officeDocument/2006/relationships/image" Target="../media/image72.png"/><Relationship Id="rId116" Type="http://schemas.openxmlformats.org/officeDocument/2006/relationships/customXml" Target="../ink/ink97.xml"/><Relationship Id="rId20" Type="http://schemas.openxmlformats.org/officeDocument/2006/relationships/customXml" Target="../ink/ink49.xml"/><Relationship Id="rId41" Type="http://schemas.openxmlformats.org/officeDocument/2006/relationships/image" Target="../media/image59.png"/><Relationship Id="rId62" Type="http://schemas.openxmlformats.org/officeDocument/2006/relationships/customXml" Target="../ink/ink70.xml"/><Relationship Id="rId83" Type="http://schemas.openxmlformats.org/officeDocument/2006/relationships/image" Target="../media/image80.png"/><Relationship Id="rId88" Type="http://schemas.openxmlformats.org/officeDocument/2006/relationships/customXml" Target="../ink/ink83.xml"/><Relationship Id="rId111" Type="http://schemas.openxmlformats.org/officeDocument/2006/relationships/image" Target="../media/image94.png"/><Relationship Id="rId15" Type="http://schemas.openxmlformats.org/officeDocument/2006/relationships/image" Target="../media/image46.png"/><Relationship Id="rId36" Type="http://schemas.openxmlformats.org/officeDocument/2006/relationships/customXml" Target="../ink/ink57.xml"/><Relationship Id="rId57" Type="http://schemas.openxmlformats.org/officeDocument/2006/relationships/image" Target="../media/image67.png"/><Relationship Id="rId106" Type="http://schemas.openxmlformats.org/officeDocument/2006/relationships/customXml" Target="../ink/ink92.xml"/><Relationship Id="rId10" Type="http://schemas.openxmlformats.org/officeDocument/2006/relationships/customXml" Target="../ink/ink44.xml"/><Relationship Id="rId31" Type="http://schemas.openxmlformats.org/officeDocument/2006/relationships/image" Target="../media/image54.png"/><Relationship Id="rId52" Type="http://schemas.openxmlformats.org/officeDocument/2006/relationships/customXml" Target="../ink/ink65.xml"/><Relationship Id="rId73" Type="http://schemas.openxmlformats.org/officeDocument/2006/relationships/image" Target="../media/image75.png"/><Relationship Id="rId78" Type="http://schemas.openxmlformats.org/officeDocument/2006/relationships/customXml" Target="../ink/ink78.xml"/><Relationship Id="rId94" Type="http://schemas.openxmlformats.org/officeDocument/2006/relationships/customXml" Target="../ink/ink86.xml"/><Relationship Id="rId99" Type="http://schemas.openxmlformats.org/officeDocument/2006/relationships/image" Target="../media/image88.png"/><Relationship Id="rId101" Type="http://schemas.openxmlformats.org/officeDocument/2006/relationships/image" Target="../media/image89.png"/><Relationship Id="rId122" Type="http://schemas.openxmlformats.org/officeDocument/2006/relationships/customXml" Target="../ink/ink100.xml"/><Relationship Id="rId4" Type="http://schemas.openxmlformats.org/officeDocument/2006/relationships/customXml" Target="../ink/ink41.xml"/><Relationship Id="rId9" Type="http://schemas.openxmlformats.org/officeDocument/2006/relationships/image" Target="../media/image43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59.png"/><Relationship Id="rId21" Type="http://schemas.openxmlformats.org/officeDocument/2006/relationships/image" Target="../media/image111.png"/><Relationship Id="rId42" Type="http://schemas.openxmlformats.org/officeDocument/2006/relationships/customXml" Target="../ink/ink122.xml"/><Relationship Id="rId63" Type="http://schemas.openxmlformats.org/officeDocument/2006/relationships/image" Target="../media/image132.png"/><Relationship Id="rId84" Type="http://schemas.openxmlformats.org/officeDocument/2006/relationships/customXml" Target="../ink/ink143.xml"/><Relationship Id="rId138" Type="http://schemas.openxmlformats.org/officeDocument/2006/relationships/customXml" Target="../ink/ink170.xml"/><Relationship Id="rId107" Type="http://schemas.openxmlformats.org/officeDocument/2006/relationships/image" Target="../media/image154.png"/><Relationship Id="rId11" Type="http://schemas.openxmlformats.org/officeDocument/2006/relationships/image" Target="../media/image106.png"/><Relationship Id="rId32" Type="http://schemas.openxmlformats.org/officeDocument/2006/relationships/customXml" Target="../ink/ink117.xml"/><Relationship Id="rId53" Type="http://schemas.openxmlformats.org/officeDocument/2006/relationships/image" Target="../media/image127.png"/><Relationship Id="rId74" Type="http://schemas.openxmlformats.org/officeDocument/2006/relationships/customXml" Target="../ink/ink138.xml"/><Relationship Id="rId128" Type="http://schemas.openxmlformats.org/officeDocument/2006/relationships/customXml" Target="../ink/ink165.xml"/><Relationship Id="rId149" Type="http://schemas.openxmlformats.org/officeDocument/2006/relationships/image" Target="../media/image175.png"/><Relationship Id="rId5" Type="http://schemas.openxmlformats.org/officeDocument/2006/relationships/image" Target="../media/image103.png"/><Relationship Id="rId95" Type="http://schemas.openxmlformats.org/officeDocument/2006/relationships/image" Target="../media/image148.png"/><Relationship Id="rId22" Type="http://schemas.openxmlformats.org/officeDocument/2006/relationships/customXml" Target="../ink/ink112.xml"/><Relationship Id="rId27" Type="http://schemas.openxmlformats.org/officeDocument/2006/relationships/image" Target="../media/image114.png"/><Relationship Id="rId43" Type="http://schemas.openxmlformats.org/officeDocument/2006/relationships/image" Target="../media/image122.png"/><Relationship Id="rId48" Type="http://schemas.openxmlformats.org/officeDocument/2006/relationships/customXml" Target="../ink/ink125.xml"/><Relationship Id="rId64" Type="http://schemas.openxmlformats.org/officeDocument/2006/relationships/customXml" Target="../ink/ink133.xml"/><Relationship Id="rId69" Type="http://schemas.openxmlformats.org/officeDocument/2006/relationships/image" Target="../media/image135.png"/><Relationship Id="rId113" Type="http://schemas.openxmlformats.org/officeDocument/2006/relationships/image" Target="../media/image157.png"/><Relationship Id="rId118" Type="http://schemas.openxmlformats.org/officeDocument/2006/relationships/customXml" Target="../ink/ink160.xml"/><Relationship Id="rId134" Type="http://schemas.openxmlformats.org/officeDocument/2006/relationships/customXml" Target="../ink/ink168.xml"/><Relationship Id="rId139" Type="http://schemas.openxmlformats.org/officeDocument/2006/relationships/image" Target="../media/image170.png"/><Relationship Id="rId80" Type="http://schemas.openxmlformats.org/officeDocument/2006/relationships/customXml" Target="../ink/ink141.xml"/><Relationship Id="rId85" Type="http://schemas.openxmlformats.org/officeDocument/2006/relationships/image" Target="../media/image143.png"/><Relationship Id="rId150" Type="http://schemas.openxmlformats.org/officeDocument/2006/relationships/customXml" Target="../ink/ink176.xml"/><Relationship Id="rId12" Type="http://schemas.openxmlformats.org/officeDocument/2006/relationships/customXml" Target="../ink/ink107.xml"/><Relationship Id="rId17" Type="http://schemas.openxmlformats.org/officeDocument/2006/relationships/image" Target="../media/image109.png"/><Relationship Id="rId33" Type="http://schemas.openxmlformats.org/officeDocument/2006/relationships/image" Target="../media/image117.png"/><Relationship Id="rId38" Type="http://schemas.openxmlformats.org/officeDocument/2006/relationships/customXml" Target="../ink/ink120.xml"/><Relationship Id="rId59" Type="http://schemas.openxmlformats.org/officeDocument/2006/relationships/image" Target="../media/image130.png"/><Relationship Id="rId103" Type="http://schemas.openxmlformats.org/officeDocument/2006/relationships/image" Target="../media/image152.png"/><Relationship Id="rId108" Type="http://schemas.openxmlformats.org/officeDocument/2006/relationships/customXml" Target="../ink/ink155.xml"/><Relationship Id="rId124" Type="http://schemas.openxmlformats.org/officeDocument/2006/relationships/customXml" Target="../ink/ink163.xml"/><Relationship Id="rId129" Type="http://schemas.openxmlformats.org/officeDocument/2006/relationships/image" Target="../media/image165.png"/><Relationship Id="rId54" Type="http://schemas.openxmlformats.org/officeDocument/2006/relationships/customXml" Target="../ink/ink128.xml"/><Relationship Id="rId70" Type="http://schemas.openxmlformats.org/officeDocument/2006/relationships/customXml" Target="../ink/ink136.xml"/><Relationship Id="rId75" Type="http://schemas.openxmlformats.org/officeDocument/2006/relationships/image" Target="../media/image138.png"/><Relationship Id="rId91" Type="http://schemas.openxmlformats.org/officeDocument/2006/relationships/image" Target="../media/image146.png"/><Relationship Id="rId96" Type="http://schemas.openxmlformats.org/officeDocument/2006/relationships/customXml" Target="../ink/ink149.xml"/><Relationship Id="rId140" Type="http://schemas.openxmlformats.org/officeDocument/2006/relationships/customXml" Target="../ink/ink171.xml"/><Relationship Id="rId145" Type="http://schemas.openxmlformats.org/officeDocument/2006/relationships/image" Target="../media/image17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4.xml"/><Relationship Id="rId23" Type="http://schemas.openxmlformats.org/officeDocument/2006/relationships/image" Target="../media/image112.png"/><Relationship Id="rId28" Type="http://schemas.openxmlformats.org/officeDocument/2006/relationships/customXml" Target="../ink/ink115.xml"/><Relationship Id="rId49" Type="http://schemas.openxmlformats.org/officeDocument/2006/relationships/image" Target="../media/image125.png"/><Relationship Id="rId114" Type="http://schemas.openxmlformats.org/officeDocument/2006/relationships/customXml" Target="../ink/ink158.xml"/><Relationship Id="rId119" Type="http://schemas.openxmlformats.org/officeDocument/2006/relationships/image" Target="../media/image160.png"/><Relationship Id="rId44" Type="http://schemas.openxmlformats.org/officeDocument/2006/relationships/customXml" Target="../ink/ink123.xml"/><Relationship Id="rId60" Type="http://schemas.openxmlformats.org/officeDocument/2006/relationships/customXml" Target="../ink/ink131.xml"/><Relationship Id="rId65" Type="http://schemas.openxmlformats.org/officeDocument/2006/relationships/image" Target="../media/image133.png"/><Relationship Id="rId81" Type="http://schemas.openxmlformats.org/officeDocument/2006/relationships/image" Target="../media/image141.png"/><Relationship Id="rId86" Type="http://schemas.openxmlformats.org/officeDocument/2006/relationships/customXml" Target="../ink/ink144.xml"/><Relationship Id="rId130" Type="http://schemas.openxmlformats.org/officeDocument/2006/relationships/customXml" Target="../ink/ink166.xml"/><Relationship Id="rId135" Type="http://schemas.openxmlformats.org/officeDocument/2006/relationships/image" Target="../media/image168.png"/><Relationship Id="rId151" Type="http://schemas.openxmlformats.org/officeDocument/2006/relationships/image" Target="../media/image176.png"/><Relationship Id="rId13" Type="http://schemas.openxmlformats.org/officeDocument/2006/relationships/image" Target="../media/image107.png"/><Relationship Id="rId18" Type="http://schemas.openxmlformats.org/officeDocument/2006/relationships/customXml" Target="../ink/ink110.xml"/><Relationship Id="rId39" Type="http://schemas.openxmlformats.org/officeDocument/2006/relationships/image" Target="../media/image120.png"/><Relationship Id="rId109" Type="http://schemas.openxmlformats.org/officeDocument/2006/relationships/image" Target="../media/image155.png"/><Relationship Id="rId34" Type="http://schemas.openxmlformats.org/officeDocument/2006/relationships/customXml" Target="../ink/ink118.xml"/><Relationship Id="rId50" Type="http://schemas.openxmlformats.org/officeDocument/2006/relationships/customXml" Target="../ink/ink126.xml"/><Relationship Id="rId55" Type="http://schemas.openxmlformats.org/officeDocument/2006/relationships/image" Target="../media/image128.png"/><Relationship Id="rId76" Type="http://schemas.openxmlformats.org/officeDocument/2006/relationships/customXml" Target="../ink/ink139.xml"/><Relationship Id="rId97" Type="http://schemas.openxmlformats.org/officeDocument/2006/relationships/image" Target="../media/image149.png"/><Relationship Id="rId104" Type="http://schemas.openxmlformats.org/officeDocument/2006/relationships/customXml" Target="../ink/ink153.xml"/><Relationship Id="rId120" Type="http://schemas.openxmlformats.org/officeDocument/2006/relationships/customXml" Target="../ink/ink161.xml"/><Relationship Id="rId125" Type="http://schemas.openxmlformats.org/officeDocument/2006/relationships/image" Target="../media/image163.png"/><Relationship Id="rId141" Type="http://schemas.openxmlformats.org/officeDocument/2006/relationships/image" Target="../media/image171.png"/><Relationship Id="rId146" Type="http://schemas.openxmlformats.org/officeDocument/2006/relationships/customXml" Target="../ink/ink174.xml"/><Relationship Id="rId7" Type="http://schemas.openxmlformats.org/officeDocument/2006/relationships/image" Target="../media/image104.png"/><Relationship Id="rId71" Type="http://schemas.openxmlformats.org/officeDocument/2006/relationships/image" Target="../media/image136.png"/><Relationship Id="rId92" Type="http://schemas.openxmlformats.org/officeDocument/2006/relationships/customXml" Target="../ink/ink147.xml"/><Relationship Id="rId2" Type="http://schemas.openxmlformats.org/officeDocument/2006/relationships/customXml" Target="../ink/ink102.xml"/><Relationship Id="rId29" Type="http://schemas.openxmlformats.org/officeDocument/2006/relationships/image" Target="../media/image115.png"/><Relationship Id="rId24" Type="http://schemas.openxmlformats.org/officeDocument/2006/relationships/customXml" Target="../ink/ink113.xml"/><Relationship Id="rId40" Type="http://schemas.openxmlformats.org/officeDocument/2006/relationships/customXml" Target="../ink/ink121.xml"/><Relationship Id="rId45" Type="http://schemas.openxmlformats.org/officeDocument/2006/relationships/image" Target="../media/image123.png"/><Relationship Id="rId66" Type="http://schemas.openxmlformats.org/officeDocument/2006/relationships/customXml" Target="../ink/ink134.xml"/><Relationship Id="rId87" Type="http://schemas.openxmlformats.org/officeDocument/2006/relationships/image" Target="../media/image144.png"/><Relationship Id="rId110" Type="http://schemas.openxmlformats.org/officeDocument/2006/relationships/customXml" Target="../ink/ink156.xml"/><Relationship Id="rId115" Type="http://schemas.openxmlformats.org/officeDocument/2006/relationships/image" Target="../media/image158.png"/><Relationship Id="rId131" Type="http://schemas.openxmlformats.org/officeDocument/2006/relationships/image" Target="../media/image166.png"/><Relationship Id="rId136" Type="http://schemas.openxmlformats.org/officeDocument/2006/relationships/customXml" Target="../ink/ink169.xml"/><Relationship Id="rId61" Type="http://schemas.openxmlformats.org/officeDocument/2006/relationships/image" Target="../media/image131.png"/><Relationship Id="rId82" Type="http://schemas.openxmlformats.org/officeDocument/2006/relationships/customXml" Target="../ink/ink142.xml"/><Relationship Id="rId19" Type="http://schemas.openxmlformats.org/officeDocument/2006/relationships/image" Target="../media/image110.png"/><Relationship Id="rId14" Type="http://schemas.openxmlformats.org/officeDocument/2006/relationships/customXml" Target="../ink/ink108.xml"/><Relationship Id="rId30" Type="http://schemas.openxmlformats.org/officeDocument/2006/relationships/customXml" Target="../ink/ink116.xml"/><Relationship Id="rId35" Type="http://schemas.openxmlformats.org/officeDocument/2006/relationships/image" Target="../media/image118.png"/><Relationship Id="rId56" Type="http://schemas.openxmlformats.org/officeDocument/2006/relationships/customXml" Target="../ink/ink129.xml"/><Relationship Id="rId77" Type="http://schemas.openxmlformats.org/officeDocument/2006/relationships/image" Target="../media/image139.png"/><Relationship Id="rId100" Type="http://schemas.openxmlformats.org/officeDocument/2006/relationships/customXml" Target="../ink/ink151.xml"/><Relationship Id="rId105" Type="http://schemas.openxmlformats.org/officeDocument/2006/relationships/image" Target="../media/image153.png"/><Relationship Id="rId126" Type="http://schemas.openxmlformats.org/officeDocument/2006/relationships/customXml" Target="../ink/ink164.xml"/><Relationship Id="rId147" Type="http://schemas.openxmlformats.org/officeDocument/2006/relationships/image" Target="../media/image174.png"/><Relationship Id="rId8" Type="http://schemas.openxmlformats.org/officeDocument/2006/relationships/customXml" Target="../ink/ink105.xml"/><Relationship Id="rId51" Type="http://schemas.openxmlformats.org/officeDocument/2006/relationships/image" Target="../media/image126.png"/><Relationship Id="rId72" Type="http://schemas.openxmlformats.org/officeDocument/2006/relationships/customXml" Target="../ink/ink137.xml"/><Relationship Id="rId93" Type="http://schemas.openxmlformats.org/officeDocument/2006/relationships/image" Target="../media/image147.png"/><Relationship Id="rId98" Type="http://schemas.openxmlformats.org/officeDocument/2006/relationships/customXml" Target="../ink/ink150.xml"/><Relationship Id="rId121" Type="http://schemas.openxmlformats.org/officeDocument/2006/relationships/image" Target="../media/image161.png"/><Relationship Id="rId142" Type="http://schemas.openxmlformats.org/officeDocument/2006/relationships/customXml" Target="../ink/ink172.xml"/><Relationship Id="rId3" Type="http://schemas.openxmlformats.org/officeDocument/2006/relationships/image" Target="../media/image102.png"/><Relationship Id="rId25" Type="http://schemas.openxmlformats.org/officeDocument/2006/relationships/image" Target="../media/image113.png"/><Relationship Id="rId46" Type="http://schemas.openxmlformats.org/officeDocument/2006/relationships/customXml" Target="../ink/ink124.xml"/><Relationship Id="rId67" Type="http://schemas.openxmlformats.org/officeDocument/2006/relationships/image" Target="../media/image134.png"/><Relationship Id="rId116" Type="http://schemas.openxmlformats.org/officeDocument/2006/relationships/customXml" Target="../ink/ink159.xml"/><Relationship Id="rId137" Type="http://schemas.openxmlformats.org/officeDocument/2006/relationships/image" Target="../media/image169.png"/><Relationship Id="rId20" Type="http://schemas.openxmlformats.org/officeDocument/2006/relationships/customXml" Target="../ink/ink111.xml"/><Relationship Id="rId41" Type="http://schemas.openxmlformats.org/officeDocument/2006/relationships/image" Target="../media/image121.png"/><Relationship Id="rId62" Type="http://schemas.openxmlformats.org/officeDocument/2006/relationships/customXml" Target="../ink/ink132.xml"/><Relationship Id="rId83" Type="http://schemas.openxmlformats.org/officeDocument/2006/relationships/image" Target="../media/image142.png"/><Relationship Id="rId88" Type="http://schemas.openxmlformats.org/officeDocument/2006/relationships/customXml" Target="../ink/ink145.xml"/><Relationship Id="rId111" Type="http://schemas.openxmlformats.org/officeDocument/2006/relationships/image" Target="../media/image156.png"/><Relationship Id="rId132" Type="http://schemas.openxmlformats.org/officeDocument/2006/relationships/customXml" Target="../ink/ink167.xml"/><Relationship Id="rId15" Type="http://schemas.openxmlformats.org/officeDocument/2006/relationships/image" Target="../media/image108.png"/><Relationship Id="rId36" Type="http://schemas.openxmlformats.org/officeDocument/2006/relationships/customXml" Target="../ink/ink119.xml"/><Relationship Id="rId57" Type="http://schemas.openxmlformats.org/officeDocument/2006/relationships/image" Target="../media/image129.png"/><Relationship Id="rId106" Type="http://schemas.openxmlformats.org/officeDocument/2006/relationships/customXml" Target="../ink/ink154.xml"/><Relationship Id="rId127" Type="http://schemas.openxmlformats.org/officeDocument/2006/relationships/image" Target="../media/image164.png"/><Relationship Id="rId10" Type="http://schemas.openxmlformats.org/officeDocument/2006/relationships/customXml" Target="../ink/ink106.xml"/><Relationship Id="rId31" Type="http://schemas.openxmlformats.org/officeDocument/2006/relationships/image" Target="../media/image116.png"/><Relationship Id="rId52" Type="http://schemas.openxmlformats.org/officeDocument/2006/relationships/customXml" Target="../ink/ink127.xml"/><Relationship Id="rId73" Type="http://schemas.openxmlformats.org/officeDocument/2006/relationships/image" Target="../media/image137.png"/><Relationship Id="rId78" Type="http://schemas.openxmlformats.org/officeDocument/2006/relationships/customXml" Target="../ink/ink140.xml"/><Relationship Id="rId94" Type="http://schemas.openxmlformats.org/officeDocument/2006/relationships/customXml" Target="../ink/ink148.xml"/><Relationship Id="rId99" Type="http://schemas.openxmlformats.org/officeDocument/2006/relationships/image" Target="../media/image150.png"/><Relationship Id="rId101" Type="http://schemas.openxmlformats.org/officeDocument/2006/relationships/image" Target="../media/image151.png"/><Relationship Id="rId122" Type="http://schemas.openxmlformats.org/officeDocument/2006/relationships/customXml" Target="../ink/ink162.xml"/><Relationship Id="rId143" Type="http://schemas.openxmlformats.org/officeDocument/2006/relationships/image" Target="../media/image172.png"/><Relationship Id="rId148" Type="http://schemas.openxmlformats.org/officeDocument/2006/relationships/customXml" Target="../ink/ink175.xml"/><Relationship Id="rId4" Type="http://schemas.openxmlformats.org/officeDocument/2006/relationships/customXml" Target="../ink/ink103.xml"/><Relationship Id="rId9" Type="http://schemas.openxmlformats.org/officeDocument/2006/relationships/image" Target="../media/image105.png"/><Relationship Id="rId26" Type="http://schemas.openxmlformats.org/officeDocument/2006/relationships/customXml" Target="../ink/ink114.xml"/><Relationship Id="rId47" Type="http://schemas.openxmlformats.org/officeDocument/2006/relationships/image" Target="../media/image124.png"/><Relationship Id="rId68" Type="http://schemas.openxmlformats.org/officeDocument/2006/relationships/customXml" Target="../ink/ink135.xml"/><Relationship Id="rId89" Type="http://schemas.openxmlformats.org/officeDocument/2006/relationships/image" Target="../media/image145.png"/><Relationship Id="rId112" Type="http://schemas.openxmlformats.org/officeDocument/2006/relationships/customXml" Target="../ink/ink157.xml"/><Relationship Id="rId133" Type="http://schemas.openxmlformats.org/officeDocument/2006/relationships/image" Target="../media/image167.png"/><Relationship Id="rId16" Type="http://schemas.openxmlformats.org/officeDocument/2006/relationships/customXml" Target="../ink/ink109.xml"/><Relationship Id="rId37" Type="http://schemas.openxmlformats.org/officeDocument/2006/relationships/image" Target="../media/image119.png"/><Relationship Id="rId58" Type="http://schemas.openxmlformats.org/officeDocument/2006/relationships/customXml" Target="../ink/ink130.xml"/><Relationship Id="rId79" Type="http://schemas.openxmlformats.org/officeDocument/2006/relationships/image" Target="../media/image140.png"/><Relationship Id="rId102" Type="http://schemas.openxmlformats.org/officeDocument/2006/relationships/customXml" Target="../ink/ink152.xml"/><Relationship Id="rId123" Type="http://schemas.openxmlformats.org/officeDocument/2006/relationships/image" Target="../media/image162.png"/><Relationship Id="rId144" Type="http://schemas.openxmlformats.org/officeDocument/2006/relationships/customXml" Target="../ink/ink173.xml"/><Relationship Id="rId90" Type="http://schemas.openxmlformats.org/officeDocument/2006/relationships/customXml" Target="../ink/ink146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234.png"/><Relationship Id="rId21" Type="http://schemas.openxmlformats.org/officeDocument/2006/relationships/image" Target="../media/image186.png"/><Relationship Id="rId42" Type="http://schemas.openxmlformats.org/officeDocument/2006/relationships/customXml" Target="../ink/ink197.xml"/><Relationship Id="rId63" Type="http://schemas.openxmlformats.org/officeDocument/2006/relationships/image" Target="../media/image207.png"/><Relationship Id="rId84" Type="http://schemas.openxmlformats.org/officeDocument/2006/relationships/customXml" Target="../ink/ink218.xml"/><Relationship Id="rId16" Type="http://schemas.openxmlformats.org/officeDocument/2006/relationships/customXml" Target="../ink/ink184.xml"/><Relationship Id="rId107" Type="http://schemas.openxmlformats.org/officeDocument/2006/relationships/image" Target="../media/image229.png"/><Relationship Id="rId11" Type="http://schemas.openxmlformats.org/officeDocument/2006/relationships/image" Target="../media/image181.png"/><Relationship Id="rId32" Type="http://schemas.openxmlformats.org/officeDocument/2006/relationships/customXml" Target="../ink/ink192.xml"/><Relationship Id="rId37" Type="http://schemas.openxmlformats.org/officeDocument/2006/relationships/image" Target="../media/image194.png"/><Relationship Id="rId53" Type="http://schemas.openxmlformats.org/officeDocument/2006/relationships/image" Target="../media/image202.png"/><Relationship Id="rId58" Type="http://schemas.openxmlformats.org/officeDocument/2006/relationships/customXml" Target="../ink/ink205.xml"/><Relationship Id="rId74" Type="http://schemas.openxmlformats.org/officeDocument/2006/relationships/customXml" Target="../ink/ink213.xml"/><Relationship Id="rId79" Type="http://schemas.openxmlformats.org/officeDocument/2006/relationships/image" Target="../media/image215.png"/><Relationship Id="rId102" Type="http://schemas.openxmlformats.org/officeDocument/2006/relationships/customXml" Target="../ink/ink227.xml"/><Relationship Id="rId123" Type="http://schemas.openxmlformats.org/officeDocument/2006/relationships/image" Target="../media/image237.png"/><Relationship Id="rId128" Type="http://schemas.openxmlformats.org/officeDocument/2006/relationships/customXml" Target="../ink/ink240.xml"/><Relationship Id="rId5" Type="http://schemas.openxmlformats.org/officeDocument/2006/relationships/image" Target="../media/image178.png"/><Relationship Id="rId90" Type="http://schemas.openxmlformats.org/officeDocument/2006/relationships/customXml" Target="../ink/ink221.xml"/><Relationship Id="rId95" Type="http://schemas.openxmlformats.org/officeDocument/2006/relationships/image" Target="../media/image223.png"/><Relationship Id="rId22" Type="http://schemas.openxmlformats.org/officeDocument/2006/relationships/customXml" Target="../ink/ink187.xml"/><Relationship Id="rId27" Type="http://schemas.openxmlformats.org/officeDocument/2006/relationships/image" Target="../media/image189.png"/><Relationship Id="rId43" Type="http://schemas.openxmlformats.org/officeDocument/2006/relationships/image" Target="../media/image197.png"/><Relationship Id="rId48" Type="http://schemas.openxmlformats.org/officeDocument/2006/relationships/customXml" Target="../ink/ink200.xml"/><Relationship Id="rId64" Type="http://schemas.openxmlformats.org/officeDocument/2006/relationships/customXml" Target="../ink/ink208.xml"/><Relationship Id="rId69" Type="http://schemas.openxmlformats.org/officeDocument/2006/relationships/image" Target="../media/image210.png"/><Relationship Id="rId113" Type="http://schemas.openxmlformats.org/officeDocument/2006/relationships/image" Target="../media/image232.png"/><Relationship Id="rId118" Type="http://schemas.openxmlformats.org/officeDocument/2006/relationships/customXml" Target="../ink/ink235.xml"/><Relationship Id="rId80" Type="http://schemas.openxmlformats.org/officeDocument/2006/relationships/customXml" Target="../ink/ink216.xml"/><Relationship Id="rId85" Type="http://schemas.openxmlformats.org/officeDocument/2006/relationships/image" Target="../media/image218.png"/><Relationship Id="rId12" Type="http://schemas.openxmlformats.org/officeDocument/2006/relationships/customXml" Target="../ink/ink182.xml"/><Relationship Id="rId17" Type="http://schemas.openxmlformats.org/officeDocument/2006/relationships/image" Target="../media/image184.png"/><Relationship Id="rId33" Type="http://schemas.openxmlformats.org/officeDocument/2006/relationships/image" Target="../media/image192.png"/><Relationship Id="rId38" Type="http://schemas.openxmlformats.org/officeDocument/2006/relationships/customXml" Target="../ink/ink195.xml"/><Relationship Id="rId59" Type="http://schemas.openxmlformats.org/officeDocument/2006/relationships/image" Target="../media/image205.png"/><Relationship Id="rId103" Type="http://schemas.openxmlformats.org/officeDocument/2006/relationships/image" Target="../media/image227.png"/><Relationship Id="rId108" Type="http://schemas.openxmlformats.org/officeDocument/2006/relationships/customXml" Target="../ink/ink230.xml"/><Relationship Id="rId124" Type="http://schemas.openxmlformats.org/officeDocument/2006/relationships/customXml" Target="../ink/ink238.xml"/><Relationship Id="rId129" Type="http://schemas.openxmlformats.org/officeDocument/2006/relationships/image" Target="../media/image240.png"/><Relationship Id="rId54" Type="http://schemas.openxmlformats.org/officeDocument/2006/relationships/customXml" Target="../ink/ink203.xml"/><Relationship Id="rId70" Type="http://schemas.openxmlformats.org/officeDocument/2006/relationships/customXml" Target="../ink/ink211.xml"/><Relationship Id="rId75" Type="http://schemas.openxmlformats.org/officeDocument/2006/relationships/image" Target="../media/image213.png"/><Relationship Id="rId91" Type="http://schemas.openxmlformats.org/officeDocument/2006/relationships/image" Target="../media/image221.png"/><Relationship Id="rId96" Type="http://schemas.openxmlformats.org/officeDocument/2006/relationships/customXml" Target="../ink/ink2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79.xml"/><Relationship Id="rId23" Type="http://schemas.openxmlformats.org/officeDocument/2006/relationships/image" Target="../media/image187.png"/><Relationship Id="rId28" Type="http://schemas.openxmlformats.org/officeDocument/2006/relationships/customXml" Target="../ink/ink190.xml"/><Relationship Id="rId49" Type="http://schemas.openxmlformats.org/officeDocument/2006/relationships/image" Target="../media/image200.png"/><Relationship Id="rId114" Type="http://schemas.openxmlformats.org/officeDocument/2006/relationships/customXml" Target="../ink/ink233.xml"/><Relationship Id="rId119" Type="http://schemas.openxmlformats.org/officeDocument/2006/relationships/image" Target="../media/image235.png"/><Relationship Id="rId44" Type="http://schemas.openxmlformats.org/officeDocument/2006/relationships/customXml" Target="../ink/ink198.xml"/><Relationship Id="rId60" Type="http://schemas.openxmlformats.org/officeDocument/2006/relationships/customXml" Target="../ink/ink206.xml"/><Relationship Id="rId65" Type="http://schemas.openxmlformats.org/officeDocument/2006/relationships/image" Target="../media/image208.png"/><Relationship Id="rId81" Type="http://schemas.openxmlformats.org/officeDocument/2006/relationships/image" Target="../media/image216.png"/><Relationship Id="rId86" Type="http://schemas.openxmlformats.org/officeDocument/2006/relationships/customXml" Target="../ink/ink219.xml"/><Relationship Id="rId130" Type="http://schemas.openxmlformats.org/officeDocument/2006/relationships/customXml" Target="../ink/ink241.xml"/><Relationship Id="rId13" Type="http://schemas.openxmlformats.org/officeDocument/2006/relationships/image" Target="../media/image182.png"/><Relationship Id="rId18" Type="http://schemas.openxmlformats.org/officeDocument/2006/relationships/customXml" Target="../ink/ink185.xml"/><Relationship Id="rId39" Type="http://schemas.openxmlformats.org/officeDocument/2006/relationships/image" Target="../media/image195.png"/><Relationship Id="rId109" Type="http://schemas.openxmlformats.org/officeDocument/2006/relationships/image" Target="../media/image230.png"/><Relationship Id="rId34" Type="http://schemas.openxmlformats.org/officeDocument/2006/relationships/customXml" Target="../ink/ink193.xml"/><Relationship Id="rId50" Type="http://schemas.openxmlformats.org/officeDocument/2006/relationships/customXml" Target="../ink/ink201.xml"/><Relationship Id="rId55" Type="http://schemas.openxmlformats.org/officeDocument/2006/relationships/image" Target="../media/image203.png"/><Relationship Id="rId76" Type="http://schemas.openxmlformats.org/officeDocument/2006/relationships/customXml" Target="../ink/ink214.xml"/><Relationship Id="rId97" Type="http://schemas.openxmlformats.org/officeDocument/2006/relationships/image" Target="../media/image224.png"/><Relationship Id="rId104" Type="http://schemas.openxmlformats.org/officeDocument/2006/relationships/customXml" Target="../ink/ink228.xml"/><Relationship Id="rId120" Type="http://schemas.openxmlformats.org/officeDocument/2006/relationships/customXml" Target="../ink/ink236.xml"/><Relationship Id="rId125" Type="http://schemas.openxmlformats.org/officeDocument/2006/relationships/image" Target="../media/image238.png"/><Relationship Id="rId7" Type="http://schemas.openxmlformats.org/officeDocument/2006/relationships/image" Target="../media/image179.png"/><Relationship Id="rId71" Type="http://schemas.openxmlformats.org/officeDocument/2006/relationships/image" Target="../media/image211.png"/><Relationship Id="rId92" Type="http://schemas.openxmlformats.org/officeDocument/2006/relationships/customXml" Target="../ink/ink222.xml"/><Relationship Id="rId2" Type="http://schemas.openxmlformats.org/officeDocument/2006/relationships/customXml" Target="../ink/ink177.xml"/><Relationship Id="rId29" Type="http://schemas.openxmlformats.org/officeDocument/2006/relationships/image" Target="../media/image190.png"/><Relationship Id="rId24" Type="http://schemas.openxmlformats.org/officeDocument/2006/relationships/customXml" Target="../ink/ink188.xml"/><Relationship Id="rId40" Type="http://schemas.openxmlformats.org/officeDocument/2006/relationships/customXml" Target="../ink/ink196.xml"/><Relationship Id="rId45" Type="http://schemas.openxmlformats.org/officeDocument/2006/relationships/image" Target="../media/image198.png"/><Relationship Id="rId66" Type="http://schemas.openxmlformats.org/officeDocument/2006/relationships/customXml" Target="../ink/ink209.xml"/><Relationship Id="rId87" Type="http://schemas.openxmlformats.org/officeDocument/2006/relationships/image" Target="../media/image219.png"/><Relationship Id="rId110" Type="http://schemas.openxmlformats.org/officeDocument/2006/relationships/customXml" Target="../ink/ink231.xml"/><Relationship Id="rId115" Type="http://schemas.openxmlformats.org/officeDocument/2006/relationships/image" Target="../media/image233.png"/><Relationship Id="rId131" Type="http://schemas.openxmlformats.org/officeDocument/2006/relationships/image" Target="../media/image241.png"/><Relationship Id="rId61" Type="http://schemas.openxmlformats.org/officeDocument/2006/relationships/image" Target="../media/image206.png"/><Relationship Id="rId82" Type="http://schemas.openxmlformats.org/officeDocument/2006/relationships/customXml" Target="../ink/ink217.xml"/><Relationship Id="rId19" Type="http://schemas.openxmlformats.org/officeDocument/2006/relationships/image" Target="../media/image185.png"/><Relationship Id="rId14" Type="http://schemas.openxmlformats.org/officeDocument/2006/relationships/customXml" Target="../ink/ink183.xml"/><Relationship Id="rId30" Type="http://schemas.openxmlformats.org/officeDocument/2006/relationships/customXml" Target="../ink/ink191.xml"/><Relationship Id="rId35" Type="http://schemas.openxmlformats.org/officeDocument/2006/relationships/image" Target="../media/image193.png"/><Relationship Id="rId56" Type="http://schemas.openxmlformats.org/officeDocument/2006/relationships/customXml" Target="../ink/ink204.xml"/><Relationship Id="rId77" Type="http://schemas.openxmlformats.org/officeDocument/2006/relationships/image" Target="../media/image214.png"/><Relationship Id="rId100" Type="http://schemas.openxmlformats.org/officeDocument/2006/relationships/customXml" Target="../ink/ink226.xml"/><Relationship Id="rId105" Type="http://schemas.openxmlformats.org/officeDocument/2006/relationships/image" Target="../media/image228.png"/><Relationship Id="rId126" Type="http://schemas.openxmlformats.org/officeDocument/2006/relationships/customXml" Target="../ink/ink239.xml"/><Relationship Id="rId8" Type="http://schemas.openxmlformats.org/officeDocument/2006/relationships/customXml" Target="../ink/ink180.xml"/><Relationship Id="rId51" Type="http://schemas.openxmlformats.org/officeDocument/2006/relationships/image" Target="../media/image201.png"/><Relationship Id="rId72" Type="http://schemas.openxmlformats.org/officeDocument/2006/relationships/customXml" Target="../ink/ink212.xml"/><Relationship Id="rId93" Type="http://schemas.openxmlformats.org/officeDocument/2006/relationships/image" Target="../media/image222.png"/><Relationship Id="rId98" Type="http://schemas.openxmlformats.org/officeDocument/2006/relationships/customXml" Target="../ink/ink225.xml"/><Relationship Id="rId121" Type="http://schemas.openxmlformats.org/officeDocument/2006/relationships/image" Target="../media/image236.png"/><Relationship Id="rId3" Type="http://schemas.openxmlformats.org/officeDocument/2006/relationships/image" Target="../media/image177.png"/><Relationship Id="rId25" Type="http://schemas.openxmlformats.org/officeDocument/2006/relationships/image" Target="../media/image188.png"/><Relationship Id="rId46" Type="http://schemas.openxmlformats.org/officeDocument/2006/relationships/customXml" Target="../ink/ink199.xml"/><Relationship Id="rId67" Type="http://schemas.openxmlformats.org/officeDocument/2006/relationships/image" Target="../media/image209.png"/><Relationship Id="rId116" Type="http://schemas.openxmlformats.org/officeDocument/2006/relationships/customXml" Target="../ink/ink234.xml"/><Relationship Id="rId20" Type="http://schemas.openxmlformats.org/officeDocument/2006/relationships/customXml" Target="../ink/ink186.xml"/><Relationship Id="rId41" Type="http://schemas.openxmlformats.org/officeDocument/2006/relationships/image" Target="../media/image196.png"/><Relationship Id="rId62" Type="http://schemas.openxmlformats.org/officeDocument/2006/relationships/customXml" Target="../ink/ink207.xml"/><Relationship Id="rId83" Type="http://schemas.openxmlformats.org/officeDocument/2006/relationships/image" Target="../media/image217.png"/><Relationship Id="rId88" Type="http://schemas.openxmlformats.org/officeDocument/2006/relationships/customXml" Target="../ink/ink220.xml"/><Relationship Id="rId111" Type="http://schemas.openxmlformats.org/officeDocument/2006/relationships/image" Target="../media/image231.png"/><Relationship Id="rId132" Type="http://schemas.openxmlformats.org/officeDocument/2006/relationships/customXml" Target="../ink/ink242.xml"/><Relationship Id="rId15" Type="http://schemas.openxmlformats.org/officeDocument/2006/relationships/image" Target="../media/image183.png"/><Relationship Id="rId36" Type="http://schemas.openxmlformats.org/officeDocument/2006/relationships/customXml" Target="../ink/ink194.xml"/><Relationship Id="rId57" Type="http://schemas.openxmlformats.org/officeDocument/2006/relationships/image" Target="../media/image204.png"/><Relationship Id="rId106" Type="http://schemas.openxmlformats.org/officeDocument/2006/relationships/customXml" Target="../ink/ink229.xml"/><Relationship Id="rId127" Type="http://schemas.openxmlformats.org/officeDocument/2006/relationships/image" Target="../media/image239.png"/><Relationship Id="rId10" Type="http://schemas.openxmlformats.org/officeDocument/2006/relationships/customXml" Target="../ink/ink181.xml"/><Relationship Id="rId31" Type="http://schemas.openxmlformats.org/officeDocument/2006/relationships/image" Target="../media/image191.png"/><Relationship Id="rId52" Type="http://schemas.openxmlformats.org/officeDocument/2006/relationships/customXml" Target="../ink/ink202.xml"/><Relationship Id="rId73" Type="http://schemas.openxmlformats.org/officeDocument/2006/relationships/image" Target="../media/image212.png"/><Relationship Id="rId78" Type="http://schemas.openxmlformats.org/officeDocument/2006/relationships/customXml" Target="../ink/ink215.xml"/><Relationship Id="rId94" Type="http://schemas.openxmlformats.org/officeDocument/2006/relationships/customXml" Target="../ink/ink223.xml"/><Relationship Id="rId99" Type="http://schemas.openxmlformats.org/officeDocument/2006/relationships/image" Target="../media/image225.png"/><Relationship Id="rId101" Type="http://schemas.openxmlformats.org/officeDocument/2006/relationships/image" Target="../media/image226.png"/><Relationship Id="rId122" Type="http://schemas.openxmlformats.org/officeDocument/2006/relationships/customXml" Target="../ink/ink237.xml"/><Relationship Id="rId4" Type="http://schemas.openxmlformats.org/officeDocument/2006/relationships/customXml" Target="../ink/ink178.xml"/><Relationship Id="rId9" Type="http://schemas.openxmlformats.org/officeDocument/2006/relationships/image" Target="../media/image180.png"/><Relationship Id="rId26" Type="http://schemas.openxmlformats.org/officeDocument/2006/relationships/customXml" Target="../ink/ink189.xml"/><Relationship Id="rId47" Type="http://schemas.openxmlformats.org/officeDocument/2006/relationships/image" Target="../media/image199.png"/><Relationship Id="rId68" Type="http://schemas.openxmlformats.org/officeDocument/2006/relationships/customXml" Target="../ink/ink210.xml"/><Relationship Id="rId89" Type="http://schemas.openxmlformats.org/officeDocument/2006/relationships/image" Target="../media/image220.png"/><Relationship Id="rId112" Type="http://schemas.openxmlformats.org/officeDocument/2006/relationships/customXml" Target="../ink/ink232.xml"/><Relationship Id="rId133" Type="http://schemas.openxmlformats.org/officeDocument/2006/relationships/image" Target="../media/image24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6.xml"/><Relationship Id="rId13" Type="http://schemas.openxmlformats.org/officeDocument/2006/relationships/image" Target="../media/image248.png"/><Relationship Id="rId18" Type="http://schemas.openxmlformats.org/officeDocument/2006/relationships/customXml" Target="../ink/ink251.xml"/><Relationship Id="rId3" Type="http://schemas.openxmlformats.org/officeDocument/2006/relationships/image" Target="../media/image243.png"/><Relationship Id="rId21" Type="http://schemas.openxmlformats.org/officeDocument/2006/relationships/image" Target="../media/image252.png"/><Relationship Id="rId7" Type="http://schemas.openxmlformats.org/officeDocument/2006/relationships/image" Target="../media/image245.png"/><Relationship Id="rId12" Type="http://schemas.openxmlformats.org/officeDocument/2006/relationships/customXml" Target="../ink/ink248.xml"/><Relationship Id="rId17" Type="http://schemas.openxmlformats.org/officeDocument/2006/relationships/image" Target="../media/image250.png"/><Relationship Id="rId2" Type="http://schemas.openxmlformats.org/officeDocument/2006/relationships/customXml" Target="../ink/ink243.xml"/><Relationship Id="rId16" Type="http://schemas.openxmlformats.org/officeDocument/2006/relationships/customXml" Target="../ink/ink250.xml"/><Relationship Id="rId20" Type="http://schemas.openxmlformats.org/officeDocument/2006/relationships/customXml" Target="../ink/ink25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45.xml"/><Relationship Id="rId11" Type="http://schemas.openxmlformats.org/officeDocument/2006/relationships/image" Target="../media/image247.png"/><Relationship Id="rId5" Type="http://schemas.openxmlformats.org/officeDocument/2006/relationships/image" Target="../media/image244.png"/><Relationship Id="rId15" Type="http://schemas.openxmlformats.org/officeDocument/2006/relationships/image" Target="../media/image249.png"/><Relationship Id="rId23" Type="http://schemas.openxmlformats.org/officeDocument/2006/relationships/image" Target="../media/image253.png"/><Relationship Id="rId10" Type="http://schemas.openxmlformats.org/officeDocument/2006/relationships/customXml" Target="../ink/ink247.xml"/><Relationship Id="rId19" Type="http://schemas.openxmlformats.org/officeDocument/2006/relationships/image" Target="../media/image251.png"/><Relationship Id="rId4" Type="http://schemas.openxmlformats.org/officeDocument/2006/relationships/customXml" Target="../ink/ink244.xml"/><Relationship Id="rId9" Type="http://schemas.openxmlformats.org/officeDocument/2006/relationships/image" Target="../media/image246.png"/><Relationship Id="rId14" Type="http://schemas.openxmlformats.org/officeDocument/2006/relationships/customXml" Target="../ink/ink249.xml"/><Relationship Id="rId22" Type="http://schemas.openxmlformats.org/officeDocument/2006/relationships/customXml" Target="../ink/ink2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29BA-2128-4EC0-93FF-211980295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Other JJ structures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B0261-D961-4C9B-8CB1-5210C2651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BP1.8</a:t>
            </a:r>
          </a:p>
        </p:txBody>
      </p:sp>
    </p:spTree>
    <p:extLst>
      <p:ext uri="{BB962C8B-B14F-4D97-AF65-F5344CB8AC3E}">
        <p14:creationId xmlns:p14="http://schemas.microsoft.com/office/powerpoint/2010/main" val="231557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385F0A-ED5C-42DA-BB91-1D98F2FC7DBA}"/>
                  </a:ext>
                </a:extLst>
              </p14:cNvPr>
              <p14:cNvContentPartPr/>
              <p14:nvPr/>
            </p14:nvContentPartPr>
            <p14:xfrm>
              <a:off x="727625" y="273556"/>
              <a:ext cx="338040" cy="493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385F0A-ED5C-42DA-BB91-1D98F2FC7DB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9985" y="255916"/>
                <a:ext cx="373680" cy="5292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07BB8133-C707-4288-BD75-E71AA71DEE1C}"/>
              </a:ext>
            </a:extLst>
          </p:cNvPr>
          <p:cNvGrpSpPr/>
          <p:nvPr/>
        </p:nvGrpSpPr>
        <p:grpSpPr>
          <a:xfrm>
            <a:off x="1050545" y="155116"/>
            <a:ext cx="5803560" cy="682920"/>
            <a:chOff x="1050545" y="155116"/>
            <a:chExt cx="5803560" cy="682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8840F4F-2091-4E4F-A4F1-271594B80373}"/>
                    </a:ext>
                  </a:extLst>
                </p14:cNvPr>
                <p14:cNvContentPartPr/>
                <p14:nvPr/>
              </p14:nvContentPartPr>
              <p14:xfrm>
                <a:off x="1050545" y="286876"/>
                <a:ext cx="1054800" cy="5511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8840F4F-2091-4E4F-A4F1-271594B80373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32545" y="268876"/>
                  <a:ext cx="1090440" cy="58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0674A520-C13C-46CD-A2F5-F7863AA0C36F}"/>
                    </a:ext>
                  </a:extLst>
                </p14:cNvPr>
                <p14:cNvContentPartPr/>
                <p14:nvPr/>
              </p14:nvContentPartPr>
              <p14:xfrm>
                <a:off x="2301185" y="239356"/>
                <a:ext cx="700560" cy="541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0674A520-C13C-46CD-A2F5-F7863AA0C36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283185" y="221716"/>
                  <a:ext cx="736200" cy="57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1A02E87-3ED9-4B8B-BE25-374AD4245BFC}"/>
                    </a:ext>
                  </a:extLst>
                </p14:cNvPr>
                <p14:cNvContentPartPr/>
                <p14:nvPr/>
              </p14:nvContentPartPr>
              <p14:xfrm>
                <a:off x="2866745" y="339436"/>
                <a:ext cx="142200" cy="903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1A02E87-3ED9-4B8B-BE25-374AD4245BF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848745" y="321796"/>
                  <a:ext cx="1778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7649703-B519-420E-9F0A-13D802246875}"/>
                    </a:ext>
                  </a:extLst>
                </p14:cNvPr>
                <p14:cNvContentPartPr/>
                <p14:nvPr/>
              </p14:nvContentPartPr>
              <p14:xfrm>
                <a:off x="3180665" y="380476"/>
                <a:ext cx="1238760" cy="312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7649703-B519-420E-9F0A-13D80224687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162665" y="362476"/>
                  <a:ext cx="127440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1A1F8177-0566-4EFD-9225-EDB8D3B9A4A7}"/>
                    </a:ext>
                  </a:extLst>
                </p14:cNvPr>
                <p14:cNvContentPartPr/>
                <p14:nvPr/>
              </p14:nvContentPartPr>
              <p14:xfrm>
                <a:off x="3989585" y="249796"/>
                <a:ext cx="36720" cy="72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1A1F8177-0566-4EFD-9225-EDB8D3B9A4A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971585" y="231796"/>
                  <a:ext cx="723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232D133-F542-4146-8488-DF196F986148}"/>
                    </a:ext>
                  </a:extLst>
                </p14:cNvPr>
                <p14:cNvContentPartPr/>
                <p14:nvPr/>
              </p14:nvContentPartPr>
              <p14:xfrm>
                <a:off x="4681145" y="408196"/>
                <a:ext cx="219600" cy="846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232D133-F542-4146-8488-DF196F98614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3505" y="390556"/>
                  <a:ext cx="255240" cy="12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1F19CE0-0424-45C0-B7B5-D28FD62E874E}"/>
                    </a:ext>
                  </a:extLst>
                </p14:cNvPr>
                <p14:cNvContentPartPr/>
                <p14:nvPr/>
              </p14:nvContentPartPr>
              <p14:xfrm>
                <a:off x="5115665" y="208036"/>
                <a:ext cx="761040" cy="3088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1F19CE0-0424-45C0-B7B5-D28FD62E874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98025" y="190036"/>
                  <a:ext cx="796680" cy="34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461D58C-40FB-4714-9E98-6F4520DF7280}"/>
                    </a:ext>
                  </a:extLst>
                </p14:cNvPr>
                <p14:cNvContentPartPr/>
                <p14:nvPr/>
              </p14:nvContentPartPr>
              <p14:xfrm>
                <a:off x="6096305" y="155116"/>
                <a:ext cx="757800" cy="336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461D58C-40FB-4714-9E98-6F4520DF728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078305" y="137116"/>
                  <a:ext cx="79344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5E1CDAC-0043-4E3A-96AB-ED655E566808}"/>
                    </a:ext>
                  </a:extLst>
                </p14:cNvPr>
                <p14:cNvContentPartPr/>
                <p14:nvPr/>
              </p14:nvContentPartPr>
              <p14:xfrm>
                <a:off x="6493745" y="249796"/>
                <a:ext cx="16560" cy="104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5E1CDAC-0043-4E3A-96AB-ED655E56680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475745" y="231796"/>
                  <a:ext cx="5220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C60090-A37F-4357-8BD6-96B6D7CB215B}"/>
              </a:ext>
            </a:extLst>
          </p:cNvPr>
          <p:cNvGrpSpPr/>
          <p:nvPr/>
        </p:nvGrpSpPr>
        <p:grpSpPr>
          <a:xfrm>
            <a:off x="2489465" y="948556"/>
            <a:ext cx="2433600" cy="405720"/>
            <a:chOff x="2489465" y="948556"/>
            <a:chExt cx="2433600" cy="40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DA09DED-4F25-443C-9B28-BE7A1DD73E0B}"/>
                    </a:ext>
                  </a:extLst>
                </p14:cNvPr>
                <p14:cNvContentPartPr/>
                <p14:nvPr/>
              </p14:nvContentPartPr>
              <p14:xfrm>
                <a:off x="2533745" y="1054036"/>
                <a:ext cx="72000" cy="21852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DA09DED-4F25-443C-9B28-BE7A1DD73E0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16105" y="1036396"/>
                  <a:ext cx="1076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92B3DD0E-4E2C-49F9-8AF5-36320037EBE7}"/>
                    </a:ext>
                  </a:extLst>
                </p14:cNvPr>
                <p14:cNvContentPartPr/>
                <p14:nvPr/>
              </p14:nvContentPartPr>
              <p14:xfrm>
                <a:off x="2489465" y="1080676"/>
                <a:ext cx="170280" cy="4104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92B3DD0E-4E2C-49F9-8AF5-36320037EBE7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471825" y="1063036"/>
                  <a:ext cx="20592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725189A-82E7-4E56-B438-1FACA3EED837}"/>
                    </a:ext>
                  </a:extLst>
                </p14:cNvPr>
                <p14:cNvContentPartPr/>
                <p14:nvPr/>
              </p14:nvContentPartPr>
              <p14:xfrm>
                <a:off x="2686745" y="978076"/>
                <a:ext cx="348120" cy="3387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725189A-82E7-4E56-B438-1FACA3EED83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668745" y="960076"/>
                  <a:ext cx="383760" cy="37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25B9982-E32B-4CA0-B0BA-7E5CBE343717}"/>
                    </a:ext>
                  </a:extLst>
                </p14:cNvPr>
                <p14:cNvContentPartPr/>
                <p14:nvPr/>
              </p14:nvContentPartPr>
              <p14:xfrm>
                <a:off x="2913905" y="1076716"/>
                <a:ext cx="14400" cy="18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25B9982-E32B-4CA0-B0BA-7E5CBE34371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896265" y="1058716"/>
                  <a:ext cx="500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D0A9F26-6E7A-4674-A409-E03C076DF3C3}"/>
                    </a:ext>
                  </a:extLst>
                </p14:cNvPr>
                <p14:cNvContentPartPr/>
                <p14:nvPr/>
              </p14:nvContentPartPr>
              <p14:xfrm>
                <a:off x="3193265" y="948556"/>
                <a:ext cx="830520" cy="3333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D0A9F26-6E7A-4674-A409-E03C076DF3C3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175625" y="930556"/>
                  <a:ext cx="866160" cy="36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BBAAEA1-98FD-40B7-93C2-B083C7639A62}"/>
                    </a:ext>
                  </a:extLst>
                </p14:cNvPr>
                <p14:cNvContentPartPr/>
                <p14:nvPr/>
              </p14:nvContentPartPr>
              <p14:xfrm>
                <a:off x="4172465" y="953236"/>
                <a:ext cx="750600" cy="4010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BBAAEA1-98FD-40B7-93C2-B083C7639A6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4154465" y="935596"/>
                  <a:ext cx="786240" cy="43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D4A7371-3D97-49D9-91FC-59E91339AE85}"/>
                    </a:ext>
                  </a:extLst>
                </p14:cNvPr>
                <p14:cNvContentPartPr/>
                <p14:nvPr/>
              </p14:nvContentPartPr>
              <p14:xfrm>
                <a:off x="4415465" y="1045756"/>
                <a:ext cx="15120" cy="154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D4A7371-3D97-49D9-91FC-59E91339AE8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397825" y="1027756"/>
                  <a:ext cx="50760" cy="51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53B7824-A855-4F7D-AC3A-C603FE765ADC}"/>
              </a:ext>
            </a:extLst>
          </p:cNvPr>
          <p:cNvGrpSpPr/>
          <p:nvPr/>
        </p:nvGrpSpPr>
        <p:grpSpPr>
          <a:xfrm>
            <a:off x="5249945" y="795556"/>
            <a:ext cx="3150000" cy="647640"/>
            <a:chOff x="5249945" y="795556"/>
            <a:chExt cx="3150000" cy="64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985C42C-8A16-411D-8B71-8DDC61ED795E}"/>
                    </a:ext>
                  </a:extLst>
                </p14:cNvPr>
                <p14:cNvContentPartPr/>
                <p14:nvPr/>
              </p14:nvContentPartPr>
              <p14:xfrm>
                <a:off x="5249945" y="795556"/>
                <a:ext cx="693360" cy="4384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985C42C-8A16-411D-8B71-8DDC61ED795E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5231945" y="777916"/>
                  <a:ext cx="729000" cy="47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A96ED342-C492-45AA-B355-36093CCC8221}"/>
                    </a:ext>
                  </a:extLst>
                </p14:cNvPr>
                <p14:cNvContentPartPr/>
                <p14:nvPr/>
              </p14:nvContentPartPr>
              <p14:xfrm>
                <a:off x="5698145" y="1000756"/>
                <a:ext cx="148680" cy="10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A96ED342-C492-45AA-B355-36093CCC822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680505" y="982756"/>
                  <a:ext cx="1843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7CBB7EB-4CF6-4B8F-9D6E-D0C2D48E1E72}"/>
                    </a:ext>
                  </a:extLst>
                </p14:cNvPr>
                <p14:cNvContentPartPr/>
                <p14:nvPr/>
              </p14:nvContentPartPr>
              <p14:xfrm>
                <a:off x="5533625" y="969796"/>
                <a:ext cx="36720" cy="10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7CBB7EB-4CF6-4B8F-9D6E-D0C2D48E1E72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5515985" y="952156"/>
                  <a:ext cx="7236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96CDD77-B562-4D50-90E8-D0A4DB2D44CE}"/>
                    </a:ext>
                  </a:extLst>
                </p14:cNvPr>
                <p14:cNvContentPartPr/>
                <p14:nvPr/>
              </p14:nvContentPartPr>
              <p14:xfrm>
                <a:off x="6246785" y="976996"/>
                <a:ext cx="251280" cy="2239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96CDD77-B562-4D50-90E8-D0A4DB2D44C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229145" y="958996"/>
                  <a:ext cx="28692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D124A4F-EFE3-446F-993D-C53B45C80B55}"/>
                    </a:ext>
                  </a:extLst>
                </p14:cNvPr>
                <p14:cNvContentPartPr/>
                <p14:nvPr/>
              </p14:nvContentPartPr>
              <p14:xfrm>
                <a:off x="6351545" y="1108756"/>
                <a:ext cx="117360" cy="10908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D124A4F-EFE3-446F-993D-C53B45C80B55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333905" y="1091116"/>
                  <a:ext cx="1530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308B487-A6F8-42DD-AD4E-3D2606ACD2E2}"/>
                    </a:ext>
                  </a:extLst>
                </p14:cNvPr>
                <p14:cNvContentPartPr/>
                <p14:nvPr/>
              </p14:nvContentPartPr>
              <p14:xfrm>
                <a:off x="6570425" y="1006876"/>
                <a:ext cx="235440" cy="2286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308B487-A6F8-42DD-AD4E-3D2606ACD2E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552425" y="988876"/>
                  <a:ext cx="2710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A99E7E4-64E5-484A-BF81-820BC1C755EF}"/>
                    </a:ext>
                  </a:extLst>
                </p14:cNvPr>
                <p14:cNvContentPartPr/>
                <p14:nvPr/>
              </p14:nvContentPartPr>
              <p14:xfrm>
                <a:off x="7031225" y="980956"/>
                <a:ext cx="155520" cy="2426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A99E7E4-64E5-484A-BF81-820BC1C755E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013585" y="962956"/>
                  <a:ext cx="19116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1FA1A01-19F4-4BEA-837A-02C9A7E440FC}"/>
                    </a:ext>
                  </a:extLst>
                </p14:cNvPr>
                <p14:cNvContentPartPr/>
                <p14:nvPr/>
              </p14:nvContentPartPr>
              <p14:xfrm>
                <a:off x="6990545" y="1051516"/>
                <a:ext cx="212760" cy="633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1FA1A01-19F4-4BEA-837A-02C9A7E440FC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6972545" y="1033516"/>
                  <a:ext cx="248400" cy="9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68772E72-E295-425C-BBC6-9A5914714F97}"/>
                    </a:ext>
                  </a:extLst>
                </p14:cNvPr>
                <p14:cNvContentPartPr/>
                <p14:nvPr/>
              </p14:nvContentPartPr>
              <p14:xfrm>
                <a:off x="7210865" y="845236"/>
                <a:ext cx="1189080" cy="59796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68772E72-E295-425C-BBC6-9A5914714F9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193225" y="827236"/>
                  <a:ext cx="1224720" cy="6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7CB15F84-731B-4887-B671-DB740FA60B67}"/>
                    </a:ext>
                  </a:extLst>
                </p14:cNvPr>
                <p14:cNvContentPartPr/>
                <p14:nvPr/>
              </p14:nvContentPartPr>
              <p14:xfrm>
                <a:off x="8207705" y="1024516"/>
                <a:ext cx="6120" cy="104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7CB15F84-731B-4887-B671-DB740FA60B67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190065" y="1006876"/>
                  <a:ext cx="4176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606829E-1424-4B3F-B7FC-F3F18481207E}"/>
              </a:ext>
            </a:extLst>
          </p:cNvPr>
          <p:cNvGrpSpPr/>
          <p:nvPr/>
        </p:nvGrpSpPr>
        <p:grpSpPr>
          <a:xfrm>
            <a:off x="2555345" y="1450396"/>
            <a:ext cx="3049920" cy="479160"/>
            <a:chOff x="2555345" y="1450396"/>
            <a:chExt cx="3049920" cy="47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155DC8E-F5D4-454D-A589-D2804E45071D}"/>
                    </a:ext>
                  </a:extLst>
                </p14:cNvPr>
                <p14:cNvContentPartPr/>
                <p14:nvPr/>
              </p14:nvContentPartPr>
              <p14:xfrm>
                <a:off x="2555345" y="1450396"/>
                <a:ext cx="1398600" cy="3438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155DC8E-F5D4-454D-A589-D2804E45071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537705" y="1432756"/>
                  <a:ext cx="143424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534C175-2533-49B5-B672-A7E7859050E1}"/>
                    </a:ext>
                  </a:extLst>
                </p14:cNvPr>
                <p14:cNvContentPartPr/>
                <p14:nvPr/>
              </p14:nvContentPartPr>
              <p14:xfrm>
                <a:off x="3278585" y="1468036"/>
                <a:ext cx="27360" cy="115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534C175-2533-49B5-B672-A7E7859050E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260945" y="1450396"/>
                  <a:ext cx="630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9944BC8-4FB2-4711-9F3B-DD1955DCADDA}"/>
                    </a:ext>
                  </a:extLst>
                </p14:cNvPr>
                <p14:cNvContentPartPr/>
                <p14:nvPr/>
              </p14:nvContentPartPr>
              <p14:xfrm>
                <a:off x="4150145" y="1597276"/>
                <a:ext cx="523440" cy="20808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9944BC8-4FB2-4711-9F3B-DD1955DCADD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32145" y="1579276"/>
                  <a:ext cx="55908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F96E4E61-7EB6-46C6-A46A-C27F049A05E8}"/>
                    </a:ext>
                  </a:extLst>
                </p14:cNvPr>
                <p14:cNvContentPartPr/>
                <p14:nvPr/>
              </p14:nvContentPartPr>
              <p14:xfrm>
                <a:off x="4812185" y="1468396"/>
                <a:ext cx="715320" cy="4611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F96E4E61-7EB6-46C6-A46A-C27F049A05E8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794545" y="1450756"/>
                  <a:ext cx="750960" cy="49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25E4101-B796-43B1-AEE6-0455DABD198E}"/>
                    </a:ext>
                  </a:extLst>
                </p14:cNvPr>
                <p14:cNvContentPartPr/>
                <p14:nvPr/>
              </p14:nvContentPartPr>
              <p14:xfrm>
                <a:off x="5604905" y="1700956"/>
                <a:ext cx="360" cy="324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25E4101-B796-43B1-AEE6-0455DABD198E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587265" y="1683316"/>
                  <a:ext cx="36000" cy="38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2BCE284-789D-4710-BF02-3135BFF8C81B}"/>
              </a:ext>
            </a:extLst>
          </p:cNvPr>
          <p:cNvGrpSpPr/>
          <p:nvPr/>
        </p:nvGrpSpPr>
        <p:grpSpPr>
          <a:xfrm>
            <a:off x="2679905" y="2136556"/>
            <a:ext cx="3179880" cy="667800"/>
            <a:chOff x="2679905" y="2136556"/>
            <a:chExt cx="3179880" cy="66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15DBB1B6-19A4-4745-B2A1-DA79E22CB7E2}"/>
                    </a:ext>
                  </a:extLst>
                </p14:cNvPr>
                <p14:cNvContentPartPr/>
                <p14:nvPr/>
              </p14:nvContentPartPr>
              <p14:xfrm>
                <a:off x="2679905" y="2224396"/>
                <a:ext cx="174240" cy="3254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15DBB1B6-19A4-4745-B2A1-DA79E22CB7E2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2661905" y="2206756"/>
                  <a:ext cx="20988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F929D62-8695-4EF7-BB24-860F9A65E99A}"/>
                    </a:ext>
                  </a:extLst>
                </p14:cNvPr>
                <p14:cNvContentPartPr/>
                <p14:nvPr/>
              </p14:nvContentPartPr>
              <p14:xfrm>
                <a:off x="2902385" y="2179036"/>
                <a:ext cx="217800" cy="34380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F929D62-8695-4EF7-BB24-860F9A65E99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2884385" y="2161396"/>
                  <a:ext cx="25344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B63693E-67E8-42FF-9830-4F0CCAF78AD1}"/>
                    </a:ext>
                  </a:extLst>
                </p14:cNvPr>
                <p14:cNvContentPartPr/>
                <p14:nvPr/>
              </p14:nvContentPartPr>
              <p14:xfrm>
                <a:off x="2972225" y="2285236"/>
                <a:ext cx="161280" cy="172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B63693E-67E8-42FF-9830-4F0CCAF78AD1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2954585" y="2267236"/>
                  <a:ext cx="19692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846A0517-357E-4381-B312-DC4798887801}"/>
                    </a:ext>
                  </a:extLst>
                </p14:cNvPr>
                <p14:cNvContentPartPr/>
                <p14:nvPr/>
              </p14:nvContentPartPr>
              <p14:xfrm>
                <a:off x="3442745" y="2165716"/>
                <a:ext cx="466560" cy="40176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846A0517-357E-4381-B312-DC479888780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424745" y="2147716"/>
                  <a:ext cx="502200" cy="43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6AD700F-0E6C-4591-9D9F-D563593068AA}"/>
                    </a:ext>
                  </a:extLst>
                </p14:cNvPr>
                <p14:cNvContentPartPr/>
                <p14:nvPr/>
              </p14:nvContentPartPr>
              <p14:xfrm>
                <a:off x="3524825" y="2311876"/>
                <a:ext cx="144000" cy="45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6AD700F-0E6C-4591-9D9F-D563593068A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507185" y="2294236"/>
                  <a:ext cx="179640" cy="8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90E68177-8F13-4A01-A7BA-E6F83B6C5DB7}"/>
                    </a:ext>
                  </a:extLst>
                </p14:cNvPr>
                <p14:cNvContentPartPr/>
                <p14:nvPr/>
              </p14:nvContentPartPr>
              <p14:xfrm>
                <a:off x="4145825" y="2136556"/>
                <a:ext cx="638640" cy="6267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90E68177-8F13-4A01-A7BA-E6F83B6C5DB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127825" y="2118556"/>
                  <a:ext cx="674280" cy="66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047D92F-1C97-4082-9A54-D6B6FCF64E82}"/>
                    </a:ext>
                  </a:extLst>
                </p14:cNvPr>
                <p14:cNvContentPartPr/>
                <p14:nvPr/>
              </p14:nvContentPartPr>
              <p14:xfrm>
                <a:off x="5121785" y="2366956"/>
                <a:ext cx="738000" cy="437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047D92F-1C97-4082-9A54-D6B6FCF64E82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103785" y="2349316"/>
                  <a:ext cx="773640" cy="473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59465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B1FEC30-5988-7896-117A-F66E0399CD79}"/>
              </a:ext>
            </a:extLst>
          </p:cNvPr>
          <p:cNvGrpSpPr/>
          <p:nvPr/>
        </p:nvGrpSpPr>
        <p:grpSpPr>
          <a:xfrm>
            <a:off x="575345" y="255196"/>
            <a:ext cx="10783080" cy="4356000"/>
            <a:chOff x="575345" y="255196"/>
            <a:chExt cx="10783080" cy="435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F29A9BAC-CD57-46C6-86C1-75EDF8B45448}"/>
                    </a:ext>
                  </a:extLst>
                </p14:cNvPr>
                <p14:cNvContentPartPr/>
                <p14:nvPr/>
              </p14:nvContentPartPr>
              <p14:xfrm>
                <a:off x="1109945" y="327982"/>
                <a:ext cx="11520" cy="554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F29A9BAC-CD57-46C6-86C1-75EDF8B45448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092490" y="309982"/>
                  <a:ext cx="460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7825851-AE98-4256-A2E5-58A3A05C2EB9}"/>
                    </a:ext>
                  </a:extLst>
                </p14:cNvPr>
                <p14:cNvContentPartPr/>
                <p14:nvPr/>
              </p14:nvContentPartPr>
              <p14:xfrm>
                <a:off x="1071785" y="286876"/>
                <a:ext cx="943560" cy="5248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7825851-AE98-4256-A2E5-58A3A05C2EB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53785" y="268876"/>
                  <a:ext cx="979200" cy="56052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E830552-EC4F-4A85-A706-8E2A92229089}"/>
                </a:ext>
              </a:extLst>
            </p:cNvPr>
            <p:cNvGrpSpPr/>
            <p:nvPr/>
          </p:nvGrpSpPr>
          <p:grpSpPr>
            <a:xfrm>
              <a:off x="2277785" y="255196"/>
              <a:ext cx="968040" cy="443160"/>
              <a:chOff x="2277785" y="255196"/>
              <a:chExt cx="968040" cy="4431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4" name="Ink 3">
                    <a:extLst>
                      <a:ext uri="{FF2B5EF4-FFF2-40B4-BE49-F238E27FC236}">
                        <a16:creationId xmlns:a16="http://schemas.microsoft.com/office/drawing/2014/main" id="{1345A38C-A38A-4B6C-8214-BA3692B009A1}"/>
                      </a:ext>
                    </a:extLst>
                  </p14:cNvPr>
                  <p14:cNvContentPartPr/>
                  <p14:nvPr/>
                </p14:nvContentPartPr>
                <p14:xfrm>
                  <a:off x="2277785" y="255196"/>
                  <a:ext cx="968040" cy="443160"/>
                </p14:xfrm>
              </p:contentPart>
            </mc:Choice>
            <mc:Fallback xmlns="">
              <p:pic>
                <p:nvPicPr>
                  <p:cNvPr id="4" name="Ink 3">
                    <a:extLst>
                      <a:ext uri="{FF2B5EF4-FFF2-40B4-BE49-F238E27FC236}">
                        <a16:creationId xmlns:a16="http://schemas.microsoft.com/office/drawing/2014/main" id="{1345A38C-A38A-4B6C-8214-BA3692B009A1}"/>
                      </a:ext>
                    </a:extLst>
                  </p:cNvPr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2260145" y="237196"/>
                    <a:ext cx="1003680" cy="478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" name="Ink 4">
                    <a:extLst>
                      <a:ext uri="{FF2B5EF4-FFF2-40B4-BE49-F238E27FC236}">
                        <a16:creationId xmlns:a16="http://schemas.microsoft.com/office/drawing/2014/main" id="{4326148B-F908-44F3-9BB8-9FECEF9DB465}"/>
                      </a:ext>
                    </a:extLst>
                  </p14:cNvPr>
                  <p14:cNvContentPartPr/>
                  <p14:nvPr/>
                </p14:nvContentPartPr>
                <p14:xfrm>
                  <a:off x="2589905" y="272476"/>
                  <a:ext cx="22680" cy="9720"/>
                </p14:xfrm>
              </p:contentPart>
            </mc:Choice>
            <mc:Fallback xmlns="">
              <p:pic>
                <p:nvPicPr>
                  <p:cNvPr id="5" name="Ink 4">
                    <a:extLst>
                      <a:ext uri="{FF2B5EF4-FFF2-40B4-BE49-F238E27FC236}">
                        <a16:creationId xmlns:a16="http://schemas.microsoft.com/office/drawing/2014/main" id="{4326148B-F908-44F3-9BB8-9FECEF9DB465}"/>
                      </a:ext>
                    </a:extLst>
                  </p:cNvPr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572265" y="254476"/>
                    <a:ext cx="58320" cy="453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68426CF-A6A6-4CD3-8F47-FD71B64B459F}"/>
                    </a:ext>
                  </a:extLst>
                </p14:cNvPr>
                <p14:cNvContentPartPr/>
                <p14:nvPr/>
              </p14:nvContentPartPr>
              <p14:xfrm>
                <a:off x="3074465" y="956836"/>
                <a:ext cx="1486800" cy="1562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68426CF-A6A6-4CD3-8F47-FD71B64B459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056465" y="938836"/>
                  <a:ext cx="1522440" cy="159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7956143D-0A62-404F-97C5-B1AF287CADF6}"/>
                    </a:ext>
                  </a:extLst>
                </p14:cNvPr>
                <p14:cNvContentPartPr/>
                <p14:nvPr/>
              </p14:nvContentPartPr>
              <p14:xfrm>
                <a:off x="1670105" y="972676"/>
                <a:ext cx="1463760" cy="15706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7956143D-0A62-404F-97C5-B1AF287CADF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652105" y="954672"/>
                  <a:ext cx="1499400" cy="16063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B38CE9E-031A-40F9-A8CC-983C74E1B411}"/>
                    </a:ext>
                  </a:extLst>
                </p14:cNvPr>
                <p14:cNvContentPartPr/>
                <p14:nvPr/>
              </p14:nvContentPartPr>
              <p14:xfrm>
                <a:off x="3628505" y="1472356"/>
                <a:ext cx="118080" cy="511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B38CE9E-031A-40F9-A8CC-983C74E1B41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610505" y="1454356"/>
                  <a:ext cx="153720" cy="8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C122E852-0CA2-449D-AE45-A5BEBC1E72FF}"/>
                    </a:ext>
                  </a:extLst>
                </p14:cNvPr>
                <p14:cNvContentPartPr/>
                <p14:nvPr/>
              </p14:nvContentPartPr>
              <p14:xfrm>
                <a:off x="2975105" y="1122796"/>
                <a:ext cx="951120" cy="418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C122E852-0CA2-449D-AE45-A5BEBC1E72F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921125" y="1014796"/>
                  <a:ext cx="1058719" cy="63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2E637087-8B03-44E6-89B0-2E9466B95824}"/>
                    </a:ext>
                  </a:extLst>
                </p14:cNvPr>
                <p14:cNvContentPartPr/>
                <p14:nvPr/>
              </p14:nvContentPartPr>
              <p14:xfrm>
                <a:off x="3111185" y="1420516"/>
                <a:ext cx="47520" cy="889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2E637087-8B03-44E6-89B0-2E9466B95824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057185" y="1312516"/>
                  <a:ext cx="155160" cy="30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78D099D-B25B-4AAF-A7F2-684D561012AC}"/>
                    </a:ext>
                  </a:extLst>
                </p14:cNvPr>
                <p14:cNvContentPartPr/>
                <p14:nvPr/>
              </p14:nvContentPartPr>
              <p14:xfrm>
                <a:off x="3182825" y="1385236"/>
                <a:ext cx="184320" cy="15156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78D099D-B25B-4AAF-A7F2-684D561012AC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128930" y="1276979"/>
                  <a:ext cx="291750" cy="3677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0194FC0-0487-4696-A300-24A89CC2D0D9}"/>
                    </a:ext>
                  </a:extLst>
                </p14:cNvPr>
                <p14:cNvContentPartPr/>
                <p14:nvPr/>
              </p14:nvContentPartPr>
              <p14:xfrm>
                <a:off x="3215585" y="1423396"/>
                <a:ext cx="162720" cy="11124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0194FC0-0487-4696-A300-24A89CC2D0D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161465" y="1315396"/>
                  <a:ext cx="270599" cy="32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01A4C37-F3CB-4602-8764-5F6E3B16FB13}"/>
                    </a:ext>
                  </a:extLst>
                </p14:cNvPr>
                <p14:cNvContentPartPr/>
                <p14:nvPr/>
              </p14:nvContentPartPr>
              <p14:xfrm>
                <a:off x="3240785" y="1441396"/>
                <a:ext cx="142200" cy="720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01A4C37-F3CB-4602-8764-5F6E3B16FB13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186785" y="1333933"/>
                  <a:ext cx="249840" cy="28656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4F15BFC-B12F-4F94-A67E-61103CAB1E14}"/>
                    </a:ext>
                  </a:extLst>
                </p14:cNvPr>
                <p14:cNvContentPartPr/>
                <p14:nvPr/>
              </p14:nvContentPartPr>
              <p14:xfrm>
                <a:off x="3732185" y="1156636"/>
                <a:ext cx="240120" cy="2289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4F15BFC-B12F-4F94-A67E-61103CAB1E1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678185" y="1048636"/>
                  <a:ext cx="347760" cy="44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BE82ECB7-AFF1-44AD-B214-A0AE18643858}"/>
                    </a:ext>
                  </a:extLst>
                </p14:cNvPr>
                <p14:cNvContentPartPr/>
                <p14:nvPr/>
              </p14:nvContentPartPr>
              <p14:xfrm>
                <a:off x="3744425" y="1164556"/>
                <a:ext cx="212040" cy="2329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BE82ECB7-AFF1-44AD-B214-A0AE1864385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690425" y="1056556"/>
                  <a:ext cx="319680" cy="44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5BFC870-B47C-4B5A-992F-30855D78921C}"/>
                    </a:ext>
                  </a:extLst>
                </p14:cNvPr>
                <p14:cNvContentPartPr/>
                <p14:nvPr/>
              </p14:nvContentPartPr>
              <p14:xfrm>
                <a:off x="2969345" y="1556236"/>
                <a:ext cx="192960" cy="2883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5BFC870-B47C-4B5A-992F-30855D78921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915345" y="1448236"/>
                  <a:ext cx="300600" cy="50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70013D79-7A02-48CF-B32C-5ABB2C25EFD7}"/>
                    </a:ext>
                  </a:extLst>
                </p14:cNvPr>
                <p14:cNvContentPartPr/>
                <p14:nvPr/>
              </p14:nvContentPartPr>
              <p14:xfrm>
                <a:off x="3092465" y="1458316"/>
                <a:ext cx="273600" cy="2192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70013D79-7A02-48CF-B32C-5ABB2C25EFD7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038394" y="1350316"/>
                  <a:ext cx="381382" cy="43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0ACEF14-01F4-4561-A270-728C1EA2E38E}"/>
                    </a:ext>
                  </a:extLst>
                </p14:cNvPr>
                <p14:cNvContentPartPr/>
                <p14:nvPr/>
              </p14:nvContentPartPr>
              <p14:xfrm>
                <a:off x="2214425" y="1736236"/>
                <a:ext cx="1109880" cy="45648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0ACEF14-01F4-4561-A270-728C1EA2E3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160425" y="1628236"/>
                  <a:ext cx="1217520" cy="67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8157A4-30EA-4BB4-AA47-32737D2CCA61}"/>
                    </a:ext>
                  </a:extLst>
                </p14:cNvPr>
                <p14:cNvContentPartPr/>
                <p14:nvPr/>
              </p14:nvContentPartPr>
              <p14:xfrm>
                <a:off x="2564345" y="1810396"/>
                <a:ext cx="543240" cy="3330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8157A4-30EA-4BB4-AA47-32737D2CCA6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510345" y="1702396"/>
                  <a:ext cx="650880" cy="54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EC0B73B-ACBF-447A-AF9E-BB040B48F099}"/>
                    </a:ext>
                  </a:extLst>
                </p14:cNvPr>
                <p14:cNvContentPartPr/>
                <p14:nvPr/>
              </p14:nvContentPartPr>
              <p14:xfrm>
                <a:off x="3217025" y="1396396"/>
                <a:ext cx="202680" cy="1677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EC0B73B-ACBF-447A-AF9E-BB040B48F09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162929" y="1288396"/>
                  <a:ext cx="310512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CAF4A0B-40EA-4943-A417-60674B0C5287}"/>
                    </a:ext>
                  </a:extLst>
                </p14:cNvPr>
                <p14:cNvContentPartPr/>
                <p14:nvPr/>
              </p14:nvContentPartPr>
              <p14:xfrm>
                <a:off x="3355625" y="1084636"/>
                <a:ext cx="221400" cy="493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CAF4A0B-40EA-4943-A417-60674B0C5287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301625" y="976636"/>
                  <a:ext cx="3290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82F41137-7B6E-40F5-9718-86E8A73CE297}"/>
                    </a:ext>
                  </a:extLst>
                </p14:cNvPr>
                <p14:cNvContentPartPr/>
                <p14:nvPr/>
              </p14:nvContentPartPr>
              <p14:xfrm>
                <a:off x="3883385" y="1173556"/>
                <a:ext cx="33480" cy="158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82F41137-7B6E-40F5-9718-86E8A73CE29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829959" y="1065556"/>
                  <a:ext cx="139975" cy="23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B7E34671-3F58-4A23-B64F-ABEE3E6E9872}"/>
                    </a:ext>
                  </a:extLst>
                </p14:cNvPr>
                <p14:cNvContentPartPr/>
                <p14:nvPr/>
              </p14:nvContentPartPr>
              <p14:xfrm>
                <a:off x="3158345" y="1365436"/>
                <a:ext cx="392040" cy="2980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B7E34671-3F58-4A23-B64F-ABEE3E6E9872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104345" y="1257305"/>
                  <a:ext cx="499680" cy="513981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B7D4DAF-D7CD-4688-B3BC-C8B1FE3441FB}"/>
                </a:ext>
              </a:extLst>
            </p:cNvPr>
            <p:cNvGrpSpPr/>
            <p:nvPr/>
          </p:nvGrpSpPr>
          <p:grpSpPr>
            <a:xfrm>
              <a:off x="1687745" y="978076"/>
              <a:ext cx="2837520" cy="1662840"/>
              <a:chOff x="1687745" y="978076"/>
              <a:chExt cx="2837520" cy="1662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B914A1EF-5B6B-424A-8767-DF3A488D9824}"/>
                      </a:ext>
                    </a:extLst>
                  </p14:cNvPr>
                  <p14:cNvContentPartPr/>
                  <p14:nvPr/>
                </p14:nvContentPartPr>
                <p14:xfrm>
                  <a:off x="2129465" y="2227636"/>
                  <a:ext cx="1051560" cy="6192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B914A1EF-5B6B-424A-8767-DF3A488D9824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2111465" y="2209636"/>
                    <a:ext cx="1087200" cy="97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8" name="Ink 7">
                    <a:extLst>
                      <a:ext uri="{FF2B5EF4-FFF2-40B4-BE49-F238E27FC236}">
                        <a16:creationId xmlns:a16="http://schemas.microsoft.com/office/drawing/2014/main" id="{758D652B-03A0-4B8E-967B-7C1B3D4C49F8}"/>
                      </a:ext>
                    </a:extLst>
                  </p14:cNvPr>
                  <p14:cNvContentPartPr/>
                  <p14:nvPr/>
                </p14:nvContentPartPr>
                <p14:xfrm>
                  <a:off x="2108585" y="1838836"/>
                  <a:ext cx="426240" cy="400680"/>
                </p14:xfrm>
              </p:contentPart>
            </mc:Choice>
            <mc:Fallback xmlns="">
              <p:pic>
                <p:nvPicPr>
                  <p:cNvPr id="8" name="Ink 7">
                    <a:extLst>
                      <a:ext uri="{FF2B5EF4-FFF2-40B4-BE49-F238E27FC236}">
                        <a16:creationId xmlns:a16="http://schemas.microsoft.com/office/drawing/2014/main" id="{758D652B-03A0-4B8E-967B-7C1B3D4C49F8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2090945" y="1821196"/>
                    <a:ext cx="461880" cy="436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31D1BECA-B5EA-44C2-9B81-82E6F021AFE1}"/>
                      </a:ext>
                    </a:extLst>
                  </p14:cNvPr>
                  <p14:cNvContentPartPr/>
                  <p14:nvPr/>
                </p14:nvContentPartPr>
                <p14:xfrm>
                  <a:off x="3139265" y="1941076"/>
                  <a:ext cx="281520" cy="34776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31D1BECA-B5EA-44C2-9B81-82E6F021AFE1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3121265" y="1923076"/>
                    <a:ext cx="317160" cy="383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EAA65DFD-B6A4-43A0-BC6F-583443F3F8DF}"/>
                      </a:ext>
                    </a:extLst>
                  </p14:cNvPr>
                  <p14:cNvContentPartPr/>
                  <p14:nvPr/>
                </p14:nvContentPartPr>
                <p14:xfrm>
                  <a:off x="2931545" y="1040356"/>
                  <a:ext cx="377280" cy="352440"/>
                </p14:xfrm>
              </p:contentPart>
            </mc:Choice>
            <mc:Fallback xmlns=""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EAA65DFD-B6A4-43A0-BC6F-583443F3F8DF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2913545" y="1022356"/>
                    <a:ext cx="412920" cy="388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323A0E3C-C663-422B-938A-2DFC6575FCE9}"/>
                      </a:ext>
                    </a:extLst>
                  </p14:cNvPr>
                  <p14:cNvContentPartPr/>
                  <p14:nvPr/>
                </p14:nvContentPartPr>
                <p14:xfrm>
                  <a:off x="3273905" y="1039636"/>
                  <a:ext cx="864360" cy="42768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323A0E3C-C663-422B-938A-2DFC6575FCE9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3256265" y="1021996"/>
                    <a:ext cx="900000" cy="463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F37C7B7D-31CC-494E-8EFD-90D8E1881008}"/>
                      </a:ext>
                    </a:extLst>
                  </p14:cNvPr>
                  <p14:cNvContentPartPr/>
                  <p14:nvPr/>
                </p14:nvContentPartPr>
                <p14:xfrm>
                  <a:off x="3174185" y="1489276"/>
                  <a:ext cx="483480" cy="20196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F37C7B7D-31CC-494E-8EFD-90D8E1881008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3156545" y="1471636"/>
                    <a:ext cx="519120" cy="23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16" name="Ink 15">
                    <a:extLst>
                      <a:ext uri="{FF2B5EF4-FFF2-40B4-BE49-F238E27FC236}">
                        <a16:creationId xmlns:a16="http://schemas.microsoft.com/office/drawing/2014/main" id="{3CB7F384-DC48-4EE3-B430-65CA8CE7F27D}"/>
                      </a:ext>
                    </a:extLst>
                  </p14:cNvPr>
                  <p14:cNvContentPartPr/>
                  <p14:nvPr/>
                </p14:nvContentPartPr>
                <p14:xfrm>
                  <a:off x="3151145" y="1669636"/>
                  <a:ext cx="266400" cy="265320"/>
                </p14:xfrm>
              </p:contentPart>
            </mc:Choice>
            <mc:Fallback xmlns="">
              <p:pic>
                <p:nvPicPr>
                  <p:cNvPr id="16" name="Ink 15">
                    <a:extLst>
                      <a:ext uri="{FF2B5EF4-FFF2-40B4-BE49-F238E27FC236}">
                        <a16:creationId xmlns:a16="http://schemas.microsoft.com/office/drawing/2014/main" id="{3CB7F384-DC48-4EE3-B430-65CA8CE7F27D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3133505" y="1651636"/>
                    <a:ext cx="302040" cy="300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EBA43CCC-FFF0-45D1-9A5D-9AFFBEF43358}"/>
                      </a:ext>
                    </a:extLst>
                  </p14:cNvPr>
                  <p14:cNvContentPartPr/>
                  <p14:nvPr/>
                </p14:nvContentPartPr>
                <p14:xfrm>
                  <a:off x="2497025" y="1412236"/>
                  <a:ext cx="573840" cy="47016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EBA43CCC-FFF0-45D1-9A5D-9AFFBEF43358}"/>
                      </a:ext>
                    </a:extLst>
                  </p:cNvPr>
                  <p:cNvPicPr/>
                  <p:nvPr/>
                </p:nvPicPr>
                <p:blipFill>
                  <a:blip r:embed="rId61"/>
                  <a:stretch>
                    <a:fillRect/>
                  </a:stretch>
                </p:blipFill>
                <p:spPr>
                  <a:xfrm>
                    <a:off x="2479025" y="1394236"/>
                    <a:ext cx="609480" cy="505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2">
                <p14:nvContentPartPr>
                  <p14:cNvPr id="40" name="Ink 39">
                    <a:extLst>
                      <a:ext uri="{FF2B5EF4-FFF2-40B4-BE49-F238E27FC236}">
                        <a16:creationId xmlns:a16="http://schemas.microsoft.com/office/drawing/2014/main" id="{00938E57-928A-4D8D-9764-7798AA99F234}"/>
                      </a:ext>
                    </a:extLst>
                  </p14:cNvPr>
                  <p14:cNvContentPartPr/>
                  <p14:nvPr/>
                </p14:nvContentPartPr>
                <p14:xfrm>
                  <a:off x="1687745" y="2435356"/>
                  <a:ext cx="1382040" cy="205560"/>
                </p14:xfrm>
              </p:contentPart>
            </mc:Choice>
            <mc:Fallback xmlns="">
              <p:pic>
                <p:nvPicPr>
                  <p:cNvPr id="40" name="Ink 39">
                    <a:extLst>
                      <a:ext uri="{FF2B5EF4-FFF2-40B4-BE49-F238E27FC236}">
                        <a16:creationId xmlns:a16="http://schemas.microsoft.com/office/drawing/2014/main" id="{00938E57-928A-4D8D-9764-7798AA99F234}"/>
                      </a:ext>
                    </a:extLst>
                  </p:cNvPr>
                  <p:cNvPicPr/>
                  <p:nvPr/>
                </p:nvPicPr>
                <p:blipFill>
                  <a:blip r:embed="rId63"/>
                  <a:stretch>
                    <a:fillRect/>
                  </a:stretch>
                </p:blipFill>
                <p:spPr>
                  <a:xfrm>
                    <a:off x="1670105" y="2417356"/>
                    <a:ext cx="1417680" cy="241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41" name="Ink 40">
                    <a:extLst>
                      <a:ext uri="{FF2B5EF4-FFF2-40B4-BE49-F238E27FC236}">
                        <a16:creationId xmlns:a16="http://schemas.microsoft.com/office/drawing/2014/main" id="{BAC03478-AA68-4026-90F1-C4BB1E44C588}"/>
                      </a:ext>
                    </a:extLst>
                  </p14:cNvPr>
                  <p14:cNvContentPartPr/>
                  <p14:nvPr/>
                </p14:nvContentPartPr>
                <p14:xfrm>
                  <a:off x="3075185" y="978076"/>
                  <a:ext cx="1450080" cy="1662480"/>
                </p14:xfrm>
              </p:contentPart>
            </mc:Choice>
            <mc:Fallback xmlns="">
              <p:pic>
                <p:nvPicPr>
                  <p:cNvPr id="41" name="Ink 40">
                    <a:extLst>
                      <a:ext uri="{FF2B5EF4-FFF2-40B4-BE49-F238E27FC236}">
                        <a16:creationId xmlns:a16="http://schemas.microsoft.com/office/drawing/2014/main" id="{BAC03478-AA68-4026-90F1-C4BB1E44C588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3057185" y="960076"/>
                    <a:ext cx="1485720" cy="169812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83593BF-4BD6-4FC5-BAA2-7DE570BA6E5A}"/>
                </a:ext>
              </a:extLst>
            </p:cNvPr>
            <p:cNvGrpSpPr/>
            <p:nvPr/>
          </p:nvGrpSpPr>
          <p:grpSpPr>
            <a:xfrm>
              <a:off x="1463105" y="1633996"/>
              <a:ext cx="3118680" cy="144720"/>
              <a:chOff x="1463105" y="1633996"/>
              <a:chExt cx="3118680" cy="1447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0A9759AC-23AB-41C2-B8CB-67FD33D5E06D}"/>
                      </a:ext>
                    </a:extLst>
                  </p14:cNvPr>
                  <p14:cNvContentPartPr/>
                  <p14:nvPr/>
                </p14:nvContentPartPr>
                <p14:xfrm>
                  <a:off x="3349865" y="1711036"/>
                  <a:ext cx="1231920" cy="579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0A9759AC-23AB-41C2-B8CB-67FD33D5E06D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3332225" y="1693036"/>
                    <a:ext cx="1267560" cy="93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04129BB9-B01F-48E2-B8FB-12309C989BDA}"/>
                      </a:ext>
                    </a:extLst>
                  </p14:cNvPr>
                  <p14:cNvContentPartPr/>
                  <p14:nvPr/>
                </p14:nvContentPartPr>
                <p14:xfrm>
                  <a:off x="1463105" y="1649836"/>
                  <a:ext cx="1434240" cy="543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04129BB9-B01F-48E2-B8FB-12309C989BDA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1445105" y="1632196"/>
                    <a:ext cx="1469880" cy="90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6A6C0785-4D0B-4A06-8D77-6C56D9145265}"/>
                      </a:ext>
                    </a:extLst>
                  </p14:cNvPr>
                  <p14:cNvContentPartPr/>
                  <p14:nvPr/>
                </p14:nvContentPartPr>
                <p14:xfrm>
                  <a:off x="2635985" y="1633996"/>
                  <a:ext cx="234720" cy="7020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6A6C0785-4D0B-4A06-8D77-6C56D9145265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2618345" y="1616356"/>
                    <a:ext cx="270360" cy="105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46" name="Ink 45">
                    <a:extLst>
                      <a:ext uri="{FF2B5EF4-FFF2-40B4-BE49-F238E27FC236}">
                        <a16:creationId xmlns:a16="http://schemas.microsoft.com/office/drawing/2014/main" id="{C5FC0C40-47B2-482A-9701-81112DE0A8B3}"/>
                      </a:ext>
                    </a:extLst>
                  </p14:cNvPr>
                  <p14:cNvContentPartPr/>
                  <p14:nvPr/>
                </p14:nvContentPartPr>
                <p14:xfrm>
                  <a:off x="3259865" y="1670716"/>
                  <a:ext cx="204480" cy="108000"/>
                </p14:xfrm>
              </p:contentPart>
            </mc:Choice>
            <mc:Fallback xmlns="">
              <p:pic>
                <p:nvPicPr>
                  <p:cNvPr id="46" name="Ink 45">
                    <a:extLst>
                      <a:ext uri="{FF2B5EF4-FFF2-40B4-BE49-F238E27FC236}">
                        <a16:creationId xmlns:a16="http://schemas.microsoft.com/office/drawing/2014/main" id="{C5FC0C40-47B2-482A-9701-81112DE0A8B3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3241865" y="1653076"/>
                    <a:ext cx="240120" cy="14364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BB2F5A24-D797-489D-9971-85C3CA1CF9D2}"/>
                </a:ext>
              </a:extLst>
            </p:cNvPr>
            <p:cNvGrpSpPr/>
            <p:nvPr/>
          </p:nvGrpSpPr>
          <p:grpSpPr>
            <a:xfrm>
              <a:off x="4854305" y="1354996"/>
              <a:ext cx="3425040" cy="529920"/>
              <a:chOff x="4854305" y="1354996"/>
              <a:chExt cx="3425040" cy="529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8" name="Ink 47">
                    <a:extLst>
                      <a:ext uri="{FF2B5EF4-FFF2-40B4-BE49-F238E27FC236}">
                        <a16:creationId xmlns:a16="http://schemas.microsoft.com/office/drawing/2014/main" id="{69515ECF-BC0A-4BED-ABBC-504EDC42F25F}"/>
                      </a:ext>
                    </a:extLst>
                  </p14:cNvPr>
                  <p14:cNvContentPartPr/>
                  <p14:nvPr/>
                </p14:nvContentPartPr>
                <p14:xfrm>
                  <a:off x="4854305" y="1354996"/>
                  <a:ext cx="1913400" cy="443520"/>
                </p14:xfrm>
              </p:contentPart>
            </mc:Choice>
            <mc:Fallback xmlns="">
              <p:pic>
                <p:nvPicPr>
                  <p:cNvPr id="48" name="Ink 47">
                    <a:extLst>
                      <a:ext uri="{FF2B5EF4-FFF2-40B4-BE49-F238E27FC236}">
                        <a16:creationId xmlns:a16="http://schemas.microsoft.com/office/drawing/2014/main" id="{69515ECF-BC0A-4BED-ABBC-504EDC42F25F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4836665" y="1336996"/>
                    <a:ext cx="1949040" cy="479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344BF759-900A-4A3C-9BF4-9EF285CA28AB}"/>
                      </a:ext>
                    </a:extLst>
                  </p14:cNvPr>
                  <p14:cNvContentPartPr/>
                  <p14:nvPr/>
                </p14:nvContentPartPr>
                <p14:xfrm>
                  <a:off x="6430745" y="1472356"/>
                  <a:ext cx="16200" cy="216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344BF759-900A-4A3C-9BF4-9EF285CA28AB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412745" y="1454356"/>
                    <a:ext cx="51840" cy="37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3DCEC977-A9A6-4F72-9C78-70198C3D89FD}"/>
                      </a:ext>
                    </a:extLst>
                  </p14:cNvPr>
                  <p14:cNvContentPartPr/>
                  <p14:nvPr/>
                </p14:nvContentPartPr>
                <p14:xfrm>
                  <a:off x="5857625" y="1476316"/>
                  <a:ext cx="489960" cy="4824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3DCEC977-A9A6-4F72-9C78-70198C3D89FD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5839625" y="1458676"/>
                    <a:ext cx="525600" cy="83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51" name="Ink 50">
                    <a:extLst>
                      <a:ext uri="{FF2B5EF4-FFF2-40B4-BE49-F238E27FC236}">
                        <a16:creationId xmlns:a16="http://schemas.microsoft.com/office/drawing/2014/main" id="{5CBC6931-55CE-4450-8E04-53F37F3DFD6F}"/>
                      </a:ext>
                    </a:extLst>
                  </p14:cNvPr>
                  <p14:cNvContentPartPr/>
                  <p14:nvPr/>
                </p14:nvContentPartPr>
                <p14:xfrm>
                  <a:off x="5544785" y="1515916"/>
                  <a:ext cx="174240" cy="35280"/>
                </p14:xfrm>
              </p:contentPart>
            </mc:Choice>
            <mc:Fallback xmlns="">
              <p:pic>
                <p:nvPicPr>
                  <p:cNvPr id="51" name="Ink 50">
                    <a:extLst>
                      <a:ext uri="{FF2B5EF4-FFF2-40B4-BE49-F238E27FC236}">
                        <a16:creationId xmlns:a16="http://schemas.microsoft.com/office/drawing/2014/main" id="{5CBC6931-55CE-4450-8E04-53F37F3DFD6F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5527145" y="1498276"/>
                    <a:ext cx="209880" cy="70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53" name="Ink 52">
                    <a:extLst>
                      <a:ext uri="{FF2B5EF4-FFF2-40B4-BE49-F238E27FC236}">
                        <a16:creationId xmlns:a16="http://schemas.microsoft.com/office/drawing/2014/main" id="{28CEF0A9-B1E5-49C8-B588-F7CDF05CFC23}"/>
                      </a:ext>
                    </a:extLst>
                  </p14:cNvPr>
                  <p14:cNvContentPartPr/>
                  <p14:nvPr/>
                </p14:nvContentPartPr>
                <p14:xfrm>
                  <a:off x="6994865" y="1500796"/>
                  <a:ext cx="245880" cy="224280"/>
                </p14:xfrm>
              </p:contentPart>
            </mc:Choice>
            <mc:Fallback xmlns="">
              <p:pic>
                <p:nvPicPr>
                  <p:cNvPr id="53" name="Ink 52">
                    <a:extLst>
                      <a:ext uri="{FF2B5EF4-FFF2-40B4-BE49-F238E27FC236}">
                        <a16:creationId xmlns:a16="http://schemas.microsoft.com/office/drawing/2014/main" id="{28CEF0A9-B1E5-49C8-B588-F7CDF05CFC23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6977225" y="1483156"/>
                    <a:ext cx="281520" cy="25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54" name="Ink 53">
                    <a:extLst>
                      <a:ext uri="{FF2B5EF4-FFF2-40B4-BE49-F238E27FC236}">
                        <a16:creationId xmlns:a16="http://schemas.microsoft.com/office/drawing/2014/main" id="{4E988DEE-C3A5-42B0-B29F-4A0E5556B67E}"/>
                      </a:ext>
                    </a:extLst>
                  </p14:cNvPr>
                  <p14:cNvContentPartPr/>
                  <p14:nvPr/>
                </p14:nvContentPartPr>
                <p14:xfrm>
                  <a:off x="7482665" y="1396396"/>
                  <a:ext cx="169200" cy="362880"/>
                </p14:xfrm>
              </p:contentPart>
            </mc:Choice>
            <mc:Fallback xmlns="">
              <p:pic>
                <p:nvPicPr>
                  <p:cNvPr id="54" name="Ink 53">
                    <a:extLst>
                      <a:ext uri="{FF2B5EF4-FFF2-40B4-BE49-F238E27FC236}">
                        <a16:creationId xmlns:a16="http://schemas.microsoft.com/office/drawing/2014/main" id="{4E988DEE-C3A5-42B0-B29F-4A0E5556B67E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7464665" y="1378396"/>
                    <a:ext cx="204840" cy="398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6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050A5666-14C7-4FCC-8297-5930247B6D6F}"/>
                      </a:ext>
                    </a:extLst>
                  </p14:cNvPr>
                  <p14:cNvContentPartPr/>
                  <p14:nvPr/>
                </p14:nvContentPartPr>
                <p14:xfrm>
                  <a:off x="7621985" y="1627876"/>
                  <a:ext cx="369720" cy="25704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050A5666-14C7-4FCC-8297-5930247B6D6F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7604345" y="1610236"/>
                    <a:ext cx="405360" cy="292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8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7934E934-2BCD-4C0D-BF66-159247CE293A}"/>
                      </a:ext>
                    </a:extLst>
                  </p14:cNvPr>
                  <p14:cNvContentPartPr/>
                  <p14:nvPr/>
                </p14:nvContentPartPr>
                <p14:xfrm>
                  <a:off x="8041385" y="1608436"/>
                  <a:ext cx="237960" cy="18432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7934E934-2BCD-4C0D-BF66-159247CE293A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8023745" y="1590796"/>
                    <a:ext cx="273600" cy="2199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116DC90A-1C51-4948-B493-2375578D4F46}"/>
                    </a:ext>
                  </a:extLst>
                </p14:cNvPr>
                <p14:cNvContentPartPr/>
                <p14:nvPr/>
              </p14:nvContentPartPr>
              <p14:xfrm>
                <a:off x="1819145" y="2172556"/>
                <a:ext cx="847080" cy="12906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116DC90A-1C51-4948-B493-2375578D4F4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801153" y="2154561"/>
                  <a:ext cx="882705" cy="132623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DFA3B602-1CF4-467C-808E-852424F7D9CB}"/>
                    </a:ext>
                  </a:extLst>
                </p14:cNvPr>
                <p14:cNvContentPartPr/>
                <p14:nvPr/>
              </p14:nvContentPartPr>
              <p14:xfrm>
                <a:off x="753545" y="3499516"/>
                <a:ext cx="958680" cy="5025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DFA3B602-1CF4-467C-808E-852424F7D9C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35545" y="3481516"/>
                  <a:ext cx="994320" cy="538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3083127-429D-4AA0-8C43-D8962E89B928}"/>
                </a:ext>
              </a:extLst>
            </p:cNvPr>
            <p:cNvGrpSpPr/>
            <p:nvPr/>
          </p:nvGrpSpPr>
          <p:grpSpPr>
            <a:xfrm>
              <a:off x="575345" y="3365956"/>
              <a:ext cx="2804400" cy="1245240"/>
              <a:chOff x="575345" y="3365956"/>
              <a:chExt cx="2804400" cy="12452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4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9CF8BB75-7EAE-4A72-B786-3DD2FA5E8DC9}"/>
                      </a:ext>
                    </a:extLst>
                  </p14:cNvPr>
                  <p14:cNvContentPartPr/>
                  <p14:nvPr/>
                </p14:nvContentPartPr>
                <p14:xfrm>
                  <a:off x="1696385" y="3365956"/>
                  <a:ext cx="1683360" cy="74340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9CF8BB75-7EAE-4A72-B786-3DD2FA5E8DC9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1678385" y="3347956"/>
                    <a:ext cx="1719000" cy="779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6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B1251302-DC9E-4BE8-8BD3-DE111B028091}"/>
                      </a:ext>
                    </a:extLst>
                  </p14:cNvPr>
                  <p14:cNvContentPartPr/>
                  <p14:nvPr/>
                </p14:nvContentPartPr>
                <p14:xfrm>
                  <a:off x="3022985" y="3579436"/>
                  <a:ext cx="30240" cy="1944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B1251302-DC9E-4BE8-8BD3-DE111B028091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3005345" y="3561796"/>
                    <a:ext cx="65880" cy="5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8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796F9B45-137D-44A4-A745-DD63C33FB4AD}"/>
                      </a:ext>
                    </a:extLst>
                  </p14:cNvPr>
                  <p14:cNvContentPartPr/>
                  <p14:nvPr/>
                </p14:nvContentPartPr>
                <p14:xfrm>
                  <a:off x="2782505" y="3475756"/>
                  <a:ext cx="290880" cy="67320"/>
                </p14:xfrm>
              </p:contentPart>
            </mc:Choice>
            <mc:Fallback xmlns=""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796F9B45-137D-44A4-A745-DD63C33FB4AD}"/>
                      </a:ext>
                    </a:extLst>
                  </p:cNvPr>
                  <p:cNvPicPr/>
                  <p:nvPr/>
                </p:nvPicPr>
                <p:blipFill>
                  <a:blip r:embed="rId99"/>
                  <a:stretch>
                    <a:fillRect/>
                  </a:stretch>
                </p:blipFill>
                <p:spPr>
                  <a:xfrm>
                    <a:off x="2764865" y="3457756"/>
                    <a:ext cx="326520" cy="102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0">
                <p14:nvContentPartPr>
                  <p14:cNvPr id="63" name="Ink 62">
                    <a:extLst>
                      <a:ext uri="{FF2B5EF4-FFF2-40B4-BE49-F238E27FC236}">
                        <a16:creationId xmlns:a16="http://schemas.microsoft.com/office/drawing/2014/main" id="{FE6A2697-9D35-4489-81BE-B95B7FBEE7E5}"/>
                      </a:ext>
                    </a:extLst>
                  </p14:cNvPr>
                  <p14:cNvContentPartPr/>
                  <p14:nvPr/>
                </p14:nvContentPartPr>
                <p14:xfrm>
                  <a:off x="575345" y="4004956"/>
                  <a:ext cx="1281960" cy="606240"/>
                </p14:xfrm>
              </p:contentPart>
            </mc:Choice>
            <mc:Fallback xmlns="">
              <p:pic>
                <p:nvPicPr>
                  <p:cNvPr id="63" name="Ink 62">
                    <a:extLst>
                      <a:ext uri="{FF2B5EF4-FFF2-40B4-BE49-F238E27FC236}">
                        <a16:creationId xmlns:a16="http://schemas.microsoft.com/office/drawing/2014/main" id="{FE6A2697-9D35-4489-81BE-B95B7FBEE7E5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557705" y="3987316"/>
                    <a:ext cx="1317600" cy="6418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94B5E671-EC83-4012-96EE-2BA8561BED9E}"/>
                    </a:ext>
                  </a:extLst>
                </p14:cNvPr>
                <p14:cNvContentPartPr/>
                <p14:nvPr/>
              </p14:nvContentPartPr>
              <p14:xfrm>
                <a:off x="2530145" y="2125036"/>
                <a:ext cx="174600" cy="16776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94B5E671-EC83-4012-96EE-2BA8561BED9E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2512145" y="2107036"/>
                  <a:ext cx="21024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3DEAE3D9-6603-4721-A594-A2202022F2E8}"/>
                    </a:ext>
                  </a:extLst>
                </p14:cNvPr>
                <p14:cNvContentPartPr/>
                <p14:nvPr/>
              </p14:nvContentPartPr>
              <p14:xfrm>
                <a:off x="8723945" y="1469476"/>
                <a:ext cx="188280" cy="22680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3DEAE3D9-6603-4721-A594-A2202022F2E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705945" y="1451476"/>
                  <a:ext cx="22392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655BC31-EAB5-4274-AF8B-4A5DA74DC083}"/>
                    </a:ext>
                  </a:extLst>
                </p14:cNvPr>
                <p14:cNvContentPartPr/>
                <p14:nvPr/>
              </p14:nvContentPartPr>
              <p14:xfrm>
                <a:off x="9183665" y="1401076"/>
                <a:ext cx="272520" cy="40896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655BC31-EAB5-4274-AF8B-4A5DA74DC083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9165665" y="1383060"/>
                  <a:ext cx="308160" cy="444631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D7D517A-1D54-4938-A079-67E009CA5638}"/>
                </a:ext>
              </a:extLst>
            </p:cNvPr>
            <p:cNvGrpSpPr/>
            <p:nvPr/>
          </p:nvGrpSpPr>
          <p:grpSpPr>
            <a:xfrm>
              <a:off x="9829865" y="1237996"/>
              <a:ext cx="1528560" cy="925920"/>
              <a:chOff x="9829865" y="1237996"/>
              <a:chExt cx="1528560" cy="9259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8">
                <p14:nvContentPartPr>
                  <p14:cNvPr id="68" name="Ink 67">
                    <a:extLst>
                      <a:ext uri="{FF2B5EF4-FFF2-40B4-BE49-F238E27FC236}">
                        <a16:creationId xmlns:a16="http://schemas.microsoft.com/office/drawing/2014/main" id="{FC793277-46E8-4B7E-90E4-F5F9FFB242AB}"/>
                      </a:ext>
                    </a:extLst>
                  </p14:cNvPr>
                  <p14:cNvContentPartPr/>
                  <p14:nvPr/>
                </p14:nvContentPartPr>
                <p14:xfrm>
                  <a:off x="9902585" y="1237996"/>
                  <a:ext cx="1455840" cy="399600"/>
                </p14:xfrm>
              </p:contentPart>
            </mc:Choice>
            <mc:Fallback xmlns="">
              <p:pic>
                <p:nvPicPr>
                  <p:cNvPr id="68" name="Ink 67">
                    <a:extLst>
                      <a:ext uri="{FF2B5EF4-FFF2-40B4-BE49-F238E27FC236}">
                        <a16:creationId xmlns:a16="http://schemas.microsoft.com/office/drawing/2014/main" id="{FC793277-46E8-4B7E-90E4-F5F9FFB242AB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9884585" y="1219996"/>
                    <a:ext cx="1491480" cy="435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0">
                <p14:nvContentPartPr>
                  <p14:cNvPr id="69" name="Ink 68">
                    <a:extLst>
                      <a:ext uri="{FF2B5EF4-FFF2-40B4-BE49-F238E27FC236}">
                        <a16:creationId xmlns:a16="http://schemas.microsoft.com/office/drawing/2014/main" id="{7327716C-6F1B-4A5C-A571-0274C35DF176}"/>
                      </a:ext>
                    </a:extLst>
                  </p14:cNvPr>
                  <p14:cNvContentPartPr/>
                  <p14:nvPr/>
                </p14:nvContentPartPr>
                <p14:xfrm>
                  <a:off x="9829865" y="1698076"/>
                  <a:ext cx="1226520" cy="465840"/>
                </p14:xfrm>
              </p:contentPart>
            </mc:Choice>
            <mc:Fallback xmlns="">
              <p:pic>
                <p:nvPicPr>
                  <p:cNvPr id="69" name="Ink 68">
                    <a:extLst>
                      <a:ext uri="{FF2B5EF4-FFF2-40B4-BE49-F238E27FC236}">
                        <a16:creationId xmlns:a16="http://schemas.microsoft.com/office/drawing/2014/main" id="{7327716C-6F1B-4A5C-A571-0274C35DF176}"/>
                      </a:ext>
                    </a:extLst>
                  </p:cNvPr>
                  <p:cNvPicPr/>
                  <p:nvPr/>
                </p:nvPicPr>
                <p:blipFill>
                  <a:blip r:embed="rId111"/>
                  <a:stretch>
                    <a:fillRect/>
                  </a:stretch>
                </p:blipFill>
                <p:spPr>
                  <a:xfrm>
                    <a:off x="9812225" y="1680076"/>
                    <a:ext cx="1262160" cy="501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2">
                <p14:nvContentPartPr>
                  <p14:cNvPr id="70" name="Ink 69">
                    <a:extLst>
                      <a:ext uri="{FF2B5EF4-FFF2-40B4-BE49-F238E27FC236}">
                        <a16:creationId xmlns:a16="http://schemas.microsoft.com/office/drawing/2014/main" id="{676B6FBB-E030-4ADD-BC01-CBA580639AD1}"/>
                      </a:ext>
                    </a:extLst>
                  </p14:cNvPr>
                  <p14:cNvContentPartPr/>
                  <p14:nvPr/>
                </p14:nvContentPartPr>
                <p14:xfrm>
                  <a:off x="10699625" y="1814716"/>
                  <a:ext cx="184680" cy="24120"/>
                </p14:xfrm>
              </p:contentPart>
            </mc:Choice>
            <mc:Fallback xmlns="">
              <p:pic>
                <p:nvPicPr>
                  <p:cNvPr id="70" name="Ink 69">
                    <a:extLst>
                      <a:ext uri="{FF2B5EF4-FFF2-40B4-BE49-F238E27FC236}">
                        <a16:creationId xmlns:a16="http://schemas.microsoft.com/office/drawing/2014/main" id="{676B6FBB-E030-4ADD-BC01-CBA580639AD1}"/>
                      </a:ext>
                    </a:extLst>
                  </p:cNvPr>
                  <p:cNvPicPr/>
                  <p:nvPr/>
                </p:nvPicPr>
                <p:blipFill>
                  <a:blip r:embed="rId113"/>
                  <a:stretch>
                    <a:fillRect/>
                  </a:stretch>
                </p:blipFill>
                <p:spPr>
                  <a:xfrm>
                    <a:off x="10681985" y="1797076"/>
                    <a:ext cx="220320" cy="597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4602724-A766-4B2A-9F12-EFE8484223E0}"/>
                </a:ext>
              </a:extLst>
            </p:cNvPr>
            <p:cNvGrpSpPr/>
            <p:nvPr/>
          </p:nvGrpSpPr>
          <p:grpSpPr>
            <a:xfrm>
              <a:off x="9886025" y="2228716"/>
              <a:ext cx="1213920" cy="597600"/>
              <a:chOff x="9886025" y="2228716"/>
              <a:chExt cx="1213920" cy="5976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4">
                <p14:nvContentPartPr>
                  <p14:cNvPr id="72" name="Ink 71">
                    <a:extLst>
                      <a:ext uri="{FF2B5EF4-FFF2-40B4-BE49-F238E27FC236}">
                        <a16:creationId xmlns:a16="http://schemas.microsoft.com/office/drawing/2014/main" id="{1CB2CC42-6F75-4A68-90C8-BFD9E41332CB}"/>
                      </a:ext>
                    </a:extLst>
                  </p14:cNvPr>
                  <p14:cNvContentPartPr/>
                  <p14:nvPr/>
                </p14:nvContentPartPr>
                <p14:xfrm>
                  <a:off x="9886025" y="2228716"/>
                  <a:ext cx="51120" cy="405720"/>
                </p14:xfrm>
              </p:contentPart>
            </mc:Choice>
            <mc:Fallback xmlns="">
              <p:pic>
                <p:nvPicPr>
                  <p:cNvPr id="72" name="Ink 71">
                    <a:extLst>
                      <a:ext uri="{FF2B5EF4-FFF2-40B4-BE49-F238E27FC236}">
                        <a16:creationId xmlns:a16="http://schemas.microsoft.com/office/drawing/2014/main" id="{1CB2CC42-6F75-4A68-90C8-BFD9E41332CB}"/>
                      </a:ext>
                    </a:extLst>
                  </p:cNvPr>
                  <p:cNvPicPr/>
                  <p:nvPr/>
                </p:nvPicPr>
                <p:blipFill>
                  <a:blip r:embed="rId115"/>
                  <a:stretch>
                    <a:fillRect/>
                  </a:stretch>
                </p:blipFill>
                <p:spPr>
                  <a:xfrm>
                    <a:off x="9868385" y="2211076"/>
                    <a:ext cx="86760" cy="441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6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8FA5BCC8-1DA7-4951-9505-50DB78F997E7}"/>
                      </a:ext>
                    </a:extLst>
                  </p14:cNvPr>
                  <p14:cNvContentPartPr/>
                  <p14:nvPr/>
                </p14:nvContentPartPr>
                <p14:xfrm>
                  <a:off x="10045505" y="2382076"/>
                  <a:ext cx="21600" cy="24156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8FA5BCC8-1DA7-4951-9505-50DB78F997E7}"/>
                      </a:ext>
                    </a:extLst>
                  </p:cNvPr>
                  <p:cNvPicPr/>
                  <p:nvPr/>
                </p:nvPicPr>
                <p:blipFill>
                  <a:blip r:embed="rId117"/>
                  <a:stretch>
                    <a:fillRect/>
                  </a:stretch>
                </p:blipFill>
                <p:spPr>
                  <a:xfrm>
                    <a:off x="10027505" y="2364436"/>
                    <a:ext cx="57240" cy="277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8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8BF562CC-1174-4535-BB20-1EF03D900CA8}"/>
                      </a:ext>
                    </a:extLst>
                  </p14:cNvPr>
                  <p14:cNvContentPartPr/>
                  <p14:nvPr/>
                </p14:nvContentPartPr>
                <p14:xfrm>
                  <a:off x="9939665" y="2396836"/>
                  <a:ext cx="238320" cy="16560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8BF562CC-1174-4535-BB20-1EF03D900CA8}"/>
                      </a:ext>
                    </a:extLst>
                  </p:cNvPr>
                  <p:cNvPicPr/>
                  <p:nvPr/>
                </p:nvPicPr>
                <p:blipFill>
                  <a:blip r:embed="rId119"/>
                  <a:stretch>
                    <a:fillRect/>
                  </a:stretch>
                </p:blipFill>
                <p:spPr>
                  <a:xfrm>
                    <a:off x="9921665" y="2378836"/>
                    <a:ext cx="273960" cy="522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0">
                <p14:nvContentPartPr>
                  <p14:cNvPr id="75" name="Ink 74">
                    <a:extLst>
                      <a:ext uri="{FF2B5EF4-FFF2-40B4-BE49-F238E27FC236}">
                        <a16:creationId xmlns:a16="http://schemas.microsoft.com/office/drawing/2014/main" id="{3519C570-87D6-49D7-BA9B-F48F159E4E66}"/>
                      </a:ext>
                    </a:extLst>
                  </p14:cNvPr>
                  <p14:cNvContentPartPr/>
                  <p14:nvPr/>
                </p14:nvContentPartPr>
                <p14:xfrm>
                  <a:off x="10195985" y="2527156"/>
                  <a:ext cx="153360" cy="5400"/>
                </p14:xfrm>
              </p:contentPart>
            </mc:Choice>
            <mc:Fallback xmlns="">
              <p:pic>
                <p:nvPicPr>
                  <p:cNvPr id="75" name="Ink 74">
                    <a:extLst>
                      <a:ext uri="{FF2B5EF4-FFF2-40B4-BE49-F238E27FC236}">
                        <a16:creationId xmlns:a16="http://schemas.microsoft.com/office/drawing/2014/main" id="{3519C570-87D6-49D7-BA9B-F48F159E4E66}"/>
                      </a:ext>
                    </a:extLst>
                  </p:cNvPr>
                  <p:cNvPicPr/>
                  <p:nvPr/>
                </p:nvPicPr>
                <p:blipFill>
                  <a:blip r:embed="rId121"/>
                  <a:stretch>
                    <a:fillRect/>
                  </a:stretch>
                </p:blipFill>
                <p:spPr>
                  <a:xfrm>
                    <a:off x="10178345" y="2509156"/>
                    <a:ext cx="18900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2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B2989E41-FEF2-4F43-9884-1AA951BDDD05}"/>
                      </a:ext>
                    </a:extLst>
                  </p14:cNvPr>
                  <p14:cNvContentPartPr/>
                  <p14:nvPr/>
                </p14:nvContentPartPr>
                <p14:xfrm>
                  <a:off x="10465985" y="2307196"/>
                  <a:ext cx="439200" cy="51912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B2989E41-FEF2-4F43-9884-1AA951BDDD05}"/>
                      </a:ext>
                    </a:extLst>
                  </p:cNvPr>
                  <p:cNvPicPr/>
                  <p:nvPr/>
                </p:nvPicPr>
                <p:blipFill>
                  <a:blip r:embed="rId123"/>
                  <a:stretch>
                    <a:fillRect/>
                  </a:stretch>
                </p:blipFill>
                <p:spPr>
                  <a:xfrm>
                    <a:off x="10448345" y="2289556"/>
                    <a:ext cx="474840" cy="554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4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FEC4FEEF-0428-44F5-8293-DCBC8454C071}"/>
                      </a:ext>
                    </a:extLst>
                  </p14:cNvPr>
                  <p14:cNvContentPartPr/>
                  <p14:nvPr/>
                </p14:nvContentPartPr>
                <p14:xfrm>
                  <a:off x="10963505" y="2244556"/>
                  <a:ext cx="136440" cy="52128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FEC4FEEF-0428-44F5-8293-DCBC8454C071}"/>
                      </a:ext>
                    </a:extLst>
                  </p:cNvPr>
                  <p:cNvPicPr/>
                  <p:nvPr/>
                </p:nvPicPr>
                <p:blipFill>
                  <a:blip r:embed="rId125"/>
                  <a:stretch>
                    <a:fillRect/>
                  </a:stretch>
                </p:blipFill>
                <p:spPr>
                  <a:xfrm>
                    <a:off x="10945505" y="2226916"/>
                    <a:ext cx="172080" cy="55692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15798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D91977A-0956-3965-D0C5-5B6E1BEE2595}"/>
              </a:ext>
            </a:extLst>
          </p:cNvPr>
          <p:cNvGrpSpPr/>
          <p:nvPr/>
        </p:nvGrpSpPr>
        <p:grpSpPr>
          <a:xfrm>
            <a:off x="263945" y="32356"/>
            <a:ext cx="11571480" cy="6465240"/>
            <a:chOff x="263945" y="32356"/>
            <a:chExt cx="11571480" cy="646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7D1699A-3F03-4818-B7A3-33DC438430E6}"/>
                    </a:ext>
                  </a:extLst>
                </p14:cNvPr>
                <p14:cNvContentPartPr/>
                <p14:nvPr/>
              </p14:nvContentPartPr>
              <p14:xfrm>
                <a:off x="3836945" y="1493236"/>
                <a:ext cx="1365840" cy="12772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7D1699A-3F03-4818-B7A3-33DC438430E6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782945" y="1385236"/>
                  <a:ext cx="1473480" cy="149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606ABAEA-FE76-4B1D-BC2F-02AFCDAFCCF9}"/>
                    </a:ext>
                  </a:extLst>
                </p14:cNvPr>
                <p14:cNvContentPartPr/>
                <p14:nvPr/>
              </p14:nvContentPartPr>
              <p14:xfrm>
                <a:off x="3368585" y="2682676"/>
                <a:ext cx="903960" cy="174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606ABAEA-FE76-4B1D-BC2F-02AFCDAFCCF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14585" y="2574676"/>
                  <a:ext cx="101160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5236C98-5A43-4513-93F0-54E79D6F7926}"/>
                    </a:ext>
                  </a:extLst>
                </p14:cNvPr>
                <p14:cNvContentPartPr/>
                <p14:nvPr/>
              </p14:nvContentPartPr>
              <p14:xfrm>
                <a:off x="4683665" y="1477036"/>
                <a:ext cx="588600" cy="2451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5236C98-5A43-4513-93F0-54E79D6F792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29665" y="1369036"/>
                  <a:ext cx="696240" cy="46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64A2F47-D4EB-4865-90BB-94EAABCE5F45}"/>
                    </a:ext>
                  </a:extLst>
                </p14:cNvPr>
                <p14:cNvContentPartPr/>
                <p14:nvPr/>
              </p14:nvContentPartPr>
              <p14:xfrm>
                <a:off x="4151225" y="1645516"/>
                <a:ext cx="408600" cy="835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64A2F47-D4EB-4865-90BB-94EAABCE5F4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097225" y="1537516"/>
                  <a:ext cx="5162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AE3C6BC-E4EF-4CD0-9E80-E65D269C5C03}"/>
                    </a:ext>
                  </a:extLst>
                </p14:cNvPr>
                <p14:cNvContentPartPr/>
                <p14:nvPr/>
              </p14:nvContentPartPr>
              <p14:xfrm>
                <a:off x="3895985" y="2071756"/>
                <a:ext cx="943560" cy="10404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AE3C6BC-E4EF-4CD0-9E80-E65D269C5C0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841985" y="1963756"/>
                  <a:ext cx="105120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5864E15F-20D0-415C-A862-DB61689ED904}"/>
                    </a:ext>
                  </a:extLst>
                </p14:cNvPr>
                <p14:cNvContentPartPr/>
                <p14:nvPr/>
              </p14:nvContentPartPr>
              <p14:xfrm>
                <a:off x="3645065" y="2026036"/>
                <a:ext cx="987840" cy="2696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5864E15F-20D0-415C-A862-DB61689ED90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91065" y="1918036"/>
                  <a:ext cx="1095480" cy="48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7B4187C-2EAC-4923-81C3-06510276E97A}"/>
                    </a:ext>
                  </a:extLst>
                </p14:cNvPr>
                <p14:cNvContentPartPr/>
                <p14:nvPr/>
              </p14:nvContentPartPr>
              <p14:xfrm>
                <a:off x="4614545" y="2128996"/>
                <a:ext cx="281880" cy="2127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7B4187C-2EAC-4923-81C3-06510276E97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560545" y="2020996"/>
                  <a:ext cx="389520" cy="4284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94DFC93-F9C4-49C9-8084-85A849A1D7A9}"/>
                </a:ext>
              </a:extLst>
            </p:cNvPr>
            <p:cNvGrpSpPr/>
            <p:nvPr/>
          </p:nvGrpSpPr>
          <p:grpSpPr>
            <a:xfrm>
              <a:off x="2676305" y="1211356"/>
              <a:ext cx="3245400" cy="2053080"/>
              <a:chOff x="2676305" y="1211356"/>
              <a:chExt cx="3245400" cy="205308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" name="Ink 1">
                    <a:extLst>
                      <a:ext uri="{FF2B5EF4-FFF2-40B4-BE49-F238E27FC236}">
                        <a16:creationId xmlns:a16="http://schemas.microsoft.com/office/drawing/2014/main" id="{F41498A1-DA23-4CEE-AF1A-AA2CDCFF2787}"/>
                      </a:ext>
                    </a:extLst>
                  </p14:cNvPr>
                  <p14:cNvContentPartPr/>
                  <p14:nvPr/>
                </p14:nvContentPartPr>
                <p14:xfrm>
                  <a:off x="3278585" y="2862316"/>
                  <a:ext cx="926640" cy="35640"/>
                </p14:xfrm>
              </p:contentPart>
            </mc:Choice>
            <mc:Fallback xmlns="">
              <p:pic>
                <p:nvPicPr>
                  <p:cNvPr id="2" name="Ink 1">
                    <a:extLst>
                      <a:ext uri="{FF2B5EF4-FFF2-40B4-BE49-F238E27FC236}">
                        <a16:creationId xmlns:a16="http://schemas.microsoft.com/office/drawing/2014/main" id="{F41498A1-DA23-4CEE-AF1A-AA2CDCFF2787}"/>
                      </a:ext>
                    </a:extLst>
                  </p:cNvPr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3260945" y="2844316"/>
                    <a:ext cx="962280" cy="712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" name="Ink 2">
                    <a:extLst>
                      <a:ext uri="{FF2B5EF4-FFF2-40B4-BE49-F238E27FC236}">
                        <a16:creationId xmlns:a16="http://schemas.microsoft.com/office/drawing/2014/main" id="{3C62788D-8311-4DFE-8402-BAA767F97D97}"/>
                      </a:ext>
                    </a:extLst>
                  </p14:cNvPr>
                  <p14:cNvContentPartPr/>
                  <p14:nvPr/>
                </p14:nvContentPartPr>
                <p14:xfrm>
                  <a:off x="4207025" y="2609596"/>
                  <a:ext cx="244800" cy="262440"/>
                </p14:xfrm>
              </p:contentPart>
            </mc:Choice>
            <mc:Fallback xmlns="">
              <p:pic>
                <p:nvPicPr>
                  <p:cNvPr id="3" name="Ink 2">
                    <a:extLst>
                      <a:ext uri="{FF2B5EF4-FFF2-40B4-BE49-F238E27FC236}">
                        <a16:creationId xmlns:a16="http://schemas.microsoft.com/office/drawing/2014/main" id="{3C62788D-8311-4DFE-8402-BAA767F97D97}"/>
                      </a:ext>
                    </a:extLst>
                  </p:cNvPr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4189385" y="2591956"/>
                    <a:ext cx="280440" cy="298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4" name="Ink 3">
                    <a:extLst>
                      <a:ext uri="{FF2B5EF4-FFF2-40B4-BE49-F238E27FC236}">
                        <a16:creationId xmlns:a16="http://schemas.microsoft.com/office/drawing/2014/main" id="{F295FC12-851B-4E11-8E24-8668D09FE253}"/>
                      </a:ext>
                    </a:extLst>
                  </p14:cNvPr>
                  <p14:cNvContentPartPr/>
                  <p14:nvPr/>
                </p14:nvContentPartPr>
                <p14:xfrm>
                  <a:off x="3267785" y="2614996"/>
                  <a:ext cx="290880" cy="266040"/>
                </p14:xfrm>
              </p:contentPart>
            </mc:Choice>
            <mc:Fallback xmlns="">
              <p:pic>
                <p:nvPicPr>
                  <p:cNvPr id="4" name="Ink 3">
                    <a:extLst>
                      <a:ext uri="{FF2B5EF4-FFF2-40B4-BE49-F238E27FC236}">
                        <a16:creationId xmlns:a16="http://schemas.microsoft.com/office/drawing/2014/main" id="{F295FC12-851B-4E11-8E24-8668D09FE253}"/>
                      </a:ext>
                    </a:extLst>
                  </p:cNvPr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3249785" y="2596996"/>
                    <a:ext cx="326520" cy="301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6" name="Ink 5">
                    <a:extLst>
                      <a:ext uri="{FF2B5EF4-FFF2-40B4-BE49-F238E27FC236}">
                        <a16:creationId xmlns:a16="http://schemas.microsoft.com/office/drawing/2014/main" id="{7731C9A2-5D7F-4394-99FB-6D87DB3DBC7F}"/>
                      </a:ext>
                    </a:extLst>
                  </p14:cNvPr>
                  <p14:cNvContentPartPr/>
                  <p14:nvPr/>
                </p14:nvContentPartPr>
                <p14:xfrm>
                  <a:off x="3542465" y="2618956"/>
                  <a:ext cx="352440" cy="5400"/>
                </p14:xfrm>
              </p:contentPart>
            </mc:Choice>
            <mc:Fallback xmlns="">
              <p:pic>
                <p:nvPicPr>
                  <p:cNvPr id="6" name="Ink 5">
                    <a:extLst>
                      <a:ext uri="{FF2B5EF4-FFF2-40B4-BE49-F238E27FC236}">
                        <a16:creationId xmlns:a16="http://schemas.microsoft.com/office/drawing/2014/main" id="{7731C9A2-5D7F-4394-99FB-6D87DB3DBC7F}"/>
                      </a:ext>
                    </a:extLst>
                  </p:cNvPr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524825" y="2601316"/>
                    <a:ext cx="388080" cy="41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7" name="Ink 6">
                    <a:extLst>
                      <a:ext uri="{FF2B5EF4-FFF2-40B4-BE49-F238E27FC236}">
                        <a16:creationId xmlns:a16="http://schemas.microsoft.com/office/drawing/2014/main" id="{73A2CEB7-A99C-4483-87D2-5E096297D5C4}"/>
                      </a:ext>
                    </a:extLst>
                  </p14:cNvPr>
                  <p14:cNvContentPartPr/>
                  <p14:nvPr/>
                </p14:nvContentPartPr>
                <p14:xfrm>
                  <a:off x="4115585" y="2616076"/>
                  <a:ext cx="322560" cy="20160"/>
                </p14:xfrm>
              </p:contentPart>
            </mc:Choice>
            <mc:Fallback xmlns="">
              <p:pic>
                <p:nvPicPr>
                  <p:cNvPr id="7" name="Ink 6">
                    <a:extLst>
                      <a:ext uri="{FF2B5EF4-FFF2-40B4-BE49-F238E27FC236}">
                        <a16:creationId xmlns:a16="http://schemas.microsoft.com/office/drawing/2014/main" id="{73A2CEB7-A99C-4483-87D2-5E096297D5C4}"/>
                      </a:ext>
                    </a:extLst>
                  </p:cNvPr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4097585" y="2598076"/>
                    <a:ext cx="358200" cy="55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9" name="Ink 8">
                    <a:extLst>
                      <a:ext uri="{FF2B5EF4-FFF2-40B4-BE49-F238E27FC236}">
                        <a16:creationId xmlns:a16="http://schemas.microsoft.com/office/drawing/2014/main" id="{2551E09D-5571-4A6D-929F-B87BFA18601A}"/>
                      </a:ext>
                    </a:extLst>
                  </p14:cNvPr>
                  <p14:cNvContentPartPr/>
                  <p14:nvPr/>
                </p14:nvContentPartPr>
                <p14:xfrm>
                  <a:off x="3869705" y="1773316"/>
                  <a:ext cx="612360" cy="854280"/>
                </p14:xfrm>
              </p:contentPart>
            </mc:Choice>
            <mc:Fallback xmlns="">
              <p:pic>
                <p:nvPicPr>
                  <p:cNvPr id="9" name="Ink 8">
                    <a:extLst>
                      <a:ext uri="{FF2B5EF4-FFF2-40B4-BE49-F238E27FC236}">
                        <a16:creationId xmlns:a16="http://schemas.microsoft.com/office/drawing/2014/main" id="{2551E09D-5571-4A6D-929F-B87BFA18601A}"/>
                      </a:ext>
                    </a:extLst>
                  </p:cNvPr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3851705" y="1755316"/>
                    <a:ext cx="648000" cy="889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10" name="Ink 9">
                    <a:extLst>
                      <a:ext uri="{FF2B5EF4-FFF2-40B4-BE49-F238E27FC236}">
                        <a16:creationId xmlns:a16="http://schemas.microsoft.com/office/drawing/2014/main" id="{6475A585-A813-4829-AA50-E9CCCCCC1F9A}"/>
                      </a:ext>
                    </a:extLst>
                  </p14:cNvPr>
                  <p14:cNvContentPartPr/>
                  <p14:nvPr/>
                </p14:nvContentPartPr>
                <p14:xfrm>
                  <a:off x="4136465" y="1782676"/>
                  <a:ext cx="553320" cy="853200"/>
                </p14:xfrm>
              </p:contentPart>
            </mc:Choice>
            <mc:Fallback xmlns="">
              <p:pic>
                <p:nvPicPr>
                  <p:cNvPr id="10" name="Ink 9">
                    <a:extLst>
                      <a:ext uri="{FF2B5EF4-FFF2-40B4-BE49-F238E27FC236}">
                        <a16:creationId xmlns:a16="http://schemas.microsoft.com/office/drawing/2014/main" id="{6475A585-A813-4829-AA50-E9CCCCCC1F9A}"/>
                      </a:ext>
                    </a:extLst>
                  </p:cNvPr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4118825" y="1764676"/>
                    <a:ext cx="588960" cy="88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11" name="Ink 10">
                    <a:extLst>
                      <a:ext uri="{FF2B5EF4-FFF2-40B4-BE49-F238E27FC236}">
                        <a16:creationId xmlns:a16="http://schemas.microsoft.com/office/drawing/2014/main" id="{A70FA438-F88F-4153-951B-CAB974503780}"/>
                      </a:ext>
                    </a:extLst>
                  </p14:cNvPr>
                  <p14:cNvContentPartPr/>
                  <p14:nvPr/>
                </p14:nvContentPartPr>
                <p14:xfrm>
                  <a:off x="4656665" y="1731916"/>
                  <a:ext cx="444960" cy="90360"/>
                </p14:xfrm>
              </p:contentPart>
            </mc:Choice>
            <mc:Fallback xmlns="">
              <p:pic>
                <p:nvPicPr>
                  <p:cNvPr id="11" name="Ink 10">
                    <a:extLst>
                      <a:ext uri="{FF2B5EF4-FFF2-40B4-BE49-F238E27FC236}">
                        <a16:creationId xmlns:a16="http://schemas.microsoft.com/office/drawing/2014/main" id="{A70FA438-F88F-4153-951B-CAB974503780}"/>
                      </a:ext>
                    </a:extLst>
                  </p:cNvPr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4638665" y="1714276"/>
                    <a:ext cx="4806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12" name="Ink 11">
                    <a:extLst>
                      <a:ext uri="{FF2B5EF4-FFF2-40B4-BE49-F238E27FC236}">
                        <a16:creationId xmlns:a16="http://schemas.microsoft.com/office/drawing/2014/main" id="{74E807D8-6643-4C04-9425-B0F07A2D494E}"/>
                      </a:ext>
                    </a:extLst>
                  </p14:cNvPr>
                  <p14:cNvContentPartPr/>
                  <p14:nvPr/>
                </p14:nvContentPartPr>
                <p14:xfrm>
                  <a:off x="4136105" y="1747756"/>
                  <a:ext cx="349200" cy="74880"/>
                </p14:xfrm>
              </p:contentPart>
            </mc:Choice>
            <mc:Fallback xmlns="">
              <p:pic>
                <p:nvPicPr>
                  <p:cNvPr id="12" name="Ink 11">
                    <a:extLst>
                      <a:ext uri="{FF2B5EF4-FFF2-40B4-BE49-F238E27FC236}">
                        <a16:creationId xmlns:a16="http://schemas.microsoft.com/office/drawing/2014/main" id="{74E807D8-6643-4C04-9425-B0F07A2D494E}"/>
                      </a:ext>
                    </a:extLst>
                  </p:cNvPr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4118105" y="1729756"/>
                    <a:ext cx="384840" cy="11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13" name="Ink 12">
                    <a:extLst>
                      <a:ext uri="{FF2B5EF4-FFF2-40B4-BE49-F238E27FC236}">
                        <a16:creationId xmlns:a16="http://schemas.microsoft.com/office/drawing/2014/main" id="{F7E611AB-B9AD-48E2-92B8-0BEED3806487}"/>
                      </a:ext>
                    </a:extLst>
                  </p14:cNvPr>
                  <p14:cNvContentPartPr/>
                  <p14:nvPr/>
                </p14:nvContentPartPr>
                <p14:xfrm>
                  <a:off x="4092545" y="1474156"/>
                  <a:ext cx="303120" cy="344160"/>
                </p14:xfrm>
              </p:contentPart>
            </mc:Choice>
            <mc:Fallback xmlns="">
              <p:pic>
                <p:nvPicPr>
                  <p:cNvPr id="13" name="Ink 12">
                    <a:extLst>
                      <a:ext uri="{FF2B5EF4-FFF2-40B4-BE49-F238E27FC236}">
                        <a16:creationId xmlns:a16="http://schemas.microsoft.com/office/drawing/2014/main" id="{F7E611AB-B9AD-48E2-92B8-0BEED3806487}"/>
                      </a:ext>
                    </a:extLst>
                  </p:cNvPr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4074545" y="1456156"/>
                    <a:ext cx="338760" cy="379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14" name="Ink 13">
                    <a:extLst>
                      <a:ext uri="{FF2B5EF4-FFF2-40B4-BE49-F238E27FC236}">
                        <a16:creationId xmlns:a16="http://schemas.microsoft.com/office/drawing/2014/main" id="{46CE4E70-A6A8-4964-B8BD-3574839CF503}"/>
                      </a:ext>
                    </a:extLst>
                  </p14:cNvPr>
                  <p14:cNvContentPartPr/>
                  <p14:nvPr/>
                </p14:nvContentPartPr>
                <p14:xfrm>
                  <a:off x="4377305" y="1443196"/>
                  <a:ext cx="78120" cy="67320"/>
                </p14:xfrm>
              </p:contentPart>
            </mc:Choice>
            <mc:Fallback xmlns="">
              <p:pic>
                <p:nvPicPr>
                  <p:cNvPr id="14" name="Ink 13">
                    <a:extLst>
                      <a:ext uri="{FF2B5EF4-FFF2-40B4-BE49-F238E27FC236}">
                        <a16:creationId xmlns:a16="http://schemas.microsoft.com/office/drawing/2014/main" id="{46CE4E70-A6A8-4964-B8BD-3574839CF503}"/>
                      </a:ext>
                    </a:extLst>
                  </p:cNvPr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4359665" y="1425196"/>
                    <a:ext cx="113760" cy="102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15" name="Ink 14">
                    <a:extLst>
                      <a:ext uri="{FF2B5EF4-FFF2-40B4-BE49-F238E27FC236}">
                        <a16:creationId xmlns:a16="http://schemas.microsoft.com/office/drawing/2014/main" id="{93522A53-DF65-463A-ADB3-64A0E72432E4}"/>
                      </a:ext>
                    </a:extLst>
                  </p14:cNvPr>
                  <p14:cNvContentPartPr/>
                  <p14:nvPr/>
                </p14:nvContentPartPr>
                <p14:xfrm>
                  <a:off x="4429865" y="1432756"/>
                  <a:ext cx="951480" cy="333360"/>
                </p14:xfrm>
              </p:contentPart>
            </mc:Choice>
            <mc:Fallback xmlns="">
              <p:pic>
                <p:nvPicPr>
                  <p:cNvPr id="15" name="Ink 14">
                    <a:extLst>
                      <a:ext uri="{FF2B5EF4-FFF2-40B4-BE49-F238E27FC236}">
                        <a16:creationId xmlns:a16="http://schemas.microsoft.com/office/drawing/2014/main" id="{93522A53-DF65-463A-ADB3-64A0E72432E4}"/>
                      </a:ext>
                    </a:extLst>
                  </p:cNvPr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4411865" y="1415116"/>
                    <a:ext cx="987120" cy="369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17" name="Ink 16">
                    <a:extLst>
                      <a:ext uri="{FF2B5EF4-FFF2-40B4-BE49-F238E27FC236}">
                        <a16:creationId xmlns:a16="http://schemas.microsoft.com/office/drawing/2014/main" id="{54388CA2-1A16-4915-83D8-658B1BA54F6C}"/>
                      </a:ext>
                    </a:extLst>
                  </p14:cNvPr>
                  <p14:cNvContentPartPr/>
                  <p14:nvPr/>
                </p14:nvContentPartPr>
                <p14:xfrm>
                  <a:off x="3920105" y="1232956"/>
                  <a:ext cx="1999440" cy="37080"/>
                </p14:xfrm>
              </p:contentPart>
            </mc:Choice>
            <mc:Fallback xmlns="">
              <p:pic>
                <p:nvPicPr>
                  <p:cNvPr id="17" name="Ink 16">
                    <a:extLst>
                      <a:ext uri="{FF2B5EF4-FFF2-40B4-BE49-F238E27FC236}">
                        <a16:creationId xmlns:a16="http://schemas.microsoft.com/office/drawing/2014/main" id="{54388CA2-1A16-4915-83D8-658B1BA54F6C}"/>
                      </a:ext>
                    </a:extLst>
                  </p:cNvPr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3902105" y="1214956"/>
                    <a:ext cx="2035080" cy="72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18" name="Ink 17">
                    <a:extLst>
                      <a:ext uri="{FF2B5EF4-FFF2-40B4-BE49-F238E27FC236}">
                        <a16:creationId xmlns:a16="http://schemas.microsoft.com/office/drawing/2014/main" id="{0E1B0B35-B73B-4FF2-BF59-D2DB2F9B60BF}"/>
                      </a:ext>
                    </a:extLst>
                  </p14:cNvPr>
                  <p14:cNvContentPartPr/>
                  <p14:nvPr/>
                </p14:nvContentPartPr>
                <p14:xfrm>
                  <a:off x="4540745" y="1250236"/>
                  <a:ext cx="1380960" cy="1967400"/>
                </p14:xfrm>
              </p:contentPart>
            </mc:Choice>
            <mc:Fallback xmlns="">
              <p:pic>
                <p:nvPicPr>
                  <p:cNvPr id="18" name="Ink 17">
                    <a:extLst>
                      <a:ext uri="{FF2B5EF4-FFF2-40B4-BE49-F238E27FC236}">
                        <a16:creationId xmlns:a16="http://schemas.microsoft.com/office/drawing/2014/main" id="{0E1B0B35-B73B-4FF2-BF59-D2DB2F9B60BF}"/>
                      </a:ext>
                    </a:extLst>
                  </p:cNvPr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4522745" y="1232596"/>
                    <a:ext cx="1416600" cy="2003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A388E9E8-6F65-4BFF-80DF-C7609783B092}"/>
                      </a:ext>
                    </a:extLst>
                  </p14:cNvPr>
                  <p14:cNvContentPartPr/>
                  <p14:nvPr/>
                </p14:nvContentPartPr>
                <p14:xfrm>
                  <a:off x="2679185" y="1211356"/>
                  <a:ext cx="1335600" cy="195012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A388E9E8-6F65-4BFF-80DF-C7609783B092}"/>
                      </a:ext>
                    </a:extLst>
                  </p:cNvPr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2661545" y="1193716"/>
                    <a:ext cx="1371240" cy="1985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1" name="Ink 20">
                    <a:extLst>
                      <a:ext uri="{FF2B5EF4-FFF2-40B4-BE49-F238E27FC236}">
                        <a16:creationId xmlns:a16="http://schemas.microsoft.com/office/drawing/2014/main" id="{226FFC59-B025-4A07-8B39-642A8E745664}"/>
                      </a:ext>
                    </a:extLst>
                  </p14:cNvPr>
                  <p14:cNvContentPartPr/>
                  <p14:nvPr/>
                </p14:nvContentPartPr>
                <p14:xfrm>
                  <a:off x="2676305" y="3163996"/>
                  <a:ext cx="1900800" cy="100440"/>
                </p14:xfrm>
              </p:contentPart>
            </mc:Choice>
            <mc:Fallback xmlns="">
              <p:pic>
                <p:nvPicPr>
                  <p:cNvPr id="21" name="Ink 20">
                    <a:extLst>
                      <a:ext uri="{FF2B5EF4-FFF2-40B4-BE49-F238E27FC236}">
                        <a16:creationId xmlns:a16="http://schemas.microsoft.com/office/drawing/2014/main" id="{226FFC59-B025-4A07-8B39-642A8E745664}"/>
                      </a:ext>
                    </a:extLst>
                  </p:cNvPr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2658665" y="3146356"/>
                    <a:ext cx="1936440" cy="13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27" name="Ink 26">
                    <a:extLst>
                      <a:ext uri="{FF2B5EF4-FFF2-40B4-BE49-F238E27FC236}">
                        <a16:creationId xmlns:a16="http://schemas.microsoft.com/office/drawing/2014/main" id="{C3691E89-35F8-4A7D-ADCE-7AF4EAA0490F}"/>
                      </a:ext>
                    </a:extLst>
                  </p14:cNvPr>
                  <p14:cNvContentPartPr/>
                  <p14:nvPr/>
                </p14:nvContentPartPr>
                <p14:xfrm>
                  <a:off x="3842345" y="1987516"/>
                  <a:ext cx="1203480" cy="111960"/>
                </p14:xfrm>
              </p:contentPart>
            </mc:Choice>
            <mc:Fallback xmlns="">
              <p:pic>
                <p:nvPicPr>
                  <p:cNvPr id="27" name="Ink 26">
                    <a:extLst>
                      <a:ext uri="{FF2B5EF4-FFF2-40B4-BE49-F238E27FC236}">
                        <a16:creationId xmlns:a16="http://schemas.microsoft.com/office/drawing/2014/main" id="{C3691E89-35F8-4A7D-ADCE-7AF4EAA0490F}"/>
                      </a:ext>
                    </a:extLst>
                  </p:cNvPr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3824705" y="1969516"/>
                    <a:ext cx="1239120" cy="1476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28" name="Ink 27">
                    <a:extLst>
                      <a:ext uri="{FF2B5EF4-FFF2-40B4-BE49-F238E27FC236}">
                        <a16:creationId xmlns:a16="http://schemas.microsoft.com/office/drawing/2014/main" id="{4635BBAB-5333-4D0E-A209-9AAB7298F4E0}"/>
                      </a:ext>
                    </a:extLst>
                  </p14:cNvPr>
                  <p14:cNvContentPartPr/>
                  <p14:nvPr/>
                </p14:nvContentPartPr>
                <p14:xfrm>
                  <a:off x="3529505" y="1997596"/>
                  <a:ext cx="1273320" cy="403200"/>
                </p14:xfrm>
              </p:contentPart>
            </mc:Choice>
            <mc:Fallback xmlns="">
              <p:pic>
                <p:nvPicPr>
                  <p:cNvPr id="28" name="Ink 27">
                    <a:extLst>
                      <a:ext uri="{FF2B5EF4-FFF2-40B4-BE49-F238E27FC236}">
                        <a16:creationId xmlns:a16="http://schemas.microsoft.com/office/drawing/2014/main" id="{4635BBAB-5333-4D0E-A209-9AAB7298F4E0}"/>
                      </a:ext>
                    </a:extLst>
                  </p:cNvPr>
                  <p:cNvPicPr/>
                  <p:nvPr/>
                </p:nvPicPr>
                <p:blipFill>
                  <a:blip r:embed="rId51"/>
                  <a:stretch>
                    <a:fillRect/>
                  </a:stretch>
                </p:blipFill>
                <p:spPr>
                  <a:xfrm>
                    <a:off x="3511505" y="1979596"/>
                    <a:ext cx="1308960" cy="438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2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DF380878-0DDA-4A75-AEA3-A92B0F736580}"/>
                      </a:ext>
                    </a:extLst>
                  </p14:cNvPr>
                  <p14:cNvContentPartPr/>
                  <p14:nvPr/>
                </p14:nvContentPartPr>
                <p14:xfrm>
                  <a:off x="4649465" y="2118196"/>
                  <a:ext cx="393840" cy="28512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DF380878-0DDA-4A75-AEA3-A92B0F736580}"/>
                      </a:ext>
                    </a:extLst>
                  </p:cNvPr>
                  <p:cNvPicPr/>
                  <p:nvPr/>
                </p:nvPicPr>
                <p:blipFill>
                  <a:blip r:embed="rId53"/>
                  <a:stretch>
                    <a:fillRect/>
                  </a:stretch>
                </p:blipFill>
                <p:spPr>
                  <a:xfrm>
                    <a:off x="4631825" y="2100556"/>
                    <a:ext cx="429480" cy="3207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4">
                <p14:nvContentPartPr>
                  <p14:cNvPr id="47" name="Ink 46">
                    <a:extLst>
                      <a:ext uri="{FF2B5EF4-FFF2-40B4-BE49-F238E27FC236}">
                        <a16:creationId xmlns:a16="http://schemas.microsoft.com/office/drawing/2014/main" id="{0970EBA4-451C-409F-BCB9-5B65B50728DF}"/>
                      </a:ext>
                    </a:extLst>
                  </p14:cNvPr>
                  <p14:cNvContentPartPr/>
                  <p14:nvPr/>
                </p14:nvContentPartPr>
                <p14:xfrm>
                  <a:off x="5080745" y="2118196"/>
                  <a:ext cx="47520" cy="32760"/>
                </p14:xfrm>
              </p:contentPart>
            </mc:Choice>
            <mc:Fallback xmlns="">
              <p:pic>
                <p:nvPicPr>
                  <p:cNvPr id="47" name="Ink 46">
                    <a:extLst>
                      <a:ext uri="{FF2B5EF4-FFF2-40B4-BE49-F238E27FC236}">
                        <a16:creationId xmlns:a16="http://schemas.microsoft.com/office/drawing/2014/main" id="{0970EBA4-451C-409F-BCB9-5B65B50728DF}"/>
                      </a:ext>
                    </a:extLst>
                  </p:cNvPr>
                  <p:cNvPicPr/>
                  <p:nvPr/>
                </p:nvPicPr>
                <p:blipFill>
                  <a:blip r:embed="rId55"/>
                  <a:stretch>
                    <a:fillRect/>
                  </a:stretch>
                </p:blipFill>
                <p:spPr>
                  <a:xfrm>
                    <a:off x="5063105" y="2100556"/>
                    <a:ext cx="83160" cy="6840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0A37CCE-1FC2-42B3-8F82-FBF015E15B34}"/>
                </a:ext>
              </a:extLst>
            </p:cNvPr>
            <p:cNvGrpSpPr/>
            <p:nvPr/>
          </p:nvGrpSpPr>
          <p:grpSpPr>
            <a:xfrm>
              <a:off x="4981385" y="2025676"/>
              <a:ext cx="912960" cy="176040"/>
              <a:chOff x="4981385" y="2025676"/>
              <a:chExt cx="912960" cy="176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56">
                <p14:nvContentPartPr>
                  <p14:cNvPr id="49" name="Ink 48">
                    <a:extLst>
                      <a:ext uri="{FF2B5EF4-FFF2-40B4-BE49-F238E27FC236}">
                        <a16:creationId xmlns:a16="http://schemas.microsoft.com/office/drawing/2014/main" id="{E7DA9BCF-FD47-46FD-BA01-F05C1A6011F3}"/>
                      </a:ext>
                    </a:extLst>
                  </p14:cNvPr>
                  <p14:cNvContentPartPr/>
                  <p14:nvPr/>
                </p14:nvContentPartPr>
                <p14:xfrm>
                  <a:off x="5022065" y="2025676"/>
                  <a:ext cx="872280" cy="145800"/>
                </p14:xfrm>
              </p:contentPart>
            </mc:Choice>
            <mc:Fallback xmlns="">
              <p:pic>
                <p:nvPicPr>
                  <p:cNvPr id="49" name="Ink 48">
                    <a:extLst>
                      <a:ext uri="{FF2B5EF4-FFF2-40B4-BE49-F238E27FC236}">
                        <a16:creationId xmlns:a16="http://schemas.microsoft.com/office/drawing/2014/main" id="{E7DA9BCF-FD47-46FD-BA01-F05C1A6011F3}"/>
                      </a:ext>
                    </a:extLst>
                  </p:cNvPr>
                  <p:cNvPicPr/>
                  <p:nvPr/>
                </p:nvPicPr>
                <p:blipFill>
                  <a:blip r:embed="rId57"/>
                  <a:stretch>
                    <a:fillRect/>
                  </a:stretch>
                </p:blipFill>
                <p:spPr>
                  <a:xfrm>
                    <a:off x="5004065" y="2007676"/>
                    <a:ext cx="907920" cy="181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8">
                <p14:nvContentPartPr>
                  <p14:cNvPr id="50" name="Ink 49">
                    <a:extLst>
                      <a:ext uri="{FF2B5EF4-FFF2-40B4-BE49-F238E27FC236}">
                        <a16:creationId xmlns:a16="http://schemas.microsoft.com/office/drawing/2014/main" id="{7F863B64-3F0B-4E5C-B797-56A0459FFACC}"/>
                      </a:ext>
                    </a:extLst>
                  </p14:cNvPr>
                  <p14:cNvContentPartPr/>
                  <p14:nvPr/>
                </p14:nvContentPartPr>
                <p14:xfrm>
                  <a:off x="4981385" y="2112796"/>
                  <a:ext cx="196920" cy="88920"/>
                </p14:xfrm>
              </p:contentPart>
            </mc:Choice>
            <mc:Fallback xmlns="">
              <p:pic>
                <p:nvPicPr>
                  <p:cNvPr id="50" name="Ink 49">
                    <a:extLst>
                      <a:ext uri="{FF2B5EF4-FFF2-40B4-BE49-F238E27FC236}">
                        <a16:creationId xmlns:a16="http://schemas.microsoft.com/office/drawing/2014/main" id="{7F863B64-3F0B-4E5C-B797-56A0459FFACC}"/>
                      </a:ext>
                    </a:extLst>
                  </p:cNvPr>
                  <p:cNvPicPr/>
                  <p:nvPr/>
                </p:nvPicPr>
                <p:blipFill>
                  <a:blip r:embed="rId59"/>
                  <a:stretch>
                    <a:fillRect/>
                  </a:stretch>
                </p:blipFill>
                <p:spPr>
                  <a:xfrm>
                    <a:off x="4963385" y="2094796"/>
                    <a:ext cx="232560" cy="12456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2A2494AF-9C23-4DA4-895C-E14C646B8397}"/>
                    </a:ext>
                  </a:extLst>
                </p14:cNvPr>
                <p14:cNvContentPartPr/>
                <p14:nvPr/>
              </p14:nvContentPartPr>
              <p14:xfrm>
                <a:off x="5978225" y="1720396"/>
                <a:ext cx="1212840" cy="43056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2A2494AF-9C23-4DA4-895C-E14C646B8397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960225" y="1702411"/>
                  <a:ext cx="1248480" cy="4661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5DABE3B-E504-4A85-BF46-1F4ED5D148FC}"/>
                    </a:ext>
                  </a:extLst>
                </p14:cNvPr>
                <p14:cNvContentPartPr/>
                <p14:nvPr/>
              </p14:nvContentPartPr>
              <p14:xfrm>
                <a:off x="5949425" y="2177956"/>
                <a:ext cx="901800" cy="469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5DABE3B-E504-4A85-BF46-1F4ED5D148FC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931425" y="2159956"/>
                  <a:ext cx="937440" cy="50544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AA97793E-B400-4767-A719-11CCE0688805}"/>
                </a:ext>
              </a:extLst>
            </p:cNvPr>
            <p:cNvGrpSpPr/>
            <p:nvPr/>
          </p:nvGrpSpPr>
          <p:grpSpPr>
            <a:xfrm>
              <a:off x="7980185" y="1663156"/>
              <a:ext cx="2894760" cy="975960"/>
              <a:chOff x="7980185" y="1663156"/>
              <a:chExt cx="2894760" cy="9759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64">
                <p14:nvContentPartPr>
                  <p14:cNvPr id="55" name="Ink 54">
                    <a:extLst>
                      <a:ext uri="{FF2B5EF4-FFF2-40B4-BE49-F238E27FC236}">
                        <a16:creationId xmlns:a16="http://schemas.microsoft.com/office/drawing/2014/main" id="{FF91CA7E-C03D-47EA-A4CB-0464E48E20C5}"/>
                      </a:ext>
                    </a:extLst>
                  </p14:cNvPr>
                  <p14:cNvContentPartPr/>
                  <p14:nvPr/>
                </p14:nvContentPartPr>
                <p14:xfrm>
                  <a:off x="8062265" y="1746676"/>
                  <a:ext cx="176040" cy="344880"/>
                </p14:xfrm>
              </p:contentPart>
            </mc:Choice>
            <mc:Fallback xmlns="">
              <p:pic>
                <p:nvPicPr>
                  <p:cNvPr id="55" name="Ink 54">
                    <a:extLst>
                      <a:ext uri="{FF2B5EF4-FFF2-40B4-BE49-F238E27FC236}">
                        <a16:creationId xmlns:a16="http://schemas.microsoft.com/office/drawing/2014/main" id="{FF91CA7E-C03D-47EA-A4CB-0464E48E20C5}"/>
                      </a:ext>
                    </a:extLst>
                  </p:cNvPr>
                  <p:cNvPicPr/>
                  <p:nvPr/>
                </p:nvPicPr>
                <p:blipFill>
                  <a:blip r:embed="rId65"/>
                  <a:stretch>
                    <a:fillRect/>
                  </a:stretch>
                </p:blipFill>
                <p:spPr>
                  <a:xfrm>
                    <a:off x="8044625" y="1729036"/>
                    <a:ext cx="211680" cy="38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6">
                <p14:nvContentPartPr>
                  <p14:cNvPr id="56" name="Ink 55">
                    <a:extLst>
                      <a:ext uri="{FF2B5EF4-FFF2-40B4-BE49-F238E27FC236}">
                        <a16:creationId xmlns:a16="http://schemas.microsoft.com/office/drawing/2014/main" id="{F13328AB-1447-4249-8D46-27F71EEC7065}"/>
                      </a:ext>
                    </a:extLst>
                  </p14:cNvPr>
                  <p14:cNvContentPartPr/>
                  <p14:nvPr/>
                </p14:nvContentPartPr>
                <p14:xfrm>
                  <a:off x="8133185" y="1930636"/>
                  <a:ext cx="509400" cy="154800"/>
                </p14:xfrm>
              </p:contentPart>
            </mc:Choice>
            <mc:Fallback xmlns="">
              <p:pic>
                <p:nvPicPr>
                  <p:cNvPr id="56" name="Ink 55">
                    <a:extLst>
                      <a:ext uri="{FF2B5EF4-FFF2-40B4-BE49-F238E27FC236}">
                        <a16:creationId xmlns:a16="http://schemas.microsoft.com/office/drawing/2014/main" id="{F13328AB-1447-4249-8D46-27F71EEC7065}"/>
                      </a:ext>
                    </a:extLst>
                  </p:cNvPr>
                  <p:cNvPicPr/>
                  <p:nvPr/>
                </p:nvPicPr>
                <p:blipFill>
                  <a:blip r:embed="rId67"/>
                  <a:stretch>
                    <a:fillRect/>
                  </a:stretch>
                </p:blipFill>
                <p:spPr>
                  <a:xfrm>
                    <a:off x="8115545" y="1912636"/>
                    <a:ext cx="545040" cy="190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8">
                <p14:nvContentPartPr>
                  <p14:cNvPr id="57" name="Ink 56">
                    <a:extLst>
                      <a:ext uri="{FF2B5EF4-FFF2-40B4-BE49-F238E27FC236}">
                        <a16:creationId xmlns:a16="http://schemas.microsoft.com/office/drawing/2014/main" id="{617CE3D2-94F0-42FC-8734-5E34A4218FA4}"/>
                      </a:ext>
                    </a:extLst>
                  </p14:cNvPr>
                  <p14:cNvContentPartPr/>
                  <p14:nvPr/>
                </p14:nvContentPartPr>
                <p14:xfrm>
                  <a:off x="8477345" y="1899316"/>
                  <a:ext cx="174240" cy="214920"/>
                </p14:xfrm>
              </p:contentPart>
            </mc:Choice>
            <mc:Fallback xmlns="">
              <p:pic>
                <p:nvPicPr>
                  <p:cNvPr id="57" name="Ink 56">
                    <a:extLst>
                      <a:ext uri="{FF2B5EF4-FFF2-40B4-BE49-F238E27FC236}">
                        <a16:creationId xmlns:a16="http://schemas.microsoft.com/office/drawing/2014/main" id="{617CE3D2-94F0-42FC-8734-5E34A4218FA4}"/>
                      </a:ext>
                    </a:extLst>
                  </p:cNvPr>
                  <p:cNvPicPr/>
                  <p:nvPr/>
                </p:nvPicPr>
                <p:blipFill>
                  <a:blip r:embed="rId69"/>
                  <a:stretch>
                    <a:fillRect/>
                  </a:stretch>
                </p:blipFill>
                <p:spPr>
                  <a:xfrm>
                    <a:off x="8459705" y="1881316"/>
                    <a:ext cx="209880" cy="2505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0">
                <p14:nvContentPartPr>
                  <p14:cNvPr id="58" name="Ink 57">
                    <a:extLst>
                      <a:ext uri="{FF2B5EF4-FFF2-40B4-BE49-F238E27FC236}">
                        <a16:creationId xmlns:a16="http://schemas.microsoft.com/office/drawing/2014/main" id="{E8117711-A160-471E-86A1-B5ADE7DCF4CB}"/>
                      </a:ext>
                    </a:extLst>
                  </p14:cNvPr>
                  <p14:cNvContentPartPr/>
                  <p14:nvPr/>
                </p14:nvContentPartPr>
                <p14:xfrm>
                  <a:off x="8608745" y="1663156"/>
                  <a:ext cx="812160" cy="632520"/>
                </p14:xfrm>
              </p:contentPart>
            </mc:Choice>
            <mc:Fallback xmlns="">
              <p:pic>
                <p:nvPicPr>
                  <p:cNvPr id="58" name="Ink 57">
                    <a:extLst>
                      <a:ext uri="{FF2B5EF4-FFF2-40B4-BE49-F238E27FC236}">
                        <a16:creationId xmlns:a16="http://schemas.microsoft.com/office/drawing/2014/main" id="{E8117711-A160-471E-86A1-B5ADE7DCF4CB}"/>
                      </a:ext>
                    </a:extLst>
                  </p:cNvPr>
                  <p:cNvPicPr/>
                  <p:nvPr/>
                </p:nvPicPr>
                <p:blipFill>
                  <a:blip r:embed="rId71"/>
                  <a:stretch>
                    <a:fillRect/>
                  </a:stretch>
                </p:blipFill>
                <p:spPr>
                  <a:xfrm>
                    <a:off x="8590745" y="1645156"/>
                    <a:ext cx="847800" cy="6681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59" name="Ink 58">
                    <a:extLst>
                      <a:ext uri="{FF2B5EF4-FFF2-40B4-BE49-F238E27FC236}">
                        <a16:creationId xmlns:a16="http://schemas.microsoft.com/office/drawing/2014/main" id="{F5A7C69A-2C18-41DC-AF00-E08D13588ADE}"/>
                      </a:ext>
                    </a:extLst>
                  </p14:cNvPr>
                  <p14:cNvContentPartPr/>
                  <p14:nvPr/>
                </p14:nvContentPartPr>
                <p14:xfrm>
                  <a:off x="9174305" y="1830556"/>
                  <a:ext cx="168840" cy="23760"/>
                </p14:xfrm>
              </p:contentPart>
            </mc:Choice>
            <mc:Fallback xmlns="">
              <p:pic>
                <p:nvPicPr>
                  <p:cNvPr id="59" name="Ink 58">
                    <a:extLst>
                      <a:ext uri="{FF2B5EF4-FFF2-40B4-BE49-F238E27FC236}">
                        <a16:creationId xmlns:a16="http://schemas.microsoft.com/office/drawing/2014/main" id="{F5A7C69A-2C18-41DC-AF00-E08D13588ADE}"/>
                      </a:ext>
                    </a:extLst>
                  </p:cNvPr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156305" y="1812916"/>
                    <a:ext cx="204480" cy="59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60" name="Ink 59">
                    <a:extLst>
                      <a:ext uri="{FF2B5EF4-FFF2-40B4-BE49-F238E27FC236}">
                        <a16:creationId xmlns:a16="http://schemas.microsoft.com/office/drawing/2014/main" id="{C18DE40C-F735-47DA-AEDB-EB33B51B5FA9}"/>
                      </a:ext>
                    </a:extLst>
                  </p14:cNvPr>
                  <p14:cNvContentPartPr/>
                  <p14:nvPr/>
                </p14:nvContentPartPr>
                <p14:xfrm>
                  <a:off x="8761745" y="1768636"/>
                  <a:ext cx="310320" cy="40680"/>
                </p14:xfrm>
              </p:contentPart>
            </mc:Choice>
            <mc:Fallback xmlns="">
              <p:pic>
                <p:nvPicPr>
                  <p:cNvPr id="60" name="Ink 59">
                    <a:extLst>
                      <a:ext uri="{FF2B5EF4-FFF2-40B4-BE49-F238E27FC236}">
                        <a16:creationId xmlns:a16="http://schemas.microsoft.com/office/drawing/2014/main" id="{C18DE40C-F735-47DA-AEDB-EB33B51B5FA9}"/>
                      </a:ext>
                    </a:extLst>
                  </p:cNvPr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8743745" y="1750996"/>
                    <a:ext cx="345960" cy="763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61" name="Ink 60">
                    <a:extLst>
                      <a:ext uri="{FF2B5EF4-FFF2-40B4-BE49-F238E27FC236}">
                        <a16:creationId xmlns:a16="http://schemas.microsoft.com/office/drawing/2014/main" id="{E827589C-147F-4BE3-BEF5-F6EA144FB07F}"/>
                      </a:ext>
                    </a:extLst>
                  </p14:cNvPr>
                  <p14:cNvContentPartPr/>
                  <p14:nvPr/>
                </p14:nvContentPartPr>
                <p14:xfrm>
                  <a:off x="9706745" y="1673596"/>
                  <a:ext cx="802080" cy="522720"/>
                </p14:xfrm>
              </p:contentPart>
            </mc:Choice>
            <mc:Fallback xmlns="">
              <p:pic>
                <p:nvPicPr>
                  <p:cNvPr id="61" name="Ink 60">
                    <a:extLst>
                      <a:ext uri="{FF2B5EF4-FFF2-40B4-BE49-F238E27FC236}">
                        <a16:creationId xmlns:a16="http://schemas.microsoft.com/office/drawing/2014/main" id="{E827589C-147F-4BE3-BEF5-F6EA144FB07F}"/>
                      </a:ext>
                    </a:extLst>
                  </p:cNvPr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9688745" y="1655596"/>
                    <a:ext cx="837720" cy="558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62" name="Ink 61">
                    <a:extLst>
                      <a:ext uri="{FF2B5EF4-FFF2-40B4-BE49-F238E27FC236}">
                        <a16:creationId xmlns:a16="http://schemas.microsoft.com/office/drawing/2014/main" id="{6F8D03A0-96A5-473F-BA9E-47D821D7DAAF}"/>
                      </a:ext>
                    </a:extLst>
                  </p14:cNvPr>
                  <p14:cNvContentPartPr/>
                  <p14:nvPr/>
                </p14:nvContentPartPr>
                <p14:xfrm>
                  <a:off x="10367705" y="1827676"/>
                  <a:ext cx="147600" cy="14400"/>
                </p14:xfrm>
              </p:contentPart>
            </mc:Choice>
            <mc:Fallback xmlns="">
              <p:pic>
                <p:nvPicPr>
                  <p:cNvPr id="62" name="Ink 61">
                    <a:extLst>
                      <a:ext uri="{FF2B5EF4-FFF2-40B4-BE49-F238E27FC236}">
                        <a16:creationId xmlns:a16="http://schemas.microsoft.com/office/drawing/2014/main" id="{6F8D03A0-96A5-473F-BA9E-47D821D7DAAF}"/>
                      </a:ext>
                    </a:extLst>
                  </p:cNvPr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10349705" y="1810036"/>
                    <a:ext cx="183240" cy="50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65" name="Ink 64">
                    <a:extLst>
                      <a:ext uri="{FF2B5EF4-FFF2-40B4-BE49-F238E27FC236}">
                        <a16:creationId xmlns:a16="http://schemas.microsoft.com/office/drawing/2014/main" id="{43244C5D-0E5D-49DD-B590-3B6238BC5441}"/>
                      </a:ext>
                    </a:extLst>
                  </p14:cNvPr>
                  <p14:cNvContentPartPr/>
                  <p14:nvPr/>
                </p14:nvContentPartPr>
                <p14:xfrm>
                  <a:off x="7980185" y="2178676"/>
                  <a:ext cx="1248120" cy="460440"/>
                </p14:xfrm>
              </p:contentPart>
            </mc:Choice>
            <mc:Fallback xmlns="">
              <p:pic>
                <p:nvPicPr>
                  <p:cNvPr id="65" name="Ink 64">
                    <a:extLst>
                      <a:ext uri="{FF2B5EF4-FFF2-40B4-BE49-F238E27FC236}">
                        <a16:creationId xmlns:a16="http://schemas.microsoft.com/office/drawing/2014/main" id="{43244C5D-0E5D-49DD-B590-3B6238BC5441}"/>
                      </a:ext>
                    </a:extLst>
                  </p:cNvPr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7962185" y="2160676"/>
                    <a:ext cx="1283760" cy="49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66" name="Ink 65">
                    <a:extLst>
                      <a:ext uri="{FF2B5EF4-FFF2-40B4-BE49-F238E27FC236}">
                        <a16:creationId xmlns:a16="http://schemas.microsoft.com/office/drawing/2014/main" id="{9BC9BAC1-1CCF-4A56-A28A-92379466F82A}"/>
                      </a:ext>
                    </a:extLst>
                  </p14:cNvPr>
                  <p14:cNvContentPartPr/>
                  <p14:nvPr/>
                </p14:nvContentPartPr>
                <p14:xfrm>
                  <a:off x="9444665" y="2193076"/>
                  <a:ext cx="536400" cy="417240"/>
                </p14:xfrm>
              </p:contentPart>
            </mc:Choice>
            <mc:Fallback xmlns="">
              <p:pic>
                <p:nvPicPr>
                  <p:cNvPr id="66" name="Ink 65">
                    <a:extLst>
                      <a:ext uri="{FF2B5EF4-FFF2-40B4-BE49-F238E27FC236}">
                        <a16:creationId xmlns:a16="http://schemas.microsoft.com/office/drawing/2014/main" id="{9BC9BAC1-1CCF-4A56-A28A-92379466F82A}"/>
                      </a:ext>
                    </a:extLst>
                  </p:cNvPr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9426665" y="2175076"/>
                    <a:ext cx="572040" cy="452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67" name="Ink 66">
                    <a:extLst>
                      <a:ext uri="{FF2B5EF4-FFF2-40B4-BE49-F238E27FC236}">
                        <a16:creationId xmlns:a16="http://schemas.microsoft.com/office/drawing/2014/main" id="{2DCF4E01-0E4B-4FBB-9186-45131411F908}"/>
                      </a:ext>
                    </a:extLst>
                  </p14:cNvPr>
                  <p14:cNvContentPartPr/>
                  <p14:nvPr/>
                </p14:nvContentPartPr>
                <p14:xfrm>
                  <a:off x="9477065" y="2423116"/>
                  <a:ext cx="169560" cy="19440"/>
                </p14:xfrm>
              </p:contentPart>
            </mc:Choice>
            <mc:Fallback xmlns="">
              <p:pic>
                <p:nvPicPr>
                  <p:cNvPr id="67" name="Ink 66">
                    <a:extLst>
                      <a:ext uri="{FF2B5EF4-FFF2-40B4-BE49-F238E27FC236}">
                        <a16:creationId xmlns:a16="http://schemas.microsoft.com/office/drawing/2014/main" id="{2DCF4E01-0E4B-4FBB-9186-45131411F908}"/>
                      </a:ext>
                    </a:extLst>
                  </p:cNvPr>
                  <p:cNvPicPr/>
                  <p:nvPr/>
                </p:nvPicPr>
                <p:blipFill>
                  <a:blip r:embed="rId85"/>
                  <a:stretch>
                    <a:fillRect/>
                  </a:stretch>
                </p:blipFill>
                <p:spPr>
                  <a:xfrm>
                    <a:off x="9459425" y="2405116"/>
                    <a:ext cx="205200" cy="55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6">
                <p14:nvContentPartPr>
                  <p14:cNvPr id="68" name="Ink 67">
                    <a:extLst>
                      <a:ext uri="{FF2B5EF4-FFF2-40B4-BE49-F238E27FC236}">
                        <a16:creationId xmlns:a16="http://schemas.microsoft.com/office/drawing/2014/main" id="{3974545C-F667-47BE-9726-75C297CC18ED}"/>
                      </a:ext>
                    </a:extLst>
                  </p14:cNvPr>
                  <p14:cNvContentPartPr/>
                  <p14:nvPr/>
                </p14:nvContentPartPr>
                <p14:xfrm>
                  <a:off x="10177265" y="2178676"/>
                  <a:ext cx="697680" cy="383760"/>
                </p14:xfrm>
              </p:contentPart>
            </mc:Choice>
            <mc:Fallback xmlns="">
              <p:pic>
                <p:nvPicPr>
                  <p:cNvPr id="68" name="Ink 67">
                    <a:extLst>
                      <a:ext uri="{FF2B5EF4-FFF2-40B4-BE49-F238E27FC236}">
                        <a16:creationId xmlns:a16="http://schemas.microsoft.com/office/drawing/2014/main" id="{3974545C-F667-47BE-9726-75C297CC18ED}"/>
                      </a:ext>
                    </a:extLst>
                  </p:cNvPr>
                  <p:cNvPicPr/>
                  <p:nvPr/>
                </p:nvPicPr>
                <p:blipFill>
                  <a:blip r:embed="rId87"/>
                  <a:stretch>
                    <a:fillRect/>
                  </a:stretch>
                </p:blipFill>
                <p:spPr>
                  <a:xfrm>
                    <a:off x="10159625" y="2160676"/>
                    <a:ext cx="733320" cy="4194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8">
                <p14:nvContentPartPr>
                  <p14:cNvPr id="69" name="Ink 68">
                    <a:extLst>
                      <a:ext uri="{FF2B5EF4-FFF2-40B4-BE49-F238E27FC236}">
                        <a16:creationId xmlns:a16="http://schemas.microsoft.com/office/drawing/2014/main" id="{A48A6CB9-269A-4627-BDED-385D449F8541}"/>
                      </a:ext>
                    </a:extLst>
                  </p14:cNvPr>
                  <p14:cNvContentPartPr/>
                  <p14:nvPr/>
                </p14:nvContentPartPr>
                <p14:xfrm>
                  <a:off x="10487945" y="2254276"/>
                  <a:ext cx="20880" cy="22680"/>
                </p14:xfrm>
              </p:contentPart>
            </mc:Choice>
            <mc:Fallback xmlns="">
              <p:pic>
                <p:nvPicPr>
                  <p:cNvPr id="69" name="Ink 68">
                    <a:extLst>
                      <a:ext uri="{FF2B5EF4-FFF2-40B4-BE49-F238E27FC236}">
                        <a16:creationId xmlns:a16="http://schemas.microsoft.com/office/drawing/2014/main" id="{A48A6CB9-269A-4627-BDED-385D449F8541}"/>
                      </a:ext>
                    </a:extLst>
                  </p:cNvPr>
                  <p:cNvPicPr/>
                  <p:nvPr/>
                </p:nvPicPr>
                <p:blipFill>
                  <a:blip r:embed="rId89"/>
                  <a:stretch>
                    <a:fillRect/>
                  </a:stretch>
                </p:blipFill>
                <p:spPr>
                  <a:xfrm>
                    <a:off x="10469945" y="2236636"/>
                    <a:ext cx="56520" cy="5832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537CC67-C41A-45D1-90F8-2392506EB6AA}"/>
                    </a:ext>
                  </a:extLst>
                </p14:cNvPr>
                <p14:cNvContentPartPr/>
                <p14:nvPr/>
              </p14:nvContentPartPr>
              <p14:xfrm>
                <a:off x="1337825" y="4040596"/>
                <a:ext cx="995040" cy="4302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537CC67-C41A-45D1-90F8-2392506EB6AA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319825" y="4022596"/>
                  <a:ext cx="1030680" cy="46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82C62E15-4C21-40E7-AF33-DCF3270F3F59}"/>
                    </a:ext>
                  </a:extLst>
                </p14:cNvPr>
                <p14:cNvContentPartPr/>
                <p14:nvPr/>
              </p14:nvContentPartPr>
              <p14:xfrm>
                <a:off x="2507825" y="4039156"/>
                <a:ext cx="1113840" cy="47088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82C62E15-4C21-40E7-AF33-DCF3270F3F5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489819" y="4021142"/>
                  <a:ext cx="1149492" cy="506547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801573DF-8B79-4C07-B0F0-48EDFECAFCB0}"/>
                </a:ext>
              </a:extLst>
            </p:cNvPr>
            <p:cNvGrpSpPr/>
            <p:nvPr/>
          </p:nvGrpSpPr>
          <p:grpSpPr>
            <a:xfrm>
              <a:off x="3879425" y="3842596"/>
              <a:ext cx="1341720" cy="632160"/>
              <a:chOff x="3879425" y="3842596"/>
              <a:chExt cx="1341720" cy="6321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4">
                <p14:nvContentPartPr>
                  <p14:cNvPr id="73" name="Ink 72">
                    <a:extLst>
                      <a:ext uri="{FF2B5EF4-FFF2-40B4-BE49-F238E27FC236}">
                        <a16:creationId xmlns:a16="http://schemas.microsoft.com/office/drawing/2014/main" id="{C705639E-C962-42F8-A00C-900A7525CA99}"/>
                      </a:ext>
                    </a:extLst>
                  </p14:cNvPr>
                  <p14:cNvContentPartPr/>
                  <p14:nvPr/>
                </p14:nvContentPartPr>
                <p14:xfrm>
                  <a:off x="3879425" y="3842596"/>
                  <a:ext cx="1341720" cy="632160"/>
                </p14:xfrm>
              </p:contentPart>
            </mc:Choice>
            <mc:Fallback xmlns="">
              <p:pic>
                <p:nvPicPr>
                  <p:cNvPr id="73" name="Ink 72">
                    <a:extLst>
                      <a:ext uri="{FF2B5EF4-FFF2-40B4-BE49-F238E27FC236}">
                        <a16:creationId xmlns:a16="http://schemas.microsoft.com/office/drawing/2014/main" id="{C705639E-C962-42F8-A00C-900A7525CA99}"/>
                      </a:ext>
                    </a:extLst>
                  </p:cNvPr>
                  <p:cNvPicPr/>
                  <p:nvPr/>
                </p:nvPicPr>
                <p:blipFill>
                  <a:blip r:embed="rId95"/>
                  <a:stretch>
                    <a:fillRect/>
                  </a:stretch>
                </p:blipFill>
                <p:spPr>
                  <a:xfrm>
                    <a:off x="3861785" y="3824956"/>
                    <a:ext cx="1377360" cy="6678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6">
                <p14:nvContentPartPr>
                  <p14:cNvPr id="74" name="Ink 73">
                    <a:extLst>
                      <a:ext uri="{FF2B5EF4-FFF2-40B4-BE49-F238E27FC236}">
                        <a16:creationId xmlns:a16="http://schemas.microsoft.com/office/drawing/2014/main" id="{AD41A24C-2B96-48D2-83CE-4D4567ECCDA5}"/>
                      </a:ext>
                    </a:extLst>
                  </p14:cNvPr>
                  <p14:cNvContentPartPr/>
                  <p14:nvPr/>
                </p14:nvContentPartPr>
                <p14:xfrm>
                  <a:off x="4388825" y="4034116"/>
                  <a:ext cx="22680" cy="10440"/>
                </p14:xfrm>
              </p:contentPart>
            </mc:Choice>
            <mc:Fallback xmlns="">
              <p:pic>
                <p:nvPicPr>
                  <p:cNvPr id="74" name="Ink 73">
                    <a:extLst>
                      <a:ext uri="{FF2B5EF4-FFF2-40B4-BE49-F238E27FC236}">
                        <a16:creationId xmlns:a16="http://schemas.microsoft.com/office/drawing/2014/main" id="{AD41A24C-2B96-48D2-83CE-4D4567ECCDA5}"/>
                      </a:ext>
                    </a:extLst>
                  </p:cNvPr>
                  <p:cNvPicPr/>
                  <p:nvPr/>
                </p:nvPicPr>
                <p:blipFill>
                  <a:blip r:embed="rId97"/>
                  <a:stretch>
                    <a:fillRect/>
                  </a:stretch>
                </p:blipFill>
                <p:spPr>
                  <a:xfrm>
                    <a:off x="4370825" y="4016476"/>
                    <a:ext cx="58320" cy="4608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2B076F0A-65D3-4E4C-B1A1-862CEC2AF83D}"/>
                    </a:ext>
                  </a:extLst>
                </p14:cNvPr>
                <p14:cNvContentPartPr/>
                <p14:nvPr/>
              </p14:nvContentPartPr>
              <p14:xfrm>
                <a:off x="1369865" y="4800556"/>
                <a:ext cx="1127160" cy="42732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2B076F0A-65D3-4E4C-B1A1-862CEC2AF83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351871" y="4782571"/>
                  <a:ext cx="1162789" cy="46293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6A0EC8B-8C2C-4EF1-A314-6D563AF93196}"/>
                </a:ext>
              </a:extLst>
            </p:cNvPr>
            <p:cNvGrpSpPr/>
            <p:nvPr/>
          </p:nvGrpSpPr>
          <p:grpSpPr>
            <a:xfrm>
              <a:off x="2882585" y="4725316"/>
              <a:ext cx="4149000" cy="681120"/>
              <a:chOff x="2882585" y="4725316"/>
              <a:chExt cx="4149000" cy="68112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0">
                <p14:nvContentPartPr>
                  <p14:cNvPr id="77" name="Ink 76">
                    <a:extLst>
                      <a:ext uri="{FF2B5EF4-FFF2-40B4-BE49-F238E27FC236}">
                        <a16:creationId xmlns:a16="http://schemas.microsoft.com/office/drawing/2014/main" id="{5A79C0B7-1968-4FF1-B191-740FAA957758}"/>
                      </a:ext>
                    </a:extLst>
                  </p14:cNvPr>
                  <p14:cNvContentPartPr/>
                  <p14:nvPr/>
                </p14:nvContentPartPr>
                <p14:xfrm>
                  <a:off x="2882585" y="4727116"/>
                  <a:ext cx="1740960" cy="679320"/>
                </p14:xfrm>
              </p:contentPart>
            </mc:Choice>
            <mc:Fallback xmlns="">
              <p:pic>
                <p:nvPicPr>
                  <p:cNvPr id="77" name="Ink 76">
                    <a:extLst>
                      <a:ext uri="{FF2B5EF4-FFF2-40B4-BE49-F238E27FC236}">
                        <a16:creationId xmlns:a16="http://schemas.microsoft.com/office/drawing/2014/main" id="{5A79C0B7-1968-4FF1-B191-740FAA957758}"/>
                      </a:ext>
                    </a:extLst>
                  </p:cNvPr>
                  <p:cNvPicPr/>
                  <p:nvPr/>
                </p:nvPicPr>
                <p:blipFill>
                  <a:blip r:embed="rId101"/>
                  <a:stretch>
                    <a:fillRect/>
                  </a:stretch>
                </p:blipFill>
                <p:spPr>
                  <a:xfrm>
                    <a:off x="2864585" y="4709476"/>
                    <a:ext cx="1776600" cy="714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2">
                <p14:nvContentPartPr>
                  <p14:cNvPr id="78" name="Ink 77">
                    <a:extLst>
                      <a:ext uri="{FF2B5EF4-FFF2-40B4-BE49-F238E27FC236}">
                        <a16:creationId xmlns:a16="http://schemas.microsoft.com/office/drawing/2014/main" id="{A4E60029-19BB-4B27-BF32-C0836C0CE73E}"/>
                      </a:ext>
                    </a:extLst>
                  </p14:cNvPr>
                  <p14:cNvContentPartPr/>
                  <p14:nvPr/>
                </p14:nvContentPartPr>
                <p14:xfrm>
                  <a:off x="4199465" y="4920076"/>
                  <a:ext cx="16200" cy="3240"/>
                </p14:xfrm>
              </p:contentPart>
            </mc:Choice>
            <mc:Fallback xmlns="">
              <p:pic>
                <p:nvPicPr>
                  <p:cNvPr id="78" name="Ink 77">
                    <a:extLst>
                      <a:ext uri="{FF2B5EF4-FFF2-40B4-BE49-F238E27FC236}">
                        <a16:creationId xmlns:a16="http://schemas.microsoft.com/office/drawing/2014/main" id="{A4E60029-19BB-4B27-BF32-C0836C0CE73E}"/>
                      </a:ext>
                    </a:extLst>
                  </p:cNvPr>
                  <p:cNvPicPr/>
                  <p:nvPr/>
                </p:nvPicPr>
                <p:blipFill>
                  <a:blip r:embed="rId103"/>
                  <a:stretch>
                    <a:fillRect/>
                  </a:stretch>
                </p:blipFill>
                <p:spPr>
                  <a:xfrm>
                    <a:off x="4181825" y="4902436"/>
                    <a:ext cx="51840" cy="38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4">
                <p14:nvContentPartPr>
                  <p14:cNvPr id="79" name="Ink 78">
                    <a:extLst>
                      <a:ext uri="{FF2B5EF4-FFF2-40B4-BE49-F238E27FC236}">
                        <a16:creationId xmlns:a16="http://schemas.microsoft.com/office/drawing/2014/main" id="{D4DCA319-588C-4088-8F9F-8618778B31D8}"/>
                      </a:ext>
                    </a:extLst>
                  </p14:cNvPr>
                  <p14:cNvContentPartPr/>
                  <p14:nvPr/>
                </p14:nvContentPartPr>
                <p14:xfrm>
                  <a:off x="3361025" y="4868236"/>
                  <a:ext cx="399600" cy="84240"/>
                </p14:xfrm>
              </p:contentPart>
            </mc:Choice>
            <mc:Fallback xmlns="">
              <p:pic>
                <p:nvPicPr>
                  <p:cNvPr id="79" name="Ink 78">
                    <a:extLst>
                      <a:ext uri="{FF2B5EF4-FFF2-40B4-BE49-F238E27FC236}">
                        <a16:creationId xmlns:a16="http://schemas.microsoft.com/office/drawing/2014/main" id="{D4DCA319-588C-4088-8F9F-8618778B31D8}"/>
                      </a:ext>
                    </a:extLst>
                  </p:cNvPr>
                  <p:cNvPicPr/>
                  <p:nvPr/>
                </p:nvPicPr>
                <p:blipFill>
                  <a:blip r:embed="rId105"/>
                  <a:stretch>
                    <a:fillRect/>
                  </a:stretch>
                </p:blipFill>
                <p:spPr>
                  <a:xfrm>
                    <a:off x="3343025" y="4850236"/>
                    <a:ext cx="435240" cy="1198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6">
                <p14:nvContentPartPr>
                  <p14:cNvPr id="81" name="Ink 80">
                    <a:extLst>
                      <a:ext uri="{FF2B5EF4-FFF2-40B4-BE49-F238E27FC236}">
                        <a16:creationId xmlns:a16="http://schemas.microsoft.com/office/drawing/2014/main" id="{C13F6302-C240-44D6-AD51-3DEDADE73FA2}"/>
                      </a:ext>
                    </a:extLst>
                  </p14:cNvPr>
                  <p14:cNvContentPartPr/>
                  <p14:nvPr/>
                </p14:nvContentPartPr>
                <p14:xfrm>
                  <a:off x="5065265" y="4725316"/>
                  <a:ext cx="1966320" cy="431280"/>
                </p14:xfrm>
              </p:contentPart>
            </mc:Choice>
            <mc:Fallback xmlns="">
              <p:pic>
                <p:nvPicPr>
                  <p:cNvPr id="81" name="Ink 80">
                    <a:extLst>
                      <a:ext uri="{FF2B5EF4-FFF2-40B4-BE49-F238E27FC236}">
                        <a16:creationId xmlns:a16="http://schemas.microsoft.com/office/drawing/2014/main" id="{C13F6302-C240-44D6-AD51-3DEDADE73FA2}"/>
                      </a:ext>
                    </a:extLst>
                  </p:cNvPr>
                  <p:cNvPicPr/>
                  <p:nvPr/>
                </p:nvPicPr>
                <p:blipFill>
                  <a:blip r:embed="rId107"/>
                  <a:stretch>
                    <a:fillRect/>
                  </a:stretch>
                </p:blipFill>
                <p:spPr>
                  <a:xfrm>
                    <a:off x="5047265" y="4707316"/>
                    <a:ext cx="2001960" cy="4669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8">
                <p14:nvContentPartPr>
                  <p14:cNvPr id="82" name="Ink 81">
                    <a:extLst>
                      <a:ext uri="{FF2B5EF4-FFF2-40B4-BE49-F238E27FC236}">
                        <a16:creationId xmlns:a16="http://schemas.microsoft.com/office/drawing/2014/main" id="{F4EF1517-4148-4EBD-8C97-6717E3CEBEF5}"/>
                      </a:ext>
                    </a:extLst>
                  </p14:cNvPr>
                  <p14:cNvContentPartPr/>
                  <p14:nvPr/>
                </p14:nvContentPartPr>
                <p14:xfrm>
                  <a:off x="4873745" y="4852396"/>
                  <a:ext cx="423360" cy="84960"/>
                </p14:xfrm>
              </p:contentPart>
            </mc:Choice>
            <mc:Fallback xmlns="">
              <p:pic>
                <p:nvPicPr>
                  <p:cNvPr id="82" name="Ink 81">
                    <a:extLst>
                      <a:ext uri="{FF2B5EF4-FFF2-40B4-BE49-F238E27FC236}">
                        <a16:creationId xmlns:a16="http://schemas.microsoft.com/office/drawing/2014/main" id="{F4EF1517-4148-4EBD-8C97-6717E3CEBEF5}"/>
                      </a:ext>
                    </a:extLst>
                  </p:cNvPr>
                  <p:cNvPicPr/>
                  <p:nvPr/>
                </p:nvPicPr>
                <p:blipFill>
                  <a:blip r:embed="rId109"/>
                  <a:stretch>
                    <a:fillRect/>
                  </a:stretch>
                </p:blipFill>
                <p:spPr>
                  <a:xfrm>
                    <a:off x="4855745" y="4834756"/>
                    <a:ext cx="459000" cy="1206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B88F5C15-4BF6-45FF-AE25-533BF71E6907}"/>
                    </a:ext>
                  </a:extLst>
                </p14:cNvPr>
                <p14:cNvContentPartPr/>
                <p14:nvPr/>
              </p14:nvContentPartPr>
              <p14:xfrm>
                <a:off x="8833385" y="6052276"/>
                <a:ext cx="1580760" cy="445320"/>
              </p14:xfrm>
            </p:contentPart>
          </mc:Choice>
          <mc:Fallback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B88F5C15-4BF6-45FF-AE25-533BF71E6907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815385" y="6034276"/>
                  <a:ext cx="1616400" cy="48096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8468B039-0089-4CD1-AE8F-576513BA464B}"/>
                </a:ext>
              </a:extLst>
            </p:cNvPr>
            <p:cNvGrpSpPr/>
            <p:nvPr/>
          </p:nvGrpSpPr>
          <p:grpSpPr>
            <a:xfrm>
              <a:off x="263945" y="5147236"/>
              <a:ext cx="11571480" cy="1211760"/>
              <a:chOff x="263945" y="5147236"/>
              <a:chExt cx="11571480" cy="121176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12">
                <p14:nvContentPartPr>
                  <p14:cNvPr id="84" name="Ink 83">
                    <a:extLst>
                      <a:ext uri="{FF2B5EF4-FFF2-40B4-BE49-F238E27FC236}">
                        <a16:creationId xmlns:a16="http://schemas.microsoft.com/office/drawing/2014/main" id="{7F0D8E26-52B4-437A-B175-14CC081A315D}"/>
                      </a:ext>
                    </a:extLst>
                  </p14:cNvPr>
                  <p14:cNvContentPartPr/>
                  <p14:nvPr/>
                </p14:nvContentPartPr>
                <p14:xfrm>
                  <a:off x="1479665" y="5705956"/>
                  <a:ext cx="98640" cy="319320"/>
                </p14:xfrm>
              </p:contentPart>
            </mc:Choice>
            <mc:Fallback xmlns="">
              <p:pic>
                <p:nvPicPr>
                  <p:cNvPr id="84" name="Ink 83">
                    <a:extLst>
                      <a:ext uri="{FF2B5EF4-FFF2-40B4-BE49-F238E27FC236}">
                        <a16:creationId xmlns:a16="http://schemas.microsoft.com/office/drawing/2014/main" id="{7F0D8E26-52B4-437A-B175-14CC081A315D}"/>
                      </a:ext>
                    </a:extLst>
                  </p:cNvPr>
                  <p:cNvPicPr/>
                  <p:nvPr/>
                </p:nvPicPr>
                <p:blipFill>
                  <a:blip r:embed="rId113"/>
                  <a:stretch>
                    <a:fillRect/>
                  </a:stretch>
                </p:blipFill>
                <p:spPr>
                  <a:xfrm>
                    <a:off x="1461665" y="5687956"/>
                    <a:ext cx="134280" cy="354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4">
                <p14:nvContentPartPr>
                  <p14:cNvPr id="85" name="Ink 84">
                    <a:extLst>
                      <a:ext uri="{FF2B5EF4-FFF2-40B4-BE49-F238E27FC236}">
                        <a16:creationId xmlns:a16="http://schemas.microsoft.com/office/drawing/2014/main" id="{8F9A86C2-2782-44F4-A6BA-445461D743F8}"/>
                      </a:ext>
                    </a:extLst>
                  </p14:cNvPr>
                  <p14:cNvContentPartPr/>
                  <p14:nvPr/>
                </p14:nvContentPartPr>
                <p14:xfrm>
                  <a:off x="1508105" y="5923756"/>
                  <a:ext cx="33480" cy="1440"/>
                </p14:xfrm>
              </p:contentPart>
            </mc:Choice>
            <mc:Fallback xmlns="">
              <p:pic>
                <p:nvPicPr>
                  <p:cNvPr id="85" name="Ink 84">
                    <a:extLst>
                      <a:ext uri="{FF2B5EF4-FFF2-40B4-BE49-F238E27FC236}">
                        <a16:creationId xmlns:a16="http://schemas.microsoft.com/office/drawing/2014/main" id="{8F9A86C2-2782-44F4-A6BA-445461D743F8}"/>
                      </a:ext>
                    </a:extLst>
                  </p:cNvPr>
                  <p:cNvPicPr/>
                  <p:nvPr/>
                </p:nvPicPr>
                <p:blipFill>
                  <a:blip r:embed="rId115"/>
                  <a:stretch>
                    <a:fillRect/>
                  </a:stretch>
                </p:blipFill>
                <p:spPr>
                  <a:xfrm>
                    <a:off x="1490105" y="5906116"/>
                    <a:ext cx="69120" cy="37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6">
                <p14:nvContentPartPr>
                  <p14:cNvPr id="86" name="Ink 85">
                    <a:extLst>
                      <a:ext uri="{FF2B5EF4-FFF2-40B4-BE49-F238E27FC236}">
                        <a16:creationId xmlns:a16="http://schemas.microsoft.com/office/drawing/2014/main" id="{D49B028B-C57B-44D6-93DF-B3CE33EA7654}"/>
                      </a:ext>
                    </a:extLst>
                  </p14:cNvPr>
                  <p14:cNvContentPartPr/>
                  <p14:nvPr/>
                </p14:nvContentPartPr>
                <p14:xfrm>
                  <a:off x="1627625" y="5701276"/>
                  <a:ext cx="493560" cy="334080"/>
                </p14:xfrm>
              </p:contentPart>
            </mc:Choice>
            <mc:Fallback xmlns="">
              <p:pic>
                <p:nvPicPr>
                  <p:cNvPr id="86" name="Ink 85">
                    <a:extLst>
                      <a:ext uri="{FF2B5EF4-FFF2-40B4-BE49-F238E27FC236}">
                        <a16:creationId xmlns:a16="http://schemas.microsoft.com/office/drawing/2014/main" id="{D49B028B-C57B-44D6-93DF-B3CE33EA7654}"/>
                      </a:ext>
                    </a:extLst>
                  </p:cNvPr>
                  <p:cNvPicPr/>
                  <p:nvPr/>
                </p:nvPicPr>
                <p:blipFill>
                  <a:blip r:embed="rId117"/>
                  <a:stretch>
                    <a:fillRect/>
                  </a:stretch>
                </p:blipFill>
                <p:spPr>
                  <a:xfrm>
                    <a:off x="1609985" y="5683276"/>
                    <a:ext cx="529200" cy="36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8">
                <p14:nvContentPartPr>
                  <p14:cNvPr id="88" name="Ink 87">
                    <a:extLst>
                      <a:ext uri="{FF2B5EF4-FFF2-40B4-BE49-F238E27FC236}">
                        <a16:creationId xmlns:a16="http://schemas.microsoft.com/office/drawing/2014/main" id="{B4435991-B518-4796-9038-D38C2D3C24DE}"/>
                      </a:ext>
                    </a:extLst>
                  </p14:cNvPr>
                  <p14:cNvContentPartPr/>
                  <p14:nvPr/>
                </p14:nvContentPartPr>
                <p14:xfrm>
                  <a:off x="2477225" y="5470516"/>
                  <a:ext cx="1673640" cy="505800"/>
                </p14:xfrm>
              </p:contentPart>
            </mc:Choice>
            <mc:Fallback xmlns="">
              <p:pic>
                <p:nvPicPr>
                  <p:cNvPr id="88" name="Ink 87">
                    <a:extLst>
                      <a:ext uri="{FF2B5EF4-FFF2-40B4-BE49-F238E27FC236}">
                        <a16:creationId xmlns:a16="http://schemas.microsoft.com/office/drawing/2014/main" id="{B4435991-B518-4796-9038-D38C2D3C24DE}"/>
                      </a:ext>
                    </a:extLst>
                  </p:cNvPr>
                  <p:cNvPicPr/>
                  <p:nvPr/>
                </p:nvPicPr>
                <p:blipFill>
                  <a:blip r:embed="rId119"/>
                  <a:stretch>
                    <a:fillRect/>
                  </a:stretch>
                </p:blipFill>
                <p:spPr>
                  <a:xfrm>
                    <a:off x="2459585" y="5452876"/>
                    <a:ext cx="1709280" cy="541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0">
                <p14:nvContentPartPr>
                  <p14:cNvPr id="89" name="Ink 88">
                    <a:extLst>
                      <a:ext uri="{FF2B5EF4-FFF2-40B4-BE49-F238E27FC236}">
                        <a16:creationId xmlns:a16="http://schemas.microsoft.com/office/drawing/2014/main" id="{3C4FE27E-4ED0-44FB-A9FE-E86B0A6BB320}"/>
                      </a:ext>
                    </a:extLst>
                  </p14:cNvPr>
                  <p14:cNvContentPartPr/>
                  <p14:nvPr/>
                </p14:nvContentPartPr>
                <p14:xfrm>
                  <a:off x="3231425" y="5668156"/>
                  <a:ext cx="32040" cy="14400"/>
                </p14:xfrm>
              </p:contentPart>
            </mc:Choice>
            <mc:Fallback xmlns="">
              <p:pic>
                <p:nvPicPr>
                  <p:cNvPr id="89" name="Ink 88">
                    <a:extLst>
                      <a:ext uri="{FF2B5EF4-FFF2-40B4-BE49-F238E27FC236}">
                        <a16:creationId xmlns:a16="http://schemas.microsoft.com/office/drawing/2014/main" id="{3C4FE27E-4ED0-44FB-A9FE-E86B0A6BB320}"/>
                      </a:ext>
                    </a:extLst>
                  </p:cNvPr>
                  <p:cNvPicPr/>
                  <p:nvPr/>
                </p:nvPicPr>
                <p:blipFill>
                  <a:blip r:embed="rId121"/>
                  <a:stretch>
                    <a:fillRect/>
                  </a:stretch>
                </p:blipFill>
                <p:spPr>
                  <a:xfrm>
                    <a:off x="3213785" y="5650516"/>
                    <a:ext cx="67680" cy="500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2">
                <p14:nvContentPartPr>
                  <p14:cNvPr id="90" name="Ink 89">
                    <a:extLst>
                      <a:ext uri="{FF2B5EF4-FFF2-40B4-BE49-F238E27FC236}">
                        <a16:creationId xmlns:a16="http://schemas.microsoft.com/office/drawing/2014/main" id="{60A6EE64-E25A-4E3A-B1C5-CFAC9CDB2517}"/>
                      </a:ext>
                    </a:extLst>
                  </p14:cNvPr>
                  <p14:cNvContentPartPr/>
                  <p14:nvPr/>
                </p14:nvContentPartPr>
                <p14:xfrm>
                  <a:off x="4387385" y="5473756"/>
                  <a:ext cx="1685520" cy="468720"/>
                </p14:xfrm>
              </p:contentPart>
            </mc:Choice>
            <mc:Fallback xmlns="">
              <p:pic>
                <p:nvPicPr>
                  <p:cNvPr id="90" name="Ink 89">
                    <a:extLst>
                      <a:ext uri="{FF2B5EF4-FFF2-40B4-BE49-F238E27FC236}">
                        <a16:creationId xmlns:a16="http://schemas.microsoft.com/office/drawing/2014/main" id="{60A6EE64-E25A-4E3A-B1C5-CFAC9CDB2517}"/>
                      </a:ext>
                    </a:extLst>
                  </p:cNvPr>
                  <p:cNvPicPr/>
                  <p:nvPr/>
                </p:nvPicPr>
                <p:blipFill>
                  <a:blip r:embed="rId123"/>
                  <a:stretch>
                    <a:fillRect/>
                  </a:stretch>
                </p:blipFill>
                <p:spPr>
                  <a:xfrm>
                    <a:off x="4369385" y="5455756"/>
                    <a:ext cx="1721160" cy="504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4">
                <p14:nvContentPartPr>
                  <p14:cNvPr id="91" name="Ink 90">
                    <a:extLst>
                      <a:ext uri="{FF2B5EF4-FFF2-40B4-BE49-F238E27FC236}">
                        <a16:creationId xmlns:a16="http://schemas.microsoft.com/office/drawing/2014/main" id="{4866FE8D-7D4F-44F8-882E-D0A7F7E2D9C9}"/>
                      </a:ext>
                    </a:extLst>
                  </p14:cNvPr>
                  <p14:cNvContentPartPr/>
                  <p14:nvPr/>
                </p14:nvContentPartPr>
                <p14:xfrm>
                  <a:off x="4951145" y="5645476"/>
                  <a:ext cx="19080" cy="10440"/>
                </p14:xfrm>
              </p:contentPart>
            </mc:Choice>
            <mc:Fallback xmlns="">
              <p:pic>
                <p:nvPicPr>
                  <p:cNvPr id="91" name="Ink 90">
                    <a:extLst>
                      <a:ext uri="{FF2B5EF4-FFF2-40B4-BE49-F238E27FC236}">
                        <a16:creationId xmlns:a16="http://schemas.microsoft.com/office/drawing/2014/main" id="{4866FE8D-7D4F-44F8-882E-D0A7F7E2D9C9}"/>
                      </a:ext>
                    </a:extLst>
                  </p:cNvPr>
                  <p:cNvPicPr/>
                  <p:nvPr/>
                </p:nvPicPr>
                <p:blipFill>
                  <a:blip r:embed="rId125"/>
                  <a:stretch>
                    <a:fillRect/>
                  </a:stretch>
                </p:blipFill>
                <p:spPr>
                  <a:xfrm>
                    <a:off x="4933505" y="5627836"/>
                    <a:ext cx="54720" cy="4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6">
                <p14:nvContentPartPr>
                  <p14:cNvPr id="92" name="Ink 91">
                    <a:extLst>
                      <a:ext uri="{FF2B5EF4-FFF2-40B4-BE49-F238E27FC236}">
                        <a16:creationId xmlns:a16="http://schemas.microsoft.com/office/drawing/2014/main" id="{2A24BDEE-9E19-46F2-A92B-437DE32963CC}"/>
                      </a:ext>
                    </a:extLst>
                  </p14:cNvPr>
                  <p14:cNvContentPartPr/>
                  <p14:nvPr/>
                </p14:nvContentPartPr>
                <p14:xfrm>
                  <a:off x="4475585" y="5665276"/>
                  <a:ext cx="299160" cy="18360"/>
                </p14:xfrm>
              </p:contentPart>
            </mc:Choice>
            <mc:Fallback xmlns="">
              <p:pic>
                <p:nvPicPr>
                  <p:cNvPr id="92" name="Ink 91">
                    <a:extLst>
                      <a:ext uri="{FF2B5EF4-FFF2-40B4-BE49-F238E27FC236}">
                        <a16:creationId xmlns:a16="http://schemas.microsoft.com/office/drawing/2014/main" id="{2A24BDEE-9E19-46F2-A92B-437DE32963CC}"/>
                      </a:ext>
                    </a:extLst>
                  </p:cNvPr>
                  <p:cNvPicPr/>
                  <p:nvPr/>
                </p:nvPicPr>
                <p:blipFill>
                  <a:blip r:embed="rId127"/>
                  <a:stretch>
                    <a:fillRect/>
                  </a:stretch>
                </p:blipFill>
                <p:spPr>
                  <a:xfrm>
                    <a:off x="4457945" y="5647636"/>
                    <a:ext cx="334800" cy="54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8">
                <p14:nvContentPartPr>
                  <p14:cNvPr id="93" name="Ink 92">
                    <a:extLst>
                      <a:ext uri="{FF2B5EF4-FFF2-40B4-BE49-F238E27FC236}">
                        <a16:creationId xmlns:a16="http://schemas.microsoft.com/office/drawing/2014/main" id="{4E99CC9B-99B9-49F7-BA93-CEAB09033C4C}"/>
                      </a:ext>
                    </a:extLst>
                  </p14:cNvPr>
                  <p14:cNvContentPartPr/>
                  <p14:nvPr/>
                </p14:nvContentPartPr>
                <p14:xfrm>
                  <a:off x="6353345" y="5465116"/>
                  <a:ext cx="1222560" cy="614880"/>
                </p14:xfrm>
              </p:contentPart>
            </mc:Choice>
            <mc:Fallback xmlns="">
              <p:pic>
                <p:nvPicPr>
                  <p:cNvPr id="93" name="Ink 92">
                    <a:extLst>
                      <a:ext uri="{FF2B5EF4-FFF2-40B4-BE49-F238E27FC236}">
                        <a16:creationId xmlns:a16="http://schemas.microsoft.com/office/drawing/2014/main" id="{4E99CC9B-99B9-49F7-BA93-CEAB09033C4C}"/>
                      </a:ext>
                    </a:extLst>
                  </p:cNvPr>
                  <p:cNvPicPr/>
                  <p:nvPr/>
                </p:nvPicPr>
                <p:blipFill>
                  <a:blip r:embed="rId129"/>
                  <a:stretch>
                    <a:fillRect/>
                  </a:stretch>
                </p:blipFill>
                <p:spPr>
                  <a:xfrm>
                    <a:off x="6335345" y="5447116"/>
                    <a:ext cx="1258200" cy="6505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0">
                <p14:nvContentPartPr>
                  <p14:cNvPr id="94" name="Ink 93">
                    <a:extLst>
                      <a:ext uri="{FF2B5EF4-FFF2-40B4-BE49-F238E27FC236}">
                        <a16:creationId xmlns:a16="http://schemas.microsoft.com/office/drawing/2014/main" id="{0A1D3828-B23D-456B-A699-4210C5A34387}"/>
                      </a:ext>
                    </a:extLst>
                  </p14:cNvPr>
                  <p14:cNvContentPartPr/>
                  <p14:nvPr/>
                </p14:nvContentPartPr>
                <p14:xfrm>
                  <a:off x="6774905" y="5592556"/>
                  <a:ext cx="13320" cy="27360"/>
                </p14:xfrm>
              </p:contentPart>
            </mc:Choice>
            <mc:Fallback xmlns="">
              <p:pic>
                <p:nvPicPr>
                  <p:cNvPr id="94" name="Ink 93">
                    <a:extLst>
                      <a:ext uri="{FF2B5EF4-FFF2-40B4-BE49-F238E27FC236}">
                        <a16:creationId xmlns:a16="http://schemas.microsoft.com/office/drawing/2014/main" id="{0A1D3828-B23D-456B-A699-4210C5A34387}"/>
                      </a:ext>
                    </a:extLst>
                  </p:cNvPr>
                  <p:cNvPicPr/>
                  <p:nvPr/>
                </p:nvPicPr>
                <p:blipFill>
                  <a:blip r:embed="rId131"/>
                  <a:stretch>
                    <a:fillRect/>
                  </a:stretch>
                </p:blipFill>
                <p:spPr>
                  <a:xfrm>
                    <a:off x="6757265" y="5574556"/>
                    <a:ext cx="48960" cy="63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2">
                <p14:nvContentPartPr>
                  <p14:cNvPr id="98" name="Ink 97">
                    <a:extLst>
                      <a:ext uri="{FF2B5EF4-FFF2-40B4-BE49-F238E27FC236}">
                        <a16:creationId xmlns:a16="http://schemas.microsoft.com/office/drawing/2014/main" id="{ABF0A375-8804-44CB-AB58-3FACBC60BA4E}"/>
                      </a:ext>
                    </a:extLst>
                  </p14:cNvPr>
                  <p14:cNvContentPartPr/>
                  <p14:nvPr/>
                </p14:nvContentPartPr>
                <p14:xfrm>
                  <a:off x="7803425" y="5696236"/>
                  <a:ext cx="20880" cy="13320"/>
                </p14:xfrm>
              </p:contentPart>
            </mc:Choice>
            <mc:Fallback xmlns="">
              <p:pic>
                <p:nvPicPr>
                  <p:cNvPr id="98" name="Ink 97">
                    <a:extLst>
                      <a:ext uri="{FF2B5EF4-FFF2-40B4-BE49-F238E27FC236}">
                        <a16:creationId xmlns:a16="http://schemas.microsoft.com/office/drawing/2014/main" id="{ABF0A375-8804-44CB-AB58-3FACBC60BA4E}"/>
                      </a:ext>
                    </a:extLst>
                  </p:cNvPr>
                  <p:cNvPicPr/>
                  <p:nvPr/>
                </p:nvPicPr>
                <p:blipFill>
                  <a:blip r:embed="rId133"/>
                  <a:stretch>
                    <a:fillRect/>
                  </a:stretch>
                </p:blipFill>
                <p:spPr>
                  <a:xfrm>
                    <a:off x="7785425" y="5678596"/>
                    <a:ext cx="56520" cy="48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4">
                <p14:nvContentPartPr>
                  <p14:cNvPr id="99" name="Ink 98">
                    <a:extLst>
                      <a:ext uri="{FF2B5EF4-FFF2-40B4-BE49-F238E27FC236}">
                        <a16:creationId xmlns:a16="http://schemas.microsoft.com/office/drawing/2014/main" id="{7786B59F-0D96-44BB-B22D-BAD4A2F289E1}"/>
                      </a:ext>
                    </a:extLst>
                  </p14:cNvPr>
                  <p14:cNvContentPartPr/>
                  <p14:nvPr/>
                </p14:nvContentPartPr>
                <p14:xfrm>
                  <a:off x="7812785" y="5821156"/>
                  <a:ext cx="25560" cy="7200"/>
                </p14:xfrm>
              </p:contentPart>
            </mc:Choice>
            <mc:Fallback xmlns="">
              <p:pic>
                <p:nvPicPr>
                  <p:cNvPr id="99" name="Ink 98">
                    <a:extLst>
                      <a:ext uri="{FF2B5EF4-FFF2-40B4-BE49-F238E27FC236}">
                        <a16:creationId xmlns:a16="http://schemas.microsoft.com/office/drawing/2014/main" id="{7786B59F-0D96-44BB-B22D-BAD4A2F289E1}"/>
                      </a:ext>
                    </a:extLst>
                  </p:cNvPr>
                  <p:cNvPicPr/>
                  <p:nvPr/>
                </p:nvPicPr>
                <p:blipFill>
                  <a:blip r:embed="rId135"/>
                  <a:stretch>
                    <a:fillRect/>
                  </a:stretch>
                </p:blipFill>
                <p:spPr>
                  <a:xfrm>
                    <a:off x="7794785" y="5803156"/>
                    <a:ext cx="61200" cy="428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6">
                <p14:nvContentPartPr>
                  <p14:cNvPr id="101" name="Ink 100">
                    <a:extLst>
                      <a:ext uri="{FF2B5EF4-FFF2-40B4-BE49-F238E27FC236}">
                        <a16:creationId xmlns:a16="http://schemas.microsoft.com/office/drawing/2014/main" id="{A5388707-4DFF-4A4B-A5CD-9809A7EC9A01}"/>
                      </a:ext>
                    </a:extLst>
                  </p14:cNvPr>
                  <p14:cNvContentPartPr/>
                  <p14:nvPr/>
                </p14:nvContentPartPr>
                <p14:xfrm>
                  <a:off x="8071265" y="5223196"/>
                  <a:ext cx="1542240" cy="730440"/>
                </p14:xfrm>
              </p:contentPart>
            </mc:Choice>
            <mc:Fallback xmlns="">
              <p:pic>
                <p:nvPicPr>
                  <p:cNvPr id="101" name="Ink 100">
                    <a:extLst>
                      <a:ext uri="{FF2B5EF4-FFF2-40B4-BE49-F238E27FC236}">
                        <a16:creationId xmlns:a16="http://schemas.microsoft.com/office/drawing/2014/main" id="{A5388707-4DFF-4A4B-A5CD-9809A7EC9A01}"/>
                      </a:ext>
                    </a:extLst>
                  </p:cNvPr>
                  <p:cNvPicPr/>
                  <p:nvPr/>
                </p:nvPicPr>
                <p:blipFill>
                  <a:blip r:embed="rId137"/>
                  <a:stretch>
                    <a:fillRect/>
                  </a:stretch>
                </p:blipFill>
                <p:spPr>
                  <a:xfrm>
                    <a:off x="8053265" y="5205556"/>
                    <a:ext cx="1577880" cy="7660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38">
                <p14:nvContentPartPr>
                  <p14:cNvPr id="103" name="Ink 102">
                    <a:extLst>
                      <a:ext uri="{FF2B5EF4-FFF2-40B4-BE49-F238E27FC236}">
                        <a16:creationId xmlns:a16="http://schemas.microsoft.com/office/drawing/2014/main" id="{DC27A81B-1FE8-4DF2-9E2D-7E4E62579BD0}"/>
                      </a:ext>
                    </a:extLst>
                  </p14:cNvPr>
                  <p14:cNvContentPartPr/>
                  <p14:nvPr/>
                </p14:nvContentPartPr>
                <p14:xfrm>
                  <a:off x="9760025" y="5677516"/>
                  <a:ext cx="415440" cy="175320"/>
                </p14:xfrm>
              </p:contentPart>
            </mc:Choice>
            <mc:Fallback xmlns="">
              <p:pic>
                <p:nvPicPr>
                  <p:cNvPr id="103" name="Ink 102">
                    <a:extLst>
                      <a:ext uri="{FF2B5EF4-FFF2-40B4-BE49-F238E27FC236}">
                        <a16:creationId xmlns:a16="http://schemas.microsoft.com/office/drawing/2014/main" id="{DC27A81B-1FE8-4DF2-9E2D-7E4E62579BD0}"/>
                      </a:ext>
                    </a:extLst>
                  </p:cNvPr>
                  <p:cNvPicPr/>
                  <p:nvPr/>
                </p:nvPicPr>
                <p:blipFill>
                  <a:blip r:embed="rId139"/>
                  <a:stretch>
                    <a:fillRect/>
                  </a:stretch>
                </p:blipFill>
                <p:spPr>
                  <a:xfrm>
                    <a:off x="9742385" y="5659876"/>
                    <a:ext cx="451080" cy="2109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0">
                <p14:nvContentPartPr>
                  <p14:cNvPr id="104" name="Ink 103">
                    <a:extLst>
                      <a:ext uri="{FF2B5EF4-FFF2-40B4-BE49-F238E27FC236}">
                        <a16:creationId xmlns:a16="http://schemas.microsoft.com/office/drawing/2014/main" id="{93508B7F-1118-4E24-AFB6-F049FD368519}"/>
                      </a:ext>
                    </a:extLst>
                  </p14:cNvPr>
                  <p14:cNvContentPartPr/>
                  <p14:nvPr/>
                </p14:nvContentPartPr>
                <p14:xfrm>
                  <a:off x="10383185" y="5453956"/>
                  <a:ext cx="704160" cy="498600"/>
                </p14:xfrm>
              </p:contentPart>
            </mc:Choice>
            <mc:Fallback xmlns="">
              <p:pic>
                <p:nvPicPr>
                  <p:cNvPr id="104" name="Ink 103">
                    <a:extLst>
                      <a:ext uri="{FF2B5EF4-FFF2-40B4-BE49-F238E27FC236}">
                        <a16:creationId xmlns:a16="http://schemas.microsoft.com/office/drawing/2014/main" id="{93508B7F-1118-4E24-AFB6-F049FD368519}"/>
                      </a:ext>
                    </a:extLst>
                  </p:cNvPr>
                  <p:cNvPicPr/>
                  <p:nvPr/>
                </p:nvPicPr>
                <p:blipFill>
                  <a:blip r:embed="rId141"/>
                  <a:stretch>
                    <a:fillRect/>
                  </a:stretch>
                </p:blipFill>
                <p:spPr>
                  <a:xfrm>
                    <a:off x="10365545" y="5436316"/>
                    <a:ext cx="739800" cy="5342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2">
                <p14:nvContentPartPr>
                  <p14:cNvPr id="106" name="Ink 105">
                    <a:extLst>
                      <a:ext uri="{FF2B5EF4-FFF2-40B4-BE49-F238E27FC236}">
                        <a16:creationId xmlns:a16="http://schemas.microsoft.com/office/drawing/2014/main" id="{6D7846A2-15ED-42FD-A9FC-ACD2157583B8}"/>
                      </a:ext>
                    </a:extLst>
                  </p14:cNvPr>
                  <p14:cNvContentPartPr/>
                  <p14:nvPr/>
                </p14:nvContentPartPr>
                <p14:xfrm>
                  <a:off x="8127065" y="5938516"/>
                  <a:ext cx="478440" cy="420480"/>
                </p14:xfrm>
              </p:contentPart>
            </mc:Choice>
            <mc:Fallback xmlns="">
              <p:pic>
                <p:nvPicPr>
                  <p:cNvPr id="106" name="Ink 105">
                    <a:extLst>
                      <a:ext uri="{FF2B5EF4-FFF2-40B4-BE49-F238E27FC236}">
                        <a16:creationId xmlns:a16="http://schemas.microsoft.com/office/drawing/2014/main" id="{6D7846A2-15ED-42FD-A9FC-ACD2157583B8}"/>
                      </a:ext>
                    </a:extLst>
                  </p:cNvPr>
                  <p:cNvPicPr/>
                  <p:nvPr/>
                </p:nvPicPr>
                <p:blipFill>
                  <a:blip r:embed="rId143"/>
                  <a:stretch>
                    <a:fillRect/>
                  </a:stretch>
                </p:blipFill>
                <p:spPr>
                  <a:xfrm>
                    <a:off x="8109065" y="5920876"/>
                    <a:ext cx="514080" cy="4561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4">
                <p14:nvContentPartPr>
                  <p14:cNvPr id="109" name="Ink 108">
                    <a:extLst>
                      <a:ext uri="{FF2B5EF4-FFF2-40B4-BE49-F238E27FC236}">
                        <a16:creationId xmlns:a16="http://schemas.microsoft.com/office/drawing/2014/main" id="{9628E436-37A4-409D-B87E-1B4D972AF548}"/>
                      </a:ext>
                    </a:extLst>
                  </p14:cNvPr>
                  <p14:cNvContentPartPr/>
                  <p14:nvPr/>
                </p14:nvContentPartPr>
                <p14:xfrm>
                  <a:off x="263945" y="5147236"/>
                  <a:ext cx="11571480" cy="340920"/>
                </p14:xfrm>
              </p:contentPart>
            </mc:Choice>
            <mc:Fallback xmlns="">
              <p:pic>
                <p:nvPicPr>
                  <p:cNvPr id="109" name="Ink 108">
                    <a:extLst>
                      <a:ext uri="{FF2B5EF4-FFF2-40B4-BE49-F238E27FC236}">
                        <a16:creationId xmlns:a16="http://schemas.microsoft.com/office/drawing/2014/main" id="{9628E436-37A4-409D-B87E-1B4D972AF548}"/>
                      </a:ext>
                    </a:extLst>
                  </p:cNvPr>
                  <p:cNvPicPr/>
                  <p:nvPr/>
                </p:nvPicPr>
                <p:blipFill>
                  <a:blip r:embed="rId145"/>
                  <a:stretch>
                    <a:fillRect/>
                  </a:stretch>
                </p:blipFill>
                <p:spPr>
                  <a:xfrm>
                    <a:off x="245945" y="5129236"/>
                    <a:ext cx="11607120" cy="376560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6759ACA4-6F0B-4CA2-B488-108B4A4EED1F}"/>
                </a:ext>
              </a:extLst>
            </p:cNvPr>
            <p:cNvGrpSpPr/>
            <p:nvPr/>
          </p:nvGrpSpPr>
          <p:grpSpPr>
            <a:xfrm>
              <a:off x="594425" y="32356"/>
              <a:ext cx="2739960" cy="673200"/>
              <a:chOff x="594425" y="32356"/>
              <a:chExt cx="2739960" cy="67320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46">
                <p14:nvContentPartPr>
                  <p14:cNvPr id="112" name="Ink 111">
                    <a:extLst>
                      <a:ext uri="{FF2B5EF4-FFF2-40B4-BE49-F238E27FC236}">
                        <a16:creationId xmlns:a16="http://schemas.microsoft.com/office/drawing/2014/main" id="{F3A0A48D-842F-4D98-A88B-828BA19A4797}"/>
                      </a:ext>
                    </a:extLst>
                  </p14:cNvPr>
                  <p14:cNvContentPartPr/>
                  <p14:nvPr/>
                </p14:nvContentPartPr>
                <p14:xfrm>
                  <a:off x="594425" y="105796"/>
                  <a:ext cx="1201680" cy="379800"/>
                </p14:xfrm>
              </p:contentPart>
            </mc:Choice>
            <mc:Fallback xmlns="">
              <p:pic>
                <p:nvPicPr>
                  <p:cNvPr id="112" name="Ink 111">
                    <a:extLst>
                      <a:ext uri="{FF2B5EF4-FFF2-40B4-BE49-F238E27FC236}">
                        <a16:creationId xmlns:a16="http://schemas.microsoft.com/office/drawing/2014/main" id="{F3A0A48D-842F-4D98-A88B-828BA19A4797}"/>
                      </a:ext>
                    </a:extLst>
                  </p:cNvPr>
                  <p:cNvPicPr/>
                  <p:nvPr/>
                </p:nvPicPr>
                <p:blipFill>
                  <a:blip r:embed="rId147"/>
                  <a:stretch>
                    <a:fillRect/>
                  </a:stretch>
                </p:blipFill>
                <p:spPr>
                  <a:xfrm>
                    <a:off x="576785" y="88156"/>
                    <a:ext cx="1237320" cy="41544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8">
                <p14:nvContentPartPr>
                  <p14:cNvPr id="113" name="Ink 112">
                    <a:extLst>
                      <a:ext uri="{FF2B5EF4-FFF2-40B4-BE49-F238E27FC236}">
                        <a16:creationId xmlns:a16="http://schemas.microsoft.com/office/drawing/2014/main" id="{85CEBE3D-B5EA-4C3A-9133-F2EC28AC10CE}"/>
                      </a:ext>
                    </a:extLst>
                  </p14:cNvPr>
                  <p14:cNvContentPartPr/>
                  <p14:nvPr/>
                </p14:nvContentPartPr>
                <p14:xfrm>
                  <a:off x="2044145" y="234676"/>
                  <a:ext cx="155160" cy="194040"/>
                </p14:xfrm>
              </p:contentPart>
            </mc:Choice>
            <mc:Fallback xmlns="">
              <p:pic>
                <p:nvPicPr>
                  <p:cNvPr id="113" name="Ink 112">
                    <a:extLst>
                      <a:ext uri="{FF2B5EF4-FFF2-40B4-BE49-F238E27FC236}">
                        <a16:creationId xmlns:a16="http://schemas.microsoft.com/office/drawing/2014/main" id="{85CEBE3D-B5EA-4C3A-9133-F2EC28AC10CE}"/>
                      </a:ext>
                    </a:extLst>
                  </p:cNvPr>
                  <p:cNvPicPr/>
                  <p:nvPr/>
                </p:nvPicPr>
                <p:blipFill>
                  <a:blip r:embed="rId149"/>
                  <a:stretch>
                    <a:fillRect/>
                  </a:stretch>
                </p:blipFill>
                <p:spPr>
                  <a:xfrm>
                    <a:off x="2026145" y="216676"/>
                    <a:ext cx="190800" cy="2296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50">
                <p14:nvContentPartPr>
                  <p14:cNvPr id="115" name="Ink 114">
                    <a:extLst>
                      <a:ext uri="{FF2B5EF4-FFF2-40B4-BE49-F238E27FC236}">
                        <a16:creationId xmlns:a16="http://schemas.microsoft.com/office/drawing/2014/main" id="{0AFBDED8-F21E-4BC5-9173-001B0D9DB527}"/>
                      </a:ext>
                    </a:extLst>
                  </p14:cNvPr>
                  <p14:cNvContentPartPr/>
                  <p14:nvPr/>
                </p14:nvContentPartPr>
                <p14:xfrm>
                  <a:off x="2243945" y="32356"/>
                  <a:ext cx="1090440" cy="673200"/>
                </p14:xfrm>
              </p:contentPart>
            </mc:Choice>
            <mc:Fallback xmlns="">
              <p:pic>
                <p:nvPicPr>
                  <p:cNvPr id="115" name="Ink 114">
                    <a:extLst>
                      <a:ext uri="{FF2B5EF4-FFF2-40B4-BE49-F238E27FC236}">
                        <a16:creationId xmlns:a16="http://schemas.microsoft.com/office/drawing/2014/main" id="{0AFBDED8-F21E-4BC5-9173-001B0D9DB527}"/>
                      </a:ext>
                    </a:extLst>
                  </p:cNvPr>
                  <p:cNvPicPr/>
                  <p:nvPr/>
                </p:nvPicPr>
                <p:blipFill>
                  <a:blip r:embed="rId151"/>
                  <a:stretch>
                    <a:fillRect/>
                  </a:stretch>
                </p:blipFill>
                <p:spPr>
                  <a:xfrm>
                    <a:off x="2226305" y="14356"/>
                    <a:ext cx="1126080" cy="70884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54613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5FA24A7-C4D5-4408-ABAB-0EE6A37A0AAD}"/>
              </a:ext>
            </a:extLst>
          </p:cNvPr>
          <p:cNvGrpSpPr/>
          <p:nvPr/>
        </p:nvGrpSpPr>
        <p:grpSpPr>
          <a:xfrm>
            <a:off x="811505" y="272836"/>
            <a:ext cx="2120400" cy="385920"/>
            <a:chOff x="811505" y="272836"/>
            <a:chExt cx="2120400" cy="385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E2F3C90-6E90-4696-9F4C-4834F94BB231}"/>
                    </a:ext>
                  </a:extLst>
                </p14:cNvPr>
                <p14:cNvContentPartPr/>
                <p14:nvPr/>
              </p14:nvContentPartPr>
              <p14:xfrm>
                <a:off x="811505" y="275356"/>
                <a:ext cx="180360" cy="3538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E2F3C90-6E90-4696-9F4C-4834F94BB23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93865" y="257716"/>
                  <a:ext cx="216000" cy="38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2D5BABB-F765-4E62-A922-F2837D3A7886}"/>
                    </a:ext>
                  </a:extLst>
                </p14:cNvPr>
                <p14:cNvContentPartPr/>
                <p14:nvPr/>
              </p14:nvContentPartPr>
              <p14:xfrm>
                <a:off x="990065" y="285076"/>
                <a:ext cx="558000" cy="3438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2D5BABB-F765-4E62-A922-F2837D3A788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72425" y="267076"/>
                  <a:ext cx="593640" cy="37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C13120D9-2378-4016-B819-11D266CB7525}"/>
                    </a:ext>
                  </a:extLst>
                </p14:cNvPr>
                <p14:cNvContentPartPr/>
                <p14:nvPr/>
              </p14:nvContentPartPr>
              <p14:xfrm>
                <a:off x="1358705" y="409636"/>
                <a:ext cx="167400" cy="41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C13120D9-2378-4016-B819-11D266CB752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340705" y="391636"/>
                  <a:ext cx="20304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813E3A2-B277-4078-9FE8-7391BA249B90}"/>
                    </a:ext>
                  </a:extLst>
                </p14:cNvPr>
                <p14:cNvContentPartPr/>
                <p14:nvPr/>
              </p14:nvContentPartPr>
              <p14:xfrm>
                <a:off x="1200665" y="328276"/>
                <a:ext cx="9720" cy="1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813E3A2-B277-4078-9FE8-7391BA249B9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182665" y="310636"/>
                  <a:ext cx="45360" cy="3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3128D9F-CDBE-47DA-9730-8C6E9486CB72}"/>
                    </a:ext>
                  </a:extLst>
                </p14:cNvPr>
                <p14:cNvContentPartPr/>
                <p14:nvPr/>
              </p14:nvContentPartPr>
              <p14:xfrm>
                <a:off x="1778825" y="272836"/>
                <a:ext cx="1153080" cy="385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3128D9F-CDBE-47DA-9730-8C6E9486CB7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60825" y="254836"/>
                  <a:ext cx="118872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17A99C8-CDF9-4033-86FE-82A3B97669D2}"/>
                    </a:ext>
                  </a:extLst>
                </p14:cNvPr>
                <p14:cNvContentPartPr/>
                <p14:nvPr/>
              </p14:nvContentPartPr>
              <p14:xfrm>
                <a:off x="2688185" y="446356"/>
                <a:ext cx="190080" cy="226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17A99C8-CDF9-4033-86FE-82A3B97669D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670185" y="428356"/>
                  <a:ext cx="22572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4721BF1-0FD1-494F-85DE-23D178BC5B6F}"/>
                    </a:ext>
                  </a:extLst>
                </p14:cNvPr>
                <p14:cNvContentPartPr/>
                <p14:nvPr/>
              </p14:nvContentPartPr>
              <p14:xfrm>
                <a:off x="2219465" y="346636"/>
                <a:ext cx="410760" cy="972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4721BF1-0FD1-494F-85DE-23D178BC5B6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201825" y="328636"/>
                  <a:ext cx="446400" cy="13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12EABB5-A1BA-45D5-B35E-2C78525FC007}"/>
              </a:ext>
            </a:extLst>
          </p:cNvPr>
          <p:cNvGrpSpPr/>
          <p:nvPr/>
        </p:nvGrpSpPr>
        <p:grpSpPr>
          <a:xfrm>
            <a:off x="4367225" y="379756"/>
            <a:ext cx="2209320" cy="1997280"/>
            <a:chOff x="4367225" y="379756"/>
            <a:chExt cx="2209320" cy="199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E290AAB-54EA-4554-9434-09B2CD47C83E}"/>
                    </a:ext>
                  </a:extLst>
                </p14:cNvPr>
                <p14:cNvContentPartPr/>
                <p14:nvPr/>
              </p14:nvContentPartPr>
              <p14:xfrm>
                <a:off x="5381705" y="379756"/>
                <a:ext cx="329400" cy="129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E290AAB-54EA-4554-9434-09B2CD47C83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364065" y="362116"/>
                  <a:ext cx="3650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251D3CF-AE18-4F5B-875A-1DD69DE6F99E}"/>
                    </a:ext>
                  </a:extLst>
                </p14:cNvPr>
                <p14:cNvContentPartPr/>
                <p14:nvPr/>
              </p14:nvContentPartPr>
              <p14:xfrm>
                <a:off x="5369105" y="494236"/>
                <a:ext cx="51120" cy="11304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251D3CF-AE18-4F5B-875A-1DD69DE6F99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351465" y="476236"/>
                  <a:ext cx="86760" cy="11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5D653B5-687C-4FB7-9CEA-015C70E9F7DE}"/>
                    </a:ext>
                  </a:extLst>
                </p14:cNvPr>
                <p14:cNvContentPartPr/>
                <p14:nvPr/>
              </p14:nvContentPartPr>
              <p14:xfrm>
                <a:off x="5398625" y="484156"/>
                <a:ext cx="285120" cy="13550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5D653B5-687C-4FB7-9CEA-015C70E9F7D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380985" y="466516"/>
                  <a:ext cx="320760" cy="139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323BFCE-350A-4FA3-864A-026C644BFF09}"/>
                    </a:ext>
                  </a:extLst>
                </p14:cNvPr>
                <p14:cNvContentPartPr/>
                <p14:nvPr/>
              </p14:nvContentPartPr>
              <p14:xfrm>
                <a:off x="4367225" y="1452556"/>
                <a:ext cx="1788480" cy="75132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323BFCE-350A-4FA3-864A-026C644BFF09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349225" y="1434556"/>
                  <a:ext cx="1824120" cy="78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7B64B4D-9496-4AE4-A5C1-04D95418D078}"/>
                    </a:ext>
                  </a:extLst>
                </p14:cNvPr>
                <p14:cNvContentPartPr/>
                <p14:nvPr/>
              </p14:nvContentPartPr>
              <p14:xfrm>
                <a:off x="6075425" y="1362196"/>
                <a:ext cx="501120" cy="795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7B64B4D-9496-4AE4-A5C1-04D95418D078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057425" y="1344556"/>
                  <a:ext cx="536760" cy="83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A4B51674-B2B4-4308-8756-C902967FA6C2}"/>
                    </a:ext>
                  </a:extLst>
                </p14:cNvPr>
                <p14:cNvContentPartPr/>
                <p14:nvPr/>
              </p14:nvContentPartPr>
              <p14:xfrm>
                <a:off x="4895705" y="1430956"/>
                <a:ext cx="410760" cy="34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A4B51674-B2B4-4308-8756-C902967FA6C2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878065" y="1413316"/>
                  <a:ext cx="44640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CD7EF57-CA3C-4B16-B5F9-4B8CD41A21DF}"/>
                    </a:ext>
                  </a:extLst>
                </p14:cNvPr>
                <p14:cNvContentPartPr/>
                <p14:nvPr/>
              </p14:nvContentPartPr>
              <p14:xfrm>
                <a:off x="5674025" y="1407916"/>
                <a:ext cx="793080" cy="2916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CD7EF57-CA3C-4B16-B5F9-4B8CD41A21D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656385" y="1390276"/>
                  <a:ext cx="82872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93327C1C-C8A1-46FB-B822-0C4BA421F0FA}"/>
                    </a:ext>
                  </a:extLst>
                </p14:cNvPr>
                <p14:cNvContentPartPr/>
                <p14:nvPr/>
              </p14:nvContentPartPr>
              <p14:xfrm>
                <a:off x="4367585" y="2182636"/>
                <a:ext cx="1699920" cy="1944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93327C1C-C8A1-46FB-B822-0C4BA421F0F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4349585" y="2164636"/>
                  <a:ext cx="17355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0EC988B-C635-483C-B7DC-9C50B609077C}"/>
                    </a:ext>
                  </a:extLst>
                </p14:cNvPr>
                <p14:cNvContentPartPr/>
                <p14:nvPr/>
              </p14:nvContentPartPr>
              <p14:xfrm>
                <a:off x="6069305" y="1403236"/>
                <a:ext cx="470880" cy="89604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0EC988B-C635-483C-B7DC-9C50B609077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051665" y="1385596"/>
                  <a:ext cx="506520" cy="931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4ACD2B4-FD88-481D-A444-D7E5BC62D831}"/>
                  </a:ext>
                </a:extLst>
              </p14:cNvPr>
              <p14:cNvContentPartPr/>
              <p14:nvPr/>
            </p14:nvContentPartPr>
            <p14:xfrm>
              <a:off x="4499345" y="1498996"/>
              <a:ext cx="1085400" cy="6336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4ACD2B4-FD88-481D-A444-D7E5BC62D83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445345" y="1390996"/>
                <a:ext cx="1193040" cy="84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481FC28-B77F-4B16-978D-94602FD5308D}"/>
                  </a:ext>
                </a:extLst>
              </p14:cNvPr>
              <p14:cNvContentPartPr/>
              <p14:nvPr/>
            </p14:nvContentPartPr>
            <p14:xfrm>
              <a:off x="5540465" y="1611676"/>
              <a:ext cx="209520" cy="261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481FC28-B77F-4B16-978D-94602FD5308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486465" y="1504036"/>
                <a:ext cx="31716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1F16E4F-1650-4FA4-8DD0-D4D07A627D3B}"/>
                  </a:ext>
                </a:extLst>
              </p14:cNvPr>
              <p14:cNvContentPartPr/>
              <p14:nvPr/>
            </p14:nvContentPartPr>
            <p14:xfrm>
              <a:off x="5616065" y="1465156"/>
              <a:ext cx="803520" cy="62928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1F16E4F-1650-4FA4-8DD0-D4D07A627D3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562425" y="1357156"/>
                <a:ext cx="911160" cy="8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E5B738D-1FFC-48A9-A172-EB72256D7AB7}"/>
                  </a:ext>
                </a:extLst>
              </p14:cNvPr>
              <p14:cNvContentPartPr/>
              <p14:nvPr/>
            </p14:nvContentPartPr>
            <p14:xfrm>
              <a:off x="5449745" y="1962676"/>
              <a:ext cx="621720" cy="1746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E5B738D-1FFC-48A9-A172-EB72256D7AB7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395745" y="1855036"/>
                <a:ext cx="729360" cy="3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305DE6B-4015-41F3-ACB5-4F7D19782DB8}"/>
                  </a:ext>
                </a:extLst>
              </p14:cNvPr>
              <p14:cNvContentPartPr/>
              <p14:nvPr/>
            </p14:nvContentPartPr>
            <p14:xfrm>
              <a:off x="4387385" y="2225836"/>
              <a:ext cx="1564560" cy="525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305DE6B-4015-41F3-ACB5-4F7D19782DB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333745" y="2118196"/>
                <a:ext cx="167220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71A0A7D-6112-4F31-A532-4EE35745B701}"/>
                  </a:ext>
                </a:extLst>
              </p14:cNvPr>
              <p14:cNvContentPartPr/>
              <p14:nvPr/>
            </p14:nvContentPartPr>
            <p14:xfrm>
              <a:off x="6023225" y="1591876"/>
              <a:ext cx="491760" cy="68940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71A0A7D-6112-4F31-A532-4EE35745B70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5969585" y="1484236"/>
                <a:ext cx="599400" cy="90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DEB04552-EF66-49A4-B27B-04C5C68B6A7B}"/>
                  </a:ext>
                </a:extLst>
              </p14:cNvPr>
              <p14:cNvContentPartPr/>
              <p14:nvPr/>
            </p14:nvContentPartPr>
            <p14:xfrm>
              <a:off x="5491145" y="456076"/>
              <a:ext cx="85320" cy="7452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DEB04552-EF66-49A4-B27B-04C5C68B6A7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5437505" y="348436"/>
                <a:ext cx="192960" cy="29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763422A-9BFE-4960-9988-143A8220DE11}"/>
                  </a:ext>
                </a:extLst>
              </p14:cNvPr>
              <p14:cNvContentPartPr/>
              <p14:nvPr/>
            </p14:nvContentPartPr>
            <p14:xfrm>
              <a:off x="5464865" y="513676"/>
              <a:ext cx="37800" cy="46332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763422A-9BFE-4960-9988-143A8220DE1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410865" y="406036"/>
                <a:ext cx="14544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3132D891-7366-41A3-BB0D-DF40A5D937FE}"/>
                  </a:ext>
                </a:extLst>
              </p14:cNvPr>
              <p14:cNvContentPartPr/>
              <p14:nvPr/>
            </p14:nvContentPartPr>
            <p14:xfrm>
              <a:off x="5538305" y="517996"/>
              <a:ext cx="25920" cy="57708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3132D891-7366-41A3-BB0D-DF40A5D937F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484305" y="410356"/>
                <a:ext cx="133560" cy="79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951D5016-9BBB-4C38-9C7A-66B02340893D}"/>
                  </a:ext>
                </a:extLst>
              </p14:cNvPr>
              <p14:cNvContentPartPr/>
              <p14:nvPr/>
            </p14:nvContentPartPr>
            <p14:xfrm>
              <a:off x="5566385" y="537436"/>
              <a:ext cx="23040" cy="6055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951D5016-9BBB-4C38-9C7A-66B02340893D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512745" y="429436"/>
                <a:ext cx="130680" cy="82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A320AF83-6360-40E7-A1D3-A20D5B1A8B8C}"/>
                  </a:ext>
                </a:extLst>
              </p14:cNvPr>
              <p14:cNvContentPartPr/>
              <p14:nvPr/>
            </p14:nvContentPartPr>
            <p14:xfrm>
              <a:off x="5411225" y="531316"/>
              <a:ext cx="26640" cy="5864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A320AF83-6360-40E7-A1D3-A20D5B1A8B8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357225" y="423676"/>
                <a:ext cx="134280" cy="80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3E96745A-0016-4BA0-815E-ADA37E5631F9}"/>
                  </a:ext>
                </a:extLst>
              </p14:cNvPr>
              <p14:cNvContentPartPr/>
              <p14:nvPr/>
            </p14:nvContentPartPr>
            <p14:xfrm>
              <a:off x="5544785" y="513316"/>
              <a:ext cx="36000" cy="87120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3E96745A-0016-4BA0-815E-ADA37E5631F9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491145" y="405676"/>
                <a:ext cx="143640" cy="10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D1DED0ED-C1C2-4311-BBFF-86B6F573D3CE}"/>
                  </a:ext>
                </a:extLst>
              </p14:cNvPr>
              <p14:cNvContentPartPr/>
              <p14:nvPr/>
            </p14:nvContentPartPr>
            <p14:xfrm>
              <a:off x="5452625" y="933796"/>
              <a:ext cx="15120" cy="6033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D1DED0ED-C1C2-4311-BBFF-86B6F573D3CE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398625" y="825796"/>
                <a:ext cx="122760" cy="81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CC18F41-C584-47C8-B7AC-F3B494ECB271}"/>
                  </a:ext>
                </a:extLst>
              </p14:cNvPr>
              <p14:cNvContentPartPr/>
              <p14:nvPr/>
            </p14:nvContentPartPr>
            <p14:xfrm>
              <a:off x="5478185" y="1080676"/>
              <a:ext cx="27360" cy="5292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CC18F41-C584-47C8-B7AC-F3B494ECB27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424185" y="973036"/>
                <a:ext cx="135000" cy="74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0494A8FD-F921-4F8C-8796-430052B9EFCA}"/>
                  </a:ext>
                </a:extLst>
              </p14:cNvPr>
              <p14:cNvContentPartPr/>
              <p14:nvPr/>
            </p14:nvContentPartPr>
            <p14:xfrm>
              <a:off x="5527865" y="1389556"/>
              <a:ext cx="17280" cy="23364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0494A8FD-F921-4F8C-8796-430052B9EFC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474225" y="1281556"/>
                <a:ext cx="12492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D3FE13C-5380-4472-BB89-3D3A0392C27A}"/>
                  </a:ext>
                </a:extLst>
              </p14:cNvPr>
              <p14:cNvContentPartPr/>
              <p14:nvPr/>
            </p14:nvContentPartPr>
            <p14:xfrm>
              <a:off x="5500505" y="1560916"/>
              <a:ext cx="55800" cy="1335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D3FE13C-5380-4472-BB89-3D3A0392C27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446505" y="1453276"/>
                <a:ext cx="16344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C0A757F-26A3-4A3D-9DB7-D1EF7C9C2618}"/>
                  </a:ext>
                </a:extLst>
              </p14:cNvPr>
              <p14:cNvContentPartPr/>
              <p14:nvPr/>
            </p14:nvContentPartPr>
            <p14:xfrm>
              <a:off x="5514905" y="1606996"/>
              <a:ext cx="22680" cy="8316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C0A757F-26A3-4A3D-9DB7-D1EF7C9C261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461265" y="1499356"/>
                <a:ext cx="13032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C6C62ED0-2CAE-4517-9BB8-274C9AC295B0}"/>
                  </a:ext>
                </a:extLst>
              </p14:cNvPr>
              <p14:cNvContentPartPr/>
              <p14:nvPr/>
            </p14:nvContentPartPr>
            <p14:xfrm>
              <a:off x="5569985" y="1495036"/>
              <a:ext cx="3960" cy="4932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C6C62ED0-2CAE-4517-9BB8-274C9AC295B0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515985" y="1387396"/>
                <a:ext cx="111600" cy="264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A12FC147-5DB3-44B7-9B02-39BDD6ED0245}"/>
                  </a:ext>
                </a:extLst>
              </p14:cNvPr>
              <p14:cNvContentPartPr/>
              <p14:nvPr/>
            </p14:nvContentPartPr>
            <p14:xfrm>
              <a:off x="6659705" y="2819836"/>
              <a:ext cx="898920" cy="22140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A12FC147-5DB3-44B7-9B02-39BDD6ED024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641705" y="2801836"/>
                <a:ext cx="934560" cy="257040"/>
              </a:xfrm>
              <a:prstGeom prst="rect">
                <a:avLst/>
              </a:prstGeom>
            </p:spPr>
          </p:pic>
        </mc:Fallback>
      </mc:AlternateContent>
      <p:grpSp>
        <p:nvGrpSpPr>
          <p:cNvPr id="61" name="Group 60">
            <a:extLst>
              <a:ext uri="{FF2B5EF4-FFF2-40B4-BE49-F238E27FC236}">
                <a16:creationId xmlns:a16="http://schemas.microsoft.com/office/drawing/2014/main" id="{CAE454F6-BAD3-4E5F-AC6B-CB91DD223230}"/>
              </a:ext>
            </a:extLst>
          </p:cNvPr>
          <p:cNvGrpSpPr/>
          <p:nvPr/>
        </p:nvGrpSpPr>
        <p:grpSpPr>
          <a:xfrm>
            <a:off x="7602185" y="2465596"/>
            <a:ext cx="2863800" cy="681840"/>
            <a:chOff x="7602185" y="2465596"/>
            <a:chExt cx="2863800" cy="681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DAA28ED6-8596-41D4-A95C-C3CB3088E853}"/>
                    </a:ext>
                  </a:extLst>
                </p14:cNvPr>
                <p14:cNvContentPartPr/>
                <p14:nvPr/>
              </p14:nvContentPartPr>
              <p14:xfrm>
                <a:off x="7602185" y="2465596"/>
                <a:ext cx="1779120" cy="6818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DAA28ED6-8596-41D4-A95C-C3CB3088E85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584185" y="2447596"/>
                  <a:ext cx="1814760" cy="71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E632AC3-7E17-42AE-835B-A24490BCB7C0}"/>
                    </a:ext>
                  </a:extLst>
                </p14:cNvPr>
                <p14:cNvContentPartPr/>
                <p14:nvPr/>
              </p14:nvContentPartPr>
              <p14:xfrm>
                <a:off x="9633665" y="2620396"/>
                <a:ext cx="832320" cy="1753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E632AC3-7E17-42AE-835B-A24490BCB7C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616025" y="2602756"/>
                  <a:ext cx="8679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1AB6A5F-E50B-4BCC-B65C-7949791EFE39}"/>
                    </a:ext>
                  </a:extLst>
                </p14:cNvPr>
                <p14:cNvContentPartPr/>
                <p14:nvPr/>
              </p14:nvContentPartPr>
              <p14:xfrm>
                <a:off x="9914825" y="2473156"/>
                <a:ext cx="12600" cy="241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1AB6A5F-E50B-4BCC-B65C-7949791EFE3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896825" y="2455156"/>
                  <a:ext cx="48240" cy="59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971E003B-A62C-4B84-BA00-1C7A48C3CFE2}"/>
                  </a:ext>
                </a:extLst>
              </p14:cNvPr>
              <p14:cNvContentPartPr/>
              <p14:nvPr/>
            </p14:nvContentPartPr>
            <p14:xfrm>
              <a:off x="1176185" y="3484396"/>
              <a:ext cx="376560" cy="1137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971E003B-A62C-4B84-BA00-1C7A48C3CFE2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158545" y="3466756"/>
                <a:ext cx="412200" cy="149400"/>
              </a:xfrm>
              <a:prstGeom prst="rect">
                <a:avLst/>
              </a:prstGeom>
            </p:spPr>
          </p:pic>
        </mc:Fallback>
      </mc:AlternateContent>
      <p:grpSp>
        <p:nvGrpSpPr>
          <p:cNvPr id="83" name="Group 82">
            <a:extLst>
              <a:ext uri="{FF2B5EF4-FFF2-40B4-BE49-F238E27FC236}">
                <a16:creationId xmlns:a16="http://schemas.microsoft.com/office/drawing/2014/main" id="{4C0FAA97-D211-4E39-BAE9-12B938A62A12}"/>
              </a:ext>
            </a:extLst>
          </p:cNvPr>
          <p:cNvGrpSpPr/>
          <p:nvPr/>
        </p:nvGrpSpPr>
        <p:grpSpPr>
          <a:xfrm>
            <a:off x="1107065" y="2636956"/>
            <a:ext cx="7173360" cy="2079720"/>
            <a:chOff x="1107065" y="2636956"/>
            <a:chExt cx="7173360" cy="2079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5C991235-F4F6-4B12-8049-74021861FA6B}"/>
                    </a:ext>
                  </a:extLst>
                </p14:cNvPr>
                <p14:cNvContentPartPr/>
                <p14:nvPr/>
              </p14:nvContentPartPr>
              <p14:xfrm>
                <a:off x="5523185" y="2712556"/>
                <a:ext cx="612720" cy="36324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5C991235-F4F6-4B12-8049-74021861FA6B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505185" y="2694916"/>
                  <a:ext cx="648360" cy="39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B4FFE608-B277-47FF-883F-E65D2D6D392C}"/>
                    </a:ext>
                  </a:extLst>
                </p14:cNvPr>
                <p14:cNvContentPartPr/>
                <p14:nvPr/>
              </p14:nvContentPartPr>
              <p14:xfrm>
                <a:off x="6156425" y="2676916"/>
                <a:ext cx="290520" cy="3675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B4FFE608-B277-47FF-883F-E65D2D6D392C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38425" y="2659276"/>
                  <a:ext cx="326160" cy="4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8EAC6BA1-4B1D-458A-AB6A-9E84D5EEE815}"/>
                    </a:ext>
                  </a:extLst>
                </p14:cNvPr>
                <p14:cNvContentPartPr/>
                <p14:nvPr/>
              </p14:nvContentPartPr>
              <p14:xfrm>
                <a:off x="1107065" y="2822356"/>
                <a:ext cx="829800" cy="3056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8EAC6BA1-4B1D-458A-AB6A-9E84D5EEE81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89065" y="2804356"/>
                  <a:ext cx="865440" cy="34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522FAC9-A675-4682-9541-AAB43ACC5AC1}"/>
                    </a:ext>
                  </a:extLst>
                </p14:cNvPr>
                <p14:cNvContentPartPr/>
                <p14:nvPr/>
              </p14:nvContentPartPr>
              <p14:xfrm>
                <a:off x="2178785" y="2810476"/>
                <a:ext cx="543960" cy="313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522FAC9-A675-4682-9541-AAB43ACC5AC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2160785" y="2792476"/>
                  <a:ext cx="579600" cy="34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E4B4E9C-3809-4120-AF62-8831293224D1}"/>
                    </a:ext>
                  </a:extLst>
                </p14:cNvPr>
                <p14:cNvContentPartPr/>
                <p14:nvPr/>
              </p14:nvContentPartPr>
              <p14:xfrm>
                <a:off x="2555705" y="2873476"/>
                <a:ext cx="25560" cy="2268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E4B4E9C-3809-4120-AF62-8831293224D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2537705" y="2855476"/>
                  <a:ext cx="6120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A2EB5674-27C0-4770-8023-318097613655}"/>
                    </a:ext>
                  </a:extLst>
                </p14:cNvPr>
                <p14:cNvContentPartPr/>
                <p14:nvPr/>
              </p14:nvContentPartPr>
              <p14:xfrm>
                <a:off x="2136665" y="2876356"/>
                <a:ext cx="332280" cy="12240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A2EB5674-27C0-4770-8023-31809761365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2118665" y="2858716"/>
                  <a:ext cx="36792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E60C9E6D-8817-4AB7-95B5-FD0182DA1675}"/>
                    </a:ext>
                  </a:extLst>
                </p14:cNvPr>
                <p14:cNvContentPartPr/>
                <p14:nvPr/>
              </p14:nvContentPartPr>
              <p14:xfrm>
                <a:off x="2939105" y="2839996"/>
                <a:ext cx="404640" cy="2667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E60C9E6D-8817-4AB7-95B5-FD0182DA167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2921465" y="2822356"/>
                  <a:ext cx="44028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AACAA2D-0A40-41E4-B724-B276B65F5790}"/>
                    </a:ext>
                  </a:extLst>
                </p14:cNvPr>
                <p14:cNvContentPartPr/>
                <p14:nvPr/>
              </p14:nvContentPartPr>
              <p14:xfrm>
                <a:off x="3519065" y="2737756"/>
                <a:ext cx="694800" cy="3708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AACAA2D-0A40-41E4-B724-B276B65F5790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3501425" y="2719756"/>
                  <a:ext cx="730440" cy="40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E485706-3C31-4DE7-9277-37DB3205FEF5}"/>
                    </a:ext>
                  </a:extLst>
                </p14:cNvPr>
                <p14:cNvContentPartPr/>
                <p14:nvPr/>
              </p14:nvContentPartPr>
              <p14:xfrm>
                <a:off x="4426625" y="2636956"/>
                <a:ext cx="825840" cy="45972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E485706-3C31-4DE7-9277-37DB3205FEF5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408625" y="2618956"/>
                  <a:ext cx="861480" cy="49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5E4CBE1-9548-4B77-97CE-814930295528}"/>
                    </a:ext>
                  </a:extLst>
                </p14:cNvPr>
                <p14:cNvContentPartPr/>
                <p14:nvPr/>
              </p14:nvContentPartPr>
              <p14:xfrm>
                <a:off x="4945025" y="2814436"/>
                <a:ext cx="177120" cy="15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5E4CBE1-9548-4B77-97CE-81493029552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927025" y="2796796"/>
                  <a:ext cx="2127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ECF2E6F5-56C9-45DA-9D6F-5ADFCEDBF842}"/>
                    </a:ext>
                  </a:extLst>
                </p14:cNvPr>
                <p14:cNvContentPartPr/>
                <p14:nvPr/>
              </p14:nvContentPartPr>
              <p14:xfrm>
                <a:off x="4799585" y="2763676"/>
                <a:ext cx="23760" cy="90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ECF2E6F5-56C9-45DA-9D6F-5ADFCEDBF842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781585" y="2746036"/>
                  <a:ext cx="5940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B2E020CF-D563-40FB-B775-48EDC22EBAA8}"/>
                    </a:ext>
                  </a:extLst>
                </p14:cNvPr>
                <p14:cNvContentPartPr/>
                <p14:nvPr/>
              </p14:nvContentPartPr>
              <p14:xfrm>
                <a:off x="1792865" y="3334636"/>
                <a:ext cx="2576880" cy="61560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B2E020CF-D563-40FB-B775-48EDC22EBAA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775225" y="3316636"/>
                  <a:ext cx="2612520" cy="65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199DFF9-7176-4632-90F3-F5BD7AB4A1A0}"/>
                    </a:ext>
                  </a:extLst>
                </p14:cNvPr>
                <p14:cNvContentPartPr/>
                <p14:nvPr/>
              </p14:nvContentPartPr>
              <p14:xfrm>
                <a:off x="4169225" y="3297196"/>
                <a:ext cx="38160" cy="579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199DFF9-7176-4632-90F3-F5BD7AB4A1A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4151585" y="3279196"/>
                  <a:ext cx="7380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EF7689F-574C-401A-A7AB-45BDB53A199D}"/>
                    </a:ext>
                  </a:extLst>
                </p14:cNvPr>
                <p14:cNvContentPartPr/>
                <p14:nvPr/>
              </p14:nvContentPartPr>
              <p14:xfrm>
                <a:off x="4741985" y="3342556"/>
                <a:ext cx="1586160" cy="46080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EF7689F-574C-401A-A7AB-45BDB53A199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724345" y="3324916"/>
                  <a:ext cx="1621800" cy="49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73EE4F47-2FBA-4913-ABB9-25A9FB71B7BD}"/>
                    </a:ext>
                  </a:extLst>
                </p14:cNvPr>
                <p14:cNvContentPartPr/>
                <p14:nvPr/>
              </p14:nvContentPartPr>
              <p14:xfrm>
                <a:off x="6504905" y="3220156"/>
                <a:ext cx="113040" cy="3301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73EE4F47-2FBA-4913-ABB9-25A9FB71B7B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486905" y="3202156"/>
                  <a:ext cx="148680" cy="36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D1E95DA8-DA04-407D-9C9B-8948851D8E68}"/>
                    </a:ext>
                  </a:extLst>
                </p14:cNvPr>
                <p14:cNvContentPartPr/>
                <p14:nvPr/>
              </p14:nvContentPartPr>
              <p14:xfrm>
                <a:off x="6539825" y="3756556"/>
                <a:ext cx="27360" cy="57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D1E95DA8-DA04-407D-9C9B-8948851D8E68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522185" y="3738556"/>
                  <a:ext cx="6300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DF0FEEC-BF37-4CD9-89C0-12E955EAA537}"/>
                    </a:ext>
                  </a:extLst>
                </p14:cNvPr>
                <p14:cNvContentPartPr/>
                <p14:nvPr/>
              </p14:nvContentPartPr>
              <p14:xfrm>
                <a:off x="1239905" y="4261996"/>
                <a:ext cx="1324080" cy="43308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DF0FEEC-BF37-4CD9-89C0-12E955EAA53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1222265" y="4244356"/>
                  <a:ext cx="135972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823B7DB6-6F7B-49BA-BBD6-BD39D4229B26}"/>
                    </a:ext>
                  </a:extLst>
                </p14:cNvPr>
                <p14:cNvContentPartPr/>
                <p14:nvPr/>
              </p14:nvContentPartPr>
              <p14:xfrm>
                <a:off x="2218745" y="4445596"/>
                <a:ext cx="202320" cy="1728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823B7DB6-6F7B-49BA-BBD6-BD39D4229B26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2201105" y="4427956"/>
                  <a:ext cx="237960" cy="5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243056E9-2E2D-476D-9AA7-5CFBA38F7634}"/>
                    </a:ext>
                  </a:extLst>
                </p14:cNvPr>
                <p14:cNvContentPartPr/>
                <p14:nvPr/>
              </p14:nvContentPartPr>
              <p14:xfrm>
                <a:off x="1775225" y="4375036"/>
                <a:ext cx="224640" cy="2304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243056E9-2E2D-476D-9AA7-5CFBA38F763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1757585" y="4357036"/>
                  <a:ext cx="26028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1BEE612D-8E16-476B-9BE0-0F5CD6547A18}"/>
                    </a:ext>
                  </a:extLst>
                </p14:cNvPr>
                <p14:cNvContentPartPr/>
                <p14:nvPr/>
              </p14:nvContentPartPr>
              <p14:xfrm>
                <a:off x="2765945" y="4203316"/>
                <a:ext cx="734400" cy="4662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1BEE612D-8E16-476B-9BE0-0F5CD6547A1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2747945" y="4185316"/>
                  <a:ext cx="770040" cy="50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3D50D97-5F08-4B2A-A998-1320548810F1}"/>
                    </a:ext>
                  </a:extLst>
                </p14:cNvPr>
                <p14:cNvContentPartPr/>
                <p14:nvPr/>
              </p14:nvContentPartPr>
              <p14:xfrm>
                <a:off x="3338705" y="4334716"/>
                <a:ext cx="246600" cy="33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3D50D97-5F08-4B2A-A998-1320548810F1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3321065" y="4317076"/>
                  <a:ext cx="282240" cy="6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377A3FCA-48C0-4519-9488-4FE2BEF16003}"/>
                    </a:ext>
                  </a:extLst>
                </p14:cNvPr>
                <p14:cNvContentPartPr/>
                <p14:nvPr/>
              </p14:nvContentPartPr>
              <p14:xfrm>
                <a:off x="3845225" y="4187836"/>
                <a:ext cx="336960" cy="33624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377A3FCA-48C0-4519-9488-4FE2BEF16003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3827585" y="4169836"/>
                  <a:ext cx="3726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9E98AE81-F973-41B9-B59A-A272B8B030D6}"/>
                    </a:ext>
                  </a:extLst>
                </p14:cNvPr>
                <p14:cNvContentPartPr/>
                <p14:nvPr/>
              </p14:nvContentPartPr>
              <p14:xfrm>
                <a:off x="4439585" y="4014316"/>
                <a:ext cx="1842480" cy="70236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9E98AE81-F973-41B9-B59A-A272B8B030D6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421585" y="3996316"/>
                  <a:ext cx="1878120" cy="73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28C380CF-29EE-41BB-B8A1-C8D416674976}"/>
                    </a:ext>
                  </a:extLst>
                </p14:cNvPr>
                <p14:cNvContentPartPr/>
                <p14:nvPr/>
              </p14:nvContentPartPr>
              <p14:xfrm>
                <a:off x="5554145" y="4073356"/>
                <a:ext cx="21240" cy="2592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28C380CF-29EE-41BB-B8A1-C8D41667497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5536145" y="4055356"/>
                  <a:ext cx="5688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116C359-0BE1-499C-8044-FB09FB9014BB}"/>
                    </a:ext>
                  </a:extLst>
                </p14:cNvPr>
                <p14:cNvContentPartPr/>
                <p14:nvPr/>
              </p14:nvContentPartPr>
              <p14:xfrm>
                <a:off x="6564665" y="3841156"/>
                <a:ext cx="1715760" cy="74664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116C359-0BE1-499C-8044-FB09FB9014BB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547025" y="3823156"/>
                  <a:ext cx="1751400" cy="78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1BB99A4F-7F3E-44D1-BA83-3568194DE6A4}"/>
                    </a:ext>
                  </a:extLst>
                </p14:cNvPr>
                <p14:cNvContentPartPr/>
                <p14:nvPr/>
              </p14:nvContentPartPr>
              <p14:xfrm>
                <a:off x="7665545" y="4049236"/>
                <a:ext cx="281520" cy="3420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1BB99A4F-7F3E-44D1-BA83-3568194DE6A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647905" y="4031596"/>
                  <a:ext cx="31716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2A02810-B61C-4928-8F5C-C2B79F05C7F8}"/>
                    </a:ext>
                  </a:extLst>
                </p14:cNvPr>
                <p14:cNvContentPartPr/>
                <p14:nvPr/>
              </p14:nvContentPartPr>
              <p14:xfrm>
                <a:off x="7206185" y="4051036"/>
                <a:ext cx="28800" cy="144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2A02810-B61C-4928-8F5C-C2B79F05C7F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7188545" y="4033396"/>
                  <a:ext cx="64440" cy="5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72914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BB11BEF-7F2C-43BD-BF49-8926EFEB8029}"/>
              </a:ext>
            </a:extLst>
          </p:cNvPr>
          <p:cNvGrpSpPr/>
          <p:nvPr/>
        </p:nvGrpSpPr>
        <p:grpSpPr>
          <a:xfrm>
            <a:off x="1233065" y="201916"/>
            <a:ext cx="2372760" cy="376200"/>
            <a:chOff x="1233065" y="201916"/>
            <a:chExt cx="2372760" cy="37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AE79DCE-85C0-465A-B746-CC9027A01141}"/>
                    </a:ext>
                  </a:extLst>
                </p14:cNvPr>
                <p14:cNvContentPartPr/>
                <p14:nvPr/>
              </p14:nvContentPartPr>
              <p14:xfrm>
                <a:off x="1233065" y="204076"/>
                <a:ext cx="1360440" cy="37404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AE79DCE-85C0-465A-B746-CC9027A0114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15065" y="186436"/>
                  <a:ext cx="1396080" cy="40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78415D33-8842-4457-862B-D5D3EC197475}"/>
                    </a:ext>
                  </a:extLst>
                </p14:cNvPr>
                <p14:cNvContentPartPr/>
                <p14:nvPr/>
              </p14:nvContentPartPr>
              <p14:xfrm>
                <a:off x="2886905" y="304516"/>
                <a:ext cx="718920" cy="2102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78415D33-8842-4457-862B-D5D3EC19747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869265" y="286876"/>
                  <a:ext cx="75456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F73870E-3648-4336-9198-E971AAB5BC60}"/>
                    </a:ext>
                  </a:extLst>
                </p14:cNvPr>
                <p14:cNvContentPartPr/>
                <p14:nvPr/>
              </p14:nvContentPartPr>
              <p14:xfrm>
                <a:off x="3209105" y="201916"/>
                <a:ext cx="23760" cy="50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F73870E-3648-4336-9198-E971AAB5BC6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191465" y="183916"/>
                  <a:ext cx="59400" cy="406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D135A3A-EF35-4AC9-A3C1-0B2F69408237}"/>
                  </a:ext>
                </a:extLst>
              </p14:cNvPr>
              <p14:cNvContentPartPr/>
              <p14:nvPr/>
            </p14:nvContentPartPr>
            <p14:xfrm>
              <a:off x="3255545" y="953956"/>
              <a:ext cx="1560960" cy="1296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D135A3A-EF35-4AC9-A3C1-0B2F6940823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237545" y="936316"/>
                <a:ext cx="1596600" cy="13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810149D-CD4F-40CC-82CC-AA163C4C21A8}"/>
                  </a:ext>
                </a:extLst>
              </p14:cNvPr>
              <p14:cNvContentPartPr/>
              <p14:nvPr/>
            </p14:nvContentPartPr>
            <p14:xfrm>
              <a:off x="3173105" y="1666756"/>
              <a:ext cx="708840" cy="2350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810149D-CD4F-40CC-82CC-AA163C4C21A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55105" y="1649116"/>
                <a:ext cx="744480" cy="270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E2E0414-88F2-43B6-ABA0-439D1CEEBA26}"/>
              </a:ext>
            </a:extLst>
          </p:cNvPr>
          <p:cNvGrpSpPr/>
          <p:nvPr/>
        </p:nvGrpSpPr>
        <p:grpSpPr>
          <a:xfrm>
            <a:off x="3156545" y="903916"/>
            <a:ext cx="1741680" cy="1199160"/>
            <a:chOff x="3156545" y="903916"/>
            <a:chExt cx="1741680" cy="119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3283624-D1F2-4465-AF18-545954CED8C7}"/>
                    </a:ext>
                  </a:extLst>
                </p14:cNvPr>
                <p14:cNvContentPartPr/>
                <p14:nvPr/>
              </p14:nvContentPartPr>
              <p14:xfrm>
                <a:off x="4044305" y="903916"/>
                <a:ext cx="853920" cy="704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3283624-D1F2-4465-AF18-545954CED8C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4026665" y="885916"/>
                  <a:ext cx="889560" cy="74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28C0B221-1822-41BE-8B65-649CE830CF73}"/>
                    </a:ext>
                  </a:extLst>
                </p14:cNvPr>
                <p14:cNvContentPartPr/>
                <p14:nvPr/>
              </p14:nvContentPartPr>
              <p14:xfrm>
                <a:off x="3156545" y="1823356"/>
                <a:ext cx="760320" cy="27972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28C0B221-1822-41BE-8B65-649CE830CF7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138905" y="1805356"/>
                  <a:ext cx="795960" cy="31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7CE23E7-A917-4E99-94AC-8159EBD1947B}"/>
                  </a:ext>
                </a:extLst>
              </p14:cNvPr>
              <p14:cNvContentPartPr/>
              <p14:nvPr/>
            </p14:nvContentPartPr>
            <p14:xfrm>
              <a:off x="4093625" y="963676"/>
              <a:ext cx="713880" cy="517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7CE23E7-A917-4E99-94AC-8159EBD1947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039985" y="855676"/>
                <a:ext cx="821520" cy="73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9EACE4B-27F7-418E-94F3-481E54D7B664}"/>
                  </a:ext>
                </a:extLst>
              </p14:cNvPr>
              <p14:cNvContentPartPr/>
              <p14:nvPr/>
            </p14:nvContentPartPr>
            <p14:xfrm>
              <a:off x="3166625" y="1768636"/>
              <a:ext cx="683640" cy="29412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9EACE4B-27F7-418E-94F3-481E54D7B66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112985" y="1660996"/>
                <a:ext cx="791280" cy="50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94EF6EC-E100-4FF4-880B-593E070A046A}"/>
                  </a:ext>
                </a:extLst>
              </p14:cNvPr>
              <p14:cNvContentPartPr/>
              <p14:nvPr/>
            </p14:nvContentPartPr>
            <p14:xfrm>
              <a:off x="3318905" y="1021636"/>
              <a:ext cx="1322640" cy="11149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94EF6EC-E100-4FF4-880B-593E070A046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264905" y="913996"/>
                <a:ext cx="1430280" cy="133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84877CB-168B-4D55-83F9-34FE90ED0EEC}"/>
                  </a:ext>
                </a:extLst>
              </p14:cNvPr>
              <p14:cNvContentPartPr/>
              <p14:nvPr/>
            </p14:nvContentPartPr>
            <p14:xfrm>
              <a:off x="4642985" y="2147356"/>
              <a:ext cx="126360" cy="63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84877CB-168B-4D55-83F9-34FE90ED0EE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89345" y="2039356"/>
                <a:ext cx="234000" cy="27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9180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Other JJ structures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JJ structures</dc:title>
  <dc:creator>Robert Peale</dc:creator>
  <cp:lastModifiedBy>Robert Peale</cp:lastModifiedBy>
  <cp:revision>3</cp:revision>
  <dcterms:created xsi:type="dcterms:W3CDTF">2022-04-29T15:00:09Z</dcterms:created>
  <dcterms:modified xsi:type="dcterms:W3CDTF">2022-05-03T17:32:46Z</dcterms:modified>
</cp:coreProperties>
</file>