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3:40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0 208 1472,'1'0'266,"-1"-1"-1,0 0 1,1 0-1,-1 1 1,1-1 0,0 0-1,-1 1 1,1-1-1,-1 1 1,1-1-1,0 0 1,-1 1 0,1-1-1,0 1 1,0 0-1,-1-1 1,1 1 0,0 0-1,0-1 1,0 1-1,0 0 1,-1 0 0,3 0-1,29-6-782,-19 4 1070,11-2-336,0 2-1,0 1 1,33 2-1,16 0 33,162-18 174,28 1 13,192-3-362,7-12 278,129-7-160,-373 23-90,-192 13-144,36 3 1,12-1 65,20-9 371,-80 7-339,-1-1 1,1-1-1,-1 0 1,23-11-1,-31 12-56,10-3 209,-15 6-213,0-1 0,0 1 0,0 0 0,1 0 0,-1 0 0,0 0 0,0 0 0,0 0 0,1 0 1,-1 0-1,0 0 0,0 0 0,0 0 0,1 0 0,-1 0 0,0 0 0,0 0 0,0 0 0,1 0 0,-1 0 0,0 1 0,0-1 0,0 0 0,0 0 0,1 0 0,-1 0 0,0 0 0,0 0 0,0 0 0,0 1 0,1-1 0,-1 0 0,0 0 0,0 0 0,0 0 0,0 1 1,0-1-1,0 0 0,0 0 0,0 0 0,0 1 0,0-1 0,1 0 0,-1 0 0,0 0 0,0 1 0,0-1 0,0 0 0,0 0 0,-10 27-193,5-8 246,0 0 0,2 0 1,-3 22-1,6-4-200,4 45 0,-1-36 186,25 374 38,-9-161 521,3 36-231,-9-152 24,2 52-86,-13 15 34,8 195 87,-4-289-398,6 87 96,18 154 285,-21-197 43,-4-7-165,-5 38-310,0-187 94,-1 1-1,1 0 1,-1 0-1,0-1 0,-3 10 1,4-12-42,-1 0 1,0-1 0,0 1 0,0 0-1,0 0 1,0-1 0,0 1-1,0-1 1,0 1 0,-1-1-1,1 1 1,0-1 0,-1 0 0,-2 2-1,1-2 29,-1 0 0,1 0 0,0 0-1,0-1 1,-1 1 0,1-1 0,0 0-1,-1 0 1,-5-1 0,-37-6 451,21 3-545,-75-2 246,-10-2 196,-164-2-295,240 10-108,-291 4 23,-7 8-188,6 8 38,21-2-138,209-13 4,-229 13-4340,271-14 3013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3:57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0 181 1472,'1'-1'4188,"1"1"-3968,0 1 0,0-1 0,-1 0 0,1 0 0,0 0 0,0-1 0,-1 1 0,1 0 0,0-1 0,2 0 0,9-4 896,0 0 0,0 1 0,28-5 0,45 1-695,67 9 291,-56 2-304,127-13 42,-41 1-100,102 3 45,-135-1-86,52 0-138,-102 7-32,181-4 207,-229 2-145,-32 2-46,0-1 0,0-1 0,21-5 0,-80 2 442,24 2-569,1-1-1,-1-1 1,1 0-1,0-1 1,0-1-1,-13-9 0,24 14-66,0 0-1,0 0 1,0 0-1,1-1 1,-1 1-1,-3-6 1,6 8 27,-1-1 1,1 1 0,0-1 0,0 1 0,-1-1 0,1 1-1,0-1 1,0 1 0,-1-1 0,1 1 0,0-1 0,0 1-1,0-1 1,0 1 0,0-1 0,0 0 0,0 1 0,0-1-1,0 1 1,0-1 0,0 1 0,0-1 0,0 1 0,0-1-1,0 1 1,1-1 0,-1 1 0,0-1 0,0 1 0,1-1-1,-1 1 1,0-1 0,1 1 0,-1-1 0,0 1 0,1 0-1,-1-1 1,1 1 0,-1 0 0,1-1 0,-1 1 0,1 0-1,-1-1 1,1 1 0,-1 0 0,1 0 0,-1 0 0,1 0-1,-1-1 1,1 1 0,-1 0 0,1 0 0,0 0-1,6-1-23,-1 1 0,1-1 0,0 1-1,-1 1 1,1-1 0,-1 1-1,1 0 1,0 0 0,-1 1 0,0 0-1,0 0 1,10 5 0,-9-4 13,1 1 0,-1 0 0,0 1 0,0 0 0,0 0 1,-1 0-1,0 1 0,0 0 0,8 10 0,-12-13 35,-1 0-1,1 0 0,-1 0 1,0 0-1,0 0 1,0 0-1,0 0 0,-1 0 1,1 1-1,-1-1 1,0 0-1,0 0 0,0 0 1,-1 1-1,1-1 1,0 0-1,-1 0 0,-2 5 1,-2 7 70,0 0 1,-14 22-1,9-16-73,-9 14 118,13-24-589,0 0 0,1 0-1,0 0 1,1 0 0,-4 15-1,8-25 313,0 0 0,-1-1 0,1 1-1,0-1 1,0 1 0,0 0 0,0-1 0,0 1 0,0-1-1,0 1 1,0 0 0,0-1 0,1 1 0,-1-1-1,0 1 1,0-1 0,0 1 0,1 0 0,-1-1 0,0 1-1,1-1 1,-1 1 0,0-1 0,1 1 0,-1-1-1,0 0 1,2 2 0,-1-2-134,0 0-1,0 1 1,1-1 0,-1 0 0,0 0-1,0 0 1,0 0 0,1 0 0,-1 0-1,0 0 1,0 0 0,1 0-1,-1 0 1,2-1 0,25-7-2981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28.7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70 3808,'-3'-17'1072,"-3"-28"0,7 38 92,2 8-408,2 15-292,1 21-66,-3 1 0,0 38 1,-2-28-90,1 138 1370,4 76 124,-2-198-1371,4 0 0,17 69 0,-8-72 71,-14-55-646,-1 0 0,1 1 0,0-1 0,1 0 1,-1-1-1,1 1 0,5 5 0,4 1-651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46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75 3072,'-1'-1'68,"1"0"0,-1-1-1,1 1 1,-1 0 0,1 0 0,-1 0 0,1 0 0,0 0 0,0-1 0,-1 1-1,1 0 1,0 0 0,0 0 0,0-1 0,0 1 0,1 0 0,-1 0-1,0 0 1,1-2 0,0 1 178,1-1 0,0 1 0,-1 0-1,1 0 1,0 0 0,0 0 0,3-2-1,-2 1 138,-1 1-55,-1 1-1,-1 0 0,1 0 0,0 0 0,0-1 1,0 1-1,-1-1 0,2-2 0,5-8 2408,-1 23-1124,-5-5-1377,1 1 0,-1-1 0,0 0 0,0 11 0,1 7 185,3 24 409,-4 88 1,-2-68-2683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47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2912,'0'-2'134,"1"-1"-1,-1 1 1,0-1-1,1 1 1,-1 0 0,1-1-1,1-2 1,-2 4-22,1 0-1,-1 0 1,0 1 0,1-1-1,-1 0 1,1 0 0,-1 1-1,1-1 1,0 0 0,-1 1 0,1-1-1,-1 1 1,1-1 0,0 1-1,0-1 1,-1 1 0,1-1 0,0 1-1,0 0 1,0-1 0,-1 1-1,1 0 1,0 0 0,0 0-1,1-1 1,2 11 2277,0 6-1164,0 0 0,1 19 0,3 13 18,-2-20-739,-2 1 0,-2-1 0,0 35 0,3 8-2734,-9-62-856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47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21 297 3552,'-17'-11'1147,"16"11"-1118,1 0 0,0 0 0,0-1 0,0 1 0,0 0 0,-1 0 1,1 0-1,0 0 0,0 0 0,0 0 0,0 0 0,-1 0 0,1-1 0,0 1 1,0 0-1,0 0 0,0 0 0,0 0 0,0-1 0,-1 1 0,1 0 1,0 0-1,0 0 0,0 0 0,0-1 0,0 1 0,0 0 0,0 0 1,0 0-1,0-1 0,0 1 0,0 0 0,0 0 0,0 0 0,0-1 1,0 1-1,0 0 0,0 0 0,0 0 0,0-1 0,0 1 0,1 0 1,-1 0-1,0 0 0,0 0 0,0-1 0,0 1 0,0 0 0,0 0 1,1 0-1,-1 0 0,0 0 0,0 0 0,0-1 0,0 1 0,1 0 1,0-2 431,63-69 4166,-37 43-3345,2 3 0,1 0 0,60-38-1,-83 59-1072,0 1 0,0-1 0,1 2 0,-1-1 0,0 1 0,1 0 0,0 0 0,-1 1-1,1 0 1,0 0 0,0 1 0,-1 0 0,1 1 0,0-1 0,0 2 0,-1-1-1,11 4 1,-13-4-147,1 0-1,-1 0 0,0-1 0,1 1 0,-1-1 1,1 0-1,-1-1 0,0 1 0,1-1 0,-1 0 0,0 0 1,1-1-1,-1 0 0,0 0 0,0 0 0,0 0 1,-1-1-1,7-4 0,2-1-1078,-10 5 16,1 1-1,0-1 1,0 1 0,0 0-1,0 0 1,8-3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49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17 117 2656,'2'-2'4062,"-2"2"-4000,10 2 1927,21 11-1072,-14-6 106,11 5-343,-21-8-560,0-1 0,0 0 0,1 0 0,-1-1 0,1 0 0,-1 0 0,1-1 0,11 1 0,-15-2-19,-1 0-21,0 0 0,0 0 0,0 0 0,0 0-1,0-1 1,-1 1 0,5-2 0,-6 1-66,0 1 0,-1-1 0,1 1 0,0-1 1,0 0-1,0 1 0,-1-1 0,1 0 0,0 1 0,-1-1 0,1 0 0,-1 0 0,1 0 0,-1 0 0,1 0 0,-1 1 0,0-1 0,1 0 0,-1 0 0,0 0 1,0 0-1,0 0 0,0 0 0,0 0 0,0 0 0,0-2 0,0-5-37,-1 1 0,-1-1 0,1 0 1,-1 1-1,0-1 0,-1 1 0,0 0 0,0 0 1,0 0-1,-1 0 0,0 0 0,-1 1 0,1-1 0,-7-5 1,8 9 7,0 0 0,0 0 0,0 1 0,0-1 0,-1 1 0,1-1 1,-1 1-1,0 0 0,0 1 0,0-1 0,0 1 0,-4-2 0,5 3 18,-1-1-1,1 1 0,0 0 0,0 0 0,-1 0 1,1 1-1,0-1 0,-1 1 0,1 0 0,0 0 1,0 0-1,0 0 0,0 0 0,0 1 0,0-1 1,0 1-1,-3 2 0,0 0 129,1 1 0,-1 0 1,0 0-1,1 0 0,0 0 0,1 1 0,-1 0 1,1 0-1,-7 13 0,9-15 2,0 1 1,1 0-1,-1-1 0,1 1 1,0 0-1,1 0 0,-1 0 1,1 0-1,0 0 0,0-1 1,0 1-1,1 0 0,-1 0 1,1 0-1,0 0 0,3 4 0,0 3 69,2-1 0,-1-1 0,2 1-1,-1-1 1,1 0 0,1 0 0,0-1-1,0 0 1,1-1 0,0 1-1,1-2 1,-1 1 0,1-2 0,1 1-1,-1-1 1,16 6 0,-23-11-287,1 1 1,0-1-1,0 0 0,0 0 1,0-1-1,0 1 1,0-1-1,0 0 0,0 0 1,0 0-1,0 0 1,8-2-1,-6 0-1394,-1 0 0,1 0-1,-1 0 1,10-6 0,1 1-1668,4 3-1535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50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161 446 5056,'-1'-1'164,"1"0"1,-1 0-1,1 0 1,-1-1 0,1 1-1,-1 0 1,0 0-1,0 0 1,0 0-1,0 0 1,1 1-1,-1-1 1,0 0 0,0 0-1,-1 0 1,1 1-1,0-1 1,0 1-1,0-1 1,0 1-1,0-1 1,-1 1-1,1 0 1,0-1 0,0 1-1,-1 0 1,1 0-1,0 0 1,-1 0-1,1 0 1,0 0-1,0 1 1,-1-1-1,1 0 1,0 1 0,0-1-1,0 0 1,-1 1-1,1 0 1,-2 0-1,-6 5 353,1 0-1,-1 1 0,1 0 1,1 0-1,-1 1 0,1 0 0,-7 11 1,11-16-413,-2 3 77,0 2-1,0-1 1,1 0-1,0 1 1,0 0 0,0 0-1,-4 16 1,7-19-140,0-1 1,1 0-1,-1 0 0,1 0 0,0 0 1,0 1-1,0-1 0,0 0 1,1 0-1,-1 0 0,1 0 0,0 0 1,1 0-1,-1 0 0,1 0 0,0 0 1,0 0-1,2 4 0,6 3 11,0 0-1,1 0 1,0-1-1,1 0 1,0-1-1,0-1 1,1 1 0,21 9-1,-30-16-74,-1-1-1,1 1 1,-1-1 0,1 0 0,-1 0-1,1 0 1,-1-1 0,1 1-1,0-1 1,-1 0 0,1 0-1,0 0 1,-1-1 0,1 1-1,0-1 1,-1 0 0,1 0-1,-1 0 1,1 0 0,-1 0 0,1-1-1,-1 0 1,0 0 0,0 0-1,0 0 1,0 0 0,0-1-1,0 1 1,-1-1 0,1 1-1,-1-1 1,0 0 0,0 0-1,2-4 1,2-7-97,-1 0-1,-1-1 1,0 1 0,-1-1-1,2-28 1,-4-78-78,-2 65-2,1 3 217,1-15 31,-14-125-1,8 160-208,4 20 133,-1 0 0,-1 0 1,-5-17-1,1 18 160,7 12-130,0 0 1,-1 0 0,1-1 0,0 1-1,0 0 1,0 0 0,-1 0-1,1 0 1,0 0 0,0 0 0,0 0-1,-1 0 1,1 0 0,0 0 0,0 0-1,0 0 1,-1 0 0,1 0 0,0 0-1,0 0 1,0 0 0,-1 0-1,1 0 1,0 0 0,0 0 0,0 1-1,0-1 1,-1 0 0,1 0 0,0 0-1,0 0 1,0 0 0,-1 1 0,0 0 20,0 1 0,0-1 0,1 1 0,-1 0 0,0-1 0,0 1 0,1 0 0,-1 0 0,1-1 0,0 1 0,-1 3 0,0 18 605,1 1 0,3 30-1,0-11-227,32 245 1248,-30-254-1611,5 27-127,5 36 164,-11-32-3530,-4-54 489,1-1-1,0 0 0,5 21 0,-4-12-520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51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3 114 3552,'-3'2'2561,"15"2"1944,10 4-1774,-20-6-2612,1-1 0,-1 0 0,1 0 0,0 0 0,-1 0 0,1 0 0,0 0 1,0-1-1,-1 0 0,1 1 0,3-1 0,12 2 361,49 8 216,132 3 0,-171-12-627,216-7 250,-138 1-131,384-33 1093,3-24-646,-415 52-418,286-28 775,-289 34-814,-44 4-2894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53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31 3328,'-2'-2'1969,"2"2"-1933,4-6 1359,14-8 1087,-7 5 798,-7 22-2117,-3 50-11,-1 176 789,-1-86-1321,2-89-227,3 11 87,-4-74-495,0-1 0,0 0 0,0 0-1,1 1 1,-1-1 0,0 0-1,0 0 1,0 0 0,0 1-1,0-1 1,0 0 0,0 0-1,0 1 1,0-1 0,1 0-1,-1 0 1,0 0 0,0 0-1,0 1 1,0-1 0,1 0 0,-1 0-1,0 0 1,0 0 0,0 0-1,1 0 1,-1 1 0,0-1-1,0 0 1,0 0 0,1 0-1,-1 0 1,0 0 0,0 0-1,1 0 1,-1 0 0,0 0 0,0 0-1,1 0 1,-1 0 0,0 0-1,0 0 1,0 0 0,1 0-1,-1-1 1,0 1 0,0 0-1,1 0 1,-1 0 0,0 0-1,0 0 1,0 0 0,0-1-1,1 1 1,10-7-512,-11 7 499,43-37-1191,-29 24 1263,0 1 0,17-11-1,-30 22-5,0 1-1,0-1 1,0 1 0,0-1-1,0 1 1,0 0 0,1-1-1,-1 1 1,0 0-1,0 0 1,0 0 0,0-1-1,0 1 1,0 1 0,1-1-1,-1 0 1,0 0 0,0 0-1,0 0 1,2 1-1,-1 0 47,0 0-1,0 0 0,0 1 1,0-1-1,0 0 0,-1 1 0,1-1 1,0 1-1,2 3 0,-1 0 94,1 0-1,-1 0 1,0 0-1,0 1 1,0-1-1,2 11 1,0 3-431,-2 0 0,0 0 0,-2 0 0,0 26 0,-1-44 119,1-1 0,-1 0 0,0 1 0,0-1 0,0 0 0,0 1 0,0-1 0,0 0 0,0 1-1,0-1 1,0 1 0,0-1 0,0 0 0,0 1 0,0-1 0,0 0 0,0 1 0,-1-1-1,1 0 1,0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53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0 3904,'-2'0'405,"0"1"1,0-1-1,0 0 0,0 1 0,0 0 1,0-1-1,0 1 0,0 0 1,1 0-1,-1 0 0,0 0 1,-1 2-1,-22 19 2316,9-7-1271,-7 3-381,-123 95-5,143-111-1377,-15 12-106,17-14 224,1 0 0,-1 1 0,0-1 0,1 1 1,-1 0-1,1-1 0,-1 1 0,1-1 0,-1 1 0,1 0 1,-1-1-1,1 1 0,0 0 0,-1 0 0,1-1 0,0 1 1,0 0-1,0 0 0,0-1 0,-1 1 0,1 1 0,6 2-2071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54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64 2560,'4'-2'4582,"-4"1"-4497,0-10 2268,-4-15-893,3 25-1393,1-1 0,-1 1 1,1 0-1,-1 0 0,0-1 1,0 1-1,1 0 0,-1 0 1,0 0-1,0 0 0,0 0 1,0 0-1,0 0 0,0 0 1,-1 1-1,1-1 0,0 0 1,0 0-1,0 1 0,-1-1 1,1 1-1,0-1 0,-1 1 1,-2-1-1,2 1-21,0 0 0,-1 0 0,1 0 0,-1 0 0,1 0 0,0 0 0,-1 1 0,1-1 0,0 1 0,-1 0 0,1-1 0,0 1 0,0 0 0,-3 2 0,1-1 28,-33 21 972,-57 46-1,90-65-971,-1 0 0,1 0 0,0 1 0,1-1 0,-1 1 0,1 0 0,0 0 0,-4 7 0,6-10-33,1 1 1,-1-1-1,0 1 0,1-1 0,-1 0 1,1 1-1,0-1 0,-1 1 1,1-1-1,0 1 0,1-1 1,-1 1-1,0-1 0,1 0 1,0 1-1,-1-1 0,1 1 1,0-1-1,0 0 0,0 0 1,0 0-1,3 4 0,1 0 77,-1-1-1,1 1 1,1-1-1,-1 1 1,1-2-1,0 1 1,0-1-1,0 1 1,1-2-1,7 4 1,-4-3 58,1 0-1,-1-1 1,1 0 0,0 0 0,0-2 0,12 2 0,0-2-427,0-2 1,24-2-1,43-10-4409,-90 13 4652,8-2-1423,0 0 0,0 0 0,9-5 0,0 0-1015,5 1-994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54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32 3904,'0'0'62,"0"0"0,0 0 1,-1 0-1,1 0 0,0 0 0,0 0 1,0-1-1,-1 1 0,1 0 0,0 0 1,0 0-1,0 0 0,0 0 0,-1-1 1,1 1-1,0 0 0,0 0 0,0 0 1,0 0-1,0-1 0,0 1 0,-1 0 1,1 0-1,0-1 0,0 1 0,0 0 1,0 0-1,0 0 0,0-1 0,0 1 1,0 0-1,0 0 0,0 0 0,0-1 1,0 1-1,9-5 2358,20-2 873,-22 5-3210,16-2 634,1 1 1,-1 0-1,1 2 0,0 1 1,36 4-1,-58-4-702,1 0-1,0 1 1,-1 0 0,1-1-1,0 1 1,-1 0 0,1 0-1,-1 1 1,1-1 0,-1 0 0,0 1-1,3 1 1,-5-2 5,1 0-1,0 0 1,0 0 0,-1 0-1,1 0 1,0 0-1,-1 0 1,1 0 0,-1 1-1,1-1 1,-1 0 0,0 0-1,0 0 1,1 0 0,-1 1-1,0-1 1,0 0 0,0 0-1,0 1 1,0-1 0,-1 0-1,1 0 1,0 0 0,0 0-1,-1 1 1,1-1 0,-1 1-1,-5 9 157,0 0-1,-1 0 0,0 0 1,-1-1-1,0-1 0,-14 14 1,-18 23 559,38-44-705,1-1 1,0 1 0,0-1-1,0 1 1,0 0 0,0-1-1,0 1 1,1 0 0,-1 0-1,1 0 1,-1-1 0,1 1-1,-1 0 1,1 0 0,0 0-1,0 0 1,0 0 0,0 0-1,0 0 1,1 0-1,0 3 1,0-3-9,0 0-1,0 0 1,1-1-1,-1 1 1,0 0-1,1-1 0,0 1 1,-1-1-1,1 1 1,0-1-1,-1 0 1,1 0-1,0 0 1,0 0-1,0 0 1,0 0-1,0 0 1,0-1-1,3 1 1,7 2-57,-1-2 0,18 1 0,5 1-719,6 4-956,48 20-9054,-61-19 6956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30.4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3552,'0'-1'0,"10"-13"1487,-9 14-1458,-1 0 0,0-1-1,0 1 1,0 0-1,0 0 1,1 0-1,-1-1 1,0 1-1,0 0 1,0 0-1,1 0 1,-1 0-1,0 0 1,0-1 0,1 1-1,-1 0 1,0 0-1,0 0 1,1 0-1,-1 0 1,0 0-1,0 0 1,1 0-1,-1 0 1,0 0-1,0 0 1,1 0-1,-1 0 1,0 0 0,0 0-1,1 0 1,-1 0-1,0 0 1,0 0-1,1 1 1,-1-1-1,0 0 1,0 0-1,0 0 1,1 0-1,-1 1 1,0-1-1,0 0 1,0 0 0,1 0-1,-1 0 1,0 1-1,0-1 1,0 0-1,0 0 1,0 1-1,0-1 1,1 0-1,-1 0 1,0 1-1,0-1 1,0 0-1,0 0 1,0 1 0,0-1-1,0 0 1,0 1-1,8 42 991,-2 1 0,2 76 0,-4-33-369,28 283 544,-29-343-875,1 0 0,1 0 0,1 0 0,19 48 0,-24-74-317,-1 1-1,1-1 1,0 1-1,0 0 1,0-1 0,0 1-1,0-1 1,1 0 0,-1 1-1,0-1 1,1 0-1,-1 0 1,0 0 0,1 0-1,-1 0 1,1 0 0,0 0-1,2 0 1,-2 0-270,0-1 1,-1 0-1,1 0 1,0 0-1,-1 0 1,1 0-1,0 0 1,0 0-1,-1 0 1,1-1 0,0 1-1,-1-1 1,1 1-1,0-1 1,-1 0-1,1 0 1,1 0-1,14-8-1497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01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374 286 3072,'-1'0'63,"0"-1"-1,0 1 1,1 0 0,-1-1 0,0 1 0,1 0-1,-1-1 1,1 1 0,-1 0 0,0-1 0,1 1-1,-1-1 1,1 0 0,-2 0 0,7-6 552,-1 2-401,-4 4-68,1 1 0,-1-1 0,1 0 1,-1 1-1,0-1 0,1 0 1,-1 0-1,0 0 0,0 1 0,0-1 1,0 0-1,0 0 0,0-1 1,2-6 1036,1 2-454,-1-1 0,0 1 0,0-1 0,-1 0 0,2-13 0,1-5 631,-4 21-1034,1-1 0,-1 1 0,0-1 0,-2-6 0,2 8-249,-1 0 1,1 1-1,0-1 0,0 0 0,0 1 0,0-1 1,0 0-1,1 1 0,-1-1 0,2-3 1,-2 6-60,1-1 0,-1 0 0,1 0 0,-1 0 1,1 1-1,-1-1 0,0 0 0,1 0 0,-1 0 1,0 0-1,0 0 0,1 0 0,-1 0 0,0 0 1,0 0-1,0 0 0,0 0 0,0 0 0,-1 0 1,1 0-1,0 0 0,0 1 0,-1-1 0,1 0 1,0 0-1,-1 0 0,1 0 0,-1-1 0,0 2 142,-13 117 747,11-85-898,-1 49 78,-1 59 265,-2-56-257,3-47 39,4-34-75,0 1-1,-1 0 0,1 0 0,-1 0 0,0 0 0,-1-1 0,1 1 0,-1 0 0,1-1 0,-4 5 0,4-7-23,0 1 0,0-1 0,0 0 0,0 0 1,0-1-1,-1 1 0,1 0 0,0 0 0,0 0 0,-1-1 0,1 1 0,-1-1 0,1 1 0,0-1 0,-1 1 0,1-1 0,-1 0 0,1 0 0,-1 0 0,1 0 1,-1 0-1,1 0 0,-1 0 0,1 0 0,-1-1 0,1 1 0,0 0 0,-1-1 0,-2-1 0,-16-7 31,0-1 0,0-1 0,1-1 0,0-1 0,1-1 0,0 0 0,-22-24 0,26 24-108,1-1 0,1 0 0,0-1-1,0-1 1,2 0 0,-14-29 0,18 32 27,1 0-1,0-1 1,1 1 0,1-1-1,0 0 1,1 0 0,1-1 0,0 1-1,2-19 1,0 27 49,0 1 0,1-1 0,-1 1 0,1-1-1,0 1 1,1 0 0,0 0 0,0 0 0,0 0 0,0 0 0,1 1-1,0-1 1,0 1 0,1 0 0,-1 0 0,1 1 0,0 0 0,1-1 0,8-4-1,5-2 194,1 2 0,1 0-1,40-11 1,-23 10 485,53-5 0,-46 11-353,1 2 0,-1 3 0,1 1 0,-1 2 0,85 19 1,-84-10-193,-1 2 0,79 38 0,-102-38-1490,-74-14-18105,31-1 16233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02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148 143 4480,'-36'-36'4501,"35"36"-4232,0-1 1,-1 0-1,1 1 0,0-1 1,-1 1-1,1-1 0,-1 1 1,1-1-1,-1 1 0,1 0 1,0 0-1,-1 0 0,1 0 1,-1 0-1,1 0 0,-1 0 1,1 0-1,-1 1 0,1-1 0,-3 2 1,0-1-95,1 0 1,0 1 0,-1-1-1,1 1 1,0 0 0,0 0 0,-3 3-1,1 0-25,1-1 0,0 1 0,0 0 0,1 0 0,-1 1 0,1-1 0,0 1 0,1-1-1,-1 1 1,1 0 0,0 0 0,1 0 0,-1 0 0,1 1 0,1-1 0,-1 0 0,1 0 0,0 1 0,0-1 0,1 0 0,0 0-1,0 1 1,0-1 0,1 0 0,0 0 0,4 8 0,-5-12-117,0 0 0,0 0 0,1 0 0,-1 0-1,1 0 1,-1 0 0,1 0 0,0-1 0,0 1 0,0 0 0,0-1-1,0 0 1,0 0 0,0 1 0,0-1 0,0 0 0,1-1 0,-1 1-1,0 0 1,1-1 0,-1 1 0,0-1 0,1 0 0,-1 0 0,1 1-1,-1-2 1,1 1 0,-1 0 0,1-1 0,2 0 0,2-1 10,-1 0 0,0 0 0,-1-1 0,1 0 1,0 0-1,-1 0 0,1-1 0,-1 1 0,0-1 0,6-7 0,-1 0 33,-1 1 0,0-2 0,-1 1-1,0-1 1,-1-1 0,11-25 0,-16 33-66,1-1 0,-1 0 1,-1 0-1,1 0 0,-1 0 0,0 0 1,-1 0-1,1 0 0,-1 0 0,0 0 1,-1 0-1,1 0 0,-1 0 0,-1 0 1,1 0-1,-1 0 0,0 0 0,-4-9 1,3 11-59,0 1 1,0-1-1,0 1 1,0 0-1,-1 0 1,1 0-1,-1 0 1,0 1-1,1-1 1,-1 1-1,0 0 1,-1 0-1,1 0 1,0 1-1,-1-1 1,1 1-1,0 0 1,-1 0-1,1 1 1,-1 0-1,-5-1 1,-3 1-486,1 1-1,0 0 1,-1 1-1,1 0 1,0 0 0,-19 8-1,29-9 214,0-1 0,0 1 0,1 0 0,-1 0 0,0 0 0,1 0 0,-1 0 0,1 0-1,-1 0 1,1 0 0,-1 1 0,0 0 0,1-1 91,1 0 0,-1 0-1,1 1 1,0-1 0,-1 0-1,1 0 1,0 0 0,0 0 0,0 0-1,0 0 1,0 0 0,0 0 0,0 1-1,0-1 1,0 0 0,0 0-1,1 0 1,-1 0 0,0 0 0,1 0-1,-1 0 1,1 1 0,15 25-4283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06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1472,'5'-24'7301,"-5"26"-6848,6 107 2169,1 2-1318,-8-11-492,11 263 1682,-10-357-2458,0-4-13,0 1 1,0-1 0,0 0 0,1 1 0,-1-1-1,0 0 1,1 0 0,0 0 0,-1 0-1,1 1 1,0-1 0,0 0 0,0 0 0,0 0-1,2 2 1,-2-4-13,-1 0 0,1 0 0,-1 0 0,0 0 0,1 0 0,-1 0 0,1 0 0,-1 0 0,0-1 0,1 1 0,-1 0 0,0 0 0,1 0 0,-1 0 0,0-1 0,1 1 0,-1 0 0,0 0 0,0-1 0,1 1 0,-1 0 0,0-1 0,0 1 0,1 0 0,-1-1 0,0 1 0,0 0 0,0-1 0,0 1 0,1 0 0,-1-1 0,0 0 0,8-17-112,-6 13 68,24-66-360,-18 45 288,2 0-1,1 0 0,20-34 1,-29 58 143,1-4-41,0 1-1,0 1 1,1-1 0,0 0 0,6-5 0,-9 9 5,-1 1 0,1-1 0,0 1 1,0-1-1,-1 1 0,1 0 0,0-1 0,0 1 0,0 0 0,-1 0 0,1-1 0,0 1 0,0 0 1,0 0-1,0 0 0,0 0 0,-1 0 0,2 0 0,-1 1 19,1-1 1,-1 1-1,0-1 0,0 1 0,0-1 1,0 1-1,0 0 0,-1 0 1,1-1-1,0 1 0,0 0 0,0 0 1,-1 0-1,1 0 0,0 0 1,-1 0-1,1 2 0,1 0 8,-1 1 0,0-1 0,0 1-1,0-1 1,0 1 0,-1 0 0,1 0 0,-1 4-1,-2 35 40,1-34-43,-3 28-188,-16 62 0,5-41-5863,11-46 4000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07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6 3392,'0'0'64,"0"0"0,0 0-1,0-1 1,-1 1 0,1 0 0,0-1 0,0 1 0,0 0 0,0 0-1,-1-1 1,1 1 0,0 0 0,0 0 0,0-1 0,-1 1 0,1 0-1,0 0 1,0 0 0,-1 0 0,1-1 0,0 1 0,0 0 0,-1 0-1,1 0 1,0 0 0,-1 0 0,1 0 0,0 0 0,-1 0 0,1 0-1,0 0 1,-1 0 0,1 0 0,0 0 0,0 0 0,-1 0 0,1 0-1,-1 0 1,-12 8 2117,0 1-858,1-3-234,0 1 0,-18 13 0,-7 6 711,-22 10-719,-56 32-1634,111-66 92,1 0 1,0 0 0,0 0-1,0 1 1,-4 3-1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08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28 1568,'-3'0'-200,"-14"-5"1680,-12 2 7938,35 4-8973,0 0 0,0-1-1,0 0 1,0 0 0,7-1-1,9 0-45,402-10 3593,-214 4-3606,-155 6-386,0 3 0,79 12 0,-133-14-35,0 0-1,1 0 1,-1 0-1,0 1 0,0-1 1,0 0-1,1 1 1,-1-1-1,0 1 1,0-1-1,0 1 0,0-1 1,0 1-1,0 0 1,0-1-1,0 1 0,0 0 1,-1 0-1,3 2 1,-3-3-15,0 0 1,0 1-1,0-1 1,0 1-1,0-1 1,0 1-1,0-1 1,0 0 0,0 1-1,0-1 1,0 1-1,0-1 1,0 0-1,-1 1 1,1-1-1,0 1 1,0-1-1,0 0 1,0 1 0,-1-1-1,1 1 1,-13 9-1581,1-3 231,0-2 0,-17 7 0,-9-1-350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09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67 2912,'-3'-2'448,"-7"-1"1792,14-4 314,1 2-1942,0 1-1,0 0 1,0 0-1,1 0 0,-1 1 1,1 0-1,0 0 1,-1 0-1,1 1 0,9-3 1,0 1 10,1 1 0,33-4 0,-42 7-585,1 0 0,-1 0 0,1 1 0,-1-1 0,1 2 0,-1-1 0,0 1 0,0 0 0,0 0 0,0 1 0,0 0 0,0 1 0,-1-1 0,1 1 0,9 8 0,-15-11-28,0 0-1,-1 0 0,1 0 1,0 0-1,-1 0 1,1 0-1,0 0 1,-1 0-1,0 0 1,1 0-1,-1 0 1,0 1-1,1-1 0,-1 0 1,0 0-1,0 0 1,0 1-1,0-1 1,0 0-1,0 0 1,0 1-1,-1-1 0,1 0 1,0 0-1,-1 0 1,1 0-1,-1 1 1,1-1-1,-1 0 1,1 0-1,-1 0 0,0 0 1,-1 1-1,-3 5 94,-1 0-1,0 0 1,-10 8-1,12-12-53,-54 45 382,-9 9-257,42-33-176,7-8 91,1 1 0,-24 31 0,44-50 295,52-20 274,-30 16-487,0 1 0,0 1-1,31-1 1,-44 5-84,1 0 0,-1 1-1,0 0 1,1 1 0,-1 0 0,0 1-1,0 1 1,21 8 0,14 10-1041,-47-22 875,0 0-1,0 0 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09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3 115 3552,'-3'3'4757,"4"-2"-4636,-1-1 0,0 0 0,1 0 0,-1 0-1,0 0 1,0 0 0,1 0 0,0 0 0,13 5 856,1 0 0,0-2 1,0 0-1,29 2 0,62-7 526,-79 1-1322,-8 0-61,1 0 0,-1-1 0,33-9 0,-50 11-162,0-1-1,0 0 0,0 0 1,0 0-1,0 0 0,-1 0 1,1 0-1,0-1 0,0 1 0,-1 0 1,2-3-1,-2 3 17,0 1 0,-1-1 0,1 0 0,-1 0 0,0 0 0,1 0-1,-1 0 1,0 1 0,1-1 0,-1 0 0,0 0 0,0 0 0,0 0 0,0 0 0,0 0 0,0 0 0,0 0 0,0 0 0,0 0-1,0 0 1,-1 0 0,1 0 0,0 0 0,-1 0 0,1 0 0,0 1 0,-2-2 0,-1-3-50,0 1 0,-1-1 0,0 1 0,0 0 0,0 1 0,-1-1-1,1 1 1,-1 0 0,1 0 0,-8-3 0,-2-1 10,-2 0 0,-19-5 0,24 9 126,-1 0-1,1 1 0,0 1 1,-1 0-1,1 0 0,-1 1 1,1 1-1,-16 2 0,19-2 58,0 1 0,1 0 0,-1 0 0,1 1 0,-1 0 0,1 0 0,0 1-1,0-1 1,0 2 0,1-1 0,0 1 0,0 0 0,-7 6 0,10-6 53,0-1 0,0 0 0,0 1 0,1 0 0,0-1 0,0 1 0,0 0 0,0 0 0,1 1 0,-1-1 0,1 0 0,1 0 0,-1 1 0,1-1 0,0 0 0,0 1 0,2 6 0,1 9 245,1-1 0,0 0 0,10 21 0,-11-31-259,1 1 0,1-1 0,-1 0 0,2 0 0,-1-1 1,2 0-1,-1 0 0,1 0 0,0-1 0,1 0 0,15 13 1,-15-15-158,1-1 1,0 0-1,0 0 1,0 0-1,0-2 0,1 1 1,-1-1-1,1 0 1,0-1-1,0 0 1,0-1-1,0 0 1,11 0-1,-5-1-518,0-1 0,-1-1 0,1 0 0,24-8-1,-28 7-759,-1-2 0,0 1 1,19-12-1,4-6-1201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11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193 520 3072,'3'-21'1542,"-3"19"-1296,1 0 1,-1 0 0,1 0-1,-1 0 1,0 0 0,1 0-1,-1 0 1,0 0 0,-1 0-1,1 0 1,0 0-1,-1 0 1,1 0 0,-1 1-1,1-1 1,-1 0 0,0 0-1,0 0 1,0 0-1,0 1 1,0-1 0,0 0-1,-3-2 1,1 1-71,0 1 0,0 0 0,-1 0 1,1 0-1,0 0 0,-1 0 0,0 1 0,1 0 0,-1 0 0,0 0 0,0 0 1,1 0-1,-1 1 0,0-1 0,0 1 0,0 0 0,0 0 0,0 1 1,0-1-1,1 1 0,-1 0 0,0 0 0,0 0 0,-5 3 0,4-2-95,-1 1-1,1 0 1,0 0-1,0 0 1,0 1-1,1-1 0,-1 1 1,1 0-1,0 1 1,0-1-1,0 1 1,0-1-1,1 1 1,0 0-1,-5 10 1,5-6 15,1-1 0,-1 1 1,1 0-1,1-1 0,0 1 1,0 0-1,0 0 0,2 14 1,0-17-46,0 0 0,0 1 0,0-1 1,1 0-1,0 0 0,0 0 0,0 0 0,1-1 1,0 1-1,0-1 0,1 1 0,-1-1 0,6 5 0,-5-6 7,0 1 0,1-1 0,-1 0-1,1 0 1,0-1 0,1 1-1,-1-1 1,1 0 0,-1-1 0,8 3-1,-8-3-7,0-1-1,0-1 1,0 1-1,0 0 1,0-1-1,1 0 1,-1-1-1,0 1 1,0-1-1,0 0 1,0 0-1,0 0 1,6-3-1,3-2 55,1-1 0,-1-1-1,-1 0 1,1-1 0,-2 0-1,1-1 1,11-12 0,-3 1 140,-1-1 1,33-46-1,-42 51-164,0 0 0,-2-1 0,0 0-1,0-1 1,8-30 0,-14 39-55,-1 0 0,0 0-1,-1-1 1,0 1 0,0-1-1,-1 1 1,-1-1 0,0 1-1,0-1 1,-1 1 0,0 0-1,-6-16 1,0 8-41,-1 0-1,0 1 1,-2 0-1,0 1 1,-1 0 0,0 1-1,-1 0 1,-1 1 0,0 0-1,-1 1 1,-1 1-1,0 0 1,-29-15 0,38 23-68,-1 0 0,0 1 1,0 0-1,0 1 0,0-1 0,0 2 1,-17-3-1,20 4-109,0 0 1,1 0 0,-1 1-1,1-1 1,-1 1-1,1 0 1,-1 0-1,1 1 1,-1-1-1,1 1 1,0 0-1,0 0 1,0 1-1,0-1 1,-6 6-1,9-7-45,-1 0 0,1 0-1,0 0 1,1 0-1,-1 0 1,0 1 0,0-1-1,0 0 1,1 0 0,-1 1-1,0-1 1,1 0-1,0 1 1,-1-1 0,1 1-1,0-1 1,-1 1-1,1-1 1,0 2 0,6 12-4002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12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53 129 3136,'-16'-2'7478,"16"2"-7319,0 0 0,0-1 0,0 1 0,-1-1 0,1 1 1,0 0-1,0-1 0,0 1 0,0-1 0,0 1 0,0 0 0,0-2 0,-7 20 642,0 0 0,1 1 0,1-1 0,-3 24 0,7-35-756,0 0 0,1-1-1,0 1 1,0 0 0,1-1-1,-1 1 1,1 0 0,1-1-1,-1 1 1,1-1 0,0 0-1,1 1 1,-1-1 0,1 0-1,8 10 1,-9-13-22,1 0 0,-1 0 0,1-1 0,0 1 0,0-1 0,1 0 0,-1 0 0,0 0 0,1 0 0,-1 0 0,1-1 0,-1 0 0,1 1 0,0-2 0,-1 1 0,1 0 0,0-1 0,0 1 0,0-1 0,0 0 0,0 0 0,-1-1 0,8-1 0,7-2 88,-1 0 0,0-1 0,29-14 0,-41 17-83,20-9 34,88-42-80,-100 45-31,0 0 0,0-1 0,-1-1 0,-1 1 0,1-2 0,11-13 0,-16 15 66,0 0 0,-1 0 0,0-1-1,0 1 1,-1-1 0,-1 0-1,5-14 1,-8 20-13,0 1 1,0-1-1,0 0 0,0 0 0,-1 0 0,0 0 1,0 0-1,0 0 0,0 1 0,0-1 0,-1 0 1,0 0-1,0 0 0,0 0 0,0 1 0,0-1 1,-1 0-1,0 1 0,0-1 0,0 1 0,0 0 1,0 0-1,-4-5 0,3 6-11,1 0 1,0 0-1,-1 0 0,0 1 1,1-1-1,-1 1 0,0 0 1,1-1-1,-1 1 0,0 0 1,0 1-1,0-1 0,0 0 1,0 1-1,0 0 0,0 0 1,0 0-1,0 0 0,0 0 1,0 0-1,0 1 0,0-1 1,0 1-1,0 0 0,-4 2 0,-6 2 91,0 2-1,0-1 1,1 2-1,-13 9 1,17-12 24,-1 1 17,0 1 0,1 0 0,0 0 0,0 1-1,1 0 1,0 1 0,-12 17 0,15-20-4,1 1 0,0 0 0,0-1 0,0 1 0,1 0-1,0 1 1,1-1 0,-1 0 0,1 1 0,1-1 0,-1 0 0,2 15 0,2-4 56,1 0 0,0 1 0,1-2 0,1 1 0,1-1 0,1 0 0,0 0 1,16 24-1,6 2 82,62 69 0,-71-88-1283,1-1 0,35 27 0,-34-30-4967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13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11 121 3392,'0'0'55,"-1"0"0,0-1 1,1 1-1,-1 0 0,1 0 0,-1-1 0,1 1 1,-1-1-1,1 1 0,-1 0 0,1-1 1,-1 1-1,1-1 0,-1 1 0,1-1 0,0 1 1,-1-1-1,1 1 0,0-1 0,-1 0 0,1 1 1,0-1-1,-1-1 0,2 2 220,0-1 0,0 0 0,0 0 1,0 0-1,0 1 0,0-1 0,0 1 0,0-1 0,0 1 0,0-1 0,2 0 0,8-3 1792,-6 2-1213,1 0 0,-1 0 1,1 1-1,11-2 0,0 1-218,30-4 928,62-1 1,-45 5-673,271-24 1262,74-2-2724,-235 16-6246,-165 11 6122,-7 0 300,0 1 0,0-1 0,0 1 0,-1 0 0,1-1 0,0 1 0,0 0 0,0 0 0,0 1 0,0-1 1,0 0-1,0 1 0,0-1 0,-1 1 0,5 1 0,-6-2 307,0 1 0,0-1 0,0 0 1,0 1-1,-1-1 0,1 0 0,0 1 1,0-1-1,0 0 0,0 1 0,0-1 0,-1 0 1,1 1-1,0-1 0,0 0 0,0 1 0,-1-1 1,1 0-1,0 0 0,0 1 0,-1-1 1,1 0-1,0 0 0,-1 0 0,1 1 0,0-1 1,-1 0-1,1 0 0,0 0 0,-1 0 0,1 0 1,-1 0-1,-26 14-2329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30.8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 3968,'0'-16'2000,"0"24"-1350,9 427 4097,-6-312-4306,3 74 78,0-140-397,-3-28 18,0 1 0,-2 0 0,-4 35 1,3-63-454,0-2 230,0 1 0,0-1 0,1 0 0,-1 0 0,0 1 0,0-1 0,0 0 0,0 0 0,0 1 0,0-1 0,0 0 0,0 0-1,0 1 1,0-1 0,0 0 0,0 1 0,-1-1 0,1 0 0,0 0 0,0 1 0,0-1 0,0 0 0,0 0 0,0 0 0,-1 1 0,1-1 0,0 0 0,0 0 0,0 0 0,0 1 0,-1-1 0,1 0 0,0 0 0,0 0 0,-1 0 0,1 0 0,0 1 0,0-1-1,-1 0 1,1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13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150 347 4896,'-1'-1'85,"1"1"0,-1 0 0,1-1 0,0 1 1,-1-1-1,1 1 0,0-1 0,0 1 0,-1 0 0,1-1 1,0 1-1,0-1 0,0 1 0,0-1 0,-1 1 0,1-1 0,0 1 1,0-1-1,0 1 0,0-1 0,0 1 0,0-1 0,1 0 1,-1-6 638,0 6-588,0 1 0,0-1 0,0 1-1,0-1 1,0 1 0,0 0 0,0-1 0,0 1 0,0-1 0,-1 1 0,1-1 0,0 1 0,0-1 0,0 1 0,-1 0-1,1-1 1,0 1 0,-1-1 0,1 1 0,0 0 0,-1-1 0,1 1 0,-1 0 0,1 0 0,0-1 0,-1 1 0,1 0 0,-1 0-1,1-1 1,-1 1 0,1 0 0,-1 0 0,1 0 0,0 0 0,-1 0 0,1 0 0,-1 0 0,1 0 0,-1 0 0,1 0-1,-1 0 1,1 0 0,-1 0 0,0 1 0,-20 6 2030,13-3-2006,1 1 0,-1 0 0,1 0-1,0 0 1,0 1 0,1 0 0,0 1 0,0 0-1,1-1 1,-1 2 0,1-1 0,1 1 0,0-1 0,0 1-1,0 0 1,1 1 0,0-1 0,1 1 0,-1-1-1,2 1 1,-1 0 0,1-1 0,1 1 0,0 0-1,0 0 1,1 0 0,-1 0 0,5 13 0,-4-18-121,0 0 1,0 0 0,1-1 0,-1 1-1,1 0 1,0-1 0,0 1 0,1-1 0,-1 1-1,1-1 1,-1 0 0,1 0 0,0 0-1,0-1 1,1 1 0,-1-1 0,0 1-1,1-1 1,0 0 0,-1-1 0,1 1-1,0 0 1,0-1 0,0 0 0,0 0-1,0 0 1,0-1 0,0 1 0,0-1-1,0 0 1,0 0 0,5-1 0,-1-1-4,0 0-1,0 0 1,0-1 0,-1 0 0,1-1 0,-1 0 0,11-7 0,45-38 82,-37 27-120,-1-1 0,-1-1-1,28-37 1,-45 52 9,-1 0-1,0 0 1,-1-1 0,0 0-1,0 1 1,-1-2 0,0 1-1,-1 0 1,0-1-1,-1 0 1,0 0 0,-1 1-1,0-1 1,0-16 0,-3 15 31,0 1 0,0-1 1,-1 1-1,0 0 0,-1 0 1,0 0-1,-1 1 1,-1-1-1,1 1 0,-1 0 1,-1 1-1,-10-13 0,8 13-134,0-1-1,0 2 0,-1-1 0,0 1 1,-1 1-1,1 0 0,-1 0 1,-1 1-1,1 1 0,-25-9 0,31 13-20,-1-1-1,0 1 0,1 0 0,-1 1 0,1-1 1,-1 1-1,0 0 0,1 1 0,-1-1 0,0 1 1,-7 2-1,10-2-145,0 1 0,0-1 0,0 0 0,0 1 0,0 0 0,0 0 0,0 0 0,0 0 1,0 0-1,1 0 0,0 1 0,-1-1 0,1 1 0,0 0 0,0 0 0,0 0 0,0 0 0,1 0 0,-3 5 1,4-6-46,-1 0 0,0 1 1,1-1-1,0 0 0,0 0 1,-1 0-1,1 0 0,0 0 1,1 1-1,-1-1 0,0 0 1,1 0-1,-1 0 0,1 0 1,-1 0-1,1 0 0,0 0 1,0 0-1,0 0 1,0 0-1,1 0 0,-1-1 1,0 1-1,3 2 0,1 0-264,-1 1 1,1-2-1,0 1 0,0-1 0,1 1 0,-1-1 0,9 3 0,32 11-1289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14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25 4320,'1'-2'178,"1"0"0,-1 0 0,1-1 0,-1 1 0,1 0 1,0 1-1,0-1 0,0 0 0,0 1 0,0-1 0,3-1 0,12 2 4828,-17 2-4864,0-1 1,0 0-1,1 1 1,-1-1-1,0 0 1,0 1 0,0-1-1,0 1 1,1-1-1,-1 0 1,0 1-1,0-1 1,0 1-1,0 0 304,0 3-122,0-1 1,1 1-1,-2-1 1,1 1-1,0-1 1,-1 1-1,0-1 1,1 1-1,-3 4 1,-14 33 894,13-33-1022,-19 41 852,3 1 0,-27 101 0,42-127-945,1 0 1,0 0-1,2 1 0,1-1 0,1 1 0,1-1 1,1 1-1,10 43 0,-10-61-97,1 0-1,-1 0 1,1-1 0,1 1-1,-1-1 1,1 1 0,0-1-1,1 0 1,-1 0-1,1-1 1,0 1 0,1-1-1,7 6 1,-5-6-236,-1 0 0,1 0 0,0-1 0,0 0 0,0 0 0,1-1 0,-1 0 0,1-1 0,0 0-1,12 2 1,-3-2-1505,0-1 0,0-1 0,0 0 0,-1-1 0,20-4-1,-35 5 1455,-1 0-1,1-1 1,0 1 0,-1 0-1,1-1 1,-1 1-1,1-1 1,-1 1-1,1-1 1,-1 0 0,0 0-1,1 0 1,-1 1-1,0-1 1,0-1-1,1 1 1,-1 0 0,0 0-1,0 0 1,0 0-1,0-1 1,0 1-1,0-2 1,-1 1 102,0 0-1,0 1 1,0-1 0,0 0-1,0 1 1,0-1 0,-1 0-1,1 0 1,-1 1 0,-1-4 0,2 5 171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14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63 151 9056,'-46'-39'3360,"33"31"-2624,10-3-192,6 7 480,10-4-672,5 0 1247,10-3-863,6 0-96,9-6-384,14 6-512,23 0 128,7 3-3007,1 4 1727,-9 4-5536,0 7 3872,-4 6 832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15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39 3136,'-1'0'61,"0"0"0,1-1 0,-1 1 1,1 0-1,-1-1 0,1 1 0,-1-1 0,1 1 0,-1-1 1,1 1-1,-1-1 0,1 1 0,0-1 0,-1 1 0,1-1 0,0 0 1,-1 1-1,1-1 0,0 1 0,0-1 0,0 0 0,-1 1 1,1-1-1,0 0 0,4-8 3492,-4 8-3469,0 1-1,0-1 0,0 1 0,0 0 1,0-1-1,0 1 0,0 0 0,0-1 1,0 1-1,0 0 0,0-1 1,0 1-1,0 0 0,-1-1 0,1 1 1,0 0-1,0-1 0,0 1 0,-1 0 1,1 0-1,0-1 0,0 1 0,-1 0 1,1 0-1,0-1 0,0 1 0,-1 0 1,1 0-1,0 0 0,-1 0 0,1-1 1,-1 1-1,-12-6 1905,9 6-1742,-1-1 0,1 1-1,-1 1 1,0-1 0,1 0-1,-1 1 1,1 0 0,-1 0-1,-7 3 1,-1 2-170,-24 12-1,35-17-258,-15 11-1067,16-12 1094,22 26-9753,13-14 7413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15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4 161 5312,'-4'-11'8106,"6"9"-7677,1 0-1,-1 0 0,0 0 0,1 0 1,0 0-1,-1 1 0,1-1 1,5-1-1,5-4 741,13-6-426,0 1 0,0 1-1,1 2 1,0 0 0,34-5 0,143-15-517,-179 27-184,32-3-86,-32 4-52,1-1 1,42-10 0,-61 10 347,6-2-2131,-24 10-1860,-63 29-2330,39-17 2219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16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69 6816,'-11'-9'2197,"11"9"-2167,0 0 0,0 0 0,0 0 0,-1-1 0,1 1 0,0 0 0,0 0 0,0 0 0,0 0 0,0 0 0,0 0 0,0 0 0,0 0 0,0-1 0,0 1 0,0 0 0,0 0 0,0 0 0,0 0-1,0 0 1,0 0 0,0 0 0,0 0 0,0-1 0,0 1 0,0 0 0,0 0 0,0 0 0,1 0 0,-1 0 0,0 0 0,0 0 0,0 0 0,0 0 0,0-1 0,0 1 0,0 0 0,0 0 0,0 0 0,0 0 0,0 0 0,1 0 0,-1 0 0,0 0 0,0 0 0,0 0 0,0 0 0,0 0 0,0 0 0,0 0 0,0 0 0,1 0 0,-1 0 0,0 0 0,0 0-1,0 0 1,0 0 0,8-2 1227,-6 2-764,62-12 6227,14-3-3622,-27 5-2351,1 3 0,83-2 0,106 15-6102,-227-6 4725,23 4-3151,-34-4 3340,-1 1-1,1 0 1,-1 0-1,0 0 1,1 0 0,-1 0-1,0 0 1,0 0-1,0 1 1,0-1 0,0 1-1,3 2 1,6 15-4551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19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2976,'0'-1'69,"0"1"0,0-1-1,1 1 1,-1-1 0,0 0 0,0 1 0,1-1-1,-1 1 1,0-1 0,1 0 0,-1 1 0,18-20 8737,-10 29-6470,-7-7-2157,-1 1 0,1 0 0,-1-1 0,1 1 0,-1-1 1,0 1-1,-1 4 0,1 7 195,4 263 3595,-5-167-3223,1-105-856,0-1 1,0 0-1,-1 1 0,0-1 0,-2 9 1,-8 9-7115,6-15 4776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19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90 5152,'-2'0'430,"1"0"-366,1 0 1,0 0 0,-1 0 0,1 0 0,-1 0 0,1 0-1,-1 0 1,1-1 0,0 1 0,-1 0 0,1 0-1,-1 0 1,1 0 0,0-1 0,-1 1 0,1 0-1,0 0 1,-1-1 0,1 1 0,0 0 0,-1-1-1,1 1 1,0 0 0,-1-1 0,1 1 0,0-1-1,0 1 1,-1-1 0,19 0 4330,32 1-1134,116 0 3136,222-11-3005,-385 11-3388,272-20 719,3-15-1861,-243 30 300,18-5-3310,-49 9 3581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20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40 5632,'-2'-9'734,"-1"-21"2596,-6 42 974,-7 15-2294,-38 47 1,-120 135-139,174-208-1885,-4 4-233,0 0 0,0 1 0,-4 8 0,8-13-7,-1 0 0,1 0 0,-1 0 0,1 0 0,-1 0 0,1 0 1,0 0-1,-1 0 0,1 0 0,0 0 0,0 0 0,0 0 0,0 1 0,0-1 1,0 0-1,0 0 0,0 0 0,0 0 0,1 0 0,-1 0 0,0 0 0,1 0 1,-1 0-1,1 0 0,-1 0 0,1 0 0,0 0 0,1 2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20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18 5728,'-6'-14'1840,"6"14"-1713,1-1 1,-1 1 0,1-1 0,0 1-1,-1 0 1,1 0 0,0-1-1,-1 1 1,1 0 0,0 0 0,-1 0-1,1 0 1,0 0 0,0 0-1,-1 0 1,1 0 0,0 0 0,0 0-1,0 0 1,1 0 390,23 1 559,0 0 0,0 1 0,0 2 0,0 1 0,0 0 1,41 17-1,-46-13-796,0 0 1,-1 1 0,0 1-1,-1 1 1,0 1-1,-1 0 1,-1 1-1,18 20 1,5 9 582,57 84 0,-74-93-550,-3 0 1,0 1 0,20 57 0,-36-82-442,0-1 1,2 18 0,-3 3-4599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31.1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43 5408,'-21'-11'2432,"25"7"-2112,0 0 1024,9 4-800,15-8 480,1 4-576,25-4 448,2 8-512,6-3-288,0 3-64,-1 0 256,-4 3-192,5 2 352,-11 2-256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22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63 3552,'0'-1'124,"0"1"0,0-1 0,0 0 0,0 0-1,0 0 1,1 0 0,-1 0 0,0 0 0,1 0 0,-1 1 0,0-1 0,1 0 0,-1 0 0,1 0 0,-1 1-1,1-1 1,-1 0 0,1 1 0,0-1 0,-1 0 0,1 1 0,0-1 0,0 1 0,0-1 0,11-11 2527,11-20 9773,-21 44-11069,-1 22-1954,-1-31 923,4 112-125,-1 56-78,-3-166-80,0 0 0,-1 0-1,0 0 1,0 0 0,0-1 0,-1 1 0,0 0 0,0-1 0,0 1 0,0-1 0,0 0 0,-4 5 0,3-6-3,1-1-1,-1 1 1,1-1 0,-1 0-1,0 0 1,0 0 0,0 0-1,0 0 1,0-1 0,0 1-1,0-1 1,-1 0 0,1 0 0,0 0-1,-1 0 1,1-1 0,-7 1-1,-22 0 101,0-2-1,0-1 0,0-1 0,-35-9 1,-13-9-2185,79 21 1839,0 0 0,1-1 0,-1 1 0,0 0 0,1 0 0,-1-1 0,0 1 0,1 0 0,-1-1 0,0 1 0,1-1 0,-1 1 0,1-1 0,-1 1 0,0-2 0,30 8-7754,-4-2 3061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23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33 6048,'-1'-1'207,"0"0"0,0 1 1,0-1-1,1 0 0,-1 1 1,0-1-1,0 0 0,0 0 0,1 0 1,-1 0-1,0 0 0,1 0 1,-1 0-1,1 0 0,-1-1 1,1 2-51,0-1 1,0 0 0,0 1 0,0-1-1,0 1 1,1-1 0,-1 1 0,0-1 0,0 1-1,0-1 1,1 1 0,-1-1 0,0 1 0,1-1-1,-1 1 1,0-1 0,1 1 0,-1 0-1,0-1 1,1 1 0,-1-1 0,1 1 0,-1 0-1,1 0 1,-1-1 0,1 1 0,-1 0 0,1 0-1,-1-1 1,1 1 0,-1 0 0,1 0 0,0 0-1,-1 0 1,2 0 0,11-2 762,-1 0 0,1 2 0,25 0 0,-10 1-403,106 2 117,-45 4-6132,-48-5-1718,-15 5 3158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23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48 3232,'-4'-3'531,"4"1"324,11-1 1580,5 0 314,57-15 1405,-33 9-2590,8 0-366,-44 9-1136,0-1 1,0 1 0,1 0-1,-1 0 1,0 1-1,0-1 1,0 1-1,0 0 1,6 2-1,-10-3-43,1 0 0,-1 0 0,0 1 0,1-1-1,-1 0 1,0 0 0,1 1 0,-1-1 0,1 0-1,-1 1 1,0-1 0,0 0 0,1 1-1,-1-1 1,0 0 0,0 1 0,1-1 0,-1 1-1,0-1 1,0 1 0,0-1 0,0 0 0,0 1-1,1-1 1,-1 1 0,0-1 0,0 1-1,0-1 1,0 1 0,0-1 0,-1 1 0,1-1-1,0 0 1,0 1 0,0-1 0,0 1 0,0-1-1,-1 1 1,1-1 0,0 0 0,0 1 0,-1-1-1,1 1 1,0-1 0,-1 1 0,-17 17 585,16-16-553,-17 13 479,-1 0-1,-37 19 1,28-17-364,28-16-118,15 2-5,37 8-381,69 18-6663,-86-17 4863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25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47 1984,'0'-1'53,"0"0"0,0 0 0,0 0 0,0 0-1,0 0 1,1 0 0,-1 1 0,0-1 0,1 0 0,-1 0 0,0 0 0,1 1 0,-1-1-1,1 0 1,0 0 0,-1 1 0,1-1 0,-1 1 0,1-1 0,1-1 0,19-8 1362,-19 10-885,1-1 0,-1 0-1,0 0 1,1 0 0,-1 0 0,0-1-1,0 1 1,0-1 0,4-3 0,-6 5-468,0 0 1,0 0-1,0 0 0,-2-3 1000,2 3-1000,0 0 0,0 0 1,-1 0-1,1 0 1,0 0-1,0 0 0,0 0 1,0 0-1,-1 0 1,1 0-1,0 0 1,0 0-1,0 0 0,0 0 1,-1 0-1,1 0 1,0 0-1,0 0 0,0 0 1,0 0-1,-1 0 1,1 0-1,0 0 1,0 0-1,0 0 0,-1 0 1,-10 1 802,2 1-608,1 0 0,0 1 1,0 0-1,0 0 0,0 1 0,0 0 0,1 0 1,0 1-1,0 0 0,0 0 0,0 1 1,-8 9-1,11-11-245,0 1 0,1-1 0,-1 1 0,1-1 0,1 1 0,-1 0-1,1 0 1,-1 0 0,1 0 0,1 0 0,-1 1 0,1-1 0,-1 9 0,2-7-22,0 0-1,0 0 1,1 0 0,0 0-1,0 0 1,1-1 0,-1 1-1,2 0 1,-1-1 0,5 9-1,-1-3 42,1 0-1,0 0 0,1 0 1,0-1-1,0-1 1,2 1-1,-1-1 0,1-1 1,22 17-1,15 5 239,-26-18 271,36 29 0,-56-42-515,0 1 0,-1 0 0,1 0 0,0 0 0,0 0 0,0-1 0,-1 1 0,1 0 0,0 0 0,-1 0 0,1 0 0,-1 0 0,1 1 0,-1-1 0,0 0 0,1 0 0,-1 0 0,0 0 0,0 0 0,0 1 0,0-1 0,0 0 0,0 0 0,0 0 0,0 2 0,-1-1 8,0-1 0,0 1 0,0-1 0,0 0 0,0 1 0,0-1 0,0 0 0,0 1-1,0-1 1,-1 0 0,1 0 0,-1 0 0,1 0 0,-1 0 0,1-1 0,-1 1 0,-2 1 0,-17 6 135,0-1 0,-32 6 0,40-11-313,0 0 1,1-1 0,-1 0-1,0-1 1,-23-3-1,33 2-291,-1 0-1,1 0 1,-1 0-1,1 0 0,-6-4 1,8 5 216,0-1 0,1 1 0,-1 0 0,0-1 0,0 1 0,1-1 0,-1 1 0,1-1 0,-1 1 0,0-1 0,1 1 0,-1-1 0,1 0 0,-1 1 0,1-1 0,0 0 0,-1 1 0,1-1 0,0 0 1,-1 0-1,1 1 0,0-1 0,0 0 0,0 0 0,-1 0 0,1 1 0,0-1 0,0 0 0,0 0 0,0 0 0,1 0 0,5-10-3961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26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0 231 7136,'0'-20'2656,"10"28"-2080,3-4-160,-5 4 1280,2 3-1024,-7 5 1632,2 7-1313,-5 5-127,0-1-512,0 1-352,-5-2 0,2 1-704,-2-2 384,0-6-2207,-3 0 1407,-2-4-3680</inkml:trace>
  <inkml:trace contextRef="#ctx0" brushRef="#br0" timeOffset="1">49 31 6880,'-8'-27'3136,"11"24"-2720,2 3-928,8 0-576,-3 3 768,-2 2-2304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26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5152,'-1'2'2162,"1"-2"-2123,2 8 612,6 11 651,-5-13-776,0 0 0,-1 0 0,0 0 0,-1 0-1,1 1 1,-1-1 0,0 0 0,-1 11-1,-2 52 2546,2-65-2965,-8 48 2105,5-36-1405,-2 34 1,5-50-815,0 1-1,0-1 0,0 1 0,0-1 0,0 0 0,0 1 0,1-1 0,-1 1 1,0-1-1,0 1 0,0-1 0,0 1 0,0-1 0,1 1 0,-1-1 1,0 0-1,0 1 0,1-1 0,-1 0 0,0 1 0,1-1 0,-1 0 1,0 1-1,1-1 0,-1 0 0,1 1 0,-1-1 0,0 0 0,1 0 0,-1 0 1,1 1-1,-1-1 0,1 0 0,-1 0 0,1 0 0,-1 0 0,1 0 1,-1 0-1,0 0 0,1 0 0,-1 0 0,1 0 0,-1 0 0,1 0 1,-1 0-1,1 0 0,-1-1 0,1 1 0,-1 0 0,0 0 0,1-1 0,0 1 1,3-2-232,0 0 0,0 0 0,0 0 0,5-5 0,55-48-789,-41 34 1554,47-33 0,-67 52-388,0 0 0,-1 1-1,1-1 1,0 1-1,0-1 1,0 1 0,0 0-1,0 0 1,0 1-1,1-1 1,-1 1-1,0-1 1,0 1 0,0 0-1,0 0 1,1 1-1,-1-1 1,0 0 0,0 1-1,0 0 1,0 0-1,0 0 1,0 0 0,0 0-1,0 1 1,0-1-1,0 1 1,-1 0-1,1 0 1,-1 0 0,1 0-1,-1 0 1,0 1-1,0-1 1,3 4 0,2 5 153,0 1 1,-1-1 0,0 1 0,0 0-1,4 19 1,-7-22-806,0 1-1,-2 0 1,1-1 0,0 16 0,0-3-4572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27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5 4736,'-1'0'137,"1"-1"1,-1 1 0,1 0-1,-1-1 1,1 1-1,-1-1 1,0 1-1,1 0 1,-1 0 0,1-1-1,-1 1 1,0 0-1,1 0 1,-1 0-1,0 0 1,1 0 0,-1 0-1,0 0 1,1 0-1,-1 0 1,0 0-1,1 0 1,-1 0 0,0 0-1,1 0 1,-1 1-1,0-1 1,1 0-1,-1 0 1,1 1 0,-1-1-1,1 0 1,-2 2-1,-19 19 4910,12-10-4089,4-6-677,0 1 0,0-1-1,1 1 1,-1 0 0,2 1 0,-1-1-1,1 1 1,0 0 0,0-1 0,0 1-1,1 1 1,0-1 0,1 0 0,-1 11-1,1-3-106,1 0 0,1 0 0,0 0 0,2-1 0,-1 1 0,7 18 0,-6-23-156,1-1 0,0 1 0,0-1 0,1 0 0,0 0-1,1-1 1,0 1 0,0-1 0,1-1 0,0 1 0,13 10-1,-10-9 0,1-2-1,0 1 1,0-2-1,1 1 1,0-1 0,0-1-1,0 0 1,21 5-1,-24-9-55,0 0 0,0 0-1,0-1 1,0 0 0,0 0 0,0-1 0,0 0 0,-1-1-1,1 0 1,0 0 0,-1-1 0,1 0 0,-1 0 0,0-1-1,0 0 1,0-1 0,-1 0 0,0 0 0,0 0-1,0-1 1,0 0 0,-1-1 0,0 1 0,0-1 0,5-9-1,3-4-206,-1-1 0,-1-1 0,-1 0 0,13-34 0,-21 46 240,0 0-1,0 0 1,-1 0 0,0-1 0,-1 1 0,0 0-1,-1-1 1,0 1 0,-1 0 0,0-1 0,0 1-1,-1 0 1,-4-14 0,5 21-2,0 0 1,-1 0-1,1 1 1,-1-1-1,1 0 0,-1 0 1,0 1-1,0 0 0,0-1 1,0 1-1,-1 0 0,1 0 1,-1 0-1,1 0 1,-1 0-1,-5-2 0,4 2 69,0 1-1,0 0 1,-1 0 0,1 0-1,-1 0 1,1 0-1,-1 1 1,1 0-1,-1 0 1,-7 1 0,4 1 147,0-1 0,0 1 0,1 1 0,-1-1 0,1 1 1,-1 1-1,1-1 0,0 1 0,0 1 0,1-1 0,-1 1 0,-10 11 1,12-10 4,0 0 0,1 1 0,0 0 1,0 0-1,1 0 0,-1 0 1,2 1-1,-1-1 0,-2 12 0,2-2 231,0 1 1,2 0-1,-1 20 0,3-8-79,1 0 1,1-1-1,1 1 1,2-1-1,13 41 1,-14-55-479,1 1 0,1-1 0,0 0 0,1 0 0,1 0 0,0-2 0,1 1 0,0-1 0,1 0 0,1-1 0,16 14 0,-15-18-1390,1 0 0,-1-1 0,1 0 0,1-1 0,-1 0 0,25 5 0,-17-5 190,40 13-6868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36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571 1 2656,'5'5'960,"-10"1"-736,-8 14-64,0-1 768,-10 25-544,-8 18 352,-8 20-448,-4-4 544,-6 0-448,-13-4 64,-12-1-256,-4 10-320,-1 3 64,12 0-2304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37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3648,'18'12'1344,"12"7"-1024,37 40-128,-18-4 1056,7 22-736,6 6 480,3-2-544,6-3-64,12-3-224,-4 2-160,-1 1-32,-12 0-1248,-9 5 704,-16-14-3488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35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469 17 1984,'-13'-17'736,"18"17"-448,-5 9 672,-5 7-544,-3 11 1024,-10 15-800,-8 9 448,-9 12-608,-9-5 64,-10 12-288,3 24-32,-1 20-128,-2-3-128,2 0 0,-9-11-2368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32.3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67 2816,'-7'-10'5427,"2"6"-4173,5 4-1234,-1 0-1,1 0 1,0 0-1,0 0 1,0 0-1,0 0 1,0 0 0,0 0-1,0 0 1,0 0-1,0 0 1,0 0-1,-1 0 1,1 0-1,0 0 1,0 0-1,0 0 1,0 0 0,0 0-1,0 0 1,0 0-1,0 0 1,0 0-1,0 0 1,0 0-1,0 0 1,-1 0-1,1 0 1,0 0-1,0 0 1,0 1 0,0-1-1,0 0 1,0 0-1,0 0 1,0 0-1,0 0 1,0 0-1,0 0 1,0 0-1,0 0 1,0 0 0,0 0-1,0 0 1,0 1-1,0-1 1,0 0-1,0 0 1,0 0-1,0 0 1,0 0-1,0 0 1,0 0 0,0 0-1,0 0 1,1-3 1401,-1 3-1396,0 0 1,0-1-1,0 1 0,0 0 1,0 0-1,0 0 1,0-1-1,0 1 1,0 0-1,0 0 0,0 0 1,0-1-1,0 1 1,0 0-1,0 0 1,0 0-1,0-1 0,0 1 1,-1 0-1,1 0 1,0 0-1,0-1 1,0 1-1,0 0 0,0 0 1,0 0-1,-1 0 1,1 0-1,0-1 1,0 1-1,0 0 0,0 0 1,-1 0-1,1 0 1,0 0-1,0 0 1,0 0-1,-1 0 0,1-1 1,0 1-1,0 0 1,0 0-1,-1 0 1,1 0-1,0 0 0,0 0 1,0 0-1,-1 0 1,1 0-1,0 1 1,0-1-1,0 0 0,-1 0 1,1 0-1,0 0 1,0 0-1,-1 0 1,1 0-21,0 0 1,0 0 0,0 0 0,0 0-1,0 0 1,0 0 0,-1 0 0,1 0 0,0 0-1,0 0 1,0 0 0,0-1 0,0 1-1,0 0 1,0 0 0,0 0 0,0 0 0,0 0-1,-1 0 1,1 0 0,0-1 0,0 1-1,0 0 1,0 0 0,0 0 0,0 0 0,0 0-1,0 0 1,0-1 0,0 1 0,0 0-1,0 0 1,0 0 0,0 0 0,0 0 0,0 0-1,0-1 1,0 1 0,0 0 0,0 0-1,1 0 1,-1 0 0,0 0 0,0 0 0,0 0-1,0 0 1,0-1 0,0 1 0,0 0 0,0 0-1,0 0 1,0 0 0,1 0 0,-1 0-1,0 0 1,0 0 0,0 0 0,0 0-1,1-3 231,-1 3-229,0-1 0,0 1 1,0 0-1,0 0 1,0 0-1,0 0 1,-1 0-1,1 0 1,0 0-1,0-1 0,0 1 1,0 0-1,0 0 1,0 0-1,0 0 1,0 0-1,0-1 1,0 1-1,0 0 0,0 0 1,0 0-1,0 0 1,0 0-1,0-1 1,0 1-1,0 0 1,0 0-1,0 0 0,0 0 1,0 0-1,0 0 1,0-1-1,1 1 1,-1 0-1,0 0 0,0 0 1,0 0-1,0 0 1,0 0-1,0 0 1,0 0-1,0-1 1,1 1-1,-1 0 0,0 0 1,0 0-1,0 0 1,0 0-1,0 0 1,1 0-1,0-1 23,0 0 1,0 0-1,0 1 0,0-1 1,0 0-1,0 1 0,0-1 0,0 1 1,1-1-1,-1 1 0,0 0 1,2-1-1,32-13 23,-22 11-69,0 1 0,0 0 1,0 1-1,0 0 0,24 2 0,-34 0 8,0-1 1,1 1 0,-1 0-1,0-1 1,0 2 0,0-1-1,0 0 1,0 1-1,0-1 1,0 1 0,0 0-1,0 0 1,-1 0 0,1 0-1,-1 0 1,0 1-1,1-1 1,-1 1 0,0-1-1,0 1 1,-1 0 0,1 0-1,-1 0 1,1 0-1,-1 0 1,0 0 0,0 0-1,1 7 1,2 17 299,-2 1 0,-1 38 0,-1-11 85,1-25-193,1 0-1,8 38 1,-8-59-95,1 1-1,0-1 1,0 0 0,1 1 0,0-2 0,1 1-1,0 0 1,0-1 0,0 0 0,1 0-1,8 7 1,-11-13-105,-1 1-1,1-1 0,-1-1 1,1 1-1,0 0 1,0-1-1,0 1 0,0-1 1,0 0-1,0 0 1,1 0-1,-1 0 1,0-1-1,0 1 0,1-1 1,-1 0-1,0 0 1,0 0-1,1 0 0,-1-1 1,0 1-1,1-1 1,-1 0-1,0 0 0,0 0 1,0 0-1,5-3 1,0-1-936,0 1 1,-1-1 0,1 0-1,-1 0 1,0-1-1,-1 0 1,1-1 0,-1 1-1,6-9 1,5-6-1625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6:37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5728,'13'6'2112,"18"13"-1632,18 28-128,-19-11 224,14 34-384,5 27-160,12 8-32,14-11 64,3-12-32,6-8-928,-6 1 480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8:59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 2 480,'0'0'47,"1"0"-1,-1 0 1,0 0 0,0-1-1,1 1 1,-1 0-1,0 0 1,1 0 0,-1 0-1,1 0 1,-1 0 0,0 0-1,1 0 1,-1 0-1,0 0 1,1 0 0,-1 0-1,0 0 1,1 0 0,-1 0-1,0 0 1,1 0-1,-1 0 1,0 1 0,1-1-1,-1 0 1,0 0 0,1 0-1,-1 1 1,0-1 0,0 0-1,1 0 1,-1 1-1,0-1 1,0 0 0,0 0-1,1 1 1,-1-1 0,1 2 73,-1 0 1,0 0 0,0-1 0,0 1 0,0 0-1,0 0 1,0-1 0,0 1 0,0 0-1,-1 0 1,1-1 0,-1 1 0,1 0 0,-1-1-1,0 1 1,-1 2 0,-1 4 338,-2 10-36,-2-1 1,0 0 0,0 0 0,-2-1-1,-14 22 1,-60 73 904,59-81-1017,1 2-616,1 1 0,1 1 0,2 0 1,2 2-1,1 0 0,-11 39 0,4 1-1049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9:00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451 5 2720,'-3'-5'1248,"-7"10"-1088,2-2 992,-2 8-672,-16 17 704,0 3-672,-17 40 224,4 2-416,-20 24 160,16-6-256,-14-5-64,13-16-96,-4-9-64,14-9 32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9:01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0 2720,'0'19'101,"-4"213"3211,0-167-2027,-18 98 1,10-112-2070,10-31 320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9:01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 1 2560,'-3'2'169,"-1"0"1,1 0-1,0 0 1,0 0-1,0 1 1,0 0-1,0 0 1,1-1-1,-1 1 1,-2 5-1,0-1 378,-11 10 555,0 0 0,-22 18 0,-5 4 61,33-29-948,2-3 0,0 1-1,1 0 1,0 0 0,0 1 0,-8 15 0,14-23-176,1 0 0,0 0 0,0-1 0,0 1 0,0 0 0,0 0 0,0 0 1,0-1-1,0 1 0,0 0 0,0 0 0,0 0 0,0-1 0,1 1 0,-1 0 1,0 0-1,0-1 0,1 1 0,-1 0 0,1-1 0,-1 1 0,1 0 0,-1-1 0,1 1 1,-1 0-1,1-1 0,-1 1 0,1-1 0,0 1 0,-1-1 0,1 0 0,1 1 1,1 1 50,0 0 1,-1-1-1,1 0 1,0 0 0,0 0-1,0 0 1,0 0 0,4 0-1,4-1 51,-1 0 1,1-1-1,16-4 0,-8 1-103,17 0 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25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285 381 2304,'0'-9'1408,"0"7"-793,0 5 578,-7-4 508,4 0-1504,-1 0-1,1 0 1,-1 0-1,1 0 0,-1 1 1,1-1-1,-1 1 1,1 0-1,-1 0 1,0 0-1,1 1 1,-1-1-1,1 1 1,-5 1-1,-8 3 383,-28 12-1,25-9-506,3 0 5,0 0 1,0 1-1,1 1 0,0 0 1,-16 15-1,28-22-135,0 0 0,0 0 1,0 1-1,0-1 0,0 1 0,1-1 1,-1 1-1,1 0 0,-3 7 0,5-10 60,-1 1 0,1 0 0,0-1-1,-1 1 1,1 0 0,0-1 0,0 1-1,0 0 1,0 0 0,0-1 0,0 1 0,1 0-1,-1-1 1,1 1 0,-1 0 0,1-1-1,-1 1 1,1-1 0,0 1 0,0-1 0,0 1-1,0-1 1,0 0 0,0 1 0,0-1-1,0 0 1,3 2 0,0 0 48,0 1 1,0-1-1,0 0 0,1-1 1,0 1-1,-1-1 0,1 0 1,0 0-1,0 0 0,0-1 1,0 0-1,1 0 0,-1 0 1,0 0-1,0-1 0,0 0 1,1 0-1,-1 0 0,0-1 1,0 0-1,1 0 0,-1 0 1,0-1-1,0 0 0,0 1 1,-1-2-1,1 1 0,0-1 1,-1 1-1,1-1 0,5-5 1,-3 0 36,0-1 1,0 1 0,-1-1 0,0-1 0,0 1-1,-1-1 1,-1 0 0,1 0 0,3-16 0,-1 0 209,-1 0 1,4-43-1,-9 51-186,0-1 0,-2 1 1,0-1-1,-1 1 0,-6-28 0,5 32-101,-1 0 1,0 1-1,-1 0 0,-1 0 1,0 0-1,-1 1 1,-8-13-1,11 19-53,0 0-1,-1 1 1,1 0-1,-1-1 1,0 2-1,0-1 1,-1 1-1,1-1 1,-1 2-1,0-1 1,0 1-1,0-1 1,-1 2-1,1-1 1,-1 1-1,-9-3 1,15 5-72,-1 0 0,1 0 0,-1 0 1,0 0-1,1 0 0,-1 0 0,1 0 0,-1 0 0,1 1 1,-1-1-1,1 0 0,0 1 0,-3 0 0,3 0-95,1-1-1,-1 1 0,1-1 0,-1 1 0,1 0 0,-1-1 0,1 1 1,-1-1-1,1 1 0,-1 0 0,1 0 0,0-1 0,0 1 1,-1 0-1,1-1 0,0 1 0,0 0 0,0 0 0,0-1 0,0 1 1,0 0-1,0 0 0,0 0 0,0-1 0,0 1 0,0 0 1,0 0-1,0-1 0,1 1 0,-1 1 0,7 12-2018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26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44 3072,'-9'-4'1136,"8"3"-1000,1 1 0,-1 0 1,1-1-1,-1 1 0,1 0 1,-1-1-1,1 1 0,-1 0 1,0 0-1,1-1 0,-1 1 1,0 0-1,1 0 0,-1 0 1,-1 0-1,-6 1 1764,10-7-811,15-7-595,-11 10-495,0 0 0,0 1 1,1 0-1,-1 0 0,1 0 0,-1 1 1,1 0-1,0 0 0,-1 1 0,1 0 1,0 0-1,-1 0 0,1 1 1,0 0-1,-1 0 0,1 1 0,-1 0 1,1 0-1,-1 1 0,0-1 0,6 5 1,-11-7 23,0 1-1,0-1 1,0 1 0,-1 0 0,1 0 0,0-1 0,0 1 0,-1 0 0,1 0-1,-1-1 1,1 1 0,0 0 0,-1 0 0,0 0 0,1 0 0,-1 0-1,1 0 1,-1 0 0,0 0 0,0 2 0,0-1 27,0 0 0,0 0 1,0 0-1,-1 0 0,1 0 0,-1 0 1,1 0-1,-1 0 0,-1 4 0,-3 2 241,-1 1-1,0-1 0,-9 11 1,10-14-67,-73 77 1946,65-72-1852,12-9-299,-1 0 0,1 0 0,-1 0-1,1 0 1,0 1 0,-1-1 0,1 0 0,0 0-1,0 1 1,0-1 0,0 1 0,0-1 0,-1 3 0,2-4-17,0 0 0,0 0 1,0 0-1,0 1 0,0-1 1,0 0-1,0 0 0,0 0 1,0 0-1,0 1 0,0-1 1,0 0-1,0 0 0,0 0 1,0 0-1,0 1 0,0-1 1,0 0-1,1 0 0,-1 0 1,0 0-1,0 0 1,0 1-1,0-1 0,0 0 1,0 0-1,0 0 0,0 0 1,1 0-1,-1 0 0,0 0 1,0 1-1,0-1 0,0 0 1,0 0-1,1 0 0,-1 0 1,0 0-1,0 0 0,0 0 1,0 0-1,1 0 0,-1 0 1,0 0-1,0 0 0,0 0 1,0 0-1,1 0 1,-1 0-1,6-1 35,1 0 1,-1 0 0,0 0-1,7-3 1,9-2-55,13-2-19,-20 4 137,0 0 0,1 2 0,0-1 0,0 2 0,24 0 0,-38 1-245,0 1 0,0-1 0,0 0 1,0 1-1,-1-1 0,1 1 0,0 0 0,0 0 0,0 0 0,-1-1 0,4 3 0,-3-1-505,0 0 0,0 0 0,-1 0 0,1 1 0,0-1 1,-1 0-1,1 1 0,-1-1 0,0 1 0,0-1 0,2 6 0,5 14-2311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27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47 110 3136,'0'0'1029,"-6"-7"672,-2 26 2945,-7 12-4097,10-6-158,-4 27 0,7-35-330,1-5-51,1 1 1,0-1 0,1 1-1,0-1 1,1 0 0,0 1-1,1-1 1,1 0 0,-1 0-1,10 17 1,-11-25 35,0 0-1,0 0 1,0 0 0,0-1 0,1 1-1,0-1 1,0 0 0,0 1-1,0-1 1,0 0 0,1-1 0,-1 1-1,1-1 1,0 1 0,0-1-1,-1 0 1,2-1 0,-1 1 0,0-1-1,8 3 1,2-3 91,0 0 0,0-1 0,0 0-1,0-1 1,-1-1 0,1 0 0,0-1 0,-1 0 0,0-1 0,1-1 0,-1 0-1,17-9 1,-15 5-42,-1 0 1,0 0-1,-1-2 0,0 0 0,0 0 0,-1-1 0,-1-1 0,0 0 0,17-25 1,-17 19 27,0-1 1,-1 0-1,14-38 1,-21 48-152,0-1 0,-1 1 0,0-1-1,0 0 1,-1 1 0,-1-1 0,0 0 0,0 0 0,-4-18 0,4 27-12,-1 0 1,1-1-1,-1 1 1,0 0 0,0 0-1,0 0 1,0 0-1,0 0 1,0 0-1,-1 0 1,1 0-1,-1 0 1,1 1-1,-1-1 1,0 0-1,0 1 1,1-1-1,-1 1 1,0 0 0,0 0-1,0 0 1,-1 0-1,1 0 1,0 0-1,0 0 1,0 1-1,-1-1 1,1 1-1,0 0 1,-1 0-1,1 0 1,-5 0 0,0 0-55,0 1 1,0 0 0,0 1 0,0-1-1,1 2 1,-1-1 0,0 0 0,1 1-1,-11 6 1,8-2 47,0 0 0,0 1 0,1 0 0,0 0 0,0 1 0,0 0 0,2 0 0,-1 1 0,1 0 0,0 0 0,1 0 0,0 1 0,1 0 0,0 0 0,-3 16 0,4-17 102,1 1-1,0 0 1,1 0 0,0 0-1,1 1 1,0-1-1,1 0 1,0 0-1,1 0 1,0 0-1,1 0 1,0-1-1,1 1 1,0-1-1,0 1 1,9 12-1,-6-12 56,0 0 0,1-1-1,0-1 1,0 1 0,1-1-1,0-1 1,13 9 0,14 8 719,-14-6-4722,-10-8 1770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28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15 201 2240,'-8'-7'777,"2"3"514,6 4-1261,0 0 0,0 0 0,0 0 1,0 0-1,0 0 0,0-1 0,0 1 1,0 0-1,0 0 0,0 0 0,0 0 1,0 0-1,0 0 0,0 0 1,0-2 604,0 2-605,1 0 1,-1 0-1,2-10 2668,1 8-2516,-1-1-1,1 1 0,0 0 0,0 0 0,-1 0 1,2 0-1,-1 1 0,0-1 0,6-1 0,36-9 480,-28 9-462,365-68 1396,-267 56-1242,178-22 260,2 20 229,-280 17-857,1 0-1,-1 0 1,1 2 0,-1 0 0,0 1-1,24 7 1,-37-9-163,0-1 0,0 1-1,0 0 1,0 0 0,-1 0 0,1 0-1,0 0 1,-1 0 0,1 1-1,-1-1 1,1 0 0,-1 1 0,1-1-1,-1 1 1,0 0 0,0-1-1,0 1 1,0 0 0,0 0 0,1 3-1,4 17-1751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28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131 418 2496,'3'-5'585,"-1"-1"0,1 0 0,-1 0 0,0 0 1,0 0-1,1-10 417,-3 16-968,-1 0 1,1 0 0,0 0 0,0 0-1,0 0 1,0 0 0,0-1 0,0 1-1,0 0 1,0 0 0,0 0 0,-1 0-1,1 0 1,-1 1 764,0-1-764,1 1-1,0-1 1,0 0 0,-5 4 316,-6 8 166,1 0 1,0 0 0,-13 22-1,0 1 405,21-33-861,-37 56 818,36-53-861,0 0 0,1 1 0,-1-1 0,1 1 0,0-1 0,1 1 0,-1 0 0,1 0 0,0 8 0,1-13-12,0 1 0,0 0 0,0 0 0,1 0 0,-1 0 0,0 0 0,1 0 1,0 0-1,-1-1 0,1 1 0,0 0 0,0-1 0,0 1 0,0 0 0,0-1 1,0 1-1,1-1 0,-1 1 0,0-1 0,1 0 0,-1 0 0,1 0 0,0 0 1,-1 0-1,1 0 0,0 0 0,-1 0 0,1 0 0,0-1 0,3 1 0,0 0 62,0 0 0,-1 0 0,1-1-1,0 0 1,0 0 0,0 0 0,0 0-1,0-1 1,-1 0 0,1 0-1,5-2 1,0-1 85,-1-1 0,0 0 0,0 0 0,0-1 0,-1 0 0,0-1-1,0 1 1,11-14 0,-8 7-43,0 1-1,-1-2 1,-1 1-1,0-2 1,-1 1-1,0-1 1,-2 0 0,10-29-1,-9 19 57,-1 0-1,-1-1 1,-2 0-1,1-46 0,-4 59-112,-1 1-1,0 0 1,-1 0-1,0 0 1,-1 0-1,-1 0 1,0 0-1,0 1 0,-1-1 1,-8-13-1,7 16-105,0 0 0,0 1-1,-1 0 1,0 0-1,0 0 1,-1 1 0,0 0-1,0 1 1,0-1-1,-1 2 1,0-1 0,-10-4-1,15 9-11,0 0 0,0 0 0,0 0-1,0 0 1,0 1 0,0-1 0,0 1 0,-6 0-1,9 0-40,-1 0 0,0 0-1,1 1 1,-1-1-1,0 0 1,1 0 0,-1 1-1,0-1 1,1 1-1,-1 0 1,1-1 0,-1 1-1,1 0 1,-1 0-1,1 0 1,0 0 0,-1 0-1,1 0 1,0 1-1,-2 1 1,3-2-70,0-1 0,0 1 0,-1 0 0,1 0 1,0-1-1,0 1 0,0 0 0,0-1 0,0 1 0,1 0 0,-1-1 1,0 1-1,0 0 0,0-1 0,0 1 0,1-1 0,-1 1 0,0 0 1,1-1-1,-1 1 0,1-1 0,-1 1 0,0-1 0,1 1 0,-1-1 1,1 1-1,-1-1 0,1 1 0,0-1 0,-1 0 0,1 1 0,-1-1 1,1 0-1,0 1 0,-1-1 0,1 0 0,0 0 0,0 0 0,15 8-1578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32.7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777 12 6560,'-5'-12'2976,"-3"24"-2592,-10-4 1344,5 3-1024,-36 12 992,5 5-992,-22 15 576,4 8-769,-20 10 33,7 6-352,-12 7 32,12-4-128,0-4-64,22-11 0,9-4-5407,23-7 2943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29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3136,'-1'-2'4202,"13"3"-3070,17 4-824,-20-2-123,1 0 0,-1 1 0,0 0 0,0 0 0,0 1 0,-1 0 0,1 0-1,-1 1 1,-1 0 0,1 1 0,-1 0 0,0 0 0,0 0 0,-1 1 0,0 0 0,-1 0-1,1 0 1,-2 1 0,1 0 0,4 13 0,29 117 943,-23-80-768,-7-37-1909,-8-22 1338,0 1 0,1-1 0,-1 1 1,0 0-1,0-1 0,1 1 0,-1-1 1,0 1-1,1-1 0,4 4-2107,-4-3 2107,-1-1 0,1 0 1,-1 0-1,1 0 0,0 1 0,-1-1 1,1 0-1,1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29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2 3968,'-1'0'182,"0"0"0,0-1 0,0 1 0,0 0 0,1 0 0,-1-1-1,0 1 1,0 0 0,0 0 0,0 0 0,0 0 0,0 0 0,0 0 0,0 0 0,1 1 0,-1-1 0,0 0 0,0 0 0,0 1 0,0-1 0,0 0-1,1 1 1,-2 0 0,-20 15 1304,15-9-949,-18 13 365,2 1 0,1 1 1,1 1-1,-32 45 0,10-12-533,-17 15-74,-34 44-494,88-106-1079,-1 0-1,-7 17 1,11-11-876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29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3552,'-1'-1'99,"1"1"1,0-1-1,1 0 1,-1 1-1,0-1 1,0 0-1,0 1 0,0-1 1,0 0-1,1 1 1,-1-1-1,0 1 1,1-1-1,-1 0 1,0 1-1,1-1 0,-1 1 1,1-1-1,-1 1 1,0-1-1,1 1 1,0-1-1,-1 1 1,2-1-1,16-4 1958,-1 2-1198,-8-1-453,-1 1 0,1 0 0,0 1 0,17-3 0,-23 5-379,-1 0 1,0-1-1,1 1 0,-1 0 0,0 0 0,1 0 0,-1 1 1,0-1-1,1 0 0,-1 1 0,0 0 0,1-1 0,-1 1 1,0 0-1,0 0 0,0 0 0,0 0 0,0 1 1,0-1-1,0 1 0,0-1 0,-1 1 0,1-1 0,1 4 1,-2-4 19,0 0 0,-1 1-1,1-1 1,-1 0 0,1 1 0,-1-1 0,0 1 0,0-1 0,0 1 0,0-1 0,0 1 0,0-1 0,0 0 0,0 1 0,0-1 0,-1 1 0,1-1 0,0 1 0,-1-1 0,0 0-1,1 1 1,-1-1 0,0 0 0,1 0 0,-2 2 0,-3 2 163,1 0 1,-1 0-1,1 0 0,-7 4 0,7-5-17,-67 60 2031,71-64-2214,0 0 1,0 0 0,0 0 0,0 0-1,0 0 1,0 0 0,0 0 0,0 0-1,0 0 1,1 0 0,-1 0 0,0 0 0,0 0-1,0 0 1,0 0 0,0 0 0,0 0-1,0 0 1,0 0 0,0 0 0,0 0-1,0 1 1,0-1 0,0 0 0,0 0 0,0 0-1,0 0 1,0 0 0,0 0 0,0 0-1,0 0 1,0 0 0,0 0 0,0 0-1,0 0 1,0 0 0,0 0 0,0 0 0,0 0-1,0 0 1,0 1 0,0-1 0,0 0-1,0 0 1,0 0 0,0 0 0,0 0 0,0 0-1,0 0 1,0 0 0,0 0 0,0 0-1,0 0 1,0 0 0,0 0 0,0 0-1,0 0 1,0 0 0,-1 0 0,1 0 0,0 0-1,0 0 1,9-1 279,19-6-271,-16 4 23,83-20-693,-73 18 49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30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46 3328,'-13'-3'1925,"28"1"4039,18-6-4398,3 0-1331,-23 5-154,116-16 536,-110 17-424,0 1 1,0 1-1,0 1 0,35 6 0,-40-1-1161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31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4064,'10'26'5861,"-4"14"-4674,-1 0 1,-2 0-1,-3 53 0,-1-43-997,-3 86 146,3-109-752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32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216 457 2976,'0'0'150,"0"-1"-1,0 0 1,0 1 0,0-1 0,0 0 0,-1 1-1,1-1 1,0 0 0,0 1 0,-1-1 0,1 0-1,0 1 1,-1-1 0,1 1 0,0-1 0,-1 1-1,1-1 1,-1 1 0,1-1 0,-1 1 0,1-1-1,-1 1 1,0 0 0,1-1 0,-1 1 0,1 0-1,-1-1 1,0 1 0,1 0 0,-1 0 0,0 0-1,1 0 1,-1 0 0,0-1 0,1 1 0,-1 0-1,0 0 1,0 1 0,1-1 0,-1 0-1,0 0 1,-4 1 110,1 0-1,-1-1 1,1 2-1,-9 2 1,-2 3 30,0 1 0,0 1 0,1 0 0,0 0 0,1 2 0,0 0 0,-20 22 0,29-28-313,0 0 1,1 0-1,-1 0 1,1 1-1,0-1 0,1 1 1,-5 11-1,7-15 39,-1 0 0,1-1 0,-1 1 0,1 0-1,0 0 1,0 0 0,0-1 0,0 1 0,0 0-1,0 0 1,1-1 0,-1 1 0,0 0 0,1 0-1,-1-1 1,1 1 0,0 0 0,0-1 0,0 1 0,0-1-1,0 1 1,0-1 0,0 1 0,0-1 0,0 0-1,1 0 1,-1 1 0,0-1 0,1 0 0,-1 0-1,3 1 1,-1-1 45,1 0 0,-1 0 0,1 0 0,0 0 0,-1 0 0,1-1-1,-1 0 1,1 1 0,0-1 0,-1-1 0,1 1 0,5-2 0,2 0 85,-1 0 0,0-1 0,12-6 0,-11 5-51,-1-2-1,1 1 0,-1-1 1,0-1-1,0 0 1,0 0-1,-1-1 0,0 0 1,11-13-1,-7 2 29,1 0 0,-2-1-1,-1 0 1,0-1 0,-2 0-1,11-35 1,-15 41-75,-1 0 1,-1 0-1,0 0 1,-1 0-1,-1 0 1,0-1-1,-1 1 1,0 0-1,-2-1 1,-3-18-1,2 23-53,0 0-1,0 0 1,-2 1 0,1-1-1,-1 1 1,0 0 0,-1 0-1,-1 1 1,1-1 0,-1 2-1,-1-1 1,0 1 0,0 0-1,-14-11 1,12 13-115,0-1-1,0 2 1,0-1-1,-1 1 1,-17-5-1,25 9 62,-1 0-1,0 0 0,1 0 0,-1 1 1,0 0-1,0-1 0,1 1 0,-1 1 1,0-1-1,1 0 0,-1 1 0,0 0 1,1 0-1,-1 0 0,1 0 0,-1 1 1,1-1-1,-1 1 0,1 0 0,0 0 1,-4 3-1,5-4-189,0 1 0,0-1 0,0 1-1,1-1 1,-1 1 0,0 0 0,1 0 0,0-1 0,-1 1 0,1 0 0,0 1 0,0-1 0,0 0-1,0 0 1,0 0 0,1 1 0,-1-1 0,0 0 0,1 0 0,0 1 0,0-1 0,0 1-1,0 2 1,4 18-1473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33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31 2720,'0'1'223,"0"-1"1,0 1-1,0-1 1,0 1-1,0 0 0,0-1 1,0 1-1,0-1 1,0 1-1,0-1 0,0 1 1,-2 5 2233,1-5-2233,-13 25 902,6-11-468,4-6-541,1 1 0,0-1 0,1 0 0,0 1 0,0 0-1,1-1 1,-1 12 0,3 3 10,4 41 1,-3-57-43,-1 0 1,1 0 0,1 0-1,-1-1 1,1 1-1,1 0 1,5 9 0,-7-14-26,0 1 0,0-1 0,1 0-1,-1 0 1,1 0 0,-1-1 0,1 1 0,0 0 0,0-1 0,0 0 0,0 0 0,1 0 0,-1 0 0,0 0 0,1-1 0,0 1 0,-1-1 0,6 1 0,-6-2-18,-1 0 1,1 0-1,-1 0 1,1-1-1,0 1 1,-1-1-1,1 0 1,-1 1-1,1-1 1,-1 0-1,1-1 1,-1 1-1,0 0 1,0-1-1,0 1 1,0-1-1,3-2 1,1-2 45,0 0 0,-1 0 0,0 0 0,6-11 0,-6 10-27,61-112 695,-60 106-696,-1 0 1,0 0-1,-1 0 1,0 0 0,-1-1-1,-1 0 1,2-23-1,-5 32-88,1-1 0,0 1 0,-1 0 0,0 0 0,-2-6 0,3 10 11,-1-1 0,1 1 0,-1 0 0,0-1 0,1 1 0,-1-1 0,0 1 0,0 0 0,0 0 0,0-1 0,0 1 0,0 0 0,0 0 0,0 0 0,0 0 0,0 0 0,-1 1 0,1-1 0,0 0 0,-1 0 0,1 1 0,-1-1 0,-1 0 0,1 1-27,0 0 1,0 0-1,0-1 0,0 2 0,0-1 0,0 0 0,1 0 1,-1 1-1,0-1 0,0 0 0,0 1 0,0 0 1,0 0-1,1-1 0,-1 1 0,-2 2 0,1-1 22,1 0 0,0 0-1,-1 1 1,1-1 0,0 1 0,0 0-1,0 0 1,-3 5 0,1 2 98,0-1 1,1 1 0,0 0 0,1 1-1,-2 14 1,-5 101 458,9-105-424,1-1-1,0 1 1,2 0-1,6 21 1,-8-36-49,1 0-1,0 0 1,1 0 0,-1 0-1,1-1 1,0 1 0,1-1-1,-1 1 1,1-1 0,0 0-1,0-1 1,1 1 0,0-1-1,-1 0 1,1 0 0,1 0 0,-1 0-1,1-1 1,8 4 0,-6-4-760,-1-1-1,1 1 1,0-1 0,0-1 0,13 2 0,4-1-1648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33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99 3392,'-5'-6'2737,"9"3"-934,20 1-1,-6 1-1035,86-16 789,124-17-253,126 1-503,-333 31-867,0 2 0,1 0 1,28 4-1,-48-4-191,-1 1 0,1-1 0,0 0 0,0 1 0,0 0 0,0-1 0,-1 1 0,1 0 0,0 0 0,-1 0 0,1 0 0,-1 0 0,3 2 0,-3-2-86,0 0 1,-1 1-1,1-1 1,0 0-1,-1 1 1,1-1-1,-1 0 0,1 1 1,-1-1-1,1 1 1,-1-1-1,0 1 1,0-1-1,0 1 0,0 1 1,0 19-2617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35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2400,'0'-1'1315,"0"1"-1281,7-3 1371,12-2 235,4 0-575,-17 4-980,0 0 1,-1 0 0,1 0 0,0 0 0,8 1 0,-13 0-88,1 0-1,0 1 1,0-1-1,0 1 1,0-1-1,-1 1 1,1 0-1,0 0 1,-1-1-1,1 1 1,0 0-1,-1 1 1,1-1 0,-1 0-1,0 0 1,1 1-1,-1-1 1,0 0-1,0 1 1,0 0-1,1 1 1,0 1 59,0-1 0,-1 1 0,1 0 0,-1 0 0,0-1 0,-1 1 0,1 0 0,-1 0 0,1 0 0,-1 0 0,0 0 0,-1 7 1,-2 4 421,0 0-1,-6 14 1,2-2 377,7-27-839,0 0-1,0 1 0,0-1 1,0 0-1,0 1 0,0-1 1,0 0-1,0 0 0,0 1 1,0-1-1,0 0 1,0 1-1,0-1 0,0 0 1,0 1-1,0-1 0,1 0 1,-1 0-1,0 1 0,0-1 1,0 0-1,0 1 0,1-1 1,-1 0-1,0 0 0,0 0 1,1 1-1,-1-1 1,1 0-1,11 4 429,15-6 59,26-10-3618,-36 11 1370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36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131 240 3392,'1'0'107,"-1"-1"-1,0 0 1,0 0 0,0 0-1,0 0 1,0 0 0,0 0-1,0 0 1,-1 0 0,1 0 0,0 0-1,0 0 1,-1 1 0,1-1-1,-1 0 1,1 0 0,-1 0-1,1 0 1,-1 1 0,1-1-1,-1 0 1,0 1 0,0-2 0,0 2-5,0 0 1,0 0-1,1 0 1,-1 0-1,0 0 1,0 0 0,0 0-1,1 0 1,-1 0-1,0 0 1,0 0-1,0 1 1,1-1 0,-1 0-1,0 1 1,0-1-1,1 1 1,-1-1-1,0 0 1,0 2 0,-4 1 165,1 1 0,0 0 0,0 0 0,0 0 0,1 0 1,-7 10-1,-8 20 728,-15 36 0,29-59-866,0-1-1,0 2 0,1-1 1,1 0-1,0 1 1,1-1-1,0 1 1,1 11-1,0-20-87,0-1 0,1 1 0,-1-1 1,1 0-1,-1 0 0,1 1 0,2 2 0,-3-5-25,0 1 0,0-1 0,1 1 0,-1-1 0,0 1 0,1-1 0,-1 1 0,1-1 0,-1 0 0,0 1 0,1-1 0,-1 0 0,1 1 0,-1-1 0,1 0 0,-1 1-1,1-1 1,-1 0 0,1 0 0,-1 0 0,1 0 0,-1 0 0,1 1 0,0-1 0,-1 0 0,1 0 0,-1 0 0,1 0 0,-1 0 0,1-1 0,0 1 0,-1 0 0,1 0 0,-1 0 0,1 0 0,-1-1 0,1 1 0,-1 0 0,1 0 0,-1-1 0,1 1 0,-1-1 0,10-8 162,-1 0 0,-1 0 0,0-1 0,0 0 0,8-15 0,-5 9-48,16-25 105,-2-1 1,27-60-1,-45 86-139,-1 0-1,-1 0 1,0-1-1,5-32 0,-9 44-109,-1 0 0,1-1 0,-1 1-1,0 0 1,0 0 0,-1 0-1,0 0 1,0-1 0,0 1-1,0 0 1,-1 1 0,0-1-1,0 0 1,0 0 0,-1 1-1,0-1 1,1 1 0,-1 0-1,-1 0 1,-4-5 0,7 8-51,0 0 0,-1 0 0,1 0 0,0 0 0,-1 0 0,1 0 1,-1 1-1,0-1 0,1 0 0,-1 1 0,1-1 0,-1 1 0,0 0 0,1 0 0,-1 0 0,0-1 0,0 1 1,1 1-1,-1-1 0,0 0 0,1 0 0,-1 1 0,0-1 0,1 1 0,-1-1 0,1 1 0,-1 0 1,1-1-1,-1 1 0,1 0 0,-1 0 0,1 0 0,0 0 0,0 0 0,-1 1 0,0 1 0,-1 0-388,0 0-1,0 0 0,1 1 0,0-1 0,-1 1 0,1 0 1,1-1-1,-1 1 0,1 0 0,-1 0 0,1 0 0,0 0 0,0 0 1,0 6-1,4 12-1499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54.5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36 2496,'-10'4'13034,"12"-4"-12868,5-1-103,0 1 1,-1-1 0,10-3-1,23-2 163,169-12 157,-189 17-305,0 1-1,0 0 0,28 5 0,55 17 42,-66-14-29,-4-4 99,-17-7 351,-14 3-507,-1-1 0,1 1 0,-1 0 0,0 0 0,1-1-1,-1 1 1,0 0 0,1-1 0,-1 1 0,0 0 0,1-1 0,-1 1 0,0 0-1,0-1 1,1 1 0,-1 0 0,0-1 0,0 1 0,0-1 0,0 1-1,1-1 1,-1 1 0,0-1 0,0 1 0,0-1 0,0-28-5265,0 24 3227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36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4 3648,'1'-3'2332,"-1"15"-376,-6 13-1027,0 1 0,2 0 0,1 1 0,0 43 0,3-62-787,1 1 0,0-1 0,0 0 0,0 0 0,4 10 0,-5-15-72,1-1-1,0 0 0,0 1 1,0-1-1,0 1 0,1-1 1,-1 0-1,1 0 1,-1 0-1,1 0 0,0 0 1,-1 0-1,1 0 0,0-1 1,0 1-1,1 0 1,-1-1-1,0 0 0,0 0 1,1 1-1,2 0 1,-3-2-22,0 0 0,-1 0 1,1 1-1,0-1 1,0 0-1,-1-1 0,1 1 1,0 0-1,-1 0 1,1-1-1,0 1 1,-1-1-1,1 0 0,0 1 1,-1-1-1,1 0 1,-1 0-1,1 0 0,2-2 1,2-3 53,1 0 0,10-14 0,-12 14-133,-1 1 1,2-1-1,6-5 1,-10 9 26,1-1-86,1 1 0,-1-1-1,1 1 1,-1 0 0,1 0-1,0 0 1,0 0 0,6-1 0,-9 3 87,-1 0 1,1 0 0,-1 1 0,1-1 0,-1 0 0,1 0 0,-1 0-1,1 1 1,-1-1 0,0 0 0,1 1 0,-1-1 0,1 0 0,-1 1 0,0-1-1,1 1 1,-1-1 0,0 0 0,1 1 0,-1-1 0,0 1 0,0-1-1,0 1 1,1-1 0,-1 1 0,0-1 0,0 1 0,0-1 0,0 1-1,0-1 1,0 1 0,0-1 0,0 1 0,0 0 0,0 0 0,-3 23 110,2-20-91,-6 43 150,-2 0 1,-26 76-1,30-108 6,-1-1 0,-1 1 0,0-1 0,-1 0 0,-1-1 0,0 0 0,0 0 0,-1-1 0,-1 0 0,0-1 0,-1 0 0,-14 10 0,15-14 259,-1 0 1,-21 10-1,30-16-375,1 0 1,-1 0-1,1 0 1,-1 0-1,0 0 1,1-1 0,-1 1-1,0-1 1,0 1-1,1-1 1,-1 0 0,0 0-1,0-1 1,1 1-1,-1 0 1,0-1 0,0 0-1,1 1 1,-6-3-1,8 2-55,-1 1-1,0-1 0,1 1 1,-1-1-1,1 0 0,-1 1 1,1-1-1,-1 1 0,1-1 1,-1 0-1,1 1 0,0-1 1,-1 0-1,1 0 0,0 1 1,0-1-1,0 0 0,-1 0 1,1 0-1,0 1 0,0-1 1,0 0-1,0 0 0,0 0 1,0 1-1,1-2 0,8-20-161,-7 19 151,5-10-66,2 1 0,0-1 0,0 1 0,19-18-1,51-39 12,-68 59 93,3-2-87,62-48-152,-65 53 185,0 0 1,1 0-1,0 1 1,0 1-1,16-5 0,-27 9-45,0 1 0,0 0 1,0 0-1,0 0 0,0 0 0,0 0 0,0 0 0,0 0 0,0 0 0,0 0 0,2 1 0,13 9-6666,-13-8 5869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37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54 3136,'0'0'59,"-1"0"0,1-1 0,0 1 0,-1 0 0,1 0 0,0 0 0,-1-1 0,1 1 0,-1 0 0,1 0 0,0-1 0,-1 1 0,1 0 0,0-1 0,0 1 0,-1 0 0,1-1-1,0 1 1,0 0 0,-1-1 0,1 1 0,0-1 0,0 1 0,0-1 0,0 1 0,0 0 0,0-1 0,0 1 0,0-1 0,0 1 0,0-1 0,0 1 0,0 0 0,0-1 0,0 1 0,0-1 0,0 1 0,0-1 0,0 1 0,1 0 0,-1-1 0,1-13 4077,0 13-3973,-1 0-1,0 0 1,1 0-1,-1 0 1,1 0-1,-1 0 1,1 0 0,-1 0-1,1 0 1,0 0-1,0 1 1,-1-1-1,1 0 1,0 0-1,0 1 1,0-1 0,0 0-1,1 0 1,0 0-91,0 0 1,-1 0-1,1 0 1,0 1-1,-1-1 1,1 0 0,0 1-1,0 0 1,-1-1-1,1 1 1,0 0-1,3 0 1,-3 0-52,0 0 0,-1 1 0,1-1 0,-1 1 0,1-1 0,0 1 0,-1-1 0,0 1 0,1 0 0,-1 0 0,1 0 0,-1 0 0,0 0 0,0 0 0,1 0 0,-1 0 0,0 0 0,0 1 0,0-1 0,1 2 0,-1 1 26,1-1 0,-1 0 0,0 0 0,-1 0 0,1 1 0,0-1 0,-1 0 0,0 1 0,0 5 0,-1 4 195,-1 1 1,0-1-1,-1 1 0,-4 12 1,1-11 122,4-11-239,0 0 0,1 1 0,-1-1 0,1 1 1,0-1-1,0 7 0,1-10-103,0-1 0,0 1 0,0 0-1,0 0 1,0-1 0,0 1 0,1 0 0,-1-1 0,0 1 0,1 0-1,-1-1 1,0 1 0,1 0 0,-1-1 0,0 1 0,1 0 0,-1-1-1,2 1 1,-1 0 6,0 0 0,0-1 0,0 1-1,0-1 1,0 1 0,1-1 0,-1 1-1,0-1 1,0 0 0,1 0 0,-1 0-1,0 0 1,3 0 0,27-1 273,14 0-354,-16 4-3169,-16 1 1387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39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 2400,'-15'-5'9583,"21"5"-10174,60-1 1395,122 6 514,-159-2-584,33-2-1,-59-1-738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40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 4064,'-1'-3'400,"1"3"-359,0 0 0,0 0-1,0 0 1,0 0 0,1 0-1,-1 0 1,0 0 0,0 0-1,0 0 1,0 0 0,0 0-1,0 0 1,1 0 0,-1 0-1,0 0 1,0 0-1,0 0 1,0 0 0,0 0-1,0 0 1,1 0 0,-1 0-1,0-1 1,0 1 0,0 0-1,0 0 1,0 0 0,0 0-1,0 0 1,0 0 0,0 0-1,0-1 1,0 1-1,0 0 1,0 0 0,0 0-1,0 0 1,0 0 0,0 0-1,0-1 1,0 1 0,0 0-1,0 0 1,0 0 0,0 0-1,0 0 1,0 0 0,0-1-1,0 1 1,0 0-1,0 0 1,0 0 0,0 0-1,0 0 1,0 0 0,0-1-1,0 1 1,0 0 0,-1 0-1,1 0 1,0 0 0,0 0-1,0 0 1,0 0 0,0 0-1,0 0 1,0 0-1,-1-1 1,1 10 1943,-6 100 2014,0-27-3207,5-64-699,0 83 440,3-9 471,-3-54-2219,-3-10-3360,3-17 2475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40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63 4896,'-11'-11'1584,"12"10"-1404,1 0 0,0 0 1,-1 0-1,1 0 0,0 0 0,0 1 1,0-1-1,-1 1 0,3-1 0,121-12 3301,-4 0-2231,-101 10-1149,24-3 209,58-2-1,-99 8-566,0 0 1,0 0-1,0 0 1,0 1 0,0-1-1,0 1 1,-1 0-1,1 0 1,0 0-1,3 1 1,4 6-1536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41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27 2912,'0'0'70,"1"0"-1,-1 0 1,0-1 0,1 1-1,-1-1 1,0 1 0,1 0-1,-1-1 1,0 1 0,0 0 0,1-1-1,-1 1 1,0-1 0,0 1-1,0-1 1,1 1 0,-1-1-1,0 1 1,0-1 0,0 1 0,0-1-1,0 1 1,0-1 0,0 1-1,0-1 1,0 1 0,0-1-1,0 1 1,-1 0 0,1-2 0,-1 2 122,1-1 0,-1 0 1,0 0-1,0 1 0,1-1 1,-1 0-1,0 1 0,0-1 1,0 1-1,0-1 0,0 1 1,0 0-1,-1-1 0,-2 0 135,1 0 0,-1 0-1,1 1 1,-1-1-1,0 1 1,1 0 0,-6 0-1,-10 6 724,-25 12-1,10-4-273,24-11-643,0 2 1,0-1-1,0 1 1,0 1-1,1 0 1,0 0-1,-16 15 1,22-19-123,1 0-1,0 1 1,0 0 0,0 0 0,0 0 0,0-1-1,0 2 1,1-1 0,-1 0 0,1 0 0,0 0-1,0 1 1,0-1 0,0 1 0,1-1 0,0 0 0,-1 1-1,1-1 1,0 1 0,1-1 0,-1 1 0,0-1-1,1 1 1,0-1 0,0 0 0,0 1 0,0-1-1,3 4 1,0 0 54,0-1 1,0 1-1,1-1 0,0 0 0,0-1 1,1 1-1,-1-1 0,1 0 0,1 0 1,-1-1-1,0 1 0,1-2 0,0 1 1,0-1-1,13 5 0,-9-5 43,0 1 1,0-2-1,0 0 0,0 0 0,1-1 1,-1 0-1,0-1 0,1 0 0,-1-1 1,13-2-1,-19 1-464,1 1 0,0-2 1,0 1-1,-1 0 0,0-1 0,9-6 1,5-2-6222,-6 6 3735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41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 3232,'-2'-1'83,"-14"-3"1478,12 3 20,10 3 580,47 11-912,56 7 0,-37-8-1016,-40-9-1957,-9-1-2658,-5 2 1635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42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58 3808,'-1'-1'175,"0"1"0,0-1 0,1 1 0,-1-1 0,1 1 0,-1-1-1,0 1 1,1-1 0,-1 0 0,1 1 0,-1-1 0,1 0 0,0 0 0,-1 1 0,1-1 0,0 0 0,0 0 0,-1 0 0,1 1 0,0-1 0,0 0-1,0 0 1,0 0 0,0-1 0,0 1-36,1 0 0,-1 0 0,1 0 0,0 0 0,-1 0 0,1 0 0,0 0 0,-1 0-1,1 0 1,0 0 0,0 0 0,0 0 0,0 0 0,2 0 0,3-3 102,1 0 1,0 1-1,0 0 0,8-2 1,-11 4-227,-1 0 1,1 0-1,0 0 0,0 1 1,0-1-1,0 1 1,0 0-1,0 1 1,0-1-1,5 2 0,-7-2-14,0 1 0,1-1 0,-1 1 0,0 0 0,0 0 0,0 0 0,1 0 0,-1 0 0,0 1 0,-1-1 0,1 1 0,0-1 0,0 1 0,-1-1-1,1 1 1,-1 0 0,3 3 0,-2-1 34,-1 0 0,1 0 0,-1-1 0,0 1 0,0 0 0,0 0-1,0 0 1,-1 0 0,0 0 0,0 0 0,0 1 0,0-1 0,0 0-1,-1 0 1,0 0 0,-1 5 0,-3 4 217,-1 1 0,0-1 0,-11 17 0,11-21-16,0 1 0,1 0 1,0 1-1,1 0 1,-5 16-1,9-26-212,-1 0 0,1 0 0,0 0 0,0 0 1,0 0-1,0 0 0,0 0 0,0-1 0,1 1 0,-1 0 1,0 0-1,0 0 0,1 0 0,-1 0 0,1 0 0,-1 0 0,1 0 1,-1 0-1,1-1 0,-1 1 0,1 0 0,0 0 0,-1-1 0,1 1 1,0 0-1,0-1 0,-1 1 0,1-1 0,0 1 0,0-1 0,0 1 1,0-1-1,0 1 0,0-1 0,0 0 0,1 1 0,4 0 77,0 0 0,1 0-1,-1-1 1,10 0-1,-11 0-40,31-2 179,-22 1-1708,25 1 0,-19 3-221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44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263 413 2080,'0'-2'263,"0"0"-1,0 0 1,0 0 0,0 0 0,-1 0-1,1 0 1,0 0 0,-1 0-1,0 0 1,1 1 0,-1-1 0,0 0-1,0 0 1,0 0 0,0 1-1,0-1 1,-1 0 0,1 1 0,-2-2-1,1 2-152,0 0 1,0 0-1,1 0 0,-1 0 0,0 1 0,0-1 0,0 1 1,0-1-1,0 1 0,0 0 0,0 0 0,0 0 0,0 0 1,0 0-1,0 0 0,0 0 0,0 1 0,0-1 0,0 1 1,-3 1-1,-12 4 80,-1 1 1,1 0-1,1 2 1,-1 0-1,2 1 1,-1 0-1,1 1 1,1 1 0,0 0-1,-15 19 1,27-30-191,1 1 1,-1 0 0,1-1 0,0 1-1,-1 0 1,1 0 0,0 0 0,0 0-1,1 0 1,-1 0 0,0 0 0,1 1-1,-1-1 1,1 0 0,0 0 0,0 0-1,-1 0 1,2 1 0,-1-1 0,0 0-1,0 0 1,1 0 0,-1 1-1,2 3 1,-1-4 28,1 0 0,0 1 0,-1-1 0,1 0 1,0 0-1,0 0 0,0 0 0,0 0 0,1 0 0,-1 0 0,0-1 0,1 1 0,-1-1 0,1 0 0,0 0 0,-1 0 0,1 0 0,4 1 0,0 0 55,1 0-1,0-1 0,-1 0 1,1 0-1,0-1 0,0 0 1,0 0-1,0-1 0,0 0 1,-1 0-1,1-1 0,0 0 1,-1 0-1,1-1 1,-1 0-1,0 0 0,0-1 1,0 0-1,0 0 0,-1 0 1,0-1-1,0 0 0,0-1 1,0 1-1,-1-1 0,0 0 1,0 0-1,0-1 0,-1 1 1,0-1-1,-1 0 0,1 0 1,-1 0-1,3-13 1,0-3 28,-1 1 0,-1-1 0,-1 0 0,-2 0 0,0-30 0,-3 25-19,0 0 1,-2 0 0,-7-31 0,8 48-129,0 1-1,-1 0 0,0-1 0,-1 1 1,0 1-1,0-1 0,-1 1 0,0 0 0,-1 0 1,0 1-1,-9-9 0,12 14-55,1 1-1,-1-1 0,0 1 1,0 0-1,-1 0 1,1 0-1,0 1 0,0-1 1,-9 0-1,11 1-6,1 1-1,-1-1 1,1 1 0,-1 0-1,1 0 1,-1 0-1,1 0 1,-1 0 0,1 0-1,-1 0 1,1 1-1,-1-1 1,1 0 0,-1 1-1,1-1 1,0 1 0,-1 0-1,1-1 1,0 1-1,-1 0 1,1 0 0,0 0-1,0 0 1,0 0-1,-1 0 1,1 0 0,0 0-1,1 1 1,-1-1 0,0 0-1,0 0 1,0 1-1,0 2 1,1-3-154,-1 0 0,1 0 0,0 0 0,0 0-1,0 0 1,0 1 0,0-1 0,0 0 0,0 0 0,1 2 0,6 13-1652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45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30 4480,'-1'0'156,"0"0"-92,1 0 1,-1 0-1,1 0 1,-1 0-1,1 0 0,0 0 1,-1 0-1,1 0 1,-1-1-1,1 1 0,-1 0 1,1 0-1,0 0 1,-1-1-1,1 1 0,0 0 1,-1 0-1,1-1 1,0 1-1,-1 0 0,1-1 1,0 1-1,-1 0 1,1-1-1,0 1 0,0-1 1,-1 1-1,1 0 1,0-1-1,0 1 0,0-1 1,0 1-1,0 0 1,0-1-1,0 0 0,1 0 156,1-1 0,-1 1 0,1 0 0,-1 0 0,1 1-1,0-1 1,0 0 0,0 1 0,-1-1 0,4 0 0,4-2 92,-6 2-269,0 0-1,0 0 1,0 0-1,0 0 1,0 1 0,0-1-1,0 1 1,0 0 0,0 0-1,3 0 1,-5 0-33,0 0 1,-1 0 0,1 1-1,0-1 1,0 0 0,-1 0-1,1 1 1,0-1 0,0 1 0,-1-1-1,1 1 1,0-1 0,-1 1-1,1-1 1,-1 1 0,1-1-1,0 1 1,-1 0 0,1-1-1,-1 1 1,0 0 0,1-1-1,-1 1 1,0 0 0,1 0-1,-1-1 1,0 1 0,0 0-1,0 0 1,1 0 0,-1-1 0,0 1-1,0 0 1,0 0 0,0 0-1,-1-1 1,1 1 0,0 0-1,0 0 1,0 0 0,-1 1-1,-2 5 189,0 0 0,0 0 0,-1-1 0,-8 13 0,0 1 348,2-3 46,-9 26 1,17-39-516,0 1 0,0 0 0,1-1-1,0 1 1,0 0 0,0 0 0,1 0 0,0 0 0,-1 0 0,2 0 0,0 6 0,-1-10-40,1 1 0,0 0 0,-1 0-1,1-1 1,0 1 0,0 0 0,0-1 0,0 1 0,1-1-1,-1 1 1,0-1 0,1 0 0,-1 1 0,1-1-1,-1 0 1,1 0 0,-1 0 0,1 0 0,0 0-1,0-1 1,-1 1 0,1 0 0,0-1 0,3 1-1,5 1 82,0-1-1,0 0 1,16-1-1,-13-1 26,103-4-1845,-113 4 1198,0 1 0,-1 0 0,1 0 0,0 0 0,0 0 0,-1 1 0,1-1 0,0 1 0,4 1 0,6 5-1683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55.0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28 4800,'-1'0'263,"0"-1"0,0 0 0,0 1 0,0-1 0,-1 1 0,1 0 0,0-1 0,0 1 0,-1 0 0,1 0 0,0-1 0,-1 1 0,0 0 0,-24 1 3474,9-1 624,23-3-3791,11-2 66,19-1-320,-1 2 0,1 2-1,64 2 1,-32 2-96,134-2 196,-179-3-248,-2 0-645,-8 5-3747,-4 2 1424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45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3968,'0'-1'144,"0"-1"0,0 0 0,1 1 0,-1-1 0,0 1-1,1-1 1,0 1 0,-1-1 0,1 1 0,0-1 0,-1 1 0,1-1 0,0 1 0,0 0 0,0-1 0,1 1 0,-1 0 0,0 0 0,0 0 0,1 0 0,-1 0-1,0 0 1,4-1 0,2-1 370,0 0-1,0 0 1,14-3-1,-16 5-315,42-8 1358,91-6-1,-135 15-1540,260-2 952,0 23 231,-253-21-1098,47 8-3112,-31-1 1167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48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48 101 2496,'-1'-1'73,"0"1"1,0-1-1,0 1 0,0-1 1,0 1-1,0 0 1,0-1-1,0 1 0,0 0 1,0 0-1,0 0 1,0 0-1,0 0 0,0 0 1,0 0-1,0 0 0,0 0 1,0 1-1,0-1 1,0 0-1,0 1 0,1-1 1,-1 1-1,0-1 1,0 1-1,0-1 0,0 1 1,1-1-1,-1 1 0,0 0 1,0-1-1,1 1 1,-1 0-1,0 0 0,1 0 1,-1-1-1,1 1 0,-1 0 1,1 0-1,0 0 1,-1 0-1,1 0 0,0 0 1,-1 1-1,-1 7 248,0 0 0,0 0 0,0 19-1,1-18-111,-1 9 86,2-1 0,0 1 0,0-1 0,2 1 0,0-1 0,6 19-1,-6-31-156,0-1-1,0 1 0,0-1 0,1 0 0,0 0 0,0 0 1,7 8-1,-8-11-74,0 0-1,0 1 1,0-1 0,1 0 0,-1 0 0,1-1 0,-1 1-1,1 0 1,0-1 0,-1 1 0,1-1 0,0 0-1,0 0 1,0 0 0,0-1 0,3 1 0,2 0 36,0-2 0,-1 1-1,1-1 1,-1 0 0,1-1 0,-1 0 0,1 0 0,-1 0 0,12-7 0,-2 0 133,-2 0 0,29-22 0,-34 23-175,0 0 0,-1-1 0,0-1 0,-1 0 0,0 0 0,0 0 0,-1-1 0,0 0 1,7-17-1,-5 9 41,-1-1 1,9-30-1,-15 42-87,0 0 0,-1 0 0,1 0 0,-2 0 0,1 0 0,-1-1 0,0 1 0,-1 0 0,-3-14 0,4 20-29,-1 0 1,1 0-1,-1 0 0,0 0 1,0 0-1,0 0 0,0 0 1,0 0-1,0 0 0,-1 1 0,1-1 1,0 1-1,-1-1 0,1 1 1,-1-1-1,0 1 0,1 0 1,-1 0-1,0 0 0,0 0 1,0 0-1,0 0 0,-3-1 1,2 2-26,0-1-1,0 1 1,-1 0 0,1 0 0,0 0 0,0 1 0,0-1 0,-1 1-1,1 0 1,0-1 0,0 1 0,0 1 0,0-1 0,0 0-1,-4 4 1,-1 0 35,1 1 0,0 0 0,0 0 0,1 1 1,-1 0-1,1 0 0,1 0 0,0 1 0,0 0 0,-5 9 0,2 0 117,1 0 0,0 0 1,1 1-1,-4 22 0,7-27-23,1 1 0,0 0 0,1 0 0,1 0 0,0 0 0,1 0 0,1 0 0,3 17 0,-3-25-13,-1 1 0,2-1 1,-1 0-1,1 0 0,-1 0 1,2 0-1,-1 0 0,1-1 0,-1 0 1,1 1-1,1-1 0,-1-1 1,1 1-1,0-1 0,0 0 1,0 0-1,1 0 0,-1 0 1,10 3-1,1-1-61,-1 0 0,1-1 0,1-1 0,20 3 1,-26-6-1214,0 0 1,0-1-1,0 0 1,14-2 0,1-2-1424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48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 2656,'1'-1'196,"-1"0"1,0-1-1,0 1 1,1 0-1,-1 0 1,1-1-1,-1 1 1,1 0-1,0 0 1,-1 0-1,1 0 1,0 0-1,0-1 1,0 1-1,0 1 1,0-1-1,0 0 1,0 0-1,0 0 1,0 0-1,0 1 0,0-1 1,0 1-1,1-1 1,-1 1-1,0-1 1,3 0-1,3-1 736,1 0-1,0 1 0,10-1 0,116-1 1940,-18 1-1838,121-23 23,-91 8-363,-57 5-4196,-52 8 1311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49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113 231 3648,'6'-22'3239,"-6"21"-3166,0 1 0,1 0 0,-1-1 0,0 1 0,0-1 0,0 1 0,0-1 0,0 1 0,0-1 0,0 1 0,-1-1 0,1 1 0,0-1 0,0 1 1,0-1-1,0 1 0,-1 0 0,1-1 0,0 1 0,0-1 0,-1 1 0,1 0 0,0-1 0,-1 1 0,1 0 0,0-1 0,-1 1 0,1 0 0,0-1 0,-1 1 0,1 0 0,-1 0 1,1 0-1,0-1 0,-1 1 0,1 0 0,-1 0 0,1 0 0,-1 0 0,1 0 0,-1 0 0,1 0 0,-1 0 0,1 0 0,-1 0 0,1 0 0,-1 0 0,1 0 0,0 0 0,-1 1 1,1-1-1,-1 0 0,0 0 0,-5 3 79,1-1 0,0 0 1,-1 1-1,1 0 0,0 0 1,0 0-1,1 1 1,-1 0-1,1 0 0,0 0 1,0 0-1,0 1 0,-6 9 1,6-8-122,0 0 0,0 1 0,1-1 0,0 1 0,1 0 1,-1 0-1,1 0 0,0 0 0,1 0 0,0 1 0,0 7 0,1-12 4,0 0-1,0 1 1,1-1-1,-1 0 1,1 0-1,0 0 1,0 0-1,0 0 1,1 0-1,2 4 1,-4-6 3,1 1 0,0-1 0,0 0 0,0 0 0,0 0 1,0 0-1,0 0 0,0 0 0,1 0 0,-1 0 1,0 0-1,0 0 0,1-1 0,-1 1 0,0 0 1,1-1-1,-1 1 0,1-1 0,-1 0 0,1 1 1,-1-1-1,1 0 0,2 0 0,-1-1 17,0 1 0,0-1 0,0 0 0,0 0 0,0 0 0,0-1-1,0 1 1,-1-1 0,1 0 0,0 1 0,3-4 0,25-27 219,-26 27-220,17-20 218,-1-1 0,-2 0 0,19-32 0,-34 50-227,-1-1-1,1 1 1,-1-1 0,-1 0 0,0 0 0,0 0-1,-1 0 1,0 0 0,0 0 0,-1 0-1,-1-12 1,1 15-30,-1 1 0,0 0-1,-1-1 1,1 1 0,-1 0 0,0 0-1,0 0 1,-5-9 0,5 11-37,0 0 0,0 1-1,0-1 1,-1 1 0,1 0 0,-1-1-1,1 1 1,-1 0 0,0 1 0,0-1 0,0 0-1,0 1 1,0-1 0,0 1 0,-4-1-1,3 1-19,0 1 0,0-1 0,0 1-1,0 0 1,0 0 0,0 0-1,0 1 1,0-1 0,0 1 0,0 0-1,0 0 1,-5 3 0,0 0-142,0 0 0,0 1 0,-14 10 0,21-13-58,0-1 0,1 0 0,-1 1 0,0-1 0,1 1-1,-1-1 1,1 1 0,-1 0 0,1 0 0,0 0 0,-1-1 0,1 1 0,0 1-1,0-1 1,1 0 0,-1 0 0,0 0 0,1 0 0,-1 0 0,1 1 0,0-1-1,0 0 1,0 1 0,0 1 0,3 16-1475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50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26 3072,'1'-2'251,"0"1"1,-1-1 0,1 1-1,0-1 1,0 1-1,0 0 1,0-1-1,0 1 1,0 0-1,0 0 1,0-1-1,0 1 1,3-1 0,6-3 1965,-9 5-2168,-1 0 1,0 0-1,0 0 0,1 0 0,-1 0 1,0 0-1,0 0 0,0 0 1,1 1-1,-1-1 0,0 0 1,0 0-1,0 0 0,1 0 1,-1 0-1,0 0 0,0 1 1,0-1-1,0 0 0,1 0 1,-1 0-1,0 1 0,0-1 1,0 0-1,0 0 0,0 0 1,0 1-1,0-1 0,0 0 0,0 0 1,0 0-1,0 1 0,0-1 1,0 0-1,0 0 0,0 1 1,0-1-1,0 0 0,0 1 1,-1 8 400,-1 1 0,0 0 0,0 0 0,-1-1 1,-1 0-1,0 1 0,0-1 0,-8 13 0,-1 3-53,-3 9-91,-18 58 0,29-73-216,0 0-1,1 1 1,2 0 0,-2 32 0,4-46-37,0 0 0,1 0 0,-1-1 0,1 1 0,1-1 0,-1 1 0,1-1 0,0 1 0,0-1 0,0 0 0,1 0 0,0 0 0,0 0 0,4 4 0,-4-5-12,0-1-1,0 0 0,0 0 1,1-1-1,-1 1 1,1-1-1,0 1 0,-1-1 1,1 0-1,0-1 0,0 1 1,1-1-1,-1 0 1,0 0-1,0 0 0,1 0 1,-1-1-1,6 1 0,-4-1-104,1 0 0,-1 0-1,0-1 1,0 0-1,0 0 1,1 0-1,-1-1 1,0 0-1,-1 0 1,1 0 0,10-7-1,0-7-1865,1 4 570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51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32 5216,'-11'-14'1696,"9"11"-1040,39 3 2320,103 0 2174,69-14-6108,-196 14-114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7:51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 4992,'4'-5'427,"1"0"0,0 0 1,0 0-1,0 1 0,1-1 1,-1 1-1,1 1 0,0-1 1,0 1-1,1 0 0,-1 0 1,0 1-1,1 0 0,0 0 1,13-1-1,-17 2-333,1 1 0,0-1 1,0 1-1,-1 0 0,1 0 0,0 1 1,0-1-1,-1 1 0,1 0 0,0 0 1,-1 0-1,6 3 0,-7-3-39,1 1-1,-1-1 0,0 1 1,0-1-1,0 1 1,0 0-1,-1 0 1,1 0-1,0 0 1,-1 0-1,1 0 1,-1 1-1,0-1 1,0 0-1,0 1 1,0-1-1,0 1 1,0-1-1,0 4 1,-1 1 70,1 0 0,-1 0 1,-1 0-1,1-1 0,-1 1 0,0 0 1,-1 0-1,1 0 0,-1-1 1,-1 1-1,1-1 0,-6 9 1,-4 8 710,-30 40 0,40-60-802,-2 2 100,1 1 1,-1 0-1,1-1 1,-3 8-1,5-12-111,1 0-1,-1 0 0,1-1 1,0 1-1,-1 0 1,1 0-1,0 0 0,0 0 1,0 0-1,0 0 1,0 0-1,0 0 1,0 0-1,0 0 0,0 0 1,0 0-1,0 0 1,1 0-1,-1-1 1,0 1-1,1 0 0,-1 0 1,0 0-1,1 0 1,-1 0-1,1-1 1,0 1-1,-1 0 0,1 0 1,0-1-1,-1 1 1,1 0-1,0-1 0,0 1 1,-1-1-1,2 1 1,2 0 37,0 0 0,0 0 0,0 0-1,0-1 1,0 1 0,6-1 0,0 0-37,20 1-685,57-6 0,-10-6-4553,-72 11 4592,21-3-4465,-2 2 1627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8:01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2144,'9'-1'13185,"43"-1"-13213,-30 2 162,0 2 1,36 6-1,-45-6-32,-1 1-1,0 1 1,0 0 0,-1 1-1,1 0 1,11 8 0,48 22 708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9:40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221 138 1472,'11'6'5551,"-11"-5"-5329,4 18 1454,-4-6-2198,-3 22 1,1-20 1203,0-3-580,0 0 0,-1 0 0,-1 0 1,0-1-1,0 1 0,-10 15 0,-7 22 105,20-46-134,0-1-1,0 1 0,0 0 1,0-1-1,-1 1 0,1-1 1,-1 1-1,0-1 0,-3 4 1,4-5-26,-1 0 1,1 0-1,-1 0 1,0-1-1,1 1 1,-1 0-1,0-1 1,1 1-1,-1-1 1,0 0-1,1 0 1,-1 1-1,0-1 1,0 0-1,1-1 1,-1 1-1,-2 0 1,-1-1-21,0 0 0,1 0 0,-1-1 0,1 1-1,-1-1 1,1 0 0,0 0 0,0-1 0,0 1 0,0-1 0,0 0 0,0 0-1,1 0 1,-1 0 0,1-1 0,0 1 0,0-1 0,0 0 0,1 0 0,-3-6-1,-2-3 40,1-1 0,1 0 0,0 0 0,1-1 0,-3-17 0,4 13 20,0-23-1,-1-7-421,3 43 284,0 1 0,1-1-1,0 1 1,1-1 0,-1 1 0,1-1 0,3-9 0,-4 12 54,1 1-1,0-1 1,1 0 0,-1 0-1,0 1 1,1-1-1,-1 1 1,1-1 0,0 1-1,0 0 1,0 0-1,0 0 1,0 0 0,1 0-1,-1 0 1,5-2-1,9-3 84,0 0 0,1 1-1,0 1 1,0 1-1,1 1 1,23-3 0,-10 4-55,0 2 0,57 5 0,43 13 1026,-82-15-1131,-36-3-415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9:41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60 1824,'-2'0'203,"1"0"0,-1 0 1,0 1-1,1-1 0,-1 0 1,0 1-1,1 0 0,-1-1 0,1 1 1,-1 0-1,1 0 0,-1 0 0,1 0 1,-1 0-1,1 0 0,0 0 0,0 0 1,0 0-1,-1 1 0,1-1 0,0 1 1,1-1-1,-2 2 0,1-2-223,-2 3 113,1 0 0,-1 0 0,1 0-1,0 0 1,0 0 0,0 1 0,1-1-1,-1 1 1,0 8 0,1-11-81,1 0 0,0 0 0,0 0 0,0 0 0,0 0-1,1 0 1,-1 0 0,0 0 0,1 0 0,0-1 0,-1 1 0,1 0 0,0 0 0,0 0 0,0 0 0,0-1 0,0 1-1,0-1 1,0 1 0,1 0 0,-1-1 0,1 0 0,-1 1 0,1-1 0,1 1 0,2 1 71,0 0 0,0-1 0,1 0 1,-1 0-1,0 0 0,1-1 0,-1 1 1,1-1-1,-1-1 0,1 1 0,0-1 1,9 0-1,-12-1-2,1 1 0,-1-1 1,1 0-1,-1 1 0,1-1 0,-1-1 0,0 1 1,0 0-1,1-1 0,-1 0 0,0 0 1,0 0-1,-1 0 0,1 0 0,0 0 1,-1-1-1,1 1 0,-1-1 0,0 0 1,0 0-1,3-5 0,-2 2 50,-1 0 1,0 0-1,0-1 0,0 1 1,-1 0-1,0-1 1,0 1-1,-1-1 0,0-8 1,0 10-98,0 0 1,-1 1-1,0-1 1,0 1-1,0-1 1,0 1-1,-1-1 1,1 1 0,-1 0-1,0 0 1,-1-1-1,1 2 1,-6-8-1,6 9-37,1 1 0,0 0 0,-1 0 0,1-1 0,0 1 0,-1 0 0,1 0 0,-1 1 0,0-1-1,1 0 1,-1 0 0,0 1 0,1-1 0,-1 1 0,0 0 0,0-1 0,0 1 0,1 0 0,-3 0 0,1 1-19,0-1 0,0 1 0,0 0 0,0 0 1,0 0-1,1 0 0,-1 0 0,0 0 1,1 1-1,-5 3 0,2-1-16,-1 1 0,1-1 0,0 1-1,1 0 1,0 1 0,-1-1 0,2 1 0,-1 0 0,-3 8 0,5-8-299,0 1 0,0-1-1,1 1 1,-1 10 0,1 3-665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57.0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115 52 4064,'-1'0'215,"-1"0"0,1-1 1,-1 1-1,1 0 0,0-1 0,-1 1 0,1-1 1,0 1-1,0-1 0,-2 0 0,-14-6 1610,-36 0 2852,40 4-3879,12 2-712,0 1 1,0-1-1,0 1 0,0 0 1,0-1-1,0 1 0,0 0 0,0 0 1,0 0-1,0 0 0,-1 0 1,0 0-1,70 1 1636,65-8-1015,33 2-406,-130 6-114,61-4 0,-96 3-161,-1 0 1,1 0 0,0 0-1,-1 0 1,1 0 0,-1 0-1,1-1 1,0 1 0,-1 0-1,1 0 1,0 0 0,-1 0-1,1-1 1,-1 1 0,1 0-1,-1-1 1,1 1 0,-1 0-1,1-1 1,-1 1-1,1-1 1,-1 1 0,1-1-1,-2 0 9,0 0 0,0 0 0,0 1 0,0-1 0,0 1-1,0-1 1,-1 1 0,1-1 0,0 1 0,0-1 0,0 1 0,-1 0-1,1 0 1,0 0 0,-1 0 0,-1 0 0,-69 0 118,35 1-109,-344 2 84,533-3-27,-145 1-462,0 0-1,0 0 1,0 0-1,0 1 0,0 0 1,0 1-1,-1-1 1,1 1-1,6 4 1,26 17-1815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8:42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1408,'0'0'8677,"7"5"-8410,11-4-198,21 3 1,-21-1-127,23 0 1,-28-2 143,1 1-1,-1 1 1,0 0-1,0 0 1,23 10-1,-33-11-45,1-1-20,-1-1 0,1 1 0,-1-1-1,0 1 1,6-1 0,5 0 30,-4 1-17,0 0 0,0-1 0,0 0 0,-1 0 0,1-1 0,0-1 0,18-5 0,-4 1-44,1 0-1,-1 2 0,30-2 1,197-16 186,-240 21-172,-3 0 29,0 1 1,0-1 0,13 3-1,-9-1 62,-1 0 0,1-1 0,0 0 0,0-1-1,0 0 1,-1-1 0,1 0 0,13-5 0,19-2-112,-19 5-46,69-15 431,1 5 0,98-3 0,-144 15-351,-19 0-10,41 2 1,-42 1-76,39-4 1,25 0-54,94 6 46,44 3-42,-72 0 51,-66-4 404,42 0 33,45 2 447,-143-4-615,-30 0-395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8:45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6 1664,'4'0'5669,"-19"-3"-4106,14 3-1494,-1-1 0,1 1 0,0 0 0,-1-1 0,1 1 0,0 0 0,-1 0 0,1 0-1,0 0 1,-1 0 0,1 0 0,0 0 0,-1 0 0,-1 1 0,-43 11 491,34-7-515,0 1 0,0 1 0,1 0 0,0 0 0,0 1 0,1 0 0,-13 14-1,20-18-13,-1 1-1,0 0 0,1-1 0,0 1 0,0 0 1,1 1-1,-1-1 0,-2 9 0,4-11-32,0 1 0,1 0 0,-1 0 0,1 0 0,0 0 0,0 0 0,0 0 0,1 0 0,-1 0 0,1 0 0,0 0 0,0 0 0,3 5 0,0 1 100,0 0 0,1 0-1,1-1 1,0 1 0,8 9 0,-10-15-22,0 0 1,0 0 0,0 0 0,0-1-1,1 0 1,-1 0 0,1 0-1,0 0 1,0-1 0,0 0 0,0 0-1,8 2 1,-10-3-28,0-1 1,0 1-1,0-1 0,0 0 1,0 0-1,0 0 0,0 0 1,0-1-1,0 1 0,0-1 1,0 0-1,0 0 0,0 0 1,0 0-1,0 0 0,0-1 1,-1 1-1,1-1 0,0 0 1,-1 0-1,3-2 0,-2 1-719,0 0-1,0 0 0,0-1 1,-1 1-1,0-1 0,1 1 1,-1-1-1,0 0 0,1-4 1,2-5-1618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8:46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 2304,'-21'-3'5866,"23"3"-5838,-1 1-1,1-1 1,0 0-1,-1 1 1,1 0-1,0-1 1,-1 1-1,1 0 1,-1 0-1,1 0 1,-1 0-1,0 0 1,1 0-1,-1 0 1,1 2-1,19 22 185,-15-17-149,-4-5-25,0-1 1,-1 1-1,1 0 1,-1 0-1,0 0 0,0 0 1,0 0-1,0 0 0,0 1 1,-1-1-1,1 0 1,-1 0-1,0 0 0,0 1 1,0-1-1,-1 0 0,1 0 1,-1 0-1,-1 7 1,0-5 84,0 1 1,0-1 0,-1 1 0,0-1-1,0 0 1,0 0 0,0 0 0,-1 0 0,-8 8-1,-1 0 251,-8 7 207,21-20-581,0 0 0,0 0 0,0 1 0,0-1 0,0 0 0,-1 0 0,1 0 0,0 0 0,0 0 1,0 1-1,0-1 0,0 0 0,0 0 0,0 0 0,0 0 0,0 1 0,0-1 0,0 0 0,0 0 0,0 0 0,0 1 0,0-1 0,0 0 0,0 0 0,0 0 0,0 0 0,0 1 1,0-1-1,0 0 0,0 0 0,0 0 0,0 0 0,1 0 0,-1 1 0,0-1 0,0 0 0,0 0 0,0 0 0,0 0 0,0 0 0,1 0 0,-1 1 0,0-1 0,0 0 0,0 0 1,0 0-1,0 0 0,1 0 0,-1 0 0,0 0 0,0 0 0,0 0 0,1 0 0,11 4 29,-1-4 57,3 0 3,1 0-1,0 1 0,-1 0 1,17 5-1,-25-5 17,0 0-1,0-1 1,11 1-1,9 0-554,-13 1 109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8:47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593 0 2144,'-2'4'495,"1"0"0,-1 1-1,0-1 1,-1-1 0,1 1 0,-1 0 0,-6 6 0,-28 33 276,-154 139 644,8-10 715,156-143-1910,2 2 0,1 0 0,1 1 0,-25 48 1,46-76-611,1-1 0,-1 1 0,1 0 1,0 0-1,-2 8 0,3-11 301,0-1 0,0 1 1,0-1-1,-1 1 0,1 0 0,0-1 0,0 1 0,0 0 1,0-1-1,0 1 0,1 0 0,-1-1 0,0 1 1,0-1-1,0 1 0,0 0 0,1-1 0,-1 1 0,0-1 1,1 1-1,-1 0 0,0-1 0,1 1 0,-1-1 0,1 1 1,-1-1-1,0 0 0,1 1 0,-1-1 0,1 1 1,0-1-1,-1 0 0,1 1 0,-1-1 0,1 0 0,-1 0 1,1 0-1,0 1 0,-1-1 0,1 0 0,1 0 0,10 0-1969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8:47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2976,'0'0'74,"-1"0"1,1 0-1,-1 0 0,1 0 0,0 0 1,-1 1-1,1-1 0,-1 0 1,1 0-1,-1 0 0,1 1 1,0-1-1,-1 0 0,1 1 1,0-1-1,-1 0 0,1 1 0,0-1 1,0 0-1,-1 1 0,1-1 1,0 1-1,0-1 0,-1 0 1,1 1-1,0-1 0,0 1 1,0-1-1,0 1 0,0 0 0,-2 19 1214,1-10-639,-25 278 3553,25-209-3441,1-45-359,0-16-1111,0-13-1388,0-12-436,0-1 859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8:47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1 3392,'-2'0'111,"0"0"0,1 1 0,-1-1 0,0 1 0,0 0 0,0-1-1,1 1 1,-1 0 0,0 0 0,1 0 0,-1 0 0,1 0 0,-1 1 0,1-1 0,-1 0 0,1 1 0,0-1 0,0 1 0,0-1 0,-2 4 0,0-2 147,1 0-1,-1 1 1,0-1 0,0 0 0,-5 4 0,-22 11 1289,-42 19 0,43-23-980,1 1 0,-29 20 0,54-33-540,0 0 0,1 1 0,-1-1 0,1 0 0,-5 6 1,7-8-24,0 1 0,-1-1 0,1 1 0,0-1 0,0 1 0,-1-1 0,1 1 0,0-1 0,0 1 0,0-1 0,0 1 1,0-1-1,0 1 0,0 0 0,0-1 0,0 1 0,0-1 0,0 1 0,0-1 0,0 1 0,0-1 0,0 1 0,0-1 0,1 1 1,-1-1-1,0 1 0,0-1 0,1 1 0,-1-1 0,0 1 0,1-1 0,-1 0 0,0 1 0,1-1 0,-1 1 0,1-1 0,-1 0 0,1 0 1,-1 1-1,1-1 0,-1 0 0,1 0 0,-1 1 0,1-1 0,-1 0 0,1 0 0,-1 0 0,2 0 0,6 3 90,1-1-1,0 0 0,0-1 1,1 0-1,-1-1 1,17 0-1,56-10 328,-77 9-408,120-20 645,-73 12-3209,-36 8 946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8:48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 4160,'-1'0'78,"1"0"-1,0 0 1,-1 0 0,1 0-1,-1 0 1,1 1 0,0-1-1,-1 0 1,1 0 0,-1 0 0,1 1-1,0-1 1,0 0 0,-1 1-1,1-1 1,0 0 0,-1 1-1,1-1 1,0 0 0,0 1 0,0-1-1,-1 0 1,1 1 0,0-1-1,0 1 1,0-1 0,0 1 0,-4 16 788,1-3 246,-11 36-174,2 0-1,2 1 0,-6 88 1,16-135-1106,-1 10-1014,15-29-4028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8:48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0 4320,'-5'15'2930,"-10"25"1,5-13-2468,2-1 0,0 1 0,2 1 0,-4 30 0,7-38-143,1-7-149,1 25 0,-1 2-2993,2-40 2682,1 0 0,-1 1 0,0-1 0,0 1 1,0-1-1,0 1 0,0-1 0,0 0 0,0 1 0,0-1 1,0 1-1,-1-1 0,1 1 0,0-1 0,0 0 0,0 1 1,0-1-1,-1 0 0,1 1 0,0-1 0,0 1 0,-1-1 1,-1 2-700,2-2 699,0 0 0,-1 0 0,1 0 0,0 1 0,-1-1 1,1 0-1,-1 0 0,1 0 0,-1 0 0,1 0 0,-1 0 1,-5 3-2288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8:48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42 3072,'-7'-14'976,"28"9"2272,22-2-1074,72-3 0,44 9-271,-73 2-629,-55-4-1071,-25 2-151,0 0-1,0 0 1,0 1 0,1 0 0,-1 0-1,8 2 1,-9-1-564,0-1 102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8:49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12 2912,'0'0'88,"0"-1"0,0 1-1,0-1 1,0 1 0,0 0 0,0-1 0,0 1-1,0-1 1,0 1 0,0-1 0,0 1 0,0-1 0,-1 1-1,1 0 1,0-1 0,0 1 0,0-1 0,-1 1-1,1 0 1,0-1 0,-1 1 0,1 0 0,0-1 0,-1 1-1,1 0 1,0 0 0,-1-1 0,1 1 0,-1 0-1,0-1 1,-15 1 3345,3 1-1706,9-1-1517,0 1 0,0 0 1,0 0-1,0 0 0,0 0 0,0 1 0,1-1 0,-1 1 0,0 0 0,-3 3 0,0 0 2,-1 0 0,2 0 0,-1 1 0,-6 7 0,9-9-192,1-1 1,0 1-1,0 0 1,0 0-1,1 0 1,-1 0-1,1 0 1,0 1 0,0-1-1,0 1 1,1 0-1,0-1 1,0 1-1,0 0 1,0 0-1,1 0 1,0 0-1,0 0 1,0-1-1,0 1 1,1 0-1,0 0 1,0 0-1,0-1 1,3 8-1,-2-7 53,0 0-1,0 0 1,0-1 0,1 1-1,0-1 1,0 0-1,0 0 1,0 0-1,0 0 1,1-1 0,4 4-1,-6-5-61,0-1 0,1 1 0,-1-1 0,1 0-1,-1 0 1,1 0 0,0 0 0,0 0 0,-1-1 0,1 1-1,0-1 1,0 0 0,0 0 0,-1 0 0,1 0 0,0 0-1,0 0 1,0-1 0,-1 0 0,1 1 0,4-3 0,12-6-1661,0 0 0,-1-2 0,32-24 0,-47 33 1482,20-20-2366,-6 2 892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18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373 7 2400,'-11'-7'8062,"6"14"-6855,-22 33 56,-35 57 210,-6 21 48,-17 33 395,66-113-1348,2 1 0,-14 45 0,17-37 13,3 1 0,-6 51 0,14-73-342,1-1 0,1 0 1,2 1-1,1-1 0,8 49 1,-7-65-201,0 0 0,0 1 0,0-1 0,1 0 0,0-1 0,1 1 0,0-1 0,0 0 0,1 0 0,0 0 0,8 7 1,-5-7-478,0-1 0,1 1 0,0-2 0,0 1 0,0-1 0,1-1 0,0 0 1,18 6-1,-15-7-1907,0 0 0,19 2 0,-2-1-689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8:49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 3712,'-3'-9'1696,"-2"26"-1472,0-1 864,10 7-640,-5 12 832,0 4-768,0 8 1024,0-5-864,0 5 256,5-5-576,-2 2 96,2-2-288,0 2 416,3-2-320,-3 2 224,3-2-256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09.9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327 26 1888,'1'-9'9205,"-15"4"-7653,-25 0 293,2 1-853,32 3-923,0 0 0,-1 1-1,1 0 1,0 0 0,0 0-1,0 1 1,0 0 0,0 0-1,0 0 1,0 0 0,-8 4-1,3 0 8,1 0 1,0 1-1,0-1 0,-14 14 0,7-6 279,1 1 0,-18 22-1,28-30-250,1 0 0,0 1 0,0-1 0,0 1 0,1 0 0,0-1 0,0 1 0,1 1 0,0-1 0,-2 8 0,0 24 339,2 0 0,1 0-1,8 68 1,-5-95-293,-1 0 1,2 0-1,0 0 1,0 0-1,1-1 1,0 1-1,10 15 1,-12-23-101,1 1 0,-1-1 0,1 0 0,0 0 0,1 0 0,-1-1 0,1 1 1,0-1-1,0 1 0,0-1 0,0-1 0,0 1 0,1 0 0,-1-1 0,1 0 0,0 0 1,-1-1-1,1 1 0,0-1 0,6 1 0,0-2-66,1 0 0,-1 0-1,1-1 1,-1 0 0,0-1 0,0-1 0,0 0 0,20-8-1,6-5-1705,38-24-1,-67 36 1197,33-17-1064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16.0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488 4 1472,'6'-4'2962,"-9"15"-362,-23 22-1000,-2-2 0,-38 34 0,38-38-933,-120 105 1114,-41 42-1599,183-168-2117,32-26-7938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16.7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453 0 3072,'0'3'4224,"-4"-1"-2752,-1 1-1198,0-1 1,1 0 0,-1 1-1,0-2 1,0 1 0,0 0-1,0-1 1,0 0 0,0 0-1,-7 0 1,-14 3 458,-35 10 299,36-8-710,1 0 1,-49 19 0,53-16-181,0 1-1,0 0 1,-28 22 0,42-27-94,0-1 0,0 1 0,1 1 1,0-1-1,0 1 0,0 0 1,1 0-1,0 0 0,0 1 0,1-1 1,-1 1-1,1 0 0,1 0 0,0 0 1,-3 9-1,5-11 0,-1 0 0,1 0-1,0 1 1,0-1 0,0 0 0,1 0 0,0 0 0,0 0 0,0 0-1,1 0 1,-1 0 0,1 0 0,0-1 0,1 1 0,-1-1 0,1 1-1,0-1 1,0 0 0,0 0 0,0 0 0,1 0 0,0-1 0,0 1-1,0-1 1,5 3 0,3 2 15,0-1 1,1-1-1,0 0 0,-1-1 0,2 0 0,-1-1 1,0-1-1,19 3 0,0-3-574,0-1 0,61-3-1,11-9-4887,-59 6 3074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29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297 442 1984,'0'-1'229,"0"0"0,-1 0 0,1 0 1,0 0-1,0 0 0,-1 0 0,1 1 0,-1-1 1,1 0-1,-1 0 0,1 0 0,-1 0 0,1 0 1,-1 1-1,0-1 0,0 0 0,1 0 0,-1 1 0,0-1 1,0 1-1,0-1 0,1 1 0,-1-1 0,0 1 1,0-1-1,0 1 0,0 0 0,0 0 0,0-1 0,0 1 1,0 0-1,0 0 0,-2 0 0,-1 0 71,0-1-1,-1 1 0,1 1 1,0-1-1,0 0 0,-7 3 1,-3 1 105,0 2-1,1 0 1,-1 0 0,2 2 0,-1-1 0,-19 17 0,13-9-77,2 1 1,0 1 0,-19 25 0,31-35-255,0 0-1,0 0 1,0 0 0,-3 12 0,6-17-54,1 1 1,0 0-1,0 0 1,1 0 0,-1 0-1,1 0 1,-1 0-1,1 0 1,0 0-1,0 0 1,0 0-1,1 0 1,-1 0 0,2 5-1,-2-7 14,1 0-1,-1 0 1,0 0-1,1 0 0,-1 0 1,1-1-1,-1 1 1,1 0-1,-1 0 1,1-1-1,0 1 1,-1 0-1,1-1 1,0 1-1,0-1 1,-1 1-1,1-1 0,0 1 1,0-1-1,0 1 1,1-1-1,0 1 4,0-1-1,-1 0 0,1 0 0,0 0 0,0 0 1,-1 0-1,1 0 0,0-1 0,-1 1 1,4-2-1,2-1 69,0 0 1,0-1 0,13-8 0,-20 12-96,13-10 74,0-1 0,-1-1-1,0 1 1,-1-2 0,-1 1-1,0-2 1,0 1 0,-1-1 0,9-21-1,-7 13 23,-1-1 0,-1-1 0,-1 0 0,-1 0-1,7-46 1,-12 55-59,-1-1 1,-1 1-1,0 0 1,-1 0-1,-1 0 0,0 0 1,-6-22-1,5 27-70,-1 0 0,0-1 0,0 1 0,-1 0-1,0 1 1,-1 0 0,0-1 0,0 2 0,-1-1 0,0 1 0,-12-10-1,14 13-91,-8-6-3,-1 0 1,-17-10-1,28 19-97,0 0-1,-1 0 1,1 0-1,-1 1 0,1-1 1,-1 1-1,1 0 1,-1 0-1,1 0 0,-1 1 1,0-1-1,0 1 1,1 0-1,-1 0 0,0 0 1,-6 2-1,10-2 54,-1 0 0,0 0 0,0 0 1,1 0-1,-1 0 0,0 1 0,1-1 0,-1 0 0,0 0 0,1 1 0,-1-1 0,1 0 0,-1 1 0,0-1 0,1 1 1,-1-1-1,1 1 0,-1-1 0,1 1 0,-1-1 0,1 1 0,0 0 0,-1-1 0,1 1 0,0-1 0,-1 1 0,1 0 1,0-1-1,0 1 0,0 0 0,-1-1 0,1 1 0,0 0 0,0 0 0,0-1 0,0 1 0,0 0 0,0-1 1,1 1-1,-1 0 0,0 0 0,0-1 0,0 1 0,1 0 0,-1-1 0,0 1 0,1-1 0,-1 1 0,1 0 0,6 12-2168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0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54 3072,'0'-1'109,"-1"1"0,1 0 0,-1 0 0,1-1 0,-1 1-1,1 0 1,-1 0 0,1 0 0,-1 0 0,1 0 0,-1 0 0,1 0 0,-1 0 0,1 0 0,-1 0 0,1 0 0,-1 0 0,1 0-1,0 0 1,-1 0 0,1 1 0,-1-1 0,1 0 0,-1 0 0,1 0 0,-1 1 0,1-1 0,-1 1 0,-1 0 227,1 1 0,0-1 0,0 1 0,-1 0 0,1-1 0,0 1 0,-1 3 0,-2 5 455,0 1 0,-2 10 0,5-18-889,-2 16 335,0-1 0,2 1 0,0 0 0,0-1 0,2 1 0,0 0-1,2 0 1,0-1 0,1 1 0,0-1 0,8 18 0,-8-26-92,0-1 1,0 1 0,1-1-1,0 0 1,0 0-1,10 11 1,-13-18-91,1 1 0,-1 0 1,1-1-1,0 1 0,0-1 0,0 0 1,0 0-1,0 0 0,0 0 0,1-1 1,-1 1-1,0-1 0,1 0 0,-1 0 1,1 0-1,0 0 0,-1-1 0,1 1 1,0-1-1,-1 0 0,7-1 1,-2-1 1,0 0 1,-1-1-1,1 0 1,0-1-1,-1 1 1,0-2 0,0 1-1,0-1 1,9-7-1,-2-1 20,1 1 0,-2-2 0,0 0 0,0-1 0,17-28 0,42-87-64,-64 113-6,12-35 1,-18 45-34,0 1 1,-1 0-1,0-1 1,0 1-1,0-1 1,-1 1-1,0-1 1,-1 1 0,-1-10-1,2 14 7,0 0 0,-1 0 0,1 1-1,-1-1 1,0 0 0,0 0 0,0 1-1,1-1 1,-1 0 0,-1 1 0,1-1 0,0 1-1,0 0 1,-1-1 0,1 1 0,0 0 0,-1 0-1,1 0 1,-1 0 0,-2-1 0,1 1-21,1 0 1,-1 0 0,0 0-1,0 1 1,0 0 0,0-1-1,0 1 1,0 0 0,0 0-1,0 1 1,-6 0-1,3 1 17,-1 0 0,0 0 0,0 1 0,1 0 0,-1 0-1,1 0 1,0 1 0,0 0 0,0 0 0,-7 7 0,5-2 132,1-1 0,1 1 0,0 0 0,0 0 0,1 1 1,0 0-1,0 0 0,1 0 0,-4 15 0,1 3 116,2 1-1,-3 37 1,7-54-119,1-1 0,-1 1 0,2 0 1,0-1-1,0 1 0,1-1 0,0 1 0,6 13 1,-6-19-38,0-1 0,1 1 0,0-1 1,0 0-1,0 0 0,0 0 0,1-1 1,0 1-1,0-1 0,0 0 1,1 0-1,-1 0 0,1 0 0,0-1 1,0 0-1,0 0 0,10 4 0,-2-3-192,-1-1 0,0-1 0,1 0-1,-1 0 1,1-1 0,-1 0 0,1-2-1,23-2 1,-5-1-800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0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31 5632,'-21'12'6730,"21"-12"-6673,15 8 1460,-9-5-1209,1-1 1,0 0-1,0 0 1,0 0-1,1-1 1,13 1 0,70-4 872,109-16 1,-82 6-847,5 0-103,11-2-1329,-43 8-2912,-83 5 3253,9 1-818,-5 5-2358,-4 2 1330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1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139 332 3808,'-11'-17'3776,"6"22"-2453,0 1-1,0 1 1,-4 8 0,-5 6-316,-6 10 703,-29 58-1,45-80-1625,0-1-1,1 1 1,0 0 0,-2 11 0,4-16-58,1 0 1,-1-1-1,1 1 0,0 0 1,0-1-1,0 1 1,1 0-1,-1-1 1,1 1-1,0-1 1,0 1-1,0-1 1,3 7-1,-3-9 0,0 0 1,-1 0-1,1 0 0,0 0 1,0 0-1,0 0 0,0 0 1,0 0-1,0-1 0,0 1 1,0 0-1,0-1 0,1 1 1,-1-1-1,0 1 0,0-1 1,0 1-1,1-1 0,-1 0 1,0 0-1,1 0 0,-1 0 1,0 0-1,0 0 0,1 0 1,-1 0-1,3-1 0,0 0 43,1 0-1,-1-1 1,1 1-1,-1-1 0,0 0 1,6-4-1,-4 2-15,0-1 0,0 0 0,-1 0 0,1-1 0,-1 1 0,0-1 0,-1 0 0,0-1 0,6-9 0,0-4-16,14-40-1,-14 30 10,-1 0 1,-2 0-1,-1-1 1,5-59-1,-11 73-30,-1 1-1,0 0 1,-1-1-1,-6-24 1,5 30-41,0 1 0,-1 0 1,0 0-1,-1 0 0,0 1 0,0 0 0,-12-15 1,13 19-51,0 2-1,0-1 1,0 0 0,0 1 0,-1 0 0,1 0 0,-1 0 0,1 0-1,-1 1 1,-10-4 0,13 5-23,0 1-1,0-1 1,0 1 0,0-1 0,0 1-1,0 0 1,0-1 0,0 1-1,0 0 1,0 1 0,0-1-1,0 0 1,0 0 0,0 1-1,0-1 1,0 1 0,0 0 0,0 0-1,0 0 1,0 0 0,0 0-1,1 0 1,-1 0 0,0 0-1,1 1 1,-1-1 0,1 1-1,-1-1 1,-1 3 0,3-3-104,-1 0 0,0 0 1,1 0-1,-1 1 0,1-1 0,0 0 1,-1 0-1,1 0 0,0 1 0,-1-1 1,1 0-1,0 0 0,0 0 0,0 1 1,0-1-1,1 0 0,-1 0 0,0 1 0,0-1 1,1 0-1,-1 0 0,1 0 0,-1 0 1,1 1-1,-1-1 0,1 0 0,0 0 1,-1 0-1,1 0 0,0 0 0,1 1 1,3 2-917,0 0 0,0 0 0,1 0 0,8 5 1,-14-9 1109,26 15-2328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2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11 3552,'-5'-11'6565,"4"23"-2768,-28 125 608,12-49-3450,-10 162 0,26-231-874,1 0 0,1-1 0,3 20-1,-3-29-34,1-1 1,0 0-1,0 0 0,1-1 0,0 1 0,1 0 0,0-1 0,0 0 0,6 9 0,-8-13-261,0-1 0,1 0 0,-1 0 0,0 0 1,1 0-1,-1 0 0,1 0 0,0-1 0,-1 1 1,1-1-1,0 0 0,0 0 0,0 0 0,0 0 1,0 0-1,0-1 0,5 1 0,5-1-1219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2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94 8896,'-18'-16'4032,"71"5"-3520,-22 3 992,3 4-928,15-7 351,3 3-575,9-3-256,1 2-96,9 1-1407,-6 5 767,1-2-4320,-4 5 2752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3:57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36 4480,'-1'-2'249,"0"-1"1,0 1 0,0 0-1,0 0 1,-1 0 0,-5-16 7469,7 17-7550,6 0-45,0 0 0,0 0-1,0 1 1,0-1 0,0 1-1,0 1 1,11 1-1,43 12 515,-57-13-624,1 0 1,-1 0 0,1 1-1,-1 0 1,0-1-1,0 1 1,0 0-1,0 0 1,0 1 0,0-1-1,0 0 1,-1 1-1,1 0 1,2 3-1,-4-4 13,0 0-1,0 0 0,0 0 0,0 0 1,0 1-1,-1-1 0,1 0 0,-1 0 0,1 0 1,-1 1-1,0-1 0,0 0 0,0 1 1,0-1-1,-1 0 0,1 0 0,0 1 0,-1-1 1,0 0-1,1 0 0,-1 0 0,0 0 1,-2 3-1,-6 9 219,0 0 1,-1-1 0,-1 0-1,-13 13 1,11-13 95,1 0 0,1 0 0,-15 24 0,22-29-254,0 0 1,0 0-1,1 0 1,1 0 0,-1 1-1,1-1 1,1 1-1,-1-1 1,1 1-1,1 0 1,0-1-1,0 1 1,2 12-1,-1-15-205,0-1-1,1 1 1,0 0-1,-1 0 1,2-1-1,-1 1 1,1-1-1,0 0 0,0 0 1,0 0-1,1 0 1,0 0-1,-1-1 1,2 1-1,-1-1 1,1 0-1,-1-1 0,1 1 1,0-1-1,8 5 1,-9-7-505,0 1 0,0-1 1,1 1-1,-1-1 0,0 0 0,0-1 1,1 1-1,6-1 0,-8 0 69,-1 0 0,0 0 0,1 0 0,-1-1 0,1 1 0,-1-1 0,1 0-1,-1 0 1,0 0 0,0 0 0,1 0 0,-1 0 0,0-1 0,0 1 0,0-1 0,0 1 0,2-3 0,8-11-865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19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317 71 2304,'-1'6'625,"0"-1"-1,0 1 1,-1-1 0,0 1 0,0-1-1,0 0 1,-1 0 0,0 0 0,-5 8-1,4-6-378,-1 0 0,-1-1 0,1 1-1,-1-1 1,0 0 0,0 0-1,-8 4 1,6-5-121,1 0 1,-1-1-1,-1 0 0,1 0 1,0-1-1,-18 4 0,21-6-79,-1-1-1,1 1 1,0-1-1,-1 0 1,1 0-1,-1-1 1,1 0 0,0 0-1,-1 0 1,1-1-1,0 1 1,0-1-1,-8-5 1,6 4-60,1-1 0,1-1 0,-1 1 0,1-1 0,-1 0 1,1 0-1,1-1 0,-1 0 0,1 1 0,0-1 0,0-1 0,-5-12 1,6 14 7,1-1 1,0 1-1,0-1 1,1 0 0,0 0-1,0 1 1,0-1-1,1 0 1,-1 0 0,1 0-1,1 0 1,-1 0-1,1 0 1,0 1-1,1-1 1,1-6 0,-2 10 34,-1 1 1,1 0-1,-1 0 1,1 0 0,-1 0-1,1 0 1,0 0 0,-1 0-1,1 0 1,0 0-1,0 0 1,0 0 0,-1 1-1,1-1 1,0 0-1,0 1 1,0-1 0,0 0-1,1 1 1,-1-1 0,0 1-1,0 0 1,0-1-1,0 1 1,0 0 0,1 0-1,-1-1 1,0 1-1,0 0 1,0 0 0,1 1-1,-1-1 1,0 0-1,0 0 1,0 0 0,0 1-1,2 0 1,13 3 355,-1 2-1,0-1 1,0 2 0,-1 0 0,1 1-1,18 14 1,27 13 650,-24-18-333,0-1 0,1-3-1,1-1 1,47 9 0,-65-18-444,0-1 0,0-1 0,0-1 1,1-1-1,-1 0 0,0-2 0,27-7 0,9-5-37,68-29 0,-113 41-527,-2-1-1,1 0 1,0-1 0,-1 0 0,0-1 0,0 0 0,-1 0 0,1-1 0,13-13-1,-22 19 103,1 0 0,0 1 0,0-1 0,0 0 0,-1 0 0,1 0 0,0 1 0,-1-1 0,1 0 0,-1 0 0,1 0 0,-1 0 0,1 0 0,-1 0 0,0 0 0,1 0 0,-1 0 0,0 0 0,0-1 0,0 1 0,0 0-1,0 0 1,0 0 0,0 0 0,0 0 0,-1-2 0,-4-6-2206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2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13 7040,'-18'-13'3200,"10"13"-1024,12 0-1472,0 5 1056,6 6-1024,6 1 639,7 4-831,13-5 96,-2 5-384,10-4-256,-1-1 0,-2-3-640,-2 4 352,-8-9-2495,-6 5 1535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3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8544,'4'3'3872,"19"9"-3360,-7-7 1568,2-2-1248,18 2 447,3 1-767,14-1-384,-1-2-96,2-3-608,-3 5 320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3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 4896,'-15'0'10525,"8"27"-8309,6-18-2023,1 0 1,0 1-1,1-1 0,0 0 1,0 0-1,4 13 1,1 7-92,6 38 178,27 91 0,-27-122-170,2-1 0,0-1-1,3 0 1,23 37 0,-38-68-86,1 1 73,1 1 1,-1 0-1,-1 0 0,1 0 1,-1 0-1,0 0 0,0 0 1,0 1-1,1 5 0,-4-10-73,1 0 0,0-1 0,0 1 0,-1 0 1,1-1-1,-1 1 0,1 0 0,0-1 0,-1 1 0,1 0 0,-1-1 0,1 1 0,-1-1 0,0 1 0,1-1 0,-1 1 0,1-1 0,-1 1 0,0-1 0,1 0 0,-1 1 0,0-1 0,0 0 0,1 0 0,-1 0 0,0 1 0,0-1 0,-1 0 0,-27 3 159,23-3-161,-10 1-47,-5 1-78,0-1 1,1-1-1,-1 0 0,-25-5 0,41 4-212,-1-1 0,1 0 0,-1 0 0,1 0 0,-7-5 0,-5-6-2798,7-4-3665,9 8 3909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3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33 6048,'-21'-10'1952,"20"10"-1891,1 0 0,0 0 0,0 0 0,-1 0 0,1-1 0,0 1 0,-1 0 0,1 0 0,0 0 0,0-1 0,0 1 0,-1 0 0,1 0 0,0-1 0,0 1 0,0 0 0,-1-1 0,1 1 0,0 0 0,0 0 0,0-1 0,0 1 0,0 0 0,0-1 0,0 1 1,0 0-1,0-1 0,0 1 0,0 0 0,0-1 0,0 1 0,0 0 0,0-1 0,0 1 0,2-3 1211,208-2 10192,13 0-10533,-1 18-7892,-182-6 4295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4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7296,'0'3'3328,"13"13"-2912,-8-8 2976,-2 4-1952,2 15 1439,0 4-1663,-5 16 352,0 0-960,0 3-128,0-3-288,-5-5-128,5-3-32,-5-11-1728,2-4 928,-2-9-3487,5-4 2367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4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6 4320,'-1'-1'179,"0"0"0,-1 1 1,1-1-1,-1 0 0,1 1 0,-1-1 1,1 1-1,-1 0 0,1 0 0,-1-1 1,1 1-1,-1 0 0,0 0 0,1 0 1,-1 1-1,1-1 0,-1 0 0,1 0 0,-1 1 1,-1 0-1,-35 16 3179,26-11-2416,-5 1-41,-9 5 189,1 1-1,-27 17 1,49-28-1084,0-1 0,1 1-1,-1 0 1,1 1 0,0-1 0,0 0-1,0 1 1,0-1 0,0 1 0,0-1-1,1 1 1,-2 4 0,2-6-12,1 1-1,0 0 1,-1-1 0,1 1 0,0 0 0,0-1-1,0 1 1,0 0 0,0 0 0,1-1-1,-1 1 1,0 0 0,1-1 0,-1 1 0,1-1-1,0 1 1,-1 0 0,1-1 0,0 0-1,0 1 1,0-1 0,0 1 0,2 1-1,9 8 18,0 0 0,1-1-1,1-1 1,-1 0 0,29 14-1,12 8 76,50 39 996,-102-69-945,0-1-43,-1 1-1,0 0 0,1-1 0,-1 1 1,0 0-1,0 0 0,0 0 1,0 0-1,0 0 0,0 0 1,0 0-1,0 0 0,0 0 0,0 0 1,0 1-1,-1-1 0,1 0 1,-1 0-1,1 1 0,0 2 0,-2-3-9,0 0-1,0 0 1,0 0-1,0-1 1,-1 1-1,1 0 1,0 0-1,-1-1 0,1 1 1,0 0-1,-1-1 1,1 0-1,-1 1 1,1-1-1,-1 0 1,-1 0-1,-139 10 182,85-8-1031,40-1-1102,0 0 0,-1-2 0,-26-3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5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9 7648,'-5'-9'3456,"10"18"-3008,-5 2 1952,0 3-1408,-5 19 735,5 1-1023,-3 10 224,-2-5-544,-3-5 96,8 1-320,-10-7-224,10-1 32,-8-7-1120,8-6 608,-10-1-2431,10-6 1663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5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 7648,'-13'-5'3456,"13"2"-3008,0-2 672,0 10-704,0-2-864,5 5 224,-2 4-608,7 1 480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5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7040,'-1'0'436,"1"0"-375,0 0 0,0 0 0,-1 0-1,1 0 1,0 0 0,0 1 0,0-1 0,-1 0 0,1 0 0,0 0 0,0 0 0,0 1 0,0-1 0,-1 0 0,1 0 0,0 0 0,0 0 0,0 1 0,0-1 0,0 0 0,0 0 0,0 1 0,0-1-1,-1 0 1,1 0 0,0 1 0,0-1 0,0 0 0,0 0 0,0 0 0,0 1 0,0-1 0,1 0 0,-1 0 0,0 1 0,0-1 0,0 0 0,0 0 0,0 0 0,0 1 0,0-1 0,0 0-1,1 0 1,-1 1 0,3 6 665,0 1-1,-1 0 0,1 0 0,-2 0 0,1 0 1,0 15-1,-2 58 2865,0-43-2454,0 91 1392,0-128-2509,-1 1 4,1 0 0,0-1 0,0 1 0,1-1 0,-1 1 1,0 0-1,0-1 0,1 1 0,-1-1 0,1 1 0,0-1 0,0 3 1,0-4-63,-1 0 1,0 0-1,1 0 1,-1 0 0,1-1-1,-1 1 1,0 0-1,1 0 1,-1 0 0,1 0-1,-1 0 1,0 0-1,1-1 1,-1 1 0,0 0-1,1 0 1,-1 0 0,0-1-1,1 1 1,-1 0-1,0-1 1,1 1 0,-1 0-1,0-1 1,0 1-1,13-14-888,39-57-1164,-26 36 1809,-10 9 278,6-8 205,-20 31-133,0 1 0,0-1 1,0 1-1,0 0 0,1 0 1,-1 0-1,1 0 0,0 0 1,3-1-1,-5 2-13,-1 1-1,1 0 1,0 0 0,0 0 0,0-1-1,0 1 1,-1 0 0,1 0-1,0 0 1,0 1 0,0-1-1,0 0 1,0 0 0,-1 0-1,1 1 1,0-1 0,0 0-1,0 1 1,-1-1 0,1 0-1,0 1 1,-1-1 0,1 1 0,0 0-1,-1-1 1,1 1 0,0-1-1,-1 1 1,1 0 0,-1-1-1,1 1 1,-1 0 0,0 0-1,1 0 1,-1-1 0,0 1-1,1 1 1,1 4 193,0 0 0,0 0 0,1 10-1,-3-16-239,10 91 1505,-9-30-3740,-1-49 957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37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0 3904,'0'3'6800,"-9"-2"-3739,-1 10-1959,0 0 0,0 1-1,-12 21 1,15-21-903,0 1 0,2-1 0,-1 1 0,2 0 1,0 1-1,0-1 0,-2 21 0,2-2 67,0 57 0,4-77-168,1 0 0,1 0 0,0 0 1,1 0-1,0 0 0,0-1 0,11 22 0,-9-22 62,0-1 0,1 0 0,14 17-1,-18-24-130,1 0 0,0 0 0,0-1 0,1 1 0,-1 0 0,0-1 0,1 0 0,0 0 0,-1 0 0,1 0 0,0-1 0,0 0 0,8 2 0,7 0 50,0-1 0,0-1 0,25-2 0,56-10-187,-76 8 70,72-14-10,-85 14-5,-1 0 1,0-1 0,0 0-1,0-1 1,0 0-1,16-10 1,-21 10-7,-1 1 1,1-1-1,0 0 1,-1 0-1,0 0 1,0-1-1,-1 0 0,0 1 1,0-1-1,0 0 1,0-1-1,2-11 1,0-1-128,-1 0 1,2-38 0,-4 29 87,-2-1 0,-6-50 0,5 73 108,0 0-1,-1 0 0,1 0 0,-1 0 1,-1 1-1,1-1 0,-1 1 1,0-1-1,0 1 0,0 0 0,-1 0 1,0 0-1,0 1 0,0 0 0,-1-1 1,1 1-1,-1 1 0,0-1 0,0 1 1,0 0-1,-1 0 0,1 0 1,-1 1-1,1-1 0,-1 2 0,0-1 1,0 0-1,0 1 0,0 0 0,0 1 1,0-1-1,0 1 0,0 1 1,0-1-1,0 1 0,0 0 0,0 0 1,0 0-1,0 1 0,0 0 0,-6 3 1,3-1 148,0 1 1,1-1-1,0 1 0,-1 1 1,2 0-1,-1 0 1,1 0-1,-7 8 1,5-2 63,0 0 1,1 0-1,0 1 1,-10 22-1,-1 7 366,2 0 0,3 1 0,-13 55 0,25-89-459,1 1-1,-1-1 1,2 1-1,-1-1 0,1 0 1,1 1-1,3 17 1,-3-21-51,1 1 0,0-1 1,1 0-1,-1 1 1,1-1-1,1-1 0,-1 1 1,1 0-1,0-1 0,0 0 1,9 9-1,-3-5-68,1 0 0,0-1 0,1-1 0,-1 0 0,2 0-1,-1-1 1,1-1 0,-1 0 0,19 4 0,-6-3-1539,28 3-1,24-2-6331,-36-3 4059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19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 18 3328,'0'-1'61,"0"1"0,0-1-1,0 0 1,0 1 0,0-1 0,0 1 0,0-1-1,0 0 1,0 1 0,0-1 0,0 1 0,0-1 0,0 1-1,0-1 1,1 1 0,-1-1 0,0 1 0,1-1-1,-1 1 1,0-1 0,1 1 0,-1-1 0,0 1 0,1-1-1,-1 1 1,1 0 0,-1-1 0,1 1 0,-1 0-1,1-1 1,-1 1 0,1 0 0,-1 0 0,1-1-1,-1 1 1,1 0 0,-1 0 0,1 0 0,0 0 0,-1 0-1,1 0 1,-1 0 0,1 0 0,-1 0 0,1 0-1,0 0 1,-1 0 0,1 0 0,-1 0 0,1 1 0,-1-1-1,1 0 1,-1 0 0,1 1 0,-1-1 0,1 1-1,2 1 329,0 1 0,-1-1 0,1 1 0,-1 0 0,0 0 0,0 0 0,0 0-1,0 0 1,-1 1 0,1-1 0,1 6 0,6 24 881,-1 0 0,-1 0 0,4 66 0,-10 104-204,-2-106-658,1-79-358,-3 75 677,2-79-517,-1 0 1,0 0 0,-1 0-1,-7 19 1,10-32-192,-1 0 1,1 1 0,0-1 0,-1 0-1,0 0 1,1 0 0,-1 0-1,0 0 1,1 0 0,-1 0 0,0-1-1,0 1 1,0 0 0,0 0-1,0 0 1,0-1 0,0 1-1,0-1 1,0 1 0,0 0 0,0-1-1,0 0 1,0 1 0,0-1-1,-1 0 1,1 0 0,0 1 0,0-1-1,0 0 1,-1 0 0,1 0-1,0-1 1,0 1 0,0 0-1,-1 0 1,1-1 0,0 1 0,0 0-1,-2-2 1,-3-1 1,-1 0 0,1-1-1,-1 0 1,-10-9 0,17 13-23,-142-105-512,76 65-2593,55 33 430,5 1 848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51.7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92 2912,'1'-2'180,"0"0"0,0 0 0,1 1 0,-1-1 1,0 1-1,1-1 0,-1 1 0,1-1 0,-1 1 0,1 0 0,0 0 1,-1 0-1,1 0 0,0 0 0,0 0 0,0 0 0,0 1 0,0-1 1,0 0-1,0 1 0,0 0 0,0 0 0,0-1 0,0 1 0,0 0 1,3 1-1,-3 1-132,1 0 1,-1 0 0,0 0 0,0 1-1,0-1 1,0 1 0,0-1-1,0 1 1,-1 0 0,2 3-1,5 8 73,4 4 0,-2 1 0,0 0 0,-1 1 1,-1 0-1,7 24 0,-2-5 32,-5-10 120,0 0-1,-2 1 1,-2 0 0,-1 0 0,-1 59 0,-2-79-39,1-1-1,0 1 1,0 0-1,5 17 1,-3-21 1080,-3-6-1287,0 0-14,0 0 0,0 0 1,0 0-1,0 0 0,0 0 1,0 0-1,6-6 238,3 0-209,-1-1-1,14-16 0,6-6-15,-13 18-46,0 0 0,0 1 1,1 1-1,0 0 1,1 1-1,0 1 0,0 0 1,0 2-1,23-5 1,19-1-127,90-4 1,-78 10 104,240-22-151,82 8 328,-182 12-256,-46 6 98,-1 6 1,168 28 0,-117-13-102,55 19 422,-246-35-251,1 0 0,0-2 0,-1-1 0,1-1 0,0-1 0,0-1 0,39-8 0,-48 5 188,0-1 1,-1 0 0,0-1 0,20-12 0,-26 13-155,0-1 0,0 1 0,-1-2 0,0 1 1,0-1-1,-1 0 0,0 0 0,-1-1 0,1 0 0,-2 0 1,1-1-1,-1 1 0,-1-1 0,0 0 0,0-1 1,3-14-1,1-12-66,-1-1 0,2-41 0,-8 74-349,-1-1 0,1 1 0,-1-1 0,-1 1 0,1 0 1,-1-1-1,0 1 0,0 0 0,0-1 0,-1 1 0,-3-7 0,-8-10-2093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0:54.1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27 1472,'0'0'475,"-13"5"2604,13-4-2936,-1 1-1,1-1 1,0 1 0,-1-1-1,1 0 1,0 1-1,0-1 1,0 1-1,0-1 1,0 1 0,0-1-1,1 3 1,0-2 262,-1 17 1088,3-1 4843,2-37-6000,-2 13-384,-2 6 32,-1 0 1,0-1-1,1 1 0,-1-1 1,1 1-1,-1-1 0,0 1 1,1-1-1,-1 1 0,0-1 0,0 0 1,0 1-1,1-1 0,-1 1 1,0-1-1,0 0 0,0 0 1,0 1 21,0-1 0,0 0 1,1 1-1,-1-1 0,0 1 1,1-1-1,-1 0 0,0 1 1,1-1-1,-1 1 1,0-1-1,1 1 0,-1-1 1,1 1-1,-1-1 0,1 1 1,0-1-1,1 0-8,-1 0-39,-1-6-46,0 7 89,0 0 0,0 0 0,0 0 0,-1 0 0,1 0 0,0 0 0,0 0 0,0 0 0,0-1 1,0 1-1,0 0 0,0 0 0,0 0 0,0 0 0,0 0 0,0 0 0,0 0 0,0 0 0,0-1 1,0 1-1,0 0 0,0 0 0,0 0 0,0 0 0,0 0 0,0 0 0,1 0 0,-1 0 0,0 0 1,0-1-1,0 1 0,0 0 0,0 0 0,0 0 0,0 0 0,0 0 0,0 0 0,0 0 0,0 0 1,0 0-1,1 0 0,-1 0 0,0 0 0,0 0 0,0 0 0,0 0 0,0 0 0,0 0 1,0 0-1,0 0 0,1 0 0,-1 0 0,2-1 95,-1-6-76,-2 3-173,3 1 128,-1 1 40,0-1-123,-1 1 110,0 4 37,0-1 131,0-2-214,0 0 42,0 1-1,0-1 1,0 1 0,0-1-1,1 0 1,-1 1 0,0-1 0,0 1-1,-1-1 1,1 0 0,0 1-1,0-1 1,0 1 0,0-1-1,0 1 1,-1-1 0,1 1 0,0-1-1,0 1 1,-1-1 0,1 1-1,0-1 1,-1 1 0,1-1 0,-1 0-1,1 1 6,0 0 0,0 0 0,0 0 0,0 0 0,0 0 0,0 0 0,0 0 0,0 0-1,0 0 1,0 0 0,0 0 0,0 1 0,0-1 0,0 0 0,0 0 0,0 0 0,0 0 0,0 0 0,0 0-1,0 0 1,1 0 0,-1 0 0,0 0 0,0 0 0,0 0 0,0 0 0,0 0 0,0 0 0,0 0-1,0 0 1,0 1 0,0-1 0,0 0 0,0 0 0,0 0 0,0 0 0,0 0 0,-1 0 0,1 0 0,0 0-1,0 0 1,0 0 0,0 0 0,0 0 0,0 0 0,0 0 0,0 0 0,0 0 0,0 0 0,0 0 0,0 1-1,0-1 1,0 0 0,0 0 0,1 0 44,-1-1 174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1:03.1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7 860 3072,'-5'5'14229,"5"-24"-12347,-1-28-1083,0 20-435,4-42-1,-1 59-250,0 1 1,0 0-1,7-14 1,3-14 72,19-119 710,-22 111-888,2 1 1,2 0-1,2 1 1,27-55-1,-37 86-4,1 2 0,0-1 0,0 0 0,1 1 0,0 0 0,1 1-1,0 0 1,0 0 0,1 1 0,15-11 0,1 2 25,-19 11-20,2 1 1,-1 1 0,0-1 0,1 1-1,0 0 1,0 1 0,11-4 0,-4 4-4,0-1 0,0 2 1,1 0-1,-1 1 0,27 2 1,-38-1 8,1 1 0,-1-1 1,0 1-1,0 1 0,1-1 1,-1 0-1,0 1 0,0 0 1,-1 0-1,1 0 1,0 0-1,-1 1 0,1 0 1,-1-1-1,0 1 0,1 0 1,-2 1-1,1-1 0,0 0 1,-1 1-1,1 0 1,-1-1-1,0 1 0,0 0 1,1 5-1,0 0 15,-1 0 0,-1 0 0,1 0 0,-1 0 0,-1 0 1,0 0-1,0 0 0,-1 0 0,0 0 0,0 0 0,-1 0 0,0-1 0,-1 1 0,-3 8 1,1-4 65,-1-1 1,0 1 0,-1-2 0,0 1-1,-1-1 1,0 0 0,-1 0 0,-15 14 0,11-14-26,0-1 1,-1 0-1,-1 0 1,0-2-1,-20 10 0,9-8 25,-2 0-1,-34 7 0,29-15-377,32-2 138,24 0-390,15 0 477,0 2 0,0 2 0,0 2 0,0 1 0,-1 2-1,37 13 1,-58-15 164,1 0 0,23 14-1,-39-21-91,0 1 0,-1-1 1,1 1-1,0-1 0,0 1 0,-1-1 0,1 1 0,0-1 0,-1 1 0,1 0 0,-1-1 0,1 1 0,-1 0 0,1-1 1,-1 1-1,1 0 0,-1 0 0,0-1 0,1 1 0,-1 0 0,0 0 0,0 1 0,0-1 3,0 0 0,0 0-1,-1-1 1,1 1 0,0 0-1,-1 0 1,1-1 0,-1 1-1,1 0 1,-1-1 0,1 1-1,-1 0 1,1-1 0,-1 1-1,0-1 1,1 1 0,-1-1-1,-1 1 1,-4 2 64,1 0 0,-1-1 0,0 1 0,-10 1 1,-39 7-33,0-2 0,-1-2 0,1-3 0,-69-3 0,84-5-1282,18 1-1122,1 2-3478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1:04.4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3 1824,'-30'5'14493,"30"-5"-14311,-1 1 0,1 0 0,10 0 1066,423-1 2667,137 20-2697,-448-13-1012,-97-6-522,0-1 1,0 0-1,0-2 0,25-5 0,-46 6-374,-1 0 0,1 0 0,-1 0 0,1-1 0,5-3 0,-8 4-39,1 0 0,0 0 0,10-14-5103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1:05.5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236 60 1152,'0'-1'81,"1"0"1,-1 1-1,1-1 0,-1 1 1,1-1-1,0 1 0,-1 0 1,1-1-1,-1 1 0,1 0 1,0-1-1,-1 1 1,1 0-1,0-1 0,-1 1 1,1 0-1,0 0 0,-1 0 1,1 0-1,0 0 0,-1 0 1,1 0-1,3 0 987,-1-7 1710,-2 7-2684,-1 0-1,0 0 1,0-1-1,1 1 1,-1 0-1,0-1 1,0 1-1,1-1 1,-1 1-1,0 0 0,0-1 1,0 1-1,0 0 1,0-1-1,1 1 1,-1-1-1,0 1 1,0-1-1,0 1 1,0 0-1,0-1 1,0 1-1,0-1 1,-1 1-1,1 0 1,0-1-1,0 1 1,0-1-1,0 1 1,0 0-1,-1-1 0,1 1 1,0-1-1,0 1 1,-1-1-1,-1-1 274,2 0-225,-1 1 0,0 0 0,1 0 0,-1 0 0,0 0 0,0 0 0,0 0 0,0 0 0,0 0-1,0 0 1,0 1 0,0-1 0,0 0 0,0 1 0,0-1 0,-1 0 0,1 1 0,0 0 0,-2-1 0,-3-2 87,-1 1 0,1 0 0,-1 0 0,1 1 0,-1 0 0,0 0 0,0 1 0,1 0 0,-1 0 0,0 0 0,0 1 0,0 0-1,1 0 1,-1 1 0,-9 3 0,9-2-53,0 1 0,0 0-1,0 0 1,0 1 0,1 0-1,-1 0 1,1 1-1,1 0 1,-1 0 0,1 0-1,0 1 1,0-1-1,1 1 1,0 0 0,0 1-1,1-1 1,0 1-1,-4 12 1,3-6-67,1 0-1,1 0 0,0 1 1,1-1-1,0 1 1,1-1-1,0 1 1,2-1-1,4 24 1,-4-28-33,1-1 1,0 0-1,1-1 1,0 1-1,0-1 1,1 1-1,0-1 1,0-1 0,1 1-1,0-1 1,0 0-1,1 0 1,-1 0-1,11 6 1,-10-8-132,0-1 0,0 0 1,0 0-1,1 0 0,-1-1 1,1 0-1,8 1 0,-8-2-373,-1-1 0,1 0 0,-1 0 0,1-1 0,0 0 0,-1 0 0,1-1 0,8-2 0,-8 1-1947,1 0 0,0-1-1,-1 0 1,15-8-1,-5 3-898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1:06.0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1 3648,'-17'5'759,"12"-5"628,0 2 1,1-1-1,-1 1 0,1-1 0,-1 1 0,-4 3 0,36-6 4906,0 0-5210,193-1 2393,-116 4-3470,-12-1 71,1 1-3770,-62-2 1917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1:06.6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36 3808,'-5'-8'10037,"28"-4"-7364,-20 9-2487,1 1-1,-1 0 1,1 0-1,-1 1 1,6-3-1,-6 3-112,0 1-1,0 0 1,0-1-1,0 1 1,0 0-1,0 0 1,0 0-1,0 1 1,0-1-1,0 1 1,0 0-1,0 0 1,-1 0-1,1 0 1,0 0-1,0 0 1,-1 1-1,1-1 1,3 4-1,-4-3-22,0-1 1,0 1-1,-1 0 0,1 0 0,0 0 0,-1 0 0,0 0 0,1 0 0,-1 0 1,0 1-1,0-1 0,0 0 0,0 1 0,-1-1 0,1 1 0,0-1 0,-1 1 0,0-1 1,0 1-1,0-1 0,0 1 0,0 3 0,-3 6 159,0-1 0,-1 0-1,0 1 1,0-2 0,-11 20 0,-37 46 1388,50-73-1503,2-3-70,-1 0 0,1 1 0,-1-1-1,1 0 1,0 1 0,-1-1 0,1 1 0,0-1 0,-1 1-1,1-1 1,0 1 0,0-1 0,-1 1 0,1-1 0,0 1 0,0-1-1,0 1 1,0-1 0,0 1 0,0-1 0,0 1 0,0-1-1,0 1 1,0 0 0,0-1 0,0 1 0,0-1 0,0 1 0,0-1-1,1 1 1,-1-1 0,0 1 0,0-1 0,1 1 0,-1-1 0,0 1-1,1-1 1,-1 1 0,0-1 0,1 0 0,-1 1 0,1-1-1,-1 0 1,0 1 0,1-1 0,-1 0 0,1 0 0,-1 1 0,1-1-1,-1 0 1,1 0 0,-1 0 0,1 1 0,0-1 0,-1 0-1,1 0 1,-1 0 0,1 0 0,0 0 0,7 0 153,-1 1 0,1-1 0,11-2 0,-13 2-172,41-4-40,50-2-3439,-71 8 1788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1:10.2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324 11 2144,'0'0'699,"10"17"3407,-10-16-4073,0 0 0,0 0 1,0 0-1,0 0 0,0 0 0,0 0 0,0 0 1,-1 0-1,1 0 0,0 0 0,-1 0 0,1 0 0,0 0 1,-1 0-1,0 0 0,1 0 0,-1 0 0,1 0 0,-1-1 1,-1 2-1,1-1 23,0-1 0,0 1 0,0-1 0,0 0 0,0 1 0,0-1 0,0 0 0,0 0 0,0 0 0,0 0 0,0 0 0,0 0 0,0 0 0,0 0 0,1 0 0,-1-1 0,0 1 0,-1-1 0,-3 0 100,1-1 0,0 0-1,0 0 1,0-1 0,0 1 0,0-1-1,1 0 1,-6-6 0,7 7-164,0 0 1,0 0 0,1 1 0,-1-1-1,0 0 1,-1 1 0,1 0 0,0-1-1,0 1 1,-1 0 0,1 0 0,0 0-1,-1 0 1,1 1 0,-1-1 0,1 1-1,-6-1 1,4 1 2,0 1 0,0-1 0,0 1 0,0 0 0,0 1 0,0-1 0,1 0-1,-1 1 1,-5 3 0,-36 14 1477,40-16-762,14 2 186,27 24 769,-19-16-781,18 19 1,-31-28-708,1 1 0,-1-1 0,-1 1 1,1 0-1,-1 1 0,0-1 0,0 1 1,3 9-1,-5-13-129,-1 1-1,1-1 1,-1 0 0,0 1 0,0-1-1,0 0 1,0 1 0,-1-1 0,1 0-1,-1 1 1,1-1 0,-1 0 0,0 0-1,0 1 1,1-1 0,-2 0 0,1 0-1,0 0 1,-3 3 0,-1 1 48,1-1 0,-1 1 0,-1-1 0,1 0-1,-11 6 1,-7 3-115,-30 14 0,-14 7-2009,57-28 433,0-1-1,-9 10 0,-6 9-1646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1:11.1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1173 2720,'0'1'146,"0"-1"0,0 1-1,0-1 1,0 0 0,0 1 0,0-1 0,1 1-1,-1-1 1,0 1 0,0-1 0,0 1 0,0-1 0,1 0-1,-1 1 1,0-1 0,0 1 0,1-1 0,-1 0-1,1 1 147,-1-1-146,0 1 0,1-1 0,-1 0-1,1 1 1,-1-1-47,1 0 0,-1 0 0,0 0 0,1 0 0,-1 0 0,0 0 0,0 0 0,1 0 0,-1 0 0,0 0 0,1-1 0,-1 1 0,0 0-1,2-2 892,-1 2-891,-1 0 0,0 0 0,0-1 0,0 1 0,0 0 0,0 0 0,0-1-1,1 1 1,-1 0 0,0-1 0,0 1 0,0 0 0,0 0 0,0-1 0,0 1 0,7-36 2154,2-45-1,-8 70-1994,15-291 2733,-4 131-2177,-6 95-753,-3 46-16,1 1-1,1-1 1,1 1-1,18-50 1,-18 63-22,1 0 0,1 1 0,0-1 0,2 2 0,-1-1 0,2 1 0,0 1 0,0 0 0,21-18 0,-12 15-5,1 0 0,1 2 0,0 0 0,1 2-1,1 0 1,-1 2 0,2 0 0,26-6-1,-51 16-17,24-6-35,29-5 0,-47 10 18,-1 0 0,0 1 1,1 0-1,-1-1 0,1 2 0,-1-1 0,1 1 1,-1 0-1,0 0 0,1 0 0,9 5 0,-14-6 14,0 1 0,0 0 0,0-1 0,0 1 0,0 0 0,0 0 0,0-1 0,0 1 0,0 0 0,-1 0 0,1 0 0,0 0 0,-1 0 0,1 0 0,0 0 0,-1 0 0,1 1 0,-1-1 0,0 0 0,1 0 0,-1 0 0,0 0 0,0 1 0,0-1 0,0 0 0,0 0 0,0 1 0,0-1 0,0 0 0,0 0 0,0 0 0,-1 1 0,1-1 0,-1 0 0,1 0 0,-1 0 0,1 0 0,-1 0 0,0 0 0,1 0 0,-2 1 0,-3 5 15,0 0-1,0-1 1,-1 0-1,-10 9 1,15-14-24,-65 50 78,47-37 81,-1 1 0,-32 33 0,51-47-145,-1 1 0,0 0 1,0 0-1,1 1 0,-1-1 0,1 0 0,0 0 1,-1 1-1,1-1 0,0 1 0,1-1 0,-1 1 1,0-1-1,1 1 0,-1 0 0,1-1 0,0 1 1,0 0-1,0-1 0,0 1 0,0 0 0,1-1 1,-1 1-1,1-1 0,0 1 0,0 0 0,0-1 1,0 0-1,0 1 0,0-1 0,1 0 0,-1 1 1,4 2-1,5 7-23,0 0 1,2-1 0,-1-1 0,1 0-1,1 0 1,23 13 0,-18-12 76,0 1 0,23 22 0,-36-30-52,3 3 120,-1 1-1,0 0 0,10 14 1,-15-20-61,-1 0 0,0 0 0,0 0 0,0 0 1,0 0-1,0 0 0,-1 0 0,1 1 1,0-1-1,-1 0 0,0 0 0,0 1 0,0-1 1,0 0-1,0 1 0,0-1 0,0 0 0,-1 0 1,1 1-1,-1-1 0,-1 4 0,0-3-32,1-1-1,-1 0 0,0 0 1,0 0-1,0 0 1,-1 0-1,1 0 0,0-1 1,-1 1-1,1-1 0,-1 0 1,1 1-1,-1-1 0,0 0 1,1-1-1,-1 1 1,-3 0-1,-8 2 22,-26 2-1,38-4-39,-116 2 47,89-3-246,-73 0-3160,67 0-1023,1 0-3705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1:11.9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48 1664,'-12'-7'5426,"9"5"-4954,0 1 1,1 0-1,-1-1 0,0 1 1,0 1-1,0-1 0,0 0 0,0 1 1,-4-1-1,-9-1 1098,16 2-1461,-1 0 1,1 0-1,-1 0 1,0 0-1,1 0 1,-1-1-1,1 1 1,-1 0-1,0 0 1,1 0-1,-1-1 1,1 1-1,-1 0 0,1-1 1,-1 1-1,1-1 1,-1 1-1,1 0 1,0-1-1,-1 1 1,1-1-1,-1 1 1,1-1-1,1 0 3,1 0 0,0 0 0,-1 1 0,1-1 0,0 1 0,0 0 1,0-1-1,-1 1 0,5 0 0,-1 0 63,168-16 988,-93 16-1397,-38 0 174,-40 0-340,-25 28-9247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19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20 5728,'-18'-12'2592,"31"12"224,0 0-1760,5 0 1472,8 0-1440,5 0 191,4 0-735,1 0 0,3 0-288,0-5-256,-4 5 0,1-3-1696,-7 6 929,-1-3-3585,-7 5 2464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1:12.3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3 3328,'-15'-3'1061,"15"4"-1016,0-1 0,0 0 0,-1 0 0,1 0 0,0 0 0,0 0 0,0 0 0,0 0 1,-1 0-1,1 0 0,0 0 0,0 1 0,0-1 0,0 0 0,0 0 0,0 0 0,-1 0 0,1 0 0,0 0 0,0 1 0,0-1 0,0 0 0,0 0 0,0 0 0,0 0 0,0 1 0,0-1 0,0 0 0,0 0 0,0 0 0,0 1 0,0-1 0,0 0 0,0 0 0,0 0 0,0 0 1,0 1-1,0-1 0,0 0 0,0 0 0,0 0 0,0 0 0,0 1 0,0-1 0,0 0 0,1 0 0,-1 0 0,0 0 0,0 0 0,0 1 0,0-1 0,0 0 0,1 0 0,56 0 5818,31-1-2486,-53 2-3277,64 10 0,-97-10-254,0-1 0,1 1 0,-1-1 1,0 1-1,0 0 0,1 0 0,-1 0 0,0 0 0,0 0 1,2 2-1,-3-2-219,0 0 0,0 0 0,0 1 1,0-1-1,0 0 0,-1 0 0,1 0 0,0 1 1,-1-1-1,1 0 0,-1 1 0,1 1 0,3 7-1573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1:12.7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11 4640,'-13'-3'2112,"26"3"-32,0 0-1312,5 0 2304,-1 3-1728,9-6 768,2 3-1217,1-5 257,2 5-672,0-3-352,-4 6-96,-6-3-192,2 0 96,-7 0-2559,2 0 1407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1:13.3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416 311 2912,'-5'-10'6999,"4"11"-6893,-3 14 2501,2-9-2356,0-1 1,0 1 0,0 0-1,-1-1 1,0 0 0,0 0 0,-1 0-1,-5 8 1,-7 9 320,1 3-170,5-7-106,-2 1 0,0-1 0,-1-1 0,-27 29 0,38-44-218,-1 0 0,0 0-1,0 0 1,0 0-1,0 0 1,0-1-1,0 1 1,0-1 0,0 0-1,-6 2 1,7-3-36,0 0 0,-1 0-1,1 0 1,0 0 0,0 0 0,0-1 0,-1 1 0,1-1 0,0 1 0,0-1 0,0 0-1,0 0 1,0 0 0,0 0 0,0 0 0,0 0 0,1 0 0,-4-4 0,-3-1 108,1-1 1,-10-13 0,16 18-114,-13-16 76,-16-28 0,15 21-110,2 4-38,2-2 1,0 0-1,1 0 0,1-1 0,1 0 0,2 0 0,0-1 0,2 1 0,0-1 0,1-31 0,2 53 60,1 1 0,0-1 0,0 1-1,1 0 1,-1-1 0,1 1-1,-1-1 1,1 1 0,0 0 0,-1-1-1,1 1 1,0 0 0,3-4 0,-3 5 7,1 0 0,-1-1 0,1 1 1,-1 0-1,1 0 0,-1 0 1,1 1-1,0-1 0,-1 0 1,1 1-1,0-1 0,0 1 1,-1-1-1,1 1 0,0 0 0,0 0 1,0 0-1,3 0 0,19 1 488,31 6-1,15 0 133,-13-5-217,1-2 0,0-3 1,-1-3-1,66-14 0,152-35 45,-252 50-427,3 0-4111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1:13.8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159 1 2976,'-3'-1'480,"0"2"-1,1-1 1,-1 0 0,0 1 0,0-1-1,0 1 1,1 0 0,-1 0 0,0 0-1,1 0 1,-1 0 0,1 1 0,-1-1-1,-2 4 1,-2-1-343,-5 4 562,0 0 0,0 1 1,1 1-1,0-1 0,-15 20 0,23-25-599,0 0 0,0 0-1,0 1 1,1-1 0,0 1-1,0 0 1,0 0 0,-2 8 0,4-9-39,-1-1 0,1 0 1,0 0-1,0 1 0,0-1 1,1 0-1,-1 0 1,1 0-1,-1 1 0,1-1 1,0 0-1,1 0 0,-1 0 1,0 0-1,3 3 1,-1-1-10,1-1 1,-1 1 0,1-1 0,0 1 0,1-1-1,-1 0 1,1-1 0,0 1 0,0-1 0,0 0 0,0 0-1,0-1 1,1 1 0,-1-1 0,1 0 0,-1-1 0,9 2-1,-8-2 14,0 0 0,1-1 0,-1 1 0,1-1 0,0-1 0,-1 1 0,0-1 0,1 0-1,-1-1 1,0 0 0,1 0 0,-1 0 0,0 0 0,0-1 0,9-6 0,-11 5-47,1 1 1,-1-1-1,0-1 1,0 1 0,-1-1-1,1 1 1,-1-1-1,0 0 1,-1 0-1,1 0 1,-1 0-1,0-1 1,0 1-1,0-1 1,-1 1 0,0-1-1,0 0 1,-1 1-1,1-1 1,-1-7-1,0 9-51,0-1 0,-1 0 0,1 1-1,-1-1 1,0 0 0,-1 1 0,1-1 0,-1 1 0,1-1-1,-1 1 1,0 0 0,-1 0 0,1 0 0,-1 0-1,0 0 1,0 0 0,0 1 0,-1-1 0,1 1-1,-1 0 1,1 0 0,-1 0 0,0 1 0,0 0-1,-6-3 1,0 1-168,-1 1 0,1 1 0,-1-1 0,0 2 0,0-1 0,0 2 0,-14 0 0,-3 4-418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1:15.2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28 2976,'-35'7'6550,"35"-7"-6473,13 4 3445,48-4-706,365-20 1808,340 1-4128,-676 20-4182,-59 2 1607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1:16.1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733 218 1568,'-4'-14'4376,"4"14"-4223,1-1 0,-1 1 0,0 0 0,1 0 0,-1 0 0,1 0 0,0 0 0,0-1 50,0 0 1,0 1 0,0-1 0,0 0-1,0 0 1,0 0 0,0 0-1,0 0 1,0 0 0,-1 0-1,1 0 1,0 0 0,-1 0 0,1-1-1,0 1 1,-1 0 0,0 0-1,1-1 1,-1 1 0,0 0-1,1-1 1,-1 1 0,0 0 0,0-1-1,0 1 1,0 0 0,0-1-1,-1 0 1,0-3 102,1 0 0,-1 1 1,0-1-1,-1 1 0,1-1 0,-1 1 1,-3-7-1,-4-4 213,0 1 1,0 0-1,-24-26 1,29 36-452,0 0 0,-1 0 0,0 0 0,0 1 0,0 0 0,0 0 1,0 0-1,-1 0 0,1 1 0,-1 0 0,1 0 0,-1 0 0,0 1 1,0 0-1,-7-1 0,4 2-14,-1 0-1,1 1 1,-1 0 0,1 1 0,0 0-1,-11 3 1,-49 23 364,31-11-149,0 3 1,2 1-1,0 1 0,1 2 0,1 2 0,2 1 0,0 1 0,2 2 0,1 1 0,-34 49 0,58-73-183,1 0 0,0 0 0,0 0 0,1 1-1,0-1 1,0 1 0,1 0 0,0 0 0,0 0-1,1 0 1,0 0 0,0 0 0,1 1-1,1 11 1,0-13 2,0 0 0,1 0 0,0 0 1,0 0-1,1 0 0,0 0 0,0-1 0,0 0 0,1 1 0,0-1 0,0 0 0,1-1 0,0 1 0,0-1 0,0 0 0,10 8 0,3-1 114,0-1-1,1 0 0,1-1 1,-1-2-1,1 1 0,31 6 1,-5-3 205,89 9 0,-94-18-365,0-2 0,1-1-1,-1-3 1,60-10 0,29-17-2287,-3-8-4545,-74 21 3841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2:01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367 325 1824,'3'-6'5193,"-15"7"-4493,-9 0-386,0 2 0,0 0 0,1 1 1,-1 1-1,1 1 0,0 1 0,0 0 0,1 2 0,-32 18 0,40-20-310,0 1 0,0 0 0,1 1 0,0 0 0,1 1 0,0 0 0,-13 17 0,18-21-17,1-1 0,-1 1 0,1 0 0,0 0 0,1 0 0,0 0 0,-1 0 0,2 0 0,-1 1 0,1-1 0,0 1 0,0-1 0,1 1 0,0-1 0,0 1 0,1-1 0,1 10 0,0-10 36,0 0 0,0-1 1,0 1-1,1-1 1,0 0-1,0 0 1,1 0-1,-1 0 0,1 0 1,0-1-1,0 0 1,1 1-1,4 2 0,-2-1 12,0-2-1,1 1 0,0-1 0,-1 0 0,1 0 0,0-1 0,1 0 0,9 2 0,115 19-96,54 14-30,-177-36 151,1 1 0,0 1 0,-1 0 0,1 0 0,-1 1 1,0 0-1,16 12 0,-23-14-34,0-1-1,0 1 1,0 0 0,-1 0-1,1 0 1,-1 0 0,0 0-1,0 0 1,0 1 0,0-1-1,0 1 1,-1 0 0,0-1-1,1 1 1,-2 0 0,1 0-1,0 0 1,-1-1 0,1 1-1,-1 0 1,0 0 0,0 0-1,-1 0 1,1 0 0,-2 5-1,0-4 54,1 0 1,-1 0-1,0-1 0,-1 1 0,1 0 0,-1-1 1,0 0-1,0 1 0,0-1 0,-1 0 0,1-1 1,-1 1-1,0-1 0,0 1 0,0-1 0,-1-1 0,-4 4 1,-11 4 189,-1 0 1,-38 11-1,5-1 37,38-13-217,-7 3 79,-38 11-1,59-20-170,-15 3-45,1 0 1,-1 2 0,-24 11 0,55-20-91,21-6 0,-1-5 221,86-36 87,-51 25-123,-1-4 0,114-65 1,-172 88-180,0 0 1,1 1 0,0 0-1,15-5 1,-25 10 113,0 0 0,-1 0 0,1 0-1,0 0 1,-1-1 0,1 1 0,0 0-1,-1 0 1,1 0 0,0 0 0,-1 1 0,1-1-1,0 0 1,0 0 0,-1 0 0,1 0-1,-1 1 1,1-1 0,0 0 0,-1 1 0,1-1-1,-1 0 1,1 1 0,0 0 0,0 0 1,0 0 1,-1 0 0,1 0-1,0 0 1,-1 1 0,1-1-1,-1 0 1,0 0 0,1 1-1,-1-1 1,0 0 0,0 2-1,1 4 33,-1 1 0,-1-1 0,-1 12 0,1-16 23,-48 253-172,33-177 247,10-50-42,1 4 391,-3 0 0,0 0 1,-19 44-1,21-66 521,4-10-267,4-19 60,0 4-654,7-37 144,17-57 1,26-51-362,-38 119 105,60-151-666,-69 179 603,40-86-453,-35 78 296,1 1 0,24-31 0,-32 45 109,1 1 0,0-1-1,0 1 1,1 0 0,-1 0 0,1 0 0,9-5 0,-12 8 80,0 0 1,0 1 0,0-1-1,0 1 1,0-1-1,0 1 1,0 0 0,0-1-1,0 1 1,0 0-1,0 0 1,0 0 0,0 1-1,0-1 1,0 1-1,0-1 1,0 1 0,0-1-1,0 1 1,-1 0-1,1 0 1,0 0-1,0 0 1,-1 0 0,1 0-1,1 2 1,1 1 48,-1-1-1,0 1 1,0 0 0,0 0-1,0 0 1,-1 0 0,1 1-1,-1-1 1,0 1 0,-1-1 0,1 1-1,-1 0 1,0-1 0,0 1-1,0 0 1,-1 0 0,0 0-1,0 0 1,0 0 0,-1 6-1,0 0 31,-1 0 0,0 0 0,-1 0 0,0 0 0,0-1 0,-1 1 0,-10 17 0,7-17 101,-1 0 1,0-1-1,0 0 0,-1 0 0,-1-1 1,-15 12-1,22-18-92,-1 0 0,0-1 0,0 1 0,0-1 0,0 0 1,0 0-1,0 0 0,-1-1 0,1 0 0,0 1 0,-1-2 0,1 1 1,-1 0-1,1-1 0,-1 0 0,-8-1 0,13 1-78,0 0 0,-1 0 1,1 0-1,0 0 0,-1 0 0,1 0 0,0 0 1,0 0-1,-1 0 0,1 0 0,0 0 0,-1-1 1,1 1-1,0 0 0,0 0 0,-1 0 0,1 0 1,0-1-1,0 1 0,0 0 0,-1 0 0,1-1 1,0 1-1,0 0 0,0 0 0,0-1 0,-1 1 0,1 0 1,0 0-1,0-1 0,5-7-636,16-6 8,3 2 503,1 1 0,48-15 0,55-5 165,-34 9-162,-43 8 62,-1-2 0,60-29-1,-105 42 100,-1 1 0,0-1 0,0 0 0,0-1 0,0 1 0,-1 0-1,1-1 1,3-5 0,-6 9 80,-2 3-82,-3 12-123,-9 18-79,-3-2 93,3-4 118,0-1 0,-15 53 0,27-78-22,1-1 1,0 1-1,0 0 1,0 0-1,-1-1 1,1 1-1,0 0 1,0-1-1,0 1 1,0 0-1,0 0 1,1-1-1,-1 1 0,0 0 1,0-1-1,0 1 1,1 0-1,-1 0 1,1 0 18,-1-1 1,0 0-1,1 1 0,-1-1 1,0 0-1,1 0 0,-1 0 1,1 1-1,-1-1 0,0 0 1,1 0-1,-1 0 1,1 0-1,-1 0 0,0 0 1,1 0-1,-1 0 0,1 0 1,-1 0-1,1 0 0,-1 0 1,1 0-1,1-1 51,1 1-1,-1-1 1,0 0 0,0 0-1,1 0 1,-1-1 0,0 1-1,0 0 1,0-1-1,2-2 1,3-4-31,-1-1 1,0 0-1,0-1 0,-1 1 0,0-1 1,5-17-1,2 0-189,-7 13 48,-4 11 20,0 0 0,1 0 1,-1 0-1,1 0 0,0 0 0,-1 1 0,4-4 0,-5 6 47,0 0-1,0 0 1,0 0-1,0 0 0,1 0 1,-1 0-1,0 0 1,0 0-1,0 0 0,0 0 1,1 0-1,-1 0 0,0 0 1,0 0-1,0 0 1,0 1-1,1-1 0,-1 0 1,0 0-1,0 0 1,0 0-1,0 0 0,0 0 1,1 0-1,-1 0 1,0 1-1,0-1 0,0 0 1,0 0-1,0 0 0,0 0 1,0 1-1,0-1 1,1 0-1,-1 0 0,0 0 1,0 0-1,0 1 1,0-1-1,0 0 0,0 0 1,0 0-1,0 0 0,0 1 1,0-1-1,0 0 1,0 0-1,0 0 0,0 0 1,-1 1-1,3 9-205,-2 5 121,-1 1 43,4 24 0,-2-34 71,0-1 1,0 1 0,1-1 0,0 0 0,0 0-1,0 0 1,0 0 0,5 7 0,-6-11 10,1 1 0,-1-1 1,1 1-1,-1-1 0,1 0 1,0 0-1,0 1 0,-1-1 1,1 0-1,0 0 0,0-1 1,0 1-1,0 0 0,0-1 1,0 1-1,0-1 0,0 0 1,0 0-1,1 1 0,-1-1 1,0-1-1,0 1 0,0 0 1,4-1-1,6-2 181,0 0 0,0 0 0,12-6 0,-16 5-61,6-2-57,-1-1 0,-1-1 1,1 0-1,-1-1 0,-1 0 1,0-1-1,12-13 0,-22 22-86,0 1-30,-1-1 0,1 0 0,0 1 0,-1-1 0,1 0 0,0 0 0,-1 1 0,1-1 0,-1 0 0,1 0 0,-1 0 0,0 0 0,1-1-1,43-36 388,-28 20-292,-2-1-1,1 0 0,21-41 0,-24 39-2,144-270 396,-141 258-434,-1-1-1,-1-1 1,-3 0 0,-1-1-1,-1 0 1,-2 0 0,2-40-1,-7 59-150,0 12-17,0 0-1,-1 0 1,0 0-1,0 0 1,0 0-1,0 0 1,-2-5-1,2 10 138,0 0 0,0 0-1,0 0 1,0 0-1,0 0 1,0 0-1,0-1 1,0 1-1,0 0 1,0 0-1,0 0 1,0 0 0,0 0-1,0 0 1,0 0-1,0 0 1,0 0-1,0 0 1,-1 0-1,1 0 1,0 0 0,0 0-1,0 0 1,0-1-1,0 1 1,0 0-1,0 0 1,0 0-1,0 0 1,0 0-1,0 0 1,0 0 0,0 0-1,0 0 1,-1 0-1,1 0 1,0 0-1,0 0 1,0 0-1,0 0 1,0 0 0,0 0-1,0 0 1,0 0-1,0 0 1,0 0-1,0 0 1,0 0-1,-1 0 1,1 1-1,0-1 1,0 0 0,0 0-1,0 0 1,0 0-1,0 0 1,0 0-1,-4 6-265,-4 12 164,8-17 76,-69 212-473,54-160 632,2-10-137,-11 67 1,21-86 38,-16 197-206,19-193 261,1-1 1,6 35-1,-6-57-62,0-1 0,1 0 0,-1 1 0,1-1 0,0 0 0,0 0 0,0 0 0,0 0 0,1-1 0,4 7 0,-6-9 16,0 0 0,1 0 0,-1 0 0,0 0 0,0 0 1,0 0-1,1 0 0,-1-1 0,0 1 0,1-1 0,-1 1 1,1-1-1,-1 1 0,1-1 0,-1 0 0,0 1 0,1-1 0,-1 0 1,1 0-1,-1 0 0,1 0 0,-1 0 0,1-1 0,-1 1 1,1 0-1,-1-1 0,1 1 0,-1-1 0,0 0 0,1 1 0,-1-1 1,0 0-1,1 0 0,1-1 0,3-3 33,0-1 1,0 0-1,-1 0 1,1 0-1,-1-1 0,-1 1 1,5-10-1,26-55 220,-16 28-288,16-28-871,-39 137 431,-1-23 476,2-17 12,1 0 0,1-1 0,4 41 0,-3-63-18,0 0-1,1-1 0,0 1 1,-1 0-1,1-1 0,0 1 1,0-1-1,2 3 1,-3-4-20,1 0 0,-1-1 1,1 1-1,0-1 1,-1 1-1,1 0 1,-1-1-1,1 1 1,0-1-1,-1 0 1,1 1-1,0-1 0,0 1 1,-1-1-1,1 0 1,0 0-1,0 1 1,0-1-1,0 0 1,-1 0-1,1 0 1,0 0-1,0 0 1,0 0-1,-1 0 0,1 0 1,0 0-1,1-1 1,31-10 218,-1-1-1,-1-2 1,55-33 0,-15 8-409,-11 2 117,-14 9-82,30-19-294,-76 47 435,0 0 0,0 0 1,0 0-1,0 0 0,0 0 1,0 0-1,0 0 0,0 0 1,0 0-1,1 0 0,-1-1 0,0 1 1,0 0-1,0 0 0,0 0 1,0 0-1,0 0 0,0 0 1,0 0-1,0 0 0,0 0 0,0 0 1,1 0-1,-1 0 0,0 0 1,0 0-1,0 0 0,0 0 1,0 0-1,0 0 0,0 0 1,0 0-1,0 0 0,0 1 0,0-1 1,1 0-1,-1 0 0,0 0 1,0 0-1,0 0 0,0 0 1,0 0-1,0 0 0,0 0 1,0 0-1,0 0 0,0 0 0,0 0 1,0 0-1,0 1 0,0-1 1,0 0-1,0 0 0,0 7-174,-4 9 126,-1-5 91,-1 1 0,0-1 0,-1 0-1,0 0 1,-1 0 0,0-1 0,-10 9-1,2-1 26,-2 4-28,-40 50 3,58-71-30,0-1 0,0 0-1,0 0 1,-1 0 0,1 0-1,0 1 1,0-1-1,0 0 1,0 0 0,0 0-1,0 0 1,-1 1-1,1-1 1,0 0 0,0 0-1,0 1 1,0-1-1,0 0 1,0 0 0,0 0-1,0 1 1,0-1 0,0 0-1,0 0 1,0 1-1,0-1 1,0 0 0,0 0-1,0 1 1,0-1-1,0 0 1,0 0 0,1 0-1,-1 1 1,0-1-1,0 0 1,0 0 0,0 0-1,0 1 1,1-1 0,10 0 283,17-10 114,-16 1-314,0 1 0,0-2 0,-1 0-1,-1 0 1,11-13 0,-6 7-158,-12 12 71,-1 2-110,0-1 0,0 1 0,1 0 0,-1-1 0,1 1 0,-1 0 0,1 0 1,0 1-1,5-4 0,-8 5 87,1 1 0,-1-1 0,0 0 0,1 0 0,-1 0 0,1 1 0,-1-1 0,1 0 0,-1 0 0,0 1 0,1-1 0,-1 0 0,0 1 0,1-1 0,-1 0 0,0 1 0,0-1 0,1 0 0,-1 1 0,0-1 0,0 1 0,1-1 0,-1 0 0,0 1 0,0-1 0,0 1 0,0-1 0,0 1 0,0-1 0,0 1 0,0-1 0,0 1 0,0-1 0,0 1 0,0 0 0,-3 21-7,2-17-20,-18 74 90,18-76-34,0 1 0,1 0 0,0-1 0,-1 1-1,2 0 1,-1 0 0,0 0 0,1-1-1,0 1 1,1 4 0,-2-7 168,1 0-149,0 0 0,0 0 0,0 0 0,0 0 0,0-1 0,0 1 0,0 0 0,0-1 0,1 1 0,-1-1 0,0 1 0,0-1 0,0 0 0,3 1 0,0 0-11,0-1 25,1 0 0,0 0 0,0 0 0,0-1 0,-1 1-1,1-1 1,0 0 0,5-3 0,-1-2-494,-4 2 380,0-1 0,-1 1 0,1-1 0,-1 1 0,-1-1 0,6-8-1,22-40 154,-12 16 26,13-41 1,-29 70-476,0 0 1,-1-1-1,0 1 0,0-1 0,-1 0 1,0-13-1,-8-6-4410,6 2-165,1 16 2886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2:06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26 882 1984,'-3'-8'884,"3"8"-846,0 0 0,0 0 0,0-1 0,0 1 0,-1 0 0,1 0 0,0 0 0,0-1 1,0 1-1,0 0 0,0 0 0,0-1 0,0 1 0,0 0 0,0 0 0,0-1 0,0 1 0,0 0 0,0 0 0,0-1 0,0 1 0,0 0 1,0 0-1,0-1 0,0 1 0,0 0 0,0 0 0,1-1 0,-1 1 0,0 0 0,0 0 0,0 0 0,0-1 0,1 1 0,-1 0 1,0 0-1,0 0 0,0 0 0,1-1 0,-1 1 0,0 0 0,0 0 0,0 0 0,1 0 0,2-4 187,0 0-1,-1 1 0,1-1 1,-1 0-1,0-1 0,0 1 0,-1 0 1,1-1-1,-1 1 0,0-1 1,1-5-1,1-2 39,7-36 212,4-54 0,0-4-295,-5 57-169,4-97 0,-12 142-135,-2-1 1,1 1 0,0 0-1,-1 0 1,0 0 0,0 0-1,-3-7 1,3 12 121,0-1 0,0 1-1,0 0 1,0 0 0,1-1 0,-1 1 0,0 0-1,0 0 1,1 0 0,-1 0 0,0 0 0,1 1-1,-1-1 1,1 0 0,-1 0 0,1 0-1,0 0 1,-1 1 0,1-1 0,0 0 0,0 2-1,-1 3 68,-12 37 560,9-30-370,0 0 1,-3 21 0,-6 41 195,-3 36 37,1-9 164,-1 21 216,14-96-582,1-1 0,4 45 0,-2-54 51,-1-14-192,0 1-1,1 0 1,-1 0-1,1 0 1,-1 0 0,1 0-1,3 7 1,-3-10 84,0-1-214,-1 0 1,1 0-1,0 0 0,-1 0 0,1 0 1,0-1-1,0 1 0,-1 0 1,1 0-1,-1-1 0,1 1 1,0 0-1,-1-1 0,1 1 1,0-1-1,1 0 113,-2 6-53,0-2-70,0-2-1,0-1 0,0 0 0,0 0-1,0 1 1,0-1 0,0 0 0,1 0-1,-1 0 1,0 1 0,0-1 0,0 0 0,0 0-1,0 0 1,0 1 0,1-1 0,-1 0-1,0 0 1,0 0 0,0 0 0,1 0 0,-1 1-1,0-1 1,0 0 0,0 0 0,1 0 0,-1 0-1,0 0 1,0 0 0,1 0 0,-1 0-1,0 0 1,0 0 0,1 0 0,-1 0 0,0 0-1,0 0 1,0 0 0,1 0 0,-1 0-1,0 0 1,0 0 0,1 0 0,17-6-84,18-14 147,-20 8-4,-1 0 1,-1 0 0,20-22 0,32-47 43,-49 59-149,2-3 15,120-145 64,-125 155-6,20-22-16,-1-1-1,51-80 1,-69 93 76,-2 0-1,0-1 1,-2-1 0,-1 1-1,12-52 1,-16 52-113,10-62 136,-15 76-151,1-1-1,-2 0 0,0 0 1,-2-22-1,1 33-9,1-1 0,-1 0 0,0 1 0,0-1 0,0 1 0,-2-4 0,3 5 28,0 0 1,-1 1-1,1 0 1,0-1-1,-1 1 1,1-1-1,-1 1 1,1-1-1,-1 1 1,1 0-1,-1-1 1,1 1-1,-1 0 1,1 0-1,-1-1 1,1 1-1,-1 0 1,1 0-1,-1 0 1,0 0-1,1-1 1,-1 1-1,1 0 1,-1 0-1,0 0 1,1 0-1,-1 1 1,0-1-1,1 0 1,-1 0-1,1 0 1,-1 0-1,1 1 0,-1-1 1,1 0-1,-1 0 1,1 1-1,-1-1 1,1 1-1,-1-1 1,-6 6-64,0 0 1,1 0-1,0 0 1,1 1 0,-8 9-1,7-8 38,-119 159-804,39-33 248,84-132 586,-16 30-29,2 0-1,1 0 1,2 2 0,1 0-1,2 0 1,-11 64-1,17-75 101,2 1 0,0 0 0,2 0 1,2 27-1,-1-41 35,1 0 1,-1-1-1,1 1 1,1 0-1,0 0 1,0-1-1,1 0 1,1 0-1,-1 0 1,1 0-1,1-1 1,8 11-1,-10-14-25,0-1 0,1 0 0,0 0 0,-1-1 0,2 1-1,-1-1 1,0 0 0,1-1 0,-1 1 0,1-1 0,-1 0-1,1 0 1,0-1 0,0 0 0,0 0 0,0 0 0,0-1 0,9 0-1,-8 0-25,0-1-1,0-1 1,0 1-1,0-1 1,-1 0-1,1 0 0,-1-1 1,1 0-1,-1 0 1,0-1-1,0 1 0,0-1 1,-1-1-1,1 1 1,-1-1-1,5-6 1,7-9 32,-2-2 0,0 0 1,-1 0-1,-1-1 0,-1-1 1,-1 0-1,10-37 0,6-11-649,-25 66 207,-3 20-783,-1-2 961,-11 63-295,5-30 492,-3 52 0,8-72 124,2-20-21,1 1 1,-1-1-1,1 0 1,0 0 0,0 0-1,0 0 1,1 0-1,0 0 1,0 1 0,0-1-1,3 8 1,-3-12-66,-1 0 1,1-1 0,-1 1-1,1 0 1,-1 0-1,1-1 1,0 1 0,-1 0-1,1-1 1,0 1-1,-1-1 1,1 1 0,0-1-1,0 1 1,0-1-1,-1 1 1,1-1 0,0 0-1,0 1 1,0-1-1,1 0 1,0 0 0,-1 0 1,1 0 0,0 0-1,0 0 1,0 0-1,-1-1 1,1 1-1,0-1 1,0 0-1,2 0 1,4-4 16,1 0 0,-1-1 0,11-9-1,-10 8-25,-7 5-16,3-2-126,0 0 0,1 0 0,0 1-1,8-5 1,-13 8 77,0-1-1,0 1 1,0 0 0,0-1-1,0 1 1,0 0-1,0-1 1,0 1 0,0 0-1,0 0 1,0 0 0,0 0-1,0 0 1,0 0 0,0 0-1,0 0 1,0 1 0,0-1-1,0 0 1,0 0 0,0 1-1,0-1 1,0 1-1,0-1 1,-1 1 0,1-1-1,0 1 1,0 0 0,0-1-1,-1 1 1,1 0 0,0 0-1,-1 0 1,1-1 0,0 1-1,-1 0 1,1 1 0,0 0 18,0 0 1,-1 0-1,1 1 1,-1-1-1,0 0 1,1 0 0,-1 0-1,0 1 1,0-1-1,0 0 1,-2 4 0,-7 26 70,6-22-38,-56 151-44,31-89 108,11-25 102,-3 0-1,-2-2 1,-1-1 0,-30 41 0,50-80-78,-1 0 0,1-1 0,-1 1 0,0-1 0,0 0 0,0 0 0,0 0 0,-1-1 0,1 0 0,-1 1 1,0-2-1,0 1 0,-7 2 0,8-3-19,1-1 0,0 0 0,0 0 0,-1 0 0,1-1 0,-1 1 0,1-1 0,-1 0 0,-5 0 0,7 0-70,1-1 1,-1 1-1,0-1 1,1 1-1,-1-1 0,0 0 1,1 0-1,-1 0 1,1 0-1,-1 0 1,1 0-1,0 0 0,-1 0 1,1 0-1,0-1 1,0 1-1,0 0 0,0-1 1,0 1-1,0-1 1,-1-2-1,0-1-16,1 0 0,-1 0 0,1-1 0,0 1 0,0 0 0,1-1 0,0 1 0,0 0 0,0-1 0,1-6 0,2-6-176,8-30-1,-5 31 112,1-1 1,0 2-1,1-1 0,1 1 1,0 0-1,2 1 0,-1 0 0,2 1 1,0 0-1,1 1 0,22-19 1,-17 17-365,1 2 1,1 0-1,0 1 1,0 1-1,1 1 1,0 1-1,1 1 1,37-10-1,-51 17-460,0 0 0,-1 0 0,1 0 0,0 1 0,-1 0 0,1 0 0,12 3 0,4 4-2150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2:06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28 4320,'-17'-20'1952,"12"20"-1696,1-4 640,8 4-544,-4-4-160,0 8-96,9-4-416,0 0 192,4 4 64,-4-4-1632,4 4 928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2:07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31 101 5216,'-31'-19'2688,"40"16"-1920,4 3-480,27-8 32,4-1-192,21-7-96,1 5 0,17-4 224,-4 7-128,19 0-960,-11 5 448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22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1 432 3328,'3'-6'1148,"1"0"-1,1 0 1,-1 0 0,7-6-1,18-18-36,26-32 269,100-126 705,-95 125-1492,-23 25-135,-37 38-444,16-14 659,-16 14-652,1 0 0,-1 0-1,0 0 1,0 0 0,1 0 0,-1-1 0,0 1 0,0 0-1,0 0 1,1 0 0,-1 0 0,0 0 0,0 0 0,1 0-1,-1 0 1,0 0 0,0 0 0,1 0 0,-1 0 0,0 0-1,0 1 1,1-1 0,-1 0 0,0 0 0,0 0 0,0 0-1,1 0 1,-1 1 26,1 0 0,-1-1 0,0 1 0,1 0-1,-1-1 1,0 1 0,0 0 0,1-1 0,-1 1 0,0 0 0,0 0 0,0-1-1,0 1 1,0 1 0,-4 75 1000,0 31-270,6-83-603,6 32 0,-7-49-142,1 0 1,0 0-1,1-1 1,-1 1-1,2-1 1,-1 1-1,1-1 1,5 7-1,-8-12-46,0-1 0,1 1 0,-1-1-1,0 1 1,1-1 0,-1 0 0,1 0 0,-1 0-1,1 0 1,-1 0 0,1 0 0,0 0 0,-1 0 0,1-1-1,0 1 1,0-1 0,0 1 0,0-1 0,-1 0-1,1 1 1,0-1 0,0 0 0,0 0 0,0-1 0,0 1-1,0 0 1,-1 0 0,1-1 0,0 0 0,0 1-1,0-1 1,-1 0 0,1 0 0,0 1 0,1-3 0,5-2-215,1-1 0,-2-1 1,1 1-1,13-16 1,-18 18 222,24-24-69,24-26-23,75-103-1,-124 152 77,-8 9 19,-9 9 39,-3 7 29,1 0 0,1 1 0,1 1 0,-20 38 0,35-60-62,-8 16 39,-9 22 0,16-35-49,-1 1 0,1 0 1,0 0-1,0-1 0,1 1 1,-1 0-1,1 0 1,0 0-1,0-1 0,0 1 1,0 0-1,2 7 0,-2-10 17,1 0-1,-1 0 0,0 0 0,1 0 0,-1 0 0,1 0 0,-1 0 0,1 0 0,0 0 0,-1-1 0,1 1 0,0 0 0,0 0 0,0 0 0,-1-1 0,1 1 1,0-1-1,0 1 0,0-1 0,0 1 0,0-1 0,2 1 0,-2-1 7,1 1 1,0-1-1,-1 0 0,1-1 1,0 1-1,-1 0 0,1 0 1,0-1-1,-1 1 1,1-1-1,-1 1 0,4-2 1,1-2 24,0 1-1,-1-1 1,1 0 0,-1 0 0,8-9 0,2-5 2,-2-1 0,0 0 0,-2 0 0,19-41 0,-12 23-77,-18 36 19,0 0 0,1 1 0,-1-1 0,0 0 0,1 1 0,-1-1 0,1 1-1,-1-1 1,1 0 0,-1 1 0,1-1 0,-1 1 0,1-1 0,0 1 0,0-1 0,-1 1 14,1 0 0,-1 0 1,0 0-1,0 0 1,1 0-1,-1 0 1,0 0-1,1 0 0,-1 0 1,0 0-1,0 0 1,1 1-1,-1-1 1,0 0-1,0 0 1,0 0-1,1 0 0,-1 0 1,0 1-1,0-1 1,0 0-1,1 0 1,-1 0-1,0 1 1,0-1-1,0 0 0,0 0 1,1 1-1,0 2 34,1 1-1,-1-1 0,0 0 1,0 1-1,0-1 0,0 5 0,3 35 87,-1 0-1,-1 0 1,-3 1-1,-7 48 0,2-55 48,-2 1-1,-1-1 0,-2 0 1,-1-1-1,-2 0 0,-1-1 1,-2 0-1,-22 32 0,30-54-93,-1 0-1,0-1 0,-14 15 1,19-23-55,0 0 1,0 0 0,0 0-1,0-1 1,0 0 0,-1 0 0,1 0-1,-1 0 1,0-1 0,-10 3-1,13-5-26,-1 1 1,1-1-1,-1 0 0,1 0 0,-1 0 0,1 0 0,-1-1 0,1 1 0,-1-1 0,1 0 0,-1 0 0,1 0 0,-4-3 0,1 2-15,2-1-1,-1-1 0,0 1 0,0-1 1,1 0-1,0 0 0,-6-7 1,2 1-90,1-1 0,0-1 0,0 1 0,1-1 0,0 0 0,-5-19 0,9 25 64,1-1 0,-1 0 0,1 0 0,0 0-1,1 0 1,-1 0 0,1 1 0,1-1-1,-1 0 1,1 0 0,1 0 0,-1 0 0,1 0-1,0 1 1,1-1 0,0 1 0,0-1-1,0 1 1,0 0 0,1 0 0,0 1 0,1-1-1,7-7 1,11-8-35,1 1 1,1 1-1,31-18 0,84-39 639,-116 64-433,19-11-30,-1-1 0,60-46 1,-81 53-27,-1-1 0,-1 0 0,-1-2 1,-1 0-1,-1 0 0,20-32 1,-21 23 30,14-19-16,-29 48-73,0 0 1,0 0 0,0 0-1,0 0 1,0 0 0,0 0-1,0 0 1,0 1 0,0-1-1,0 0 1,0 0 0,0 0-1,0 0 1,0 0 0,0 0-1,0 0 1,0 0 0,0 0-1,0 0 1,0 0 0,0 0-1,0 0 1,0 0 0,0 0-1,0 0 1,0 0 0,0 1-1,0-1 1,0 0 0,0 0-1,0 0 1,0 0 0,0 0-1,0 0 1,0 0 0,0 0-1,0 0 1,0 0 0,0 0-1,0 0 1,0 0 0,0 0-1,1 0 1,-1 0 0,0 0-1,0 0 1,0 0 0,0 0-1,0 0 1,0 0-1,0 0 1,0 0 0,0 0-1,0 0 1,0 0 0,0 0 0,-1 11 213,-3 11 49,-14 110 355,14-92-408,2 65 478,3-63-707,-1-38 21,0 1 0,0-1 0,1 1 0,0-1 0,0 0 0,2 6 0,-2-9-7,-1 0 0,0-1 0,0 1 1,0 0-1,1-1 0,-1 1 1,0-1-1,1 1 0,-1 0 0,1-1 1,-1 1-1,1-1 0,-1 1 1,1-1-1,-1 0 0,1 1 0,-1-1 1,1 1-1,0-1 0,-1 0 0,1 1 1,-1-1-1,1 0 0,0 0 1,-1 0-1,1 0 0,0 1 0,0-1 1,-1 0-1,1 0 0,0 0 1,-1 0-1,1 0 0,0-1 0,-1 1 1,1 0-1,0 0 0,-1 0 1,1-1-1,0 1 0,-1 0 0,1 0 1,-1-1-1,1 1 0,0-1 1,-1 1-1,1 0 0,-1-1 0,1 1 1,-1-1-1,1-1 0,6-5-127,0 0-1,-1 0 1,0-1-1,0 0 1,-1 0 0,7-13-1,21-55-303,-31 70 435,20-53-21,17-37 89,-30 76 190,10-31 0,-30 90 903,-7 53 0,16-72-1113,0-1 1,1 1-1,1 0 1,1 0-1,4 21 1,-4-36-52,0 0 1,0 0-1,0 0 0,1 0 1,0 0-1,0 0 1,4 7-1,-5-11-7,0 0 0,0 1 1,0-1-1,0 0 0,1 0 0,-1 0 1,0 0-1,1 0 0,-1 0 0,1 0 1,-1-1-1,1 1 0,-1 0 0,1-1 0,-1 0 1,1 1-1,0-1 0,-1 0 0,1 1 1,-1-1-1,1 0 0,0 0 0,-1 0 1,1-1-1,0 1 0,2-1 0,4-1-25,0-1-1,-1 0 1,1 0-1,-1 0 1,0-1-1,0 0 1,-1-1-1,8-5 1,45-44-463,-15 9 382,-2-3 0,51-75-1,-45 48 245,-47 75-144,-1-1-1,0 0 1,1 1 0,-1-1 0,1 0 0,-1 1 0,1-1 0,-1 0 0,1 1 0,0-1 0,-1 1 0,1-1 0,0 1 0,-1-1 0,1 1 0,0 0-1,-1-1 1,1 1 0,0 0 0,0-1 0,-1 1 0,1 0 0,0 0 0,0 0 0,0 0 0,-1 0 0,1 0 0,0 0 0,0 0 0,0 0-1,0 0 1,-1 0 0,1 1 0,0-1 0,0 0 0,-1 0 0,1 1 0,0-1 0,-1 1 0,1-1 0,0 1 0,-1-1 0,1 1 0,0-1-1,-1 1 1,1-1 0,-1 1 0,1 0 0,-1-1 0,1 2 0,2 2 21,-1 0 1,1 0-1,-1 0 1,0 0-1,-1 0 1,1 0-1,-1 1 1,1 4-1,2 21 33,-2 1-1,-2 39 1,-1-41-13,2-1 1,0 1-1,7 30 0,-7-53-29,0 0 0,0 0 0,1-1 0,0 1 0,0-1 0,1 1 0,0-1 0,5 9 0,-6-12-7,-1 0 1,1 0 0,0-1 0,0 1 0,0-1 0,0 0 0,0 1 0,1-1 0,-1 0-1,0 0 1,0 0 0,1 0 0,-1-1 0,0 1 0,1-1 0,-1 1 0,1-1-1,-1 0 1,1 0 0,-1 0 0,1 0 0,-1-1 0,1 1 0,3-2 0,8-1-24,-1-2 0,0 0 0,0 0 0,0-1 1,0-1-1,-1 0 0,-1 0 0,1-1 0,-1-1 1,14-14-1,-11 10-18,-2 0 0,1-2 1,-2 0-1,0 0 0,-1-1 0,0 0 0,10-23 1,-17 30 25,0 1 0,0-1 0,-1 1 0,0-1 0,-1 0 0,1 0 0,-2 0 1,1-12-1,-2 18 38,1 0 0,0 1 0,0-1 0,-1 0 0,0 0 0,1 0 0,-1 1 0,0-1 0,-1 0 0,1 1 0,0-1 0,-1 1 0,1-1 0,-1 1 0,0 0 1,0 0-1,0 0 0,0 0 0,0 0 0,0 0 0,0 0 0,-1 1 0,1-1 0,-1 1 0,1-1 0,-1 1 0,0 0 0,1 0 0,-4 0 0,3 0 47,-1 0-1,1 1 1,0 0 0,0 0-1,-1 0 1,1 0-1,0 0 1,0 1 0,-1-1-1,1 1 1,0 0-1,0 0 1,0 0 0,0 0-1,0 1 1,0-1-1,0 1 1,0 0 0,1 0-1,-1 0 1,1 0-1,-1 0 1,1 0-1,0 1 1,-3 3 0,2-2 4,1-1 0,0 1 0,0-1 0,0 1 0,1 0 0,-1 0 0,1-1 0,0 1 0,0 0 1,0 0-1,0 1 0,1-1 0,-1 0 0,1 0 0,0 0 0,1 0 0,-1 0 0,1 0 0,1 7 1,1-4-64,1 0 1,-1 0 0,1-1 0,0 1 0,1-1 0,0 0 0,0 0 0,0 0 0,0-1 0,1 1-1,0-1 1,10 6 0,1 0-514,0-1-1,1-1 0,32 12 0,36 5-3719,-27-16-3487,-37-6 4792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2:12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4 723 2720,'-4'3'4253,"17"-2"-1776,-6-3-1986,13-1 91,-1-2 0,0 0 0,-1-1 1,1-1-1,19-10 0,-19 6-495,-1-1-1,0-1 0,-1 0 1,0-1-1,-1-1 1,-1-1-1,0 0 0,-1-1 1,16-25-1,-27 38-32,0-1 1,0 0-1,0-1 0,0 1 0,-1 0 1,0-1-1,0 1 0,0-1 0,-1 0 0,0 0 1,1-8-1,-12 34-411,-5 29 423,7-21-36,5-19 8,1 1 1,0-1 0,1 1-1,0 0 1,0 0-1,1-1 1,0 1 0,2 10-1,-2-17 5,1 0-1,0 1 0,0-1 0,0 0 0,0 0 0,1 0 0,-1 1 0,1-1 0,0-1 1,-1 1-1,5 4 0,-4-5 26,0-1-1,0 1 1,0-1 0,0 1 0,0-1 0,0 0 0,1 1 0,-1-1-1,0 0 1,1-1 0,-1 1 0,1 0 0,-1-1 0,1 1 0,-1-1-1,1 0 1,2 0 0,-2 0-27,0-1 0,0 1 0,-1-1 0,1 1 0,0-1 0,-1 0 0,1 0 0,-1 0 0,1 0 0,-1-1 0,3-1 0,25-21 169,-19 14-181,2 0-10,7-8-88,1 1 0,0 1 0,1 1 0,37-18 0,-58 32 60,0 1 0,0-1-1,0 1 1,0-1-1,0 1 1,1 0 0,-1-1-1,0 1 1,0 0 0,0 0-1,0 0 1,0 0-1,0 0 1,1 0 0,-1 0-1,0 0 1,0 0-1,0 1 1,0-1 0,0 0-1,0 1 1,0-1-1,0 1 1,0-1 0,0 1-1,1 0 1,-1 0 14,0 1 1,0-1-1,0 1 1,-1-1-1,1 0 1,0 1-1,-1-1 1,1 1-1,-1 0 1,0-1-1,1 1 1,-1-1-1,0 1 1,0-1-1,0 1 1,0 0-1,-1 2 1,-1 10 151,0 0 0,-6 15 0,3-9 113,5-19-249,-1 1-1,1-1 0,-1 1 1,1 0-1,0-1 0,0 1 1,0-1-1,0 1 1,0 0-1,0-1 0,0 1 1,0-1-1,1 1 1,0 1-1,-1-2 2,1 0 1,0-1-1,-1 1 1,1-1-1,-1 0 0,1 1 1,0-1-1,0 1 1,-1-1-1,1 0 0,0 0 1,-1 1-1,1-1 1,0 0-1,0 0 1,0 0-1,-1 0 0,1 0 1,0 0-1,0 0 1,-1 0-1,1 0 0,0 0 1,0 0-1,0 0 1,-1-1-1,2 1 0,18-6 49,0-1 0,-1-1-1,1-1 1,23-14 0,-13 7-99,-19 9-33,-8 5-59,0 1 1,0-1 0,0 0 0,0 1 0,7-2 0,-9 2 100,0 1 0,0 0 0,0 0 0,0 0-1,0 0 1,-1 0 0,1 0 0,0 1 0,0-1 0,0 0-1,0 0 1,0 1 0,0-1 0,-1 0 0,1 1 0,0-1 0,0 1-1,0-1 1,-1 1 0,1-1 0,0 1 0,-1 0 0,1-1-1,0 1 1,-1 0 0,1-1 0,0 2 0,16 33 41,-14-28 39,0 1 0,0-1 0,9 13 1,-10-18-26,0 0 0,0 0 1,0 0-1,0 0 0,0 0 1,1-1-1,-1 1 0,0 0 1,1-1-1,-1 0 0,1 0 0,0 1 1,-1-1-1,1-1 0,3 2 1,0-2 1,1 1 0,-1-1 1,0 0-1,1-1 0,-1 1 0,0-1 1,0-1-1,8-1 0,49-20-228,35-21-328,-31 12 135,-51 27 363,-16 5 18,0 0 0,0 0 1,0 0-1,0 0 1,0 0-1,0 0 0,0 0 1,1 0-1,-1 0 1,0 0-1,0 0 0,0 0 1,0 0-1,0 0 0,0 0 1,0 0-1,0 0 1,0 0-1,0 0 0,0 0 1,0 0-1,1 0 1,-1 1-1,0-1 0,0 0 1,0 0-1,0 0 1,0 0-1,0 0 0,0 0 1,0 0-1,0 0 1,0 0-1,0 0 0,0 0 1,0 1-1,0-1 1,0 0-1,0 0 0,0 0 1,0 0-1,0 0 0,0 0 1,0 0-1,0 0 1,0 0-1,0 0 0,0 1 1,0-1-1,0 0 1,0 0-1,0 0 0,0 0 1,0 0-1,-1 0 1,1 0-1,0 0 0,0 0 1,0 0-1,0 0 1,0 0-1,0 0 0,0 0 1,0 0-1,0 0 1,0 1-1,-22 20-241,10-10 230,-7 7-1,-22 23 75,37-36-62,1-1 1,-1 1-1,1 0 1,0 0-1,0 0 1,1 0-1,-3 8 1,4-12 18,1 0 0,0 0-1,-1-1 1,1 1 0,0 0 0,0 0 0,0 0 0,0 0 0,0 0-1,0 0 1,0-1 0,0 1 0,0 0 0,0 0 0,0 0 0,1 0-1,-1 0 1,1 1 0,-1-2-2,1 1 0,-1-1 0,0 0 1,1 1-1,-1-1 0,1 0 0,-1 0 0,1 1 0,-1-1 0,1 0 0,-1 0 0,1 0 0,-1 0 0,1 1 0,0-1 0,-1 0 0,1 0 0,-1 0 1,1 0-1,-1 0 0,2-1 0,3 0 82,0 0 0,-1 0 0,1-1 1,8-4-1,4-3-146,0-2 0,-1 0 0,0-1 0,0 0 0,-2-1 0,21-23 0,-22 20-54,-1 1 1,-1-2 0,0 1-1,-1-2 1,7-17 0,20-49-146,-3-2 0,27-111-1,-53 167 302,-2 0-1,3-33 0,-9 58-25,0-14-138,0 19 103,0 0 0,0-1 0,-1 1 0,1-1 0,0 1 0,0 0 0,-1-1 0,1 1 0,0 0 0,-1-1-1,1 1 1,0 0 0,-1 0 0,1-1 0,0 1 0,-1 0 0,1 0 0,-1 0 0,1-1 0,-1 1 0,1 0 0,0 0 0,-1 0 0,1 0 0,-1 0 0,1 0 0,-1 0 0,1 0 0,-1 0-1,1 0 1,0 0 0,-1 0 0,1 0 0,-1 0 0,1 1 0,-1-1 0,1 0 0,0 0 0,-1 0 0,1 1 0,-1-1 0,-3 2 8,-1 1 1,1-1 0,0 1-1,0 0 1,0 0-1,0 0 1,1 1-1,-1-1 1,1 1 0,0 0-1,0 0 1,-3 6-1,-3 5 96,1 1-1,-9 23 0,5-6 51,1 0-1,2 1 0,-8 58 1,15-72-92,0 1 1,2 0-1,0-1 1,1 1-1,1 0 0,1-1 1,10 33-1,-9-42 34,0-1-1,1 0 0,0 0 0,1-1 1,0 0-1,1 0 0,0 0 1,0-1-1,1 0 0,0 0 0,0-1 1,1 0-1,0 0 0,0-1 0,16 9 1,-18-12-42,1 0 1,-1 0 0,1-1 0,-1 1 0,1-2-1,0 1 1,0-1 0,0 0 0,15-1 0,-17 0-65,0-1 1,-1 0-1,1 0 1,0-1-1,0 0 1,-1 0-1,1 0 1,-1 0-1,0-1 1,0 0-1,0 0 1,0-1-1,0 1 1,5-6-1,-5 4-26,0-1 1,0 1-1,-1-1 0,0 0 1,0 0-1,0 0 0,0 0 1,-1-1-1,0 1 0,-1-1 1,0 0-1,0 0 0,0 0 1,-1 0-1,0 0 0,1-8 1,-2 16 32,-1-1 1,1 0 0,0 0 0,0 0-1,0 0 1,0 0 0,0 0 0,0 0-1,0 0 1,0 0 0,-1 0 0,1 0-1,0 0 1,0 0 0,0 0 0,0 0-1,0 0 1,0 0 0,-1 0-1,1 0 1,0 0 0,0 0 0,0 0-1,0 0 1,0 0 0,0 0 0,0 0-1,-1 0 1,1 0 0,0 0 0,0 0-1,0 0 1,0 0 0,0 0 0,0 0-1,0-1 1,0 1 0,0 0-1,-1 0 1,1 0 0,0 0 0,0 0-1,0 0 1,0 0 0,0 0 0,0-1-1,0 1 1,0 0 0,0 0 0,0 0-1,0 0 1,0 0 0,0 0 0,0-1-1,0 1 1,0 0 0,0 0-1,0 0 1,0 0 0,0 0 0,0 0-1,0 0 1,0-1 0,0 1 0,-8 11-504,5-7 444,-11 17 149,0 2 0,1 0 0,-17 44 0,28-62-55,0 1-1,1-1 1,0 0 0,0 1 0,0-1-1,1 0 1,0 1 0,0-1-1,0 1 1,1-1 0,2 11 0,-3-14 0,1 0 1,-1 0 0,1-1 0,0 1-1,0 0 1,0 0 0,0-1-1,0 1 1,0-1 0,0 1-1,0-1 1,1 1 0,-1-1 0,1 0-1,-1 1 1,1-1 0,-1 0-1,1 0 1,0 0 0,0 0 0,-1-1-1,1 1 1,0 0 0,0-1-1,0 1 1,0-1 0,0 0-1,0 0 1,0 1 0,-1-1 0,1 0-1,0-1 1,0 1 0,0 0-1,0-1 1,3 0 0,22-6-99,41-17 1,-48 16-52,0 1 1,1 0-1,0 2 1,23-4-1,-41 9 104,-1-1 0,0 1 0,0 0 0,1 0 0,-1 0 0,0 1 0,0-1 0,0 0 0,1 1 0,-1-1 0,0 1 0,0 0 0,0 0 0,4 2-1,-5-2 18,0 0-1,0 0 0,0 1 1,0-1-1,0 0 0,0 1 0,0-1 1,0 1-1,0-1 0,-1 1 1,1-1-1,-1 1 0,1-1 0,-1 1 1,1 0-1,-1-1 0,0 1 1,0 0-1,0-1 0,0 3 0,-1 5 59,0 1 0,0 0 0,-1-1-1,-6 19 1,4-12 29,-9 32 84,-8 27 412,-38 95 0,24-84 1009,34-83-1550,-3 8 574,4-25-97,9-28-722,1 1 0,2 1 0,2 0 0,2 1 0,1 0 0,2 2 0,1 0 0,2 1-1,2 1 1,32-37 0,-42 56 136,51-55-14,-56 62 34,0 1 0,1 0 1,0 1-1,1 0 0,19-10 0,-28 17 50,-1-1 0,1 0 0,-1 1 0,1-1 0,-1 1 0,1 0 0,0-1 0,-1 1 0,1 0 0,0 0 0,-1 0 0,1 0 0,0 0 0,-1 1 0,1-1 0,-1 0 0,1 1 0,0-1 0,-1 1 0,1 0 0,-1-1 0,1 1 0,-1 0 0,0 0 0,3 2 0,-3-2 20,1 1 0,-1 0 0,0-1 0,0 1 0,0 0 0,0-1-1,0 1 1,0 0 0,0 0 0,-1 0 0,1 0 0,-1 0 0,1 0-1,-1 0 1,0 0 0,0 0 0,1 0 0,-2 0 0,1 0 0,0 0 0,-1 3-1,-1 5 85,-1 0-1,0 0 0,-1 0 0,0 0 1,-1-1-1,0 1 0,0-1 0,-1 0 0,0-1 1,-1 1-1,1-1 0,-2-1 0,-13 13 1,19-19-137,1 0 1,-1 1 0,1-1 0,-1 0 0,0 0 0,1 0-1,-1-1 1,0 1 0,0 0 0,0-1 0,0 1-1,1-1 1,-1 1 0,0-1 0,0 0 0,0 0 0,0 0-1,0 0 1,0 0 0,0 0 0,0-1 0,0 1-1,0 0 1,0-1 0,0 0 0,1 1 0,-1-1 0,-3-2-1,4 3 9,1-1 0,-1 1-1,1 0 1,0 0 0,-1-1-1,1 1 1,-1 0 0,1-1 0,0 1-1,-1 0 1,1-1 0,0 1-1,-1-1 1,1 1 0,0-1-1,0 1 1,0 0 0,-1-1-1,1 1 1,0-1 0,0 1-1,0-1 1,0 1 0,0-1 0,0 1-1,0-1 1,0 1 0,0-1-1,0 1 1,0-1 0,0 1-1,0-1 1,1 0-19,0 0 0,0 0 0,-1 0 0,1 0 0,0 0-1,0 0 1,0 0 0,0 0 0,0 1 0,0-1 0,0 0 0,2 0 0,3-2-71,0 1 0,0-1 0,11-1 0,81-14 200,91-17 384,-131 21-175,66-25 0,-109 34-115,-1-1-1,26-15 1,-36 18-130,1 1 0,-1-1 0,0-1 0,-1 1 0,1 0 0,-1-1 0,1 0 0,-1 0 0,0 0 0,-1 0 1,1 0-1,3-9 0,-5 11-57,-1 1 0,1 0 0,-1 0 1,0 0-1,1 0 0,-1 0 0,0-1 1,0 1-1,0 0 0,0 0 0,0 0 1,0 0-1,0-1 0,0 1 0,-1 0 1,1 0-1,0 0 0,-1 0 1,1 0-1,-1 0 0,1-1 0,-1 1 1,1 0-1,-1 0 0,0 1 0,0-1 1,1 0-1,-1 0 0,0 0 0,0 0 1,0 1-1,0-1 0,0 0 0,0 1 1,0-1-1,0 1 0,0-1 0,-1 0 1,-2 0-53,1 0 0,0 0 0,-1 1 0,1-1 0,-1 1 0,1 0 0,0 0 0,-1 0 0,1 0 0,-1 0 0,-5 2 0,-6 3 59,0 1 1,0 1-1,1 0 1,0 1-1,1 0 1,-1 1-1,2 1 1,-1 0-1,1 0 0,1 2 1,-16 18-1,24-26 42,1-1 1,-1 1-1,0 0 0,1 1 0,0-1 0,0 0 0,0 1 0,-1 6 0,3-10-23,0 1-1,-1-1 0,1 0 1,0 1-1,0-1 0,0 0 1,0 1-1,1-1 0,-1 0 1,0 1-1,1-1 0,-1 0 1,1 1-1,-1-1 0,1 0 1,-1 0-1,1 1 1,0-1-1,0 0 0,-1 0 1,1 0-1,0 0 0,0 0 1,0 0-1,0 0 0,0-1 1,0 1-1,1 0 0,-1 0 1,0-1-1,0 1 0,1-1 1,1 1-1,4 2 77,0-2 1,0 1-1,1-1 0,-1 0 1,0 0-1,0-1 0,11-1 1,54-9 269,-64 9-341,43-10-68,70-26-1,-46 12-31,-73 25 63,5-3-112,-1 2-1,1-1 0,0 1 1,7-1-1,-13 2 112,0 0 0,0 0-1,0 0 1,0 0-1,0 0 1,0 0-1,-1 0 1,1 0 0,0 0-1,0 0 1,0 1-1,0-1 1,0 0-1,-1 1 1,1-1-1,0 0 1,0 1 0,0-1-1,-1 1 1,1-1-1,0 1 1,-1 0-1,1-1 1,-1 1 0,1 0-1,0-1 1,-1 1-1,1 0 1,-1 0-1,0 0 1,1-1 0,-1 1-1,0 0 1,1 0-1,-1 0 1,0 0-1,0 0 1,0-1 0,0 1-1,0 1 1,0 3 72,-1 0 0,1 0 0,-1 0 0,-1 0 0,1 0 0,-1-1 0,1 1 0,-1 0 0,-3 4 0,1-2 111,1 0 0,-5 16 1,8-15 316,4-7-319,13-12-362,-8 3 25,25-17-524,-29 20 599,1 0 0,0 0 0,0 0 0,1 1 0,-1 0 1,1 1-1,0-1 0,0 1 0,10-2 0,-17 4 83,1 1-1,0 0 1,0 0-1,-1 0 1,1 0-1,0 0 1,-1 0 0,1 0-1,0 0 1,0 0-1,-1 0 1,1 0-1,0 0 1,-1 0 0,1 0-1,0 1 1,-1-1-1,1 0 1,0 1-1,-1-1 1,1 0 0,0 1-1,-1-1 1,1 1-1,-1-1 1,1 1-1,-1-1 1,1 1 0,-1 0-1,0-1 1,1 1-1,-1-1 1,1 1-1,-1 0 1,0-1-1,1 2 1,-1 2 112,1 0 0,0 0 0,-1 0 0,0 1 0,0 5 0,0 12 336,1-21-409,-1-1 0,1 1 0,-1 0 1,1-1-1,-1 1 0,1-1 0,-1 1 0,1-1 0,-1 1 0,1-1 0,-1 0 0,1 1 1,0-1-1,-1 0 0,1 1 0,0-1 0,0 0 0,-1 0 0,1 1 0,0-1 1,-1 0-1,1 0 0,0 0 0,0 0 0,-1 0 0,2-1 0,24-1 94,-20 1-142,90-20-951,-37 7 696,13-3 245,36-7 126,-104 24-65,0-1 0,-1 0 1,1 0-1,0 0 0,4-3 0,-4 3-145,-12 5-138,-14 7 40,-17 1 185,-26 9 209,57-18-175,1 1-1,-1 0 1,1 0 0,0 1-1,-12 9 1,18-13-11,0-1 1,0 1 0,1-1 0,-1 1 0,0 0 0,0 0-1,1-1 1,-1 1 0,1 0 0,-1 0 0,1 0-1,-1 0 1,1 0 0,-1-1 0,1 1 0,0 0-1,0 0 1,-1 0 0,1 0 0,0 0 0,0 2-1,0-2 9,1 0 0,-1-1 0,0 1-1,1 0 1,-1 0 0,1-1 0,-1 1 0,1 0-1,0-1 1,-1 1 0,1 0 0,0-1-1,-1 1 1,1-1 0,0 1 0,-1-1 0,1 1-1,0-1 1,1 1 0,2 0 41,1 1 1,0-1-1,-1 0 1,1 0-1,0 0 0,0-1 1,7 1-1,4-3 82,-1-1 1,0-1-1,1 0 0,-2-1 0,17-7 0,-22 7-116,1 1-1,-1-2 1,-1 1 0,1-1-1,-1 0 1,0-1 0,0 0-1,-1-1 1,0 1 0,0-1-1,-1 0 1,0-1 0,0 0-1,-1 0 1,5-11 0,0-4-25,-1 0-1,9-45 1,-13 51-2,17-70-21,-6 33-56,-3-1 1,10-100-1,-23 155 93,1-2-49,-1 0 1,0 1 0,0-1-1,0 0 1,0 0 0,0 0-1,0 1 1,-1-1-1,0 0 1,1 0 0,-1 1-1,-1-4 1,1 6 34,1-1 0,0 1 0,0 0 0,-1-1 0,1 1 0,0 0 0,0-1 0,-1 1 0,1 0 0,0 0 0,-1-1 0,1 1 1,0 0-1,-1 0 0,1-1 0,0 1 0,-1 0 0,1 0 0,0 0 0,-1 0 0,1 0 0,-1 0 0,1 0 0,-1-1 0,1 1 0,0 0 0,-1 0 0,1 1 0,-1-1 0,1 0 0,0 0 0,-1 0 0,1 0 0,-1 0 0,1 0 0,0 0 0,-1 1 0,1-1 0,0 0 1,-1 0-1,1 0 0,0 1 0,-1-1 0,1 0 0,0 1 0,-1-1 0,1 0 0,0 1 0,-1-1 0,-14 21-181,15-20 192,-12 20 27,2 0 0,0 0 0,2 1 0,-8 27 1,-13 95 403,26-123-354,1 0-1,1 1 1,1-1-1,1 0 1,5 29-1,-4-40-13,0 1-1,1-1 0,0 0 0,1 1 0,0-2 1,0 1-1,1 0 0,0-1 0,1 0 0,0 0 1,1 0-1,10 10 0,-14-16-33,-1-1-1,1 1 1,0-1 0,0 0-1,0 0 1,0 0-1,1 0 1,-1-1 0,0 1-1,1-1 1,-1 0 0,1 0-1,-1 0 1,1 0 0,0 0-1,-1-1 1,1 0 0,0 0-1,0 0 1,-1 0-1,1 0 1,0-1 0,-1 0-1,1 0 1,4-1 0,5-3-53,0 0 0,0-1 0,0 0 0,-1-1 0,0 0 0,0-1-1,-1 0 1,0-1 0,0-1 0,-1 0 0,0 0 0,-1 0 0,0-2 0,11-16 0,-19 26 2,0 0-1,0 0 1,0 0 0,0 0-1,0 0 1,0 0-1,-1 0 1,1 0 0,-1-1-1,1 1 1,-1 0-1,0 0 1,0-1 0,0 1-1,0 0 1,0-3-1,0 4 11,0 1-1,0-1 0,0 0 0,-1 1 1,1-1-1,0 1 0,0-1 1,0 1-1,0-1 0,-1 1 0,1-1 1,0 1-1,0-1 0,-1 1 0,1-1 1,0 1-1,-1-1 0,1 1 1,-1-1-1,1 1 0,0 0 0,-1-1 1,1 1-1,-1 0 0,1 0 0,-1-1 1,1 1-1,-1 0 0,1 0 1,-1-1-1,0 1 0,1 0 0,-1 0 1,1 0-1,-1 0 0,1 0 0,-1 0 1,0 0-1,1 0 0,-1 0 1,1 0-1,-1 0 0,1 1 0,-2-1 1,-2 2-30,0 0 1,0 0 0,0 0-1,-7 5 1,8-5 45,-6 4 21,1 1 0,-1 0 0,1 0 0,-10 12 0,14-14 10,0-1-1,1 1 1,0-1 0,0 1 0,1 0-1,-1 0 1,1 0 0,0 1 0,0-1-1,-1 8 1,3-12-12,0 0-1,0 1 1,0-1 0,0 0-1,0 0 1,0 0 0,0 1-1,0-1 1,1 0 0,-1 0-1,0 0 1,1 1 0,-1-1-1,1 0 1,-1 0 0,1 0-1,-1 0 1,1 0 0,0 0 0,0 0-1,0 0 1,-1 0 0,1-1-1,0 1 1,0 0 0,0 0-1,0-1 1,0 1 0,0 0-1,1-1 1,-1 1 0,0-1-1,0 0 1,2 1 0,5 1 79,-1-1 0,1 0 0,-1 0 0,12-1 0,-16 0-94,73-7 204,-26 1-188,-4 2-79,-21 2-146,0 0-1,0 1 1,42 5 0,-65-4 187,1 0-1,0 1 1,0-1-1,-1 1 1,1 0-1,-1-1 1,1 1-1,0 1 1,-1-1-1,0 0 1,1 1-1,-1-1 1,0 1-1,1 0 1,-1-1-1,0 1 1,-1 0 0,1 0-1,0 1 1,0-1-1,-1 0 1,1 1-1,-1-1 1,0 0-1,0 1 1,0 0-1,0-1 1,1 4-1,-1 2-95,-1-7 190,0 1-1,0-1 1,1 1-1,-1-1 1,0 1-1,1-1 0,-1 1 1,1-1-1,0 1 1,0 0-1,0-1-74,-1-1 0,1 1 0,0-1 1,-1 0-1,1 1 0,0-1 0,-1 0 0,1 0 0,0 0 0,-1 1 0,1-1 0,0 0 0,0 0 0,-1 0 0,1 0 0,0 0 1,-1 0-1,1 0 0,0-1 0,0 1 0,-1 0 0,1 0 0,0-1 0,-1 1 0,1 0 0,1-1 0,7-3-191,-3 1 26,-1 1-1,0 0 1,1 1-1,0-1 1,-1 1 0,9-1-1,-12 2 159,-1 0-1,1 0 1,-1 0-1,1 1 1,-1-1-1,0 0 1,1 1-1,-1-1 1,0 1-1,1-1 1,-1 1-1,0 0 1,0 0-1,1-1 1,-1 1-1,0 0 1,0 0-1,0 0 1,0 0-1,0 0 1,0 1-1,0-1 1,-1 0-1,1 0 1,0 1-1,-1-1 1,1 0-1,-1 1 1,1-1-1,-1 0 1,0 1-1,1 1 1,0 25 420,-1-25-325,0 0-1,-1 0 0,1 0 0,0-1 0,1 1 1,-1 0-1,0 0 0,1 0 0,-1-1 0,1 1 1,0 0-1,0-1 0,0 1 0,1 0 0,-1-1 1,0 1-1,4 3 0,-4-5-54,0-1 0,-1 0 0,1 0 0,-1 1 0,1-1 0,0 0 0,-1 0 0,1 0 0,0 0 0,-1 0 0,1 0 0,0 0 0,-1 0-1,1 0 1,0 0 0,-1-1 0,1 1 0,0 0 0,-1 0 0,1-1 0,0 1 0,-1 0 0,1-1 0,-1 1 0,1 0 0,0-1 0,19-15 382,-13 10-365,23-21-28,36-42 0,-47 47-52,-2-1-1,29-48 1,68-157 2,-106 210 25,83-200-244,-83 190 8,-9 17 138,1 10 100,0 1-1,0 0 1,0 0-1,-1-1 1,1 1-1,0 0 1,0 0-1,0 0 1,-1 0-1,1-1 0,0 1 1,0 0-1,-1 0 1,1 0-1,0 0 1,0 0-1,-1 0 1,1 0-1,0-1 1,-1 1-1,1 0 0,0 0 1,0 0-1,-1 0 1,1 0-1,0 0 1,-1 1-1,1-1 1,0 0-1,0 0 1,-1 0-1,1 0 0,-1 0 1,1 1 0,-1-1 0,0 0 0,0 1 0,1-1 0,-1 1 0,0 0 0,0-1-1,1 1 1,-1 0 0,1-1 0,-1 1 0,0 0 0,1 0 0,0-1 0,-1 1 0,0 1 0,-11 22-38,1-1 1,1 2-1,-8 30 0,-16 85-93,19-60 11,4 0-1,-2 134 1,14-162-477,0-24-886,0-1 1,-2 0-1,-2 1 0,-6 32 0,9-60 1451,0 2-287,0 0-1,-1 0 1,1 0-1,-1 0 0,1 0 1,-1 0-1,0 0 1,0 0-1,0 0 0,0 0 1,0-1-1,0 1 1,0 0-1,0-1 1,-1 1-1,1-1 0,-1 1 1,1-1-1,-1 0 1,0 1-1,-2 0 0,-10 2-2475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2:12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10 192 10880,'-10'-28'4928,"20"-6"-4289,-2 18 1345,5 4-1216,10-12-96,3 9-416,13-9-672,5 10 192,-1-3-2720,1 9 1633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2:13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150 141 10560,'-57'-44'4768,"8"17"-4128,33 16-352,7 2-288,-4-5-288,8 1 160,5 2-1984,9 2 1152,13 6-4736,8 6 3168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2:14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35 2496,'14'-22'5690,"-11"9"-575,-16 16-2523,8-1-2385,1 1 0,-1 0-1,1 0 1,0 1 0,1-1 0,-1 1 0,1 0 0,-1 0-1,-4 8 1,-1 3 124,-12 23 0,12-18-195,1 1 0,1-1 0,0 1 0,2 0-1,-4 25 1,8-37-81,0 1-1,0-1 1,1 1-1,0-1 1,1 1-1,0-1 1,1 1-1,0-1 0,0 0 1,1 0-1,0 0 1,0 0-1,1 0 1,6 9-1,-6-13 4,0 1 0,1-1 0,-1 0 0,1 0 0,1-1 1,-1 1-1,1-1 0,-1 0 0,1-1 0,0 1 0,1-1 0,-1 0 0,0-1 0,1 0 0,0 0 0,-1 0 0,11 1 0,9 0 154,0-2 0,-1 0 0,36-5 1,-19 1-13,55-13 0,-73 10-149,1-1-1,-1-1 1,34-16-1,-46 18-81,0-2 0,0 1 0,0-2 0,-1 1 0,-1-1 0,1-1 0,-1 0 0,-1-1 0,0 0 0,10-16 0,-13 18-3,-1-1 0,-1 0-1,0 1 1,0-1 0,-1-1 0,4-15-1,-4 5-82,-1 0-1,0-27 1,-2 41 62,0-1 1,-1 1-1,0 0 0,0 0 1,-1 0-1,0 1 0,-3-11 1,4 15 40,0 0 0,0 1 0,0-1 0,0 0 0,0 1 0,0-1 0,0 1 0,-1-1 0,1 1 0,0-1 0,-1 1 1,0 0-1,1 0 0,-1 0 0,1 0 0,-1 0 0,0 0 0,0 0 0,0 0 0,0 1 0,1-1 0,-1 1 0,0 0 0,0-1 0,0 1 1,0 0-1,0 0 0,-3 0 0,-2 1 27,0 0-1,0 1 1,1 0 0,-1 0 0,1 0-1,-11 5 1,-2 4 120,0-1 1,1 2-1,0 1 0,0 0 1,2 1-1,-17 18 0,10-9 250,-26 33 0,42-47-253,1 0 0,0 1 1,0-1-1,1 1 0,0 0 1,1 1-1,-5 16 0,8-23-53,0 0 0,1 0-1,0 0 1,0 0 0,0 0-1,0 0 1,0 0-1,1 0 1,0 0 0,-1-1-1,2 1 1,1 6 0,0-4 15,1 1 1,-1-2-1,1 1 1,0 0-1,0-1 0,9 9 1,2-1 16,0-1-1,0 0 1,2-1-1,19 10 1,-18-11-407,0-1 0,1 0 0,0-2 0,1 0 0,0-1 0,0-1 0,39 5 0,-15-10-1201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2:43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 3072,'0'0'47,"0"0"1,-1 0-1,1 0 1,0 0-1,0 0 1,-1 0-1,1 0 1,0 0-1,0 0 1,-1 0-1,1 0 1,0 0-1,0 1 1,-1-1-1,1 0 1,0 0-1,0 0 1,0 0 0,-1 1-1,1-1 1,0 0-1,0 0 1,0 0-1,0 1 1,-1-1-1,1 0 1,10 16 6759,-8-14-6574,1 0-1,0 0 0,0-1 1,-1 1-1,1 0 0,1-1 1,-1 0-1,0 0 0,0 0 1,0 0-1,0 0 0,1-1 1,4 1-1,1-1-1,1 0 0,0 0-1,12-2 1,122-18 684,187-2-1,-255 24-2375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2:54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12 2080,'-10'-12'10138,"28"21"-6527,-16-7-3300,0 1 1,1-1-1,-1 1 1,-1 0-1,1 0 0,0 0 1,-1-1-1,1 2 1,-1-1-1,0 0 0,0 0 1,-1 0-1,2 5 1,0 4 398,-1 0 0,0 16 0,-1-17-486,-1 0-1,0 0 1,-1 1-1,0-1 0,-1 0 1,0-1-1,-1 1 1,-5 10-1,1-4-98,-1-2 0,-1 1-1,0-1 1,-14 15 0,17-22-135,-1 0 0,0 0 0,0-1 0,-1 0 0,0-1 0,-13 8 0,10-8-1015,0 0-1,-20 6 0,3-5-782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2:56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1072 3552,'0'1'57,"0"-1"1,-1 0-1,1 1 1,-1-1-1,1 1 1,0-1-1,-1 0 0,1 1 1,0 15 6902,3-17-6423,-1 0-1,0 0 1,1-1 0,-1 1-1,0 0 1,0-1 0,3-2-1,-2-4-292,1 1 1,-2-1-1,1 0 0,-1 0 0,0 0 1,-1 0-1,2-13 0,1-6 63,79-287 1836,-9 41-1544,-65 229-629,2 0 1,3 1 0,31-73-1,-39 106 4,0 1 0,0 0 0,0 0-1,1 1 1,0 0 0,1 0 0,0 1 0,0 0-1,1 0 1,0 1 0,0 0 0,0 0-1,1 1 1,12-5 0,-8 4 15,0 2-1,1-1 1,-1 2 0,1 0-1,0 0 1,0 2 0,0 0-1,0 0 1,25 3 0,-35-1 34,0 0 1,1 0-1,-1 0 0,0 1 1,0 0-1,-1 0 0,1 0 1,0 0-1,-1 1 1,6 3-1,-8-4-14,0-1 0,-1 1 0,1-1 0,-1 1 0,1-1 0,-1 1 0,0 0 0,0 0 0,0-1 0,0 1 0,0 0 0,0 0 0,0 0 0,-1 0-1,1 0 1,-1 1 0,1-1 0,-1 0 0,0 0 0,0 0 0,0 0 0,0 0 0,0 0 0,0 1 0,-1-1 0,1 0 0,-1 0 0,-1 3 0,-2 6 43,-2 0 0,1-1-1,-1 0 1,-9 12 0,-32 36-23,47-58-29,-38 41 165,-43 36 1,7-8 52,71-66-233,0 0 0,0 0-1,1 0 1,-1 0-1,1 1 1,0-1 0,0 1-1,0-1 1,-2 7-1,3-9 10,1 1 0,0 0 0,0 0 0,0-1 0,0 1 0,0 0 0,0 0 0,0 0 0,1-1 0,-1 1 0,1 0 0,-1-1 0,1 1 0,0 0 0,-1-1 0,1 1 0,0-1 0,0 1 0,0-1 0,0 1 0,1-1 0,-1 0 0,2 3 0,5 3 12,0-1 0,0 1 0,0-1 0,1-1 0,14 8 1,50 16-5,-53-22 134,0 1-1,0 1 1,31 19-1,-45-24-121,-2-1 92,0-1 0,1 1-1,-1 1 1,0-1 0,-1 1 0,7 7 0,-9-11-83,-1 1 0,0-1 0,1 1 1,-1 0-1,0-1 0,0 1 0,1 0 0,-1-1 0,0 1 0,0 0 1,0-1-1,0 1 0,0 0 0,0-1 0,0 1 0,0 0 0,0-1 1,0 1-1,0-1 0,-1 1 0,1 0 0,0-1 0,-1 2 0,0 0 12,0-1 0,-1 0 0,1 1 0,0-1-1,-1 0 1,1 0 0,-1 0 0,1 0-1,-1 0 1,0 0 0,1 0 0,-1-1 0,-2 1-1,-21 7 127,0-1 0,-33 4 0,-56 3-4,91-13-674,-40-2-1,6-5-3583,57 6 3917,-1 0 0,1 0 0,-1 0 0,0 0 0,1 0 0,-1 0 0,1 0 0,-1 0 0,1 0 0,-1 0 0,1-1 0,-1 1 0,1 0 0,-1 0-1,1-1 1,-1 1 0,1 0 0,-1-1 0,0 0-184,1 0 183,0 1 0,0-1 0,1 1 0,-1-1 0,0 1 0,0 0 0,0-1 0,20-9-5141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2:57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59 7040,'-1'0'329,"0"-1"0,0 0 0,1 0 0,-1 0 0,0 1-1,0-1 1,0 0 0,1 0 0,-1 0 0,0 0 0,1 0 0,-1-1 0,1 1 0,-1 0 0,1 0 0,0 0 0,-1 0 0,1-1 0,0 1 0,0 0 0,0-2 0,1 1-77,0 1 0,0 0 1,0-1-1,0 1 0,0 0 1,0 0-1,1 0 0,-1 0 1,0 0-1,1 0 1,-1 0-1,1 1 0,-1-1 1,1 0-1,-1 1 0,1-1 1,-1 1-1,3-1 0,20-4 216,1 0 0,0 2 0,0 1-1,44 1 1,-64 1-449,23 0 107,41 7-1,-57-6-846,0 2-1,0 0 0,-1 0 0,1 1 0,20 10 0,-30-13 304,-1 0-1,1-1 1,-1 1 0,1 0 0,-1 0 0,0 0-1,1 0 1,-1 0 0,0 0 0,0 1 0,0-1-1,0 0 1,0 1 0,0-1 0,0 0-1,-1 1 1,1-1 0,0 1 0,-1-1 0,1 1-1,-1 0 1,0-1 0,1 3 0,3 10-2286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2:57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37 9056,'-9'3'4096,"22"-6"-3552,-4-2 2367,8 5-1695,13-4 1152,6 1-1408,8-5 128,5 3-672,-1-3-224,-4 8-128,-10-3-864,2 3 448,-10 0-3936,-4 3 2369,-4-3-4481,3 5 3648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2:57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81 151 9056,'-8'1'4506,"7"0"-4401,-5 11-371,4-8 875,-2 5 129,0 0 0,1 0-1,0 0 1,-1 10-1,-5 13 940,8-29-1573,-7 21 919,0 1 0,1 0-1,-4 41 1,10-58-865,1 0 0,0 0 0,0 0 0,1 0 0,0 0 0,4 14 0,-3-17-134,0 0 0,0-1 0,0 1 0,1 0 0,-1-1 0,1 1 0,0-1 0,0 0 0,1 0 1,-1 0-1,8 5 0,-3-3 41,0-1 1,0 1 0,1-1 0,-1-1 0,1 0 0,0 0 0,1-1 0,-1 0 0,1 0-1,-1-1 1,1-1 0,0 1 0,-1-2 0,1 1 0,0-1 0,0-1 0,0 0 0,15-3-1,-17 2-41,1-1-1,-1 1 0,0-2 1,0 1-1,0-1 1,0 0-1,-1-1 0,1 1 1,-1-2-1,0 1 0,-1-1 1,1 0-1,-1 0 0,0-1 1,-1 0-1,0 0 0,0 0 1,0-1-1,-1 1 0,0-1 1,4-13-1,-1-6-158,-1 0 0,-1 0 0,-2 0-1,0-1 1,-3-27 0,0 34-12,-1 0 0,-1 0 0,-5-27-1,5 40 116,-1-1-1,1 1 0,-1 0 0,-1 0 0,0 0 1,0 0-1,0 1 0,-1 0 0,0 0 1,-7-8-1,8 11-22,-1 0-1,0 0 1,0 1 0,0-1 0,-1 1-1,1 0 1,-1 0 0,0 1 0,1 0 0,-1 0-1,0 0 1,0 1 0,-10-1 0,5 0-201,0 1 0,0 0 0,0 1 0,0 1 0,0 0 0,0 0 0,0 1 0,-14 4 0,-34 12-870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22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 5312,'-36'16'2400,"31"-13"-2080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01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4064,'2'-41'2336,"-2"40"-2201,0 0 0,1 0-1,-1 0 1,0 0 0,0 0 0,1 0 0,-1 0 0,0 0 0,1 0 0,-1 0 0,1 1 0,-1-1-1,1 0 1,-1 0 0,1 1 0,0-1 0,-1 0 0,1 1 0,0-1 0,0 0 0,0 1 0,-1-1-1,1 1 1,0-1 0,0 1 0,0 0 0,0-1 0,0 1 0,0 0 0,0 0 0,0-1 0,0 1-1,0 0 1,1 0 0,-1 0 44,1 0 0,0 1 0,-1-1 1,1 0-1,-1 0 0,0 1 0,1-1 0,-1 1 0,1-1 0,-1 1 0,0 0 0,1 0 0,-1-1 0,0 1 0,0 0 0,1 0 1,-1 0-1,0 0 0,0 0 0,0 1 0,1 1 0,2 6 339,0 0-1,0 0 1,-1 1 0,0-1 0,-1 1-1,0 0 1,0 11 0,1 74 1189,-4-63-1567,4 105 311,-2-68-2475,0 1-5320,-1-47 4587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0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89 6976,'-13'5'3168,"31"3"-2752,0-13 2720,3 5-1792,28-8 1151,7 2-1471,19-11-64,-5 6-576,14-8-192,-10 6-96,1 1-864,-5 4 416,-9 5-3359,-12 6 2047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02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16 4736,'3'-16'4928,"-30"20"-955,2 0-2894,0 0 0,-26 10 0,37-10-802,1 1 1,0 1-1,0 0 0,0 0 1,-16 12-1,25-15-106,-1 1-1,1-1 1,-1 1-1,1 0 1,-4 6-1,7-9-133,0 0-1,1 0 0,-1 0 1,0 0-1,1 0 1,-1 1-1,1-1 0,0 0 1,-1 0-1,1 0 0,0 0 1,0 0-1,-1 1 1,1-1-1,0 0 0,0 0 1,0 0-1,1 1 1,-1-1-1,0 0 0,0 0 1,1 0-1,-1 0 1,1 1-1,-1-1 0,1 0 1,-1 0-1,1 0 0,-1 0 1,1 0-1,0 0 1,1 0-1,4 5 48,0 0-1,0-1 1,1 0 0,0 0 0,0-1-1,1 0 1,-1 0 0,12 4-1,3 0 178,43 8 0,-45-12-2146,1-1 0,27 1 0,-41-4 1191,0 0 1,1 0-1,-1-1 0,0 0 1,0 0-1,0-1 0,0 0 1,0 0-1,0-1 0,8-4 1,4-5-2203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03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20 129 5312,'-15'-16'1701,"15"15"-1578,-1 1-1,1-1 0,-1 1 1,1-1-1,0 0 1,-1 1-1,1-1 0,0 1 1,0-1-1,-1 0 1,1 1-1,0-1 0,0 0 1,0 1-1,0-1 1,0 0-1,0 1 0,0-1 1,0 0-1,0 1 1,0-1-1,0 0 0,0 1 1,1-1-1,-1 0 1,0 1-1,0-1 0,1 1 1,0-2-1,10-11 2577,-10 12-2563,7-5 352,-1 0 0,2 0 1,-1 1-1,1 0 0,0 1 1,0 0-1,0 0 0,10-2 1,6-1-140,46-6 0,25 5-886,-34 6-3062,0 0-4110,-22 2 4141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03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44 6400,'-15'-7'2058,"15"7"-1996,0 0-1,0 0 0,-1 0 0,1 0 1,0 0-1,0 0 0,0 0 0,0 0 1,-1-1-1,1 1 0,0 0 0,-1 0 307,1-1-307,0 1 0,0 0 1,0 0-1,0 0 0,0 0 0,0-1 1,-1 1-1,1 0 0,0 0 0,0 0 1,0 0-1,0-1 0,0 1 0,0 0 1,0 0-1,0 0 0,0-1 0,0 1 1,0 0-1,0 0 0,0 0 0,0-1 1,0 1-1,0 0 0,1 0 0,-1 0 1,0 0-1,0-1 0,0 1 0,1-1 307,-1 1-307,0 0 0,0 0 1,9-5 1450,-8 4-1401,7-3 643,1 0 1,0 1-1,1 0 1,18-3-1,-24 5-726,0 0-1,-1 1 0,1 0 0,0 0 0,0 0 1,0 0-1,0 1 0,0-1 0,-1 1 1,1 0-1,0 0 0,-1 0 0,1 1 0,0-1 1,4 4-1,-6-3 4,0 0 1,0 0 0,0 0 0,-1 0-1,1 0 1,-1 0 0,1 1-1,-1-1 1,0 1 0,0-1-1,0 1 1,0-1 0,-1 1-1,1-1 1,-1 1 0,1 0-1,-1 3 1,0 7 210,0-1 0,-2 17 0,-5 16 1227,-12 45 0,18-87-1403,0 1 0,0-1 0,1 1 0,-1-1 0,1 1 0,0-1 0,0 1-1,0-1 1,1 1 0,-1-1 0,1 1 0,0-1 0,0 1 0,1 3 0,0-5-82,-1 1-1,1-1 1,-1 0 0,1 0 0,0 0 0,0 0 0,0-1 0,0 1 0,0 0 0,0-1 0,0 1 0,0-1 0,1 0-1,-1 0 1,1 0 0,-1 0 0,1 0 0,-1 0 0,5 0 0,2 0-1125,1 1-1,15-1 1,0-1-710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06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146 508 896,'8'-5'10549,"-7"-13"-8853,0 17-1627,-1 0 0,1 0 0,0-1 0,-1 1 0,0 0 0,1-1 0,-1 1 0,0 0 0,0-1 0,0 1 0,0 0 0,0-1 0,0-1 0,0 3-59,0 0-4,0 0 0,0-1 0,0 1 1,0 0-1,0-1 0,0 1 0,-1 0 0,1-1 1,0 1-1,0 0 0,0-1 0,-1 1 0,1 0 1,0-1-1,0 1 0,-1 0 0,1 0 0,0 0 1,-1-1-1,1 1 0,0 0 0,-1 0 0,1 0-5,0 0 1,-1 0-1,1 0 0,0 0 0,0 0 0,0-1 0,0 1 0,0 0 0,0 0 0,-1 0 1,1 0-1,0 0 0,0 0 0,0 0 0,0 0 0,0 0 0,0 0 0,0 0 1,0 0-1,-1-1 0,1 1 0,0 0 0,0 0 0,0 0 0,0 0 0,0 0 1,0 0-1,0-1 0,0 1 0,0 0 0,0 0 0,0 0 0,0 0 0,0 0 1,0 0-1,0-1 0,0 1 0,0 0 0,0 0 0,0 0 0,0 0 0,0 0 1,0 0-1,0-1 0,0 1 0,0 0 0,0 0 0,0 0 0,0 0 0,0 0 0,1 0 1,-1 0-1,0-1 0,0 1 0,0 0 0,0 0 0,0 0 0,0 0 0,0 0 1,0 0-1,1 0 0,-1 0 0,0 0 0,0 0 0,0 0 0,0 0 0,1 0 1,8-4 1512,-10 1-1199,-5 1-196,-12 0 215,14 2-292,1 1-1,-1 0 1,1 0 0,-1 0-1,1 0 1,0 1-1,-1-1 1,1 1-1,0 0 1,-4 3 0,-2 1 81,5-4-24,-1 1-1,1 0 0,0 0 1,0 0-1,0 0 0,0 1 0,0 0 1,1 0-1,-1 0 0,1 0 1,0 0-1,0 1 0,1-1 0,0 1 1,-1 0-1,1-1 0,1 1 1,-1 0-1,1 0 0,-1 6 0,1-4-56,0-1-1,0 1 0,1 0 1,0-1-1,0 1 0,1 0 0,0-1 1,0 1-1,0 0 0,1-1 1,0 0-1,1 1 0,-1-1 0,1 0 1,0 0-1,0 0 0,1-1 0,0 1 1,0-1-1,0 0 0,1 0 1,0 0-1,0 0 0,0-1 0,0 0 1,8 4-1,-10-6-9,-1-1-1,1 0 1,0 0 0,0 0 0,0 0-1,0-1 1,0 1 0,0-1-1,0 0 1,1 0 0,-1 0 0,0 0-1,0 0 1,0-1 0,0 0 0,0 1-1,0-1 1,0 0 0,0 0-1,-1-1 1,1 1 0,0 0 0,-1-1-1,1 0 1,2-2 0,4-3 42,-1-1 0,0 1 0,0-2 0,-1 1 0,7-12 0,55-89 426,-59 90-423,-1-1-1,0 0 0,9-37 1,-16 45-71,0 0 0,-1 0 0,0 0 1,-1 0-1,0-1 0,-1 1 0,-1 0 0,0 0 1,0 0-1,-1 0 0,-5-11 0,-1-1-39,-1 0 0,-1 1 0,-2 0 0,-18-25 0,17 27-172,-29-31-1,38 46 128,0 1-1,-1 0 1,0 0-1,1 1 1,-2 0-1,1 0 1,0 0-1,-1 0 0,1 1 1,-12-3-1,15 5-24,-1 1 0,1-1 0,-1 1 0,1 0 0,-1 0 0,0 0-1,1 1 1,-1-1 0,1 1 0,-1 0 0,1 0 0,0 0 0,-1 1-1,1-1 1,0 1 0,0-1 0,0 1 0,0 0 0,0 1 0,-4 3-1,2-2-813,0 1 0,1 0 0,-1 1-1,1-1 1,0 1 0,1 0 0,-1 0 0,1 0-1,-3 10 1,-1 12-2112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07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87 3904,'-1'-1'41,"-15"-23"2287,15 22-1945,0 1 0,1-1 0,-1 0-1,0 0 1,0 0 0,1 0 0,-1 0-1,1 1 1,0-1 0,-1 0-1,1 0 1,0 0 0,0-2 0,1-4 1258,-2 7-1529,1 0 1,0 0-1,0 0 1,0 0-1,0 1 1,0-1-1,0 0 1,0 0-1,0 0 1,0 0-1,0 1 1,0-1-1,0 0 1,1 0-1,-1 0 1,0 0-1,1 1 1,-1-1-1,0 0 1,1 1-1,-1-1 1,1 0 0,-1 1-1,1-1 1,0 0-1,-1 1 1,1-1-1,0 1 1,-1-1-1,1 1 1,0-1-1,-1 1 1,2-1-1,0 1-84,-1 0-1,1 0 0,0 0 1,-1 0-1,1 0 0,0 0 1,-1 1-1,1-1 0,-1 0 1,1 1-1,0 0 0,-1-1 1,1 1-1,-1 0 0,0 0 1,1-1-1,-1 1 1,0 0-1,1 1 0,-1-1 1,0 0-1,0 0 0,0 0 1,0 1-1,0-1 0,0 0 1,0 1-1,0-1 0,-1 1 1,2 2-1,1 4-9,0 0 0,-1 0 1,0 1-1,1 13 0,-1-5 84,-1 1 1,-1-1 0,-1 1-1,0-1 1,-6 26-1,-2-7 1510,-19 54 1,28-89-1548,-1 0 0,1 1 1,-1-1-1,1 0 0,-1 0 1,1 1-1,0-1 0,0 0 1,0 1-1,0-1 0,0 0 1,0 1-1,0-1 0,0 0 1,0 1-1,1-1 0,-1 0 1,0 1-1,1-1 0,-1 0 1,1 0-1,1 2 0,-1-2-44,0 0-1,0 0 0,0 0 0,1-1 0,-1 1 1,0-1-1,1 1 0,-1-1 0,0 1 1,1-1-1,-1 0 0,0 0 0,1 0 1,-1 0-1,1 0 0,-1 0 0,0 0 0,1 0 1,-1 0-1,0 0 0,1-1 0,2 0 1,25-10-2245,3-1-4523,-15 11 4033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07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34 4736,'-5'7'5108,"-13"15"-2521,3-4-1162,10-11-1054,0 0 1,0 1 0,1-1 0,0 1 0,0 0 0,0 0 0,1 0 0,1 0 0,-1 1 0,-1 14 0,4-18-279,-1 1 0,1 0 0,1-1 1,-1 1-1,1-1 0,0 1 1,0 0-1,1-1 0,-1 0 1,1 1-1,0-1 0,1 0 1,-1 0-1,1 0 0,0 0 0,0-1 1,6 7-1,-1-2 12,1 0 1,0-1-1,0 0 0,1-1 0,15 10 0,-19-14-58,-1 0 0,1 0 1,0-1-1,0 1 0,0-2 0,0 1 0,0 0 0,0-1 0,0-1 0,1 1 0,-1-1 0,11 0 0,-5-2-29,-1-1 0,1 0 1,0 0-1,-1-2 0,0 1 1,0-1-1,0-1 0,18-12 0,3-6-448,39-37-1,-68 58 392,12-11-251,-1-1-1,-1 0 1,0-1 0,20-33 0,-30 46 263,-1-1-1,0 0 1,0 0-1,-1 0 1,1 0 0,-1 0-1,0 0 1,0 0-1,0 0 1,-1 0-1,1-1 1,-1 1 0,0 0-1,0 0 1,0-1-1,-1 1 1,0 0-1,0 0 1,0 0 0,-3-8-1,4 11 9,-1-1-1,0 1 1,0-1-1,0 1 1,0 0-1,0-1 0,0 1 1,0 0-1,-1 0 1,1 0-1,0 0 1,-1 0-1,1 0 1,0 0-1,-1 0 1,1 1-1,-1-1 1,-2 0-1,1 0 29,1 1-1,-1-1 0,0 1 1,1 0-1,-1 0 0,1 1 1,-1-1-1,0 0 0,1 1 1,-5 1-1,-1 1 187,0 0 1,1 1-1,-1 0 0,1 1 1,0-1-1,-7 7 0,4-3 227,1 0 0,0 1-1,0 1 1,1-1 0,0 2-1,0-1 1,2 1 0,-10 16 0,13-19-276,0 1 0,0-1 0,0 0 0,1 1 0,1 0 0,-1-1 0,1 1 0,1 0 0,0 0 0,0 0 0,0-1 0,1 1 0,3 10 0,-2-7-46,2-1 0,0 1 0,0 0-1,1-1 1,0 0 0,1 0 0,1-1 0,9 13 0,-13-18-219,1-1-1,-1 0 1,1 0 0,0 0 0,0-1-1,1 0 1,-1 1 0,1-1 0,-1-1-1,1 1 1,0-1 0,0 0 0,0 0-1,1 0 1,-1-1 0,0 1 0,1-1-1,-1-1 1,0 1 0,11-1 0,14-6-3513,0-2 1050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08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57 7648,'-8'7'4223,"8"-7"-4177,2 0 380,0 1 1,0-1-1,0 0 0,0 0 1,0 0-1,0 0 1,0 0-1,2 0 0,58-6 3654,411-24 1296,-299 19-4992,176-5-382,-199 14-3625,-95 4 1617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08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208 350 4480,'-7'-2'893,"6"1"-657,0 0-1,0 1 1,-1-1 0,1 1 0,0-1 0,0 1-1,0 0 1,0-1 0,-1 1 0,1 0 0,0 0-1,0 0 1,-1 0 0,1 0 0,0 0 0,0 0-1,-1 0 1,1 1 0,0-1 0,0 0 0,0 1-1,-1-1 1,1 1 0,0-1 0,-1 2 0,-9 4 367,1 0 1,-1 1-1,1 1 1,1 0-1,0 0 1,0 1-1,0 0 1,1 0 0,1 1-1,-8 12 1,5-5-121,0 0 1,2 0 0,0 1-1,1 1 1,-9 32 0,16-48-398,-1 1 1,1-1-1,-1 1 1,1-1 0,0 1-1,0-1 1,0 1-1,1-1 1,0 1-1,-1-1 1,1 1 0,2 4-1,-2-7-47,-1 1 0,1-1 1,0 0-1,-1 0 0,1 0 0,0 0 1,0 0-1,0-1 0,0 1 0,0 0 0,0 0 1,0-1-1,0 1 0,0 0 0,0-1 0,2 2 1,-1-2-17,-1 0 1,1 1-1,0-1 0,0 0 1,0 0-1,-1 0 1,1 0-1,0-1 1,0 1-1,0 0 1,-1-1-1,1 1 1,0-1-1,2-1 1,4-2 45,0 0 0,-1 0 0,0-1 0,0-1 0,12-10 0,30-36-36,-41 43-48,17-21-41,-1 0 0,-1-1 0,-1-2 1,27-57-1,-41 73-44,-2 0 1,0 0-1,-1-1 1,6-35-1,-10 41 12,0 0 0,-1 0 0,0 0 0,-1 0 0,0 0 1,-1 0-1,0 0 0,-6-16 0,6 22 24,-1 1 0,1-1 0,-1 0 0,0 1 1,0-1-1,-1 1 0,0 0 0,0 0 0,0 0 0,0 1 1,-1 0-1,-8-7 0,9 9 0,1-1 0,-1 1 0,0 0-1,-1 1 1,1-1 0,0 1 0,0 0 0,-1 0 0,1 0 0,0 0 0,-1 1 0,1 0-1,-1 0 1,1 0 0,-1 0 0,1 1 0,0-1 0,-9 4 0,8-3-190,1 1 0,-1 0 0,0 1 0,1-1 0,-1 1 0,1 0 0,0 0 0,0 0 0,0 1 0,0-1 0,1 1 0,-1 0 0,1 0 0,0 0 0,-4 9 0,4-9-253,1 0 0,1 1 0,-1-1 0,1 1-1,0-1 1,0 1 0,0-1 0,0 1 0,1 0 0,0-1 0,0 7 0,4 13-1637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23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206 420 4160,'-5'-13'1371,"4"9"-527,0 0 0,-1 0 0,0 0 1,0 1-1,0-1 0,-3-4 0,4 7-683,0 0 0,0 0-1,0 0 1,-1 0 0,1 1-1,0-1 1,0 0 0,-1 0-1,1 1 1,-1-1 0,1 1-1,0-1 1,-1 1 0,1 0-1,-1-1 1,1 1 0,-1 0-1,1 0 1,-1 0 0,1 0-1,-1 0 1,-1 1 0,-3 0 28,1 1 0,-1-1 0,1 1 1,0 1-1,-1-1 0,1 1 1,0 0-1,0 0 0,1 0 1,-1 1-1,1-1 0,0 1 1,-6 6-1,0 1 7,1 1 0,0 0 0,-14 27 0,18-32-130,2 1 0,-1 0 1,1 0-1,0 1 0,1-1 0,0 1 0,1-1 0,-2 18 0,3-22-43,0 1-1,0-1 1,1 1-1,0-1 1,0 0-1,0 0 1,0 1-1,0-1 1,1 0-1,0 0 1,0 0-1,0-1 1,0 1-1,1 0 1,-1-1-1,1 1 1,0-1-1,0 0 1,6 5-1,-4-4-25,0-1-1,1 1 0,-1-1 0,1 0 0,0 0 0,0-1 1,0 1-1,1-1 0,8 1 0,-12-2 5,0-1-1,0 0 1,1 1-1,-1-2 1,0 1-1,0 0 1,1 0-1,-1-1 1,0 0 0,0 0-1,0 0 1,0 0-1,0 0 1,0 0-1,0-1 1,0 1 0,-1-1-1,1 0 1,0 0-1,3-4 1,0-1-153,-1 1 1,-1-1 0,1 1 0,-1-1-1,-1-1 1,1 1 0,-1 0-1,0-1 1,3-14 0,-3 4 0,0 0 0,0-1 0,-1-26-1,-3 40 191,1-1-1,-1 0 1,0 1-1,0-1 1,0 0-1,-1 1 1,0 0-1,-4-8 1,6 11-20,-1 1-1,1 0 1,-1 0 0,0 0 0,1-1 0,-1 1-1,0 0 1,0 0 0,0 0 0,0 1 0,0-1-1,0 0 1,0 0 0,0 0 0,0 1 0,-1-1-1,1 1 1,0-1 0,0 1 0,-1-1 0,1 1-1,0 0 1,-1-1 0,1 1 0,0 0-1,-1 0 1,1 0 0,0 0 0,-1 0 0,1 0-1,0 1 1,0-1 0,-1 0 0,1 1 0,0-1-1,-1 1 1,1-1 0,0 1 0,0-1 0,0 1-1,0 0 1,0 0 0,-1 1 0,-1-1 18,1 0 0,0 1-1,1 0 1,-1-1 0,0 1 0,0 0 0,1 0 0,-1 0 0,1 0-1,0 0 1,-1 0 0,1 1 0,0-1 0,0 0 0,1 1 0,-1-1 0,0 0-1,1 1 1,-1-1 0,1 1 0,0-1 0,0 1 0,0-1 0,0 1 0,0-1-1,1 1 1,-1-1 0,1 1 0,0-1 0,-1 0 0,1 1 0,0-1 0,0 0-1,1 0 1,-1 1 0,3 2 0,-2-2-5,0 1 1,1-1-1,0 0 0,0 0 0,0 0 1,0 0-1,0 0 0,1-1 1,-1 1-1,1-1 0,-1 0 0,1 0 1,0 0-1,0-1 0,0 1 1,0-1-1,0 0 0,0 0 1,0-1-1,1 1 0,6-1 0,9-2 80,0-2-1,0 0 0,35-14 0,58-30 66,-27 10 193,-78 34-355,-4 2 82,1 0-1,0 0 0,0 0 1,6-1-1,-11 3-82,1 0 1,-1 0-1,0 0 1,1-1-1,-1 1 0,1 0 1,-1 0-1,1 0 0,-1 0 1,1 0-1,-1 1 1,1-1-1,-1 0 0,1 0 1,-1 0-1,1 0 0,-1 0 1,1 1-1,-1-1 1,1 0-1,-1 0 0,0 1 1,1-1-1,-1 0 0,0 1 1,1-1-1,-1 0 1,0 1-1,1-1 0,-1 1 1,0-1-1,0 0 0,1 1 1,-1-1-1,0 1 1,0-1-1,0 1 0,1-1 1,-1 1-1,0-1 0,0 1 1,0-1-1,0 1 1,0-1-1,0 1 0,0-1 1,0 1-1,0-1 0,-1 1 1,1-1-1,0 0 1,0 2-1,-4 15 247,-1 0 0,-1 0 0,-9 20 1,-6 17-6,16-38-189,-7 25 61,11-37-112,0-1 0,1 1 1,0 0-1,0-1 0,0 1 1,0 0-1,0 0 0,1-1 0,0 5 1,0-7-25,0 1 1,-1-1-1,1 1 1,0-1 0,0 0-1,0 0 1,0 1-1,0-1 1,0 0 0,0 0-1,0 0 1,1 0 0,-1 0-1,0 0 1,1-1-1,-1 1 1,1 0 0,-1-1-1,0 1 1,1-1-1,-1 1 1,1-1 0,0 0-1,-1 0 1,1 1-1,-1-1 1,1 0 0,-1 0-1,1-1 1,2 1-1,3-1-32,0 0 0,0-1-1,0 0 1,0 0-1,-1 0 1,8-4 0,6-5-289,21-15 1,-28 16 295,0 1 0,1 1 0,0 1 0,22-9 0,-35 15 33,0 1 0,0 0 0,0 0 0,0 0 0,0 0 0,0 0 0,0 0 0,0 0 0,0 0 0,0 0 0,0 1 0,0-1 0,0 0 0,0 1-1,0-1 1,0 1 0,0-1 0,0 1 0,0-1 0,-1 1 0,1-1 0,0 1 0,0 0 0,-1-1 0,1 1 0,0 0 0,0 1 0,2 2 4,0 1 0,-1-1 1,4 10-1,-5-12 2,43 94 634,-44-95-630,1 0 1,-1 0 0,1 0-1,0 0 1,0 1 0,-1-1-1,1 0 1,0 0 0,0-1 0,0 1-1,0 0 1,0 0 0,0 0-1,1-1 1,-1 1 0,0 0-1,0-1 1,0 1 0,1-1 0,-1 0-1,2 1 1,0-1-7,-1 0 0,0 0-1,1 0 1,-1-1 0,0 1 0,0-1 0,0 1-1,0-1 1,1 0 0,-1 0 0,3-2 0,4-3 6,0 0 0,0-1 0,-1 0 0,8-9 0,-14 14 11,233-278 278,-208 245-220,-3 3-52,0-2 0,35-69 0,-51 85-29,-1 0 0,0 0 0,-1 0 0,-1-1 1,0 0-1,-2 0 0,0-1 0,0-20 0,-3 39 3,0 0 1,0 0-1,0 0 0,0 0 0,0 0 0,0 0 0,-1 0 0,1 0 0,0 0 1,0 0-1,-1 0 0,1 1 0,0-1 0,-1 0 0,1 0 0,-1-1 0,-5 3 174,-4 8-11,3 2-76,1 0 0,0 0 1,0 1-1,1 0 0,0 0 1,-4 19-1,-14 80 190,20-78-253,0 1 0,2-1 0,6 63 1,3-36-1437,20 73 1,-14-95-1821,-11-31 2113,0-1 0,-1 1 0,0-1 1,0 1-1,0 0 0,0 8 0,-10-1-4327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09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1 7232,'-1'0'165,"1"-1"-1,-1 1 1,0 0 0,1 0 0,-1 0 0,1 0 0,-1 0 0,1 0-1,-1 0 1,1 0 0,-1 1 0,1-1 0,-1 0 0,0 0-1,1 0 1,-1 1 0,1-1 0,-1 0 0,1 0 0,0 1-1,-1-1 1,1 0 0,-1 1 0,1-1 0,0 1 0,-1-1 0,1 0-1,0 1 1,-1-1 0,1 1 0,-1 0 0,-9 21 2349,6-12-1727,-35 62 2396,21-41-1981,1 2-1,2 0 0,-19 58 1,24-54-960,2 1 1,1 0 0,2 1-1,2-1 1,2 53 0,2-79-184,1 0 0,0 0 0,0-1 0,1 1 0,1 0 0,0-1 1,1 0-1,0 0 0,0 0 0,11 14 0,-12-18-241,1-1 0,0 0 0,1-1 0,-1 1 1,1-1-1,0 0 0,1-1 0,-1 1 0,1-1 0,0-1 0,0 1 0,0-1 0,0 0 0,1-1 0,-1 0 0,1 0 1,9 1-1,-9-2-753,0-1 1,0 0 0,15-1 0,-16-1-337,0 1 1,0-1 0,1 0 0,-1 0 0,0-1 0,-1 0 0,11-5-1,6-7-1859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09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39 125 8640,'-39'-22'3904,"47"17"-672,5 5-2113,10-3 1377,3-2-1440,13-2 128,1-1-672,7-8-256,7 8-160,3-7-160,-1 7 32,1-3-4128,-8 3 2273,4 0-4961,-9 8 3872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10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15 117 6240,'0'0'236,"-11"-7"1558,11 7-1706,0 0 1,-1 0-1,1-1 0,0 1 1,0 0-1,-1 0 1,1-1-1,0 1 1,0 0-1,0-1 1,0 1-1,-1 0 1,1 0-1,0-1 0,0 1 1,0 0-1,0-1 1,0 1-1,0 0 1,0-1-1,0 1 1,0 0-1,0-1 0,0 1 1,0 0-1,0-1 1,0 1-1,0 0 1,0-1-1,1 1 1,-1 0-1,0-1 1,0 1-1,0 0 0,0 0 1,1-1-1,-1 1 1,0 0-1,1-1 1,16-25 4055,0 0-2331,-13 21-1579,0 1-1,1-1 1,0 1 0,0 1 0,0-1-1,0 1 1,1-1 0,-1 2-1,1-1 1,11-3 0,-15 5-199,0 0 0,1 1 0,-1 0 0,1-1-1,-1 1 1,0 0 0,1 0 0,-1 0 0,1 0 0,-1 1 0,1-1 0,-1 1 0,0 0 0,1-1 0,-1 1-1,0 0 1,0 0 0,1 0 0,-1 1 0,0-1 0,0 0 0,0 1 0,-1 0 0,1-1 0,0 1 0,0 0-1,-1 0 1,1 0 0,-1 0 0,2 2 0,-1 1-19,0 0 0,0 0 0,0 1 0,-1-1 0,1 0 0,-1 1 0,-1-1 0,1 1 0,-1-1 0,0 1 0,0-1 0,0 1 0,-2 7 0,-2 4 194,0 1 0,-11 31-1,7-31 507,-18 30 0,-4 10 1335,30-58-2043,0 1 1,-1-1 0,1 1-1,0-1 1,0 1-1,-1-1 1,1 0 0,0 1-1,0-1 1,0 1-1,0-1 1,0 1 0,0-1-1,0 1 1,0-1-1,0 1 1,0-1-1,0 1 1,0-1 0,0 1-1,0-1 1,0 0-1,0 1 1,0-1 0,1 1-1,-1-1 1,0 1-1,0-1 1,1 0 0,-1 1-1,0-1 1,0 1-1,1-1 1,-1 0 0,1 1-1,-1-1 1,0 0-1,1 0 1,-1 1-1,0-1 1,1 0 0,-1 0-1,1 0 1,-1 1-1,1-1 1,-1 0 0,1 0-1,-1 0 1,1 0-1,-1 0 1,1 0 0,-1 0-1,1 0 1,-1 0-1,0 0 1,1 0-1,0 0 1,6-1-21,-1 0 0,1 0-1,9-4 1,-8 3-90,57-9-3428,1 7-3735,-26 4 3895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10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23 5312,'-38'-6'16298,"46"4"-15189,19 3 334,53-8 0,-49 3-1319,0 1 1,45 1 0,14 8-5027,-68-3 528,-35 25-6185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11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48 6560,'-8'3'7072,"16"-3"-5472,5-3 1823,9 3-1983,4-8 1472,0 0-1664,5-4 64,5 9-768,7-5-224,-7 5-192,-2-2-640,2 10 256,-1-2-4544,-5 5 2624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12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3552,'1'-4'425,"0"0"1,0 0 0,0-1-1,0-7 1,-1 10 227,0-1-1,1 1 1,-1 0 0,1 0-1,0 0 1,-1-1 0,1 1-1,0 0 1,0 0 0,1 0 0,-1 0-1,2-1 1,-8 16 4839,0 27-4350,3-19-550,-2 10-260,3 0-1,1 36 0,11 66 48,-9-114-328,1 3-212,1-1 1,7 23-1,7 13-5234,-17-54 4693,0 0 0,0-1 0,0 1 0,0 0 0,0-1 0,1 0 0,-1 1 0,1-1 0,0 0 0,3 4 0,7 2-2370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13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 7808,'-8'-5'3520,"24"5"-3040,-3 0 2464,5 5-1696,23-10 1119,6 5-1375,27-3 96,1 0-672,14-2-224,-1 5-128,-14 0-288,-12 5 128,-15-2-2720,-11 5 1568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13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0 4800,'-13'6'11550,"-16"37"-8570,17-27-2012,-13 24-708,1 2 1,2 0-1,2 1 1,2 2-1,-19 67 1,20-53-3872,16-43 1681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13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39 5472,'-14'-26'1760,"14"26"-1698,0-1 0,-1 1-1,1 0 1,0-1 0,0 1 0,0-1 0,-1 1 0,1-1 0,0 1 0,0-1-1,0 1 1,0-1 0,0 1 0,0-1 0,0 1 0,0-1 0,0 1 0,0 0-1,0-1 1,6-2 1279,10 6 268,-16-3-1604,16 6 660,0 0 0,-1 2 1,0 0-1,-1 0 0,1 1 1,17 16-1,75 74 1994,-66-58-1613,-25-26-787,68 71 1401,-72-72-1445,-1 0-1,-1 1 1,-1 0-1,15 29 1,-16-25-141,-1 1-1,-1-1 1,-1 1 0,-1 0 0,3 29-1,-6-31-842,0 0 0,-2 0 0,-3 28-1,-3-24-2808,2-3 1093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14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9 7968,'-23'-8'7952,"25"28"-3846,14 26-2356,10 54 0,-21-74-1612,-1-1 1,-1 1-1,-2 50 0,-1-71-117,-1 2 63,1 1 0,-1 0 0,0-1 1,0 1-1,-5 12 0,5-18-74,0 0 1,1-1 0,-1 1-1,0-1 1,0 1-1,0-1 1,0 0-1,0 1 1,-1-1 0,1 0-1,0 0 1,0 0-1,-1 0 1,1 0 0,-1 0-1,1 0 1,-1 0-1,0 0 1,1-1-1,-1 1 1,1-1 0,-1 1-1,0-1 1,0 0-1,1 0 1,-1 0-1,0 1 1,0-2 0,1 1-1,-1 0 1,0 0-1,-1-1 1,-25-6 30,0-2 0,-46-20 0,60 23-633,-1-1 1,1 0 0,0-1 0,1-1-1,0 0 1,-12-11 0,12 2-2246,11 6 928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24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70 8384,'-26'-31'6560,"31"28"-5632,8-2 991,5-1-1151,13-2-448,21 0-256,17 4-704,16 0 352,-6 4-4895,4 4 2847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14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12 8640,'-49'-12'6912,"59"12"-5889,11 0 1217,5 3-1312,14-3 160,-1 0-672,5 0-224,0 0-128,-8 0-576,-1 4 288,-9-4-3648,0 5 2145,-3-10-4929,3 5 3776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15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62 3328,'-2'-8'8900,"4"-1"-7528,1 6-925,0-1 0,0 1 1,0 0-1,1 0 1,-1 0-1,1 1 1,0-1-1,0 1 0,0 0 1,8-3-1,-5 2-251,-1 1 0,1 0 0,0 1 0,0-1 0,0 1 0,10 0 0,-16 1-186,7 0 141,1 0 0,-1 1-1,1 0 1,12 3-1,-19-4-135,-1 1 0,1-1 0,-1 0-1,1 1 1,-1 0 0,0-1 0,1 1-1,-1 0 1,0 0 0,1-1 0,-1 1-1,0 0 1,0 0 0,0 0 0,0 1-1,0-1 1,0 0 0,0 0 0,0 0-1,0 1 1,-1-1 0,1 1 0,0-1-1,-1 0 1,1 1 0,-1-1 0,0 1-1,1-1 1,-1 1 0,0-1 0,0 1-1,0-1 1,0 1 0,0 1 0,-1 1-5,0 0 1,0 0 0,0 0 0,-1 0-1,1-1 1,-1 1 0,0-1-1,0 1 1,0-1 0,0 0 0,-1 0-1,-3 5 1,-4 1 157,0 0 1,-16 10-1,16-12 488,0 0 1,-15 15-1,25-22-595,-1 1 1,1-1-1,-1 1 1,1 0-1,-1-1 0,1 1 1,-1-1-1,1 1 1,0 0-1,-1-1 0,1 1 1,0 0-1,0-1 1,-1 1-1,1 0 0,0 1 1,0-2-33,0 1 0,0-1 0,0 0-1,1 1 1,-1-1 0,0 0 0,0 0 0,0 0 0,1 1 0,-1-1 0,0 0 0,0 0-1,1 0 1,-1 1 0,0-1 0,0 0 0,1 0 0,-1 0 0,0 0 0,1 0 0,-1 0 0,0 1-1,1-1 1,-1 0 0,0 0 0,1 0 0,30-3 614,-23 2-753,15-3-43,26-7-1,-2 0-4717,-26 10 2369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16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31 4224,'10'-20'2667,"-10"20"-2581,1 0-1,-1 0 0,0-1 1,0 1-1,0 0 1,0-1-1,0 1 0,0 0 1,0 0-1,1-1 1,-1 1-1,0 0 1,0-1-1,0 1 0,0 0 1,0-1-1,-1 1 1,1 0-1,0-1 0,0 1 1,0 0-1,0 0 1,0-1-1,0 1 0,0 0 1,-1-1-1,1 1 1,0 0-1,0 0 1,0-1-1,-1 1 0,1 0 1,0 0-1,0 0 1,-1-1-1,1 1 0,0 0 1,0 0-1,-1 0 1,1 0-1,0-1 0,0 1 1,-1 0-1,1 0 1,0 0-1,-1 0 1,1 0-1,0 0 0,-1 0 1,1 0-1,0 0 1,-1 0-1,1 0 0,0 0 1,-1 0-1,1 0 1,-19 4 1299,1 0 0,-33 13 0,8-3-426,23-8-455,-75 26 890,82-27-1286,-1 1 0,1 1 0,0 0 0,-21 16-1,32-21-99,0-1-1,0 1 1,0 0-1,0 0 0,0 0 1,1 0-1,-1 0 0,1 0 1,-1 0-1,1 0 1,0 0-1,0 1 0,0-1 1,-1 5-1,2-6-3,0 1 0,0 0 0,0 0-1,0-1 1,0 1 0,1 0 0,-1-1 0,1 1 0,-1-1-1,1 1 1,0-1 0,0 1 0,0-1 0,0 1 0,0-1-1,0 1 1,0-1 0,0 0 0,0 0 0,0 0 0,1 0-1,-1 0 1,2 1 0,16 11 58,0-1 1,1-2-1,0 1 0,23 6 0,9 6 176,32 21 601,11 5 781,-91-47-1516,-1-2-25,0 2 0,0-1 0,-1 0-1,1 1 1,-1-1 0,1 1 0,-1 0 0,1-1 0,-1 1 0,0 0 0,3 3 0,-5-4-73,0-1 0,0 0 1,0 0-1,0 0 0,0 0 1,0 0-1,0 1 1,0-1-1,0 0 0,0 0 1,0 0-1,0 0 0,-1 0 1,1 1-1,0-1 0,0 0 1,0 0-1,0 0 1,0 0-1,0 0 0,0 0 1,0 0-1,0 1 0,0-1 1,-1 0-1,1 0 1,0 0-1,0 0 0,0 0 1,0 0-1,0 0 0,0 0 1,-1 0-1,1 0 0,0 0 1,0 0-1,0 0 1,0 0-1,-1 0 0,1 1 1,0-1-1,0-1 0,0 1 1,0 0-1,-1 0 0,-9 1 42,8 0-10,-28 3-104,-53 16-1,15-3-210,-52 8-3062,113-23 2659,-4 1-501,70-41-13704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17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10 234 7456,'9'-7'3392,"-1"7"-192,-4 7-2048,-4 6 799,5 1-1151,-10 11 128,5 1-576,-4 9-192,0 4-96,-5 0-1344,9 0 704,-8-6-3071,8-8 2015,-5-8-3200,5-9 2720</inkml:trace>
  <inkml:trace contextRef="#ctx0" brushRef="#br0" timeOffset="1">44 36 5472,'-4'-24'2496,"4"16"-2176,0 4 192,4 4-352,6 9-960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17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17 6656,'-9'-1'3770,"9"2"-3423,1 1 1,-1-1-1,0 0 0,0 0 0,1 0 0,-1 0 0,0 0 0,0 0 0,0 1 0,0-1 0,0 0 0,-1 0 0,1 1 0,0 3 565,0 183 6773,-1-187-7669,1 0 1,0 1-1,0-1 0,1 0 1,-1 1-1,0-1 0,0 0 1,1 0-1,-1 1 0,0-1 1,1 0-1,-1 0 0,2 2 1,-2-3-10,1 1 0,-1-1 0,0 0 0,0 0 0,1 1 0,-1-1 0,0 0 0,1 0 0,-1 0 1,1 0-1,-1 0 0,0 0 0,1 0 0,-1 1 0,0-1 0,1 0 0,-1 0 0,0 0 0,1-1 0,-1 1 1,1 0-1,-1 0 0,0 0 0,1 0 0,-1 0 0,0 0 0,1 0 0,-1-1 0,1 1 0,3-3 19,0 0-1,0 0 0,0-1 0,0 0 0,5-6 0,52-73-794,-18 23 327,-31 43 309,14-17 245,-24 31-25,1 1 0,-1-1 0,1 1 0,-1 0-1,1 0 1,0 0 0,0 0 0,0 0 0,3-1 0,-5 3-62,-1 0 0,0 0-1,1 0 1,-1-1 0,1 1-1,-1 0 1,0 0 0,1 0-1,-1 0 1,1 0 0,-1 0-1,0 0 1,1 0 0,-1 0-1,1 0 1,-1 0 0,1 0-1,-1 0 1,0 0 0,1 0-1,-1 1 1,0-1 0,1 0-1,-1 0 1,1 0 0,-1 1-1,0-1 1,1 0 0,-1 0-1,0 1 1,1-1-1,-1 1 1,3 11 175,-3-8-110,2 18 0,-2 0-1,-1 0 0,-4 33 1,-3-11-1107,5-29-1794,1-1 0,-2 24-1,7-21-382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18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14 3808,'-21'10'10531,"8"16"-7121,9-12-2860,1 1 0,0 0 1,1 0-1,0 0 0,1 0 1,1 0-1,0 0 0,1 0 0,1 0 1,5 22-1,-6-32-485,4 14 148,-1-1 0,10 23 1,-12-37-187,0 0 0,0 0 0,0 0 0,1 0-1,-1 0 1,1 0 0,0-1 0,0 1 0,0-1 0,0 0 0,1 0 0,-1 0 0,1 0 0,0 0 0,4 1 0,-5-3-21,0 0 0,1 0 0,-1 0 0,1-1 0,-1 0 0,1 1 0,-1-1 0,0-1 0,1 1 0,-1 0 0,1-1 0,-1 0 0,0 1 0,1-1 0,-1-1 0,0 1 0,4-2 0,8-5-193,-1 0 0,18-13 0,-22 13-53,221-161-1734,-224 163 1929,0 1 0,-1-2 0,1 1 0,-1-1 0,0 0 0,-1 0 0,0 0 0,0-1 0,-1 0-1,5-10 1,-8 15 30,1-1-1,-2 1 0,1 0 0,0 0 0,-1-1 1,1 1-1,-1-5 0,0 7 1,0 0 1,0-1-1,-1 1 0,1 0 1,-1-1-1,1 1 1,-1 0-1,1-1 0,-1 1 1,0 0-1,1 0 1,-1-1-1,0 1 0,0 0 1,0 0-1,0 0 0,0 0 1,0 0-1,0 0 1,-1 1-1,-1-2 0,-2-1 35,0 1 0,0 0 0,-1 1 0,1-1-1,0 1 1,-1 0 0,1 1 0,-1-1 0,1 1-1,-1 0 1,-9 1 0,-3 2 516,0 0 0,-26 8 0,31-7-235,1 0 0,0 1 1,0 0-1,1 1 1,-1 0-1,1 1 0,0 1 1,-11 10-1,16-13-171,0 1 0,0 1 0,1-1 0,0 1 0,0 0 0,0 0 0,1 0-1,0 1 1,1-1 0,0 1 0,0 0 0,1 0 0,-1 0 0,0 9 0,2-9-62,0-1-1,0 1 1,1 0 0,0 0-1,0 0 1,1 0 0,0 0-1,1 0 1,-1 0 0,2-1 0,-1 1-1,1-1 1,0 1 0,0-1-1,1 0 1,0 0 0,0 0 0,1-1-1,0 0 1,0 0 0,0 0-1,12 9 1,-10-10-107,1 0 0,0 0 0,0-1 0,0-1 0,1 1 1,-1-1-1,17 3 0,-10-3-638,1-1 0,-1 0 0,29-2 1,21-3-1026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44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37 3392,'-7'-24'13676,"6"25"-13502,-15 6 1319,7-2-1299,1 1-1,0 0 1,0 0-1,0 1 1,1 0-1,0 0 0,1 1 1,-1-1-1,1 1 1,1 1-1,-1-1 0,1 1 1,1 0-1,-4 11 1,2-3-181,1 1 1,1-1 0,1 1 0,-2 36 0,5-45-55,0 1 1,0 0 0,1 0 0,1 0 0,-1 0-1,2-1 1,-1 1 0,1-1 0,1 1 0,7 13-1,-10-21 50,0 0 0,0 0 0,0-1 0,0 1 0,1 0 0,-1-1 0,1 1 0,-1-1 0,1 1 0,-1-1 0,1 0 0,0 1 0,0-1 0,0 0 0,0 0 0,-1 0 0,1-1 0,1 1 0,-1 0 0,0-1 0,0 0 0,0 1 0,0-1 0,0 0 0,0 0 0,0 0 0,1 0 0,-1 0 0,0-1 0,0 1 0,0 0 0,0-1 0,0 0 0,2-1 0,2-1-35,-1 0-1,0-1 1,0 0-1,0-1 1,0 1-1,-1-1 1,5-5 0,27-41-290,-27 38 208,-4 5 57,29-44-22,62-71 0,-96 123 70,0-1 0,0 1 0,0 0 0,0 0 0,0 0 0,0 0 0,1-1 0,-1 1 0,0 0 0,0 0 0,0 0 0,0 0 0,0-1 0,1 1 0,-1 0 0,0 0 0,0 0 0,0 0-1,1 0 1,-1 0 0,0-1 0,0 1 0,0 0 0,1 0 0,-1 0 0,0 0 0,0 0 0,0 0 0,1 0 0,-1 0 0,0 0 0,0 0 0,0 0 0,1 0 0,-1 0 0,0 0 0,0 0 0,0 1 0,1-1 0,-1 0 0,0 0 0,0 0 0,0 0 0,1 0 0,-1 0 0,0 0 0,0 1 0,0-1 0,0 0 0,1 0 0,2 14-105,-2-10 114,4 31-26,-3-21 59,-1-1 0,2 1-1,0-1 1,1 0-1,0 0 1,10 21 0,-10-27-34,0 1 1,1-1 0,-1 0-1,2 0 1,-1-1-1,1 0 1,0 0-1,0 0 1,1 0 0,-1-1-1,1 0 1,1-1-1,-1 1 1,0-1 0,1-1-1,0 0 1,0 0-1,0 0 1,17 2 0,-17-3 62,1-1 0,-1 0 0,1-1 0,-1 0 0,1 0 0,0-1 0,-1 0 0,15-4 0,-18 3-7,1 0-1,0-1 1,-1 0 0,1 0 0,-1 0 0,0-1-1,0 1 1,0-1 0,0-1 0,-1 1 0,1 0-1,6-11 1,0-2 67,0-1 0,-1-1 0,-1 0 0,-1 0 0,-1 0 0,0-1 0,-1 0 0,5-39 0,-10 53-325,0-1-1,-1 0 0,0 0 1,0 1-1,-1-1 0,1 0 1,-1 0-1,-1 1 0,1-1 0,-1 1 1,-1-1-1,1 1 0,-1 0 1,-6-10-1,8 14-70,0 0 0,0 1-1,-1-1 1,1 1 0,-1 0-1,1-1 1,-1 1 0,0 0 0,1 0-1,-1 0 1,0 0 0,0 0 0,0 0-1,-2 0 1,3 1 7,0 0-1,-1 0 1,1 0-1,0 0 1,0 0 0,0 0-1,0 0 1,0 0-1,0 0 1,0 1-1,0-1 1,0 0 0,0 1-1,0-1 1,0 1-1,1-1 1,-1 1 0,0 0-1,0-1 1,0 1-1,0 0 1,1-1-1,-1 1 1,0 0 0,1 0-1,-1 0 1,0 1-1,-8 17-2532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45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9 3648,'2'-1'484,"0"0"0,0 0 0,0 0 0,0 1 0,1-1 0,-1 1 0,0 0 0,5-1 0,0 1 1480,0-2-1258,10 1 2251,-17 1-2767,1 1 0,0-1 0,-1 0 0,1 1 0,-1-1 0,1 1 0,0-1 0,-1 0 0,1 1 0,-1-1 0,1 1 0,-1 0 0,0-1 0,1 1 0,-1-1 0,1 1 0,-1 0 0,0-1 0,0 1 0,1 0 0,-1-1 0,0 1 0,0 1 0,2 5 403,-1 0 0,-1-1-1,1 1 1,-1 0-1,-1 0 1,-1 10-1,-1 1 12,-6 22-1,4-22-344,-1 1-1,-1-2 1,-1 1 0,-15 26-1,20-38-191,0-1-1,-1 0 0,0-1 0,0 1 0,0-1 0,0 1 0,-1-1 0,1-1 0,-1 1 0,0 0 0,0-1 1,0 0-1,-1-1 0,1 1 0,-1-1 0,0 0 0,1 0 0,-11 1 0,9-1-110,1-1 0,-1-1 1,0 0-1,0 1 0,1-2 0,-1 1 0,0-1 0,0 0 0,1-1 0,-1 1 0,1-1 0,-9-4 1,8 3-554,1-1 1,-1 1 0,1-1 0,0 0 0,-8-8 0,13 11 239,0 0 1,-1 0 0,1 0-1,0 0 1,0-1 0,0 1-1,1-1 1,-1 1-1,0 0 1,0-1 0,1 0-1,-1 1 1,1-1-1,-1 1 1,1-1 0,0 1-1,0-1 1,0 0 0,0 1-1,0-1 1,0 0-1,0 1 1,0-1 0,0 0-1,1 1 1,-1-1 0,1 1-1,-1-1 1,1 1-1,0-1 1,1-1 0,4-9-3036,6 3 1168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45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42 7040,'-11'-13'2282,"11"13"-2155,0 0 1,-1-1-1,1 1 0,0 0 0,0-1 0,0 1 0,-1 0 0,1-1 0,0 1 0,0 0 0,0-1 0,0 1 1,0-1-1,0 1 0,0 0 0,0-1 0,0 1 0,0 0 0,0-1 0,0 1 0,0-1 0,0 1 0,0 0 1,0-1-1,1 1 0,-1 0 0,0-1 0,0 1 0,0 0 0,2-2 636,-1 1-636,9-6 2487,-6 6-2267,0 0-1,-1 0 0,1 0 0,0 1 0,7-1 0,-2 0 57,41-1 386,75 4 0,49 17-1343,-109-9-4278,-37-3-1242,-11 0 2341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46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6304,'-1'-9'11736,"19"3"-8847,24 3-2624,88 6 642,-25 0-1113,-61 3-2618,-39-5 1654,-36 17-9745,14-7 8377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25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1153 5312,'-9'-9'1693,"18"6"-683,9 1-481,-11 1-270,0-1 0,-1 0 0,1-1 0,0 1 0,-1-2 0,0 1 0,0 0 0,0-1 0,0 0 0,0-1 0,7-7 0,4-6 470,30-40 0,-32 38-538,22-28 264,2 2 0,86-78 0,-38 51-135,37-32-25,-90 74-184,44-52 1,-67 69-27,10-11 258,0-2 0,23-39 0,-55 92 1346,-22 56-978,2-17-411,3 1 0,3 1-1,3 1 1,-19 99 0,40-161-274,-3 12 15,1 0 0,-1 20 0,4-34-27,0 0 1,0-1-1,0 1 1,1 0-1,-1 0 1,1-1-1,0 1 0,0 0 1,0-1-1,0 1 1,1 0-1,-1-1 1,1 0-1,0 1 0,0-1 1,3 4-1,-3-6-2,-1 0-1,1 1 0,-1-1 0,1 0 1,-1 0-1,1 0 0,0-1 1,-1 1-1,1 0 0,0-1 0,0 1 1,0-1-1,-1 1 0,1-1 1,0 0-1,0 0 0,0 0 0,0 0 1,0 0-1,0 0 0,-1 0 1,1-1-1,0 1 0,0-1 0,0 1 1,-1-1-1,3-1 0,1 0-27,0-1 0,-1 0 0,1 0 0,-1 0 0,0-1-1,0 1 1,0-1 0,6-7 0,1-5-94,-1-1 0,15-32 0,-13 25-3,149-311-456,-25-8 701,-66 156 273,-69 184-334,1 0-1,-1 0 1,0 0-1,0 0 0,-1-1 1,1 1-1,0 0 1,-1 0-1,0-6 0,0 9-52,0-1-1,0 1 1,0 0-1,0 0 1,0 0 0,0-1-1,0 1 1,0 0-1,0 0 1,0 0-1,0 0 1,0-1-1,0 1 1,0 0-1,-1 0 1,1 0-1,0 0 1,0 0-1,0-1 1,0 1-1,0 0 1,0 0-1,-1 0 1,1 0-1,0 0 1,0 0 0,0 0-1,0-1 1,0 1-1,-1 0 1,1 0-1,0 0 1,0 0-1,0 0 1,-1 0-1,1 0 1,0 0-1,0 0 1,0 0-1,0 0 1,-1 0-1,1 0 1,0 0-1,0 0 1,-8 6 308,4 0-225,0 0 0,1 0 0,-1 0 0,1 1 0,1-1 0,-4 13 0,1-6-8,-66 252 1308,16-56-914,18-43-143,17-70-171,15-83-523,3-21-382,2-24-623,3 18 936,2-1 0,11-25 0,-10 26 305,-4 9 75,1-1 0,0 0-1,0 1 1,1 0 0,0-1-1,-1 1 1,9-7 0,-11 11 37,0 1 0,-1-1 0,1 1 1,-1-1-1,1 1 0,0-1 1,-1 1-1,1-1 0,0 1 0,-1 0 1,1 0-1,0-1 0,0 1 0,-1 0 1,1 0-1,0 0 0,0 0 0,-1 0 1,1 0-1,0 0 0,0 0 1,-1 0-1,1 0 0,0 0 0,0 0 1,-1 0-1,1 1 0,0-1 0,0 0 1,-1 1-1,1-1 0,0 0 0,-1 1 1,1-1-1,0 1 0,-1-1 1,1 1-1,-1 0 0,1-1 0,-1 1 1,1-1-1,0 2 0,1 2 55,1 1 1,-1-1-1,0 0 0,0 1 1,2 6-1,6 20 226,2 0 0,0 0-1,19 30 1,-24-49-223,0-1 0,1 1 1,0-1-1,1-1 0,1 0 0,-1 0 0,2-1 1,-1 0-1,1 0 0,14 7 0,-20-13-32,1 0 0,-1 0 1,1 0-1,0-1 0,0 0 0,0 0 0,0-1 0,0 1 0,0-2 0,1 1 0,-1 0 0,0-1 0,1 0 0,-1-1 1,0 1-1,0-1 0,0-1 0,1 1 0,-1-1 0,0 0 0,-1 0 0,1-1 0,0 0 0,-1 0 0,1 0 0,-1 0 1,0-1-1,0 0 0,0 0 0,6-8 0,-4 3-86,0 0 0,0-1 0,-1 0 0,-1 0 1,0-1-1,0 1 0,-1-1 0,6-22 0,-8 23 27,0 0 1,0-1-1,-1 1 0,-1-1 1,0 1-1,0-1 0,-1 1 0,0-1 1,-1 1-1,-3-12 0,4 19 49,0 0 0,0-1 0,-1 1 0,1 0-1,-1 0 1,0 0 0,0 0 0,0 0 0,0 1 0,-1-1 0,1 1-1,-5-4 1,6 5 23,0 1 0,-1-1 0,1 0 0,0 0 0,-1 1 0,1-1 0,-1 1 0,0-1 0,1 1 0,-1 0 0,1 0 0,-1-1 0,1 1 0,-1 0 0,0 0 0,1 1 0,-1-1 0,1 0 0,-1 0 0,1 1 0,-1-1 0,1 1 1,-1 0-1,1-1 0,-1 1 0,1 0 0,-1 0 0,-1 1 0,1 0 25,-1 0 1,1 1 0,0-1 0,0 0 0,1 1-1,-1 0 1,0-1 0,1 1 0,0 0 0,-1-1-1,1 1 1,0 0 0,0 0 0,1 0 0,-1 0-1,1 0 1,-1 0 0,1 0 0,0 1 0,0-1 0,0 0-1,1 0 1,-1 0 0,2 3 0,0 6-9,2 0 0,-1-1 0,1 1 0,10 18 0,-3-10-64,1 0 1,0-1-1,23 27 1,-26-36-554,0 0 0,1-1 1,0 0-1,0-1 1,1 0-1,0 0 1,18 8-1,-9-9-811,-18-7 707,1 0 0,-1 1 0,1-1 1,-1 0-1,0 0 0,1-1 0,-1 1 0,0 0 0,5-2 0,-6 1 314,1 1 0,-1-1 0,1 0 0,-1 0 0,1 0-1,-1 0 1,0 0 0,0 0 0,1 0 0,-1 0 0,0 0-1,0 0 1,0-1 0,0 1 0,0-1 0,-1 1 0,1 0-1,0-1 1,-1 1 0,1-1 0,-1 0 0,1 1 0,-1-1-1,0 1 1,0-1 0,1-1 0,-4-20-2287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46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30 8384,'-3'-6'3696,"4"5"-3623,10-3 2468,19-1 642,15 0-1897,-19 1-582,45 0 1,-63 4-994,-1 1 1,1-1 0,-1 1 0,1 1 0,-1 0 0,1 0 0,-1 0 0,0 1-1,0 0 1,9 5 0,-14-7-102,-1 0 0,1 0 1,-1 0-1,0 0 0,1 1 0,-1-1 0,0 0 0,0 1 0,0-1 1,0 0-1,0 1 0,0 0 0,0-1 0,-1 1 0,1-1 0,0 1 1,-1 0-1,1-1 0,-1 1 0,0 0 0,0 0 0,1-1 0,-1 1 1,0 0-1,-1 0 0,1-1 0,0 1 0,0 0 0,-1 2 0,-4 19-3076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47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9632,'0'-3'4384,"9"-5"-3840,-4 5 1216,8 3-1089,8-5 1473,5 5-1184,10 0-224,3 5-448,5-2-352,1 8 32,-6-3-1408,0 4 800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48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53 1472,'0'-1'39,"0"1"-1,0-1 1,0 1 0,0 0 0,0-1-1,1 1 1,-1-1 0,0 1 0,0-1-1,0 1 1,1 0 0,-1-1-1,0 1 1,0 0 0,1-1 0,-1 1-1,0 0 1,1-1 0,-1 1 0,1 0-1,-1 0 1,0-1 0,1 1 0,-1 0-1,1 0 1,-1 0 0,1 0-1,-1-1 1,0 1 0,1 0 0,-1 0-1,1 0 1,-1 0 0,1 0 0,35-8 14099,-37 7-13984,-1 0 28,0-1 0,0 1 0,0-1 0,0 1 0,0-1 0,0 1-1,-4-1 1,-15-4 193,-1 1 0,1 1-1,-1 1 1,-37 0 0,45 3-251,0 1 1,0 0 0,1 1 0,-1 1 0,0 0 0,1 1 0,0 0 0,-21 10 0,26-9-89,0 0 1,1 0 0,-1 1 0,1 0 0,0 0-1,1 1 1,-1 0 0,1 0 0,1 1 0,-1 0-1,1-1 1,1 2 0,-1-1 0,2 1-1,-1-1 1,1 1 0,0 0 0,-1 10 0,2-11-37,0 0 1,1 0 0,1 0-1,-1 0 1,1 0 0,0 0 0,1 0-1,0 1 1,0-1 0,1-1-1,0 1 1,1 0 0,-1 0 0,1-1-1,1 1 1,0-1 0,0 0-1,0 0 1,1-1 0,-1 1 0,8 6-1,-2-4 19,1 0-1,0-1 1,1 0-1,0 0 0,0-1 1,23 9-1,83 22 67,-91-31-173,28 4 0,-44-10-878,1 0 1,19-1 0,-10 0-577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49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 6656,'-13'0'3008,"4"-8"224,14 13-2016,-1-5 704,5 0-1121,13 0 97,4 0-544,26 0 224,6 0-320,17-5-160,0 5-32,-1-3 64,-9 6-64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49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18 110 5312,'-14'-4'1701,"14"4"-1646,0 0 0,0 0 0,0 0-1,0 0 1,-1 0 0,1 0 0,0 0 0,0 0-1,0 0 1,0 0 0,0 0 0,-2-1 548,2 1-548,0 0 0,0-1-1,0 1 1,0 0 0,0 0 0,0 0 0,0 0-1,-1 0 1,1-1 0,0 1 0,0 0 0,0 0-1,0 0 1,0 0 0,0-1 0,0 1 0,0 0 0,0 0-1,0 0 1,0 0 0,0-1 0,1 1 0,-1 0-1,0 0 1,1-1 548,-1 1-548,0-1 0,0 1 0,0 0 0,1 0-1,6-4 2886,39-10 70,95-15 1,51 7-3074,-134 17 377,-18 1-305,180-15-938,-77 18-3815,-94 5 349,-8 4 1409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50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20 3232,'13'-19'6538,"-26"23"-1625,-6 6-3198,17-8-1276,-31 20 997,0 1-1,-35 33 1,43-32-1392,1 1 0,2 1 0,0 1 0,2 0-1,-21 37 1,34-51-385,0 0-1,1 1 0,-7 23 1,11-30-402,1 0 0,-1 0-1,1 12 1,1-14-204,0 0 0,0 0-1,1 0 1,0 0 0,0-1-1,2 7 1,1 0-1394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50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6400,'1'-1'198,"0"1"0,0 0 1,0-1-1,-1 1 0,1 0 1,0 0-1,0 0 0,0 0 1,0-1-1,-1 1 0,1 0 0,0 0 1,0 0-1,0 1 0,0-1 1,0 0-1,-1 0 0,1 0 1,1 1-1,19 9 1386,-8-2-692,126 48 2471,5 3-1314,-112-44-1458,-2 1 0,41 28-1,-57-33-309,-1 1 1,0 0-1,-1 1 0,0 0 1,-1 0-1,0 1 0,-1 1 1,-1 0-1,0 0 0,-2 1 1,1 0-1,-2 1 0,7 25 1,-6-15-139,-1 0 0,4 54 0,-9-48-1515,-1 0-1,-5 35 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51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20 9568,'-2'-1'310,"-1"-2"580,0 0 1,-1 1 0,1-1-1,-1 1 1,-4-2 0,8 4-761,-1 0-1,1-1 1,-1 1 0,1 0-1,-1 0 1,1 0-1,-1 0 1,1 0 0,-1 0-1,1 0 1,0 0 0,-1 0-1,1 0 1,-1 0 0,1 0-1,-1 0 1,1 0 0,-1 0-1,1 1 1,-1-1 0,0 1-1,1-1-39,-1 1 0,1-1-1,-1 1 1,1 0 0,-1 0 0,1-1 0,0 1-1,-1 0 1,1 0 0,0-1 0,0 1-1,0 0 1,0 0 0,0 0 0,-1 0 0,1-1-1,1 3 1,-1 2 106,1 1 1,0 0-1,0 0 0,1-1 1,3 10-1,2 8 114,4 12 45,1-1 0,19 37 0,-3-9 132,-26-57-284,0-1 0,-1 1 0,1 0-1,-1 0 1,1 7 0,-2-11-137,0 0 0,0 0 0,0 0-1,0 1 1,0-1 0,0 0 0,0 0 0,-1 0-1,1 0 1,0 0 0,-1 1 0,1-1 0,-1 0-1,1 0 1,-1 0 0,1 0 0,-1 0 0,0 0-1,0-1 1,1 1 0,-1 0 0,0 0-1,0 0 1,0-1 0,0 1 0,0 0 0,0-1-1,-2 2 1,-2-1 55,-1-1 0,1 1-1,0-1 1,-1 0 0,1 0-1,-1 0 1,1-1 0,-1 0 0,-8-3-1,2 2 28,-316-55-2089,325 56 1579,0 1 1,0-1-1,1 0 1,-1 0-1,1 1 1,-5-4 0,20-5-4672,43 1-924,-21 7 3584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51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49 112 7136,'-26'-19'3232,"3"4"480,28 7-673,5 0-1727,16-7 960,5 7-1312,25-8-96,9 8-512,10 0-320,-4 5-32,4-1-160,-11 4 96,21 0-4128,-3 4 2304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52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5888,'3'-5'2688,"2"13"352,0 3-1888,0 9 1568,-2 4-1569,2 7-223,0 0-576,-2-1-352,7-2 0,-2-4-1695,5-4 927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25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51 7808,'13'-15'2880,"12"10"-2240,42-1-160,-5 1-64,25 2-320,9-2-96,6 2-32,11-5-4192,28 8 2304,-32 4-1696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26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391 351 2816,'4'-4'1999,"-3"3"-1599,-1 0 0,1 0 0,0 0 0,-1 0 0,1 0 0,-1-1 0,1 1 0,-1 0 0,0 0-1,1 0 1,-1 0 0,0 0 0,0-2 0,0 2-290,-1 0 1,1 0-1,-1 0 1,1 0-1,-1-1 0,1 1 1,-1 0-1,0 1 0,0-1 1,1 0-1,-1 0 1,0 0-1,0 0 0,0 1 1,0-1-1,0 0 0,0 1 1,0-1-1,0 0 1,0 1-1,-3-1 0,-4-2 123,0 1-1,0 0 1,0 1-1,0-1 1,0 2-1,0-1 0,0 1 1,-1 0-1,1 1 1,0 0-1,-13 3 1,3 0 1,0 1 1,0 1 0,-33 16-1,40-16-203,0 1 1,1 0-1,0 0 0,0 1 0,1 1 1,0-1-1,0 1 0,1 1 0,0 0 1,-9 16-1,8-12-77,2 1 1,0 0-1,0 0 0,2 0 1,0 1-1,0 0 0,-2 22 1,6-33 26,1 0 0,0 1 0,0-1 0,0 0 1,1 0-1,-1 0 0,1 0 0,1 0 0,-1 0 0,1 0 1,-1 0-1,2 0 0,-1 0 0,4 6 0,-4-8 39,0 0-1,0-1 1,1 1 0,-1 0-1,1-1 1,0 1-1,-1-1 1,1 0-1,0 0 1,0 0-1,1 0 1,-1-1-1,0 1 1,0-1 0,1 0-1,-1 0 1,1 0-1,-1 0 1,1 0-1,7-1 1,-4 0 1,0 0 1,0-1 0,0 0-1,0-1 1,0 0-1,0 0 1,-1 0 0,1-1-1,-1 0 1,1 0-1,-1-1 1,0 1 0,0-1-1,0-1 1,-1 1-1,0-1 1,1 0 0,-2 0-1,8-9 1,3-11 31,0-1 0,-2 0 1,-1-1-1,11-34 0,-14 35-43,31-96 25,-32 93-16,-2 1 0,4-42 0,-7 36-78,-2 0 0,0 0 1,-9-62-1,5 89-89,-1 8 9,-1 13-33,3 41 967,3 1-1,12 90 1,-5-61-368,1 2-261,9 180 175,-21-239-3125,3-20 1275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26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74 3552,'-11'-19'3409,"9"16"-2384,0 1-1,0-1 0,1 1 0,-1-1 0,-1-5 1,2 7-971,1 0 0,0 0 0,0 0 0,0 0 0,0 0 0,0 0 0,0 1 0,0-1 0,0 0 0,0 0 0,0 0 0,1 0 0,-1 0 0,0 0 1,1 0-1,-1 1 0,0-1 0,1 0 0,-1 0 0,1 1 0,-1-1 0,1 0 0,0 0 0,0 0 0,0 0-41,0 0 0,0 0-1,0 0 1,1 0 0,-1 0-1,0 0 1,0 1 0,1-1-1,-1 0 1,0 1 0,1-1-1,-1 1 1,0-1 0,1 1-1,-1 0 1,1 0 0,-1 0 0,1-1-1,-1 1 1,1 0 0,-1 1-1,0-1 1,1 0 0,-1 0-1,1 1 1,-1-1 0,0 1-1,1-1 1,-1 1 0,0-1-1,1 1 1,-1 0 0,2 1-1,0 0 13,0 1-1,-1-1 0,1 1 0,0 0 0,-1 0 0,0 0 0,1 0 0,-1 1 0,0-1 0,-1 1 0,3 6 0,0 2 143,-2 0 0,1 1 0,-2-1 0,0 0-1,0 1 1,-1 0 0,-1-1 0,0 1 0,-1-1 0,0 0 0,-1 0-1,0 1 1,-5 12 0,-25 53 1918,33-78-2083,0 0 0,0 1 0,0-1 0,0 0 0,0 0 0,0 0 0,0 0 0,0 0 0,0 1 0,0-1 0,0 0 0,0 0 0,0 0 0,0 0 0,0 0 0,0 1 0,0-1 0,0 0 0,1 0 0,-1 0 0,0 0 0,0 0 0,0 0 0,0 0 0,0 1 0,0-1 0,1 0 0,-1 0 0,0 0 0,0 0 0,0 0 0,0 0 0,0 0 0,1 0 0,-1 0 0,0 0 0,0 0 0,0 0 0,0 0 0,1 0 0,-1 0 0,0 0 0,0 0 0,0 0 0,0 0 0,0 0 0,1 0 0,-1 0 0,0 0 0,0-1-1,13 0 4,-10 0 1,50-10 22,17-2-1848,-48 12 892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28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70 3552,'0'-8'9344,"-12"13"-6107,9-3-3133,0 1 0,0-1-1,1 1 1,-1 0 0,0 0 0,1 1 0,0-1 0,0 0-1,0 1 1,0-1 0,1 1 0,-1 0 0,1-1 0,0 1-1,0 0 1,0 0 0,0 0 0,1 0 0,0 5 0,-1 4-89,1-1 1,1 1-1,0-1 1,1 1 0,4 14-1,-3-14 61,2 0 0,-1 0-1,2-1 1,0 0 0,0 0-1,1 0 1,0-1 0,1 0-1,1 0 1,12 13-1,-19-23-39,0 1-1,0 0 0,0-1 1,0 1-1,0-1 0,0 1 1,0-1-1,0 0 0,1 0 1,-1 0-1,0 0 0,1-1 1,-1 1-1,1-1 0,-1 1 1,1-1-1,-1 0 0,1 0 1,-1 0-1,1 0 0,-1 0 1,1-1-1,2 0 0,7-4 44,-1-1 0,1-1 0,-1 0 0,0 0 0,-1-1 0,14-13 0,-9 9-34,98-97 115,-107 101-161,0 1 0,0-1 0,0 0 0,-1 0-1,-1-1 1,1 1 0,-1-1 0,3-11 0,-5 15-32,-1 0 0,1 0 0,-1 0 0,0 0 1,-1 0-1,1 0 0,-1 0 0,0 0 0,0 0 0,-1 0 0,1 0 0,-1 0 0,0 0 0,-1 0 0,1 0 0,-1 0 0,-2-4 0,2 6 10,0 1-1,0 0 1,0 0-1,0 0 1,0 0 0,0 0-1,0 0 1,-1 1-1,1-1 1,-1 1-1,1 0 1,-1 0 0,0 0-1,1 0 1,-1 0-1,0 0 1,0 1 0,0-1-1,1 1 1,-1 0-1,0 0 1,0 0 0,0 0-1,0 0 1,-3 1-1,-1 0 26,0 1 0,0 0-1,0 0 1,0 0 0,0 0-1,1 1 1,-1 0 0,1 1-1,-7 4 1,5-1 123,0 0 0,0 0 0,0 1 0,1 0 0,0 1-1,1 0 1,0 0 0,0 0 0,1 1 0,1 0 0,-1 0 0,1 0 0,1 0 0,0 1 0,-2 14-1,2-7-25,1 1 0,0 0-1,2-1 1,0 1-1,2 0 1,0 0-1,0-1 1,7 20-1,-5-24-116,0-1-1,1 1 0,1-1 1,0 0-1,0-1 0,2 1 1,-1-1-1,2-1 0,-1 0 1,2 0-1,-1 0 0,1-1 1,1-1-1,0 0 0,18 12 1,-26-19-303,0-1-1,1 1 1,-1-1 0,0 0 0,1 0 0,-1 0 0,1 0 0,6 0-1,16-1-4451,-10-1 2048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28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 2976,'-2'-1'534,"1"1"0,-1-1-1,0 1 1,0-1 0,0 1 0,-1 0 0,1-1 0,-13 2 5797,17-1-6141,0 0 0,0 1 0,0-1 0,0 1 0,0 0 0,0-1-1,3 3 1,8 2 286,1-3-245,-1 0 0,1-1 1,0-1-1,16-1 0,13 0 58,178 0 779,250 3-104,-263 3-729,301 13 634,-468-18-1306,7 1-2811,-38 1 1281,-29 10-4471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30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215 457 4224,'8'-27'3621,"-8"26"-3463,0 1 0,0-1 0,0 0-1,-1 1 1,1 0 0,0-1 0,-1 1 0,1-1 0,0 1-1,-1-1 1,1 1 0,0 0 0,-1-1 0,1 1-1,-1 0 1,1-1 0,-1 1 0,1 0 0,-1-1 0,1 1-1,-1 0 1,1 0 0,-2 0 0,-10-3 1014,6 3-908,1 1-1,-1 1 1,1-1 0,-1 1-1,1 0 1,0 0 0,-1 1-1,1-1 1,1 1 0,-8 5-1,10-7-230,-8 7 109,-1 0-1,1 0 1,1 1-1,-1 0 1,2 0-1,-1 1 1,1 1-1,1-1 1,0 1-1,0 0 1,-4 13-1,6-13-138,1-1 0,0 1-1,0 1 1,1-1 0,1 0 0,0 1-1,1 0 1,0-1 0,0 1-1,1 0 1,1-1 0,3 20-1,-3-27 13,0 0-1,1 0 0,-1 0 0,1 0 0,0 0 0,0-1 1,0 1-1,0-1 0,0 1 0,1-1 0,0 0 0,0 0 1,0 0-1,0 0 0,0 0 0,1-1 0,-1 1 0,1-1 1,-1 0-1,1 0 0,0 0 0,0-1 0,0 1 0,0-1 1,0 0-1,0 0 0,0-1 0,0 1 0,1-1 0,-1 0 1,8 0-1,-4-1 13,-1 0 0,1-1 1,-1 1-1,1-1 0,-1-1 0,0 1 1,0-1-1,7-4 0,-5 0 14,0-1-1,0 1 1,-1-2-1,0 1 1,-1-1 0,0 0-1,0 0 1,8-17-1,1-6 63,20-53 0,30-154-173,-56 195 21,22-118-168,-13 35 889,-17 116-596,-1 9-127,-2 3-27,-1 20-24,-10 100 1119,2-19-487,2 43-210,11 153 0,-2-287-443,-1 1-174,1 0-1,3 17 1,-3-27 66,-1 0-1,1 0 1,-1 0 0,1 0-1,0 0 1,0 0-1,0 0 1,0 0 0,0 0-1,0 0 1,1-1-1,-1 1 1,0 0 0,1-1-1,0 1 1,-1-1-1,1 1 1,0-1 0,2 2-1,9-2-3320,0-4 1174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30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4 4800,'3'-3'8032,"-4"7"-7458,1-1 0,-1 1 0,0 0 1,0-1-1,0 1 0,-1-1 0,-2 6 0,-2 3 107,-24 51 1243,0-1-760,11-9-888,1 0-1,3 1 1,3 1-1,2 0 1,-4 66-1,14-109-275,0 0-1,0 0 1,1 0-1,1 0 0,0-1 1,1 1-1,7 21 1,-8-29 7,0 0-1,0 0 1,0 0 0,1 0 0,-1 0 0,1 0 0,0 0 0,0-1 0,1 0 0,-1 1 0,0-1 0,1 0 0,0-1 0,0 1 0,0-1-1,0 1 1,0-1 0,0-1 0,1 1 0,-1 0 0,1-1 0,7 1 0,3 0-134,1 0 0,-1-2 0,21-1 0,-29 0-502,1 0 1,-1-1 0,1 1 0,-1-2 0,9-2 0,-4 0-1461,-10 4 1597,1 0 1,-1 0-1,1 0 0,-1 0 0,0 0 1,0 0-1,0-1 0,1 1 1,-1-1-1,0 0 0,2-2 1,4-7-1701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30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24 8480,'-18'-14'2730,"18"14"-2685,0 0 0,0-1 0,0 1-1,0 0 1,0 0 0,0 0-1,0-1 1,0 1 0,-1 0 0,1 0-1,0-1 1,0 1 0,0 0 0,0 0-1,0-1 1,0 1 0,1 0 0,-1 0-1,0-1 1,0 1 0,0 0-1,0 0 1,0-1 0,0 1 0,0 0-1,0 0 1,1 0 0,-1-1 0,0 1-1,0 0 1,0 0 0,0 0-1,1 0 1,-1-1 0,0 1 0,0 0-1,0 0 1,1 0 0,-1 0 0,0 0-1,0 0 1,1 0 0,-1 0 0,0-1-1,1 1 386,33 3 2471,61-3-1268,179 3-1341,-226-3-2744,-17-2-1959,-12 1 1883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31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33 6304,'0'-1'106,"0"1"1,0-1-1,0 1 1,-1-1 0,1 1-1,0-1 1,0 1-1,0-1 1,0 0-1,0 1 1,0-1 0,0 1-1,0-1 1,0 1-1,0-1 1,0 1-1,1-1 1,-1 0-1,0 1 1,0-1 0,0 1-1,1-1 1,-1 1-1,0-1 1,1 0-1,14-10 1996,-14 11-1924,4-2 209,0 1-1,1 0 1,-1 0-1,0 0 0,1 1 1,-1 0-1,1 0 1,-1 0-1,1 1 0,5 0 1,-6 0-246,0 1 0,-1-1-1,1 1 1,-1-1 0,1 1 0,-1 0 0,0 1 0,1-1 0,-1 1 0,-1 0-1,1 0 1,0 0 0,-1 1 0,1-1 0,-1 1 0,0 0 0,0 0 0,-1 0-1,1 0 1,-1 0 0,0 0 0,0 1 0,0-1 0,0 1 0,-1 0 0,0-1-1,0 1 1,0 0 0,-1 0 0,1 0 0,-1-1 0,0 1 0,-1 0 0,1 0-1,-1 0 1,0 0 0,0-1 0,-1 1 0,1 0 0,-4 5 0,-9 16 862,-20 28 1,29-46-937,5-8-60,0 0-1,-1 0 0,1 1 1,0-1-1,0 1 1,-1-1-1,1 0 0,0 1 1,0-1-1,0 0 1,-1 1-1,1-1 1,0 1-1,0-1 0,0 0 1,0 1-1,0-1 1,0 1-1,0-1 0,0 1 1,0-1-1,0 0 1,0 1-1,0-1 0,0 1 1,1-1-1,-1 0 1,0 1-1,0-1 0,0 1 1,0-1-1,1 0 1,-1 1-1,0-1 0,0 0 1,1 1-1,-1-1 1,0 0-1,1 0 0,-1 1 1,0-1-1,1 0 1,-1 0-1,1 1 0,-1-1 1,0 0-1,1 0 1,-1 0-1,1 0 0,-1 0 1,0 0-1,1 0 1,-1 0-1,1 0 0,-1 0 1,0 0-1,1 0 1,31 0 145,-28 0-126,31-4 74,28 0-2506,-55 3 1284,0 1-1,-1 1 1,1 0 0,0 0-1,11 3 1,-16-3 132,-1 0 1,1 0-1,-1 1 0,7 4-1979,8 10-1804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32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40 3648,'-20'-25'12281,"21"24"-12115,9-5 1523,22 1-1555,-26 4 273,27-1 58,39 3 0,-20 0-121,-25 0-92,47 9-1,-24-3-7,-32-6 744,-10-1-1398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33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17 3552,'0'-17'7045,"0"18"-6853,0-1 1,0 0 0,0 1-1,0-1 1,0 1 0,0-1 0,0 2-1,-5 67 5573,-5 0-3645,-5 34-1226,13-76-991,-2 24 102,7-16-3017,-3-34 2637,3 6-1073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26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14 6656,'5'-13'2464,"-5"21"768,-5 3-2272,2 9 736,-7 4-992,5 7-192,2 0-320,-7 4-352,7-7 96,-2-6-2112,5 3 1216,0-14-2432,5-3 1920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34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145 218 2080,'5'-11'9776,"-6"11"-9629,0 0 0,0 1 1,0-1-1,0 1 0,0-1 1,0 1-1,0 0 1,0-1-1,0 1 0,0 0 1,-1 1-1,-2 1 111,-4 3 266,1-1 0,0 1-1,0 1 1,0-1 0,-6 10 0,-29 41 605,35-47-948,2-1-175,0-1-1,1 0 0,0 1 1,1 0-1,0 0 0,0 0 1,1 0-1,0 0 0,0 0 1,1 1-1,1-1 0,-1 1 1,1-1-1,1 1 0,3 14 1,-4-22 14,0 0-1,1 0 1,-1 0 0,1 0 0,0 0-1,0 0 1,0 0 0,0 0 0,0 0 0,0 0-1,0-1 1,0 1 0,1 0 0,-1-1 0,1 1-1,-1-1 1,1 1 0,0-1 0,0 0 0,-1 0-1,1 0 1,0 0 0,0 0 0,0 0-1,0-1 1,0 1 0,0 0 0,0-1 0,0 0-1,5 1 1,-2-2 24,0 1-1,0-1 1,0 0-1,0 0 1,0 0-1,-1-1 1,1 0-1,0 0 0,-1 0 1,1 0-1,-1-1 1,6-4-1,12-12-10,0-1 1,-1-1-1,-2-1 0,19-25 0,-13 10 70,-23 34-82,0 0 1,-1 0 0,1-1-1,-1 1 1,0 0 0,0-1 0,0 1-1,0-1 1,0-4 0,-7 32-812,7-18 761,0-1-1,0 1 1,0 0-1,1-1 0,-1 1 1,1-1-1,0 1 0,1-1 1,0 0-1,0 0 1,0 0-1,0 0 0,0-1 1,1 1-1,0-1 1,9 8-1,-2-3 52,1 0-1,0 0 1,0-1 0,1 0-1,20 8 1,-32-16-19,16 8 167,0-1 0,1 0 0,0-2 0,0 0 0,21 3 0,-35-8-114,1 1-1,-1-1 1,1 0-1,-1 0 1,1-1-1,-1 0 1,1 1-1,-1-1 0,1-1 1,-1 1-1,0 0 1,0-1-1,0 0 1,0 0-1,0-1 1,0 1-1,0-1 1,-1 1-1,1-1 0,-1 0 1,0-1-1,0 1 1,0 0-1,0-1 1,-1 0-1,1 0 1,2-5-1,2-7 58,0-1 1,0 0-1,-2-1 0,0 1 0,-1-1 0,0 0 1,0-23-1,-2 7-100,-2-1-1,-8-63 1,7 88-165,-1 0 0,1 1 1,-2-1-1,1 0 0,-1 1 0,0 0 1,-1 0-1,0 0 0,-1 0 0,-11-15 1,16 22-10,-1 1 0,0 0 0,0 0 0,0 0 0,0 0 0,0 0 0,-1 0 0,1 0 1,0 0-1,0 0 0,0 0 0,-1 1 0,1-1 0,-1 1 0,1-1 0,0 1 0,-1-1 0,1 1 1,-1 0-1,1-1 0,-1 1 0,1 0 0,-1 0 0,1 0 0,-1 0 0,1 1 0,-1-1 0,-1 1 0,1 0-165,-1 0 0,1 1 0,0-1 0,0 1-1,0 0 1,1-1 0,-1 1 0,0 0-1,1 0 1,-1 0 0,1 0 0,0 0-1,0 1 1,-1-1 0,1 0 0,1 1 0,-2 2-1,-9 36-3507,5 8 1274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35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5 3968,'-18'-4'12570,"18"12"-10090,0 3-1999,1 0 0,5 19 0,0 2-335,33 231 782,-38-257-835,0 1 0,-1-1-1,0 1 1,0-1 0,0 1 0,-1-1-1,0 0 1,-2 9 0,2-13-27,1 1 1,-1-1-1,-1 0 1,1 1 0,0-1-1,0 0 1,-1 0-1,1 0 1,-1 0-1,0 0 1,0 0 0,0 0-1,0 0 1,0-1-1,0 1 1,0-1-1,0 1 1,-1-1-1,1 0 1,0 0 0,-1 0-1,1 0 1,-6 0-1,-1 1-46,1-1-1,-1-1 0,0 0 1,0 0-1,1-1 1,-1 0-1,0 0 0,1-1 1,-1 0-1,1 0 0,0-1 1,-13-6-1,12 4-797,0 0 0,0 0 0,1-1 0,0 0 0,0-1 0,-11-11 0,11 8-1894,6 1 907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35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78 8544,'-8'-26'3872,"16"13"-3360,-3 7 2048,0 6-1505,8-8 417,8 3-864,14-3 32,1 8-352,11-7 32,7 7-192,-2-5-192,-4 10 0,-4-5-1440,-8 3 800,-6 1-4063,-4 1 2655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36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47 3712,'-2'-1'241,"2"1"-164,-1 0-1,1 0 1,0 0 0,-1 0 0,1-1-1,0 1 1,-1 0 0,1 0 0,0-1 0,-1 1-1,1 0 1,0 0 0,0-1 0,-1 1-1,1 0 1,0-1 0,0 1 0,0 0-1,0-1 1,-1 1 0,1 0 0,0-1-1,0 1 1,0-1 0,1-1 392,0 1 0,0 0 1,0-1-1,1 1 0,-1 0 1,0 0-1,1 0 0,-1 0 1,1 0-1,-1 0 0,3-1 1,2-2-191,0 1 0,1 0 0,-1 0 1,1 1-1,-1 0 0,1 0 0,0 0 0,-1 1 1,1 0-1,0 1 0,0-1 0,0 1 1,12 2-1,-15-2-227,-1 1 1,1 0 0,0 0-1,-1 0 1,1 1-1,-1-1 1,1 1 0,-1 0-1,0 0 1,1 0-1,-1 0 1,0 1 0,0-1-1,-1 1 1,1 0-1,-1 0 1,4 4 0,-4-4-10,-1 0 1,1 0-1,-1 1 1,0-1-1,0 0 1,-1 1-1,1-1 1,0 0 0,-1 1-1,0-1 1,0 1-1,0-1 1,0 0-1,-1 1 1,1-1-1,-1 1 1,0-1-1,0 0 1,0 0 0,-2 4-1,-3 4 97,0 0 1,-1 0-1,0 0 0,-1-1 1,0 0-1,-11 9 0,-8 11 510,16-14-434,10-15-208,1-1 0,-1 1 0,1 0 0,0-1 0,-1 1 0,1-1 1,0 1-1,0 0 0,-1-1 0,1 1 0,0 0 0,0-1 0,0 1 0,0 0 0,0-1 1,0 1-1,0 0 0,0-1 0,0 1 0,0 0 0,0-1 0,1 1 0,-1 0 1,0-1-1,1 2 0,3 0 45,0 0 0,0 0 1,0 0-1,0 0 1,1-1-1,-1 0 0,0 0 1,1 0-1,-1 0 0,5-1 1,-4 1-1,36 3 210,58-3 0,-57-1-656,-41-1 62,1 1 1,-1 0-1,1 0 0,-1 0 1,1 0-1,-1 0 0,1 1 1,-1-1-1,1 0 0,-1 1 1,1-1-1,-1 1 1,0-1-1,1 1 0,-1 0 1,0 0-1,1-1 0,0 3 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37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70 1984,'2'-2'362,"-1"0"0,0 0 0,1 0-1,-1 0 1,1 0 0,3-2 0,-3 2 12,-1 1 1,1-1-1,-1 1 0,1-1 0,-1 0 0,0 0 1,0 1-1,1-1 0,-1 0 0,-1 0 1,2-3-1,-1 4-204,-1 0 0,0 0 0,1 1-1,-1-1 1,0 0 0,0 0 0,0 0 0,0 0 0,0 0 0,0 0 0,0 0 0,0 0 0,0 0 0,0 0 0,-1 0 0,1 0 0,0 0 0,-1 1 0,1-1 0,0 0-1,-1 0 1,1 0 0,-1 0 0,0 0 0,-1 0-29,1 0 1,0 0-1,-1 1 0,1-1 0,0 1 0,-1-1 0,1 1 0,-1-1 1,1 1-1,-1 0 0,1-1 0,-1 1 0,1 0 0,-1 0 0,0 0 1,1 1-1,-3-1 0,-14 4 240,0 0 0,1 1 0,0 1 1,0 1-1,0 0 0,-18 12 0,-26 10-217,57-27-172,-4 1-30,0 0 0,1 0 0,-1 1 0,1 0-1,0 1 1,0-1 0,1 1 0,-1 1 0,-6 6-1,13-11 20,-1 0 0,0 0-1,1-1 1,-1 1-1,0 0 1,1 0-1,-1 0 1,1 0-1,0 0 1,-1 0 0,1 0-1,0 0 1,-1 0-1,1 0 1,0 0-1,0 0 1,0 0-1,0 0 1,0 0-1,0 0 1,0 0 0,0 0-1,1 1 1,0 0-7,0 0 0,0-1 0,0 1 0,0 0 0,0-1 0,0 1 0,0-1 0,1 0 0,-1 1 0,0-1 1,4 2-1,4 2-38,0 0 0,0 0 0,17 5 1,-25-9 61,217 74 823,-216-74-728,-1-1-1,1 1 1,-1 0-1,1-1 1,-1 1-1,0 0 1,0 0-1,1 0 1,-1 0-1,0 0 1,0 0-1,1 2 1,-2-3-54,0 0 0,1 0 0,-1 1 1,0-1-1,0 0 0,0 0 0,0 1 0,0-1 0,0 0 0,0 1 0,0-1 0,0 0 1,0 1-1,0-1 0,0 0 0,0 0 0,0 1 0,0-1 0,0 0 0,0 1 1,0-1-1,0 0 0,-1 0 0,1 1 0,-11 6 740,-1-4-675,0 0-1,-1-1 1,1-1-1,-1 0 1,0-1-1,1 0 1,-26-4-1,-6 1-30,-34-3-732,26-2-3354,79-1-3704,3 2 3856,4 3 1296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38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39 344 7968,'1'0'248,"0"0"0,0 0 0,0 1 0,0-1 0,0 0 0,0 0 0,0 1 0,0-1 0,0 1 0,0-1 0,0 1 0,-1-1 0,1 1 0,0-1 0,0 1 0,0 0 1,-1 0-1,1-1 0,0 1 0,-1 0 0,1 0 0,-1 0 0,1 0 0,-1-1 0,1 1 0,-1 0 0,0 0 0,1 0 0,-1 0 0,0 0 0,0 0 0,0 0 0,1 0 0,-1 2 0,0 4 240,0 0 0,0 0-1,-2 12 1,1-11-331,0 1-37,-1 0 0,0 0 0,-1 1 0,-7 16 0,-4 14-5360</inkml:trace>
  <inkml:trace contextRef="#ctx0" brushRef="#br0" timeOffset="1">0 31 5632,'3'-27'2560,"2"23"-2208,0 4-128,-2 4-192,2 4-512,8 3 256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38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3648,'7'12'1307,"-4"-8"-484,0 1 0,0 0 0,0-1 0,-1 1 0,0 0 0,0 0 0,0 0 0,1 7 0,-2-5-9,0 1 0,-1-1 0,0 0 0,0 1 0,-1-1 0,1 1 0,-5 13 0,6-19-250,2-3-287,10-12-301,14-20-377,-21 23 498,1 1 0,0 0 1,0 1-1,0 0 0,1 0 0,1 0 0,-1 1 1,12-7-1,-19 13-56,0 1-1,1-1 1,-1 0 0,0 1 0,1-1 0,-1 1 0,0 0 0,1-1 0,-1 1 0,1 0-1,-1 0 1,1 0 0,-1 0 0,0 0 0,1 0 0,-1 0 0,1 0 0,-1 1 0,1-1-1,1 2 1,-1-1 19,0 0 0,0 0 0,-1 1 0,1-1 0,0 1-1,-1-1 1,0 1 0,1-1 0,-1 1 0,0 0-1,0 0 1,2 3 0,1 4 137,-1 1 0,0 0 0,0 1 0,2 13 0,-5-21-173,1 23-793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39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37 104 2720,'-8'-3'10624,"0"31"-9753,1 0 0,2 0 1,1 1-1,-1 53 1,6-59-766,0 1 0,2-1-1,1-1 1,0 1 0,2-1 0,13 36 0,-16-51-19,1 1 1,1-1-1,-1 1 0,1-1 0,0-1 0,1 1 1,-1-1-1,1 0 0,1 0 0,-1-1 0,1 1 1,0-2-1,0 1 0,0-1 0,1 0 1,15 6-1,-19-9-85,1 0 0,0-1 0,1 1 1,-1-1-1,0 0 0,0 0 0,0-1 0,8-1 1,16-1 153,-21 3-101,-3 0-18,0 0 0,0 0 0,0-1 0,0 1 0,0-1 1,0 0-1,6-3 0,72-23 34,-44 15-83,58-26 1,-86 34 46,-1-2 1,0 1-1,0-1 0,-1-1 1,0 1-1,0-2 1,0 1-1,-1-1 1,0-1-1,-1 1 0,0-1 1,0 0-1,9-18 1,-8 9-47,-1 0 0,-1 0 1,0-1-1,-2 0 0,0 0 1,-1-1-1,1-29 0,-3 38-11,-1 0-1,-1 0 0,0 0 0,0 1 1,-1-1-1,0 0 0,-1 1 0,0-1 1,0 1-1,-2 0 0,1 0 0,-1 0 1,0 1-1,-9-12 0,10 17 11,0 0 0,0 0-1,0 1 1,0-1 0,0 1 0,-1 0 0,0 1-1,1-1 1,-1 1 0,0 0 0,0 0 0,0 0-1,-1 1 1,1-1 0,0 1 0,0 1 0,-1-1-1,-7 1 1,4 0 23,-1 1 0,1-1 0,0 2 0,0-1 0,0 2 0,0-1 0,0 1 0,0 0-1,-15 9 1,19-8 26,-1 0-1,1 1 0,0-1 0,0 1 1,0 0-1,0 1 0,1-1 0,0 1 1,0 0-1,1 0 0,0 0 0,-5 13 0,-2 9 196,-10 48-1,18-66-146,-7 30 177,2 0-1,2 1 1,2-1 0,2 65-1,2-84-147,1 0 0,2 0 0,0 0-1,0 0 1,2-1 0,1 1 0,1-2 0,0 1-1,1-1 1,19 28 0,-26-44-231,-1 0-1,1-1 1,0 1 0,0-1-1,1 0 1,-1 1 0,0-1-1,1 0 1,-1-1 0,1 1-1,0 0 1,-1-1 0,1 1-1,0-1 1,0 0 0,0 0-1,0 0 1,0 0 0,0-1-1,0 1 1,0-1 0,0 0-1,1 0 1,-1 0 0,5 0-1,10-4-1274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40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24 5056,'-21'-19'14591,"26"19"-13796,28-3-209,-22 2-453,0 0 1,17 1 0,51 4 37,-50-4 2,49 8 0,-56-4-112,0-2 1,1 0-1,25-1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40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16 6560,'-16'-3'6656,"25"3"-3339,33 0-653,50-8 0,-50 4-2570,82 4-1,-57 1-4030,-19-1-3726,-22 3 4287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3:57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25 6816,'-13'-25'2528,"18"30"-1984,13-5-128,-1 0 1024,9 0-864,10 0 896,3 0-832,0 0-256,1 0-256,7 0-384,2 0 128,-5 0-4192,-4 3 2400,-1 14-2912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26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20 7040,'-15'-20'2624,"7"28"-2048,-10 12-128,10-4 224,-10 7-448,-4 4 960,1 4-640,-2 5-256,7 3-192,-2-4-1248,5-1 640,3-1-3584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3:41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54 7232,'-19'-7'2314,"19"7"-2277,0 0 0,0 0-1,-1 0 1,1-1 0,0 1 0,0 0-1,-1 0 1,1 0 0,0 0-1,0 0 1,-1 0 0,1 0-1,0 0 1,0 0 0,-1 0-1,1 0 1,0 0 0,0 0 0,-1 0-1,1 0 1,0 0 0,0 1-1,-1-1 1,1 0 0,-10 5 911,0 0 0,1 1 0,0 0 0,0 0 0,0 1 0,-11 12 0,10-7-440,0-1-1,0 2 1,2-1 0,-11 19-1,10-13-354,1 0 1,1 0-1,0 1 0,2 0 0,0 0 0,1 1 0,-3 36 0,7-46-121,0 0-1,0-1 1,1 1 0,0 0-1,1 0 1,2 10-1,-2-14-16,0 0-1,1 0 1,0-1-1,-1 0 1,2 1-1,-1-1 1,0 0-1,1 0 1,0-1-1,0 1 1,8 5-1,1 0 72,0-2-1,0 1 1,1-2-1,0 1 1,1-2-1,0 0 1,0-1-1,23 5 1,-14-5 15,1-1 0,0-1 0,0-2 0,44-2 0,-48 0 21,-1-2 0,26-6 0,-37 6-78,-1 1-1,1-1 1,-1-1-1,0 0 1,0 0-1,-1 0 1,15-11-1,-17 10-21,1 0-1,-1 0 0,0 0 1,0-1-1,0 1 0,-1-1 1,0-1-1,0 1 0,-1 0 1,0-1-1,0 0 0,0 0 1,-1 0-1,0 0 0,0 0 1,-1 0-1,0 0 0,0-11 1,0-11 31,-3-1 0,0 1 1,-1 0-1,-9-31 0,8 45-118,0 0 0,-2 0 1,1 1-1,-2 0 0,-10-18 0,12 24 18,0 1-1,0 0 1,0 0 0,-1 0-1,0 1 1,-1 0 0,1 0-1,-1 1 1,0 0 0,-1 0-1,1 0 1,-1 1 0,0 0-1,0 1 1,-10-4 0,-7-2-289,-1 1 1,-43-8-1,52 14-602,1 0 0,-1 1 0,0 0 0,1 1 0,-30 5 0,11 5-1152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08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25 137 2144,'0'-1'79,"0"1"1,-1-1-1,1 1 0,-1-1 0,1 1 1,-1-1-1,1 1 0,-1-1 1,0 1-1,1-1 0,-1 1 1,1 0-1,-1-1 0,0 1 1,-9 0 4282,9 1-4182,0 0 0,1 0 0,-1 0 0,0 0 1,1 0-1,-1 1 0,1-1 0,-1 0 0,1 0 0,0 0 1,0 1-1,-1-1 0,1 0 0,0 2 0,1 23 407,1-7-202,-2-18-366,5 163 1301,6 76-453,-2-41 602,-4-170 222,-5-29-1671,0-16 311,0-332-5,4 287-421,17-93-1,-14 111 148,-3 20-85,0 0 0,2 0 0,0 0 1,2 1-1,13-27 0,-20 46 19,1-1 0,0 1 1,0 0-1,0 0 0,1 0 1,-1 1-1,1-1 0,-1 0 1,1 1-1,0 0 0,5-3 1,-7 4 17,1 0 0,0 0 1,0 0-1,0 1 1,0-1-1,0 1 0,0 0 1,0-1-1,0 1 0,0 0 1,0 0-1,0 0 0,0 1 1,0-1-1,0 0 0,0 1 1,0-1-1,-1 1 0,1 0 1,0-1-1,0 1 0,2 2 1,2 1 38,-1 0 0,1 0 1,-1 1-1,1-1 0,-2 1 0,1 1 1,0-1-1,-1 1 0,0 0 0,0-1 1,-1 2-1,0-1 0,0 0 0,0 1 1,-1-1-1,2 9 0,-2-9 66,-1 0 0,0 1-1,0-1 1,0 0 0,-1 0-1,0 0 1,-1 0-1,1 0 1,-1 1 0,0-1-1,0 0 1,-1 0 0,0-1-1,0 1 1,0 0 0,-1 0-1,0-1 1,-6 9 0,3-7 43,0 0 0,0 0-1,-1-1 1,0 0 0,0 0 0,-1-1 0,0 0 0,0 0 0,-12 5 0,-1-2-497,0-1 1,-38 7-1,49-12-2048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11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38 783 5472,'-15'-4'1760,"14"4"-1721,1 0 0,-1 0 1,0 0-1,1 0 1,-1 0-1,0 0 0,1 0 1,-1 0-1,1 1 0,-1-1 1,0 0-1,1 0 0,-1 1 1,1-1-1,-1 0 0,0 1 1,1-1-1,-1 0 0,1 1 1,0-1-1,-1 1 0,1-1 1,-1 1-1,0 0 67,1-1-80,-1 0-1,1 0 0,-1 0 0,1 1 0,0-1 0,-1 0 1,1 1-1,-1-1 0,1 0 0,0 0 0,-1 1 1,1-1-1,0 1 0,-1-1 0,1 0 0,0 1 0,0-1 1,-1 1-1,1-1 0,0 1 0,0-1 0,0 1 0,0-1 1,-1 1-1,1-1 0,0 1 0,0-1 0,0 1 1,0-1-1,0 1 0,0-1 0,0 0 0,1 1 0,-1-1 1,0 1-1,0-1 0,0 1 0,0-1 0,1 1 0,-1-1 1,0 1-1,0-1 0,1 0 0,-1 1 0,0-1 1,1 1-1,0-1 0,0 2 157,2 0-1,-1-1 1,0 1-1,0-1 1,0 1-1,1-1 1,3 1 0,1 0-24,0-1 0,0 1 0,0-2 1,1 1-1,-1-1 0,0 0 0,0 0 0,1-1 1,-1 0-1,0 0 0,0-1 0,0 0 0,0 0 1,0-1-1,0 0 0,-1 0 0,1-1 1,-1 1-1,0-1 0,0-1 0,0 1 0,-1-1 1,11-10-1,-15 13-114,0 0 1,0-1-1,-1 1 1,1 0-1,0 0 1,-1 0-1,1-1 1,-1 1-1,0 0 1,0 0-1,0-1 1,0 1-1,0 0 1,0-1-1,-1 1 1,1 0-1,-1 0 1,1-1-1,-1 1 1,0 0-1,0 0 1,0 0-1,0 0 1,0 0-1,-3-3 1,3 4-24,0-1-1,0 0 1,0 1 0,-1-1 0,1 1 0,0-1 0,-1 1-1,1 0 1,-1-1 0,0 1 0,1 0 0,-1 0 0,0 0-1,0 0 1,1 1 0,-1-1 0,0 0 0,0 1 0,0-1-1,0 1 1,0 0 0,0 0 0,0 0 0,0 0 0,0 0-1,0 0 1,0 0 0,0 1 0,0-1 0,-2 1-1,-1 2 39,1 0 0,-1 0 0,1 0-1,-1 0 1,1 1 0,0-1-1,0 1 1,1 0 0,-1 1 0,1-1-1,0 0 1,0 1 0,0 0-1,1 0 1,0 0 0,0 0 0,0 0-1,0 0 1,1 0 0,0 1-1,0-1 1,0 8 0,0-8-24,1 0 0,0 0 0,0 0 0,0 0 1,0 0-1,1 0 0,0 0 0,0 0 0,1 0 0,-1 0 1,1 0-1,0-1 0,0 1 0,1-1 0,0 1 0,-1-1 0,1 0 1,1 0-1,-1 0 0,0 0 0,1-1 0,0 0 0,0 1 1,5 2-1,-7-5-3,0 0 0,-1-1-1,1 1 1,0 0 0,1-1 0,-1 1 0,0-1 0,0 0 0,0 0 0,0 1 0,0-2 0,0 1-1,0 0 1,0 0 0,0-1 0,1 1 0,-1-1 0,2 0 0,4-3 30,0 1 0,-1-1 0,9-7-1,-9 7-13,9-7 86,11-6-110,0 1 0,1 1-1,32-13 1,-37 19-87,-6 2-116,33-9 1,-46 15 199,0 0 1,0 1 0,-1-1-1,1 1 1,0 0 0,0 0-1,0 0 1,0 0 0,0 1-1,0-1 1,0 1-1,0 0 1,-1 1 0,7 1-1,-9-1 5,1-1 0,0 0 0,-1 0 0,1 1 0,-1-1 0,0 1-1,1 0 1,-1-1 0,0 1 0,0 0 0,0 0 0,0-1 0,0 1-1,0 0 1,-1 0 0,1 0 0,-1 0 0,1 0 0,-1 0 0,0 0-1,0 0 1,0 0 0,0 0 0,0 1 0,0-1 0,-1 3 0,-2 7 231,0 0 1,0-1 0,-8 17 0,7-16 124,7-18-333,0 0 0,1 1 0,0-1 0,0 1 0,1 0 1,-1 1-1,10-9 0,-2 4-221,-1 0 1,1 1-1,16-9 1,-18 13 145,1-3-148,1 2 0,-1 0 1,1 0-1,22-5 0,-31 10 162,0-1 0,0 1-1,-1 0 1,1-1 0,0 1 0,0 1-1,0-1 1,0 0 0,0 1-1,0-1 1,0 1 0,-1 0-1,1 0 1,0 0 0,-1 0 0,1 1-1,0-1 1,-1 1 0,0-1-1,1 1 1,-1 0 0,0 0 0,0 0-1,0 0 1,0 0 0,2 5-1,2 3 112,-1 0 0,0 0-1,-1 1 1,0 0 0,3 17-1,-3-13-55,0-1 0,11 23-1,-14-35-27,0 1 1,1-1-1,-1 1 0,1-1 0,-1 0 0,4 3 0,-5-5-6,1 1 0,-1-1 1,1 1-1,0-1 0,-1 1 0,1-1 0,0 1 0,0-1 0,-1 0 0,1 0 0,0 1 0,0-1 0,-1 0 1,1 0-1,0 0 0,0 0 0,0 0 0,-1 0 0,1 0 0,0 0 0,0 0 0,0 0 0,-1 0 0,1-1 1,0 1-1,0 0 0,-1-1 0,1 1 0,1-1 0,91-57 136,-57 33-151,55-27 0,86-25 172,-138 63-289,-24 10-64,-15 4 55,-5 4-29,-18 8 124,1 2 0,0 1-1,-37 33 1,47-37 40,1 1-1,0 0 1,0 1 0,2 0-1,-1 1 1,2 0-1,-9 17 1,15-27-41,1 1 1,-1-1-1,1 1 1,0-1-1,0 1 0,0-1 1,0 9-1,1-12 37,0 0 0,0 0 1,0 0-1,0 0 0,0 0 0,1 0 0,-1 0 0,0 0 1,0 0-1,1 0 0,-1-1 0,1 1 0,-1 0 0,1 0 1,-1 0-1,1 0 0,0 0 0,0-1 0,-1 1 0,1 0 1,0-1-1,0 1 0,-1-1 0,1 1 0,0 0 0,0-1 1,0 0-1,0 1 0,0-1 0,0 0 0,0 1 0,0-1 1,0 0-1,0 0 0,0 0 0,0 0 0,0 0 0,0 0 1,0 0-1,0 0 0,2-1 0,5 0 35,-1-2 0,1 1-1,0-1 1,0 0 0,12-8 0,0-1 5,-1-1-1,-1 0 1,19-19 0,-13 12-34,-7 7 8,-1-2 0,0 0 1,-1-1-1,-1 0 0,-1-1 1,0-1-1,-1 0 0,-1-1 1,16-34-1,-13 14 30,-2-1 1,14-74-1,-1-89-157,-23 189 40,-1-1 0,-1 1 1,-1-1-1,0 1 0,-3-17 0,4 29 37,-1 1-1,1 0 0,0-1 0,-1 1 1,1 0-1,-1 0 0,0-1 0,1 1 0,-1 0 1,-2-2-1,3 3 28,0 0 0,0 0 0,0 0 0,0-1 0,-1 1 1,1 0-1,0 0 0,0 0 0,0 0 0,0 0 0,-1 0 0,1 0 0,0 0 0,0 0 0,0 0 1,0 0-1,-1 0 0,1 0 0,0 0 0,0 0 0,0 0 0,0 0 0,-1 0 0,1 0 1,0 0-1,0 0 0,0 0 0,0 1 0,-1-1 0,1 0 0,0 0 0,-6 10-234,-1 14 73,1-1 0,-4 42 1,5-26 74,-39 316 854,41-319-618,2 37 0,1-55-88,2-1-1,0 0 1,1 1 0,7 20-1,-9-33 11,0-1 0,1 1 0,0-1 0,0 1 0,0-1 0,1 0-1,-1 0 1,1 0 0,5 5 0,-7-8-47,-1-1 0,1 0 0,-1 1 0,1-1 0,-1 0 0,1 0 0,-1 0 0,1 1 0,-1-1 0,1 0 0,0 0 0,-1 0 0,1 0 1,-1 0-1,1 0 0,-1 0 0,1 0 0,-1 0 0,1 0 0,0 0 0,-1-1 0,1 1 0,-1 0 0,1 0 0,-1-1 0,2 1 0,11-12 149,-10 9-142,5-6-2,0-1 1,0 0-1,9-17 1,-9 13 50,20-24 0,87-85-807,-113 123 594,-1 5 126,-1 7 62,-16 60 157,2 4 69,14-74-263,0-1 0,0 0 1,0 0-1,-1 0 1,1 0-1,1 1 0,-1-1 1,0 0-1,0 0 1,0 0-1,1 0 0,0 2 1,-1-2 2,0-1 1,0 0-1,1 1 1,-1-1 0,0 0-1,0 0 1,1 1-1,-1-1 1,0 0-1,1 0 1,-1 0 0,0 1-1,1-1 1,-1 0-1,0 0 1,1 0-1,-1 0 1,0 0 0,1 0-1,-1 0 1,1 0-1,-1 1 1,0-1-1,1 0 1,0-1-1,1 1 14,0-1 0,0 0 0,0 1 0,0-1-1,-1 0 1,1 0 0,0 0 0,0-1 0,-1 1-1,1 0 1,0-1 0,1-1 0,10-11-114,1 2 1,1-1-1,0 2 1,26-16-1,-39 26 38,0 0 1,-1 0-1,1 0 0,0 0 0,-1 1 0,1-1 0,0 1 0,0-1 1,0 1-1,0 0 0,-1 0 0,1 0 0,0 0 0,0 0 0,0 0 1,3 1-1,-4-1 47,0 1 0,0-1 0,0 1 1,0 0-1,0-1 0,0 1 0,0 0 0,0 0 1,0 0-1,-1 0 0,1 0 0,0 0 0,0 0 1,-1 0-1,1 0 0,-1 0 0,1 0 1,-1 0-1,1 0 0,-1 0 0,0 1 0,1-1 1,-1 0-1,0 2 0,2 17 161,-2 32 0,-1-38-115,1-1-1,1 1 1,0-1-1,0 1 0,7 23 1,-8-35-35,1-1 1,-1 1 0,1 0 0,0 0-1,0 0 1,0-1 0,0 1 0,0 0-1,0-1 1,0 1 0,1-1-1,-1 0 1,0 1 0,1-1 0,-1 0-1,1 0 1,0 0 0,-1 0 0,1 0-1,2 1 1,-2-1 16,1-1 0,0 1 0,-1-1 0,1 0 0,0 0 1,-1 0-1,1 0 0,0-1 0,-1 1 0,1-1 0,-1 1 0,1-1 0,2-1 0,5-3 58,0 0-1,0 0 1,-1-1-1,1 0 1,15-15-1,-13 9-81,19-25-1,-7 7 42,-2 6-47,-2-1 1,0-1 0,-2-1 0,-1-1 0,-1 0 0,-1-1 0,-2-1-1,12-38 1,11-86-38,-10-16 180,-16 114-165,-1 6-1,-1 0-1,0-54 1,-8 100-80,0 0 0,0-1 0,0 1 0,-1-1 0,1 1 0,-1 0 0,-2-6 0,2 9 91,1 1-1,0 0 0,0 0 1,0 0-1,0 0 0,-1-1 1,1 1-1,0 0 0,0 0 1,-1 0-1,1 0 0,0 0 0,0 0 1,-1 0-1,1 0 0,0-1 1,0 1-1,-1 0 0,1 0 1,0 0-1,0 0 0,-1 0 1,1 0-1,0 0 0,0 0 1,-1 1-1,1-1 0,0 0 1,0 0-1,-1 0 0,1 0 1,0 0-1,0 0 0,0 0 1,-1 1-1,1-1 0,0 0 0,0 0 1,0 0-1,-1 0 0,1 1 1,0-1-1,0 0 0,0 0 1,0 0-1,0 1 0,-1-1 1,1 0-1,-9 12-124,1 0 86,1 0-1,1 0 0,0 1 0,0 0 0,-5 21 0,-12 72 44,17-73 10,-54 289 307,51-274-284,3 0 0,1 1-1,3 0 1,2 0 0,2-1 0,9 58 0,-10-99 67,1 1-1,-1-1 1,1 0 0,0 0 0,1 0 0,4 8 0,-7-14-67,0 0 0,1-1 0,-1 1 0,1-1 0,-1 1 0,1 0 0,-1-1 0,1 1 1,-1-1-1,1 1 0,-1-1 0,1 1 0,-1-1 0,1 0 0,0 1 0,-1-1 0,1 0 0,0 0 1,-1 1-1,1-1 0,0 0 0,-1 0 0,1 0 0,0 0 0,0 0 0,-1 0 0,1 0 1,0 0-1,0 0 0,-1 0 0,1 0 0,0 0 0,-1 0 0,1-1 0,0 1 0,-1 0 0,1-1 1,0 1-1,0-1 0,2-1 7,-1 0 1,1 0 0,0-1 0,-1 1 0,4-6-1,10-15 40,22-42 0,-5 6 2,-8 19 10,-14 20-140,1 2 0,0-1 0,28-28 0,-40 47 52,0-1 0,0 1 0,0 0 1,0 0-1,0 0 0,1 0 0,-1 0 0,0 0 1,0 0-1,0 0 0,0 0 0,0 0 1,1 0-1,-1 0 0,0 0 0,0 0 0,0 0 1,0 0-1,0 0 0,1 0 0,-1 1 1,0-1-1,0 0 0,0 0 0,0 0 0,0 0 1,0 0-1,0 0 0,1 0 0,-1 0 1,0 0-1,0 1 0,0-1 0,0 0 1,0 0-1,0 0 0,0 0 0,0 0 0,0 0 1,0 1-1,0-1 0,0 0 0,1 0 1,-1 0-1,0 0 0,0 0 0,0 1 0,0-1 1,0 0-1,0 0 0,-1 0 0,1 1 1,2 7-45,-3 16-72,1-7 178,0 0 1,3 25-1,-2-38-16,0 0-1,0 1 1,0-1-1,0 0 1,1 0-1,-1 0 1,1 0-1,0-1 1,0 1-1,1 0 1,-1-1-1,1 0 1,-1 1-1,1-1 0,4 3 1,-5-5-17,0 0 0,0 0 0,0 0 0,0 0 0,0 0 0,0 0 0,0 0 0,1-1 0,-1 1 0,0-1 0,0 0 0,1 1 0,-1-1 0,0 0 0,1 0 0,-1-1 0,0 1 0,0 0 0,1-1 0,-1 0 0,3 0 0,4-3 56,0 0 1,-1 0 0,15-9 0,-4-1 59,-1-1-1,0 0 1,29-34 0,-25 26-456,24-21 1,-45 44 277,-1-1 1,1 1-1,-1-1 1,1 1-1,-1-1 1,1 1 0,-1 0-1,1-1 1,0 1-1,-1 0 1,1-1 0,-1 1-1,1 0 1,0 0-1,-1-1 1,1 1-1,1 0 1,-1 13-495,-1-8 596,0 10-1,-1-4-14,1 0 0,1-1 0,-1 1 0,2 0 0,-1 0 0,6 16 0,-7-26-29,0-1 0,1 1 1,-1-1-1,0 1 0,1 0 0,-1-1 1,0 1-1,1-1 0,-1 1 1,1-1-1,-1 1 0,1-1 0,-1 0 1,1 1-1,-1-1 0,1 1 1,-1-1-1,1 0 0,0 0 0,-1 1 1,1-1-1,-1 0 0,1 0 1,0 0-1,-1 1 0,1-1 1,0 0-1,-1 0 0,1 0 0,0 0 1,-1 0-1,1-1 0,0 1 1,-1 0-1,1 0 0,0 0 0,-1-1 1,1 1-1,-1 0 0,1 0 1,0-1-1,-1 1 0,1 0 0,-1-1 1,1 1-1,0-1 0,2-2 32,1 0-1,-1 0 1,0 0-1,0 0 1,4-5-1,7-12 15,-6 7-196,0 2-1,1 0 0,0 0 0,1 0 0,17-14 1,-26 25 115,-1-1 1,0 1-1,1 0 1,-1 0 0,1-1-1,-1 1 1,0 0 0,1 0-1,-1 0 1,0 0-1,1-1 1,-1 1 0,1 0-1,-1 0 1,1 0-1,-1 0 1,0 0 0,1 0-1,-1 0 1,1 0-1,-1 0 1,1 1 0,-1-1-1,0 0 1,1 0-1,-1 0 1,1 1 0,7 10-25,-1 19 378,-7-27-331,1 32 358,-1-20 0,1-11 146,24-33-641,-17 17-65,-4 5-17,1 0 0,10-12 0,-15 18 211,0 1 1,0 0-1,0 0 1,0 0-1,0 0 1,0 0-1,0 0 0,0 0 1,0 0-1,0 0 1,1 0-1,-1 0 0,0 0 1,0 0-1,0 0 1,0 0-1,0 0 1,0 0-1,0 0 0,0 0 1,0 0-1,0 0 1,1 0-1,-1 0 1,0 0-1,0 0 0,0 1 1,0-1-1,0 0 1,0 0-1,0 0 0,0 0 1,0 0-1,0 0 1,0 0-1,0 0 1,0 0-1,1 0 0,-1 0 1,0 0-1,0 0 1,0 1-1,0-1 1,0 0-1,0 0 0,0 0 1,0 0-1,3 8-59,0 10 149,-3-15-34,4 15 32,-4-17-65,0-1-1,0 1 1,0-1 0,0 1-1,0-1 1,0 1 0,1-1-1,-1 1 1,0-1-1,0 0 1,1 1 0,-1-1-1,0 1 1,0-1 0,1 0-1,-1 1 1,1-1 0,-1 1-1,0-1 1,1 0 0,-1 0-1,1 1 1,-1-1 0,1 0-1,-1 0 1,1 1 0,14-11 166,-9 6-200,-2 1-34,0 1 0,0 0 0,0 1 0,0-1 0,0 0 0,0 1 0,0 0 0,0 0 0,0 1 0,1-1 0,-1 1 0,0-1 0,0 2-1,1-1 1,-1 0 0,0 1 0,0-1 0,8 4 0,-5-2 60,0 2 0,0-1 0,0 1 1,0 0-1,-1 0 0,0 1 0,0 0 0,0 0 0,9 10 0,-9-9 105,-1 0 0,1-1 0,11 9 0,-16-13-259,0 0 1,1 0 0,-1-1 0,0 1-1,1 0 1,-1 0 0,1-1-1,-1 1 1,1-1 0,-1 1 0,1-1-1,-1 0 1,1 0 0,0 1 0,-1-1-1,1 0 1,-1 0 0,1-1-1,0 1 1,-1 0 0,1 0 0,-1-1-1,1 1 1,2-2 0,4-2-1704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12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25 156 4320,'-2'-1'94,"0"0"135,1-1 0,-1 1 0,0 0 0,0 0 0,0 0 0,-9 1 4216,24 6-2766,16 7-423,-23-11-1108,0 0 0,0 0 1,0-1-1,0 1 0,1-2 1,-1 1-1,0-1 1,0 0-1,1 0 0,-1-1 1,0 1-1,0-1 0,1-1 1,-1 1-1,8-4 0,-9 3-71,0 0 0,0-1 0,0 1 0,-1-1 0,0 0 0,1 0 0,-1 0 0,0-1 0,0 0 0,0 1 0,-1-1 0,0-1 0,1 1 0,-2 0 0,1-1 0,0 1 0,3-11 0,-5 13-43,0-1-1,-1 0 0,1 0 0,-1 1 0,0-1 0,0 0 0,0 0 0,0 0 1,0 1-1,0-1 0,-1 0 0,1 0 0,-1 1 0,0-1 0,0 0 0,0 1 0,0-1 1,-1 1-1,1-1 0,-1 1 0,-2-5 0,1 5-23,0-1 0,1 0 0,-1 1-1,0-1 1,-1 1 0,1 0 0,0 0 0,0 0 0,-1 1-1,1-1 1,-1 1 0,0-1 0,1 1 0,-1 1 0,0-1 0,-4 0-1,1 1 5,1 0 0,-1 0 0,0 1 0,1 0 0,-1 0 0,1 0-1,0 1 1,-1 0 0,1 0 0,0 1 0,0 0 0,0 0 0,0 0-1,1 1 1,-6 4 0,8-5 9,0-1 0,0 1 0,0 0-1,0 0 1,1 0 0,-1 0 0,1 1 0,0-1-1,0 1 1,0-1 0,1 1 0,-1 0 0,1 0-1,0 0 1,0 0 0,0 0 0,0 0 0,1 0-1,0 0 1,0 0 0,0 0 0,0 0 0,1 0-1,-1 0 1,1 0 0,1 4 0,2 3 30,1 0 1,0 0 0,0-1-1,1 0 1,1 0 0,-1 0-1,2-1 1,-1 1 0,15 12-1,-15-16-2,0 1 0,0-2 0,1 1 0,0-1 0,0 0 1,1 0-1,-1-1 0,1 0 0,0-1 0,0 0 0,0 0 0,12 2 0,-13-5-33,-1 0 0,0 0 0,0-1 0,1 0 0,-1 0 0,0 0 0,0-1 0,0 0 0,8-4 0,9-4 2,27-18 0,-18 9 21,173-75 190,-42 21 189,-164 73-418,5-2 87,1-1 0,-1 0 1,0 0-1,0 0 1,5-5-1,-10 8-84,1 0 0,-1-1 1,0 1-1,0 0 0,0 0 0,1 0 0,-1 0 0,0 0 0,0 0 0,0-1 0,1 1 0,-1 0 0,0 0 0,0 0 0,0-1 1,0 1-1,1 0 0,-1 0 0,0 0 0,0-1 0,0 1 0,0 0 0,0 0 0,0-1 0,0 1 0,0 0 0,0 0 0,0-1 1,0 1-1,0 0 0,0 0 0,0-1 0,0 1 0,0 0 0,0 0 0,0-1 0,0 1 0,0 0 0,0-1 0,-2 1-5,1 0-1,0 0 1,0 0-1,0-1 1,-1 1 0,1 0-1,0 0 1,0 1-1,0-1 1,-1 0-1,-1 1 1,-10 2-20,1 1 0,-1 0 0,1 1 0,0 0 1,0 1-1,1 0 0,-1 1 0,-12 11 0,3-1 0,1 0-1,1 2 0,-21 25 0,28-29 21,1 0 0,0 1 0,1 1 0,0 0 0,-12 31 0,21-45 10,0 0 0,0-1 0,0 1-1,1 0 1,-1 0 0,1 0-1,-1 0 1,1 0 0,0 0 0,1 4-1,-1-6-1,0 0 0,1 0 0,-1 0 0,0 0 0,1 0 0,-1 0 0,1 0 0,0 0 0,-1 0 0,1 0 0,0 0 0,-1-1 0,1 1 0,0 0 0,0-1 0,0 1 0,0 0 0,0-1 0,-1 1 0,1-1 0,0 1 0,0-1 0,1 1 0,-1-1 0,0 0 0,0 0 0,0 0 0,0 1 0,0-1 0,0 0 0,0 0 0,0 0 0,1-1 0,5 1 9,0-1-1,-1 0 1,1 0 0,0-1-1,-1 0 1,0 0-1,1-1 1,10-6 0,2-2 92,25-19 0,-6-2 52,-1-1 0,-2-2 0,31-40 0,-55 62-165,2-3-36,6-9-79,-18 24 99,0 0 0,0 0 0,0 0 0,0 0 0,0 0 0,0 1-1,0-1 1,0 0 0,1 0 0,-1 1 0,0-1 0,0 1 0,1-1 0,-1 1 0,2-1 0,-6 19-492,-12 62 514,-3-2 0,-3 0 0,-4-2 1,-44 94-1,47-119 318,15-33 20,0-2-1,-17 29 0,50-67-877,-14 12 119,23-23 0,-16 11 247,-2-2-1,-1 1 0,0-2 0,21-48 0,-6 1 159,-7 13 13,57-99 0,-69 139-19,0 1 0,2 0 0,0 1-1,18-17 1,-31 33 30,-1 0 1,1 1-1,0-1 1,0 0-1,0 0 1,0 0-1,0 1 0,0-1 1,0 1-1,0-1 1,0 1-1,0-1 1,1 1-1,-1 0 0,2-1 1,0 6 147,-3 10-19,-20 92 773,2-23 16,19-80-729,3-7-100,7-12-62,-4 5-20,4-3-43,1 0 0,0 1 0,1 0 0,27-19 0,-30 24-55,1 0 0,0 1 0,0 0 0,1 1 0,-1 0 0,1 1-1,22-5 1,-29 8 65,1 1 0,-1-1-1,0 1 1,0 0 0,0 0-1,1 1 1,-1 0 0,0-1-1,0 2 1,0-1 0,0 1-1,0-1 1,0 1 0,-1 1-1,1-1 1,0 1-1,-1 0 1,0 0 0,0 0-1,0 0 1,0 1 0,0-1-1,-1 1 1,1 0 0,-1 1-1,0-1 1,0 0 0,-1 1-1,0-1 1,4 10 0,-2 0-179,0 0 0,0 1 1,0 15-1,-2-19-18,7 31-289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13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6 12224,'-31'0'5535,"8"0"-4831,10-5-640,8 5-192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16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87 1824,'7'0'224,"-4"0"177,-1 1 1,0-1-1,0 0 0,1 0 1,-1-1-1,0 1 0,0 0 1,1-1-1,-1 1 0,0-1 1,0 0-1,0 1 0,0-1 0,0 0 1,3-2-1,-5 3-346,0-1 0,0 1-1,0-1 1,1 1 0,-1 0 0,0-1 0,0 1 0,0-1-1,0 1 1,0 0 0,0-1 0,0 1 0,0-1-1,0 1 1,0-1 0,0 1 0,0-1 0,0 1-1,0 0 1,0-1 0,0 1 0,-1-1 0,1 1-1,0 0 1,0-1 0,0 1 0,-1-1 0,1 1 0,0 0-1,0-1 1,-1 1 0,1 0 0,0-1 0,-1 1-1,1 0 1,-1-1 0,-15-10 1034,15 10-1038,-13-6 290,0 1 1,-1 0-1,1 1 0,-1 0 1,-27-4-1,21 4-284,0 2 0,-1 0 0,1 1-1,-1 1 1,1 1 0,-1 1 0,1 1 0,-23 5 0,36-4-77,0-1 1,0 1-1,0 0 1,1 1-1,-1 0 1,1 0-1,0 0 0,0 1 1,0 0-1,1 1 1,-10 8-1,14-11 20,0-1 0,1 1 0,-1 0 0,0 0 0,1-1 0,0 1 0,-1 0 0,1 0-1,0 0 1,1 0 0,-1 1 0,0-1 0,1 0 0,0 0 0,0 6 0,0-5-9,1 1 0,0-1 0,0 0 0,1 0 0,-1 0 0,1 0 0,0 0 0,0 0 0,0 0-1,4 5 1,2 0 25,-1-1-1,2 0 0,-1 0 1,1 0-1,0-1 0,1 0 0,20 10 1,2-3-1,0-1 0,57 13 0,-47-14 11,45 18 1,-74-25-20,-1 2 0,1-1 0,-1 1 0,-1 1 0,1 0 0,-1 1 0,16 16 0,-22-20 49,-1 0-1,1 1 0,-1-1 0,0 1 1,0 0-1,-1 1 0,5 9 0,-7-14-17,-1 1 0,1 0-1,0-1 1,-1 1-1,0-1 1,1 1-1,-1 0 1,0-1 0,-1 1-1,1 0 1,0-1-1,-1 1 1,1 0-1,-1-1 1,0 1 0,0-1-1,0 1 1,0-1-1,0 1 1,0-1-1,-1 0 1,1 0 0,-3 2-1,-2 3 47,0-1 0,-1 0 0,1-1-1,-1 0 1,0 0 0,-1 0 0,1-1 0,-16 6 0,-6 0 190,-34 8 0,54-15-206,-22 5-276,-1-2 0,1 0 0,-54 1 0,98-8 127,-1 0-1,0-1 1,0 0 0,14-5 0,19-4 82,-2 3 106,-1-1 1,0-3-1,0-1 1,-2-2-1,72-37 1,-59 18 34,-37 22-68,-1 2-1,2 0 0,-1 1 1,1 1-1,1 0 0,19-5 1,-35 12-60,0 1-1,1-1 1,-1 1 0,0-1 0,1 1 0,-1 0 0,0 0-1,0 0 1,1 1 0,-1-1 0,0 0 0,1 1-1,-1 0 1,0-1 0,0 1 0,0 0 0,0 0 0,0 0-1,3 2 1,-4-1 5,1-1-1,0 1 0,-1 0 1,1 0-1,-1 0 1,1 1-1,-1-1 1,0 0-1,0 0 0,0 1 1,0-1-1,-1 0 1,1 1-1,-1-1 1,1 1-1,-1-1 0,0 3 1,1 3 68,-2-1 0,1 0 0,-1 0 0,0 0 0,0 0 1,-5 13-1,-18 38 478,10-28 100,24-49-607,1 1 0,1 0 0,0 1 0,22-22 0,-23 26-39,16-19-136,45-40 0,-61 62 68,0 0 0,1 1-1,1 1 1,-1 0-1,1 1 1,1 0-1,22-8 1,-33 14 30,1 0-1,-1 0 1,1 1 0,-1-1 0,1 1-1,-1-1 1,1 1 0,-1 0 0,1 1 0,-1-1-1,1 1 1,-1-1 0,1 1 0,-1 0-1,4 2 1,-4-2 16,0 1 0,0 0 0,-1 0 1,1 0-1,-1 0 0,1 0 0,-1 1 0,0-1 0,0 1 0,0 0 0,0-1 0,0 1 0,-1 0 0,1 0 0,-1 0 0,1 4 0,2 4 16,-2-1 0,1 0-1,-1 1 1,-1 0 0,0 0-1,-1-1 1,0 16 0,-3 4 579,-10 40 0,13-69-574,0-1 0,-1 0 0,1 0 0,0 1 0,0-1 0,0 0 1,0 1-1,0-1 0,0 0 0,0 0 0,0 1 0,0-1 0,0 0 0,0 0 0,0 1 0,0-1 1,1 0-1,-1 0 0,0 1 0,0-1 0,0 0 0,0 0 0,0 1 0,0-1 0,1 0 1,-1 0-1,0 1 0,0-1 0,0 0 0,1 0 0,-1 0 0,0 0 0,0 1 0,0-1 1,1 0-1,11-1 104,12-9-336,-18 6 122,0 2 0,0-1 0,0 0 0,7-1 0,-11 4 49,0-1 1,0 1-1,0 0 1,0 0-1,0-1 0,0 1 1,0 1-1,0-1 1,0 0-1,0 0 0,0 1 1,0 0-1,0-1 1,0 1-1,0 0 0,3 1 1,4 4-119,-4-4 140,0 1 1,0 0 0,0 1-1,0-1 1,-1 1 0,1 0-1,-1 0 1,0 1 0,0-1-1,-1 1 1,4 5-1,-5-6 156,-1-2-32,-1 0 1,1 0-1,0-1 1,-1 1-1,1 0 1,0 0-1,0-1 1,0 1 0,1-1-1,-1 1 1,0-1-1,1 0 1,2 3-1,-3-18 463,1 5-492,0 3-221,-1 0 0,0 0 0,0 0-1,0-10 1,-6 17-1704,-2 10 236,6-4 115,0 0 0,1-1-1,0 1 1,1 8 0,-1-12 819,1 1-1,-1-1 1,1 0-1,0 0 1,0 0-1,0 0 1,0 0-1,1 0 1,-1 0-1,4 5 1,7 4-679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17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298 494 5216,'0'-2'214,"0"0"1,0 1-1,-1-1 1,1 0 0,-1 0-1,0 0 1,0 1-1,1-1 1,-1 0-1,0 1 1,0-1-1,0 1 1,-1-1-1,1 1 1,0 0 0,-1-1-1,1 1 1,-1 0-1,1 0 1,-1 0-1,1 0 1,-1 0-1,0 0 1,1 0-1,-1 1 1,0-1 0,0 1-1,1-1 1,-1 1-1,0 0 1,0 0-1,0-1 1,0 1-1,-3 1 1,-5 0 62,0 1 0,1 1 1,-1 0-1,1 0 0,0 1 0,0 0 1,0 0-1,0 1 0,1 0 0,-13 10 1,-6 8 333,-38 40 0,60-58-570,0 0 0,0 0-1,0 1 1,1 0 0,-1 0 0,2 0 0,-1 1 0,-3 8 0,7-14-31,-1-1 0,1 1-1,0 0 1,0 0 0,-1-1 0,1 1 0,0 0 0,0 0 0,0 0-1,0-1 1,0 1 0,0 0 0,0 0 0,1 0 0,-1-1 0,0 1-1,0 0 1,1 0 0,-1-1 0,0 1 0,1 0 0,-1-1 0,0 1-1,1 0 1,-1-1 0,1 1 0,-1 0 0,1-1 0,0 1 0,-1-1-1,1 1 1,0-1 0,-1 0 0,1 1 0,0-1 0,-1 1 0,1-1 0,0 0-1,0 0 1,-1 0 0,1 1 0,2-1 0,0 0 40,1 1 0,0-1 1,0 0-1,0 0 0,0-1 1,0 1-1,6-2 0,1-2 24,0 0 0,1 0 0,-1-2 0,-1 1 0,16-12 0,47-38-107,-72 55 33,7-8 11,-5 5-53,0 1 0,0-1 0,0 1 1,1-1-1,-1 1 0,6-2 0,-9 3 33,1 1 0,-1 0 0,1 0-1,-1 0 1,1 0 0,-1 0 0,0 0 0,1 0 0,-1 0-1,1 0 1,-1 0 0,1 0 0,-1 0 0,1 0 0,-1 0 0,1 0-1,-1 1 1,1-1 0,-1 0 0,0 0 0,1 0 0,-1 1-1,1-1 1,0 1-4,0 0-1,-1 0 0,1 0 0,-1 0 1,1 1-1,-1-1 0,1 0 1,-1 0-1,1 0 0,-1 0 1,0 1-1,0-1 0,1 2 1,-1 7-2,0 0 0,0 0-1,-1 1 1,-2 13 0,-2 23-91,5-41 106,0 1-1,0 0 0,1-1 0,0 1 1,0 0-1,1-1 0,0 1 0,2 5 1,-3-10 29,0 0 0,0 0 1,0 0-1,1-1 1,-1 1-1,0-1 1,1 1-1,-1-1 1,1 1-1,-1-1 1,1 0-1,0 1 1,-1-1-1,1 0 1,0 0-1,0-1 1,0 1-1,0 0 0,0 0 1,0-1-1,0 0 1,0 1-1,0-1 1,0 0-1,0 0 1,0 0-1,0 0 1,0 0-1,0 0 1,3-1-1,1-1 23,-1 1 1,1-1-1,-1-1 0,1 1 0,-1-1 0,0 0 1,1 0-1,-2 0 0,1-1 0,0 0 1,6-6-1,5-7-6,23-32 1,21-35 166,62-78 139,-78 111-148,46-70-1,-78 103-156,-1 0 0,-1-2 1,-1 1-1,0-1 0,-2-1 0,0 1 0,8-42 0,-15 57-54,0 0 0,1 0 0,-2 0-1,1 0 1,-1-5 0,1 9-4,0 0-1,0 1 1,0-1 0,0 0 0,-1 0 0,1 0 0,0 1-1,0-1 1,-1 0 0,1 0 0,0 1 0,-1-1-1,1 0 1,-1 1 0,1-1 0,-1 0 0,1 1-1,-1-1 1,1 1 0,-1-1 0,1 1 0,-1-1-1,0 1 1,1-1 0,-1 1 0,0 0 0,0-1 0,1 1-1,-1 0 1,0-1 0,0 1 0,1 0 0,-1 0-1,0 0 1,0 0 0,0 0 0,1 0 0,-3 0-1,-3 3-101,1-1 0,-1 1 0,1 1 0,-1-1 0,1 1 0,0 0 0,-6 6 0,10-9 100,-11 10-20,1 1-1,0 0 0,1 0 1,1 1-1,0 0 1,0 1-1,1 0 1,1 0-1,-8 24 0,5-7 37,1 1 0,2-1-1,-6 55 1,11-63 52,1 0 0,1 1 0,1-1 0,5 31-1,-4-44-6,0 0-1,0 0 1,1 0-1,0-1 0,1 1 1,0-1-1,1 0 1,0 0-1,0 0 0,1-1 1,0 0-1,10 10 0,-12-14-30,1 0 0,0 0-1,0-1 1,0 0 0,1 0-1,-1 0 1,1-1-1,-1 0 1,1 0 0,0 0-1,0-1 1,0 0 0,0 0-1,0 0 1,0-1-1,0 0 1,0 0 0,0 0-1,0-1 1,0 0 0,0 0-1,0-1 1,0 1-1,0-1 1,-1 0 0,1-1-1,-1 0 1,1 0 0,-1 0-1,0 0 1,0-1-1,-1 0 1,9-7 0,8-15-59,-1-1 0,-1-1-1,-1-1 1,25-55 0,41-133 402,-75 189-323,-2 0 1,0-1-1,4-56 0,-11 83-55,0 1-1,1-1 1,-1 1-1,-1-1 0,1 1 1,0-1-1,0 1 0,-1-1 1,1 1-1,0-1 1,-2-1-1,2 3 10,0 0-1,0 0 1,0-1-1,0 1 1,-1 0-1,1 0 1,0 0 0,0 0-1,0 0 1,0 0-1,0 0 1,0 0-1,-1 0 1,1-1 0,0 1-1,0 0 1,0 0-1,0 0 1,-1 0-1,1 0 1,0 0-1,0 0 1,0 0 0,0 0-1,0 0 1,-1 0-1,1 0 1,0 0-1,0 0 1,0 0 0,0 1-1,-1-1 1,1 0-1,0 0 1,0 0-1,0 0 1,-8 11-256,-3 11 221,1 1 0,2 0 0,0 1-1,2-1 1,-5 30 0,-9 121 309,19-151-257,-3 14-14,3 0 0,0 1 0,8 52 0,-4-65-282,-1-8-383,1 0 0,7 25 1,-9-38 161,0-1 1,1 1-1,-1 0 1,1-1-1,0 1 1,0-1-1,0 1 0,1-1 1,-1 0-1,1 0 1,0 0-1,0 0 1,0 0-1,0-1 1,6 5-1,-4-5 18,-1-1 1,0 1-1,1-1 0,-1 1 1,1-1-1,0-1 0,8 1 1,23-4-2120,-25 2 1780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22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140 537 2080,'11'-10'-426,"9"-9"8495,-35 29-5739,3 0-2071,-1 1 0,2 1 0,-1 0 0,2 1 0,-12 16 0,7-6-39,1 1-1,-14 32 1,24-50-221,2 1-1,-1 0 1,1 0-1,0 1 1,0-1-1,0 0 1,1 9-1,1-14 25,0 0 1,0 0-1,0 0 1,0 0-1,1 0 1,-1 0-1,1 0 0,-1 0 1,1 0-1,0 0 1,0 0-1,0 0 0,0-1 1,0 1-1,0 0 1,1-1-1,-1 1 0,1 0 1,-1-1-1,1 0 1,-1 1-1,1-1 0,0 0 1,0 0-1,-1 0 1,1 0-1,0 0 0,3 1 1,-1-1 15,0 0-1,0 0 1,0 0 0,0 0-1,0 0 1,0-1 0,1 0 0,-1 0-1,0 0 1,0-1 0,0 1-1,0-1 1,0 0 0,0 0 0,0 0-1,0-1 1,0 1 0,-1-1-1,1 0 1,0 0 0,-1 0 0,0 0-1,1-1 1,-1 0 0,0 1-1,5-7 1,5-8 18,-1-1 0,-1 0-1,-1-1 1,0 0 0,-1 0-1,-1-1 1,7-27-1,-11 17-551,-4 30 498,0 0 0,0 0 0,0 0 0,0 0 0,0 0 0,0 0 0,0 0 0,0 0 0,1 1 0,-1-1 1,0 0-1,0 0 0,0 0 0,0 0 0,0 0 0,0 0 0,0 0 0,0 0 0,0 0 0,0 0 0,0 0 1,0 0-1,0 0 0,0 0 0,0 0 0,0 0 0,0 0 0,0 0 0,0 0 0,0 0 0,1 0 0,-1 0 1,0 0-1,0 0 0,0 0 0,0 0 0,0 0 0,0 0 0,0 0 0,0 0 0,0 0 0,0 0 0,0 0 1,0 0-1,0 0 0,0 0 0,1 0 0,-1 0 0,0 0 0,0 0 0,0 0 0,0 0 0,0 0 0,0 0 1,0 0-1,0 0 0,0 0 0,0 0 0,0 0 0,0 0 0,0 0 0,0 0 0,0-1 0,0 1 0,0 0 1,0 0-1,0 0 0,0 0 0,5 9 136,5 14 24,-9-21-150,10 25 157,-4-6 68,2 0 0,0-1 0,1 0 0,24 33-1,-33-51-162,1 0-1,-1 0 0,1-1 0,-1 1 0,1-1 0,0 1 1,0-1-1,0 0 0,-1 0 0,1 1 0,4 0 0,-5-2-39,0 0 0,0 0 0,0 0 0,0 0 0,0 0 0,1 0 0,-1 0-1,0 0 1,0 0 0,0-1 0,0 1 0,0 0 0,0-1 0,0 1 0,0-1 0,0 1-1,-1-1 1,1 1 0,0-1 0,0 0 0,0 1 0,0-1 0,-1 0 0,1 0-1,0 0 1,-1 0 0,2-1 0,6-11 73,0 0-1,6-15 1,10-17-324,-15 29 135,-2 3 6,1 1 1,9-12 0,-15 21 32,1 0 0,0 0 0,-1 1 0,1-1 0,0 1 1,0 0-1,0-1 0,0 1 0,1 1 0,-1-1 0,0 0 1,8-1-1,-9 2 35,-1 1 1,1 0-1,0 0 1,0 0-1,-1 0 1,1 0-1,0 1 1,-1-1-1,1 0 1,0 1-1,-1-1 1,1 1-1,-1 0 1,1 0-1,-1-1 1,1 1-1,-1 0 1,1 0-1,-1 0 1,0 0-1,0 1 1,1-1-1,-1 0 1,0 0-1,0 1 1,0-1 0,1 3-1,2 4 23,0 0 0,0 0 0,5 15-1,-8-21-14,4 17 196,5 31 0,3 8 807,-12-52-581,3-11-180,4-3-139,0-1 0,0 0-1,7-12 1,7-10-188,-6 12 24,31-35-190,-42 49 177,1-1 1,0 1 0,0 0 0,0 1 0,0 0-1,12-6 1,-16 9 49,-1 0 0,1 1 0,-1-1 0,1 1 1,-1 0-1,1-1 0,0 1 0,-1 0 0,1 0 0,-1 0 0,1 0 0,0 0 0,-1 0 0,1 0 1,-1 1-1,1-1 0,-1 1 0,1-1 0,-1 1 0,3 1 0,-1-1 13,-1 1 1,0 0-1,0 0 0,0 0 0,0 0 1,0 0-1,-1 0 0,1 1 0,0-1 1,1 5-1,1 3 62,0-1 1,-1 1 0,-1 0 0,1-1-1,0 15 1,9 28 550,-12-51-588,0-1 0,0 0 0,0 0 0,-1 0 0,1 0 1,0 0-1,0 0 0,0 1 0,0-1 0,0 0 0,0 0 1,0 0-1,0 0 0,1 0 0,-1 0 0,0 1 0,0-1 0,0 0 1,0 0-1,0 0 0,0 0 0,0 0 0,0 0 0,0 0 0,0 1 1,0-1-1,0 0 0,0 0 0,1 0 0,-1 0 0,0 0 1,0 0-1,0 0 0,0 0 0,0 0 0,0 0 0,0 0 0,1 0 1,-1 0-1,0 1 0,0-1 0,0 0 0,0 0 0,0 0 1,0 0-1,1 0 0,-1 0 0,0 0 0,0 0 0,0-1 0,0 1 1,0 0-1,0 0 0,1 0 0,-1 0 0,0 0 0,0 0 1,0 0-1,0 0 0,0 0 0,0 0 0,0 0 0,0 0 0,1 0 1,-1-1-1,0 1 0,0 0 0,9-14 347,5-17-261,-7 12-82,-3 6-111,12-22-1,-15 32 32,1 1 1,0-1-1,0 0 0,0 1 1,0-1-1,0 1 0,0 0 1,0 0-1,1 0 0,-1 0 1,1 0-1,5-2 0,-7 3 40,0 1 0,0 0 0,0 0 0,0-1 0,0 1-1,0 0 1,0 0 0,0 0 0,0 0 0,0 1 0,0-1-1,0 0 1,0 0 0,0 1 0,0-1 0,0 0 0,0 1 0,0-1-1,0 1 1,0-1 0,0 1 0,0 0 0,-1-1 0,1 1-1,0 0 1,0 0 0,0 1 0,3 2 29,0 1 0,-1 0 0,5 8 0,-6-10-34,9 17-55,-6-10 120,0 0 1,1-1-1,12 16 1,-16-23-17,-1 0 0,1-1 0,0 1 0,-1-1 0,1 1 0,0-1 0,0 0 0,0 1 0,0-1 0,0 0 0,0 0 0,0-1 0,1 1 0,-1 0 0,0-1 0,0 1 0,1-1 0,-1 0 0,0 0 0,0 0 0,1 0 0,-1 0 0,4-1 0,23-9 173,-26 8-219,1 0-1,0 1 0,-1-1 0,1 1 1,0 0-1,0 0 0,0 0 0,0 0 1,-1 1-1,1 0 0,0 0 0,0 0 1,0 0-1,5 1 0,-4 2-23,-1-1-1,1 0 1,-1 1-1,0 0 0,0 0 1,0 0-1,0 1 1,-1-1-1,1 1 1,-1 0-1,0 0 1,0 0-1,0 1 1,4 8-1,2 6 17,-2 0 0,8 25 0,-13-36 26,7 27 62,-2 1-1,-1 0 0,0 49 1,-4-56 219,-1-19 125,0 0 1,-3 18 0,0-25 528,0-8-651,-2-12-244,4 17 1,-4-23-122,1 1 1,1 0-1,1-1 0,1 0 1,1 1-1,1-1 0,1 1 1,1 0-1,1 0 0,1 0 1,1 0-1,1 1 0,0 0 1,2 1-1,16-27 0,-21 40 15,1-1 0,-1 2 0,1-1 0,0 1 1,0-1-1,1 2 0,0-1 0,0 1 0,1 0 0,12-6 0,-17 9 66,0 1 0,0 0-1,0 0 1,0 0 0,0 0 0,1 0 0,-1 1 0,0-1 0,0 1 0,0 0 0,1 0-1,-1 0 1,0 1 0,0-1 0,0 1 0,0 0 0,1 0 0,-1 0 0,0 0 0,0 0 0,-1 0-1,1 1 1,0 0 0,0-1 0,-1 1 0,1 0 0,-1 0 0,1 1 0,-1-1 0,0 0-1,3 5 1,-1-1 99,1 1 0,-1 0 0,0 0 0,0 1 0,-1-1 1,0 1-1,3 13 0,-6-19-40,1 1 1,-1-1 0,0 0 0,0 1 0,0-1 0,0 1 0,0-1-1,0 1 1,-1-1 0,0 1 0,1-1 0,-2 4 0,1-4-9,0-1 0,0 1 0,-1-1 0,1 1 0,0-1 0,0 1 0,-1-1 1,1 0-1,-1 0 0,1 0 0,-1 0 0,1 0 0,-1 0 0,0 0 0,1 0 0,-1-1 0,0 1 0,-3 0 1,0 0-2,1-1 1,-1 0 0,0 0-1,1 0 1,-1 0 0,0-1-1,1 0 1,-9-2-1,1 0-313,1-1-1,-14-7 1,47 11-815,-5 3 875,-8-1 196,0-1-1,0 1 1,1-2-1,-1 1 1,11-2 0,-9 0 69,0-1 0,0-1 1,-1 1-1,1-2 0,-1 1 0,1-2 1,-1 1-1,12-9 0,-6 2 34,0 0 0,0-1 1,26-29-1,68-92 117,-27 29-246,-3 5 38,-69 83 0,-1 0 0,0-1 0,-1 0 0,10-29 0,-13 26-31,0 1-1,-2-1 1,0 0-1,-1 0 1,-1 0 0,-1 0-1,0 0 1,-2 0-1,-3-24 1,3 42-13,1 0 1,0 1 0,-1-1 0,1 0-1,-1 1 1,1-1 0,-1 1 0,0-1-1,0 1 1,0-1 0,0 1 0,0 0-1,0-1 1,-2-1 0,3 3 18,0 0 0,-1-1 1,1 1-1,-1 0 1,1 0-1,-1 0 0,1 0 1,-1-1-1,1 1 0,-1 0 1,1 0-1,0 0 0,-1 0 1,1 0-1,-1 0 1,1 0-1,-1 0 0,1 1 1,-1-1-1,0 0 0,0 1-7,0-1 0,-1 1 0,1 0 0,0-1 0,0 1-1,0 0 1,0 0 0,0 0 0,0 0 0,-1 1 0,-6 9-50,1 0 1,0 0 0,0 0-1,-6 17 1,-17 51 157,20-48 56,2 1 0,0 0 0,3 1 0,0-1-1,2 1 1,2 0 0,1 0 0,1 0 0,2 0 0,10 47 0,-13-80-130,7 37 88,16 46 0,-20-73-15,1 0 0,0-1 0,1 1 0,0-1 0,1 0 0,0 0 1,0 0-1,1-1 0,10 11 0,-12-15 16,0-1 1,-1 0-1,1 0 1,0 0-1,1 0 1,9 3-1,5-3-2528,21-3-14843,-29 0 16683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24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29 927 4576,'-29'8'2506,"42"-7"2856,12-3-4020,-18 0-1127,0 0-1,0-1 0,0 0 1,0 0-1,-1-1 0,0 1 0,0-2 1,0 1-1,0 0 0,0-1 1,-1 0-1,0-1 0,0 1 1,5-9-1,6-9-17,-2 0-1,17-39 1,-17 33-210,12-25 88,-25 49 194,-5 14 16,0 20-32,1 1-1,1-1 1,1 1-1,2 0 1,9 54-1,-10-82-231,1 0 1,-1 1-1,1-1 1,-1 0-1,1 0 0,0 0 1,0 0-1,0 0 1,0 0-1,1-1 0,-1 1 1,0 0-1,1 0 1,-1-1-1,1 1 0,0-1 1,0 1-1,-1-1 1,1 0-1,0 0 0,3 2 1,-2-2 3,0-1-1,0 1 1,1 0 0,-1-1 0,0 0 0,0 1-1,1-1 1,-1 0 0,0-1 0,0 1 0,1-1-1,-1 1 1,0-1 0,3-1 0,10-4-47,0-1 1,0 0 0,-1-1-1,0-1 1,0 0 0,-1-1-1,-1 0 1,1-1 0,21-24-1,18-21-43,50-69 0,-84 99 99,-2 0 0,-1-1 1,0-1-1,-3-1 0,19-52 0,-20 34-59,-1-1 0,4-54 0,-4-105-225,-10 202 248,-1 1-28,1 1 1,-1-1-1,0 0 1,0 1 0,-1-1-1,0-4 1,1 8 26,0 0 0,0 0 1,0 0-1,0 0 0,0 0 1,0 0-1,0 0 0,0 0 1,0 0-1,0 1 0,0-1 1,0 0-1,0 0 0,0 0 1,0 0-1,0 0 0,0 0 1,0 0-1,0 0 0,0 1 1,0-1-1,0 0 0,0 0 1,0 0-1,0 0 0,0 0 1,0 0-1,0 0 0,-1 0 1,1 0-1,0 0 0,0 0 1,0 0-1,0 0 0,0 0 1,0 0-1,0 1 0,0-1 1,0 0-1,-1 0 0,1 0 1,0 0-1,0 0 0,0 0 1,0 0-1,0 0 0,0 0 1,0 0-1,0 0 0,-1 0 1,1-1-1,0 1 0,0 0 1,0 0-1,0 0 0,0 0 1,0 0-1,0 0 0,0 0 1,0 0-1,0 0 0,-1 0 1,1 0-1,0 0 0,0 0 1,0 0-1,0-1 0,-3 11-133,1-1-1,0 1 1,-1 11-1,0-2 65,-27 237-35,24-148 654,16 199-1,-9-287-434,1-1 0,1 1 0,1-1 0,12 36 0,-16-53-92,1-1-1,-1 0 1,0 0-1,1 0 1,-1 0-1,1 0 1,-1 0-1,1 0 1,0 0-1,-1 0 1,1 0-1,0 0 1,0-1-1,-1 1 0,1 0 1,0 0-1,0-1 1,0 1-1,0 0 1,0-1-1,0 1 1,0-1-1,0 1 1,0-1-1,1 0 1,-1 1-1,0-1 1,2 0-1,-1 0-21,0-1 0,-1 0 0,1 1-1,0-1 1,-1 0 0,1 0 0,-1 0 0,1 0 0,-1 0-1,1 0 1,-1-1 0,0 1 0,1 0 0,-1-1 0,0 1 0,1-4-1,5-7-32,0 0 0,-1-1-1,-1 0 1,6-18 0,-1 0 9,4 7-167,-7 13-100,-2 24 133,-2 4 217,-1 0 0,0 22 0,-2-27 28,0 0-1,1 0 1,1 0-1,0 0 1,0-1-1,7 18 1,-9-29-63,0 1-1,0 0 1,0 0-1,0-1 1,1 1-1,-1 0 1,0-1-1,1 1 1,-1 0-1,0-1 1,1 1 0,-1 0-1,1-1 1,-1 1-1,1-1 1,0 1-1,-1-1 1,1 1-1,-1-1 1,1 0-1,0 1 1,-1-1 0,1 0-1,0 1 1,-1-1-1,1 0 1,0 0-1,0 1 1,-1-1-1,1 0 1,0 0-1,0 0 1,-1 0 0,1 0-1,0 0 1,0 0-1,-1-1 1,1 1-1,0 0 1,0 0-1,-1 0 1,1-1-1,0 1 1,-1 0 0,1-1-1,0 1 1,-1-1-1,2 0 1,2-3 61,1 0-1,-1 0 1,0-1 0,7-9 0,-8 10-156,27-38-162,-12 17-162,26-30 0,-43 54 376,0 0-1,0 0 1,-1 0-1,1 1 1,0-1-1,0 0 1,0 1-1,0-1 1,0 0-1,0 1 1,-1-1-1,1 1 1,1 0-1,-1-1 1,0 1-1,2-1 1,-3 1 12,1 1 1,-1-1 0,1 0 0,0 0 0,-1 0-1,1 1 1,-1-1 0,1 0 0,-1 0 0,1 1-1,-1-1 1,1 0 0,-1 1 0,1-1-1,-1 1 1,0-1 0,1 1 0,-1-1 0,1 1-1,-1-1 1,1 2 0,1 3 6,0 0 0,-1 0-1,1 0 1,-1 1 0,1 6 0,-1-6 28,0 2 4,1 1-1,0-1 1,0 0 0,1 0 0,0-1 0,1 1 0,-1-1 0,8 11 0,-8-15-4,-1 0 0,1 0 0,-1 0 0,1 0 0,0-1 0,0 1 0,0-1 0,1 0 0,-1 0 0,0 0 0,1 0 0,-1 0 0,1-1 0,0 0 0,-1 0 0,1 0 0,0 0 0,0 0 1,0-1-1,5 0 0,4 0-31,0-2 1,0 1 0,0-2 0,0 0 0,-1 0 0,1-1-1,-1-1 1,0 0 0,18-11 0,-13 6-8,0-1 1,-1-1-1,0 0 0,-1-1 0,23-25 1,-17 16 165,8-10 177,-41 52-499,-17 39 0,-8 13 419,36-70-251,-13 24-63,13-24 64,0-1 1,1 1-1,-1-1 1,0 1-1,1-1 0,0 1 1,-1 0-1,1-1 1,0 1-1,0 0 1,0-1-1,0 1 1,0 2-1,1-3 1,-1-1 1,1 1-1,0-1 1,-1 0-1,1 1 1,0-1-1,0 0 0,-1 1 1,1-1-1,0 0 1,0 0-1,0 0 1,-1 0-1,1 0 0,0 0 1,0 0-1,-1 0 1,1 0-1,0 0 0,0 0 1,1-1-1,5-1 19,0-1 0,0-1 0,0 1 0,0-1 0,-1 0 0,0-1 1,1 1-1,-2-1 0,1-1 0,0 1 0,-1-1 0,0 0 0,-1 0 0,7-11 0,5-10-5,-1-1 0,13-36 0,-23 51-38,21-49 13,23-90 0,-41 119-43,-2 0 0,0-1 0,-3 0 0,0-53 0,-3 66 35,-1 0 1,-1 1-1,-1-1 0,0 1 0,-10-31 0,12 48 1,0 1-1,0 0 1,0 0-1,0 0 1,-1-1 0,1 1-1,-1 1 1,1-1-1,-4-3 1,4 4 8,1 1 0,-1-1 0,0 1 0,1 0 0,-1-1 0,0 1 0,1 0 0,-1 0 0,0 0 0,1-1 0,-1 1 0,0 0 1,1 0-1,-1 0 0,0 0 0,0 0 0,1 0 0,-1 1 0,0-1 0,1 0 0,-1 0 0,0 0 0,1 1 0,-1-1 0,0 0 0,1 1 0,-1-1 0,0 0 0,1 1 0,-1-1 0,1 1 0,-1-1 0,1 1 0,-2 0 0,-2 4-21,1 0 0,-1 0-1,1 0 1,-1 0 0,1 1-1,1-1 1,-1 1 0,1-1-1,-3 12 1,0 6-18,-3 29-1,6-37 36,-3 20 198,2 1-1,1 0 0,5 60 1,1-58-94,1 1 0,2-1 0,2-1 0,15 44 0,-18-69-51,-1 1 1,2-1-1,-1 0 1,2 0-1,0-1 0,14 16 1,-16-20 3,1-1 0,0 0 1,0 0-1,0-1 0,1 0 0,0 0 1,0-1-1,0 0 0,1 0 0,16 4 1,-16-6-16,1 0 0,0 0 0,0-1 1,0-1-1,0 1 0,0-2 0,0 1 1,0-2-1,0 1 0,14-5 1,-17 4-39,0 0 0,0-1 1,0 0-1,0-1 0,0 1 1,-1-1-1,0-1 1,0 1-1,0-1 0,0 0 1,-1 0-1,1-1 1,-1 0-1,6-9 0,-1-2 2,-1 0-1,-1-1 0,0 0 1,-1 0-1,-1-1 0,-1 0 1,4-29-1,-9 46 0,0 0-1,0 0 1,1 0 0,-1 0 0,0 0 0,-1 0-1,1 0 1,0 0 0,-1 0 0,1 0-1,-1 0 1,0 0 0,0-2 0,1 4 6,0 0 1,-1 0 0,1 0 0,0-1 0,0 1-1,0 0 1,0 0 0,0 0 0,0 0-1,0 0 1,0 0 0,0 0 0,-1 0 0,1 0-1,0 0 1,0 0 0,0-1 0,0 1-1,0 0 1,0 0 0,0 0 0,-1 0 0,1 0-1,0 0 1,0 0 0,0 0 0,0 0-1,0 0 1,-1 0 0,1 0 0,0 0 0,0 0-1,0 0 1,0 1 0,0-1 0,0 0-1,0 0 1,-1 0 0,1 0 0,0 0 0,0 0-1,0 0 1,0 0 0,0 0 0,0 0-1,0 0 1,0 1 0,0-1 0,-1 0 0,1 0-1,0 0 1,-5 11 133,-1 14 87,5-13-172,0-1 0,2 1 0,-1 0 0,2 0 0,-1 0 0,2-1 0,-1 1 0,2-1 0,6 18 0,-9-26-144,0-1-1,1 1 1,-1-1 0,0 0 0,1 1-1,0-1 1,-1 0 0,1 0-1,0 0 1,0 0 0,0 0 0,0-1-1,1 1 1,-1 0 0,0-1-1,1 0 1,-1 0 0,1 1 0,-1-1-1,1-1 1,0 1 0,-1 0-1,1-1 1,0 1 0,3-1 0,-3 0-613,0 0 0,0-1 0,0 1 0,0-1 1,1 1-1,-1-1 0,-1 0 0,1-1 0,0 1 0,0 0 1,0-1-1,-1 0 0,1 1 0,4-5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25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20 7040,'-23'-19'3200,"18"19"-1664,15 0-1120,8 0 1472,7 0-1088,14 0 224,2 0-640,6 0-352,-3 0-64,-1 0-416,6 0 224,-8 0-2208,-7 0 1344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26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40 6400,'-8'-8'2368,"13"8"-1856,11 0-128,7 0 2048,13-3-1408,15-2 2048,16 1-1729,7 1 161,-4-2-896,-3 2-384,2-2-128,1 2-1024,-4 3 512,-9 0-4127,-8 8 2495,-10 12-4800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25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36 7872,'-17'-8'3584,"21"-3"-3104,1 3-1888,3-1 672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27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62 4160,'-1'-1'191,"1"0"1,0 0 0,-1 1-1,1-1 1,-1 0-1,0 0 1,1 1 0,-1-1-1,0 1 1,1-1-1,-1 0 1,0 1 0,0-1-1,1 1 1,-1 0-1,0-1 1,0 1 0,0 0-1,0-1 1,0 1-1,1 0 1,-1 0 0,-2 0-1,1 0 62,0 0-1,1 1 0,-1-1 0,0 1 1,1-1-1,-1 1 0,0 0 1,1 0-1,-1-1 0,1 1 1,-3 3-1,-3 1 246,1 2 0,0-1 1,0 1-1,-7 9 0,7-6-347,1 0-1,0 0 1,0 0 0,1 0-1,0 1 1,1-1 0,0 1-1,1 0 1,-1 13 0,2-16-103,0 1 0,1-1 0,0 0 0,0 0 1,1 0-1,0 0 0,0 0 0,1 0 0,0 0 0,1 0 1,0 0-1,0-1 0,5 10 0,-4-13 13,-1 0 0,0 0 0,1 0 1,0-1-1,0 1 0,0-1 0,0 0 0,1 0 0,-1-1 0,1 1 0,-1-1 0,1 0 0,0 0 1,0 0-1,0-1 0,0 0 0,0 0 0,1 0 0,-1 0 0,0-1 0,0 0 0,1 0 0,-1-1 1,0 1-1,9-3 0,-7 2 5,0-1 0,-1 0-1,1 0 1,-1-1 0,1 1 0,-1-1 0,0-1 0,0 1 0,0-1 0,-1 0 0,1-1 0,-1 1-1,0-1 1,0 0 0,0 0 0,-1 0 0,0-1 0,0 0 0,4-7 0,-5 5-9,-1-1 0,1 1 0,-1-1 0,0 1 1,-1-1-1,0 0 0,-1 0 0,0 1 0,0-1 0,-2-13 0,1 14-91,-1 0 0,0 1 0,0-1 0,0 0 0,-1 1-1,0-1 1,-1 1 0,1 0 0,-2 0 0,1 1 0,-9-12-1,12 17 3,0 0 0,0 0 0,1 0 0,-1 0 0,0 0 0,0 0 0,-1 1 0,1-1 0,0 0 0,0 0 0,0 1 0,0-1 0,-1 1 0,1-1 0,0 1 0,-1-1 0,1 1 0,0 0 0,-1 0 0,1 0 0,0-1 0,-1 1 0,1 1 0,-1-1 0,1 0 0,0 0 0,-1 0 0,1 1 0,0-1 0,-1 1 0,1-1 0,0 1 0,0-1 0,0 1 0,-1 0 0,1-1 0,0 1 0,0 0 0,0 0 0,0 0 0,0 0 0,0 0 0,0 0 0,1 0 0,-1 1 0,0-1 0,1 0 0,-1 0 0,1 0 0,-1 1 0,1-1 0,-1 0 0,1 1 0,-1 2 0,1-2 45,0 0 0,-1 1 0,1-1 0,0 0 0,0 1 0,0-1 0,1 0 0,-1 1 0,0-1 0,1 0 0,0 1 0,-1-1 0,1 0-1,0 0 1,0 0 0,0 0 0,1 0 0,-1 0 0,0 0 0,3 2 0,-3-3 23,1 1-1,-1-1 1,1 0 0,0 0 0,0 0-1,0 0 1,-1 0 0,1 0 0,0 0-1,0-1 1,0 1 0,0-1-1,0 1 1,1-1 0,-1 0 0,0 0-1,0 0 1,0 0 0,0 0 0,0 0-1,0-1 1,4-1 0,8-3 77,-1 0 0,0-1-1,23-15 1,-16 9-42,43-30 158,8-5-319,-56 39 37,-9 4-1,1 0 0,-1 1 0,1 0 0,7-2 0,-12 4 15,1 0 1,0 1-1,-1 0 1,1-1 0,0 1-1,-1 0 1,1 0-1,0 1 1,-1-1-1,1 1 1,0-1-1,-1 1 1,1 0-1,-1 0 1,3 1-1,13 7-110,27 21-1,-34-22 330,0 0 0,1 0-1,0-2 1,0 1-1,22 7 1,-34-14-160,1 0 1,-1 0-1,0 0 0,1 0 0,-1 0 0,0 0 1,1 0-1,-1 0 0,0 0 0,1 1 0,-1-2 1,0 1-1,1 0 0,-1 0 0,0 0 1,0 0-1,1 0 0,-1 0 0,0 0 0,1 0 1,-1 0-1,0 0 0,1-1 0,-1 1 0,0 0 1,0 0-1,1 0 0,-1-1 0,0 1 1,0 0-1,0 0 0,1-1 0,-1 1 0,0 0 1,0 0-1,0-1 0,0 1 0,1 0 0,-1-1 1,0 1-1,0 0 0,0 0 0,0-1 1,0 1-1,0 0 0,0-1 0,0 1 0,0 0 1,0-1-1,0 1 0,0 0 0,0-1 0,0 1 1,0 0-1,-1-1 0,1 1 0,0 0 1,0 0-1,0-1 0,-1-2 44,0 0-1,0 1 1,0-1 0,0 0-1,-1 1 1,-1-3 0,0 0-77,-1 1 1,0 0-1,0 0 1,-8-5-1,-5-6-95,15 13 71,-2-4 31,2 4 2,-5-7-165,4 9-176,-4 2-150,9 3 468,0 1 1,0 0-1,-1 0 0,1 9 1,-2-14 79,0-1-23,0 1-1,0-1 1,0 1-1,0 0 1,0-1-1,0 1 1,0-1 0,0 1-1,-1-1 1,1 1-1,0 0 1,0-1-1,-1 1 1,1-1-1,0 1 1,-1-1 0,1 1-1,-1 1 52,-4 1-1139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29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14 768 3392,'-12'10'1088,"12"-10"-1043,0 0-1,-1 0 1,1 0 0,0 1 0,0-1 0,0 0-1,0 0 1,0 1 0,0-1 0,-1 0 0,1 0-1,0 0 1,0 1 0,0-1 0,0 0 0,0 0-1,0 1 1,0-1 0,0 0 0,0 0 0,0 1-1,0-1 1,0 0 0,0 0 0,0 1 0,1-1-1,-1 0 1,0 0 0,0 1 0,0-1 0,0 0-1,0 0 1,0 0 0,1 1 0,-1-1 0,0 0-1,0 0 1,0 0 0,1 0 0,-1 1 0,0-1-1,0 0 1,1 0 0,9 7 932,-9-7-789,10 8 1100,-5-4-654,1 1 1,1-1-1,-1 0 0,1 0 0,9 2 0,-8-3-193,1-1 0,-1 0 1,1 0-1,-1-1 0,1-1 0,14 0 0,-18 0-243,1-1-1,-1 0 0,0-1 1,-1 1-1,1-1 0,0-1 0,0 1 1,-1-1-1,1 0 0,-1 0 0,8-6 1,3-5 337,20-22 1,0-1-589,-35 37 30,-1-1 0,1 1 0,-1-1 0,1 1 0,-1-1 0,1 1-1,0-1 1,-1 1 0,1 0 0,0-1 0,-1 1 0,1 0 0,0 0-1,-1-1 1,1 1 0,0 0 0,0 0 0,-1 0 0,1 0 0,0 0-1,0 0 1,-1 0 0,1 0 0,0 0 0,0 0 0,-1 1 0,1-1-1,0 0 1,0 0 0,-1 1 0,1-1 0,0 1 0,0 0 0,2 1-33,0 1 1,-1 0 0,0-1-1,1 1 1,2 6 0,1-1 107,0 2 11,0 1 1,0 0-1,-1 0 0,0 0 1,-1 0-1,0 1 0,-1 0 1,3 20-1,-3-10 208,-2 1 0,0 0-1,-4 39 1,1-53-114,1 1-1,-1 0 0,-1-1 1,0 1-1,0-1 1,-1 0-1,0 0 1,-6 10-1,9-18-120,1 1-1,-1-1 1,0 0-1,0 1 1,0-1-1,0 0 1,0 0-1,0 0 1,0 1-1,0-1 1,0 0-1,0-1 1,-1 1-1,1 0 1,0 0-1,-1 0 1,1-1-1,-1 1 1,1-1-1,-1 1 1,1-1-1,-1 0 1,1 1-1,-1-1 1,1 0-1,-1 0 1,1 0-1,-1 0 1,0 0-1,1-1 1,-1 1-1,1 0 1,-1-1-1,1 1 1,-1-1-1,1 1 1,-2-2-1,-3-1-19,1 0 0,0-1 0,0 1 0,0-1 0,0 0 0,1 0 0,-1-1 0,-6-8 0,-29-46-94,24 33-62,-17-33-134,16 27-156,11 19-518,6 10 310,6 7 325,8 8 287,1 0 0,-1-1 0,2-1 0,-1 0 0,1-1 0,1-1 0,22 9 0,-24-13 125,1 0 0,0-1 0,0-1 1,0 0-1,0-2 0,0 1 0,0-2 0,1 0 0,-1-1 0,-1-1 0,20-5 1,16-8 5,-2-1 1,52-28-1,-89 40-134,81-37-104,-90 40 102,1 0 1,0 0-1,0 1 1,0-1-1,1 1 0,-1 0 1,0 0-1,0 0 1,1 1-1,-1-1 0,0 1 1,1 0-1,-1 0 1,0 1-1,1-1 0,-1 1 1,0 0-1,0 0 0,1 1 1,-1-1-1,0 1 1,6 4 1039,-18-7-393,-24-7-202,7 1-340,16 5-201,0 1 0,0 0 1,-1 0-1,1 0 0,0 1 0,0 1 0,0 0 0,0 0 1,-10 3-1,16-3 94,-1 0 1,1 0-1,-1 1 1,1-1-1,0 1 1,0 0-1,-1 0 1,1 0 0,1 0-1,-1 1 1,0-1-1,1 1 1,-1 0-1,1 0 1,0 0-1,-1 0 1,2 0-1,-1 0 1,0 0-1,1 1 1,-1-1-1,1 1 1,0-1 0,-1 6-1,1 0 64,0 1 1,0-1-1,1 0 0,0 0 0,1 0 1,0 0-1,1 0 0,0 0 1,0 0-1,0 0 0,1 0 0,1-1 1,6 14-1,-3-10 42,0-1 0,1 0-1,0 0 1,1-1 0,0 0 0,0 0 0,1-1 0,17 13-1,-21-19-52,0 0-1,0 0 1,0 0-1,1-1 0,-1 0 1,1 0-1,-1 0 1,1-1-1,0 0 0,-1-1 1,1 1-1,0-1 1,0 0-1,-1-1 1,14-2-1,2-2 43,-1-1 1,0 0-1,29-14 0,-7-1 40,68-44-1,-89 49-6,-1 0 0,38-40 0,-53 50-129,-8 10-692,-11 29 289,9-25 396,1 0 0,0-1-1,-3 15 1,5-16 53,-2 13-41,0 1 0,0 23 0,3-37 44,0 0 1,1 0-1,0 1 0,0-1 0,0 0 0,1 0 0,0-1 0,0 1 0,0 0 0,1 0 0,4 7 0,-6-12 9,0 0-1,0 0 0,0 0 1,0 0-1,0 0 0,0 0 1,0 0-1,1 0 0,-1 0 1,0-1-1,0 1 0,1-1 1,-1 1-1,0-1 1,1 1-1,-1-1 0,1 1 1,-1-1-1,1 0 0,-1 0 1,0 0-1,1 0 0,-1 0 1,1 0-1,-1 0 0,1-1 1,-1 1-1,1 0 0,2-2 1,-1 1 5,1-1 1,-1 0-1,1 1 0,-1-1 1,1-1-1,-1 1 1,0 0-1,0-1 0,0 0 1,4-4-1,7-14 102,0-1-1,13-28 1,-11 19-75,-2 5-64,9-18 34,2 1 0,36-48 0,-3 23 64,-20 25-26,63-96 0,74-168 80,-120 186-166,-45 95-72,-1 0 0,8-45 0,-16 68 16,-1-1 0,1 1 0,-1-1-1,0 1 1,0 0 0,0-1 0,-1 1 0,1-1-1,-1 1 1,1-1 0,-3-4 0,2 8 45,1 0 0,-1-1 0,1 1 0,-1 0 0,1-1 0,-1 1 1,1 0-1,-1-1 0,0 1 0,1 0 0,-1 0 0,0 0 0,1 0 1,-1 0-1,0 0 0,1 0 0,-1 0 0,0 0 0,1 0 0,-1 0 1,0 0-1,1 0 0,-1 0 0,1 1 0,-1-1 0,0 0 0,1 0 0,-1 1 1,1-1-1,-2 1 0,1-1-31,-2 3-18,-1-1 0,0 0 0,1 1 0,-1 0 0,1 0 0,0 0 0,-3 4 0,-4 2-57,-14 17 47,1 0 0,0 2-1,2 0 1,2 1-1,-27 52 1,-52 155 258,88-211-151,-11 33 62,-26 111 0,42-149-26,2 1 1,1 0-1,0 0 0,2 0 0,0 0 1,1 0-1,1 0 0,2 0 0,5 23 1,-7-39-24,0 0 1,0 1 0,0-1-1,1 0 1,0 0 0,0-1-1,0 1 1,0-1 0,7 8-1,-8-10-2,1 0 1,-1 0-1,0 0 0,1-1 0,0 1 0,-1-1 1,1 1-1,0-1 0,0 0 0,0 0 0,0 0 0,0 0 1,0-1-1,0 1 0,0-1 0,0 0 0,0 0 1,5 0-1,0-2 91,0 0 1,-1 0-1,1 0 0,-1-1 1,1 0-1,10-7 1,40-29 89,-33 20-202,-1 0 1,0-2-1,31-36 0,-36 32-65,-2-1 0,0-1 0,-1 0 0,-2-1 0,-1 0 0,12-38 0,39-182-497,-52 191 580,-6 32-10,32-181-96,-37 195 18,0 0 0,-1 0-1,-2-14 1,2 24 33,0 0-1,0 0 1,0 0 0,0 0 0,0 0-1,-1 1 1,1-1 0,0 0 0,0 0-1,-1 0 1,1 0 0,-1 1 0,1-1-1,-1 0 1,0-1 0,0 2 11,1 0-1,0 0 1,-1-1 0,1 1 0,-1 0 0,1 0 0,0 0-1,-1 0 1,1 0 0,0 0 0,-1 0 0,1 0 0,0 0-1,-1 0 1,1 0 0,-1 0 0,1 0 0,0 0-1,-1 1 1,1-1 0,0 0 0,-1 0 0,1 0 0,0 0-1,-1 1 1,-1 1-33,-1 0 0,1 0 0,0 0 0,0 0 0,0 1 0,-3 4 0,0 1 37,0 0 1,1 1-1,0-1 1,-4 17-1,2-8 14,-17 61 354,-25 154 0,35-155-23,1-8 18,-4 82 1,15-125-320,1-1-1,1 0 1,2 1 0,0-1-1,1 0 1,14 41 0,-17-63-1,0 1 0,1-1 0,0 1 1,0-1-1,0 0 0,2 4 0,-3-6-13,0 0-1,0 0 1,0 0-1,1 0 1,-1 0-1,0 0 1,0 0-1,0 0 1,1-1-1,-1 1 1,0-1-1,1 1 1,-1-1-1,1 1 1,-1-1-1,1 1 1,-1-1 0,3 0-1,1 0-9,0-1 0,0 0 1,0 0-1,0 0 0,0 0 0,0-1 1,-1 0-1,7-3 0,38-25-159,-25 15 192,9-2 113,1 1-1,60-20 1,-77 31-152,78-27 19,-90 31 42,-8 5-22,-18 9 1,4-2 8,0 5 47,1 0 1,0 0-1,1 1 1,1 1-1,1 1 1,0 0-1,2 0 1,-16 35-1,26-52-79,0 0 1,0 0-1,0 1 0,0-1 1,0 0-1,1 0 0,-1 1 1,1-1-1,0 0 0,-1 1 1,1 2-1,0-5-10,0 0 0,0 0 0,0 0 0,0 0 0,0 1 0,0-1-1,0 0 1,1 0 0,-1 0 0,0 0 0,0 0 0,0 0 0,0 0 0,0 1 0,0-1 0,0 0 0,0 0 0,0 0 0,0 0 0,0 0-1,1 0 1,-1 0 0,0 0 0,0 0 0,0 0 0,0 0 0,0 0 0,0 0 0,0 0 0,1 0 0,-1 1 0,0-1 0,0 0 0,0 0-1,0 0 1,0 0 0,0 0 0,0-1 0,1 1 0,-1 0 0,0 0 0,0 0 0,0 0 0,0 0 0,0 0 0,0 0 0,0 0-1,1 0 1,-1 0 0,0 0 0,4-2 9,0 0-1,-1 1 1,1-2 0,-1 1-1,1 0 1,-1-1 0,0 1-1,5-5 1,24-29-236,-27 31 162,51-62-365,-27 40-266,-29 27 681,0 0 1,1 0-1,-1 0 1,0 0-1,1 0 1,-1 0-1,0 1 0,1-1 1,-1 0-1,0 0 1,0 0-1,1 0 1,-1 1-1,0-1 1,1 0-1,-1 0 0,0 0 1,0 1-1,0-1 1,1 0-1,-1 1 1,0-1-1,0 0 0,0 0 1,1 1-1,-1-1 1,0 0-1,0 1 1,0-1-1,0 0 1,0 1-1,0-1 0,0 0 1,0 1-1,0 0 1,5 15-122,-1 1 123,1 1 1,1-1 0,1 0-1,10 18 1,-15-30 53,1 0 0,0-1 1,0 1-1,0-1 0,1 0 1,-1 0-1,1 0 0,0 0 0,0-1 1,0 1-1,1-1 0,-1 0 1,1-1-1,-1 1 0,1-1 0,0 0 1,0 0-1,8 2 0,-9-4-26,0 0 0,-1 0 1,1 0-1,0 0 0,-1-1 0,1 1 0,0-1 0,-1 0 0,1 0 0,-1-1 0,1 1 0,-1-1 0,0 1 1,1-1-1,-1 0 0,0 0 0,0-1 0,4-4 0,5-4-12,-1-1-1,17-25 1,-24 32-25,9-13-3,9-11-23,-1-1 0,-1-1-1,30-65 1,47-193 66,-59 169 86,-24 76-60,34-113-34,-41 129-20,-2-1 0,-1 1 0,1-45 0,-4 66 19,-1 3-62,0 0-1,0 0 1,-1 0-1,1-1 1,-1 1-1,-1-5 1,2 9 39,0 0 1,0-1-1,0 1 0,0 0 1,0 0-1,-1-1 1,1 1-1,0 0 1,0-1-1,0 1 1,0 0-1,-1 0 0,1-1 1,0 1-1,0 0 1,0 0-1,-1-1 1,1 1-1,0 0 0,-1 0 1,1 0-1,0 0 1,0-1-1,-1 1 1,1 0-1,0 0 1,-1 0-1,1 0 0,0 0 1,-1 0-1,1 0 1,0 0-1,-1 0 1,1 0-1,0 0 0,-1 0 1,1 0-1,0 0 1,0 0-1,-1 0 1,1 0-1,0 0 1,-1 0-1,1 1 0,0-1 1,-1 0-1,1 0 1,0 0-1,0 1 1,-1-1-1,1 0 1,0 0-1,0 0 0,0 1 1,-1-1-1,1 0 1,0 1-1,0-1 1,0 0-1,-1 1 0,-13 23-304,4-2 307,0 2 0,2-1 0,-8 39 0,-8 82 130,-11 224 972,46-148-528,-8-189-514,10 53-569,-10-65-438,-1-14 491,0 7-154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30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22 8896,'-6'-12'4561,"8"11"-4054,0 0-1,0 0 1,0 1-1,0-1 0,0 0 1,0 1-1,4-2 1,9 1-25,0 0 0,0 0 0,0 2 0,28 3 0,-13 0-268,18 1-335,-1 3 0,83 24 0,-115-28 220,0 2-1,0 0 1,0 1 0,22 14-1,-30-16 36,-1-1 0,0 1 0,0 1 0,0-1 0,-1 1 0,0 0 0,0 0 0,0 1 0,-1-1 0,0 1 0,4 10 0,9 16 805,-17-32-933,0-1 0,0 0 0,0 0 1,0 0-1,0 0 0,0 0 0,0 1 0,0-1 0,0 0 0,0 0 0,0 0 1,0 0-1,0 0 0,0 0 0,0 1 0,0-1 0,0 0 0,0 0 1,0 0-1,0 0 0,0 0 0,0 0 0,1 0 0,-1 0 0,0 1 1,0-1-1,0 0 0,0 0 0,0 0 0,0 0 0,0 0 0,1 0 0,-1 0 1,0 0-1,0 0 0,0 0 0,0 0 0,0 0 0,1 0 0,-1 0 1,0 0-1,0 0 0,0 0 0,0 0 0,0 0 0,0 0 0,1 0 1,-1 0-1,0 0 0,0 0 0,0 0 0,0 0 0,0 0 0,0 0 0,1 0 1,-1 0-1,0-1 0,0 1 0,0 0 0,0 0 0,0 0 0,0 0 1,0 0-1,0 0 0,0 0 0,0-1 0,1 1 0,-1 0 0,4-7-178,2-6-348,1 0 0,0 1 1,1 0-1,1 1 0,0 0 1,0 0-1,1 1 0,21-17 0,-27 23 512,0 1 0,0 0 0,1 1 0,-1-1-1,1 1 1,0 0 0,0 0 0,0 0 0,0 1-1,0 0 1,0 0 0,8-1 0,-11 3 52,-1-1 0,0 0 0,1 1 0,-1-1 1,0 1-1,0 0 0,0-1 0,1 1 0,-1 0 1,0 0-1,0 0 0,0 0 0,0 0 0,0 0 0,0 0 1,-1 0-1,1 0 0,0 0 0,0 0 0,-1 0 0,1 1 1,-1-1-1,1 0 0,-1 1 0,0-1 0,1 2 0,1 5 132,-1 0 0,0 0 0,0 11-1,0-8 15,-2 11 94,2 11 142,-1-31-379,0 0 0,0 0 1,1 0-1,-1-1 0,1 1 0,-1 0 1,1 0-1,0-1 0,-1 1 0,1 0 1,0-1-1,0 1 0,0-1 0,2 2 1,-1-2-20,-1 0-1,0 0 1,1-1 0,-1 1 0,1 0 0,-1-1 0,1 0 0,-1 1 0,1-1 0,0 0-1,-1 0 1,1 0 0,-1 0 0,1 0 0,0 0 0,-1 0 0,1 0 0,-1-1 0,1 1-1,-1-1 1,1 1 0,-1-1 0,1 0 0,1 0 0,2-2 12,1 0 0,-1 0 1,1-1-1,-1 1 0,6-7 0,-6 5 39,1 0 0,-2-1 0,1 0 0,0 0 0,-1 0 0,0 0 0,-1-1 0,4-7 1,-6 12-99,0 0 1,-1-1-1,1 1 1,0-1 0,-1 1-1,0-1 1,1 1 0,-1-1-1,0 1 1,0-1 0,-1 1-1,1-1 1,0 0 0,-1 1-1,0 0 1,1-1 0,-1 1-1,0-1 1,0 1-1,-1 0 1,1 0 0,0 0-1,-1 0 1,1 0 0,-1 0-1,0 0 1,-3-3 0,2 3 18,-1-1 1,1 1-1,-1 0 1,1 1-1,-1-1 1,0 1 0,0-1-1,0 1 1,0 0-1,0 0 1,0 1-1,0-1 1,0 1 0,0 0-1,0 0 1,-5 1-1,-4 0-100,21-10 127,-1 6-51,-1 0 0,1 1 0,-1 0 0,1 0 1,0 0-1,-1 1 0,13-1 0,-8 0 28,3 1-5,0 0 1,0 0-1,0 1 0,-1 1 0,1 0 1,0 1-1,26 8 0,-31-8 89,-1 1 0,0 1 0,0-1 0,0 1 0,0 1 0,0-1 0,-1 1 1,0 1-1,0-1 0,0 1 0,-1 0 0,0 1 0,9 11 0,-14-17-58,-1 0 0,1 0 1,0 0-1,0 0 0,0-1 0,0 1 1,0 0-1,0-1 0,0 1 1,0 0-1,0-1 0,0 1 1,0-1-1,0 0 0,0 1 0,0-1 1,0 0-1,0 0 0,1 0 1,-1 0-1,0 0 0,0 0 1,0 0-1,0 0 0,1 0 1,-1 0-1,0-1 0,1 0 0,6-1-89,-1-1-1,0 0 1,9-5-1,-1 0-52,-6 4 7,-1 1 0,1 0 1,0 0-1,16-3 1,-22 6 82,0 0 0,0-1 1,0 1-1,0 0 1,0 1-1,0-1 0,0 0 1,0 1-1,0 0 1,0-1-1,0 1 0,0 0 1,0 1-1,0-1 1,-1 1-1,1-1 0,0 1 1,2 2-1,14 15 344,-13-12-194,1 0-1,1 0 1,-1-1 0,12 8-1,-17-13-94,0 0 0,0 0 0,0 0-1,0 0 1,0 0 0,0-1 0,0 1 0,0-1 0,0 1-1,0-1 1,0 0 0,0 0 0,1 0 0,-1 0 0,0 0-1,0 0 1,0 0 0,0-1 0,0 1 0,0-1-1,0 0 1,0 0 0,0 1 0,0-1 0,3-2 0,2-3-40,0 0 0,-1 0 0,9-10 0,8-7-19,-12 11-180,-9 9 151,0 1 1,0-1-1,1 1 1,-1 0 0,1 0-1,0-1 1,-1 2-1,1-1 1,0 0-1,5-2 1,-7 4 51,0 0 0,1 0 1,-1 0-1,0 0 0,0 0 1,0 1-1,1-1 0,-1 0 0,0 1 1,0-1-1,0 0 0,0 1 1,0 0-1,0-1 0,0 1 0,0 0 1,0-1-1,0 1 0,0 0 1,0 0-1,0 0 0,0 0 0,-1 0 1,1-1-1,0 2 0,-1-1 1,1 1-1,1 0 5,-1 1 1,0-1 0,0 1-1,0-1 1,0 1-1,-1 0 1,1-1-1,-1 1 1,1 0-1,-1 4 1,-1-1 15,0-1 0,-1 1 0,0-1 0,0 0 0,0 0 0,0 0 0,-1 0 1,-6 9-1,2-5 58,0 0 1,0 0 0,-12 9-1,18-16-31,-1-1 0,0 0 0,1 0 0,-1 0 0,0 0 0,0 0 0,0-1 0,0 1-1,0 0 1,0-1 0,0 1 0,0-1 0,-3 0 0,5 0-41,-1 0-1,0 0 1,0 0-1,1 0 1,-1 0-1,0 0 1,0 0 0,1 0-1,-1-1 1,0 1-1,1 0 1,-1 0-1,0-1 1,1 1 0,-1-1-1,0 1 1,1 0-1,-1-1 1,1 1-1,-1-1 1,1 0 0,-1 1-1,1-1 1,-1 1-1,1-1 1,0 0-1,-1 1 1,1-1 0,0 0-1,-1 1 1,1-1-1,0 0 1,0 1-1,0-1 1,0 0 0,0 0-1,0 1 1,0-3-1,0 2-38,0-1 0,1 0 0,-1 0 0,1 1 0,-1-1-1,1 0 1,0 1 0,-1-1 0,1 1 0,0-1 0,0 1 0,0-1 0,0 1-1,1 0 1,-1-1 0,0 1 0,1 0 0,-1 0 0,0 0 0,1 0-1,0 0 1,2-1 0,6-3-761,0 1 0,17-6 0,-12 5-1432,3 0 484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31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33 8384,'-22'-17'3808,"26"9"-3328,-4 0-3392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31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9888,'25'-50'4480,"11"33"-3904,-23 9-1984,5 8 640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32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294 717 2304,'1'-1'142,"-1"1"0,0-1 1,1 0-1,-1 0 0,1 0 1,-1 1-1,1-1 0,0 0 0,-1 1 1,1-1-1,0 0 0,-1 1 1,1-1-1,0 1 0,0-1 0,-1 1 1,1-1-1,0 1 0,0 0 1,0-1-1,0 1 0,-1 0 0,1 0 1,0 0-1,0 0 0,0 0 1,0 0-1,0 0 0,1 0 0,21-13 8534,-32 12-6975,-4 1-1352,-1 1-1,1 1 1,-1 0 0,-24 9-1,-52 23 31,74-26-314,1 0 0,-1 1 0,1 1-1,1 0 1,0 1 0,-22 22 0,33-31-45,1 2 0,-1-1 0,1 0 1,0 0-1,0 1 0,0-1 0,-2 7 1,4-10-7,-1 1 1,1 0 0,0 0 0,-1 0 0,1 0 0,0 0-1,0 0 1,0 0 0,0-1 0,0 1 0,0 0 0,0 0-1,0 0 1,0 0 0,0 0 0,1 0 0,-1 0-1,0 0 1,0 0 0,1-1 0,-1 1 0,1 0 0,-1 0-1,1 0 1,-1-1 0,1 1 0,0 0 0,-1-1 0,1 1-1,0 0 1,-1-1 0,1 1 0,0-1 0,0 1 0,-1-1-1,1 1 1,2-1 0,-1 1 23,1 0 1,0-1-1,0 0 0,-1 1 1,1-1-1,0 0 0,0 0 1,-1-1-1,1 1 0,0-1 1,4-1-1,31-12 264,-32 12-237,12-8-1,1-1 0,-2 0 0,1-1 0,-2-1 0,29-28 1,14-10-354,-58 50 259,20-12-538,-21 13 560,0 0-1,0 0 0,0 0 0,0 0 0,0 0 1,0 0-1,0 0 0,0 0 0,0 0 1,0 0-1,0 0 0,1 0 0,-1 0 0,0 0 1,0 0-1,0 0 0,0 0 0,0 0 1,0 0-1,0 0 0,0 1 0,0-1 1,0 0-1,0 0 0,0 0 0,0 0 0,0 0 1,0 0-1,0 0 0,0 0 0,0 0 1,0 0-1,0 1 0,0-1 0,0 0 0,0 0 1,0 0-1,0 0 0,0 0 0,0 0 1,0 0-1,0 0 0,0 0 0,0 0 0,0 1 1,0-1-1,0 0 0,0 0 0,0 0 1,0 0-1,0 0 0,0 0 0,0 0 0,0 0 1,0 0-1,0 0 0,-1 0 0,1 1-42,-1 4-11,0 1-1,0-1 0,1 1 0,0 0 1,0-1-1,0 1 0,1-1 0,-1 1 1,1 0-1,1-1 0,-1 0 0,4 8 1,-3-5 141,1-1 0,0 0 1,1 0-1,0-1 1,0 1-1,0-1 0,1 0 1,9 10-1,-12-14-24,0-1 0,0 1 1,0-1-1,0 0 0,1 1 0,-1-1 0,0 0 0,1 0 0,-1 0 1,0-1-1,1 1 0,-1-1 0,1 1 0,0-1 0,-1 0 1,1 0-1,-1 0 0,1 0 0,-1 0 0,1-1 0,-1 1 1,1-1-1,-1 1 0,1-1 0,-1 0 0,0 0 0,1 0 0,-1 0 1,4-3-1,4-4 112,1 0 0,-1 0 0,0-1-1,12-15 1,-8 10 37,10-11-84,23-32 0,-30 34-105,-1-1 0,-2-1-1,18-37 1,-2-2 124,-3-2-1,-3-2 1,28-124 0,-49 177-162,-1-1 0,-1 0 0,-1 0 0,0 0 0,-1 0 0,-5-28 1,5 43 24,1-4-26,-1 1-1,0-1 1,-1 0 0,1 1-1,-4-8 1,4 11 9,0 0 1,1 0 0,-1 0-1,0 0 1,0 0-1,0 0 1,1 1-1,-1-1 1,0 0 0,0 0-1,-1 1 1,1-1-1,0 0 1,0 1-1,0-1 1,0 1 0,0 0-1,-1-1 1,1 1-1,0 0 1,0 0-1,0 0 1,-1 0 0,1 0-1,0 0 1,-3 0-1,1 1-1,-1 0 0,1 0-1,0 0 1,-1 0-1,1 1 1,0-1 0,0 1-1,-1 0 1,2 0-1,-1 0 1,0 0 0,0 1-1,1-1 1,-1 1-1,1-1 1,0 1 0,-1 0-1,1 0 1,-2 6-1,-3 4 28,1 1-1,0-1 0,1 1 0,-3 15 0,-4 30-26,3 0 0,-2 81 0,9-97 101,3 0 1,1 0-1,14 71 1,-9-81-797,2 1 1,1-2-1,2 1 1,32 60-1,-3-24-8131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33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83 9792,'-4'-39'4448,"4"20"-3872,8 11-640,9 8-96,9-9 1248,5 9-576,23-8 319,7 8-511,32 0-384,-3 5 0,16 7-1119,-9 7 639,-4-3-4384,-11 4 2688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36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33 140 4480,'-7'-4'883,"-12"-8"396,19 12-1179,-1 0 0,1-1 1,0 1-1,-1 0 0,1 0 0,-1-1 0,1 1 0,0 0 0,0 0 0,-1-1 1,1 1-1,0 0 0,0-1 0,-1 1 0,1 0 0,0-1 0,0 1 0,0-1 1,-1 1-1,1 0 0,0-1 0,0 1 0,0-1 0,0 1 0,0-1 0,0 1 1,0 0-1,0-1 0,0 1 0,0-1 0,0 1 0,0-1 0,5-26 4754,-3 24-4704,1-1 0,-1 1 0,1 0 0,0 0 0,0 0 0,0 1 1,1-1-1,-1 1 0,1-1 0,-1 1 0,1 0 0,0 0 1,0 1-1,0-1 0,0 1 0,0 0 0,6-1 0,0 0-96,0 0-1,0 1 1,0 1-1,0-1 1,0 2-1,16 1 1,-17 0-44,0 1 0,0 0 1,0 1-1,-1 0 0,1 0 1,-1 1-1,0-1 0,-1 2 1,1-1-1,-1 1 0,0 1 0,-1-1 1,1 1-1,-1 0 0,0 0 1,-1 1-1,0 0 0,6 11 1,-5-7 61,0 0 1,-1 0 0,0 1 0,-1 0-1,-1 0 1,0 0 0,0 0-1,-2 0 1,1 0 0,-2 1 0,0-1-1,-2 17 1,1-20 14,-1 0 0,0 0 0,-1 0 1,0-1-1,0 1 0,-1-1 0,-1 0 0,1 0 0,-1 0 0,-1 0 0,0-1 0,0 0 1,-1 0-1,0-1 0,0 0 0,0 0 0,-14 9 0,5-1 146,14-13-222,1 0 0,-1-1 0,0 1-1,1-1 1,-1 1 0,0-1 0,0 1-1,0-1 1,0 0 0,0 0 0,0 0-1,0 0 1,0 0 0,-4 0 0,4-1 58,25 0 107,-3-1 56,1-2 1,0 0-1,-1-1 1,0-2-1,0 0 1,24-10-1,9-3 221,-41 15-359,45-14 314,-1-2 1,70-36-1,-108 46-342,0-2 0,0 0 1,31-28-1,-39 30-46,0-1-1,0 0 1,-1 0 0,-1-1 0,0 0 0,11-24 0,-15 26-43,0 0 0,-1 0 0,0 0 1,0-1-1,-1 1 0,1-21 0,-3 26-131,0-1-1,0 0 0,0 1 1,-1-1-1,0 0 0,0 1 0,0-1 1,-1 1-1,0 0 0,0 0 1,0-1-1,-1 1 0,0 0 0,0 1 1,-3-6-1,-13-5-2384,1 7 763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36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67 2720,'3'-6'850,"-2"4"-420,0 1-1,-1-1 1,1 0 0,0 0-1,-1 1 1,1-1 0,-1 0-1,0 0 1,0-2-1,1 2 9,0 0 0,-1 1 0,1-1 0,0 0 0,0 0 0,0 1 0,0-1 0,0 0-1,1 1 1,-1-1 0,0 1 0,3-2 0,-2 0 140,0 1 1,1 0-1,-1 0 1,0 1-1,1-1 0,0 0 1,4-1-1,-7 3-523,1 0 0,-1 0-1,0 0 1,1 0 0,-1 0 0,0 0-1,1 0 1,-1 0 0,0 0 0,1 0-1,-1 0 1,0 1 0,1-1-1,-1 0 1,0 0 0,0 0 0,1 0-1,-1 1 1,0-1 0,0 0 0,1 0-1,-1 1 1,0-1 0,0 0 0,1 1-1,-1-1 1,0 0 0,0 0 0,0 1-1,0-1 1,0 0 0,1 1-1,-1-1 1,0 0 0,0 1 0,0-1-1,0 0 1,0 1 0,0-1 0,0 1-1,0 17 467,0-14-353,0 23 397,0 20 225,-6 57-1,5-98-732,0 0 1,0 0-1,-1-1 0,0 1 0,0 0 0,0-1 1,0 1-1,-1-1 0,0 0 0,0 0 0,-1 0 1,1 0-1,-1-1 0,0 1 0,-1-1 0,1 0 1,0 0-1,-1-1 0,0 1 0,0-1 0,0 0 1,-1 0-1,1-1 0,0 1 0,-1-1 0,0-1 1,0 1-1,-11 1 0,-4-1 50,0-2 0,-22-1 0,17 0-23,-6-2-311,-53-9 1,70 9-2222,-1-1 0,-26-11 0,37 14 732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27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36 7040,'-10'-35'3178,"6"50"2449,-8 21-3323,-2 7-2043,-10 50 1,10-2-5425,13-90 4923,1 1 0,0-1 0,0 0 0,0 1 0,0-1 1,0 0-1,0 1 0,1-1 0,-1 0 0,0 0 0,0 1 0,2 0 0,-2-1 128,0-1 0,0 0-1,3 2-1123,-3-2 1123,1 1 1,-1-1-1,0 0 1,1 0-1,-1 0 1,0 0 0,1 0-1,-1 0 1,0 0-1,0 0 1,1 0 0,-1 0-1,0 0 1,1 0-1,0-1 1,1 1-225,0-2-1,0 1 1,0 0 0,0 0 0,0-1 0,-1 1 0,1-1-1,0 1 1,-1-1 0,1 0 0,-1 0 0,2-2 0,14-25-1274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37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19 145 8128,'-18'-25'3680,"28"14"-3168,-2 3 2080,5 5-1504,13-9 831,9 4-1119,9-3-160,5 3-416,3-8-352,-4 4 64,9 1-416,-4 3 256,-1 0-3615,2 5 2111,-10 3-5568,-6 3 4128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37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95 5472,'-1'-2'351,"0"0"0,1 0 0,-1-1 0,1 1 0,0 0 0,0 0 0,0 0 0,0 0 0,0 0 0,0-1 0,1 1 0,-1 0 0,1 0 0,-1 0 0,1 0 0,0 0 0,0 0 0,0 0 0,0 0 0,0 0 0,0 1 0,0-1 0,1 0 0,-1 1-1,1-1 1,-1 1 0,1-1 0,-1 1 0,1 0 0,0 0 0,4-2 0,2-2 193,1 1 0,1 0 0,-1 0 0,1 1 0,17-3 0,0 3-477,0 0-1,1 2 0,-1 1 1,1 1-1,-1 1 1,0 2-1,0 1 0,36 10 1,-55-13-235,27 10-1425,-34-12 1321,0 1 0,0-1 0,0 1 0,0-1 0,1 1 0,-1 0 0,-1 0 0,1-1 0,0 1 0,0 0 0,0 0 0,0 0 0,0 0 0,-1 0 1,1 0-1,0 0 0,-1 0 0,1 0 0,-1 0 0,1 0 0,-1 0 0,0 0 0,1 3 0,-1 11-2245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37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8896,'0'-8'4032,"16"3"-3520,-3 2 2112,10 6-1537,12-3 641,-1 0-1024,10 0-224,5 9-288,-1-5-352,-4 3 96,-5-2-544,-3 3 320,-14-2-3231,-1 2 1919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39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119 260 2400,'0'-3'502,"0"-1"1,0 1-1,0-1 0,1 0 0,-1 1 1,1-1-1,0 1 0,0 0 1,0-1-1,2-3 0,-1 4 4,-1 2-209,-1 0 0,1 0 1,0-1-1,-1 1 0,1 0 1,-1 0-1,1 0 1,-1 0-1,1-1 0,-1 1 1,0 0-1,0 0 0,0-1 1,1 1-1,-1 0 1,0 0-1,-1-1 0,1 1 1,0 0-1,0 0 0,0-1 1,-1 1-1,0-2 1,1 3-250,-1 0 1,1 0-1,0-1 1,-1 1 0,1 0-1,0 0 1,-1 0-1,1 0 1,0 0 0,-1 0-1,1 0 1,0 0-1,-1 0 1,1 0 0,0 0-1,-1 1 1,1-1 0,0 0-1,0 0 1,-1 0-1,1 0 1,0 0 0,-1 1-1,1-1 1,0 0-1,0 0 1,-1 1 0,1-1-1,0 0 1,0 0-1,0 1 1,-1-1 0,1 0-1,0 0 1,0 1 0,0-1-1,0 1 1,-2 0 167,-12 11 134,0 1 0,1 1 0,1 0 0,-12 16 0,18-23-250,1 1 0,0 0 1,1 1-1,0-1 0,0 1 0,0 0 1,1 0-1,1 0 0,-4 18 0,6-25-81,0 0-1,0 1 1,0-1-1,0 0 0,0 0 1,1 0-1,-1 1 1,1-1-1,-1 0 1,1 0-1,0 0 0,0 0 1,-1 0-1,2 0 1,-1 0-1,0 0 1,0 0-1,1-1 0,-1 1 1,1 0-1,-1-1 1,1 1-1,0-1 0,-1 0 1,1 1-1,0-1 1,0 0-1,0 0 1,0 0-1,0 0 0,0-1 1,3 2-1,2-1 56,0 1-1,1-1 0,-1 0 1,1-1-1,-1 1 0,1-2 1,14-1-1,-4-1-67,0-1 0,0-1-1,0-1 1,-1-1 0,1 0 0,-2-1-1,1-1 1,-1 0 0,0-1 0,-1-1 0,25-23-1,-40 33-43,1 1 0,-1-1 0,1 1 0,-1 0 0,1-1 0,0 1 0,-1-1 0,1 1 0,-1 0-1,1-1 1,0 1 0,-1 0 0,1 0 0,0 0 0,-1-1 0,1 1 0,1 0 0,-2 0 19,0 0 0,1 0 0,-1 1 0,0-1 0,1 0 0,-1 0 0,0 0 1,0 1-1,1-1 0,-1 0 0,0 0 0,0 1 0,1-1 0,-1 0 0,0 0 0,0 1 1,0-1-1,1 0 0,-1 1 0,0-1 0,0 0 0,0 1 0,0 0 0,1 4-55,0-1 1,-1 1-1,1 0 0,-1 6 0,0 5 94,2-8 73,0 0-1,0 1 1,1-1-1,1 0 1,-1-1-1,1 1 1,8 11-1,-10-15 12,0-1-1,1 0 1,0 0 0,-1 0-1,1 0 1,0 0 0,0-1-1,1 1 1,-1-1 0,0 0-1,1 0 1,0 0 0,-1 0-1,1-1 1,0 0 0,0 1-1,0-1 1,6 0 0,-1-1 75,0 0 1,0-1 0,1 0 0,-1 0-1,0-1 1,0-1 0,14-5-1,-3 0-53,-1-1-1,21-13 0,-30 15-97,0 1 0,-1-1 0,0-1 0,0 0 0,-1 0 0,15-17-1,-18 18-30,-1 0-1,0 0 0,0-1 1,0 1-1,-1-1 0,0 1 0,0-1 1,-1 0-1,0 0 0,2-15 1,-4 7-6,0 1 0,-1-1 0,0 1 0,-1 0 0,-7-25 0,6 29-197,0-1 0,-1 1 0,-1 0 0,0 0 0,0 0 0,-1 1 0,-13-18 0,14 23-157,1 1-1,-1-1 1,0 1 0,0 0-1,0 1 1,-11-7-1,12 9 140,3 0 55,-1 0 0,1 0-1,-1 0 1,0 0-1,0 1 1,0-1-1,1 1 1,-1 0 0,0-1-1,0 1 1,0 0-1,0 0 1,0 0-1,0 0 1,0 0 0,1 0-1,-1 1 1,0-1-1,0 1 1,0-1-1,1 1 1,-1 0 0,0 0-1,0 0 1,-2 2-1,0 0-395,1 0 0,-1 0-1,1 1 1,0 0 0,0 0-1,0-1 1,0 2 0,1-1-1,-3 7 1,-9 23-1776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40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85 1472,'0'-2'230,"0"0"0,1 0 0,-1-1 0,1 1 0,-1 0 0,1 0 0,0 0 0,0 0 0,0 0 0,0 0 0,0 0 0,2-1 0,20-23 5841,1 1 3056,-17 20-7988,-4 65-805,3 0-1,25 107 0,-19-110-175,-9-44-77,0 0 0,-1 0 0,-1 0 0,0 0 1,-1 0-1,0 0 0,-1 0 0,-2 14 0,2-26-34,1 0-1,-1 1 0,1-1 0,-1 0 0,1 1 1,-1-1-1,0 0 0,1 0 0,-1 0 1,0 0-1,0 0 0,0 0 0,0 0 1,0 0-1,0 0 0,0 0 0,-1 0 1,1-1-1,0 1 0,0 0 0,-1-1 1,1 1-1,0-1 0,-1 1 0,1-1 0,0 0 1,-4 1-1,-1-1 68,-1 0 1,0-1 0,1 1-1,-12-3 1,9 1-196,-7-2 66,-29-9 0,-2-1-184,6 3-1417,15 2-4048,21 8 3419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41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54 8896,'-13'-22'4032,"8"10"-1152,10 12-1921,3-5 1569,10 5-1440,8-3-192,5 3-544,8-5-192,6 2-96,12 0-416,0 3 224,4 0-2240,-4 3 1312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41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28 170 4320,'-7'0'505,"5"0"-323,1 0-1,-1 1 1,-13-14 5775,15 13-5829,10-8 1318,-5 6-1020,0-1-1,1 1 1,-1 0-1,0 1 1,1-1-1,7 0 1,-2 0-93,214-32 3397,-116 20-2927,619-54-51,-673 64-1028,185-9-2454,-80 15-3336,-141-1 4410,23 5 0,-1 6-3362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42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23 122 6720,'-22'-17'2170,"22"17"-2119,0 0 0,0-1 0,0 1 0,0 0 0,0 0 0,-1-1 0,1 1 0,0 0 0,0-1 0,1 1 0,-1 0 0,0 0 0,0-1-1,0 1 1,0 0 0,0-1 0,0 1 0,0 0 0,0 0 0,0-1 0,1 1 0,-1 0 0,0 0 0,0-1 0,0 1 0,1 0 0,-1 0 0,0 0 0,0-1-1,1 1 1,6-7 1592,12-6-631,1 1 1,0 0-1,1 2 1,0 1 0,0 0-1,32-8 1,-42 15-959,0 0 0,0 0 0,0 1 0,0 1 0,0 0 0,19 2 0,-23-1-18,0 1-1,0-1 1,0 2-1,-1-1 1,1 1 0,-1 0-1,1 0 1,-1 0-1,0 1 1,0 0-1,7 7 1,-10-9-8,0 1 1,0-1-1,0 1 1,-1 0 0,0 0-1,1 0 1,-1 0-1,0 0 1,0 1-1,-1-1 1,1 0-1,-1 1 1,1-1 0,-1 1-1,0 0 1,-1-1-1,1 1 1,-1 0-1,1 0 1,-1 0-1,0-1 1,-1 1 0,1 0-1,0 0 1,-1-1-1,0 1 1,0 0-1,0-1 1,-1 1-1,-1 3 1,-3 4 99,-1-1 0,0 0 1,0 0-1,-1-1 0,-14 13 0,-50 40 320,66-57-374,-7 4 155,-25 14 1,10-6 201,24-14-77,5-2-52,10-1 161,17-6-35,-10 0-435,1 1 0,0 0-1,27-2 1,60 0-1024,-93 6 699,21-1-2345,-2 2 751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42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 8480,'6'-23'2730,"-5"23"-2683,-1-1 0,0 1-1,0 0 1,0-1-1,0 1 1,0 0 0,0-1-1,0 1 1,0 0-1,0-1 1,1 1 0,-1 0-1,0 0 1,0-1-1,0 1 1,1 0 0,-1 0-1,0-1 1,0 1-1,1 0 1,-1 0 0,1-1-1,3-1-102,-3 0 400,1 1 1,0 0-1,0-1 0,0 1 1,0 0-1,1 1 1,1-2-1,-3 2-258,-1 0-1,1 0 1,0 0 0,-1 0-1,1 0 1,0 0-1,-1 0 1,1 0 0,0 0-1,-1 0 1,1 0 0,-1 1-1,1-1 1,-1 0-1,1 0 1,0 1 0,-1-1-1,1 1 1,-1-1 0,1 0-1,-1 1 1,0-1-1,1 1 1,-1-1 0,1 1-1,-1-1 1,0 1-1,1-1 1,-1 1 0,0-1-1,0 1 1,1 0 0,-1-1-1,0 1 1,0 0-1,2 4 279,-1 1 0,0-1 0,0 1-1,-1 0 1,1-1 0,-2 10-1,-4 36 524,3-38-778,-3 20-101,-10 34 1,10-50-1959,-12 29 0,11-27 324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43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8800,'8'-26'2842,"-8"26"-2812,0 0-1,0 0 1,0 0-1,0-1 1,0 1-1,0 0 1,0 0-1,0-1 1,1 1-1,-1 0 1,0 0-1,0 0 0,0-1 1,0 1-1,0 0 1,0 0-1,0 0 1,1 0-1,-1-1 1,0 1-1,0 0 1,0 0-1,0 0 1,0 0-1,1 0 1,-1-1-1,0 1 1,0 0-1,0 0 0,1 0 1,-1 0-1,0 0 1,0 0-1,1 0 1,-1 0-1,0 0 1,0 0-1,2-1 124,0 1-1,-1 0 0,1 0 1,-1-1-1,1 1 1,0 0-1,-1 0 1,1 1-1,-1-1 0,1 0 1,-1 0-1,1 1 1,0-1-1,-1 1 0,0 0 1,1-1-1,-1 1 1,1 0-1,-1 0 0,0 0 1,1 0-1,-1 0 1,0 0-1,0 0 0,2 2 1,2 5 151,-1 1 0,0-1 0,0 1 0,-1 0 0,0 0 0,0 0 0,-1 0 1,-1 1-1,1-1 0,-1 11 0,0 8-75,-2-1 0,-4 35 0,1-28-295,-9 58-1001,10-77-783,-1-1 0,0 1-1,-1-1 1,-7 15 0,0-13-2961,2-4 1585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2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8 6880,'9'-8'2560,"-1"16"-1984,-3-1-160,-5 6 1888,-5 6-1344,-3 9 320,-5 6-768,0 5-320,-5 11-128,0-6-1408,5 3 736,0-5-4064,3 10 2592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43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13 203 8064,'-11'-19'2592,"11"19"-2559,0 0 0,0-1 0,-1 1 0,1 0 0,0 0 0,0 0 0,0-1 0,0 1 0,0 0 0,0 0 0,0 0 0,-1-1 0,1 1 0,0 0 0,0 0 0,0-1 0,0 1 0,0 0 0,0 0 0,0-1 0,0 1 0,0 0 0,0 0 0,1-1 0,-1 1 0,0 0 1,0 0-1,0 0 0,0-1 0,0 1 0,4-7 571,0 1 1,0 0 0,1 0-1,0 0 1,0 0 0,0 1-1,0 0 1,1 0 0,8-5-1,-9 6-267,5-5 296,15-11 1166,36-23-1,-52 37-1519,0 1-1,1 0 1,0 1 0,0 0-1,1 0 1,-1 1-1,22-3 1,-14 5-29,0 1 0,0 0 1,0 2-1,0 0 0,0 1 1,0 1-1,0 0 0,19 8 1,18 10 225,60 33 0,-102-48-338,26 9-1,-34-15-511,1 1 0,-1-1-1,0 0 1,0 0 0,0-1 0,1 0-1,-1 0 1,8-1 0,-12 1 176,1 0 0,-1 0 0,0 0 0,0-1-1,0 1 1,0 0 0,0-1 0,1 1 0,-1-1 0,0 1 0,0-1 0,0 0 0,0 1 0,-1-1-1,1 0 1,0 0 0,0 1 0,1-3 0,-1 1-405,0 0-1,0-1 1,0 1 0,-1 0-1,1 0 1,-1-1-1,0 1 1,1-4 0,0-25-3701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4:54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5312,'9'1'10897,"2"-1"-10161,0 0-1,16-3 0,-12-1-626,1-1-1,-1-1 0,21-10 1,13-6 71,-47 22-146,-1-1-1,1 0 1,0 1 0,0 0 0,0-1 0,0 1-1,0 0 1,0 0 0,0 0 0,0 0 0,0 0-1,0 0 1,2 1 0,-3 0 35,0-1 0,0 0 1,0 1-1,0 0 0,0-1 0,0 1 0,-1-1 0,1 1 1,0 0-1,0-1 0,-1 1 0,1 0 0,0 0 0,-1 0 1,1 0-1,-1 0 0,1-1 0,-1 1 0,1 0 0,-1 0 1,0 0-1,0 0 0,1 0 0,-1 2 0,1 3 217,0-1-1,0 0 0,1 1 0,-1-1 1,1 0-1,5 9 0,-6-12-220,0 0 0,1 0 0,-1 0 0,0-1 0,1 1 0,-1-1-1,1 1 1,-1-1 0,1 1 0,0-1 0,-1 0 0,1 0 0,0 0 0,0 0 0,0 0 0,0 0 0,0 0 0,0-1-1,0 1 1,3-1 0,8 0 128,1 0-1,-1-2 1,0 0 0,26-7-1,-1 1-93,36-11-2436,1 0-9913,-53 17 8928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5:19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108 159 2496,'1'14'3989,"-2"-1"-816,1-13-3131,1 1-1,-1-1 0,0 0 0,0 0 0,0 0 1,1 1-1,-1-1 0,0 0 0,0 0 1,0 0-1,1 0 0,-1 0 0,0 0 0,0 1 1,1-1-1,-1 0 0,0 0 0,1 0 0,-1 0 1,0 0-1,0 0 0,1 0 0,-1 0 1,0 0-1,0 0 0,1 0 0,-1 0 0,0 0 1,1-1-1,-1 1 0,0 0 0,11-3 310,-4-1-207,0 0 0,-1-1 0,1 0 1,-1 0-1,0-1 0,7-8 0,29-39 111,-2-2-245,-38 52-75,0 1-1,0-1 0,0-1 0,0 1 0,0 0 1,-1 0-1,0-1 0,2-5 0,-41 114-552,-14 132 793,29-120 242,9-30-190,-3 15 330,15-93-197,1-1 0,0 0 0,0 16 1162,-7-36-978,5 11-580,1 0 0,0 0 0,0 0 0,-1 1 0,1-1 0,0 0-1,-1 1 1,1 0 0,-1-1 0,1 1 0,-1 0 0,1 0 0,-1 1 0,1-1 0,-4 1-1,-4 2-61,0 0-1,-13 5 0,8-2 19,-2 2-51,14-5 216,11-7 3,23-8-97,0 1 0,1 1 0,1 2 0,0 1-1,0 2 1,39-2 0,-65 7 52,0 0 0,1 0-1,-1 0 1,0 1 0,14 3-1,-18-3-180,0 0-1,0 0 0,0 1 1,0-1-1,-1 1 0,1-1 1,0 1-1,-1 0 0,1 0 1,-1 0-1,0 0 0,0 0 1,0 0-1,0 1 0,0-1 1,2 5-1,5 14-1274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5:20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3648,'1'-11'7108,"-1"10"-6824,1 0-43,0 0-1,0 0 1,0 1-1,0-1 1,1 0 0,-1 1-1,0-1 1,0 1-1,0-1 1,2 0 0,5-1-413,1 1 1,13-2 0,-8 2 950,88-6 463,81 0-383,-154 7-854,-6 1 399,-2 0-3352,-13-1 1146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5:20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31 222 4480,'5'-9'5408,"-4"9"-5265,1 0-1,-1 0 1,1-1 0,-1 1 0,1-1 0,-1 0 0,0 1-1,1-1 1,-1 0 0,0 0 0,1 1 0,-1-1 0,0 0-1,0 0 1,2-3 0,16-20 432,-14 17-513,11-19 122,0 0 0,15-37 0,-11 20-405,-15 33-198,-7 10-114,-9 20-8,-3 19 423,-12 61-1,14-54 206,-22 81 553,-25 108 1696,57-226-2178,-2 10 260,1 1 1,-1 26 741,13-58-4712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5:21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125 101 4736,'14'-45'2602,"-14"45"-2568,0 0 0,0-1 1,0 1-1,0 0 0,0 0 0,0 0 0,0 0 0,0 0 0,0 0 0,0 0 0,0 0 0,0 0 0,0-1 0,0 1 0,1-1 544,-1 1-544,0 0 0,0 0 0,0 0 0,0 0 0,0 0 0,0 0 0,0 0 0,1 0 0,-1 0 1,0 0-1,0 0 0,0 0 0,0 0 0,0 0 0,0 0 0,0 0 0,0 0 0,1 0 0,-1 0 0,0 0 0,0 0 0,0 0 0,0 0 0,0 0 0,0 0 0,-1 7 638,-33 60 241,7-17-460,3 1 0,-24 71 0,46-116-349,0 1-1,1-1 1,0 1 0,0 0 0,1 0 0,0-1 0,0 1 0,0 0 0,1 0 0,2 8 0,-3-13-46,1 1 0,0 0 0,0-1 0,0 1 0,0 0 0,0-1 0,1 0 0,-1 1 0,1-1 0,0 0 0,0 0 0,0 1 0,0-1 0,0-1 0,0 1 0,0 0 0,0-1 0,1 1 0,-1-1 0,1 1 0,-1-1 0,1 0 0,-1 0 0,1 0 0,0-1 0,4 2 0,4-1 79,0-1 1,0 0-1,0 0 1,0-1 0,0-1-1,0 0 1,0 0-1,0-1 1,-1 0-1,1-1 1,-1 0-1,0-1 1,0 0-1,0-1 1,-1 0 0,0 0-1,0-1 1,13-13-1,-9 4-139,0-1 0,-1 0 0,-1-1 0,-1 0 0,-1-1 0,0 0 0,-1 0 0,-1-1 0,-1 0 0,-1 0 0,0-1 0,2-36-1,-7 49-52,1 1 0,-1 0-1,-1 0 1,0-1-1,0 1 1,0 0-1,-1 0 1,1 0-1,-2 0 1,1 0-1,-1 1 1,0-1-1,-1 1 1,-5-9-1,8 14 30,0-1 0,0 1 0,0 1-1,0-1 1,0 0 0,0 0-1,0 0 1,0 0 0,0 1-1,-1-1 1,1 0 0,0 1-1,0 0 1,-1-1 0,1 1 0,0-1-1,-1 1 1,1 0 0,0 0-1,-3 0 1,1 0 13,1 1 0,-1-1 0,1 1-1,0 0 1,0 0 0,-1 0 0,1 0 0,0 0 0,0 0 0,0 1-1,-2 1 1,-1 1-90,0 1-1,1-1 0,-1 1 1,1 0-1,0 0 1,1 1-1,-1-1 0,-3 9 1,4-4-1267,0 1 0,0 0 0,1 1 0,1-1 0,0 0 0,0 1 0,2 12 0,-1-24 1285,0 10-2315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5:21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81 4384,'9'-12'797,"-2"3"196,-1 1 0,15-14 0,-17 16 301,-9 10-327,-28 32-766,3 2-1,0 1 1,3 2-1,-30 56 1,55-92-150,0-1 0,0 1 1,1-1-1,-1 1 1,1 0-1,0-1 0,1 1 1,-1 0-1,1 0 1,0 0-1,0-1 0,0 1 1,1 0-1,-1 0 1,1 0-1,0-1 0,1 1 1,3 7-1,-3-6 47,1-1-1,0 0 1,0-1 0,1 1-1,0-1 1,0 1 0,0-1-1,0 0 1,0 0-1,1-1 1,0 1 0,0-1-1,0 0 1,0 0 0,6 2-1,0-1 21,-1-1-1,1 0 0,0 0 1,0-1-1,0-1 0,1 0 1,-1 0-1,0-1 0,0 0 1,1-1-1,-1-1 0,0 1 1,0-2-1,0 0 0,0 0 1,-1-1-1,1 0 0,-1 0 1,0-2-1,0 1 0,-1-1 1,1 0-1,-1-1 0,-1 0 0,1-1 1,-1 0-1,-1 0 0,11-15 1,-10 10-59,-1 0 1,0-1 0,-1 0 0,0 0-1,-1 0 1,-1-1 0,3-20-1,-4 15-108,-1 0-1,-1 0 0,0 0 1,-5-40-1,3 55-29,0-1-1,0 1 1,-1 0 0,1-1-1,-1 1 1,0 0-1,0 0 1,-1 0 0,-5-8-1,7 12 48,-1-1-1,1 0 1,-1 1 0,0-1-1,1 1 1,-1 0-1,0-1 1,0 1-1,0 0 1,0 0 0,0 0-1,0 1 1,0-1-1,0 0 1,0 1-1,0-1 1,0 1 0,0 0-1,-1-1 1,1 1-1,0 0 1,0 1 0,0-1-1,0 0 1,-1 0-1,-2 2 1,-3 1-221,0 0 0,1 0 0,-1 0 0,1 1 0,0 1 0,0-1 0,1 1 0,-7 5 0,-48 51-2952,53-51 2484,-49 54-1577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5:22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548 338 3904,'0'-2'233,"1"-1"1,-1 0-1,1 1 1,0-1-1,0 1 0,0-1 1,0 1-1,0-1 1,3-3-1,6-16 1726,-8 13-1625,0 0 0,-1 0 0,0-1 0,-1 1 0,0 0 0,-1-1 0,0 1 0,0 0 0,-1 0 0,0 0 0,0 0 0,-1 0 1,0 0-1,-7-11 0,6 10-231,-1 1 1,0 0-1,-1 0 1,0 1 0,-1 0-1,1 0 1,-1 0-1,-1 1 1,0 0-1,0 0 1,0 1 0,-17-10-1,14 11-128,1 1-1,-1 0 0,1 1 1,-1 0-1,0 0 1,0 1-1,-1 1 1,1 0-1,0 0 0,0 1 1,-1 1-1,-14 2 1,17-1 10,0 0 0,0 1 0,0-1 0,0 2 0,1 0 0,0 0 1,-1 0-1,1 1 0,1 0 0,-1 0 0,1 1 0,0 0 0,0 1 0,1-1 0,-9 12 1,-1 5 76,2 0 0,0 1 1,-15 36-1,-21 80 334,42-116-299,2 0 0,0 1 0,2-1 0,-2 28 0,5-43-9,1-1 0,0 1 0,1-1 0,0 0 0,0 1 0,1-1 0,0 0 0,0 0 0,1 0 0,0 0 0,0 0 0,1 0 0,0-1 0,1 0 0,7 11 0,-9-16-39,-1 1-1,0-1 1,1 0 0,0-1-1,-1 1 1,1 0 0,0-1-1,0 1 1,0-1 0,-1 0-1,2 0 1,-1 0 0,0-1-1,0 1 1,0-1 0,0 1-1,0-1 1,0 0-1,1 0 1,-1 0 0,0-1-1,0 1 1,0-1 0,0 0-1,0 0 1,5-2 0,1-1 33,0 1 1,-1-2-1,1 0 1,-1 0-1,0 0 0,-1-1 1,13-11-1,-19 16-67,1-1 0,-1 1-1,0 0 1,0-1-1,1 1 1,-1-1 0,-1 1-1,1-1 1,0 0-1,0 1 1,0-1-1,-1 0 1,1 0 0,-1 1-1,0-1 1,1 0-1,-1 0 1,0 0 0,0 0-1,0 1 1,0-3-1,-1 2-40,0 0-1,1 0 0,-1 0 0,0 0 1,0 0-1,0 0 0,0 1 1,-1-1-1,1 1 0,0-1 0,-1 0 1,1 1-1,-1 0 0,0-1 1,1 1-1,-1 0 0,0 0 0,-3-2 1,-2 1-58,1-1 0,-1 1 0,0 0 0,0 0 0,0 1 1,-11-1-1,-47 1-125,41 1 157,51 7 788,47 3 36,81 1 0,-44-4-482,-74-5-209,83 11 89,-104-12-413,-11-2-1518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5:23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29 4736,'12'-23'1530,"-12"23"-1484,0-1 0,1 1 0,-1 0-1,0-1 1,0 1 0,1 0-1,-1-1 1,0 1 0,1 0 0,-1-1-1,1 1 1,-1 0 0,0 0-1,1 0 1,-1 0 0,1-1 0,-1 1-1,1 0 1,-1 0 0,0 0-1,1 0 1,-1 0 0,1 0 0,-1 0-1,1 0 1,-1 0 0,1 0-1,-1 0 1,0 0 0,1 0 0,-1 1-1,1-1 1,-1 0 0,1 0-1,-1 0 1,0 1 0,1-1 0,-1 0-1,0 0 1,1 1 0,-1-1-1,0 0 1,1 1 0,-1-1 0,0 0-1,0 1 1,1-1 0,-1 1-1,0-1 1,0 0 0,0 1 0,1-1-1,-1 1 1,0-1 0,0 1-1,3 7 304,-1 0-1,0 0 0,-1 0 0,1 0 1,-1 1-1,-1-1 0,0 15 1,-10 58 639,9-76-901,-9 48 258,-1-1 0,-3-1 1,-40 93-1,46-125-302,-61 125 975,66-139-986,-8 14-76,7-16-1565,5-14-2760,0 8 3749,0 0 0,0 0 0,0 0 0,1 0 0,-1 0 0,1 1 0,-1-1 0,1 1 0,0-1 0,5-3 0,14-14-1028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5:23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28 4736,'12'-18'1697,"-11"18"-1558,0-1 0,0 0-1,-1 0 1,1 0-1,0 1 1,0-1-1,0 0 1,0 1 0,0-1-1,0 1 1,0-1-1,0 1 1,0 0-1,0-1 1,0 1 0,3 0 922,-4 1-979,1 0 0,0 0 0,-1 1 0,1-1 0,-1 1 1,1-1-1,-1 0 0,0 1 0,1-1 0,-1 1 0,0-1 0,0 1 1,0-1-1,0 0 0,0 1 0,-1-1 0,1 1 0,0-1 0,-1 1 1,1-1-1,-1 2 0,-1 5 111,-2 14 147,2-1 0,1 23 0,-1 4 32,-2 30 28,0-5-82,-2-1 0,-20 86 0,21-136-340,-2-1 0,0 0 0,-1-1-1,-2 1 1,-18 30 0,27-50-269,1 0 0,-1 0 1,0 0-1,1 0 0,-1 0 0,0 0 0,1 0 1,-1 0-1,0-1 0,0 1 0,0 0 0,0-1 1,0 1-1,0 0 0,0-1 0,0 1 0,0-1 1,-3 1-1,-8-1-4477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29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1172 2656,'3'0'356,"-1"-1"-1,1 1 1,0-1 0,0 0 0,-1 0-1,1 0 1,0-1 0,-1 1-1,5-4 1,3-4 327,0-1 0,-1 0 0,12-19 0,7-8 46,25-20 440,116-96 0,-49 49-531,-89 73-488,-1-1 0,44-62 0,39-79 62,-63 93-42,-37 60-159,10-16 397,-1 0 0,-2-1 0,16-41 0,-34 73-298,0 1 1,-1-1-1,0 0 1,0 0-1,0 0 1,0-7-1,-1 11-85,0 0-1,0 0 0,0 0 1,0 0-1,-1 1 0,1-1 1,0 0-1,0 0 1,-1 0-1,1 0 0,0 0 1,-1 1-1,1-1 1,-1 0-1,1 0 0,-1 1 1,1-1-1,-1 0 0,0 1 1,1-1-1,-1 0 1,0 1-1,0-1 0,1 1 1,-1-1-1,0 1 0,0 0 1,0-1-1,0 1 1,1 0-1,-1-1 0,0 1 1,0 0-1,0 0 0,0 0 1,0 0-1,0 0 1,0 0-1,0 0 0,1 0 1,-3 1-1,2-1-4,-1 0 1,0 1-1,1-1 0,-1 1 0,0-1 0,1 1 0,-1-1 1,1 1-1,-1 0 0,1 0 0,-1 0 0,1 0 0,0 0 1,-2 2-1,-17 23 333,7-4-149,2 0 0,-16 43 0,-10 53 219,5-13-290,14-55-12,2 1 0,-16 91 0,25-90-49,1 57 0,6-90-71,1-1-1,0 1 1,2 0 0,0-1 0,1 1-1,10 26 1,-12-41 9,-1 0 0,1 1 0,1-1 0,-1 0 0,1 0-1,-1-1 1,1 1 0,0 0 0,0-1 0,1 0 0,5 5 0,-6-6-24,0 0 0,-1-1-1,1 0 1,0 0 0,0 0 0,0 0 0,0 0 0,0 0 0,0-1 0,0 1 0,0-1 0,0 0-1,0 0 1,0 0 0,0 0 0,0-1 0,0 1 0,5-2 0,10-5-32,-1 0 0,1-1 1,-2 0-1,1-2 0,16-11 1,-9 5 31,216-150 56,-234 162 50,0 0-1,-1 0 0,1-1 0,-1 0 1,-1 0-1,1 0 0,-1-1 0,8-10 1,-12 15-78,0 1-1,0-1 1,1 1 0,-1-1 0,0 1 0,0-1 0,1 1-1,-1-1 1,0 0 0,0 1 0,0-1 0,0 1 0,0-1-1,0 1 1,0-1 0,0 0 0,0 1 0,0-1 0,0 0-1,-1 1 0,1-1-1,0 1 0,0 0 1,-1-1-1,1 1 0,0 0 1,-1 0-1,1-1 0,0 1 1,-1 0-1,1 0 0,0 0 0,-1-1 1,1 1-1,0 0 0,-1 0 1,1 0-1,-1 0 0,1 0 1,0 0-1,-1 0 0,-3 0 48,1 0 0,0 0-1,0 1 1,0 0 0,0-1-1,-4 2 1,-5 3 76,1 0 0,-1 1-1,1 0 1,1 0 0,-1 1 0,1 1 0,0 0-1,1 0 1,-17 19 0,12-10 46,0 2-1,1-1 1,1 2 0,-16 33 0,23-41-105,0 0 1,-5 22-1,9-30-68,0 0 0,0 0 1,1 0-1,-1 0 0,1 0 0,0 0 0,0 0 1,1 0-1,-1 0 0,1-1 0,0 1 0,2 8 1,-2-11-23,0 0 1,0 0-1,-1 0 1,1 0-1,0 0 1,0 0-1,0 0 1,1 0-1,-1 0 1,0 0-1,0 0 1,0-1 0,1 1-1,-1-1 1,0 1-1,1-1 1,-1 1-1,0-1 1,1 0-1,-1 1 1,1-1-1,-1 0 1,0 0-1,1 0 1,-1 0-1,1 0 1,2-1 0,0 0-74,1 0 0,0 0 0,0-1 1,-1 1-1,1-1 0,-1 0 1,6-4-1,1-2-97,1 0 1,-1-1-1,-1-1 0,0 0 1,12-15-1,40-62-1054,-9 13 546,-47 66 650,-5 6 31,0 1 0,0-1 0,0 0 0,0 1 0,0-1-1,1 0 1,-1 1 0,1 0 0,-1-1 0,1 1 0,0 0 0,-1 0 0,1 0 0,0 0 0,3-1-1,-5 2 11,1 0-1,-1 0 0,0 0 0,1 0 0,-1 0 1,1 1-1,-1-1 0,0 0 0,1 0 1,-1 1-1,1-1 0,-1 0 0,0 0 0,0 1 1,1-1-1,-1 0 0,0 1 0,1-1 1,-1 1-1,0-1 0,0 0 0,0 1 0,1-1 1,-1 1-1,0-1 0,0 0 0,0 1 0,0-1 1,0 1-1,0-1 0,0 1 0,0 0 1,0 20 64,0-14-39,0 22 127,2 0 0,2 0 0,13 57 0,-16-81-124,1 1 0,0-1-1,0 0 1,0 1 0,1-1-1,0 0 1,0-1-1,0 1 1,1 0 0,6 6-1,-9-10-25,0 0 0,0-1 0,0 1 0,0-1-1,0 1 1,0-1 0,0 1 0,0-1 0,0 1-1,0-1 1,0 0 0,0 0 0,0 0 0,0 1-1,0-1 1,0 0 0,0 0 0,0 0 0,0-1-1,1 1 1,-1 0 0,0 0 0,0-1 0,0 1-1,0 0 1,0-1 0,0 1 0,0-1 0,0 1-1,-1-1 1,1 0 0,0 1 0,0-1 0,0 0-1,1-1 1,3-4 13,1 0 0,-1 0 0,7-12-1,-12 18-15,45-71-272,39-56-14,-46 78 96,67-97-461,18-86-20,-14-11 553,-92 202 180,4-12 7,-12 30 323,0 0 1,14-23-1,-44 76 1273,-2 19-1391,3 2 1,-16 59-1,11-33-79,-59 224 56,77-269-227,1 0 0,2 0 0,1 0 0,1 0 0,2 1 0,2-1 0,1 0 0,1 0 0,9 33 0,-11-58-13,0 0 0,0 0 1,1 0-1,0-1 1,0 1-1,8 10 0,-9-15-7,0 1 0,0 0 1,1-1-1,-1 0 0,1 0 0,-1 0 0,1 0 0,0 0 0,0 0 0,0-1 0,0 1 0,0-1 0,0 0 0,0 0 0,0 0 1,0 0-1,5 0 0,-2 0-57,-1-1 1,1 0 0,0 0 0,0-1-1,-1 0 1,1 0 0,0 0 0,-1-1-1,1 1 1,-1-1 0,9-5 0,-5 2-58,-1 0 1,-1 0 0,1-1-1,-1 0 1,0-1 0,9-10-1,3-7-173,-1-1-1,-2 0 1,19-39-1,-32 58 259,5-9 48,0-1 0,-1 1 0,4-18 0,-9 28 6,-1 1 1,0-1 0,-1 0 0,1 0 0,-1 1 0,0-1-1,0 0 1,0 0 0,-1 0 0,1 1 0,-1-1 0,0 0 0,-1 1-1,1-1 1,-4-7 0,4 11-3,0 0-1,1 0 1,-1 0-1,0 0 1,0 0-1,0 0 1,0 0-1,0 0 1,1 0-1,-2 1 1,1-1-1,0 0 1,0 1-1,0-1 1,0 1 0,0-1-1,0 1 1,-1-1-1,1 1 1,0 0-1,0 0 1,-1 0-1,1-1 1,0 1-1,0 0 1,-1 1-1,1-1 1,0 0-1,-1 0 1,1 0 0,0 1-1,0-1 1,-2 2-1,0-1 24,1 0-1,-1 0 0,1 0 1,0 1-1,0-1 0,0 1 1,0-1-1,0 1 1,0 0-1,0 0 0,0 0 1,1 0-1,-1 0 1,1 0-1,0 0 0,-2 4 1,0 2 39,1 1 0,0-1 0,1 0 1,0 1-1,0-1 0,1 1 0,1 11 1,1 3 86,8 33 0,-7-46-159,0 0 0,0-1 0,5 10 0,-7-16-17,1 0 1,-1 0 0,1 0-1,-1-1 1,1 1-1,0 0 1,0-1 0,1 0-1,-1 1 1,0-1-1,1 0 1,-1 0 0,4 2-1,-4-4-10,-1 1-1,1-1 1,-1 0-1,1 1 1,-1-1-1,1 0 1,-1 0-1,1 0 1,0 0-1,-1 0 1,1 0-1,-1-1 1,1 1-1,-1-1 1,1 1-1,2-2 1,22-13-415,-23 13 354,49-36-465,-25 17 334,33-19-1,-37 27 157,36-19 139,-51 28 43,-1 1 0,1 0 1,0 1-1,0 0 0,0 0 1,8 0-1,-13 2-3,1 0 0,-1 0 1,0 0-1,0 1 0,0-1 0,0 1 1,0 0-1,0 0 0,0 0 0,0 0 0,0 0 1,-1 1-1,1-1 0,0 1 0,-1 0 1,1 0-1,3 4 0,3 3 214,-2 0-1,1 1 1,8 14 0,-6-8-200,21 32 198,-17-24-178,2-1 0,0 0 0,34 36 0,-44-55-307,-1 1 0,1-1 0,0 0 0,0-1-1,0 1 1,0-1 0,0-1 0,1 1 0,0-1 0,-1 0-1,1 0 1,9 0 0,-12-1-234,-1-1-1,1 0 1,0 1-1,-1-2 1,1 1-1,0 0 1,-1-1 0,1 0-1,-1 1 1,1-2-1,-1 1 1,1 0-1,-1-1 1,0 1 0,1-1-1,-1 0 1,0 0-1,0 0 1,-1 0-1,1-1 1,0 1-1,-1-1 1,1 0 0,3-5-1,-3 3-392,-1 1 0,0-1 0,1 1 0,-1-1 0,-1 0 0,1 0 0,-1 0 0,0 0 0,0-1 0,0 1 0,-1 0 0,0 0 0,0 0 0,0-1 1,-2-6-1,-6-11-1835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5:23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31 5888,'-18'-7'2176,"18"3"-1312,10 0 832,3-1-992,8 2-224,9 0-288,6-2-32,3 5-96,-3 0-96,-1 5 0,-1 6-1888,-3 1 1056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5:24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71 5152,'-1'0'105,"1"0"0,0-1 0,-1 1-1,1 0 1,-1 0 0,1-1 0,0 1 0,-1 0 0,1 0 0,-1 0 0,1 0 0,-1 0 0,1 0-1,0-1 1,-1 1 0,1 0 0,-1 0 0,1 0 0,-1 1 0,1-1 0,-1 0 0,0 0 17,0 0 1,0 0 0,1 0 0,-1 0-1,0 0 1,0 0 0,0 0 0,1 0-1,-1 0 1,0 0 0,0-1 0,1 1-1,-1 0 1,0-1 0,-1 1 0,-1-2 625,0 0 0,0-1 0,0 1 1,0-1-1,0 1 0,0-1 0,-3-4 1,6 6-707,-1 1 0,1-1 1,0 0-1,-1 0 0,1 1 1,0-1-1,-1 0 0,1 0 1,0 0-1,0 0 1,0 1-1,0-1 0,0 0 1,0 0-1,0 0 0,0 0 1,0 0-1,0 1 0,1-1 1,-1 0-1,0 0 0,1 0 1,-1 0-1,0 1 0,1-1 1,-1 0-1,1 1 1,-1-1-1,1 0 0,-1 1 1,1-1-1,0 0 0,-1 1 1,1-1-1,0 1 0,-1-1 1,1 1-1,0-1 0,0 1 1,1-1-1,2-1-40,0 0-1,0 1 1,0-1-1,0 1 1,1 0 0,-1 0-1,0 0 1,8 0-1,38 1 61,-27 0-15,-3 1-15,-1 0 0,1 1 0,26 7 0,-35-7-71,0 2 1,0-1-1,0 1 0,-1 1 1,1 0-1,-1 0 0,10 8 0,-17-11 25,-1 0 0,0 0-1,0 0 1,0 0 0,-1 1-1,1-1 1,0 0 0,-1 1-1,2 4 1,-2-6 12,0 0 1,-1 1-1,0-1 1,1 0-1,-1 0 0,0 1 1,0-1-1,1 0 1,-1 0-1,0 1 1,0-1-1,0 0 0,-1 1 1,1-1-1,0 0 1,0 0-1,-1 1 1,1-1-1,-1 0 0,1 0 1,-1 0-1,1 0 1,-3 3-1,-1-1 14,0 1 0,0-1 1,-1 0-1,0 0 0,0-1 0,1 1 0,-1-1 0,-1 0 0,-6 2 0,-8 3 38,-34 13-31,-60 26 154,99-38-150,1-1 0,0 2 0,1 0 0,0 0 0,-19 18 0,30-25-3,0 0 0,0 0 0,0 1 0,0-1 0,1 0 0,-1 0 0,1 1 0,-1-1 0,1 1 0,0 0 0,0-1 0,0 1 0,-1 4 0,2-5 17,0 0 0,1-1 0,-1 1 0,0 0 0,0-1 0,1 1 0,-1 0 0,1-1 0,0 1 0,-1 0 0,1-1 0,0 1 0,0-1 0,0 1 0,0-1 0,0 0 0,0 1 0,1-1 0,-1 0 0,0 0 0,1 0 0,-1 0 0,3 2 0,4 2 16,1-1 0,-1 0 0,1 0 0,0 0 0,12 2 0,49 8 82,-25-6-124,2 1-296,12 2-5712,-88-7-2568,-1-11 6101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5:24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8064,'0'-13'2976,"3"9"-2304,10-4-192,10 5 1696,8-5-1280,17 5 0,12-5-545,7 3-127,2 5-128,-10 0 96,-7 5-128,-14-2-4319,-15 16 2303,-15 1-4288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6:09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0 183 2720,'1'-2'447,"0"0"-1,0-1 1,1 1 0,-1 0 0,1 0 0,-1 0-1,1 0 1,2-2 0,-2 2 28,2-6 2710,-4 13-2221,-1 6-668,0 0 1,-1 0-1,-4 15 1,3-16-162,1 1 1,0-1-1,-1 16 1,5-26-84,-1 0 0,1-1-1,-1 1 1,1 0 0,-1-1 0,0 0 0,1 1-1,-1-1 1,0 0 0,1 0 0,-1 0 0,0 0-1,2-2 1,22-22-11,-1-2-1,-2-1 1,34-54-1,-5 7-36,-49 73 22,0-1 0,-1 1 1,1 0-1,0 0 0,0 0 1,0 0-1,1 1 0,-1-1 1,0 0-1,1 1 1,3-2-1,-5 3-10,0-1 0,0 1 0,0 0 0,0 0 0,0 0 0,0 0 0,0 0 0,0 0-1,-1 0 1,1 1 0,0-1 0,0 0 0,0 0 0,0 1 0,0-1 0,0 0 0,0 1 0,0-1 0,-1 1 0,1-1 0,0 1 0,0 0 0,-1-1 0,1 1 0,0 0 0,-1-1 0,1 1 0,-1 0 0,1 0-1,-1 0 1,1 0 0,-1-1 0,1 1 0,-1 0 0,1 1 0,3 8 108,-1 0 0,0 0-1,0 0 1,2 18 0,0 44 248,-4-46-205,3 149 222,-4-172-575,0 0 1,0-1-1,0 1 0,0-1 1,0 1-1,0 0 1,1-1-1,-1 1 0,1-1 1,0 1-1,0-1 1,0 1-1,0-1 1,0 1-1,0-1 0,1 0 1,-1 0-1,1 0 1,2 3-1,5 3-1355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6:09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61 4576,'-1'7'1871,"2"-1"0,-1 0 0,3 10 0,-3-14-1773,0 0 0,1 0-1,0 0 1,0-1 0,-1 1 0,1 0-1,0-1 1,0 1 0,0-1 0,1 1 0,-1-1-1,0 1 1,0-1 0,1 0 0,-1 0-1,2 1 1,5 3 109,-1-2-1,0 1 0,1-1 1,0-1-1,-1 1 1,1-1-1,0 0 0,0-1 1,1 0-1,-1-1 0,0 1 1,9-2-1,-7 0-37,1 0 0,0-1 0,-1 0 0,0 0-1,1-1 1,-1-1 0,0 0 0,15-8 0,-22 10-128,-1 0 1,1 0-1,-1 1 1,1-1-1,-1-1 1,0 1-1,0 0 0,0-1 1,0 1-1,0-1 1,-1 1-1,3-5 1,-3 5-25,0 0 1,-1 0 0,1 1-1,-1-1 1,0 0-1,0 0 1,1 0 0,-1 1-1,0-1 1,0 0-1,-1 0 1,1 0 0,0 1-1,-1-1 1,1 0-1,-1 0 1,1 1 0,-1-1-1,0 0 1,0 1 0,1-1-1,-3-2 1,0 1-50,0-1 0,0 1 0,-1 0 0,1 0 1,-1 0-1,1 0 0,-1 1 0,0 0 0,0-1 0,0 1 0,-1 1 1,1-1-1,0 1 0,-1-1 0,-5 0 0,0 1-189,1 0 0,-1 0-1,1 1 1,-1 1 0,1-1-1,-13 3 1,18-2-138,-1 1-1,1-1 0,-1 1 1,1 0-1,0 0 1,-6 4-1,-4 5-877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6:13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1002 4640,'0'-1'81,"-1"1"0,1 0 0,-1 0 0,1 0 1,-1 0-1,1 0 0,-1 0 0,1-1 0,-1 1 0,1 0 0,-1 0 1,1-1-1,-1 1 0,1 0 0,-1-1 0,1 1 0,0 0 0,-1-1 1,1 1-1,0-1 0,-1 1 0,1-1 0,0 1 0,-1-1 0,1 0 37,0 0-1,1 0 0,-1 0 0,0 0 0,0 0 1,0 0-1,1 0 0,-1 1 0,1-1 0,-1 0 1,0 0-1,1 0 0,0 1 0,-1-1 1,2-1-1,20-23 1142,2 1 0,42-34 0,-12 11-348,100-77 1618,-146 119-2381,-4 1-77,0 1 0,0 1-1,0-1 1,1 1 0,-1-1 0,1 1 0,7-2 0,-11 4-54,0 0 0,1-1 0,-1 1 0,0 0 0,1 0 0,-1 0 0,0 0-1,1 0 1,-1 1 0,0-1 0,1 0 0,-1 1 0,0-1 0,0 1 0,1-1 0,-1 1 0,0-1 0,0 1 0,0 0 0,0 0 0,0-1 0,1 1 0,-2 0 0,1 0 0,0 0-1,0 0 1,0 0 0,0 1 0,-1-1 0,1 0 0,0 2 0,1 3 20,0 0 0,0 1-1,-1-1 1,0 1 0,0-1 0,-1 1 0,1 0-1,-2-1 1,1 1 0,-2 10 0,0 4 118,-1 3 215,-1-1 1,-8 30-1,11-48-297,1-4-68,0-1 1,-1 0-1,1 0 1,0 1-1,0-1 0,0 0 1,0 0-1,0 1 0,0-1 1,0 0-1,0 1 0,0-1 1,0 0-1,0 0 1,0 1-1,0-1 0,0 0 1,0 1-1,0-1 0,0 0 1,0 0-1,0 1 0,0-1 1,0 0-1,0 0 1,1 1-1,-1-1 0,0 0 1,0 0-1,0 1 0,0-1 1,1 0-1,-1 0 1,0 0-1,0 1 0,0-1 1,1 0-1,-1 0 0,0 0 1,0 0-1,1 0 0,-1 0 1,0 1-1,1-1 1,-1 0-1,0 0 0,0 0 1,1 0-1,-1 0 0,0 0 1,0 0-1,1 0 0,-1 0 1,0 0-1,1 0 1,-1 0-1,0 0 0,0-1 1,1 1-1,-1 0 0,1 0 1,15-8 66,-5-2-47,-1 1 0,0-1-1,13-18 1,10-10-97,-20 24 39,-10 10 0,-1 1 0,1-1-1,0 1 1,1 0-1,-1 0 1,0 0 0,1 1-1,0-1 1,-1 1-1,8-4 1,-10 6 39,-1 0-1,1 0 1,-1 0-1,1 0 1,-1 0-1,1 0 1,-1 0-1,1 0 1,-1 1-1,1-1 1,0 0-1,-1 0 1,1 0-1,-1 1 1,1-1-1,-1 0 1,0 1-1,1-1 1,-1 0-1,1 1 1,-1-1-1,0 0 1,1 1-1,-1-1 1,0 1 0,1-1-1,-1 1 1,0-1-1,1 1 1,-1-1-1,0 1 1,0-1-1,0 1 1,0-1-1,0 1 1,1-1-1,-1 1 1,0-1-1,0 1 1,0 0-1,-1 0 1,-1 28 95,2-22-39,-1 43 439,7-53-400,0 1-1,0 0 0,-1-1 1,1 0-1,5-4 1,3-1-123,-5 1-48,0 2 0,1-1 0,0 1 0,0 1 0,1-1 0,11-1 0,-21 5 58,0 1-1,0 0 1,0 0 0,1 0 0,-1 0 0,0 1 0,0-1-1,0 0 1,1 0 0,-1 1 0,0-1 0,0 1-1,0-1 1,0 1 0,0-1 0,0 1 0,0 0 0,0-1-1,0 1 1,0 0 0,0 0 0,0 0 0,-1 0 0,1 0-1,1 1 1,1 3 66,0 0-1,-1 0 1,5 11-1,-4-10-57,-2-2 38,0-1 0,1 1-1,0-1 1,0 0 0,0 0 0,0 0-1,0 0 1,1 0 0,-1 0 0,1-1-1,0 1 1,0-1 0,0 0 0,0 0-1,0 0 1,0 0 0,1 0 0,5 2-1,0-2-8,0 0-1,0-1 0,1 0 0,-1-1 0,0 1 1,15-3-1,-2 1-72,1-2 1,-1-1-1,1 0 1,-1-2-1,0 0 1,-1-2-1,0 0 1,0-2-1,-1 0 1,33-22-1,-22 12 134,15-11 89,-42 27-139,0 1-1,-1 0 0,1-1 1,0 0-1,-1 0 0,0 0 1,5-8-1,-13 13-155,-10 8 84,-16 15 37,18-9 167,0 1-1,1 0 0,-17 32 0,28-47-164,0 2-14,0-1 0,0 1 0,0-1 0,0 0 0,1 1 0,-1 0 0,1-1 0,-1 1 0,1 3 0,0-6 13,0 1 1,0 0 0,0-1 0,0 1 0,0-1-1,0 1 1,1-1 0,-1 1 0,0 0-1,0-1 1,0 1 0,1-1 0,-1 1-1,0-1 1,1 1 0,-1-1 0,0 0 0,1 1-1,0 0 1,0-1 9,-1 0 1,1 1-1,0-1 1,0 0-1,-1 0 0,1 0 1,0 0-1,0 0 0,-1 0 1,1 0-1,0 0 0,0 0 1,-1 0-1,1 0 1,0 0-1,0 0 0,-1-1 1,1 1-1,1-1 0,2-1-16,1 0 0,-1-1 0,0 0-1,0 0 1,0 0 0,0 0 0,-1-1-1,1 1 1,-1-1 0,0 0 0,0 0-1,0 0 1,4-8 0,13-17-235,-15 24-96,-4 9 263,-5 17 274,1-11-157,2-5-34,1 0 1,-1 0-1,1 0 1,0 0-1,0 0 1,1 1 0,1 6-1,-2-10-2,1 0 0,0 0 1,-1-1-1,1 1 0,0-1 0,0 1 0,0 0 0,0-1 1,0 1-1,0-1 0,1 0 0,-1 1 0,0-1 0,1 0 1,-1 0-1,1 0 0,-1 0 0,1 0 0,0 0 0,-1-1 1,1 1-1,0 0 0,-1-1 0,1 1 0,3 0 0,3 0 21,0-1 1,0 1-1,0-1 0,0-1 0,13-1 0,41-12-510,-37 7 278,145-47-353,-150 46 631,-1 1-1,1-2 1,-2-1-1,1 0 1,-2-2-1,19-14 0,-29 19 2,-7 7-78,0 0-1,0 0 1,0 0 0,0 0-1,0 0 1,0 0-1,0 0 1,0 0-1,0 0 1,0 0 0,0 0-1,0 0 1,0 0-1,0 0 1,0 0 0,0 0-1,0 0 1,0 0-1,0 0 1,0 0-1,0 0 1,0 0 0,0 0-1,0 0 1,-1 0-1,1 0 1,0 0-1,0 0 1,0 0 0,0 0-1,0 0 1,0 0-1,0 0 1,0 0-1,0 0 1,0 0 0,0 0-1,0 0 1,0 0-1,0 0 1,0 0-1,0 0 1,0 0 0,0-1-1,0 1 1,0 0-1,0 0 1,0 0-1,0 0 1,0 0 0,0 0-1,0 0 1,0 0-1,0 0 1,0 0-1,0 0 1,0 0 0,0 0-1,0 0 1,0 0-1,0 0 1,-16 8-121,-4 5 206,2 0 1,0 1-1,0 1 1,1 0-1,-22 27 1,38-40-106,-2 2 8,-1 1 0,1-1 1,0 1-1,1 0 0,-4 7 0,6-11 16,-1-1 0,1 1 0,0 0 0,0-1-1,0 1 1,0-1 0,0 1 0,0 0 0,0-1 0,0 1 0,0 0-1,0-1 1,0 1 0,0 0 0,0-1 0,1 1 0,-1 0 0,0-1-1,0 1 1,1-1 0,0 2 0,0-1-1,0-1 1,0 1-1,0 0 0,0-1 1,0 1-1,0-1 0,0 1 1,0-1-1,1 0 1,-1 1-1,0-1 0,0 0 1,0 0-1,1 0 0,-1 0 1,2 0-1,5-1 56,0 0 0,0 0 0,0-1 0,-1 0 0,1-1 0,-1 1 0,1-2 0,-1 1 0,0-1 0,0 0 0,0 0 0,-1-1 1,1 0-1,-1 0 0,0 0 0,10-13 0,-41 81-880,-25 57 868,-113 194-1,162-313-41,-69 105 486,59-91-256,0-1 0,-2-1 0,1 0 0,-29 22 0,40-34-254,-1 0 0,1 0 0,0 0-1,0-1 1,-1 1 0,1 0 0,-1 0 0,1-1 0,-1 1 0,1-1-1,-1 0 1,1 1 0,-1-1 0,1 0 0,-4 0 0,4 0-6,1 0 0,-1-1 0,0 1-1,1-1 1,-1 1 0,0-1 0,1 1 0,-1-1 0,1 1 0,-1-1 0,1 0 0,-1 1 0,1-1 0,-1 0 0,1 1 0,0-1-1,-1 0 1,1 1 0,0-1 0,0 0 0,0 0 0,-1 1 0,1-1 0,0 0 0,0 0 0,0 0 0,0 1 0,0-1 0,0 0-1,1 0 1,-1-3 3,0 0 0,1 1-1,0-1 1,0 1 0,0 0-1,0-1 1,0 1-1,1 0 1,-1-1 0,3-2-1,0 0-1,105-168-541,-61 111 597,2 3-1,79-73 0,18-2-3,-116 111 176,1 0-1,1 2 1,36-18-1,-63 38-124,0-1 1,0 1-1,0 0 0,11-3 0,-15 5-61,-1 0 1,0 0-1,1 0 1,-1 0-1,1 0 0,-1 0 1,1 0-1,-1 0 0,0 1 1,1-1-1,2 1 1,-4 0-13,1-1 1,0 1-1,-1-1 0,1 0 1,-1 1-1,1 0 1,-1-1-1,1 1 1,-1-1-1,1 1 1,-1-1-1,0 1 1,1 0-1,-1-1 1,0 1-1,0 0 1,1 0-1,-1-1 1,0 1-1,0 0 0,0-1 1,0 1-1,0 0 1,0 1-1,0 2 22,-1 0-1,1 0 1,-1 0-1,0 1 1,0-1-1,-1 0 0,-3 6 1,-16 29 110,12-25-64,-5 11 716,18-29-796,0 0 0,1 0-1,-1 0 1,1 1 0,-1 0 0,1-1 0,7-2 0,-1-1-43,29-17-250,44-27-203,-68 43 388,0 1 0,0 0 0,25-7-1,-36 12 37,1 1 0,0 0 1,-1 0-1,1 1 0,9-1 0,-13 2 69,0-1 1,-1 0-1,1 0 1,0 1-1,-1-1 0,1 1 1,0-1-1,-1 1 1,1 0-1,-1 0 1,1-1-1,-1 1 1,0 0-1,1 0 0,-1 1 1,0-1-1,0 0 1,1 0-1,-1 1 1,0-1-1,0 0 1,1 4-1,3 6 140,-1 1 1,4 13-1,-6-17-28,0 0 0,1 0 0,0 0 0,0 0 0,1-1-1,6 11 1,-9-16-64,1 0 0,0-1 1,-1 1-1,1 0 0,0-1 0,0 0 0,0 1 0,0-1 0,1 0 0,-1 0 0,0 0 1,0 0-1,1 0 0,-1-1 0,0 1 0,1-1 0,-1 1 0,1-1 0,-1 0 0,1 0 1,-1 0-1,0 0 0,1-1 0,-1 1 0,1-1 0,3 0 0,0-1-11,0-1 0,0 1 0,0-1-1,0 0 1,-1 0 0,1-1 0,-1 1 0,0-1-1,0-1 1,-1 1 0,9-10 0,3-6-180,22-35 1,-34 47 130,0 4-26,-1-1 0,-1 0 0,1 0 0,-1 0 0,0 0 0,0 0 0,1-6 0,-19 31-560,10-10 605,1 1-1,-1 0 1,2 1 0,-4 12-1,6-18 25,1 0 0,0 0 0,0 0 0,1 1 0,-1-1-1,1 0 1,1 1 0,-1-1 0,3 11 0,-2-15-2,0 1 0,-1-1 0,1 0 0,0 0 0,0 0 0,0-1 0,1 1-1,-1 0 1,0 0 0,1 0 0,-1-1 0,1 1 0,-1-1 0,1 1 0,0-1 0,0 0 0,0 0 0,0 0 0,0 0 0,0 0 0,0 0 0,0 0-1,0-1 1,0 1 0,0-1 0,0 1 0,1-1 0,-1 0 0,4 0 0,5 0 57,1-1 1,-1 0-1,0-1 0,16-5 0,12-4 193,-1-2-1,36-18 1,-58 23-249,0 0 0,-1 0 0,0-2 1,-1 0-1,0 0 0,-1-1 0,0-1 1,-1 0-1,18-22 0,-9 5 36,-2-1 0,0-1 0,21-50 0,34-106 62,-70 178-118,22-70-56,29-154 0,-54 231 41,1-8-115,0-1-1,0 0 1,-1 0-1,-1 0 1,1 1-1,-3-14 1,1 22-45,0 5 40,-11 18 54,2 0 0,0 0 0,2 1 0,-9 33 0,-2 18 143,3 0 0,3 1 1,4 1-1,2 0 0,6 109 0,2-164 14,0 0 0,2 0 0,6 25 0,-8-42-51,0-1-1,-1 0 1,2 1 0,-1-1-1,0 0 1,0 0-1,1 0 1,2 3 0,-4-4-14,1 0 1,0 0 0,0 0 0,0-1-1,0 1 1,-1 0 0,1-1 0,0 1-1,0-1 1,0 1 0,0-1 0,0 1-1,1-1 1,-1 0 0,0 1 0,0-1-1,0 0 1,0 0 0,0 0 0,0 0-1,2 0 1,2-2-28,0 0 0,0-1 0,0 1 0,0-1 0,0 0 0,-1 0 0,1-1 0,-1 0 0,0 1 0,5-7 0,-4 5-26,47-51-184,-35 37 49,1 0-1,30-25 1,-48 44 169,0-1 1,0 1-1,1 0 0,-1-1 0,0 1 0,1 0 1,-1 0-1,0-1 0,1 1 0,-1 0 0,1 0 1,-1-1-1,0 1 0,1 0 0,-1 0 0,1 0 1,-1 0-1,1 0 0,-1-1 0,1 1 0,-1 0 1,0 0-1,1 0 0,-1 0 0,1 1 0,-1-1 1,1 0-1,-1 0 0,1 0 0,0 0 0,-1 1 13,0 0 0,1 0 0,-1-1 0,0 1 0,0 0 0,0 0 0,0-1-1,0 1 1,1 0 0,-1 0 0,-1 0 0,1-1 0,0 1 0,0 0 0,0 1-1,-11 33 381,11-35-382,-12 28 325,8-19-240,0 0-1,0 0 1,1 0 0,0 0 0,1 1-1,0-1 1,-1 12 0,3-20-76,0 1 0,0-1 0,0 0 0,1 1 0,-1-1-1,0 0 1,0 1 0,1-1 0,-1 0 0,1 1 0,-1-1 0,1 0 0,0 0 0,-1 1 0,1-1 0,0 0 0,0 0 0,0 0 0,0 0 0,1 1 0,0-1 3,0 0-1,0 0 1,0 0-1,0 0 1,0 0-1,1 0 0,-1-1 1,0 0-1,0 1 1,0-1-1,4 0 1,5 0 68,-1-1 1,1-1 0,-1 1-1,13-5 1,-20 5-37,69-17-148,0-4 0,116-52-1,-143 56-324,-50 26 448,1 1-8,-2-1 0,1 0-1,-1 0 1,-8 8-1,8-10 40,0-1 0,1 1 0,0 0-1,0 0 1,1 1 0,0-1 0,0 1 0,0 0-1,-5 15 1,9-21-35,-1 1 1,1-1-1,0 1 0,0-1 0,0 1 0,0-1 0,0 1 1,0-1-1,1 1 0,-1-1 0,0 1 0,1-1 0,-1 0 1,1 1-1,0-1 0,-1 0 0,1 1 0,1 1 0,0-1 10,0 0 0,0 0 0,0-1 1,0 1-1,0 0 0,1-1 0,-1 0 0,0 1 0,5 1 0,2-1 33,-1 0 0,0 0 0,1 0 0,-1-1 0,16 0 0,5-2-499,1-1-1,31-8 1,57-16-4641,-91 16 2119,-5 2 1003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6:13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943 442 9056,'-29'-25'4096,"14"11"-3552,15 2 832,5 7-864,0-14 1343,8 11-1055,5-7-928,3 7 0,1-3-1503,4 3 895</inkml:trace>
  <inkml:trace contextRef="#ctx0" brushRef="#br0" timeOffset="1">32 82 12544,'-31'-20'5695,"70"14"-4959,-4 1-672,9 2-192,21-9 384,6 7-96,17-6-576,-5 8 224,32-10-4383,-12 10 2527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6:15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1076 6400,'8'-9'4785,"16"-16"-2120,242-301 147,-93 109-2259,-55 69 962,-104 125-860,-13 20-570,-2 3-62,-11 16-215,-54 89-112,62-99 303,-169 277 50,13-7 220,22 6 699,125-254-840,-9 20 333,-41 65 1,70-127-1208,13-30 521,77-105-88,-80 128 407,1 0 1,0 1 0,2 2-1,37-30 1,128-62 699,-19 14-63,-130 72-565,-14 11 74,25-21 0,-12-4 522,-35 38-760,0 0 0,0 0 0,0 0 0,0 0 0,0 0 0,0 0 0,0 0 0,0 0 0,1 0 0,-1 0 0,0-1 0,0 1-1,0 0 1,0 0 0,0 0 0,0 0 0,0 0 0,0 0 0,0 0 0,1 0 0,-1 0 0,0 0 0,0 0 0,0 0 0,0 0 0,0 0 0,0 0 0,0 0-1,0 0 1,1 0 0,-1 1 0,0-1 0,0 0 0,0 0 0,0 0 0,0 0 0,0 0 0,0 0 0,0 0 0,0 0 0,0 0 0,0 0 0,0 0 0,0 0-1,1 0 1,-1 1 0,0-1 0,0 0 0,0 0 0,0 0 0,0 0 0,0 0 0,0 0 0,0 0 0,0 0 0,0 0 0,0 1 0,0-1 0,0 0 0,0 0-1,0 6-44,0-6 42,0-1 2,0 13-35,-1-1 0,-1 1 0,0-1-1,-5 16 1,-3 11-14,8-31 78,1 0-1,-1 1 0,2-1 1,-1 0-1,1 0 0,0 1 1,0-1-1,1 0 0,2 11 1,-2-16-15,-1 0 1,1-1 0,0 0-1,0 1 1,0-1 0,1 0-1,-1 1 1,0-1 0,0 0-1,1 0 1,-1 0 0,0 0-1,1 0 1,-1 0 0,1-1-1,-1 1 1,1 0 0,0-1-1,-1 1 1,1-1 0,0 1-1,-1-1 1,1 0 0,0 0-1,0 0 1,-1 0 0,4 0 0,2-1 7,1 0 1,-1 0 0,0 0-1,1-1 1,7-3 0,143-58-483,-157 63 456,25-9-80,1-1-1,-1-2 0,-1 0 1,35-24-1,-51 31 121,-8 4-74,1 1 0,0-1 0,-1 0 0,1 0 0,-1 0 0,1 0 0,-1-1 0,1 1 0,-1 0 0,0-1 0,0 1 1,0-1-1,1 1 0,0-3 0,-2 3 30,0 1-1,0 0 1,-1-1 0,1 1 0,0 0 0,0-1 0,-1 1 0,1 0-1,0-1 1,0 1 0,-1 0 0,1 0 0,0-1 0,-1 1 0,1 0-1,0 0 1,-1 0 0,1 0 0,-1-1 0,1 1 0,0 0 0,-1 0-1,1 0 1,-1 0 0,1 0 0,0 0 0,-1 0 0,1 0 0,0 0-1,-1 0 1,1 0 0,-1 0 0,1 1 0,0-1 0,-1 0 0,1 0-1,0 0 1,-1 1 0,-20 5-39,18-5-35,-11 3 59,2 0 45,0-1 0,0 2 0,-21 10 0,-7 1 19,9-4-10,27-10-43,0 1-1,1-1 1,-1 1-1,1 0 0,-1 0 1,1 1-1,0-1 1,-4 5-1,7-6 19,-1-1 1,0 1-1,0-1 1,1 1-1,-1-1 1,1 1-1,0-1 1,-1 1-1,1 0 1,0-1-1,0 1 0,0-1 1,0 1-1,0 0 1,0-1-1,0 1 1,1 0-1,-1-1 1,1 1-1,-1-1 1,1 1-1,-1-1 1,1 1-1,0-1 0,0 1 1,0-1-1,0 0 1,1 2-1,2 1 22,0 0 0,0 0 0,0-1-1,1 1 1,-1-1 0,1 0 0,0-1-1,-1 1 1,1-1 0,9 3 0,0-1 155,0 0 0,27 3 1,-19-5-83,0-1 0,1-1 0,-1-2 0,0 0 1,0-1-1,0-1 0,0 0 0,25-11 0,-14 3-105,-1-2-1,-1-1 0,0-1 1,43-32-1,-56 34-123,-1 0 0,-1-1 0,0 0 0,16-22-1,47-73-379,-78 108 503,175-274-913,-150 233 743,-3-1 0,19-48-1,-24 42 241,-1-1 0,15-90 0,-30 119 10,-3 13-155,1 9 76,0 0-1,0 0 0,0 0 0,-1 0 1,1 0-1,0-1 0,0 1 1,0 0-1,0 0 0,0 0 0,0 0 1,0 0-1,0 0 0,0 0 0,0 0 1,0 0-1,0 0 0,0 0 1,-1 0-1,1 0 0,0 0 0,0 0 1,0 0-1,0 0 0,0 0 0,0 0 1,0 0-1,0 0 0,0 0 0,0 0 1,0 0-1,-1 0 0,1 0 1,0 0-1,0 0 0,0 0 0,0 0 1,0 0-1,0 0 0,0 0 0,0 0 1,0 0-1,0 0 0,0 0 0,0 1 1,0-1-1,-1 0 0,1 0 1,0 0-1,0 0 0,0 0 0,0 0 1,0 0-1,0 0 0,0 0 0,0 0 1,0 0-1,0 0 0,0 1 0,0-1 1,0 0-1,0 0 0,0 0 1,0 0-1,0 0 0,0 0 0,0 0 1,-37 66-141,-43 50 57,22-33 174,19-24 128,4 2 0,-46 105 0,26-21-4,48-123-154,1 1 0,1-1 0,2 1 0,-3 40 0,6-57-16,0 1 0,1-1 0,0 0 0,0 0 0,0 1 0,1-1 0,0 0 0,0 0 1,0 0-1,5 7 0,-5-9-27,1 0 0,-1-1 0,1 0 1,0 0-1,0 0 0,0 0 0,0 0 0,1 0 1,-1-1-1,1 1 0,0-1 0,-1 0 0,1 0 1,0-1-1,0 1 0,6 0 0,5 2-172,1-2 0,0 0 0,0-1 0,-1 0 0,1-2 0,0 0 0,0 0 0,23-6 0,-5-2-54,0-1 0,59-26 0,-89 34 207,5-2 81,0 0 1,-1 0 0,1-1 0,10-8-1,-17 11-85,-5 6 0,-13 10 54,4-4 58,-23 16 312,-46 46 0,78-68-390,0-1 0,1 0-1,-1 1 1,1-1 0,0 1 0,0 0-1,1-1 1,-1 1 0,1 0-1,-1 0 1,1 0 0,0 0 0,1 1-1,-1-1 1,1 6 0,0-8 13,0 1 0,0-1 0,1 1 0,-1-1 0,1 1 0,0-1 0,-1 1 0,1-1 1,0 0-1,1 1 0,-1-1 0,0 0 0,0 0 0,1 0 0,0 0 0,-1 0 0,1 0 0,0 0 1,0-1-1,0 1 0,0-1 0,0 1 0,0-1 0,0 0 0,1 0 0,3 2 0,-3-2 11,0 0 0,1-1 0,-1 1 0,1-1 0,-1 0 0,0 1 0,1-1 0,-1-1 0,1 1 0,-1 0-1,1-1 1,-1 0 0,0 0 0,0 0 0,1 0 0,-1 0 0,3-3 0,2 0-6,0-1 1,0 0-1,-1-1 1,1 0-1,7-8 1,-6 4-58,0-1 0,-1 1 0,0-2 0,-1 1 0,11-24 0,-12 24-4,58-123-355,-43 89 197,87-175-332,-1 4 195,-105 213 314,11-29 49,-12 30-55,0 0 0,0 0 1,-1 0-1,1 0 0,-1-1 1,1 1-1,-1 0 0,0 0 1,0 0-1,0-4 1,0 6-4,0 0 0,-1-1 0,1 1 0,0 0 0,0-1 0,0 1 0,-1 0 0,1-1 0,0 1 0,-1 0 0,1 0 0,0-1 0,0 1 0,-1 0 1,1 0-1,0 0 0,-1-1 0,1 1 0,0 0 0,-1 0 0,1 0 0,-1 0 0,1 0 0,0 0 0,-1 0 0,1 0 0,0 0 0,-1 0 0,1 0 0,-1 0 1,1 0-1,0 0 0,-1 0 0,1 0 0,0 0 0,-1 0 0,1 1 0,0-1 0,-1 0 0,1 0 0,-3 2-22,0-1 0,0 1 0,0 0-1,0 0 1,-3 3 0,-11 11 0,0 1 0,2 0 0,0 1 0,1 1 1,1 0-1,-21 42 0,-46 137-1092,55-129 309,-3 4-1326,9-8 635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6:16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14 9632,'-80'-13'4384,"116"26"-3840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6:18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7354 978 2720,'-1'0'1165,"5"1"-742,11 2 895,-13-2-1038,0-1-1,0 0 0,0 1 0,0-1 0,0 0 0,0 0 0,0-1 0,0 1 0,0 0 0,-1 0 0,1-1 0,0 0 0,0 1 0,0-1 0,0 0 0,1-1 0,-1 2-136,-1-1 0,0 0 0,1 0 0,-1 0 0,0 1 0,0-1 0,0 0 0,0 0 0,0-1 0,0 1 0,0 0 0,0 0 0,0 0-1,0-1 1,-1 1 0,1 0 0,0-1 0,-1 1 0,1-1 0,-1 1 0,0-1 0,1-1 0,-2-8 206,0 1 0,-1-1 0,0 1 0,0 0-1,-1 0 1,-1 0 0,-6-13 0,-2-1-62,-23-37 0,28 51-272,1 0 0,-1 1-1,-1 0 1,0 0 0,0 0-1,-1 1 1,0 1 0,0-1-1,-1 2 1,1-1 0,-2 1-1,1 1 1,-1-1 0,0 2-1,-14-5 1,-10-1-54,-68-9-1,-42 4 245,69 8-38,-116-7-183,33 10-66,58 3 100,-188-14 430,237 10-444,-216-29 110,154 12-29,-117-38 0,-126-74-58,235 82-164,-110-45-30,150 67 23,0 4 0,-121-22 0,-180 1-277,266 40 359,-157 10 1,-66 25-262,269-17 262,0 3 0,-121 41 0,-369 172-230,302-117 272,-74-2 124,97-37 132,127-30 40,-65 20-266,-114 41 28,178-60 97,39-12-29,41-16-30,-40 12 1,61-24 15,1-1 0,-1 0 0,0 0 0,1-1 0,-1 0 0,-14-2 1,-12 0-432,31 3 318,0 0 0,1 0 0,-1 0 0,1 1 0,0-1 0,-1 1-1,1 0 1,0 0 0,0 0 0,0 0 0,-4 5 0,-3 0-27,-55 52-406,-62 25 426,114-77 99,1 0-1,-1-1 0,0-1 0,0 0 0,-28 5 0,26-4 102,14-5-165,0 0 1,-1-1-1,1 1 0,0-1 1,-1 1-1,1-1 0,-1 1 1,1-1-1,-3 0 0,-2 2-72,-11 0 266,17-2-193,0 0 1,0 0 0,0 0 0,-1 0 0,1 0-1,0 0 1,0 0 0,0 0 0,0 0 0,-1 0-1,1 0 1,0 0 0,0 0 0,0 0 0,0 0 0,-1 0-1,1 0 1,0 0 0,0 0 0,0-1 0,0 1-1,-1 0 1,1 0 0,0 0 0,0 0 0,0 0-1,0 0 1,0-1 0,0 1 0,0 0 0,0 0-1,-1 0 1,1 0 0,0-1 0,0 1 0,0 0-1,0 0 1,0 0 0,0 0 0,0-1 0,0 1 0,0 0-1,0 0 1,0 0 0,0-1 0,0 1 0,0 0-1,0 0 1,0 0 0,1 0 0,-1-1 0,0 1-1,0 0 1,0 0 0,0 0 0,0 0 0,0 0-1,0-1 1,0 1 0,1 0 0,-1 0 0,0 0-1,0 0 1,0 0 0,0 0 0,1-1 0,25-25 340,-8 8-215,101-114 483,71-73-308,-28 57-865,-160 146 265,-8 6 173,-11 10-20,-14 16-50,-43 32 0,34-30 124,-327 233 660,354-256-619,1 0-1,-1 1 0,2 0 0,-1 1 0,2 1 0,-16 20 0,20-26-56,6-5 77,-1-1 1,0 1-1,1 0 0,-1 0 0,1 0 1,-1-1-1,1 1 0,-1 0 1,1 0-1,-1 0 0,1 0 0,0 0 1,0 0-1,-1 0 0,1 0 1,0 0-1,0 0 0,0 1 0,0-1-2,0 1-1,-1-1 0,1 0 1,0 1-1,-1-1 0,1 0 1,-1 1-1,1-1 0,-1 0 1,0 0-1,1 0 0,-1 0 1,-1 2-1,1-2 9,1-1 0,-1 1 1,0 0-1,1 0 0,-1 1 0,1-1 0,-1 0 1,1 0-1,-1 0 0,1 0 0,0 0 1,-1 2-1,-3 2 543,8-9 260,15-7-883,1 0-1,0 1 0,1 1 0,34-10 0,22 0 125,1 4 0,95-8 0,36 16-120,-185 7 192,-24 0-89,1 0-1,-1-1 0,1 1 1,-1 0-1,1 0 0,-1-1 1,1 1-1,-1 0 0,0 0 1,1-1-1,-1 1 0,1-1 1,-1 1-1,0 0 0,1-1 1,-1 1-1,0-1 0,0 1 1,1-1-1,-1 1 0,0-1 1,0 1-1,0-1 0,1 1 1,-1-1-1,0 1 0,0-1 1,0 1-1,0-1 0,0 1 1,0-1-1,0 0 0,0 1 1,0-1-1,-1 0 0,-2-30 462,1 17-390,-7-39 91,-2 0 1,-26-72 0,32 108-360,-15-29 0,17 41-34,0-1 1,0 1-1,-1 0 1,1 0-1,-1 0 1,0 0-1,-1 1 1,-6-6-1,5 27-6658,6-13 6269,1 0 0,-1 0 0,1-1 0,0 1 0,0-1 0,0 1 0,0 0 0,1-1 0,0 0 0,-1 1 0,1-1 0,0 0 1,5 5-1,0-1-149,1-1 0,-1-1 0,11 6 0,-18-11 735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29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10 122 8800,'-10'0'3264,"10"4"-2528,10 1-224,3-5 2400,5-5-1697,7-2 929,24-6-1248,11 2-32,15 0-512,22-9-288,-10 4-64,-7 5-1568,-15-1 864,-12 1-4063,-4 3 2623,3 3-5024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6:55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342 275 1984,'4'-8'470,"-3"4"-179,1 0-1,0 0 1,0 0-1,0 1 1,3-4-1,1-4 814,-6 10-906,1 0 1,0 0-1,-1 0 0,1 0 0,0 0 0,-1 0 0,1 0 0,0 0 1,0 0-1,0 0 0,0 0 0,1-1 0,-1 2 111,-2 20 255,0-1-1,-6 28 1,3-31-418,-1 0 0,0-1 0,-1 0 1,-1 0-1,-16 27 0,-55 65 668,30-44-308,-13 28 87,-30 39 94,84-122-337,-1 1 1,-12 10-1,15-18 99,5-6-268,5-10-139,-2 10-80,0-1 1,1 1-1,0 0 0,0 0 1,0 1-1,0-1 0,1 1 1,0 0-1,0 0 0,0 0 1,0 1-1,7-3 0,-4 2-17,0 1 0,0 1 0,0-1-1,0 1 1,1 1 0,-1 0 0,1 0-1,11 0 1,116 9-169,-121-6 301,1-2 0,-1 1 0,1-2 0,-1 0 0,0-1 0,1 0 0,20-7 0,-17 3 2,1-1-1,-1-1 1,0-1 0,-1-1-1,18-12 1,81-56 577,-117 78-655,1 0 1,-1 0-1,0 0 0,0 0 0,1 0 1,-1 0-1,0 0 0,0 0 1,1 0-1,-1-1 0,0 1 0,0 0 1,0 0-1,1 0 0,-1-1 0,0 1 1,0 0-1,0 0 0,0 0 0,0-1 1,1 1-1,-1 0 0,0 0 0,0-1 1,0 1-1,0 0 0,0 0 0,0-1 1,0 1-1,0 0 0,0 0 1,0-1-1,0 1 0,0 0 0,0 0 1,0-1-1,0 1 0,0 0 0,0 0 1,0-1-1,0 1 0,0 0 0,-1-1 1,1 1-18,-1 0 0,1 0 1,-1 0-1,1 0 1,-1 0-1,1 0 0,-1-1 1,1 1-1,-1 0 1,1 0-1,-1 1 0,0-1 1,1 0-1,-1 0 0,1 0 1,-1 0-1,1 0 1,-1 1-1,1-1 0,-1 0 1,1 1-1,-6 2-32,2 0 0,-1 1 0,0 0 0,1 0 0,0 0 0,-1 0 0,2 1 0,-6 6 0,2 0 22,1-1-1,-10 23 0,9-16 1,2 0 1,0 1-1,0-1 0,2 1 0,-2 24 1,5-38 45,-1 0 1,1 0 0,1 0-1,-1-1 1,1 1 0,-1 0-1,1 0 1,0 0 0,1 0 0,-1-1-1,1 1 1,-1 0 0,1-1-1,0 0 1,1 1 0,-1-1-1,0 0 1,1 0 0,0 0 0,3 2-1,-4-3 15,0 0 0,1-1 0,-1 1 0,1-1 0,-1 1 0,1-1 0,0 0 0,-1 0 0,1-1 0,0 1 0,0 0 0,0-1 0,0 0 0,0 0 0,-1 0-1,1 0 1,0 0 0,0 0 0,0-1 0,0 1 0,0-1 0,-1 0 0,1 0 0,0 0 0,-1 0 0,1 0 0,4-4 0,-2 1 25,0 0 0,0 0 0,0-1 1,0 0-1,-1 0 0,0 0 0,0 0 1,0-1-1,-1 0 0,0 1 0,0-1 0,-1-1 1,1 1-1,-1 0 0,0 0 0,-1-1 0,0 1 1,0-1-1,0-11 0,0 11-54,-1-1 0,0 1-1,-1-1 1,1 1 0,-1-1-1,-1 1 1,0-1 0,0 1-1,0 0 1,-1 0 0,0 0-1,0 0 1,-1 1 0,0-1-1,0 1 1,0 0 0,-7-6-1,5 5-69,-2 1-1,1 0 0,0 0 0,-14-7 0,16 11-73,0 0-1,0 0 0,0 0 0,0 1 0,0-1 1,-1 1-1,1 1 0,0-1 0,-8 1 1,43-7 90,127-9-80,-97 11-8,96 6 0,-152-1 143,1 0 1,0 1 0,0-1-1,-1 1 1,1 0 0,0 0-1,-1 1 1,1-1 0,-1 1-1,0 0 1,1 0 0,-1 1-1,0-1 1,0 1 0,7 6-1,-11-8 23,1 1 0,0-1 0,-1 0-1,1 0 1,-1 1 0,1-1 0,-1 0 0,0 1-1,0-1 1,1 0 0,-1 1 0,0-1 0,0 0-1,0 1 1,-1-1 0,1 1 0,0-1 0,0 0-1,-1 1 1,1-1 0,-1 0 0,1 0 0,-2 2-1,-18 33 323,14-26-149,-7 6 77,13-15-251,-1-1 0,1 1 1,-1-1-1,0 1 0,1-1 1,-1 1-1,0-1 0,1 1 1,-1-1-1,0 0 0,0 1 1,1-1-1,-1 0 0,0 0 1,0 1-1,0-1 0,1 0 0,-1 0 1,0 0-1,0 0 0,0 0 1,-1 0-1,2 0-25,0 0 0,0-1 0,-1 1 0,1 0 1,0 0-1,0 0 0,-1 0 0,1 0 0,0 0 0,0-1 0,0 1 0,-1 0 0,1 0 0,0 0 0,0 0 0,0-1 0,0 1 1,0 0-1,-1 0 0,1-1 0,0 1 0,0 0 0,0 0 0,0-1 0,0 1 0,0 0 0,0 0 0,0-1 0,0 1 0,0 0 1,0 0-1,0-1 0,0 1 0,0 0 0,0 0 0,0-1 0,0 1 0,0-1 0,6-10-134,-3 7 106,2-4-36,0 0-1,1 1 0,0 0 0,0 0 0,1 0 0,0 1 0,10-8 0,-3 5-43,0-1-1,0 2 0,20-9 0,-33 16 90,-1 1 0,1-1 0,0 1 0,0 0 0,0-1 0,0 1 0,-1 0 0,1-1 0,0 1 0,0 0 0,0 0 0,0 0 0,0 0 0,0 0 0,0 0 0,0 0 0,0 0 0,0 0 0,0 0 0,0 0 0,-1 1 0,1-1 0,0 0 0,0 1 0,0-1 0,0 1 0,0-1 0,-1 1 0,1-1 0,0 1 0,0-1 0,-1 1 0,1 0 0,0-1-1,-1 1 1,1 0 0,-1 0 0,1-1 0,-1 1 0,1 0 0,-1 0 0,0 0 0,1 0 0,-1 0 0,0 0 0,0 1 0,2 5 109,-1 1 0,-1 0 0,0 0 0,-1 13-1,0-5-69,1 91 391,1-104-379,-1 0 0,0 1-1,1-1 1,-1 0 0,1 0-1,0 0 1,0 0-1,0 0 1,3 5 0,-4-7-25,1 0 0,-1 0 0,1 0 0,0 0 0,0 0 0,-1 0 0,1-1 0,0 1 0,0 0 0,0 0 0,0-1 0,0 1 0,0-1 0,0 1 0,0 0 0,0-1 0,0 0 1,0 1-1,0-1 0,0 0 0,0 0 0,1 1 0,-1-1 0,0 0 0,0 0 0,0 0 0,0 0 0,1-1 0,-1 1 0,2-1 0,19-7 105,0-1-1,0-1 0,-1-1 1,36-24-1,-9 5-25,161-86 203,-193 107-225,0-1 0,0 0 0,14-13 0,-29 23-37,0-1 0,0 0-1,0 0 1,0 0 0,-1 0-1,1 0 1,0 0 0,0 0 0,-1 0-1,2-3 1,-2 4-33,0 0 0,0 0 0,0-1-1,0 1 1,0 0 0,-1 0 0,1-1 0,0 1 0,0 0 0,0-1 0,0 1-1,0 0 1,0 0 0,0-1 0,0 1 0,-1 0 0,1 0 0,0 0 0,0-1-1,0 1 1,-1 0 0,1 0 0,0 0 0,0 0 0,0-1 0,-1 1 0,1 0-1,0 0 1,0 0 0,-1 0 0,1 0 0,0 0 0,0 0 0,-1 0-1,1 0 1,0 0 0,0-1 0,-1 1 0,1 1 0,0-1 0,-1 0 0,1 0-1,0 0 1,0 0 0,-1 0 0,-7 1-111,0-1 1,1 2-1,-1-1 1,0 1-1,1 1 0,0-1 1,-1 1-1,-9 6 0,-2 1 44,-32 24 0,42-26 40,0 0 0,1 0 0,0 1 1,1 0-1,0 0 0,0 1 0,0-1 0,2 2 0,-1-1 0,1 1 0,-4 14 0,7-21 47,1 0-1,0 0 1,0-1-1,1 1 1,-1 0-1,1 5 1,0-7-9,0-1 0,0 0 0,0 0 0,0 0 0,1 0 0,-1 0 0,0 1 0,0-1-1,1 0 1,-1 0 0,1 0 0,-1 0 0,1 0 0,0 0 0,-1 0 0,1 0 0,0 0 0,0-1 0,-1 1 0,1 0 0,0 0 0,0 0 0,0-1 0,1 2 0,-1-2 3,0 0 1,0 0-1,-1 0 0,1 0 0,0 0 1,0 0-1,0 0 0,0 0 0,-1 0 1,1 0-1,0 0 0,0 0 1,-1-1-1,1 1 0,0 0 0,0 0 1,0-1-1,-1 1 0,1-1 0,0 1 1,-1-1-1,1 1 0,-1-1 0,2 0 1,13-16 288,-9 4-193,1 1-1,-2-1 0,0 0 1,0 0-1,-1 0 1,-1 0-1,3-21 1,6-23-93,-12 56-15,1-2-175,-1 0 0,1 0 0,0 0 1,0 0-1,1 0 0,-1 0 0,0 0 0,3-3 0,-3 6 142,-1 0-1,1 0 1,0 1-1,-1-1 1,1 0-1,-1 0 1,1 1-1,-1-1 1,1 1 0,-1-1-1,1 0 1,-1 1-1,1-1 1,-1 1-1,1 0 1,-1 0-18,6 6 14,-1 0 1,0 1-1,0-1 1,-1 1 0,0 0-1,0 1 1,-1-1-1,4 14 1,12 76 152,-15-71-96,0 3 158,2 51 1,-6-70-135,0 1 1,-1-1 0,-1 1 0,0-1-1,0 1 1,-1-1 0,-7 16-1,9-23 18,-1 0 1,0-1-1,0 0 0,-1 1 0,1-1 0,-1 0 0,1 0 0,-1 0 0,0-1 0,0 1 0,0-1 0,-1 0 0,-5 4 0,3-3 30,0-1-1,0 0 1,-1 0 0,1 0-1,-1-1 1,1 0 0,-12 1-1,3-2-3,-1-1-1,1 0 0,-1-1 1,1 0-1,0-2 0,-19-6 1,12 2-77,-24-11 0,38 15-59,0-1 0,1 1 0,0-1 0,0 0-1,0-1 1,-7-7 0,13 12 16,1 1 1,-1-1-1,0 0 0,1 0 1,-1 0-1,1 0 0,-1 0 1,1 0-1,0 1 0,-1-1 1,1 0-1,0 0 0,0 0 1,-1 0-1,1 0 0,0 0 1,0 0-1,0 0 0,0 0 1,1 0-1,-1 0 0,0 0 1,0 0-1,0 0 0,1 0 1,-1 0-1,1 0 0,-1 0 1,0 0-1,1 0 0,0 0 1,-1 0-1,2-1 0,1-1-9,-1 1-1,1-1 1,0 0 0,0 1-1,0 0 1,1 0 0,5-4-1,17-4-28,-1 1-1,1 1 1,1 1-1,27-3 1,-29 6 74,0-1-1,0-1 1,-1-1-1,1-1 1,30-16-1,-39 15 74,-1-1-1,1-1 1,-1 0-1,-1-1 1,0-1-1,-1 0 1,-1-1-1,16-21 0,-1 1 99,-19 25-182,0-1 1,-1 0 0,10-17 0,-14 22 107,2-6-785,-4 11 304,-2 5 217,-4 16 137,1 0-1,2 0 0,0 0 1,1 1-1,3 38 0,-1-55 56,0-1-1,0 0 0,0 0 1,1 1-1,-1-1 0,1 0 0,2 3 1,-3-5-5,-1-1 0,1 0 1,-1 0-1,1 0 1,0 0-1,0 0 0,-1 0 1,1 0-1,0 0 0,0-1 1,0 1-1,0 0 1,0 0-1,0-1 0,0 1 1,0-1-1,0 1 1,1-1-1,-1 1 0,0-1 1,0 0-1,0 1 0,1-1 1,-1 0-1,0 0 1,0 0-1,1 0 0,1 0 1,2-2 37,0 0 0,0 0 0,-1 0 0,1-1 0,-1 1 0,1-1 0,7-6 0,28-30 223,-24 21-224,79-66-130,10-10 462,-91 80-345,-1 0 1,-1-2-1,-1 1 0,0-1 0,11-24 1,-3 0-49,-1-2 0,-3 0 0,-1-1 0,-2 0 0,10-80 0,-21 120-9,0-4-63,0 0-1,-1 0 1,1-1 0,-1 1 0,-1 0 0,1 0-1,-3-9 1,3 16 56,0 0 1,0 0-1,0 0 0,0-1 1,0 1-1,0 0 1,0 0-1,-1 0 0,1-1 1,0 1-1,0 0 0,0 0 1,0 0-1,-1 0 0,1-1 1,0 1-1,0 0 0,0 0 1,-1 0-1,1 0 1,0 0-1,0 0 0,0 0 1,-1-1-1,1 1 0,0 0 1,0 0-1,-1 0 0,1 0 1,0 0-1,0 0 0,0 0 1,-1 0-1,1 0 0,0 0 1,0 1-1,-1-1 1,-7 7-548,-2 13 384,1 1 1,1-1-1,-7 32 0,9-33 136,3-8 31,-78 226 67,67-202-27,1 0-1,2 0 0,2 1 1,1 0-1,2 1 1,-2 44-1,7-70 23,1-1-1,0 1 1,1-1-1,1 1 1,4 17-1,-6-26-28,1 1 0,0-1 0,0 1 0,0-1 0,0 0-1,0 0 1,1 0 0,-1 0 0,1 0 0,0 0 0,-1 0 0,5 3 0,-5-4 4,1-1 0,-1 1 1,1 0-1,-1-1 0,1 1 1,0-1-1,-1 1 0,1-1 0,0 0 1,-1 0-1,1 0 0,0 0 1,0 0-1,-1 0 0,1 0 1,0 0-1,-1-1 0,1 1 1,0-1-1,-1 1 0,3-2 0,3-1 53,-1-1 0,1 1-1,-1-2 1,0 1 0,0 0-1,10-11 1,32-39 84,-24 26-190,1-2 9,-10 12-17,32-30 0,-33 32-881,-15 19 876,0 0 1,1-1-1,-1 1 1,1 0 0,0-1-1,0 6 1,-1 6 19,-2-2 58,1-1-1,0 1 1,1 0 0,1 0 0,0-1 0,0 1-1,1 0 1,1 0 0,3 14 0,-5-25-23,0 0 0,0 0 0,0 0 0,1 0 0,-1 0 0,0 0 0,1-1 0,-1 1 0,1 0 1,-1 0-1,1 0 0,-1 0 0,1 0 0,0-1 0,0 1 0,-1 0 0,1-1 0,0 1 0,0 0 0,0-1 0,1 1 0,-1 0 3,0-1-1,0 0 0,0 0 0,-1 0 0,1 0 0,0 0 0,0-1 0,0 1 0,0 0 0,0 0 1,0-1-1,0 1 0,0 0 0,-1-1 0,1 1 0,0-1 0,0 1 0,1-2 0,2-2 36,1 0 0,-1 0 1,0-1-1,0 0 0,6-9 0,7-14-43,-3 4-77,2 0 1,0 0-1,29-30 0,-45 56-433,-1 6 482,0 1 0,0 0 0,-4 14 0,2-17 26,2 1-1,-1 0 0,1 0 0,0 0 0,0 0 0,1 0 0,1 13 0,0-16 0,0 0-1,0 0 1,0 0 0,1 0-1,-1 0 1,1 0-1,0 0 1,3 4-1,-3-6 6,-1 0 1,1 0-1,0 0 0,-1-1 0,1 1 0,0-1 1,0 1-1,0-1 0,0 0 0,0 0 0,0 0 0,1 0 1,-1 0-1,0 0 0,1-1 0,2 1 0,4 0 7,-1 0 0,1-1 0,0-1 0,-1 1 0,1-2 0,16-3 0,49-19 56,-72 23-71,208-96 267,-167 75-188,-12 3 115,-49 19-405,3 6 153,1 0-1,-1 0 1,1 1-1,0 1 0,1 0 1,-15 12-1,10-6 67,1 1-1,-19 20 1,29-27-26,0 0-1,1 0 1,0 1 0,0 0-1,1 0 1,0 0 0,-3 10-1,7-17 13,1 0-1,-1 0 0,0-1 0,1 1 1,0 0-1,-1 0 0,1 0 0,0-1 1,0 1-1,0 0 0,0 0 1,0 0-1,1 0 0,-1 0 0,1-1 1,-1 1-1,1 0 0,-1 0 0,1-1 1,0 1-1,0 0 0,0-1 0,0 1 1,0-1-1,0 1 0,0-1 0,3 2 1,-2-1 7,0-1 0,1 1 0,-1-1 0,0 0 1,1 0-1,-1 0 0,1-1 0,-1 1 0,1-1 0,-1 1 1,1-1-1,-1 0 0,1 0 0,0 0 0,-1 0 0,1 0 1,-1-1-1,1 1 0,3-2 0,3-1 41,0-1 0,0 0 0,-1 0 1,1-1-1,-1 0 0,0-1 0,-1 1 0,1-2 0,-1 1 0,0-1 0,6-8 0,5-8 67,-1 1-1,20-39 0,-20 29-88,-1-1-1,-2 0 1,-1-1 0,-1-1 0,-2 1 0,10-69 0,-17 62-96,-1 1 0,-4-46 0,2 85 43,0-1-1,0 0 1,0 1-1,-1-1 1,1 0-1,-1 1 1,1-1-1,-1 1 1,0-1-1,-1-2 1,2 4 20,-1 0 0,1-1 1,0 1-1,0 0 0,0 0 0,0 0 1,0 0-1,-1 0 0,1-1 0,0 1 1,0 0-1,0 0 0,-1 0 0,1 0 0,0 0 1,0 0-1,0 0 0,-1 0 0,1 0 1,0 0-1,0 0 0,-1 0 0,1 0 1,0 0-1,0 0 0,0 0 0,-1 0 0,1 0 1,0 0-1,0 0 0,-1 0 0,-6 11-467,0 6 313,2-1 1,1 1 0,0 1-1,-2 21 1,-4 20 52,3-26 125,2 1 1,2 0-1,0 46 1,17 100 433,-11-160-375,1-1 0,1 0-1,0 0 1,13 29-1,-17-46-41,0 1 0,1 0 0,-1-1 0,0 1 0,1 0 0,0-1 0,0 0 0,0 1 0,0-1 0,0 0 0,0 0-1,0 0 1,1-1 0,-1 1 0,1 0 0,0-1 0,-1 1 0,1-1 0,0 0 0,0 0 0,4 1 0,-2-2 8,0 0 0,0 0 1,0 0-1,0 0 0,0-1 1,0 0-1,0 0 0,0 0 0,0-1 1,0 1-1,8-6 0,27-14 50,-2-3 1,0-1-1,65-58 0,-39 28-217,-70 125-74,5-43 281,0-12-23,1 0 0,0-1-1,1 1 1,1-1 0,0 1-1,8 25 1,-7-31-14,1-1 0,1 1 1,-1 0-1,1-1 0,10 13 0,-13-19-17,-1 0-1,1-1 1,0 1-1,0 0 1,0-1-1,0 0 1,0 1-1,0-1 1,0 0-1,1 0 1,-1 0 0,3 1-1,-3-2 5,0 0 0,-1 0 0,1 0-1,0 0 1,0 0 0,0 0 0,-1 0 0,1-1 0,0 1-1,0 0 1,-1-1 0,1 0 0,0 1 0,-1-1 0,1 0-1,0 0 1,-1 0 0,3-2 0,1-1 1,-1 0 1,0-1-1,0 1 1,0-1-1,-1 0 0,6-8 1,16-37-9,-8 14-1,-9 22-31,88-154-279,-93 162 267,-1 4 5,0-1 0,-1 1-1,1-1 1,0 1 0,0-1 0,0 1 0,5-4-1,-6 6-88,-1 13 20,-2 11 150,-1 1-1,-8 38 1,-1-3 129,9-40-90,-2 16 232,5-36-330,0 0 1,0 1 0,0-1-1,0 0 1,0 0 0,0 1-1,0-1 1,0 0-1,0 0 1,0 0 0,0 1-1,0-1 1,0 0 0,0 0-1,0 1 1,0-1 0,1 0-1,-1 0 1,0 0-1,0 1 1,0-1 0,0 0-1,0 0 1,1 0 0,-1 0-1,0 1 1,0-1 0,0 0-1,1 0 1,-1 0-1,0 0 1,1 0 0,-1 0 1,1 0 1,-1 0 0,1 0-1,-1 0 1,1 0-1,-1-1 1,1 1 0,-1 0-1,1 0 1,-1-1-1,1 1 1,-1 0 0,1-1-1,-1 1 1,0-1-1,1 1 1,-1 0 0,1-2-1,3-3 31,-1 0 0,0-1-1,0 0 1,5-11 0,9-18-51,-5 17-33,0 1-1,2 0 1,0 1-1,1 1 1,1 0-1,29-22 1,-40 34 33,0-1 1,0 2-1,1-1 0,-1 0 0,1 1 1,6-2-1,-11 4 7,0 0 0,0-1 0,0 1 0,0 0 0,0 0 0,0 0 0,0 0 0,0 0 0,0 0 0,0 0 0,0 1 0,0-1 0,0 0 0,0 0 0,0 1 0,0-1 0,0 1 0,0-1 0,0 1 0,-1-1 0,1 1 0,0-1 0,0 1 0,0 0 0,-1 0 0,1-1 0,0 1 0,-1 0 0,1 0 0,-1 0 0,1 0 0,-1-1 0,1 1 0,-1 0 0,1 0 0,-1 0 0,0 0 0,0 0 0,0 0 0,1 0 0,-1 0 0,0 2 0,0 4 6,0 0 0,0 0 0,0 0 0,-2 8 0,0 15 0,2-24-12,-1 5 30,2 1 0,-1 0-1,1-1 1,4 15-1,-4-23-7,-1-1-1,1 1 1,0-1-1,0 0 0,0 1 1,0-1-1,1 0 1,-1 0-1,0 0 0,1 0 1,0 0-1,-1 0 0,1 0 1,0 0-1,0-1 1,0 1-1,0-1 0,0 1 1,0-1-1,1 0 0,-1 0 1,0 0-1,1 0 1,-1 0-1,4 0 0,2 0-17,0 0 0,1-1 0,-1 0 0,0 0-1,1-1 1,-1 0 0,0-1 0,0 0 0,12-4 0,0-1-45,-1-2 0,28-15 0,-29 12 64,0-1 0,-1 0-1,0-1 1,16-19 0,-27 27 8,0-1-1,-1 0 1,5-9 0,11-14 55,-20 30-63,-1 0 0,0-1 0,1 1 0,-1-1-1,1 1 1,-1-1 0,0 1 0,1 0 0,-1-1 0,0 1 0,0-1 0,1 0-1,-1 1 1,0-1 0,0 1 0,0-1 0,0 1 0,0-1 0,0 1 0,0-1-1,0 0 1,0 1 0,0-1 0,0 1 0,0-2 0,0 2-13,-1 0 0,1 0 0,-1 0 0,1 0 0,0 0 1,-1 0-1,1 0 0,-1 0 0,1 0 0,0 0 0,-1 0 0,1 0 0,-1 0 1,1 0-1,0 0 0,-1 1 0,1-1 0,0 0 0,-1 0 0,1 0 0,0 1 1,-1-1-1,1 0 0,0 0 0,-1 1 0,1-1 0,0 0 0,0 1 0,-1-1 1,1 0-1,0 1 0,0-1 0,0 0 0,-1 1 0,1-1 0,0 1 0,-7 10-36,0 0-1,0 0 1,1 1-1,1 0 0,-6 17 1,-11 63-56,20-82 78,1 0 1,-1 16-1,2-23 23,0 1-1,0 0 0,1 0 0,-1 0 1,1 0-1,0-1 0,0 1 0,0 0 1,3 5-1,-4-9-5,1 1 0,-1-1 0,0 1 0,0-1 0,1 0 0,-1 1 0,0-1 1,1 1-1,-1-1 0,0 0 0,1 1 0,-1-1 0,1 0 0,-1 1 0,1-1 0,-1 0 0,0 0 0,1 1 0,-1-1 0,1 0 0,-1 0 1,1 0-1,-1 0 0,1 0 0,0 1 0,-1-1 0,1 0 0,-1 0 0,1 0 0,-1 0 0,1-1 0,-1 1 0,1 0 0,-1 0 0,1 0 0,-1 0 1,1-1-1,-1 1 0,1 0 0,-1 0 0,0-1 0,1 1 0,-1 0 0,1-1 0,-1 1 0,0 0 0,1-1 0,3-3 4,0 0-1,-1 0 0,6-10 0,-6 9-3,2-3-59,-1 0 0,0-1-1,0 0 1,-1 0-1,-1 0 1,1 0 0,1-15-1,6-20-156,7-27-127,-16 70 324,-1 0-1,0 0 0,0 0 1,1 0-1,-1 0 0,0 0 1,0-1-1,0 1 1,0 0-1,0 0 0,0 0 1,-1-1-1,0-7-293,-6 33-296,7-11 624,1-1 1,0 0 0,1 1 0,0-1-1,1 0 1,8 21 0,-6-17-22,-4-13 15,0 1 1,1-1 0,-1 0-1,1 0 1,-1 0 0,1 0-1,0 0 1,0 0 0,1 0-1,-1 0 1,1-1-1,-1 1 1,1-1 0,0 0-1,0 0 1,0 0 0,0 0-1,0 0 1,0-1 0,0 1-1,1-1 1,3 1 0,-2-1 7,1 0 1,-1 0 0,0-1 0,1 0 0,-1 0 0,1 0 0,-1-1 0,0 0-1,1 0 1,-1 0 0,0 0 0,0-1 0,0 0 0,6-3 0,5-4 89,-1 0 0,-1 0 1,0-2-1,0 0 0,-1-1 1,21-23-1,59-90 40,-87 117-142,14-23-8,-2 0 1,-2-1-1,25-65 1,-21 34-287,15-78 0,-31 118-10,-30 101-924,13-23 1241,2 1 0,2 1-1,-1 66 1,7 53-47,0 2-6210,3-170 5050,-1 0 1,0 0-1,-2 9 1,3-14 875,-1-1 0,0 0-1,0 1 1,0-1 0,0 0 0,0 1 0,0-1 0,-1 0 0,1 0-1,-1 0 1,1 0 0,-1 0 0,-4 2 0,3-2-99,0 0 1,0 0-1,0-1 0,-1 1 1,-5 1-1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6:55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17 6816,'-31'-17'2528,"26"22"-1984,20-1-128,-15-3-736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6:57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91 7296,'-21'-52'2720,"16"49"-2112,1 0-192,4-2-896,4-3 160,6 1 32,-2-1 192,0 3-1312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6:57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84 6560,'31'-20'2432,"8"20"-1888,40-8-160,-35 0 224,8-3-416,5-1 128,4-1-192,6 7-64,7 1-32,6 5-3648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7:01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79 642 4064,'-7'-10'5226,"2"23"-4901,2 0 0,0 1 0,0 0 0,-1 24 0,3-24-147,1-11-129,-22 268 2270,15-191-1629,5-67-271,0 1 1,-1-1-1,-9 22 1,9-53 652,2-6-924,3-38-1,0 26-160,2-20-93,1 1-1,4 0 0,1 1 1,20-59-1,-22 89-59,1 0-1,1 0 1,1 1 0,16-25-1,-25 45 128,-1 1 1,1 0-1,0 0 0,0-1 0,0 1 0,0 0 0,0 1 1,0-1-1,0 0 0,1 1 0,-1-1 0,0 1 0,1-1 1,0 1-1,3-1 0,-4 2 27,-1 0-1,1 0 1,0 0 0,-1 0-1,1 0 1,0 0-1,0 1 1,-1-1 0,1 1-1,0-1 1,-1 1 0,1 0-1,-1 0 1,1-1 0,-1 1-1,1 0 1,-1 0 0,0 0-1,1 1 1,-1-1 0,0 0-1,0 0 1,0 1 0,0-1-1,0 1 1,1 1 0,1 2 74,0 1 1,0-1-1,-1 1 1,1-1-1,-1 1 1,-1 0-1,1 0 1,-1 0-1,0 0 1,-1 0 0,1 0-1,-1 0 1,0 0-1,-1 0 1,1 0-1,-1 0 1,0 0-1,-1 0 1,1 0-1,-1 0 1,-3 6 0,2-6-1,-1 2 205,-1 1 0,1-1 0,-1 0 0,-1 0 0,-6 8-1,11-15-226,-1 0-1,1 0 0,0 0 0,0 1 1,-1-1-1,1 0 0,-1-1 1,1 1-1,-1 0 0,1 0 0,-1-1 1,1 1-1,-1 0 0,0-1 0,1 0 1,-1 1-1,0-1 0,1 0 0,-1 0 1,0 0-1,1 0 0,-1 0 0,0 0 1,1-1-1,-1 1 0,0-1 0,1 1 1,-1-1-1,0 1 0,1-1 0,-1 0 1,1 0-1,-1 0 0,1 0 1,-2-2-1,-12-6-22,12 6-85,-1 1 0,1 0-1,-1-1 1,1 0 0,0 0-1,0 0 1,0 0 0,-3-5-1,6 5-1198,6 2 852,8 5 372,-12-4-88,13 4 73,1-2-1,-1 0 0,1 0 0,20-2 0,65-7 9,-73 4 42,-27 3 8,45-4 191,-1-2 0,79-21 0,-108 22-76,-1 0 0,-1-2-1,1 1 1,23-17-1,-29 17-56,0-1 1,-1 0-1,0-1 0,0 1 0,-1-2 0,0 1 0,-1-1 1,7-9-1,1-10 40,0 1 1,-2-2 0,13-45-1,16-95 188,-28 110-236,-9 40-57,0 6-24,-1-1-1,0 0 0,-1 0 0,-1 0 1,0 0-1,-2-22 0,1 35-10,0 0-1,0 0 1,0 0-1,0 1 1,0-1-1,0 0 1,-1 0 0,1 0-1,0 0 1,-1 0-1,1 0 1,-1 0-1,1 0 1,-1 0 0,0 1-1,1-1 1,-1 0-1,0 0 1,-1 0-1,2 1 16,-1 0 0,1 0 0,-1 0 0,1-1 0,-1 1 0,0 1 0,1-1 0,-1 0 0,1 0 0,-1 0-1,0 0 1,1 0 0,-1 0 0,1 1 0,-1-1 0,1 0 0,-1 0 0,1 1 0,-1-1 0,1 1 0,-1-1-1,1 0 1,-1 1 0,-3 3-72,0 0-1,1 1 1,0-1-1,0 1 1,-5 9-1,0 6-41,1-1-1,0 2 1,2-1 0,-5 40-1,-1 0 108,4-24 49,-23 121 317,27-130-234,1-1 0,1 1 0,2-1 0,3 28 0,-4-49-66,1-1 0,0 1 0,0 0 0,1-1 0,0 0 0,-1 1 0,1-1 0,1 0 0,-1 0 0,0 0 0,1 0 0,4 4 0,-5-6-7,0 1 0,1-1 0,-1 0 0,1 0 0,0-1 0,0 1 0,0 0 0,0-1 0,0 0 0,0 0 0,0 0 0,0 0 0,0 0 0,0 0 0,1-1 0,-1 0 0,0 1 0,5-2 0,22-2 117,-1-2 0,0-1 0,42-15 0,-24 7-22,192-64-184,-223 71 152,0 0 0,21-14 0,-8 5 250,-165 90-818,116-64 512,0 2 0,0 0 0,1 1 0,-32 28 0,51-40-25,-1-1 0,0 1-1,1 0 1,-1-1 0,0 1-1,1 0 1,-1-1-1,1 1 1,-1 0 0,1 0-1,0-1 1,-1 1 0,1 0-1,0 0 1,0 0 0,-1-1-1,1 1 1,0 0-1,0 0 1,0 0 0,0 0-1,0 0 1,0-1 0,0 3-1,1-3-2,-1 1 0,1 0-1,-1-1 1,1 1 0,0-1 0,-1 1-1,1-1 1,-1 1 0,1-1 0,0 0-1,0 1 1,-1-1 0,1 0 0,0 1-1,-1-1 1,1 0 0,0 0-1,0 0 1,0 0 0,-1 0 0,1 0-1,0 0 1,0 0 0,0 0 0,-1 0-1,3 0 1,10-2 96,-1 0 1,1-1-1,0-1 0,-1 0 1,1 0-1,-1-2 0,15-8 1,5-5 10,36-30 1,-26 18-381,-42 31 240,1-1-1,-1 1 1,0 0 0,1 0-1,-1-1 1,0 1-1,1 0 1,-1 0-1,0 0 1,1 0-1,-1-1 1,1 1-1,-1 0 1,0 0 0,1 0-1,-1 0 1,1 0-1,-1 0 1,0 0-1,1 0 1,-1 0-1,1 0 1,-1 0-1,0 0 1,1 1-1,-1-1 1,1 0 0,-1 0-1,0 0 1,1 1-1,0 0 4,0 0 1,-1-1-1,1 1 0,0 0 1,-1 0-1,1 0 1,-1 0-1,1 0 0,-1 0 1,0 0-1,1 2 0,2 29-193,-3-18 216,1-1 0,1 0-1,5 25 1,-5-30 30,0-1 0,1 0 0,0 0 0,0 0 0,0 0 0,1-1 0,0 1 0,7 7 0,-10-13-2,-1 0 0,1-1 0,0 1 0,0 0 0,-1 0 0,1-1 0,0 1 0,0-1 0,0 1 0,0-1 0,0 1 0,0-1 0,0 1 0,0-1 0,0 0 0,0 0 0,0 1 0,0-1 0,1 0 0,-1 0 0,1 0 0,0-1 19,0 1 1,0-1 0,0 1-1,0-1 1,0 0-1,0 0 1,0 0-1,0 0 1,0 0-1,2-2 1,3-4 88,0 1 1,0-2-1,10-12 1,-14 16-130,30-40 120,-22 27-196,2 0 0,0 1 0,1 0-1,0 1 1,28-22 0,-42 36 56,1 1 0,0-1 0,-1 1 0,1 0 0,0-1 0,0 1 0,-1 0 0,1-1 0,0 1 1,0 0-1,0 0 0,-1-1 0,1 1 0,0 0 0,0 0 0,0 0 0,0 0 0,-1 0 0,1 0 0,0 1 0,0-1 0,0 0 0,-1 0 0,1 1 0,0-1 0,0 0 0,0 1 0,-1-1 0,1 0 0,0 1 0,-1-1 1,1 1-1,0 0 0,-1-1 0,1 1 0,-1-1 0,1 1 0,-1 0 0,1-1 0,-1 1 0,0 0 0,1 0 0,-1-1 0,0 1 0,1 1 0,1 2 9,-1 0-1,0 0 0,1 1 1,-1-1-1,-1 0 1,1 1-1,0 5 0,-1 19-74,1-9 190,-2 23 1,1-38-70,-1 0 0,1 0 0,-1-1 0,-1 1 1,1 0-1,-1-1 0,1 1 0,-1-1 0,-1 1 1,-2 4-1,4-8-4,-1 1 1,1-1 0,0 0 0,-1 0-1,1 0 1,-1 0 0,1 0-1,-1 0 1,0 0 0,1 0 0,-1 0-1,0-1 1,0 1 0,1-1-1,-1 1 1,0-1 0,0 0 0,0 0-1,0 0 1,0 0 0,1 0-1,-1 0 1,0 0 0,0 0 0,0-1-1,0 1 1,1-1 0,-1 0-1,-3-1 1,1 0-50,0 1 1,0-1-1,0-1 0,1 1 1,-1-1-1,1 1 0,-1-1 0,1 0 1,0 0-1,0-1 0,-5-6 0,7 9-25,0 0-1,1 0 0,-1-1 1,0 1-1,1-1 0,-1 1 1,1-1-1,-1 1 1,1-1-1,0 1 0,-1-1 1,1 1-1,0-1 0,0-2 1,1 3 10,-1 0 1,0 1-1,1-1 1,-1 0-1,1 1 1,-1-1-1,1 0 1,-1 1-1,1-1 1,-1 1-1,1-1 1,-1 1 0,1-1-1,0 1 1,-1 0-1,1-1 1,0 1-1,0 0 1,-1-1-1,1 1 1,0 0-1,0 0 1,-1 0-1,1-1 1,0 1-1,0 0 1,-1 0 0,1 0-1,0 0 1,1 1-1,220 4-419,-197-5 554,0-2 0,0 0 0,0-1 0,0-2 0,-1 0 0,38-14-1,-54 16-50,11-4-17,-1-1 1,34-20 0,-48 25-39,-1 1 0,1 0 0,0 0 1,0 0-1,0 0 0,1 1 0,-1 0 0,0-1 0,8 0 0,-10 2 1,-1 0-1,0 0 1,1 0-1,-1 0 1,0 1 0,1-1-1,-1 0 1,0 1-1,1-1 1,-1 0-1,0 1 1,0 0 0,1-1-1,-1 1 1,0 0-1,0-1 1,0 1-1,0 0 1,0 0-1,0 0 1,0 0 0,0 0-1,0 0 1,0 0-1,-1 0 1,1 1-1,0-1 1,-1 0 0,1 0-1,-1 1 1,1-1-1,-1 0 1,0 0-1,0 1 1,1 1-1,0 12 279,0-1-1,-2 24 1,1-9 272,0-28-316,1-2-205,-1 1 1,1-1 0,0 1-1,0-1 1,0 0 0,0 1-1,0-1 1,-1 0 0,1 1-1,0-1 1,-1 0-1,2-1 1,0-1 13,20-20-37,0 1 1,1 1-1,1 1 0,1 1 0,33-18 0,-54 34-50,1 1-1,0 0 0,1 0 1,-1 0-1,9-1 1,-14 3 36,1 0 0,0 0 0,0-1 0,-1 1 0,1 0-1,0 0 1,0 0 0,0 0 0,-1 0 0,1 0 0,0 0 0,0 1 0,-1-1 0,1 0 0,0 0 0,0 0 0,-1 1 0,1-1-1,0 0 1,-1 1 0,1-1 0,-1 1 0,1-1 0,0 1 0,-1-1 0,1 1 0,-1-1 0,1 1 0,-1 0 0,1-1-1,-1 1 1,0 0 0,1-1 0,-1 1 0,0 0 0,1-1 0,-1 1 0,0 0 0,0 0 0,0-1 0,0 1 0,0 0 0,0 0-1,0-1 1,0 1 0,0 0 0,0 0 0,0 1 0,-2 5 47,0 1 1,0-1-1,-1 0 1,0 0-1,0 0 0,-1 0 1,-4 7-1,-11 22 437,18-35-306,4-1-114,-1-1-1,0 1 1,0-1 0,1 0 0,-1 0 0,0 0 0,0 0 0,2-1 0,6-3-73,71-21-43,-2 3-32,-77 23 66,0-1 0,1 1-1,-1 0 1,0 0 0,0 0-1,1 0 1,-1 0 0,0 0-1,0 1 1,1-1 0,-1 1-1,0-1 1,0 1 0,0 0-1,0 0 1,0 0 0,0 0-1,4 3 1,-1 0-5,-1 1 0,1 0 0,-1 0 0,8 11 0,-9-11 81,0 0-1,1 0 1,0-1-1,0 1 1,0-1-1,9 7 1,-11-10-44,0 0-1,0 0 1,1 0 0,-1-1-1,0 1 1,1 0-1,-1-1 1,0 0 0,1 0-1,-1 0 1,0 0 0,1 0-1,3-1 1,34-8-4,-28 5-14,164-51-101,-119 39 233,-2-4 0,68-32 0,-119 50-104,-1-1 1,0 1-1,1 0 0,-1-1 1,0 0-1,3-4 1,-5 7-17,-1-1 0,0 1 0,1 0 0,-1-1 0,0 1 0,0-1 0,1 1 0,-1-1 0,0 1 0,0 0 0,0-1 0,1 1 0,-1-1 0,0 1 0,0-1 0,0 1 0,0-1 0,0 1 0,0-1 0,0 1 0,0-1 0,0 1 0,-1-1 0,1 0-3,-1 1 1,1-1-1,-1 1 0,0-1 1,1 1-1,-1-1 1,0 1-1,0 0 0,1-1 1,-1 1-1,0 0 1,0 0-1,1 0 0,-1-1 1,0 1-1,0 0 0,0 0 1,1 0-1,-1 0 1,-1 1-1,-7 0-32,1 0 0,-1 1 0,1 0 0,-1 0 0,1 1 0,-14 7 0,-1-1 75,-98 45-99,99-42 9,2 0-1,-1 2 0,-26 22 1,45-34 77,0 0 1,-1 1 0,1-1-1,0 0 1,1 1 0,-1-1-1,-2 6 1,3-8-24,1 0-1,0 0 1,0 1 0,0-1 0,0 0-1,0 0 1,0 1 0,0-1 0,0 0-1,0 0 1,0 1 0,0-1 0,0 0-1,0 0 1,0 0 0,0 1-1,0-1 1,0 0 0,0 0 0,0 1-1,0-1 1,0 0 0,1 0 0,-1 0-1,0 1 1,0-1 0,0 0 0,0 0-1,0 0 1,1 0 0,-1 1 0,0-1-1,0 0 1,0 0 0,1 0 0,0 1 4,0-1 1,1 0 0,-1 0 0,0 0-1,0 0 1,1 0 0,-1 0 0,0 0 0,1 0-1,-1-1 1,2 1 0,16-7 42,0 0-1,-1-1 1,0 0 0,0-2 0,24-16-1,20-12-36,-51 33-59,-4 0-5,1 1 0,-1 1 0,12-4 0,-16 6 40,-1 0-1,0 1 0,0 0 0,0-1 1,1 1-1,-1 0 0,0 0 0,0 0 0,1 0 1,-1 1-1,0-1 0,0 1 0,0-1 0,0 1 1,1 0-1,-1 0 0,3 2 0,9 6 212,16 16-1,-17-14 83,20 13 0,-20-15-180,2-1 0,-1 0 0,1-1 0,18 5 1,-24-9-369,0-1 0,1 0 0,-1-1 0,0 0 1,1 0-1,-1-1 0,0 0 0,1-1 0,8-1 1,6-3-2115,0 0 1,0-2 0,26-10 0,-6-8-3863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7:03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188 141 3552,'1'-5'240,"4"-29"1639,-5 33-1654,1-1 1,-1 1-1,0 0 0,0 0 0,0-1 1,0 1-1,0 0 0,-1-1 0,1 1 0,0 0 1,-1 0-1,1-1 0,0 1 0,-1 0 1,1 0-1,-1 0 0,0 0 0,1 0 0,-2-2 1,1 3-151,0-1 1,0 1 0,0 0 0,0 0-1,1 0 1,-1 0 0,0 0-1,0 0 1,0 0 0,0 0 0,0 0-1,0 0 1,1 0 0,-1 1 0,0-1-1,0 0 1,0 0 0,1 1-1,-1-1 1,0 1 0,0-1 0,1 1-1,-2 0 1,-16 15 325,1 5-78,1 0-1,-13 23 1,0 1 256,25-39-445,-29 44 701,30-44-719,0 0 0,0 1 0,0-1 0,1 1 0,0-1 0,-2 9 0,4-13-68,-1-1 0,1 0 0,0 0 0,0 1 0,0-1 0,0 0 0,0 0 0,0 1 0,1-1 0,-1 0 0,0 0 0,0 0 0,1 1 0,-1-1 0,1 0 0,-1 0-1,1 0 1,0 0 0,-1 0 0,1 0 0,0 0 0,0 0 0,1 1 0,0 0 9,0-1 0,0 0 0,0 0-1,0-1 1,0 1 0,1 0 0,-1-1 0,0 1-1,0-1 1,0 0 0,1 1 0,2-1 0,4-1 95,1 0 0,0 0 0,0-1 1,15-5-1,-11 2-75,0-1 1,0 0-1,-1-1 1,0 0-1,18-15 1,56-52-123,-46 37-317,-39 35 316,-1 1-1,1 0 0,-1 0 0,1 0 0,-1 0 0,1 0 1,-1 0-1,1 0 0,0 1 0,-1-1 0,4 0 0,-4 1 27,0 0-1,-1 0 0,1 0 0,0 0 0,0 0 0,-1 1 0,1-1 0,0 0 1,0 0-1,-1 1 0,1-1 0,0 1 0,-1-1 0,1 0 0,0 1 0,-1-1 0,1 1 1,-1-1-1,1 1 0,-1 0 0,1-1 0,-1 1 0,1-1 0,-1 1 0,1 0 1,-1 0-1,1 0 0,2 7-59,-1 0 1,1-1 0,-1 1-1,-1 0 1,0 1-1,1 13 1,3 19 144,-1-29 103,0 0 0,1-1 1,0 1-1,1-1 0,8 14 0,-8-15-9,-4-8-109,-1 0 0,0 0-1,1 0 1,-1 0 0,1 0 0,-1 0 0,1 0-1,0-1 1,0 1 0,0 0 0,0-1 0,0 0-1,0 1 1,1-1 0,-1 0 0,0 0-1,1 0 1,-1-1 0,0 1 0,1-1 0,-1 1-1,1-1 1,-1 0 0,1 1 0,-1-1-1,1-1 1,-1 1 0,1 0 0,-1-1 0,1 1-1,-1-1 1,1 0 0,2 0 0,0-2 37,1 0 0,-1 0 0,0 0 1,1 0-1,-2-1 0,1 1 0,0-1 1,-1-1-1,1 1 0,-1-1 0,0 1 0,5-10 1,-4 4-15,0-1 1,0 1-1,-1-1 1,0 0-1,-1 0 1,-1 0-1,1 0 1,0-23-1,-2 18-92,-2 1-1,0-1 1,0 0-1,-1 1 0,-9-31 1,7 34-149,0 1 1,-1 0-1,0-1 1,-12-16-1,13 20-230,8 6 40,11 7-40,-6-1 480,44 11-140,0-2-1,1-3 0,94 6 1,-109-14 194,70-6 0,-86 2-71,0-2 0,-1 0 0,0-2 0,30-11 0,-47 15 31,-2 2-40,-1-1-1,1 0 1,-1 0-1,0 0 1,0 0-1,1 0 1,-1 0 0,0-1-1,0 1 1,0-1-1,3-3 1,-7 4-107,-4 5-69,-8 6-29,-17 23 22,-38 34 19,20-28 219,10-8 84,-61 62 0,98-90-172,0-1 0,0 0 0,0 0 0,0 1-1,1 0 1,-1-1 0,0 4 0,1-5-14,1-1 1,0 1-1,0 0 1,0-1-1,0 1 0,0 0 1,0-1-1,0 1 1,0-1-1,0 1 1,0 0-1,0-1 0,0 1 1,0-1-1,1 1 1,-1 0-1,0-1 1,0 1-1,1-1 1,-1 1-1,0-1 0,1 1 1,-1-1-1,1 1 1,-1-1-1,0 0 1,1 1-1,-1-1 1,1 1-1,-1-1 0,1 0 1,0 1-1,-1-1 1,1 0-1,-1 0 1,1 0-1,-1 1 0,1-1 1,1 0-1,1 1 24,0-1 0,1 1 0,-1-1 0,0 0 0,1 0 0,-1 0 0,1 0 0,-1 0 0,0-1 0,1 1 0,-1-1 0,0 0 0,0 0 0,0-1 0,1 1 0,4-4 0,3-2 27,0 0 0,19-18 0,-26 22-70,6-8 7,1 0-1,-2-1 1,10-12-1,-13 14-32,2 0 0,-1 1 0,1 0 0,1 0 1,12-10-1,-21 19 27,0 0 1,1-1-1,-1 1 0,0 0 1,0 0-1,1 0 1,-1-1-1,0 1 1,0 0-1,1 0 1,-1 0-1,0 0 1,1-1-1,-1 1 0,0 0 1,0 0-1,1 0 1,-1 0-1,0 0 1,1 0-1,-1 0 1,0 0-1,1 0 1,-1 0-1,0 0 0,1 0 1,-1 0-1,0 0 1,0 0-1,1 1 1,-1-1-1,0 0 1,1 0-1,-1 0 0,0 0 1,0 1-1,1-1 1,-1 0-1,0 0 1,0 0-1,0 1 1,1-1-1,-1 0 1,0 0-1,0 1 0,0-1 1,0 0-1,1 0 1,-1 1-1,0-1 1,0 0-1,0 1 1,0-1-1,0 0 1,0 1-1,1 25-217,-1-13 269,4 40 40,4 47 486,-6-90-452,0 0-1,0 0 1,1 0-1,0 0 1,1 0-1,0-1 1,8 13-1,-12-21-90,1 0 0,0 0 0,0 0 0,0 0 0,0 1 1,0-2-1,0 1 0,0 0 0,0 0 0,1 0 0,-1 0 0,0-1 0,1 1 0,-1 0 0,0-1 0,1 0 0,-1 1 0,0-1 0,1 0 0,-1 1 0,1-1 0,-1 0 0,1 0 0,-1 0 0,0 0 0,1-1 0,-1 1 0,1 0 0,-1 0 0,0-1 0,1 1 0,1-2 0,5-1 62,-1-1-1,0 0 1,0-1-1,9-7 1,-11 8-51,42-33 66,49-50 1,-76 66-165,0-1 0,-2-1 1,0-1-1,20-37 1,-37 59 52,0 0 1,0 0 0,0 0 0,0 0 0,0 1-1,1-1 1,-1 0 0,0 1 0,1-1-1,-1 1 1,1-1 0,0 1 0,-1 0 0,1 0-1,0-1 1,3 0 0,-5 4-44,1 0-1,-1 1 1,0-1-1,0 0 1,0 1 0,-1-1-1,1 0 1,0 0 0,-2 4-1,0 8-37,0 2 132,2 1 0,-1 0 0,5 33 0,-2-41-35,-1-1 0,2 1-1,-1-1 1,1 0 0,0 0 0,1 0 0,-1 0 0,2 0 0,7 11 0,-10-17 18,0 0 0,0 0 1,-1 0-1,1-1 0,0 1 0,0 0 0,1-1 1,-1 0-1,0 1 0,0-1 0,1 0 0,-1 0 1,1 0-1,-1 0 0,5 0 0,-5-1-10,0 1-1,0-1 0,0-1 0,0 1 0,0 0 0,0 0 1,0-1-1,0 1 0,-1-1 0,1 0 0,0 1 1,0-1-1,-1 0 0,1 0 0,0 0 0,-1 0 1,1-1-1,-1 1 0,1 0 0,-1-1 0,0 1 1,0 0-1,2-3 0,-3 4-14,17-23-19,-1 0 0,24-46 0,-32 49 1,-4 11-39,-1 0 0,1 1 0,1 0 0,0-1 0,6-7 1,-11 16 51,0 0 0,0 0 0,0 0 0,0 0 0,0 0 0,0-1 0,1 1 0,-1 0 0,0 0 0,0 0 0,0 0 0,0 0 0,0 0 0,1 0 0,-1 0 0,0 0 0,0 0 0,0 0 0,0 0 0,1 0 0,-1 0 0,0 0 1,0 0-1,0 0 0,0 0 0,1 0 0,-1 0 0,0 0 0,0 0 0,0 0 0,0 0 0,1 0 0,-1 0 0,0 0 0,0 0 0,0 0 0,0 0 0,0 0 0,0 1 0,1-1 0,-1 0 0,6 9-91,1 13-23,-7-21 114,1 3 11,0 1-1,1-1 1,0 1 0,0-1 0,0 0 0,0 1 0,1-1 0,0 0 0,0-1 0,0 1 0,0 0 0,0-1 0,1 0 0,4 4 0,-2-3 12,-1-1 1,1 0 0,0 0 0,1 0 0,-1-1 0,0 0 0,1 0 0,-1-1-1,9 2 1,2-2 17,0-1 0,-1 0 0,1-1 0,0-1-1,0 0 1,-1-1 0,22-7 0,-24 5 5,0 0 0,-1-1 0,1 0 0,-1-1 0,0 0-1,-1-1 1,0-1 0,18-16 0,-22 17-51,0 0 1,0-1-1,-1 0 0,0 0 0,-1-1 1,0 0-1,-1 0 0,0-1 0,0 1 0,-1-1 1,4-19-1,-6 25-19,-2-1-1,1 0 1,-1 1 0,0-1 0,0 0-1,-2-11 1,2 16 17,0 0 0,0 0 1,0 0-1,0 1 0,0-1 0,-1 0 0,1 0 0,0 0 0,-1 0 0,1 0 1,-1 0-1,1 0 0,-1 1 0,1-1 0,-1 0 0,0 0 0,1 1 0,-1-1 1,0 0-1,1 1 0,-1-1 0,0 1 0,0-1 0,0 1 0,0-1 0,1 1 1,-1 0-1,0-1 0,0 1 0,0 0 0,0 0 0,0 0 0,0 0 0,0-1 1,0 1-1,0 0 0,0 1 0,0-1 0,0 0 0,0 0 0,0 0 0,0 1 1,1-1-1,-1 0 0,0 1 0,0-1 0,0 1 0,-1 0 0,-4 3-19,-1 0 0,1 0 0,0 1 0,1 0 0,-1 0 0,1 0 0,0 1 0,0-1 0,1 1 0,-7 11 0,-2 6-15,-16 41-1,25-54 27,0 0 0,1 0 0,0 0 0,1 0 0,-1 11 0,3-16 39,0 0 0,-1 0 0,2 0 1,-1 0-1,1 0 0,0 0 1,0 0-1,0 0 0,0-1 0,1 1 1,0 0-1,3 6 0,2-2 8,-1 0-1,1 0 1,0-1 0,1 0-1,0 0 1,0-1-1,0 0 1,1 0-1,0-1 1,1 0 0,15 7-1,-19-10 9,0-1 0,-1 0 0,1 0 1,1 0-1,-1-1 0,0 0 0,0 0 0,0 0 0,1-1 0,-1 0 0,0 0 0,1-1 1,-1 0-1,0 0 0,0 0 0,0-1 0,0 0 0,0 0 0,0 0 0,0-1 0,8-5 1,-6 2-4,1-1 1,-1 0-1,0 0 1,-1-1-1,0 0 1,0-1-1,-1 0 1,6-9 0,5-13 36,14-35 0,-24 48-70,58-132-293,-61 140 237,0 1 0,1-1 0,9-12 0,-14 21 43,0 1-1,1-1 1,-1 0 0,0 1 0,1-1-1,-1 1 1,1-1 0,-1 1-1,1-1 1,-1 1 0,1-1-1,-1 1 1,1-1 0,-1 1 0,1 0-1,0-1 1,-1 1 0,1 0-1,0 0 1,-1-1 0,1 1 0,0 0-1,0 0 1,0 0-4,0 1 0,-1 0-1,1-1 1,0 1 0,-1 0-1,1 0 1,-1-1 0,1 1 0,-1 0-1,0 0 1,1 0 0,-1-1 0,0 1-1,1 0 1,-1 0 0,0 0 0,0 0-1,0 0 1,0 0 0,0-1 0,0 3-1,2 22-84,-2 1 0,-5 50 1,-17 54 130,4-28 279,18-99-275,-9 45 187,8-43-193,0 0-1,-1 0 0,0 0 1,0 0-1,0 0 0,-5 7 1,6-11-13,1 0 1,-1 0 0,0 0-1,0 0 1,1 0-1,-1-1 1,0 1 0,0 0-1,0 0 1,0-1 0,0 1-1,0-1 1,0 1-1,0-1 1,0 1 0,0-1-1,0 0 1,0 1 0,0-1-1,-1 0 1,1 0-1,-1 0 1,0 0 5,0 0-1,0-1 0,1 1 1,-1-1-1,0 0 1,1 1-1,-1-1 0,0 0 1,1 0-1,-1 0 1,1 0-1,-3-2 0,-2-4 19,0 0 0,0 0 0,0 0 0,-5-10 0,10 15-43,-15-28-3,13 23-57,-1 0 0,0-1 1,-9-10-1,10 14 25,-1 0-174,12 4 26,12 5-33,9 2 36,12-5 212,94 9-4766,-116-9 2981,1 2 0,-1 1-1,0 0 1,29 13 0,-8 4-3842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7:27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34 6144,'0'-19'4928,"0"16"-4192,0-1 0,0 0-480,0 0-224,0 12-384,0 7-1888,-5 1 1216,-3 7-4128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7:27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11 5152,'-13'-11'1888,"13"14"-1440,10 2 1888,-2-2-2304,2 5-3424,-2 7 1856,5 4-1344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7:28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5 4736,'-18'-5'1760,"13"5"-1376,-8 0-96,5 0 1440,-7 5-992,-1-2 0,-2 5-480,1 1-224,-6-1-64,7 3 32,3 0 0,-2 6 256,7-3-128,0 6-736,-2-1 320,5 1-3360,2-4 2016,16-5-1216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7:28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6 4800,'5'-5'1792,"-5"10"-1408,-5 1 1952,0 2-1472,2 4 224,-2 4-672,-5 0-256,2 3-96,0 1 128,-2 3-96,7 1 256,-7 2-224,5 6-1664,2 2 832,-2-1-4320,-13-11 2816,5-13 160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30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5824,'4'0'475,"0"1"1,0-1-1,0 1 0,0 0 1,0 0-1,4 2 1,1 1 437,-1-1 1,1 2-1,-1-1 1,12 9-1,-4-2 376,1 0-766,0 0 0,-1 2 0,-1 0 0,0 1 0,-1 0 1,0 1-1,-1 1 0,-1 0 0,14 24 0,4 12 303,-3 0 0,-2 3-1,-3 0 1,18 65-1,-26-61-495,-3 0-1,-2 1 1,-3 0 0,-3 99-1,-4-129-259,-1 1-1,-1-1 0,-2 0 1,-1 0-1,-2 0 0,-1-1 1,-1 0-1,-1-1 0,-17 30 1,-7 3-1318,-4 0 0,-68 82 0,85-117-738,0-2 1,-1 0 0,-37 29 0,-2-7-5839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7:32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426 151 3552,'-2'-1'132,"0"0"1,0 0 0,0 0-1,0 1 1,0-1-1,0 1 1,0-1 0,0 1-1,0 0 1,0-1-1,0 1 1,0 1 0,0-1-1,-1 0 1,1 0-1,0 1 1,-2 0 0,-4 1 368,-1 2 0,-13 6 1,6-2 119,-4 1-222,1 1 1,0 1 0,0 1-1,1 1 1,-20 19 0,16-12-324,2 2 1,0 0-1,-23 36 1,23-29-66,-20 41 0,34-59-13,1 1 0,0 0 0,1 0 0,1 0 0,0 0-1,0 0 1,0 16 0,2-16 133,1 1 0,0-1 0,3 15 0,-2-24-92,-1 0 0,1 0 0,-1 0 0,1 0 0,0 0 0,0-1 0,1 1 0,-1 0 0,0-1-1,1 1 1,0 0 0,0-1 0,-1 0 0,1 1 0,1-1 0,-1 0 0,0 0 0,5 3 0,-6-5-7,1 1-1,0-1 1,-1 0-1,1 0 1,-1 0-1,1 0 1,-1 0-1,1 0 1,0 0 0,-1 0-1,1 0 1,-1-1-1,1 1 1,-1-1-1,1 1 1,-1-1 0,1 0-1,-1 1 1,0-1-1,2-1 1,5-2 116,23-11 67,0-1 1,-1-2 0,-1 0 0,33-28 0,-47 33-228,0-1 1,-1 0-1,0-1 1,-1-1-1,-1 0 1,0-1-1,-1 0 1,13-29 0,-13 19-119,-1 0 0,11-45 0,-18 61 91,-1 0-1,-1-1 1,0 1-1,0 0 1,-1 0-1,-1-1 1,0 1 0,0 0-1,-5-18 1,6 28 24,0 0 0,-1 1 0,1-1 1,0 0-1,0 1 0,0-1 0,-1 1 1,1-1-1,0 1 0,-1-1 1,1 0-1,0 1 0,-1-1 0,1 1 1,-1-1-1,1 1 0,-1 0 0,1-1 1,-1 1-1,1-1 0,-1 1 0,1 0 1,-1 0-1,1-1 0,-1 1 0,0 0 1,1 0-1,-1-1 0,0 1 1,0 0-1,0 0-5,-1 1 0,1-1 0,-1 1 0,1-1-1,0 1 1,0-1 0,-1 1 0,1 0 0,0 0 0,0 0 0,0-1 0,0 1 0,-2 2 0,-2 3-42,-1 0-1,1 0 1,-8 14 0,-7 17-38,2 1-1,2 0 1,1 1-1,2 1 1,-10 51-1,21-80 116,1-1 0,0 1-1,1-1 1,0 1-1,2 20 1,-1-24 66,1-1 0,-1 1-1,1-1 1,0 0 0,1 0 0,-1 0-1,1 0 1,1 0 0,-1 0 0,7 8-1,-7-11-15,0-1-1,0 1 0,1-1 1,-1 1-1,0-1 1,1 0-1,0 0 0,-1 0 1,1-1-1,0 1 1,0-1-1,0 0 0,0 0 1,0 0-1,0-1 0,0 1 1,0-1-1,0 0 1,0 0-1,1-1 0,3 0 1,6-1 81,0-2 1,1 1-1,-1-2 1,21-9 0,21-14-50,11-4-504,-56 26 337,-8 4-19,1 0-1,-1 1 1,0-1 0,1 1-1,5-2 1,-8 3 77,-1 0 0,0 0 0,1 0 0,-1 0 0,0 0 0,1 0 1,-1 0-1,1 0 0,-1 0 0,0 0 0,1 1 0,-1-1 0,0 0 0,1 0 0,-1 0 0,0 0 0,1 1 0,-1-1 0,0 0 0,0 0 1,1 0-1,-1 1 0,1-1 0,-1 1 0,0 0 0,1 0 0,-1 0 0,0 0 0,0 0 0,1-1 0,-1 1 0,0 0 0,0 0 0,0 0 0,0 0 0,0 0 0,0 0 0,-1 1 0,-5 47 176,-9 52 766,15-101-913,0 0 0,0 0 0,-1 0 0,1 0 1,0 0-1,0 0 0,0 1 0,0-1 0,0 0 0,0 0 1,0 0-1,0 0 0,0 0 0,0 0 0,0 0 1,0 1-1,0-1 0,0 0 0,0 0 0,0 0 1,0 0-1,0 0 0,0 0 0,0 0 0,0 1 1,0-1-1,0 0 0,0 0 0,0 0 0,0 0 1,0 0-1,0 0 0,0 0 0,0 1 0,0-1 1,0 0-1,0 0 0,0 0 0,0 0 0,1 0 0,-1 0 1,0 0-1,0 0 0,0 0 0,0 0 0,0 1 1,0-1-1,0 0 0,0 0 0,1 0 0,-1 0 1,0 0-1,0 0 0,0 0 0,0 0 0,0 0 1,0 0-1,1 0 0,-1 0 0,9-7 299,12-15-245,-12 11-131,0 1 1,0 0-1,1 1 0,0 0 1,0 1-1,1 0 0,1 0 0,-1 2 1,15-8-1,-25 14 37,-1 0 0,1-1 0,0 1 0,-1-1 0,1 1 0,0 0-1,0 0 1,-1 0 0,1-1 0,0 1 0,0 0 0,0 0 0,-1 0 0,1 0 0,0 0 0,0 0 0,-1 0 0,1 1 0,0-1 0,0 0 0,0 0 0,-1 0-1,1 1 1,0-1 0,-1 1 0,1-1 0,0 0 0,-1 1 0,1-1 0,0 1 0,-1-1 0,1 1 0,-1 0 0,1-1 0,-1 1 0,1 0 0,-1-1 0,0 1 0,1 0-1,-1-1 1,0 1 0,1 0 0,-1 0 0,0-1 0,0 2 0,1 4 71,0 1 0,-1 0 0,0-1 0,-2 13 0,1 1 165,1-18-186,0 0 1,0 0-1,0-1 0,0 1 1,0 0-1,1-1 0,-1 1 1,1 0-1,-1-1 0,1 1 1,0 0-1,0-1 0,-1 1 1,1-1-1,0 0 0,0 1 1,1-1-1,-1 0 1,0 1-1,0-1 0,1 0 1,-1 0-1,0 0 0,1 0 1,-1 0-1,1 0 0,-1-1 1,1 1-1,0-1 0,-1 1 1,1-1-1,0 1 0,-1-1 1,1 0-1,0 0 0,-1 1 1,1-1-1,3-1 1,7 1 80,0-1 1,0-1 0,0 0-1,16-5 1,47-20 135,-35 12-157,131-47 41,-167 61-126,-1 0 14,-1 0 1,1 0 0,0 0 0,0 0 0,-1 0 0,1-1-1,-1 1 1,1-1 0,-1 0 0,4-3 0,-6 5-26,0 0 0,0 0-1,0-1 1,0 1 0,0 0 0,0 0 0,0 0 0,0 0 0,0 0 0,1 0-1,-1 0 1,0 0 0,0 0 0,0-1 0,0 1 0,0 0 0,0 0 0,0 0-1,0 0 1,0 0 0,0 0 0,0 0 0,-1 0 0,1-1 0,0 1 0,0 0 0,0 0-1,0 0 1,0 0 0,0 0 0,0 0 0,0 0 0,0 0 0,0 0 0,0 0-1,0 0 1,0 0 0,0-1 0,0 1 0,-1 0 0,1 0 0,0 0 0,0 0-1,0 0 1,0 0 0,0 0 0,0 0 0,0 0 0,0 0 0,0 0 0,-1 0-1,1 0 1,0 0 0,-9 0-253,-12 5 57,8-1 135,-1 1 1,1 0-1,0 1 1,1 1 0,-1 0-1,1 1 1,-19 16-1,24-19 41,1 1-1,0 1 1,1-1-1,-1 1 1,1 0 0,0 0-1,1 0 1,0 0-1,0 1 1,0 0-1,1 0 1,0 0-1,1 0 1,-3 12 0,5-17 49,0-1 1,0 1-1,0 0 1,0 0 0,0 0-1,0 0 1,1-1-1,0 1 1,-1 0 0,1 0-1,0-1 1,0 1-1,0-1 1,1 1 0,-1-1-1,1 1 1,-1-1-1,1 0 1,0 0 0,0 1-1,0-1 1,0-1-1,0 1 1,0 0 0,0 0-1,1-1 1,-1 1 0,1-1-1,-1 0 1,1 0-1,-1 0 1,1 0 0,0 0-1,0-1 1,-1 1-1,1-1 1,0 1 0,0-1-1,0 0 1,-1 0-1,1-1 1,0 1 0,5-2-1,-1 0 29,0-1 0,-1 0-1,1 0 1,0-1 0,-1 0 0,0 0 0,0 0-1,0-1 1,-1 0 0,1 0 0,4-7-1,9-11 65,22-35-1,-26 36-90,7-13-83,-1-1 0,-1-2 0,-2 0 0,24-76 0,26-165-614,-64 257 653,-3 17 5,3-13-96,2-27 1,-5 41 64,-1 0 0,0-1 0,0 1 0,-1 0 0,1 0 1,-1 0-1,0 0 0,0 0 0,0 0 0,-1 0 0,1 0 0,-3-5 1,3 9 31,1-1 0,0 1 0,-1-1 0,1 1 0,-1-1 0,1 1 0,0-1 0,-1 1 0,1-1 0,-1 1 0,1 0 0,-1-1 0,0 1 0,1 0 0,-1-1 0,1 1 0,-1 0 0,0 0 0,1-1 0,-1 1 0,0 0 1,1 0-1,-1 0 0,0 0 0,1 0 0,-1 0 0,1 0 0,-1 0 0,0 0 0,1 0 0,-1 1 0,0-1 0,1 0 0,-1 0 0,1 1 0,-1-1 0,0 0 0,0 1 0,-1 1-36,0-1 0,0 1 1,0 0-1,0 0 0,0-1 0,1 1 0,-1 1 0,1-1 0,-3 3 0,-5 17-75,0 0 0,2 0 1,0 0-1,-5 34 0,4-21 57,-29 171-207,33-180 396,1-1 0,2 1 0,1 0 0,0 0 0,2-1 0,1 1-1,1-1 1,2 1 0,14 43 0,-18-65-43,-1 0 0,2 1-1,-1-1 1,0 0 0,1 0-1,-1 0 1,6 6 0,-6-9-32,-1 0-1,0 0 1,1 1 0,0-1 0,-1 0 0,1 0-1,0-1 1,-1 1 0,1 0 0,0-1 0,0 1-1,0-1 1,0 1 0,-1-1 0,1 0 0,0 1-1,0-1 1,0 0 0,0-1 0,3 1 0,3-2 54,1 0 1,-1-1-1,-1 1 0,1-2 1,0 1-1,-1-1 1,10-6-1,45-38 320,-39 30-242,19-19 65,-37 32-235,-1 1 1,1-1 0,-1-1 0,-1 1-1,1 0 1,4-10 0,-8 14-16,1 0-1,-1 0 1,0 0 0,1 0 0,-1 0 0,0 0 0,1-1 0,-1 1-1,0 0 1,0 0 0,0 0 0,0 0 0,0-1 0,0 1-1,-1 0 1,1 0 0,-1-2 0,1 2-11,-1 0 0,1 1 1,-1-1-1,1 0 0,-1 1 0,0-1 0,1 0 1,-1 1-1,0-1 0,0 1 0,1-1 0,-1 1 1,0-1-1,0 1 0,0 0 0,1-1 0,-3 1 1,-1-1-39,0 0 0,0 1 0,0 0 1,1 0-1,-1 0 0,0 0 0,0 1 1,0 0-1,-5 1 0,-2 1-60,1 1 1,0 0-1,0 0 0,0 1 0,0 0 0,-17 13 0,22-13 72,-1-1 0,1 1 0,0 0 0,1 1 0,-1-1 0,1 1 0,0 0 0,0 0 0,1 0-1,0 0 1,0 1 0,-2 7 0,2-4 43,1-1-1,0 1 0,1-1 1,0 1-1,0-1 1,1 1-1,0 0 0,1-1 1,0 1-1,0-1 1,4 12-1,-4-16 36,1 1-1,0-1 1,0 0-1,1-1 1,-1 1-1,1 0 1,0-1-1,1 1 1,-1-1-1,1 0 1,-1 0-1,1-1 1,0 1 0,1-1-1,-1 0 1,1 0-1,-1 0 1,1 0-1,0-1 1,0 0-1,9 3 1,-4-3 58,0 0-1,0-1 1,0 0 0,0-1 0,0 0-1,0 0 1,0-1 0,0-1-1,0 1 1,0-2 0,0 1 0,-1-1-1,1-1 1,-1 0 0,17-9 0,-3-1-33,0-1 0,-1-2 1,0 0-1,30-31 0,54-58 13,-100 101-128,-4 3 29,0 1 0,1-1 0,-1 0-1,-1 1 1,1-1 0,0 0 0,0 0-1,-1 0 1,1-1 0,-1 1 0,0 0 0,1-1-1,-1 1 1,1-4 0,-3 6 1,1 0 1,-1 1-1,0-1 0,1 0 1,-1 0-1,1 1 1,-1-1-1,1 1 0,-1-1 1,1 0-1,-1 1 1,1-1-1,-1 1 0,1-1 1,0 1-1,-1 0 1,-3 4-13,1 0 1,0 1-1,0-1 1,1 0 0,0 1-1,0-1 1,0 1-1,1 0 1,-1 0 0,0 6-1,0 10 128,1 30 0,1-45-129,0 2 117,1-1 1,0 1 0,0-1-1,4 14 1,-4-19-19,0 0 0,0 1 0,1-1 0,-1 0 0,1 0 0,-1 0 0,1 0 0,0 0 0,0 0 0,1 0 0,-1-1 0,1 1 0,4 3-1,-5-5-36,-1 0-1,1 0 1,-1-1-1,1 1 0,0-1 1,-1 1-1,1-1 0,0 0 1,0 0-1,-1 0 0,1 0 1,0 0-1,-1 0 0,1 0 1,0 0-1,0-1 0,-1 1 1,1-1-1,0 1 1,-1-1-1,1 0 0,2-1 1,1-1 60,-1 0 0,1 0 0,-1 0 0,1-1 0,5-6 0,26-29 270,62-61-34,-81 84-296,2 1 0,0 0 0,38-21 0,-41 27-50,3-2-92,0 2 0,1 0 1,25-8-1,-45 17 99,0 0-1,0 0 1,1 0-1,-1 0 1,0 0-1,0 0 1,0 0 0,1-1-1,-1 1 1,0 0-1,0 0 1,0 0-1,1 0 1,-1 0-1,0 0 1,0 1-1,1-1 1,-1 0 0,0 0-1,0 0 1,0 0-1,1 0 1,-1 0-1,0 0 1,0 0-1,0 0 1,0 1-1,1-1 1,-1 0 0,0 0-1,0 0 1,0 0-1,0 0 1,0 1-1,1-1 1,-1 0-1,0 0 1,0 1-1,-1 10-306,-14 23 456,6-15-158,2 1-18,-59 150 71,57-151 171,-1-1 1,-1 0-1,-1 0 1,0-1 0,-2-1-1,-24 25 1,36-39-145,0 0 0,0-1 0,0 1 0,-1-1 0,1 1 0,0-1 0,-1 0 0,1 0 0,-1 0 0,1 0 0,-1 0 0,0 0 0,1-1 0,-1 1 0,0-1 0,1 0 0,-1 0 0,0 0 0,0 0 0,1 0 0,-1-1 1,-4-1-1,3 1-20,0-1 0,0 0 0,0 0 0,0 0 0,1 0 0,-1-1 1,1 1-1,-1-1 0,1 0 0,0 0 0,0 0 0,1 0 1,-5-7-1,-2-2-104,8 11 12,-1-1-1,1 1 0,0-1 1,0 0-1,0 0 0,0 0 1,0 0-1,0 0 0,0 0 1,0 0-1,1 0 0,-1 0 1,1 0-1,-1-3 0,10 12-645,0-4 686,1 0 1,-1 0-1,0-1 0,1-1 0,-1 0 0,1 0 1,-1 0-1,1-1 0,10-2 0,8 1-16,-4 1-48,103-4 27,-114 2 139,-1 0 0,0 0 0,1-1 0,-1-1 1,0 0-1,-1-1 0,22-11 0,-29 14-47,0 0 1,0-1 0,0 1 0,0-1-1,-1 0 1,0 0 0,1 0-1,-1 0 1,0-1 0,-1 1 0,1-1-1,-1 0 1,1 0 0,1-4-1,0-1-3,-3 8-89,-1-1 0,1 1-1,0 0 1,-1-1 0,1 1-1,-1-1 1,1 0 0,-1 1-1,0-1 1,0-1 0,0 2-116,4 13-667,-1-3 835,0 0 0,0-1 0,1 0 0,1 0 0,-1 0 0,1 0 0,1-1 0,-1 1 0,1-1 0,0-1 0,10 9 0,-15-15 19,0 1 1,-1 0-1,1-1 0,0 1 0,0-1 1,0 1-1,0-1 0,0 1 0,0-1 1,0 1-1,0-1 0,0 0 0,0 0 1,0 0-1,0 1 0,0-1 0,0 0 1,0 0-1,0 0 0,0 0 0,0-1 1,0 1-1,2-1 0,-2 0 18,1 0 0,0 0 0,-1 0-1,0 0 1,1 0 0,-1 0 0,0-1 0,1 1-1,-1 0 1,0-1 0,0 1 0,1-3-1,2-3 82,-1 0-1,-1 0 1,1 0-1,-1 0 1,2-11-1,-3 13-103,-1 0-1,1 0 0,-1 0 1,0 0-1,-1 0 0,1 1 0,-1-1 1,0 0-1,0 0 0,0 0 1,-1 0-1,0 1 0,-3-7 1,4 8-19,-1 0 1,0 1 0,0 0 0,0-1 0,0 1 0,0 0 0,0 0 0,-1 0 0,1 1 0,-1-1 0,1 0 0,-1 1 0,1 0 0,-1-1 0,0 1 0,0 0 0,0 0 0,0 1 0,0-1 0,0 1 0,0-1 0,-5 1 0,6 0-17,-1 0 0,1 0 0,0 0 0,0 1 0,0-1 0,0 0 0,-1 1 0,1 0 0,0-1 0,0 1 0,0 0 0,0 0 0,0 0 0,1 0 1,-1 0-1,0 1 0,0-1 0,1 1 0,-1-1 0,-1 3 0,2-3 50,4-2 18,-1 0 0,1 0 0,-1 1 0,0-1 0,1-1 0,-1 1 0,0 0 0,0-1 0,0 1 1,3-4-1,2 1 64,24-21-19,-18 15-138,0 0-1,13-8 0,-10 11-21,-1 0 0,1 1 0,0 1-1,0 0 1,1 1 0,-1 1 0,1 1-1,0 0 1,20 1 0,-31 1 16,-1 0-1,1 1 1,-1 0 0,1 0-1,-1 0 1,0 1 0,0 0 0,0 0-1,7 3 1,-9-3 70,-1-1 0,1 1 0,-1-1-1,1 1 1,-1 0 0,0 0 0,0 0 0,0 1 0,0-1-1,0 0 1,0 1 0,-1-1 0,1 1 0,-1 0-1,1 0 1,-1-1 0,0 1 0,1 4 0,-1 1 43,0 0 0,-1-1 0,0 1-1,0 0 1,-1 0 0,0 0 0,0-1 0,-3 9 0,-3 8 324,-12 25 0,13-33-87,5-15 35,2-1-293,0-1 1,0 1-1,0 0 0,-1-1 0,1 1 1,0 0-1,0-1 0,-1 1 1,1-1-1,0 0 0,-1 1 0,2-2 1,1 0 38,30-26 170,-16 13-218,28-19 1,-26 21-59,29-16-169,-44 26 155,1 1 0,0 0 1,-1 0-1,1 1 0,0-1 1,0 1-1,0 0 0,8 0 0,-12 1 63,0 0-1,1 1 1,-1-1-1,1 0 1,-1 1-1,0 0 1,1-1-1,-1 1 1,0 0-1,1-1 1,-1 1-1,0 0 1,0 0-1,0 0 1,0 0-1,0 0 1,0 1-1,0-1 1,0 0-1,0 0 1,-1 0-1,2 2 1,1 3 127,-1 0 0,1 0 0,2 10 0,3 17 170,-4-17 55,0 0-1,11 26 1,-12-36-515,0-1 1,0 0-1,0 0 1,0 0 0,1 0-1,0-1 1,0 0-1,0 1 1,1-1 0,-1-1-1,8 6 1,-5-5-579,-5-2 269,-1-1 0,0 0 0,1 0 1,0 0-1,-1 0 0,1 0 0,0 0 0,-1-1 0,1 1 1,0 0-1,0-1 0,-1 1 0,1-1 0,0 0 1,0 0-1,0 0 0,0 0 0,0 0 0,0 0 1,2-1-1,25-14-4550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7:36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110 515 4640,'4'-8'1922,"-4"10"-1793,-1-1-1,1 0 0,-1 1 1,1-1-1,-1 0 0,1 1 0,0-1 1,-1 0-1,1 3 0,-1 5 183,0-1 0,0 1 0,-1-1 1,-3 10-1,-3 17 245,-11 96 664,-19 89 323,12-130-322,20-79-358,4-12-470,2-6-145,18-60 45,-2 10-287,19-76-54,-26 108-3,0 1 0,2 0 1,18-30-1,-19 38 0,0 0 0,2 1 0,0 0 0,26-25-1,-33 35 26,0 1-1,1-1 0,0 1 1,0 0-1,0 1 0,0 0 1,1 0-1,-1 0 0,1 1 0,0-1 1,0 2-1,0-1 0,0 1 1,0 0-1,0 0 0,9 1 1,-12 0 35,-1 1 1,1-1 0,-1 1-1,1-1 1,-1 1 0,0 0-1,0 0 1,1 1 0,-1-1 0,0 1-1,0-1 1,0 1 0,0 0-1,-1 0 1,1 1 0,3 3-1,-4-4 29,-1 0-1,1 0 0,-1 1 0,0-1 0,0 1 0,0-1 0,0 1 0,0-1 0,0 1 1,-1-1-1,1 1 0,-1 0 0,0-1 0,0 1 0,0-1 0,0 1 0,0 0 0,-1-1 1,1 1-1,-1 0 0,-1 4 0,-3 6 110,-1 0 1,-1-1-1,0 1 0,0-1 1,-1 0-1,0-1 1,-1 0-1,-1-1 0,0 0 1,-13 11-1,20-19-54,0 1 1,0-1-1,0 0 0,0 0 0,-1 0 1,1 0-1,-1-1 0,1 1 0,-1-1 1,0 0-1,0 0 0,1 0 0,-1-1 1,-6 1-1,7-1-65,0-1 1,0 1-1,1-1 0,-1 0 1,0 0-1,1 0 0,-1 0 1,1 0-1,-1-1 1,1 1-1,0-1 0,-1 1 1,1-1-1,0 0 0,0 0 1,0 0-1,0 0 1,1 0-1,-1-1 0,-2-3 1,0-2-101,1 0 0,-1 0-1,1-1 1,1 1 0,-3-9 0,4 10-7,1 6 47,-1 0 0,1 1 0,0-1 1,0 0-1,0 1 0,0-1 0,0 0 0,0 1 1,0-1-1,0 0 0,0 1 0,0-1 0,0 0 1,0 1-1,0-1 0,1 0 0,-1 1 0,0-1 0,0 1 1,1-1-1,-1 0 0,0 1 0,1-1 0,-1 1 1,1-1-1,-1 1 0,1-1 0,-1 1 0,1-1 1,-1 1-1,1 0 0,-1-1 0,1 1 0,0 0 1,-1-1-1,1 1 0,0 0 0,-1 0 0,1-1 1,0 1-1,0 0 0,4 0-77,0-1 1,0 1-1,0 0 0,9 1 1,-7 0 184,78 5-158,92-4-1,-150-4 203,1-1 0,-1-1 0,1-1 0,-1-1 0,-1-2 0,0-1 0,38-17 0,-49 17-61,0 0 1,0-1-1,-1-1 0,-1 0 1,0-1-1,0 0 1,-1-1-1,16-23 1,3-9 59,34-68 0,-58 100-76,17-29-24,7-14 1,32-80-1,-61 130-76,0 0 0,-1-1-1,1 1 1,0-10-1,-2 14 31,0 1-1,0-1 1,0 1-1,0 0 1,0-1-1,-1 1 1,1 0-1,0-1 1,-1 1-1,1 0 1,-1 0-1,0-2 1,0 2 6,1 1 0,-1-1-1,1 1 1,-1-1 0,1 1 0,-1-1 0,0 1 0,1 0-1,-1-1 1,1 1 0,-1 0 0,0 0 0,1-1 0,-1 1-1,0 0 1,1 0 0,-1 0 0,0 0 0,1 0 0,-1 0-1,0 0 1,1 0 0,-1 0 0,0 0 0,1 0 0,-2 1-1,-1 0-25,-1 0-1,1 1 1,0-1-1,0 1 1,0 0-1,0 0 1,0 0-1,1 0 0,-1 0 1,0 0-1,1 1 1,0 0-1,0-1 1,-3 5-1,-2 4-14,-1 1-1,-6 17 0,-3 7 60,2 1 1,2 1-1,1 0 0,2 1 1,-9 69-1,18-98 12,1-1 0,0 0 0,0 0 0,1 1 0,0-1 0,1 0 0,0 0 0,0 0 0,1 0 0,0-1 0,6 12 0,-5-13 29,0-1 0,1 0-1,-1 1 1,1-1-1,1-1 1,-1 1-1,1-1 1,0 0 0,0-1-1,0 1 1,1-1-1,-1 0 1,1-1 0,8 4-1,3 0 52,1-1 0,1-1 0,-1-1 0,1 0-1,0-1 1,-1-2 0,30 0 0,-22-2 27,1-2 0,-1-1 0,0-1 0,50-16 0,-63 16-65,0-2 1,-1 1-1,0-1 1,0-1 0,12-10-1,-16 8-6,-9 10-42,0-1 0,0 1-1,0 0 1,0-1 0,0 1-1,0 0 1,0 0 0,0-1 0,0 1-1,0 0 1,0-1 0,0 1-1,0 0 1,0-1 0,0 1 0,0 0-1,0-1 1,0 1 0,0 0-1,0 0 1,0-1 0,-1 1 0,1 0-1,0-1 1,-1 1-3,0-1-1,0 0 1,0 1 0,0-1-1,0 1 1,0-1 0,0 1-1,0 0 1,0-1 0,0 1-1,0 0 1,0 0 0,-1 0-1,1-1 1,0 1 0,0 1-1,0-1 1,-1 0 0,-20 4-62,0 0 0,1 2 1,0 0-1,0 1 0,1 2 0,-26 13 1,40-19 46,-1 1 0,2 0 0,-1 0 0,0 0 0,1 0 0,0 1 0,-8 10 0,12-14 21,-1 0 1,2 1-1,-1-1 1,0 1 0,0-1-1,0 1 1,1-1 0,-1 1-1,1-1 1,-1 1 0,1 0-1,0-1 1,-1 1-1,1 0 1,0-1 0,0 1-1,0 0 1,0-1 0,1 1-1,-1 0 1,0-1 0,1 1-1,-1-1 1,1 1-1,-1-1 1,1 1 0,0-1-1,0 1 1,0-1 0,0 1-1,0-1 1,0 0 0,0 0-1,0 1 1,0-1 0,1 0-1,-1 0 1,2 1-1,0 0 20,1 1-1,-1-1 0,0 0 1,0 0-1,1-1 0,-1 1 0,1-1 1,0 0-1,-1 1 0,1-2 0,0 1 1,-1 0-1,1-1 0,0 0 0,0 0 1,0 0-1,5-1 0,-2 0 33,0-1-1,0 0 0,-1-1 1,1 0-1,-1 0 0,0 0 0,0 0 1,10-9-1,0-1 42,-1-1-1,0-1 1,13-17-1,-9 10-316,-19 22 197,0 0 0,1-1 1,-1 1-1,0 0 0,0 0 0,1-1 0,-1 1 1,0 0-1,0 0 0,0-1 0,1 1 0,-1 0 1,0-1-1,0 1 0,0 0 0,0-1 0,0 1 1,1 0-1,-1-1 0,0 1 0,0 0 0,0-1 1,0 1-1,0 0 0,0-1 0,0 1 0,0 0 1,0-1-1,-1 1 0,1 0 0,0-1 0,0 1 10,-1 0-1,1 0 0,0 0 1,-1 0-1,1 0 0,0 0 0,-1 0 1,1 1-1,0-1 0,0 0 1,-1 0-1,1 0 0,0 0 1,-1 1-1,1-1 0,0 0 0,0 0 1,-1 1-1,1-1 0,0 0 1,0 0-1,0 1 0,-1-1 1,1 0-1,0 1 0,0-1 1,0 0-1,0 0 0,0 1 0,0-1 1,0 1-1,-3 7-4,1 0 1,1 0-1,-1 1 1,1-1-1,1 1 0,0-1 1,0 0-1,1 1 0,-1-1 1,2 0-1,-1 1 0,1-1 1,1 0-1,6 15 0,-8-21 40,-1 0-1,1 0 0,1 0 0,-1 0 0,0 0 0,0 0 0,1-1 0,-1 1 0,1 0 0,-1-1 0,1 1 1,0-1-1,-1 0 0,1 1 0,0-1 0,0 0 0,0 0 0,0 0 0,0 0 0,0-1 0,1 1 1,-1-1-1,0 1 0,0-1 0,0 1 0,1-1 0,-1 0 0,0 0 0,0 0 0,1-1 0,-1 1 0,0 0 1,4-2-1,5-2 35,0 0 0,0-1 1,-1 0-1,1-1 1,10-7-1,-8 5-74,30-18 179,-1 2-57,-1-2 0,65-54-1,-89 67-707,-15 13 282,-2 8 42,0 163 140,0-168 171,0 0 1,0 1-1,-1-1 0,1 1 1,-1-1-1,0 0 0,-1 5 1,2-8-14,-1 1 1,1-1-1,0 1 0,0-1 1,-1 0-1,1 1 1,0-1-1,0 1 0,-1-1 1,1 0-1,0 0 1,-1 1-1,1-1 0,-1 0 1,1 1-1,0-1 1,-1 0-1,1 0 0,-1 0 1,1 0-1,-1 1 1,0-1-1,0 0 17,0 0 0,0-1 0,1 1 0,-1 0 0,0 0 0,0-1 0,0 1 0,0 0 0,0-1 0,0 1 0,1-1 0,-1 1 0,0-1 0,0 1 0,0-2 0,-41-39 476,28 26-674,-26-21 1,38 34 109,-9-6-246,-20-12 0,28 18 147,-1 0-1,0 0 1,0 0-1,-1 1 1,1 0-1,0 0 1,0 0-1,-1 0 1,-6 0-1,13 2 115,0-1-1,0 1 0,0 0 0,0 0 0,0 0 0,-1 0 0,4 2 1,0 0 5,29 13 206,2-2-1,0-1 1,72 15 0,-74-24-93,-32-4-28,0 0 1,0 0-1,0 0 0,0 0 0,0 0 0,0 0 0,0-1 1,-1 1-1,1-1 0,0 1 0,0-1 0,0 0 1,-1 0-1,1 0 0,1-1 0,11-14 373,-11 14-451,-2 1 29,0 0 0,0-1 0,1 1-1,-1 0 1,1 0 0,-1 0 0,1 0 0,0 0 0,-1 1 0,1-1 0,0 0-1,-1 1 1,1-1 0,0 1 0,0 0 0,0-1 0,2 1 0,-1 0-24,1 0 0,-1-1 1,0 0-1,1 1 0,4-3 1,13-3 71,1 2-42,1-1 0,-1-1 1,-1 0-1,1-2 0,25-14 0,14-4-286,-48 24 137,-12 1 134,-1 2 1,0-1 0,1 0 0,-1 0-1,0 0 1,0 0 0,1 0 0,-1 0-1,0 0 1,1 0 0,-1 0-1,0 0 1,0 1 0,1-1 0,-1 0-1,0 0 1,0 0 0,1 0 0,-1 1-1,0-1 1,0 0 0,0 0 0,0 1-1,1-1 1,-1 1 4,0 1 0,0-1 0,0 0 0,0 0 0,0 0-1,0 1 1,-1-1 0,1 0 0,0 0 0,-1 0 0,1 0 0,-1 0 0,1 0 0,-1 0 0,1 0 0,-1 0 0,0 0-1,0 1 1,-21 34-46,-25 55 0,16-33 482,41-62-325,44-33-69,-34 22-11,0 1 0,1 1 0,25-11 0,46-10-218,-75 28 70,1 2 0,0 0-1,25-2 1,-41 5 105,0 1 1,0 0-1,0 0 1,0 0-1,0 0 0,1 0 1,-1 1-1,0-1 1,0 1-1,3 1 1,-4-2 11,-1 0 0,0 0 0,1 1 0,-1-1 1,0 0-1,0 0 0,1 1 0,-1-1 0,0 0 1,0 1-1,1-1 0,-1 0 0,0 1 0,0-1 1,0 1-1,0-1 0,0 0 0,1 1 1,-1-1-1,0 1 0,0 0 0,-5 14 84,-29 46 171,43-61 165,52-26-456,-42 17-46,0 0 1,34-9-1,-51 18 73,0-1 0,0 1 0,-1 0 0,1 0 1,0 0-1,-1-1 0,1 2 0,0-1 0,0 0 0,-1 0 1,1 0-1,0 1 0,-1-1 0,1 1 0,1 0 0,-1 0-5,-1 0 0,0 0 0,0 0 0,0 0 0,0 0 0,-1 0 0,1 0 0,0 0 0,0 0 0,-1 0-1,1 0 1,0 1 0,-1-1 0,1 0 0,-1 0 0,0 1 0,1-1 0,-1 0 0,0 1 0,0 1 0,1 41-157,-2-35 205,1 0 1,0 0-1,1 0 1,0 0-1,3 14 0,-4-23-26,0 1 0,0 0 0,1 0 0,-1-1 0,0 1 0,0 0 0,1 0 0,-1-1 0,1 1 0,-1 0 0,1-1 0,-1 1 0,1-1 0,-1 1 0,1-1 0,-1 1 0,1-1 0,0 1 0,-1-1-1,1 1 1,0-1 0,-1 0 0,1 1 0,0-1 0,-1 0 0,1 0 0,0 1 0,0-1 0,-1 0 0,1 0 0,0 0 0,0 0 0,0 0 0,-1 0 0,1 0 0,0 0 0,0-1 0,-1 1 0,1 0 0,0 0 0,0-1 0,-1 1-1,2-1 1,4-2 9,-1 0-1,0-1 1,1 1-1,6-7 0,-6 5 36,37-30-172,1 2 0,85-48-1,-138 86 104,0 0-1,0 1 1,0 0 0,1 0-1,0 1 1,-7 8-1,11-12 10,1 1 1,-1 0-1,1 0 0,1 1 0,-1-1 0,1 0 1,-1 1-1,1-1 0,0 1 0,1 0 0,-1 0 1,1 0-1,0 0 0,0 0 0,0 6 0,2-8 16,-1-1 0,1 1 0,-1 0 0,1 0-1,0-1 1,0 1 0,0 0 0,0-1 0,1 1-1,-1-1 1,1 1 0,0-1 0,-1 0-1,1 0 1,0 0 0,0 0 0,0 0 0,1 0-1,-1 0 1,0-1 0,1 1 0,2 1 0,2 0 33,0 1 1,0-1 0,0 0-1,0-1 1,1 0 0,-1 0 0,9 1-1,-5-3 1,1 1-1,-1-1 0,0-1 1,1 0-1,-1-1 0,0 0 1,0-1-1,0 0 0,0 0 1,12-7-1,-17 7-10,0 0 1,-1 0-1,1-1 0,-1 0 1,0 0-1,0 0 0,0-1 1,5-6-1,-8 8-8,1 0 0,-1-1-1,0 0 1,0 1-1,0-1 1,0 0 0,-1 0-1,0 0 1,0 0 0,0 0-1,0 0 1,0-1 0,-1-6-1,0 8-31,0 0 0,-1 0 0,1 0-1,-1 0 1,0 0 0,0 0 0,0 1 0,0-1-1,0 0 1,-1 0 0,1 1 0,-1-1-1,1 1 1,-1-1 0,0 1 0,0 0 0,-1 0-1,1 0 1,0 0 0,-1 0 0,1 0-1,-1 0 1,-4-1 0,-5-3-88,-1 0 0,0 2 0,-25-7 1,25 7 30,-22-4 14,18 5 31,-23-9 0,34 9 38,6-1-19,14-1-33,24-2 3,13 3-53,1 2-1,92 9 1,-103-4 92,-15-2 16,0 2-1,0 0 0,-1 2 1,33 10-1,-57-15-15,0 0-1,0 1 0,0-1 0,-1 0 1,1 1-1,0-1 0,0 1 1,-1-1-1,1 0 0,0 1 0,-1 0 1,1-1-1,0 1 0,-1-1 1,1 1-1,-1 0 0,1-1 0,-1 1 1,1 0-1,-1 0 0,0-1 0,1 1 1,-1 0-1,0 1 0,0 0 70,0 0 0,0 0 0,0 0-1,-1 0 1,1 0 0,-1 0 0,1 0-1,-2 2 1,-1 4-11,1-3-9,0-1 1,0 0-1,-1 0 1,1 0-1,-4 4 1,-10 17 162,10-11-35,3-9-143,0 1-1,1-1 1,0 1-1,0 0 0,0 0 1,0 8-1,10-19 199,13-14-170,-12 9-67,1 1-1,0 0 1,19-12-1,-9 10-11,40-16-1,-49 23-16,-1 0 0,1 2-1,0-1 1,-1 1 0,1 1 0,11 0-1,-19 1 11,0 0-1,0 0 1,-1 0-1,1 1 1,0 0-1,-1-1 0,1 1 1,-1 0-1,1 0 1,-1 0-1,1 1 1,-1-1-1,0 1 0,1-1 1,-1 1-1,0 0 1,3 2-1,1 4 100,-1-1-1,1 1 1,7 15-1,-2-3 180,4 5-111,0 1-157,1-2 0,25 30 0,-40-53-439,0 0 0,0 0 0,0 0-1,-1 1 1,1-1 0,0 0 0,0 0 0,-1 1 0,1-1 0,-1 0-1,1 1 1,-1-1 0,0 1 0,1 2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7:36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79 4576,'18'-44'1664,"-10"36"-1280,10-18 6496,-18 37-6720,0 9-64,-3 2-64,-2 6 256,-5-1-160,2 1 256,0-5-256,3 1-4416,-3-5 2336,-7-12-2976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7:37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0 8064,'0'0'2976,"0"20"-2304,-15 7-192,12-10 1280,-2 5-1056,-3 6-64,3 3-416,-5 1 192,2 2-224,3 2-1728,-8-1 832,5 8-6976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7:53.9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8 133 2080,'-8'-20'8570,"12"8"-3679,0-46-1745,-3 57-3144,-1 1 0,0-1 0,0 1-1,0 0 1,1-1 0,-1 1 0,0-1-1,1 1 1,-1 0 0,0 0-1,1-1 1,-1 1 0,0 0 0,1-1-1,-1 1 1,0 0 0,1 0 0,-1 0-1,1-1 1,-1 1 0,1 0-1,-1 0 1,0 0 0,1 0 0,-1 0-1,1 0 1,18-3 16,-8 2 93,38-7 305,86-1 0,-49 4-368,-48 1 160,-1 2 0,63 5 0,-77-3 386,-22 0-629,-1 0-1,1 0 0,0 0 0,-1 0 1,1 0-1,0 0 0,-1 0 1,1 0-1,-1 0 0,1-1 1,0 1-1,-1 0 0,1 0 0,-1-1 1,1 1-1,-1 0 0,1-1 1,-1 1-1,1-1 0,-1 1 1,1 0-1,-1-1 0,1 1 0,-1-2 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7:54.3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92 4320,'-2'-11'11317,"9"7"-10938,6-3 368,-1 1 1,1 0-1,1 1 1,25-7-1,59-7 524,-81 16-1106,62-6 100,156 1 1,-186 8-552,-22 0-332,-15-1-1542,1 1 0,15 1 0,-2 3-5424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7:58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6 121 2720,'-5'-12'5578,"6"12"-5455,0 0-1,0 0 0,0 0 1,0 0-1,0 0 0,0-1 0,-1 1 1,1 0-1,0-1 0,0 1 1,0-1-1,0 1 0,1-1 0,128-81 2289,-122 78-2366,-1 1-1,1 0 1,0 0 0,-1 1-1,1-1 1,0 2 0,16-2-1,-22 3 100,-3 11-5,-4 4-85,1 0 0,-2-1 0,-9 19 1,-6 16-27,-77 233 1546,94-263-1329,4-18-133,5-2 309,-3 1-354,0-1 0,0 0-1,0 0 1,0 0-1,0 0 1,0 0 0,3-3-1,-2 2-14,-1 0 0,1 1 0,0-1 0,-1 1 0,1-1-1,3 0 1,-2 1-10,0 0 0,0 1-1,1-1 1,-1 1 0,0 0 0,0 0-1,0 1 1,0-1 0,1 1 0,-1 0-1,4 1 1,5 3 101,0-1-1,14 9 0,56 29 775,-81-41-250,-4-1-945,1-1 0,-1 1 0,0 0 0,1-1 0,-1 1 0,1-1 1,-1 1-1,1-1 0,-1 0 0,1 0 0,0 1 0,-1-1 0,1 0 0,0 0 0,-1-1 0,1 1 0,0 0 0,0 0 0,0 0 0,0-1 0,0 1 0,1 0 1,-1-1-1,-1-2 0,0-2-1009,-1 0 1,2 0-1,-1 0 1,-1-12-1,-2-13-2158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7:59.6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1 171 3712,'0'3'4876,"7"4"-3643,12 6-777,-5-5 0,0 0 0,0-1-1,1-1 1,30 9 0,-38-14-387,-1 0 0,1 0 0,-1-1-1,1 0 1,0 0 0,-1-1 0,1 1 0,0-1 0,-1-1 0,1 1-1,-1-1 1,0 0 0,1-1 0,10-5 0,-15 6-27,1 1-1,0-1 1,-1 0 0,1 0-1,-1 0 1,0 0 0,0-1-1,1 1 1,-1-1 0,-1 1-1,1-1 1,0 0 0,-1 0-1,1 1 1,0-5 0,0 2 1,-1 0 0,0 0 1,0 0-1,-1 0 0,1 0 1,-1 0-1,0 0 0,-1 0 1,0-7-1,0 6-43,-1 0 0,1-1 0,-1 1 0,-1 0-1,1 0 1,-1 0 0,0 0 0,0 0 0,-1 1 0,1-1 0,-1 1 0,-1 0 0,1 0 0,-1 0 0,-5-4 0,5 5-53,-1 1 0,1 0 0,0 0 0,-1 1 0,1-1 0,-1 1 0,0 0 0,1 1 1,-1-1-1,-9 0 0,11 2 32,0 0 1,0 0 0,0 1-1,0-1 1,0 1 0,0 0-1,0 0 1,1 1 0,-1-1-1,0 1 1,1-1-1,-1 1 1,1 0 0,0 1-1,0-1 1,-5 5 0,2-1 24,0 0 1,1 1 0,0-1-1,0 1 1,1 1 0,-1-1-1,2 0 1,-1 1 0,1 0-1,-3 12 1,0 2 317,2 0 1,-3 39-1,6-53-180,1 1-1,1 0 1,0 0-1,0 0 1,0 0-1,1-1 1,6 17-1,-6-20-50,0-1-1,0 1 0,0-1 0,0 0 1,1 1-1,0-1 0,0 0 0,0-1 1,0 1-1,1 0 0,-1-1 0,1 0 0,0 0 1,0 0-1,8 4 0,-8-5-55,1-1-1,-1 0 1,1 0-1,0 0 1,0-1-1,0 0 1,7 0 0,35-4 130,-40 3-143,53-9-169,-40 5-2357,1 2 0,33-2 1,-28 5 279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00.5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 8 4800,'-8'-7'3712,"5"18"-620,1 2-2590,-4 18 408,1 0 1,-1 32-1,4 156 830,3-118-1230,-1 135 978,5-209-970,-5-26-406,0-1-93,0 1 0,0-1-1,0 0 1,0 0 0,0 1 0,0-1 0,0 0 0,0 0 0,0 0 0,0 1-1,0-1 1,0 0 0,0 0 0,0 1 0,-1-1 0,1 0 0,0 0 0,0 0 0,0 1-1,0-1 1,0 0 0,-1 0 0,1 0 0,0 0 0,0 1 0,0-1 0,-1 0-1,1 0 1,0 0 0,0 0 0,0 0 0,-1 0 0,1 0 0,0 0 0,0 1 0,-1-1-1,-2 0 0,0 1 1,0 0-1,0 0 0,0 0 0,1 1 0,-1-1 0,-4 4 0,-6 2-173,-52 21 59,56-24-13,1 1 0,0 0 0,0 0 1,-12 10-1,19-14 135,3 0 54,2 0-36,1 0 0,0 0-1,-1-1 1,1 1 0,0-1-1,-1 0 1,1-1 0,0 1-1,7-2 1,44-15 192,-27 8-285,-11 5-9,-1 1 0,32-2-1,-7 2 48,-11-4-2281,-29 7 1517,0-1 0,0 0 1,0 0-1,8-5-3098,-5-2 1020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00.8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 6720,'0'-7'2496,"9"7"-1952,3 0-128,-2 0 1728,8 0-1248,3-5 992,5 5-1120,5-3 159,9-2-543,7 5-224,7 0-96,-2 0 0,1 5-32,-4-2 192,-10 2-128,-4 2-4127,-4-2 2207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32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549 4 1408,'-9'-4'6235,"8"4"-5907,-12 6 1875,-10 13-2004,19-15 462,-13 11-236,0 1-1,1 1 1,1 1-1,-16 24 1,-86 152 1415,86-143-1580,18-29 100,-1 1-1,-19 22 1,-51 56 802,71-86-1075,1 1 0,1 1 0,0 0 1,1 0-1,1 1 0,1 1 0,1-1 0,-9 33 0,11-33 96,2 0-1,0 0 0,1 1 1,1 33-1,4-6 341,-3-28-303,1 0 0,0-1-1,2 1 1,8 33-1,-6-36-23,-2-7-95,-1 1 1,2-1 0,-1 0-1,1 1 1,1-2-1,8 14 1,-12-19-79,8 9 62,0-1 0,0 1 0,1-2 0,0 1 1,1-1-1,22 14 0,64 22 408,-14-7 118,6 1 148,-55-26-496,36 21 0,-40-21-219,-4-4-77,-25-8 342,-17-15-224,-15-9-573,-56-31 0,-23 1-1000,13 7-1264,59 23-943,10 2 1103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01.2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 6304,'3'7'6072,"-3"-6"-5796,1 18 2530,-5 20-174,-7 6-1545,-5 30-259,12-24-4647,4-50 3385,0 1-1,0-1 0,0 1 1,0-1-1,0 1 0,-1-1 1,1 1-1,0-1 0,-1 1 1,1-1-1,-1 0 0,0 1 1,0-1-1,1 0 0,-1 1 1,0-1-1,0 0 0,0 0 1,0 0-1,0 0 0,-2 1 1,-14 6-3566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02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31 2656,'-12'-15'13126,"26"20"-13239,0 0 216,-1 0 0,1-1 1,0-1-1,24 3 0,67 0 282,432-19 1455,-515 12-1792,247-12 570,295-9-183,5 33 27,-507-5-437,-1-1-213,-23-3-2759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04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72 2496,'-2'-5'411,"1"1"-1,-1-1 1,1 1 0,0-1-1,-1-8 1,2 11-133,0 1-1,1-1 1,-1 0 0,1 1-1,0-1 1,-1 1 0,1-1-1,0 1 1,0-1 0,0 1-1,2-2 1,-3 2-29,1 0 1,0 0-1,0-1 0,0 1 1,-1 0-1,1 0 0,0 0 0,-1-1 1,1 1-1,-1-3 1216,0 17-249,-5 23-304,0 55 0,2-15-496,-10 344 1691,9-375-1457,17-63-84,-2 4-617,43-52-480,-37 48 199,-8 7 306,2 0 1,20-17-1,-28 26 18,0 0 0,1 0 0,-1 0 0,1 0 0,-1 1 0,1-1-1,-1 1 1,1 0 0,0 0 0,0 0 0,0 0 0,0 1 0,-1 0 0,1-1 0,6 2 0,-8-1 42,0 0 1,-1 1 0,1-1-1,-1 1 1,1-1 0,0 1-1,-1-1 1,1 1 0,-1 0-1,0 0 1,1 0 0,-1 0-1,0 0 1,1 0 0,-1 0-1,0 0 1,2 3 0,-2-2 2,1 1 0,-1 0 1,1-1-1,-1 1 0,0 0 1,0 0-1,-1 0 0,2 6 0,-1 1 43,-1 0-1,0 0 0,0 0 0,-1 0 0,-2 10 0,2-17-71,-2 16-247,-1 0 0,-10 28 0,10-38-1348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04.5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336 11 3328,'0'-1'162,"-1"0"0,1 0 0,-1 1 0,1-1 0,-1 1 1,1-1-1,-1 0 0,1 1 0,-1-1 0,0 1 0,1-1 0,-1 1 0,0 0 1,1-1-1,-1 1 0,0 0 0,0-1 0,0 1 0,-1 0 0,1 0 139,-1 0 0,1 0 1,-1 1-1,1-1 0,0 1 0,-1-1 0,1 1 0,-1 0 0,1-1 0,-3 3 0,-124 73 6672,84-54-6505,-50 19 0,90-39-509,2-1-259,0 0 0,0 0 1,1-1-1,-1 1 0,0 0 0,0-1 1,0 0-1,0 1 0,0-1 1,0 0-1,0 0 0,0 0 0,0 0 1,0 0-1,-2-1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05.1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439 47 3552,'10'-7'1646,"5"-5"2346,-15 12-3908,0-1 1,1 1 0,-1-1 0,0 1 0,0 0-1,0-1 1,0 1 0,0-1 0,0 1-1,1-1 1,-1 1 0,0 0 0,0-1 0,0 1-1,0-1 1,-1 1 0,1-1 0,0 1-1,0 0 1,0-1 0,0 1 0,0-1 0,0 1-1,-1 0 1,1-1 0,0 1 0,0 0 0,-1-1-1,1 1 1,0 0 0,-1-1 0,1 1-1,0 0 1,-1-1 0,1 1 0,0 0 0,-1 0-1,1 0 1,-1-1 0,-2-1 158,-1 1 1,1-1-1,-1 0 0,1 1 1,-1 0-1,0 0 0,1 0 1,-1 1-1,-5-1 0,-37 0 583,29 3-607,1 0 1,0 1-1,0 0 1,0 1 0,0 1-1,1 1 1,-18 8 0,22-8-134,0 0 1,0 1 0,1 0-1,0 1 1,0 1 0,1-1-1,0 1 1,0 1 0,-14 20-1,7-5 55,1 1 1,1 1-1,1 1 0,1-1 0,1 2 0,2 0 0,1 0 0,-6 43 0,13-60-32,0 0 1,1 0-1,1-1 1,0 1-1,1 0 1,0-1-1,0 1 1,2-1-1,-1 0 1,1 0 0,1 0-1,6 11 1,-7-15-48,0 0 0,1 0 1,0-1-1,0 0 0,1 0 1,-1 0-1,1-1 0,0 1 0,1-1 1,-1-1-1,1 1 0,0-1 1,0-1-1,1 1 0,-1-1 1,1 0-1,-1-1 0,13 3 1,2-2-24,0-2 0,44-1 1,43-11-281,-67 5-1000,56-17 0,-7-4-4805,-53 17-956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08.0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1712 1984,'-20'8'5504,"31"-13"-3515,42-14 1147,-38 10-2655,-1 0 0,0-1 0,0-1 0,-1 0 0,-1 0 0,0-1 0,0-1 0,-1 0 0,17-28 0,-22 30-313,0 0 0,-1 0 0,0 0 0,-1-1 0,4-17 0,-7 23-168,-1 6 0,0 0 0,0 0 0,0 0 0,0 0 0,1 0 0,-1 0 0,0 0 0,0 0 0,0 0 0,0 0 0,0 0 0,0 0 0,0 0 0,0 0 0,0 0 0,0 0 0,0 0 0,0-1 0,1 1 0,-1 0 0,0 0 0,0 0 0,0 0 0,0 0 0,0 0 0,0 0 0,0 0 0,0 0 0,0 0 0,0 1 0,1-1 0,-1 0 0,0 0 0,0 0 0,0 0 0,0 0 0,0 0 0,0 0 0,0 0 0,0 0 0,0 0 0,0 0 0,0 0 0,0 0 0,0 0 0,1 0 0,-1 0 0,0 0 0,0 1 0,0-1 0,0 0 0,0 0 0,0 0 0,0 0 0,0 0 0,0 0 0,0 0 0,0 0 0,0 0 0,0 0 0,0 1 0,0-1 0,0 0 0,0 0 0,0 0 0,0 0 0,0 0 0,0 0 0,0 0 0,1 8 0,-1-8 0,4 44 201,-3 69 0,-2-56-133,-9 157 257,9-26-89,2 173 691,4-194-565,-4-144-177,5 25-1,-3-26 2,0 26 1,0-32 0,0-12-142,1-9 5,1-9-22,0-2-1,-1 1 1,0-1 0,-2 1-1,2-19 1,-2-85-478,-2 76 436,17-481-768,21-6 110,-13 192 46,-1 127 396,-15 161 129,3 0 0,20-56-1,96-233-287,-36 121-11,-77 185 600,-8 19-190,0 0 0,12-18-1,-18 30-57,1 0-1,-1 1 0,1-1 1,0 1-1,-1-1 0,1 1 0,0 0 1,0 0-1,0 0 0,0 0 0,0 0 1,0 0-1,0 0 0,0 1 0,0-1 1,0 1-1,0-1 0,4 1 1,4 0 18,0 0 0,0 0 1,10 3-1,15 0-254,165 2 567,16 1-148,63-1-121,-63-6-59,295-17 554,-185-2-61,-247 17-346,255-1 15,-172 16-165,18 19 747,-159-28-502,-1 0-1,1-2 1,22-1 0,-24 0 141,-18 0-315,1 0-1,-1 0 1,1 0 0,-1 0-1,1 1 1,-1-1 0,1 0-1,-1 1 1,1 0 0,-1-1-1,1 1 1,-1 0 0,0-1-1,0 1 1,1 0 0,-1 0-1,0 0 1,0 0 0,0 0-1,0 0 1,0 1 0,0-1-1,0 0 1,0 0 0,0 1 0,-1-1-1,1 1 1,-1-1 0,1 0-1,-1 1 1,1 2 0,1 4 72,-1 1 0,-1-1 1,1 1-1,-2 13 0,0-13 10,-29 265-1034,30-272 882,-3 49-6636,3-27 3281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20.3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1238 1728,'0'0'560,"6"3"528,1-3-414,7 1 139,0-2-1,0 1 0,1-2 0,20-4 1,-20 1-566,-1 1 0,0-2 1,0 0-1,18-11 0,-28 15-208,0-1-1,0 0 0,0 1 0,-1-2 0,1 1 1,-1 0-1,0-1 0,1 0 0,-2 0 0,1 0 1,0 0-1,-1 0 0,0 0 0,0-1 1,0 1-1,0-1 0,-1 1 0,1-6 0,-1-1 20,0 0 0,-1 0 0,-1 0 0,0 0 0,-3-16 0,-17-54 42,-54-113 244,14 45-240,50 112-51,1 0 0,2-1-1,2-1 1,1 1 0,2-1-1,1 0 1,5-39 0,-3 64 49,1 1 0,1 0 0,0 0 0,1-1 1,1 2-1,0-1 0,11-24 0,-11 30 4,1 0 0,-1 0 1,1 0-1,1 0 0,-1 1 0,1 0 0,0 0 0,1 1 1,-1-1-1,1 1 0,0 1 0,1-1 0,12-5 1,0 2 106,0 1 0,1 1 0,0 1 0,26-4 1,88-3 567,-77 9-415,-18 3-947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21.3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1 170 2976,'3'11'4199,"3"25"-3047,-2-9-509,23 198 2115,-19-148-2278,-8-30 144,0-46-395,0-10 64,-7-32-285,-1-53 0,6 71 3,0-19-119,2 1 1,8-66-1,-6 86 140,2 0 1,1-1-1,1 2 1,0-1-1,2 1 0,17-34 1,-22 49-20,0 0 0,0 1-1,0 0 1,0-1 0,1 1 0,0 0-1,0 1 1,0-1 0,0 1 0,6-4 0,-7 5 14,0 1 1,0 0 0,-1 0-1,1 0 1,0 0-1,0 0 1,0 1 0,0-1-1,0 1 1,0 0 0,0 0-1,0 0 1,0 0-1,0 1 1,0-1 0,0 1-1,0-1 1,0 1 0,3 2-1,0-1 56,0 1 1,0 0-1,0 0 0,0 1 1,-1-1-1,0 1 0,0 0 0,0 1 1,0 0-1,-1-1 0,1 1 0,-1 1 1,-1-1-1,1 0 0,-1 1 0,0 0 1,0 0-1,0 0 0,-1 0 0,0 0 1,0 1-1,-1-1 0,1 1 0,-2-1 1,1 1-1,-1-1 0,0 1 0,0-1 1,0 1-1,-1 0 0,0-1 0,-1 0 1,1 1-1,-1-1 0,-4 10 0,2-10-6,0-1-1,0 1 0,0-1 0,0 1 0,-1-1 0,0-1 0,0 1 0,0-1 0,0 0 0,-1 0 0,0 0 0,-9 4 0,-1 0-298,0-1 0,-1-1 1,-26 7-1,38-12-579,0 0 1,0 0-1,0-1 0,0 1 1,0-1-1,0 0 0,-10-1 1,10-2-1072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21.8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14 3712,'4'-14'10064,"-11"26"-9634,-1 0 1,2 1 0,0 0 0,0 0 0,-4 18-1,1-6-151,1-3-24,1-1-1,-8 41 0,15-60-238,-1 1 0,1-1 0,0 1 0,0-1 0,1 1 0,-1-1 0,0 1 0,1-1 0,0 0 0,-1 1 0,1-1 0,0 0 0,0 0 0,2 3 0,-3-5-5,1 1-1,0-1 1,-1 0 0,1 0-1,-1 1 1,1-1 0,0 0-1,-1 0 1,1 0 0,-1 0-1,1 0 1,0 0 0,-1 0-1,1 0 1,0 0 0,-1 0-1,1 0 1,-1 0 0,2-1-1,-1 1 12,1-1-36,0 1 0,1-1 0,-1 0-1,0 0 1,0 0 0,0 0 0,0 0 0,0-1 0,0 1 0,0 0 0,0-1 0,0 0 0,0 1 0,2-4 0,20-32-209,-17 26 198,1-2 15,-5 8 10,-1 0 0,2 0 0,-1 0 0,0 1 0,5-5-1,-7 9 4,-1 0-1,1 0 0,-1 0 1,1 0-1,-1 0 1,1 0-1,-1 0 0,1 0 1,-1 0-1,0 0 0,1 0 1,-1 0-1,1 0 0,-1 1 1,1-1-1,-1 0 0,0 0 1,1 0-1,-1 1 0,1-1 1,-1 0-1,0 1 0,1-1 1,-1 0-1,0 1 0,1-1 1,-1 0-1,0 1 0,0-1 1,1 1-1,-1 0 0,10 14 265,-8-9-465,1 1 1,-1-1 0,0 0-1,2 13 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22.1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6656,'0'0'2464,"5"8"-1920,4 7-160,-5-2 1280,-4-2-992,0 3-64,5 6-384,-5-4-160,4 0-32,-4-4-832,0-4 448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9:45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8550 720 1824,'-2'4'204,"0"-1"0,0 1 0,0 1 0,-2 7 0,2-7 19,1 0-1,-1-1 1,0 1 0,-5 7-1,-17 27 536,18-27-555,0-1 1,-1 0 0,-1 0-1,-12 13 1,13-18-61,0 0 0,-1 0 0,1-1 1,-1 0-1,0-1 0,-1 0 0,1 0 0,-1 0 0,1-1 0,-1-1 0,-14 3 0,-8 0 167,-65 2-1,2-8-17,1-3-1,-101-18 1,32-1-19,-184-33 451,328 52-710,-331-61 377,-2 15-249,92 11-17,-102-22 215,176 27-120,-50-8-80,-286-44 83,-147 27-71,263 28-166,107-1 188,204 21-150,-287-51 228,116 16-280,115 24 57,-167-27 86,89 14-158,-156-32 0,290 48-38,0 4 0,-1 5 0,0 3 0,-116 7 0,184 3-67,0 1 0,0 1 1,-49 17-1,40-11 94,-40 17 71,42-14-24,2-1-7,1 2 0,0 2 0,1 0 0,1 2 0,-38 32 0,29-18 39,1 3 0,2 0 0,-33 46 0,48-57-23,-1-1-1,-1-1 0,-43 35 1,27-27 220,16-13-115,0 0 0,-28 15 1,4-4-34,2 1 1,-76 67 0,108-85-11,1 1 1,0 1 0,1 0 0,1 0-1,0 1 1,-12 27 0,18-35-20,1 0 1,0 1-1,0-1 0,0 0 1,1 1-1,0-1 0,1 12 1,0-17 508,1-2-525,1-1 0,-1 1 0,0 0 0,1-1-1,-1 1 1,1-1 0,-1 0 0,0 1 0,1-1 0,-1 0-1,0 0 1,0 0 0,0 0 0,0 0 0,0 0-1,0 0 1,0 0 0,0 0 0,1-3 0,15-29-11,-11 20 54,9-21 4,12-40-1,-7 19-18,-10 27-187,-3 8 140,1 0 0,0 0 0,18-28-1,-3 20-371,-23 28 360,0 0 0,0 0 1,0 0-1,0 0 1,0 0-1,0 0 0,0 0 1,0 0-1,0 0 1,0 0-1,0 0 0,0 0 1,0 0-1,0 0 1,0 0-1,0 0 0,0 0 1,0 0-1,0-1 1,0 1-1,0 0 0,1 0 1,-1 0-1,0 0 1,0 0-1,0 0 0,0 0 1,0 0-1,0 0 1,0 0-1,0 0 0,0 0 1,0 0-1,0 0 1,0 0-1,0 0 0,0 0 1,0 0-1,0 0 1,1 0-1,-1 0 0,0 0 1,0 0-1,0 0 1,0 0-1,0 1 0,0-1 1,0 0-1,0 0 1,0 0-1,0 0 0,0 0 1,0 0-1,0 0 1,0 0-1,0 0 0,0 0 1,0 0-1,0 0 1,0 0-1,0 0 0,0 0 1,0 0-1,0 0 1,0 1-1,2 6 8,-1 9 72,-9 16 151,-21 52 0,18-53-103,-15 57 0,26-86-115,-27 110 84,13-55 135,11-39-137,-11 29 0,10-31 654,4-21-544,1-4-190,1 0 1,0 0-1,0 0 1,1 0-1,0 0 1,1 1-1,0-1 1,6-10-1,-1 2 143,-1 2-172,0 1-1,1 1 1,0 0 0,1 0 0,1 1 0,0 0-1,0 1 1,23-18 0,-5 9-62,0 1 1,63-29-1,-34 20 105,-57 28-19,0-1 0,0 1-1,-1 0 1,1 0 0,0-1 0,-1 1 0,1 0 0,0-1 0,-1 1 0,1 0-1,0-1 1,-1 1 0,1-1 0,-1 1 0,1-1 0,-1 0 0,1 1-1,-1-1 1,1 1 0,-1-1 0,0 0 0,1 1 0,-1-1 0,0 0 0,0 0-1,1 1 1,-1-1 0,0 0 0,0 0 0,0 1 0,0-1 0,0 0-1,0 0 1,0-1 0,-1 1 18,0-1-1,1 1 1,-1-1-1,0 1 1,0-1-1,0 1 0,0 0 1,0-1-1,0 1 1,-1 0-1,1 0 1,0 0-1,0 0 1,-1 0-1,-2-2 0,-8-2 14,1 0-1,-1 1 1,0 0-1,0 0 1,0 2-1,0-1 1,-16 0-1,-92 1-476,73 3-178,35 0-562,36 14-8145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25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4480,'2'10'1778,"0"0"1,-1 0 0,-1 16-1,2 5-1379,1 0 0,1 0 0,2 0 0,13 42 0,-18-73-584,4 16-232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26.2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31 4384,'0'-11'1632,"3"3"-1248,7-4-128,-2 12 416,2 0-416,-2 0-96,5 0-96,0 0-928,4 5 480,6 2-1824,-2 6 1248,-3 1-992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26.6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0 194 3808,'2'0'147,"-1"1"-1,1 0 1,0 0 0,-1 0 0,1 0 0,-1 0-1,0 0 1,1 1 0,-1-1 0,0 0 0,0 1-1,0-1 1,0 1 0,0-1 0,0 1 0,1 1-1,2 3 612,3 7-197,1 0 1,-2 1-1,0 0 0,-1-1 1,0 2-1,-1-1 0,0 1 1,-1-1-1,-1 1 0,-1 0 1,0 24-1,-1-94-572,3 0 1,2 0-1,2 0 0,22-83 1,-28 133 91,1 0 1,0 0-1,0 0 1,0 0-1,1 0 1,0 0-1,4-5 0,-6 9-49,0 0-1,0 0 1,0 0-1,0 0 0,0 0 1,0 0-1,0 0 0,0 1 1,0-1-1,0 1 0,1-1 1,-1 0-1,0 1 0,0 0 1,1-1-1,-1 1 1,0 0-1,1 0 0,-1 0 1,0 0-1,1 0 0,-1 0 1,0 0-1,1 0 0,-1 0 1,0 1-1,1-1 0,-1 1 1,0-1-1,0 1 0,1-1 1,-1 1-1,0 0 1,2 1-1,2 1 6,0 1 1,-1 0-1,1 0 1,-1 0-1,0 1 0,7 9 1,19 35-513,-7-9-3899,-18-33 1820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27.7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 18 2400,'4'-7'1602,"-4"7"-1449,1-1 307,-1 0-307,1 1 0,-1-1 0,0 1 0,0 0 0,1-1 1,-1 1-1,0-1 0,0 1 0,0-1 0,1 1 0,-1-1 0,0 1 1,0-1-1,0 0 0,0 1-86,-1 0 1,1 0 0,0 0-1,0-1 1,-1 1-1,1 0 1,0 0-1,0 0 1,-1 0 0,1 0-1,0 0 1,-1 0-1,1 0 1,0 0-1,-1 0 1,1 0 0,0 0-1,0 0 1,-1 0-1,1 0 1,0 0-1,-1 0 1,1 0 0,0 1-1,0-1 1,-1 0-1,1 0 1,0 0-1,-1 1 1,-8 3 502,1 2-301,1 0-1,-1 0 1,1 1-1,0 1 1,1-1 0,0 1-1,0 0 1,1 0-1,0 1 1,-7 15 0,7-12-146,1-1 0,0 1 0,1 0-1,0 0 1,-1 22 0,3-27-54,1 0 0,0 0 0,0 0-1,1 0 1,0 0 0,0 0 0,1 0-1,0 0 1,0 0 0,0-1-1,6 11 1,-6-12 6,1 0 0,0-1-1,0 1 1,1 0 0,-1-1-1,1 0 1,0 0 0,0 0-1,0-1 1,0 1 0,8 4-1,-8-6-184,-1-1 1,0 1-1,0-1 0,1 0 1,-1 0-1,0 0 0,1 0 0,-1 0 1,1-1-1,-1 0 0,1 0 0,-1 0 1,1 0-1,-1 0 0,5-2 0,-5 1-599,0 0-1,0 0 0,0 0 1,0-1-1,0 1 0,0-1 1,-1 0-1,1 0 0,-1 0 1,1 0-1,2-3 1,7-9-1958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28.0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1 105 2560,'0'0'39,"0"-1"-1,0 0 1,-1 1 0,1-1-1,0 0 1,0 1 0,0-1 0,0 0-1,1 1 1,-1-1 0,0 1-1,0-1 1,0 0 0,0 1-1,1-1 1,-1 0 0,0 1 0,0-1-1,1 1 1,-1-1 0,1 1-1,-1-1 1,0 1 0,1-1-1,-1 1 1,1-1 0,-1 1 0,1 0-1,-1-1 1,1 1 0,0 0-1,-1-1 1,1 1 0,-1 0-1,6-1 2074,-5 5-1673,0 0 0,0 0 0,0 1 0,-1-1 0,1 1 0,-1-1 0,0 0-1,0 1 1,-2 6 0,1 1-1,-3 33 807,2-21-536,0 38 1,2-56-574,0 1 1,1-1-1,0 1 1,0-1-1,1 0 1,0 1-1,0-1 1,1 0-1,-1 0 1,7 9-1,-8-13-81,1 0-1,-1 0 1,1-1-1,0 1 1,-1 0-1,1-1 0,0 1 1,0-1-1,0 0 1,0 1-1,1-1 1,-1 0-1,0 0 1,0 0-1,1-1 1,-1 1-1,1 0 1,-1-1-1,0 0 1,1 0-1,-1 1 0,1-1 1,-1-1-1,1 1 1,-1 0-1,1-1 1,-1 1-1,0-1 1,1 0-1,2-1 1,1 0 13,1-1 0,-1 0 0,-1 0 0,1-1 0,0 0 0,-1 0 0,0 0 0,0-1 0,0 1 0,4-7 0,0-1-72,-1-1 0,0 0 0,-1 0 0,0-1 0,-1 0-1,-1 0 1,6-25 0,-6 19-378,-1 0 0,-2-1 0,0 1 0,-1-1 0,-2-23 0,0 39-187,1 0 0,-1 0 0,-1 0 0,1 0 1,-1 0-1,-3-6 0,5 11 422,0-1 0,0 0 0,-1 1 0,1-1 0,0 1 0,-1-1 0,1 1 0,-1-1 0,1 1-1,-1-1 1,1 1 0,-1 0 0,1-1 0,-1 1 0,1 0 0,-1-1 0,1 1 0,-1 0 0,1-1 0,-1 1 0,0 0 0,1 0 0,-2 0 0,1 0-44,1 0 0,-1 1 0,0-1 0,0 1 0,0-1-1,0 1 1,0 0 0,1-1 0,-1 1 0,0 0 0,0-1 0,1 1-1,-1 0 1,0 0 0,1 0 0,-1 0 0,1-1 0,-1 1 0,1 0-1,-1 2 1,-8 19-1878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28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1 169 4480,'2'2'481,"0"1"0,0 0 0,0 0-1,0-1 1,0 1 0,-1 1 0,1-1 0,-1 0 0,2 6 0,4 7 896,-3-8-908,4 6 345,-1 0 1,-1 1 0,8 24 0,-13-35-732,1 0 0,0 1-1,0-1 1,0 0 0,3 5-1,-2-5 126,2-24 672,-3-11-920,-1-31-1,1-22-224,1 53 223,-2 12-9,8-38 0,-7 46-42,-2 9 66,0 0-1,0 0 1,0 0-1,1 0 1,-1 0-1,1 1 1,-1-1-1,1 0 1,0 0-1,1-2 1,-2 3 26,1 1 1,-1 0 0,0-1-1,0 1 1,0 0 0,1 0-1,-1-1 1,0 1-1,0 0 1,1 0 0,-1-1-1,0 1 1,1 0 0,-1 0-1,0 0 1,1-1-1,-1 1 1,0 0 0,1 0-1,-1 0 1,0 0-1,1 0 1,-1 0 0,0 0-1,1 0 1,-1 0 0,1 0-1,-1 0 1,0 0-1,1 0 1,-1 0 0,0 0-1,1 0 1,-1 0-1,0 1 1,1-1 0,-1 0-1,0 0 1,1 0 0,-1 1-1,1-1 1,2 2-262,1 0 0,-1 0 0,1 0 1,-1 0-1,0 1 0,1 0 0,-1 0 0,-1-1 1,1 2-1,4 5 0,6 6-4261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28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99 5152,'0'0'56,"0"0"-1,0 0 1,-1 0 0,1 0-1,0 0 1,0 0 0,-1 1 445,1-1-446,0 0 1,0 1 0,-1-1-1,1 0 1,0 0 0,0 0-1,0 0 1,0 1 0,0-1-1,0 0 1,0 0 0,0 0-1,0 0 1,0 1 0,0-1-1,0 0 1,0 0 0,0 0-1,0 0 1,0 1 0,0-1-1,0 0 1,0 0 0,0 0-1,4 13 956,7 12 75,-10-24-932,17 41 2192,5 9-1159,-20-46-1033,0 1 1,0-1-1,1 0 0,-1-1 1,1 1-1,8 7 0,-12-13-131,1 1-1,-1 0 1,0 0-1,1 0 1,-1 0 0,0-1-1,0 1 1,1 0-1,-1 0 1,0-1-1,0 1 1,1 0 0,-1-1-1,0 1 1,0 0-1,0 0 1,0-1-1,0 1 1,1 0 0,-1-1-1,0 1 1,0 0-1,0-1 1,0 1-1,0-1 1,0 0 30,4-13-53,-1 0-1,-1-1 1,-1 1 0,0-1-1,-1-27 1,-1 27-78,0 0 1,2 1 0,0-1-1,0 1 1,2-1 0,5-19-1,-8 32 119,1 0-1,0 0 0,0 0 1,1 0-1,-1 1 0,0-1 1,0 0-1,1 1 1,-1-1-1,1 0 0,0 1 1,-1 0-1,1-1 0,0 1 1,0 0-1,0 0 0,0 0 1,0 0-1,0 0 1,0 1-1,0-1 0,0 1 1,0-1-1,0 1 0,1 0 1,1-1-1,7 1 233,0 1-1,1-1 0,20 6 1,-14-3-256,-13-3-94,42 8 75,-16-1-3316,-15-6-1636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29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55 5824,'5'2'600,"0"0"1,0 0 0,0-1-1,0 0 1,0 0 0,0 0-1,0-1 1,0 1 0,1-1-1,5-1 1,-9 1-499,0 0 0,1 0 0,-1-1 0,0 1 0,0-1 0,0 1 0,0-1 0,1 0 0,-1 0 0,0 0 0,0 0 0,-1 0 0,1 0-1,0 0 1,0-1 0,-1 1 0,1-1 0,0 1 0,-1-1 0,0 0 0,1 0 0,-1 1 0,0-1 0,0 0 0,2-4 0,-3 5-102,0 0-1,0 0 0,1 0 1,-1 0-1,0 0 0,0 0 1,0 0-1,0 0 0,0 0 1,-1 0-1,1 0 0,0 0 1,0 0-1,-1 0 1,1 1-1,0-1 0,-1 0 1,1 0-1,-1 0 0,1 0 1,-1 0-1,0 0 0,1 1 1,-1-1-1,0 0 0,1 1 1,-1-1-1,0 0 0,0 1 1,0-1-1,0 1 1,1-1-1,-3 0 0,2 1 30,0-1-1,0 1 1,-1 0-1,1-1 1,0 1-1,0 0 1,-1 0 0,1 0-1,0 0 1,0 0-1,-1 0 1,1 0-1,0 0 1,-1 0-1,1 1 1,0-1-1,0 0 1,0 1-1,-1-1 1,1 1 0,0 0-1,0-1 1,0 1-1,0 0 1,-2 1-1,-5 7 382,1 0 0,-1 0-1,-7 13 1,13-18-325,0 0-1,1 0 0,-1 0 1,0 0-1,1 0 0,0 0 1,0 0-1,0 1 1,1-1-1,-1 0 0,1 0 1,1 8-1,0-3-43,0 1 0,1-1-1,0 0 1,1 0 0,0 0 0,0 0-1,1 0 1,0 0 0,0-1 0,1 0-1,0 0 1,1 0 0,7 7 0,-13-14-162,1 0 1,0-1-1,-1 1 0,1-1 1,0 1-1,0-1 1,0 1-1,-1-1 0,1 0 1,0 1-1,0-1 0,0 0 1,0 0-1,0 0 1,0 0-1,0 0 0,0 0 1,-1 0-1,1 0 1,0 0-1,0 0 0,0 0 1,0 0-1,0-1 1,0 1-1,0 0 0,-1-1 1,1 1-1,0 0 1,0-1-1,-1 1 0,1-1 1,0 0-1,0 1 1,-1-1-1,1 1 0,-1-1 1,1 0-1,0 0 1,-1 1-1,1-2 0,2-1-649,-1-1 0,1 1 0,-1-1 0,0 0 0,0 0 0,-1 0 0,3-6-1,9-28-3895,-9 21 2794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29.7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 4992,'2'-3'2272,"1"12"284,2 16 1176,-5 16-458,0-40-3013,2-2-279,-1 0-1,0 0 0,1 0 0,-1 0 0,0 0 0,0 0 0,1 0 0,-1 0 0,0 0 0,0-1 0,0 1 0,-1 0 0,1-1 0,0 1 0,0-1 0,0-1 0,2-2-160,1-2 221,0 2 1,1-1-1,0 0 0,0 1 0,0 0 0,0 0 0,1 1 1,0-1-1,0 1 0,12-6 0,-18 10 9,0 1 0,1-1 0,-1 0 0,0 0 0,1 1 0,-1-1 0,0 0 0,0 0 0,1 1 0,-1-1 0,0 0 0,0 1 0,0-1 0,0 0 0,1 1 0,-1-1 0,0 0 0,0 1 0,0-1 0,0 0 0,0 1 0,0-1 0,0 0 0,0 1 0,0 0 0,0-1 31,0 9 30,0 0 0,0-1 0,-1 1 0,-1 0 0,1 0 0,-6 14 0,-2 12-1275,7-25 549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30.0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119 0 8480,'-2'5'579,"1"0"1,-1 0 0,1-1-1,0 1 1,0 6 0,-1 7-256,-1 1 269,-75 401 5785,60-334-6404,9-29-2780,9-31-1935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09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38 1984,'5'-9'1387,"-1"1"-1,10-13 1,-14 32-859,-1 8-335,-4 22 0,2-19-46,-1 6-17,-1 0 0,-1 0 0,-2 0 0,0-1 0,-2 0 0,-1-1 0,-22 39 0,-28 25 371,-106 120 1,160-203-488,-40 45 500,46-52-500,1 0 1,0 1 0,0-1 0,-1 0 0,1 1-1,0-1 1,0 0 0,-1 0 0,1 1-1,0-1 1,-1 0 0,1 0 0,0 0 0,-1 1-1,1-1 1,-1 0 0,1 0 0,0 0-1,-1 0 1,1 0 0,-1 0 0,1 0 0,0 0-1,-1 0 1,1 0 0,-1 0 0,1 0-1,0 0 1,-1 0 0,1 0 0,-1 0 0,1 0-1,0-1 1,-1 1 0,1 0 0,-1-1 7,0 0 0,1 0 1,-1 0-1,1 0 0,-1 0 0,1 0 1,-1 0-1,1 0 0,0-1 0,0 1 1,-1 0-1,1-1 0,0-35 101,4 10-102,1 0 0,1 1 1,1 0-1,18-42 0,56-91-421,-42 88 248,10-17-192,-41 74 229,1 0 0,0 1-1,1 0 1,0 1 0,1 0-1,0 1 1,25-19 0,-35 29 102,0 1 1,0-1-1,0 0 1,0 1-1,0-1 0,0 1 1,1-1-1,-1 1 1,0-1-1,0 1 1,1 0-1,-1 0 1,0-1-1,1 1 0,-1 0 1,0 0-1,0 0 1,1 1-1,-1-1 1,0 0-1,2 1 1,-1 0 11,0 0 0,-1 0 1,1 0-1,0 0 1,-1 0-1,1 0 1,-1 1-1,1-1 1,-1 1-1,0-1 0,0 1 1,2 2-1,1 4 15,0 0-1,-1 0 1,0 0-1,0 0 1,2 9-1,1 17 109,-1 0 1,-2 0-1,-1 0 0,-1 0 0,-6 46 0,-34 168 648,34-221-737,-44 198 1903,48-222-1656,0-9 549,2-16-794,1 1-1,1 1 1,10-40-1,27-63-182,-38 118 148,9-25-127,2 0 0,1 1 0,1 0 0,2 1 1,1 1-1,1 0 0,1 2 0,46-46 0,-59 65-6,0 0-1,13-9 0,-17 14 84,-1-1-1,1 1 1,-1 0 0,1-1-1,-1 1 1,1 0-1,0 1 1,0-1 0,-1 0-1,1 1 1,0 0 0,3-1-1,-5 1 42,0 1-1,-1-1 1,1 0-1,0 0 1,-1 0 0,1 1-1,-1-1 1,1 0-1,0 1 1,-1-1-1,1 1 1,-1-1-1,1 1 1,-1-1-1,1 1 1,-1-1 0,1 1-1,-1-1 1,0 1-1,1 0 1,-1-1-1,1 2 1,3 15-46,-4-6 66,0 0 0,-1 0-1,-1 0 1,-3 18 0,-81 393 581,75-367 1477,111-267-1301,-31 85-863,-4 9-167,90-212-213,-150 316 274,1 1-1,0 0 1,10-14 0,-16 28 170,0-1 1,1 1 0,-1-1 0,1 1 0,-1 0 0,0-1 0,1 1 0,-1-1-1,0 1 1,0 0 0,0-1 0,1 1 0,-1-1 0,0 1 0,0 0-1,0-1 1,0 1 0,0 0 0,0 1 0,-7 47-374,-21 81 0,14-72 220,-7 30 191,-14 66 542,28-118-502,2 1 1,1 45 0,4-66 28,-1 7 68,6 38-1,-5-54-42,2-1 1,-1 1-1,1-1 0,0 0 0,0 0 1,1 1-1,0-2 0,0 1 0,0 0 1,7 8-1,-9-13-58,0 1-1,1-1 1,-1 0 0,0 0-1,1 1 1,-1-1 0,0 0 0,1 0-1,-1 0 1,1-1 0,0 1-1,-1 0 1,1-1 0,-1 1 0,1-1-1,0 1 1,0-1 0,-1 0-1,3 1 1,-1-2-8,-1 1 0,1 0 1,-1-1-1,1 0 0,-1 1 0,1-1 0,-1 0 0,0 0 0,1-1 0,-1 1 0,4-3 1,3-4 11,0-1 1,0 0-1,-1 0 1,10-14 0,-13 16-21,188-211 261,-133 158-224,-60 59-65,1 0-1,0 0 1,0 0 0,0 0-1,-1 0 1,1-1 0,0 1-1,-1 0 1,1 0-1,-1 0 1,1-3 0,-1 4-3,0-1 1,0 1-1,0 0 1,0 0-1,0 0 1,0 0-1,0-1 1,0 1-1,0 0 1,0 0 0,0 0-1,0 0 1,0-1-1,-1 1 1,1 0-1,0 0 1,0 0-1,0 0 1,0 0-1,0-1 1,0 1 0,0 0-1,-1 0 1,1 0-1,0 0 1,0 0-1,0 0 1,0 0-1,0-1 1,-1 1-1,1 0 1,-11 2-227,2 2 163,1 1 0,0 0-1,0 0 1,0 1 0,0 0 0,1 0 0,0 1 0,0 0-1,1 0 1,-9 12 0,-4 11-40,-25 47 1,42-74 93,-13 31-162,1 0 0,1 0 1,-10 46-1,22-74 186,-2 3 93,1-1 0,1 1-1,-2 9 1,3-16-82,0-1 0,0 1-1,0-1 1,0 1 0,0 0 0,0-1 0,1 1-1,-1-1 1,1 1 0,-1-1 0,1 1 0,-1-1-1,1 1 1,0-1 0,-1 0 0,1 1 0,0-1-1,0 0 1,0 0 0,0 1 0,0-1 0,0 0-1,3 1 1,-3-1 4,0-1 0,0 1 0,0-1 0,0 0 0,0 1 0,0-1 0,0 0 0,0 0 0,0 0 0,0 0 1,0 0-1,0 0 0,0 0 0,0 0 0,0 0 0,0-1 0,0 1 0,0 0 0,0-1 0,0 1 0,0 0 0,-1-1 0,1 0 0,0 1 0,1-2 0,19-18 219,-16 14-153,8-10 88,0 0 0,-1-1 0,11-18 1,24-55 196,1-23-472,-29 67-386,-18 44 434,-1 1 0,1-1 0,-1 1-1,1-1 1,0 1 0,0-1 0,0 1-1,0-1 1,0 1 0,0 0 0,0-1 0,2 0-1,-2 2 24,-1 0-1,0 0 1,0 0-1,1 0 1,-1 0-1,0 0 1,1 0 0,-1 0-1,0 0 1,1 0-1,-1 0 1,0 0-1,1 0 1,-1 0-1,0 0 1,0 1-1,1-1 1,-1 0-1,0 0 1,0 0-1,1 0 1,-1 1-1,0-1 1,0 0 0,0 0-1,1 1 1,-1-1-1,0 0 1,0 0-1,0 1 1,0-1-1,1 0 1,-1 1-1,0-1 1,0 0-1,0 1 1,2 7-212,0-1 0,0 1 1,0 12-1,-2-19 261,1 2-40,1 26-133,3-1 0,0 1 0,12 35 0,-15-57 220,1 0 0,-1 0 0,1 0 0,1-1 0,-1 0 0,1 0 0,1 0 0,-1 0 1,1 0-1,0-1 0,0 0 0,0 0 0,1 0 0,0-1 0,0 1 0,0-1 0,0-1 0,12 6 1,-15-8 2,1 0 0,-1 0 0,1 0 1,-1 0-1,1-1 0,0 0 0,-1 1 1,1-1-1,0 0 0,-1-1 0,1 1 1,0-1-1,-1 1 0,5-3 0,-4 2-9,0-1 0,0 0 0,0-1 0,0 1 0,-1-1 0,1 1 0,0-1 0,-1 0 0,0-1 0,0 1 0,4-6 0,50-80 248,12-15-980,-67 102 628,0-1-80,0 0 0,0 1 0,1-1 1,-1 1-1,1-1 0,3-2 0,-5 5 96,-1 0 0,1-1 0,0 1 0,-1 0 0,1 0 0,0 0 0,-1 0 0,1-1 0,0 1 0,-1 0 0,1 0 0,0 0 0,-1 0 0,1 0 0,0 1 0,-1-1 0,1 0 0,0 0 0,-1 0 0,1 1-1,0-1 1,-1 0 0,1 1 0,-1-1 0,1 0 0,0 1 0,-1-1 0,1 1 0,-1-1 0,1 1 0,-1-1 0,0 1 0,1-1 0,-1 1 0,1-1 0,-1 1 0,0 0 0,0-1 0,1 2 0,5 11-47,0 0 0,-1 0 1,5 24-1,3 5 82,-2-11 46,30 76 152,-36-97-140,0 0 1,0-1-1,1 0 0,0 0 1,1 0-1,0-1 1,0 0-1,11 8 0,-16-14-68,0-1 0,0 1 1,0-1-1,0 1 0,0-1 0,0 0 0,1 0 0,-1 0 0,1 0 0,-1-1 0,1 1 1,-1-1-1,1 1 0,-1-1 0,1 0 0,-1 0 0,1 0 0,-1 0 0,1 0 0,3-1 0,-2-1-536,-1 1 1,1-1-1,0 0 0,-1 0 0,1 0 0,-1 0 0,0-1 0,1 1 0,-1-1 0,-1 0 0,5-5 0,10-8-1419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30.4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73 9152,'9'-11'3360,"18"8"-2592,12-5-224,-13-1 1120,10 1-1024,7 0-129,1 2-319,5-2-512,-10 3 193,-9 2-2945,-4-1 1696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36.3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10 2144,'-1'0'37,"1"0"-1,0-1 1,0 1 0,0 0 0,0 0 0,-1 0-1,1-1 1,0 1 0,0 0 0,0 0-1,0-1 1,0 1 0,0 0 0,0-1 0,0 1-1,0 0 1,0 0 0,0-1 0,0 1-1,0 0 1,0 0 0,0-1 0,0 1 0,0 0-1,0 0 1,1-1 0,-1 1 0,0 0-1,0 0 1,0-1 0,0 1 0,0 0 0,1 0-1,-1-1 1,10 0 3019,-7 2-2703,-1-1 0,0 1 0,0-1 0,0 1 0,0 0-1,0 0 1,0 0 0,0 0 0,3 2 0,1 4 8,-1 0 0,0 0 0,0 0 0,-1 0 1,0 1-1,5 13 0,12 21 364,-14-30-529,0-1 0,1 0 0,17 18 0,-21-26-123,-1 1 0,1-1 1,0 0-1,0-1 0,0 1 0,1-1 1,-1 1-1,1-1 0,-1-1 0,1 1 1,-1-1-1,1 1 0,0-1 0,6 0 1,8-1-82,0 0 1,1-2 0,-1 0-1,30-8 1,-10 2-1540,-16 5-2037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37.0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 40 2656,'-6'-3'-194,"-2"0"2406,2 14 709,3-3-2495,-2 1 85,0 4 66,-1-1 0,0-1 1,-1 1-1,-16 19 0,5-7-28,13-17-355,0 0-1,-1-1 0,1 0 0,-8 6 0,13-11-186,-1-1-1,1 0 1,0 1-1,0-1 1,-1 0 0,1 0-1,0 0 1,0 1 0,-1-1-1,1 0 1,0 0-1,-1 0 1,1 1 0,0-1-1,-1 0 1,1 0 0,0 0-1,-1 0 1,1 0-1,0 0 1,-1 0 0,1 0-1,0 0 1,-1 0 0,1 0-1,0 0 1,-1 0-1,1 0 1,0 0 0,-1 0-1,1 0 1,-1-1 0,1 1-7,0-1-1,-1 0 1,1 1 0,0-1 0,0 0 0,0 1 0,0-1 0,0 0 0,0 1 0,0-1 0,0 0 0,0 1 0,0-1 0,0-1 0,7-25-5,5-1 38,1 0 1,21-31-1,-27 47-58,-5 9 79,0 0 0,0 0 1,0 0-1,0 0 0,1 1 0,-1-1 1,1 1-1,-1-1 0,1 1 0,0 0 1,0 0-1,0 0 0,0 1 0,6-3 1,-6 3 8,0 0 0,0 1-1,0-1 1,0 1 0,0 0 0,0 0 0,0 0 0,0 0 0,0 1 0,0-1 0,0 1 0,0 0 0,0 0 0,0 0 0,0 0 0,0 0 0,2 2 0,8 4 152,-1 1 0,0 0 0,0 0 0,-1 1 0,13 12 0,-22-18-75,1 0 1,-1 1-1,0-1 0,0 0 0,0 1 1,0-1-1,2 6 0,-4-9-117,0 1 1,1 0-1,-1 0 0,0 0 0,0-1 1,1 1-1,-1 0 0,0 0 0,0 0 1,0-1-1,0 1 0,0 0 0,0 0 1,0 0-1,0 0 0,-1-1 0,1 1 1,0 0-1,0 0 0,-1 0 0,1-1 1,0 1-1,-1 0 0,1 0 0,-1-1 1,1 1-1,-1 0 0,1-1 0,-1 1 0,0-1 1,1 1-1,-1-1 0,0 1 0,1-1 1,-1 1-1,0-1 0,-1 1 0,-4 0-102,0 0 0,0 0 0,-1-1 0,1 0 0,0 0 0,0-1 0,0 1 0,-1-1-1,1 0 1,0-1 0,-8-3 0,-9-1-838,-77-20-7478,95 25 7382,3 1 615,0 0 0,1-1 0,-1 1-1,0-1 1,1 1 0,-1-1 0,1 1-1,-1-1 1,1 0 0,-1 0 0,-1-1 0,-2-4-1149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38.2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306 0 3136,'4'3'2672,"-29"2"3189,-29-4-3669,24-2-1738,1 2 1,-1 1-1,0 2 0,-38 8 1,43-4-171,24-8-260,0 1-1,0-1 1,-1 1 0,1-1 0,0 1 0,0 0 0,0-1 0,0 1 0,0 0 0,0 0 0,0 0 0,0 0 0,0 0 0,1 0 0,-1 0 0,0 0 0,0 2-1,1-2-12,0 0 0,0 0-1,0 0 1,0 0 0,0 0-1,1 0 1,-1 0-1,0 0 1,1 0 0,-1 0-1,1 0 1,-1 0 0,1 0-1,-1-1 1,1 1-1,0 0 1,-1 0 0,1-1-1,0 1 1,0 0 0,-1-1-1,2 2 1,23 14 176,-22-14-144,22 11 303,0-1-1,43 13 0,-33-12-165,-25-10-103,0 0 0,0-1-1,0 0 1,0 0 0,1-1 0,-1 0 0,1-1-1,-1 0 1,16-3 0,-17 3-186,3-1-2,-12 1 28,0 0 0,1 0 0,-1 0 0,0 0 0,0 0 0,1 0 0,-1-1-1,0 1 1,0 0 0,1 0 0,-1 0 0,0 0 0,0-1 0,1 1 0,-1 0 0,0 0 0,0-1 0,0 1 0,0 0 0,1 0 0,-1-1 0,0 1 0,0 0 0,0-1 0,0 1 0,0 0 0,0 0 0,0-1 0,0 1 0,0-1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39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34 2304,'11'5'7251,"-18"-5"-4470,3 1-2477,1-1-1,-1 1 1,1 0 0,-1 0 0,1 0 0,-1 0 0,1 0 0,0 1 0,-1 0 0,1-1 0,0 1 0,-4 4 0,-1 0 136,1 1 0,0-1 0,-10 14 0,16-18-426,-1 0 0,1 0 0,-1 0 0,1 0 0,0 0 0,0 0 0,0 1 0,0-1 0,1 1-1,-1-1 1,0 0 0,1 1 0,0-1 0,0 1 0,-1-1 0,1 1 0,1-1 0,-1 1 0,0-1 0,1 1-1,-1-1 1,1 1 0,0-1 0,0 0 0,0 1 0,0-1 0,2 4 0,-2-5-6,0 0 0,0 0 0,0-1 0,0 1-1,0 0 1,0 0 0,0-1 0,0 1 0,0-1 0,0 1 0,0-1 0,0 1 0,1-1 0,-1 0 0,0 0 0,0 1 0,1-1 0,-1 0 0,0 0-1,0 0 1,0 0 0,3-1 0,29-6-153,-29 5 65,16-5-171,-1-1 0,1-1 0,20-13 0,-4 2 220,-35 19 64,0 0 0,1 1 0,-1-1 1,0 0-1,1 1 0,-1-1 0,1 1 0,-1 0 0,1 0 0,-1-1 0,0 1 0,1 0 0,-1 0 0,1 0 0,-1 0 0,1 0 0,-1 1 0,1-1 0,-1 0 0,1 1 0,-1-1 0,0 1 0,1 0 0,-1-1 0,0 1 0,1 0 0,-1 0 0,0-1 0,0 1 0,0 0 0,0 0 0,0 1 0,0-1 0,0 0 0,0 0 0,1 3 0,6 8-185,11 24 1,-14-24-1038,1-1 1,1 0 0,10 15 0,-15-24 750,0 0 0,0 0 0,0-1 0,0 1 0,1-1 0,-1 1 0,1-1 0,-1 0 0,1 0 0,-1 0 0,1 0 0,2 0 0,-2 0 258,0 0-1,0 0 1,-1 0-1,1 0 0,0 0 1,-1 0-1,1 1 1,-1 0-1,1-1 1,3 5-1,-3-2 465,0 0 0,0 1 0,0-1 1,-1 1-1,0 0 0,0 0 0,0-1 0,1 8 0,5 10 674,48 141 3810,-56-162-4702,2 3 270,0 0-1,-1 0 1,0 1-1,0-1 1,1 8 0,-2-11-6,-1-9 65,-2-12-342,2 1 0,0-1 1,1-25-1,1 8-48,-1-5-3,1 0-1,3 1 0,1-1 0,15-58 0,-15 83-24,-2 3 95,1 1 1,7-17-1,-10 28-6,0 0 0,0-1 0,0 1 0,0 0 0,0 0 0,1 0 0,-1 0 0,1 0 0,-1 1 0,1-1 0,0 0 0,-1 1 0,1-1 0,0 1 0,0 0 0,0-1 0,0 1 0,1 0 0,3-1 0,-5 2-25,0 0 0,0 0-1,0 0 1,0 0-1,-1 1 1,1-1-1,0 0 1,0 1 0,0-1-1,0 0 1,0 1-1,-1-1 1,1 1-1,0-1 1,0 1 0,-1-1-1,1 1 1,0 0-1,-1-1 1,1 1 0,-1 0-1,1 0 1,-1-1-1,1 1 1,-1 0-1,0 0 1,1 0 0,-1 0-1,1 1 1,0 1 47,0-1 0,-1 1 0,1-1 0,0 1 0,-1 0 1,0-1-1,0 1 0,0 5 0,-1-3 19,0-1 0,-1 1 0,0 0 0,0 0 0,0-1 0,-1 1 0,0-1 0,0 0 0,0 0 0,0 0 0,0 0 0,-1-1 0,0 1-1,0-1 1,0 0 0,0 0 0,-8 5 0,9-7-231,1 0 0,-1 0-1,1-1 1,-1 1-1,0-1 1,1 1 0,-1-1-1,0 0 1,1 0 0,-1 0-1,-3 0 1,5 0-113,0 0 1,-1-1-1,1 1 0,0 0 0,0-1 1,-1 1-1,1-1 0,0 1 1,0-1-1,-2-1 0,3 2 95,-1 0 1,1-1-1,0 1 0,-1 0 0,1-1 0,0 1 0,0-1 0,-1 1 0,1 0 0,0-1 0,0 1 1,0-1-1,-1 1 0,1-1 0,0 1 0,0-1 0,0 1 0,0-1 0,0 1 0,0-1 1,0 1-1,0-1 0,0 1 0,0-1 0,0 1 0,1-1 0,-1 0 0,2 0-406,-1-1 0,1 0-1,0 1 1,0-1 0,-1 1 0,1 0-1,0 0 1,1 0 0,-1 0 0,0 0-1,3-1 1,-4 2 354,15-4-3059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39.8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181 22 5632,'4'-14'6356,"-4"12"-5940,0 1-280,-1 1 0,1-1 0,-1 1 0,1 0 0,-1-1 0,1 1-1,-1-1 1,0 1 0,1 0 0,-1 0 0,1-1 0,-1 1 0,0 0 0,1 0 0,-1 0 0,0 0 0,1-1 0,-1 1 0,0 0 0,1 0-1,-1 0 1,0 0 0,1 1 0,-2-1 0,-10 1 447,0 1 0,0 1 0,-1 0 0,1 1-1,1 0 1,-16 8 0,22-10-428,-1 1 0,0 1 0,1-1-1,0 1 1,-10 9 0,12-11-99,1 1 1,-1 0-1,1 0 1,-1 0-1,1 0 0,0 0 1,0 1-1,0-1 0,1 0 1,-1 1-1,-1 7 0,3-11-47,0 1-1,0-1 0,0 1 0,0 0 0,0-1 0,0 1 1,0 0-1,0-1 0,0 1 0,0 0 0,0-1 0,0 1 1,0 0-1,0-1 0,1 1 0,0 0 0,-1 0-8,0-1 0,0 0 0,1 0 0,-1 1 0,0-1 0,1 0 0,-1 0 0,0 0 0,1 0-1,-1 1 1,0-1 0,1 0 0,-1 0 0,0 0 0,1 0 0,-1 0 0,0 0 0,1 0 0,-1 0 0,1 0 0,0 0-1,20-9-219,-17 7 170,130-56-1422,-133 57 1486,0 1 1,0-1-1,0 1 1,0-1-1,1 1 0,-1-1 1,0 1-1,0 0 1,0 0-1,1 0 0,-1 0 1,0 0-1,0 0 1,0 0-1,1 0 0,-1 0 1,0 0-1,0 1 1,0-1-1,0 1 0,0-1 1,1 1-1,-1-1 1,0 1-1,0-1 0,0 1 1,0 0-1,0 0 1,1 1-1,0 1 20,0 1 0,-1-1-1,1 1 1,-1 0 0,1 0 0,-1-1 0,1 7-1,-2-7-280,0 1-1,1-1 0,0 0 0,0 0 0,0 0 0,0 0 0,0 0 0,1 0 1,-1-1-1,1 1 0,-1 0 0,1-1 0,4 5 0,-4-6-119,1 0 0,-1 1 0,1-1 0,-1 0 0,1-1 0,0 1-1,-1 0 1,1-1 0,0 1 0,4-1 0,30-1-3349,-29 0 2777,6 0-966,-1-1-1,19-6 1,-1 0 197,-28 8 1799,-1-1-1,1 0 1,-1 1 0,1-1-1,-1-1 1,0 1-1,0 0 1,3-2-1,12-6 2013,-14 8-1454,-1 0 0,0 0 0,0 0 0,0 0 1,0 0-1,0-1 0,0 1 0,0-1 1,7-7 2571,-9 9-2987,0-1 0,1 0 0,-1 1 0,0-1 0,0 1 0,0-1-1,0 1 1,0-1 0,0 0 0,0 1 0,0-1 0,0 1 0,0-1 0,0 0-1,0 1 1,0-1 0,-2-3 1403,1 3-1403,-2 2 109,1-1-1,-1 1 1,1-1 0,-1 1-1,0 0 1,1 0 0,-4 2-1,4-2-287,0 0-1,0 0 1,0 1-1,1-1 1,-1 0 0,0 0-1,1 1 1,0-1-1,-1 1 1,1 0-1,0-1 1,-1 1-1,0 3 1,1-4-78,1 0 1,0 0-1,-1 0 0,1 0 1,0-1-1,0 1 0,0 0 1,0 0-1,0 0 0,0 0 1,0 0-1,0-1 0,0 1 1,0 0-1,1 0 0,-1 0 1,0 0-1,0-1 0,1 1 1,-1 0-1,1 0 0,-1 0 1,1-1-1,-1 1 1,1 0-1,-1-1 0,1 1 1,0 0-1,-1-1 0,1 1 1,0-1-1,1 1 0,4 3-932,0-1 0,0 0 0,0 0-1,0 0 1,1-1 0,-1 0-1,1-1 1,0 1 0,0-1 0,-1-1-1,1 1 1,0-1 0,0 0 0,0-1-1,-1 1 1,9-3 0,-2 1 845,17-8 10518,-21 22-8472,7 2-2613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41.3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 1 7968,'0'0'113,"-1"0"0,1 0 0,-1 1 0,1-1 0,-1 0-1,1 0 1,-1 1 0,1-1 0,0 0 0,-1 0 0,1 1 0,0-1 0,-1 1 0,1-1 0,0 0 0,-1 1 0,1-1 0,0 1 0,0-1 0,-1 1 0,1-1 0,0 0 0,0 1 0,0-1-1,0 1 1,0-1 0,0 1 0,-1-1 0,1 1 0,0-1 0,1 2 0,-1 21 114,0-15 241,-5 159 3191,5 121-2214,9-148-2011,-8-135 177,-1-1-1,0 0 0,0 0 1,0 0-1,-2 8 0,2-12 323,0 1 0,0-1 0,0 1 0,0-1-1,0 1 1,-1-1 0,1 0 0,0 1 0,0-1-1,0 1 1,-1-1 0,1 0 0,0 1 0,-1-1-1,1 0 1,0 1 0,-1-1 0,1 0 0,-1 0-1,1 1 1,0-1 0,-1 0 0,0 0 13,0 0 0,0 0 0,1 0 0,-1 0 1,0 0-1,0 0 0,0 0 0,1-1 0,-1 1 0,0 0 1,1-1-1,-1 1 0,0 0 0,1-1 0,-1 1 0,0-1 1,1 1-1,-2-1 0,-15-12-24,13 11 299,1-1 0,-1 1 0,1-1 0,-1 0 0,-4-6 0,-5-3 841,-4-3 448,16 14-1415,1 1 0,-1-1 0,1 0 0,-1 1 0,1-1 0,0 1 0,-1-1-1,1 0 1,0 1 0,-1-1 0,1 0 0,0 0 0,0 1 0,0-1 0,-1 0 0,1 0 0,0 1 0,0-1 0,0 0 0,0 0 0,1 0 0,-1-1-12,1 1 0,0 0 0,0-1 0,0 1 0,0 0-1,0 0 1,1 0 0,-1-1 0,0 1 0,0 1 0,1-1 0,-1 0 0,1 0 0,-1 0 0,1 1-1,-1-1 1,1 1 0,2-1 0,34-7-265,-31 7 106,46-4-880,0 1 0,84 7-1,-119-1 581,25 6 1,-20-3 428,-23-5-13,1 0 0,0 0 0,0 1 1,0-1-1,-1 1 0,1-1 1,0 0-1,0 1 0,-1-1 1,1 1-1,0-1 0,-1 1 1,1 0-1,-1-1 0,1 1 1,0 0-1,-1-1 0,2 4 872,-3 3 629,-2 2-1146,-1-1-1,0 1 1,0-1 0,-1 1-1,-9 10 1,6-5-144,28-16-513,1-5-90,-17 6 311,0-1-1,1 1 0,-1-1 1,1 1-1,7 0 0,-10 1-31,-1 0 0,1 0-1,-1 0 1,1 1 0,0-1 0,-1 0 0,1 1-1,-1-1 1,0 1 0,1 0 0,-1-1-1,1 1 1,-1 0 0,0 0 0,0 0-1,1 0 1,-1 0 0,0 0 0,0 0 0,0 1-1,1 1 1,0-1-305,-1 0 0,1-1 0,-1 1 0,1-1 0,0 1 0,0-1 0,0 1 0,0-1 0,0 0 0,0 0-1,0 0 1,0 0 0,0 0 0,0-1 0,1 1 0,-1-1 0,0 1 0,0-1 0,1 0 0,2 0 0,-3 0 347,0 0 1,0-1-1,0 1 1,0 0-1,0-1 0,21-7 9326,-22 9-9315,-1 1 857,3 1 253,-3-3-1076,0 0 1,0 0 0,0 1 0,0-1 0,0 0 0,0 0 0,0 0 0,0 0 0,0 1 0,0-1-1,0 0 1,0 0 0,0 0 0,0 0 0,1 0 0,-1 1 0,0-1 0,0 0 0,0 0 0,0 0-1,0 0 1,0 0 0,1 0 0,-1 0 0,0 0 0,0 0 0,0 1 0,0-1 0,1 0-1,-1 0 1,0 0 0,0 0 0,0 0 0,1 0 0,0-1 11,0 1 1,1 0-1,-1-1 0,0 1 0,1-1 1,-1 0-1,0 1 0,1-1 0,-1 0 1,0 0-1,0 0 0,0 0 1,0 0-1,0 0 0,0 0 0,0 0 1,0 0-1,-1-1 0,1 1 0,0 0 1,-1 0-1,1-1 0,0-1 1,2-4-38,0-1 0,-1 1 0,2-9 0,-3 12 379,-2 6-419,1-1-1,0 1 1,0-1-1,0 1 0,1-1 1,-1 1-1,0-1 1,0 1-1,1 0 0,-1-1 1,1 0-1,0 1 1,-1-1-1,2 3 0,1-2-371,-1 0 0,1 0 0,-1 0 0,1-1-1,0 1 1,0-1 0,0 0 0,0 0 0,0 0 0,0 0-1,0 0 1,0 0 0,4-1 0,7 1-3040,25-1 1,-14-1 130,-7 1 1776,28-5 0,-27 1 3112,25-7 0,-28 5 1054,0 0 0,0-1 0,0-1-1,-1 0 1,21-15 0,-41 27-1872,0 0 0,1 0 0,0 0 0,-7 9 0,10-11-739,0 0-1,-1 0 0,1 0 0,0-1 0,1 1 0,-1 0 0,0 0 0,0 0 1,1 0-1,-1 0 0,1 0 0,0 1 0,0-1 0,0 0 0,0 0 1,0 0-1,0 0 0,0 0 0,1 0 0,-1 0 0,1 0 0,1 4 1,-1-4-14,0 0 1,0 0 0,0 0 0,1 0 0,-1 0-1,1 0 1,0-1 0,-1 1 0,1 0 0,0-1-1,0 0 1,0 1 0,0-1 0,4 2 0,-2-1-49,0-1 0,1 0 0,-1 0 0,1 0 0,-1 0 0,1-1 0,5 1 0,4-2-423,1 0 0,-1-1-1,26-7 1,-30 6 366,-1 0-1,0-1 0,0 0 0,0 0 0,0-1 1,-1 0-1,1 0 0,-1-1 0,-1 0 1,1-1-1,-1 0 0,0 0 0,11-16 1,-18 23 154,1 0 0,-1 0 1,0-1-1,0 1 0,0 0 0,1 0 1,-1-1-1,0 1 0,0 0 1,0 0-1,1-1 0,-1 1 1,0 0-1,0 0 0,0-1 0,0 1 1,0 0-1,0-1 0,0 1 1,0 0-1,0 0 0,0-1 0,0 1 1,0 0-1,0-1 0,0 1 1,0 0-1,0-1 0,0 1 1,0 0-1,0-1 0,-10 4 1111,-13 11 122,20-12-1242,1 0 0,0 0 1,0 1-1,0-1 0,0 0 1,0 1-1,0-1 0,1 1 0,-1 0 1,1-1-1,0 1 0,-1 3 1,1-4-173,1-1 0,0 0 1,-1 1-1,1-1 1,0 0-1,0 1 0,0-1 1,0 0-1,0 1 1,0-1-1,0 1 0,1-1 1,-1 0-1,0 0 1,1 1-1,-1-1 0,1 0 1,-1 1-1,1-1 1,0 0-1,-1 0 0,1 0 1,0 0-1,0 0 1,0 0-1,0 0 0,0 0 1,0 0-1,1 1 1,4 1-1061,0-1 0,0 1 0,1-1 0,-1 0 0,0 0 1,9 1-1,0 0-1470,39 9-2422,-1-1 1910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52.1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16 1408,'3'-12'5242,"-3"11"-5214,0 1 0,0 0 0,0 0 0,0 0 0,0 0 0,0 0 0,0 0 0,0 0 0,0 0 0,0 0 0,0-1 0,0 1 0,0 0 0,0 0 0,0 0 0,0 0 0,0 0 0,0 0 0,0 0 0,0 0 0,1 0 0,-1-1 0,0 1 0,0 0 0,0 0 0,0 0 0,0 0 0,0 0 0,0 0 0,0 0 0,0 0 0,0 0 0,0 0 0,0 0 0,1 0 0,-1 0 0,0 0 0,0 0 0,0 0 0,0 0 0,0 0 0,0 0 0,0 0 0,0 0 0,1 0 0,-1 0 0,0 0 0,0 0 0,0 0 0,0 0 0,0 0 0,0 0 0,0 0 0,0 0 0,0 0 0,1 0 0,-1 0 0,0 0 0,0 0 0,0 0 0,0 0 0,0 0 0,0 0 0,0 0 0,0 0 0,0 1 0,0-1 0,-14 43 1520,1 0 0,-8 57 0,-4 93-1264,26-175-901,-1-15 246,0-1-1,0 1 0,0-1 0,0 1 1,0-1-1,0 1 0,-1-1 0,0 4 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52.5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 6816,'5'-3'2528,"-2"3"-1984,15-3-128,-8 3 1728,6 0-1248,12 0 224,2 0-704,5 0-320,5 0-96,-1 0 0,-3 3 0,-2 0-1984,-4 2 1088,1-2-3584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52.8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0 5568,'-9'3'759,"0"0"1,1 1-1,-14 7 1,20-9-560,-1-1 0,1 1 0,-1 0 0,1 0 0,0 0 0,0 0 0,-2 3 0,3-4-113,0 0-1,1 0 1,-1 0 0,1 0 0,-1 0-1,1 1 1,0-1 0,-1 0 0,1 0-1,0 0 1,0 0 0,0 0 0,-1 0-1,1 1 1,0-1 0,1 0 0,-1 0-1,0 0 1,0 1 0,2 3-13,0-1 0,0 0 0,0 0 0,0 0 1,0 0-1,1-1 0,0 1 0,0 0 0,0-1 0,0 0 0,0 0 1,1 0-1,-1 0 0,1-1 0,0 1 0,0-1 0,0 0 0,0 0 0,0 0 1,7 1-1,-2 0-1,0-1 1,-1 0 0,1-1-1,0 1 1,0-2 0,0 0-1,0 0 1,0 0 0,14-3-1,-17 1-10,-1 1 0,1-1 0,-1 1 0,0-2 0,0 1 0,0 0 0,0-1 0,-1 0 0,1 0 0,-1-1-1,1 1 1,-1-1 0,0 0 0,-1 0 0,1 0 0,-1 0 0,1-1 0,-1 1 0,3-8 0,-6 11-66,1-1 0,-1 0 0,1 1 0,-1-1 0,1 1 0,-1-1 0,0 0 0,0 0 1,0 1-1,0-1 0,0 0 0,0 1 0,-1-1 0,1 0 0,-1 1 0,1-1 0,-1 1 0,1-1 0,-1 1 0,0-1 0,0 1 0,0-1 1,0 1-1,0-1 0,0 1 0,0 0 0,0 0 0,0 0 0,-1-1 0,1 1 0,0 1 0,-1-1 0,1 0 0,-1 0 0,-2-1 0,-1 0-166,-1 0-1,1 0 0,0 0 1,-1 0-1,1 1 0,-1 0 0,0 0 1,1 1-1,-10 0 0,10 0-378,-1 0 0,1 1 0,0 0-1,0 0 1,-1 0 0,1 0-1,0 1 1,0 0 0,-8 5 0,3 4-1164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4:28.63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78 0 1056,'-8'11'2418,"8"-11"-2405,0 0-1,0 0 1,0 0 0,-1 0-1,1 0 1,0 0-1,0 0 1,0 0 0,0 0-1,0 0 1,0 0-1,-1 0 1,1 0 0,0 0-1,0 0 1,0 0-1,0 0 1,0 0-1,-1 0 1,1 0 0,0 0-1,0 0 1,0 0-1,0 0 1,0 0 0,-1 1-1,1-1 1,0 0-1,0 0 1,0 0 0,0 0-1,0 0 1,0 0-1,0 0 1,0 0-1,-1 1 1,1-1 0,0 0-1,0 0 1,0 0-1,0 0 1,0 0 0,0 0-1,0 1 1,0-1-1,0 0 1,0 0 0,0 0-1,0 0 1,0 0-1,0 1 1,0-1 0,0 0-1,0 0 1,0 0-1,0 1 1,0-1 35,0 1 13,-1 0 0,0 0 0,0 0 0,1 0 0,-1 0 0,0 0 0,1 0 1,-1 0-1,1 0 0,-1 2 0,2-2-129,-1-1 134,1 1-1,-1-1 0,1 1 0,-1-1 1,0 1-1,1 0 0,-1-1 0,0 1 0,1 0 1,-1-1-1,0 1 0,0 0 0,0 0 1,0-1-1,1 1 0,-1 0 0,0-1 0,0 1 1,0 0-1,0 0 0,-1-1 0,1 1 0,0 0 1,0-1-1,0 1 0,-1 0 0,1-1 1,-1 2-1,-13 22-145,6-8 64,-5 16 144,8-8-16,1 0 0,2 0 0,0 40 0,2-46-131,0 11-74,1-15 60,0 1 1,-1 20 0,-1-20 62,1 0 1,2 16-1,1-12 5,0 22 0,-3-39-26,0 0 1,0 0 0,1 0-1,-1 0 1,1 0 0,-1 0-1,1 0 1,1 2 0,2 12 89,-9 49 131,1-30-118,3-33-81,1-1 1,0 0 0,-1 1-1,1-1 1,-1 0-1,1 0 1,-1 0 0,0 1-1,1-1 1,-1 0-1,0 0 1,0 0 0,-1 2-1,-5 7 113,5-5-127,1 1 0,1-1-1,-1 0 1,1 1 0,0-1-1,0 1 1,1 6-1,1 14 97,2-10-166,-3-14 73,0 1-1,0-1 0,-1 0 0,1 1 0,0-1 1,-1 1-1,0 2 0,1 21 43,0-15 15,-1 0-1,0 0 1,-2 11-1,0-14-69,1 0 1,0 0-1,1 0 0,0 0 1,0 0-1,1 0 0,2 10 1,-2-8-111,0 0 1,-1 19-1,1 5 176,0 21 157,-2-41-222,1-1 0,1 0 0,3 20-1,2 14-1,10 31-12,-14-70 15,0 0 1,-1 1-1,0-1 0,-1 12 0,3 19-65,-2-26 68,0 0 0,0 0 0,-2 22 0,-1-1-23,2-5 68,0 0-96,4 48 0,-1-35 36,-4-31-37,2 0 0,1 12 0,0-7-31,0 26 0,-1-26 182,2 25 0,2 26-127,0-13-133,-2-40 238,0 0 0,0 29-1,5 32-146,-3 3 58,0 61 122,-4-93-198,-2 37 147,0-57 44,1-15-53,0 1 1,-2-1-1,1 0 0,-5 16 1,-6 31-117,7-18-372,4-33 444,0 1 0,1-1 0,-1 1 0,2-1 0,-1 1 1,3 10-1,0 20 175,5 66-129,-3 2 181,5 26-149,-2-30 139,0-60-155,-3-17-52,0-4 8,-3-16 35,0-3-84,-1 10-232,-1-10 240,0-1-38,0 5-48,8-43-4271,-8 9 1514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09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565 1 3904,'-3'0'297,"-1"1"0,1-1 0,-1 1 0,1 0 0,0 0 0,0 0 0,0 1 0,0-1 0,0 1 0,-6 3 0,-28 25 1484,28-22-1379,-47 44 1200,-63 77 0,106-114-1419,-73 87 573,-65 69 744,117-135-1388,16-13-4389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53.2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162 9 5824,'-4'-8'1597,"1"11"-807,-3 22-94,1 0 1047,-27 98 2896,3 69-3566,26-148-1145,-3 24-1374,5-59 600,-1-1 1,0 1-1,0 0 1,-1-1-1,-4 10 0,6-17 619,0 0-1,1 1 0,-1-1 0,0 0 0,0 0 1,1 0-1,-1-1 0,0 1 0,0 0 0,0 0 1,0 0-1,0-1 0,-1 1 0,1-1 0,0 1 1,0-1-1,0 1 0,0-1 0,-1 1 0,1-1 1,0 0-1,0 0 0,-1 0 0,1 0 0,0 0 0,-1 0 1,1 0-1,0 0 0,0 0 0,-1 0 0,1-1 1,0 1-1,0-1 0,-2 0 0,-14-6-1025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53.5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25 5888,'-6'-4'1058,"6"1"-21,14 1 960,6 0 55,-1-3-1668,0 2 0,0 0 0,0 1 0,0 1 0,36 3 0,-40-1-283,12 0-599,-1 2 0,36 8 0,48 20-4723,-84-24 3675,-10-3 509,0 0 0,32 3 1,-39-7 1275,-1 0 0,17-2 0,-21 2 326,0-1 0,0 0 1,0 0-1,0-1 0,0 1 0,0-1 0,6-7 3174,-10 8-3679,-11-1 1601,-17 3-108,13 1-946,1 1 0,-1 0 0,1 1 0,-17 7 0,-9 3-155,47-14-534,0-1 0,1 1 0,-1 1 0,0-1 0,0 1 0,0 0 0,0 1-1,-1 0 1,14 5 0,-16-4 147,1-1 0,-1 1 0,0 1 0,0-1 0,0 0 0,-1 1 0,1 0 0,-1 0 1,6 8-1,-2 1 192,12 28 1,2 6-1061,-13-34-692,5 9-4386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18:53.9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1 8320,'14'8'3072,"-10"23"-2400,-13 24-160,5-28 1888,-5 8-1408,-4-3 447,-1 2-863,6 2-480,0 3-96,-2 4-1855,7 3 991,-2 12-5888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33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13 596 2656,'-12'-3'3786,"14"3"-3699,-1 1-1,1-1 0,0 1 1,0 0-1,0 0 0,-1 0 0,1-1 1,2 3-1,-1-1-7,-1-1 0,0 1-1,1-1 1,-1 0 0,1 0 0,3 1-1,3-2 42,1 0-1,0-1 0,0 0 0,0-1 0,0 1 0,16-7 0,-15 5-46,0 1-7,-1-2 1,1 1-1,-1-1 1,0-1-1,0 0 1,0 0-1,-1-1 0,0 0 1,0-1-1,10-10 1,-7 4-12,-1 0 0,-1-1 1,0-1-1,-1 0 0,0 0 0,-1-1 1,-1 0-1,-1 0 0,9-33 1,-5 2-36,-1 0 0,3-69 0,-12 107-50,1 0-1,-1 1 1,0-1-1,-1 0 1,0 0-1,0 0 1,-1 1-1,0-1 1,-1 0-1,0 1 1,0 0-1,-1 0 1,-7-13-1,10 20 13,1 1-1,0 0 0,0-1 0,0 1 1,0 0-1,-1-1 0,1 1 0,0 0 1,0 0-1,-1-1 0,1 1 0,0 0 1,0 0-1,-1 0 0,1-1 0,0 1 1,-1 0-1,1 0 0,0 0 0,-1 0 1,1 0-1,0-1 0,-1 1 0,1 0 1,0 0-1,-1 0 0,1 0 0,-1 0 1,1 0-1,0 0 0,-1 0 0,-9 9-200,8-5 204,-1 0-1,1-1 1,0 1-1,1 0 1,-2 5-1,-5 25-24,2 0-1,-3 48 0,6 72-12,3-154 52,5 142 178,-1 55 196,-5-163-264,-10 109 509,9-128-502,-1 1 1,-1-1-1,0 0 1,-1 0-1,-1-1 1,0 0-1,-9 15 0,14-26-73,-1-1 0,0 1 0,0-1 0,0 1 0,0-1-1,0 0 1,0 0 0,0 0 0,-1 0 0,0 0 0,1 0 0,-1-1-1,0 1 1,1-1 0,-1 0 0,0 0 0,0 0 0,0 0 0,0 0-1,0-1 1,0 1 0,-1-1 0,1 0 0,0 0 0,0 0 0,0 0-1,-4-1 1,0-1-65,0 0 0,0 0 0,1-1 0,-1 0 1,0 0-1,1 0 0,0-1 0,0 0 0,0 0 0,0-1 0,1 1 0,0-1 0,-1 0 0,2-1 0,-1 0 0,-5-8 0,9 13 0,1 0-1,-1 1 1,1-1 0,-1 0 0,1 0-1,-1 0 1,1 0 0,0 0 0,0 0-1,-1 1 1,1-1 0,0 0-1,0 0 1,0 0 0,0 0 0,0 0-1,0 0 1,0 0 0,0 0 0,0 0-1,0 0 1,1 0 0,-1 0-1,1-1 1,0 1-2,0-1 1,0 1-1,0 0 0,1-1 1,-1 1-1,0 0 0,1 0 0,-1 0 1,1 0-1,-1 0 0,1 0 1,2 0-1,4-2-36,0 0 1,1 1-1,-1 0 1,11-1-1,7 0 130,-1-2-1,1 0 0,-1-2 1,0 0-1,-1-2 0,41-21 1,-46 21 26,-4 1-71,0 0 0,0 0 1,25-21-1,18-20 647,-49 43-612,0-1 0,0 1 0,-1-2 0,0 1 0,-1-1 0,0 0 0,10-15 0,-15 21-72,-1 0 0,0 0 0,0 0 0,-1 0 0,1-1 0,0 1 0,-1 0 0,1 0 0,-1-1 0,0 1 0,0-3 0,3 7-49,-1 0-1,0 1 1,1-2-1,-1 1 1,1 0 0,0 0-1,0-1 1,-1 0-1,6 2 1,14 9 120,-19-10-69,-1 1 63,1-1-1,0 0 1,-1 0 0,1 0 0,0 0 0,0 0 0,1-1 0,-1 1 0,0-1 0,0 0 0,1 0 0,6 1 0,-9-2 288,-17 0 64,7 1-439,1 1 0,-1 1-1,1-1 1,-1 1-1,1 1 1,0-1 0,1 1-1,-13 9 1,12-7-40,1 0 1,-1 0-1,1 1 0,1 0 1,-1 1-1,1 0 0,-6 10 1,3-4 23,2 0 0,-1 1 0,-7 24 0,13-31 77,-1 0 1,2 1-1,-1 0 0,1-1 1,0 15-1,0-20 1,1 0 0,0-1 0,1 1 0,-1-1 0,0 1 0,1-1 0,-1 0 1,1 1-1,0-1 0,0 1 0,0-1 0,0 0 0,0 0 0,1 0 0,-1 1 0,1-1 0,-1 0 0,1-1 0,0 1 0,-1 0 0,1 0 0,0-1 0,3 2 0,-3-2 8,0 0 0,-1-1 0,1 0 0,0 1 1,0-1-1,0 0 0,0 0 0,0 0 0,0 0 0,0 0 0,0 0 1,0-1-1,0 1 0,0-1 0,0 1 0,-1-1 0,3-1 0,3-1 74,-1 0-1,0 0 1,9-8-1,-7 5-23,-1-1 1,0 0-1,0 0 0,-1 0 0,0-1 1,0 0-1,8-17 0,-11 20-64,0-1-1,-1 1 1,0-1-1,0 0 1,0 0 0,-1 0-1,0 0 1,0 0-1,0-1 1,-1 1-1,0 0 1,0 0-1,-2-11 1,1 11-10,-1 0 0,0 0 0,0 0 0,-1 0 0,1 0 0,-1 1-1,-1-1 1,1 1 0,-7-8 0,8 11-53,0 0-1,0 0 0,0 0 1,0 1-1,0-1 0,-1 0 1,1 1-1,-1 0 0,1-1 0,-1 1 1,0 0-1,1 0 0,-1 1 1,0-1-1,0 0 0,1 1 1,-1 0-1,0-1 0,0 1 1,0 1-1,0-1 0,1 0 1,-1 0-1,-3 2 0,1-1-10,0 1 0,1 0-1,0 0 1,-1 0 0,1 1 0,0-1-1,-6 6 1,9-7 39,0-1 1,0 1-1,0 0 1,0-1-1,1 1 1,-1 0-1,0 0 0,0 0 1,1 0-1,-1 0 1,0 0-1,1 0 1,-1 0-1,1 0 0,-1 0 1,1 0-1,0 0 1,0 0-1,-1 0 1,1 0-1,0 0 0,0 0 1,0 1-1,0-1 1,0 0-1,0 0 1,0 0-1,1 0 0,-1 0 1,0 0-1,0 0 1,1 0-1,-1 0 1,1 0-1,-1 0 0,1 0 1,1 2-1,-1-2 19,1 0 0,0 0-1,-1-1 1,1 1 0,0-1-1,0 1 1,0-1-1,-1 1 1,1-1 0,0 0-1,0 0 1,0 0 0,0 0-1,3-1 1,1 1 0,10-1 62,-1 0-1,1-1 1,0-1-1,-1 0 1,19-7 0,74-33 332,-76 29-358,-14 7 27,-1-1 1,0 0-1,0-1 0,0-1 1,-2-1-1,26-22 0,-38 33-389,-3 5 212,-4 7-18,-1 2 172,1 0 0,0 1 1,1-1-1,0 1 0,2 0 1,-1-1-1,2 1 0,0 0 1,0 0-1,2 0 0,0 0 1,0-1-1,2 1 0,0-1 1,9 23-1,-12-34 23,0-1 0,0 1-1,1-1 1,-1 0 0,1 0 0,-1 1 0,1-1-1,0 0 1,0-1 0,3 4 0,-4-5-48,0 1 0,-1-1 0,1 0 1,0 1-1,0-1 0,0 0 0,0 0 0,0 0 1,-1 0-1,1 0 0,0 0 0,0 0 0,0 0 1,0 0-1,0 0 0,-1 0 0,1-1 0,0 1 1,0 0-1,0-1 0,-1 1 0,1 0 0,0-1 1,0 1-1,-1-1 0,1 1 0,0-1 0,-1 0 1,1 1-1,0-1 0,-1 1 0,1-1 0,-1 0 1,1 0-1,-1 1 0,1-2 0,6-10 107,-1 1 0,0-1-1,-1-1 1,0 1 0,-1-1-1,4-20 1,8-23-121,-12 47-47,27-70-1023,-31 79 1042,0-1 0,0 1 1,1 0-1,-1-1 1,0 1-1,0 0 1,0 0-1,1-1 1,-1 1-1,0 0 1,0 0-1,1-1 1,-1 1-1,0 0 1,0 0-1,1 0 0,-1-1 1,0 1-1,1 0 1,-1 0-1,0 0 1,1 0-1,-1 0 1,0 0-1,1 0 1,-1 0-1,0 0 1,1 0-1,-1 0 1,0 0-1,1 0 0,-1 0 1,0 0-1,1 0 1,-1 0-1,0 0 1,1 0-1,-1 1 1,0-1-1,1 0 1,0 1-7,0-1 0,0 1 0,0 0 1,0 0-1,-1-1 0,1 1 1,0 0-1,0 0 0,-1 0 0,1 0 1,-1 0-1,1 1 0,1 1 4,1 6 88,0 1 1,2-1-1,-1 0 1,1 0-1,0 0 0,1 0 1,0-1-1,13 13 1,-19-20-32,1-1 1,-1 1 0,0-1 0,1 1 0,-1-1-1,1 0 1,0 1 0,-1-1 0,1 0 0,-1 0-1,1 1 1,-1-1 0,1 0 0,0 0 0,-1 0-1,1 0 1,-1 0 0,1 0 0,0 0 0,-1 0-1,1 0 1,-1 0 0,1 0 0,1 0 0,-1-1 11,0 0 0,-1 1 0,1-1-1,0 1 1,0-1 0,0 0 0,0 0 0,-1 0 0,1 1 0,0-1 0,-1 0 0,1 0 0,0-1 0,1-3 47,0 0 0,0 1 0,-1-1 0,1 0 1,-1 0-1,0-8 0,0 9-75,0-9-76,0 0 0,1 0-1,0 0 1,1 0 0,0 1 0,8-17-1,-11 28 14,1 0-1,0-1 0,0 1 0,0 0 0,0 0 0,0 0 1,0 0-1,0 0 0,0 0 0,1 0 0,-1 0 0,0 0 1,0 0-1,1 1 0,-1-1 0,1 1 0,-1-1 0,0 1 1,1-1-1,-1 1 0,3 0 0,2-1-26,1 1-1,-1 0 1,13 2-1,-5-1 278,91 11 403,-60-7-512,-23-2-404,-1-1 0,1-1 0,24-2 0,-32-1-2513,-1 1 816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38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116 998 2656,'-5'1'2254,"10"-12"-471,12-36-395,5-18-463,41-84-1,-36 93-797,-2-1 0,-3-1-1,17-72 1,-25 79-77,50-164 284,-38 122-143,-12 42-30,-12 38-216,-2 13 51,0 0 1,0 0-1,0 0 0,0 0 1,0 0-1,0 0 1,0 0-1,0 0 1,0 0-1,0 0 1,0 0-1,0-1 1,0 1-1,0 0 1,0 0-1,0 0 0,0 0 1,0 0-1,0 0 1,0 0-1,-1 0 1,1 0-1,0 0 1,0 0-1,0-1 1,0 1-1,0 0 1,0 0-1,0 0 0,0 0 1,0 0-1,0 0 1,0 0-1,0 0 1,0 0-1,0 0 1,-1 0-1,1 0 1,0 0-1,0 0 0,0 0 1,0 0-1,0 0 1,0 0-1,0 0 1,0 0-1,0 0 1,0 0-1,-1 0 1,1 0-1,0 0 1,0 0-1,0 0 0,0 0 1,0 0-1,0 0 1,-2 2-28,1 0 0,-1 0 0,1 0 0,0-1 0,0 1 0,0 1 0,0-1 0,0 0 1,0 0-1,0 2 0,-69 266-132,22-69 390,-59 139 589,71-243-167,-5-1-1,-70 121 1,92-190 195,16-23-170,12-14-389,100-147-389,-88 124 112,192-298-221,-134 222 207,-31 45-36,-42 49 46,-6 10-159,-1 6-345,-7 49 41,6-41 454,0 0 0,0-1 0,1 1 0,0 0 0,1 0 0,0 0-1,2 18 1,3-1 124,10 36 1,-14-57-85,1 0 0,0-1 1,-1 1-1,2-1 1,-1 1-1,0-1 1,1 0-1,0 1 1,0-2-1,0 1 0,1 0 1,-1-1-1,7 6 1,-7-7 15,1 0 0,-1 0 0,0-1-1,1 1 1,-1-1 0,1 0 0,0 0 0,-1 0 0,1 0 0,0-1 0,0 1 0,-1-1 0,1 0 0,0 0 0,0 0 0,-1-1-1,1 1 1,0-1 0,3-1 0,16-7 78,-1 0-1,0-1 1,-1-1 0,23-16-1,3-1 51,80-54 172,-116 74-334,-1 0 0,0-1 0,-1 0 0,0-1-1,0 0 1,7-12 0,-12 13-279,-11 9-59,-16 11-179,18-8 463,-43 17-337,34-15 353,1 1 0,0 0-1,-19 12 1,27-15-12,-1 1-1,1 0 0,0 0 1,0 1-1,1 0 0,-1-1 1,-5 9-1,9-11 24,1 0-1,-1 0 1,0 0 0,0-1-1,1 1 1,-1 0 0,1 0-1,-1 1 1,1-1-1,0 0 1,0 0 0,0 0-1,0 0 1,0 0-1,1 0 1,-1 0 0,1 0-1,-1 0 1,1 0 0,0 0-1,-1 0 1,1 0-1,0-1 1,0 1 0,0 0-1,3 3 1,0-1 33,0 0 1,0 0 0,0 0-1,0-1 1,1 1-1,-1-1 1,1 0 0,0 0-1,0 0 1,0-1-1,1 0 1,-1 0-1,0 0 1,1-1 0,-1 0-1,1 0 1,-1 0-1,9 0 1,-2-1 47,0 0 1,0-1-1,0 0 0,0-1 1,0 0-1,0-1 0,22-9 1,310-149 935,-328 153-967,0-1-1,26-20 0,-67 33-1010,13 1 856,0 1 0,0 1 0,0 0 0,1 1 0,0 0 0,-13 12 1,20-17 102,-16 15-5,1 1 0,1 1 0,1 0 0,-27 44 0,31-44 60,2 1 1,0 0 0,2 1-1,0 0 1,-10 44-1,15-41 197,4-25-206,0 1 1,0-1-1,0 1 0,0-1 1,0 1-1,0-1 0,0 1 1,0-1-1,0 1 0,0 0 0,1-1 1,-1 0-1,0 1 0,0-1 1,0 1-1,1-1 0,-1 1 1,0-1-1,1 1 0,-1-1 0,0 0 1,1 1-1,-1-1-16,1 0 1,-1 1 0,1-1-1,-1 0 1,1 0-1,-1 0 1,0 0-1,1 0 1,-1 0-1,1 0 1,-1-1-1,0 1 1,1 0-1,-1 0 1,1 0-1,-1 0 1,0 0-1,1-1 1,-1 1-1,1 0 1,16-15 314,-17 14-319,33-38 257,41-64 0,-45 60-163,49-56 0,-50 69-146,-10 13-868,17-23-1,-52 65 458,-24 51 0,-8 33 423,37-81-15,-85 182-46,17-38 371,14-9 778,60-144 34,21-37-383,-13 16-715,129-153 252,38-50-494,72-141-162,-233 335 174,-1 0 0,2 1 0,12-13 0,-21 23 219,0 0 0,0 0-1,0 0 1,0 0-1,0 0 1,0 0-1,0 0 1,1 0-1,-1-1 1,0 1 0,0 0-1,0 0 1,0 0-1,0 0 1,0 0-1,0 0 1,0 0-1,0 0 1,0 0-1,1 0 1,-1 0 0,0 0-1,0 0 1,0 0-1,0 0 1,0 0-1,0 0 1,0 0-1,0 0 1,0 0-1,1 0 1,-1 0 0,0 0-1,0 0 1,0 0-1,0 0 1,0 0-1,0 0 1,0 0-1,0 1 1,0-1-1,0 0 1,1 0 0,-1 0-1,0 0 1,0 0-1,0 0 1,0 0-1,0 0 1,0 0-1,0 0 1,1 9-287,-3 18 339,1-15 20,-13 127 603,13-130-570,0 1 0,1-1 0,0 1 0,0 0 0,1-1 1,3 17-1,-3-25-55,-1 0 1,0 0-1,0 0 1,1 0-1,-1 0 1,0-1-1,1 1 1,-1 0-1,1 0 0,-1-1 1,1 1-1,-1 0 1,1-1-1,0 1 1,1 1-1,-2-2-18,0 0 1,1 0-1,-1 0 0,1 0 0,-1 0 0,0 0 0,1 0 1,-1 0-1,1 0 0,-1 0 0,0 0 0,1 0 0,-1 0 1,1 0-1,-1 0 0,0 0 0,1-1 0,-1 1 0,1 0 1,-1 0-1,0 0 0,1-1 0,-1 1 0,1 0 0,1-3 65,0 1 0,0-1-1,0 1 1,0-1 0,0 0-1,3-6 1,30-78 627,-26 62-663,1-1-1,19-34 0,48-45-288,-46 65-126,-30 38 289,1 1 1,-1-1-1,0 0 0,1 1 0,-1-1 0,1 1 1,-1-1-1,1 1 0,0 0 0,-1-1 1,4 0-1,-5 2 58,0 0 0,1 0 0,-1 0 0,0 0 1,1 0-1,-1 1 0,0-1 0,0 0 0,1 0 0,-1 0 0,0 0 1,0 1-1,1-1 0,-1 0 0,0 0 0,0 1 0,0-1 0,0 0 1,1 0-1,-1 1 0,0-1 0,0 0 0,0 0 0,0 1 1,0-1-1,0 0 0,0 1 0,0-1 0,0 0 0,0 1 0,0-1 1,0 0-1,0 1 0,0-1 0,0 0 0,-1 17-221,-5 27-1,3-28 280,1 0 0,0 23-1,2-34-8,0 0-1,1 0 1,0 0-1,0 0 1,0-1-1,0 1 0,1 0 1,0 0-1,0-1 1,0 1-1,0-1 1,4 5-1,-4-6 17,0-1 1,0 0-1,1 0 1,-1 0-1,0-1 0,1 1 1,-1 0-1,1-1 0,-1 0 1,1 0-1,0 1 0,0-1 1,0-1-1,-1 1 0,1 0 1,0-1-1,0 0 0,0 1 1,0-1-1,0 0 0,0 0 1,0-1-1,0 1 0,0-1 1,3 0-1,7-3 107,0 0 1,0 0-1,-1-1 1,16-9-1,-1 0-14,0-1-1,47-37 0,-63 43-108,0-1 0,-1-1 0,0 0 0,0 0 0,-1-1 0,0 0-1,-1 0 1,7-15 0,1-5-104,-9 22 48,-1-1 1,6-17 0,-11 24-16,0 1 1,0 0 0,0-1 0,-1 1 0,1-1 0,-1 1 0,0-1 0,0 1-1,0-1 1,0 1 0,-1-1 0,0 1 0,0-5 0,1 8 25,0 0 0,0 0 1,0-1-1,-1 1 0,1 0 0,0 0 1,0-1-1,0 1 0,0 0 1,0 0-1,0-1 0,0 1 0,0 0 1,0 0-1,-1-1 0,1 1 1,0 0-1,0 0 0,0 0 0,-1-1 1,1 1-1,0 0 0,0 0 1,0 0-1,-1 0 0,1-1 0,0 1 1,0 0-1,-1 0 0,1 0 1,0 0-1,0 0 0,-1 0 0,1 0 1,0 0-1,0 0 0,-1 0 1,1 0-1,0 0 0,-1 0 0,1 0 1,0 0-1,0 0 0,-1 0 1,1 0-1,-15 14-456,4 0 381,1-1 0,1 2 0,0-1 1,-11 26-1,9-18 273,-14 22-1,24-42-173,-1 1 0,1-1-1,0 0 1,0 0 0,0 0-1,1 1 1,-1-1-1,0 0 1,1 1 0,0-1-1,-1 0 1,1 1 0,0 2-1,0-3 15,-1-1 0,0 0 0,1 0 0,-1 0 1,0 0-1,0 1 0,1-1 0,-1 0 0,0 0 0,0 0 0,-3 1 0,-5 8-180,9-9 171,-1 1 0,1 0 1,0 0-1,-1 0 0,1 0 0,0 0 1,0-1-1,0 1 0,1 0 0,-1 0 1,0 0-1,1 0 0,0 2 0,1 1-1,-1 0 0,1 0 0,0-1 0,4 8 0,-4-9 24,0-1-1,0 1 1,1-1-1,-1 0 0,1 0 1,-1 0-1,1 0 1,0 0-1,0 0 1,0-1-1,-1 1 1,2-1-1,-1 0 1,0 0-1,0 0 1,0 0-1,0-1 1,1 1-1,-1-1 1,7 0-1,-6 0 9,1 0 1,0-1-1,0 0 0,0 1 1,-1-2-1,1 1 0,0-1 1,-1 1-1,1-1 0,-1 0 0,0-1 1,0 1-1,7-6 0,107-108 196,-116 114-332,0 0-1,0 0 1,0 0-1,0 0 1,0 0-1,5-2 1,-7 4 83,0 0 0,0 0 1,0 0-1,0 0 1,0 0-1,0 0 1,0 0-1,1 0 1,-1 0-1,0 0 0,0 0 1,0 0-1,0 0 1,0 0-1,0 0 1,1 0-1,-1 0 1,0 0-1,0 0 0,0 0 1,0 0-1,0 0 1,0 0-1,0 0 1,1 0-1,-1 0 1,0 1-1,0-1 0,0 0 1,0 0-1,0 0 1,0 0-1,0 0 1,0 0-1,0 0 1,0 0-1,0 0 0,0 1 1,1-1-1,-1 0 1,0 0-1,0 0 1,0 0-1,0 0 1,0 0-1,0 1 0,-3 13-237,-22 105 316,24-106-23,4-9 344,-1-4-310,0 0-1,-1 0 0,1-1 0,0 1 0,-1-1 1,1 1-1,-1-1 0,1 0 0,2-1 0,-1 0-56,13-6 90,-1-1 0,17-13 1,-19 12-208,1 0 0,27-12 0,-39 20 83,6-1-104,-1 0 0,1 0 0,0 0 1,9-1-1,-15 3 78,1 1-1,-1 0 1,0 0 0,1 0-1,-1 0 1,0 1 0,0-1-1,1 0 1,-1 1 0,0 0-1,0-1 1,1 1-1,-1 0 1,0 0 0,0 0-1,0 0 1,0 1 0,3 2-1,-2-1 69,0-1-1,0 1 0,1-1 0,-1 0 0,1 0 1,-1 0-1,1-1 0,0 1 0,0-1 0,0 0 1,0 0-1,0 0 0,0 0 0,0-1 0,0 1 1,0-1-1,0 0 0,0-1 0,6 0 0,5-1 62,0 0 0,0-2-1,0 1 1,21-10-1,57-29-36,-68 30-31,61-38-382,-80 46 181,-1 3 118,-1 7-13,0 1-88,-4-6 151,1 0 0,-1 1 0,0-1 0,1 0 0,-1 0 0,0 0 0,0 0 0,0 0 0,0 0 0,0 1-1,0-1 1,0 0 0,0 0 0,-1 0 0,1 0 0,0 0 0,-1 0 0,1 0 0,-1 0 0,0 2 0,-15 18 33,13-16-36,-1-1 0,1 1 0,1-1 0,-1 1-1,-3 7 1,-8 16-39,11-23 72,0 0 1,0 0 0,1 1-1,-1-1 1,2 1 0,-1 0-1,0-1 1,0 11 0,1-14-12,1 0 1,0 0 0,0 1-1,0-1 1,0 0 0,0 1 0,0-1-1,1 0 1,-1 1 0,1-1-1,0 0 1,-1 0 0,1 0-1,0 1 1,0-1 0,0 0-1,1 0 1,-1 0 0,0-1-1,1 1 1,-1 0 0,1 0-1,0-1 1,2 2 0,-2-2 22,0-1 1,0 0-1,-1 0 0,1 0 1,0 0-1,0 0 1,0 0-1,0 0 1,0-1-1,0 1 0,0-1 1,-1 1-1,1-1 1,0 0-1,0 0 0,2-2 1,-1 2-12,106-55 430,-83 42-326,-1-2 0,35-28 0,12-7-65,-62 43-106,3 0-447,-9 6 163,-4 4 1,-9 41-275,5-32 613,1 0 0,1 0 0,0 0 0,0 0 0,1 0 0,1 1 1,0-1-1,0 0 0,1 0 0,1 1 0,5 20 0,-5-26 33,0-1-1,1 1 1,0-1 0,7 11 0,-9-15-10,0 1 1,0-1-1,1 1 1,-1-1-1,0 1 1,1-1-1,-1 0 1,1 0-1,0 0 1,-1 1-1,1-2 1,0 1 0,0 0-1,-1 0 1,1-1-1,0 1 1,0-1-1,3 1 1,3-2 56,0-2 1,-1 1-1,0-1 1,1 0 0,-1 0-1,0-1 1,8-6-1,-12 9-50,14-11 106,29-24 0,-34 25-429,1 0 1,0 2 0,22-13-1,-35 22 272,0 0 0,1 0 0,-1 0 0,0 0 0,0 0 0,1 0 0,-1 0 0,0 0-1,0 0 1,0 0 0,1 1 0,-1-1 0,0 0 0,0 0 0,0 0 0,1 0 0,-1 0 0,0 1 0,0-1 0,0 0 0,0 0 0,1 0-1,-1 1 1,0-1 0,0 0 0,0 0 0,0 0 0,0 1 0,0-1 0,0 0 0,0 0 0,1 1 0,-1-1 0,0 0 0,0 0 0,0 1 0,0-1-1,0 0 1,0 0 0,-1 1 0,1-1 0,0 0 0,0 0 0,0 1 0,0-1 0,0 0 0,-2 18-152,-11 58 162,-25 132-277,31-173 292,-4 22 49,-24 70 1,30-112 30,-1-1 1,0 1-1,-1-1 1,-1 0-1,0-1 1,-1 0-1,0 0 1,-1-1-1,-18 17 1,25-25-28,-1-1 0,1 0 1,-1-1-1,0 1 0,-6 2 1,8-4-24,0 0 0,1-1-1,-1 1 1,0-1 0,0 1 0,0-1 0,0 0 0,0 0 0,0 0 0,0 0 0,0 0 0,0 0-1,0-1 1,0 1 0,0-1 0,-2 0 0,-2-2 6,1 1 0,0-1 0,0 0 0,0 0 1,0 0-1,1-1 0,-1 0 0,1 0 0,0 0 0,0 0 0,0-1 0,1 1 0,-1-1 0,1 0 1,0 0-1,1 0 0,-1-1 0,1 1 0,0-1 0,0 1 0,1-1 0,-2-8 0,2 6-43,0-1 0,1 0-1,0 1 1,0-1 0,1 0-1,0 1 1,0-1 0,1 1 0,0-1-1,0 1 1,1 0 0,0-1-1,1 1 1,8-13 0,-3 8 34,1 1 1,0 0 0,1 0-1,0 2 1,1-1 0,0 1-1,1 1 1,25-15 0,-13 12 68,1 0 0,0 1-1,0 1 1,33-7 0,-44 14-520,0 0 1,0 0-1,0 2 0,0 0 0,29 2 0,-43-1 200,0 0 0,0 0-1,-1 0 1,1 0 0,0 0 0,0 1-1,-1-1 1,1 0 0,0 1 0,0-1-1,-1 0 1,1 1 0,0-1 0,-1 1-1,1-1 1,-1 1 0,1 0 0,0-1 0,-1 1-1,1-1 1,-1 1 0,0 0 0,1 0-1,-1-1 1,1 1 0,-1 0 0,0 0-1,0-1 1,1 3 0,2 11-2740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43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1 2816,'-6'1'4492,"6"0"-4390,-13 9 141,4-1 274,0-3-360,1 1-1,-1 1 0,2-1 0,-1 1 1,1 1-1,0-1 0,1 1 1,0 1-1,-9 17 0,-13 37 288,3 2 1,3 0-1,-27 134 1,39-137-319,3-1 1,3 1-1,2 1 1,11 102 0,-5-137-16,2-1 0,0 0 1,2 0-1,1-1 0,2 0 1,0 0-1,25 40 0,-31-59 69,1 0 1,0 0-1,0-1 0,1 1 0,-1-1 0,2-1 0,-1 1 0,12 6 1,3 2 331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44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0 259 3136,'2'-1'500,"0"1"1,0-1-1,0 0 0,-1 0 1,1 0-1,0-1 0,-1 1 1,3-2-1,5-4 127,-1-1 0,14-14 0,-13 7-515,-1 0-1,0-1 1,-1 0 0,-1 0 0,-1 0-1,6-27 1,8-21-254,-16 55-198,-1 8 122,-2 16 129,-1-6 160,0 17 97,-11 110 853,-5 136 1224,16-231-2058,6 220 1226,1-216-37,-7-43-1332,6-4-2002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45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14 2816,'-15'-11'7964,"26"10"-7747,8 0 177,-1 0 1,22 3-1,2-1 50,10-1-1111,-44 0-282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45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1 218 3072,'5'4'3649,"-5"-5"-3573,13-5 1279,13-14-713,-21 13-551,1 0 0,-1 0 0,0-1 0,-1 1-1,5-10 1,15-44-64,-16 39 9,14-37-404,-27 102 482,0 9 50,-9 61 307,6-43-174,-11 213 1148,5-45 699,13-225-2208,1-12-334,0-1 358,0 0 0,0 0 1,8-2-2836,-2-18-730,1-3 1125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46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0 3808,'-15'0'1227,"15"0"-1215,0 0 0,0 0 1,0 0-1,-1 0 1,1 0-1,0 0 1,0 0-1,0 1 1,-1-1-1,1 0 0,0 0 1,0 0-1,0 0 1,-1 0-1,1 0 1,0 0-1,0 0 1,0 1-1,0-1 0,0 0 1,-1 0-1,1 0 1,0 0-1,0 1 1,0-1-1,0 0 1,0 0-1,0 0 0,0 0 1,0 1-1,-1-1 1,1 0-1,0 0 1,0 0-1,0 1 0,0-1 1,0 0-1,0 1 1,-49 144 3368,42-124-3094,1 1 0,0 0 0,2 0 0,1 0 0,1 0 0,1 1 0,1 27 0,1-38-198,1 0 1,0-1-1,0 1 1,1-1-1,1 1 1,0-1-1,0 0 1,1 0-1,1 0 1,0-1-1,0 0 1,1 0-1,0-1 1,0 0-1,13 12 1,-17-18-34,1 0 1,-1 0 0,1-1-1,0 1 1,0-1-1,0 0 1,0 0-1,0 0 1,0-1-1,0 1 1,1-1-1,-1 0 1,1 0-1,-1-1 1,1 1-1,-1-1 1,1 0 0,-1 0-1,1-1 1,-1 1-1,0-1 1,1 0-1,-1 0 1,0 0-1,1-1 1,-1 0-1,0 0 1,0 0-1,0 0 1,0 0-1,-1-1 1,1 0-1,-1 1 1,6-7 0,5-6 110,-2 0 0,0 0 0,-1-1 0,0-1 0,-2 0 0,0 0 1,10-28-1,-16 36-133,0 0 0,0 0 0,-1 0 0,0 0 1,-1 0-1,0-1 0,-1 1 0,0 0 0,0-1 0,-1 1 0,0 0 1,0 0-1,-1-1 0,-1 1 0,1 1 0,-2-1 0,-6-14 0,7 18-52,0 2-1,0-1 0,0 0 0,0 0 0,-1 1 0,0 0 0,1 0 0,-1 0 0,-1 0 0,1 1 0,0-1 0,0 1 0,-1 0 0,0 0 0,1 1 0,-1 0 0,0-1 0,0 1 0,-5 0 0,7 1-173,-1 0 0,1 0 0,-1 0-1,0 0 1,1 1 0,-1-1 0,1 1 0,-1 0-1,1 0 1,-1 0 0,-5 3 0,7-2-345,-1 0 1,1-1-1,0 1 1,-1 0 0,1 0-1,0 1 1,0-1-1,0 0 1,0 1-1,1-1 1,-1 1-1,1-1 1,-1 1-1,1 0 1,-1 4 0,0 8-2259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11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188 713 4640,'-11'-19'3845,"5"31"-2272,-58 131-250,1-3-443,54-125-776,-16 37 159,23-47-193,0-1 0,1 0 0,0 1 0,-1-1 0,2 1 0,-1 0 0,1-1 0,-1 1 0,2 6 0,-1-10-25,0 0 0,0 0 1,0 0-1,0 0 1,1 0-1,-1 0 1,0-1-1,1 1 0,-1 0 1,1 0-1,-1 0 1,1-1-1,-1 1 0,1 0 1,-1-1-1,1 1 1,-1 0-1,1-1 1,0 1-1,0-1 0,-1 1 1,1-1-1,0 1 1,0-1-1,0 1 0,-1-1 1,1 0-1,0 0 1,0 1-1,0-1 1,0 0-1,0 0 0,0 0 1,-1 0-1,3 0 1,-1 0 2,1-1 0,-1 1 0,1-1 0,-1 1 0,1-1 1,-1 0-1,1 0 0,-1 0 0,0 0 0,0-1 1,1 1-1,1-2 0,7-8 5,0 1-1,-1-2 1,18-24 0,22-43-189,-43 66 78,-3 7-42,-1-1-1,1 1 0,0 0 0,0 1 0,0-1 1,8-7-1,-11 13 84,-1 0 0,0 0-1,0-1 1,1 1 0,-1 0 0,0 0 0,0 0-1,1-1 1,-1 1 0,0 0 0,1 0 0,-1 0-1,0 0 1,1 0 0,-1 0 0,0 0 0,1 0 0,-1 0-1,0 0 1,1 0 0,-1 0 0,0 0 0,1 0-1,-1 0 1,1 0 0,-1 0 0,0 0 0,0 0 0,1 0-1,-1 0 1,0 1 0,1-1 0,-1 0 0,0 0-1,1 0 1,-1 1 0,0-1 0,0 0 0,1 0 0,-1 1-1,0-1 1,0 0 0,0 1 0,1-1 0,-1 0-1,0 0 1,0 1 0,0-1 0,0 0 0,0 1-1,0-1 1,0 0 0,0 1 0,0 0 0,4 23-139,-3-19 78,0 29-102,-1-20 76,1 0 0,4 20 1,-5-31 130,1 0-1,0 0 1,-1 0 0,2 0-1,-1 0 1,0-1 0,0 1 0,1 0-1,0-1 1,-1 1 0,1-1-1,0 1 1,0-1 0,0 0-1,1 0 1,2 3 0,-2-4 17,-1 0 0,0 0 0,1 0 0,-1 0 1,1 0-1,-1-1 0,1 1 0,-1-1 0,1 0 0,-1 0 0,1 0 0,-1 0 1,1 0-1,-1 0 0,6-2 0,0 0 107,0-1 1,0 0-1,11-5 1,-6 1-75,-1-1 0,0 0 0,0 0 0,0-1 0,-1-1 0,-1 0 0,1 0 0,15-22 0,1-8-212,30-57 0,-54 91 112,15-29-185,9-14-469,-23 45 104,-1 7 134,-2 15-51,0-6 450,1-4 30,0-1 1,1 1-1,0-1 0,0 0 0,1 0 0,0 0 0,0 0 1,0-1-1,1 0 0,0 1 0,7 5 0,-9-10 52,0 1-1,0 0 0,0-1 1,0 0-1,1 0 1,-1 0-1,1 0 1,-1 0-1,1-1 0,0 0 1,0 1-1,0-1 1,-1-1-1,1 1 0,0-1 1,0 1-1,0-1 1,0 0-1,0-1 1,0 1-1,0-1 0,0 1 1,0-1-1,5-2 1,-3 0 43,0 0-1,0 0 1,0-1 0,-1 1 0,1-1 0,-1-1 0,0 1 0,0-1 0,-1 0 0,1 0 0,-1 0 0,7-12 0,1-4 85,-1-1 0,9-26-1,-14 35-102,-1 0-35,-1 5-58,-1 0 1,0 0 0,0 0 0,-1 0 0,0 0 0,2-15 0,-4 23 7,0-1 1,0 1 0,0-1-1,0 1 1,0-1 0,0 1-1,0-1 1,0 1 0,0-1 0,0 1-1,-1-1 1,1 1 0,0-1-1,0 1 1,0-1 0,-1 1 0,1 0-1,0-1 1,0 1 0,-1-1-1,0 1 1,1 0 0,0-1-1,-1 1 0,1 0 1,0 0-1,-1 0 1,1 0-1,0 0 1,-1 0-1,1 0 0,0 1 1,-1-1-1,1 0 1,0 0-1,-1 0 0,1 0 1,0 0-1,-1 0 1,1 1-1,0-1 1,0 0-1,-1 0 0,1 1 1,-15 15-521,4-1 413,1 1 1,1 1-1,-11 28 1,-14 56-301,31-92 391,-4 14-62,-6 41 0,12-58 144,0 1 0,1-1 0,-1 1 1,2-1-1,-1 1 0,1-1 0,0 1 0,0-1 1,1 1-1,0-1 0,3 9 0,-4-13 3,0 0-1,1 0 0,-1 0 0,0 0 1,0 0-1,1 0 0,-1 0 0,1-1 1,0 1-1,0 0 0,-1-1 0,1 0 1,0 1-1,0-1 0,0 0 0,0 0 1,1 0-1,-1 0 0,3 1 1,-1-2-10,0 0 0,-1 0 0,1 0 1,0 0-1,0 0 0,-1 0 0,1-1 1,0 0-1,-1 0 0,1 0 0,3-2 1,8-4 42,-1 0 0,0-2 0,-1 1 0,17-15 0,-30 23-79,69-59 380,66-73 1,-94 90-283,48-53 62,-69 71-131,-1-2 0,19-31 0,-15 14-15,-2-2 1,16-47-1,23-99 147,-53 165-364,5-34 1,-12 59 157,0-1 0,1 0-1,-1 1 1,0-1 0,0 1-1,0-1 1,0 0 0,-1 1 0,1-1-1,0 0 1,-1 1 0,0-3-1,1 4 28,0 0-1,0 0 0,-1-1 0,1 1 0,0 0 1,0 0-1,0 0 0,-1 0 0,1 0 0,0 0 1,0 0-1,0 0 0,-1 0 0,1 0 0,0 0 1,0 0-1,0 0 0,-1 0 0,1 0 1,0 0-1,0 0 0,0 0 0,-1 0 0,1 0 1,0 0-1,0 0 0,0 0 0,-1 0 0,1 0 1,0 0-1,0 1 0,0-1 0,0 0 0,-1 0 1,1 0-1,0 0 0,-13 15-472,-17 36-171,-30 70 0,21-40 425,28-59 161,-57 122-204,54-109 282,1 0 0,-10 49-1,17-57 47,1 0-1,2 0 0,1 1 0,2 41 0,1-57 26,1 0-1,0 0 0,0 0 0,2 0 0,5 16 0,-6-21 14,0-1 1,1 1-1,-1-1 0,1 0 1,1 0-1,-1 0 0,1-1 1,0 0-1,11 10 1,-13-13-42,0 0 0,0 1 1,0-1-1,1-1 1,-1 1-1,0 0 0,1-1 1,-1 0-1,1 0 0,0 0 1,-1 0-1,1 0 1,0-1-1,-1 1 0,1-1 1,7-1-1,-7 0-9,1 0 0,-1-1-1,0 1 1,1-1 0,-1 0-1,0 0 1,0 0 0,0-1-1,0 0 1,-1 0 0,1 0-1,-1 0 1,0 0 0,4-4-1,4-8 69,0 0-1,16-28 1,15-40 21,-33 66-122,2-6 3,87-189 85,-46 81-144,40-159 0,-86 265-52,-1 1 1,2-26-1,-7 47 67,0 0-1,0 0 0,0 0 1,0 0-1,0 0 0,-1 0 1,-1-3-1,2 5-12,0 0 1,-1 0-1,0 0 1,1-1-1,-1 1 1,1 0-1,-1 1 1,0-1-1,0 0 1,0 0-1,0 0 1,1 0-1,-1 1 1,0-1-1,-2-1 1,2 2 24,0 0 0,1-1-1,-1 1 1,1 0 0,-1 0 0,1 0 0,-1 0 0,0 0 0,1 0-1,-1-1 1,1 1 0,-1 1 0,0-1 0,1 0 0,-1 0 0,1 0-1,-1 0 1,0 0 0,1 0 0,-1 1 0,1-1 0,-1 0 0,1 0-1,-1 1 1,1-1 0,-1 1 0,0 0 0,-6 4-106,1 1 0,0 0 0,0 1 0,0-1 0,1 1 0,0 0 0,-5 10 0,-27 58-89,15-21 470,2 1 0,3 1 1,3 1-1,1 0 0,-6 90 0,18-113-129,1-1 0,2 0 0,1 0-1,15 61 1,-13-72 63,13 36-1,-15-51-410,-1-1 0,1 0 0,0 0 0,0-1-1,1 1 1,0-1 0,0 1 0,0-1 0,0 0-1,7 4 1,3-3-3990,3-1 1232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46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 4480,'-19'0'1445,"13"2"-885,-15 9 460,15-8-773,-1 1 1,1-1 0,0 1 0,0 0 0,0 1 0,1 0 0,-1 0 0,1 0 0,-5 6 0,5-2-146,0 1 1,1 0 0,0 0 0,0 0 0,1 1-1,0-1 1,1 1 0,0-1 0,1 1 0,0 0-1,1 0 1,0 0 0,0-1 0,3 14 0,1-3 113,1 1-1,1-1 1,0 0 0,2 0 0,19 37 0,-21-47-35,1 0 1,0 0 0,1-1-1,17 19 1,-22-26-86,1 1 0,0 0 0,0-1 1,1 0-1,-1 0 0,1 0 1,-1-1-1,1 1 0,0-1 1,0 0-1,0-1 0,0 1 1,11 1-1,-14-3-38,1 0 0,0 0 1,-1-1-1,1 1 0,-1-1 0,1 1 1,-1-1-1,1 0 0,-1 0 0,1 0 0,-1 0 1,0 0-1,0-1 0,0 1 0,1-1 1,-1 1-1,-1-1 0,1 0 0,3-3 1,1-3 114,0 0 1,0-1-1,7-14 1,-9 14-124,10-16 83,-2 0 0,-1-1 0,-1-1-1,12-53 1,-20 67-152,0 1 1,0-1-1,-1 1 0,-1-1 0,0 0 0,0 0 0,-2 1 0,0-1 0,0 1 1,-1-1-1,0 1 0,-1 0 0,-7-15 0,9 24-17,1 1 0,0 0 0,-1-1 0,0 1 0,0 0 0,0 0-1,0 0 1,0 0 0,0 0 0,0 1 0,0-1 0,-1 1 0,1-1 0,-1 1 0,1 0 0,-1 0-1,1 0 1,-1 0 0,0 0 0,1 1 0,-1-1 0,0 1 0,0 0 0,0 0 0,1 0 0,-1 0-1,0 0 1,0 1 0,1-1 0,-1 1 0,-3 0 0,-1 2-285,0-1 0,-1 1-1,1 0 1,0 1 0,0-1 0,1 1 0,-1 1 0,1-1 0,0 1-1,-6 6 1,-14 19-3503,4 1 1158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47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440 164 3232,'2'-24'1521,"-1"21"-1296,0 0-1,-1 0 1,0 0-1,0 0 1,0 0 0,0 0-1,0 0 1,-1 0-1,1 0 1,-1 0-1,0 0 1,0 0 0,0 0-1,0 0 1,-2-3-1,-2-2 17,0 1-1,0-1 0,-1 1 0,0 0 0,0 0 0,-1 1 1,0-1-1,-8-4 0,12 8-201,-1 1-1,0 0 1,1 0-1,-1 0 1,0 0-1,0 0 1,0 1-1,-1 0 1,1 0-1,0 0 1,0 0-1,0 1 1,-1 0-1,1 0 1,0 0-1,-1 0 1,1 1-1,0-1 1,0 1-1,-7 2 1,0 2-78,0 1 1,-1 0-1,2 0 1,-1 1-1,1 1 1,0 0-1,-12 13 1,-60 72 203,62-68-91,10-13-51,0 1 0,0 1 0,1-1 0,1 1 0,0 1 0,1 0-1,-5 16 1,10-24-3,0-1-1,1 1 0,0-1 0,0 1 0,1 0 0,-1 0 0,1-1 0,1 1 0,0 0 0,-1-1 0,2 1 0,-1 0 0,1-1 1,0 0-1,0 1 0,1-1 0,0 0 0,0 0 0,7 9 0,0-1 86,0-1 1,1-1-1,0 0 0,1 0 0,1-1 1,0-1-1,19 12 0,-26-18-43,1-1 0,0 1 0,0-1 0,1-1-1,-1 1 1,1-1 0,13 2 0,-16-4-7,0 0 0,0 0 0,1 0 0,-1-1 0,0 1 0,1-1 1,-1 0-1,0-1 0,0 1 0,0-1 0,0 0 0,6-4 0,-2 1 125,1-1 0,-1 0-1,0-1 1,-1 1 0,12-13-1,-19 18-153,1-1 1,0 0-1,-1 0 0,1 0 0,-1 0 0,0 0 0,0 0 0,0 0 0,0 0 1,0-1-1,0 1 0,0 0 0,-1-1 0,1 1 0,-1 0 0,0-1 0,1 1 1,-1-1-1,0 1 0,-1 0 0,1-1 0,0 1 0,-1-1 0,1 1 0,-1 0 1,0-1-1,0 1 0,0 0 0,0 0 0,-1-3 0,-1 1-59,0 0 0,0 0-1,0 1 1,0-1 0,-1 1-1,1 0 1,-1 0 0,0 0-1,0 0 1,0 1 0,0 0-1,0-1 1,0 1 0,-1 1-1,1-1 1,-1 1 0,1 0-1,-1 0 1,0 0 0,0 0-1,1 1 1,-1 0 0,0 0-1,0 0 1,1 1 0,-1-1-1,-6 3 1,11-3 26,-5 2-235,9 0 20,2 2 250,-1-2 13,-1 0 0,0 0 0,0 0 0,1-1 0,-1 0 0,1 0 0,-1 0 0,1 0 0,7 0 0,5-1 131,21-3-1,-13 1-38,69-1 172,70-7 622,-125 11-26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48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 3648,'0'0'77,"-1"1"0,1-1-1,0 1 1,0-1 0,0 0 0,0 1 0,0-1 0,0 1-1,0-1 1,0 1 0,0-1 0,0 1 0,0-1-1,0 1 1,0-1 0,0 1 0,0-1 0,0 0 0,0 1-1,0-1 1,1 1 0,-1-1 0,0 1 0,0-1 0,1 1-1,3 15 849,-23 295 3555,3-136-3621,10-116-287,2 1 1,4 69-1,2-84-321,-2-45-285,0 0 0,0 1 0,0-1 0,0 0 0,0 0 0,0 0 0,0 0 0,0 1 0,0-1 0,0 0 0,0 0 0,0 0 0,1 0 0,-1 0 0,0 0 0,0 1 0,0-1 0,0 0 0,0 0-1,0 0 1,1 0 0,-1 0 0,0 0 0,0 0 0,0 0 0,0 0 0,0 0 0,1 0 0,-1 0 0,0 0 0,0 0 0,0 0 0,0 0 0,1 0 0,-1 0 0,0 0 0,0 0 0,0 0 0,0 0 0,1 0 0,-1 0 0,0 0 0,0 0 0,0 0 0,0 0 0,8-6-1398,5-15-2312,4-2 1120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48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38 5216,'-4'-19'1696,"5"4"-445,1 12-661,-1 5 235,-1-1-489,1 7 235,6 50 391,-3 1 0,-4 87-1,-38 217 1375,28-301-1403,7-54-2271,6-4 309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49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31 6464,'-13'0'2944,"21"-8"-2560,-8 5 864,0 6-768,5-3 352,-1 0-480,0 0 96,9 0-288,5-3 64,0 3-128,3-5 96,2 2-128,3-5 256,5 8-192,4-4-3488,4 8 1824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49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4736,'0'-8'3189,"0"7"-2517,0 3 112,1-2-688,0 0 0,0 0 0,0 0 0,0 0 0,0 0 0,0 0 0,0 0 0,0 0 0,0 0 0,0 0 0,0-1 0,0 1 0,0 0 0,2-2 0,-1 2 139,39-5 286,-4 2-461,-33 2-33,-1 0-1,0 1 1,1-1-1,-1 1 1,1 0 0,-1 0-1,0 1 1,1-1 0,4 2-1,-7-2-17,0 1 0,0-1 0,0 1 0,-1-1 0,1 1 0,0-1 1,0 1-1,0 0 0,-1 0 0,1-1 0,0 1 0,-1 0 0,1 0 0,-1 0 0,1 0 0,-1 0 0,1 0 0,-1 0 0,0 0 0,1 0 0,-1 0 0,0 0 0,0 0 0,0 0 0,0 0 0,0 0 1,0 0-1,0 0 0,0 0 0,0 0 0,0 0 0,-1 0 0,1 0 0,0 0 0,-1 1 0,-2 7 54,0 0 0,-1 0 1,-7 14-1,0-1 100,-21 51 498,-24 81 1,54-146-614,0 0 1,1-1-1,-1 1 1,2 0-1,-1 0 1,1 0 0,0 0-1,2 10 1,-1-16-19,-1 0-1,0 0 1,1 1 0,-1-1 0,1 0-1,0 0 1,0 0 0,0 0-1,0 0 1,0 0 0,0 0 0,1-1-1,-1 1 1,0 0 0,1-1 0,0 1-1,-1-1 1,1 1 0,0-1 0,0 0-1,-1 0 1,1 0 0,0 0 0,0 0-1,0 0 1,1 0 0,-1-1 0,0 1-1,0-1 1,0 1 0,0-1-1,5 0 1,-2 0-348,0 0 1,0-1-1,0 0 0,0 0 1,0 0-1,9-4 0,3 1-1068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49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86 4736,'-8'-19'2144,"3"14"-1856,5 2 896,5 3-704,0-5 864,8 2-768,5-5 192,-2 4-448,7-4-128,-2 8-96,10-8 64,-1 5-96,6-5 320,3 8-192,-3-11-1088,-5 11 480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50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3328,'1'-1'71,"-1"1"1,0 0-1,1-1 1,0 1-1,-1 0 1,1-1-1,-1 1 1,1 0-1,-1 0 0,1 0 1,-1 0-1,1 0 1,0-1-1,-1 1 1,1 0-1,-1 0 1,1 0-1,0 1 1,-1-1-1,1 0 0,-1 0 1,1 0-1,0 0 1,-1 0-1,1 1 1,-1-1-1,1 0 1,-1 1-1,1-1 1,-1 0-1,1 1 0,-1-1 1,1 0-1,-1 1 1,0-1-1,1 1 1,0 0-1,17 23 1487,-12-15-1261,13 17 535,0 2 0,26 56-1,15 64 962,-47-107-1282,-1 1-1,-3 0 0,-1 0 0,-2 0 1,0 60-1,-7-37-153,-3-1 0,-21 118 0,17-145-54,-1-1-1,-23 58 0,23-73-507,-21 34 0,21-41-758,-1 0 0,-1-1 1,-12 12-1,-4 4-1506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51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17 440 2496,'-16'13'3681,"26"-11"-1281,-5-3-2742,-1 1 508,0-1-1,0 1 1,-1-1 0,1-1-1,0 1 1,0 0 0,0-1-1,-1 0 1,1 0 0,-1 0 0,1 0-1,-1 0 1,0-1 0,3-3-1,6-5 110,-2-1-1,15-20 1,-15 18-182,67-100 303,-27 38-365,41-57-63,-82 120-105,-9 11 95,1 1 0,0-1 0,-1 1 0,1-1 0,0 1-1,0-1 1,0 1 0,0 0 0,1-1 0,-1 1 0,0 0 0,1 0 0,-1 0 0,3-2 0,-4 4 18,1-1 0,-1 1 0,0-1 0,0 1 0,0-1 0,1 1 0,-1-1 0,0 1 0,0 0 0,0-1 0,0 1 0,0-1 0,0 1 0,0-1 0,0 1 0,0-1 0,0 1 0,-1 0 0,1-1 0,0 1 0,0-1 0,0 1 0,-1 0 0,-4 20-131,1 1 0,-3 42 0,7 47 588,1-95-292,0 1 0,2-1 1,7 32-1,-7-38-11,1-1 0,-1 0 0,2 0 0,-1 0 0,1 0 0,0-1 0,12 15 0,-15-21-72,0 1 0,1-1 0,-1 0 0,1 0 0,-1 0 0,1 0 0,0 0 0,-1 0 0,1-1 0,0 1 0,0-1 0,0 0 0,0 0 0,0 0 0,1 0 0,-1-1 0,0 1 0,0-1 1,1 0-1,-1 0 0,0 0 0,0 0 0,1-1 0,-1 1 0,0-1 0,0 0 0,0 0 0,0 0 0,0 0 0,0 0 0,0-1 0,0 1 0,0-1 0,-1 0 0,1 0 0,0 0 0,-1 0 0,0 0 0,1-1 0,-1 1 0,2-5 0,9-12 64,-1-1 0,-1-1 0,-1 0-1,13-41 1,10-21-123,-23 62-161,1 0-546,13-41 0,-12 86-300,-9-10 1042,0 1 0,-1 0-1,0 26 1,-5 49 88,1-58-54,2-29-56,-2 28 243,-5 30 1,6-54-77,0 0-1,-1 0 1,0 0 0,0-1 0,-1 1 0,0-1 0,0 1 0,0-1 0,-1 0 0,-6 8 0,10-13-154,-1-1 1,0 1 0,1-1 0,-1 1 0,1-1 0,-1 1 0,0-1 0,0 1 0,1-1 0,-1 0 0,0 1 0,0-1 0,0 0 0,1 0 0,-1 0 0,0 1 0,0-1-1,0 0 1,0 0 0,1 0 0,-1 0 0,0 0 0,0-1 0,0 1 0,0 0 0,1 0 0,-1 0 0,0-1 0,0 1 0,1 0 0,-1-1 0,0 1 0,0-1-1,1 1 1,-1-1 0,0 1 0,1-1 0,-1 0 0,1 1 0,-1-1 0,1 1 0,-1-1 0,1 0 0,-1-1 0,-1-1-55,0 0 1,0 0 0,0 0-1,0 0 1,1 0 0,0-1-1,-1 1 1,0-7 0,1 7-35,1-1 0,0 1 0,0 0 1,0 0-1,0 0 0,1 0 1,-1 0-1,1 0 0,0 0 1,0 0-1,0 0 0,0 0 1,1 0-1,-1 0 0,1 0 1,1-2-1,0 2 29,0 0 1,0 0-1,0 0 0,0 1 0,0-1 1,1 1-1,-1 0 0,1 0 1,-1 0-1,1 1 0,4-2 1,4 0 19,-1 0 0,0 1 1,1 1-1,-1 0 1,1 0-1,-1 1 0,22 3 1,-21-1 64,-1 1 0,1 0 0,0 0 0,-1 1 0,1 1 0,19 11 0,7 9-2867,-28-16 427,-1 2 816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51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47 4800,'-18'-24'2176,"21"9"-1888,2 7-352,5 8-32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14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44 3232,'0'0'84,"-1"-1"1,1 1-1,-1-1 0,1 0 1,-1 0-1,1 1 0,-1-1 1,1 0-1,0 0 1,-1 1-1,1-1 0,0 0 1,0 0-1,0 0 0,0 0 1,0 1-1,-1-1 0,1 0 1,1 0-1,-1 0 0,0-1 1,1 1 28,0 1 0,0 0 0,0 0 0,-1 0 1,1 0-1,0 0 0,0 0 0,0 0 0,0 0 0,0 0 0,0 0 1,0 0-1,0 1 0,-1-1 0,1 0 0,0 1 0,0-1 0,0 0 0,-1 1 1,1-1-1,0 1 0,0 0 0,-1-1 0,1 1 0,0-1 0,-1 1 1,1 1-1,8 9-40,-1 0 1,-1 1 0,0 0-1,7 17 1,18 56 257,-17-42-156,17 43 231,46 117 431,-5 9 179,-49-136-309,-23-72-535,0 0 0,0 0 0,1 0 1,-1-1-1,1 1 0,0 0 0,0-1 1,1 0-1,3 5 0,-4-11 56,-1-1 1,1 0-1,-1 0 0,1 0 0,-1 0 1,-1 0-1,2-6 0,3-11 48,68-193-106,-52 165-299,45-100-200,109-155 179,-172 300 156,1-1 41,-1 0-1,0 0 0,0-1 1,-1 1-1,3-8 1,-4 12-39,-1 0 1,0 0-1,0 0 1,0 0 0,1 0-1,-1 0 1,0 0-1,0 0 1,0 0-1,0 0 1,-1 0 0,1 0-1,0 0 1,0 0-1,-1 0 1,1 0-1,0 0 1,-1 0-1,1 0 1,-1 0 0,1 0-1,-1 0 1,0 0-1,1 1 1,-1-1-1,0 0 1,0 0 0,1 1-1,-1-1 1,0 1-1,0-1 1,0 1-1,0-1 1,0 1 0,0-1-1,0 1 1,0 0-1,-1-1 1,-4-1 6,-1 1-1,1 0 1,0 0 0,-1 0-1,1 1 1,-10 1 0,-44 7-71,29-4 14,-176 36-278,63-10 406,106-22 32,20-4-213,0 0 0,-1-1 0,-19 0 0,27-5-1414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53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281 642 3072,'0'0'137,"1"-1"0,-1 0 0,1 1 0,-1-1 0,0 0-1,1 0 1,-1 0 0,0 1 0,1-1 0,-1 0 0,0 0 0,0 0 0,0 0 0,0 1 0,0-1 0,0 0 0,0 0 0,0 0 0,0 0 0,0 0-1,0 1 1,-1-1 0,1 0 0,-1-1 0,1 1-72,-1 0 0,0 1 0,1-1 0,-1 1 0,0-1 0,0 1 0,1 0 0,-1-1-1,0 1 1,0 0 0,0-1 0,1 1 0,-1 0 0,0 0 0,0 0 0,0 0 0,0 0 0,0 0 0,1 0-1,-1 0 1,0 0 0,0 0 0,-1 1 0,-6 1 18,1 0 0,0 0 1,0 1-1,0 0 0,0 0 0,0 1 1,1 0-1,0 0 0,0 1 0,0 0 0,-10 9 1,-2 6 11,-31 44 0,42-55-52,-14 21 40,-17 34 0,31-50-40,0-1 1,1 1-1,1 0 1,1 0-1,-5 24 1,8-36-26,1 0 1,0 0-1,-1 0 1,1 0 0,0 0-1,1 1 1,-1-1-1,0 0 1,1 0 0,-1 0-1,1 0 1,-1 0-1,1 0 1,0 0-1,0 0 1,0 0 0,0-1-1,0 1 1,0 0-1,1 0 1,-1-1 0,1 1-1,1 1 1,-1-2 13,0 1 0,1-1 0,-1 0 0,0 0 0,0-1 0,0 1 0,1 0 0,-1-1 1,0 1-1,0-1 0,1 0 0,-1 0 0,0 0 0,1 0 0,-1 0 0,0 0 0,1-1 0,-1 1 0,0-1 0,0 0 1,3 0-1,2-2 30,0 0 0,-1-1-1,1 0 1,-1 0 0,0 0 0,0-1 0,8-8 0,35-44 219,-33 37-199,214-272 782,-207 259-822,-1-1-1,-1-1 1,-3-1 0,17-41-1,26-91 10,-53 141-76,-1 0 0,-2-1 0,0 0 0,0-41 0,-5 66-47,0-1 1,0 1 0,-1 0 0,1-1 0,-1 1 0,0 0 0,0 0 0,-1-4-1,1 6 49,1 0-1,0 1 0,-1-1 0,1 1 0,0-1 1,-1 1-1,1-1 0,-1 1 0,1-1 0,-1 1 1,1-1-1,-1 1 0,0 0 0,1-1 0,-1 1 1,1 0-1,-1-1 0,0 1 0,0 0 0,-1 0-3,1 0 1,0 0-1,0 0 0,0 0 0,0 0 0,0 1 0,-1-1 0,1 0 0,0 1 0,0-1 0,0 1 1,0-1-1,0 1 0,0-1 0,-1 2 0,-5 4-8,0 0 1,1 0-1,0 0 0,0 1 0,1 0 1,-1 0-1,2 0 0,-9 16 0,-26 72-177,35-84 209,-54 172 431,52-156-337,0 0 1,3 0-1,0 1 0,1-1 1,3 31-1,1-41 45,1 0 1,1 0-1,1 0 0,0 0 1,1-1-1,12 26 1,-16-38-39,1 1-1,-1-1 1,1 0 0,0 1 0,1-1 0,-1 0 0,0-1 0,1 1 0,0-1 0,0 1 0,0-1 0,0 0-1,9 4 1,-9-6-26,0 1 0,0-1-1,0 0 1,0 0 0,0 0 0,0-1-1,1 1 1,-1-1 0,0 0-1,0 0 1,1-1 0,-1 1-1,0-1 1,0 0 0,0 0-1,0 0 1,6-3 0,-1 0 7,1-1 0,-1-1 0,0 1 1,-1-2-1,1 1 0,-1-1 0,8-8 0,46-61 333,-16 19-310,-34 40-422,-7 10-761,-7 17 263,-6 20 782,2 1 0,1 1 0,2-1 1,0 1-1,3-1 0,3 47 0,-1-64 265,0 0 0,6 24 0,-7-36-169,-1 1 1,1-1-1,0 1 1,0-1 0,0 0-1,0 1 1,1-1-1,-1 0 1,0 0-1,1 0 1,0 0 0,-1 0-1,1 0 1,0 0-1,0 0 1,0-1 0,0 1-1,0-1 1,0 0-1,1 1 1,-1-1 0,5 1-1,-6-2-21,0 0-1,1 0 0,-1 0 1,1 0-1,-1 0 1,0-1-1,1 1 1,-1 0-1,1-1 1,-1 0-1,0 1 0,0-1 1,1 0-1,-1 1 1,0-1-1,0 0 1,0 0-1,0 0 1,1-1-1,21-25 409,16-40 256,-8 11-515,81-109-487,-98 142-277,-11 18-130,-10 14-17,2 0 711,0 0 0,0-1 0,1 2 0,0-1 0,1 0 0,0 1-1,0 0 1,1 0 0,1-1 0,-1 1 0,2 0 0,-1 0 0,1 1 0,1-1 0,0 0 0,0 0 0,1-1 0,0 1 0,1 0 0,0-1 0,1 1 0,5 11 0,-7-17 48,1 0 0,-1 0 1,1 0-1,0 0 0,0 0 1,1 0-1,-1-1 0,1 0 1,0 0-1,-1 0 0,1 0 1,1 0-1,-1-1 0,0 1 1,1-1-1,-1-1 0,1 1 1,-1 0-1,1-1 0,0 0 1,0 0-1,0-1 0,0 1 1,-1-1-1,1 0 0,10-1 1,1-4 72,0 0 0,-1 0 1,1-1-1,-1-1 0,0-1 0,-1 0 1,0-1-1,0-1 0,-1 0 0,18-17 1,-9 5 43,-1-1 0,0-2 0,-2 0 1,25-43-1,-41 63-123,0 0-1,-1 0 1,0 0 0,0-1 0,-1 1-1,3-10 1,-4 13-61,0 1-1,1-1 1,-1 1 0,0-1-1,0 1 1,0 0 0,0-1-1,0 1 1,-1-1 0,1 1-1,0 0 1,-1-1 0,1 1-1,-1-1 1,1 1 0,-1 0-1,1 0 1,-1-1 0,0 1-1,0 0 1,0 0 0,0 0-1,0 0 1,0 0 0,0 0-1,0 0 1,0 0 0,0 0-1,0 1 1,-1-1-1,-1-1 1,1 2-33,0 0 0,0-1 0,0 1 0,0 0 0,0 0 0,-1 0 0,1 0 1,0 0-1,0 1 0,0-1 0,0 1 0,0-1 0,0 1 0,0 0 0,-3 1 0,-24 17-683,25-16 712,1 0 1,0 0 0,0 1 0,0-1 0,0 1 0,1 0-1,-1 0 1,1 0 0,0 0 0,0 1 0,0-1 0,1 0 0,0 1-1,-1 4 1,0 1 89,1 0 1,0 0-1,0 0 0,1 1 0,2 11 0,-1-13 67,1 0 0,0 0 1,1-1-1,-1 1 0,2-1 0,-1 0 0,1 0 0,1 0 1,-1 0-1,1-1 0,10 12 0,-10-14-45,-1 0 0,1 0 1,0-1-1,0 0 0,1 1 0,-1-2 1,1 1-1,0-1 0,0 0 0,0 0 0,0 0 1,0-1-1,1 0 0,-1-1 0,1 1 1,8 0-1,-5-2-17,-1 0 0,1-1 0,0 0 0,0-1 0,16-4 0,45-21-766,-12 3-4532,-31 16 2497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54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30 955 2912,'-5'5'302,"1"-1"33,0-1-1,1 1 1,-1 1-1,1-1 1,-3 5-1,19-15 1181,-10 5-1420,-1-1 0,0 1 0,1-1 0,-1 1 0,0-1 0,0 0 0,0 0 0,0 0 0,-1 0 0,1 0 0,2-4 0,4-5 162,41-64 535,-5 7-512,116-135-24,-132 171-219,145-180 603,17-80 1238,-186 285-1804,-2 4-59,0-1 1,0 0-1,0 1 1,0-1-1,0 0 1,-1 0-1,0 0 0,2-7 1,-3 10-28,0 1-1,0-1 1,0 1-1,0-1 1,0 1 0,0-1-1,0 0 1,0 1-1,0-1 1,0 1 0,0-1-1,-1 1 1,1-1-1,0 1 1,0-1 0,0 0-1,-1 1 1,1-1-1,0 1 1,-1 0 0,1-1-1,0 1 1,-1-1-1,1 1 1,-1-1 0,1 1-1,-1 0 1,1-1-1,-1 1 1,1 0 0,-1 0-1,0-1 1,0 1-23,-1 0 0,1 0 0,0 0 0,-1 0 0,1 0 0,0 0 0,-1 1 1,1-1-1,-1 0 0,1 1 0,0-1 0,0 1 0,-1-1 0,1 1 0,0 0 0,-2 1 0,-8 6-27,-1 1-1,2 0 0,-1 1 0,1 0 1,1 1-1,-12 15 0,-47 81 194,64-101-121,-35 61 438,-56 128 0,91-184-369,0 0 0,1-1 1,0 1-1,1 1 0,0-1 1,1 0-1,-1 17 0,3-24-20,-1 1 0,1-1 0,-1 1 0,1-1 0,0 0 0,1 0 0,-1 1 0,1-1-1,0 0 1,0 0 0,0-1 0,0 1 0,1 0 0,-1-1 0,1 1 0,0-1 0,0 0 0,0 0 0,1 0-1,-1 0 1,8 3 0,-5-2 25,1-1 0,-1-1-1,1 1 1,0-1-1,0 0 1,1-1 0,-1 0-1,0 0 1,0-1 0,14 0-1,1-2 144,0 0 0,27-8-1,-17 2-92,-1-1-1,-1-2 0,1-1 1,-2-1-1,50-30 0,-74 40-137,14-9-268,-12 9-92,-7 3 355,0 0 1,0 0-1,0 0 0,0 0 0,0 0 1,0 0-1,0 0 0,0 0 0,0 0 1,0 0-1,1 0 0,-1 0 1,0 0-1,0 0 0,0 0 0,0 1 1,0-1-1,0 0 0,0 0 0,0 0 1,0 0-1,0 0 0,0 0 1,0 0-1,0 0 0,0 0 0,0 0 1,0 0-1,0 0 0,0 0 1,0 0-1,0 0 0,0 0 0,0 0 1,0 1-1,0-1 0,0 0 0,0 0 1,0 0-1,0 0 0,0 0 1,0 0-1,0 0 0,0 0 0,0 0 1,0 0-1,0 0 0,0 0 1,0 0-1,0 0 0,0 0 0,0 0 1,0 1-1,0-1 0,0 0 0,0 0 1,0 0-1,0 0 0,0 0 1,0 0-1,-1 0 0,1 0 0,0 0 1,0 0-1,0 0 0,-9 14-152,1 1 0,1 0-1,0 1 1,1-1 0,-7 24-1,12-34 192,0 0 0,0 0 0,1-1 0,-1 1 0,1 0 0,0 0 0,0 0-1,1 0 1,-1-1 0,1 1 0,0 0 0,1-1 0,-1 1 0,1 0 0,0-1-1,0 0 1,0 1 0,0-1 0,1 0 0,0 0 0,0 0 0,0 0 0,5 4 0,-7-7 14,1 1-1,0-1 1,-1 0 0,1 0 0,0 0 0,0 0 0,0 0 0,0 0 0,0 0 0,0-1 0,0 1 0,0-1 0,0 1 0,0-1 0,0 0 0,0 0 0,0 0 0,0 0 0,0 0 0,0 0 0,1-1 0,-1 1-1,0-1 1,0 1 0,0-1 0,0 0 0,-1 0 0,1 0 0,0 0 0,0 0 0,0 0 0,2-3 0,0 1 42,0 0-1,-1-1 1,0 1 0,0-1 0,0 0-1,0 0 1,-1 0 0,1 0 0,-1 0-1,0-1 1,0 1 0,-1-1-1,2-7 1,-2 6-26,0-1-1,-1 0 1,0 0-1,0 0 1,-1 0 0,1 0-1,-2 0 1,1 0-1,-1 0 1,0 1-1,0-1 1,-6-10 0,5 12-198,1 0-1,-1 0 1,-1 0 0,1 1 0,-1 0 0,0-1 0,0 1 0,0 0 0,0 1 0,-1-1 0,1 1 0,-1 0 0,0 0 0,0 0 0,-9-3 0,27 10 27,1-1 0,-1 0 1,29 2-1,44-5 314,-44-1-177,-4 2 56,17-1-683,78-8 0,-109 4-625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54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11 195 5312,'-10'-15'2400,"36"-4"-2080,5 6 384,9 6-448,38-12 32,6-2-160,25-10 192,-7 8-192,29-4 256,-4 7-256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56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1309 1728,'-8'10'1982,"9"-10"-1812,1-1 0,-1 1-1,0 0 1,0-1-1,0 1 1,0-1 0,1 0-1,-1 1 1,0-1 0,0 0-1,0 1 1,0-1 0,1-1-1,22-23 897,30-39-1,-19 20-839,79-77 52,-65 70-243,-1-1 1,43-65-1,55-138 18,-139 241-42,19-35 21,2-3 190,29-73-1,-56 122-244,0 1-1,0-1 1,0 0 0,-1 1-1,1-1 1,-1 0-1,1 1 1,-1-1 0,0 0-1,0 0 1,0 1-1,-1-6 1,-2 6-230,-2 6 154,-6 9-8,0 6 55,0 1 0,-14 37 0,-11 47 133,19-53 16,-1 3 16,1-9 180,2 1 0,-16 89 0,30-126-157,0 1 0,0-1 0,1 1 1,0 0-1,1-1 0,0 1 0,0-1 1,1 1-1,1-1 0,3 12 0,-5-20-89,-1 1 0,1-1 0,0 0 0,-1 0 0,1 0 0,0 1 0,0-1 0,0 0 0,0 0 0,0 0 0,0 0 0,0 0 0,0-1 0,0 1 0,0 0 0,0 0 0,0-1 0,1 1 0,-1-1 0,0 1 0,1-1 0,-1 1 0,0-1 0,1 0 0,-1 0 0,0 1 0,1-1 0,-1 0 0,1 0 0,-1-1 0,0 1 0,3 0 0,1-2 69,1 0 1,0-1 0,-1 1 0,0-1 0,1 0-1,8-7 1,33-27 66,-2-2 1,-1-1-1,41-50 0,102-147 108,-155 191-329,-2-1 0,-2-2 0,-3-1 0,-1 0 0,-3-2 0,-2-1 0,13-55 0,-30 98-136,1-1 0,0-21 0,-3 31 154,0 1 1,0 0 0,0 0 0,1 0 0,-1-1 0,0 1 0,0 0 0,0 0 0,0 0 0,0-1-1,0 1 1,0 0 0,-1 0 0,1-1 0,0 1 0,0 0 0,0 0 0,0 0 0,0-1-1,0 1 1,0 0 0,0 0 0,0 0 0,-1 0 0,1-1 0,0 1 0,0 0 0,0 0 0,0 0-1,0 0 1,-1 0 0,1-1 0,0 1 0,0 0 0,0 0 0,-1 0 0,-6 5-358,-6 13 79,-24 47 344,-27 70-1,-139 313 1363,81-191 432,114-235-1269,7-15 532,6-7-634,7-10-224,-10 9-89,106-75 441,-66 49-805,-33 21 97,35-21-375,-42 26 411,0-1 0,1 1 0,-1 0 0,1 0 0,0 0 0,-1 1 0,1-1 0,0 1 0,-1-1 0,1 1 0,0 0 0,0 0 0,-1 0 0,5 1 0,-4 1 12,0-1 1,-1 1 0,0 0 0,1 0 0,-1 0 0,0 0 0,0 1-1,0-1 1,0 0 0,0 1 0,0 0 0,-1-1 0,0 1 0,2 4-1,-3-7 62,9 17 22,0 0-1,1-1 1,0 0-1,17 20 1,-24-33 20,0 1 1,0-1 0,1 1-1,0-1 1,-1 0 0,1-1 0,0 1-1,0 0 1,1-1 0,-1 0-1,0 0 1,1-1 0,-1 1-1,1-1 1,0 0 0,0 0-1,-1 0 1,1-1 0,0 1-1,0-1 1,-1 0 0,10-2-1,-7 0 81,1-1 0,-1 1 0,0-1 0,-1-1 0,1 1-1,0-1 1,-1 0 0,0-1 0,0 1 0,0-1-1,-1-1 1,1 1 0,4-8 0,-6 9-103,-1 0 0,0-1 1,0 1-1,0-1 0,-1 1 0,1-1 1,-1 0-1,0 0 0,-1 0 0,1 0 1,-1 0-1,0-1 0,0 1 1,-1 0-1,0 0 0,0-1 0,0 1 1,0 0-1,-2-7 0,2 11-63,0 0 1,0 0-1,-1 0 0,1 0 1,0 0-1,-1 0 0,1 1 1,-1-1-1,1 0 0,-1 0 1,1 0-1,-1 0 0,0 1 1,1-1-1,-1 0 0,0 0 0,0 1 1,1-1-1,-1 1 0,-1-1 1,1 0-7,0 1 0,0 0 0,1 0 0,-1 0 0,0 0 0,0 0 1,0 0-1,1 0 0,-1 0 0,0 1 0,0-1 0,0 0 0,1 0 0,-1 1 0,0-1 1,0 1-1,1-1 0,-1 0 0,0 1 0,-3 2-56,1 0 0,0 0 0,0 0 0,0 0 0,0 1 0,1-1 0,-4 7 1,4-7 101,1 1 0,0-1 0,0 0 0,0 0 0,0 1 0,1-1 0,-1 1 0,1-1 0,0 0 0,0 1 0,0-1 0,0 1 0,1-1 0,0 0 0,-1 1 0,1-1 0,0 0 0,0 0 0,4 7 0,-2-4 55,0-1-1,1 1 1,0-1 0,0 1-1,1-1 1,-1 0-1,1-1 1,0 1 0,8 5-1,3 0 48,0-1-1,1 0 0,0-1 1,27 9-1,-31-13-97,1 0 1,-1-1 0,1-1-1,0 0 1,0-1-1,25 0 1,-19-3-1036,-1 0 1,1-1-1,-1-1 0,0-1 1,0 0-1,24-11 0,-41 15 447,0-1-1,0 1 0,-1 0 1,1 0-1,0-1 0,-1 1 1,3-4-1,7-8-2632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56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31 114 5408,'-26'-13'2432,"21"6"-2112,5 2 384,10 5-448,6-8 256,7 2-288,25-10-64,9 8-96,35-9 160,1 6-128,15-4 320,3 7-224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39:58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7 836 2400,'0'0'124,"-1"1"1,0-1-1,1 1 1,-1 0-1,1-1 1,-1 1-1,1 0 0,-1 0 1,1-1-1,-1 1 1,1 0-1,-1 0 1,3 4 1914,8-9-960,106-60 1387,-44 22-2010,-14 8-393,-2-2-1,-2-3 1,-1-2-1,-2-3 1,-2-1-1,67-82 1,-14 0 373,-76 90-150,34-62 0,-54 87-238,-1 1 0,-1 0 0,0-1 0,0 0 0,2-21 0,-5 32-63,-1 0 1,0 0 0,0 1 0,0-1 0,0 0 0,0 0 0,0 0-1,0 0 1,0 1 0,0-1 0,0 0 0,-1 0 0,1 0 0,0 1-1,0-1 1,-1 0 0,1 0 0,-1 1 0,1-1 0,-1 0 0,0 0-5,1 1 1,-1 0 0,1-1-1,-1 1 1,0 0 0,1 0-1,-1-1 1,1 1 0,-1 0-1,0 0 1,1 0 0,-1 0 0,0 0-1,1 0 1,-1 0 0,0 0-1,1 0 1,-1 0 0,-1 1-1,-2 1-79,0-1 0,-1 1-1,1 1 1,0-1 0,-6 5-1,-2 2 16,0 1 0,1 1-1,1 0 1,0 0 0,-10 15-1,-37 63 206,11-4 214,-51 129 0,89-195-249,1 0 1,2 0 0,0 1-1,0 0 1,2 0-1,-1 26 1,4-37 18,0 1 0,1-1 0,0 0 0,1 0 0,0 0 0,5 16 0,-5-19 1,1-1-1,0 1 1,0 0-1,0-1 1,1 0 0,0 0-1,0 0 1,0-1-1,0 1 1,10 7 0,-9-9-28,0 0 1,0 0 0,0-1-1,1 1 1,-1-1 0,1 0 0,-1-1-1,1 1 1,-1-1 0,1 0-1,0-1 1,0 1 0,-1-1-1,1 0 1,0-1 0,0 1-1,0-1 1,-1 0 0,1-1 0,6-1-1,4-3 14,0-1-1,-1 0 1,1-1 0,-2 0-1,22-17 1,17-21-205,-52 46 96,-1 0 0,1-1 0,-1 1 1,0 0-1,1-1 0,-1 1 0,0 0 0,1-1 1,-1 1-1,0 0 0,0-1 0,1 1 0,-1-1 0,0 1 1,0 0-1,1-1 0,-1 1 0,0-1 0,0 1 1,0-1-1,0 1 0,0-1 0,0 0 0,0 1-4,0 0-1,-1 0 0,1 0 0,0 0 0,-1 0 1,1 0-1,0-1 0,-1 1 0,1 0 0,0 0 0,-1 0 1,1 0-1,0 0 0,-1 0 0,1 0 0,0 0 1,-1 1-1,1-1 0,0 0 0,0 0 0,-1 0 1,1 0-1,0 0 0,-1 0 0,1 1 0,0-1 1,0 0-1,-1 0 0,1 0 0,0 1 0,-1-1 1,-3 3-75,0 1 1,0-1-1,0 1 1,1 0-1,-1-1 1,1 2 0,0-1-1,0 0 1,1 1-1,-5 9 1,6-12 116,-1 1 1,1-1-1,0 1 1,1-1-1,-1 1 0,0 0 1,1-1-1,0 1 1,-1 0-1,1-1 1,0 1-1,1 0 1,-1 0-1,0-1 0,1 1 1,-1 0-1,1-1 1,0 1-1,0-1 1,0 1-1,0-1 0,2 4 1,-1-4 34,0 0-1,0-1 1,0 1 0,0-1-1,0 1 1,1-1 0,-1 0-1,0 0 1,1 0 0,-1 0-1,0 0 1,1 0 0,-1-1 0,1 1-1,-1-1 1,1 0 0,0 0-1,-1 0 1,1 0 0,-1 0-1,1 0 1,3-2 0,0 1 80,0 0 1,0-1 0,0 0 0,-1 0 0,1 0-1,-1-1 1,1 1 0,5-5 0,-6 3-68,0 0 0,-1 0-1,1 0 1,-1 0 0,0-1 0,0 1 0,-1-1 0,1 0-1,-1 0 1,0 0 0,3-10 0,-4 11-88,-1 0 0,0 0 0,0 0 1,-1 0-1,1 0 0,-1-1 0,0 1 0,0 0 1,-1 0-1,1 0 0,-1-1 0,0 1 0,0 0 0,0 0 1,-1 0-1,1 0 0,-4-5 0,4 6-28,-1 1-1,1 0 1,-1 0-1,1 0 1,-1 0-1,0 0 1,0 0-1,0 0 1,0 0-1,0 1 1,0-1-1,0 1 1,-1 0-1,1 0 1,0-1-1,-1 2 1,1-1-1,-1 0 1,0 0-1,-3 0 1,0 1-43,1-1 1,0 1-1,0 1 1,-1-1-1,1 1 1,0 0-1,0 0 1,0 0-1,-6 3 1,11-4 87,0 0-1,0 0 1,0 0 0,-1 0 0,1 0-1,0 0 1,0 0 0,0 0 0,0 0-1,0 0 1,0 0 0,-1 0-1,1 0 1,0 0 0,0 0 0,0 0-1,0 0 1,0 0 0,0 1 0,0-1-1,0 0 1,-1 0 0,1 0 0,0 0-1,0 0 1,0 0 0,0 0 0,0 0-1,0 1 1,0-1 0,0 0-1,0 0 1,0 0 0,0 0 0,0 0-1,0 0 1,0 1 0,0-1 0,0 0-1,0 0 1,0 0 0,0 0 0,0 0-1,0 1 1,0-1 0,0 0 0,0 0-1,0 0 1,0 0 0,0 0-1,8 5-47,13 1 30,6-3 51,0-1 0,27-3 1,-17 0-29,15 0 190,1-3-1,61-12 1,-111 16-163,1-1-23,1 0 0,0 0 0,0 1 1,7 0-1,-12 0-21,1 0 0,0 0 0,0 0 0,-1 0 1,1 0-1,0 0 0,-1 1 0,1-1 0,0 0 0,-1 0 0,1 1 0,0-1 0,-1 1 0,1-1 1,0 0-1,-1 1 0,1-1 0,-1 1 0,1-1 0,-1 1 0,1 0 0,-1-1 0,1 1 1,-1-1-1,0 1 0,1 0 0,-1-1 0,0 1 0,0 0 0,1 0 0,-1-1 0,0 1 0,0 0 1,0-1-1,0 1 0,0 1 0,0 3 10,-1 0 0,0 0-1,0 1 1,0-1 0,0 0 0,-1 0 0,-3 6-1,-2 7 126,7-17-82,0 0 0,-1 0 1,1 0-1,0 0 0,-1 0 0,1 0 0,0 0 1,0 0-1,0 0 0,0 0 0,0 0 0,0 0 1,0 0-1,0 0 0,0 0 0,1 0 1,-1 0-1,0 0 0,0 0 0,1-1 0,-1 1 1,1 0-1,0 2 0,0-3 21,0 1 0,0 0 0,0-1-1,1 1 1,-1 0 0,0-1 0,0 0 0,0 1 0,0-1-1,1 0 1,-1 1 0,0-1 0,0 0 0,1 0-1,-1 0 1,2 0 0,2-1 79,0 1 0,0-1 0,0 0 0,0-1 0,0 1 0,-1-1 0,1 0-1,6-3 1,11-11-143,0-2-1,-1 0 0,30-35 1,-49 51-15,-1 1-48,1-1 0,-1 1-1,1-1 1,0 1-1,-1 0 1,1 0-1,0 0 1,0 0-1,0 0 1,0 0-1,0 0 1,0 1-1,2-1 1,-3 0 42,0 1 0,-1 0 1,1 1-1,0-1 0,0 0 0,-1 0 0,1 0 1,0 0-1,0 1 0,-1-1 0,1 0 1,0 0-1,-1 1 0,1-1 0,0 1 0,-1-1 1,1 1-1,0-1 0,-1 1 0,1-1 0,-1 1 1,1-1-1,-1 1 0,0 0 0,1-1 0,-1 1 1,1 0-1,-1-1 0,0 1 0,0 0 0,1-1 1,-1 1-1,0 0 0,0 0 0,0-1 0,0 1 1,0 1-1,1 5-16,-1 0 0,-1 0 0,1 0 1,-3 13-1,-1 17 127,4-31-24,0 1 1,1 0-1,-1-1 1,2 1-1,-1-1 1,3 10-1,-3-14-13,0 0 0,0 0 0,0-1-1,0 1 1,0 0 0,0 0 0,0-1-1,0 1 1,1-1 0,-1 1 0,1-1 0,-1 1-1,1-1 1,-1 0 0,1 0 0,0 0-1,0 0 1,-1 0 0,1 0 0,0 0 0,0-1-1,0 1 1,0-1 0,0 1 0,2-1-1,2 0 60,1 0 0,-1 0 0,1 0 0,-1-1 0,0 0 0,0-1 0,1 0 0,-1 0 0,7-3 0,2-2 9,1-1 1,15-12 0,-8 2-18,0-1 1,-1-1-1,-1-1 1,26-33-1,18-18-870,-64 70 738,1 1 0,-1-1 0,0 1 0,1 0 0,-1 0 0,1-1 0,0 1 0,-1 0 0,1 1 0,0-1 0,0 0 0,-1 0-1,1 1 1,0-1 0,0 1 0,0-1 0,2 1 0,-1 0-1,1 1 0,-1 0 0,1 0-1,-1 0 1,0 0 0,1 1 0,4 2 0,-1-1 27,8 4-58,-1-2-1,1 0 1,1 0-1,-1-2 1,1 0-1,-1-1 1,1 0-1,0-1 1,26-2-1,-17 0-592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0:04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321 738 2720,'0'-17'891,"2"10"-545,-1 6-359,0 0 165,1-1-1,-1 0 1,1 0 0,-1 0-1,0 0 1,0-1 0,1 1-1,-1 0 1,-1 0 0,1-1-1,0 1 1,-1 0 0,1-1-1,-1 1 1,0-1 0,0-3-1,-2-4 509,2 7-469,-1-1-1,0 1 1,0-1 0,0 1-1,-1-1 1,1 1 0,-1 0-1,-2-5 1,3 7-173,-1 0 1,1 0-1,0 0 1,-1 0-1,1 0 0,-1 0 1,1 1-1,-1-1 0,1 0 1,-1 1-1,1-1 0,-1 1 1,0 0-1,1-1 0,-1 1 1,0 0-1,1 0 0,-1 0 1,0 0-1,0 0 0,1 1 1,-1-1-1,-1 1 0,-8 1 25,0 1 0,1 1 0,0-1 0,0 2-1,0-1 1,-18 13 0,-50 41-145,65-47 47,0 0 0,0 2 1,1-1-1,1 1 0,0 1 1,1 0-1,-16 30 0,25-41 58,0-1-1,0 1 1,0 0-1,0-1 1,0 1-1,0 0 0,1 0 1,-1 0-1,1 0 1,0-1-1,0 1 1,0 0-1,0 0 0,1 0 1,-1 0-1,1 0 1,0 0-1,0-1 1,1 5-1,0-4 32,1 1 0,-1-1 0,1 1 0,0-1 0,0 0 0,0 0 0,0 0 0,0 0 0,1-1 0,-1 1 0,1-1 0,5 3 0,2 0 45,-1-1 0,1 0 1,-1-1-1,1 0 0,0 0 0,1-1 0,12 1 0,-7-3 38,1 0-1,0 0 0,-1-2 1,18-4-1,4-3 128,-1-2 0,-1-1 1,49-24-1,-56 23-69,-1-2 0,0-1 0,-1-1 0,48-39 0,-66 46-128,-10 7-258,-2 4 127,0 0 0,-1 1 0,1-1 0,0 0 0,0 1 0,-4 3 0,-8 8-79,0 0 1,0 1 0,1 1 0,1 0-1,0 0 1,-10 20 0,21-32 162,-1-1 0,1 1 0,0 0 0,0 0 0,0 0 0,0 0 0,0 0 1,1 0-1,-1 0 0,1 0 0,0 0 0,0 0 0,0 0 0,0 0 0,1 0 1,-1 0-1,1 0 0,0 0 0,0 0 0,0 0 0,0 0 0,0 0 0,4 4 0,-3-4 60,1 0 0,0 0 0,-1 0 0,1-1 0,0 1 0,0-1 0,1 0 0,-1 1 0,0-2 0,1 1 0,0 0 0,-1-1 0,1 1 0,0-1 0,-1 0 0,1-1 0,7 2 0,-1-2 83,0 0 1,0 0-1,0-1 0,-1-1 0,1 0 0,-1 0 0,1 0 0,-1-2 0,0 1 0,0-1 0,13-7 1,-20 10-102,1-1 0,-1 1 1,0 0-1,-1-1 0,1 1 1,0-1-1,0 1 0,-1-1 1,1 0-1,-1 0 0,1 0 1,-1 0-1,0 0 0,0 0 1,0 0-1,0 0 0,1-3 1,-2 2-11,1 0 0,-1 0 1,0 1-1,0-1 1,0 0-1,0 0 0,-1 0 1,1 1-1,-1-1 1,0 0-1,1 0 0,-1 1 1,0-1-1,-3-4 1,2 3-46,-1 0 1,1 1-1,-1-1 1,1 1-1,-1-1 1,0 1-1,-1 0 1,1 0-1,0 0 1,-8-4-1,3 3-127,-1-1 0,0 2 0,0-1 0,-12-2 0,19 5 110,0 0-1,0 1 1,-1-1-1,1 1 0,0 0 1,0 0-1,0-1 1,-1 1-1,1 1 0,0-1 1,0 0-1,0 0 1,-1 1-1,-1 0 1,-7 2-134,7-3 32,7-3-111,9-1 192,-1 0 0,1 1 0,0 0 0,0 0 0,0 1 0,13 0 1,75 2-522,-8 9 373,-84-8 273,1 1 0,0 0 1,0 0-1,0 1 0,-1 1 0,0-1 0,15 10 1,-21-13-39,-1 1 0,1 0 0,-1 0 0,0 1-1,1-1 1,-1 0 0,0 0 0,0 1 0,0-1 0,0 0 0,0 1 0,0-1 0,0 1 0,0 0 0,-1-1 0,1 1 0,0 0 0,-1-1 0,0 1 0,1 0 0,-1 0 0,0-1 0,0 1 0,0 0 0,0 0 0,0-1 0,0 1 0,0 0 0,-2 3 0,-1 2 46,0 0 1,0 0-1,-1-1 1,0 1-1,-9 9 1,-5 10 23,17-23-16,0 0 1,-1-1 0,1 1-1,-1 0 1,0-1 0,0 0-1,-2 3 1,32-46 1488,106-92-2875,-132 131 1224,1 0 1,-1 1 0,0-1 0,1 1 0,-1-1 0,0 1-1,1 0 1,0 0 0,-1 0 0,1 0 0,2 0 0,-3 1 47,-1 0 1,0 0 0,1 0 0,-1 0-1,0 0 1,1 0 0,-1 1-1,0-1 1,0 1 0,1-1 0,-1 0-1,0 1 1,0 0 0,0-1-1,0 1 1,0 0 0,0 0 0,0-1-1,0 1 1,0 0 0,0 0-1,0 0 1,0 0 0,0 0-1,-1 0 1,2 2 0,1 4 44,0 0 0,0 0 0,-1 1 0,0-1 0,-1 1 0,1-1 0,-1 1 0,-1-1 0,1 1 0,-1 0 0,-2 9 0,2-1 184,2 26-1,-2-40-167,1-1-1,-1 1 1,0-1-1,1 1 0,-1-1 1,1 0-1,-1 1 1,1-1-1,0 0 0,-1 0 1,1 1-1,0-1 1,0 0-1,0 0 1,0 0-1,0 0 0,0 0 1,0 0-1,0 0 1,0 0-1,1-1 1,-1 1-1,0 0 0,1-1 1,-1 1-1,0-1 1,1 1-1,-1-1 1,1 0-1,-1 1 0,0-1 1,1 0-1,-1 0 1,1 0-1,-1 0 1,3-1-1,2 0 88,0 0 0,0 0 1,0 0-1,0-1 0,0 0 0,-1 0 0,10-5 0,17-10-149,1 1 0,1 2-1,69-18 1,-91 28 10,133-31-327,-137 33 201,1 1 1,0 0-1,0 0 0,0 1 1,0 0-1,0 0 0,9 2 1,8 5 104,-18-5 447,-1 0 1,1 0 0,12 1-1,-29-11 613,3 6-1068,-1 1 0,1-1-1,0 2 1,-1-1 0,1 1 0,-1 0-1,-11 1 1,-12 0-141,19 1 46,-1 0 0,1 0 0,-1 1 0,1 0 0,0 1 0,0 0-1,1 1 1,-1 0 0,1 1 0,-13 9 0,22-14 132,-1 0 0,1 1 0,-1-1 0,1 0 0,0 1 0,-1-1 0,1 0 0,0 1 0,0 0 0,0-1 0,0 1 0,0 0 0,0-1 0,1 1 0,-1 0 1,1 0-1,-1-1 0,1 1 0,0 0 0,-1 3 0,2-1 9,-1-1 0,1 0 0,-1 0 0,1 0 0,0 0 0,0 0 0,1 0 0,-1 0 0,1 0 0,-1 0 0,4 3 0,4 5 40,0 0-1,1-1 0,1 0 1,14 11-1,-16-15-10,-1 0-1,2 0 1,-1 0-1,0-1 1,1 0-1,0-1 1,11 3-1,-14-5 6,0 0 0,1-1 0,-1 0 0,0-1 0,1 1 0,-1-2 0,1 1 0,-1-1 0,0 0 0,15-4 0,47-16 289,102-47 1,-52 5 292,-115 61-563,0-1 0,-1 1 0,1-1 0,0 0 0,-1-1 0,5-4 0,-7 6-39,0 1 0,-1 0 0,1 0 0,0 0 1,-1-1-1,1 1 0,-1 0 0,1-1 0,-1 1 1,0-1-1,1 1 0,-1-1 0,0 1 0,0 0 0,0-1 1,0 1-1,0-1 0,0 1 0,-1-1 0,1 1 1,0 0-1,-1-1 0,1 1 0,-1 0 0,1-1 1,-2-1-1,1 1-44,-1 0 1,1 0-1,-1 0 0,1 0 1,-1 0-1,0 0 0,0 0 1,0 1-1,0-1 1,0 1-1,0-1 0,0 1 1,-1 0-1,1 0 1,0 0-1,-1 0 0,1 0 1,-1 1-1,1-1 1,-1 1-1,1-1 0,-1 1 1,1 0-1,-1 0 1,1 0-1,-1 0 0,1 1 1,-5 0-1,-3 2-145,1-1 0,0 2 1,0-1-1,0 1 0,0 1 0,-11 7 0,18-11 157,0 1 0,0-1 0,0 0 0,0 1 0,0-1 0,0 1 0,1 0 0,-1 0 0,0-1 0,1 1 0,0 0 0,-1 0 0,1 1 0,0-1 0,0 0 0,0 0 0,1 0 0,-1 1 0,0-1 0,1 0 0,0 1 0,-1-1 0,1 1 0,0-1 0,0 0 0,0 1 0,0-1 0,1 1 0,-1-1 0,1 0 0,0 1 0,-1-1 0,1 0 0,0 0 0,0 1 0,0-1 0,1 0 0,-1 0 0,0 0 0,1 0 0,3 3 0,1 0 41,0 0 0,1 0 0,0 0 0,0-1-1,0 0 1,0 0 0,1-1 0,0 1 0,-1-2 0,1 1-1,0-1 1,1-1 0,-1 1 0,16 0 0,-10-2 54,0-1 1,-1 0-1,1 0 1,-1-1-1,1-1 1,-1 0-1,0-1 1,18-8-1,121-69-177,-99 52-177,-52 28 265,1-1-21,1 1 1,0-1-1,-1 1 0,1-1 1,0 1-1,0 0 0,0 0 1,0 0-1,0 0 1,0 1-1,0 0 0,0-1 1,1 1-1,3 0 1,-6 0 28,-1 0 1,0 1-1,0-1 1,0 0 0,1 0-1,-1 0 1,0 0-1,0 0 1,1 1 0,-1-1-1,0 0 1,0 0-1,0 0 1,0 0 0,1 1-1,-1-1 1,0 0-1,0 0 1,0 1 0,0-1-1,0 0 1,0 0-1,0 1 1,0-1 0,0 0-1,1 0 1,-1 1-1,0-1 1,0 0 0,0 0-1,0 1 1,-1-1-1,1 0 1,0 0 0,0 1-1,0-1 1,0 0-1,-6 18-85,-14 18 95,18-32 55,-21 35 614,67-60 555,-23 8-1157,-5 3 0,29-14 0,-40 22-144,-1 0 1,0 1-1,1-1 1,0 1-1,-1 0 1,1 1-1,0-1 1,-1 1-1,1 0 0,0 0 1,-1 0-1,7 1 1,-9 0 37,0-1 0,-1 1 0,1 0 0,-1-1 0,1 1-1,-1 0 1,0 0 0,1 0 0,-1 0 0,0 0 0,0 0 0,1 0 0,-1 0 0,0 1 0,1 1 0,11 24-55,-11-23 126,-1 0 0,1 0-1,0-1 1,0 1 0,1 0 0,3 5 0,-3-7-19,1 1 1,-1 0 0,1-1-1,-1 1 1,1-1-1,0 0 1,0 0-1,0-1 1,0 1 0,0-1-1,0 0 1,1 0-1,-1 0 1,0-1-1,0 1 1,1-1 0,-1 0-1,0 0 1,1-1-1,-1 1 1,0-1-1,1 0 1,4-2 0,4-1 45,0-1 1,-1-1 0,0 0 0,0 0-1,-1-1 1,14-10 0,-16 9-35,0 1 1,-1-1-1,0 0 0,-1-1 1,1 0-1,-2 0 1,8-12-1,0-5 87,15-39-1,71-168 351,-58 144-340,64-152-474,-101 229 211,4-13-61,-9 24 146,1 0 1,-1 0 0,0-1 0,1 1 0,-1 0-1,0 0 1,0 0 0,0 0 0,0 0-1,0 0 1,0 0 0,0 0 0,-1-1-1,1 1 1,0 0 0,-1-1 0,1 1 38,0 1-1,-1 0 1,1 0 0,0 0-1,0 0 1,0 0 0,0 0 0,0 0-1,0-1 1,-1 1 0,1 0 0,0 0-1,0 0 1,0 0 0,0 0-1,-1 0 1,1 0 0,0 0 0,0 0-1,0 0 1,0 0 0,0 0 0,-1 0-1,1 0 1,0 0 0,0 0 0,0 0-1,0 0 1,-1 0 0,1 0-1,0 0 1,0 0 0,0 1 0,0-1-1,0 0 1,-1 0 0,1 0 0,0 0-1,0 0 1,0 0 0,0 1-1,-8 4-44,0 0 0,0 1 0,0 0 0,1 1 0,0 0 0,0 0 0,1 0 0,0 1 0,-10 16 0,4-2 37,1 1 0,-15 41-1,12-18 26,2-1-1,2 2 0,2-1 0,2 1 0,0 61 0,6-92 6,0-1 0,1 0 0,1 1 0,0-1 0,1 0 0,1 0 0,0 0 0,9 20 0,-11-31 27,0-1-1,0 0 0,0 0 0,0 0 1,1 0-1,-1 0 0,1-1 0,-1 1 0,1-1 1,0 0-1,0 0 0,0 0 0,1 0 0,-1 0 1,4 1-1,-1-1 15,0 0 0,0-1 0,0 0 0,0 0 1,0-1-1,0 1 0,0-1 0,10-1 0,1-2 43,0-1 0,0 0 0,-1-1 0,1-1 0,22-11-1,-28 11-70,1 1 0,-1-2 0,0 0 0,0 0 0,-1-1 0,0 0-1,-1-1 1,1 0 0,-2 0 0,1-1 0,-1 0 0,9-16-1,-16 24-38,0 0-1,0 0 0,0 0 1,0 0-1,-1 0 0,1-1 1,-1 1-1,1 0 0,-1 0 1,0 0-1,0-1 0,1 1 0,-2-3 1,1 4-2,-1-1 1,1 1 0,-1 0-1,1-1 1,-1 1-1,0 0 1,0 0-1,1-1 1,-1 1 0,0 0-1,0 0 1,0 0-1,0 0 1,-1 0 0,1 0-1,0 1 1,0-1-1,0 0 1,-3-1-1,12 10-79,-1 0-1,0 1 0,0-1 1,-1 1-1,0 1 0,0-1 1,4 13-1,-7-13 76,-1 1 0,0-1-1,-1 1 1,0 0 0,-1-1 0,0 1-1,0 0 1,-4 18 0,2-14 29,1 0 0,1-1 0,0 19 0,1-30 10,-1 0-1,0 0 1,1 0 0,-1 0 0,1 0-1,-1 0 1,1 0 0,0-1 0,0 1 0,0 0-1,0 0 1,0-1 0,0 1 0,0-1-1,0 1 1,1-1 0,-1 0 0,2 2 0,0-2-5,-1 1 0,1-1 0,-1 0 0,1 0 0,-1 0 0,1-1 1,-1 1-1,1 0 0,0-1 0,-1 0 0,6 0 0,3-1 9,0 0-1,0-1 1,0 0-1,0-1 1,13-5-1,83-35 225,1-1-426,-54 25 236,61-32 1,-101 45-28,-16 7-160,-20 12-152,17-10 292,-51 27-90,30-16 54,1 0 0,-28 21-1,48-31-25,-16 15 107,21-19-53,0 1 0,-1-1 1,1 0-1,0 1 0,0-1 0,-1 0 0,1 1 0,0-1 0,0 1 0,0-1 0,0 0 0,-1 1 0,1-1 0,0 1 0,0-1 0,0 0 0,0 1 1,0-1-1,0 1 0,0-1 0,0 0 0,0 1 0,1-1 0,-1 1 0,0-1 0,0 0 0,0 1 0,0-1 0,0 0 0,1 1 0,-1-1 1,0 1-1,0-1 0,1 0 0,-1 0 0,0 1 0,0-1 0,1 0 0,-1 1 0,0-1 0,1 0 0,-1 0 0,1 0 0,-1 1 0,0-1 1,1 0-1,-1 0 0,0 0 0,1 0 0,-1 0 0,1 0 0,-1 0 0,1 0 0,6 1 49,0 0 0,-1-1 1,1 0-1,0-1 0,-1 1 0,1-1 0,0 0 0,-1-1 0,9-3 0,-7 3-24,28-9 48,0-1 0,-1-2 0,-1-2-1,56-33 1,-75 36-420,-11 10 39,-8 8 85,-2 1 172,1 1 1,0 0-1,1 0 1,-1 1-1,-3 9 1,8-16 53,-1 0 1,0 0-1,1 1 1,0-1 0,-1 1-1,1-1 1,0 0-1,0 1 1,-1-1-1,1 1 1,0-1-1,1 0 1,-1 1-1,0-1 1,0 1-1,1-1 1,-1 0-1,0 1 1,1-1-1,-1 0 1,1 1 0,0-1-1,0 0 1,-1 0-1,1 1 1,0-1-1,0 0 1,0 0-1,0 0 1,0 0-1,0 0 1,0-1-1,1 1 1,-1 0-1,0 0 1,0-1-1,1 1 1,-1-1 0,0 1-1,1-1 1,1 1-1,4 1 24,1 0 0,-1 0 0,1-1 0,0 0 0,-1 0 0,1-1 0,0 0 0,0 0-1,-1-1 1,1 0 0,0-1 0,-1 1 0,1-1 0,-1-1 0,0 1 0,0-1 0,12-7 0,-3 0 31,-1 0 1,-1-1 0,21-19-1,36-49 135,77-140 183,-108 155-329,51-90 209,-56 76-453,44-152-1,-77 226 116,-1 0-1,0 0 1,0 0-1,0 0 1,-1 0 0,1 0-1,-1-1 1,0-6-1,-1 11 55,1 0 20,0 0 0,0 0 0,0 0 0,0 0 0,0 0-1,0 0 1,0 1 0,0-1 0,0 0 0,0 0 0,0 0 0,0 0 0,0 0 0,-1 0 0,1 0 0,0 0 0,0 0 0,0 0 0,0 0 0,0 0 0,0 0 0,0 0 0,0 0 0,-1 0 0,1 0 0,0 0 0,0 0 0,0 0 0,0 0 0,0 0 0,0 0 0,0 0 0,0 0 0,-1 0 0,1 0-1,0 0 1,0 0 0,0 0 0,0 0 0,0 0 0,0 0 0,0 0 0,0-1 0,0 1 0,0 0 0,0 0 0,-1 0 0,1 0 0,0 0 0,0 0 0,0 0 0,0 0 0,0 0 0,0-1 0,0 1 0,0 0 0,0 0 0,0 0 0,0 0 0,0 0 0,0 0 0,0 0 0,0 0 0,0-1 0,0 1-1,0 0 1,0 0 0,-6 6-111,0 0 0,0 0 0,-7 10 0,4-4 68,-125 163-127,110-139 169,1 2 1,2 1 0,-18 46-1,23-43 39,-18 72 0,30-98-12,1 1 0,1-1 1,0 1-1,1 0 0,1 0 0,1 0 0,4 31 0,-3-42 16,-1-1 0,1 0 0,0 1 1,0-1-1,1 0 0,-1 0 0,1 0 0,0 0 0,0-1 1,1 1-1,0-1 0,6 7 0,-6-8 8,-1-1-1,1 1 0,-1-1 1,1 0-1,0 0 0,0 0 1,0 0-1,0-1 0,1 0 1,-1 1-1,0-2 0,0 1 1,1 0-1,-1-1 0,1 0 1,8 0-1,9-5-27,-1 0-1,1-2 1,-1 0-1,35-18 1,-36 16-52,6-3-11,-17 7-24,0 1 1,0 0-1,19-5 0,-27 8 58,0 1 1,-1 0-1,1 0 1,0 0-1,0 0 1,-1-1-1,1 1 1,0 0 0,0 0-1,0 1 1,-1-1-1,1 0 1,0 0-1,0 0 1,-1 0-1,1 1 1,0-1-1,0 0 1,-1 1-1,1-1 1,0 0-1,-1 1 1,1-1-1,1 2 1,-2-1-6,1 0 0,-1 0 0,1 0 0,-1 0 0,1 0 0,-1 0 0,0 0 0,0 1 0,1-1 0,-1 0 0,0 0 0,0 0 0,0 1 0,0 1 0,-2 5-22,1 0 0,-1 0 0,-5 13 1,7-20 41,-11 24-4,8-19 14,0 0 1,0 0 0,1 0-1,0 1 1,0-1-1,1 1 1,-2 8-1,3-13-3,1 0 0,-1-1 0,0 1-1,0 0 1,1-1 0,-1 1 0,1-1 0,0 1 0,-1-1-1,1 1 1,0-1 0,0 0 0,0 1 0,0-1 0,0 0-1,0 0 1,0 0 0,1 1 0,-1-1 0,0 0 0,0-1-1,1 1 1,-1 0 0,1 0 0,-1-1 0,1 1-1,-1 0 1,1-1 0,2 1 0,1 0 18,1 0 0,-1 0-1,1 0 1,-1-1 0,1 0 0,-1 0 0,10-1-1,16-7 18,0 0 0,-1-2 0,0-2 0,46-24-1,-68 32-134,-8 5-18,-15 9-81,-1 0 182,11-7 15,-6 5-78,1 1 1,-13 11-1,21-18 69,0 0 0,0 0 0,1 0 0,-1 0 0,1 0 0,-1 0 0,1 0 1,0 1-1,0-1 0,0 0 0,0 1 0,0-1 0,0 1 0,1-1 0,-1 1 0,1-1 0,0 1 0,-1 4 0,2-6 7,-1 0 0,0 0 0,1 0-1,-1 0 1,0-1 0,1 1 0,-1 0 0,1 0-1,-1 0 1,1-1 0,0 1 0,-1 0 0,1-1 0,0 1-1,-1 0 1,1-1 0,0 1 0,0-1 0,0 1 0,-1-1-1,1 0 1,0 1 0,0-1 0,0 0 0,0 1-1,1-1 1,27 2 101,-24-2-83,12-1 82,1-1 0,0 0 0,-1-1 0,0-1 0,1-1 0,15-7-1,-29 11-64,-1-1 0,1 1-1,-1-1 1,1 0-1,-1 0 1,0 0 0,0 0-1,0 0 1,0-1-1,0 0 1,-1 1 0,1-1-1,3-6 1,-5 8-25,0 0 0,-1-1 1,1 1-1,-1 0 0,0-1 1,1 1-1,-1 0 0,0-1 1,0 1-1,0-1 0,0 1 1,0 0-1,0-1 0,0 1 0,-1-3 1,0 2-22,0-1-1,0 1 1,0 0 0,0 0 0,0 0 0,-1 0 0,1 0 0,-1 1 0,1-1-1,-1 0 1,0 1 0,-2-2 0,-3-1-49,1 0 0,-1 0 0,-1 1 0,1 0 0,0 1 0,-1 0 0,0 0 0,-12-2 0,-3 0-105,10 2 64,-1 2 0,0-1 1,0 2-1,0 0 0,0 1 1,1 0-1,-15 4 0,232-45 79,-176 36-21,-1 0 0,0 3-1,0 0 1,1 1 0,-1 2-1,32 7 1,-57-9 37,0-1 0,0 0 0,0 1-1,-1 0 1,1-1 0,0 1 0,-1 0 0,1 0 0,0 0 0,-1 0-1,1 0 1,-1 0 0,0 1 0,1-1 0,-1 0 0,0 1 0,0-1-1,0 1 1,0-1 0,0 1 0,0 0 0,0-1 0,0 1-1,-1 0 1,1 0 0,-1 0 0,1-1 0,-1 1 0,0 0 0,0 0-1,0 0 1,0 0 0,0 0 0,0 2 0,-3 5 12,-1 0-1,0 0 1,0 0 0,-10 14-1,14-23 0,0 0 0,0 0 0,0 0 0,0 0 0,0 1 0,0-1 0,1 0 0,-1 0 0,0 0 0,0 0 0,0 0 0,0 1 0,0-1 0,0 0 0,0 0 0,0 0 0,0 0 0,1 0 0,-1 1 0,0-1 0,0 0 0,0 0 0,0 0 0,0 0 0,1 0 0,-1 0 0,0 0 0,0 0 0,0 0-1,0 0 1,0 0 0,1 0 0,-1 0 0,0 0 0,0 0 0,0 0 0,0 0 0,1 0 0,-1 0 0,0 0 0,0 0 0,0 0 0,0 0 0,1 0 0,-1 0 0,0 0 0,0 0 0,0 0 0,1 0 0,10-1 198,7-5-162,0 0 1,0 0-1,-1-2 1,0 0 0,18-12-1,-12 7-211,45-19 0,-64 30 135,1 1 1,0 0-1,0 0 0,0 0 1,0 0-1,0 1 0,0 0 1,0 0-1,0 0 0,0 1 0,0 0 1,0 0-1,0 0 0,0 0 1,0 1-1,-1 0 0,1 0 1,-1 0-1,1 1 0,4 2 0,61 36 392,-28-20-608,-37-20-1483,0-1 459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0:04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15 5472,'-45'-15'2496,"37"19"-2176,3 1-256,5-2-96,0 0-320,5 2 192,0-5 192,3 3 0,5 2-1472,5-2 768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0:05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13 117 5984,'-13'-31'2688,"13"26"-2336,8 2 96,5-2-320,26-6 736,7 3-480,36-7 32,1 7-256,19-3-96,-6 6-32,1-2 384,-9 2-224,-11 2-2752,-10 3 1376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0:05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67 125 6656,'-66'-31'3008,"89"26"-2624,7 2-832,5 0 160,31-10 800,-1 2-224,53-9 32,2 9-192,37-5 128,-7 4-160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14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56 4480,'-9'0'615,"5"0"-344,1 0 1,0 0 0,0 0 0,0-1 0,-1 1 0,1-1 0,0 0-1,0 0 1,0 0 0,-3-1 0,6 2-219,0-1 0,0 1-1,0 0 1,0 0 0,0 0 0,0 0 0,1-1-1,-1 1 1,0 0 0,0 0 0,0 0 0,0 0-1,0 0 1,1-1 0,-1 1 0,0 0 0,0 0-1,0 0 1,1 0 0,-1 0 0,0 0 0,0 0-1,0 0 1,1 0 0,-1 0 0,0 0 0,0 0-1,0 0 1,1 0 0,111-8 1405,-49 2-1092,288-24 1959,-308 29-1679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0:06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228 552 3552,'0'-1'68,"1"1"1,-1-1-1,0 0 1,1 1-1,-1-1 1,0 0-1,1 1 1,-1-1-1,0 0 1,0 0-1,0 1 1,0-1-1,0 0 1,0 1-1,0-1 1,0 0-1,0 0 1,0 1-1,0-1 1,0 0-1,0 0 0,0 1 1,-1-1-1,1 0 1,0 1-1,-1-1 1,1 0-1,0 1 1,-2-2-1,0-2 683,2 3-664,-1 1-1,1-1 1,-1 1-1,1-1 1,-1 1-1,1 0 1,-1-1-1,1 1 1,-1 0-1,0-1 1,1 1-1,-1 0 1,1 0-1,-1 0 1,0 0 0,1-1-1,-1 1 1,0 0-1,1 0 1,-1 0-1,1 0 1,-2 1-1,-12 0 735,-5 5-656,0 1 0,0 1 1,0 0-1,1 1 0,1 1 1,0 1-1,-22 18 0,36-27-150,0 1 0,0-1 0,0 1 0,0 0 0,0 0 0,1 0 0,0 1 0,-4 5 0,6-8 4,-1 0 0,1 0 0,0 1 0,-1-1 0,1 0 0,0 0 0,0 0 0,0 0-1,0 1 1,0-1 0,1 0 0,-1 0 0,0 0 0,0 1 0,1-1 0,-1 0 0,1 0 0,-1 0 0,1 0 0,-1 0 0,1 0 0,0 0 0,-1 0 0,1 0 0,0 0-1,0 0 1,0-1 0,0 1 0,0 0 0,0-1 0,0 1 0,0 0 0,2 0 0,2 1 58,-1 0-1,1 0 1,0 0-1,0-1 1,0 0-1,0 0 1,0 0-1,0 0 1,0-1 0,0 0-1,0 0 1,8-2-1,-4 1 38,0 0 0,0-1 0,0 0-1,0-1 1,-1 0 0,10-5 0,-13 6-39,0-1-1,0 0 1,-1-1 0,1 1-1,-1-1 1,0 0 0,0 0-1,0-1 1,-1 1 0,1-1-1,4-8 1,-8 11-44,1 0 1,-1 0-1,1 0 1,-1 0-1,0 0 1,1 0-1,-1 0 1,0 0-1,0 0 0,-1 0 1,1 0-1,0 0 1,-1 0-1,1 0 1,-1 0-1,0 0 1,0 1-1,1-1 1,-1 0-1,-3-3 0,1 0-106,0 1 0,0-1 0,-1 1-1,1 0 1,-1 0 0,-8-7-1,10 10 26,0 1 0,0-1 0,0 0-1,0 1 1,0-1 0,0 1 0,0 0 0,0-1-1,0 1 1,0 0 0,0 0 0,0 0 0,0 1-1,0-1 1,0 0 0,0 1 0,0-1 0,0 1-1,0 0 1,0 0 0,0 0 0,0 0 0,1 0-1,-1 0 1,0 0 0,1 0 0,-1 1-1,-1 1 1,3-3 46,0 0 0,0 0 0,0 0 0,0 0 0,0 0 0,0 0 0,0 0 0,0 0 0,0 0 0,0 0 0,0 0 0,1 0 0,-1 0-1,0 0 1,0 0 0,0 0 0,0 0 0,0 0 0,0 0 0,0 0 0,0 0 0,0 0 0,0 0 0,0 0 0,0 0 0,0 0 0,0 0 0,0 0 0,0 0 0,1 0-1,-1 0 1,0 1 0,0-1 0,0 0 0,0 0 0,0 0 0,0 0 0,0 0 0,0 0 0,0 0 0,0 0 0,0 0 0,0 0 0,0 0 0,0 0 0,0 0 0,0 0-1,0 0 1,0 0 0,0 1 0,0-1 0,0 0 0,0 0 0,0 0 0,0 0 0,0 0 0,0 0 0,0 0 0,0 0 0,0 0 0,0 0 0,0 0 0,0 0 0,0 0-1,0 0 1,-1 0 0,7-1-28,17-12 254,-18 10-181,0 1 0,0-1 0,-1 0 0,1-1 0,0 1 0,-1-1 0,0 0 0,0 0-1,0 0 1,3-5 0,10-21 54,-1-1 0,-1 0 0,13-39 0,-8 17-96,2-3 106,71-155 339,-89 204-511,-2 8-323,-5 17-289,-15 77 242,-22 135 575,-77 362 615,104-532-484,8-33 156,-1-1 0,-1-1 0,-1 1 0,-19 39 0,25-62-269,0 0-1,0-1 0,0 1 0,0 0 1,-1-1-1,1 0 0,-1 1 1,1-1-1,-6 3 0,8-5-126,-1 0-1,0 1 1,1-1-1,-1 0 0,0 0 1,1 1-1,-1-1 1,0 0-1,1 0 0,-1 0 1,0 0-1,0 0 1,1 0-1,-1 0 0,0 0 1,1 0-1,-1 0 1,0 0-1,0 0 0,0-1 1,0 1-11,1-1 0,-1 0-1,0 1 1,1-1 0,-1 0 0,0 0 0,1 1 0,-1-1-1,1 0 1,-1 0 0,1 0 0,0 0 0,-1 0 0,1 0 0,0 0-1,0 1 1,0-1 0,-1 0 0,1-2 0,0-4-63,0-1 0,0 1 0,1 0 0,0 0 1,0 0-1,1 0 0,0 0 0,3-7 0,4-10-302,14-24-1,-23 47 327,10-20-85,1 0-1,1 1 0,0 0 0,1 1 1,2 1-1,19-21 0,-17 24 132,1 0 0,0 1 0,2 1 0,-1 1 0,1 1 0,1 0-1,0 2 1,1 0 0,-1 2 0,2 0 0,-1 1 0,1 1 0,-1 2 0,34-2-1,-50 4-31,0 2-1,1-1 1,-1 1-1,0-1 1,8 4-1,-10-3-450,-1 0-1,0 1 1,0-1 0,0 1 0,0 0 0,5 3-1,9 10-1583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0:09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454 245 3552,'0'0'124,"-1"0"0,1-1 0,0 1 1,-1-1-1,1 1 0,-1 0 0,1-1 0,0 1 0,0-1 1,-1 1-1,1-1 0,0 1 0,0-1 0,-1 1 0,1-1 1,0 1-1,0-1 0,0 0 0,0 1 0,0-1 0,0 0-34,0 0 1,0 1-1,0-1 0,-1 0 0,1 1 0,0-1 0,0 1 0,0-1 0,-1 0 0,1 1 0,0-1 0,-1 1 0,1-1 0,0 1 0,-1-1 0,1 1 0,-1-1 0,1 1 0,-1-1 0,1 1 0,-1 0 0,1-1 0,-1 1 0,0-1 0,-10-3 275,1 0 0,-1 0 0,1 1 0,-1 1-1,0 0 1,0 0 0,-15 0 0,-6 2-32,-45 5-1,68-4-342,0 0 1,-1 0-1,1 1 0,0 1 0,0-1 0,0 2 0,0-1 1,1 1-1,-1 0 0,1 1 0,0 0 0,-9 8 0,5-3-77,1 1 0,1 0-1,0 1 1,1 0 0,0 0 0,0 1-1,-11 25 1,17-30 81,0-1 0,0 1-1,1 0 1,0 0 0,1 0 0,0 0-1,-1 10 1,2-13 57,1 1 1,-1-1-1,1 1 0,0-1 0,0 1 1,1-1-1,-1 0 0,1 0 0,1 0 1,-1 0-1,5 8 0,-4-10 8,0 1 0,-1-1 0,1 0 0,1 0 0,-1 0 0,0-1 0,1 1 0,-1-1 0,1 0 0,0 0 0,0 0 0,0 0 0,0-1 0,0 1 0,0-1 0,1 0 0,5 0 0,4 1 39,-1-1 0,0-1 0,0-1 0,19-2 0,47-9 92,-1-4 0,-1-3 0,-1-4-1,91-39 1,-81 18 27,-60 30-34,-23 13-155,0-1-1,0 0 1,0 0-1,0 0 1,0 0 0,-1 0-1,1 0 1,-1-1-1,1 1 1,-1-1-1,4-5 1,-6 8-27,0 0 0,0 0-1,0 0 1,0 0 0,0 0 0,0 0 0,0 0 0,0-1 0,0 1 0,0 0-1,0 0 1,0 0 0,0 0 0,0 0 0,0 0 0,0-1 0,0 1 0,0 0-1,0 0 1,0 0 0,0 0 0,0 0 0,-1 0 0,1 0 0,0 0-1,0-1 1,0 1 0,0 0 0,0 0 0,0 0 0,0 0 0,0 0 0,0 0-1,0 0 1,-1 0 0,1 0 0,0 0 0,0 0 0,0 0 0,0 0-1,0 0 1,0 0 0,-1 0 0,1 0 0,-9 0-32,-12 6-132,-14 15-141,-57 48 0,83-62 290,1 1 0,0 0 0,0 0 0,1 0 0,-10 16 0,14-20 51,0 1 0,0 0 0,1 0-1,0 0 1,0 0 0,0 0 0,1 0 0,0 0 0,0 0 0,0 1 0,1-1-1,-1 1 1,2 8 0,-1-13-14,0 0-1,0 1 0,0-1 1,0 1-1,1-1 0,-1 0 1,1 0-1,-1 1 1,1-1-1,-1 0 0,1 0 1,-1 1-1,1-1 0,0 0 1,0 0-1,0 0 1,0 0-1,0 0 0,1 1 1,-1-2 10,0 1 0,0-1 0,0 0 0,0 1 0,0-1 1,0 0-1,1 0 0,-1 0 0,0 0 0,0 0 0,0 0 0,0 0 1,0 0-1,0 0 0,0-1 0,0 1 0,0 0 0,2-1 1,2-2 86,0 0 0,0 0 0,0 0 0,0 0 0,-1-1 0,0 0 0,7-7-1,8-11 99,-1-1 0,-1-1-1,-1-1 1,20-41-1,-35 65-218,0 0-25,-1 0 0,1 0 0,0 0 1,-1-1-1,1 1 0,-1 0 0,0 0 0,1-1 0,-1 1 0,0 0 0,0-1 0,1 1 0,-1 0 0,0-1 0,-1 1 1,1 0-1,0-1 0,0 1 0,0 0 0,-1-1 0,1 1 0,-1-2 0,1 3 9,0 0-1,0 0 1,0 0 0,-1 0-1,1 0 1,0 0-1,0 0 1,0-1 0,0 1-1,0 0 1,0 0-1,0 0 1,0 0 0,0 0-1,0 0 1,-1 0 0,1 0-1,0 0 1,0 0-1,0 0 1,0 0 0,0 0-1,0 0 1,0 0-1,-1 0 1,1 0 0,0 0-1,0 0 1,0 0 0,0 0-1,0 0 1,0 0-1,0 0 1,-1 0 0,1 0-1,0 0 1,0 0-1,0 0 1,0 0 0,0 0-1,0 0 1,0 0-1,0 1 1,0-1 0,-1 0-1,1 0 1,0 0 0,0 0-1,0 0 1,0 0-1,0 0 1,0 1 0,-7 8-445,-5 15 128,11-20 343,0 1 1,0-1 0,1 0-1,-1 1 1,1-1-1,0 1 1,0-1-1,1 0 1,-1 1 0,1-1-1,0 0 1,0 1-1,4 6 1,-4-9 33,0 0 1,0 0 0,0 0-1,1 0 1,-1 0 0,1 0-1,-1 0 1,1-1-1,0 1 1,0-1 0,0 1-1,-1-1 1,1 0 0,0 0-1,1 0 1,-1 0 0,0 0-1,0 0 1,0 0-1,1-1 1,-1 1 0,0-1-1,1 0 1,-1 1 0,0-1-1,5-1 1,10-2 32,0 0 0,0-2-1,0 0 1,0 0 0,19-11 0,-13 6 34,-5 3-60,110-51 140,-114 50-150,-1 0-1,0 0 0,-1-2 1,0 0-1,0 0 0,-1-1 0,10-12 1,-18 19-6,3-2 4,0-1 0,-1 0 0,0-1 0,0 1 1,-1-1-1,1 0 0,-2 0 0,1 0 1,4-17-1,-4-20-1078,-4 44 1031,1 1 1,-1 0-1,1 0 1,-1 0-1,1 0 0,0 0 1,-1-1-1,1 1 1,-1 0-1,1 0 0,-1 0 1,1 0-1,0 1 1,-1-1-1,1 0 1,-1 0-1,1 0 0,-1 0 1,1 0-1,-1 1 1,1-1-1,-1 0 1,1 1-1,16 6-116,-13-5 106,1 1 1,-1 0-1,0 0 0,0 1 1,0-1-1,0 1 0,-1 0 1,0 0-1,1 0 0,-2 1 1,1-1-1,0 1 0,-1-1 0,0 1 1,0 0-1,2 6 0,0 7 1,0 0 0,-1 0-1,1 23 1,-2-14-2,0 0 27,-3-21 8,1 0 1,0 0-1,1-1 0,0 1 1,0 0-1,0-1 1,0 1-1,1-1 1,0 0-1,3 6 1,-4-10-6,0 0 1,0 1 0,0-1 0,0 0 0,0 0 0,0 0 0,0 0 0,1 0 0,-1-1 0,0 1 0,1 0 0,-1-1 0,1 1 0,-1 0 0,1-1 0,-1 0 0,1 1 0,-1-1 0,1 0 0,-1 0 0,1 0 0,-1 0 0,1 0 0,0 0 0,1-1 0,6 0 78,1-1 0,17-6 0,-22 7-55,138-52 282,-115 41-198,1-3 1,46-31 0,-66 40-94,0-1 0,-1 0-1,0 0 1,0-1 0,9-13 0,-14 17-43,0 0 0,0-1 0,-1 0 0,0 1 0,1-1 0,-2 0 0,1 0 0,0-1 0,-1 1 0,0 0 0,0 0 0,-1-9 0,1 14 10,-1 0 1,0 0-1,0-1 0,0 1 1,0 0-1,0-1 0,1 1 1,-1 0-1,0 0 1,0 0-1,0-1 0,1 1 1,-1 0-1,0 0 0,0 0 1,1-1-1,-1 1 1,0 0-1,0 0 0,1 0 1,-1 0-1,0 0 0,0 0 1,1-1-1,-1 1 0,0 0 1,1 0-1,-1 0 1,0 0-1,1 0 0,-1 0 1,0 0-1,0 0 0,1 1 1,-1-1-1,0 0 1,1 0-1,-1 0 0,0 0 1,0 0-1,1 0 0,-1 0 1,0 1-1,0-1 1,1 0-1,-1 1 0,2-1-28,2 1 8,-1-1-1,1 1 1,0-1-1,-1 0 1,5-1-1,-4 1-3,0 0 0,0 0 0,0 0 0,8 1 0,0 2-15,1 0 0,-1 0 0,1 2 0,16 7 0,-23-9 51,-1 0 0,0 1 0,0-1 0,0 1 0,0 0 0,-1 1 1,0-1-1,0 1 0,0 0 0,0 0 0,5 10 0,-6-10-19,-1-1-1,1 1 1,-1 0 0,0 0 0,-1 0 0,1 1 0,-1-1-1,0 0 1,0 0 0,-1 1 0,1-1 0,-2 11-1,-1-2 105,-9 26 0,1-2 5,10-37-88,0 0-1,0-1 0,0 1 0,-1 0 0,1 0 1,0-1-1,0 1 0,0 0 0,0 0 0,0-1 0,0 1 1,1 0-1,-1-1 0,0 1 0,0 0 0,0-1 0,1 1 1,-1 0-1,0-1 0,1 1 0,-1 0 0,1-1 0,-1 1 1,1 0-1,0 0 6,0-1 1,0 1 0,0-1-1,0 0 1,0 1 0,0-1-1,0 0 1,0 0 0,0 0 0,0 0-1,0 1 1,0-1 0,0-1-1,2 1 1,4-1 64,0-1 0,0 0 1,12-5-1,-18 7-67,84-37 98,127-74-1,-189 95-166,-18 12 18,1 0 0,0 0 0,-1 1 1,1 0-1,1 0 0,-1 0 0,0 0 0,8-1 0,-14 4 31,0 0 0,1 0 0,-1 0 1,0 0-1,0 0 0,1 0 0,-1 0 0,0 0 0,1 0 0,-1 0 0,0 0 0,0 1 1,1-1-1,-1 0 0,0 0 0,0 0 0,0 0 0,1 0 0,-1 1 0,0-1 0,0 0 1,0 0-1,1 0 0,-1 0 0,0 1 0,0-1 0,0 0 0,0 0 0,0 1 0,1-1 1,1 12-112,-5 16 163,2-23-39,0-1-3,1 0 0,0 0-1,0-1 1,0 1 0,0 0-1,1-1 1,-1 1 0,1 0-1,0-1 1,0 1 0,1-1-1,-1 1 1,1-1 0,-1 1-1,1-1 1,0 0 0,0 0-1,1 0 1,-1 0 0,0 0 0,1-1-1,0 1 1,4 3 0,-2-3 61,0 0 0,-1-1 0,1 1 1,0-1-1,0 0 0,1 0 1,-1-1-1,0 1 0,0-1 1,1-1-1,-1 1 0,1-1 1,-1 1-1,1-2 0,8 0 0,3-3 29,-1-1 0,1 0 0,-1-1 0,0-1 0,24-14 0,-17 9-9,-5 2-48,0-1 0,-1 0 0,0-2 0,24-21 1,-30 23 22,0 0 1,-1-1-1,0 0 1,-1-1-1,-1 0 1,13-25-1,-16 27-75,-2-1 0,1 1-1,-1-1 1,2-17 0,-5 27 4,0 1 0,1-1 0,-1 1 0,0-1 0,0 1 0,0-1 0,0 1 0,-1-1 1,1 1-1,0-1 0,0 1 0,-1-1 0,1 1 0,-1 0 0,0-1 0,1 1 0,-1 0 0,0-1 1,0 1-1,0 0 0,0 0 0,-1-2 0,0 2 5,1 1 0,-1-1 1,1 0-1,-1 1 0,1-1 0,-1 1 1,1 0-1,-1-1 0,0 1 0,1 0 0,-1 0 1,0 0-1,1 0 0,-1 0 0,1 0 1,-1 1-1,0-1 0,1 1 0,-1-1 1,-2 2-1,-5 2-43,1 0 1,0 0 0,0 1-1,1 0 1,-1 0 0,1 1-1,-11 11 1,6-4 34,0 0 1,2 1-1,-13 19 0,16-22-12,1 1 0,0 0 0,0 0 0,2 0-1,-1 1 1,-4 24 0,9-34 40,-1 0 1,1-1-1,0 1 0,1 0 1,-1 0-1,0 0 1,1 0-1,-1-1 0,1 1 1,0 0-1,0-1 1,0 1-1,0-1 0,1 1 1,-1-1-1,1 1 1,-1-1-1,1 0 0,0 0 1,0 0-1,0 0 1,0 0-1,0 0 0,0 0 1,1-1-1,-1 1 1,1-1-1,-1 0 0,1 1 1,-1-1-1,6 1 1,3 1 56,0 0 0,0-1 0,1-1-1,-1 0 1,0 0 0,16-2 0,22-2 148,52-10 0,-77 8-175,0-1-1,0-1 0,-1 0 0,25-13 0,-13 2-21,-2-1 0,0-1 0,-1-1 0,-1-2 0,-1-2 0,-1 0 1,-2-2-1,0-1 0,30-43 0,-53 66-20,9-15-78,-12 19 80,-1 0 0,1 1 0,-1-1 0,0 0 0,1 1 0,-1-1 0,0 0 0,0 1 0,0-1 0,1 0 0,-1 0 0,0 1 0,0-1 0,0 0 0,0 0 0,0 1 0,0-1 0,0 0 0,-1 0 0,1 1 0,0-1 0,-1-1 0,1 2-2,0 0-1,0 0 0,0 0 1,-1 0-1,1 0 1,0 0-1,0 0 1,0 0-1,-1 0 1,1 0-1,0 0 0,0 0 1,-1 0-1,1 0 1,0 0-1,0 0 1,-1 0-1,1 0 1,0 0-1,0 0 1,0 0-1,-1 0 0,1 0 1,0 0-1,0 1 1,0-1-1,-1 0 1,1 0-1,0 0 1,0 0-1,0 1 0,0-1 1,-1 0-1,1 0 1,0 0-1,0 1 1,-7 7-104,7-8 100,-4 7-15,0 1 0,1-1 0,0 1 0,0-1 0,0 1 0,1 0 0,1 0 0,-2 13 0,-2 63 102,1 13-321,4-91 269,0 1-24,1 0-1,-1 0 1,1 0-1,1 0 1,-1 0 0,1 0-1,0 0 1,1-1-1,0 1 1,5 8 0,-6-12 15,0 0 1,0 0 0,0 0 0,1 0 0,-1 0 0,1-1-1,0 1 1,0-1 0,0 0 0,0 0 0,0 0 0,0 0 0,1 0-1,-1-1 1,1 1 0,-1-1 0,1 0 0,-1 0 0,1 0 0,0-1-1,-1 0 1,5 1 0,21-3 113,-1-1 1,0-1-1,0-1 0,0-1 1,-1-2-1,46-19 0,-63 22-140,1 0 0,-2-1 0,1 0 0,15-14 0,33-34-166,-49 44 203,-1 0 1,12-18-1,-3 4-382,-19 30 214,1 0-1,0 1 1,0 11-1,-1 10 58,-3-1 127,-1 0-1,-2 0 0,-15 39 1,21-61-9,0 0 1,-1 0 0,0 0-1,0 0 1,0 0-1,-1 0 1,1-1 0,-1 0-1,0 0 1,-1 0-1,1 0 1,-7 4 0,8-6 9,0-1 0,1 0 1,-1 1-1,0-1 0,0 0 1,0 0-1,-1-1 1,1 1-1,0-1 0,0 0 1,0 1-1,0-1 1,0-1-1,-1 1 0,1 0 1,0-1-1,0 1 0,0-1 1,0 0-1,0 0 1,0-1-1,-5-2 0,3 1 1,0-1-1,0 1 1,1-1-1,0-1 0,-1 1 1,1 0-1,1-1 1,-1 0-1,-5-10 1,8 13-39,0 0 1,0 0 0,0 0 0,1 1-1,-1-1 1,1 0 0,-1 0 0,1 0 0,0 0-1,0 0 1,-1 0 0,1 0 0,1 0-1,-1-3 1,1 4-19,-1 0 0,1-1 0,0 1-1,-1 0 1,1 0 0,0 0 0,0-1 0,0 1-1,0 0 1,0 0 0,0 0 0,0 1 0,0-1-1,0 0 1,0 0 0,0 1 0,1-1 0,-1 0-1,0 1 1,1-1 0,-1 1 0,0 0 0,2-1-1,2 0-30,0 0-1,0 1 1,0 0-1,0-1 0,0 2 1,0-1-1,1 0 0,6 3 1,42 13-58,-34-9 204,59 16-433,-28-9-3154,-28-13-1345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0:10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47 6880,'-60'-47'3136,"46"50"-2720,6-3-448,8 5-64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0:11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47 318 3072,'-6'3'373,"3"-3"-216,0 1 0,1 0 0,-1 0-1,1 0 1,-1 1 0,1-1 0,-1 1 0,1-1-1,0 1 1,-1 0 0,1 0 0,0 0 0,0 0-1,-4 8 3980,13-15-3214,73-43 578,37-24-847,-96 57-597,-1-1 1,0 0-1,22-26 1,-30 29 50,4-3 40,-1-1 0,-1-1 0,0 0 1,13-25-1,-24 33-216,-3 10 64,0 0 0,0 0 0,0 0 0,0-1 0,0 1 0,0 0 0,0 0 0,0 0 0,0 0 0,0 0 0,0 0 0,0 0 0,0 0 0,0 0 0,-1 0 0,1 0 0,0 0-1,0 0 1,0 0 0,0 0 0,0 0 0,0 0 0,0-1 0,0 1 0,0 0 0,0 0 0,0 0 0,0 0 0,0 0 0,-1 0 0,1 0 0,0 0 0,0 0 0,0 0 0,0 0 0,0 0 0,0 0 0,0 0-1,0 0 1,0 0 0,0 1 0,0-1 0,0 0 0,-1 0 0,1 0 0,0 0 0,0 0 0,0 0 0,0 0 0,0 0 0,0 0 0,0 0 0,0 0 0,-12 14-422,5-2 368,1 0 1,1 0 0,0 1-1,1-1 1,0 1 0,1 0-1,0 1 1,0 16 0,2-24 102,1 0 1,1 0-1,-1 0 1,1 0 0,0 0-1,0 0 1,1 0 0,-1 0-1,5 7 1,-5-10 5,1 1 0,1-1 1,-1 1-1,0-1 0,1 0 0,0 0 1,-1 0-1,1-1 0,1 1 0,-1-1 1,0 1-1,0-1 0,1 0 0,-1 0 1,6 1-1,-4-1 56,1 0-1,-1 0 1,1-1 0,-1 0-1,1 0 1,0-1 0,-1 1-1,1-1 1,0 0 0,-1-1 0,1 1-1,0-1 1,-1-1 0,1 1-1,-1-1 1,1 1 0,-1-2-1,0 1 1,0 0 0,0-1-1,8-5 1,0-2-55,1-1 0,-2 0-1,1 0 1,-2-1-1,20-25 1,-26 29-48,6-8-2,1 0 0,21-22-1,-32 37 1,0 0 0,0 1-1,0-1 1,0 0 0,0 0-1,0 1 1,0-1 0,0 0-1,1 1 1,1-1 0,-3 1 1,0 0 0,0 0 0,1 0 1,-1 0-1,0 0 0,0 0 1,0 0-1,0 0 0,1 0 0,-1 0 1,0 0-1,0 0 0,0 0 1,1 0-1,-1 1 0,0-1 0,0 0 1,0 0-1,0 0 0,0 0 1,1 0-1,-1 1 0,0-1 1,0 0-1,0 0 0,0 0 0,0 0 1,0 1-1,0-1 0,0 0 1,0 0-1,1 0 0,-1 1 0,0-1 1,0 0-1,0 0 0,0 1 1,0 3 24,-1 0 1,1 0-1,0 0 1,-3 8 0,2-8-37,-25 130 175,26-134-166,-1 6 43,0 0 0,0 1 0,-1 10 0,2-16-26,0-1 1,0 1 0,0-1-1,0 1 1,0-1-1,0 1 1,0-1 0,0 1-1,0-1 1,0 1-1,0-1 1,1 1-1,-1-1 1,0 1 0,0-1-1,0 1 1,1-1-1,-1 1 1,0-1 0,1 1-1,-1-1 1,0 0-1,1 1 1,-1-1 0,1 0-1,-1 1 1,0-1-1,1 0 1,-1 1 0,1-1-1,-1 0 1,1 0-1,-1 0 1,1 1 0,-1-1-1,1 0 1,-1 0-1,1 0 1,-1 0 0,1 0-1,0 0 1,-1 0-1,1 0 1,-1 0 0,1 0-1,-1 0 1,1 0-1,-1-1 1,1 1 0,-1 0-1,1 0 1,-1-1-1,1 1 1,-1 0-1,1-1 1,75-33 265,78-49-1,-134 71-346,45-26 96,-54 32-143,-1 2 0,1-1 0,0 1 1,14-3-1,-21 6 79,1 0 0,-1 1 1,0 0-1,0 0 1,0 0-1,0 0 0,0 1 1,0-1-1,1 1 0,-1 0 1,0 0-1,0 1 0,-1-1 1,1 1-1,0 0 0,0 0 1,-1 0-1,4 3 0,4 4 64,-1 1 0,-1 0-1,1 0 1,7 13 0,2 0 5,-16-20-214,20 27 754,-21-27-926,-1-1 1,1 0-1,-1 1 1,0 0-1,1-1 1,-1 1-1,-1 0 1,1 0-1,0-1 0,0 5 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0:11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 4896,'-23'-8'2208,"23"5"-1920,5 3-640,3 3 128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0:13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1133 1984,'-25'9'640,"24"-9"-623,1 0 0,-1 0 0,0 1 0,1-1 0,-1 0 0,1 0 0,-1 1 0,0-1 0,1 0 0,-1 1 0,1-1 0,-1 0 0,1 1 0,0-1 0,-1 1 0,1-1 0,-1 1 0,1-1 0,0 1 0,-1-1 0,1 1 0,0-1 0,-1 2 0,0 0 135,1-2-111,0 0 1,-1 0-1,1 1 0,0-1 1,0 0-1,-1 0 0,1 0 0,0 1 1,0-1-1,0 0 0,0 0 1,-1 1-1,1-1 0,0 0 1,0 0-1,0 1 0,0-1 1,0 0-1,0 0 0,0 1 1,0-1-1,0 0 0,0 1 1,0-1-1,0 0 0,0 0 1,0 1-1,0-1 0,0 0 1,0 1-1,0-1 0,0 0 1,0 0-1,0 1 0,0-1 1,1 0-1,-1 0 0,0 1 1,0-1-1,0 0 0,0 0 1,1 0-1,-1 1 0,1-1 64,0 1 0,-1-1 1,1 0-1,0 0 0,0 0 0,0 0 0,-1 1 0,1-1 0,0 0 0,0 0 0,0 0 1,-1-1-1,1 1 0,0 0 0,0 0 0,1-1 0,3 0 226,24-8 755,0-1 0,41-21 0,-62 26-967,115-64 1187,-101 55-1136,0-2 1,-1 0-1,29-31 1,9-21-19,53-83 0,33-63 344,-138 203-590,0 0-1,5-13 1,-21 33-623,-10 20 442,-4 18 40,-17 52 0,-13 58 422,42-124-16,3-10 55,1 1 0,1-1 0,0 1-1,2 0 1,-1 26 0,5-47-151,0-1-1,1 0 1,-1 1 0,0-1-1,1 0 1,0 1 0,-1-1-1,3 3 1,-3-4-32,0 0-1,1 0 0,-1 0 1,1-1-1,0 1 1,-1 0-1,1-1 1,-1 1-1,1 0 1,0-1-1,0 1 1,-1-1-1,1 1 1,0-1-1,0 1 0,0-1 1,-1 0-1,1 1 1,0-1-1,0 0 1,0 0-1,0 1 1,0-1-1,0 0 1,0 0-1,1 0 1,4-2 72,1 1 0,-1-1 1,1 0-1,-1-1 0,0 0 1,0 1-1,8-7 0,10-7 81,-1-1 0,22-21 0,39-43 5,193-239-51,-246 279-82,-2-1 1,-1-2-1,-2-1 1,-3 0-1,32-85 0,-47 107 2,-1 1-1,-1-2 0,-1 1 1,-1-1-1,1-39 0,-5 61-82,0 1 0,0-1 0,0 0 0,0 0-1,-1 0 1,1 1 0,-1-1 0,0 0 0,-1-3-1,2 5 12,0 0-1,0 0 0,-1-1 0,1 1 0,0 0 0,0 0 0,-1-1 0,1 1 0,0 0 0,0 0 1,-1-1-1,1 1 0,0 0 0,-1 0 0,1 0 0,0 0 0,-1 0 0,1 0 0,-1 0 0,1 0 1,0-1-1,-1 1 0,1 0 0,0 0 0,-1 1 0,1-1 0,0 0 0,-1 0 0,1 0 1,-1 0-1,1 0 0,0 0 0,-1 0 0,1 0 0,0 1 0,-1-1 0,1 0 0,0 0 0,0 1 1,-1-1-1,1 0 0,0 0 0,0 1 0,-1-1 0,1 0 0,0 0 0,0 1 0,0-1 1,-1 0-1,1 1 0,0 0 0,-5 5-20,1 2 1,-1-1 0,1 0-1,-3 9 1,1-3 0,-34 78-43,-20 40-19,24-63 60,-48 99 123,-60 133 498,130-275-432,-24 54 769,34-61-547,4-18-376,0 0 0,0 0 0,0 1 0,0-1 0,0 0 0,0 0 0,0 1 0,0-1 0,0 0 0,0 0 0,0 0 0,0 1 0,1-1 0,-1 0 0,0 0 0,0 0 0,0 1 0,0-1 0,0 0 0,0 0 0,0 0 0,1 0 0,-1 1 0,0-1 0,0 0 0,0 0 0,0 0 0,1 0 0,-1 0 0,0 1 0,1-1 12,0-1-1,-1 1 1,1 0 0,0 0 0,-1 0 0,1-1 0,0 1-1,-1 0 1,1-1 0,0 1 0,-1 0 0,1-1 0,-1 1-1,1-1 1,0 0 0,35-34 31,-2-1 1,46-64-1,-26 32-260,-50 63 177,0 0-8,-1 0 1,1 1 0,0-1 0,0 1-1,1 0 1,-1 1 0,10-7-1,-13 9 26,-1 1-1,1 0 0,0 0 0,-1-1 0,1 1 0,-1 0 1,1 0-1,0 0 0,-1 0 0,1 0 0,0 0 1,-1 0-1,1 0 0,0 0 0,-1 0 0,1 0 0,-1 0 1,1 0-1,0 0 0,-1 1 0,1-1 0,-1 0 0,1 0 1,0 1-1,-1-1 0,1 0 0,-1 1 0,1-1 1,-1 1-1,0-1 0,1 0 0,-1 1 0,1-1 0,-1 1 1,0-1-1,1 1 0,-1 0 0,0-1 0,1 1 0,0 3-29,1 0 0,-1 0 0,0 0 0,1 8-1,-1-5-4,9 89 17,-10-73 74,2-1 0,1 0 0,0-1-1,2 1 1,11 33 0,-15-52-7,0 0-1,0 0 1,1 0 0,0-1 0,-1 1-1,1 0 1,0-1 0,0 0-1,0 1 1,1-1 0,-1 0-1,0 0 1,1 0 0,0 0-1,-1-1 1,1 1 0,5 1 0,-6-2-14,0-1-1,0 1 1,0-1 0,0 0 0,1 0 0,-1 0 0,0 0 0,0 0 0,0-1 0,1 1 0,-1-1 0,0 1 0,0-1 0,0 0 0,0 0 0,0 0 0,0 0 0,0 0 0,0 0 0,-1 0 0,1-1 0,0 1 0,-1-1-1,1 1 1,2-4 0,6-7 24,-1-1 0,-1 1 0,0-2-1,0 1 1,-2-1 0,1 0 0,-2 0 0,5-17-1,-5 10-59,-1 0 0,0 0 0,-2 0 0,0-1 0,-2-23 0,0 39-24,0 1-1,0 0 1,0 0 0,-1-1 0,0 1 0,0 0 0,-1 0 0,-3-8-1,5 12 28,0 1 0,0-1 0,-1 1 0,1-1 0,0 1-1,0 0 1,-1-1 0,1 1 0,0-1 0,-1 1 0,1 0 0,-1-1-1,1 1 1,0 0 0,-1-1 0,1 1 0,-1 0 0,1 0-1,-1-1 1,1 1 0,-1 0 0,1 0 0,-1 0 0,1 0-1,-1 0 1,1 0 0,-1 0 0,1 0 0,-1 0 0,1 0 0,-1 0-1,1 0 1,-1 0 0,1 0 0,-1 0 0,1 0 0,-1 1-1,1-1 1,-1 0 0,1 0 0,-1 1 0,1-1 0,-1 0 0,1 1-1,-2 0-15,0 1 0,0 0-1,1 0 1,-1 0 0,1 0-1,-1 0 1,1 0 0,-2 4-1,-3 8-11,1 1 0,0-1-1,0 1 1,2 1-1,0-1 1,1 0-1,-1 21 1,3-30 36,0 1 1,0 0-1,1 0 1,0-1-1,0 1 1,1 0-1,-1-1 1,1 1-1,1-1 1,-1 0-1,1 0 1,0 0-1,1 0 1,-1 0 0,1-1-1,0 1 1,1-1-1,-1 0 1,9 7-1,-2-5 23,1 0 0,-1 0 0,1-2 1,0 1-1,1-1 0,-1-1 0,21 4 0,94 11 339,-126-19-360,84 5-1255,-67-6-422,0 0 0,30-6-1,-24 3-77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0:13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14 228 5888,'-13'0'2688,"52"-9"-2336,-8-2 160,-1 3-352,42-23 128,2 4-160,45-12 64,-1 3-96,18-3-608,-9 12 256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0:16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59 2720,'4'-6'874,"0"1"0,-1-1 0,0 1-1,0-1 1,0 0 0,3-10 0,-6 16-836,0-1 1,0 1-1,0 0 1,0-1-1,0 1 1,0 0-1,0-1 1,0 1-1,0 0 0,0 0 1,0-1-1,0 1 1,0 0-1,-1-1 1,1 1-1,0 0 0,0-1 1,0 1-1,0 0 1,-1 0-1,1-1 1,0 1-1,0 0 0,-1 0 1,1-1-1,0 1 1,0 0-1,-1 0 1,1 0-1,-1-1 0,-10 4 201,-11 12-325,22-15 97,-19 16 171,0 2 0,2 0 0,0 1 0,-22 33 0,15-17 107,-35 74 0,31-38-58,3 0 0,-19 86 0,34-119-34,7-26-115,-2 9 171,-6 37 0,10-53-171,1 0-1,-1 1 1,1-1-1,1 0 1,-1 1 0,1-1-1,0 0 1,0 1-1,0-1 1,1 0-1,0 0 1,3 6-1,-4-9-39,-1-1 0,1 1 1,0-1-1,0 1 0,0-1 0,0 0 0,1 0 0,-1 1 0,0-1 0,0 0 1,1 0-1,-1 0 0,1 0 0,-1-1 0,1 1 0,-1 0 0,1 0 0,-1-1 1,1 1-1,0-1 0,-1 0 0,1 1 0,0-1 0,-1 0 0,1 0 0,0 0 0,-1 0 1,1 0-1,0-1 0,-1 1 0,1 0 0,0-1 0,-1 1 0,1-1 0,1-1 1,4-1 94,0-1 1,-1 0 0,0 0-1,0-1 1,0 0-1,8-9 1,-5 4-90,-1 0 0,0-1 0,-1 1 0,0-1 0,-1-1 0,0 0 0,-1 1 0,-1-2 0,1 1 0,-2 0 0,0-1 0,0 0 0,-1 0 0,-1 0 0,0 1 0,-1-17 0,-9-43-971,8 71 893,1 1 0,0 0-1,0-1 1,0 1-1,0-1 1,0 1-1,-1 0 1,1-1 0,0 1-1,0 0 1,-1-1-1,1 1 1,0 0-1,0-1 1,-1 1-1,1 0 1,0 0 0,-1-1-1,1 1 1,0 0-1,-1 0 1,1-1-1,-1 1 1,1 0-1,-1 0 1,-1 2-371,5 4 250,-1-3 146,1-1 0,0 1 0,0 0 1,0-1-1,0 0 0,0 0 0,1 0 1,-1 0-1,1 0 0,-1-1 1,6 2-1,5 1 93,25 3 1,-18-3-71,177 20 265,-172-22-186,0-1 0,0-1 0,38-5 0,-53 4-59,-1-1 0,1-1 1,-1 0-1,0 0 0,0-1 1,0 0-1,-1-1 0,1 0 1,-1-1-1,0 0 0,11-9 1,-18 13-27,22-21 76,-23 23-76,-1-1 0,1 0 0,0 1 0,0-1 0,-1 0 0,1 0 0,0 1 0,-1-1 0,1 0 0,-1 0-1,1 0 1,-1 0 0,1 0 0,-1 0 0,0 0 0,1 0 0,-1 0 0,0 0 0,0 0 0,0 0 0,0-1-1,0 2-13,-1 0-1,1 0 0,0 0 1,-1 0-1,1 0 0,0 0 1,-1 0-1,1 0 0,-1 0 0,1 0 1,0 0-1,-1 0 0,1 1 1,-1-1-1,1 0 0,0 0 0,-1 0 1,1 0-1,0 1 0,0-1 1,-1 0-1,1 1 0,-1-1 1,1 0-3,-11 11-52,0 0-1,1 0 1,-17 24-1,-8 10-5,0-7 58,-41 51 26,72-84 8,1 1 0,-1-1 0,1 1 0,-4 11-1,6-16-17,1 0 0,-1 1 0,1-1 0,-1 0 0,1 1-1,0-1 1,0 0 0,-1 1 0,1-1 0,0 0 0,0 1-1,0-1 1,0 1 0,1-1 0,-1 0 0,0 1 0,1-1-1,-1 0 1,1 1 0,-1-1 0,1 0 0,-1 0-1,1 1 1,0-1 0,0 0 0,0 0 0,0 0 0,1 1-1,0 0 28,0-1 0,0 0-1,0 0 1,0 0-1,0 0 1,0 0-1,0 0 1,0-1-1,1 1 1,-1-1-1,0 0 1,0 1-1,1-1 1,-1 0-1,0 0 1,0-1 0,4 1-1,-2-2 11,1 1 0,-1 0 0,0-1 0,0 0 0,-1 0 0,1 0 0,0 0 0,5-6 0,1 0 16,-1-1-1,0 0 0,-1-1 1,0 0-1,9-16 0,-6 5-17,0-1-1,-2 0 0,-1-1 1,0 0-1,6-36 0,-14 57-110,1 0 0,-1-1 0,0 1 0,0-1 0,0 1 0,0 0 0,0-4 0,0 6 58,0 0-1,0 0 0,0 0 0,0 0 1,0 0-1,0-1 0,0 1 0,0 0 1,0 0-1,0 0 0,0 0 1,0 0-1,0 0 0,0 0 0,-1 0 1,1 0-1,0 0 0,0 0 0,0 0 1,0-1-1,0 1 0,0 0 0,0 0 1,0 0-1,0 0 0,0 0 1,0 0-1,0 0 0,0 0 0,0 0 1,-1 0-1,1 0 0,0 0 0,0 0 1,0 0-1,0 0 0,0 0 1,0 0-1,0 0 0,0 0 0,0 0 1,0 0-1,-1 0 0,1 0 0,0 0 1,0 0-1,0 0 0,0 0 1,0 0-1,0 0 0,0 0 0,0 0 1,0 0-1,0 0 0,-1 1 0,-5 10-239,1 2 217,0 1-1,1 0 0,1 0 0,-3 17 0,5-23 65,1 1 1,-1-1-1,1 0 0,1 1 1,-1-1-1,1 1 0,1-1 1,3 13-1,-3-18 0,-1 0 0,0-1 0,0 1-1,1-1 1,0 0 0,-1 1 0,1-1 0,0 0-1,0 0 1,0 0 0,0 0 0,1 0 0,-1 0-1,0-1 1,1 1 0,-1-1 0,1 0 0,0 0 0,-1 1-1,1-2 1,0 1 0,0 0 0,-1-1 0,1 1-1,0-1 1,0 0 0,5 0 0,0 0 41,1-1 1,-1 0-1,1-1 1,-1 0 0,0 0-1,0 0 1,0-1-1,12-7 1,0-1-33,-1-1 1,-1 0 0,30-27 0,42-53 21,-74 73 7,-1-1 1,-1-1-1,-1 0 1,18-38-1,-26 49-161,0 0 0,-1 0-1,0 0 1,-1 0 0,0 0-1,0-1 1,1-19 0,-1 49-62,9 34 0,-5-22 31,5 27 64,11 47 123,-21-98-62,0 0-1,1 0 1,0-1-1,0 1 1,1-1-1,-1 0 1,1 0 0,9 11-1,-11-16 7,0 1 0,-1-1 0,1 1 0,0-1 0,0 1 0,0-1-1,0 0 1,0 0 0,1 0 0,-1 0 0,0 0 0,0-1 0,1 1 0,-1-1 0,0 1 0,1-1-1,-1 0 1,0 0 0,1 0 0,-1 0 0,0 0 0,1-1 0,-1 1 0,0-1 0,0 1-1,1-1 1,-1 0 0,0 0 0,3-2 0,11-6 55,-2-2-1,1 0 1,-2 0-1,1-2 1,-2 1-1,13-17 1,1-4-48,23-39 0,-36 53-65,-9 13 40,-1 1 0,0-1 1,0 0-1,-1 0 0,0 1 0,3-13 0,-4 15-3,-1 0 0,1 0 0,-1 0 0,0 0 0,0 0 0,0-1 0,-1 1 0,1 0 0,-1 0 1,1 0-1,-1 0 0,0 0 0,0 1 0,-3-7 0,3 9 5,1 0 0,0 0 1,0-1-1,0 1 1,0 0-1,0 0 0,0-1 1,0 1-1,0 0 0,0-1 1,-1 1-1,1 0 0,0 0 1,0-1-1,0 1 1,1 0-1,-1-1 0,0 1 1,0 0-1,0 0 0,0-1 1,0 1-1,0 0 1,0 0-1,0-1 0,1 1 1,-1 0-1,0 0 0,0-1 1,0 1-1,0 0 0,1 0 1,-1 0-1,0-1 1,0 1-1,1 0 0,-1 0 1,0 0-1,0 0 0,1 0 1,-1-1-1,0 1 0,0 0 1,1 0-1,-1 0 1,1 0-1,15-3-187,-15 3 196,38-5-6,-15 2 30,31 0 0,-47 3-45,0 0 1,-1 1-1,1 0 0,-1 1 1,1 0-1,-1 0 1,0 0-1,10 5 0,-14-5 6,0 0-1,0 0 1,-1 0-1,1 0 1,-1 0-1,1 0 0,-1 1 1,0-1-1,0 1 1,0 0-1,0 0 1,-1 0-1,1 0 0,-1 0 1,0 0-1,2 4 1,-1-1 15,-1 0 0,0 0 0,0 0 0,0 0 0,-1 0 0,0 1 0,0-1 0,-1 7 0,-1-2-26,-1 1-1,0-1 0,-1 0 0,0 0 0,-9 15 0,-34 52-107,17-29 237,21-35-133,4-7 35,0 1 1,1 0-1,0 0 0,0 0 0,-3 12 0,6-19-3,1 1-1,0-1 1,0 1 0,-1-1 0,1 0 0,0 1 0,0-1-1,0 1 1,1-1 0,-1 1 0,0-1 0,0 1 0,1-1-1,-1 1 1,1-1 0,-1 0 0,1 1 0,0-1-1,0 0 1,-1 0 0,1 1 0,0-1 0,0 0 0,0 0-1,0 0 1,0 0 0,0 0 0,1 0 0,-1 0 0,0-1-1,0 1 1,1 0 0,-1-1 0,0 1 0,1-1-1,-1 1 1,1-1 0,-1 0 0,2 1 0,5 0 31,-1-1 0,0 0 1,1 0-1,-1-1 0,0 0 1,1 0-1,-1 0 0,14-6 1,-9 4-6,2-1-8,0-1 0,-1-1 1,0 0-1,0-1 0,0 0 1,-1-1-1,0 0 1,19-17-1,4-9-45,40-49 1,-24 25-41,23-26-136,-70 80 34,-5 8 129,-4 10 76,-4 4-86,1 0 1,1 1-1,-9 35 0,13-41 51,0 0 0,2 0-1,-1 0 1,2 1 0,0-1-1,3 25 1,-3-35-3,1 0 0,0 0 0,0 0 0,0 0 0,0 0 0,0-1 0,1 1 0,-1 0-1,1-1 1,-1 1 0,1 0 0,0-1 0,0 0 0,1 0 0,1 3 0,0-3 25,0 1 1,0-1-1,0 0 0,0 0 1,0 0-1,0 0 1,0-1-1,1 0 0,5 1 1,3 0 43,0-1 0,0-1 0,1 0 1,-1-1-1,0 0 0,15-4 0,-4 0-19,0-1 0,-1-1 0,0-1 0,0-1 0,41-23 0,-51 24-39,-1-1 0,0 0-1,0 0 1,-1-1 0,0-1-1,0 0 1,-1 0 0,-1-1-1,0 0 1,13-25 0,-16 26 11,-1-1 0,0 0 0,5-18 0,-9 26-40,0 1-1,-1-1 1,1 0 0,-1 0-1,1 1 1,-1-1 0,0 0 0,-1 0-1,1 1 1,-1-1 0,1 0-1,-1 1 1,0-1 0,-1 1 0,1-1-1,-3-5 1,4 9 0,-1-1-1,0 0 1,1 0 0,-1 0-1,0 0 1,1 0 0,-1 0-1,0 1 1,0-1-1,1 0 1,-1 1 0,0-1-1,0 1 1,0-1 0,0 1-1,0-1 1,0 1 0,0-1-1,0 1 1,0 0-1,0 0 1,0 0 0,0-1-1,0 1 1,-1 0 0,-1 1-1,1-1 0,0 1 0,-1 0 0,1 0 0,0 0 0,0 0 0,0 0 0,0 1 0,0-1-1,0 1 1,0-1 0,-2 4 0,-4 3-17,1 1-1,0 1 1,-9 16-1,11-18 31,1 1 0,0 0 0,0 0-1,1 0 1,1 1 0,-1-1 0,1 1-1,1 0 1,0 0 0,0-1 0,1 14-1,1-17 9,0 1 0,0 0 0,0-1 0,1 1 0,0-1 0,0 0 0,0 1 0,1-1 0,0 0 0,0-1 0,1 1 0,0 0 0,0-1 0,0 0 0,0 0 0,11 9 0,-11-11 32,0 0 0,0 0 0,0 0 0,1 0 0,-1-1 0,1 1 0,0-1 0,-1-1 0,1 1 0,0 0 0,9 0 0,-7-2 2,1 0 0,-1 0 1,1-1-1,-1 0 1,1 0-1,-1-1 0,12-3 1,32-13 99,59-30 1,47-33-60,-107 54-241,-1-2 82,-33 19 70,0 1-1,0 0 1,27-10-1,-28 17-55,-15 2 62,0 0-1,1 1 1,-1-1-1,0 0 1,1 0-1,-1 0 1,0 0-1,0 0 0,1 1 1,-1-1-1,0 0 1,1 0-1,-1 1 1,0-1-1,0 0 1,0 0-1,1 1 1,-1-1-1,0 0 0,0 1 1,0-1-1,1 1 1,-1 1-10,0 1-1,0 0 1,0-1 0,0 1-1,0 0 1,0-1 0,-2 5-1,1 1-6,-12 46-79,8-35 152,-6 36 0,11-48-7,-1-1 0,1 1 0,1-1 0,-1 1 0,1 0 0,0-1 0,0 0 0,1 1 0,4 9 0,-5-12 0,1 0 0,1 0 1,-1 0-1,1 0 0,-1-1 0,1 1 0,0-1 0,0 0 0,1 1 0,-1-2 0,1 1 0,6 4 0,-4-3-36,0-2-1,1 1 1,-1 0-1,1-1 1,-1 0 0,1-1-1,0 0 1,7 1-1,-5-1-402,0-1 0,1 0 0,-1-1 0,1 0 0,13-3 0,-15 2-570,-1 0 0,0-1 0,0 0 0,0 0 1,0 0-1,11-8 0,7-14-4126,-3-1 1659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0:16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6720,'-39'0'3040,"47"5"-2624,5-5-1152,10 0 320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0:16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11392,'-27'0'5151,"31"8"-3967,9 4-6655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15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557 21 3328,'8'-20'3601,"-11"29"-861,-6 7-2342,0 0-1,0-1 1,-1 0-1,-1-1 1,-14 14-1,14-15-131,-61 65 736,-105 88 1,150-142-864,-9 8 78,1 2 0,2 1 1,-43 58-1,54-67-473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20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18 2656,'0'0'95,"0"-1"1,0 0-1,-1 1 1,1-1-1,1-13 5732,-2 14-5786,1 0 0,-1 0 0,0 0 1,1 0-1,-1-1 0,1 1 0,-1 0 0,0 0 1,1 0-1,-1 0 0,0 0 0,1 0 1,-1 1-1,1-1 0,-1 0 0,0 0 0,1 0 1,-1 1-1,1-1 0,-1 0 0,1 0 1,-1 1-1,1-1 0,-1 1 0,1-1 0,-1 0 1,0 2-1,-20 15 413,15-10-244,-30 22 583,-30 28 92,59-50-769,1 0 0,0 1 0,0-1 0,0 1 1,1 0-1,-7 17 0,10-22-74,1 0 1,0 1-1,1-1 1,-1 0-1,1 1 1,-1-1-1,1 0 1,0 1-1,0-1 1,2 7 0,-2-9-17,0 1-1,1 0 1,-1 0 0,1 0 0,0 0 0,0 0 0,0 0 0,0-1 0,0 1 0,0 0 0,0-1 0,0 1 0,1-1 0,-1 1 0,0-1 0,1 0 0,-1 1 0,1-1 0,0 0 0,2 1 0,2 0 78,0 0-1,0-1 1,0 0-1,0 0 0,0 0 1,0 0-1,0-1 1,0 0-1,0-1 1,10-1-1,-1-1 73,-1 0-1,0-1 1,18-7-1,0-6 21,2-1-360,-34 18 137,0-1 0,1 1 0,-1 0 0,1 0 0,-1 0 0,1-1 0,-1 1 0,1 0 0,-1 0 0,1 0 0,-1 0 0,1 0 0,-1 0 0,1 0 0,-1 0 0,1 0 0,-1 0 0,1 0 0,-1 0 0,1 0 0,-1 1 0,1-1 0,-1 0 0,1 0 0,-1 0 0,1 1 0,-1-1 0,1 0 0,-1 1 0,0-1 0,1 0 0,-1 1 0,0-1 0,1 1 0,-1-1 0,0 0 0,1 1 0,-1-1 0,0 1 0,0-1 0,1 1 0,-1-1 0,0 1 0,0-1 0,0 1 0,0-1 0,0 1 0,0 0 0,0 4-90,0 0 0,0 0-1,0 0 1,-2 7 0,0-2 133,1 0 32,1-1 0,0 1 0,0-1-1,1 1 1,0-1 0,4 16 0,-4-21 19,0-1-1,0 1 1,0-1 0,1 0 0,-1 1-1,1-1 1,0 0 0,0 0-1,0 0 1,0 0 0,0-1-1,0 1 1,1-1 0,0 1 0,-1-1-1,1 0 1,0 0 0,0 0-1,0 0 1,0 0 0,5 1 0,-5-2-11,0-1 0,1 1 0,-1-1 0,0 0 0,0 0 0,1-1 0,-1 1 0,0 0 0,0-1 0,0 0 1,1 0-1,-1 0 0,0 0 0,3-2 0,7-4 109,22-15-1,-26 15-161,93-66 452,-86 61-359,0-2-1,-1 0 1,25-32-1,-36 41-97,-1 0 1,0 0-1,0-1 0,0 1 0,-1-1 0,1 0 1,-1 0-1,-1 0 0,1 0 0,-1 0 1,0 0-1,0 0 0,-1-1 0,0 1 0,0 0 1,0 0-1,-1-1 0,0 1 0,0 0 1,-1 0-1,0 0 0,0 0 0,-4-9 0,3 11-55,1 0-1,-1 0 1,1 0-1,-1 0 1,-1 0-1,1 1 1,-8-6-1,10 8-29,0 0 0,0 0 0,-1 0 0,1 0 0,0 0 0,-1 1 0,1-1 0,-1 1 0,1-1 0,-1 1 0,1-1 0,-3 1 0,3 0-46,1 0 1,-1 0-1,0 0 1,0 1 0,1-1-1,-1 0 1,0 0-1,1 1 1,-1-1-1,0 0 1,1 1-1,-1-1 1,1 0-1,-1 1 1,0-1 0,1 1-1,-1 0 1,1-1-1,-1 1 1,1-1-1,0 1 1,-1 0-1,1-1 1,0 1 0,-1 0-1,1 1 1,-3 11-2242,5 5 812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21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29 3232,'-1'-1'160,"0"-1"-1,1 1 1,-1 0 0,0-1 0,0 1-1,1 0 1,-1-1 0,1 1-1,-1-1 1,1 1 0,-1-12 4899,-1 56-1758,0-20-2802,3 44-1,32 228 1923,-32-291-2239,-1-1 0,0 1 0,0-1 0,0 1 0,0-1 0,-1 1-1,1-1 1,-2 5 0,2-7-134,-1 1 1,1-1-1,-1 0 1,1 0-1,-1-1 0,0 1 1,1 0-1,-1 0 1,0 0-1,0 0 0,1 0 1,-1-1-1,0 1 1,0 0-1,0-1 0,0 1 1,0-1-1,0 1 1,0-1-1,0 1 0,0-1 1,0 0-1,0 1 0,0-1 1,0 0-1,-1 0 1,1 0-1,-2 0 0,-11-1 39,0 0-1,-1-1 0,-17-5 0,-25-3-105,43 7-39,11 2-280,0 1 1,1-1 0,-1 0 0,0 1 0,0-1 0,-1 1 0,1 0 0,0 0 0,-4 1-1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21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44 3712,'-6'-9'1180,"0"0"1,-15-17 4792,27 27-3840,18 10-1428,-16-7-27,6 1-625,1-1 0,0 0 0,0-1 0,1 0 0,-1-1 0,1-1 0,-1 0 0,1-1-1,-1-1 1,0-1 0,1 0 0,15-4 0,0-3-943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23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1 1888,'4'0'5477,"-13"18"-3923,0 0-975,-1-6-186,1 0 0,-18 16 0,6-6-110,-11 9 266,-1-1 0,-2-1 1,-1-2-1,-69 39 0,102-65-524,0 1 0,1 0 0,-1-1 0,1 1 0,-1 0-1,1 0 1,0 0 0,0 0 0,0 1 0,-3 3 0,5-6-12,0 1 1,0-1-1,0 1 1,-1-1-1,1 1 1,0-1 0,0 1-1,0 0 1,0-1-1,0 1 1,0-1-1,0 1 1,0-1-1,0 1 1,0-1-1,0 1 1,1-1-1,-1 1 1,0 0-1,0-1 1,1 1-1,-1 0 1,1 0 40,0 0-1,1 1 1,-1-1-1,0 0 1,1 0-1,-1 0 1,1 0-1,-1 0 1,1 0-1,2 0 1,101 38 2751,6 2-2589,-98-35-200,0 0 1,0 2-1,-1-1 0,0 1 1,-1 1-1,13 12 0,-17-14-535,-1 0 0,-1 1 0,9 12 0,3 13-4988,-9-14 2883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27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360 457 2144,'2'-13'3984,"-3"12"-3817,0 1 1,0-1-1,0 0 0,0 1 1,0 0-1,0-1 1,0 1-1,0 0 1,0-1-1,0 1 0,0 0 1,0 0-1,-1 0 1,1 0-1,0 0 1,-1 0-1,-24 4 560,19-2-530,-9 1-8,1 2-1,-1 0 0,1 0 0,1 1 1,-1 1-1,-13 9 0,2 1 125,1 0 0,-29 27-1,44-35-252,0 1 0,0 1 0,-12 16 0,18-21-42,0 1-1,0 0 1,1-1 0,-1 1 0,2 0 0,-1 1 0,1-1-1,-2 10 1,2-6 55,1 0 0,1 0 1,-1 0-1,2 0 0,-1 0 0,2 0 0,-1 0 0,2 0 0,5 17 0,-7-24-29,0 0 0,1 0 0,0-1 0,0 1 0,0 0 0,1-1 0,-1 1 0,1-1 0,-1 0 0,1 0 0,0 0 0,1 0 0,-1-1 0,0 1 0,1-1 0,-1 0 0,1 0 0,0 0 0,0 0 0,0 0 0,0-1 0,0 0 0,0 0 0,0 0 0,0 0 0,0-1 0,7 0 0,-1 0 15,0-1 1,0-1-1,0 0 0,0 0 1,0-1-1,19-8 1,55-32 219,-60 30-163,8-4-43,121-68 175,-108 57-262,53-42 0,-54 36-253,-40 32-122,-7 6 97,-5 10 243,3-1 120,0-1 1,0 1-1,1 0 1,1 0-1,0 1 1,1-1-1,0 1 1,1-1 0,1 1-1,0 0 1,2 17-1,-1-29-9,0 0 0,-1 1-1,1-1 1,0 0 0,0 0 0,0 0-1,0 0 1,0 0 0,1 0 0,-1 0-1,0 0 1,1 0 0,2 1 0,-4-2-37,1 0 1,0 0-1,0-1 1,0 1-1,0-1 1,0 1-1,0-1 1,0 1-1,0-1 1,0 1-1,1-1 1,-1 0-1,0 0 1,0 0-1,0 1 1,0-1-1,0 0 1,1 0-1,-1-1 1,0 1-1,0 0 1,0 0-1,0-1 1,0 1-1,0 0 1,1-1-1,0 0 1,4-3 80,0-1 1,-1 0-1,1 0 0,-1 0 1,7-10-1,6-5 2,-7 8-67,46-51-2,-44 48-298,18-18 0,-20 23-263,-9 10 139,-1 5 107,-1 6 45,-9 29-38,6-29 267,1 0 0,0 0 0,0-1-1,1 2 1,0-1 0,1 0 0,1 0 0,1 12 0,-1-16 103,0 0 0,1 0 1,0 0-1,1 0 0,5 13 0,-7-19-77,0 1 0,0-1 0,0 1 0,0-1-1,0 0 1,1 0 0,-1 0 0,0 1 0,1-1 0,-1 0 0,1-1-1,-1 1 1,1 0 0,-1 0 0,1-1 0,-1 1 0,1-1 0,0 1-1,-1-1 1,1 1 0,0-1 0,0 0 0,-1 0 0,1 0 0,0 0-1,-1 0 1,1-1 0,0 1 0,0 0 0,-1-1 0,3 0-1,7-3 77,1-1-1,-1 0 0,0-1 0,17-11 0,38-33 179,-11 4-105,65-71 0,-99 92-212,-1-2 0,30-51 0,-44 66-36,0-1-1,6-19 1,0-1-291,11-27 307,-14 18 315,-5 25-213,0-1-1,2-31 1,1-6 5,7-31 27,-14 61-806,-10 37-212,-6 26 500,-18 69 1,15-44 484,10-35-11,-66 197 1196,71-215-1158,1 0 0,0 1 0,1-1 0,0 1-1,1-1 1,0 1 0,1 19 0,1-24 0,-1 0 0,1-1 0,0 1 1,1 0-1,-1-1 0,1 1 1,0-1-1,1 0 0,-1 0 0,1 0 1,0 0-1,0 0 0,1 0 1,0-1-1,7 8 0,-8-9 38,1 0 0,-1 0-1,1-1 1,0 1 0,-1-1 0,1 0 0,0 0-1,0-1 1,7 3 0,-8-3-66,1-1 1,-1 0-1,0 0 1,0 0-1,0 0 1,0 0-1,1-1 0,-1 1 1,0-1-1,0 0 1,0 0-1,0 0 1,4-2-1,16-7 58,-1-2-1,0 0 1,21-16 0,-29 17-95,1 2 0,0-1 1,1 2-1,23-10 0,-23 13-124,-16 5 114,0 0 0,0 0 0,0 0 0,0 0 0,1 0 0,-1 0 0,0 0 0,0 0 0,0 0 0,0 0 0,0 0 0,0 0 0,0 0 0,0 0 0,0 0 0,0 0 0,0 0 0,0 0 0,0 0 0,0 0 0,1 0 0,-1 0 0,0 0 0,0 0 0,0 0 0,0 0 0,0 0 0,0 0 0,0 0 0,0 0 0,0 0 0,0 0 0,0 0 0,0 0 0,1 0 0,-1 0 0,0 0 0,0 0 0,0 0 0,0 0 0,0 0 0,0 0 0,0 0 0,0 0 0,0 0 0,0 0 1,0 0-1,0 0 0,0 1 0,0-1 0,0 0 0,0 0 0,0 0 0,0 0 0,0 0 0,0 0 0,0 0 0,0 0 0,0 0 0,0 0 0,0 0 0,0 0 0,0 1 0,0-1 0,0 0 0,-17 14-947,0-1 768,9-5 189,1 0-1,0 0 1,0 0 0,1 1 0,0 0-1,0 0 1,1 1 0,1 0 0,-1 0-1,2 0 1,-1 0 0,1 0 0,1 1-1,0 0 1,0-1 0,1 18 0,1-26 27,0 0 1,0 0-1,0 0 1,0 0 0,0 0-1,1 0 1,-1 0-1,1 0 1,-1-1-1,1 1 1,0 0-1,0 0 1,0-1 0,0 1-1,0 0 1,0-1-1,0 1 1,1-1-1,-1 1 1,0-1 0,1 0-1,1 2 1,-1-3-1,-1 1 0,1-1 1,-1 1-1,1-1 1,0 0-1,-1 1 1,1-1-1,-1 0 0,1 0 1,-1 0-1,1 0 1,0-1-1,-1 1 1,1 0-1,-1-1 0,1 1 1,-1-1-1,1 1 1,-1-1-1,1 0 1,-1 1-1,0-1 0,1 0 1,-1 0-1,0 0 1,0 0-1,0 0 1,2-3-1,10-10 16,0-1 1,-1-1-1,-1 0 1,-1 0-1,0-1 0,-1 0 1,-1-1-1,6-19 1,-13 35-71,0 0 0,-1 0-1,1-1 1,-1 1 0,1 0 0,-1-1 0,0 1 0,0 0 0,0-1 0,0 1 0,-1 0 0,1 0 0,-1-1-1,1 1 1,-2-4 0,1 5-9,0 0 0,1 0 0,-1 0 0,0 0 1,0 0-1,0 0 0,1 0 0,-1 0 0,0 1 0,0-1 0,0 0 0,-1 0 0,1 1 0,0-1 0,0 1 0,0-1 0,0 1 0,-1-1 0,1 1 0,0 0 0,0 0 0,-1-1 0,1 1 0,0 0 1,0 0-1,-1 0 0,1 0 0,0 1 0,-3-1 0,-4 2-98,5-2 102,0 0 0,-1 1 0,1 0 0,0-1 0,0 1 0,-4 2 0,13-4 148,0-1 0,0 1 0,12-1-1,13-2 154,-7-1-204,-1-1 0,0-1 0,0-1 0,34-17-1,-42 17-35,-1 0 0,0-2 0,-1 0 0,1 0 0,-2-1 0,0-1 0,18-21 0,-7 2-77,-3 0 0,32-63 0,23-76 230,-69 156-165,33-94-864,-38 99-203,-5 19 508,-34 156 244,-11 39 231,-23 32 111,-18 99 272,63-242 357,26-92-623,1-1-1,-1 1 1,1 0-1,0 0 1,-1 0-1,1-1 0,0 1 1,0 0-1,0 0 1,0 0-1,1 2 1,-1-4-40,0 0 1,0 0 0,1 1-1,-1-1 1,0 0 0,0 0 0,1 0-1,-1 0 1,0 0 0,0 0-1,1 1 1,-1-1 0,0 0 0,0 0-1,1 0 1,-1 0 0,0 0-1,0 0 1,1 0 0,-1 0 0,0 0-1,0 0 1,1 0 0,-1 0-1,0 0 1,0-1 0,1 1 0,-1 0-1,0 0 1,0 0 0,1 0-1,-1 0 1,0 0 0,0-1 0,0 1-1,1 0 1,-1 0 0,0 0-1,0-1 1,1 1 0,3-4 54,1-1 0,-1 1 0,0-1 0,-1 0 0,4-5 0,21-39-206,28-72-1,-18 36-126,61-107 109,-93 181 113,90-192-102,-91 192 133,10-23-47,10-24-361,36-59 0,-55 106 219,4-8-82,-6 15-23,-1 8-220,-2 0 482,-1 0 0,0 0 0,0 0 0,0 0 0,0 0 0,0 0 0,-1 0-1,0 0 1,0-1 0,0 1 0,0 0 0,-2 4 0,-4 11-68,-39 113-129,3-15 223,-76 246 193,32-132 186,62-177 308,-1-1 1,-37 54 0,53-89-258,-3 2 790,32-33-1107,-1-2 0,0 0 0,-1-1 0,-1-1 0,0 0 0,14-22 0,182-235-3799,-161 210 201,-16 23 1518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27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41 246 6816,'-41'-31'3072,"59"19"-2656,0 4 192,3 0-416,32-11 544,4 3-416,27-15 64,-1 8-224,35-9-32,-4 6-64,9 1-1248,-18 11 640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29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370 577 2976,'-5'-1'27,"3"0"219,0 0 0,-1 0 0,1 1 0,0-1-1,0-1 1,0 1 0,-3-2 0,5 2-169,-1 1 0,1 0 0,0-1-1,0 1 1,-1-1 0,1 1 0,0-1-1,0 1 1,0-1 0,0 0 0,-1 1 0,1-1-1,0 1 1,0-1 0,0 1 0,0-1-1,0 1 1,0-1 0,1 1 0,-1-1 0,0 0-1,0 1 1,0-1 0,0 1 0,1-1-1,-1 1 1,0-1 0,0 1 0,1 0 0,-1-1-1,0 1 1,1-1 0,-1 1 0,1 0-1,-1-1 1,1 1 0,0-1 0,55-49 2296,-34 28-2084,0 0 0,-1-1 0,-2-1 0,31-50 0,-22 16-163,24-69-1,-45 110-113,-1-1 1,0 0-1,-1 0 1,-1 0-1,3-35 1,-9 48-4,-1 8 16,-5 11 58,-28 54 226,-85 119 1,-99 133 575,-19 85 1328,232-391-1719,-9 26-1,16-40-483,0 1 0,0-1 1,-1 0-1,1 0 0,0 1 1,0-1-1,0 0 0,0 0 1,0 1-1,0-1 0,-1 0 1,1 0-1,0 1 0,0-1 1,0 0-1,0 1 0,0-1 1,0 0-1,0 0 0,0 1 1,0-1-1,0 0 0,1 0 1,-1 1-1,0-1 0,0 0 0,0 1 1,0-1-1,0 0 0,0 0 1,1 0-1,-1 1 0,0-1 1,0 0-1,0 0 0,0 1 1,1-1-1,-1 0 0,0 0 1,0 0-1,1 0 0,-1 0 1,0 1-1,0-1 0,1 0 1,-1 0-1,16-4 221,-12 3-174,8-4 8,-1 0 0,1-1 0,-1 0 0,0 0 1,13-11-1,-6 4-3,46-35 74,75-71-1,-102 85-139,344-310-236,-361 327 178,-2-2 0,19-24-1,-25 30-178,-19 26-115,-1-3 327,1 1-1,0-1 1,1 2-1,0-1 1,1 1 0,0-1-1,1 2 1,-4 20-1,6-27 67,1 1 0,0-1-1,0 1 1,1-1 0,0 1-1,0-1 1,1 1 0,0-1-1,0 1 1,0-1 0,1 1-1,-1-1 1,2 0 0,-1 0-1,1 0 1,0 0 0,0 0-1,8 9 1,-9-13 8,0 1 1,1-1-1,-1 0 0,1 0 0,0 0 1,0 0-1,0 0 0,0-1 1,0 0-1,0 1 0,0-1 0,1 0 1,-1 0-1,0-1 0,0 1 0,6 0 1,2-1 75,-1-1 0,1 1-1,19-5 1,3-3-46,0-1 0,0-1-1,-1-2 1,-1-2 0,0 0-1,-1-2 1,-1-2 0,48-36-1,-58 39-56,-2-2 0,24-26 0,-41 43-33,0 0 0,0 0 0,0 0 0,-1 0 0,1 1 0,0-1 0,-1 0 0,1 0 0,0 0 0,0 0 0,-1 0 0,1 0 0,0 0 0,0 0 0,-1 0 0,1 0 0,0 0 0,0 0 0,-1-1 0,1 1 0,0 0 1,0 0-1,-1 0 0,1 0 0,0 0 0,0 0 0,-1-1 0,1 1 0,0 0 0,0 0 0,0 0 0,-1 0 0,1-1 0,0 1 0,0 0 0,0 0 0,0-1 0,0 1 0,-1 0 0,1 0 0,0-1 0,0 1 0,0 0 0,0 0 0,0-1 0,0 1 0,0 0 0,0 0 0,0-1 1,0 1-1,0 0 0,0-1 0,0 1 0,0 0 0,0 0 0,0-1 0,0 1 0,1 0 0,-1 0 0,0-1 0,0 1 0,0 0 0,0 0 0,0 0 0,1-1 0,-1 1 0,-7 4-207,-1 0 0,1 1 0,0 0 0,-12 10-1,15-11 233,0 0 0,0 0-1,0 1 1,1-1 0,-1 1-1,1 0 1,0-1 0,-3 8-1,6-11 3,-1 0 0,1 0 0,0 0 0,-1 0 0,1 0 0,0 0 1,0 0-1,-1 0 0,1 0 0,0 0 0,0 0 0,0-1 0,0 1 0,0 0 0,1 0 0,-1 0 0,0 0 0,0 0 0,1 0 0,-1 0 0,0 0 0,1 0 1,-1 0-1,1-1 0,-1 1 0,1 0 0,-1 0 0,1 0 0,0-1 0,0 1 0,-1 0 0,1-1 0,0 1 0,0-1 0,0 1 0,2 0 45,0 0 0,0 0 0,0 0 0,0 0 0,0-1 0,0 0 0,0 1 0,0-1 0,0 0 0,3-1 0,22-3 68,-1-2-1,47-15 0,-11 3 5,-7 4-45,93-28-744,-220 80-5,43-22 540,11-6 110,0 1 0,1 0 0,-17 16 0,26-21 73,0 0 0,1 1-1,0 0 1,1 0 0,0 1 0,0-1-1,0 1 1,1 0 0,-4 9 0,8-16-31,-1 0 0,1 0 1,0 0-1,-1 0 0,1 0 0,0 0 1,0 1-1,0-1 0,0 0 0,0 0 1,0 0-1,0 0 0,0 0 0,0 2 1,1-3-11,-1 1-1,0-1 1,0 0 0,1 1 0,-1-1 0,0 0 0,0 1-1,1-1 1,-1 0 0,0 1 0,1-1 0,-1 0 0,1 0 0,-1 1-1,0-1 1,1 0 0,-1 0 0,1 0 0,-1 0 0,0 0-1,1 1 1,-1-1 0,1 0 0,0 0 0,3-1 49,0 1 0,0-1 0,-1 1 0,1-1 1,0 0-1,4-2 0,-6 2-69,27-11 161,0-2 1,-1-1-1,-1-1 0,32-24 0,4-2-325,-48 28-360,-13 11-54,-10 8 244,-17 16 167,0 2 0,2 0 0,-27 34 0,-52 82 237,-15 35 337,-15 21 376,126-187-616,5-6-77,-1 0 1,0 0 0,1 1 0,-1-1 0,1 1 0,-1-1 0,1 1 0,-1 5-1,2-8-71,0 0 0,-1 1 0,1-1 0,0 0 0,0 0 0,0 0 0,0 0 0,0 0 0,0 1 0,0-1 0,0 0 0,0 0 0,0 0 0,0 0 0,0 1 0,0-1 0,0 0 0,0 0 0,0 0 0,0 0-1,0 0 1,0 1 0,0-1 0,1 0 0,-1 0 0,0 0 0,0 0 0,0 0 0,0 1 0,0-1 0,0 0 0,0 0 0,0 0 0,1 0 0,-1 0 0,0 0 0,0 0 0,0 0 0,0 0 0,0 1 0,1-1 0,-1 0 0,7-3 167,12-10-130,0 0-1,0-1 1,24-26 0,-15 13-35,105-101 81,-60 57-27,156-163-190,-132 128 173,-40 42-83,-41 48-232,0 0 1,27-20-1,-43 38 256,1 0-1,-1-1 0,1 1 1,-1 0-1,0-1 1,0 1-1,0 0 0,0-1 1,0 1-1,0 0 1,0-1-1,-1 1 0,1 0 1,-1 1-1,-12 10-416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32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39 1888,'-5'-3'7140,"1"13"-6872,-5 13 784,-11 40 0,18-52-855,0 0 0,0 1-1,1-1 1,0 0 0,2 22 0,-1-15 89,0-12-167,0 0-1,0 0 1,2 9-1,-2-14-82,0 0 0,0-1 0,0 1 0,0 0-1,1 0 1,-1-1 0,0 1 0,1 0-1,-1-1 1,0 1 0,1 0 0,-1-1 0,1 1-1,-1 0 1,1-1 0,-1 1 0,1-1-1,-1 1 1,1-1 0,0 1 0,-1-1 0,1 0-1,0 1 1,-1-1 0,1 0 0,0 1 0,0-1-1,-1 0 1,1 0 0,0 0 0,0 0-1,0 0 1,1 0 36,0 0 0,0-1 0,0 1 0,0-1 0,0 0 0,0 0 0,0 1 0,0-1 0,0 0 0,-1-1-1,1 1 1,2-2 0,23-22 292,-11 9-239,46-31-186,89-53 0,-129 85 16,3-4-338,-19 17 7,-10 8-154,2-4 564,0 0 0,0 0 0,1 0 0,-1 1 0,1-1-1,0 1 1,0-1 0,0 1 0,0-1 0,0 1 0,0-1 0,1 1-1,-1 0 1,1-1 0,0 1 0,0 0 0,0-1 0,0 1 0,0 0 0,1 0-1,-1-1 1,1 1 0,-1-1 0,1 1 0,1 2 0,0-1 23,0 0 0,1 0 0,-1-1 0,0 1 0,1-1 0,0 1-1,0-1 1,0 0 0,0 0 0,1-1 0,-1 1 0,1-1 0,-1 1 0,1-1 0,5 2 0,0-1 34,0 0 0,0-1 0,0 0-1,0 0 1,0-1 0,0-1 0,0 1-1,1-1 1,-1-1 0,0 0 0,0 0 0,0-1-1,0 0 1,11-4 0,2-2-41,-1-1-1,0-1 1,-1-1 0,29-19 0,-43 26-16,0 0 1,0-1-1,0 0 1,-1 0-1,1 0 1,-1 0-1,-1-1 0,1 0 1,-1 0-1,0 0 1,0 0-1,3-10 1,-6 15-70,-1 0 0,0 0 1,1 0-1,-1 0 0,0 1 1,0-1-1,0 0 0,0 0 1,1 0-1,-1 0 0,-1 0 0,1 0 1,0 0-1,0 0 0,0 1 1,0-1-1,-1 0 0,1 0 1,0 0-1,-1 0 0,1 0 1,-1 1-1,1-1 0,-1 0 0,1 0 1,-1 1-1,1-1 0,-1 0 1,0 1-1,1-1 0,-1 1 1,-1-1-1,1 0 11,0 1 0,0-1 0,-1 1 0,1-1 0,0 1 0,0 0 0,0 0 0,-1 0 0,1 0 0,0 0 0,0 0 0,-1 0 0,1 0 0,0 0 0,0 1 0,-1-1 1,1 0-1,0 1 0,0-1 0,0 1 0,0-1 0,0 1 0,-1 0 0,0 0 0,-8 7 9,1 1 0,0 0 0,0 0 0,0 0 0,2 1 0,-1 1 0,1-1 0,0 1 0,-8 20 1,12-23 91,1-1 1,0 0-1,1 1 1,-1-1-1,1 1 1,1-1-1,0 1 1,0-1-1,1 12 1,0-16-23,-1 1 0,1-1 0,0 1 1,0-1-1,0 0 0,0 0 0,1 0 1,-1 1-1,1-1 0,0-1 0,0 1 1,0 0-1,0 0 0,0-1 0,1 1 1,-1-1-1,1 0 0,-1 1 1,1-1-1,0-1 0,0 1 0,0 0 1,3 1-1,-2-2 0,-1 0 1,1-1 0,-1 1 0,1-1-1,-1 1 1,1-1 0,-1 0-1,1-1 1,-1 1 0,1 0-1,-1-1 1,6-1 0,4-3 132,23-10 0,-22 8-195,71-33 138,-39 17-132,0 2 0,65-20 0,-99 38-52,-7 1 54,1 0 0,0 1 0,0 0 0,8-1 0,-14 2 4,1 0-1,-1 1 1,0-1-1,0 0 1,0 0-1,1 0 1,-1 0-1,0 0 1,0 0-1,0 0 1,0 0-1,1 1 1,-1-1-1,0 0 1,0 0-1,0 0 1,0 0-1,0 1 1,0-1-1,1 0 1,-1 0-1,0 0 1,0 1 0,0-1-1,0 0 1,0 0-1,0 0 1,0 1-1,0-1 1,0 0-1,0 0 1,0 1-1,0-1 1,0 0-1,0 0 1,0 0-1,0 1 1,0-1-1,0 0 1,0 0-1,0 0 1,0 1-1,-1-1 1,1 0-1,0 0 1,0 0-1,0 0 1,-1 1 0,-6 13 143,6-13-129,-22 36 443,11-17-351,-15 27-1,23-36-77,4-9 56,-1 0-1,1-1 0,-1 1 0,0 0 0,0 0 0,0 0 0,0 0 1,-2 1-1,51-32 820,86-48-1176,-129 75 175,-1-1-1,2 1 1,-1 1 0,0-1 0,6 0 0,-10 1 74,0 1-1,0 0 1,-1 0 0,1 0 0,0 0-1,0-1 1,0 1 0,0 1 0,0-1-1,0 0 1,-1 0 0,1 0-1,0 0 1,0 1 0,0-1 0,0 0-1,0 1 1,-1-1 0,1 0 0,0 1-1,0-1 1,-1 1 0,1 0 0,0-1-1,-1 1 1,1-1 0,-1 1 0,1 0-1,-1 0 1,1-1 0,-1 1 0,1 0-1,-1 0 1,0 0 0,1-1 0,-1 1-1,1 2 1,12 74 152,-13-69-41,2-1-1,-1 1 0,5 12 1,-6-18-58,1-1 0,-1 1-1,1-1 1,0 1 0,-1-1 0,1 1 0,0-1 0,0 0 0,0 1 0,0-1-1,0 0 1,0 0 0,0 0 0,0 0 0,0 0 0,1 0 0,-1 0 0,0 0-1,1 0 1,-1-1 0,1 1 0,-1 0 0,1-1 0,-1 1 0,1-1-1,1 1 1,0-2 11,1 1-1,-1-1 1,1 1 0,-1-1-1,0 0 1,0 0-1,1-1 1,-1 1-1,3-2 1,30-20 79,-15 8-64,37-19 8,67-28 0,66-18-396,-104 52 8,-155 68-384,56-32 697,0 0 1,0 1-1,0 0 1,1 1-1,1 0 1,-1 1-1,2 0 1,-11 15-1,18-23 29,-1 1 1,1 0-1,0 0 0,1 0 0,-1 1 1,1-1-1,-1 0 0,1 0 0,1 1 0,-1-1 1,0 1-1,1 6 0,0-9 2,0 0 0,1 0 0,-1 0-1,0 0 1,1 0 0,-1-1 0,1 1 0,0 0-1,0 0 1,0-1 0,0 1 0,0 0 0,0-1-1,0 1 1,0-1 0,0 1 0,1-1 0,-1 0-1,1 0 1,-1 1 0,1-1 0,-1 0 0,1 0-1,0 0 1,0-1 0,-1 1 0,1 0-1,0-1 1,0 1 0,0-1 0,2 1 0,2 0 19,1-1 0,-1 1 0,1-1 0,0-1 0,-1 1 0,1-1 0,-1 0 0,1-1 0,-1 1 0,0-1 0,8-4 0,5-3 31,1-1 0,18-15-1,-2 3-53,39-23-111,2 4 1,93-35-1,-167 74 13,15-4-124,-18 6 189,0 0-1,0 0 0,1 0 1,-1 0-1,0-1 1,1 1-1,-1 0 0,0 0 1,0 0-1,1 0 1,-1 0-1,0 0 0,1 0 1,-1 0-1,0 0 1,1 0-1,-1 0 0,0 0 1,1 0-1,-1 0 1,0 0-1,1 0 0,-1 0 1,0 1-1,0-1 1,1 0-1,-1 0 0,0 0 1,1 0-1,-1 1 1,0-1-1,0 0 0,0 0 1,1 1-1,-1-1 1,0 0-1,0 0 0,0 1 1,1-1-1,-1 1 1,-1 1-11,0 0 0,-1 1 0,1-1 1,0 0-1,-1 1 0,0-1 1,1 0-1,-1 0 0,0 0 0,0 0 1,-3 1-1,-6 8 15,-7 8 21,4-3-8,0 0 0,-15 22-1,26-34 44,0 1 0,1-1 0,-1 1-1,1 0 1,0 0 0,0 0 0,1 0 0,-1 1 0,1-1-1,0 0 1,1 0 0,-1 1 0,1-1 0,0 7 0,0-11-35,1 0 1,-1 0 0,0 0 0,0 0-1,1 0 1,-1 0 0,0 0-1,1-1 1,-1 1 0,1 0 0,-1 0-1,1 0 1,-1 0 0,1-1-1,0 1 1,-1 0 0,1-1 0,0 1-1,0 0 1,-1-1 0,1 1-1,0-1 1,0 1 0,0-1 0,0 0-1,0 1 1,0-1 0,-1 0 0,1 1-1,0-1 1,0 0 0,0 0-1,0 0 1,0 0 0,0 0 0,0 0-1,0 0 1,0 0 0,0-1-1,1 1 1,6-2 82,-1 0-1,0 0 0,0-1 1,8-4-1,-9 4-5,101-51 367,29-12-944,-132 64 412,0 0 0,0 1 0,0 0 0,0 0 0,6 0-1,-9 0 69,-1 1 0,1 0 0,-1 0-1,1 0 1,0 0 0,-1 0-1,1 0 1,0 0 0,-1 1 0,1-1-1,0 0 1,-1 0 0,1 0 0,-1 1-1,1-1 1,-1 0 0,1 1 0,0-1-1,-1 0 1,1 1 0,-1-1-1,1 1 1,-1-1 0,0 1 0,1-1-1,-1 1 1,0-1 0,1 1 0,-1-1-1,0 1 1,1 0 0,-1-1-1,0 1 1,0-1 0,0 1 0,0 0-1,1-1 1,-1 1 0,0 0 0,0-1-1,0 1 1,0 0 0,0-1 0,-1 1-1,1 1 1,-3 12-12,0 1 0,-1-1 0,-5 14 0,-13 26-187,-51 91-1,-44 48 118,106-175 115,-169 267 652,155-250-408,23-33-207,0 0 0,-1 0 0,1 1-1,-1-2 1,1 1 0,-1 0 0,0 0 0,0-1 0,1 0 0,-5 2 0,6-3-40,0 1 0,0-1-1,0 0 1,0 0 0,-1 1 0,1-1 0,0 0 0,0 0 0,0 0 0,-1 0 0,1-1 0,0 1 0,0 0 0,0 0 0,-1-1 0,1 1 0,0-1 0,0 1 0,0-1 0,0 1 0,-2-2 0,1 0-5,0 0 0,1 0 0,-1 0 0,0 0 0,1 0 0,-1 0 0,1 0 0,0-1 1,-2-3-1,0-3-12,0-1 1,1 1 0,0-1 0,-1-12-1,2 1 9,1 0 0,0-1 0,2 1 0,1-1 0,8-32 0,-3 23 40,2 0 0,26-55 0,-27 70-17,0 0 1,2 0 0,0 2 0,0-1 0,2 1 0,0 1 0,0 0-1,1 1 1,1 0 0,0 2 0,30-18 0,-10 10-553,2 2 1,0 1 0,0 1 0,57-11-1,-81 22-726,1 0-1,-1 1 1,0 0-1,23 1 0,0 7-1557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34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87 970 5632,'0'0'79,"-1"0"0,1 0 0,0 0-1,-1 0 1,1 0 0,0 0 0,-1-1 0,1 1 0,0 0 0,-1 0 0,1 0 0,0-1 0,0 1 0,-1 0 0,1 0-1,0-1 1,0 1 0,0 0 0,-1-1 0,1 1 0,0 0 0,0-1 0,0 1 0,0 0 0,0-1 0,-1 1-1,1 0 1,0-1 0,0 1 0,0 0 0,0-1 0,5-15 1517,16-20-2,-17 30-1336,20-27 375,2 0 1,40-37-1,-37 40-480,12-16 46,-2-2 0,59-96 1,-12-3 27,-20 30-92,69-106 260,-128 210-492,-13 18 113,-17 26 124,-40 75 196,-142 170 346,111-169-258,27-33 175,-63 90-1,1 39 757,120-182-1072,8-16-14,3-5-157,7-6-16,-9 6-93,17-14 65,34-26-19,22-5-122,138-63 0,-50 28 100,-114 54-103,59-43-1,-98 63-8,-7 5 36,1-1-1,0 1 1,-1-1-1,1 1 1,0 0-1,0 0 0,0-1 1,0 1-1,0 1 1,0-1-1,1 0 1,-1 0-1,2 1 0,-4 0 6,0 1-1,0 0 1,0 0-1,0 0 1,-1 0-1,1 0 1,0 0-1,-1-1 1,1 1-1,0 0 0,-1 0 1,1 0-1,-1-1 1,1 1-1,-2 1 1,-14 21-105,13-19 109,-3 5 2,-8 11 78,-13 26 1,23-40 77,1 0 0,1 0 0,-1 1 0,1-1-1,0 1 1,1 0 0,0 0 0,-1 12 0,2-18-93,0 0 0,0 0-1,0 0 1,0 0 0,0 0-1,0 0 1,0 0 0,0 0 0,1 0-1,-1 0 1,0 0 0,1 0 0,-1 0-1,1 0 1,-1 0 0,1 0-1,-1 0 1,1-1 0,0 1 0,-1 0-1,1 0 1,0-1 0,0 1 0,-1 0-1,1-1 1,0 1 0,0-1 0,0 1-1,0-1 1,0 1 0,0-1-1,0 0 1,0 1 0,0-1 0,0 0-1,0 0 1,0 0 0,0 0 0,0 0-1,0 0 1,0 0 0,0 0-1,0 0 1,1-1 0,3 0 28,0 0 0,1 0 0,-1-1-1,-1 0 1,1 0 0,0 0 0,5-4 0,0-1 49,0 0-1,0-1 1,-1-1 0,14-15-1,-18 18-100,0 1-1,-1-1 0,0 0 1,0 0-1,-1-1 0,0 1 1,0-1-1,0 0 1,2-9-1,-5 15-10,0-1-35,1 1-1,-1-1 1,0 0-1,1 0 1,-1 0-1,0 0 1,0 1-1,0-1 1,-1 0-1,1 0 1,0 0-1,-1 1 1,1-1-1,-1 0 1,0 0-1,1 1 1,-1-1-1,0 1 1,0-1-1,-2-2 1,15 2-10,1 1-1,18 0 1,-4 6 376,0 0 0,0 2 0,-1 1-1,0 1 1,0 2 0,47 26 0,-54-26 8,25 21 1,-27-19-74,27 16-1,-37-26-488,-1 0 1,1 0-1,0 0 1,0-1-1,0 0 1,0 0-1,0-1 1,9 1-1,9-2-1629,1-5-3444,-3 1 1824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37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299 898 3808,'-5'-7'1228,"5"12"335,-2 12-274,-25 86 1560,-45 150 34,56-208-2313,-2-1-1,-1 0 1,-38 60-1,45-85-203,-16 25 325,26-41-579,-1 0 0,1 0 0,-1-1 0,1 1 0,-1-1 0,0 1-1,0-1 1,0 0 0,0 0 0,-4 2 0,7-4-100,0 0 0,0 0 0,-1 0 0,1 0 0,0 0 0,0 0-1,-1 1 1,1-1 0,0 0 0,0 0 0,-1 0 0,1 0 0,0 0 0,0 0 0,-1 0 0,1 0 0,0 0-1,0 0 1,0-1 0,-1 1 0,1 0 0,0 0 0,0 0 0,-1 0 0,1 0 0,0 0 0,0 0 0,0-1-1,-1 1 1,1 0 0,0 0 0,0-1 3,-1 0 1,1 1-1,0-1 0,0 0 0,0 1 0,0-1 0,0 0 1,0 1-1,0-1 0,0 0 0,0 0 0,0 1 1,0-1-1,1 0 0,-1 0 0,29-67 172,2-7-346,26-56-162,-40 97 214,2 0 0,1 2 0,1 0 1,32-34-1,-44 55 88,1 1 0,0 0 0,1 1 1,0 0-1,1 1 0,-1 0 0,1 1 0,1 0 1,0 1-1,-1 0 0,2 1 0,-1 1 0,1 0 1,19-3-1,-30 6 12,0 1 0,0 0 0,0 0 0,0 0 1,0 0-1,0 0 0,0 1 0,0-1 0,0 1 0,0 0 1,0 0-1,-1 0 0,1 0 0,3 2 0,-4-2 5,-1 1-1,1-1 0,-1 0 1,0 1-1,1-1 1,-1 0-1,0 1 0,0 0 1,0-1-1,0 1 0,0 0 1,-1-1-1,1 1 1,-1 0-1,1 0 0,-1 0 1,1-1-1,-1 1 1,0 0-1,0 0 0,0 0 1,0 0-1,0 2 0,-2 11-6,-1 1-1,0-1 1,-1 0-1,-1-1 1,-8 21-1,-40 68 483,45-90-208,-20 26-1,25-35-183,-1 0 1,1 0 0,-1 0 0,-1 0-1,1 0 1,0-1 0,-1 0 0,-10 5-1,14-7-83,1-1 0,-1 0-1,0 0 1,0 1 0,0-1-1,0 0 1,0 0 0,0 0-1,0 0 1,0 0 0,0 0-1,0 0 1,0 0 0,0 0-1,-2-1 1,4 0-38,0 0 0,0 0-1,0 0 1,0 0 0,1 0 0,-1 1-1,0-1 1,0 0 0,0 1 0,2-1-1,167-83-103,-92 39 360,74-56 0,-107 66-81,-1-2 0,73-81 1,96-173 189,-66 42-327,-118 188 4,-3-1 1,22-80-1,-44 130 18,18-73 510,-22 83-518,1 0-1,-1 1 1,0-1 0,1 0 0,-1 0-1,0 1 1,0-1 0,0 0 0,0 0 0,-1 0-1,1-2 1,-1 4-15,1 0-1,0 0 1,0 0-1,0 0 1,0 0 0,-1 0-1,1 0 1,0 0-1,0 0 1,0 0-1,-1 0 1,1 0 0,0 0-1,0 0 1,0 0-1,0 0 1,-1 0-1,1 0 1,0 0-1,0 0 1,0 0 0,0 0-1,-1 1 1,1-1-1,0 0 1,0 0-1,0 0 1,0 0-1,0 0 1,-1 0 0,1 1-1,0-1 1,0 0-1,0 0 1,-12 15-104,-45 81-15,-98 193 31,120-210 196,3 1 0,-38 146 0,66-209-4,1 0 0,0 0 1,1 28-1,1-41-65,1 0 0,1 0 0,-1 0 0,1 0 1,-1 0-1,1 0 0,0-1 0,1 1 0,-1 0 0,0 0 0,1-1 0,0 1 1,0-1-1,0 1 0,1-1 0,-1 0 0,1 0 0,-1 0 0,1 0 0,0-1 1,4 4-1,-1-3 8,1 1 1,0-1-1,0-1 0,1 1 1,-1-1-1,0-1 1,1 1-1,-1-1 1,1 0-1,-1-1 0,10 0 1,7-2 14,1 0-1,26-7 1,-24 2-187,1-1-1,-1-1 1,-1-1 0,48-26 0,93-69-353,-123 75 414,-3 2-547,-33 24 406,-6 6-11,-14 12-47,-84 89 46,39-39 173,55-62 50,-17 18 101,-27 39 1,42-54-36,0 1 0,0 0 0,1 0 0,0 0 0,1 0 0,-1 0 0,1 1 0,0-1 1,1 1-1,-1-1 0,2 1 0,-1 0 0,0 8 0,1-14-51,0-1 1,0 1-1,0 0 0,0-1 1,0 1-1,1 0 0,-1 0 0,0-1 1,0 1-1,0 0 0,1-1 1,-1 1-1,0 0 0,1-1 1,-1 1-1,1 0 0,-1-1 1,0 1-1,1-1 0,-1 1 0,1-1 1,0 1-1,-1-1 0,1 1 1,-1-1-1,1 0 0,0 1 1,-1-1-1,1 0 0,0 1 1,-1-1-1,1 0 0,0 0 0,-1 0 1,1 0-1,0 0 0,0 0 1,-1 0-1,1 0 0,0 0 1,0 0-1,-1 0 0,1 0 1,0 0-1,1-1 0,2 0 49,1-1 0,-1 0 0,1 0 1,-1-1-1,0 1 0,4-4 0,86-76 223,-54 45-233,13-14-154,-28 25-497,41-31-1,-65 56 563,-1 1 0,1-1 0,-1 1 0,1-1 0,-1 1-1,1-1 1,-1 1 0,1 0 0,-1 0 0,1-1-1,0 1 1,-1 0 0,1 0 0,0-1 0,-1 1 0,1 0-1,0 0 1,-1 0 0,1 0 0,0 0 0,-1 0 0,2 0-1,-2 1 15,1-1-1,-1 1 0,0-1 1,0 1-1,1-1 0,-1 1 0,0-1 1,0 1-1,0-1 0,1 1 0,-1-1 1,0 1-1,0-1 0,0 1 0,0-1 1,0 1-1,0-1 0,0 1 0,0-1 1,0 1-1,-1 0 0,0 8-61,-1-1 1,-5 13-1,5-15 69,0 0 49,0 1 0,1 0 0,-1 0 1,1-1-1,1 1 0,-1 0 0,2 9 0,-1-14 3,0 0 0,1 1 0,-1-1-1,1 0 1,-1 1 0,1-1 0,0 0-1,0 0 1,0 0 0,0 0 0,1 0-1,-1 0 1,0 0 0,1 0 0,-1 0-1,1-1 1,0 1 0,0-1 0,0 1-1,-1-1 1,1 1 0,0-1 0,1 0 0,-1 0-1,2 1 1,2-1 76,0 0-1,0 0 0,0 0 1,-1 0-1,1-1 1,0 0-1,0 0 1,0-1-1,0 1 1,0-1-1,10-4 1,-1 1-28,-1-1 0,0-1 0,19-10 1,-22 9-58,0 0 0,0-1 1,-1 0-1,14-14 0,32-41-218,-13 14-323,-43 48 475,1 0 0,-1 0-1,1 1 1,0-1-1,-1 0 1,1 1 0,0-1-1,0 0 1,-1 1-1,1-1 1,0 1 0,0-1-1,0 1 1,0 0-1,0-1 1,-1 1 0,1 0-1,0 0 1,2-1-1,-3 2 20,0-1-1,1 0 0,-1 0 0,1 1 1,-1-1-1,1 0 0,-1 1 0,0-1 1,1 0-1,-1 1 0,0-1 0,1 1 0,-1-1 1,0 1-1,1-1 0,-1 1 0,0-1 1,0 1-1,0-1 0,1 1 0,-1-1 1,0 1-1,0-1 0,0 1 0,1 5-40,-1 0 0,0-1 0,0 1 0,0 0 0,-2 7 0,-6 27-40,-23 72 0,7-36 752,23-72-214,-1-5-193,2-7-343,3-25-834,-3 28 735,0 0 0,1 0 0,-1 0 1,1 0-1,2-8 0,0 3-173,0 4 72,11 3 346,32-4 111,65-19 0,44-23 89,-57 17-238,-23 5 145,-42 15-56,0 0 1,36-6-1,-64 17-61,1 0 0,0 1 1,0-1-1,0 1 0,9 1 0,-14-1-34,1 0 1,-1 1-1,1-1 0,-1 0 0,1 1 0,-1-1 1,0 1-1,1 0 0,-1-1 0,0 1 0,0 0 1,1 0-1,-1 0 0,0 0 0,0 0 0,0 0 1,0 0-1,0 0 0,0 0 0,0 1 0,0-1 1,-1 0-1,1 0 0,0 1 0,-1-1 0,1 3 1,1 3 14,-2-1 1,1 1 0,0-1-1,-1 1 1,-1 0-1,1-1 1,-1 1 0,0-1-1,0 1 1,-1-1-1,0 0 1,0 1 0,-3 5-1,-6 10 308,0-1 0,-18 24 0,23-36-209,22-21 630,25-22 0,-1-5-891,44-39-256,-72 68 309,0 1 0,1 0 0,0 0 0,0 2-1,16-7 1,-26 13 29,-1 0-1,0 0 1,1 0-1,-1 0 0,1 1 1,-1 0-1,1-1 1,-1 1-1,1 0 0,-1 0 1,1 0-1,-1 0 1,6 2-1,-7-2 47,0 1-1,-1-1 1,1 1 0,0-1 0,0 1-1,0 0 1,-1-1 0,1 1 0,0 0-1,0-1 1,-1 1 0,1 0 0,-1 0 0,1 0-1,-1 0 1,1-1 0,-1 1 0,1 0-1,-1 0 1,0 0 0,0 0 0,1 0-1,-1 0 1,0 0 0,0 0 0,0 0-1,0 0 1,0 0 0,0 0 0,0 0-1,-1 0 1,1 0 0,0 0 0,-1 1-1,-2 9 15,-1 0 0,-1-1-1,1 1 1,-2-1-1,-8 13 1,-11 23 659,25-45-642,0-1-1,0 0 1,0 1 0,0-1 0,0 0 0,0 0 0,1 1 0,-1-1 0,0 0 0,0 0-1,0 0 1,1 1 0,-1-1 0,0 0 0,0 0 0,1 0 0,-1 1 0,0-1 0,0 0 0,1 0-1,-1 0 1,0 0 0,0 0 0,1 0 0,-1 0 0,0 0 0,1 0 0,-1 0 0,0 0-1,1 0 1,-1 0 0,0 0 0,0 0 0,1 0 0,-1 0 0,1 0 0,8-2 90,1-1 0,-1 0 0,0 0 0,0-1 0,9-5 0,0 0-146,9-3-42,3-2-138,1 1 0,34-9 0,-62 21 159,1 0-1,0 0 0,0 1 0,0-1 1,-1 1-1,1 0 0,0 0 1,5 1-1,-7 0 36,-1-1 1,0 0-1,0 1 1,0-1-1,0 0 0,0 1 1,0 0-1,0-1 1,0 1-1,0-1 0,0 1 1,0 0-1,0 0 1,-1 0-1,1-1 0,0 1 1,0 0-1,-1 0 1,1 0-1,-1 0 0,1 0 1,-1 0-1,1 1 1,-1-1-1,1 0 1,-1 0-1,0 0 0,0 0 1,0 0-1,0 0 1,0 1-1,0 0 0,-1 7 32,0-1-1,0 0 1,-1 0-1,0 0 1,-5 12-1,-4 15 254,11-34-243,0-1-1,0 0 0,0 1 0,0-1 1,0 1-1,0-1 0,0 1 1,0-1-1,0 1 0,0-1 0,0 0 1,0 1-1,0-1 0,0 1 1,0-1-1,0 1 0,1-1 1,-1 0-1,0 1 0,0-1 0,1 0 1,-1 1-1,0-1 0,0 1 1,1-1-1,-1 0 0,1 1 0,13 2 398,16-7 56,-16 0-427,-1 0 0,-1-1 1,1 0-1,16-10 0,45-33-296,-63 41 226,23-18-137,-19 14-125,1 0 0,29-15 0,-45 26 270,1 0 0,-1-1 0,1 1 0,-1 0 0,1-1 0,-1 1 0,1 0 0,0 0 0,-1-1 0,1 1 0,0 0 0,-1 0 0,1 0 0,0 0 0,-1 0 0,1 0 0,0 0 0,-1 0 0,1 0 0,0 0 0,-1 1 0,1-1 0,-1 0 0,1 0 0,0 1 0,-1-1 0,1 0 0,-1 1 0,1-1 0,-1 0 0,1 1 0,-1-1 0,1 1 0,-1-1 0,1 1 0,0 0 0,-1 1-5,1-1-1,-1 1 0,1 0 1,-1-1-1,0 1 0,0 0 0,0-1 1,0 1-1,0 0 0,0-1 1,0 1-1,0 0 0,-2 3 0,0 2 51,-1 0-1,-1 0 0,-6 11 1,-9 20 221,18-36-225,0 0-1,1 1 1,-1-1 0,0 0-1,1 1 1,0-1 0,0 1 0,0-1-1,0 1 1,0-1 0,0 1-1,0-1 1,2 5 0,-1-6-7,-1 0 0,1 1 0,0-1 1,0 1-1,0-1 0,0 0 0,0 0 1,0 1-1,0-1 0,0 0 0,0 0 1,0 0-1,1 0 0,-1 0 0,1-1 0,-1 1 1,0 0-1,1-1 0,-1 1 0,1-1 1,-1 1-1,1-1 0,0 0 0,-1 1 1,4-1-1,2 0 80,0 0 0,0 0 1,0-1-1,10-2 0,-9 1-39,0 1-1,-1-2 1,1 1 0,-1-1-1,1 0 1,-1-1 0,0 1-1,0-2 1,-1 1 0,11-9-1,-12 8-96,0-1 0,0 0 0,0 0 0,-1 0 0,0 0 0,0-1 1,0 1-1,-1-1 0,4-12 0,-6 16 7,0-1 0,-1 1 1,1 0-1,-1-1 1,0 1-1,0-1 0,0 1 1,0 0-1,0-1 0,-1 1 1,0-1-1,0 1 1,0 0-1,0 0 0,0 0 1,0-1-1,-1 1 0,0 0 1,1 1-1,-1-1 1,0 0-1,-1 0 0,-2-2 1,-5-4 48,-6-6 6,15 15-23,1-1 1,-1 0-1,1 1 0,-1-1 0,1 0 1,-1 0-1,1 1 0,0-1 1,-1 0-1,1 0 0,0 1 0,0-1 1,0 0-1,0 0 0,0 0 1,-1 0-1,1 1 0,1-1 0,-1 0 1,0-1-1,1 0 5,1 0 0,-1 0 0,1 1 0,0-1 0,0 0 0,0 1 0,-1 0 0,1-1 0,1 1 0,-1 0 0,0 0 1,0 0-1,0 0 0,4 0 0,8-4-28,1 1 1,0 1 0,1 1-1,-1 0 1,0 1 0,1 0-1,-1 1 1,1 1 0,22 4-1,-31-4 6,-1 1 0,1 0 0,-1 0 0,0 1-1,0 0 1,0 0 0,0 0 0,0 0-1,0 1 1,-1 0 0,0 0 0,0 1 0,0 0-1,0 0 1,-1 0 0,0 0 0,0 0 0,0 1-1,-1 0 1,0 0 0,0 0 0,0 0 0,-1 0-1,0 1 1,2 9 0,-2-5 95,-1 1 0,0 0 0,-1-1 0,-3 21 0,4-20 252,3-8 106,-2-4-370,-1 0-1,1-1 1,0 1 0,-1-1-1,1 1 1,0-1-1,-1 0 1,1 0-1,1-1 1,6-3-72,13-6 29,38-29 0,-15 10-211,-40 26 122,0 1-1,0 1 1,1-1-1,0 1 0,-1 0 1,10-2-1,-14 4 46,1-1 1,0 1-1,0 0 0,-1 0 0,1 0 1,0 0-1,0 0 0,0 0 1,-1 0-1,1 0 0,0 1 0,0-1 1,-1 1-1,1-1 0,0 1 0,-1 0 1,1 0-1,-1-1 0,1 1 0,-1 0 1,1 1-1,-1-1 0,1 0 1,-1 0-1,0 0 0,2 3 0,6 10-60,-4-5 273,0-1 0,1 0 0,0-1 0,7 8 0,-11-13-134,0 0 0,1 0 1,0 0-1,-1 0 0,1-1 1,0 1-1,0-1 0,0 1 1,0-1-1,0 0 0,0-1 1,0 1-1,1 0 1,-1-1-1,0 0 0,4 1 1,13-2 57,0 0 0,1-2 1,-1 0-1,0-1 0,-1-1 1,1-1-1,-1 0 0,23-12 1,-27 9-119,-1 0 1,0 0 0,0-1 0,-1-1 0,-1-1-1,0 1 1,18-24 0,-1-5 17,30-55 1,-13 20-499,-46 75 468,0-1 1,0 1 0,0-1 0,0 1-1,1-1 1,-1 1 0,0-1 0,0 1 0,1 0-1,-1-1 1,0 1 0,1-1 0,-1 1 0,0 0-1,1-1 1,-1 1 0,1 0 0,-1-1-1,0 1 1,1 0 0,-1 0 0,1-1 0,0 1-1,-3 16-221,-1-2 157,-37 155-284,31-141 382,-1 0 1,-1-1-1,-28 50 1,32-67 15,-17 28 207,22-35-212,-1 0 0,1-1 0,-1 1 1,1-1-1,-1 1 0,0-1 0,0 0 0,0 0 0,-4 2 0,6-3-12,-1-1 0,1 1 0,-1-1 0,1 0 0,-1 1-1,1-1 1,-1 0 0,1 0 0,-1 0 0,1 0 0,-1 0-1,1 0 1,-1-1 0,1 1 0,-1 0 0,1-1 0,-1 1 0,1-1-1,-1 0 1,1 1 0,0-1 0,0 0 0,-1 0 0,1 0 0,0 0-1,0 0 1,0 0 0,0 0 0,0 0 0,0 0 0,0 0-1,0-1 1,0 1 0,0-2 0,0 1-15,0 1-1,1 0 1,-1-1 0,1 1 0,-1-1-1,1 1 1,0 0 0,0-1-1,-1 1 1,1-1 0,0 1-1,0-1 1,0 1 0,1-1 0,-1 1-1,0-1 1,1 1 0,-1 0-1,0-1 1,1 1 0,0-1-1,-1 1 1,1 0 0,0 0 0,0-1-1,-1 1 1,1 0 0,0 0-1,0 0 1,0 0 0,1 0-1,-1 0 1,0 0 0,0 0-1,3 0 1,1-1 18,1 0 0,-1 1 0,1 0 0,0 0 0,0 1 0,0 0 0,-1 0 1,1 0-1,0 0 0,9 3 0,8-1-63,41 2-647,42 2-7746,-70-2 5324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15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 5888,'-1'-11'2759,"11"33"-2036,14 39 51,33 69 983,-45-106-1432,2 0-1,0-1 1,23 28 0,21 14 73,16 20 36,-9-7 584,-50-65-596,2-1-150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38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31 313 5152,'-2'1'247,"0"0"-1,0 0 1,0 1-1,0-1 1,0 0 0,0 1-1,1 0 1,-1-1 0,0 1-1,1 0 1,-1 0 0,1 0-1,0 0 1,0 0 0,0 0-1,0 0 1,0 0 0,0 0-1,-1 4 1,3-6-133,-1 0 1,0 0-1,1 0 1,-1 0-1,1 0 1,-1 1-1,0-1 1,1 0-1,-1 0 0,0 0 1,1 0-1,-1 0 1,1 0-1,-1 0 1,0 0-1,1 0 1,-1 0-1,0-1 0,1 1 1,-1 0-1,1 0 1,-1 0-1,1 0 1,9-5 406,1-1 0,-1 0 0,0 0 0,-1-1-1,14-12 1,-7 7-281,108-83 410,-86 67-464,-2-1-1,-1-2 0,30-36 1,-62 64-187,12-17 59,-15 20-64,1-1 0,-1 1 0,0 0 0,1-1 1,-1 1-1,0 0 0,0-1 0,0 1 0,0-1 1,1 1-1,-1 0 0,0-1 0,0 1 0,0-1 1,0 1-1,0 0 0,0-1 0,0 1 0,0-1 1,0 1-1,0-1 0,0 1 0,0 0 0,0-1 1,-1 1-1,1-1 0,0 1 0,0 0 0,0-1 1,-1 1-1,1 0 0,0-1 0,0 1 1,-1 0-1,1-1 0,0 1 0,-1 0 0,1-1 1,0 1-1,-1 0 0,0-1 0,1 1 1,-1 0-1,1 0 1,-1 0 0,1 0-1,-1 0 1,1 0 0,-1 0-1,1 0 1,-1 0 0,0 0-1,1 0 1,-1 0 0,1 0-1,-1 0 1,1 0 0,-1 0-1,1 1 1,-1-1 0,-3 2 38,0 0 1,0 0-1,1 0 0,-1 0 1,1 1-1,0 0 1,-6 5-1,-21 27 466,17-19-231,10-12-177,0-1-1,1 0 0,-1 1 0,1-1 1,0 1-1,0 0 0,0 0 0,1 0 1,-1 0-1,-1 7 0,3-9-40,0 1 0,0-1 0,0 0 0,0 0 0,0 0 0,1 0 0,-1 1 0,1-1 0,-1 0 0,1 0 0,0 0 0,0 0 0,0 0 0,0 0 0,0-1 0,0 1 0,1 0 0,-1 0 0,0-1 0,1 1-1,0-1 1,-1 1 0,3 1 0,3 1 50,-1 0 1,1 0-1,0-1 0,0 0 0,0 0 0,0-1 0,0 0 0,1 0 0,-1-1 0,1 0 0,-1 0 1,1 0-1,7-1 0,0-1-40,1 0-1,-1-1 1,-1-1 0,1 0 0,25-9-1,94-45-91,-131 56 21,-1 0 0,1 0-1,-1 0 1,1 0 0,0 1 0,-1-1-1,1 0 1,5 1 0,-8 0 11,1 0-1,0 0 1,-1 0 0,1 0-1,0 0 1,-1 0 0,1 1 0,0-1-1,-1 0 1,1 0 0,-1 1 0,1-1-1,0 0 1,-1 1 0,1-1-1,-1 1 1,1-1 0,-1 1 0,1-1-1,-1 1 1,1-1 0,-1 1 0,0-1-1,1 1 1,-1 0 0,0-1 0,1 1-1,-1 0 1,0-1 0,0 1-1,0 0 1,0-1 0,1 1 0,-1 0-1,0-1 1,0 1 0,0 0 0,-1 0-1,1 4 15,-1-1-1,1 0 0,-1 0 1,-3 7-1,-1 13 464,5-24-454,1 0-1,-1 1 0,0-1 1,0 0-1,1 0 1,-1 0-1,0 0 0,1 1 1,-1-1-1,0 0 0,1 0 1,-1 0-1,0 0 1,1 0-1,-1 0 0,0 0 1,1 0-1,-1 0 1,1 0-1,-1 0 0,0 0 1,1 0-1,-1 0 0,0 0 1,1-1-1,12-1 314,39-17-25,-35 13-369,22-7 0,-32 12-12,0-1 0,-1 1 1,1 1-1,0-1 0,0 1 0,0 0 1,7 2-1,-2 0 107,0 1 0,1 1 0,-1 0 0,-1 1-1,1 0 1,-1 1 0,0 0 0,0 1 0,18 14 0,-10-5-1042,18 20 0,12 18-8234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38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44 5408,'-31'-35'2432,"5"32"-2112,21-2 32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40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21 597 4576,'-7'-3'343,"-7"-4"1080,15 3-487,6 0 84,5-1-278,-1-1 0,0-1 0,0 1-1,0-2 1,-1 0 0,11-10-1,3-3-194,53-39 329,85-74 216,35-77 237,-130 134-978,-50 62-309,-17 15-44,0-1-1,1 1 0,-1 0 0,1 0 0,-1-1 1,0 1-1,1 0 0,-1 0 0,1 0 0,-1 0 0,1 0 1,-1 0-1,1 0 0,-1 0 0,1 0 0,-1 0 0,0 0 1,1 0-1,-1 0 0,1 0 0,-1 0 0,1 0 1,-1 0-1,1 1 0,-1-1 0,0 0 0,1 0 0,-1 0 1,0 1-1,1-1 0,-1 0 0,1 1 0,-1-1 0,0 0 1,0 1-1,1-1 0,-1 0 0,0 1 0,0-1 0,1 1 1,-1-1-1,0 1 0,0-1 0,0 0 0,0 1 1,1-1-1,-1 1 0,0-1 0,0 1 0,0 0 0,0 15 11,0-1 0,-5 26 0,5-39-10,-5 36-1,-2-1 0,-1-1 0,-2 1 0,-1-1 0,-2-1 0,-26 50-1,34-77 21,-10 21 160,-1-1 1,-34 45 0,48-71-161,-5 8 169,-2-1 1,1 0-1,-1 0 1,-1 0-1,-17 12 1,25-20-163,0 0 1,0-1-1,0 1 1,0 0-1,0-1 1,0 1 0,0-1-1,0 0 1,0 0-1,0 1 1,0-1-1,0 0 1,0-1-1,0 1 1,0 0-1,0-1 1,0 1 0,0-1-1,0 1 1,0-1-1,0 0 1,0 0-1,1 0 1,-1 0-1,0 0 1,1 0-1,-1-1 1,1 1 0,-3-3-1,-5-5-225,2-1 1,-1 1-1,1-1 0,-5-12 0,2 6-230,-2-8-9,10 19 280,0 0 1,-1 1-1,1-1 0,-1 0 0,0 1 1,0-1-1,-1 1 0,1 0 1,-5-4-1,8 8 150,0 0 0,0 0 0,0 0 0,0 0 1,0 0-1,-1 0 0,1 0 0,0 0 0,0 0 0,0 0 1,0 0-1,0-1 0,0 1 0,0 0 0,0 0 0,0 0 0,0 0 1,0 0-1,0 0 0,0 0 0,-1 0 0,1 0 0,0 0 1,0 0-1,0 0 0,0 0 0,0 0 0,0 1 0,0-1 0,0 0 1,0 0-1,0 0 0,0 0 0,0 0 0,0 0 0,0 0 1,-1 0-1,1 0 0,0 0 0,0 0 0,0 0 0,0 0 1,0 0-1,0 0 0,0 0 0,0 0 0,0 0 0,0 0 0,0 1 1,0-1-1,0 0 0,0 0 0,0 0 0,0 0 0,0 0 1,0 0-1,0 0 0,0 0 0,0 0 0,0 0 0,0 0 0,0 1 1,2 7-199,6 8 151,-2-12 116,-1 0 0,0 0 0,1 0 0,0-1 0,0 0 0,0-1 1,0 1-1,0-1 0,1 0 0,-1 0 0,1-1 0,-1 0 1,13 0-1,2 0 216,1-2 0,41-7 0,-43 4-187,1-1 0,-1-1 0,0-1 0,0 0 0,-1-2 0,0 0 0,0-2 0,-1 0 0,31-25 1,-17 9-81,-2-2 0,-1-1 1,-1-1-1,24-36 0,-37 46-168,0-2 0,-1 0 0,16-35 0,-27 49-217,-5 8-33,-6 11 115,-1 10 338,-7 14 221,-12 38-1,25-62-117,0 0 0,1 0 0,0 0-1,1 1 1,0-1 0,0 0 0,1 1 0,2 19-1,-1-28-92,-1 0-1,1 0 1,-1 0-1,1 0 0,0 0 1,0 0-1,0 0 0,0 0 1,0 0-1,0-1 1,0 1-1,1-1 0,-1 1 1,1-1-1,-1 1 1,1-1-1,2 2 0,-1-1 14,1 0 0,-1-1 0,1 1 0,0-1 0,-1 0 0,1 0 0,0 0 1,7 0-1,1-1 23,0 0 0,1 0 1,-1-2-1,20-4 0,-7 0-50,-1-1 0,0-2 0,0 0 0,-1-2 0,-1 0 0,0-2 0,29-21 0,-24 14-91,-1-2 0,-1-1 0,-2-1 0,0-1 0,20-29 0,-38 47 17,-4 5-21,0 0 1,0 0-1,1 0 1,-1 0 0,0 1-1,1-1 1,0 0 0,-1 1-1,1-1 1,0 1 0,0-1-1,0 1 1,3-2 0,-5 4 25,1 0 1,-1 0 0,0-1-1,0 1 1,1 0 0,-1 0-1,0 0 1,0 0 0,0 0-1,0 0 1,0 0 0,0 0-1,-1 0 1,1 0 0,0-1-1,0 1 1,-1 1 0,-7 30 156,1 0 0,1 0 0,2 0-1,0 60 1,5-85-13,-1-1 0,1 1 0,1 0 0,-1 0 0,3 6 0,-3-11-76,-1-1-1,1 1 1,-1-1-1,1 1 1,0-1-1,0 0 1,0 1-1,0-1 1,0 0-1,0 1 1,0-1-1,0 0 0,0 0 1,1 0-1,-1 0 1,0 0-1,1 0 1,-1 0-1,1-1 1,-1 1-1,1 0 1,-1-1-1,1 1 1,-1-1-1,1 0 1,0 0-1,1 1 1,2-2 39,0 1 0,-1-1 0,1 0 0,0 0 1,-1-1-1,1 1 0,-1-1 0,1 0 0,5-4 0,40-27 26,162-138-55,-211 169-44,34-26-329,-33 26 260,1 0 0,-1 0 1,1 1-1,0-1 0,-1 1 0,1 0 0,0-1 0,0 1 0,0 1 1,6-2-1,-9 2 51,1 0 1,-1 0-1,1 0 0,-1 0 1,1 0-1,-1 1 1,0-1-1,1 0 1,-1 0-1,1 1 0,-1-1 1,0 0-1,1 0 1,-1 1-1,0-1 1,1 0-1,-1 1 1,0-1-1,0 0 0,1 1 1,-1-1-1,0 1 1,0-1-1,0 0 1,1 1-1,-1-1 1,0 1-1,0-1 0,0 1 1,0-1-1,0 0 1,0 1-1,-1 17-141,-9 8 93,0-1 0,-2-1 0,0 0 0,-23 31-1,-9 17 86,-10 30-76,-48 128-1,-74 217 865,173-438-675,0-4 95,1 1 0,1-1 0,-1 1 0,0 6 0,2-7 394,3-10-222,7-15-29,25-56-144,28-77-230,-31 89-217,3 1 0,71-99 0,182-206-439,-222 291 133,-63 73 460,1 1-1,-1 0 1,1-1-1,0 1 1,5-2-1,-8 4 54,-1 1 0,1 0-1,0-1 1,-1 1 0,1 0 0,0 0 0,0-1-1,-1 1 1,1 0 0,0 0 0,0 0 0,-1 0-1,1 0 1,0 0 0,0 0 0,0 0 0,-1 0-1,1 1 1,0-1 0,0 0 0,-1 0 0,1 1-1,0-1 1,-1 0 0,1 1 0,0-1 0,-1 1-1,1-1 1,0 1 0,-1-1 0,1 1 0,-1-1-1,1 1 1,-1 0 0,1-1 0,-1 1 0,0 0-1,1-1 1,0 2 0,0 3-27,1 1 0,0-1-1,-1 0 1,0 1 0,0-1 0,-1 0 0,1 1 0,-1-1-1,-1 1 1,1-1 0,-2 7 0,0 0-4,0 0 0,-1 0 0,-1 0 0,-5 11 0,3-10 50,-1-1 0,0 0 0,-1 0 0,0-1 0,-1 1 0,-1-2 0,0 0-1,-13 12 1,5-8 204,-1 0-1,0-2 0,0 0 0,-28 12 1,46-23-201,0-1 1,1 0 0,-1 0 0,0 1-1,0-1 1,1 0 0,-1 0-1,0 0 1,0 0 0,1 0-1,-1 0 1,0 0 0,0 0 0,0 0-1,1 0 1,-2-1 0,1-2 4,9-1-85,1 3 41,1-1 0,0 1-1,0 1 1,12 0 0,24-1 120,-23-3 0,0-1 0,0-1-1,23-9 1,65-32-24,-91 38-55,16-7-60,0-2 0,41-27 0,-66 37 35,0 0-1,-1 0 1,0-1 0,0-1 0,-1 1-1,0-2 1,0 1 0,-1-1 0,-1 0 0,9-17-1,-15 25-25,0-1-1,1 1 0,-2 0 0,1 0 0,0 0 1,0-4-1,-1 6 18,0 1-1,0-1 1,0 0 0,0 1-1,0-1 1,0 0 0,0 1 0,0-1-1,0 0 1,0 1 0,-1-1 0,1 0-1,0 1 1,-1-1 0,1 0 0,0 1-1,-1-1 1,1 1 0,0-1-1,-1 1 1,1-1 0,-1 1 0,1-1-1,-1 1 1,1 0 0,-1-1 0,0 1-1,1-1 1,-1 1 0,1 0 0,-1 0-1,0-1 1,1 1 0,-1 0 0,0 0-1,1 0 1,-2 0 0,-2 0-31,-1 0 1,1 1 0,-1-1-1,1 1 1,-1 0 0,1 0 0,0 1-1,-1-1 1,1 1 0,0 0-1,0 0 1,0 1 0,-7 5-1,-8 6 43,-22 23 0,35-32-7,3-2 11,-18 16 28,1 0-1,1 2 1,-30 41-1,47-60 29,1 1-1,0-1 1,-1 1-1,1-1 0,0 1 1,0-1-1,1 1 1,-1 0-1,0-1 0,1 1 1,0 0-1,-1 2 1,2-3-33,-1-1-1,0 0 1,0 0 0,1 1 0,-1-1 0,1 0 0,-1 0 0,1 0 0,0 0-1,-1 0 1,1 0 0,0 0 0,0 0 0,0 0 0,0 0 0,0 0-1,0-1 1,0 1 0,0 0 0,0-1 0,0 1 0,0 0 0,0-1 0,0 0-1,1 1 1,-1-1 0,0 0 0,0 1 0,1-1 0,1 0 0,20 2 103,0-1-1,0-1 1,0-2 0,28-4 0,-41 5-81,35-6 47,-1-1 0,50-17-1,82-41-227,-170 64 132,62-27-148,89-24 0,-150 51 89,0 0-1,0 1 1,0 0 0,12 0-1,-18 1 56,0 0 0,1 0-1,-1 0 1,0 0 0,0 0-1,0 0 1,0 1 0,0-1-1,0 0 1,0 1 0,0-1-1,0 0 1,0 1 0,0-1-1,0 1 1,-1 0 0,1-1-1,0 1 1,0 0 0,0 0-1,-1-1 1,1 1 0,0 0-1,-1 0 1,1 0 0,-1 0-1,1 0 1,-1 0 0,1 0-1,-1 0 1,0 0 0,1 0-1,-1 0 1,0 0 0,0 0-1,0 0 1,0 2 0,-1 4-26,0-1 1,-1 1-1,0-1 1,0 1-1,-1-1 1,-4 10-1,2-5 55,4-9-19,-3 6 27,0 1 0,1 0 0,0 0 0,-3 16 0,5-22-3,1-1 0,0 0-1,0 0 1,0 0 0,0 0-1,0 0 1,0 0 0,1 0-1,-1 0 1,1 0 0,-1 0 0,1 0-1,0 0 1,0 0 0,0 0-1,0 0 1,0 0 0,0-1-1,0 1 1,1 0 0,-1-1-1,0 1 1,1-1 0,0 0 0,-1 1-1,1-1 1,0 0 0,2 1-1,3 1 75,0 1 0,1-2-1,0 1 1,0-1-1,0-1 1,0 1 0,10-1-1,61-1 517,-38-1-543,-37 1-139,5 1-68,0-1 0,0 0 0,0-1 0,0 0 0,-1 0-1,1-1 1,0 0 0,0 0 0,11-6 0,12-6-12998,-19 9 9014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43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401 502 5408,'3'-33'2970,"-3"33"-2908,0 0-1,0-1 1,0 1-1,0 0 0,0 0 1,0-1-1,0 1 0,0 0 1,0 0-1,0-1 0,0 1 1,-1 0-1,1 0 0,0 0 1,0-1-1,0 1 1,0 0-1,-1 0 0,1 0 1,0 0-1,0-1 0,0 1 1,-1 0-1,1 0 0,0 0 1,0 0-1,-1 0 1,1 0-1,0 0 0,0-1 1,-1 1-1,1 0 0,0 0 1,0 0-1,-1 0 0,-9 1 1058,-13 6-424,-1 0-1,2 2 0,-1 0 1,-27 17-1,12-6 56,1 1-1,2 2 0,-52 42 0,80-60-644,1 1-1,1 0 0,-1 0 0,1 1 0,0-1 0,-5 11 0,9-16-66,1 1-1,-1-1 1,0 1 0,1-1-1,-1 1 1,1 0 0,0-1 0,0 1-1,-1 0 1,1-1 0,0 1-1,0 0 1,1-1 0,-1 1-1,1 3 1,-1-4-4,1 1-1,0-1 0,0 1 1,0-1-1,0 0 1,0 1-1,0-1 0,1 0 1,-1 0-1,0 0 1,1 0-1,-1 0 1,1 0-1,-1 0 0,1 0 1,-1-1-1,1 1 1,-1 0-1,3 0 0,16 3 158,0 0 0,0-2 0,0 0 0,36-1 0,-38-1-164,0 0 0,0-2 0,0 0 0,0-1 0,0 0 0,0-2 1,-1 0-1,1-1 0,-1-1 0,-1-1 0,1 0 0,26-18 0,1-6-97,30-20-1204,-108 102 357,29-44 954,1-1 0,0 1 1,0 0-1,1 1 0,0-1 1,0 1-1,0-1 0,1 1 1,0 0-1,0 0 0,1 0 1,0 0-1,-1 10 0,2-15 22,0 1 0,1-1 0,-1 1 0,0-1-1,1 1 1,-1-1 0,1 0 0,0 1-1,0-1 1,0 0 0,0 0 0,0 0 0,0 0-1,1 1 1,-1-2 0,1 1 0,-1 0 0,1 0-1,0 0 1,0-1 0,-1 1 0,1-1-1,0 1 1,1-1 0,-1 0 0,0 0 0,0 0-1,0 0 1,1 0 0,-1-1 0,0 1 0,4 0-1,-2 0-28,-1-1 0,1 0 0,-1 0 0,1 0 0,0 0 0,-1 0-1,1-1 1,-1 0 0,0 0 0,1 0 0,-1 0 0,0 0 0,1 0 0,-1-1-1,0 0 1,0 1 0,0-1 0,0-1 0,-1 1 0,1 0 0,4-6 0,-3 4-33,-1 0 0,0-1 1,0 0-1,0 0 0,0 0 0,-1 0 1,3-7-1,-5 11-38,0-1-1,0 0 1,1 0 0,-1 0-1,0 1 1,0-1-1,-1 0 1,1 0 0,0 1-1,0-1 1,-1 0 0,1 0-1,-1 1 1,0-1-1,1 0 1,-1 1 0,0-1-1,0 1 1,0-1 0,0 1-1,0 0 1,-1-1-1,1 1 1,-2-2 0,-9-7-200,10 8 282,-1 0 0,0 0 0,1 0 0,0 0 0,-1-1 0,1 1 0,0-1 0,-2-5 0,4 8-24,0-1 1,0 0-1,0 1 0,0-1 1,0 1-1,1-1 1,-1 1-1,0-1 1,0 0-1,1 1 1,-1-1-1,0 1 0,1-1 1,-1 1-1,1 0 1,-1-1-1,1 1 1,-1-1-1,1 1 1,-1 0-1,1-1 0,-1 1 1,1 0-1,-1 0 1,1-1-1,0 1 1,-1 0-1,1 0 1,2-2 30,4-1-9,0 0 0,0 1 0,0-1 0,0 1 0,16-2 0,41 0-101,-42 3 45,17 0-69,70 6 1,-93-3 76,0 0 0,1 2 1,-2 0-1,1 1 1,0 0-1,-1 1 1,16 10-1,-25-13-7,-1 0-1,0 0 1,-1 1 0,1 0 0,5 5-1,-9-8 13,0 0-1,0 0 0,0 1 0,0-1 0,0 0 0,-1 0 0,1 1 0,0-1 1,-1 0-1,1 1 0,-1-1 0,1 0 0,-1 1 0,0-1 0,1 1 0,-1-1 0,0 1 1,0-1-1,0 1 0,0-1 0,0 1 0,-1-1 0,1 1 0,0-1 0,-1 1 1,0 0-1,-1 2 55,0-1-1,-1 1 1,1-1 0,-1 0 0,0 0 0,0 0 0,0 0 0,-1-1-1,1 1 1,0-1 0,-1 0 0,0 0 0,1 0 0,-1-1 0,0 1 0,0-1-1,0 0 1,0 0 0,-5 1 0,48-22 1059,-6 2-1222,-17 9-130,1 0 0,31-11 0,-47 19 218,0 1 1,1-1 0,-1 1 0,0 0-1,0 0 1,1-1 0,-1 1 0,0 0-1,1 0 1,-1 0 0,0 0 0,0 1 0,1-1-1,-1 0 1,2 1 0,-2 0 1,0-1 0,-1 1 0,1-1 0,0 1 0,-1 0 0,1-1 0,-1 1 0,1 0 0,-1 0 0,1 0 0,-1-1 0,0 1 0,1 0 1,-1 0-1,0 0 0,0 0 0,1 0 0,-1 0 0,0 0 0,0-1 0,0 1 0,0 0 0,0 2 0,-1 14-37,0-9 77,1 0 0,0-1 0,1 1-1,1 11 1,-1-17 12,-1 0 0,1 0 1,-1-1-1,1 1 0,0 0 0,0 0 0,0 0 0,0-1 0,0 1 0,0-1 0,0 1 0,0-1 0,1 1 1,-1-1-1,1 1 0,-1-1 0,1 0 0,0 0 0,-1 0 0,1 0 0,0 0 0,3 1 0,0-1 27,1 1 0,0-1 1,0 0-1,0-1 0,-1 1 0,1-1 0,7-1 0,43-8 122,-38 6-138,136-29-39,-112 21-455,65-26 0,-96 31-603,-25 9 744,-1-1 211,-11 3 71,-1 1 0,1 0 0,0 2-1,1 2 1,0 0 0,-26 15 0,49-24 48,0 0-1,0 0 1,0 1 0,0-1 0,0 1 0,1-1-1,-1 1 1,0 0 0,1 0 0,0 0 0,-1-1-1,1 1 1,0 1 0,-2 2 0,3-4 7,0 0 0,0 0 0,0-1 0,0 1 0,0 0-1,0 0 1,0 0 0,0-1 0,0 1 0,0 0 0,0 0 0,1-1 0,-1 1 0,0 0 0,0 0 0,1-1 0,0 3 0,0-2 15,0 0 1,0 0 0,0 0 0,0 0 0,0 0-1,1 0 1,-1 0 0,0 0 0,1-1-1,-1 1 1,1 0 0,1 0 0,1 0 1,1 0 1,-1 0 0,0-1 0,1 1 0,-1-1-1,0 0 1,1 0 0,-1 0 0,0-1 0,6-1-1,45-14 203,-41 12-211,-2 0-54,0 0 0,-1 0 0,1-1 0,-1-1 1,0 0-1,-1 0 0,1-1 0,-1 0 0,15-14 1,-6-1-273,0 0 1,-1-1 0,27-44 0,38-88-1207,-28 48 775,-11 31 355,-15 29-23,34-80 1,-61 122 356,-1 3-25,0-1 1,0 1-1,0-1 1,0 0-1,0 1 1,0-1-1,-1 0 1,1 1-1,-1-1 1,0 0 0,0 0-1,0 0 1,0 1-1,0-1 1,-1-4-1,1 7 46,0 0 0,-1-1 0,1 1 0,0 0 0,0-1 0,0 1-1,0-1 1,-1 1 0,1 0 0,0-1 0,0 1 0,-1 0 0,1-1 0,0 1 0,0 0-1,-1 0 1,1-1 0,0 1 0,-1 0 0,1 0 0,0 0 0,-1-1 0,1 1 0,-1 0-1,1 0 1,0 0 0,-1 0 0,1 0 0,-1 0 0,1 0 0,-5 0-23,1 0 0,0 0 0,0 1 0,-1 0 0,1 0 0,0 0 0,0 0 0,0 1 0,0-1 0,0 1 0,-4 3 0,-1 1 123,0 0-1,0 0 1,-10 10 0,8-5 35,0 1 1,1 0 0,0 1 0,1 1 0,1-1 0,-10 21 0,-3 10 212,2 1 0,2 1 0,1 1 1,3 0-1,-13 92 0,26-134-288,-3 10 151,2 0 0,0 1 0,0-1 0,4 23 0,-3-34-129,1-1-1,0 1 1,0 0 0,0-1 0,0 1 0,1-1 0,0 1 0,-1-1 0,1 0 0,4 4 0,-5-5-10,1 0 0,0 0 1,0 0-1,0-1 0,1 1 0,-1-1 1,0 1-1,1-1 0,-1 0 0,0 0 1,1 0-1,-1-1 0,1 1 0,0 0 1,-1-1-1,5 1 0,0-1 8,-1-1 0,1 1 1,0-1-1,0 0 0,-1-1 0,13-3 1,38-19 2,-51 22-74,66-35-201,-1-3 0,78-57-1,-139 89 72,-7 6 44,0 0 1,-1 0 0,1 0-1,0 0 1,0 0 0,6-1-1,-8 3 85,-1 0 0,0 0-1,0 0 1,0 0 0,0 0-1,0 0 1,0 0 0,0 0-1,0 0 1,0-1 0,0 1-1,0 0 1,1 1 0,-1-1-1,0 0 1,0 0 0,0 0 0,0 0-1,0 0 1,0 0 0,0 0-1,0 0 1,0 0 0,0 0-1,0 0 1,1 0 0,-1 0-1,0 0 1,0 0 0,0 0-1,0 0 1,0 0 0,0 0-1,0 0 1,0 0 0,0 1-1,0-1 1,0 0 0,0 0-1,0 0 1,0 0 0,0 0-1,0 0 1,0 0 0,0 0-1,0 0 1,0 0 0,0 0-1,0 1 1,0-1 0,0 0 0,0 0-1,0 0 1,0 0 0,0 0-1,0 0 1,0 0 0,0 0-1,0 0 1,-4 10-226,-11 13 22,-8 3 323,-1-1 0,-1-2 0,-39 29 0,-6 6 352,63-52-389,0 1 0,1-1 0,0 1-1,-8 14 1,13-20-36,0 0 0,0 1 1,0-1-1,0 1 0,1 0 0,-1-1 1,0 1-1,1-1 0,-1 1 0,1 0 0,0 0 1,-1 2-1,2-4-8,-1 1 0,0 0 0,1 0 0,-1 0 0,0 0 0,1 0 0,-1-1 0,1 1 0,-1 0 0,1 0 0,-1-1 0,1 1 0,0 0 0,-1-1 0,1 1 0,0-1 0,0 1 0,-1-1 0,1 1 0,0-1 0,0 1 0,0-1 0,0 0 0,-1 0 0,1 1 0,2-1 0,3 1 45,1 0 0,0 0 0,0-1 0,0 0 0,0-1 0,0 1 0,0-1 0,0 0 0,8-3 0,4 0-10,9-2-86,0-1 1,-1-1-1,0-2 0,-1 0 1,0-2-1,-1-1 0,0-1 1,-1-1-1,32-25 0,-53 37 16,22-14-382,-25 16 373,1 1-1,-1 0 1,0 0-1,1-1 1,-1 1-1,0 0 1,1 0-1,-1 0 1,1-1-1,-1 1 1,0 0-1,1 0 1,-1 0-1,1 0 1,-1 0-1,0 0 1,1 0-1,-1 0 1,1 0-1,-1 0 1,1 0-1,-1 0 1,0 0-1,1 0 1,-1 0-1,1 1 1,-1-1-1,0 0 1,1 0-1,-1 0 1,1 1-1,-1-1 1,0 0-1,1 0 1,-1 1-1,0-1 1,0 0-1,1 1 1,-1-1-1,0 0 1,0 1-1,1-1 1,-1 1-1,0-1 1,0 0-1,0 1 1,0-1-1,1 1 1,-1-1-1,0 0 1,0 1-1,0-1 1,0 1-1,0-1 1,0 1-1,0-1 1,0 0-1,-1 1 1,1 3-3,-1-1-1,1 0 1,-1 0-1,0 0 1,0 0-1,-1 0 1,1 0 0,-1 0-1,1 0 1,-4 3-1,3-2 21,-1-1 0,1 1-1,0 0 1,0 0-1,-2 7 1,4-9 11,0 0 1,0-1-1,-1 1 1,1-1-1,0 1 0,1-1 1,-1 1-1,0 0 1,0-1-1,1 1 0,-1-1 1,1 1-1,-1-1 1,1 1-1,0-1 1,-1 1-1,1-1 0,0 0 1,0 0-1,2 3 1,-2-3 23,1 1 0,0 0 0,0-1 0,0 0 1,0 1-1,1-1 0,-1 0 0,0 0 0,0 0 1,1 0-1,-1-1 0,1 1 0,-1 0 0,1-1 0,3 0 1,6 1 77,-1-1 0,13-2 0,-23 2-118,220-34 113,-18 2-909,-194 32 537,-20 5 36,3-2 183,-45 12-169,40-12 205,0 0-1,0 1 1,1 1-1,-1 0 1,1 0-1,-19 13 1,30-18 14,0 1 1,0 0-1,0-1 1,0 1-1,0-1 1,1 1-1,-1 0 1,0 0-1,0 0 1,1-1 0,-1 1-1,1 0 1,-1 0-1,1 0 1,-1 0-1,1 0 1,0 0-1,-1 0 1,1 0-1,0 1 1,0-1 8,0-1-1,0 1 1,0 0 0,1-1 0,-1 1-1,0 0 1,1-1 0,-1 1 0,0-1 0,1 1-1,-1-1 1,1 1 0,-1-1 0,1 1-1,-1-1 1,1 1 0,0-1 0,-1 1-1,1-1 1,-1 0 0,2 1 0,3 1 88,0 0-1,1-1 1,-1 1 0,0-1-1,0-1 1,7 1 0,10 1-37,0-2 1,1 0 0,-1-2-1,0 0 1,0-2-1,0 0 1,0-2-1,25-9 1,-31 8-57,0-1 0,0 0 0,-1-1 0,0-1 1,14-11-1,28-33-19,70-86 0,-91 98-33,267-310-1402,-180 193 117,-121 155 1065,-4 4 70,-8 6-29,-25 19 86,33-24 131,-22 17 29,1 1 0,1 1 1,-21 24-1,10-3-3,3 2 0,1 2 0,-40 80 1,-52 159 292,108-253-247,-31 84 1059,44-114-1120,0-1 0,0 0 0,0 1 1,0-1-1,0 0 0,-1 0 1,1 1-1,0-1 0,0 0 0,0 1 1,0-1-1,0 0 0,0 0 0,-1 1 1,1-1-1,0 0 0,0 0 1,-1 1-1,1-1 0,0 0 0,0 0 1,-1 0-1,1 0 0,0 1 0,0-1 1,-1 0-1,1 0 0,0 0 1,-1 0-1,1 0 0,-1 0 0,-5-7 139,-4-19-474,3-2-43,-5-36 0,4 15 147,7 43 177,0 0 0,0 0 0,0 0 1,1 0-1,1-10 0,-1 14 36,0 1 0,0-1 0,1 1 0,-1 0 0,0-1 0,1 1 0,0 0-1,-1-1 1,1 1 0,0 0 0,-1 0 0,1-1 0,0 1 0,0 0 0,0 0 0,0 0 0,0 0-1,1 0 1,-1 0 0,0 1 0,0-1 0,0 0 0,1 1 0,-1-1 0,0 0 0,1 1 0,-1 0 0,1-1-1,2 1 1,5-1-13,0 0 1,0 1-1,1 0 0,-1 1 0,0 0 0,0 1 0,0 0 0,0 0 0,0 1 0,12 5 0,5 4-61,0 1-1,24 17 0,-33-20 83,1 2 0,-2 0 0,0 0 0,0 2 0,19 21 0,-26-25 105,-8-9-54,0 0 0,0 1 0,0-1 0,0 0 0,0 0 0,0 1 1,0-1-1,0 1 0,-1-1 0,1 1 0,0-1 0,-1 1 0,1-1 0,-1 1 0,0 0 1,1 2-1,-1-3-37,0-1-1,0 0 1,0 0 0,0 1 0,0-1 0,0 0 0,0 1 0,0-1 0,0 0 0,0 0-1,1 1 1,-1-1 0,0 0 0,0 0 0,0 0 0,0 1 0,1-1 0,-1 0 0,0 0-1,0 0 1,0 1 0,1-1 0,-1 0 0,0 0 0,0 0 0,1 0 0,-1 0 0,0 0-1,0 0 1,1 1 0,-1-1 0,0 0 0,0 0 0,1 0 0,-1 0 0,0 0 0,1 0-1,12-2 276,-9 1-127,24-2 202,-15 2-330,0 0 0,0-2 1,0 1-1,0-2 0,19-6 0,-17 3-13,0-1-1,-1 0 0,18-14 1,-25 16-65,0 0-1,0 0 1,0-1-1,-1 0 1,-1 0 0,1 0-1,6-13 1,-10 18 26,-2 1 9,0 1 0,1-1 0,-1 1 0,0-1-1,1 1 1,-1-1 0,0 0 0,0 1 0,0-1-1,1 1 1,-1-1 0,0 0 0,0 1 0,0-1 0,0 1-1,0-1 1,0 0 0,0 1 0,0-1 0,0 0-1,-1 1 1,1-1 0,0 1 0,0-2 0,-1-2-27,0 4 41,1-1 0,0 0 0,0 0 0,0 1 0,-1-1 0,1 0 0,0 1 0,-1-1-1,1 0 1,-1 1 0,1-1 0,-1 0 0,1 1 0,-1-1 0,1 1 0,-1-1 0,0 1 0,1-1 0,-2 0 0,0 1 70,7 2-26,4 1 99,-1 0 0,1 0 1,13 9-1,11 3 76,51 17 377,-33-13-245,60 31 1,-85-35-177,0 0 1,-2 2-1,0 1 0,-1 1 1,0 1-1,33 40 0,-25-24-181,56 50-1,-70-71-1291,1-1 0,1-1-1,0 0 1,1-2 0,31 14 0,-31-18-2252,27 7 0,20 1-1277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46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1 375 4064,'4'54'9658,"35"-122"-6494,-13 20-2450,27-71 0,4-38-165,-55 152-515,0 1-63,-1 0 0,1 0 0,0 0-1,0 0 1,4-4 0,-6 8 23,0-1 1,0 1-1,0 0 0,1 0 0,-1-1 1,0 1-1,1 0 0,-1 0 1,0-1-1,1 1 0,-1 0 1,0 0-1,1 0 0,-1 0 1,0 0-1,1-1 0,-1 1 1,0 0-1,1 0 0,-1 0 1,0 0-1,1 0 0,-1 0 1,0 0-1,1 0 0,0 1 1,-1-1 0,1 1 1,0-1-1,0 1 0,-1-1 1,1 1-1,0 0 1,0-1-1,-1 1 1,1 0-1,-1 0 1,1 0-1,-1-1 1,1 1-1,0 2 1,5 12 0,-1 1 1,-1 0-1,0 0 1,-1 0-1,0 0 0,-2 1 1,0-1-1,-1 26 1,-3-9 114,-1-1 0,-1 0 0,-2 0-1,-19 54 1,6-40 102,19-43-175,-1-1 0,1 1 0,-1-1-1,1 0 1,-1 0 0,0 1-1,1-1 1,-1-1 0,0 1 0,0 0-1,-1 0 1,1-1 0,0 1-1,-4 1 1,4-3-8,0 1 0,0-1 0,0 0 0,0 0 0,0 0 1,0 0-1,0 0 0,0-1 0,0 1 0,1-1 0,-1 1 0,0-1 0,0 0 0,0 1 0,1-1 0,-1 0 0,0 0 0,1 0 0,-1 0 1,1-1-1,-1 1 0,-1-2 0,-6-6 46,1 0-1,-11-16 1,3 3-3,13 19-119,1 1-16,1 1 0,-1-1 0,0 0 0,1 0 0,0 1 0,-1-1-1,1 0 1,0-1 0,0 1 0,0 0 0,0 0 0,-1-5 0,20 23-413,-12-10 493,1-1 0,-1 0 0,1 0 1,0 0-1,0-1 0,0 0 0,1 0 0,0-1 0,-1 0 0,1 0 1,0-1-1,1 0 0,-1 0 0,10 0 0,3-2 179,0 0 0,0-1-1,0-2 1,0 0 0,32-9 0,101-42 307,-121 41-332,52-30-1,-70 35-240,-1-1-1,-1-1 0,0 0 1,0-1-1,20-21 1,-27 21-98,-9 6-108,2 4 257,0 1 1,1 0-1,-1 0 1,0-1-1,0 1 0,0 0 1,0 0-1,0 0 0,0 0 1,0 1-1,0-1 0,0 0 1,0 0-1,0 0 0,0 1 1,0-1-1,0 1 0,1-1 1,-2 1-1,-15 7-12,1 1 1,0 0-1,1 1 1,0 1-1,-15 14 0,25-20 30,0 1 0,0-1 0,0 1 0,1 0-1,0 0 1,0 0 0,1 0 0,0 1-1,0 0 1,0-1 0,1 1 0,0 0-1,1 0 1,-1 1 0,0 11 0,2-9 44,0 0 0,1-1 0,0 1 0,0-1 0,1 1 0,1-1 0,5 16 0,-6-20 14,0 1 1,1-1 0,0 0-1,0 0 1,0 0 0,1 0-1,-1 0 1,1-1 0,0 0-1,1 0 1,-1 0 0,1 0-1,8 5 1,-11-8-34,0 0 0,0 0 0,-1-1 0,1 1 0,0 0 0,0-1 0,0 1-1,0-1 1,0 0 0,0 0 0,0 0 0,0 0 0,0 0 0,0 0 0,0 0 0,0-1 0,0 1 0,0-1 0,0 1 0,-1-1 0,1 0-1,0 0 1,0 0 0,-1 0 0,1 0 0,0 0 0,1-2 0,2-1 38,-1-1 1,1 0-1,-1 0 0,0 0 1,-1 0-1,7-11 0,-4 3-58,0-1-1,-1 0 1,0 1-1,-1-2 1,-1 1-1,0 0 1,-1-1-1,-1 1 1,0-1-1,0 0 1,-2 1-1,-4-28 1,4 38-25,0 0-1,-1 0 1,1 0 0,-1 1-1,0-1 1,0 0 0,-1 1-1,1-1 1,-1 1 0,0 0-1,1 0 1,-2 0 0,1 0-1,0 0 1,0 1 0,-1-1-1,0 1 1,1 0 0,-1 0-1,0 0 1,0 1 0,0-1-1,0 1 1,0 0 0,0 0-1,0 1 1,-1-1 0,1 1-1,0 0 1,0 0 0,-6 1-1,5 0 28,6 1 81,13 0 236,21 2 281,6-3-324,1-1 0,66-11 0,-20 2-94,16 0-4070,-63 5 1536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1:58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582 152 2144,'0'-1'263,"0"-1"0,0 0 0,0 0 0,0 0 0,0 1-1,-1-1 1,1 0 0,-1 0 0,1 1 0,-1-1 0,1 0 0,-1 1 0,0-1 0,-1-1 0,1 2-163,0 0 0,0 1-1,0-1 1,0 1 0,0-1 0,-1 1 0,1-1 0,0 1 0,0 0 0,0 0 0,-1-1-1,1 1 1,0 0 0,0 0 0,-1 0 0,1 0 0,0 1 0,0-1 0,-1 0 0,1 0-1,0 1 1,0-1 0,-2 1 0,-3 2 77,0-1 0,-1 1 0,1 0 0,0 0 0,1 0 0,-1 1 0,-5 5 0,-39 37 698,47-43-841,-2 2 45,-178 172 1666,166-161-1632,-21 18 155,2 1 0,-50 63 0,77-87-223,1 1 0,0 1 0,1-1 0,0 1 0,1 1 0,0-1 0,1 1 0,1 0 0,0 0 0,1 0 0,0 1 0,1-1 0,0 27 0,3-33 7,0 1 1,0-1-1,1 0 1,0 0-1,0 0 1,1 0-1,0-1 1,0 1-1,1-1 1,0 0-1,6 9 0,-7-12-6,0 0 0,0-1-1,0 0 1,0 1-1,1-1 1,-1 0-1,1 0 1,0-1 0,0 1-1,0-1 1,0 0-1,0 0 1,1 0-1,-1-1 1,1 1-1,-1-1 1,1 0 0,-1 0-1,1-1 1,-1 0-1,9 0 1,-5-1-6,-1 0-1,0 0 1,0-1 0,0 0 0,0-1 0,0 0-1,-1 0 1,9-5 0,-1-1 63,0 0 0,18-18-1,-8 4 18,-1-2 0,-1-1 0,30-44 0,-28 33-64,-3-1-1,27-65 0,-36 74-91,-1-1 0,-2 0 0,-1-1 0,-1 0 0,-2 0 0,-1 0 0,0-34 0,-4 60-46,0-1 0,0 1 0,-1 0 0,1 0 0,-1-1 0,-1 1 0,-1-7 0,3 12 69,0-1 1,-1 1 0,1 0-1,0 0 1,0 0-1,0-1 1,0 1-1,0 0 1,0 0 0,0-1-1,-1 1 1,1 0-1,0 0 1,0 0-1,0 0 1,0-1 0,-1 1-1,1 0 1,0 0-1,0 0 1,0 0-1,-1 0 1,1-1 0,0 1-1,0 0 1,-1 0-1,1 0 1,0 0-1,0 0 1,-1 0 0,1 0-1,0 0 1,0 0-1,-1 0 1,1 0-1,0 0 1,0 0 0,-1 0-1,1 0 1,0 0-1,0 0 1,0 1 0,-1-1-1,1 0 1,0 0-1,-1 0 1,-8 13-279,1 3 251,1 1 1,1 0-1,-7 26 0,6-19 189,-7 22 342,-11 76 0,22-100-398,1 0 0,1 0 0,1 0 0,1 0 1,7 40-1,-5-47-50,-1-3 62,0 0 1,1 0 0,1 0 0,0 0-1,8 16 1,-11-27-72,0 1-1,0-1 1,0 0 0,0 1 0,0-1-1,0 0 1,0 1 0,1-1-1,-1 0 1,0 0 0,1 0-1,-1 0 1,1-1 0,-1 1-1,1 0 1,-1-1 0,1 1-1,0 0 1,-1-1 0,1 0-1,0 1 1,-1-1 0,1 0-1,0 0 1,0 0 0,-1 0 0,1 0-1,1-1 1,5-1 29,-1 0 0,0 0 0,-1-1 0,1 1 0,8-6 0,99-61 181,-48 28-131,38-30-34,-59 40-259,-41 28 103,1 0 0,-1 0 0,1 0 1,0 1-1,0 0 0,0 0 0,0 0 0,0 1 1,7-2-1,-12 3 78,1 0 1,-1 0 0,0 0-1,0 0 1,1 0 0,-1 0-1,0 0 1,0 0 0,1 0-1,-1 1 1,0-1 0,0 0-1,0 0 1,1 0 0,-1 0-1,0 0 1,0 0-1,1 1 1,-1-1 0,0 0-1,0 0 1,0 0 0,0 1-1,0-1 1,1 0 0,-1 0-1,0 0 1,0 1 0,0-1-1,0 0 1,0 0 0,0 1-1,0-1 1,0 0-1,0 0 1,0 1 0,0-1-1,0 0 1,0 0 0,0 1-1,0-1 1,0 0 0,0 0-1,0 1 1,0-1 0,0 0-1,0 0 1,0 1 0,0-1-1,0 0 1,-1 0-1,1 0 1,0 1 0,0-1-1,-1 0 1,-8 16 11,7-14-17,-30 45 138,-23 34 314,47-68-323,0 1-1,2 0 1,-1 0 0,-4 18-1,11-31-86,-1 1-1,0 0 1,1 0-1,0 0 1,-1 0-1,1 0 1,0 1-1,0-1 1,0 0-1,0 0 1,1 2-1,-1-3-25,0-1 0,1 0 0,-1 1 1,0-1-1,0 0 0,1 1 0,-1-1 0,0 0 0,0 0 0,1 1 0,-1-1 1,0 0-1,1 0 0,-1 0 0,0 1 0,1-1 0,-1 0 0,0 0 0,1 0 1,-1 0-1,0 0 0,1 0 0,-1 0 0,0 0 0,1 0 0,-1 0 0,1 0 0,-1 0 1,0 0-1,1 0 0,-1 0 0,0 0 0,1 0 0,0 0 0,4-3 55,0 1 0,0-1 0,0 0-1,0 0 1,8-8 0,118-95-142,-128 103 26,1 1-1,-1-1 0,1 1 0,0 0 0,0 0 1,5-2-1,-9 4 41,1 0 1,0-1-1,0 1 1,0 0-1,-1 0 1,1 0-1,0-1 1,0 1-1,0 0 0,-1 0 1,1 0-1,0 1 1,0-1-1,0 0 1,0 0-1,-1 0 1,1 1-1,0-1 1,0 0-1,-1 1 1,1-1-1,0 0 0,-1 1 1,1-1-1,0 1 1,-1-1-1,1 1 1,0 0-1,-1-1 1,1 1-1,-1 0 1,1-1-1,-1 1 1,0 0-1,1-1 0,-1 1 1,0 0-1,1 0 1,-1 0-1,0 0 1,2 7 9,-1-1 0,0 1 0,-1 7 1,0-9-14,1 0 0,-1 0 1,1 0-1,0 0 1,0 0-1,0 0 0,4 8 1,-4-13 19,-1 0 0,1 0 0,0 0 0,-1 0-1,1 0 1,0 0 0,0 0 0,0 0 0,0 0 0,0-1 0,0 1 0,0 0 0,0-1 0,1 1 0,-1 0-1,1 0 1,1-1 25,-1 1-1,1-1 1,-1 0 0,1 0-1,-1 0 1,1 0-1,-1 0 1,0 0-1,1-1 1,-1 1-1,4-2 1,20-7 42,0-2 1,25-14-1,6-2-2,28-7-210,-52 23-73,-1-2 0,0-2 1,33-20-1,-72 36-107,-11 5 170,0 3 93,2 1 0,-1 0 0,1 2 0,1-1 0,0 2 1,1 0-1,0 1 0,1 0 0,-13 20 0,19-25 88,1 1 1,-9 20-1,14-28-25,0 0 0,0 0 0,0 0 0,0 0 0,1 0-1,-1 0 1,1 1 0,-1-1 0,1 0 0,0 1 0,0-1 0,0 0 0,0 0 0,0 1-1,0-1 1,1 0 0,-1 1 0,1-1 0,0 0 0,0 0 0,1 2 0,-2-3 10,1 0 1,0 0 0,0 0 0,0-1-1,0 1 1,0 0 0,0-1 0,1 1-1,-1-1 1,0 1 0,0-1-1,0 0 1,0 1 0,1-1 0,-1 0-1,0 0 1,0 0 0,0 0-1,1 0 1,-1 0 0,0 0 0,0 0-1,1-1 1,-1 1 0,2-1 0,2-1 39,0 0 1,0 0 0,9-5 0,-3 0-4,0-1 0,0 0-1,-1-1 1,17-17 0,8-7 1,-10 10-163,-1-1 1,-1-1 0,26-37-1,-32 36-111,-2 0-1,-1-2 0,-1 0 0,18-57 1,-24 64 153,17-51-147,-3 0-1,18-125 1,-38 188 100,0 0 0,-1 1 0,0-1 0,-1-11 0,1 19 81,0 0 0,0 0 0,-1 1 0,1-1 0,0 0 0,0 0 0,0 1 0,0-1 0,-1 0 0,1 1 0,0-1 0,-1 0 0,1 1-1,0-1 1,-1 0 0,1 1 0,-1-1 0,0 0 0,0 1 10,0 0-1,1 0 0,-1 0 0,0 1 1,1-1-1,-1 0 0,0 0 1,1 1-1,-1-1 0,0 0 0,1 1 1,-1-1-1,1 0 0,-1 1 1,1-1-1,-1 1 0,1-1 1,-1 1-1,1 0 0,0-1 0,-1 1 1,1-1-1,0 1 0,-1 0 1,1 0-1,-9 14 27,1 0 0,0 0 0,2 1 0,-8 23 0,-14 73 518,-2 45 16,25-119-309,2 0 0,2 46-1,2-67-80,1-1-1,0 0 1,6 21-1,-6-32-82,0 1 1,0 0-1,0-1 0,1 0 0,-1 1 1,1-1-1,0 0 0,1 0 0,-1-1 1,1 1-1,0-1 0,5 5 0,-6-7-39,0-1 0,0 1 0,0-1 0,0 0 0,0 0 0,0 0 0,0 0 0,0-1 0,0 1 0,1-1 0,-1 1 0,0-1 0,0 0 0,1-1 0,-1 1-1,0 0 1,0-1 0,1 0 0,-1 0 0,0 0 0,4-2 0,4-2 39,0 0 0,0 0 0,-1-1 0,14-11 0,-3 1 58,-11 10-137,0-1-1,-1-1 1,0 1 0,0-2-1,-1 1 1,0-1 0,9-13-1,-16 21 2,0 0 0,-1 0 0,1 0-1,0 0 1,-1-1 0,1 1-1,-1 0 1,1-1 0,-1 1-1,0 0 1,1-1 0,-1 1 0,0 0-1,0-1 1,0 1 0,0 0-1,0-1 1,0 1 0,0 0 0,-1-1-1,1 1 1,0 0 0,-1-1-1,1 1 1,-1 0 0,0 0 0,1-1-1,-1 1 1,0 0 0,-1-2-1,0 2-26,1 0-1,-1 0 1,1 0-1,-1 0 1,1 1-1,-1-1 0,0 0 1,0 1-1,1-1 1,-1 1-1,0 0 0,0-1 1,0 1-1,1 0 1,-1 0-1,0 0 1,0 0-1,0 1 0,1-1 1,-1 0-1,0 1 1,-2 0-1,-4 2-29,0 1 1,0 0-1,0 0 1,1 1-1,-1 0 0,1 0 1,-10 10-1,4-2 163,1 0 0,-19 25 0,28-32-59,-1-1 0,1 1 0,0 0 0,1 0 0,-1 0 0,1 1-1,1-1 1,-1 1 0,-1 9 0,3-11 19,0-1 0,-1 0 0,1 1 0,1-1 0,-1 0 0,1 1-1,0-1 1,0 0 0,0 1 0,0-1 0,1 0 0,0 0 0,-1 0 0,2 0-1,2 4 1,-4-7-33,0 0 0,0 0 0,0 0 0,1 0 0,-1 0-1,0 0 1,1-1 0,-1 1 0,1 0 0,-1-1-1,1 1 1,-1-1 0,1 1 0,-1-1 0,1 0 0,0 0-1,-1 0 1,1 0 0,-1 0 0,1 0 0,0 0 0,-1 0-1,1-1 1,-1 1 0,3-1 0,6-2 86,-1-1 0,18-8 1,-16 7-36,332-148 49,-320 142-121,-16 7-10,0 0 0,14-4 0,-14 5-141,-7 3 140,1-1-1,-1 1 1,0 0 0,0 0 0,1-1 0,-1 1 0,0 0 0,1 0 0,-1 0-1,0 0 1,1 0 0,-1 0 0,0-1 0,1 1 0,-1 0 0,0 0 0,1 0-1,-1 0 1,0 0 0,1 0 0,-1 0 0,0 0 0,1 0 0,-1 0-1,0 1 1,1-1 0,-1 0 0,0 0 0,1 0 0,-1 1 0,1-1-129,-1 13-26,0-6 107,1-1 1,0 1 0,2 7 0,2 10 56,-4-17 22,0 0 0,1 0 0,0 0-1,0-1 1,0 1 0,1-1 0,0 1-1,0-1 1,1 0 0,7 10-1,-10-14 15,1 0-1,-1 0 1,1-1-1,0 1 1,0 0-1,-1-1 1,1 1-1,0-1 1,0 0-1,0 1 1,1-1-1,-1 0 0,0 0 1,0-1-1,1 1 1,-1 0-1,0-1 1,1 1-1,-1-1 1,0 0-1,1 0 1,-1 0-1,1 0 1,-1 0-1,0 0 0,1-1 1,-1 1-1,1-1 1,-1 0-1,0 0 1,0 1-1,5-4 1,23-15 138,-1-2 1,37-35-1,-28 23-85,89-81-255,-58 51 152,-63 57 32,17-14-252,-21 19 191,-1 0 0,1 0 1,-1 0-1,1 0 1,0 0-1,0 0 1,-1 0-1,1 1 1,0-1-1,0 0 1,3 1-1,-5 0 33,1 0 1,0 0-1,-1 0 1,1 0-1,0 0 1,-1 0-1,1 0 1,-1 1-1,1-1 1,0 0-1,-1 0 0,1 1 1,-1-1-1,1 0 1,-1 1-1,1-1 1,-1 1-1,1-1 1,-1 0-1,0 1 0,1-1 1,-1 1-1,1-1 1,-1 1-1,0 0 1,0-1-1,1 1 1,-1-1-1,0 1 1,0-1-1,0 1 0,1 0 1,-1 0-1,0 22-134,-1-21 121,0 11 7,-2-1 0,0 0 0,0 0 0,-10 21 0,-26 46-6,14-31 51,18-33-12,-6 13 110,-1 0-1,-1 0 0,-35 46 0,49-73-86,0 0 0,0 1 0,-1-1 0,1 0 0,0 0 0,-1 0 0,1 0 0,-1 0-1,1 0 1,-1 0 0,0-1 0,1 1 0,-1 0 0,0-1 0,-2 1 0,3-1-20,0 0 0,0 0 0,0 0 1,0-1-1,0 1 0,0 0 0,0 0 0,0-1 0,0 1 1,0-1-1,1 1 0,-1-1 0,0 1 0,0-1 1,0 1-1,0-1 0,1 0 0,-1 0 0,0 1 0,1-1 1,-1 0-1,1 0 0,-1 0 0,1 0 0,-1 0 0,1 1 1,-1-1-1,1-2 0,-2-2-148,0 0-1,1 0 1,0 0 0,0 0-1,0-1 1,0 1-1,1 0 1,0 0 0,0-1-1,1 1 1,-1 0 0,1 0-1,0 0 1,0 0 0,1 0-1,0 0 1,0 0 0,0 0-1,0 0 1,1 1 0,5-8-1,-2 4-78,1 0 0,0 1 0,0-1-1,1 1 1,0 1 0,0-1 0,1 1 0,0 1-1,0 0 1,12-6 0,19-4 99,0 1-1,1 2 1,83-14 0,-122 26 101,0 0 0,0 0 0,1 0 0,-1 0 0,0 0 1,0 0-1,0 0 0,0 0 0,0 1 0,0-1 0,0 1 0,0 0 0,0-1 1,0 1-1,2 1 0,-3-1 50,0 1 1,0-1 0,0 0-1,0 0 1,0 0-1,0 1 1,0-1-1,0 0 1,0 1 0,0-1-1,-1 1 1,1-1-1,-1 1 1,1-1-1,-1 1 1,0 0 0,1-1-1,-1 1 1,0-1-1,0 4 1,0-2 67,0 1 1,0-1-1,1 0 1,-1 1-1,1-1 1,0 0 0,0 1-1,1-1 1,-1 0-1,0 0 1,1 0-1,0 0 1,0 0-1,0 0 1,4 4-1,-5-6-61,1 1 0,0 0 0,0-1 0,0 0 0,0 1 0,0-1 0,1 0 1,-1 0-1,0 0 0,1 0 0,-1 0 0,0-1 0,1 1 0,-1-1 0,1 1 0,-1-1 0,1 0 0,-1 0 0,1 0 0,-1-1 0,1 1 0,3-1 0,1-1 34,0-1 0,-1 1 1,1-1-1,-1 0 1,0-1-1,0 0 0,0 0 1,0 0-1,0 0 0,6-8 1,-8 8-80,0 0 0,-1-1 0,0 1 0,1-1 0,-1 0 1,-1 0-1,1 0 0,-1 0 0,0 0 0,0 0 0,0-1 0,1-10 0,-3 14-32,0 1-1,1-1 0,-1 0 0,0 1 1,0-1-1,-1 1 0,1-1 0,0 0 1,0 1-1,-1-1 0,1 1 1,-1-1-1,1 1 0,-1-1 0,0 1 1,1 0-1,-1-1 0,-2-1 0,2 2 4,0 0-1,0 0 0,0 0 0,-1 1 0,1-1 1,0 0-1,-1 1 0,1-1 0,-1 1 1,1-1-1,0 1 0,-1 0 0,1-1 0,-1 1 1,-2 0-1,-3 1-35,1-1 0,-1 1 0,1 1 0,0-1 1,-1 1-1,1 0 0,-9 5 0,12-6 28,-24 13-12,26-13 55,0-1-1,0 1 1,0-1 0,0 1 0,0 0-1,0 0 1,1-1 0,-1 1-1,0 0 1,0 0 0,0 0 0,1 0-1,-1 0 1,0 0 0,1 0 0,-1 0-1,1 0 1,-1 2 0,1-3-3,0 0 0,0 0 1,1 0-1,-1 1 1,0-1-1,0 0 0,0 0 1,0 0-1,0 1 0,0-1 1,1 0-1,-1 0 1,0 0-1,0 0 0,0 1 1,1-1-1,-1 0 0,0 0 1,0 0-1,0 0 0,1 0 1,-1 0-1,0 0 1,0 0-1,1 0 0,-1 0 1,0 0-1,0 0 0,0 0 1,1 0-1,-1 0 1,0 0-1,0 0 0,1 0 1,-1 0-1,14-2 48,-8 1 3,81-13 187,5-1 17,-48 14 109,87 7-1,-122-5-341,0 0-1,0 1 1,13 4-1,-20-6-8,1 1 0,0 0-1,-1 1 1,1-1 0,0 0 0,-1 1 0,1-1-1,-1 1 1,0 0 0,0 0 0,0 0 0,0 0-1,0 0 1,3 4 0,-4-4 3,-1 0 0,1 0 0,-1 0 0,0 0-1,1 0 1,-1 0 0,0 0 0,0-1 0,0 1 0,-1 0 0,1 0 0,0 0-1,-1 0 1,1 0 0,-1 0 0,-1 3 0,-15 25 457,17-30-474,0 0 0,0 0 1,0 0-1,-1 1 0,1-1 0,0 0 0,0 0 0,0 0 0,0 0 0,0 0 0,0 0 0,0 0 1,0 0-1,0 0 0,0 0 0,0 0 0,0 1 0,0-1 0,0 0 0,-1 0 0,1 0 0,0 0 0,0 0 1,0 0-1,0 0 0,0 1 0,0-1 0,0 0 0,0 0 0,0 0 0,0 0 0,0 0 0,0 0 0,1 0 1,-1 0-1,0 1 0,0-1 0,0 0 0,0 0 0,0 0 0,0 0 0,0 0 0,0 0 0,0 0 1,0 0-1,0 0 0,0 0 0,0 1 0,0-1 0,1 0 0,-1 0 0,0 0 0,0 0 0,0 0 0,0 0 1,9-1 265,12-7-54,7-4-175,24-10-197,-47 20 103,0 0-1,0 1 0,0 0 1,1 0-1,-1 1 0,0-1 1,1 1-1,5 1 0,-8-1 88,0 1 0,0 0 0,0 1 0,0-1 0,0 0 0,0 1 0,0 0 0,0 0 0,-1 0 0,1 0 0,-1 0 0,1 0 0,-1 0 0,0 1 0,4 4 0,-4-3 94,1 0 1,1-1-1,-1 0 0,0 0 1,1 0-1,6 4 0,-5-4-59,1-1-1,0 0 1,0 0-1,0 0 1,0-1-1,0 0 1,1-1-1,-1 1 1,0-1-1,0 0 1,11-2-1,6-1-804,40-13 1,-39 10-1248,11-2-89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01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342 955 3392,'-30'-27'3120,"30"28"-2885,-1 0 1,0 0 0,0-1-1,1 1 1,-1 0 0,1 0-1,-1 0 1,1 0 0,-1 0-1,1 0 1,-1 0 0,1 1-1,0-1 1,-1 1 0,0 2 277,-42 122 2329,-114 280 1803,73-238-2042,83-167-2559,-6 10 363,7-10-392,-1-1-1,1 0 1,0 0 0,0 0-1,0 0 1,0 1-1,-1-1 1,1 0-1,0 0 1,0 0-1,0 0 1,-1 0 0,1 0-1,0 0 1,0 0-1,-1 0 1,1 0-1,0 0 1,0 0-1,-1 0 1,1 0 0,0 0-1,0 0 1,0 0-1,-1 0 1,1 0-1,0 0 1,0 0-1,-1 0 1,1 0 0,0 0-1,0 0 1,0 0-1,-1-1 1,1 1-1,0 0 1,0 0 0,0 0-1,0 0 1,-1 0-1,1-1 1,0 1-1,0-1 3,-1 1 1,1-1-1,0 0 0,0 1 0,0-1 0,0 1 0,0-1 0,0 0 0,-1 1 1,1-1-1,1 1 0,-1-1 0,0 0 0,0 1 0,0-1 0,0 0 0,0 1 1,1-2-1,23-89 164,-1 26-273,3 2-1,46-83 1,-40 93-37,2 1 0,2 1 0,3 2 0,2 2 0,68-62 0,-105 105 119,8-7-44,2 0 0,22-15 0,-33 25 43,0-1-1,0 0 0,0 1 0,0-1 0,0 1 0,0 0 0,1 0 0,-1 0 0,0 0 0,1 1 0,-1-1 0,1 1 0,-1 0 0,1 0 0,-1 0 0,1 1 1,-1-1-1,0 1 0,5 1 0,-6-1 10,0 0 0,0 0 0,0 1 1,0-1-1,-1 1 0,1-1 0,0 1 1,-1 0-1,1-1 0,-1 1 0,1 0 1,-1 0-1,0 0 0,0 0 0,0 1 1,0-1-1,0 0 0,0 0 0,-1 0 1,1 1-1,-1-1 0,0 0 0,1 4 1,-1 2 10,0-1 0,0 0 0,-1 0 0,1 0 0,-2 0 0,-2 10 0,0-4-10,-1 0 0,-1 0 0,0 0 0,-15 23 0,17-30 56,-1 1 0,0-1 0,-1 0 0,1 0 0,-1-1-1,0 1 1,-1-1 0,1-1 0,-15 9 0,15-11 16,1 0 0,-1-1 0,0 0 0,0 0 0,0 0 1,0 0-1,0-1 0,0 0 0,0 0 0,1-1 0,-11-1 0,13 2-132,0-1-1,-1 0 1,1 0 0,0 0-1,0 0 1,0 0 0,0 0-1,0-1 1,0 0 0,0 1 0,0-1-1,1 0 1,-1 0 0,1-1-1,-1 1 1,1 0 0,0-1-1,0 1 1,0-1 0,0 0-1,-2-5 1,4 8 28,0-1 0,0 1 0,0 0-1,0-1 1,-1 1 0,1 0 0,0-1 0,0 1 0,0 0 0,0-1-1,0 1 1,0 0 0,0-1 0,0 1 0,0 0 0,1-1 0,-1 1-1,0 0 1,0-1 0,0 1 0,0 0 0,0-1 0,1 1 0,-1 0-1,0-1 1,0 1 0,0 0 0,1 0 0,-1-1 0,12-2-459,17 6 202,-27-2 253,19 3 66,0-1 1,0-1 0,1-1-1,-1-1 1,1-1 0,-1-1-1,0 0 1,30-9-1,142-49 547,-149 43-424,62-32 0,-85 38-121,0-1 0,-1-2 0,0 0 0,-2 0-1,1-2 1,-2-1 0,0 0 0,19-25 0,-4-4 47,46-90 0,-49 83-26,77-158-5,-86 163-128,-2-1-1,16-71 0,-31 106 9,-1 1-1,0-1 1,-1 0-1,0-25 0,-1 38 58,0 0 0,0-1 0,0 1 0,0 0 0,-1-1 0,1 1 0,0 0-1,-1-1 1,1 1 0,0 0 0,-1-1 0,0 1 0,1 0 0,-1 0 0,0 0 0,1 0-1,-1 0 1,-1-2 0,1 3 7,1 0 0,-1 0 0,1 0-1,-1 0 1,1-1 0,-1 1 0,1 0-1,-1 0 1,1 0 0,-1 0 0,1 0 0,0 1-1,-1-1 1,1 0 0,-1 0 0,1 0-1,-1 0 1,1 0 0,-1 1 0,1-1 0,-1 0-1,-14 14-126,-3 11 118,1 0 1,2 1-1,-20 43 0,28-54 4,-157 398 379,163-408-362,-44 149 223,40-131-81,1 1 1,1 0 0,2 1 0,1 34-1,0-52-78,1 1 1,0-1-1,1 0 0,-1 0 0,1 0 0,1 0 0,-1-1 0,1 1 0,0-1 0,1 1 1,7 9-1,-9-13-40,1 0 0,0 0 1,1 0-1,-1 0 1,0 0-1,1-1 0,0 0 1,-1 1-1,1-1 1,0-1-1,0 1 0,0-1 1,0 1-1,1-1 1,-1 0-1,0-1 0,0 1 1,1-1-1,-1 0 1,0 0-1,7-1 0,17-3 30,0-2-1,-1-2 1,32-12-1,-20 7-74,29-10 21,76-38-1,-106 42-34,-2-1 0,0-3 1,44-34-1,-69 47 11,-10 8 20,1 0 0,0 0 0,-1 1 0,1-1 0,0 1 0,0-1 0,0 1 0,0 0 0,0-1-1,1 1 1,-1 1 0,0-1 0,0 0 0,1 0 0,2 0 0,-5 1 0,0 0-1,0 0 1,0 0-1,0 0 1,1 0-1,-1 0 1,0 0-1,0 0 1,0 0-1,0 0 1,0 1-1,0-1 1,0 0-1,0 0 1,1 0-1,-1 0 1,0 0-1,0 0 1,0 0-1,0 0 1,0 0-1,0 0 1,0 0-1,0 1 1,0-1-1,0 0 1,0 0-1,0 0 1,0 0-1,1 0 1,-1 0-1,0 0 1,0 1-1,0-1 1,0 0-1,0 0 1,0 0-1,0 0 1,0 0-1,0 0 1,0 0-1,0 1 1,-1-1-1,1 0 1,0 0-1,0 0 1,0 0-1,0 0 1,0 0-1,0 0 1,0 0-1,0 1 1,0-1-1,0 0 1,0 0-1,0 0 1,0 0-1,-1 0 1,1 0-1,0 0 1,-7 9-122,5-7 76,-11 12 35,0 0 0,-2-2 0,0 0 1,-27 17-1,27-18-20,-71 42 328,-25 19 480,98-57-588,8-6 75,5-9-253,0 1-1,0-1 1,0 0-1,0 0 1,0 0-1,0 1 1,0-1-1,0 0 1,0 0-1,0 0 0,0 1 1,0-1-1,0 0 1,0 0-1,0 0 1,0 0-1,0 1 1,0-1-1,0 0 1,1 0-1,-1 0 1,0 0-1,0 1 0,0-1 1,0 0-1,0 0 1,0 0-1,1 0 1,-1 0-1,0 0 1,0 0-1,0 1 1,0-1-1,1 0 1,-1 0-1,0 0 0,1 0 1,2 0 52,1 0 0,-1 0 0,1-1 0,0 1 1,-1-1-1,1 0 0,-1 0 0,1 0 0,5-3 0,4-1 37,8-1-58,0-2 1,0 0-1,-1-1 1,0-1-1,-1-1 1,0-1-1,0 0 1,30-28-1,-44 35-45,3-4-116,1 0 1,0 1-1,1 0 0,12-8 1,-21 16 113,-1 0 1,0-1 0,1 1 0,-1 0 0,1-1-1,-1 1 1,0 0 0,1 0 0,-1-1 0,1 1-1,-1 0 1,1 0 0,-1 0 0,1 0-1,-1 0 1,1 0 0,-1 0 0,1 0 0,-1 0-1,1 0 1,-1 0 0,1 0 0,-1 0 0,0 0-1,1 0 1,-1 0 0,1 0 0,-1 0 0,1 1-1,-1-1 1,1 0 0,-1 0 0,0 1 0,1-1-1,-1 0 1,1 1 0,-1-1 0,0 0 0,1 1-1,-1-1 1,0 0 0,0 1 0,1-1-1,-1 1 1,0-1 0,0 1 0,0-1 0,1 1-1,-1-1 1,0 0 0,0 1 0,0-1 0,0 1-1,0-1 1,0 1 0,0-1 0,0 1 0,0 6-65,0-1 0,-1 1 0,-1 9 0,0-6 38,1 4 55,0 1 0,2 20-1,-1-31-12,1 1 0,-1-1 0,1 0 0,0 1 0,1-1 0,-1 0 0,1 0 0,0 0 0,0 0 0,0 0 0,0-1 0,1 1 0,2 3 0,-3-6 28,0 1-1,-1-1 0,1 1 0,0-1 1,0 0-1,0 0 0,0 0 1,1 0-1,-1 0 0,0-1 0,0 1 1,1-1-1,-1 1 0,0-1 1,0 0-1,1 0 0,-1 0 0,0 0 1,1 0-1,-1 0 0,0-1 1,1 1-1,-1-1 0,3-1 0,7-2 23,-1-1 0,0 0 0,14-9 0,-23 12-64,20-11 44,-1-2 0,-1 0-1,0-2 1,21-22-1,63-81-120,-43 45-217,-53 66 216,0 0 0,16-12 1,-24 21 74,0-1 1,1 1 0,-1 0 0,0 0 0,1-1-1,-1 1 1,0 0 0,1 0 0,-1 0 0,0-1 0,1 1-1,-1 0 1,1 0 0,-1 0 0,0 0 0,1 0-1,-1 0 1,1 0 0,-1 0 0,1 0 0,-1 0-1,0 0 1,1 0 0,-1 0 0,1 0 0,-1 0-1,1 0 1,-1 0 0,0 1 0,1-1 0,-1 0 0,0 0-1,1 1 1,-1-1 0,0 0 0,1 0 0,-1 1-1,0-1 1,1 0 0,-1 1 0,0-1 0,0 0-1,1 1 1,-1-1 0,0 0 0,0 1 0,1 2-16,0-1-1,-1 0 1,1 0 0,-1 0 0,1 0 0,-1 0 0,0 0 0,0 1 0,0 2 0,-2 11-38,-1-1 0,-1 1 0,0-1 0,-13 29 0,-34 58-35,25-52 111,12-23 176,0 0 0,-27 36 0,40-62-178,1-1 0,0 1 0,-1-1 0,1 1 0,0-1 0,-1 1 1,1-1-1,-1 1 0,1-1 0,-1 0 0,1 1 0,-1-1 0,1 0 0,-1 1 0,0-1 0,1 0 0,-1 0 0,1 1 1,-1-1-1,0 0 0,1 0 0,-1 0 0,0 0 0,1 0 0,-1 0 0,0 0 0,0 0 0,0-1-51,0 1-1,0-1 1,1 0-1,-1 1 1,1-1-1,-1 0 1,1 1-1,-1-1 0,1 0 1,-1 0-1,1 0 1,0 0-1,-1 1 1,1-1-1,0 0 1,0 0-1,0 0 1,-1 0-1,1 0 0,0 0 1,0 0-1,0 1 1,1-3-1,-1-1-187,1-1-1,0 1 0,0 0 1,0-1-1,0 1 0,1 0 1,0-1-1,0 1 1,0 0-1,0 1 0,1-1 1,4-5-1,-5 6 136,0 0 0,1 0 0,0 0 0,0 0 0,0 1 0,0-1 0,0 1 0,0 0 0,1 0 1,-1 0-1,1 0 0,-1 1 0,1-1 0,7-1 0,14 1-58,42 3 1,8-1 575,-69-1-343,22 0 331,0-2 0,50-11 0,-63 9-367,62-14 287,-68 18-300,0 0 0,0 0-1,-1 0 1,1 1 0,0 1-1,16 2 1,-24-3-32,1 1 0,-1-1 0,0 0 0,1 1-1,-1-1 1,0 1 0,0 0 0,1-1 0,-1 1 0,0 0 0,0 0-1,0 0 1,0 0 0,0 0 0,0 0 0,0 0 0,0 0 0,0 0 0,0 0-1,1 3 1,-2-2 15,1 0 0,-1 0 0,1 1 0,-1-1 0,0 0 0,1 1 0,-1-1 0,0 0 0,-1 1 0,1-1 0,-1 4 0,-2 4 132,0 0 0,-1 1 0,-1-1 0,-6 11 0,11-21-143,-5 8 230,-1 0-68,7-6 80,2-5 228,45-32-421,2 1 1,1 2-1,74-32 0,-120 61-90,6-2-77,-1 1 0,20-6 1,-29 9 95,0 1 1,0 0 0,0 0 0,0-1 0,0 1 0,-1 0 0,1 0-1,0 0 1,0 0 0,0 0 0,0 0 0,0 1 0,-1-1-1,1 0 1,0 0 0,0 1 0,0-1 0,0 0 0,-1 1-1,1-1 1,0 1 0,0-1 0,-1 1 0,1-1 0,0 1-1,-1-1 1,1 1 0,-1 0 0,1 0 0,-1-1 0,1 1 0,-1 0-1,1 0 1,-1-1 0,0 1 0,1 1 0,-1 0 2,1 0 1,-1 0 0,0 0 0,0 0 0,0 0-1,0 0 1,0 0 0,0 0 0,-1-1 0,1 1-1,0 0 1,-1 0 0,0 0 0,-1 2 0,-3 5 22,-1-1 0,0 1 0,-11 11 0,-7 8 366,24-24-88,6-3-85,9-2 26,3-2-96,-1-1 0,18-7 0,-20 6-297,0 0 1,32-4-1,-46 8 139,1 1 0,0 0 0,-1 0 0,1 0 1,0 0-1,0 0 0,-1 0 0,1 0 0,0 0 0,0 1 1,-1-1-1,1 1 0,0-1 0,-1 1 0,1 0 1,-1 0-1,1-1 0,-1 1 0,1 0 0,-1 0 1,1 1-1,-1-1 0,0 0 0,2 2 0,-2 0 19,1 0 0,-1 1-1,0-1 1,0 0-1,0 1 1,0-1 0,-1 0-1,0 1 1,1-1-1,-1 7 1,-1-8 26,1 1-1,0-1 1,0 0 0,0 1 0,1-1-1,-1 1 1,1-1 0,-1 0-1,1 1 1,0-1 0,0 0 0,1 4-1,-1-6 4,0 1-1,0 0 1,0-1-1,0 1 0,0 0 1,0-1-1,0 0 1,1 1-1,-1-1 1,0 1-1,0-1 0,0 0 1,0 0-1,1 0 1,-1 0-1,0 0 0,0 0 1,0 0-1,1 0 1,-1 0-1,0 0 1,0-1-1,0 1 0,0-1 1,2 0-1,19-6-84,1-1-1,22-12 0,17-7-381,4 2 56,137-49-524,-202 74 891,-1-1-1,1 1 0,0-1 1,0 1-1,0 0 0,0 0 1,0-1-1,0 1 0,0 0 1,0 0-1,0 0 0,0 0 1,0 0-1,-1 0 0,1 0 1,0 0-1,0 0 0,0 1 1,0-1-1,0 0 0,0 1 1,0-1-1,1 1 0,-2 0 15,0 0 0,0 0 0,0-1 0,0 1 0,0 0 0,0 0 0,0 0 0,0-1 0,0 1 0,-1 0 0,1 0 0,0 0 0,0-1 0,-1 1 0,1 0 0,-1-1 0,1 1 0,-1 0 0,1-1 0,-1 1 0,1 0 0,-1-1-1,1 1 1,-1-1 0,0 1 0,0 0 0,-54 45 27,22-20 122,30-24-104,1 1 1,-1-1-1,1 1 1,0 0-1,0 0 1,0 0-1,0 0 1,0 0-1,-1 5 1,2-7-18,1 0-1,0-1 1,0 1-1,0 0 1,-1 0-1,1 0 1,0 0-1,0 0 1,0-1 0,0 1-1,1 0 1,-1 0-1,0 0 1,0 0-1,0 0 1,1-1 0,-1 1-1,0 0 1,1 0-1,-1 0 1,1-1-1,-1 1 1,2 1-1,-1-1 22,1 0 0,-1 1-1,1-1 1,-1 0 0,1 0-1,0-1 1,0 1 0,-1 0-1,1 0 1,2 0 0,5 1 100,-1-1 1,1 0-1,14 0 1,-8-2-78,0-1 1,0 0-1,0-1 0,-1-1 1,1 0-1,-1-1 0,23-11 1,-33 14-67,0 0 1,-1 0 0,1-1-1,0 1 1,-1-1 0,1 0 0,-1 0-1,0-1 1,0 1 0,0 0-1,0-1 1,-1 0 0,1 1 0,-1-1-1,0 0 1,0 0 0,1-5-1,-3 7-16,1-1-1,-1 1 1,1 0-1,-1 0 1,0-1-1,0 1 1,0 0-1,0-1 1,0 1-1,-1 0 1,1 0-1,-1-1 1,1 1-1,-3-4 1,2 3-3,-1 1 0,0-1 0,1 1 0,-1 0 0,0 0 1,0 0-1,0 0 0,-1 0 0,1 0 0,0 1 1,-1-1-1,1 1 0,-1-1 0,-4-1 0,-7 0-171,12 3 180,-1 0 1,1-1-1,0 1 0,-1-1 1,1 1-1,0-1 0,-1 0 1,1 0-1,0 0 0,0-1 1,-4-2-1,6 4 6,0 0-1,0 0 1,0 0 0,0-1 0,0 1-1,0 0 1,0 0 0,0 0 0,0-1-1,0 1 1,0 0 0,0 0 0,0 0-1,0-1 1,0 1 0,0 0 0,0 0-1,1 0 1,-1 0 0,0-1-1,0 1 1,0 0 0,0 0 0,0 0-1,1 0 1,-1 0 0,0 0 0,0 0-1,0-1 1,0 1 0,1 0 0,-1 0-1,0 0 1,0 0 0,1 0 0,9-4 6,-8 3 4,15-6-3,0 1-1,1 0 0,-1 2 1,1 0-1,0 1 0,0 0 1,26 1-1,-30 3-30,1 0-1,-1 1 1,1 1 0,19 6 0,-27-6 36,0 0 1,1 0-1,-1 0 1,-1 1-1,1 0 1,0 0-1,-1 1 1,0 0-1,0 0 0,5 6 1,-8-8 46,-1 1 0,0-1 0,0 1 0,0 0 0,-1 0 0,1-1 0,-1 1 0,0 0 0,0 0 0,0 0 0,-1 0 0,1 0 0,-1 6 0,0-9-44,0-1-1,0 0 1,1 0 0,-1 1-1,0-1 1,0 0-1,0 0 1,0 1 0,1-1-1,-1 0 1,0 0 0,0 1-1,0-1 1,1 0 0,-1 0-1,0 0 1,1 0 0,-1 1-1,0-1 1,0 0 0,1 0-1,-1 0 1,0 0-1,1 0 1,-1 0 0,0 0-1,0 0 1,1 0 0,-1 0-1,0 0 1,1 0 0,-1 0-1,0 0 1,1 0 0,-1 0-1,0 0 1,1-1 0,44-17 185,42-21-244,42-17-66,-125 55 108,-1 0 0,1 0 0,0 0 0,0 1 0,0-1 0,-1 1 0,1 0 0,0 0 0,0 0 0,0 0 0,0 1 0,3 0 0,-4 0 39,0 0 1,-1 0 0,0 1 0,1-1 0,-1 1 0,0-1 0,0 1 0,1 0-1,-1-1 1,0 1 0,-1 0 0,1 0 0,0 1 0,-1-1 0,1 0 0,-1 1-1,0-1 1,2 3 0,11 33 851,-11-28-591,1 1 0,0-1 0,1 0-1,0 0 1,0-1 0,13 17-1,-16-24-390,0 0-1,0 0 1,1-1-1,-1 1 0,0-1 1,1 1-1,0-1 0,-1 0 1,1 0-1,0 0 0,-1 0 1,1-1-1,0 1 0,0-1 1,0 0-1,-1 1 0,1-1 1,0 0-1,4-1 0,5-1-2522,0 0-1,1-1 0,12-5 0,-15 5 36,28-8-2616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02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20 275 2496,'-15'-2'1260,"15"2"-1202,0 0-1,-1 0 1,1 0 0,0 0 0,0 0 0,0 0 0,0 0 0,-1 0-1,1 0 1,0 0 0,0 0 0,0 0 0,0 0 0,-1 0 0,0 1 405,1-1-406,0 0 1,0 0 0,0 1 0,0-1 0,0 0 0,0 0 0,0 0-1,0 0 1,0 1 0,0-1 0,-1 0 0,1 0 0,0 0 0,0 0 0,0 1-1,0-1 1,0 0 0,0 0 0,0 0 0,0 1 0,1-1 0,-1 0-1,0 0 1,0 0 0,0 0 0,0 1 0,0-1 0,1 1 405,-1-1-405,0 0-1,0 0 1,0 0 0,1 0 0,-1 0 0,0 0 0,0 0 0,0 1-1,4 3 599,-1 0-1,0 0 0,1 0 1,0 0-1,0 0 1,0-1-1,5 3 0,-6-4-461,1 0 0,-1-1 0,0 0 0,1 1 0,-1-1 0,1-1 0,-1 1 0,1 0 0,-1-1 0,1 0 0,0 0 1,3 0-1,16-3 135,0-1 0,-1-1 0,0-1 0,0 0 0,-1-2 0,32-16 0,-35 14-239,-1 0-1,-1-2 0,0 0 0,0-1 0,-1 0 0,-1-1 0,0-1 0,-1 0 0,11-18 0,-13 21-36,-11 12-48,0 0-1,0 0 1,0 0-1,0 0 1,0 0-1,0 0 1,0 0-1,0 1 1,0-1-1,0 0 1,0 0-1,1 0 1,-1 0-1,0 0 1,0 0-1,0 0 1,0 0-1,0 0 1,0 0-1,0 1 1,0-1-1,0 0 1,1 0-1,-1 0 1,0 0-1,0 0 1,0 0-1,0 0 0,0 0 1,0 0-1,0 0 1,1 0-1,-1 0 1,0 0-1,0 0 1,0 0-1,0 0 1,0 0-1,0 0 1,0 0-1,1 0 1,-1 0-1,0 0 1,0 0-1,0 0 1,0 0-1,0 0 1,0-1-1,0 1 1,0 0-1,1 0 1,-1 0-1,0 0 1,0 0-1,0 0 1,-2 13 172,1-12-142,-3 21 92,-8 39-17,11-53-26,0-1 1,1 0-1,0 1 0,0-1 1,1 1-1,1 7 0,-1-13-45,-1 0 0,1-1 0,0 1 0,-1 0 0,1 0 0,0-1 0,0 1 0,0-1 0,0 1 0,1-1 0,-1 1 0,0-1 0,1 1 0,-1-1 0,1 0 0,-1 0 0,1 0 0,-1 0 0,1 0 0,0 0 0,0 0 0,-1-1 0,1 1 0,0-1 0,0 1 0,0-1 0,0 1 0,0-1 0,-1 0 0,1 0 0,4-1 0,2 1 22,1-1 1,-1 0-1,1-1 0,-1 0 1,13-5-1,2-4 11,-1 0 0,0-2 0,-1 0 0,0-1 0,24-22 0,52-51 1,-77 69-87,14-17-145,8-7-194,-29 35 174,-13 7 175,0 0 0,0-1 0,0 1 0,1 0 0,-1 0 1,0 0-1,0 0 0,1 0 0,-1 0 0,0 0 0,0 0 0,0 0 0,1 0 0,-1 0 1,0 0-1,0 0 0,1 0 0,-1 0 0,0 0 0,0 0 0,0 0 0,1 1 0,-1-1 1,0 0-1,0 0 0,0 0 0,1 0 0,-1 0 0,0 0 0,0 1 0,0-1 0,0 0 1,0 0-1,1 0 0,-1 1 0,0-1 0,0 0 0,0 0 0,0 0 0,0 1 0,0-1 1,0 0-1,0 0 0,0 0 0,0 1 0,0-1 0,0 0 0,0 0 0,0 1 0,0-1 1,0 0-1,0 0 0,0 1 0,0-1 0,0 0 0,0 0 0,0 0 0,0 1 0,0-1 1,0 0-1,-3 9-5,0 0 0,0 0 0,-1-1 0,1 0 0,-2 0 0,-9 14 0,-36 43-46,-49 34 108,40-44 497,66-55-444,0 1 1,0-1-1,12-2 0,23-1-136,133 7-258,-132-2-124,-13 0-2638,43-2 0,-47-1 725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02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46 5824,'-39'-34'2624,"29"29"-2272,6 2-352,8 3-64,6-4-320,6 4 224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05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304 684 4224,'-7'-19'1365,"6"18"-1235,1 0 0,-1-1 0,0 1 0,0 0 0,0 0 0,0 0 0,0 0 1,0-1-1,0 1 0,0 1 0,0-1 0,-1 0 0,1 0 0,0 0 0,0 1 0,-1-1 0,1 0 0,-2 0 0,2 1 151,-1 0-62,-1-1 0,1 1 0,-1-1 0,1 1 0,0 0 0,-1 0 0,1 0 0,-1 1 0,1-1 0,0 1 0,-1-1 0,1 1 0,0 0 0,-1-1 0,-3 4 0,-3 0 181,1 1 0,-11 8 0,19-13-352,-20 16 391,1 0 0,0 1 1,2 1-1,0 0 0,1 2 0,1 0 1,1 0-1,1 2 0,0-1 1,-13 35-1,25-53-392,-1 1 0,1-1 0,1 0 0,-1 1 0,0-1-1,1 1 1,-1-1 0,1 1 0,0-1 0,1 1 0,-1 0 0,0-1 0,1 1 0,0-1 0,1 4 0,-1-4-11,1 0 0,-1-1 0,1 1 0,0 0-1,0-1 1,0 0 0,0 1 0,0-1 0,0 0 0,1 0 0,-1 0 0,1 0 0,-1-1-1,1 1 1,0-1 0,-1 0 0,4 2 0,7 1 50,1 0 0,-1-1 0,1 0 0,0-1-1,26 1 1,-8-4 81,45-5-1,-56 3-179,1-1-1,-1-1 1,-1-1-1,1-1 0,-1-1 1,0 0-1,0-2 1,-1 0-1,-1-1 1,0-1-1,0-1 1,-1 0-1,-1-2 1,23-24-1,-36 35-32,0 0-1,0 0 1,0 0-1,0 0 1,-1-1 0,3-7-1,-5 8-75,-4 8 81,-5 9 70,7-11-23,-7 11 102,-3 2 73,0 1 1,2 0 0,0 0 0,0 1 0,2 1 0,-8 21 0,15-35-137,1 0 0,-1-1 0,1 1 0,0-1 0,0 1 0,0 0 0,0-1 0,1 1 0,-1-1 0,1 1 0,0-1-1,0 1 1,1-1 0,-1 0 0,1 1 0,-1-1 0,1 0 0,4 6 0,-4-7-15,0 0 1,0 0-1,0 0 0,0 0 0,0 0 1,0 0-1,0 0 0,1-1 1,-1 1-1,1-1 0,-1 0 0,1 0 1,0 0-1,-1 0 0,1 0 0,0 0 1,0-1-1,-1 1 0,1-1 1,0 0-1,0 0 0,0 0 0,0 0 1,3-1-1,3-1 44,0-1 1,0 0-1,11-5 1,-17 7-59,0-1 0,-1 1 0,1-1 0,0 0 0,0 0 0,-1 0 0,1 0 0,-1-1 0,0 1 0,0-1 1,0 1-1,3-6 0,-2 2-27,0 0 0,0-1 0,-1 1 1,0-1-1,-1 1 0,0-1 0,0 0 1,1-13-1,-2 16-12,-1 0 1,1 0-1,-1 0 1,1 1-1,-1-1 1,0 0 0,-1 0-1,1 1 1,-1-1-1,1 1 1,-1-1-1,0 1 1,0 0-1,0 0 1,-1 0-1,1 0 1,-6-4-1,-9-6-124,13 11 148,0-1 1,0 1-1,0-1 1,1 0-1,-6-6 1,9 9-1,0-1 0,-1 1 1,1 0-1,0-1 0,0 1 1,0-1-1,0 1 0,0-1 1,0 1-1,-1 0 1,1-1-1,0 1 0,0-1 1,1 1-1,-1-1 0,0 1 1,0-1-1,0 1 0,0-1 1,0 1-1,0 0 0,0-1 1,1 1-1,-1-1 1,0 1-1,0 0 0,1-1 1,-1 1-1,0 0 0,1-1 1,12-10 81,-10 9-86,6-4 12,0 1-1,0-1 1,1 2-1,0 0 1,0 0-1,0 0 1,1 1-1,-1 1 1,21-3-1,-8 4-14,-1 0-1,1 1 0,37 5 1,-47-4 49,-1 1 0,-1 1-1,1 0 1,0 1 0,-1 0 0,1 1 0,16 9 0,-25-12-23,1 0 0,-1 1 0,0-1 0,0 1 0,0 0 0,0-1 0,0 1 0,0 1 0,-1-1 0,0 0 0,1 1 0,-1-1 0,-1 1 0,1-1 0,0 1 0,-1 0 1,0 0-1,0 0 0,0 0 0,0 0 0,-1 0 0,1 0 0,-1 0 0,0 0 0,-1 7 0,-5 10 188,1 2 192,5-23-394,0 0 1,0 1-1,0-1 0,0 0 0,1 1 1,-1-1-1,0 0 0,0 1 1,0-1-1,0 0 0,0 0 0,1 1 1,-1-1-1,0 0 0,0 0 1,0 1-1,1-1 0,-1 0 0,0 0 1,0 0-1,1 1 0,-1-1 1,0 0-1,1 0 0,-1 0 0,0 0 1,0 0-1,1 0 0,-1 1 1,0-1-1,1 0 0,-1 0 0,0 0 1,1 0-1,-1 0 0,0 0 1,1 0-1,-1-1 0,0 1 0,1 0 1,-1 0-1,0 0 0,0 0 1,1 0-1,-1 0 0,19-7 108,-18 6-112,23-11 13,-1-2 0,0-1 0,-1 0 0,-1-2-1,24-23 1,18-15-232,-62 55 218,23-17-165,-23 17 151,0-1 0,0 1 1,0-1-1,-1 1 0,1 0 0,0-1 1,0 1-1,0 0 0,0 0 0,0 0 1,0 0-1,0-1 0,0 1 0,0 0 1,-1 1-1,1-1 0,0 0 0,0 0 1,0 0-1,0 0 0,0 1 0,0-1 0,0 1 1,-1-1-1,1 0 0,0 1 0,0-1 1,1 2-1,-1 0-8,1 0 1,0 1-1,-1-1 0,1 1 1,-1 0-1,0-1 1,0 1-1,0 0 0,0 0 1,0 0-1,-1 0 1,1 3-1,0 40-136,-1-15 113,0-26 58,1 1 0,0 0 1,0-1-1,0 1 0,0-1 1,1 1-1,0-1 0,0 0 1,4 6-1,-4-7 5,0-1 0,1 1 0,0-1 0,0 0 0,0 0 1,0 0-1,0-1 0,0 1 0,1-1 0,-1 0 0,1 0 0,0 0 0,5 2 0,4 0 42,1 0 0,-1-2 0,1 1 0,-1-2 0,1 0 0,0 0 0,0-1 0,0-1 0,-1 0 0,1-1 0,0-1 0,-1 0 0,14-5 0,-17 4-43,0 0 1,0-1-1,0 0 0,0-1 1,-1 0-1,0-1 1,0 1-1,-1-2 1,10-9-1,-6 3-7,0-1 0,-1 0 0,0-1 1,11-24-1,50-106-55,-29 55-78,-26 57-9,83-187-543,-86 186 609,82-236-515,-90 245 441,-6 14 28,0 12 109,0 0-1,0 0 1,0 0-1,0 0 1,-1 0-1,1 0 1,0 0-1,0 0 0,0-1 1,0 1-1,0 0 1,0 0-1,-1 0 1,1 0-1,0 0 1,0 0-1,0 0 1,0 0-1,0 0 1,0 0-1,-1 0 0,1 0 1,0 0-1,0 0 1,0 0-1,0 0 1,0 0-1,-1 1 1,1-1-1,0 0 1,0 0-1,0 0 1,0 0-1,0 0 1,0 0-1,0 0 0,-1 0 1,1 0-1,0 0 1,0 1-1,-16 19-171,-15 34 87,3 2 0,-28 77 0,-32 129 116,72-211-59,-116 334 121,131-380-94,-119 305 287,94-251-17,-3-2 0,-3-1 0,-45 62 0,68-106-85,0-1-1,-21 18 0,29-27-174,0-1-1,0 0 1,-1 0-1,1 1 1,-1-1-1,1 0 0,-1-1 1,1 1-1,-1 0 1,0 0-1,1-1 1,-1 1-1,0-1 1,0 1-1,1-1 1,-1 0-1,0 1 0,0-1 1,-2 0-1,3-1-68,-1 0 0,1 0 0,0 1 0,-1-1 0,1 0 0,0 0-1,0 0 1,0 0 0,0-1 0,0 1 0,0 0 0,0 0 0,1-1 0,-1 1 0,0 0-1,1-1 1,-1 1 0,1-1 0,-1 1 0,1 0 0,0-1 0,-1 1 0,1-1-1,0-1 1,-2-9-106,1-1 0,1 1 0,0 0 0,0 0 0,1 0-1,0 0 1,2 0 0,-1 0 0,1 0 0,1 0 0,0 1 0,6-13-1,-3 11 164,0 1 0,0 0-1,1 1 1,0 0-1,1 0 1,1 0 0,-1 1-1,2 1 1,-1 0-1,21-13 1,1 3 73,0 1-1,56-21 1,117-46 669,7-3-520,-209 86-207,170-68 340,-149 58-267,-1-1 0,0 0 1,0-2-1,-2-1 0,21-19 0,-30 23 47,3-1-53,0-1 0,-2-1-1,21-26 1,-35 44-119,1 1-1,-1-1 0,1 1 1,-1-1-1,-2 7 0,-91 187 283,92-194-193,1 0-1,0 0 1,0 0-1,0 0 1,1 0-1,-1 0 1,1 1 0,0-1-1,-1 0 1,1 0-1,1 0 1,0 7-1,-1-9-25,1 0 0,0 1-1,-1-1 1,1 0 0,0 1 0,-1-1-1,1 0 1,0 0 0,0 0 0,0 0-1,0 0 1,0 0 0,0 0 0,0 0-1,1 0 1,-1 0 0,0-1 0,0 1-1,1 0 1,-1-1 0,0 1 0,1-1-1,-1 1 1,1-1 0,-1 0 0,1 0-1,-1 0 1,1 0 0,-1 0 0,2 0-1,11-1 27,-1 0-1,0-1 1,0 0 0,23-8-1,54-24-102,-42 15 55,218-67-148,-256 84 97,24-5-26,-32 6 50,0 1 0,0 0 0,0 0 0,0 0 0,0 0 0,0 1 0,0-1 0,0 1 0,0-1 0,0 1 0,0 0 0,0-1 1,0 1-1,2 1 0,-4-1 19,1-1 0,-1 1 1,1-1-1,-1 0 0,0 1 1,1-1-1,-1 1 0,1-1 1,-1 1-1,0-1 1,1 1-1,-1 0 0,0-1 1,0 1-1,1-1 0,-1 1 1,0 0-1,0-1 0,0 1 1,0-1-1,0 1 1,0 0-1,0-1 0,0 1 1,0 1-1,-1 0-1,1 0-1,-1-1 1,0 1-1,0 0 1,1 0 0,-1 0-1,-1 0 1,0 1-1,-4 5-19,0-1 0,-12 10 0,18-17 28,-121 99 450,109-90 50,32-19-73,128-50-475,-19 10-407,-119 45 360,0 2-1,12-4 1,-20 7 62,0-1 1,1 0-1,-1 1 1,1 0-1,-1 0 0,0 0 1,1 0-1,-1 0 1,0 0-1,1 0 1,-1 1-1,0-1 0,1 1 1,-1 0-1,0 0 1,3 1-1,-4-1 24,0 0 1,0 0-1,0 0 0,0 0 1,-1 0-1,1 0 0,0 1 1,-1-1-1,1 0 1,0 1-1,-1-1 0,0 0 1,1 3-1,4 23 64,-2-5 86,-2-20-108,-1 0 1,1 1 0,0-1 0,0 0 0,0 0 0,0 0-1,0 0 1,1 0 0,-1 0 0,0 0 0,4 3 0,-4-4-10,1 0 0,-1 0 0,1-1 0,0 1 1,0 0-1,-1 0 0,1-1 0,0 1 0,0-1 0,0 0 1,0 1-1,0-1 0,-1 0 0,4 0 0,10-1 70,-1-1-1,1-1 0,-1 0 0,0 0 1,18-8-1,-9 4-57,3-3-79,0 0 0,0-1 1,-1-2-1,0 0 0,-1-2 1,-1-1-1,34-29 0,-52 41 21,-4 3 8,0 1 0,0-1 0,0 0 0,0 1-1,0-1 1,0 0 0,0 0 0,0 0 0,-1 0 0,1 0 0,0 0 0,-1 0 0,1 0 0,0 0 0,-1 0-1,1 0 1,-1 0 0,0-1 0,1 1 0,-1 0 0,0 0 0,0 0 0,0-1 0,0 0 0,0 2 10,0-1 0,0 1 0,0 0 0,0 0 0,0-1 0,0 1 0,0 0 0,-1 0 0,1-1 0,0 1 0,0 0 1,0 0-1,-1-1 0,1 1 0,0 0 0,0 0 0,0 0 0,-1 0 0,1-1 0,0 1 0,-1 0 0,1 0 0,0 0 0,0 0 0,-1 0 1,1 0-1,0 0 0,0 0 0,-1 0 0,1 0 0,0 0 0,-1 0 0,1 0 0,0 0 0,-1 0 0,-8 1-67,-1 0-1,1 1 1,0 0-1,0 0 1,0 1-1,-11 5 0,-55 28-38,70-33 137,-9 4-24,0 0 0,1 2 1,-17 13-1,30-22 5,-1 0 0,0 1 0,1-1 0,-1 1 1,1-1-1,-1 1 0,1-1 0,0 1 0,-1-1 0,1 1 0,-1 0 1,1-1-1,0 1 0,0 0 0,-1-1 0,1 1 0,0 0 0,0-1 0,-1 2 1,2-1 2,-1-1 1,0 1-1,0-1 1,0 0-1,1 1 0,-1-1 1,0 0-1,1 1 1,-1-1-1,0 0 1,1 1-1,-1-1 1,0 0-1,1 1 1,-1-1-1,0 0 1,1 0-1,-1 1 1,1-1-1,-1 0 1,1 0-1,0 0 1,5 2 82,0-1 0,1 0 1,10 0-1,-12-1-77,95 3 5,-1-5-1,113-17 1,-195 17-45,10-2-5,1 1 0,0 1 1,50 4-1,-78-2 23,0 0 0,1 0-1,-1 0 1,1 0 0,-1 0 0,1 0 0,-1 0 0,0 0-1,1 0 1,-1 0 0,1 1 0,-1-1 0,0 0-1,1 0 1,-1 1 0,1-1 0,-1 0 0,0 0 0,1 1-1,-1-1 1,0 0 0,0 1 0,1-1 0,-1 1 0,0-1-1,0 1 0,0-1 0,0 1 0,0-1 1,0 0-1,0 1 0,-1-1 0,1 1 0,0-1 1,0 0-1,0 1 0,-1-1 0,1 1 0,0-1 0,0 0 1,-1 1-1,1-1 0,0 0 0,-1 1 0,-23 15-63,20-14 147,-32 19 220,18-12-190,-16 13 1,30-19-65,0 0 1,0 1-1,0-1 1,0 1-1,0 0 1,1 1-1,-1-1 0,-3 7 1,7-10-25,-1-1-1,1 1 1,-1 0 0,1 0 0,-1-1-1,1 1 1,0 0 0,-1 0 0,1 0-1,0 0 1,0 0 0,0-1 0,0 1-1,-1 0 1,1 0 0,0 0 0,1 0-1,-1 0 1,0 0 0,0-1 0,0 1-1,0 0 1,1 1 0,0-2-7,-1 1-1,1-1 1,0 1 0,-1-1-1,1 1 1,0-1 0,-1 0 0,1 1-1,0-1 1,0 0 0,0 0 0,-1 0-1,1 1 1,0-1 0,0 0 0,0 0-1,-1 0 1,1 0 0,1-1 0,6 0 28,-1 0 0,0-1 1,0 0-1,9-3 0,87-44 50,-84 39-18,1 0-45,-1-2 0,0 0 0,-1-1 0,-1-1 0,21-20 0,-16 10-250,0 0-1,33-52 1,78-165-1748,-122 218 1848,9-17-93,-1-1-1,-3 0 1,16-57 0,-32 98 222,0-1 1,0 1-1,0-1 1,0 1-1,0-1 1,1 1-1,-1-1 1,0 1-1,0-1 1,0 0-1,0 1 1,0-1-1,-1 1 1,1-1-1,0 1 1,0-1-1,0 1 1,0-1-1,0 1 1,-1-1-1,1 1 1,0 0-1,-1-1 1,1 0 1,-1 1 1,1 0-1,-1 0 1,1 0-1,-1 0 1,1 0-1,-1-1 1,1 1-1,-1 0 0,1 0 1,-1 0-1,1 0 1,-1 1-1,1-1 1,-1 0-1,1 0 1,-1 0-1,1 0 1,-1 1-1,-23 13 203,23-14-205,-11 10 54,0 0 1,1 0-1,0 1 1,1 0-1,-12 17 1,9-11-7,-181 252 348,190-263-396,-98 152 333,74-110-2041,-28 69 1,53-112 891,1 0-1,0 0 1,1 0 0,-1 0 0,1 0-1,0 0 1,-1 11 0,8-3-1877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16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5152,'0'0'136,"1"-1"1,-1 1-1,1-1 1,-1 0-1,1 1 1,-1-1-1,1 1 1,-1 0-1,1-1 1,-1 1-1,1-1 1,-1 1-1,1 0 0,0-1 1,-1 1-1,1 0 1,0 0-1,-1 0 1,1-1-1,0 1 1,-1 0-1,1 0 1,0 0-1,1 0 1,-1 1-16,0-1 0,0 0 0,0 1 0,0-1 0,0 1 0,0 0 0,0-1 0,0 1-1,0 0 1,0 0 0,0-1 0,-1 1 0,2 1 0,1 3 67,0-1-1,0 0 0,0 1 0,-1 0 1,3 7-1,-1 4 109,0 0 1,-1 0 0,2 29-1,-3 52 427,-2-70-536,4 187 580,1-151-505,16 84 0,-19-136-194,0-2 26,0 1 0,0-1 0,0 0 0,1 0 1,1-1-1,0 1 0,7 12 0,-11-21-133,0 1 0,0 0 1,1-1-1,-1 1 0,0-1 1,1 1-1,-1 0 0,0-1 0,1 1 1,-1-1-1,1 1 0,-1-1 0,1 1 1,-1-1-1,1 0 0,0 1 1,-1-1-1,1 0 0,-1 1 0,1-1 1,0 0-1,-1 0 0,1 1 0,0-1 1,-1 0-1,1 0 0,0 0 1,-1 0-1,1 0 0,0 0 0,-1 0 1,1 0-1,0 0 0,-1 0 1,1-1-1,0 1 0,-1 0 0,1 0 1,0-1-1,-1 1 0,1 0 0,-1-1 1,1 1-1,0 0 0,0-2 1,16-8-1226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05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62 8128,'-36'-55'3680,"28"48"-3168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06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1112 4064,'-34'16'1307,"34"-16"-1286,-1 0 0,1 0 0,-1 0 0,1 1 0,-1-1 0,1 0 0,-1 0 0,1 1 1,-1-1-1,1 0 0,0 0 0,-1 1 0,1-1 0,0 1 0,-1-1 0,1 0 0,0 1 0,-1-1 1,1 1-1,0-1 0,0 1 0,0-1 0,-1 1 0,-8 21 480,9-21-397,-1-1 0,1 1 0,0 0 0,-1-1 0,1 1 0,0 0 0,0 0 0,-1-1 0,1 1-1,0 0 1,0 0 0,0-1 0,0 1 0,0 0 0,0 0 0,0 0 0,0-1 0,1 2 0,-1-2-42,0 0 0,1 0 0,-1 1 0,0-1 0,1 0 0,-1 0 0,0 0 0,1 0 0,-1 0 0,0 1 0,1-1 0,-1 0 0,0 0 0,1 0 0,-1 0 0,1 0 0,-1 0 0,0 0 0,1 0 0,-1 0 0,0 0 0,1-1 0,-1 1 0,0 0 0,1 0 0,-1 0 0,30-16 1796,-29 15-1855,63-40 1463,87-75 1,124-145-1008,-97 77-349,-150 155-114,26-29 551,-3-2-1,-2-2 1,-4-3 0,-2-1-1,65-137 1,-101 191-200,-11 21-118,-95 159 159,-4 7 461,44-42-92,52-114-671,1 0 1,1 1-1,0-1 0,2 1 1,-2 24-1,5-40-42,0 1-1,0-1 1,0 1-1,1 0 1,-1-1-1,1 0 1,0 1-1,1-1 1,-1 1-1,1-1 1,0 0-1,0 0 1,4 6-1,-4-7-23,1-1-1,-1 1 1,0-1 0,1 0-1,-1 0 1,1 0-1,0 0 1,0 0 0,0-1-1,0 1 1,0-1-1,0 0 1,0 0-1,0 0 1,0 0 0,0-1-1,1 1 1,5-1-1,-2 0-2,1 0-1,0-1 1,-1 0 0,1-1-1,-1 0 1,1 0-1,-1 0 1,0-1-1,0 0 1,0-1 0,0 0-1,9-6 1,0-2 2,-1 0 1,0-2-1,21-22 1,-9 2 10,-21 25-119,0 1-1,0 0 1,1 0 0,8-7 0,-29 58-317,1-12 467,3-6-59,0 1 1,-7 30-1,16-50 26,-1 1 1,1 0-1,0 0 0,1-1 1,0 1-1,0 0 0,0 0 1,1-1-1,0 1 0,0 0 0,0 0 1,1-1-1,5 13 0,-4-15 11,-1 0 1,1-1-1,0 1 0,0-1 0,0 0 0,0 1 0,1-1 0,-1-1 0,1 1 0,0 0 0,0-1 1,7 4-1,-9-5-18,0 0 1,1 0 0,-1-1-1,0 1 1,0 0 0,1-1-1,-1 1 1,0-1 0,0 0-1,1 0 1,-1 0 0,0 0-1,1 0 1,-1 0 0,0-1-1,1 1 1,-1-1 0,0 0-1,0 1 1,0-1 0,1 0-1,-1 0 1,0-1 0,0 1-1,0 0 1,1-2 0,-1 1-22,-1 0 1,0 0-1,0 0 1,0 1-1,0-2 1,0 1-1,-1 0 1,1 0-1,-1 0 1,1 0-1,-1 0 1,0 0-1,1-1 1,-1 1-1,0 0 1,-1-3 0,1-1-29,-1-1 1,0 1-1,-1 0 1,-3-12 0,0 4-155,-14-22 0,17 32 154,-1-1 1,0 1-1,0-1 0,-1 1 0,1 0 1,-1 0-1,0 1 0,-5-5 0,8 8 17,0-1-1,0 1 0,0 0 0,0-1 1,0 1-1,0 0 0,0 0 1,0 0-1,0-1 0,0 1 0,0 0 1,0 1-1,-2-1 0,3 0 15,0 0 0,0 0 0,-1 0 0,1 0 0,0 0 0,0 0 0,0 0 0,-1 0 0,1 0 0,0 0 0,0 1 0,0-1 0,-1 0 0,1 0 0,0 0 0,0 0 0,0 0 0,0 1 0,-1-1 0,1 0 0,0 0 0,0 0 0,0 0 0,0 1 0,0-1 0,0 0 0,0 0 0,0 0 0,-1 1 0,1-1 0,0 0 0,0 0 0,0 1 0,0-1 0,0 0 0,0 0 0,0 0 0,0 1 0,0-1 0,0 0 0,0 0 0,1 0 0,-1 1 0,0-1 0,0 0 0,0 0 0,0 0 0,0 1 0,0-1 0,0 0 0,0 0 0,1 0 0,-1 0 0,0 1 0,0-1 0,0 0 0,0 0 0,1 0 0,-1 0 0,3 4 12,1-1-1,0 0 0,0 0 0,0-1 1,0 1-1,0-1 0,0 0 1,0 0-1,1 0 0,5 1 0,10 2-8,21 3 0,-34-7 12,35 4-108,63 2 0,-8-12-3122,-65-2 76,-6 2 998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07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98 112 6656,'-87'-22'3008,"77"14"-960,20 8-1376,24-9 768,1 1-800,40-3 0,4 3-384,27-7-160,-1 7-64,26-8-3296,-4 10 1792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07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1124 3808,'0'0'68,"-1"1"0,1-1 0,0 1 0,0-1 0,-1 1 0,1-1 0,0 1 0,0 0 0,0-1 0,0 1 0,0 0 0,0-1 0,0 1 0,0-1 0,0 1 0,0 0-1,0-1 1,0 1 0,0-1 0,0 1 0,1 0 0,-1-1 0,0 1 0,0-1 0,1 1 0,-1-1 0,1 1 0,0 0 75,0 0-1,-1-1 0,1 1 1,0-1-1,0 1 1,0-1-1,0 0 1,0 1-1,1-1 0,-1 0 1,0 0-1,0 0 1,0 0-1,1 0 0,5 0 544,0-1 1,0 1-1,13-5 0,-7 1-312,0 0 0,0-1 1,15-9-1,-12 6-117,53-28 299,-2-3 1,84-64-1,111-111-75,-150 120-359,-26 24-192,38-31-260,-113 90 286,-11 11 50,0 0 0,0 0 0,0 0 0,0 0 1,0 0-1,0 0 0,0 0 0,0 0 0,0 0 0,0 0 0,-1 0 0,1 0 0,0 0 0,0 0 0,0 0 0,0 0 0,0 0 0,0 0 0,0 0 1,0 0-1,0 0 0,0 0 0,0 0 0,0 0 0,0 0 0,0 0 0,0 0 0,0 0 0,0 0 0,0-1 0,0 1 0,0 0 0,0 0 0,0 0 1,0 0-1,-26 18 598,6-2-347,0 2 0,2 0 0,0 1 1,1 0-1,-22 34 0,7-3-61,-35 72 1,56-98-153,-40 85 594,44-92-328,1 1 1,0 0-1,2 0 1,-4 23-1,8-38-229,0 1 0,0-1 0,0 1 0,0 0-1,1-1 1,-1 1 0,1-1 0,1 5-1,-2-7-56,1-1-1,-1 1 0,0 0 0,1 0 0,-1 0 0,1 0 0,-1 0 0,1-1 0,0 1 1,-1 0-1,1 0 0,0-1 0,-1 1 0,1-1 0,0 1 0,0 0 0,-1-1 0,1 0 1,0 1-1,0-1 0,0 1 0,0-1 0,0 0 0,0 0 0,0 1 0,0-1 0,0 0 1,0 0-1,0 0 0,-1 0 0,1 0 0,0 0 0,0 0 0,2-1 0,5-2 59,0-1-1,-1 1 0,1-1 1,-1-1-1,0 1 0,0-1 1,12-11-1,97-102 109,-38 36 4,-30 36-110,141-155-616,32-121 119,-150 211 341,-48 76 89,31-52 211,-51 73-198,-5 11-15,-6 6 4,1 4-13,0 1 0,0 0 1,1 0-1,0 0 0,-6 13 0,-47 86 219,0 2-18,-35 36 217,23-37-10,-120 213 800,138-230-743,49-83-403,2-5-24,-1 1 1,1-1-1,0 1 1,1 0-1,-1-1 0,0 1 1,1 0-1,0 0 1,-1 5-1,2-8-34,0-1 0,0 0 0,1 1-1,-1-1 1,0 1 0,0-1 0,0 1 0,0-1 0,0 0 0,1 1 0,-1-1-1,0 0 1,0 1 0,1-1 0,-1 0 0,0 1 0,1-1 0,-1 0-1,0 1 1,1-1 0,-1 0 0,0 0 0,1 1 0,-1-1 0,1 0 0,-1 0-1,0 0 1,1 0 0,-1 0 0,1 0 0,-1 0 0,1 1 0,-1-1 0,0 0-1,1 0 1,-1 0 0,1-1 0,-1 1 0,1 0 0,-1 0 0,0 0 0,1 0-1,-1 0 1,1 0 0,-1-1 0,1 1 0,10-6 12,0-1 1,0 0-1,16-14 1,7-4-124,-2 5-80,44-22 0,-75 41 157,1 0 0,1 0 0,-1 1 0,0-1 0,0 0 1,0 1-1,0-1 0,0 1 0,1 0 0,-1 0 0,0 0 1,0 0-1,0 0 0,1 0 0,-1 1 0,0-1 1,0 1-1,0-1 0,0 1 0,0 0 0,0 0 0,0 0 1,0 0-1,0 0 0,0 0 0,0 1 0,-1-1 0,3 3 1,2 3-49,0 0 0,0 1 0,-1 0 1,0 0-1,5 11 0,1 2 191,-4-10 1,0 0 1,0-1-1,1 1 0,1-1 1,14 13-1,-20-19-88,1-1 0,0 0 1,1 0-1,-1-1 0,0 1 0,1-1 0,-1 0 0,1 0 1,0 0-1,0-1 0,0 1 0,0-1 0,0 0 1,0-1-1,0 1 0,0-1 0,7-1 0,7-2 29,0-1-1,0-1 1,0 0-1,0-2 0,19-9 1,-26 9-64,0 0 0,0-1 0,0 0 0,-1-1 1,-1 0-1,1-1 0,-2 0 0,1-1 0,-1 0 0,-1 0 0,0-1 0,9-18 1,-15 26-35,0 1 0,0-1 1,0 1-1,-1-1 0,1 0 1,-1 0-1,0 0 1,0 0-1,-1 0 0,1 0 1,-1 0-1,0 0 0,0 0 1,-1-7-1,1 10 24,0 0 1,0 0-1,-1 0 0,1 0 0,0 0 0,-1 1 0,1-1 0,-1 0 0,1 0 1,-1 0-1,1 1 0,-1-1 0,1 0 0,-1 0 0,0 1 0,1-1 0,-1 1 1,0-1-1,0 1 0,1-1 0,-1 1 0,0-1 0,0 1 0,0-1 0,0 1 1,0 0-1,1 0 0,-1-1 0,0 1 0,0 0 0,0 0 0,0 0 0,0 0 1,0 0-1,0 0 0,-1 1 0,-2 0-20,-1 0 0,1 0 0,0 0-1,0 1 1,0-1 0,0 1 0,-5 3 0,-2 3 20,0 0 0,0 1 1,1 0-1,0 0 0,0 1 0,1 0 1,0 1-1,-7 12 0,11-16 42,1 0-1,0 1 1,0-1 0,0 1-1,1 0 1,1 0 0,-1 0-1,1 0 1,0 1-1,1-1 1,0 1 0,0-1-1,1 1 1,1 12 0,0-17-23,-1 0 0,2 0 0,-1-1 1,0 1-1,1-1 0,-1 1 1,1-1-1,0 0 0,0 1 1,0-1-1,1 0 0,4 5 0,-2-4 39,0 0 1,0 0-1,1 0 0,-1-1 0,1 0 0,11 5 0,0-2-725,-1-2 0,1 0 0,0 0 0,28 1 0,51-4-6354,-52-2 4106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08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23 10720,'-30'-23'4864,"65"32"-4256,1-6 959,8 5-991,35-5 480,-1 2-608,50-2-256,-2 2-128,19-2-1056,-17 1 544,3 0-5375,-21 5 3199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11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8 605 3968,'-1'0'50,"1"0"1,0 0-1,0 0 0,0 0 1,-1 0-1,1 1 1,0-1-1,0 0 0,-1 0 1,1-1-1,0 1 1,0 0-1,-1 0 0,1 0 1,0 0-1,0 0 1,0 0-1,-1 0 0,1 0 1,0 0-1,0 0 1,0 0-1,-1-1 0,1 1 1,0 0-1,0 0 1,0 0-1,0 0 0,-1-1 1,1 1-1,0 0 1,0 0-1,0 0 0,0-1 1,0 1-1,0 0 1,0 0-1,0 0 0,0-1 1,0 1-1,-1 0 1,1 0-1,0-1 0,0 1 1,0 0-1,0 0 1,1-1-1,-1 1 0,0 0 1,0 0-1,0 0 1,0-1-1,0 1 0,0 0 1,0 0-1,0 0 1,0-1-1,0 1 0,1 0 1,-1 0-1,0 0 1,0-1-1,0 1 0,0 0 1,1 0-1,-1 0 1,0 0-1,17-18 1555,-10 12-1112,28-32 686,50-49-27,-16 28-821,-19 17-260,89-98 1,-114 110 11,-2-2 0,-1 0-1,25-50 1,-38 58 94,-9 23-174,0 1 1,0 0-1,0 0 0,0 0 1,0 0-1,0 0 0,0 0 1,0-1-1,0 1 1,0 0-1,0 0 0,0 0 1,0 0-1,0 0 0,0-1 1,0 1-1,0 0 0,0 0 1,0 0-1,0 0 0,0 0 1,0-1-1,0 1 0,0 0 1,0 0-1,0 0 1,0 0-1,-1 0 0,1 0 1,0 0-1,0-1 0,0 1 1,0 0-1,0 0 0,0 0 1,0 0-1,-1 0 0,1 0 1,-9 6 152,-5 9 59,1 1 0,-17 27 0,2-3 63,-18 23 671,-54 97 0,66-90-331,-30 92 1,-10 76 640,48-130-960,23-92-173,1 0 0,1 0 0,1 0-1,2 27 1,-2-40-76,0 0 8,1 1-1,-1-1 1,1 1 0,0-1-1,0 0 1,1 4 0,-1-6-40,-1-1 0,1 1 0,-1-1 0,1 1 1,-1-1-1,1 1 0,-1-1 0,1 1 0,-1-1 0,1 1 1,0-1-1,-1 0 0,1 1 0,0-1 0,-1 0 0,1 0 0,0 1 1,-1-1-1,1 0 0,0 0 0,-1 0 0,1 0 0,0 0 1,0 0-1,-1 0 0,1 0 0,0 0 0,-1 0 0,1 0 0,0-1 1,0 1-1,6-2-3,-1-1-1,0 1 1,0-1 0,0-1 0,0 1 0,-1-1 0,1 0-1,-1 0 1,0 0 0,0-1 0,0 0 0,-1 0 0,0 0-1,7-10 1,3-9-246,0 0-1,11-30 1,-21 47 207,3-9-8,0-1 1,0 0 0,-2 0 0,0-1 0,-1 1-1,3-24 1,-1-59-486,-6 97 479,0-1 1,-1 0 0,1 1-1,-1-1 1,-1-5 0,2 9 37,0 0 0,0 0-1,0 0 1,0 0 0,0 0 0,0-1 0,0 1 0,0 0 0,0 0 0,0 0 0,0 0 0,0 0 0,0 0-1,0 0 1,0 0 0,0-1 0,0 1 0,0 0 0,0 0 0,0 0 0,0 0 0,0 0 0,0 0 0,0 0 0,0-1-1,0 1 1,0 0 0,0 0 0,0 0 0,-1 0 0,1 0 0,0 0 0,0 0 0,0 0 0,0 0 0,0 0-1,0 0 1,0 0 0,0 0 0,0-1 0,-1 1 0,1 0 0,0 0 0,0 0 0,0 0 0,0 0 0,0 0-1,0 0 1,0 0 0,-1 0 0,1 0 0,0 0 0,0 0 0,0 0 0,0 0 0,0 0 0,0 1 0,0-1-1,-1 0 1,1 0 0,0 0 0,0 0 0,0 0 0,0 0 0,0 0 0,0 0 0,0 0 0,-1 10 59,2-7-31,0-1 1,1 1-1,-1 0 0,1 0 0,-1-1 1,1 1-1,0-1 0,0 0 1,0 1-1,0-1 0,1 0 0,-1 0 1,0 0-1,1-1 0,0 1 0,4 2 1,3 1 45,0-1 1,1 1-1,12 2 1,10 2-1,0-2 1,0-1 0,38 2-1,-48-7-15,1-1 0,-1-1-1,1-1 1,-1-1 0,31-9-1,45-17-2,-80 22 72,-1 0-1,0-1 0,20-13 1,-38 21-109,1-1 1,0 1 0,0-1 0,0 1-1,-1-1 1,1 0 0,0 1 0,-1-1-1,1 0 1,0 1 0,-1-1 0,1 0-1,-1 0 1,1 1 0,-1-1-1,0 0 1,1-1 0,-5 1 77,-7 9-112,-17 20 47,1 2-1,-29 40 1,-16 18-111,23-37 260,25-28 112,-24 31 1,46-52-244,0 1-1,1 0 1,-1-1 0,1 1-1,0 0 1,0 0 0,0 0-1,-2 5 1,3-7-37,0 0-1,0-1 1,0 1 0,0 0 0,0-1 0,0 1 0,0 0-1,0-1 1,0 1 0,0 0 0,1-1 0,-1 1 0,0 0-1,0-1 1,0 1 0,1 0 0,-1-1 0,0 1-1,1-1 1,-1 1 0,1-1 0,-1 1 0,1-1 0,-1 1-1,1-1 1,-1 1 0,1-1 0,-1 0 0,1 1 0,-1-1-1,1 0 1,0 1 0,-1-1 0,1 0 0,0 0 0,-1 0-1,1 0 1,0 1 0,-1-1 0,1 0 0,0 0-1,-1 0 1,1 0 0,1-1 0,2 1 34,0 0 0,0-1-1,1 0 1,-1 0 0,0 0 0,0 0-1,0-1 1,0 1 0,4-3 0,31-22 146,-37 25-182,12-10-25,-1-1 0,0 0 1,-1-1-1,0 0 0,16-23 0,41-79-80,-39 62 282,-20 31-463,-9 15 70,-5 13-14,-5 11 182,1 1 1,1 0-1,0 0 0,1 1 1,1-1-1,1 1 0,-3 36 1,6-50 82,1 1 1,0-1 0,0 1-1,1-1 1,-1 1 0,1-1-1,1 0 1,-1 1 0,4 8-1,-4-12-14,0 0-1,1 1 1,-1-1-1,1 0 0,-1 0 1,1 0-1,0 0 1,0 0-1,0 0 1,0-1-1,0 1 0,0-1 1,0 1-1,1-1 1,-1 0-1,0 0 0,1 0 1,-1 0-1,1 0 1,0 0-1,-1-1 1,3 1-1,6 0 42,-1-1 0,1 0 0,-1 0 0,1-1 0,-1 0 0,1-1 0,-1-1 0,14-4 0,-7 1 6,0-2 1,0 0 0,29-19 0,-30 16-76,0-2 0,-1 0 1,-1-1-1,0 0 0,-1-1 0,0 0 1,-1-1-1,10-20 0,-4 4-56,-2 0 0,-1-1-1,15-53 1,-26 74-4,-1 1 0,-1-1 0,0 1 0,-1-1 0,0-14 0,2 16-107,3 9 44,11 12 12,-12-7 112,3 2-31,-1 0 0,-1 1 0,1 0 0,-1 0 0,0 0 0,-1 1 0,1 0 0,-2 0 0,6 12 0,2 5-92,14 52 0,-7 6 201,9 25 58,-17-84 45,-10-22-164,0-1 0,0 0 1,0 1-1,0-1 1,0 0-1,0 0 0,0 0 1,0 0-1,0 0 1,0 0-1,0 0 1,1 0-1,-1-1 0,0 1 1,3 0-1,1 0 8,1-1 0,0-1 0,-1 1 0,1-1 0,-1 0 0,1 0 0,-1 0 0,1-1 0,-1 0 0,6-3 0,-3 2 8,10-5-29,1-1 0,-1-1 0,-1 0 0,0-1 0,0-1-1,-1-1 1,15-16 0,1-2 14,-2-3-1,29-41 1,-39 46-49,19-41 0,1 0-146,-40 69 163,0 1 1,1-1-1,-1 0 1,1 1-1,-1-1 1,1 1-1,0-1 0,-1 1 1,1-1-1,0 1 1,-1-1-1,1 1 1,0 0-1,-1-1 0,1 1 1,0 0-1,0-1 1,-1 1-1,1 0 1,0 0-1,0 0 1,0 0-1,1 0 0,0 0 6,0 1-1,1-1 1,-1 1 0,0-1-1,0 1 1,0 0-1,0 0 1,3 2-1,3 1-6,-1 1 0,0 1 0,10 9 0,-10-7-4,-1 0 1,0 0 0,0 1-1,-1-1 1,0 1 0,0 0 0,-1 1-1,0-1 1,-1 1 0,0-1-1,0 1 1,1 15 0,0 12 21,-1 0 0,-3 41 0,-1-36 87,1-26-110,-1-9 41,1-1 1,0 1-1,0-1 1,1 1 0,0-1-1,0 1 1,0-1 0,1 0-1,0 1 1,5 10 0,-6-16-16,0 0 0,0 0 1,0 0-1,0 0 0,0 0 0,0 0 1,0 0-1,0 0 0,1 0 1,-1-1-1,0 1 0,1 0 1,-1-1-1,0 1 0,1-1 1,-1 1-1,1-1 0,-1 0 0,1 0 1,-1 0-1,1 0 0,-1 0 1,1 0-1,1 0 0,5-1 18,0 0 1,-1-1-1,10-3 0,-17 5-28,36-12 18,0-2 1,-1-1 0,-1-2 0,-1-1 0,0-2-1,47-37 1,1-7-20,-79 62-17,-1 1-1,1-1 1,0 1-1,0 0 1,0 0 0,0 0-1,1 0 1,-1 0-1,0 0 1,3 0-1,-4 1 13,-1 0 0,0 0 0,1 0 0,-1 0 0,0 0 0,1 0 0,-1 0 0,1 0 0,-1 1-1,0-1 1,1 0 0,-1 0 0,0 0 0,1 0 0,-1 0 0,0 1 0,0-1 0,1 0 0,-1 0 0,0 1 0,0-1 0,1 0-1,-1 0 1,0 1 0,1-1 0,-1 1 1,0 1-1,1-1 0,-1 0 1,0 0-1,0 0 1,0 0-1,0 0 0,0 0 1,0 0-1,0 0 0,0 1 1,0 0-1,-1 1-8,-2 15-11,1-1-1,0 0 1,2 35-1,0-47 36,1-1-1,0 1 1,-1-1-1,1 0 0,1 1 1,-1-1-1,1 0 0,-1 0 1,1 0-1,1 0 0,-1 0 1,0 0-1,1 0 1,0-1-1,0 0 0,0 1 1,0-1-1,0 0 0,1 0 1,-1-1-1,7 4 1,-7-4 27,0-1 1,1 0 0,-1-1-1,0 1 1,1 0 0,-1-1 0,0 0-1,1 0 1,-1 0 0,0 0 0,1 0-1,-1-1 1,0 1 0,1-1-1,-1 0 1,0 0 0,0 0 0,1-1-1,4-2 1,1-1 22,0-1 0,0 0 0,-1 0 1,0 0-1,9-9 0,8-12-64,0-1 0,23-33 1,-36 43-67,-1 0 0,-1-1 0,0 0 0,-1 0 0,6-22 1,-14 37 22,1 0 0,-2 0 0,1 0 0,0 0 0,-1-7 0,0 10 32,0 0 1,0 0 0,0-1 0,0 1 0,0 0 0,-1 0 0,1 0-1,-1 0 1,1-1 0,-1 1 0,1 0 0,-1 0 0,1 0-1,-1 0 1,0 0 0,0 0 0,1 1 0,-1-1 0,0 0 0,0 0-1,-1 0 1,1 0 8,0 1-1,0-1 1,0 1-1,0 0 1,0-1-1,0 1 1,0 0-1,1 0 1,-1-1-1,0 1 1,0 0-1,0 0 1,0 0-1,0 0 1,0 0-1,0 1 1,0-1-1,0 0 1,0 0-1,0 1 1,0-1-1,0 0 1,0 1-1,-1 0 1,-1 2-1,0-1 1,0 0-1,0 0 1,0 1-1,-3 5 1,-7 9-45,1 0 1,-13 24-1,20-31 84,0 1-1,0-1 1,1 1 0,0 0-1,-3 23 1,6-29-10,1 1 0,0-1-1,0 1 1,0-1 0,2 11 0,-1-14-14,-1 1-1,1-1 1,0 1 0,0-1 0,0 1-1,0-1 1,0 0 0,1 0-1,-1 0 1,0 1 0,1-1 0,0 0-1,0-1 1,-1 1 0,4 2 0,0-1 2,0 0 0,1-1 1,-1 0-1,1 0 0,-1 0 1,1-1-1,0 0 0,-1 0 1,9 0-1,56-1 25,-54 0-37,192-23 194,-82 7-266,-111 14 123,1 1 0,-1 1 1,1 0-1,-1 1 0,1 1 0,-1 1 0,0 0 0,1 0 0,-1 2 0,-1 0 0,23 11 1,26 18 742,68 36 214,-119-66-1284,1 0 0,-1 0-1,1-1 1,0 0 0,25 1 0,9 2-6947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11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11 8480,'-80'-11'3840,"49"19"-3360,23-8-32,3 3-288,15-3-128,24 0-2016,10 0 1088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11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9 10560,'-34'-8'4768,"16"12"-4128,10 0-161,3 1-383,-5-5-32,7 3-32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38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16 3552,'0'-1'173,"-10"-11"1157,10 12-1306,-1 0 1,1 0-1,0-1 0,0 1 0,0 0 0,0 0 0,0 0 0,-1 0 0,1 0 0,0-1 1,0 1-1,0 0 0,-1 0 0,1 0 0,0 0 0,0 0 0,-1 0 0,1 0 0,0 0 0,0 0 1,0 0-1,-1 0 0,1 0 0,0 0 0,0 0 0,-1 0 0,1 0 0,0 0 0,0 0 1,-1 0-1,1 0 0,0 0 0,0 0 0,0 0 0,-1 0 0,1 1 0,0-1 0,0 0 1,0 0-1,0 0 0,-1 0 0,1 0 0,0 1 0,0-1 0,0 0 0,0 0 0,0 0 0,-1 1 1,1-1-1,0 0 0,0 0 0,0 0 0,0 1 0,-65 200 3523,-19 142-2113,18-136-319,65-198-2034,11-28-6092,-3 2 4792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39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1 306 3904,'0'-7'466,"1"0"0,0 0 0,1 0 0,-1 0 1,2 0-1,-1 0 0,1 0 0,0 0 0,6-10 0,6-13 889,-10 20-1252,1 0 1,0 1-1,1-1 0,0 1 1,0 0-1,1 1 1,0 0-1,1 0 1,0 1-1,0 0 0,0 0 1,1 1-1,17-8 1,2 1 158,1 0 0,0 3 0,56-13 0,-64 18-415,-1 2 0,1 0 0,1 1 0,-1 1 0,28 2 0,-43 0-912,7 3-1084,-11-1 525,-3-2 1476,0-1 1,1 1-1,-1-1 0,0 0 1,0 1-1,0-1 0,0 1 1,0-1-1,0 1 0,0-1 1,0 0-1,0 1 0,0-1 1,0 1-1,-1-1 0,1 0 1,0 1-1,0-1 0,-1 1 1,-2 14-2152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16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4896,'0'-3'336,"0"-3"1013,0 6-1329,0 0-1,0 0 1,0 0 0,0 0 0,0 0-1,0 0 1,0 0 0,0 0 0,1 0-1,-1 0 1,0 0 0,0 0 0,0-1-1,0 1 1,0 0 0,0 0 0,0 0-1,0 0 1,0 0 0,0 0 0,1 0-1,-1 0 1,0 0 0,0 0 0,0 0-1,0 0 1,0 0 0,0 0 0,0 0-1,0 0 1,0 0 0,1 0 0,-1 0-1,0 0 1,0 1 0,0-1 0,0 0-1,0 0 1,0 0 0,0 0 0,0 0-1,0 0 1,0 0 0,0 0 0,1 0-1,-1 0 1,1 8 1129,-2-5-959,-2 180 2999,3 140-1157,16-177-1621,-5-91 195,-8-42-1000,0 0 0,-1 1-1,1 14 1,-2-36-2721,7-1 945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39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13 123 5728,'-13'-5'2592,"26"5"-2240,-4-4 704,8 4-640,11-8 480,1 5-544,16-13 192,2 5-320,15-6 0,-5 6-128,4-4 448,-12 7-320,-5-3-32,-9 6-96,-9-3-3168,-4 8 1664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40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22 3328,'-8'10'886,"1"-1"1,-1 1 0,-10 21-1,6-12-150,4-5-477,0 1 0,0 0 0,2 1 0,0-1 0,0 1 0,2 0 0,0 1 0,-2 17 0,6-30-214,0 0 1,0 0-1,0 0 1,1 0-1,0 0 1,0-1-1,0 1 1,0 0-1,0 0 1,1-1-1,0 1 0,-1-1 1,1 1-1,1-1 1,-1 0-1,0 0 1,1 0-1,0 0 1,0 0-1,-1-1 0,2 1 1,-1-1-1,0 0 1,0 0-1,1 0 1,-1 0-1,1 0 1,6 1-1,-6-1 7,-1-1-1,0 0 1,1 0-1,0 0 1,-1-1 0,1 1-1,-1-1 1,1 0-1,0 0 1,-1 0 0,1-1-1,-1 1 1,1-1-1,-1 0 1,1 0-1,-1 0 1,1 0 0,-1-1-1,0 1 1,1-1-1,-1 0 1,0 0 0,0 0-1,0 0 1,-1-1-1,1 1 1,-1-1 0,1 1-1,-1-1 1,4-6-1,0-4 96,0 0 0,-1 0 1,0-1-1,-1 0 0,-1 1 0,0-2 0,-1 1 0,-1 0 0,0 0 0,-1 0 0,-2-20 1,2 28-120,-2 1 1,1 0 0,-1-1 0,1 1 0,-1 0 0,-1 0 0,1 0 0,-1 0 0,-3-5 0,4 8-11,0-1 0,-1 0 0,1 1 1,0 0-1,-1-1 0,0 1 0,1 0 1,-1 0-1,0 0 0,0 1 1,0-1-1,0 1 0,0 0 0,-1 0 1,-4-2-1,-1 1-127,9 2 103,0 0 0,0-1-1,0 1 1,0 0 0,0 0 0,0 0 0,0 0 0,0 0 0,-1 0-1,1 0 1,0 0 0,0 0 0,0-1 0,0 1 0,0 0-1,0 0 1,-1 0 0,1 0 0,0 0 0,0 0 0,0 0 0,0 0-1,0 0 1,-1 0 0,1 0 0,0 0 0,0 0 0,0 0 0,0 0-1,0 0 1,-1 0 0,1 0 0,0 0 0,0 1 0,0-1 0,0 0-1,0 0 1,0 0 0,-1 0 0,1 0 0,0 0 0,0 0-1,0 0 1,0 0 0,0 1 0,0-1 0,0 0 0,0 0 0,0 0-1,-1 0 1,1 0 0,0 0 0,0 1 0,0-1 0,0 0 0,1 0 16,0 0 0,0 0 0,0 0 0,0 0 0,1 0 1,-1 0-1,0 0 0,0 0 0,0 0 0,0 0 1,0-1-1,0 1 0,0-1 0,1 0 0,1 0 40,33-12 44,-20 8-95,-1-1 0,33-5 1,-43 10 25,1 1 0,-1-1 1,1 1-1,-1 1 0,1-1 1,-1 1-1,1 0 1,-1 0-1,1 0 0,-1 1 1,0 0-1,10 5 1,-8-3 69,0 0 1,-1 1 0,0-1 0,0 2-1,0-1 1,0 1 0,-1 0-1,0 0 1,6 10 0,2 6 383,16 38-1,4 8 240,-28-59-616,0-1-1,1 0 1,0-1 0,0 1-1,12 10 1,-11-12-22,1-1 0,-1 0 0,1-1 0,0 1 0,0-2 1,0 1-1,1-1 0,-1 0 0,1-1 0,0 0 0,0 0 0,0-1 0,0 0 0,9 0 0,-8-1-181,0-1 0,-1 0-1,1-1 1,0 1 0,13-6 0,-16 5-400,0-1 1,0 0 0,0-1 0,0 0 0,0 0 0,-1 0-1,7-6 1,13-13-1814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42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1191 2656,'1'1'140,"0"1"-1,1-1 1,-1 1 0,0-1 0,1 0-1,-1 0 1,1 0 0,-1 0-1,1 0 1,-1 0 0,1 0 0,0-1-1,-1 1 1,1-1 0,0 1 0,0-1-1,-1 1 1,1-1 0,0 0-1,0 0 1,0 0 0,-1 0 0,1 0-1,0 0 1,2-1 0,4-1 344,0 1 0,0-1 0,-1-1 0,10-4 0,-8 3-277,-1-1 0,0-1 0,0 0-1,0 0 1,-1 0 0,1-1 0,-2 0 0,1 0-1,-1-1 1,7-10 0,7-14 241,21-43-1,-32 57-246,95-213 1094,-99 218-1252,-4 12-98,-1-1-1,1 0 1,0 0 0,0 1-1,0-1 1,0 1-1,1-1 1,1-1 0,-3 2 44,0 1 0,1 0 1,-1 0-1,1 0 1,-1 0-1,0-1 0,1 1 1,-1 0-1,1 0 1,-1 0-1,1 0 0,-1 0 1,0 0-1,1 0 1,-1 0-1,1 0 0,-1 0 1,1 0-1,-1 0 1,0 0-1,1 0 0,-1 1 1,1-1-1,-1 0 0,0 0 1,1 0-1,-1 1 1,0-1-1,1 0 0,-1 0 1,0 1-1,1-1 1,-1 0-1,0 1 0,1-1 1,-1 0-1,0 1 1,0-1-1,1 1 0,-1-1 1,0 0-1,0 1 1,0-1-1,0 1 0,5 9 15,-2 0 1,1 1-1,-1-1 0,-1 1 0,0-1 1,0 1-1,-1 0 0,-1 16 0,1-20 1,0 52 406,-2 0-1,-12 84 1,12-137-370,-9 47 660,9-49-545,-1 1-1,1-1 1,-1 0 0,0 0-1,0 0 1,0 0 0,0-1-1,-1 1 1,-3 4 0,4-7-128,1 0 1,0 0 0,0 0 0,0 0 0,0 0 0,-1 0 0,1-1-1,0 1 1,-1-1 0,1 1 0,-1-1 0,1 1 0,0-1 0,-1 0-1,1 0 1,-1 0 0,1 0 0,-1 0 0,1 0 0,-1 0 0,1 0-1,-1 0 1,1-1 0,-1 1 0,1 0 0,0-1 0,-1 0 0,1 1-1,0-1 1,-1 0 0,1 1 0,-2-3 0,-5-4-73,0 1 1,0-2-1,-13-14 1,6 5 16,-25-29-948,40 46 950,0 0 1,0 1 0,0-1 0,0 0 0,0 0 0,0 0 0,0 0 0,0 0 0,0 0 0,0 0 0,0 0 0,0 0 0,0 0 0,0 0 0,0 1 0,0-1 0,0 0 0,0 0 0,0 0 0,0 0 0,0 0 0,0 0 0,0 0 0,0 0 0,0 0 0,0 0-24,0 0 24,0 0 0,0 0 0,0 0 0,0 1-1,-1-1 1,1 0 0,0 0 0,0 0 0,0 0 0,0 0 0,0 0 0,0 0 0,0 0 0,0 0 0,0 0 0,0 0 0,0 0 0,0 0 0,-1 0 0,1 0 0,0 0 0,0 0 0,3 8-265,0-3 258,1-1 0,-1 1 0,1-1 1,0 1-1,1-1 0,-1-1 0,0 1 0,1 0 0,0-1 1,0 0-1,0 0 0,0-1 0,1 1 0,-1-1 1,1 0-1,10 2 0,-10-4 72,1 1 0,0-1 0,0 0 0,-1 0 0,1-1 0,0 0 0,-1 0 1,1 0-1,-1-1 0,1 0 0,-1 0 0,0-1 0,0 0 0,0 0 0,6-4 0,3-3 82,-1-1 0,0-1 0,20-20-1,33-46 122,7-7-154,-62 73-86,0 1-1,1 0 1,0 1-1,24-14 1,-35 23 5,-1 0 0,1 0 0,-1 0 0,1 0 0,-1 1 0,1-1 0,-1 1 0,1-1 0,0 1 0,-1-1 0,1 1 0,0 0 0,0 0 0,-1 0 0,1 0 0,0 0 0,0 0 0,-1 0 0,1 1 0,0-1 0,-1 0 0,1 1 0,-1 0 0,1-1 0,0 1 0,-1 0 0,1 0 0,-1 0 0,0 0 0,1 0 0,-1 0 0,0 0 0,1 0 0,-1 1 0,0-1 0,0 0 0,0 1 0,0-1 0,0 1 0,0 1 0,2 4 48,0 0 0,-1 0 1,0 0-1,0 0 1,-1 0-1,0 0 0,0 0 1,-1 10-1,-3 45 174,1-44 5,0 1 0,4 37 0,-2-56-188,0 1 0,0 0 0,0-1 0,0 1 0,0 0 0,0 0 0,0-1 0,0 1 0,1 0 0,-1-1-1,0 1 1,1 0 0,-1-1 0,0 1 0,1 0 0,-1-1 0,1 1 0,-1-1 0,1 1 0,-1-1 0,1 1 0,-1-1 0,2 1 0,-1-1-24,-1 0-1,1 0 1,0 0-1,0 0 1,-1 0 0,1 0-1,0 0 1,-1-1-1,1 1 1,0 0 0,-1 0-1,1-1 1,0 1-1,-1-1 1,1 1-1,-1 0 1,1-1 0,-1 1-1,2-2 1,4-4 41,-1-1 0,1 0 0,5-9-1,35-61 4,19-29-378,-53 90 128,0 0 0,1 0 0,0 2 0,17-15 0,-27 27 140,0-1-1,-1 1 0,1 0 0,0 0 1,0 0-1,1 1 0,5-3 0,-9 4 43,1 0 0,0 0 0,-1 0 0,1 0 0,0 0 0,0 0 0,-1 0 1,1 0-1,0 0 0,-1 0 0,1 0 0,0 1 0,-1-1 0,1 0 0,0 0 0,-1 1 0,1-1 0,-1 0 0,1 1 0,0-1 0,-1 1 0,1-1 0,-1 1 0,1-1 0,-1 1 0,0-1 0,1 1 0,-1 0 0,1-1 0,-1 1 0,0 0 0,0-1 0,1 1 0,-1 0 0,0-1 0,0 1 0,0 0 0,0-1 0,0 1 0,0 1 0,3 15 111,-1 0 0,-1 0 0,-1 1 0,0-1 0,-4 22 0,0 30 434,6-49-231,-1-20-300,-1 0 0,0 0 0,0 0 0,0 1 0,0-1 0,0 0 0,0 0-1,0 0 1,0 0 0,0 1 0,0-1 0,0 0 0,0 0 0,1 0 0,-1 0-1,0 0 1,0 1 0,0-1 0,0 0 0,0 0 0,1 0 0,-1 0 0,0 0-1,0 0 1,0 0 0,0 0 0,1 0 0,-1 0 0,0 0 0,0 0 0,0 0-1,0 0 1,1 0 0,-1 0 0,0 0 0,0 0 0,0 0 0,1 0 0,-1 0-1,0 0 1,0 0 0,0 0 0,0 0 0,1 0 0,-1 0 0,0 0 0,0 0-1,0 0 1,0-1 0,1 1 0,6-7 158,30-48 156,30-36-399,-58 80-15,0 1 0,1 0-1,1 1 1,0 0 0,0 0 0,15-7 0,-26 15 75,1 1 1,0-1 0,-1 1-1,1-1 1,-1 1-1,1 0 1,0-1-1,-1 1 1,1 0 0,0 0-1,0-1 1,-1 1-1,1 0 1,0 0 0,-1 0-1,1 0 1,0 0-1,0 0 1,-1 0 0,1 0-1,0 0 1,0 0-1,-1 1 1,1-1-1,0 0 1,-1 0 0,1 1-1,0-1 1,-1 0-1,1 1 1,0-1 0,-1 1-1,1 0 1,1 1-5,-1 0 1,-1 0-1,1 0 1,0 0-1,0 0 1,-1 1-1,0-1 1,1 0-1,-1 1 1,0-1-1,0 5 1,-9 114-5,1-22-96,5-67 129,2-23 35,0 0-1,0 0 1,1 0 0,0 1 0,1-1 0,0 0 0,0 0 0,4 11 0,-4-19-30,-1 1 0,1 0 0,0 0 0,0-1 1,0 1-1,0-1 0,0 1 0,0-1 0,1 1 0,-1-1 1,0 0-1,1 1 0,-1-1 0,1 0 0,0 0 0,-1 0 0,1 0 1,0 0-1,-1-1 0,1 1 0,0 0 0,0-1 0,0 0 1,-1 1-1,1-1 0,0 0 0,0 0 0,0 0 0,0 0 1,2 0-1,4-1 19,0-1-1,-1 1 1,1-1 0,0-1 0,-1 1 0,8-5-1,-1 0-12,-1-1 0,1 0 0,-2-1 0,1 0 0,16-17 0,50-59-3,-61 65-18,117-119-177,-108 115 88,1 2 1,2 1-1,39-23 0,-50 37 25,-19 7 59,0 0 0,0 0 0,0 0 0,0 0 0,-1 0 0,1 0 0,0 0 0,0 0 0,0 0 1,0 0-1,0 0 0,0 0 0,0 0 0,0 0 0,0 0 0,0 0 0,0 0 0,0 0 0,0 0 0,0 0 0,0 0 0,0 0 0,0 0 0,0 0 0,0 0 1,0 0-1,0 1 0,0-1 0,0 0 0,0 0 0,0 0 0,0 0 0,0 0 0,0 0 0,0 0 0,0 0 0,0 0 0,0 0 0,0 0 0,0 0 0,0 0 1,0 0-1,0 0 0,0 0 0,0 0 0,0 0 0,0 0 0,0 0 0,0 0 0,0 0 0,0 1 0,0-1 0,0 0 0,1 0 0,-1 0 0,0 0 0,0 0 1,0 0-1,0 0 0,0 0 0,0 0 0,0 0 0,0 0 0,0 0 0,0 0 0,-9 7-5,-1 1-8,1 0 0,0 0-1,0 1 1,1 0 0,0 0 0,-7 12-1,-35 65 71,44-75-49,-14 28 2,2 2 1,1 1-1,-14 56 0,28-76 17,6-12 48,-3-9-71,0-1 1,0 0 0,0 0-1,1 0 1,-1 1-1,0-1 1,0 0-1,0 0 1,1 0-1,-1 0 1,0 0 0,0 0-1,1 0 1,-1 0-1,0 0 1,0 1-1,1-1 1,-1 0-1,0 0 1,0 0 0,1 0-1,-1 0 1,0-1-1,1 1 1,-1 0-1,0 0 1,0 0-1,1 0 1,-1 0 0,0 0-1,0 0 1,0 0-1,1-1 1,-1 1-1,4-2 34,-1-1 0,0 1-1,0-1 1,0 1-1,0-1 1,0 0 0,0-1-1,3-3 1,17-32 164,-20 32-156,50-100 26,2-3-163,-46 89-256,-8 12 117,-1 9 227,0 0 0,0 0 0,0 0-1,0 0 1,0 0 0,0-1 0,0 1 0,0 0 0,0 0 0,0 0 0,0 0 0,0 0 0,0 0 0,0 0-1,0 0 1,0 0 0,0 0 0,0 0 0,0 0 0,0 0 0,0 0 0,-1 0 0,1-1 0,0 1 0,0 0-1,0 0 1,0 0 0,0 0 0,0 0 0,0 0 0,0 0 0,0 0 0,0 0 0,0 0 0,-1 0 0,1 0-1,0 0 1,0 0 0,0 0 0,0 0 0,0 0 0,0 0 0,0 0 0,0 0 0,0 1 0,0-1 0,0 0-1,0 0 1,-1 0 0,1 0 0,0 0 0,0 0 0,0 0 0,0 0 0,0 0 0,0 0 0,0 0 0,0 0 0,0 0-1,0 0 1,0 0 0,0 1 0,0-1 0,0 0 0,0 0 0,0 0 0,-2 2-13,0 0 1,1 1-1,-1-1 1,1 1 0,-1-1-1,1 1 1,0 0-1,0-1 1,-1 5-1,-1 2 6,-7 21-26,1 0 1,1 1 0,1 0 0,-3 50-1,10-73 28,-1 1 0,2-1-1,-1 1 1,4 15-1,-4-22 19,1 1 0,0-1 0,-1 0 0,1 0 0,0 0-1,0 0 1,0 0 0,1-1 0,-1 1 0,0 0 0,1 0 0,-1-1-1,1 1 1,-1-1 0,1 1 0,0-1 0,0 0 0,0 0-1,-1 0 1,1 0 0,0 0 0,0 0 0,3 1 0,-1-1 29,1 0 0,-1-1 0,1 1 0,-1-1 0,0 0 0,1 0 1,-1-1-1,1 1 0,-1-1 0,0 0 0,1 0 0,4-2 0,4-2 19,-1-1 0,18-11 0,-9 4-37,-1-2-1,-1 0 1,-1-1-1,25-26 0,54-78 114,-64 75-25,-1-1 1,44-88-1,9-72-14,-12-7-71,-69 200-33,3-7-237,-1-1-1,4-24 1,-9 43 207,-1 1 0,0 0 0,0 0 0,0 0 0,0 0 0,0 0 0,0-1 0,0 1 0,0 0 0,0 0 0,0 0 0,-1 0 0,1-2 0,-5 4-320,-2 8-42,0 4 232,0 1 0,1-1 0,0 1 0,-4 19 0,3-12 54,-74 248-326,38-63 530,37-164 6,3 0 0,1 0 0,5 42 0,-3-77-32,0 0 0,1 1-1,0-1 1,1 0 0,0 0 0,0 0 0,0-1 0,1 1 0,5 10-1,-7-16-42,-1 0 0,1 0-1,0 0 1,-1 0 0,1 0-1,0 0 1,-1 0-1,1 0 1,0 0 0,0-1-1,0 1 1,0 0-1,0-1 1,0 1 0,0 0-1,0-1 1,0 1 0,0-1-1,0 0 1,0 1-1,0-1 1,1 0 0,-1 0-1,0 1 1,0-1 0,0 0-1,0 0 1,1 0-1,-1-1 1,0 1 0,0 0-1,0 0 1,0-1-1,0 1 1,1 0 0,0-2-1,4-1 60,-1-1-1,0 1 1,0-1 0,0-1-1,0 1 1,7-10-1,99-129 372,-72 90-391,-9 11-181,-2-1 1,32-67-1,-5-5-90,69-215-1,-87 196 129,-33 120 62,-2 11-29,-1-1 1,0 1-1,0 0 0,-1 0 1,1 0-1,-1-1 0,1 1 1,-1 0-1,0-1 0,0 1 1,-1 0-1,1-1 0,-2-5 0,2 8 41,0 1 0,0 0 0,-1 0 0,1-1 0,0 1 0,0 0 0,0 0 0,0-1 0,-1 1 0,1 0 0,0 0 0,0-1 0,-1 1 0,1 0 0,0 0 0,0 0 0,-1-1 0,1 1 0,0 0 0,-1 0-1,1 0 1,0 0 0,-1 0 0,1 0 0,0 0 0,0 0 0,-1 0 0,1 0 0,0 0 0,-1 0 0,1 0 0,0 0 0,-1 0 0,1 0 0,0 0 0,-1 0 0,1 0 0,0 0 0,-1 0 0,1 1 0,0-1-1,-3 1-36,0 1 0,0-1-1,0 1 1,0 0-1,0 0 1,1 0-1,-1 0 1,-2 4-1,-2 2-19,1 0 0,-9 14 0,-5 12 25,-23 61-1,-8 44 339,36-91-177,1 1-1,3 0 0,-6 59 1,15-87-106,1 0 1,1 0 0,1 0-1,1 0 1,0 0-1,2 0 1,0 0 0,2-1-1,0 0 1,10 21-1,-7-23-699,0 1 0,15 19 0,-16-28-1091,0 1-1,13 11 0,5 3-1351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46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1267 2080,'-13'18'667,"10"-9"-411,2-2-275,0 0 331,0-1 0,1 1 0,-1 0 0,2 9 0,0-1 556,-1-12-571,0 0 1,0-1-1,1 1 0,-1 0 1,1-1-1,1 5 0,-2-6-275,0-1 1,0 0-1,0 0 0,0 0 1,0 0-1,0 0 0,0 0 1,0 0-1,0 0 0,0 0 1,0 0-1,0 0 0,0 0 1,0 0-1,0 1 0,0-1 1,1 0-1,-1 0 0,0 0 0,0 0 1,0 0-1,0 0 0,0 0 1,0 0-1,0 0 0,0 0 1,0 0-1,0 0 0,0 0 1,1 0-1,-1 0 0,0 0 1,0 0-1,0 0 0,0 0 1,0 0-1,0 0 0,0 0 1,0 0-1,0 0 0,0 0 1,0 0-1,1 0 0,-1 0 0,0 0 1,0-1-1,0 1 0,0 0 1,0 0-1,0 0 0,0 0 1,5-6 701,4-13 17,-8 18-668,18-45 873,-5 12-440,20-34-1,57-84 599,-46 76-672,49-79 245,-89 146-611,-1 4-53,-1-1 1,1 1-1,0 0 1,0 0-1,0 0 1,1 1-1,0-1 0,6-4 1,-11 9-17,1 0 0,-1-1 0,1 1 0,0 0 0,-1-1 0,1 1 0,-1 0 0,1 0 0,0-1-1,-1 1 1,1 0 0,0 0 0,-1 0 0,1 0 0,0 0 0,0 0 0,-1 0 0,1 0 0,0 0 0,-1 0 0,1 0 0,0 1 0,-1-1 0,1 0 0,-1 0 0,1 1 0,0-1 0,-1 1 0,1-1 0,-1 0 0,1 1 0,-1-1 0,1 1 0,-1-1-1,1 1 1,-1-1 0,1 1 0,-1-1 0,0 1 0,1 0 0,-1-1 0,0 1 0,1 0 0,1 5-12,0 0 0,0-1-1,-1 1 1,2 7 0,-2-6 12,13 80 234,-9-47 0,15 54 0,53 146 782,-72-237-928,0 0 0,1 0-1,-1-1 1,1 1 0,-1 0 0,1-1-1,0 1 1,0-1 0,0 0 0,0 0-1,3 3 1,-4-4-48,0-1 0,0 1-1,0-1 1,-1 1 0,1-1-1,0 1 1,0-1 0,0 0-1,0 1 1,0-1 0,0 0-1,0 0 1,0 0 0,0 0-1,0 0 1,0 0 0,0 0-1,0 0 1,0 0 0,0 0-1,0 0 1,0-1 0,-1 1-1,1 0 1,0-1 0,0 1-1,0-1 1,0 1 0,0-1-1,-1 1 1,1-1 0,0 1-1,0-1 1,-1 0 0,1 0-1,0 1 1,0-2 0,6-8 69,-1 0 1,0 0 0,-1 0-1,0-1 1,0 0 0,4-17 0,6-15-17,2 1-138,19-50-203,-28 73 137,1 0-1,0 0 1,13-17-1,-13 20-3,-3 7 53,0 1 0,0 0 0,0 0-1,1 1 1,0 0 0,1 0 0,0 0-1,0 1 1,0 1 0,0-1-1,18-7 1,3 1 31,1 1 0,43-10 0,-58 18 10,-1 0-1,1 1 0,-1 1 1,1 0-1,0 1 0,-1 0 1,1 2-1,-1-1 1,1 2-1,-1 0 0,0 0 1,26 11-1,-13 1 633,-26-14-373,-5 4 95,2 0-317,0-1 0,0 0 0,-1 0 0,1 0 0,-1-1 0,0 1 0,0 0 0,0-1 0,-1 0 0,-4 4 0,-5 2 33,-22 13 1,18-12-75,-61 35-134,-29 18-107,84-48 231,1 1 1,-30 28-1,44-37 42,1 1-1,-9 12 0,14-19 9,1 1 0,0 0 1,0-1-1,0 1 0,0 0 1,0 0-1,0 0 0,0 0 1,1 0-1,-1 0 0,1 0 1,-1 0-1,1 0 0,0 0 1,0 1-1,0-1 0,0 0 1,0 0-1,1 2 0,-1-3 8,0 0-1,0-1 0,1 1 0,-1 0 0,1-1 0,-1 1 1,1 0-1,-1-1 0,1 1 0,-1-1 0,1 1 0,-1-1 1,1 1-1,0-1 0,-1 1 0,1-1 0,0 0 0,-1 1 1,1-1-1,0 0 0,-1 0 0,1 0 0,0 1 0,0-1 1,0 0-1,-1 0 0,1 0 0,1 0 0,24-5 228,-19 4-154,18-4 88,-1-2-1,28-9 1,-41 11-110,0 0 0,0-1 1,0 0-1,-1 0 0,0-1 0,16-15 0,-11 8-105,-1-1 0,0-1-1,-2 0 1,0-1-1,0-1 1,-2 1-1,0-2 1,-1 1 0,-1-1-1,6-23 1,-45 93-809,26-40 830,-1 0 0,2 0 0,0 1 0,0 0 0,1-1-1,-2 18 1,5-25 38,-1 0-1,1-1 1,0 1 0,0 0-1,1 0 1,-1 0-1,1-1 1,0 1-1,0 0 1,0-1 0,0 1-1,0 0 1,1-1-1,0 0 1,0 1 0,0-1-1,0 0 1,0 0-1,1 0 1,-1 0-1,1-1 1,0 1 0,0 0-1,4 2 1,-1-1 40,1-1-1,-1 0 1,0 0 0,1 0 0,-1-1 0,1 0 0,0 0 0,0-1 0,0 0-1,0 0 1,0-1 0,0 0 0,0 0 0,0 0 0,11-3 0,-9 1-41,-1 0-1,1-1 1,-1 0 0,1-1 0,-1 0 0,0 0 0,-1-1 0,1 0 0,-1 0 0,0 0 0,0-1 0,7-8 0,-3 2 24,-1 0 0,-1-1 0,0 0 0,0 0 0,-1-1 0,-1 0 0,0 0 0,5-16 0,-5 5-58,0-1 1,4-36-1,-10 49-7,0 1 0,-1 0 0,0 0 0,-1 0 0,0 0 0,-1 0 0,-6-22 0,7 33 1,1 0 0,0 0 1,-1 0-1,1 0 1,0 0-1,0 0 0,0 0 1,-1 0-1,1 0 1,0 0-1,0 0 0,0 0 1,1 0-1,-1 0 0,0 0 1,0 0-1,1 0 1,-1 0-1,0 0 0,1 0 1,-1 0-1,1 0 1,-1 0-1,1 0 0,-1 1 1,1-1-1,1-1 0,-1 1 5,0 1 0,1-1 0,-1 0-1,1 1 1,-1-1 0,1 1 0,-1-1-1,1 1 1,0 0 0,-1-1 0,1 1-1,-1 0 1,1 0 0,0 0-1,-1 1 1,1-1 0,2 1 0,12 2-23,1 1 1,-1 1 0,0 1-1,-1 0 1,1 1 0,-1 0-1,-1 1 1,1 1 0,-1 1-1,-1 0 1,0 0 0,0 1-1,-1 1 1,-1 0 0,0 1-1,0 0 1,-1 1 0,-1 0-1,13 27 1,6 36 154,-20-53-110,1 0 0,12 25 1,-20-47 25,1 1 0,-1-1 1,1 0-1,-1 1 0,1-1 1,0 0-1,0 0 0,0 0 1,0 0-1,0 0 0,0-1 1,0 1-1,1-1 0,-1 1 1,0-1-1,1 0 0,0 0 1,-1 0-1,1 0 0,-1 0 1,1-1-1,0 1 0,0-1 1,-1 0-1,1 0 0,0 0 1,0 0-1,0 0 0,-1 0 1,1-1-1,0 1 0,-1-1 1,1 0-1,0 0 0,4-2 1,2-3 22,-1 0 1,0 0-1,0 0 0,0-1 1,7-9-1,34-44-28,-26 31-16,4-6-49,-16 19-107,1 1 0,25-25 0,-36 40 132,-1-1 0,0 1 0,1 0 0,-1-1 0,1 1 0,-1-1 0,1 1 0,-1 0 0,1 0 0,-1-1-1,1 1 1,-1 0 0,1 0 0,-1-1 0,1 1 0,-1 0 0,1 0 0,-1 0 0,1 0 0,0 0 0,-1 0 0,1 0 0,0 0-2,-1 1 0,0-1 1,0 0-1,1 1 0,-1-1 0,0 0 0,0 1 1,1-1-1,-1 0 0,0 1 0,0-1 1,0 1-1,0-1 0,0 0 0,0 1 1,0-1-1,0 1 0,0-1 0,0 1 1,0-1-1,0 1 0,-6 30-91,-5 0 190,2 1-1,-10 58 1,19-88-85,0 0 0,0 1 0,0-1 1,0 0-1,0 1 0,0-1 0,0 0 0,1 1 0,-1-1 0,1 0 0,0 0 0,0 0 0,0 0 0,0 1 0,0-1 0,0 0 0,3 3 0,-2-3 17,0 0 0,1 0 1,-1 0-1,1 0 0,0-1 0,-1 1 0,1-1 1,0 0-1,0 1 0,0-1 0,5 1 1,7 0 50,-1-1 0,1 0 1,0-1-1,22-2 0,-24 1-105,12-1 10,0-2 1,0-1-1,0-1 0,-1-1 0,0-1 0,0-1 0,22-13 0,-6 1 96,-1-2-1,-1-2 1,37-31-1,-65 48-81,-4 3-4,0 0 0,0 0-1,0 0 1,9-12 0,-15 17 12,0 0 0,0 0-1,0-1 1,1 1 0,-1 0 0,0 0-1,0-1 1,0 1 0,0 0-1,1-1 1,-1 1 0,0 0 0,0-1-1,0 1 1,0 0 0,0-1-1,0 1 1,0 0 0,0-1-1,0 1 1,0 0 0,0-1 0,0 1-1,0 0 1,0 0 0,-1-1-1,1 1-2,-1 0 0,1 0 0,-1 0-1,1 0 1,-1 0 0,1 0-1,-1 0 1,1 0 0,-1 0 0,1 0-1,-1 1 1,1-1 0,-1 0-1,1 0 1,-1 1 0,1-1 0,-1 0-1,1 1 1,0-1 0,-1 0 0,1 1-1,-1 0 1,-60 61-122,-2 2 247,52-55-80,2-2-45,-1 1 0,2 0 0,-1 0 0,1 0 0,0 1 0,1 0 0,0 1 0,-7 13 0,13-22 8,0 0 1,1 0-1,-1 0 0,1 0 0,0 0 1,-1 0-1,1 0 0,0 0 0,0 0 1,0 1-1,0-1 0,0 0 0,0 0 1,0 0-1,0 0 0,0 0 0,0 0 1,1 1-1,-1-1 0,0 0 0,1 0 1,-1 0-1,1 0 0,-1 0 0,1 0 1,0 0-1,-1 0 0,1-1 0,0 1 1,0 0-1,-1 0 0,1 0 0,0-1 1,0 1-1,0 0 0,0-1 0,0 1 1,0-1-1,0 1 0,1-1 0,2 2 22,0-1-1,0 0 0,0 0 0,0 0 0,1-1 1,-1 1-1,0-1 0,0 0 0,8-1 1,-3-1-11,-1 0 0,0-1 0,1 0 0,-1 0 0,-1-1 1,1 0-1,0-1 0,-1 1 0,0-1 0,0-1 0,0 1 0,-1-1 1,0 0-1,10-12 0,-2-2-24,0 1 0,-1-2-1,-2 0 1,12-26 0,-22 45-11,9-23-117,-10 24 119,1 0 0,-1 0 0,0 0 0,1 0 0,-1 0 0,0 0 0,0 0 0,0-1 0,0 1 0,0 0 0,0 0 0,0 0 0,0 0 0,0 0 0,-1 0 0,1 0 0,0 0 0,-1 0 0,0-2 0,1 3 13,0 0 0,0 0 0,0 0 1,0 0-1,-1 0 0,1 0 0,0 0 0,0 0 1,0 0-1,0 0 0,0 0 0,0 0 0,-1 0 1,1 0-1,0-1 0,0 1 0,0 0 1,0 0-1,-1 0 0,1 1 0,0-1 0,0 0 1,0 0-1,0 0 0,0 0 0,0 0 0,-1 0 1,1 0-1,0 0 0,0 0 0,0 0 1,0 0-1,0 0 0,0 0 0,-1 0 0,1 1 1,0-1-1,0 0 0,-6 5-49,1 0 0,-1 0-1,1 0 1,0 1 0,1 0 0,-1 0-1,1 0 1,-4 9 0,0 1 7,0 1 0,-6 21 0,12-32 47,0 0 1,1 0 0,0 0-1,0 0 1,0 0-1,1 0 1,0 0 0,0 6-1,0-10 7,1 0 0,-1 0 0,1 0-1,-1 0 1,1 0 0,0 0 0,-1-1-1,1 1 1,0 0 0,0 0 0,1-1-1,-1 1 1,0-1 0,0 1 0,1-1-1,-1 0 1,1 1 0,-1-1 0,1 0-1,-1 0 1,1 0 0,0 0-1,0 0 1,0-1 0,-1 1 0,1 0-1,0-1 1,0 1 0,2-1 0,9 1 61,-1 0 0,0-1-1,1 0 1,-1-1 0,22-4 0,-21 3 15,6-2-52,-1 0-1,0-1 0,0 0 0,0-2 0,-1 0 1,0-1-1,0-1 0,-1 0 0,0-1 1,-1-1-1,0-1 0,0 0 0,-2 0 0,22-26 1,-14 11 18,-1 0 0,15-32 0,29-63-68,53-156-19,-71 142-202,31-148 0,-77 280 159,1 1-1,-1-1 1,1 1 0,-1-1-1,0-5 1,0 9 74,0 0 1,0-1-1,0 1 0,0 0 1,0 0-1,0 0 1,0 0-1,0-1 1,0 1-1,-1 0 1,1 0-1,0 0 0,0 0 1,0-1-1,0 1 1,0 0-1,0 0 1,0 0-1,0 0 0,0 0 1,-1-1-1,1 1 1,0 0-1,0 0 1,0 0-1,0 0 1,0 0-1,-1 0 0,1 0 1,0 0-1,0 0 1,0 0-1,0 0 1,0-1-1,-1 1 1,1 0-1,0 0 0,-9 10-156,0 4 94,1 1 1,1 0-1,1 1 1,0 0-1,-5 19 1,-1 6 20,-71 229 65,62-188-62,-13 114-1,22-61 64,10-103 194,7 66 0,-5-94-156,1 0 0,-1 0 0,1-1 0,0 1-1,0 0 1,1-1 0,-1 1 0,1-1 0,-1 1-1,4 4 1,-4-7-44,0 0 0,0 0 0,0 0-1,1 0 1,-1-1 0,0 1 0,0 0-1,0-1 1,1 1 0,-1-1 0,0 1 0,1-1-1,-1 0 1,0 1 0,1-1 0,-1 0-1,0 0 1,1 0 0,-1 0 0,0 0 0,1 0-1,-1 0 1,1-1 0,-1 1 0,0 0 0,0-1-1,1 1 1,-1-1 0,0 1 0,0-1-1,1 0 1,0 0 0,4-3-15,0 0 0,0 0-1,0-1 1,-1 0 0,1 0 0,4-6-1,29-38-19,-27 32 26,13-16-21,-5 6-83,1 0 1,43-41-1,-44 54-103,-20 13 199,1 1 0,-1 0 0,0 0 0,0-1 0,1 1 0,-1 0 0,0 0 0,1 0 0,-1 0 0,0-1-1,1 1 1,-1 0 0,0 0 0,1 0 0,-1 0 0,0 0 0,1 0 0,-1 0 0,0 0 0,1 0 0,-1 0 0,0 0 0,1 0 0,-1 0 0,0 0-1,1 0 1,-1 0 0,0 1 0,1-1 0,-1 0 0,0 0 0,1 0 0,-1 0 0,0 1 0,1-1 0,-1 0 0,0 0 0,0 1 0,0-1 0,1 0 0,-1 0-1,0 1 1,0-1 0,0 0 0,1 1 0,-1-1 0,0 0 0,0 1 0,0-1 0,0 0 0,0 1 0,0-1 0,0 0 0,0 1 0,0-1 0,0 0 0,0 1-1,0-1 1,0 0 0,0 1 0,0-1 0,0 1 0,0-1 0,-1 1 0,-4 29-90,-19 55 0,15-54 94,-11 55 0,19-81 12,1 0-1,0 0 0,0 0 1,0 0-1,0 1 1,1-1-1,0 0 1,0 0-1,3 9 1,-3-10-6,1-1 0,0 1 0,0-1 0,0 0 0,0 0 0,1 0 0,-1 0 0,1 0 1,0 0-1,0-1 0,0 1 0,0-1 0,6 4 0,0-2 53,0 0-1,0 0 1,0-1-1,1 0 1,-1 0-1,1-1 1,18 1 0,-13-2 26,1-1 1,0 0 0,-1-1 0,20-4 0,-26 3-42,1-1-1,-1 0 1,0 0-1,1-1 0,-2 0 1,1 0-1,0-1 1,-1 0-1,0-1 1,9-8-1,-7 5-116,-1 0-1,0-1 1,-1 0 0,0-1 0,0 0-1,10-22 1,-18 33 69,0 0 0,0 0 1,0 0-1,0 0 0,1 0 0,-1 0 1,0 0-1,0 0 0,0-1 0,0 1 1,0 0-1,0 0 0,0 0 0,0 0 0,0 0 1,0 0-1,0 0 0,0 0 0,1 0 1,-1-1-1,0 1 0,0 0 0,0 0 1,0 0-1,0 0 0,0 0 0,0 0 0,0 0 1,0-1-1,0 1 0,0 0 0,0 0 1,0 0-1,0 0 0,0 0 0,0 0 1,-1 0-1,1 0 0,0-1 0,0 1 0,0 0 1,0 0-1,0 0 0,0 0 0,0 0 1,0 0-1,0 0 0,0 0 0,0 0 1,0 0-1,-1-1 0,1 1 0,-7 5-139,-9 10 72,9-6 60,-6 7-60,0 1-1,-18 32 0,30-48 81,1 0-1,-1 1 1,1-1-1,-1 0 1,1 0-1,-1 1 0,1-1 1,0 0-1,0 1 1,0-1-1,0 0 1,0 1-1,0-1 0,0 1 1,0-1-1,0 0 1,0 1-1,1-1 1,-1 0-1,1 0 0,0 3 1,0-3 6,1 1 1,-1 0-1,0-1 1,1 1-1,-1-1 1,1 1-1,0-1 1,-1 0-1,1 0 0,0 0 1,0 0-1,3 2 1,-1-2 30,0 0 0,-1 1 0,1-1 1,0-1-1,0 1 0,0-1 0,0 1 0,0-1 1,0 0-1,0 0 0,0-1 0,0 1 0,-1-1 0,8-2 1,-6 0-12,-1 0 0,1 0 1,-1 0-1,0-1 1,0 0-1,0 0 1,0 0-1,0 0 0,-1-1 1,0 1-1,0-1 1,3-8-1,0 1-11,-1 0-1,0 0 1,-1-1-1,3-17 1,-6 26-64,-1 0 0,0 1-1,0-1 1,0 0 0,-1 0 0,1 0 0,-1 1 0,0-1 0,0 0 0,0 1 0,0-1 0,-1 1 0,0-1 0,1 1 0,-1-1 0,-1 1 0,1 0-1,0 0 1,-4-3 0,5 5 46,1 0 1,-1 0-1,0 1 0,1-1 0,-1 0 0,1 0 0,-1 0 0,1 0 0,0-1 0,-1 1 0,1 0 1,0 0-1,0 0 0,-1 0 0,1 0 0,0 0 0,0 0 0,0 0 0,1-1 0,-1 1 1,0 0-1,1-1 0,0 0-16,0 0 0,0 0 0,0 0 0,0 0 0,0 0 0,1 0 0,-1 1 0,1-1 0,-1 1 1,4-3-1,4-2-37,-1 1 1,0 0-1,1 1 1,14-5-1,-9 4 40,0 1 0,1 0-1,-1 2 1,1-1-1,-1 2 1,1 0 0,0 1-1,24 2 1,-27 0-20,1 0 1,0 1-1,-1 0 1,0 1-1,1 0 1,-2 1-1,1 1 0,0 0 1,-1 0-1,12 9 1,-19-11 49,0 0 1,0 0 0,0 0-1,0 0 1,0 1-1,-1-1 1,0 1 0,0 0-1,0 0 1,-1 0 0,1 0-1,-1 0 1,-1 1-1,1-1 1,-1 1 0,0-1-1,0 1 1,0 0 0,-1-1-1,0 1 1,0 0-1,0-1 1,-1 1 0,0 0-1,0-1 1,0 1 0,-1-1-1,0 1 1,0-1-1,0 0 1,-1 0 0,-3 6-1,6-10-11,-1-1-1,1 0 0,0 0 0,0 1 0,-1-1 1,1 0-1,0 1 0,0-1 0,0 0 0,0 1 1,0-1-1,0 0 0,-1 1 0,1-1 0,0 0 1,0 1-1,0-1 0,0 0 0,0 1 0,0-1 1,0 0-1,0 1 0,1-1 0,-1 1 0,0-1 0,1 0 0,-1 0-1,1 1 1,-1-1 0,0 0-1,1 0 1,-1 0-1,1 0 1,-1 0 0,1 0-1,-1-1 1,1 1 0,-1 0-1,0 0 1,1 0 0,-1 0-1,1 0 1,-1-1-1,1 1 1,-1 0 0,0 0-1,1-1 1,-1 1 0,1-1-1,19-12-72,23-22 0,-28 21-40,2 1-1,30-19 0,-46 32 87,1-1 1,-1 0-1,0 0 1,1 0-1,-1 1 1,1-1-1,-1 1 1,1-1-1,-1 1 1,1 0-1,-1-1 1,1 1-1,0 0 1,-1 0-1,1 0 1,-1 0-1,1 0 1,-1 1-1,1-1 1,0 0-1,-1 1 1,1-1-1,-1 1 1,0 0-1,1-1 1,-1 1-1,1 0 0,-1 0 1,0 0-1,0 0 1,1 0-1,-1 0 1,0 0-1,0 0 1,0 0-1,0 1 1,0-1-1,-1 0 1,1 1-1,1 2 1,8 25 45,-7-18-13,1-1 0,0 1 0,5 9 0,-8-18 11,0 0 0,0-1 0,0 1 0,0 0 0,0-1 0,0 1 0,1-1 0,-1 0 0,1 1 0,-1-1 0,1 0 0,-1 0 0,1 0 0,-1 0 0,1 0 0,0 0 0,0 0 0,-1-1 0,1 1 0,0-1 0,0 1 0,0-1 0,2 1 0,-1-2 14,0 1 0,1-1 0,-1 1-1,0-1 1,0 0 0,0 0 0,0-1 0,0 1 0,0 0-1,0-1 1,4-3 0,28-25-9,-32 26-37,146-156-288,-137 150 143,-6 7 22,-6 3 125,0-1-1,0 1 1,0 0 0,0 0-1,0 0 1,1 0-1,-1 0 1,0 1 0,0-1-1,0 0 1,0 0-1,0 0 1,0 0 0,0 0-1,0 0 1,0 0 0,0 0-1,0 0 1,0 0-1,1 0 1,-1 0 0,0 0-1,0 0 1,0 0-1,0 0 1,0 0 0,0 0-1,0 0 1,0 0-1,0 1 1,0-1 0,0 0-1,0 0 1,0 0-1,0 0 1,0 0 0,0 0-1,0 0 1,0 0-1,0 0 1,0 0 0,0 0-1,0 1 1,0-1-1,0 0 1,0 0 0,0 0-1,0 0 1,0 0 0,0 0-1,0 0 1,0 0-1,0 0 1,0 0 0,0 0-1,0 0 1,0 1-1,-3 8-6,0 0-1,-1-1 1,0 1-1,0 0 0,-9 12 1,-34 41 106,21-28-155,-5 3 60,21-27 131,1 1-1,0 0 0,1 0 0,1 1 1,-9 16-1,16-27-114,0-1-1,0 0 1,1 0 0,-1 1 0,0-1-1,0 0 1,1 0 0,-1 0 0,0 1-1,0-1 1,1 0 0,-1 0 0,0 0-1,1 0 1,-1 0 0,0 0-1,0 0 1,1 0 0,-1 0 0,0 1-1,1-1 1,-1 0 0,0 0 0,1-1-1,-1 1 1,0 0 0,0 0 0,1 0-1,148-40 422,-87 22-1641,90-41 0,-139 53 294,0 0 0,-1-1 0,1 0 0,14-13 0,-23 16 246,0 1 0,0-1 0,-1 0 0,1 0 0,-1 0 0,0-1 0,0 1 0,0-1 0,0 1 0,-1-1 0,0 0 0,0 0 0,-1 0 0,2-7 0,3-22-3038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46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26 7136,'-62'-11'3232,"54"0"-2816,3 7-352,10 4-128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46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987 39 6400,'18'0'2880,"70"-8"-2496,-41 5 576,1 3-608,40-8 0,-1 4-224,29-4-96,-11 3 0</inkml:trace>
  <inkml:trace contextRef="#ctx0" brushRef="#br0" timeOffset="1">36 16 9312,'-36'-13'4192,"44"13"-3616,2-3-1824,3 3 576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49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405 801 3648,'1'-6'423,"0"1"-16,1 0 0,-1 1 0,1-1 0,0 1 0,0 0 1,0-1-1,6-6 0,-8 10-173,1-1 0,-1 1 0,1 0 0,-1 0 0,1 0 0,-1 0 1,0 0-1,1-1 0,-1 1 0,0 0 0,0 0 0,0-1 0,0 0 0,0 1-164,0 1-1,0-1 1,0 1 0,0-1-1,-1 1 1,1-1 0,0 1-1,0 0 1,0-1-1,-1 1 1,1-1 0,0 1-1,0 0 1,-1-1 0,1 1-1,0-1 1,-1 1-1,1 0 1,0 0 0,-1-1-1,1 1 1,-1 0 0,1-1-1,0 1 1,-1 0-1,1 0 1,-1 0 0,1 0-1,-1-1 1,1 1 0,-1 0-1,1 0 1,-1 0-1,1 0 1,0 0 0,-1 0-1,1 0 1,-1 0 0,1 0-1,-1 1 1,1-1-1,-1 0 1,1 0 0,-1 1-1,0-1-53,-5 1 157,-1 1 0,1 1 0,0-1 0,0 1 0,0 0 0,-6 5 0,-40 28 142,-60 56-1,78-63-232,2 2-1,2 1 0,-50 67 1,77-94-28,0 0 0,0 0 0,1 0 0,-1 0 0,1 0 0,0 1 0,0-1 0,1 1 0,-2 9 0,3-13-17,0 0 0,0-1 0,0 1 0,1 0 0,-1-1 0,0 1 0,1-1 0,-1 1 0,1-1 0,-1 1 0,1-1 0,0 1 0,-1-1 0,1 1 0,2 1 0,-1-1 7,-1-1-1,1 1 0,0-1 0,0 0 0,0 0 1,0 0-1,0 0 0,0 0 0,0 0 1,0 0-1,0-1 0,0 1 0,0-1 1,5 1-1,8-1 99,0-1-1,0 0 1,0-1 0,0-1-1,0 0 1,23-9 0,-25 8-96,-1-1 0,0-1 0,-1 0 0,1 0-1,-1-1 1,-1-1 0,1 1 0,-1-2 0,0 0 0,9-11 0,-11 11-109,-1 0-1,0-1 1,0 1-1,-1-1 1,0-1-1,-1 1 1,-1-1 0,1 0-1,-2 0 1,1 0-1,2-19 1,-6 29 21,0 0 0,0-1 0,1 1 0,-1-1 0,0 1 0,0-1 1,-1 1-1,1 0 0,0-1 0,0 1 0,-1-1 0,1 1 0,-1 0 0,1-1 1,-1 1-1,0 0 0,-1-2 0,2 2 12,-1 0 0,0 1 0,0-1 0,0 1 0,0 0 0,0-1 0,0 1 0,0 0 0,0-1 0,0 1 0,0 0 0,0 0 0,0 0 1,0 0-1,0 0 0,0 0 0,0 0 0,0 0 0,0 0 0,0 1 0,0-1 0,0 0 0,0 1 0,0-1 0,0 1 0,-1 0 0,-4 2-3,0 1-1,1-1 0,0 1 1,-7 6-1,7-5 74,-1-1-1,1 0 0,-9 5 0,4-2 249,10 6-700,0 0 0,-3 20-1,0-21 645,0 0-59,0 0-1,0 0 1,-8 17 0,7-20-116,0-1 0,1 1 1,0 0-1,-2 9 0,5-15-42,-1-1 0,1 1 1,0-1-1,0 0 0,0 1 0,0-1 0,1 1 0,-1-1 1,1 4-1,0-5 10,-1 0 0,1 0 1,0 1-1,-1-1 0,1 0 1,0 0-1,-1 0 0,1 0 0,0 0 1,0 0-1,0-1 0,0 1 1,0 0-1,0 0 0,0-1 1,0 1-1,0 0 0,0-1 0,2 1 1,5 2 72,1-1-1,-1 0 1,1-1 0,-1 1 0,1-2 0,0 1-1,-1-1 1,1-1 0,-1 1 0,1-1 0,0-1 0,-1 0-1,0 0 1,1-1 0,-1 1 0,0-2 0,13-6-1,-9 2-57,1 0-1,-1-1 1,0 0-1,-1-1 0,0-1 1,0 1-1,-1-2 1,-1 1-1,13-22 0,59-120 467,-13-7-52,-47 109-362,46-123-93,20-139-279,-60 206-27,-5 23-1213,-82 307 955,37-141 568,-17 127 0,36-174 85,1 0 0,2 1 1,1-1-1,2 1 0,1-1 1,10 45-1,-8-60-5,1-1 0,17 38 0,-21-51-19,1 0 1,1-1-1,-1 1 1,1-1-1,-1 0 1,1 0-1,1 0 1,-1 0-1,1-1 1,0 0-1,0 0 1,0 0 0,9 5-1,-12-8-38,1-1 0,-1 1 1,0 0-1,0-1 0,0 1 0,1-1 1,-1 0-1,0 1 0,0-1 0,1 0 0,-1 0 1,0-1-1,1 1 0,-1 0 0,0-1 0,0 0 1,0 1-1,3-2 0,-2 0-4,1 0 0,0 0 1,-1-1-1,0 1 0,1-1 0,-1 0 0,0 0 1,0 0-1,3-5 0,0-1-4,0 0 0,-1-1 0,0 1 0,-1-1 0,0 0 0,0-1 0,2-10 0,-4 13-36,-1-1-1,0 1 1,0 0-1,-1-1 1,0 1-1,0 0 1,-1 0-1,-3-14 1,3 18-36,0 0 0,0 1-1,0-1 1,-1 1 0,1 0 0,-1-1 0,0 1 0,0 0 0,0 0 0,-1 0 0,1 0 0,-1 0 0,1 1 0,-1-1 0,0 1 0,0 0 0,0 0 0,0 0 0,-1 0 0,-6-3 0,1 4-112,7 5 97,2-3 49,1 0 1,-1 0 0,1 0-1,-1-1 1,1 1 0,-1 0-1,1 0 1,0 0 0,-1-1 0,1 1-1,0 0 1,0-1 0,-1 1-1,1-1 1,1 2 0,24 11-9,1-1 1,1-1-1,0-1 1,0-2 0,0-1-1,34 5 1,64 15-64,-125-27 96,1 0 1,-1 1-1,0-1 0,0 1 0,1-1 0,-1 1 1,0-1-1,0 1 0,0 0 0,0-1 0,0 1 1,0 0-1,0 0 0,0 0 0,0 0 0,0 0 1,0 0-1,0 0 0,-1 0 0,1 0 0,0 1 1,-1-1-1,1 0 0,-1 0 0,0 1 0,1-1 1,-1 0-1,0 0 0,0 1 0,1-1 0,-1 0 1,0 1-1,0-1 0,-1 0 0,1 1 0,0 1 1,-3 4 3,1 0 0,-1 0 0,0 0 0,0 0 0,-6 8 1,1-1-13,-21 33-62,-9 19-6,35-60 89,0 1-1,1-1 1,-1 1-1,1 0 1,1 0-1,-1 0 1,1 0-1,0 7 1,1-12 10,0-1 0,0 1 0,0-1 0,0 1 0,0-1 0,0 0 0,1 1 0,-1-1 1,0 0-1,1 1 0,-1-1 0,1 0 0,0 1 0,-1-1 0,1 0 0,0 0 0,0 0 0,0 1 0,0-1 1,-1 0-1,2 0 0,-1 0 0,0-1 0,0 1 0,0 0 0,0 0 0,0-1 0,1 1 0,-1 0 0,0-1 1,1 1-1,-1-1 0,0 0 0,1 1 0,-1-1 0,1 0 0,-1 0 0,0 0 0,1 0 0,-1 0 0,2-1 1,6 1 64,-1-2 0,1 1 0,-1-2 0,0 1 0,9-4 0,-7 2-48,-1 0 1,0 0-1,0-1 0,-1 0 0,9-7 0,-13 8-35,1 1 1,-2-1-1,1 0 0,0 0 1,-1 0-1,0 0 0,0 0 1,0-1-1,0 1 0,-1-1 1,3-8-1,-3 6 2,0 0 0,-1 0 1,0 0-1,0 0 0,-1 0 0,0 0 0,0 0 0,-1 0 0,-1-10 1,1 12-38,-1 0 0,1 0 1,-1 1-1,1-1 1,-1 1-1,-1-1 0,1 1 1,-1 0-1,1 0 1,-1 0-1,0 0 0,-1 0 1,1 1-1,-1-1 1,-4-3-1,3 4 2,0 0-1,0 0 1,0 1-1,0-1 1,-1 1 0,1 0-1,-1 0 1,1 1 0,-1 0-1,0 0 1,-6-1-1,8 2 12,-1 0-1,1 1 0,0-1 0,0 1 0,0 0 0,0 0 0,0 0 1,0 0-1,0 1 0,1-1 0,-1 1 0,0 0 0,1 0 0,-1 1 1,1-1-1,0 1 0,-4 3 0,6-6 12,1 1 0,-1-1 0,1 1 0,-1-1 0,1 1 0,-1 0 0,1-1 0,-1 1 0,1-1 0,0 1 0,-1 0 0,1-1 0,0 1 0,-1 0 0,1 0 0,0-1 1,0 1-1,0 0 0,0 0 0,0-1 0,0 1 0,0 0 0,0 0 0,0-1 0,0 1 0,0 0 0,0-1 0,0 1 0,1 0 0,-1 0 0,0-1 0,1 1 0,-1 0 0,0-1 0,1 1 0,-1 0 0,1-1 0,-1 1 0,1-1 0,-1 1 0,1-1 0,-1 1 0,1-1 0,-1 1 0,1-1 0,1 1 0,2 1-5,0 0 0,0 0-1,1 0 1,-1 0-1,1-1 1,6 2-1,17 2 53,1-2 0,-1-1-1,1-1 1,31-4-1,115-19 272,-161 20-296,13-3 0,-17 3-64,0 0-1,0 1 1,0 0-1,0 0 0,11 2 1,-20-1 39,0 0-1,0 0 1,0 0 0,0 1 0,0-1 0,0 1 0,0-1-1,0 0 1,0 1 0,0 0 0,0-1 0,0 1 0,0 0 0,0-1-1,-1 1 1,1 0 0,0 0 0,0 0 0,-1-1 0,1 1 0,0 0-1,-1 0 1,1 0 0,-1 0 0,0 0 0,1 0 0,-1 0-1,0 1 1,1-1 0,-1 0 0,0 0 0,0 0 0,0 0 0,0 2-1,0 2 25,-1 0-1,1 0 0,-1 1 0,0-1 1,-1 0-1,-1 6 0,-50 113 51,52-121-71,-1 1 27,1 0 0,-1 0-1,1-1 1,0 2-1,-1 5 1,2-10-7,0 1 0,0-1 0,0 1 0,0-1 0,0 1 0,0-1 0,0 1 0,0 0 0,0-1 0,0 1 0,0-1 0,0 1 1,0-1-1,0 1 0,1-1 0,-1 1 0,0-1 0,0 1 0,1-1 0,-1 1 0,0-1 0,1 1 0,-1-1 0,0 0 0,1 1 0,-1-1 0,1 1 0,-1-1 0,1 0 0,-1 1 1,1-1-1,-1 0 0,1 0 0,-1 0 0,1 1 0,-1-1 0,1 0 0,-1 0 0,1 0 0,-1 0 0,1 0 0,-1 0 0,1 0 0,0 0 0,-1 0 0,1 0 0,-1 0 0,1 0 1,-1 0-1,2-1 0,4-1 28,1 0 1,-1 0-1,0 0 1,1-1-1,-1 0 1,0 0-1,7-6 1,3-4-22,16-15 0,-19 16-148,0 1-1,19-14 0,-31 24 100,0 1 1,0-1-1,1 0 0,-1 1 1,0-1-1,0 1 1,0-1-1,0 1 1,1 0-1,-1-1 1,0 1-1,0 0 1,0 0-1,1 0 1,1 0-1,-2 0 12,0 1 0,-1-1 0,1 1 0,0-1 0,-1 1 0,1-1 0,0 1 0,-1-1 0,1 1 1,-1 0-1,1-1 0,-1 1 0,1 0 0,-1 0 0,0-1 0,1 1 0,-1 0 0,0 0 0,0-1 0,0 1 0,1 0 0,-1 0 0,0 0 0,0 0 0,0 1 0,0 7-18,0 0 0,-1 0 0,-2 17-1,1-18 54,1 0 0,0 0 0,1 0 0,-1 0 0,3 16 0,-2-23-13,0 0-1,1 1 1,-1-1-1,1 0 1,-1 1-1,1-1 1,-1 0 0,1 0-1,0 1 1,0-1-1,0 0 1,-1 0-1,1 0 1,0 0-1,0 0 1,0 0 0,1 0-1,-1 0 1,0-1-1,0 1 1,3 1-1,-1-1 21,0 0 0,0-1-1,0 1 1,0-1 0,0 0-1,0 1 1,0-1 0,0 0-1,5-1 1,7-2 101,-1-1 0,0 0-1,18-8 1,-26 10-99,13-6-1,-1 0 0,0-2 0,0 0 0,-1-1 0,-1-1 0,0-1 0,0 0 0,-1-1 0,-1 0 0,16-21 0,8-14 58,-2-2 1,38-74 0,84-198-337,-155 317 244,6-13-77,-1 0 0,6-22-1,-40 103-506,11-20 574,2 1 0,2 0 0,-6 48 0,11-36 100,2 2 0,2-1 0,11 99 0,-7-142-56,0-1 0,1 0 0,0 0 0,1-1 0,0 1 0,0-1 0,2 1 0,-1-2 0,2 1 0,12 17 0,-18-27-180,0 0 1,0 0 0,0 0 0,0 0-1,0 0 1,0 0 0,1 0 0,-1-1-1,0 1 1,0-1 0,1 1 0,-1-1-1,0 1 1,1-1 0,-1 0 0,1 1-1,-1-1 1,0 0 0,4 0 0,-4 0-149,0 0 1,1-1-1,-1 1 1,0-1-1,1 1 1,-1-1-1,0 1 1,1-1-1,-1 1 0,0-1 1,0 0-1,0 0 1,0 0-1,0 0 1,0 0-1,0 0 1,0 0-1,0 0 1,0 0-1,0 0 1,-1 0-1,1-1 1,0 1-1,-1 0 1,1 0-1,-1-1 0,1 1 1,-1 0-1,0-1 1,1-1-1,-3-28-3976,1 0 1430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50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59 8064,'-57'-28'3648,"47"25"-3168,10-2 1504,10 5-1184,11-8 384,5 8-705,22-3 65,1 3-320,13-4 0,-6 4-128,6-4-128,0 4 0,2-4-1439,-7 4 767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50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15 3968,'-1'0'494,"-1"-1"0,1 1 0,-1-1 0,0 1 0,1 0 0,-1-1 1,0 1-1,-4 0 977,3 1-1344,0-1 0,1 1 0,-1-1-1,0 1 1,0 0 0,0 0 0,1 1 0,-1-1 0,1 1 0,-1-1 0,1 1 0,-1 0 0,1-1 0,0 1 0,0 1 0,0-1 0,-3 4 0,-2 3 55,0 1 0,1 0 0,-6 11 0,2 2-9,0 1 1,2 0-1,1 1 0,0 0 1,-5 47-1,11-59-97,0-1 1,1 1 0,0-1-1,1 0 1,0 1-1,1-1 1,0 0-1,1 1 1,4 11 0,-3-15 14,0 0 1,0-1 0,1 1 0,0-1-1,1 0 1,-1 0 0,2 0 0,-1-1-1,1 0 1,0 0 0,16 11 0,-14-12 4,0-1 0,1 0 0,0 0 0,0-1-1,1 0 1,-1-1 0,1 0 0,-1-1 0,1 0 0,0 0 0,18-1 0,-1-1 83,0-2 0,0-1-1,37-9 1,-42 7-49,0 0 0,0-2-1,0-1 1,-1 0 0,39-22 0,-46 20-40,0-1 1,-1 0 0,0-1-1,0-1 1,-1 0 0,-1 0-1,0-2 1,9-15 0,-5 2 5,-1 0 0,-2-1 0,-1-1 0,15-60 0,-25 82-100,0 0 0,0 0 0,-1 0 0,-1 0 0,1 0 0,-1 0 1,0 0-1,-1 0 0,-2-12 0,2 16-35,0 1 0,-1 0 0,1 0 1,0 0-1,-1 0 0,1 0 0,-1 0 0,0 0 0,0 1 1,0-1-1,-1 0 0,1 1 0,-1 0 0,1 0 1,-1 0-1,0 0 0,1 0 0,-1 0 0,0 1 0,0-1 1,-1 1-1,1 0 0,-5-2 0,-4 1-92,1 1 0,-1 0 1,0 1-1,1 0 0,-1 0 0,0 2 0,1-1 0,-1 1 0,1 1 0,0 0 1,-1 1-1,-10 5 0,8-2 137,0 0 1,1 1 0,0 0-1,1 1 1,0 1 0,0 0-1,1 0 1,1 1 0,0 1-1,0 0 1,1 0 0,-11 20-1,1 2 186,2 0 0,1 2-1,-19 65 1,29-82-85,-21 80 423,24-82-327,0-1-1,1 1 0,0 0 0,2 17 0,0-30-143,1 0 0,-1 0 0,1 0 0,0 0 0,0 0 0,0 0 0,0 0 0,1 0 0,0 0 0,0-1 0,0 1 0,0-1 0,0 1 0,1-1 0,-1 0 0,6 5 0,-3-4 20,0-1 0,1 1 0,-1-1 0,1 0 0,-1 0 0,1 0 0,0-1 0,0 0 0,1 0 0,7 1 0,42 4 344,1-2 0,111-4 0,-71-3-209,-81 2-229,0-2 1,-1 0-1,18-4 1,-20 3 8,-4-2-1411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51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74 129 3648,'-22'-16'1173,"22"15"-1138,-1 0 0,0 1 0,1-1 1,-1 1-1,0-1 0,1 1 0,-1-1 0,0 1 0,0 0 0,0-1 0,0 1 0,1 0 0,-1 0 0,0-1 0,0 1 1,0 0-1,0 0 0,-1 0 0,-2 0 146,-4-2 539,5 1 70,0 0 0,1 0 0,-1 0 0,0 0 0,1 0 1,-6-3-1,9 3-501,0-1 0,0 1 0,0 0 1,1 0-1,-1 0 0,0 0 0,0 0 0,1 0 1,-1 0-1,0 0 0,1 1 0,2-2 1,39-9 1326,63-9 0,-50 11-1115,103-10 37,8-2-570,-162 21-1675,-14 6-286,-24 9-1676,25-12 2825,-66 33-4313,33-14 3312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16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 6144,'-22'-11'3136,"26"11"-1280,0 3-1088,1-3 64,8 5-512,4-5-32,9 3-160,-3-3 0,3 3-64,-3-3 160,3 5-128,-9-5 800,1 0-480,-10-5-2496,5 2 1088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51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3808,'-28'3'1227,"27"-3"-1192,0 0 1,0 0 0,0 0 0,0 0-1,0 0 1,0 1 0,0-1 0,0 0 0,0 1-1,0-1 1,0 0 0,1 1 0,-1-1 0,0 1-1,0-1 1,0 1 0,1 0 0,-1-1 0,0 1-1,0 0 1,-1 2 188,1-3-113,1 0-1,-1 1 1,1-1-1,-1 0 0,1 1 1,-1-1-1,1 0 1,-1 1-1,1-1 1,0 1-1,-1-1 0,1 1 1,0-1-1,-1 1 1,1-1-1,0 1 0,0-1 1,-1 1-1,1-1 1,0 1-1,0-1 0,0 1 1,0 0-1,0-1 1,0 1-1,0-1 0,0 1 1,0 0-1,0 0 37,1 0 0,0 0-1,-1 0 1,1 0 0,-1 0-1,1 0 1,0-1 0,0 1-1,-1 0 1,1 0 0,0-1-1,0 1 1,2 0 0,2 2 308,0 0 0,0-1 0,1 0 0,6 2 0,25 3 1532,37 4 1,-44-9-1721,0 0 1,-1-3 0,51-6-1,-52 5-631,4-1-1837,-13-2-2407,-9 1 1899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52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7 5888,'0'-1'84,"0"1"0,0 0 1,0 0-1,0-1 0,0 1 0,0 0 1,0-1-1,0 1 0,0 0 0,-1 0 1,1-1-1,0 1 0,0 0 0,0 0 1,0-1-1,-1 1 0,1 0 1,0 0-1,0 0 0,0-1 0,-1 1 1,1 0-1,0 0 0,-1 0 0,1 0 1,0 0-1,0-1 0,-1 1 0,1 0 1,0 0-1,0 0 0,-1 0 0,1 0 1,0 0-1,-1 0 0,1 0 1,0 0-1,-1 0 0,1 0 0,0 0 1,0 0-1,-1 0 0,1 1 0,-2-1 69,1 0-1,-1 1 1,1-1-1,-1 1 0,1 0 1,0-1-1,-1 1 1,1 0-1,-2 1 1,-9 9 230,0 1 0,0 0 1,1 1-1,1 0 1,0 1-1,1 0 0,1 0 1,-10 22-1,-4 14 78,3 1-1,-19 73 1,35-111-328,1 0 1,0 0 0,1 1 0,0-1 0,3 26 0,-1-32-51,0 0 0,0 0 1,1-1-1,0 1 0,0 0 0,0-1 0,1 0 0,0 0 1,1 0-1,-1 0 0,1 0 0,0-1 0,7 8 0,-5-7 30,0-1-1,1 0 0,0 0 0,-1-1 0,2 0 1,-1 0-1,0-1 0,1 0 0,-1 0 0,1 0 1,0-1-1,14 2 0,-1-2 110,1-1 0,0 0 0,32-4 0,-20 0-8,0-2-1,52-13 1,-73 14-163,-1 0 0,1-1 0,-1 0 0,0-1 1,0-1-1,0 0 0,-1 0 0,0-1 0,16-16 0,-16 12-3,-1 0 1,-1-1-1,0 0 1,14-26-1,-11 13 114,16-50-1,-20 51-79,-2 1 0,7-52 0,-13 69-130,1-1 0,-1 0 0,0 0 0,-1 0 0,0 0 0,0 1 0,0-1 0,-1 0 0,-6-13 0,6 16 16,0 1 1,0-1 0,-1 1 0,0 0 0,0 0-1,0 0 1,0 0 0,-1 1 0,1-1 0,-1 1-1,0 0 1,0 0 0,0 0 0,-1 1-1,1-1 1,0 1 0,-9-3 0,0 1-14,0 1 0,-1 0 0,1 1 0,-1 0 0,-16 0 0,12 1 26,-1 2 0,0 0 0,1 1 0,-1 1 0,1 0 0,0 1 1,-24 10-1,30-10-442,1 1-1,0 1 1,0 0 0,1 0 0,0 1 0,0 1-1,0-1 1,1 1 0,0 1 0,1 0 0,-15 20 0,3 5-1843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57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35 3072,'8'-5'1465,"-1"0"-370,-7 4-1033,0 1 0,0 0 0,0 0-1,1 0 1,-1 0 0,0-1 0,0 1 0,0 0 0,-2-3 1361,2 3-1361,0 0 0,-1 0 0,1 0 0,0 0 0,0-1 0,0 1-1,0 0 1,-1 0 0,1 0 0,0 0 0,0 0 0,0 0 0,0 0 0,-1 0 0,1 0-1,-6-1 126,0 1 0,0-1 0,-1 1-1,1 0 1,0 1 0,0 0 0,0-1-1,0 2 1,-8 2 0,-2-1-39,-1 1-82,-1 1-1,1 1 0,0 1 0,1 0 0,0 1 0,0 1 1,0 0-1,1 1 0,1 1 0,-1 0 0,2 1 0,-13 14 1,10-8-82,1 0 0,1 1 0,0 1 0,2 0 0,0 1 0,1 0 0,1 1 0,-12 40 0,20-56 50,0 1-1,1 0 0,0-1 0,0 1 0,1 0 1,-1 0-1,2 9 0,-1-14 3,0-1 1,1 1-1,-1-1 0,0 1 0,1 0 1,-1-1-1,1 1 0,0-1 1,-1 1-1,1-1 0,0 0 1,0 1-1,0-1 0,0 0 0,0 1 1,0-1-1,0 0 0,1 0 1,-1 0-1,0 0 0,1 0 0,-1 0 1,1 0-1,-1-1 0,1 1 1,-1-1-1,1 1 0,-1-1 1,1 1-1,-1-1 0,1 0 0,0 0 1,-1 1-1,4-2 0,-1 1 19,-1 0 0,1-1 0,0 1-1,-1-1 1,1 0 0,0-1 0,-1 1 0,0 0 0,1-1-1,-1 0 1,0 0 0,4-2 0,5-6 132,19-19 0,-24 23-132,55-56 400,-3-3 0,61-85 0,-116 145-488,-1 0 0,1 0 0,-1-1 0,0 0 0,0 1-1,-1-1 1,0 0 0,0 0 0,2-9 0,-4 8-183,-3 8-261,-6 15-312,2 4 677,0 1 1,2 0-1,0 0 1,2 0-1,0 1 1,1 0-1,1-1 1,1 1-1,5 38 1,-3-53 185,0-1 0,0 1 0,0-1 0,1 0 0,0 0 0,0 0 0,0 0 0,1 0 0,0-1 0,0 1 0,0-1 0,1 0 0,-1-1 0,10 8 0,-11-10 2,0 0 0,0 0 0,0 0-1,0 0 1,1-1 0,-1 1 0,1-1 0,-1 0 0,1 0-1,0 0 1,-1 0 0,1-1 0,0 1 0,0-1-1,-1 0 1,1 0 0,0-1 0,0 1 0,-1-1-1,1 0 1,0 1 0,-1-2 0,1 1 0,-1 0 0,1-1-1,3-2 1,-1 0 17,0 0-1,-1-1 1,1 0 0,-1 0-1,0 0 1,0-1-1,-1 1 1,0-1 0,6-9-1,1-8 156,12-31 1,-13 30-173,90-223-753,-90 231-70,-10 15 727,0 1-1,0 0 0,1 0 0,-1-1 1,0 1-1,0 0 0,1 0 1,-1 0-1,0-1 0,1 1 0,-1 0 1,0 0-1,1 0 0,-1 0 1,0 0-1,0-1 0,1 1 1,-1 0-1,0 0 0,1 0 0,-1 0 1,1 0-1,-1 1 5,1-1-1,-1 0 1,1 0-1,-1 1 1,0-1-1,1 0 1,-1 1-1,0-1 1,1 1-1,-1-1 1,0 1 0,1-1-1,-1 0 1,0 1-1,0-1 1,0 1-1,1-1 1,-1 1-1,0-1 1,0 2 0,3 10 9,0 1 1,-1 0 0,-1 1 0,1 15 0,-6 54 55,1-35-9,2 21 45,1-34 250,-1 1 0,-2 0-1,-13 65 1,16-99-235,-1 0-1,0-1 0,1 1 1,-1 0-1,0 0 1,0 0-1,0 0 1,0-1-1,0 1 0,0 0 1,-1-1-1,1 1 1,-1-1-1,1 0 0,-3 2 1,3-2-61,0-1 0,0 0 0,0 1 0,0-1 0,0 0 1,0 0-1,0 0 0,0 0 0,0 0 0,0 0 0,0 0 0,0 0 0,0 0 1,0 0-1,0-1 0,0 1 0,0 0 0,0-1 0,0 1 0,0-1 0,0 1 1,0-1-1,0 1 0,0-1 0,0 0 0,1 1 0,-1-1 0,0 0 0,1 0 0,-1 1 1,-1-3-1,-3-3-62,1-1 1,-1 1 0,1-1-1,1 0 1,-1 0 0,1-1-1,0 1 1,-2-10 0,-1-7-496,-2-33-1,7 55 464,0-10-779,2 14-184,8 16 275,-5-13 762,-1-1 1,1 0-1,0 0 0,0-1 1,0 1-1,1-1 0,-1 0 1,1 0-1,0 0 0,0 0 1,0-1-1,0 0 0,0 0 1,0-1-1,1 1 0,-1-1 1,1 0-1,-1 0 0,1-1 1,-1 0-1,1 0 0,-1 0 1,11-2-1,-3-2 79,0 0 1,0-1 0,0 0-1,-1-1 1,0 0-1,0-1 1,0-1-1,-1 0 1,0 0-1,0-1 1,-1 0-1,9-12 1,13-16 128,-2-1 0,25-45 0,-41 62-296,7-15-2,-18 28-19,1 0 0,1 0 0,-1 1 0,1 0 1,1-1-1,-1 2 0,1-1 0,11-9 0,-17 16 62,1-1-1,0 1 1,0-1-1,-1 1 1,1-1 0,0 1-1,0-1 1,0 1-1,0 0 1,-1 0-1,1-1 1,0 1 0,0 0-1,0 0 1,0 0-1,1 0 1,-2 0 20,1 0 0,-1 0 0,1 1-1,-1-1 1,1 0 0,-1 0 0,1 1 0,-1-1 0,1 0 0,-1 1 0,0-1 0,1 1-1,-1-1 1,0 0 0,1 1 0,-1-1 0,0 1 0,1-1 0,-1 1 0,0 0-1,2 3 20,-1 1-1,0 0 1,0-1-1,-1 1 0,1 6 1,-1-6-6,-5 200 218,5-204-223,-5 42 178,-2 1-1,-2-1 0,-16 45 1,24-85-69,0 1 0,-1 0-1,1 0 1,-1-1 0,0 1 0,0-1 0,-4 4 0,5-5-38,0-1 0,0 0 0,0 0 0,-1 1 1,1-1-1,-1 0 0,1 0 0,-1-1 1,1 1-1,-1 0 0,0 0 0,1-1 0,-1 1 1,0-1-1,1 0 0,-1 1 0,0-1 0,-2 0 1,0-1-56,1 1 0,-1-1-1,0 0 1,1-1 0,0 1 0,-1-1 0,1 1 0,0-1 0,0 0 0,0 0 0,0-1 0,0 1 0,0 0-1,1-1 1,-1 0 0,1 0 0,-3-3 0,-5-8-371,0 0 0,-8-17 0,-14-29-381,30 57 655,0 0 0,1 0 0,-1-1 0,1 1 0,0-1 0,-1-5 0,2 9 58,0-1 0,-1 1-1,1-1 1,0 0 0,0 1 0,0-1-1,0 1 1,0-1 0,0 0-1,1 1 1,-1-1 0,0 0-1,0 1 1,0-1 0,0 1-1,1-1 1,-1 1 0,0-1-1,1 1 1,-1-1 0,0 1-1,1-1 1,-1 1 0,1-1-1,-1 1 1,1-1 0,-1 1 0,1 0-1,-1-1 1,1 1 0,-1 0-1,1-1 1,-1 1 0,1 0-1,0 0 1,-1 0 0,1 0-1,-1-1 1,1 1 0,0 0-1,-1 0 1,1 0 0,-1 0-1,2 0 1,8 1-132,0 0 0,13 3 0,18 1 7,-16-3 90,1-2-1,28-4 1,-42 3 111,0-1-1,-1-1 1,1 0-1,-1-1 1,0 0-1,0-1 1,13-6-1,-8 1 58,0 0-1,0-1 1,-1-1 0,0 0-1,-1-1 1,0-1 0,-1 0-1,21-30 1,-25 29-87,-4 5 1,1 1 0,0-1 0,1 1 1,11-12-1,-9 11-244,-17 27 8,-2 20 180,2 1 0,-6 68 0,11-43 112,3-56-36,0 0 0,1 0 0,-1 0 0,2 0 0,-1-1 0,1 1 0,3 7 0,-4-13-5,-1 1 1,1-1-1,-1 1 0,1-1 1,0 0-1,0 1 0,0-1 1,0 0-1,0 0 1,0 0-1,0 0 0,0 0 1,1 0-1,-1 0 0,0 0 1,0 0-1,1-1 1,-1 1-1,1-1 0,-1 1 1,1-1-1,-1 1 0,1-1 1,-1 0-1,1 1 0,-1-1 1,1 0-1,-1 0 1,1 0-1,-1 0 0,1-1 1,-1 1-1,3-1 0,2-2 55,0 0-1,1 0 0,-1-1 0,-1 0 1,1 0-1,-1-1 0,9-8 0,35-43 72,-31 33-100,13-14 39,116-147 27,-126 146-460,-19 30 69,-17 26 102,6-3 128,0 0 0,1 0 0,1 0 0,1 1-1,0 0 1,-7 29 0,10-30 40,0 0-1,1 0 1,1 1 0,0 0 0,1-1 0,0 1-1,5 24 1,-4-35 11,0-1 0,1 0-1,-1 1 1,1-1 0,0 0-1,0 0 1,0 0 0,0 0-1,1 0 1,0 0 0,0-1 0,0 1-1,5 4 1,-6-7 8,0 1-1,0-1 1,0 0-1,0 0 1,1 0-1,-1 0 1,0 0 0,0 0-1,1-1 1,-1 1-1,1-1 1,-1 1-1,0-1 1,1 0 0,-1 0-1,1 0 1,-1 0-1,1-1 1,-1 1-1,0-1 1,1 1 0,-1-1-1,0 0 1,1 0-1,-1 0 1,4-2-1,6-5 56,0-1-1,0 1 0,-1-2 0,0 0 1,-1 0-1,16-20 0,50-81-69,-15 19-13,-52 80-186,1 0 0,20-19 0,-30 31 182,0 0 0,0 0 0,0 0 0,0 0 0,0 0 1,0 0-1,0 0 0,0 0 0,1 0 0,-1 0 0,0 0 0,0 0 0,0 0 0,0 0 0,0 0 0,0 0 0,0 0 1,0 0-1,1 0 0,-1 0 0,0 0 0,0 0 0,0 0 0,0 0 0,0 0 0,0 0 0,0 0 0,0 0 0,0 0 0,0 0 1,0 0-1,1 0 0,-1 0 0,0 0 0,0 0 0,0 0 0,0 0 0,0 1 0,0-1 0,0 0 0,0 0 0,0 0 1,0 0-1,0 0 0,0 0 0,0 0 0,0 0 0,0 0 0,2 9-40,0 8 53,-12 114 200,4-73-180,5-48-3,0-1 62,0 0 0,0 1 1,-3 9-1,3-15 162,5-7-42,6-12-2,1-7-251,1 1 0,1 1 0,1 0 0,0 1 0,2 0 1,0 2-1,1 0 0,36-28 0,-25 30-103,-27 14 131,0 0-1,-1 1 0,1 0 1,0-1-1,0 1 0,0-1 1,0 1-1,0 0 0,0 0 1,0 0-1,0-1 0,0 1 1,0 0-1,-1 0 0,1 0 1,0 1-1,0-1 0,0 0 1,0 0-1,0 0 0,0 1 1,0-1-1,0 0 0,0 1 1,0-1-1,-1 1 0,2 0 1,-1 1 18,0 0-1,0 0 1,0 0 0,0 0 0,-1 0 0,1 0 0,-1 0 0,0 0-1,0 0 1,0 0 0,0 0 0,0 3 0,-5 26 72,4-23-55,-8 29 156,-25 69 0,28-91-162,2-1 28,4-14-38,0 0 0,0 0 0,0 0 0,0 0-1,0 1 1,0-1 0,0 0 0,0 0 0,0 0-1,0 0 1,0 0 0,0 0 0,0 0-1,0 0 1,0 0 0,0 0 0,0 0 0,0 0-1,0 0 1,0 1 0,0-1 0,0 0 0,0 0-1,0 0 1,0 0 0,0 0 0,0 0-1,0 0 1,0 0 0,0 0 0,0 0 0,0 0-1,0 0 1,0 1 0,0-1 0,0 0 0,0 0-1,0 0 1,0 0 0,0 0 0,0 0-1,0 0 1,1 0 0,-1 0 0,0 0 0,0 0-1,0 0 1,0 0 0,0 0 0,0 0 0,0 0-1,0 0 1,0 0 0,0 0 0,0 0-1,0 0 1,0 0 0,1 0 0,-1 0 0,0 0-1,16-17 288,8-16-190,-13 17-147,1 0-1,1 1 0,1 0 0,25-22 0,-36 35 18,0 0-1,0 0 0,0 1 1,0-1-1,0 1 0,1-1 0,-1 1 1,0 0-1,1 1 0,-1-1 0,7 0 1,-7 1 4,-1 0 1,0 0-1,1 0 1,-1 1-1,0-1 1,1 1-1,-1-1 1,0 1-1,0 0 1,0 0-1,0 0 1,1 0-1,-1 1 1,-1-1-1,1 0 1,0 1-1,0-1 1,2 4-1,6 8-57,0 1 0,-1 0 0,10 20 0,-13-20 115,1-1 0,1 0 1,0 0-1,20 21 0,-25-31-2,1 0-1,-1 0 0,1 0 0,0-1 0,5 4 1,-7-5-10,0-1 0,0 1-1,0 0 1,0 0 0,0-1 0,0 1 0,0-1 0,0 0 0,0 0 0,0 1 0,0-1 0,0-1 0,0 1 0,3-1 0,0-1 30,-1-1 1,1 1-1,-1-2 1,0 1-1,0 0 0,0-1 1,-1 1-1,6-7 0,12-15 68,-1-1-1,-2 0 0,27-51 1,-14 27-24,-21 34-150,0 0 1,0-1-1,12-34 1,-21 50 35,-1 0-1,0 1 1,0-1 0,1 0 0,-1 0-1,0 1 1,0-1 0,0 0 0,0 0 0,0 1-1,0-1 1,0 0 0,0 0 0,-1-1 0,1 2 8,0 0 0,0 0 0,0 0 0,0 0 0,-1-1 0,1 1 0,0 0 0,0 0 0,0 0 0,-1 0 1,1 0-1,0 0 0,0 0 0,0 0 0,-1 0 0,1 0 0,0-1 0,0 1 0,-1 0 0,1 0 0,0 0 0,0 0 0,0 1 1,-1-1-1,1 0 0,0 0 0,0 0 0,-1 0 0,1 0 0,0 0 0,-3 2-35,0-1 0,0 1 0,0-1 0,1 1 0,-5 4 0,1-1 41,1 1 0,0 1 1,0-1-1,0 1 0,0 0 0,1 0 0,0 0 0,1 1 1,0-1-1,-3 11 0,1-1 70,1 0 0,1 0 0,-3 33 0,6-46-29,0 0 1,0 1-1,0-1 0,1 0 1,-1 1-1,1-1 0,0 0 0,0 1 1,1-1-1,0 0 0,-1 0 1,1 0-1,0 0 0,1-1 1,-1 1-1,1 0 0,-1-1 1,1 0-1,0 0 0,1 0 0,-1 0 1,0 0-1,1 0 0,-1-1 1,1 0-1,0 0 0,0 0 1,5 2-1,3 0 20,-1 0 1,1-1-1,0-1 1,0 0-1,0-1 1,1 0-1,-1 0 1,0-1-1,14-3 1,3-1-225,0-2 1,45-14 0,-19 2-2628,-11 3-2186,-8 6 1468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58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74 2976,'0'-7'4501,"-10"11"-2293,2-1-2110,-1 0-1,1 1 1,0 1-1,0-1 1,0 2-1,1-1 1,-1 1-1,1 0 1,1 0-1,-1 0 1,1 1-1,0 0 1,1 1-1,0-1 1,0 1-1,0 0 1,1 0-1,0 1 1,1-1-1,-5 17 1,1 11 24,1 1 0,0 46 0,5-67-40,2 1 0,0-1 1,0 1-1,2-1 0,0 0 0,1 0 1,9 24-1,-10-34-17,0 0 0,0 0 1,1-1-1,-1 1 0,1-1 0,0 0 1,1 0-1,0 0 0,-1-1 0,1 1 1,1-1-1,-1 0 0,1-1 0,-1 0 0,1 1 1,0-2-1,0 1 0,0-1 0,11 3 1,3-1 114,0-1 1,0 0 0,0-2 0,1 0-1,21-3 1,-20 1-101,0-1 0,0-1 0,-1-1 0,1-1 0,-1-1 0,37-15 0,-29 7 39,-1-1 0,-1-1 0,-1-2 0,0-1-1,-1 0 1,24-26 0,-30 26-37,71-75 445,-72 74-310,-2-1-1,26-41 1,-38 56-171,0 0 1,-1 0-1,0-1 1,0 1-1,-1-1 1,1 1-1,-1-1 1,-1 0-1,1 0 1,-1 0-1,-1 0 0,1 0 1,-2-11-1,0 11-39,-2-1-1,1 1 0,-1 1 0,0-1 1,0 0-1,0 1 0,-1-1 0,0 1 0,-1 0 1,1 1-1,-9-9 0,9 10-67,1 1 0,-1 0 0,0 0 0,0 0 0,0 1 0,0 0 0,-1-1 0,1 2 0,0-1 0,-1 0 0,0 1 0,1 0 0,-1 0 0,0 0 0,1 0 0,-1 1 0,0 0 0,0 0 0,0 0 0,1 1 0,-1 0 0,-9 2 0,2 1-87,0 0 0,0 1 0,1 0 0,-1 1 0,1 1 0,1 0 0,-17 13 1,13-10 90,1 1 1,0 1 0,1 0-1,1 1 1,-1 0 0,2 1-1,0 0 1,-10 20 0,9-10 72,1 0 1,1 1-1,1 1 1,1 0-1,2-1 0,0 2 1,-1 38-1,6-49 54,0 0 0,1 0 0,0 0 0,1 0-1,1 0 1,1 0 0,0 0 0,1-1 0,1 0 0,0 0 0,1 0-1,1-1 1,13 19 0,-15-25 20,0-1 1,0 0-1,1 0 0,1-1 0,-1 0 0,1 0 0,0 0 1,12 6-1,-7-6 28,0-1-1,0 0 1,1 0 0,-1-2 0,16 3 0,12-1 196,0-2 1,78-4 0,-107 0-282,90-3 404,-91 2-1796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2:59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83 133 2976,'-25'-7'971,"17"7"-603,3 1-455,-18 3 1965,22-4-1594,0 0-1,0 0 1,-1 0 0,1 0-1,0 0 1,0 0-1,0 0 1,-1 0 0,1-1-1,0 1 1,0 0 0,0-1-1,0 1 1,0-1-1,0 0 1,-2 0 0,3 0-218,-1 1-1,1-1 1,0 0 0,0 1 0,0-1 0,0 1 0,0-1 0,0 1 0,0-1 0,1 1 0,-1-1 0,0 0 0,0 1-1,0-1 1,0 1 0,1-1 0,-1 1 0,0-1 0,0 1 0,1-1 0,-1 1 0,0 0 0,1-1 0,-1 1 0,1-1-1,-1 1 1,1 0 0,-1-1 0,1 1 0,1-2 106,13-12 159,0 1 1,0 1 0,2 1-1,-1 0 1,37-17-1,-47 24-283,0 1 0,1 1-1,-1-1 1,1 1 0,-1 0-1,9-1 1,-13 3-40,0 0-1,0 0 1,0 0-1,0 0 1,-1 0 0,1 0-1,0 1 1,0-1-1,0 1 1,0-1 0,-1 1-1,1 0 1,0 0-1,0 0 1,-1 0-1,1 0 1,-1 0 0,1 0-1,-1 0 1,1 1-1,-1-1 1,0 1 0,0-1-1,0 1 1,0-1-1,1 3 1,7 12 182,-2 1 1,0 1-1,-1-1 1,5 23-1,6 18 527,-16-55-623,0 1-1,1-1 1,-1 1 0,1-1-1,0 0 1,0 0 0,0 1-1,0-1 1,1-1 0,-1 1-1,1 0 1,3 2 0,-5-4-33,1 0-1,0 0 1,0 0 0,0 0 0,0 0 0,0-1-1,0 1 1,0-1 0,0 1 0,0-1 0,1 0 0,-1 0-1,0 0 1,0 0 0,0 0 0,0 0 0,0-1-1,0 1 1,0-1 0,0 1 0,1-1 0,-2 0 0,4-1-1,59-32 281,111-80 0,-127 81-825,-32 22-1312,7-5-836,-9 5-3388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02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59 179 2400,'7'0'13045,"7"10"-13561,1-1 552,-2-4 127,1-1-1,0 0 1,1-1 0,-1-1-1,0 0 1,1-1 0,-1-1-1,1 0 1,14-2-1,18-4 146,-2-1 0,58-18-1,-91 22-233,-1-1 1,0 0-1,0-1 0,12-7 1,-19 10 3,-1-1 0,1 1 1,-1-1-1,0 0 0,0 0 1,0 0-1,0 0 0,0 0 1,-1-1-1,0 0 0,1 1 1,-1-1-1,0 0 0,1-5 1,-2 7-65,-1 0 0,0 0 0,0 0 0,0 0 0,0 0 0,0 0 0,0 0 0,0 0 0,-1 0 0,1 1 0,-1-1 0,1 0 0,-1 0 0,0 0 0,0 0 0,0 1 0,0-1 0,0 1 0,0-1 0,0 0 0,0 1 0,-1 0 0,1-1 0,-1 1 0,1 0 0,-3-2 0,-3-2-38,1 1 0,-1-1 0,-1 1 0,1 1 0,-10-4 0,1 2-91,-1 0 0,0 1 0,0 1 0,0 1 0,0 0 0,0 2-1,-22 0 1,15 2-27,0 2 0,0 0 0,0 1 0,-37 13-1,44-11 100,0 0-1,1 0 0,-18 13 0,27-16 40,1 0 0,0 0 0,1 1 0,-1 0 0,1 0 0,0 1 0,0 0 0,1-1 1,-1 2-1,-5 10 0,5-5 31,1 1 1,0-1-1,1 0 1,0 1-1,1 0 1,0 0-1,1 0 1,1 18-1,3 12 135,9 50 0,-8-69-200,-2-8 118,2 0-1,0 0 1,8 21-1,-10-32-29,0 0 0,0 0-1,1 0 1,-1-1 0,1 1-1,1 0 1,-1-1 0,1 0-1,-1 0 1,1 0-1,0 0 1,1-1 0,7 6-1,-2-4 74,-1-2 0,1 1-1,0-1 1,0-1-1,0 0 1,15 2 0,62-1 248,-79-3-353,31 0-32,0-2 0,0-1 0,-1-2 0,1-2-1,42-13 1,-74 17-1500,0 0 0,0 0-1,-1-1 1,8-5 0,4 1-4125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02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26 3712,'0'-2'388,"-1"0"0,0 0 0,1-1 0,-1 1 0,0 0 0,0 0 0,-1 0 0,0-2 0,1 4-240,0-1-1,1 1 1,-1-1 0,0 1 0,1 0 0,-1-1-1,0 1 1,1 0 0,-1-1 0,0 1 0,0 0-1,1 0 1,-1 0 0,0 0 0,0 0 0,0 0-1,1 0 1,-1 0 0,0 0 0,0 0 0,0 0-1,1 1 1,-1-1 0,0 0 0,1 0 0,-2 1-1,-7 3 13,1 0 1,-1 0-1,1 1 0,0 0 0,1 1 0,-1-1 0,1 2 0,0-1 0,0 1 0,1 0 0,0 0 1,0 0-1,1 1 0,-8 15 0,4-5-63,1 0 0,1 0 1,0 1-1,2 0 0,0 1 1,-2 19-1,5-28 4,1 1 0,0 0 0,1-1 0,0 1 0,1 0 0,1-1 0,-1 1 0,2-1 0,0 0 0,0 1 0,1-1 0,0-1 0,1 1 0,0-1 0,1 1 0,0-1 0,12 14 1,-16-21-130,0-1 1,1 1 0,0-1 0,-1 0 0,1 0 0,0 0-1,0 0 1,0 0 0,0-1 0,4 2 0,10 1-378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03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51 5312,'-9'-28'2400,"9"17"-2080,0 3 96,9 8-288,0-4-448,4 4 128,4 0-128,6 4 192,-2-4-3744,5 5 2144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03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564 18 4224,'2'-4'236,"1"-10"3957,-10 17-2622,-5 4-828,3-1-418,0-1 0,1 1 0,-1 1 0,-7 7 0,-170 173 1535,15 13-1006,154-176-789,1 0 0,0 0-1,2 2 1,1 0 0,1 0 0,1 1 0,2 1-1,0-1 1,2 2 0,1-1 0,1 1-1,2 0 1,0 43 0,3-57 2,1-1 0,1 1 0,0-1 1,1 0-1,0 0 0,1 0 0,1 0 0,0 0 1,1-1-1,1 0 0,0 0 0,0-1 0,1 0 1,1 0-1,0-1 0,1 0 0,0 0 0,0-1 1,17 11-1,-13-11 19,0-1 0,1-1 0,1 0 0,19 6 1,7-2-2678,-30-11-2348,-4-1 1425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06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10 2304,'14'-10'8778,"-34"26"-6314,4-2-2084,0 0 0,1 1 0,-18 23 0,26-29-381,0 1 0,1 0 1,1 0-1,0 0 0,-6 17 0,9-21 9,0 1 0,0-1 1,1 1-1,-1 0 0,2-1 0,-1 1 1,1 0-1,0 0 0,0 0 0,3 9 1,-3-14 29,1 0 0,-1 0 0,1 0 1,0 0-1,0 0 0,0 0 1,0 0-1,0-1 0,0 1 1,2 1-1,-3-2-11,1 0 0,0-1-1,0 1 1,-1 0 0,1-1 0,0 1 0,0-1 0,-1 0 0,1 1 0,0-1-1,0 1 1,0-1 0,0 0 0,0 0 0,0 0 0,0 1 0,-1-1 0,1 0-1,0 0 1,0 0 0,0 0 0,0-1 0,0 1 0,0 0 0,1-1 0,8-3 114,0-1 0,-1-1 1,1 0-1,10-9 0,0 1 59,106-67-216,-91 65-379,-34 16 385,-1 0-1,0 0 0,1 0 0,-1 0 0,1 0 0,-1 0 0,0 0 0,1 0 0,-1 0 0,0 0 1,1 0-1,-1 0 0,0 0 0,1 1 0,-1-1 0,0 0 0,1 0 0,-1 0 0,0 1 0,0-1 0,1 0 1,-1 1-1,0-1 0,0 0 0,1 0 0,-1 1 0,0-1 0,0 0 0,0 1 0,0-1 0,1 0 1,-1 1-1,0-1 0,0 1 0,0-1 0,0 0 0,0 1 0,0-1 0,0 0 0,0 1 0,0-1 0,0 0 1,0 1-1,0 0 0,0 24-202,-1-18 165,1 2 8,2 59-167,-1-59 213,0-1-1,1 0 1,0 1-1,0-1 1,7 15-1,-8-20 43,1-1 0,0 1-1,0 0 1,0-1 0,0 0-1,0 1 1,1-1 0,-1 0-1,1 0 1,-1 0 0,1-1-1,0 1 1,0-1-1,0 1 1,0-1 0,0 0-1,0 0 1,0 0 0,0-1-1,0 1 1,0-1 0,1 1-1,-1-1 1,0 0 0,0 0-1,0-1 1,1 1 0,-1-1-1,0 1 1,0-1 0,4-2-1,4-1 66,-1-1-1,1 0 0,-1-1 0,-1 0 0,1-1 0,-1 0 0,0 0 0,-1-1 0,11-12 1,-6 5 75,-1 0 1,0-2-1,-1 1 1,14-31-1,-20 37-106,-1 0 0,-1 1 0,5-19 0,-8 25-100,1-1 0,0 1 0,-1-1 0,0 0 1,0 1-1,0-1 0,0 1 0,-1-1 0,1 1 0,-1-1 0,0 1 0,0-1 0,0 1 0,-3-5 0,3 7-385,0 0 0,-1 0 0,0 0 0,1 0 0,-1 0 0,1 0 0,-1 0 0,0 0 1,0 1-1,1-1 0,-1 1 0,0-1 0,0 1 0,0 0 0,0 0 0,1 0 0,-5 0 0,0 2-1586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17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5568,'-25'0'3098,"43"6"246,335 8 1088,-348-15-4996,0 1-1,0 1 0,-1-1 1,1 1-1,0 0 0,0 0 1,5 2-1,8 7-2272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06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8 5824,'2'-2'446,"-3"2"-407,1 0 0,0 0 0,0 0 1,0 0-1,0 0 0,0 0 0,-1 0 0,1 0 1,0 0-1,0 0 0,0 0 0,0 0 0,0 0 0,0 0 1,-1 0-1,1 0 0,0 0 0,0 0 0,0-1 1,0 1-1,0 0 0,0 0 0,0 0 0,0 0 1,-1 0-1,1 0 0,0 0 0,0 0 0,0-1 1,0 1-1,0 0 0,0 0 0,0 0 0,0 0 0,0 0 1,0 0-1,0-1 0,0 1 0,0 0 0,0 0 1,0 0-1,0 0 0,0 0 0,0-1 0,0 1 1,0 0-1,0 0 0,0 0 0,0 0 0,0 0 0,0 0 1,0-1-1,0 1 0,0 0 0,0 0 0,1 0 1,-1 0-1,0 0 0,0 0 0,0 0 0,0 0 1,0 0-1,0-1 0,0 1 0,0 0 0,1 0 0,-1 0 1,0 0-1,0 0 0,-7 11 3461,-12 19-2472,-62 88 727,44-62-1134,4-5-223,-32 63 0,57-97-366,1 0-1,0 0 1,1 1-1,1-1 1,1 1-1,0 0 1,2 1-1,-1 23 1,3-35-25,0 1 0,1 0 0,0 0 0,0-1 0,1 1 1,0-1-1,1 1 0,-1-1 0,2 0 0,-1 0 0,1 0 0,0 0 0,6 7 1,-6-9 18,0 0 0,0-1 1,1 1-1,-1-1 1,1-1-1,0 1 1,0-1-1,1 1 1,-1-1-1,1-1 1,0 1-1,-1-1 1,1 0-1,0-1 0,0 1 1,0-1-1,9 1 1,-2-2-664,1 0 0,0 0 0,-1-2 0,1 1 0,-1-2 0,14-4 0,3-1-1149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06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34 6464,'-25'-18'3562,"48"22"549,34-4-3417,-36 0-389,275-11 467,-213 7-3224,0 0-3308,-42 3 2544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07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14 8224,'-22'-5'3712,"31"10"-3200,-4-5 832,3 0-832,10-5 352,8 5-512,13-3-256,5 3-96,14-5 288,-6 5-192,2 0-1408,-7 5 704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09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217 136 1728,'0'-7'377,"-1"0"0,1 0-1,0-1 1,1 1 0,2-14 0,0 5 1074,0-5 465,1-17 2402,-4 38-4295,0 0 0,0 0 0,0 0-1,0 0 1,0 0 0,0 0 0,0-1-1,0 1 1,0 0 0,0 0 0,0 0 0,0 0-1,0 0 1,0 0 0,0 0 0,0-1-1,0 1 1,0 0 0,0 0 0,0 0-1,0 0 1,0 0 0,0 0 0,0 0 0,0 0-1,0 0 1,-1 0 0,1-1 0,0 1-1,0 0 1,0 0 0,0 0 0,0 0-1,0 0 1,0 0 0,0 0 0,0 0 0,-1 0-1,1 0 1,0 0 0,0 0 0,0 0-1,0 0 1,0 0 0,0 0 0,0 0-1,-1 0 1,-5 4 469,-5 7-109,5-2-267,0 1-1,1-1 1,0 1-1,1 0 1,-3 11 0,-14 55 193,17-58-229,-52 244 467,23-99-150,14-59-197,-11 48 917,28-141-877,1-8-98,1 0-1,-1 0 1,1-1 0,-1 1-1,0 0 1,0-1-1,0 1 1,-3 3 0,3-8 380,1-11-403,0 1 0,0 0 0,1 0 0,1 0 0,0 0 0,8-23-1,-6 23-130,1-1 0,0 0 0,1 1 0,0 0 0,1 1 0,0-1 0,1 1 0,0 1 0,1 0 0,0 0 0,19-15 0,1-1-198,1 2 0,2 2 0,0 0-1,1 3 1,1 0 0,41-15-1,-66 30 12,0 1 0,0 1 0,17-3 0,-22 5 161,0-1 1,0 1-1,0 1 0,-1-1 1,1 0-1,0 1 0,0 0 1,-1 0-1,1 0 1,0 0-1,6 4 0,-8-4 79,0 1-1,0 0 0,0 0 0,0 0 0,0 0 1,-1 1-1,1-1 0,-1 0 0,0 1 0,1-1 1,-1 1-1,0-1 0,0 1 0,-1 0 0,1-1 0,0 1 1,-1 0-1,0 0 0,0-1 0,0 1 0,0 0 1,0 0-1,0-1 0,-1 1 0,1 0 0,-1-1 1,-1 6-1,-1-3 32,0 0 0,0 0-1,0 0 1,-1 0 0,1-1 0,-1 1 0,0-1 0,-1 0 0,-7 6 0,4-5 28,-1 1 1,0-1-1,0-1 1,0 0 0,-12 4-1,1-2 89,-1-1-1,0-2 1,1 1-1,-1-2 1,-22-1-1,29-2-437,11 0-800,12 4 166,23 7 937,1 1 1,-2 2-1,0 1 0,43 26 1,-72-38-57,11 6 5,24 13 1,-36-20-227,0-1-1,0 1 1,0-1-1,0 0 1,1 0 0,-1 0-1,0 1 1,0-1-1,0 0 1,0 0 0,1 0-1,-1-1 1,0 1-1,0 0 1,0 0 0,0-1-1,2 0 1,10-2-2006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09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30 5888,'-8'-13'1898,"8"13"-1838,0-1-1,-1 1 1,1 0-1,0-1 1,0 1-1,0 0 0,0-1 1,0 1-1,0 0 1,0-1-1,0 1 0,0 0 1,0-1-1,0 1 1,0 0-1,0 0 1,0-1-1,0 1 0,0 0 1,0-1-1,0 1 1,0 0-1,0-1 0,1 1 1,-1 0-1,0 0 1,0-1-1,0 1 1,1 0-1,-1 0 0,0-1 1,0 1-1,0 0 1,1 0-1,-1-1 0,1 1 1,8-4 1592,-2 3-1453,1 1 0,-1 0 0,1 0 0,-1 0 0,1 1 0,-1 0 0,0 1 0,1-1 0,-1 1 0,0 1 0,0-1 0,0 1 0,0 1-1,-1-1 1,1 1 0,11 9 0,-1 1 186,-1 1 0,0 0 0,0 1 0,19 27-1,-28-32-259,0-1 0,-1 1-1,0 0 1,-1 1-1,0-1 1,5 18-1,-3-1 310,5 48-1,-11-72-933,0 1 0,0 0 0,0-1 0,1 1 0,-1 0 0,1-1 0,3 5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10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679 1 6464,'-19'6'2090,"12"-1"-1263,0 5-493,3-4 80,0-1 0,-1 0 0,1 0 0,-1 0 0,0 0 0,-10 6 0,-20 9 1546,-73 28 1,28-14-890,27-9-567,1 2 0,-52 37 0,82-49-915,0 2 0,1 0 0,1 1 0,0 1 0,2 1 0,-31 41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10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4800,'0'0'92,"0"-1"1,0 0-1,0 0 0,0 1 1,0-1-1,0 0 0,1 1 0,-1-1 1,0 0-1,0 0 0,1 1 1,-1-1-1,1 1 0,-1-1 1,0 0-1,1 1 0,-1-1 1,1 1-1,-1-1 0,1 1 1,0-1-1,-1 1 0,2-1 1,-1 0 28,1 0 1,0 0 0,0 1-1,0-1 1,0 1-1,0-1 1,0 1 0,4 0-1,0 0 178,-1 0 0,1 0 0,0 1 0,0 0 0,10 3 0,-8-1-57,0 1 0,0-1 0,-1 2 0,0-1 0,0 1 0,0 0 0,0 0 0,7 9 0,-1 0 274,-1 0 1,18 27 0,-14-14 7,-1 1 1,-1 1 0,-2 0-1,0 1 1,-3 0-1,0 1 1,8 55 0,-14-62-170,-1 1 1,-2-1 0,0 0-1,-4 32 1,-3-13 163,-17 61 0,8-54-292,-3-2 1,-37 74-1,-44 44-2637,75-126 804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36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330 341 1472,'1'-9'7277,"-4"8"-7165,1-1 1,0 1-1,0-1 0,0 1 0,-1 0 1,1 0-1,0 0 0,-1 0 0,1 0 0,-5-1 1,-7 3 21,0-1 0,1 2 0,-1 0 1,1 0-1,0 2 0,0-1 0,0 2 0,0-1 1,0 2-1,1 0 0,-14 8 0,20-9-97,0 0-1,-1 0 1,1 1-1,1 0 1,-1 0-1,1 0 1,0 1-1,1-1 1,-6 11-1,8-13-8,0 0-1,1 0 0,0 0 0,-1 0 0,1 0 0,1 0 0,-1 0 0,0 0 0,1 0 0,0 0 0,0 0 0,0 1 0,1-1 1,-1 0-1,1 0 0,0 0 0,0 0 0,1 0 0,2 7 0,-1-7 14,-1 1 1,1 0-1,1-1 1,-1 0-1,0 0 0,1 0 1,0 0-1,0 0 1,0-1-1,0 1 1,1-1-1,0 0 0,-1-1 1,1 1-1,0-1 1,0 0-1,0 0 1,0 0-1,1-1 0,8 2 1,-7-3-7,0 0 0,0 0 0,-1 0 0,1 0 0,0-1 0,-1 0 1,1-1-1,0 0 0,-1 0 0,0 0 0,1-1 0,-1 1 0,0-2 0,0 1 0,-1-1 0,9-5 1,-1-2 43,-1 0 1,0 0 0,-1-1 0,0-1 0,-1 0 0,16-25-1,-22 30-13,0 0 0,0-1-1,-1 0 1,0 0-1,0 0 1,-1 0 0,0-1-1,-1 1 1,0-1-1,-1 1 1,0-1 0,0 1-1,-2-14 1,-2 8 92,0 0-1,-1 1 1,-1-1 0,0 1-1,-1 0 1,-14-21 0,11 20-112,-1 0-1,0 0 1,0 2 0,-1-1-1,-1 2 1,-1-1 0,1 2 0,-2 0-1,0 0 1,0 2 0,0 0-1,-2 0 1,-26-9 0,38 16-102,0 0 0,-1 1 0,0-1 0,1 1 0,-1 0 0,0 1 0,1-1 0,-1 1 0,0 1 0,0-1 0,1 1 0,-1-1 0,0 2 0,1-1 0,-1 1 0,1-1 0,-10 6 0,13-6-226,0 1 0,1-1 0,-1 1 0,0 0 0,0 0 0,1 0 0,-1 0 0,1 0 0,0 0 0,-1 0 0,1 0 0,0 1 0,0-1 0,1 0 0,-1 1 0,0-1 0,1 0 0,-1 1 0,1-1 0,0 1 0,0-1 1,0 1-1,0-1 0,0 1 0,1-1 0,-1 1 0,1-1 0,-1 0 0,1 1 0,2 3 0,9 13-1942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36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14 111 4480,'-11'-14'1445,"11"14"-1393,0 0 1,0-1-1,-1 1 0,1 0 0,0 0 1,0-1-1,0 1 0,-1 0 0,1-1 0,0 1 1,0 0-1,0-1 0,0 1 0,0 0 1,0-1-1,0 1 0,0 0 0,0-1 1,0 1-1,0 0 0,0-1 0,0 1 0,0-1 1,0 1-1,0 0 0,0-1 0,0 1 1,0 0-1,1 0 0,-1-1 0,0 1 1,0 0-1,0-1 0,1 1 0,-1 0 0,0 0 1,0-1-1,1 1 0,-1 0 0,0 0 1,0-1-1,1 1 0,-1 0 0,0 0 1,1 0-1,-1 0 0,0 0 0,1-1 1,-1 1-1,1 0 0,2-1 196,13-14 1058,-9 9-1041,0 0-1,0 1 1,0 0 0,15-8-1,-8 6-100,1 1 0,21-7-1,-31 12-141,0 0-1,0-1 0,0 2 1,0-1-1,0 1 0,0 0 0,0 0 1,0 0-1,0 1 0,0-1 1,10 4-1,-14-4-13,0 1 1,0-1-1,1 1 1,-1 0-1,0-1 1,0 1-1,0 0 1,0 0-1,0 0 1,-1 0-1,1 0 1,0 0-1,0 0 1,0 0-1,-1 0 1,1 0-1,-1 0 1,1 0-1,-1 0 0,1 0 1,-1 1-1,0-1 1,1 0-1,-1 0 1,0 1-1,0-1 1,0 0-1,0 1 1,0-1-1,0 0 1,0 0-1,-1 3 1,-1 3 40,0 1 0,0-1 1,-1 1-1,-3 7 1,4-11-38,-15 29 565,-1 0 0,-25 32 0,-15 28 1147,57-91-1666,0 0-1,0-1 0,0 1 0,0 0 0,1-1 0,-1 1 0,1 0 0,-1-1 1,1 1-1,-1 0 0,1 0 0,0 0 0,0 0 0,0-1 0,0 1 0,1 0 0,-1 0 1,0 0-1,1-1 0,-1 1 0,1 0 0,-1-1 0,1 1 0,0 0 0,0-1 1,0 1-1,1 1 0,0-1-10,0 0 1,0 0 0,1 0 0,-1-1-1,1 1 1,-1-1 0,1 1-1,-1-1 1,1 0 0,0 0 0,-1 0-1,1 0 1,0-1 0,0 1-1,5 0 1,12-1 192,-1-1 0,21-3 0,-19 2-139,-10 1-70,-4 1-540,1-1-1,0 0 0,-1-1 1,14-4-1,-3-2-1100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38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84 2144,'-1'-1'58,"1"0"114,0 0 0,-1 0 0,1 0 0,-1 1-1,1-1 1,-1 0 0,1 0 0,-1 0 0,0 1 0,1-1-1,-1 0 1,0 1 0,0-1 0,-1 0 0,1 1 24,0 1 1,1-1-1,-1 0 0,0 1 1,0-1-1,0 1 0,0 0 1,0-1-1,0 1 1,0 0-1,1-1 0,-1 1 1,-1 1-1,0 0-61,-7 9 327,0 0 1,1 0-1,0 0 0,1 1 1,0 0-1,-7 20 1,-7 11 326,12-28-474,2 1-1,-11 30 1,15-37-174,1 0 0,0 0 0,0 0 0,1 0 0,1 1 0,0 17 0,0-24-81,1 0 1,-1 0 0,1 0-1,-1 0 1,1 0-1,0 0 1,0 0-1,1-1 1,-1 1-1,0 0 1,1 0-1,0-1 1,0 1-1,0-1 1,3 4 0,-1-3-28,-1-1 1,0 0-1,1 0 1,-1 0-1,1 0 1,-1-1-1,1 1 1,0-1-1,0 0 1,7 1 0,5-1 47,0 0 0,0-1 1,0-1-1,28-4 0,-41 4-54,37-5 122,0-2 0,47-17 0,-64 17-67,-1 0 1,0-2 0,-1-1 0,0-1 0,21-16 0,-32 20-79,0 0 1,-1-1 0,-1-1 0,0 1 0,0-2 0,0 1-1,-2-1 1,1 0 0,-1 0 0,-1 0 0,0-1 0,-1 0 0,0 0-1,0-1 1,-2 1 0,1-1 0,-2 1 0,0-1 0,0 0-1,-1 1 1,-2-18 0,1 26-24,0 0-1,0 0 1,0 0-1,0 0 0,-1 0 1,1 0-1,-1 0 1,0 0-1,-1 1 1,-2-6-1,3 8 6,0-1-1,1 0 0,-1 0 1,0 1-1,0-1 0,0 1 1,0 0-1,0 0 0,-1-1 1,1 1-1,0 1 0,0-1 1,-1 0-1,1 0 0,-1 1 1,1 0-1,0-1 0,-1 1 1,1 0-1,-5 0 1,-2 2 9,0 0 0,0 0 0,0 0 0,0 1 0,0 1 0,0-1 0,1 2 1,0-1-1,0 1 0,-15 11 0,6-2 201,1 1 0,0 0 0,-21 28 0,18-17 252,0 1 0,2 1 0,-14 31 0,27-50-261,0 1 0,1-1 0,0 1 0,0 0 0,-2 17 0,4-21-141,1 0 1,0-1 0,0 1-1,0-1 1,0 1-1,1 0 1,0-1 0,0 1-1,1-1 1,0 0 0,-1 1-1,4 5 1,2-1 37,0 0 1,0-1-1,1 1 0,1-2 0,-1 1 0,1-1 1,0 0-1,1-1 0,18 11 0,-3-4 20,0-2 1,0 0-1,31 8 0,-38-14-616,1-2 1,0 0 0,19 2 0,-22-5-3230,-1 0-1,18-2 1,-16 0-227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4:29.77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26 62 1312,'-22'-7'2598,"21"6"-2546,1 0 0,-1 0 1,1 0-1,-1 0 0,1 0 0,0 0 0,-1-1 0,1 1 0,0 0 0,0 0 0,0 0 1,0 0-1,0-2 0,0-4 215,1 6-182,-1 1 1,1-1-1,-1 1 1,1-1 0,0 0-1,-1 1 1,1-1 0,0 1-1,-1-1 1,1 1 0,0 0-1,0-1 1,-1 1 0,2-1-1,5-2 604,-6 1-667,1 1 0,-1-1 0,0 1 0,0-1 1,0 1-1,1-1 0,-2 1 0,4-6 437,-4 14-146,0 0-281,-5 82-37,5-72-68,-8 258-4067,3-226 2193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17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56 156 3072,'-6'-5'603,"4"3"-283,-1 0 0,1 0 0,0 0 0,0 0 0,0 0 0,0 0 0,-3-5-1,2 3 822,-1 1 0,0 0 0,0 0-1,0 1 1,-6-3 0,9 5-802,79 4 1272,-4-4-1044,-1-3 0,144-25 0,-208 26-473,0-1-1,-1 0 1,1 0 0,-1-1-1,1 0 1,-1 0 0,0-1-1,10-8 1,-17 12-103,-1 0 1,1 1-1,0-1 1,0 0-1,-1 0 1,1 0-1,-1-1 1,1 1-1,-1 0 1,1 0-1,-1 0 1,0 0-1,1 0 1,-1-1-1,0 1 1,0 0-1,0 0 1,0-2-1,0 2-256,0 0 1,0 0-1,0 0 0,0 1 0,-1-1 1,1 0-1,0 0 0,-1 0 0,1 0 1,0 0-1,-1 1 0,1-1 1,-1 0-1,1 0 0,-1 0 0,0 1 1,1-1-1,-1 0 0,0 1 0,1-1 1,-1 1-1,-1-2 0,-7 1-2033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39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8 245 3808,'-8'-4'3658,"24"3"177,147-28 893,-87 14-3878,254-52 581,121-21-948,-327 69-419,206-2 1,-159 30-179,-136-4-312,-1 1 0,62 20 0,-87-23-191,0 0 0,0 1 1,0 0-1,-1 1 0,13 8 0,1 9-3863,-9-6 1947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40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302 502 3552,'1'0'130,"0"-1"-1,-1 1 1,1-1 0,0 0-1,-1 1 1,1-1 0,0 0-1,-1 1 1,1-1 0,-1 0 0,1 0-1,-1 0 1,0 0 0,1 1-1,-1-1 1,0 0 0,1 0-1,-1 0 1,0 0 0,0 0-1,0 0 1,0 0 0,0 0 0,0 0-1,0 0 1,0 0 0,0 0-1,-1 1 1,1-1 0,0 0-1,-1 0 1,1 0 0,0 0-1,-1 0 1,1 1 0,-1-1 0,1 0-1,-1 0 1,0 1 0,1-1-1,-1 0 1,0 1 0,0-1-1,1 0 1,-1 1 0,0-1-1,0 1 1,0 0 0,1-1 0,-1 1-1,0 0 1,0-1 0,0 1-1,0 0 1,0 0 0,0 0-1,0 0 1,0 0 0,0 0-1,0 0 1,0 0 0,1 0 0,-1 0-1,0 0 1,-1 1 0,-121 49 2498,108-42-2379,-1 0 0,2 1 0,-1 1 0,1 0 0,-21 20 0,29-23-173,0 0-1,1 0 0,0 1 0,0 0 1,0 0-1,1 0 0,0 0 1,-3 12-1,6-17-40,0 0-1,1 0 0,-1 0 1,1 0-1,0 0 0,-1 0 1,1 0-1,1 0 1,-1 1-1,0-1 0,2 6 1,-1-8-13,0 1 1,0 0-1,0 0 1,0-1-1,0 1 1,0 0-1,1-1 1,-1 1-1,0-1 1,1 0-1,-1 1 0,1-1 1,-1 0-1,1 0 1,0 0-1,0 0 1,-1 0-1,1-1 1,0 1-1,3 0 1,0 1 16,0-2 1,0 1-1,-1-1 1,1 1-1,0-1 1,0-1-1,0 1 1,0-1-1,0 0 1,0 0-1,0 0 1,9-4-1,1-2 69,-1 0 0,24-15 0,-26 14-51,-1-1 1,1 0-1,-1 0 0,-1-1 0,0 0 1,0-1-1,-1 0 0,0-1 0,-1 0 1,-1 0-1,1-1 0,-2 1 0,0-2 0,7-23 1,-9 18-18,0-1 1,-2 0 0,1-21-1,-5-63 128,0 75-163,-1 0-1,-9-34 1,8 47-46,0 1 1,-2-1-1,0 1 1,0 0 0,-11-16-1,12 23-27,0 1 1,0 1-1,-1-1 0,0 1 1,-11-10-1,13 13 25,1 0-1,-1 1 1,0-1-1,0 1 1,0 0-1,0 0 1,-1 0-1,1 1 1,0 0-1,-1-1 1,-6 1-1,10 0-29,0 1 0,-1 0 0,1 0 0,0 0 0,0 0-1,0 0 1,-1 0 0,1 0 0,0 1 0,0-1 0,0 0 0,0 1 0,-1-1 0,1 1-1,0-1 1,0 1 0,0-1 0,0 1 0,0 0 0,0 0 0,0-1 0,0 1 0,1 0-1,-1 0 1,0 0 0,0 0 0,1 0 0,-1 0 0,1 0 0,-1 0 0,1 0 0,-1 0 0,1 0-1,-1 2 1,1 0-246,-1 0-1,1 0 0,0 0 1,0 1-1,0-1 0,1 0 1,-1 0-1,1 0 0,0-1 1,-1 1-1,1 0 0,2 4 1,3 2-725,0 0 1,0 0-1,1 0 1,-1-1-1,16 13 0,15 12-1382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40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16 5056,'-21'-11'3627,"21"11"-3569,26-2 1661,-19 1-1453,0 0-1,1 1 0,-1 0 0,8 0 0,-1 3-14,0 0 0,0 1 0,0 0 0,0 1 0,-1 1 0,0 0 0,0 0 0,-1 1 0,1 1 0,-2 0 0,1 1 0,-1 1 0,-1-1 0,1 1 0,9 13 0,-12-9-16,-1-1-1,0 1 0,-1 0 1,-1 1-1,5 19 0,4 9 131,-9-29-252,-5-11-343,2 1 0,-1-1 0,0 0-1,1 1 1,-1-1 0,1 0 0,3 4 0,3 4-895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41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775 21 4640,'-3'-16'1504,"3"15"-1467,0 1 0,-1-1 1,1 1-1,-1 0 0,1 0 1,0-1-1,-1 1 0,1 0 1,-1 0-1,1-1 0,-1 1 1,1 0-1,-1 0 0,1 0 1,-1 0-1,1 0 0,-1 0 1,1 0-1,-1 0 0,0 0 1,1 0-1,-1 0 0,1 0 1,-1 0-1,1 1 0,-1-1 1,0 0-1,-2 2 166,0-1-1,-1 1 0,1 0 1,0 1-1,0-1 1,0 0-1,0 1 0,0 0 1,1-1-1,-1 1 1,-2 4-1,-1 0 158,-44 49 1314,-57 59 1148,77-89-2222,0 0 1,-2-2-1,-47 26 0,41-26-297,18-12-149,-128 85 781,106-67-874,-55 51 0,56-41-3058,75-56-6123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41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55 4160,'-4'-13'1333,"4"12"-1297,0 1-1,0-1 0,0 1 1,1-1-1,-1 1 1,0-1-1,0 1 1,1-1-1,-1 1 0,0 0 1,0-1-1,1 1 1,-1-1-1,0 1 1,1 0-1,-1-1 0,1 1 1,-1 0-1,0-1 1,1 1-1,-1 0 1,1 0-1,0-1 0,-1 1 91,3-2 200,1 0-1,-1 0 0,1 0 1,0 0-1,-1 1 1,1-1-1,0 1 0,0 0 1,0 0-1,4 0 1,5-2 206,-3 0 16,1 1-1,0-1 1,0 2-1,0 0 1,21 0-1,-31 1-503,1 0-1,-1 0 1,0 1-1,0-1 1,1 1-1,-1-1 1,0 1-1,1-1 1,-1 1-1,0-1 1,0 1-1,0 0 1,0 0-1,0 0 1,0 0-1,0 0 1,0 0-1,0 0 1,0 0-1,-1 0 1,1 0-1,0 0 1,-1 0-1,1 1 1,0-1-1,-1 0 1,0 0-1,1 1 1,-1-1-1,0 0 1,0 1-1,0-1 1,1 1-1,-1-1 1,-1 0-1,1 1 1,0-1-1,0 0 1,-1 2-1,-1 6 178,0 0 0,-1 0 0,0 0-1,-6 12 1,7-16-121,-46 86 1790,34-69-957,2 1 0,0 1 0,-16 47-1,28-69-914,-1-1-1,1 0 1,-1 1-1,1-1 0,0 1 1,0-1-1,0 1 1,0-1-1,0 0 1,0 1-1,0-1 0,0 1 1,1-1-1,-1 1 1,0-1-1,1 0 0,-1 1 1,1-1-1,0 0 1,-1 1-1,3 1 1,-2-2-5,1 1 0,-1-1 0,1 0 0,0 0 0,0 0 0,0 0 0,-1 0 1,1 0-1,0 0 0,0-1 0,0 1 0,0-1 0,4 1 0,3 0-255,0-1 0,0 0 0,0-1 0,0 0 0,17-3 0,40-15-5214,-35 10 2710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44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 2912,'-4'-3'11109,"93"0"-7262,-56 0-3636,-1 2 1,1 1 0,52 8-1,-78-7-564,94 15 768,-55-14-7522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44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16 2656,'-18'-15'3925,"11"42"-293,-41 299 4117,43-254-7183,-4 17-2737,9-77 790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45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376 307 4064,'-5'-2'611,"0"0"1,-1 1-1,1 0 0,-1 0 1,0 1-1,1-1 1,-1 1-1,1 0 0,-1 1 1,-9 1-1,3-1-382,-2 1 90,0 1 0,0 1 0,0 0 0,0 0-1,1 1 1,0 1 0,0 1 0,0 0 0,1 0 0,0 1-1,0 0 1,-12 13 0,13-11-160,0 1 0,1 0 0,0 0 0,1 1 0,1 1 0,-1-1 0,2 1 0,0 1 0,1-1 0,0 1 0,-7 27 0,12-36-137,0 1-1,0-1 0,0 0 0,1 1 0,0-1 0,0 0 0,0 1 0,1-1 0,1 7 1,-1-9 1,0 0 1,0-1-1,0 1 1,0-1-1,0 0 1,1 1 0,-1-1-1,1 0 1,0 0-1,0 0 1,0 0-1,0 0 1,0 0 0,0 0-1,0-1 1,0 1-1,1-1 1,-1 0 0,5 2-1,-1-1 9,0 0 1,0-1-1,0 0 0,1 0 0,-1-1 1,0 1-1,0-1 0,0-1 1,1 1-1,-1-1 0,0 0 0,0-1 1,0 1-1,0-1 0,8-4 0,1-1 37,-1 0 0,0-1-1,-1 0 1,0-1-1,13-11 1,-11 7-28,-2-1 1,1 0-1,-2-1 0,0 0 1,-1-1-1,0 0 0,-2-1 1,0 0-1,0-1 0,-2 0 1,8-27-1,-12 36-45,-1 0 1,0-1-1,-1 1 0,0 0 0,-1-1 0,1 1 1,-2-1-1,1 1 0,-2-1 0,-3-15 1,2 14-18,-1 0 1,-1 0 0,0 0-1,0 1 1,-1 0 0,0 0 0,-1 0-1,-10-11 1,-2 0 3,0 1-1,-39-31 1,45 42-109,0 0 0,-1 0 0,1 1 1,-2 1-1,1 0 0,-25-7 0,37 13-18,-1 0 0,0 1 0,0-1 0,1 1 0,-1 0 0,0 0 0,1 0 0,-1 0 0,0 0 0,0 0 0,1 1 0,-4 0 0,5-1 26,1 0 0,-1 0 0,1 0 0,0 1 1,-1-1-1,1 0 0,-1 0 0,1 0 0,0 0 0,-1 1 1,1-1-1,0 0 0,0 0 0,-1 1 0,1-1 0,0 0 1,-1 1-1,1-1 0,0 0 0,-1 1 0,4 9-1620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45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46 5632,'-8'-11'1834,"7"6"-1124,3 0-643,-2 4 35,0 1 0,0-1 1,1 0-1,-1 0 0,0 0 0,1 0 0,-1 1 0,0-1 0,1 0 1,-1 0-1,1 0 0,-1 1 0,1-1 0,0 0 0,-1 1 0,1-1 1,0 1-1,-1-1 0,1 1 0,0-1 0,1 0 0,1-1 45,0 1 0,1 0 0,-1 0 0,0 0 0,1 0 0,-1 0 0,1 1 0,-1-1 0,1 1 0,-1 0 0,1 0-1,3 1 1,-5-1-132,0 1-1,0 0 0,0-1 0,0 1 0,-1 0 0,1 0 0,0 0 0,0 0 0,-1 0 1,1 1-1,-1-1 0,1 0 0,-1 1 0,1-1 0,-1 1 0,0 0 0,0-1 0,0 1 1,0 0-1,0 0 0,0 0 0,1 3 0,0 1 47,0 1-1,-1-1 1,0 1 0,0-1-1,-1 1 1,0-1 0,0 9 0,-8 47 675,5-45-486,-3 11 675,-11 35 0,9-37 134,-5 31 0,12-53-892,0 1 0,1-1 0,-1 1 0,1-1 0,0 0 0,1 1-1,0 6 1,0-10-145,-1 0-1,0 0 0,1 0 0,-1-1 0,1 1 0,-1 0 0,1 0 1,-1 0-1,1-1 0,-1 1 0,1 0 0,0 0 0,0-1 0,-1 1 0,1-1 1,0 1-1,0-1 0,0 1 0,-1-1 0,1 1 0,0-1 0,0 0 1,0 1-1,0-1 0,0 0 0,0 0 0,0 0 0,0 0 0,0 0 1,0 0-1,0 0 0,0 0 0,0 0 0,0 0 0,0 0 0,-1-1 0,1 1 1,2-1-1,40-16-577,-7 3-1795,-11 4-993,1 5 1046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46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15 6048,'-4'3'524,"-1"-1"0,1 1 1,0-1-1,0 1 0,0 0 1,0 1-1,-5 6 0,-25 31 1349,25-29-1178,-3 4-133,0 1 0,1 0 0,1 1-1,1 0 1,-12 33 0,19-46-521,1 0 0,-1 1 0,1-1 1,0 1-1,0-1 0,0 1 0,1 0 0,0-1 0,0 1 0,1 0 1,-1-1-1,1 1 0,0-1 0,1 1 0,-1-1 0,1 1 1,0-1-1,1 0 0,-1 0 0,1 0 0,0 0 0,0-1 1,1 1-1,-1-1 0,1 0 0,0 0 0,0 0 0,0 0 1,1-1-1,-1 1 0,10 4 0,-6-4 46,0 0-1,0 0 1,0-1-1,0 0 1,1-1-1,-1 0 1,1 0-1,-1-1 1,1 0 0,0 0-1,10-1 1,-8-2-74,1 1 1,0-1-1,0-1 1,0 0-1,-1 0 1,0-1-1,17-9 1,-10 3-136,0-1 1,-1-1-1,0 0 0,0-1 1,-2-1-1,1-1 1,-2 0-1,0-1 0,13-19 1,-13 14 59,-1 0 0,17-37 1,-26 49 17,-1 1 1,0-1 0,0 0 0,-1 1-1,-1-1 1,1 0 0,-1 0-1,-1-1 1,0 1 0,-1-14-1,1 22 33,0 0-1,0-1 0,-1 1 0,1 0 0,0-1 0,-1 1 0,1 0 1,-1 0-1,0-1 0,1 1 0,-1 0 0,0 0 0,0 0 0,0 0 1,0 0-1,0 0 0,0 0 0,0 0 0,0 0 0,0 0 0,0 1 0,0-1 1,0 0-1,-1 1 0,1-1 0,0 1 0,0-1 0,-1 1 0,1 0 1,-1 0-1,1-1 0,0 1 0,-1 0 0,1 0 0,0 0 0,-1 0 0,-2 1 1,-1 0 42,0 0 0,0 0 0,0 1 0,0 0 0,0-1 0,0 2 1,1-1-1,-8 5 0,-1 3 213,0 0 1,2 1-1,-1 0 1,-12 17-1,-35 54 1268,55-76-1398,-5 7 99,1 0 1,0 0-1,1 1 0,1 1 1,0-1-1,1 1 1,-5 26-1,8-35-174,2 0-1,-1 1 1,1-1-1,-1 1 1,2-1-1,-1 1 1,1-1-1,0 0 1,0 1-1,1-1 1,0 0-1,0 0 1,0 0-1,1 0 1,0 0-1,0-1 1,0 1-1,1-1 1,0 0-1,0 0 1,5 5-1,2-1-333,1 0 0,0-1 0,0 0 0,1-1 0,0-1 0,23 9 0,-24-10-1016,20 9-801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18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26 6304,'-13'-5'4970,"179"-5"-643,-104 4-4115,85 2 1,-116 4-255,-22 0-1402,0 0 1,14 2-1,-9 2-1025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47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6 154 4992,'-6'1'9725,"16"-4"-9925,68-21 2973,135-13-364,-131 25-1826,325-38 1038,-330 43-1711,193-13 706,-92 19-3552,-166 1 1791,-4 0 345,1 1 1,-1 0 0,10 2 0,-15-3 0,1 1 0,-1 1 0,0-1 0,0 1-1,0-1 1,4 3 0,2 3-1974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47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175 412 4224,'-5'-21'2733,"5"19"-2090,0-1 1,-1 0-1,0 1 0,1-1 0,-1 0 1,0 1-1,-3-5 0,3 6-522,0 0-1,0 0 0,0 0 1,0 0-1,0 0 1,0 0-1,0 1 0,0-1 1,0 0-1,0 1 0,-1-1 1,1 1-1,0-1 1,0 1-1,-1 0 0,1 0 1,0-1-1,-1 1 0,1 0 1,0 0-1,-2 0 1,-2 1 40,1 0 1,-1-1 0,1 1 0,-1 1 0,1-1-1,0 1 1,0-1 0,0 1 0,0 1 0,0-1 0,0 0-1,0 1 1,1 0 0,-1 0 0,1 0 0,0 0-1,0 0 1,0 1 0,0 0 0,-3 5 0,-2 4 140,0 1 1,1 0 0,1 0 0,-8 24-1,12-31-237,0 0 0,0 1 0,1-1 0,0 1 0,1-1 0,0 1 0,0 11 0,1-17-44,-1 1 0,0-1 0,1 1 0,-1-1 0,1 1 0,0-1 0,0 0 0,0 0 0,0 1 0,0-1 0,0 0 0,1 0 0,-1 0 0,1 0 1,-1 0-1,1 0 0,0 0 0,0-1 0,0 1 0,0-1 0,0 1 0,0-1 0,0 0 0,0 0 0,0 0 0,3 1 0,1-1 8,-1 0-1,0 0 1,0-1 0,1 1-1,-1-1 1,0 0-1,1-1 1,-1 1-1,0-1 1,9-3 0,0 0 85,-1-1-1,23-12 1,-15 5-64,1-1 0,-1 0 0,-1-2 0,0-1 0,-2 0 0,1-1 0,-2-1 0,0-1-1,-2 0 1,0-1 0,-1-1 0,-1 0 0,18-38 0,-28 50-70,1 1 0,-2-1 0,1 1 0,-1-1 0,0 0 1,-1 0-1,0 0 0,0 0 0,-1 0 0,0 0 0,-1 0 0,0 0 0,0 0 0,-5-14 0,4 14-25,-2 0-1,1 0 0,-2 0 1,1 0-1,-1 1 1,0-1-1,-1 1 0,0 1 1,0-1-1,0 1 0,-1 0 1,0 0-1,-1 1 1,0 0-1,0 0 0,0 1 1,-16-8-1,10 8 3,1 0 0,-1 1 0,0 0 0,0 1 1,-27-2-1,33 4-160,0 1 1,0 0-1,0 1 0,0-1 1,0 1-1,1 1 1,-1 0-1,0 0 1,1 0-1,-1 1 1,1 0-1,-11 7 0,16-9-40,1 0-1,-1 0 0,1 0 0,0 0 0,0 0 0,-1 0 0,1 0 1,0 1-1,0-1 0,0 1 0,1-1 0,-1 1 0,0-1 1,0 1-1,0 2 0,1-3 98,0-1 0,0 1 0,0-1 0,0 1 0,0 0 0,0-1 0,0 1 0,0-1 0,0 1 0,1 0 0,-1-1 0,0 1 1,0-1-1,0 1 0,1-1 0,-1 1 0,0-1 0,1 1 0,0 0 0,0 0-70,0 0 0,0 0 0,1 0 0,-1-1 0,0 1 0,0 0 0,1-1 0,-1 1 0,1-1-1,-1 1 1,2-1 0,31 3-3709,8 1 1312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48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0 5824,'-4'4'342,"1"0"0,0 0 0,-1 1 0,2-1 1,-1 1-1,0 0 0,1-1 0,0 1 0,0 0 0,0 0 0,1 0 1,-1 7-1,-5 23 1612,-1 7-416,8-39-1411,0 1 0,0-1 0,0 0 0,0 1 0,0-1 0,1 0 0,0 0 0,-1 0 0,3 7 0,-2-9-78,-1 0 0,1 0-1,0 1 1,-1-1 0,1 0-1,0 0 1,0 0 0,-1 0 0,1 0-1,0 0 1,0 0 0,0 0-1,0-1 1,1 1 0,-1 0 0,0 0-1,0-1 1,0 1 0,1-1-1,-1 1 1,0-1 0,0 0-1,1 1 1,-1-1 0,0 0 0,1 0-1,-1 0 1,0 0 0,1 0-1,-1 0 1,0 0 0,1 0 0,-1-1-1,0 1 1,3-2 0,4-1 27,-1 0 0,0-1 0,0 0 0,13-10 0,-6 3-34,-2 4-25,-7 3-35,1 0 0,0 1-1,0 0 1,7-3-1,-13 6 18,1 0 0,-1 0 0,0 0 0,0 0-1,1 0 1,-1 0 0,0 0 0,0 0-1,0 0 1,1 0 0,-1 0 0,0 0 0,0 0-1,0 0 1,1 0 0,-1 1 0,0-1-1,0 0 1,0 0 0,0 0 0,0 0 0,1 0-1,-1 1 1,0-1 0,0 0 0,0 0-1,0 0 1,0 0 0,0 1 0,0-1 0,1 0-1,-1 0 1,0 0 0,0 1 0,0-1-1,0 0 1,0 0 0,0 1 0,0-1 0,0 0-1,0 0 1,0 0 0,0 1 0,0-1-1,0 0 1,-1 0 0,0 14 120,1-14-117,-6 31 773,-20 59 0,-1-1-95,2 14 186,-53 142 1,71-229-684,-1 0 1,0 0-1,-1 0 1,-18 23-1,26-37-159,-1 0-1,1-1 0,0 1 0,-1 0 0,1-1 1,-1 1-1,1-1 0,-1 0 0,0 1 0,1-1 1,-1 0-1,0 0 0,0 0 0,0 0 1,0 0-1,-3 0 0,4 0-50,0-1 0,0 0 0,0 0 0,0 0 0,0 0 0,0 0 0,0-1 0,0 1 0,0 0 0,0 0 0,0-1 0,0 1 0,0 0 0,0-1 0,0 1 0,0-1 0,0 1 0,0-1 0,0 0 0,1 1 0,-1-1 0,0 0 0,0 0 0,1 1 0,-1-1 0,1 0 0,-1 0 0,0 0 0,1 0 0,0 0 0,-1-1 0,-1-2-102,0 0-1,1 0 1,0 0-1,0 0 0,0-1 1,0-4-1,0 0 27,1-1-1,1 0 1,-1 1-1,1-1 0,1 1 1,5-16-1,23-53-97,-18 50 157,-6 15 148,0 1 0,0 0 0,1 0 0,0 1 1,1 0-1,1 0 0,0 1 0,13-12 0,-14 15 12,0 0 0,1 1 0,0 0 1,0 1-1,0 0 0,0 1 0,1 0 0,0 0 0,0 1 0,0 0 0,15-2 0,-12 3-288,0 1 0,0 1 0,0 0 0,1 1 0,-1 0 0,0 1 0,22 6 0,-23-5-1953,24 3 0,-18-2-40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48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 6816,'2'-11'1271,"1"1"0,4-14 0,-6 22-1032,-1 0 1,1 1-1,0-1 1,0 0-1,0 0 1,0 1-1,1-1 1,-1 0-1,0 1 1,1-1-1,-1 1 0,1 0 1,-1-1-1,1 1 1,0 0-1,0 0 1,-1 0-1,1 0 1,0 0-1,3 0 1,-4 0-144,1 1 0,0 0 0,-1 0 0,1 0 0,0 0 0,-1 0 0,1 0 0,0 0 0,-1 0 0,1 1 0,0-1 0,-1 1 0,1-1 0,-1 1 0,1 0 0,-1-1 0,1 1 0,-1 0 0,1 0 0,-1 0 0,0 0 0,0 0 0,1 1 0,1 1 0,1 3 90,-1-1 1,1 1-1,-1 0 0,0 1 0,0-1 1,-1 1-1,0-1 0,0 1 0,0-1 1,-1 1-1,0 0 0,-1 0 0,1 0 1,-2 10-1,-1 9 654,-1 1 1,-10 36-1,9-45-438,-2 3 50,4-16-307,1 1 1,-1 0-1,1-1 0,0 1 1,0 0-1,1 0 0,0 0 1,1 9-1,-1-14-134,0 0 1,0 0-1,0-1 0,1 1 0,-1-1 1,0 1-1,1 0 0,-1-1 1,0 1-1,1-1 0,-1 1 0,1-1 1,-1 1-1,1-1 0,-1 1 0,1-1 1,0 1-1,-1-1 0,1 0 0,-1 1 1,1-1-1,0 1 0,2-1-17,-1 1 0,0-1 0,0 1 0,0-1 0,0 0 0,0 0 1,4 0-1,-1-1-658,-1 1-1,1-1 1,0 0 0,-1-1 0,1 1 0,7-4 0,-7 2-768,0 0-1,-1-1 1,1 1-1,6-8 1,5-4-1496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50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46 3232,'-26'-3'2958,"7"3"4249,51-3-138,27-8-5001,-4 1-1296,0 2-564,73-2 0,-100 13-2693,-16 0 1023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51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11 5568,'-8'-11'2519,"8"24"3092,0-1-4781,-10 186 4978,3-92-4545,6-58-952,3-1 0,8 48-1,-5-54-484,-4-23-2900,-1 21 1,0-13-4412,0-11 4520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51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50 7136,'-24'-2'5331,"36"4"-3196,119-13 3593,212-14-3068,-224 20-5071,-1-3-5224,-89 7 4643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51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49 2400,'2'-1'339,"-1"-1"0,1 1 0,-1-1 1,1 0-1,-1 1 0,0-1 0,0 0 0,2-3 0,-3 4-99,0 0-1,0 0 1,0 0-1,0 0 0,0 0 1,0 0-1,0 0 1,0 1-1,0-1 0,0 0 1,-1 0-1,1 0 1,0 0-1,-1 0 0,1 0 1,-1 0-1,1 1 0,-1-1 1,1 0-1,-2-1 1,2 1-138,-1 0 1,0 0 0,0 0-1,0 1 1,-1-1-1,1 0 1,0 0 0,0 1-1,0-1 1,0 1 0,-1-1-1,1 1 1,0-1 0,-1 1-1,1 0 1,0 0-1,-1 0 1,1 0 0,0 0-1,-1 0 1,1 0 0,-2 0-1,-2 1 108,1 0 0,0 0 1,-1 0-1,1 0 0,-7 4 0,-23 14 703,1 1 1,1 2-1,-38 33 0,69-54-886,-14 11 379,1 1 0,-13 15-1,24-25-335,0 1 0,0-1 0,0 1 0,1 0 0,-1 0 0,1 0 0,0 1 0,0-1 0,1 0 0,-1 1 0,1-1 0,0 1 0,0-1-1,0 6 1,2-8-20,-1 1-1,1-1 1,-1 0-1,1 1 1,0-1-1,-1 0 1,1 0-1,0 0 1,1 1-1,-1-1 1,0 0-1,1 0 1,-1-1 0,1 1-1,-1 0 1,1 0-1,0-1 1,0 1-1,3 1 1,4 3 204,1 0 1,17 7 0,-11-6-217,1-1 0,-1-1 0,1-1 0,-1 0 0,1-1 1,33 1-1,-33-3-1758,0-2 0,0 0 0,32-7 0,-41 6 65,0-1 1,0 1-1,12-7 0,-1 1-963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52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47 4480,'-10'0'2016,"20"-8"640,-2 13-1632,10-10 1056,3 5-1184,6-3 352,4-2-736,0-2-64,3 7-288,-3-8-160,5 3-32,2-1-2144,1 6 1152,7-5-4192,-2 5 2880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52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34 4896,'-14'-6'1655,"7"2"1179,7 4-2701,2-3 1201,-2 2-1200,1 1-1,-1 0 0,0 0 1,1 0-1,-1 0 1,1-1-1,-1 1 0,0 0 1,1 0-1,-1 0 0,0 0 1,1 0-1,0 0 1,13-6 866,-10 4-825,0 0 0,1 0 0,-1 1-1,1-1 1,-1 1 0,1 0-1,0 0 1,0 1 0,-1-1-1,10 2 1,-12-1-173,-1 1 0,0-1 1,0 1-1,0-1 0,0 1 0,0 0 0,0 0 0,0 0 0,0-1 0,-1 1 0,1 0 1,0 0-1,0 0 0,-1 0 0,1 0 0,0 0 0,-1 0 0,1 1 0,-1-1 0,0 0 0,1 0 1,-1 0-1,0 1 0,0-1 0,0 0 0,0 0 0,0 0 0,0 1 0,0 0 0,0 6 61,0 0-1,-3 15 1,-28 103 1358,5-23 470,25-100-1773,1 0 0,-1-1 1,1 1-1,-1 0 1,1 0-1,0 1 0,0-1 1,1 0-1,-1 0 0,1-1 1,-1 1-1,2 4 0,-1-6-100,-1 0-1,1 0 0,0 0 1,0-1-1,0 1 0,-1 0 0,1 0 1,0 0-1,0-1 0,0 1 1,0 0-1,0-1 0,0 1 0,1-1 1,-1 1-1,0-1 0,0 0 1,0 1-1,0-1 0,1 0 0,-1 0 1,0 0-1,0 0 0,0 0 1,1 0-1,-1 0 0,0 0 0,0 0 1,0-1-1,2 0 0,11-2-1079,-1-1 1,1-1-1,15-7 0,16-7-4845,-20 13 3454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20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75 4480,'-1'-9'545,"1"7"-362,-1-1-1,1 1 1,0-1-1,0 1 1,1-1-1,-1 1 1,1-4-1,0 3-350,-1-1 616,0 0 0,1 1-1,0-1 1,-1 1 0,1-1 0,1 1-1,-1-1 1,0 1 0,3-4-1,-4 7-433,0 0 0,0 0 1,1 0-1,-1 0 0,0 0 0,0 0 0,0 0 0,1 0 0,-1 0 0,0 1 0,0-1 0,0 0 0,1 0 0,-1 0 0,0 0 1,0 0-1,0 0 0,0 1 0,0-1 0,1 0 0,-1 0 0,0 0 0,0 0 0,0 1 0,0-1 0,0 0 0,0 0 0,0 0 0,0 1 1,0-1-1,1 0 0,-1 0 0,0 1 0,0-1 0,0 0 0,1 12 6,0-1-1,-1 0 1,-1 17 0,0-2 120,1 10 68,8 361 1776,-3-255-1238,-5-111-2,-1-19-779,3-22-1970,1-6 619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54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201 456 3712,'-11'-4'6379,"-13"4"-5410,16 1-104,2-1-677,0 0-1,1 1 1,-1 0-1,0 0 1,1 1 0,-1-1-1,0 1 1,1 1-1,0-1 1,0 1 0,-1 0-1,1 0 1,1 0-1,-1 1 1,1-1 0,-1 1-1,1 0 1,0 1-1,0-1 1,-4 7 0,5-7-175,1 1 0,-1-1 0,1 1 0,0-1 1,0 1-1,0 0 0,1 0 0,0-1 0,0 1 0,0 0 1,0 0-1,1 1 0,0-1 0,0 0 0,0 0 0,0 0 1,1 0-1,0 0 0,0 0 0,1 0 0,-1-1 0,1 1 1,3 6-1,-4-9 11,0 0 1,0 0-1,1 0 1,-1 0-1,1 0 1,0 0-1,0 0 1,-1 0-1,1 0 1,0-1-1,0 1 1,0-1-1,1 0 1,-1 0-1,0 1 1,0-1-1,5 1 1,-4-2 26,1 1 1,0-1 0,-1 0 0,1 0-1,-1 0 1,1 0 0,-1 0 0,1-1-1,-1 0 1,1 0 0,3-1 0,4-2 55,-2-1 0,1 0 1,0-1-1,-1 0 0,0 0 1,16-15-1,-15 11-47,1 0 0,-2 0 0,0-1-1,0 0 1,-1 0 0,0-1 0,-1 0 0,0-1-1,-1 0 1,-1 0 0,0 0 0,0 0 0,4-26-1,-7 21-53,-1 0 0,-1 0 0,0 0 0,-1 0-1,-1 0 1,-1 0 0,0 1 0,-2-1-1,0 1 1,0 0 0,-14-26 0,8 21 126,-1 0 0,-23-30 0,29 43-113,-2 0 1,1 1-1,-1 0 1,0 1-1,-1-1 0,0 2 1,0-1-1,-10-5 0,16 11-61,0-1-1,0 1 1,0 0 0,0 0-1,0 0 1,0 0-1,0 1 1,0-1-1,0 1 1,0 0-1,-1 0 1,1 0-1,0 0 1,0 0-1,0 1 1,0-1-1,0 1 1,0 0-1,0 0 1,0 0-1,0 1 1,0-1-1,-4 3 1,3-1-323,-1 1-1,1 0 1,0 0 0,0 0 0,0 0-1,1 1 1,-1-1 0,1 1 0,0 0-1,0 0 1,-3 10 0,-3 11-1448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55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83 5632,'-1'0'118,"-1"0"111,1-1 1,0 1 0,-1 0-1,1 0 1,0 0 0,-1 0 0,1 0-1,0 0 1,-1 0 0,0 0-1,1 1-69,0-1-1,1 1 1,-1-1-1,0 1 1,0 0-1,1-1 0,-1 1 1,1 0-1,-1-1 1,1 1-1,-1 0 1,1 0-1,-1-1 1,1 1-1,0 0 0,-1 0 1,1 1-1,-7 19 315,2 0-1,0 0 1,2 1-1,0-1 1,2 1-1,0 0 1,1-1-1,5 35 1,-4-47-363,1 0 0,0 0 1,0-1-1,1 1 0,0 0 1,7 12-1,-8-17-64,0-1 0,0 0 0,0 0 0,0 0-1,1 0 1,-1 0 0,1 0 0,0 0 0,0-1-1,0 1 1,0-1 0,0 0 0,0 0 0,1 0 0,-1-1-1,1 1 1,-1-1 0,7 2 0,-1-2 14,-1 0 1,0-1-1,0 1 0,0-2 1,0 1-1,0-1 1,0-1-1,0 0 0,9-3 1,5-3-206,38-20-1,-38 16 44,0-1 0,0 0 0,25-23-1,-34 24 79,-1 0 0,0 0 0,-1-1 0,0-1-1,16-27 1,-17 24-57,-1-1 0,13-37 0,-19 46 29,-1 1 0,0 0-1,0-1 1,-1 0 0,0 1 0,0-1 0,-1 0-1,-1 1 1,-1-13 0,2 19 29,0 0-1,-1 1 1,1-1-1,0 0 1,-1 1-1,0-1 1,1 1-1,-1-1 1,0 1-1,0-1 1,1 1 0,-1-1-1,-1 1 1,1 0-1,0-1 1,0 1-1,0 0 1,-1 0-1,1 0 1,0 0-1,-1 0 1,1 0-1,-4-1 1,3 2 27,-1-1 0,0 1 0,1 0 1,-1 0-1,0 0 0,0 0 0,1 1 0,-1-1 0,0 1 1,1-1-1,-1 1 0,1 0 0,-4 2 0,-5 2 87,0 1 0,0 1 0,1 0 0,0 0 0,-12 11 1,3 1 175,0 0 0,2 0 1,0 2-1,1 0 1,1 1-1,2 1 1,0 0-1,-11 27 0,20-41-65,1 1 0,1-1-1,-1 1 1,2 0-1,-1-1 1,0 18-1,2-22-141,1-1-1,-1 0 1,1 1-1,-1-1 1,1 0-1,1 0 1,-1 0-1,0 0 1,1 0-1,0 0 1,0 0-1,0 0 1,0-1-1,1 1 1,0-1-1,-1 0 1,8 6-1,-2-2 10,0-1 1,1-1-1,0 0 1,0 0-1,1-1 1,-1 0-1,13 3 1,2-1-55,45 7 1,-57-13-975,-1 1 0,0-1 0,1-1 0,-1 0-1,22-4 1,-7 1-1404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57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42 3552,'-16'1'9877,"20"1"-9515,0-1 0,0 0 1,0 0-1,0 0 0,0 0 0,0 0 1,8-1-1,36-2 945,-18-1-718,465-17 3283,-383 14-3661,134-5-1216,-149 6-2617,-61 1 1943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57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211 377 2400,'-20'4'9249,"7"1"-8174,1 1 0,-13 7 0,10-4-554,0 1 0,1 0 1,0 1-1,0 1 0,2 0 0,-19 21 0,28-29-439,0 1-1,0-1 0,0 1 1,1-1-1,-1 1 1,1 0-1,-3 11 0,5-14-59,-1 0 1,1-1-1,0 1 0,-1 0 0,1 0 0,0 0 0,1 0 0,-1 0 1,0 0-1,0 0 0,1 0 0,-1 0 0,1 0 0,0 0 0,-1 0 0,1-1 1,0 1-1,0 0 0,0-1 0,0 1 0,1 0 0,-1-1 0,0 1 0,1-1 1,2 3-1,-2-3-2,0 0 0,0-1 1,0 1-1,0 0 0,0 0 1,0-1-1,0 1 0,0-1 0,0 0 1,0 0-1,0 0 0,0 0 1,0 0-1,0 0 0,1 0 1,-1-1-1,0 1 0,0-1 0,0 1 1,0-1-1,0 0 0,-1 0 1,1 0-1,0 0 0,3-2 0,3-3-9,0 0 0,0 0 0,0-1-1,7-8 1,-9 9-7,42-50-284,-43 49 186,0-1 0,0 0 0,-1 0 1,0-1-1,0 1 0,3-14 0,-2-3-153,-2 0 0,-1 0-1,-1-1 1,-1 1 0,-5-37 0,3 36 58,-1 0-1,-2-1 1,0 1 0,-2 1-1,-14-36 1,20 57 51,-1 0 1,1 1-1,-1-1 0,0 1 1,0 0-1,0-1 0,-1 1 1,1 0-1,-1 0 0,-3-2 1,6 4 44,-1 1-1,1 0 1,0-1 0,-1 1 0,1 0 0,-1-1 0,1 1 0,-1 0 0,1-1 0,-1 1 0,1 0 0,-1 0 0,1 0 0,-1 0 0,1-1 0,-1 1 0,1 0 0,-1 0 0,0 0 0,1 0 0,-1 0 0,1 0 0,-1 0 0,1 1 0,-1-1 0,1 0 0,-1 0 0,1 0 0,-1 1 0,1-1-1,-1 0 1,1 0 0,-1 1 0,1-1 0,-1 1 0,-5 9-1453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58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17 5472,'-11'-12'1760,"9"9"-505,2 3-1177,0 0 1,0-1-1,-1 1 0,1 0 1,0 0-1,0 0 1,-1 0-1,1 0 1,0 0-1,0 0 0,0 0 1,-1 0-1,1 0 1,0 0-1,0 0 1,-1 0-1,1 0 0,0 0 1,0 0-1,0 0 1,-1 0-1,1 0 1,0 0-1,-1 1 0,0 6 2789,0-5-2645,-35 157 5361,20-100-4407,-12 84 0,27-120-1045,0 0 0,1-1 0,1 1 0,1 0 0,1-1 0,1 1 0,1-1 0,9 22 0,-12-37-389,1 0 0,-1 0 0,2 0 0,-1-1 0,6 8 0,-7-11-249,0-1 1,0 1-1,1-1 1,-1 0-1,0 0 1,1 0 0,5 4-1,-7-6 229,0 0 1,0 1-1,0-1 0,0 0 0,0 1 0,0-1 1,0 0-1,0 0 0,0 0 0,0 0 0,0 0 1,0 0-1,0 0 0,0 0 0,0-1 1,0 1-1,0 0 0,0-1 0,-1 1 0,1 0 1,0-1-1,0 1 0,0-1 0,0 1 0,0-1 1,-1 0-1,1 1 0,0-1 0,0 0 1,-1 0-1,1 1 0,-1-1 0,1 0 0,0-1 1,0 0-294,12-11-2122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3:58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9728,'13'-4'4384,"31"-1"-3808,-23 2 1663,7-2-1343,6-1-128,1 1-512,9-6-256,5 7-32,-2-4-3295,-3 3 1823,4-1-5312,-4 1 3840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00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2240,'0'-1'343,"0"-1"0,1 1 0,-1-1 0,0 1 0,1 0 1,0-1-1,-1 1 0,1 0 0,0-1 0,-1 1 0,1 0 0,0 0 0,0 0 0,0 0 0,0 0 1,0 0-1,1 0 0,-1 0 0,3-2 0,1 0 525,1 0 1,-1 0-1,10-3 1,20-2 380,-33 7-1200,-1 1-1,1 0 1,0 0 0,-1 0 0,1 0 0,-1 0-1,1 1 1,3 0 0,-5-1-41,0 0 0,0 0 0,1 0 0,-1 1 0,0-1 1,1 0-1,-1 0 0,0 1 0,0-1 0,1 0 0,-1 0 0,0 1 1,0-1-1,1 0 0,-1 1 0,0-1 0,0 0 0,0 0 0,0 1 1,0-1-1,0 0 0,1 1 0,-1-1 0,0 1 0,0-1 0,0 0 1,0 1-1,0-1 0,0 0 0,0 1 0,0-1 0,-1 0 0,1 1 0,0-1 1,0 0-1,0 1 0,-5 11 172,0 0 1,0-1 0,-1 0-1,-1 0 1,-8 10-1,6-8 359,1 0-1,0 1 1,-8 20-1,15-33-504,0 1 0,1-1-1,-1 1 1,1 0 0,0-1-1,-1 1 1,1 0 0,0-1 0,0 1-1,0 0 1,0-1 0,0 1-1,0 0 1,1-1 0,-1 1 0,1 0-1,-1-1 1,1 1 0,-1 0-1,1-1 1,0 1 0,0-1 0,0 0-1,0 1 1,0-1 0,0 0-1,0 1 1,0-1 0,0 0 0,1 0-1,-1 0 1,1 0 0,-1 0-1,0 0 1,4 1 0,1 1-105,1-1 1,0 1-1,0-1 1,0-1-1,0 1 1,14 0-1,0-1-2004,2 3 572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01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 2816,'-5'3'6826,"18"-5"-2906,-10 1-3618,1 0 59,1 0 0,-1 0-1,1 0 1,-1 0 0,1 1 0,-1 0-1,6 0 1,-9 0-339,0 1-1,0-1 1,0 0-1,0 1 1,0-1-1,0 1 1,0 0-1,0-1 1,0 1-1,0 0 1,0-1-1,0 1 1,0 0-1,0 0 1,-1 0-1,1 0 1,0 0-1,-1 0 1,1 0 0,0 0-1,-1 0 1,0 0-1,1 0 1,-1 0-1,0 0 1,1 0-1,-1 1 1,0-1-1,0 0 1,0 0-1,0 0 1,0 0-1,0 1 1,0 0-1,-1 8 76,-1-1 0,0 0-1,0 1 1,0-1-1,-1 0 1,-7 14-1,-7 22 812,14-30-508,0 1 0,0-1 0,0 25 0,3-40-382,0 1 0,0 0 0,0-1-1,0 1 1,0 0 0,0-1-1,0 1 1,0 0 0,0-1 0,0 1-1,1 0 1,-1-1 0,0 1 0,0 0-1,1-1 1,-1 1 0,0 0-1,1-1 1,-1 1 0,0-1 0,1 1-1,-1-1 1,1 1 0,-1-1 0,1 1-1,-1-1 1,1 1 0,0-1-1,-1 0 1,1 1 0,-1-1 0,1 0-1,0 0 1,-1 1 0,1-1 0,0 0-1,-1 0 1,1 0 0,0 0-1,-1 0 1,1 0 0,0 0 0,0 0-1,-1 0 1,1 0 0,0 0-1,-1-1 1,1 1 0,0 0 0,0-1-1,4 0-129,0-1 0,0-1 0,0 1-1,7-6 1,-11 8 68,29-17-2662,2 3-4513,-15 10 4414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03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5 6304,'-1'-1'91,"1"1"-1,0 0 1,-1-1 0,1 1 0,0 0 0,-1 0-1,1-1 1,0 1 0,-1 0 0,1 0 0,0 0-1,-1-1 1,1 1 0,-1 0 0,1 0 0,-1 0-1,1 0 1,0 0 0,-1 0 0,1 0 0,-1 0 0,1 0-1,-1 0 1,1 0 0,0 0 0,-1 0 0,1 0-1,-1 0 1,1 1 0,-1-1 0,-2 16 3122,2-7-2409,-22 137 4379,-5 54-4297,22-79-2165,2-15-7309,4-85 6162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04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8384,'0'-5'3808,"18"2"-3328,-6-2 1952,11 5-1440,3-7 799,5 2-1055,13-3-192,-1 5-352,19-8-128,-5 6-32,4-2-1664,-9 2 896,-3 2-3359,-5 6 2271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20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10 4064,'-9'-9'1586,"2"9"-146,6 1-1228,-1 1-1,1-1 0,0 1 1,0-1-1,0 1 0,0 0 0,0-1 1,-1 4-1,-3 4-9,-11 24 794,-19 56-1,-7 15-90,-33 35 19,57-111-743,-1 0 0,-41 44 0,54-66-145,-22 25-34,27-30-8,0 0 0,0 1 0,0-1 0,0 1 0,0-1 0,1 1 0,-1-1 0,0 1 1,1 0-1,-1-1 0,1 1 0,-1 0 0,1 0 0,0-1 0,0 1 0,0 0 0,0 0 0,0 1 0,0-2 17,1 0 0,-1-1 0,0 1 0,1 0 0,-1-1 0,1 1 0,-1 0 0,1-1 0,-1 1 0,1-1 0,-1 1 0,1-1 0,-1 1 0,1-1 0,0 1 0,-1-1 0,1 0 0,0 1 0,-1-1 0,1 0 0,1 1 0,17 1 186,-15-1-134,16 0 3,0-2 0,0 0 1,24-4-1,59-16 136,-10 2 595,-52 10-1656,-23 8 166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04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 6464,'-2'0'321,"0"1"1,-1 0 0,1 0-1,0 1 1,-1-1 0,1 0-1,0 1 1,0-1-1,0 1 1,0 0 0,1 0-1,-1-1 1,0 1 0,1 0-1,-2 3 1,-9 9 1577,-16 15-456,2 2 0,1 1 0,-35 59 0,-44 117-1466,100-200-427,2-4 16,0 0 0,0 0 0,0 0 0,1 1 0,0-1 0,0 1 0,0-1 0,0 1 0,1 0 0,-1-1 0,2 7 0,1 1-1390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04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6048,'0'-13'1952,"0"12"-1938,0 1-1,0 0 1,0 0 0,0 0 0,0 0 0,0 0-1,0 0 1,0-1 0,0 1 0,0 0 0,0 0-1,0 0 1,0 0 0,0 0 0,0 0 0,0 0 0,0-1-1,0 1 1,0 0 0,0 0 0,0 0 0,0 0-1,1 0 1,-1 0 0,0 0 0,0 0 0,0 0-1,0 0 1,0-1 0,0 1 0,0 0 0,1 0-1,-1 0 1,0 0 0,0 0 0,0 0 0,0 0 0,0 0-1,0 0 1,0 0 0,1 0 0,-1 0 0,0 0-1,0 0 1,0 0 0,0 0 0,0 0 0,0 0-1,1 0 1,-1 0 0,0 0 0,0 1 0,0-1-1,0 0 1,0 0 0,6 0 360,-1 0 1,0 1-1,0 0 0,0 0 1,0 0-1,0 0 0,0 1 0,0 0 1,0 0-1,8 5 0,3 5 700,0 0 0,0 1 0,24 28 0,36 51 1510,-54-64-2111,-2 2-1,0 0 1,-3 2 0,0 0-1,-2 0 1,-2 2 0,12 44-1,-5 17-1617,-12-31-6445,-4-44 4486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05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17 3232,'-4'-15'13439,"-5"13"-9830,9 19-2452,2-10-987,0 0 0,0 0 0,5 12 0,-3-12-55,-1 0 0,0 0 0,0 1 1,-1-1-1,1 1 0,-2-1 0,1 1 1,-1 0-1,0 0 0,-1 14 1,0-18-71,0 0 0,-1 1 1,0-1-1,1 0 1,-1 1-1,-1-1 0,1 0 1,0 0-1,-1 0 0,0 0 1,0 0-1,0-1 1,-1 1-1,1 0 0,-1-1 1,0 0-1,0 0 1,0 0-1,0 0 0,-1 0 1,-3 2-1,1-2-69,1 0 0,-1-1 0,1 0-1,-1 0 1,0 0 0,0-1 0,0 0-1,0 0 1,0 0 0,0-1 0,0 0-1,-9-1 1,-5-2-1271,1-1-1,-28-9 1,15 4-2312,18 8 1784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06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28 9056,'-13'-4'4096,"21"0"-3552,-3-1 1472,3 5-1217,10-3 929,5 0-992,11-2-160,1 5-384,9-3-256,-5 6 0,2-3-896,-3 0 544,-7 0-2943,-5 5 1887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06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24 3072,'0'-1'169,"-14"-6"564,14 7-682,0 0 0,-1 0 0,1 0 0,0 0-1,0 0 1,-1 0 0,1 0 0,0 0 0,0-1 0,-1 1-1,1 0 1,0 0 0,0 0 0,0 0 0,-1 0 0,1-1-1,0 1 1,0 0 0,0 0 0,0 0 0,-1-1 0,1 1-1,0 0 1,0 0 0,0-1 0,0 1 0,0 0 0,0 0-1,0-1 1,-1 1 0,1 0 0,0 0 0,0-1 0,0 1-1,0 0 1,0 0 0,0-1 0,0 1 0,1 0 0,-1-1-1,2 0 254,0 0-1,-1 0 0,2 0 0,-1 0 0,0 0 0,0 1 0,0-1 0,0 1 0,0 0 0,0-1 0,1 1 0,-1 0 0,0 0 0,0 0 0,0 1 0,1-1 0,-1 0 0,0 1 0,3 0 0,-1 1-9,0 0 0,0 1 0,0-1 0,0 1 0,0-1 0,-1 1 0,0 0 1,1 0-1,2 5 0,2 2 35,0 0 0,-1 1 1,-1 0-1,0 0 0,0 1 1,4 14-1,-8-20-232,0 0 0,-1 0 1,0-1-1,0 1 0,-1 0 1,0 0-1,0 0 0,0 0 0,0 0 1,-1 0-1,0 0 0,-1 0 0,1-1 1,-1 1-1,-3 7 0,0-3 197,0-1 1,-1 0-1,0 0 0,0-1 0,-1 0 0,0 0 0,-14 12 0,17-17 6,-7 7 138,11-10-409,-1 1 0,1-1 0,0 0 0,0 1 0,-1-1 0,1 0 0,0 1 0,0-1 0,0 1 1,-1-1-1,1 0 0,0 1 0,0-1 0,0 1 0,0-1 0,0 0 0,0 1 0,0-1 0,0 1 0,0-1 0,0 1 1,0-1-1,0 0 0,0 1 0,0-1 0,1 1 0,-1 0 0,2-1 11,-1 1 0,1-1-1,-1 1 1,1-1 0,-1 0 0,1 0 0,0 0-1,-1 0 1,1 0 0,-1 0 0,1 0 0,0 0-1,-1 0 1,4-2 0,3 1 3,46-8-637,3 0-4572,-37 8 3076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13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47 4384,'-13'-36'2016,"18"28"-1760,-5 5 64,0 6-224,8 5-512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24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0 179 2080,'0'0'667,"10"17"6319,-7-18-6816,-1 0 0,1 1 0,-1-1 0,1 0-1,-1 0 1,1 0 0,-1 0 0,0-1 0,0 1 0,4-3 0,21-18 248,-27 22-417,26-24 251,2 1-1,1 1 1,0 1 0,51-25 0,-70 41-235,-4 1-138,0 1 1,1 0 0,0 1 0,-1 0 0,10-2 0,-15 4 101,0-1 0,0 1 0,1 0 0,-1 0 0,0 0 0,1 0 1,-1 0-1,0 1 0,0-1 0,1 0 0,-1 1 0,0-1 0,0 0 0,0 1 0,1 0 0,-1-1 1,0 1-1,0 0 0,0-1 0,0 1 0,0 0 0,0 0 0,0 0 0,-1 0 0,1 0 0,0 0 1,0 0-1,-1 0 0,1 0 0,0 0 0,-1 0 0,1 1 0,-1-1 0,1 2 0,2 7 180,0 0 0,0-1 0,1 0 0,1 0 0,-1 0 0,2-1 0,6 10 0,-10-15-63,0 0 0,1-1 0,0 1 0,0 0 0,0-1 0,0 0 0,0 0 0,0 0 0,1 0 0,-1 0 1,0 0-1,1-1 0,0 0 0,-1 0 0,1 0 0,0 0 0,0 0 0,-1-1 0,1 0 0,0 0 0,5 0 1,2-2 15,0-1 0,-1 0 0,1 0 0,-1-1 0,0 0 0,0-1 0,-1 0 0,12-8 0,-6 4-15,-5 3-113,0-1 0,15-14-1,1-4-3377,-18 19 1958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25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10 173 3136,'-10'-13'8160,"11"11"-7960,-1 0 0,1 1 0,0-1 0,0 0 0,0 0 0,0 0 0,0 1 0,1-1 0,-1 0 0,0 1 0,1-1 0,-1 1 0,1 0 0,-1-1 0,5-1 0,0 0-58,0-1 0,1 0 1,7-7-1,-8 5 10,1 1-1,13-7 1,7-2-10,28-14-54,-49 25-96,1 1 0,-1 0 0,0 0 1,1 1-1,-1-1 0,13 0 1,-16 3-32,-1-1 0,1 0 0,0 0 0,-1 1 0,1 0 0,-1-1 0,1 1 0,0 0 0,-1 0 0,0 0 0,1 1 0,-1-1 0,0 1 0,4 2 0,1 3 135,-1-1 0,0 1-1,5 9 1,-8-12 9,0 0 0,-1 0 0,1 0 0,1 0 1,-1-1-1,0 1 0,1-1 0,0 0 0,0 0 0,0 0 0,0-1 0,0 1 0,8 2 0,-5-3-19,-1-2 0,1 1 0,0 0 0,0-1-1,0-1 1,-1 1 0,1-1 0,0 0 0,0 0 0,8-4 0,9-3 49,31-16-1,-47 20-90,-5 3-77,54-28-1080,-51 25 19,1-1 1,-1 1 0,0-1 0,0-1-1,9-10 1,3-4-2000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27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180 199 3136,'0'-1'191,"0"0"0,-1 0 0,1 0-1,-1 0 1,1 1 0,-1-1 0,1 0 0,-1 0 0,1 1 0,-1-1 0,0 0 0,1 1 0,-1-1-1,0 1 1,0-1 0,0 1 0,1-1 0,-1 1 0,0 0 0,0-1 0,0 1 0,0 0 0,0 0-1,0 0 1,-1-1 0,-2 1 13,1 1-1,0-1 1,-1 0-1,1 1 1,0 0 0,0 0-1,-4 1 1,3 1-113,-1 0 0,1 0 0,0 0 0,0 0 0,0 1 0,0-1 0,0 1 0,-5 8 0,-9 9 354,9-12-421,2 1 0,-1 0 0,1 0 0,1 0 0,0 1 0,0 0 0,-7 23 0,11-28-3,0 0 1,1 0-1,0-1 1,0 1-1,0 0 1,1 0-1,0 0 0,0 0 1,0 0-1,1 0 1,0 0-1,0 0 1,2 6-1,-1-9 49,-1 1 0,1-1-1,-1 0 1,1 0 0,0 0-1,0 0 1,1 0 0,-1 0 0,0-1-1,1 1 1,0-1 0,0 0-1,-1 0 1,1 0 0,0 0-1,1 0 1,-1 0 0,0-1-1,0 0 1,1 1 0,-1-1 0,1-1-1,6 2 1,8 0 166,1 0-1,0-2 1,22-2 0,57-10 405,-77 8-557,0 0 0,0-2 0,0 0 1,-1-1-1,0-1 0,0-1 0,27-17 0,-32 16-34,-1-1-1,0 0 1,0-1-1,-2-1 1,1 0-1,-1 0 0,-1-1 1,0-1-1,11-20 1,-15 21-68,0-1 0,-1 1 0,0-2 0,-1 1 0,3-19 0,-6 23-29,0 1-1,-1-1 1,0 1 0,-1-1 0,0 0-1,-1 1 1,0-1 0,-5-18 0,6 27 5,-1-1 0,0 1 1,0-1-1,0 1 1,0 0-1,0-1 1,0 1-1,0 0 0,-1 0 1,1 0-1,-1 0 1,1 0-1,-1 0 0,0 1 1,0-1-1,0 0 1,0 1-1,0 0 1,0-1-1,-1 1 0,1 0 1,0 0-1,0 0 1,-1 0-1,1 1 1,-1-1-1,1 1 0,-1-1 1,1 1-1,-1 0 1,1 0-1,-1 0 1,1 0-1,-1 0 0,1 1 1,-1-1-1,1 1 1,-1 0-1,1-1 1,0 1-1,-1 0 0,1 1 1,-4 1-1,-1 2-4,-1 0 0,1 1-1,0 0 1,0 0 0,1 0-1,-8 10 1,-32 48-296,27-35 469,1 2-1,2 0 1,1 1 0,-19 57 0,31-78-53,1-1 0,0 0 0,1 1 0,0-1 0,1 1 0,-1-1 0,2 1 0,2 16-1,-2-22-5,0 0 0,1-1-1,-1 1 1,1 0 0,0-1-1,0 1 1,0-1-1,1 1 1,0-1 0,-1 0-1,2 0 1,-1 0 0,0-1-1,1 1 1,-1-1-1,1 0 1,0 0 0,0 0-1,1 0 1,3 1 0,4 1 74,-1 0 0,1-1 1,0-1-1,0 0 1,0-1-1,0 0 1,23 0-1,1-3-436,48-8 0,15-1-4375,-55 9 2467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34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3392,'-4'2'4902,"4"-2"-4816,-5 9 1235,-1-2 923,2-3-1033,11-3-655,82 5-101,2-1-126,197 4 1281,-285-9-1940,8 0 1190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20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 4736,'0'68'4981,"-3"-22"-3732,-16 92 1,10-87-918,-3 67 0,11-98-272,2 111 1336,1-120-1373,-2-11-45,0 0 0,1 1 0,-1-1 0,0 0 0,0 0 0,0 0 1,0 0-1,0 0 0,0 0 0,0 0 0,1 0 0,-1 0 0,0 0 1,0 0-1,0 0 0,0 0 0,0 0 0,0 0 0,1 0 0,-1 0 1,0 0-1,0 0 0,0 0 0,0 0 0,0 0 0,1 0 0,-1 0 1,0 0-1,0 0 0,0 0 0,0 0 0,0 0 0,0 0 0,0 0 1,1 0-1,-1 0 0,0-1 0,0 1 0,0 0 0,0 0 0,2-2-333,0-1 1,0 0-1,0 0 0,-1 1 0,3-6 0,9-27-2813,0 0 1019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35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23 2304,'-8'-22'5378,"3"32"-3535,2 3-1662,1 0 0,0 0 1,0 25-1,-2 13 401,-2-6-207,-28 156 690,16-69-883,-2 12 142,14-108-75,5-24-27,-1 1 0,-1-1-1,-7 23 1,9-32-115,0-1 0,0 1-1,0-1 1,1 1 0,-1-1-1,1 1 1,0-1 0,0 1-1,0 2 327,-1-5-413,1 0-1,0 0 0,0 0 0,0 0 0,0 0 0,-1 0 1,1 0-1,0 0 0,0 0 0,0 0 0,0 0 0,-1 0 1,1 0-1,0 0 0,0 0 0,0 0 0,0 0 0,0 0 1,-1-1-1,1 1 0,0 0 0,0 0 0,0 0 0,0 0 1,0 0-1,0 0 0,0-1 0,0 1 0,-1 0 0,1 0 1,0 0-1,0 0 0,0 0 0,0-1 0,0 1 0,0 0 1,0 0-1,0 0 0,0-1 0,0-18 109,2 0 0,0 1 0,0-1-1,2 0 1,10-31 0,-9 37-144,1-1 0,0 1 0,0 1 1,2-1-1,-1 1 0,2 0 0,-1 1 0,14-13 0,-4 6-70,2 0 0,0 2-1,1 0 1,42-23 0,-49 32-24,1 0 0,0 1 0,-1 0 0,2 1 0,-1 1 0,1 1 0,-1 0 0,1 1 0,17 0 1,-30 2 59,0 0 0,0 0 0,-1 0 0,1 0 0,0 1 0,-1-1 1,1 1-1,-1 0 0,1 0 0,-1 0 0,1 0 0,-1 0 0,1 1 1,-1-1-1,0 1 0,0-1 0,0 1 0,0 0 0,3 3 0,-4-3 47,1 1 0,-1-1 0,0 0 0,0 0 0,0 0 0,-1 1-1,1-1 1,-1 0 0,1 1 0,-1-1 0,0 1 0,1-1-1,-1 1 1,-1-1 0,1 0 0,0 1 0,0-1 0,-1 1-1,0-1 1,1 0 0,-3 4 0,1-1 40,-1-1 0,1 1-1,-1-1 1,0 0 0,0 0 0,-1-1 0,-6 7 0,0-2 127,-21 15 1,6-10-29,0 0 0,-38 13 0,-27 13-123,82-36-44,-10 7-114,18-10 139,-1 0 1,1 1-1,-1-1 1,1 0-1,0 1 1,-1-1-1,1 0 1,0 1-1,-1-1 1,1 1 0,0-1-1,0 1 1,-1-1-1,1 0 1,0 1-1,0-1 1,0 1-1,0-1 1,0 1-1,0-1 1,0 1-1,-1-1 1,1 1-1,1-1 1,-1 1-1,0-1 1,0 1-1,0-1 1,0 1-1,0-1 1,0 1-1,1 0 1,1 2 24,0 0-1,1 0 1,-1 0 0,1 0 0,-1 0-1,1-1 1,0 1 0,0-1 0,1 0-1,2 2 1,40 19 412,-34-17-343,22 10 175,56 30 240,-75-38-450,-1 1-1,-1 1 1,25 22-1,-35-29 38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36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45 2912,'-4'0'352,"4"0"-308,-1 1 1,1-1 0,-1 0 0,1 0 0,0 0-1,-1 0 1,1 0 0,0 0 0,-1 0 0,1 0 0,0 0-1,-1 0 1,1 0 0,-1-1 0,1 1 0,0 0-1,-1 0 1,1 0 0,0 0 0,0-1 0,-1 1-1,1 0 1,0 0 0,-1 0 0,1-1 0,0 1-1,0 0 1,-1-1 0,1 1 0,-6-1 1995,-4-1 947,10 2-2956,0 0 0,0 0-1,0 0 1,-1-1 0,1 1 0,0 0 0,0 0-1,0 0 1,0 0 0,0 0 0,-1 0 0,1 0-1,0 0 1,0 0 0,0-1 0,0 1 0,0 0-1,0 0 1,0 0 0,-1 0 0,1 0 0,0-1-1,0 1 1,0 0 0,0 0 0,0 0-1,0 0 1,0-1 0,0 1 0,0 0 0,0 0-1,0 0 1,0 0 0,0-1 0,0 1 0,0 0-1,0 0 1,0 0 0,0 0 0,0-1 0,0 1-1,0 0 1,1 0 0,-1 0 0,0 0 0,0-1-1,2-8 818,24-4-58,-18 11-785,0 0 0,0 0 0,16-1 0,-21 2-41,1 1 0,0 0 0,-1 0 0,1 1 0,-1-1 0,1 1 0,-1-1 0,0 1 0,1 0 0,-1 1 0,0-1 0,4 2 0,-6-2 22,0 0 1,0 0-1,-1 1 1,1-1-1,0 0 1,0 0-1,-1 0 1,1 1 0,-1-1-1,1 0 1,-1 1-1,1-1 1,-1 0-1,0 1 1,0-1-1,0 1 1,1-1-1,-1 0 1,-1 1 0,1-1-1,0 1 1,-1 1-1,-8 35-29,9-37 49,-11 30 106,-2-1 1,-16 28-1,13-25 418,-14 36 0,29-68-464,0 1 1,1-1-1,0 1 0,-1-1 0,1 1 1,0-1-1,0 1 0,0-1 0,0 1 1,0-1-1,0 3 0,0-3-24,1-1 0,-1 1-1,0-1 1,0 1 0,1-1 0,-1 1 0,0 0 0,1-1-1,-1 1 1,1-1 0,-1 1 0,1-1 0,-1 0 0,1 1-1,-1-1 1,1 1 0,-1-1 0,1 0 0,0 1-1,2-1 37,-1 1-1,1-1 0,-1 1 0,1-1 0,-1 0 1,1 0-1,-1 0 0,1-1 0,0 1 0,-1-1 0,0 1 1,4-2-1,17-6-76,-15 5-44,-1 0 0,0 1-1,12-2 1,-16 3-869,0 1 0,0 0 1,0 0-1,0 0 0,0 1 0,0-1 0,5 2 0,4 3-1690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38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59 2240,'-13'0'9731,"26"-4"-9073,4-4-484,1-1 132,0 2-1,0 0 1,22-5 0,-6 6-1720,1 3-1,0 0 1,70 5-1,-22 0-975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39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1312,'0'0'22,"0"0"-1,0 0 1,0 0 0,0 0 0,0 0-1,0 1 1,0-1 0,0 0 0,0 0 0,0 0-1,0 0 1,0 1 0,0-1 0,0 0-1,0 0 1,0 0 0,0 0 0,0 0-1,0 1 1,0-1 0,0 0 0,0 0-1,0 0 1,-1 0 0,1 1 0,0-1-1,0 0 1,0 0 0,0 0 0,0 0-1,0 0 1,0 0 0,-1 0 0,1 0-1,0 1 1,0-1 0,0 0 0,0 0-1,0 0 1,-1 0 0,1 0 0,0 0-1,0 0 1,0 0 0,0 0 0,-1 0-1,1 0 1,0 0 0,0 0 0,0 0-1,0 0 1,0 0 0,-1 0 0,1 0-1,0 0 1,0 0 0,0 0 0,0 0 0,-1-1-1,3 14 2509,-9 105 2572,1-42-4231,4-40-635,-6 64 146,4-70-275,-18 103 1306,19-125-2447,7-3 234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39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93 3232,'0'-2'262,"-1"1"0,0 0-1,1 0 1,-1-1 0,0 1 0,0 0 0,0 0-1,0 0 1,-4 0 1690,5 1-1918,0 0 1,0 0 0,0 0 0,0 0 0,0 0-1,0 0 1,0 0 0,0 0 0,-1 0 0,-2 1 149,0 0 0,0-1 1,0 1-1,0 0 1,0 1-1,0-1 0,0 0 1,0 1-1,1-1 0,-1 1 1,0 0-1,1 0 0,-1 0 1,1 1-1,0-1 1,0 0-1,-4 6 0,2-3-149,0 1-1,1-1 1,-1 1-1,1 0 1,0 0-1,1 1 1,-4 11-1,4-8 55,0-1-1,1 1 0,1 0 0,-1 0 1,1 0-1,1-1 0,0 1 1,0 0-1,6 18 0,-6-25-41,0 1 0,1-1 0,-1 0 0,1 1 0,0-1 0,0 0 0,0 0 0,0 0 0,1 0 0,-1 0 0,1 0 0,0-1 0,0 0 0,0 1 0,0-1 0,0 0 0,0 0 0,1 0 0,-1-1 0,0 1 0,1-1 0,0 0 0,-1 0 0,1 0 0,0-1 0,-1 1 0,1-1 0,6 0 0,1-1 95,-1-1 1,1 0 0,-1 0 0,0-1 0,1-1 0,15-8-1,-10 6-27,22-11 112,0-2 0,-2-1-1,46-34 1,-77 50-200,0 0 0,0 0 1,-1 0-1,1-1 0,-1 1 1,5-8-1,-8 9-25,1 1 1,-1-1-1,1 1 1,-1-1-1,0 0 0,0 1 1,0-1-1,-1 0 0,1 0 1,-1 0-1,1 0 1,-1 1-1,0-1 0,0 0 1,-1-5-1,0 4-8,0 0-1,-1 1 0,1-1 1,-1 0-1,0 1 0,0-1 1,0 1-1,-1-1 0,1 1 1,-1 0-1,0 0 0,0 0 1,0 1-1,0-1 0,0 1 1,-6-4-1,-6-2-68,0 0 1,-25-9-1,36 16 44,-14-6-39,-1 1 0,0 0 0,-25-3 0,33 8-151,0 0 0,0 0 0,-1 1 0,1 1 0,0 0 0,0 0 0,-12 4 0,4 2-701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44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2912,'0'0'7946,"12"-4"-6708,15-7 36,-22 9-1243,-1 1-1,1 0 1,0 0-1,0 0 1,0 0 0,0 1-1,0-1 1,-1 2-1,1-1 1,9 1-1,99 4 125,66 10 64,-137-14 1010,-25-1-1990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45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13 2720,'-4'-12'5792,"5"18"-4562,-1-6-1197,0 0 0,0 1 0,1-1 0,-1 0 0,0 1 0,0-1 0,0 0 0,0 1 0,0-1-1,0 0 1,0 0 0,0 1 0,0-1 0,0 0 0,0 1 0,0-1 0,0 0 0,-1 1 0,1-1-1,0 0 1,0 1 0,0-1 0,0 0 0,0 1 0,-1-1 0,1 0 0,0 0 0,0 1 0,0-1-1,-1 0 1,0 2 27,0 0-1,0-1 0,1 1 0,-1 0 0,0 0 1,1-1-1,-1 1 0,1 0 0,0 0 0,0 0 1,0 2-1,-3 15 260,-9 20 218,1 2-1,-7 58 1,15-49-93,3 64-1,2-40-140,-2-59-527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46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26 3136,'0'0'215,"1"-1"1,-1 0-1,1 1 0,-1-1 0,1 0 1,-1 0-1,0 1 0,1-1 1,-1 0-1,0 0 0,1 0 1,-1 1-1,0-1 0,0 0 1,0 0-1,0 0 0,0 0 0,0 1 1,0-3-1,-1 3-113,1 0-1,0-1 1,-1 1-1,1 0 1,-1 0-1,1 0 1,-1-1-1,1 1 1,0 0-1,-1 0 1,1 0-1,-1 0 1,1 0-1,-1 0 1,1 0-1,-1 0 1,1 0-1,0 0 1,-1 0-1,1 0 1,-1 0-1,1 0 1,-1 0-1,0 1 1,-3 0 81,0 1-1,0-1 1,0 1-1,1 0 1,-1 1 0,-4 2-1,-16 17 183,1 1-1,2 0 1,0 2-1,1 1 0,-26 45 1,43-65-292,0 0 0,0 0 0,0 1 1,1-1-1,0 1 0,0 0 0,1-1 0,0 1 1,0 9-1,1-13-25,0-1 1,0 0-1,0 1 1,0-1-1,1 0 1,-1 1-1,1-1 1,0 0-1,0 0 1,0 0-1,0 1 0,0-1 1,0 0-1,0 0 1,1-1-1,-1 1 1,1 0-1,0 0 1,-1-1-1,1 1 1,0-1-1,0 1 1,0-1-1,0 0 1,0 0-1,0 1 1,0-2-1,0 1 1,1 0-1,3 1 1,2-1 84,0 0 1,0 0-1,0-1 1,0 0 0,0 0-1,0-1 1,15-3 0,55-17 402,69-32-984,-137 49 248,-8 3 131,-1 0 0,1 0 0,0 1 0,-1-1 0,1 1 0,0-1 0,-1 1 0,1 0 1,0-1-1,2 1 0,-4 1 34,1-1 0,0 0 0,-1 1 0,1-1 0,0 1 1,-1-1-1,1 1 0,-1-1 0,1 1 0,0 0 0,-1-1 1,0 1-1,1 0 0,-1-1 0,1 1 0,-1 0 0,0-1 1,1 1-1,-1 0 0,0 0 0,0-1 0,0 1 1,1 0-1,-1 0 0,0 0 0,0 1 0,2 11-316,-1-3 488,1-1 1,0 1-1,7 17 1,-8-25-55,0 1 1,0-1 0,1 0-1,-1 1 1,1-1 0,-1 0-1,1 0 1,0 0 0,0 0-1,0-1 1,0 1 0,0 0-1,0-1 1,1 1 0,-1-1-1,0 0 1,1 0 0,-1 0-1,3 1 1,3 0 70,-1-1 0,0 0 0,1 0 0,-1 0 0,1-1 0,-1 0 0,1 0 0,13-4 0,-3 0 143,0-1 0,23-10 0,-35 12-295,0 0-1,0 0 1,0-1-1,-1 1 0,1-1 1,-1 0-1,0-1 1,0 1-1,0-1 0,0 0 1,-1 0-1,0-1 1,0 1-1,-1-1 0,1 0 1,-1 0-1,0 0 1,-1 0-1,0-1 1,0 1-1,0-1 0,-1 1 1,1-1-1,-2 1 1,1-1-1,-1 0 0,0 0 1,0 1-1,-1-1 1,0 0-1,0 1 0,0-1 1,-1 0-1,0 1 1,-1 0-1,1-1 0,-6-7 1,1 3-286,-1 0 1,-1 0-1,0 1 1,0 0-1,-1 1 1,-1 0-1,1 1 1,-1 0-1,-1 0 1,1 1-1,-1 0 1,-18-6 0,27 12-219,-1-1 1,1 0 0,-1 1-1,1-1 1,0-1 0,-4-2-1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47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17 3072,'0'0'976,"-2"0"-587,-31 0 5670,81-12-3878,-40 11-2160,1-1 1,-1 2-1,0-1 1,0 1-1,9 0 0,-15 0-42,0 1-1,0-1 0,1 0 0,-1 1 0,0-1 1,0 1-1,0 0 0,0-1 0,0 1 0,0 0 0,0 0 1,0 0-1,0 1 0,-1-1 0,1 0 0,0 1 1,-1-1-1,1 1 0,-1 0 0,0-1 0,1 1 0,1 3 1,-3-3 32,1-1 0,-1 1 1,0 0-1,0-1 1,0 1-1,0-1 0,0 1 1,0-1-1,-1 1 0,1-1 1,0 1-1,-1-1 1,1 1-1,-1-1 0,0 1 1,1-1-1,-1 0 1,0 1-1,0-1 0,0 0 1,0 0-1,-1 2 0,-5 5 239,0-1-1,-10 8 0,11-10-42,1 0 7,0-1-73,0 0 0,0 0 0,1 1 0,-8 10 0,11-14-92,1 0 1,-1 0-1,0 0 0,1 0 0,-1 0 0,1 0 0,0 0 1,-1 0-1,1 1 0,0-1 0,0 0 0,-1 0 1,1 0-1,0 0 0,0 1 0,0-1 0,1 0 1,-1 0-1,0 0 0,0 0 0,1 1 0,-1-1 0,1 0 1,-1 0-1,1 0 0,-1 0 0,1 0 0,-1 0 1,1 0-1,0 0 0,0 0 0,-1 0 0,3 1 1,1 1 46,0 0 1,0 0 0,1 0 0,-1-1 0,1 0-1,0 0 1,0 0 0,0 0 0,0-1 0,0 1-1,0-1 1,0 0 0,8-1 0,8 1-267,0-2-1,23-3 1,14 0-5240,-31 5 413,4 6 1584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48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48 1728,'-10'-8'5061,"18"8"-3864,-1 1 0,1 0 1,9 3-1,21 2-119,9-4 281,72-7-1,50-15-202,-47 5-672,79 1-388,-151 14-139,98 13 0,-64 4-666,-83-17 1230,5 2-2962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21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 5824,'-4'-9'1552,"3"12"-469,4 22 64,-2-15-881,1 14 416,-2 0 0,-4 34 0,0 13 237,2 1-365,2 50 1,1-46 322,-1-47-2708,-5-54-6777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49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78 2816,'1'-1'133,"-1"1"0,0-1-1,1 0 1,-1 1 0,0-1 0,1 0 0,-1 1 0,0-1-1,1 0 1,-1 1 0,1-1 0,-1 1 0,1-1 0,0 1 0,-1 0-1,1-1 1,0 1 0,0-1 0,0 0 31,0 1 0,0-1 0,0 0 0,0 0 0,0 1 0,0-1 0,0 0 0,0 0 0,-1 0 0,1 0 0,0 0 0,0-2 0,0 1 3,-1 1 1,0-1 0,1 1-1,-1-1 1,0 1 0,0-1-1,0 1 1,0 0 0,0-1-1,0 1 1,-1-1 0,1 1 0,-1-1-1,1 1 1,-1 0 0,1-1-1,-1 1 1,-1-3 0,1 2-40,-1 0 1,0 1 0,1-1-1,-1 0 1,0 0 0,0 1-1,0-1 1,0 1 0,-1 0-1,1 0 1,0 0 0,-3-1-1,1 1-56,1 0 0,-1 1 0,1-1 0,-1 1 0,1 0 0,-1 0 0,1 0 0,-1 1 0,1-1 0,-7 2 0,3 0 48,-1 1-1,1-1 0,-15 8 1,12-4-45,1 1 0,-1-1 0,1 2 0,0-1 0,1 2 0,0-1 0,0 1 0,1 0 0,-11 17 0,13-17 13,0 0-1,0 0 0,1 0 0,1 0 0,0 1 1,0 0-1,0-1 0,2 1 0,-1 0 0,1 0 1,0 15-1,2-16 4,0 0 0,1 0 0,0 0 0,1-1-1,0 1 1,0-1 0,0 0 0,1 0 0,1 0 0,-1 0 0,7 7 0,-5-7-10,1 1-1,0-1 1,0-1 0,1 0 0,0 0-1,1 0 1,-1-1 0,1 0 0,10 5-1,-14-9-218,0 0-1,1 0 1,-1 0-1,0 0 1,1-1-1,-1 0 1,1 0-1,0 0 1,9-1-1,-11 0-506,-1-1 0,1 1 0,0-1 0,-1 0 0,1 0 0,-1-1 0,1 1 0,-1-1 0,1 1 0,-1-1 0,0 0 0,0 0 0,0-1 0,5-4-1,9-8-2004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49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3552,'0'-2'3040,"11"4"-539,78-4 1812,45-8-3527,-99 4-1428,-23 3-1039,0 1 0,21-1-1,-12 6-296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4:50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31 4320,'-6'-7'4500,"6"7"-4286,5-6 1568,17-1-1582,-18 6 266,4-1-231,-1 0 5,0 0 1,1 1 0,11-2 0,-17 3-241,0 0 0,-1 0 0,1 0 0,0 0 1,0 1-1,-1-1 0,1 0 0,0 1 0,-1-1 0,1 1 0,0 0 0,-1-1 0,1 1 0,-1 0 1,1 0-1,-1 0 0,1 0 0,-1 0 0,0 0 0,0 1 0,2 1 0,-2-2-2,0 1 0,-1 0 0,1-1-1,-1 1 1,1 0 0,-1 0 0,0 0 0,1 0-1,-1-1 1,0 1 0,0 0 0,-1 0-1,1 0 1,0 0 0,0-1 0,-1 1 0,1 0-1,-1 0 1,0-1 0,-1 4 0,-1 1 99,0 0-1,0 0 1,-1 0 0,-5 6 0,6-9 60,1 1 0,-1-1 0,1 1 0,-1 0 0,1-1 0,0 1 0,1 0 0,-1 0 0,-2 9 0,4-12-85,0 0 0,0 1 0,0-1 0,0 0 0,0 0 0,0 1 1,1-1-1,-1 0 0,0 0 0,1 1 0,-1-1 0,0 0 0,1 0 1,0 0-1,0 2 0,1-1-8,-1-1-1,0 0 1,1 1 0,-1-1-1,1 0 1,-1 0 0,1 0-1,0 0 1,-1 0 0,1-1-1,0 1 1,0 0 0,2 0-1,6 1-72,0-1-1,0 0 0,0-1 0,0 0 0,0-1 0,0 1 0,12-4 0,26-1-3061,-41 4 1724,0 1-1,0 1 1,1-1-1,11 4 1,11 6-1533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32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2976,'0'-11'10715,"10"6"-11105,-6 2 598,1 1 0,0 0 0,0 0 0,0 0 0,0 1 0,1-1 1,-1 1-1,0 0 0,7 0 0,9 1 90,22 1 0,-7 1 44,134-9 228,2 0-293,-165 7-477,1 0-1,-1-1 0,1 0 1,-1 0-1,0 0 0,1-1 0,-1 0 1,0-1-1,0 1 0,9-6 1,-15 8 43,-1-1 1,1 1-1,-1 0 1,1-1 0,-1 1-1,1-1 1,-1 1-1,1 0 1,-1-1 0,1 1-1,-1-1 1,0 1-1,1-1 1,-1 0 0,0 1-1,1-1 1,-1 1-1,0-1 1,1 0 0,-1-1-332,4-3-1032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32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3648,'-11'3'2210,"12"-2"-1902,0-1-1,0 1 1,0-1 0,0 1 0,0-1 0,0 1 0,0-1 0,0 0 0,0 1 0,1-1 0,-1 0 0,2 0 0,45 4 2123,65-4 0,-48-1-2008,41 3 122,-1 1-3079,-82-3 1025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36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3072,'0'-8'8100,"0"12"-8312,-1 72 2330,3 85-146,0-141-1680,1 0 0,1-1 0,7 19 0,-11-37-314,0-1 0,0 0 0,0 0 1,0 1-1,0-1 0,0 0 0,0 0 0,0 1 0,0-1 0,0 0 0,0 0 0,1 1 0,-1-1 1,0 0-1,0 0 0,0 0 0,0 1 0,1-1 0,-1 0 0,0 0 0,0 0 0,0 0 0,1 0 0,-1 1 1,0-1-1,0 0 0,1 0 0,-1 0 0,0 0 0,0 0 0,1 0 0,-1 0 0,0 0 0,0 0 1,1 0-1,-1 0 0,0 0 0,0 0 0,1 0 0,-1 0 0,0 0 0,1 0 0,9-8-4128,-5 4 2586,3-1-766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36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0 4064,'-20'8'5978,"30"-4"-5227,-1 0 1,1-1-1,0 0 0,0 0 0,11 0 0,30 5 209,0-3 1,52 0-1,104-12-253,80 3-2317,-275 5 18,1 0-1,21 5 0,-12 2-556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37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12 3072,'0'0'48,"0"-1"0,0 1 0,0 0 1,1-1-1,-1 1 0,0-1 0,0 1 0,0 0 0,0-1 1,0 1-1,0 0 0,1-1 0,-1 1 0,0 0 0,0-1 1,0 1-1,1 0 0,-1 0 0,0-1 0,0 1 1,1 0-1,-1 0 0,0-1 0,1 1 0,-1 0 0,0 0 1,1 0-1,-1-1 0,0 1 0,1 0 0,-1 0 0,1 0 1,-1 0-1,0 0 0,1 0 0,0 0 0,6-3 2474,-76 52 5335,-2 8-6005,52-39-1867,0 0-1,1 1 0,1 1 1,1 1-1,-14 23 0,25-35 27,-5 7 53,0 1 0,1-1 0,1 2 0,1-1 0,-7 27 0,12-36-125,-4 25-614,6-31 327,0 1 1,0-1-1,0 0 1,0 0-1,0 0 1,1 1 0,-1-1-1,1 0 1,0 0-1,0 0 1,-1 0-1,4 4 1,3 2-1482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37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32 5408,'-8'-19'1728,"7"19"-1685,1 0 1,0 0 0,0-1-1,0 1 1,0 0-1,-1-1 1,1 1 0,0 0-1,0 0 1,0-1 0,0 1-1,0 0 1,0-1-1,0 1 1,0 0 0,0-1-1,0 1 1,0 0-1,0-1 1,0 1 0,0 0-1,0-1 1,0 1-1,0 0 1,1-1 0,-1 1-1,0 0 1,0 0 0,0-1-1,0 1 1,1 0-1,-1-1 1,0 1 0,0 0-1,1 0 1,-1 0-1,0-1 1,0 1 0,1 0-1,-1 0 1,0 0-1,1 0 1,-1-1 0,0 1-1,1 0 1,12 0 1845,-13 0-1859,33 5 790,0 1 0,-1 1 1,0 2-1,43 18 0,-53-17-643,-1 1 0,0 0-1,0 2 1,-1 0 0,-1 1 0,31 29-1,-40-32-84,-1 0 0,-1 0-1,1 1 1,-2-1-1,0 2 1,0-1-1,-1 1 1,6 19-1,1 10 508,9 58 0,-17-71-743,-1 0 0,-2 1 0,-2 53 0,0-63-358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38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14 6720,'-3'-14'10085,"3"16"-10034,1-1 1,-1 0-1,1 1 1,0-1-1,-1 0 0,1 0 1,0 0-1,0 0 1,0 0-1,1 2 0,5 5 66,44 60 735,-16-23-754,-28-34-17,0 0 0,-1 0-1,-1 0 1,0 1 0,7 21 0,-11-31-52,-1 0 0,1 0 0,-1 0-1,0 0 1,0 0 0,0 0 0,0 0 0,0 0 0,0 0 0,0 0-1,-1 2 1,1-3 2,-1 0-1,1 0 0,-1 0 1,1 0-1,-1 0 0,1 0 1,-1 0-1,0 0 1,1-1-1,-1 1 0,0 0 1,0 0-1,1-1 1,-1 1-1,0-1 0,0 1 1,0-1-1,0 1 0,0-1 1,0 1-1,0-1 1,0 0-1,0 1 0,0-1 1,-1 0-1,-10 1 69,-1-1-1,1 0 1,-16-3 0,-2 0-3,-62-10 156,51 5-776,16 2-1433,5-4-3531,15 9 3504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21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16 171 5888,'-12'-14'1898,"12"14"-1852,0 0 0,-1-1 0,1 1 0,0 0 0,0-1 0,-1 1 0,1 0 0,0-1 0,0 1-1,0 0 1,-1-1 0,1 1 0,0-1 0,0 1 0,0 0 0,0-1 0,0 1 0,0 0 0,0-1-1,0 1 1,0-1 0,0 1 0,0-1 0,0 1 0,0 0 0,0-1 0,0 1 0,0 0-1,0-1 1,1 1 0,-1-1 0,0 1 0,0 0 0,0-1 0,1 1 0,-1-1 0,13-7 610,-8 6-461,139-92 1874,-136 89-2010,-1 0 0,1 1 0,0 0 0,0 0 0,0 1 0,0 0 0,1 0 0,-1 1 0,1 0 1,-1 1-1,1-1 0,0 2 0,0-1 0,0 1 0,0 1 0,-1 0 0,1 0 0,0 0 0,-1 1 0,1 1 0,-1-1 0,1 1 0,-1 1 0,0 0 0,0 0 1,11 8-1,33 30 496,-34-26-371,26 18-1,-39-31-94,1 1 1,-1-1 0,1 0-1,0-1 1,0 1 0,1-1-1,-1 0 1,0-1 0,10 2-1,3-5 418,3-1-161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38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78 7040,'-8'-5'3200,"16"2"-2752,2-2 1920,8 5-1376,21-3 1152,9 0-1249,14-5 449,3 3-800,1-7-160,-4 4-224,-10-3-192,-8 8 0,-9-5-2080,-4 4 1153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39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7 2720,'-1'0'222,"-23"-3"10201,32 1-8812,14 2-590,-14-1-873,1 1-1,-1 0 0,10 1 1,-15 0-139,0-1 1,0 1-1,-1 0 1,1 0-1,-1 0 1,1 0-1,-1 0 1,1 1-1,-1-1 1,1 1-1,-1-1 0,0 1 1,3 3-1,-4-3-13,0-1 1,0 0-1,0 0 0,-1 1 0,1-1 0,0 1 0,-1-1 0,1 0 0,-1 1 0,0-1 0,1 1 0,-1-1 0,0 1 0,0-1 0,0 1 0,0-1 0,0 1 0,0-1 0,-1 1 0,1-1 0,0 1 0,-1-1 0,1 1 0,-1-1 0,0 1 0,1-1 0,-1 0 0,0 1 0,0-1 0,0 0 0,-1 1 0,-4 6 86,0-1-1,-1 1 1,-11 9 0,14-14-15,-29 21 631,23-16 313,-19 15 0,81-26 728,108-12-4363,-116 14 1082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45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20 2816,'4'-6'3135,"-4"6"-3102,0 0 115,1 1-1,0-1 1,0 0 0,-1 0 0,1 0 0,0 0-1,0 0 1,0 0 0,-1 0 0,1 0-1,0-1 1,0 1 0,-1 0 0,1 0 0,0-1-1,0 1 1,-1 0 0,1-1 0,0 1 0,-1-1-1,2 0 1,3-5 1746,-5 6-1846,0 0 0,0 0 0,-2-3 913,2 3-913,0 0 0,0 0 0,0 0 0,0 0 0,0 0 0,0 0 0,-1 0 0,1 0 0,0 0 0,0 0 0,0 0 0,0 0 0,0 0 0,0 0 0,-1 0 0,1 0 0,0 0 0,0 0 0,0 0 0,0 0 0,-1 0 0,-1 0 27,0 1-1,-1-1 0,1 0 1,0 1-1,-1-1 0,1 1 1,0 0-1,-1 0 0,1 0 1,0 0-1,0 0 0,-4 3 1,-22 23-140,21-20 6,-9 11-39,-16 21 1,27-32 142,1 0-1,0 0 1,0 0-1,0 1 1,1 0 0,-5 15-1,7-20-17,1-1-1,-1 0 1,1 0 0,0 0-1,0 0 1,0 0-1,0 0 1,0 0-1,0 1 1,0-1 0,1 0-1,-1 0 1,1 0-1,0 0 1,-1 0-1,1 0 1,0 0 0,0 0-1,0 0 1,1-1-1,-1 1 1,0 0-1,1-1 1,-1 1 0,1-1-1,-1 1 1,1-1-1,0 0 1,-1 0 0,1 1-1,2 0 1,2 0 99,-1 0 1,1 0 0,-1 0 0,1-1 0,0 0-1,0 0 1,0 0 0,0-1 0,-1 0 0,8-1-1,22-4 320,-24 2-538,-1 2 1,16-2-1,-25 3 53,0 0 1,0 1-1,0-1 0,0 0 1,0 0-1,0 1 0,1-1 0,-1 0 1,0 1-1,0-1 0,0 1 1,0 0-1,0-1 0,-1 1 0,1 0 1,0-1-1,0 1 0,0 0 1,0 0-1,-1 0 0,1 0 0,0 1 1,11 26-397,-6-11 288,1-2 98,-4-5 81,1 0 1,1-1 0,0 0-1,1 0 1,6 9-1,-10-17 3,-1 1 0,1 0 0,-1-1 0,1 1-1,0-1 1,0 1 0,0-1 0,0 0 0,0 0 0,0 0 0,0 0 0,0 0-1,0 0 1,0-1 0,1 1 0,-1-1 0,0 0 0,0 1 0,1-1 0,-1 0-1,0 0 1,0 0 0,1-1 0,-1 1 0,0-1 0,0 1 0,1-1 0,3-1 0,12-8 201,0 0 1,0-1 0,-1-1 0,0 0 0,-1-1 0,20-22 0,-22 21-116,21-21 133,-33 32-223,1 0 0,-1 0 0,0 0 0,-1 0 0,1 0-1,0 0 1,-1 0 0,0 0 0,0-1 0,2-5 0,-3 5-37,-1 1 1,1 0-1,-1 0 1,1-1-1,-1 1 1,0 0-1,0 0 1,0 0-1,-1 0 1,1 0-1,-1 0 1,0 0-1,0 0 1,0 1-1,0-1 0,0 1 1,0-1-1,-5-2 1,0-2-62,-1 0 1,0 1-1,-1 1 1,-15-9-1,13 9-38,-22-6-1,11 4-445,6-1-1318,14-13-6395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45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18 3136,'-18'-14'5669,"36"12"-3846,-12 1-1683,4 0-28,1 1 1,0 0-1,-1 1 1,14 2-1,-19-2-140,0 0 1,0 0-1,1 1 0,-1-1 0,0 1 0,0 0 0,-1 1 0,1-1 0,0 1 1,5 5-1,-7-6 49,-1 1 1,0 0 0,0 0 0,0 0 0,-1 0-1,1 0 1,-1 1 0,1-1 0,-1 0-1,0 1 1,0-1 0,-1 1 0,1-1 0,-1 1-1,0-1 1,0 1 0,0-1 0,-1 6-1,-1 8 394,0 0-1,-8 24 1,8-32-280,-7 17 521,7-21-486,0 1 1,0-1 0,1 1-1,-1-1 1,1 1 0,0 0-1,1-1 1,0 1 0,0 7-1,0-12-142,0-1 0,0 1 0,0-1 0,1 0 0,-1 1 0,0-1 1,0 1-1,1-1 0,-1 1 0,0-1 0,1 0 0,-1 1 0,0-1 0,1 0 0,-1 1 0,0-1 0,1 0 0,-1 0 0,1 1 0,-1-1 0,1 0 0,-1 0 0,1 0 0,-1 0 0,1 0 0,-1 1 0,1-1 0,-1 0 1,0 0-1,1 0 0,-1 0 0,1 0 0,-1 0 0,1-1 0,-1 1 0,1 0 0,-1 0 0,1 0 0,0 0 0,24-9 151,-19 6-125,35-16 93,-31 13-718,0 1 0,1 0 0,-1 1 0,1 0-1,0 1 1,17-3 0,11 4-1391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46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33 4992,'-23'3'6322,"33"-3"-4404,288-11 925,-211 7-2753,-29 1-129,81-3 419,-87 2-627,-20-3-2663,-22 7 1753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46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73 4384,'-22'19'7578,"54"-30"-4564,11-3-2338,0 1 1,49-7-1,93-4-583,-92 17-742,-30 5-3107,-18 4 1335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50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28 2080,'7'-6'7867,"-7"6"-7621,-7-9 1562,5 7-1825,0 1 0,0-1-1,-1 1 1,1 0 0,0 0 0,-1 0 0,1 0-1,-1 0 1,-4-1 0,-2 2 66,0 0 1,0 1-1,0 0 1,0 0-1,0 1 1,0 0-1,-15 6 1,4 0 131,-1 1 0,-19 12 0,22-10-92,-26 19 0,40-26-87,-1 0-1,1 0 0,-1 0 1,1 1-1,1-1 0,-1 1 1,0 0-1,1 0 0,-5 10 1,7-12 24,0-1 1,1 1 0,-1 0 0,0-1 0,1 1-1,0 0 1,-1-1 0,1 1 0,0 0-1,1-1 1,-1 1 0,0 0 0,1-1 0,-1 1-1,1 0 1,0-1 0,0 1 0,0-1-1,0 1 1,0-1 0,1 0 0,-1 1 0,1-1-1,-1 0 1,1 0 0,0 0 0,0 0-1,0 0 1,0-1 0,3 3 0,7 4 121,0-2 0,0 1 0,0-2 0,23 9 0,-23-10-60,13 6 220,1-2-1,0-1 1,0-1-1,1-1 1,49 3 0,-69-8-794,1-1 1,-1 0 0,10-2-1,1 0-852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50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30 3968,'-7'-1'529,"5"1"-355,0 0 0,0 0-1,1 0 1,-1 0 0,0 1 0,1-1-1,-1 0 1,1 1 0,-3 0-1,15-1 4082,35-3-2499,0-4-1125,11-2-375,-1 3-1,82 0 0,-102 6 77,-21-1-1008,25 2-1,-36 0-163,1 0-1,-1 0 1,0 0-1,0 0 1,8 4-1,1 2-1489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51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3808,'-1'-4'5438,"8"2"-3205,14-2-2214,-12 2 536,0 0-551,1 0 0,-1 0 0,1 1 0,0 1 0,18 0 1,-26 1-21,0-1 1,0 0 0,0 0-1,0 1 1,0-1 0,0 1-1,0 0 1,0 0 0,0-1-1,0 1 1,-1 0 0,1 0-1,0 1 1,-1-1 0,1 0-1,-1 1 1,1-1 0,-1 1-1,1-1 1,-1 1 0,0-1-1,0 1 1,0 0 0,0 0-1,0 0 1,-1-1 0,1 1-1,0 0 1,-1 0 0,1 0-1,-1 0 1,0 0 0,0 0-1,0 4 1,-1 3 72,0 0 0,0-1 0,-1 1 0,-1-1-1,1 1 1,-2-1 0,1 0 0,-1 0 0,-8 13 0,5-10 137,1 1-1,1-1 1,-7 21 0,11-30-170,1-1 1,0 0-1,0 1 1,-1-1-1,1 0 1,0 1-1,0-1 1,0 1-1,1-1 0,-1 0 1,0 1-1,0-1 1,1 0-1,-1 1 1,1-1-1,-1 0 1,1 0-1,-1 1 1,1-1-1,0 0 0,0 0 1,0 0-1,0 0 1,-1 0-1,1 0 1,0 0-1,1 0 1,-1 0-1,0 0 1,0-1-1,0 1 0,0 0 1,1-1-1,-1 1 1,0-1-1,1 0 1,-1 1-1,2-1 1,6 2 65,0 0 1,0-1 0,0 0-1,13-1 1,-20 0-90,32 0-28,28 0-608,-22 4-4719,-27 0 2773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51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11 151 3072,'0'0'116,"-1"0"0,0 1 1,1-1-1,-1 0 0,1 0 1,-1 1-1,1-1 0,-1 0 1,1 1-1,-1-1 0,1 0 0,-1 1 1,1-1-1,-1 1 0,1-1 1,0 0-1,-1 1 0,1-1 0,0 1 1,-1 0-1,1-1 0,0 1 1,0-1-1,-1 2 0,1-2-21,1 1-1,-1-1 1,1 1 0,-1-1-1,1 1 1,-1-1-1,1 0 1,-1 1 0,1-1-1,-1 0 1,1 1-1,-1-1 1,1 0 0,-1 0-1,1 1 1,-1-1-1,1 0 1,0 0 0,0 0-1,37 5 1833,-36-5-1837,36 1 883,1-2 1,45-6 0,78-20 352,-112 17-1013,363-75 492,-143 47-458,-201 32-1344,132 8-1,-164 3-191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22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3 166 3488,'-3'-8'5405,"12"4"-4448,3-1-334,0 0 0,0 2 0,14-4-1,-6 2-371,444-98 1770,-329 82-1898,-108 18-22,0 2 0,0 0 1,30 5-1,-53-4-178,0 0 1,0 1-1,0 0 0,0 0 1,0 0-1,0 1 1,0-1-1,0 1 0,-1 0 1,5 3-1,7 8-525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52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12 3072,'4'-11'5554,"-8"21"-1679,0 0-4142,-9 11 764,-1-1-1,-1 0 0,-22 23 0,30-35-390,-71 68 335,25-24-306,32-32-96,8-7 10,1 0 0,0 0 0,-10 17 0,21-29-162,0 0 0,1 0 0,-1-1 1,1 1-1,0 0 0,-1 0 1,1 0-1,0 0 0,-1 0 0,1-1 1,0 1-1,0 0 0,0 0 1,0 2-1,24-5-8468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52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 4224,'0'0'48,"0"0"-1,0 0 1,-1 0 0,1 0-1,0 0 1,0 0 0,0 0 0,-1 0-1,1 0 1,0-1 0,0 1-1,0 0 1,0 0 0,-1 0 0,1 0-1,0 0 1,0 0 0,0-1-1,0 1 1,0 0 0,-1 0 0,1 0-1,0-1 1,0 1 0,0 0 0,0 0-1,0 0 1,0-1 0,0 1-1,0 0 1,0 0 0,0 0 0,0-1-1,0 1 1,0 0 0,0 0-1,8-3 838,17 3 529,1 3-384,0 1 0,42 12 0,-53-11-857,-1 0 0,1 1 0,-1 1 0,0 0 0,25 18 0,-20-9-43,0 1 1,-1 1-1,-1 1 1,0 0-1,-2 1 1,18 30-1,65 141 626,-74-125-340,-18-47-405,1-1-1,0 0 1,15 26 0,-18-40-1024,-1 1 0,1 0 1,-1-1-1,1 0 0,1 0 1,-1 0-1,9 6 0,4 1-1077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53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9 5632,'-1'-8'5585,"2"16"-2242,0 7-3288,1 0 0,0 0 0,1 0-1,8 21 1,0 6-41,-2-7 69,21 107 152,-24-105 448,2 72 1,-8-106-548,0-1 0,-1 1 0,1 0 0,0 0 0,-1 0 0,0 0 0,1 0 0,-1-1 0,-3 6 0,3-7-71,1 1-1,-1-1 1,0 0-1,-1 0 1,1 1-1,0-1 1,0 0 0,0 0-1,-1 0 1,1 0-1,0-1 1,-1 1-1,1 0 1,-1 0-1,1-1 1,-1 1-1,1-1 1,-3 1-1,-3 0-1,0 0-1,0-1 0,0 0 1,1 0-1,-1-1 0,0 1 1,0-2-1,0 1 0,0-1 1,-6-2-1,-12-5-30,-30-18-1,31 15-102,-24-14-690,44 23 199,0 0 0,0 1 0,0-2 1,0 1-1,1 0 0,-1-1 0,1 0 1,0 0-1,-2-4 0,-1-1-1080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53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82 4736,'-21'0'3674,"35"-6"550,185-21-790,1 3-4349,-164 20 476,48-11-3769,-51 10 2150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54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15 3808,'-2'0'197,"0"0"1,1 0-1,-1 0 0,0 0 1,0-1-1,1 1 0,-1-1 1,0 1-1,1-1 0,-15-2 5475,20 2-5018,-1 0-697,8-1 278,1 0 0,1 1 1,-1 0-1,0 1 0,24 2 0,-13 1-291,-1 1 0,28 9-1,-40-10 27,1 1-1,10 5 1,-18-8 62,0 0 0,-1 1 0,1-1 0,-1 1 0,0 0 0,1 0 0,-1 0 0,0 0 0,0 0 0,0 0 0,0 0 1,-1 1-1,3 3 0,-3-4-15,-1-1 0,0 0 1,0 1-1,0-1 1,0 0-1,0 0 1,0 1-1,0-1 1,0 0-1,0 1 0,-1-1 1,1 0-1,0 0 1,-1 1-1,1-1 1,-1 0-1,0 0 1,1 0-1,-1 0 0,0 0 1,0 0-1,1 0 1,-1 0-1,0 0 1,0 0-1,-2 1 1,-4 4 82,0-1 1,-14 9-1,15-10-24,-9 5 315,1-1 0,-2-1 1,1 0-1,-20 6 1,32-12-185,5 1 46,9-2-15,28-4-515,1 1 0,-1 3 0,43 4-1,-52 0-452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57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68 2080,'-20'-25'5440,"19"25"-5268,1-1 0,-1 1 0,1-1 0,-1 1-1,1-1 1,-1 1 0,0-1 0,1 1 0,-1-1 0,1 1 0,-1 0-1,0-1 1,1 1 0,-1 0 0,0 0 0,0-1 0,1 1 0,-1 0-1,0 0 1,0 0 0,-1 0 0,2 0-24,-1 0-1,1 0 1,-1 0-1,1 0 1,-1 0-1,1 0 1,-1 0-1,1 0 1,-1 0-1,0-1 1,1 1 0,-1 0-1,1 0 1,0 0-1,-1-1 1,1 1-1,-1 0 1,1-1-1,-1 1 1,1-1-1,-1 1-112,1-1 0,-1 1-1,1-1 1,-1 1-1,0 0 1,1-1-1,-1 1 1,1 0 0,-1-1-1,0 1 1,1 0-1,-1 0 1,1 0-1,-1-1 1,0 1-1,1 0 1,-1 0 0,0 0-1,0 0 1,1 0-1,-1 0 1,0 0-1,1 0 1,-2 1 0,-6 0 198,6-1-128,4 0-113,-1 0-56,8 0 22,51 0 102,11 1 305,126-14-1,-135 6-73,20-3-76,-71 10 111,-3 1-3003,-4-1 1173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57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3904,'3'18'3622,"0"-4"-2471,1 23 1,-10 93 1681,0-1-1687,4-67-958,1 27 589,1-12-868,0-61-255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58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416 55 3328,'-1'-6'2798,"0"6"-2718,-10-10 2376,-14-7-313,19 13-1966,-1 1 0,1 0-1,-1 1 1,1 0 0,-1 0 0,0 0 0,0 1 0,0 0-1,0 0 1,0 1 0,0 0 0,-8 1 0,-3 0 71,1 1 1,-30 8 0,20-4 135,-58 16-70,75-19-305,1 0 0,0 1 1,0 1-1,0 0 0,1 0 1,-13 9-1,20-13-2,1-1 1,-1 1-1,0 0 0,0-1 0,0 1 1,0 0-1,0 0 0,1 0 1,-1 0-1,0 0 0,1 0 1,-1 0-1,1 0 0,-1 0 1,1 0-1,-1 0 0,1 0 1,0 0-1,0 0 0,-1 0 0,1 0 1,0 1-1,0-1 0,0 0 1,0 0-1,0 0 0,0 0 1,1 0-1,-1 1 0,0-1 1,1 0-1,-1 0 0,0 0 1,1 0-1,-1 0 0,1 0 0,0 0 1,-1 0-1,1 0 0,0 0 1,0 0-1,-1-1 0,3 2 1,3 3 88,0 0 1,0 0 0,1-1-1,14 7 1,-17-9-70,37 16 266,0-1 1,1-2-1,70 15 0,-93-25-92,34 1 0,-46-5-510,0-1-1,0 0 1,-1-1-1,1 0 0,0 0 1,-1 0-1,1-1 1,9-3-1,-3 1-964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5:59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43 3552,'-18'0'2069,"41"-2"3083,3-1-3530,31-4-625,100-9 1275,-38 1-1878,-80 15-933,-16 1-3380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00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10 2656,'0'4'1037,"0"-8"-591,-8 6 1119,1-1 0,-1 0 0,-10 0 1,5-4-720,11 3-761,0-1 1,-1 1 0,1-1-1,0 1 1,-1 0-1,1-1 1,-4 2-1,-2 1 331,9-5 2,0 2-393,1 0 0,-1 0 0,1 0 0,-1 1-1,1-1 1,-1 0 0,1 1 0,-1-1 0,3 0 0,9 1-105,-1 0 0,0 0 0,0 1 0,0 1 0,0 0 0,0 0 0,0 1 0,18 8 0,-27-10 77,-1 0 1,0 0-1,1 0 1,-1 0-1,0 1 1,0-1-1,0 1 1,0 0-1,0-1 1,0 1-1,0 0 0,-1 0 1,1 0-1,-1 1 1,1-1-1,-1 0 1,0 0-1,0 1 1,0-1-1,0 1 1,-1-1-1,1 1 0,0-1 1,-1 1-1,0-1 1,0 1-1,1-1 1,-2 1-1,1 0 1,-1 3-1,-1 8 216,-1-1 0,-1 0 0,0-1 0,-10 22 0,7-20 76,-1 4-18,4-11-73,1 1 1,0-1 0,0 1 0,0 0 0,1-1 0,-1 10 0,3-15-155,0-1 1,0 1-1,0-1 1,0 1-1,0-1 1,0 0-1,0 1 1,1-1-1,-1 1 1,1-1 0,-1 0-1,1 1 1,0-1-1,-1 0 1,1 0-1,1 2 1,0-1-5,0-1 0,-1 0 0,1 1 1,0-1-1,0 0 0,-1 0 0,1 0 1,0-1-1,0 1 0,0 0 0,0-1 1,1 1-1,-1-1 0,3 0 0,3 1 3,0-1 0,0 1-1,-1-2 1,1 1 0,0-1-1,0-1 1,-1 1 0,13-5-1,3-1-705,-6 1-2711,-8 5 1412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23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414 139 2560,'0'-2'207,"1"0"1,-1 0-1,1-1 0,0 1 1,0 0-1,0 0 0,0 0 1,0 0-1,0 0 1,0 0-1,1 0 0,-1 1 1,1-1-1,3-3 0,9-13 1707,-12 14-1518,0 1 0,-1-1 0,0 1 0,0-1 0,0 0 1,0 0-1,0-7 0,0 9-292,-1 1 1,0-1-1,-1 0 0,1 0 1,0 0-1,0 0 0,-1 1 0,1-1 1,-1 0-1,1 0 0,-1 1 1,0-1-1,0 0 0,0 1 1,0-1-1,0 1 0,0-1 1,0 1-1,-1 0 0,-2-3 1,1 2-50,0 0 1,0 1 0,-1-1 0,1 1 0,0-1-1,-1 1 1,1 0 0,-1 1 0,0-1-1,1 1 1,-1-1 0,1 1 0,-7 0 0,0 1 18,0 1 0,0-1 0,0 2 0,-15 4 1,-2 3 37,0 1 1,0 1-1,1 2 1,-41 28-1,52-31-65,1-1 1,1 2-1,0 0 0,1 1 0,0 0 0,0 1 1,2 0-1,0 1 0,-11 20 0,18-29-21,1 0 0,-1 0 0,1 0 1,0 1-1,-1 9 0,3-13-9,0 0-1,-1-1 1,1 1 0,1 0 0,-1-1 0,0 1 0,1 0-1,-1-1 1,1 1 0,0-1 0,0 1 0,0-1 0,0 1-1,0-1 1,1 0 0,2 4 0,0-1 45,1 0-1,0-1 1,0 0 0,1 0 0,-1 0-1,1-1 1,0 1 0,0-1 0,0-1-1,0 1 1,12 2 0,9 2 190,41 4 0,-60-10-228,33 3-152,-1-1 0,1-2 0,0-2 0,52-8 0,-61 5-746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01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21 5312,'6'-21'3974,"-3"25"-3317,0 6-392,-2 2 104,0-1 0,-1 0 0,-3 19 0,1-3-53,-15 171 1385,-53 249 0,62-419-1319,6-21 10,0 1 0,0 0 0,1 0 0,-1 8-1,8-22 497,4-9-586,4-5-275,1 1-1,1 0 1,23-20 0,-17 17-60,3-5-47,-8 8-134,1 1 0,0 0 0,2 2 0,-1 0-1,25-14 1,-42 29 164,0 0 0,0 0 0,0 0 0,1 0 0,-1 1 0,0-1 0,0 0 0,0 1-1,1 0 1,-1-1 0,0 1 0,1 0 0,-1 0 0,0 0 0,1 1 0,-1-1 0,0 0 0,3 2 0,-4-2 21,1 1-1,-1 0 1,1 0 0,-1 0 0,1 0-1,-1 0 1,0 1 0,1-1 0,-1 0-1,0 0 1,0 1 0,0-1 0,0 1-1,0-1 1,0 1 0,-1-1 0,1 1-1,0 0 1,-1-1 0,1 1 0,-1 0-1,0 0 1,1 3 0,-1 0 37,0 0 1,0 0-1,0 0 0,-1 0 0,0 0 1,0 0-1,0 0 0,-1-1 1,1 1-1,-1 0 0,0 0 1,-1-1-1,1 0 0,-5 7 1,1-3 140,0-1 0,-1 1 0,1-2 0,-1 1 0,-1-1 0,-14 10 0,-1-6 183,19-8-378,-1 0 1,1 0-1,0 0 1,-1 1-1,-4 3 0,9-6 44,0 1 0,0-1 0,-1 0 0,1 1 0,0-1 0,0 1 0,0-1 0,0 0 0,-1 1 0,1-1 0,0 1 1,0-1-1,0 1 0,0-1 0,0 1 0,0-1 0,0 1 0,0-1 0,1 1 0,-1-1 0,0 0 0,0 1 0,0-1 0,0 1 0,1-1 0,-1 0 0,0 1 0,0-1 0,1 1 0,-1-1 0,0 0 0,1 1 0,-1-1 0,0 0 0,1 0 0,-1 1 0,18 15 25,-13-12 97,2 3-31,-1-2-8,0 0 0,0 0 0,0-1 0,1 1 0,-1-1 0,10 4 0,2 2 41,-16-8-203,1 0 0,0 0 0,-1 0 1,1-1-1,0 1 0,0-1 0,0 0 0,0 0 0,0 0 0,6 1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01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 5632,'-19'-8'8547,"35"10"-7345,-12-2-1163,1 0-1,-1 0 1,1 1 0,-1 0 0,1 0 0,-1 0-1,0 0 1,1 1 0,-1-1 0,5 4 0,-7-4-51,-1 0 1,1 0 0,0 1 0,-1-1 0,1 0 0,-1 1 0,0-1 0,1 1 0,-1 0 0,0-1 0,0 1 0,0 0 0,0 0-1,0 0 1,-1-1 0,1 1 0,-1 0 0,1 0 0,-1 0 0,1 0 0,-1 0 0,0 0 0,0 0 0,0 0 0,-1 4 0,0-1 52,0 0 0,0 0 0,0 0 0,-1-1 1,0 1-1,0-1 0,0 1 0,-5 6 0,-27 31 789,12-16-329,21-25-475,0 0-1,0 0 1,1 0 0,-1 0 0,1 0-1,-1 0 1,1 0 0,-1 0 0,1 0-1,-1 0 1,1 0 0,0 0-1,0 0 1,0 0 0,-1 0 0,1 1-1,0-1 1,0 0 0,1 0 0,-1 0-1,0 0 1,0 0 0,1 2 0,0-1 23,0-1 1,0 1-1,0 0 1,0 0-1,1-1 1,-1 1-1,0-1 1,1 1-1,0-1 1,-1 0-1,4 3 1,3 0 47,1 1-1,-1-2 1,1 1 0,11 3 0,-10-5-54,-1-1 1,1 1 0,-1-2-1,13 1 1,13 0-1514,-30 0 396,0 0-1,0 0 1,0 0-1,9 4 1,-1 2-1331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04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60 3712,'1'-2'515,"1"-1"1,-1 1 0,0 0-1,1-1 1,0 1-1,-1 0 1,1 0-1,3-3 1,-4 4-334,-1 0 0,1 0 0,-1 0 1,1 0-1,-1-1 0,1 1 1,-1 0-1,1 0 0,-1-1 0,0 1 1,0 0-1,0-1 0,0 1 0,0 0 1,0-1-1,0-1 0,-1-3 890,1 6-1038,0-1 0,0 1 0,0-1 0,0 1 0,-1 0 0,1-1 1,0 1-1,0-1 0,-1 1 0,1 0 0,0-1 0,-1 1 0,1 0 0,0-1 0,-1 1 0,1 0 0,0 0 0,-1-1 0,1 1 0,-1 0 0,1 0 0,0 0 0,-1 0 0,1-1 0,-1 1 0,1 0 0,-1 0 0,1 0 0,0 0 0,-1 0 0,1 0 0,-1 0 0,0 0 0,-17 1 340,16 0-299,-9 0-61,0 1 1,1 1-1,-1 0 1,0 1-1,1 0 1,0 0-1,0 1 1,0 0-1,1 1 1,-1 0-1,1 1 1,1 0-1,-1 0 1,-8 10-1,11-10 5,1-1 0,0 0-1,1 1 1,-1 0-1,1 0 1,0 0-1,1 0 1,0 1 0,0 0-1,1-1 1,0 1-1,0 0 1,1 0 0,0 0-1,0 0 1,1 1-1,0-1 1,0 0-1,1 0 1,2 11 0,-1-11 32,0 0 1,1 0-1,0 0 1,0 0-1,1 0 1,0-1-1,1 1 1,-1-1-1,1 0 1,9 10-1,-11-14 0,0-1 0,0 1-1,1 0 1,-1-1 0,0 0-1,1 0 1,-1 0 0,1 0 0,0-1-1,0 1 1,0-1 0,0 0 0,-1 0-1,1 0 1,1-1 0,-1 1-1,0-1 1,0 0 0,0 0 0,0 0-1,0-1 1,0 0 0,0 1-1,5-3 1,-3 1 29,0-1 0,0 0 0,0 0 0,0 0 1,0-1-1,8-7 0,30-30 201,-7 5-531,-37 35 223,1 0-1,-1 1 1,1-1-1,0 1 0,0-1 1,-1 1-1,1-1 1,0 1-1,0 0 1,-1-1-1,1 1 1,0 0-1,0 0 1,1-1-1,-1 1 14,-1 0 1,0 0-1,0 1 0,1-1 0,-1 0 1,0 0-1,1 0 0,-1 0 1,0 0-1,0 1 0,1-1 0,-1 0 1,0 0-1,0 1 0,1-1 1,-1 0-1,0 0 0,0 1 0,0-1 1,0 0-1,1 0 0,-1 1 0,0-1 1,0 0-1,0 1 0,0-1 1,1 5-102,-1-1 0,1 1 0,-1-1 1,-1 9-1,1 3-96,1-5 238,0-1 0,1 1-1,1-1 1,0 0 0,0 1-1,1-1 1,0-1 0,10 18-1,-13-24 20,0-1 0,1 0 0,-1 1 0,1-1 0,0 0 0,-1 0 0,1 0 0,0 0 0,1 0 0,-1 0 0,0 0 0,0-1 0,1 1 0,-1-1 0,1 0 0,-1 0 0,1 1 0,0-2 0,-1 1 0,1 0 0,0-1 0,-1 1 0,7 0 0,-3-2 49,0 1-1,0-1 1,-1 0 0,1-1-1,0 1 1,0-1 0,-1 0-1,1-1 1,-1 1 0,0-1-1,7-5 1,5-4 310,31-30 1,-33 27-214,0 0 1,-2-1 0,18-25-1,-25 31-141,0 0-1,0 0 0,-1-1 1,-1 0-1,1 1 0,-2-1 1,5-23-1,-7 29-52,0 0-1,-1 0 1,0 0-1,0 0 1,0 1-1,-1-1 1,0 0 0,0 0-1,0 0 1,0 0-1,-1 1 1,0-1-1,-4-7 1,4 9-93,0 0-1,0 0 1,-1 0 0,0 0-1,1 1 1,-1-1 0,0 1-1,0-1 1,-1 1 0,1 0-1,0 1 1,-1-1 0,1 0-1,-1 1 1,1 0 0,-1 0-1,0 0 1,-4 0 0,4 0-539,0 0-1,0 1 1,0 0 0,0 0 0,0 0 0,0 0 0,0 1-1,0 0 1,0-1 0,-5 3 0,9-3 575,0 0 0,0 0-1,0 0 1,-1 0 0,1 0 0,0 0-1,0 0 1,0 0 0,0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05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39 4576,'-11'-17'1450,"11"17"-1358,-1-1 0,1 1 0,-1-1 0,0 1-1,1 0 1,-1-1 0,1 1 0,-1-1 0,0 1 0,1 0-1,-1 0 1,0-1 0,0 1 0,1 0 0,-2 0-1,-1-1 836,8-2 741,1 1-1322,0-1 1,0 1-1,1 1 0,-1-1 0,0 1 0,1 0 0,6 0 0,-10 1-343,-1 0 0,0 1-1,0-1 1,0 0 0,0 1 0,0-1-1,0 1 1,0 0 0,0 0-1,0 0 1,0 0 0,-1 0 0,1 0-1,0 0 1,-1 0 0,1 1 0,0-1-1,-1 1 1,0-1 0,1 1 0,-1-1-1,0 1 1,0 0 0,0 0-1,0 0 1,1 2 0,1 3 31,-1 0-1,0 0 1,0 0 0,-1 0-1,1 0 1,-1 13 0,-1 0 679,-4 23 1,3-40-644,1 2 121,-1 0 0,1 0-1,0 0 1,1 0 0,0 8-1,-1-12-155,0 0 0,1 0-1,-1 1 1,0-1 0,1 0-1,-1 0 1,1 0 0,-1 0-1,1 0 1,-1 0 0,1 0-1,0 0 1,0 0 0,-1 0-1,1-1 1,0 1 0,0 0-1,0 0 1,0-1 0,0 1-1,0-1 1,0 1 0,0 0-1,0-1 1,0 0 0,0 1-1,0-1 1,0 0-1,1 0 1,-1 1 0,0-1-1,1 0 1,7-1 20,0 0 0,0-1 0,-1 0 0,13-5 0,11-2-586,-11 4-1257,-1 1 1,1 1-1,0 0 0,41 2 1,-14 8-629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05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75 2496,'-10'4'891,"-28"4"8362,42-9-8572,1 1 1,-1-1-1,0 0 1,7-3-1,5-1-185,77-15 192,153-11 0,-176 22-624,-41 4-1109,44-1 0,-67 5-207,3-2-357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05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97 4064,'-7'-1'593,"0"0"1,0 0-1,-9-4 0,35-3 5817,43-15-4383,137-21-491,-66 30-3253,-98 15-1568,-3 6 933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08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9 3808,'12'-9'6346,"-11"10"-6176,0-1 0,-1 0-1,1 0 1,-1 1 0,1-1 0,-1 0-1,1 0 1,-1 1 0,0-1-1,1 1 1,-1-1 0,1 0-1,-1 1 1,0-1 0,1 1-1,-1-1 1,0 1 0,1-1 0,-1 1-1,0-1 1,0 2 0,3 11 73,-1 1 0,-1 0 0,0 0 0,-1 0 0,-1 0 0,-4 25 0,1 9 18,3-41-246,0 20 199,2 31 0,0-4-28,-1-50-112,0-1-1,0 1 0,-1-1 1,0 1-1,1-1 1,-1 0-1,0 1 1,-1-1-1,1 0 1,0 1-1,-1-1 1,-3 4-1,4-6-21,0 0 0,0-1 1,-1 1-1,1 0 0,0-1 0,0 1 0,-1-1 0,1 0 0,0 1 1,0-1-1,-1 0 0,1 0 0,0 0 0,-1 0 0,1 0 1,0 0-1,-1 0 0,1 0 0,0-1 0,-1 1 0,1-1 0,0 1 1,-2-1-1,-36-17 215,23 11-277,-26-9-9,-1 2-1,-54-11 1,69 18-213,23 5-561,-1 0 0,0 1 0,0 0 0,-11-1 0,12 4-935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09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17 105 5472,'-14'-9'1760,"14"9"-1720,0 0-1,0 0 1,0 0 0,-1 0 0,1-1 0,0 1 0,0 0-1,0 0 1,0 0 0,0 0 0,-1 0 0,1-1 0,0 1-1,0 0 1,0 0 0,0 0 0,0 0 0,0-1-1,0 1 1,0 0 0,0 0 0,0 0 0,0 0 0,0-1-1,-1 1 1,1 0 0,0 0 0,0 0 0,1-1 0,-1 1-1,0 0 1,0 0 0,0 0 0,0 0 0,0-1 0,0 1-1,0 0 1,0 0 0,0 0 0,0 0 0,0-1 0,0 1-1,1 0 1,-1 0 0,0 0 0,0 0 0,0 0-1,0-1 1,0 1 0,1 0 0,-1 0 0,0 0 0,0 0-1,0 0 1,1 0 0,-1 0 0,0 0 0,0 0 0,0 0-1,0 0 1,1 0 0,13 1 1568,13 0 437,146-19 2008,-134 11-3946,58-19-1,-15 3-361,-42 13-535,-4 4 215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28.9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233 472 2976,'0'-14'971,"0"12"-422,-1-10 2421,0 12-2925,0 1 0,0-1 0,1 0 0,-1 1 0,0-1 0,0 0 0,1 1 0,-1-1 0,0 1 0,0-1 0,1 1 0,-1-1 0,0 1 0,1 0 0,-1-1 0,1 1 0,-1 0 0,0 0 0,-10 19-2,8-16 14,-88 154 546,60-101-163,-33 64 346,61-114-737,0 0 0,0 1 0,1-1 0,0 1 0,0-1 0,1 1 0,-1 15-1,2-21-21,0 1 0,1-1-1,-1 0 1,0 0-1,1 1 1,-1-1 0,1 0-1,0 0 1,0 0-1,0 0 1,0 0 0,0 0-1,0 0 1,0 0 0,1 0-1,-1 0 1,1-1-1,-1 1 1,1-1 0,0 1-1,0-1 1,-1 0-1,1 1 1,0-1 0,0 0-1,0 0 1,0 0-1,1 0 1,-1-1 0,4 2-1,3-1 80,0 0 0,1-1 0,-1 0 0,0 0 0,0-1 1,0 0-1,0 0 0,0-1 0,0-1 0,0 1 0,-1-1 0,1-1 0,-1 0 0,0 0 0,0 0 0,7-6 0,-9 5-62,0 0 1,-1 0-1,0-1 1,0 1-1,0-1 1,-1 0-1,0 0 1,4-8-1,-2 3-7,7-13 17,0 0 0,-2-2 0,13-38-1,13-83 210,-31 121-202,9-38 6,-3 0 0,-3-1 0,-3-1 1,-4-113-1,-2 168-93,-1 2-19,1 1-1,-1 0 1,0-1-1,-1 1 1,-4-16-1,5 24 40,1-1-1,0 0 0,0 1 1,0-1-1,-1 1 1,1-1-1,0 1 0,-1-1 1,1 1-1,0-1 1,-1 1-1,1 0 0,-1-1 1,1 1-1,-1 0 1,1-1-1,-1 1 0,1 0 1,-1-1-1,0 1 1,1 0 0,-1 0 0,1 0 0,-1 0 0,1 0 0,0 0 0,-1 0 0,1 1 0,0-1 0,-1 0 0,1 0 0,-1 0 0,1 1 0,0-1 0,0 0 0,-1 0 0,1 1 0,0-1 0,-1 0 0,1 1 0,0-1 0,-1 1 0,-8 21-172,-27 134-125,24-91 334,5-25 32,-3 80 1,11 43-60,1-59-17,-2-68 166,1 0 0,3 0 1,13 61-1,-16-91-34,1 0 1,1 1-1,-1-2 0,8 12 0,-10-15-76,1-1-1,0 1 0,0-1 0,0 1 1,0-1-1,0 0 0,1 1 0,-1-1 1,0 0-1,1 0 0,-1 0 0,1 0 1,-1 0-1,1 0 0,-1 0 0,1-1 1,0 1-1,-1-1 0,1 1 0,0-1 1,-1 1-1,1-1 0,2 0 1,0 0 42,-1-1 0,1 0 0,0 0 1,0 0-1,-1-1 0,1 1 0,-1-1 1,1 0-1,-1 0 0,3-2 0,29-28 279,-25 22-252,33-38 101,-32 35-357,1 0 0,-1 0 0,23-16 0,-33 27 94,1 1 0,-1 0 0,1 0 0,0 0 0,-1 0 0,1 0 0,0 1 0,0-1 0,-1 0 0,1 1 0,0-1 0,0 1 0,0 0-1,0 0 1,0 0 0,0 0 0,0 0 0,-1 0 0,1 0 0,0 0 0,0 1 0,0-1 0,0 1 0,0 0 0,-1-1 0,1 1 0,0 0 0,-1 0 0,1 0 0,3 3 0,2 2-34,-1 1 1,1 0 0,-1 0 0,0 1-1,5 10 1,6 5 305,-10-14-79,1 0 0,0-1 0,0 0-1,1-1 1,0 0 0,0 0 0,1-1 0,16 9 0,-22-13-81,-1-1 0,1 1-1,0-1 1,0 0 0,0 0 0,0 0 0,0 0 0,0-1 0,0 1 0,0-1-1,0 0 1,0 0 0,0-1 0,0 1 0,0-1 0,0 0 0,0 0 0,-1 0 0,1 0-1,0-1 1,0 0 0,-1 0 0,1 0 0,-1 0 0,0 0 0,1-1 0,2-3-1,0 0-4,-1-1-1,0-1 0,-1 1 1,1-1-1,-2 1 0,1-1 0,-1 0 1,4-14-1,2-5-61,0 1-94,-4 10-176,0 1-1,2 0 1,10-20 0,-16 34 248,-1 0 0,0 1 0,1-1 0,-1 0 0,1 0 0,-1 1 0,1-1 0,-1 0 0,1 1 0,0-1 0,-1 0 0,1 1 0,0-1 0,-1 1 0,1 0 1,0-1-1,0 1 0,0-1 0,-1 1 0,1 0 0,0 0 0,0-1 0,0 1 0,1 0 0,-1 1-12,0-1-1,0 1 1,0-1-1,1 1 1,-1 0-1,0 0 1,0 0 0,0 0-1,0 0 1,0 0-1,-1 0 1,1 0 0,0 0-1,0 0 1,-1 0-1,2 2 1,4 8-56,-1 1 1,0-1-1,-1 1 0,0 0 0,-1 0 1,2 14-1,-1 0 280,0 50 0,-4-65 15,-1 0 1,-3 20 0,4-29-132,0 1-1,-1-1 1,1 0-1,-1 1 1,0-1-1,0 0 1,0 0-1,0 0 1,0 0-1,0 0 1,-1 0-1,1 0 1,-1 0-1,1 0 1,-1-1-1,0 1 0,1-1 1,-4 3-1,4-4-41,-1 1-1,1-1 0,0 0 0,0 0 0,0 1 0,0-1 1,0 0-1,-1 0 0,1 0 0,0 0 0,0-1 0,0 1 1,0 0-1,0 0 0,-1-1 0,1 1 0,0-1 0,-2 0 1,-19-15 147,9 7-238,12 8 9,1 1 0,-1-1 0,0 0 0,0 1 0,1-1 0,-1 0 0,1 0 0,-1 0 0,1 1 0,-1-1 0,1 0 0,-1 0 0,1 0 0,0 0 0,-1 0 0,1-2 0,0 3 45,0 0 0,0 0-1,0-1 1,0 1 0,0 0 0,0 0-1,0 0 1,0-1 0,0 1 0,0 0-1,0 0 1,0-1 0,0 1 0,0 0 0,0 0-1,0 0 1,0-1 0,0 1 0,0 0-1,1 0 1,-1 0 0,0 0 0,0-1-1,0 1 1,0 0 0,0 0 0,1 0 0,-1 0-1,0 0 1,0-1 0,0 1 0,1 0-1,-1 0 1,0 0 0,0 0 0,0 0-1,1 0 1,-1 0 0,0 0 0,0 0 0,1 0-1,-1 0 1,0 0 0,0 0 0,0 0-1,1 0 1,-1 0 0,0 0 0,0 0-1,1 0 1,-1 0 0,0 0 0,0 0 0,0 1-1,1-1 1,-1 0 0,0 0 0,0 0-1,0 0 1,0 0 0,1 1 0,-1-1-1,0 0 1,0 0 0,0 1 0,2-1 6,-1 0 1,1 1-1,-1-1 1,1 0-1,-1 1 1,1-1 0,0 0-1,-1 0 1,1-1-1,2 1 1,3-1 30,8 0 15,0 0-1,26-6 0,-29 4-135,0 0-1,0 1 1,0 1-1,0 0 1,24 2 0,-28 0 53,-1 0 1,1 1 0,-1 0 0,1 0 0,-1 1 0,0 0 0,0 0 0,0 1 0,0 0 0,6 5 0,-8-6 13,0 2-1,-1-1 0,1 1 1,-1-1-1,0 1 1,-1 0-1,1 1 0,-1-1 1,0 1-1,0-1 1,-1 1-1,0 0 0,2 8 1,0 2 39,-1 1 0,-1 1 0,0-1 1,-2 0-1,0 0 0,0 0 0,-6 26 0,1-16 161,-1 0 0,-1 0 0,-21 47 0,4-27 198,22-42-279,-1-2 0,0 1 0,1 0 1,-1-1-1,-1 1 0,1-1 0,-1 0 0,-4 4 0,7-7-65,1 1 0,-1-1 0,1 1 0,-1-1 0,1 1 0,-1-1 0,0 0 0,1 1 0,-1-1 0,1 0-1,-1 0 1,0 1 0,0-1 0,1 0 0,-1 0 0,0 0 0,1 0 0,-1 0 0,0 0 0,1 0 0,-1 0 0,0 0 0,0 0 0,1 0 0,-1-1 0,0 1 0,1 0-1,-1 0 1,0-1 0,1 1 0,-1 0 0,1-1 0,-1 1 0,0-1 0,1 1 0,-1-1 0,1 1 0,-1-1 0,1 1 0,0-1 0,-1 1 0,1-1 0,-1 0 0,1 1-1,0-2 1,-2-2 4,1 0 0,0 0-1,1 0 1,-1 0-1,1 0 1,0 0 0,0 0-1,0-5 1,3-15-42,1-1 0,1 1 0,2 1 0,0-1 0,1 1-1,1 0 1,15-25 0,-3 10-33,1 1-1,3 2 1,37-44-1,-25 34-90,-17 19-103,2 2 0,0 0-1,39-31 1,-60 54 209,0-1 0,0 1 0,1 0 0,-1 1-1,0-1 1,1 0 0,-1 0 0,1 1 0,-1-1 0,1 0 0,-1 1 0,1 0-1,0-1 1,-1 1 0,1 0 0,0 0 0,-1 0 0,1 0 0,0 0 0,-1 0-1,1 0 1,-1 1 0,1-1 0,0 1 0,-1-1 0,1 1 0,-1-1 0,1 1-1,-1 0 1,0 0 0,1 0 0,-1 0 0,0 0 0,1 0 0,-1 0 0,0 0-1,0 0 1,1 3 0,2 1 29,0 1-1,-1 1 1,0-1 0,0 0-1,-1 1 1,0 0 0,0-1-1,0 1 1,-1 0 0,0 0-1,0 0 1,-1 0 0,0 0-1,-1 9 1,0-11 85,0 0 0,0 0 1,0 0-1,-1 0 0,0 0 1,0 0-1,0 0 0,-4 4 1,5-7-49,0 0 0,0 0 0,-1-1 0,1 1 0,-1-1 0,1 1 0,-1-1 0,0 1 1,1-1-1,-1 0 0,0 0 0,0 0 0,0 0 0,0 0 0,0 0 0,0 0 0,0-1 0,0 1 0,0-1 1,0 0-1,-4 1 0,5-1-44,-1 0 0,0-1 0,0 1 0,1 0 0,-1 0 0,0-1 0,0 1 0,1-1 0,-1 0 0,-2-1 0,4 2-1,0 0 1,0 0 0,0 0 0,0 0 0,0 0 0,0 0 0,0 0 0,0 0-1,0 0 1,0 0 0,0 0 0,0 0 0,0 0 0,0 0 0,0 0 0,1 0-1,-1 0 1,0 0 0,0 0 0,0 0 0,0 0 0,0 0 0,0 0 0,0 0-1,0 0 1,0 0 0,0 0 0,0 0 0,0-1 0,0 1 0,0 0 0,0 0 0,0 0-1,0 0 1,0 0 0,0 0 0,0 0 0,0 0 0,0 0 0,0 0 0,0 0-1,0 0 1,0 0 0,0 0 0,0 0 0,0 0 0,0 0 0,0-1 0,0 1-1,0 0 1,0 0 0,0 0 0,0 0 0,0 0 0,0 0 0,0 0 0,0 0-1,0 0 1,0 0 0,16 3-315,1 2 343,1-2 1,0 0-1,1-1 0,-1 0 1,0-2-1,1 0 0,-1-1 0,31-6 1,-26 2 115,1-1 0,-1-1 0,0-1 1,0-1-1,-1-1 0,22-13 0,-38 19-60,0 0 0,0 0 0,0-1-1,0 0 1,-1 0 0,10-11 0,-14 14-83,0 1-1,1-1 1,-1 1 0,0-1-1,0 0 1,-1 0 0,1 0-1,0 0 1,-1 0 0,1 1-1,-1-1 1,1 0 0,-1 0-1,0 0 1,0 0 0,0 0-1,0 0 1,0 0 0,0 0-1,-1 0 1,1 0 0,-1 0-1,1 0 1,-1 0-1,0 0 1,0 0 0,0 0-1,0 1 1,0-1 0,-2-2-1,2 3-32,0-1-1,0 1 0,-1-1 0,1 1 0,-1-1 0,1 1 0,-1 0 0,1 0 0,-1 0 0,0 0 0,0 0 1,0 1-1,1-1 0,-1 0 0,0 1 0,0-1 0,0 1 0,-3-1 0,2 1-24,0 1-1,0-1 0,0 0 0,0 1 0,1 0 1,-1-1-1,0 1 0,0 0 0,1 1 1,-1-1-1,-4 3 0,4-1 45,-1-1-1,1 0 1,0 1 0,0 0 0,0 0-1,1 0 1,-1 0 0,1 0-1,0 0 1,-1 1 0,1-1-1,1 1 1,-1-1 0,1 1 0,-1 0-1,1 0 1,0-1 0,0 1-1,0 5 1,1-7 30,1 1 0,-1-1 0,1 1 1,-1-1-1,1 1 0,0-1 0,0 1 0,0-1 0,0 0 0,0 1 0,1-1 0,-1 0 0,1 0 0,0 0 1,-1 0-1,1 0 0,0 0 0,0 0 0,0-1 0,0 1 0,1-1 0,-1 0 0,0 1 0,5 0 1,4 3 115,2 0 1,-1-1 0,20 3-1,-28-6-64,9 1 111,0-1 0,1-1-1,-1 0 1,0-1 0,18-2-1,-10 0-77,-3 1-57,-1 0 0,0-1 0,0-1 0,-1-1 0,1 0 0,-1-1 0,16-9 0,-7-5-46,-2 1-43,-21 18 51,0 0 0,0 0 0,-1-1 0,1 1 0,-1-1 0,1 1 0,-1-1 0,0 1 0,2-4 0,-2 1-48,0 9-21,1 1-1,0-1 0,0 0 0,1 0 0,0 0 1,4 7-1,0-2 57,-1 0 0,5 14-1,-10-22 3,1 6 2,1-1-1,0 1 0,7 11 1,-8-17 32,0 1 1,-1-1-1,1 0 1,0 0 0,0 0-1,1 0 1,-1 0-1,0 0 1,1-1-1,-1 1 1,1-1 0,-1 1-1,1-1 1,3 1-1,-2-1 41,0 0 0,0 0 0,0-1-1,0 0 1,1 1 0,-1-1-1,0-1 1,0 1 0,0 0-1,0-1 1,0 0 0,0 0 0,0 0-1,-1-1 1,1 1 0,7-5-1,2-2 153,0-1-1,-1 0 0,13-13 0,-8 8-233,-2-1 49,-1 0 0,0-1 1,-2 0-1,16-24 1,1-3-216,-21 32 76,-6 7-36,1 0 0,-1 0 0,1 1 0,0-1 0,7-5 1,-9 8 124,0 0 1,-1 1-1,1-1 1,0 1-1,0-1 1,0 1-1,0 0 1,0-1-1,0 1 1,0 0-1,0 0 1,0-1-1,1 1 1,-1 0-1,0 0 1,0 0-1,0 0 1,0 1 0,0-1-1,0 0 1,0 0-1,0 1 1,0-1-1,0 0 1,0 1-1,0-1 1,0 1-1,0-1 1,0 1-1,0 0 1,0 0-1,13 11-24,-1 1 0,-1 0-1,0 0 1,-1 1-1,0 1 1,15 28-1,-21-35 62,0 1 0,-1-1 0,0 1 0,-1 0-1,0 1 1,-1-1 0,0 0 0,2 14-1,-4-21 8,0-1-1,0 1 0,0-1 1,0 0-1,0 1 0,-1-1 1,1 0-1,0 0 0,-1 1 1,1-1-1,-1 0 0,1 0 0,-1 1 1,0-1-1,1 0 0,-1 0 1,0 0-1,0 0 0,0 0 1,0 0-1,0 0 0,0 0 1,-2 1-1,1-1 19,0 0 0,-1 0 0,1-1 0,-1 1 0,1-1 0,-1 1 0,1-1 0,-1 0 1,1 1-1,-1-1 0,-3-1 0,-6-1 46,0 0 0,1-1-1,-23-8 1,-81-34-595,112 45-186,10 3 336,13 3 246,44 11 119,-49-12 86,-1-1-1,1 0 1,0-1-1,0-1 1,16 1-1,-24-3-3,-1-1-1,1 1 0,-1-1 0,1-1 0,-1 1 0,1-1 0,-1 0 0,10-5 0,-3 0 42,0-1-1,19-15 1,-2-6-57,-6 6-513,-21 24-469,-2 7 571,0 12 407,-1-12-184,3 10 156,0 0 1,1-1 0,1 0 0,11 26-1,-15-41-17,-1-1 0,1 1-1,-1-1 1,1 1-1,0-1 1,0 0-1,0 0 1,0 1-1,0-1 1,0 0 0,0 0-1,0 0 1,1 0-1,-1 0 1,0 0-1,1 0 1,-1-1-1,0 1 1,1 0 0,-1-1-1,1 1 1,-1-1-1,1 1 1,-1-1-1,1 0 1,-1 0-1,1 0 1,0 0 0,-1 0-1,1 0 1,-1 0-1,1 0 1,2-1-1,4-2 62,0 0 0,0 0 0,0-1-1,0 0 1,7-5 0,-10 6-90,115-70-221,-120 73 203,0 0 0,1 0-1,-1 0 1,0-1 0,0 1 0,0 0 0,1 0-1,-1 0 1,0 0 0,0 0 0,0 0 0,1 0-1,-1 0 1,0 0 0,0 0 0,1 0 0,-1 0-1,0 0 1,0 0 0,0 0 0,1 0 0,-1 0-1,0 0 1,0 0 0,1 0 0,-1 0 0,0 0-1,0 0 1,0 0 0,1 1 0,-1-1 0,0 0-1,0 0 1,0 0 0,0 0 0,1 0-1,-1 1 1,0-1 0,0 0 0,4 13-406,-4 23 299,-1-27 155,1-6-6,0-1 0,1 1 0,-1 0 0,0 0 0,1-1 0,0 1 0,0 0-1,0-1 1,0 1 0,0-1 0,0 1 0,0-1 0,1 1 0,-1-1 0,1 0 0,2 2 0,-1-1 11,1 0 1,-1 0-1,0-1 1,1 1 0,0-1-1,0 0 1,0 0-1,0-1 1,6 3-1,-2-2 32,0 0-1,0-1 0,0 0 0,-1 0 0,1-1 0,0 0 0,0 0 1,0-1-1,0 0 0,15-4 0,-16 3-2,0-1-1,0 1 1,-1-1-1,1-1 1,-1 1-1,7-6 1,-11 8-54,-1 0-1,1-1 1,-1 1 0,0-1-1,1 1 1,-1-1-1,0 1 1,0-1 0,0 0-1,0 0 1,0 0-1,-1 1 1,1-1 0,0 0-1,-1 0 1,1 0 0,-1 0-1,0 0 1,0 0-1,0 0 1,0 0 0,0 0-1,0 0 1,0 0-1,-1 0 1,0-3 0,0 1-33,-1 0 1,0 1-1,0-1 1,0 0-1,0 1 1,0 0-1,-1 0 1,1 0-1,-1 0 1,0 0 0,0 0-1,0 1 1,0-1-1,-1 1 1,1 0-1,-1 0 1,1 0-1,-1 0 1,-6-1-1,-2-2-81,-1 2 0,1 0 0,-1 0 0,-26-1-1,-65 5 210,96-2 82,8-1-67,13-2-27,23-5-87,127-11-2,-61 9 526,-98 10-495,10-1 113,26 0 1,-37 2-156,0 0-1,0 0 1,0 1 0,0-1 0,0 1 0,0 0 0,0-1 0,-1 1 0,1 1 0,0-1-1,-1 0 1,1 0 0,0 1 0,3 3 0,-5-4 17,0 0 1,-1 1-1,0-1 0,1 0 1,-1 0-1,0 1 0,1-1 1,-1 0-1,0 0 0,0 1 1,0-1-1,0 0 0,0 0 1,0 1-1,-1-1 0,1 0 1,-1 3-1,-7 18 234,12-25 817,0 0-1072,1-1 0,-1 1 0,1 0 0,0 0 0,0 0 0,0 0 0,0 1 0,0 0 0,10-3 0,0 5 38,1 1 1,-1 0 0,1 1 0,-1 0 0,27 9-1,-4-2 238,21 7-35,3 1-444,-53-15-945,-1-1 0,15 1-1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29.2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55 7808,'-70'-55'3520,"49"55"-3040,16 0-1408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24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36 3136,'-6'-9'1510,"4"7"-836,2 2-590,0 0 0,0 0 0,-1 0 0,1-1 1,0 1-1,0 0 0,0 0 0,0-1 0,0 1 1,0 0-1,0 0 0,0-1 0,0 1 0,0 0 1,0 0-1,0-1 0,0 1 0,0 0 0,0 0 1,0-1-1,1-19 5841,-5 30-5626,1 4-220,1 0 0,0 0 1,1 0-1,1 16 0,-1-7-11,0 63 108,4 0 0,3 0 0,5 0 0,22 90 0,2 7 704,-34-176-713,0 0 1,0 0-1,-1 0 1,-1 0-1,1 0 1,-2 9-1,1-14-91,1 0 0,-1 0 1,1 0-1,-1 0 0,0 0 0,0-1 0,0 1 0,0 0 0,0 0 0,0-1 1,0 1-1,-1 0 0,1-1 0,0 1 0,-1-1 0,0 0 0,1 1 0,-1-1 1,0 0-1,1 0 0,-1 0 0,0 0 0,0-1 0,0 1 0,-4 1 0,1-2 51,-1 1 0,0-1 0,0 0 0,0-1 0,1 1-1,-1-1 1,-8-2 0,-44-15 163,38 12-288,-34-9 62,31 9-67,-37-14 1,57 19-84,0 0 0,1-1 0,-1 1 0,1 0 0,-1-1 1,1 0-1,-3-2 0,5 4-92,-1-1 0,1 0 1,-1 0-1,1 1 0,-1-1 0,1 0 1,-1 0-1,1 0 0,0 0 0,-1 1 1,1-1-1,0 0 0,0 0 0,0 0 1,-1 0-1,1 0 0,0 0 0,0 0 1,1 0-1,-1 0 0,0 0 0,0 0 1,0 1-1,1-1 0,-1 0 0,0 0 1,1-2-1,2-1-804,1-1-1,-1 1 1,1-1-1,-1 1 1,1 0 0,0 0-1,1 0 1,-1 1 0,6-4-1,12-5-1470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31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1003 4640,'-10'-5'1409,"9"5"-697,4 4-417,-2-4-239,0 0 0,0 1 0,0-1 0,0 0 0,-1 0 0,1 0 0,0 0 0,0 0 0,0 0 0,0 0 0,0 0 0,0 0 0,0 0 0,0 0 0,0-1 0,-1 1 0,1 0-1,0-1 1,0 1 0,0-1 0,0 1 0,-1-1 0,2 0 0,4-2 462,11-6 84,0 0 0,0-2-1,-1 0 1,0-1 0,15-15 0,3-1-240,153-140 832,-183 164-1161,20-21 44,-15 16-144,-1 1 1,12-9-1,-19 16 59,-1 1-1,1-1 1,0 1 0,0-1-1,-1 1 1,1-1 0,0 1-1,0-1 1,0 1-1,0 0 1,-1 0 0,1-1-1,0 1 1,0 0 0,0 0-1,0 0 1,0 0-1,0 0 1,0 0 0,-1 0-1,1 0 1,0 1 0,1-1-1,-1 1 25,1 0 0,-1 0 1,0-1-1,0 1 0,0 0 0,0 0 0,0 0 0,0 0 0,0 1 0,0-1 1,0 0-1,-1 0 0,2 2 0,1 4 102,0 1-1,-1-1 1,0 0 0,2 11 0,-2-5 18,1-1 1,0 0 0,1 0-1,0 0 1,1 0 0,0 0-1,9 13 1,-11-22-84,0 0 0,0 1 1,0-1-1,1 0 0,-1-1 1,1 1-1,0-1 0,0 1 1,0-1-1,0 0 0,0 0 1,0-1-1,0 1 0,1-1 1,-1 0-1,6 0 0,0 1 61,0-1-1,0-1 1,0 0-1,0 0 1,0-1 0,13-2-1,-9-1 12,0 1-1,0-2 0,0 0 1,-1 0-1,1-1 1,-2-1-1,1 0 0,21-17 1,-28 20-110,0-1 0,-1-1 0,0 1-1,0-1 1,0 0 0,-1 0 0,1 0 0,-2 0 0,1-1 0,-1 0 0,0 0 0,0 0-1,-1 0 1,1 0 0,-2 0 0,1-1 0,-1 1 0,0-13 0,-1 18-34,1 1 0,-1 0 0,-1 0 0,1 0 0,0 0 0,0-1 0,0 1 0,-1 0 0,1 0 0,0 0 0,-1 0 0,1 0 0,-1 0 0,1 0 0,-2-2 0,2 3-7,-1 0-1,1-1 1,-1 1-1,1 0 1,-1-1-1,1 1 1,-1 0-1,1 0 1,-1 0-1,1-1 1,-1 1-1,1 0 0,-1 0 1,1 0-1,-1 0 1,1 0-1,-1 0 1,1 0-1,-1 0 1,1 0-1,-1 0 1,1 0-1,-2 1 1,0 0-49,0 0 0,0 0 0,-1 0 0,1 1 0,0-1 0,0 1 0,0-1 0,0 1 0,1 0 0,-1 0 0,0 0 0,-1 2 0,-2 3 36,1 1 0,0-1 0,0 1 0,0 0 0,1 0 0,0 0 0,1 1-1,0-1 1,0 0 0,0 11 0,2-14 62,0-1 1,0 1-1,0-1 0,1 0 0,-1 1 0,1-1 0,0 0 1,1 0-1,-1 1 0,1-1 0,0 0 0,0 0 1,0 0-1,0-1 0,1 1 0,0-1 0,-1 1 0,1-1 1,0 0-1,1 0 0,5 4 0,-2-2 45,0-1 0,0 1 0,1-2-1,-1 1 1,1-1 0,0 0 0,0-1 0,0 0-1,0 0 1,1-1 0,-1 0 0,1 0 0,-1-1-1,0 0 1,1 0 0,14-4 0,-12 2 31,1-1 0,-1 0 0,0-1 0,0 0 0,-1-1 0,1 0 0,-1-1 0,0 0 0,-1-1 0,0 0 0,15-14 0,-4 0-53,-2 0 0,-1-2 0,0 0-1,-2 0 1,21-44 0,-15 20 6,-2 0 1,15-62-1,-29 91-94,0 0 0,-2 0 0,0 0 0,-1-1 0,0 1 0,-2-1 0,-3-34 0,3 53-4,0-1-1,0 0 0,0 0 0,0 1 0,0-1 0,0 0 0,0 0 0,-1 1 0,1-1 0,0 0 0,-1 1 1,1-1-1,-1 0 0,1 1 0,0-1 0,-1 0 0,1 1 0,-1-1 0,0 1 0,1-1 0,-1 1 0,1-1 1,-1 1-1,-1-1 0,2 1 2,-1 0 0,0 1 0,0-1 1,0 0-1,0 0 0,0 1 1,1-1-1,-1 1 0,0-1 0,0 0 1,1 1-1,-1-1 0,0 1 0,1 0 1,-1-1-1,0 1 0,1 0 0,-1-1 1,1 1-1,-1 0 0,1 0 0,0-1 1,-1 1-1,1 0 0,-1 1 0,-2 6 13,0-1 0,0 1 0,0 0 0,1 0 0,-2 13 0,-2 44 97,6-59-60,-2 32 52,5 59 0,0-76-29,0 1 1,1-1-1,1 0 0,9 25 1,-9-36-11,-1 0 0,1 0 0,1-1 0,0 0 0,0 0 0,1 0 0,0 0 0,0-1 0,1-1 1,10 9-1,-7-8 72,1 0 1,0 0 0,0-2-1,0 1 1,1-1 0,0-1-1,22 6 1,-21-8 19,0 0 0,1-1 0,-1 0 0,1-2 0,-1 1 0,1-2 0,17-2-1,-21 1-42,0 0-1,0-1 0,0 0 0,0-1 0,-1 0 0,0-1 0,1 0 0,-2-1 0,15-9 0,5-8-146,26-28 0,-38 28-91,-13 20 87,-3 6-84,-2 9-44,-5 4 80,-1 1 0,0-1 0,-13 19 0,12-21 299,1-1-1,0 2 0,1-1 1,-8 28-1,14-42-138,-1 1 1,1-1-1,0 1 0,0-1 0,0 1 1,0-1-1,0 1 0,0 0 0,0-1 0,0 1 1,0-1-1,0 1 0,0 0 0,0-1 1,0 1-1,0-1 0,1 1 0,-1-1 1,0 2-1,1-2-11,-1 0 0,0 0 1,1 0-1,-1 1 0,0-1 1,1 0-1,-1 0 0,0 0 1,1 0-1,-1 0 0,0 0 0,1 0 1,-1 0-1,1 0 0,-1 0 1,0 0-1,1 0 0,-1 0 1,0 0-1,1 0 0,-1 0 0,1 0 1,1-1 43,1 0 0,-1 0 0,0 0 0,1 0 0,-1-1 0,0 1 0,3-3 0,1-2 47,-1 0 0,10-13 1,-10 12-168,0 0 1,1 0-1,8-7 0,-11 11-59,0 0 0,0 1 1,1 0-1,-1-1 0,1 1 0,6-3 0,-9 5 95,1 0 1,-1-1 0,1 1-1,-1 0 1,1 0 0,-1 0-1,1 0 1,-1 0 0,1 1-1,-1-1 1,1 0 0,-1 1-1,1-1 1,-1 1 0,0-1-1,1 1 1,-1 0-1,0 0 1,0 0 0,1-1-1,0 2 1,13 10 33,1-1 0,0-1 0,30 13 0,-37-19 57,0-1 0,0 0 1,0-1-1,1 0 0,-1 0 0,1-1 0,-1 0 0,1-1 0,12 0 0,-10-1 7,-1 0-1,1-1 0,0-1 0,0 0 1,-1 0-1,0-1 0,1 0 0,-1-1 1,-1 0-1,1-1 0,-1 0 0,16-13 1,-16 8-41,0 1 1,0-1 0,-1-1 0,0 0-1,-1 0 1,-1-1 0,11-24 0,-1-8 76,12-47 1,-24 78-112,13-50 83,16-93-1,-16 10 107,-15 114-592,-2 1 1,-5-52 0,1 74-178,-2 9 42,4 1 503,0 1 0,1 0 0,-1 0 0,0 0 0,0 0 0,1 0 0,-1-1 0,1 1 0,-1 0-1,1 1 1,-1-1 0,0 2 0,-6 31-41,1 0 0,1 0 0,1 58 0,8 129 140,1-174 84,1 1-1,22 73 1,-25-110-76,0-1 0,1 0 1,0 0-1,7 12 0,-9-20-37,-1 0 0,0 0-1,1 0 1,-1-1 0,1 1 0,0 0 0,0-1 0,0 1-1,0-1 1,0 1 0,3 1 0,-4-3 0,0 1 0,1-1 0,-1 0 0,1 0 0,-1 1 0,1-1 0,-1 0 0,0 0 0,1 0 0,-1 0 0,1-1 0,-1 1 0,1 0 0,-1 0 0,1-1 0,-1 1 1,0-1-1,1 0 0,-1 1 0,2-2 0,5-4 20,0 1 1,-1-2 0,1 1-1,-1-1 1,8-10 0,32-45-100,-18 21-220,-28 39 212,0 1-1,0 0 0,-1 0 0,1 0 1,0 0-1,0 0 0,0 0 0,1 0 1,-1 0-1,0 0 0,0 0 0,0 1 1,1-1-1,-1 0 0,0 1 0,1-1 1,1 1-1,-3 0 34,0 0 0,1 0 1,-1 0-1,0 0 0,1 0 0,-1 0 0,0 0 1,1 1-1,-1-1 0,0 0 0,1 0 0,-1 0 1,0 1-1,1-1 0,-1 0 0,0 1 0,0-1 1,0 0-1,1 0 0,-1 1 0,0-1 0,0 0 1,0 1-1,1 0 0,1 17-183,-3 8 126,-2 1 0,-7 30-1,5-30 184,1 0-1,-1 34 1,5-59-90,0 0 0,0 1 0,1-1 0,-1 1 0,0-1 0,1 1 0,0-1 0,-1 0 0,1 1 0,0-1 0,0 0 0,0 0 0,1 0 0,-1 0 0,0 0 0,1 0 0,0 0 0,-1 0 0,1 0 0,0-1 0,0 1 0,0-1 0,0 1 0,0-1 1,0 0-1,0 0 0,0 0 0,1 0 0,-1 0 0,0 0 0,1-1 0,-1 1 0,5 0 0,4 0 65,0-1 1,0 1 0,0-2-1,0 0 1,0 0-1,15-4 1,77-21 247,-86 20-365,1 0 1,-2-1-1,30-17 1,-28 15 88,-10 6-186,-8 3 124,0 0 1,-1 0 0,1 0 0,0 0 0,0 0 0,0 0 0,0 0 0,0 1 0,0-1 0,0 0 0,0 0 0,0 0-1,0 0 1,0 0 0,0 0 0,0 0 0,0 0 0,0 0 0,0 0 0,0 0 0,0 0 0,0 0 0,0 0 0,1 0 0,-1 0-1,0 0 1,0 0 0,0 0 0,0 0 0,0 0 0,0 0 0,0 0 0,0 1 0,0-1 0,0 0 0,0 0 0,0 0-1,0 0 1,0 0 0,0 0 0,0 0 0,0 0 0,0 0 0,0 0 0,0 0 0,0 0 0,0 0 0,0 0 0,0 0 0,0 0-1,1 0 1,-1 0 0,0 0 0,0 0 0,0 0 0,0 0 0,0 0 0,0 0 0,0 0 0,0 0 0,0 0 0,0 0-1,0 0 1,0 0 0,0 0 0,0-1 0,0 1 0,-9 24-724,3-17 802,3-4-47,0 1 1,0 0-1,0 0 1,1 0-1,-1 0 1,1 0-1,0 0 1,0 1 0,1-1-1,-1 1 1,1-1-1,-1 8 1,2-12-17,0 1 1,0-1-1,-1 1 1,2-1 0,-1 1-1,0-1 1,0 1-1,0-1 1,0 1-1,0-1 1,0 1-1,0-1 1,1 1 0,-1-1-1,0 0 1,0 1-1,1-1 1,-1 1-1,0-1 1,1 0 0,-1 1-1,0-1 1,1 0-1,-1 1 1,0-1-1,1 0 1,0 1 0,0-1 18,0 0 1,0 1 0,0-1 0,0 0 0,0 0 0,0 0 0,0 0 0,1 0 0,-1-1 0,0 1 0,0 0 0,1-1 0,3-1 181,0 0 0,0 0 0,8-7 1,-11 7-196,0 0 0,0 0 1,0 0-1,0-1 1,0 1-1,-1-1 0,1 1 1,-1-1-1,0 0 0,1 1 1,-1-1-1,-1 0 1,1 0-1,0 0 0,-1 0 1,1 0-1,-1 0 1,0-4-1,0 4-28,0 0 1,0 0 0,0 0-1,-1 0 1,1 0 0,-1 0-1,0 0 1,1 0-1,-1 0 1,0 1 0,-1-1-1,1 0 1,-1 1-1,1-1 1,-1 1 0,0-1-1,1 1 1,-1 0-1,-5-4 1,6 5-88,-2-1-1,1 1 1,0 0-1,0 0 1,0 0-1,-5-2 1,6 3 76,0 0 1,0 0 0,0 0 0,0 0-1,0 0 1,0 0 0,0 0 0,-1 0-1,1 1 1,0-1 0,0 0 0,0 1 0,0-1-1,0 0 1,0 1 0,1 0 0,-2 0-1,12-8 283,99-60 520,-94 59-731,-1 1 0,1 1 0,0 0 0,1 1 0,0 0 1,19-2-1,-27 6-45,-1 1 0,1 0 1,0 0-1,-1 1 1,1 0-1,13 4 0,-18-4 1,0 0 0,0 0 0,0 0-1,0 0 1,0 1 0,0-1 0,0 1 0,0 0-1,0 0 1,-1 0 0,1 0 0,-1 0-1,0 1 1,1-1 0,-1 1 0,0 0-1,0-1 1,1 4 0,-2-4 27,-1 0 0,1 0-1,-1 0 1,0 1 0,1-1 0,-1 0-1,0 0 1,0 0 0,-1 0 0,1 0 0,0 0-1,-1 1 1,1-1 0,-1 0 0,0 0-1,1 0 1,-1 0 0,0-1 0,0 1 0,0 0-1,-1 0 1,1 0 0,-3 2 0,4-4-14,0 1 1,-1-1 0,1 0 0,0 1 0,-1-1 0,1 0-1,-1 0 1,1 1 0,0-1 0,-1 0 0,1 0-1,-1 0 1,1 1 0,-1-1 0,1 0 0,-1 0-1,1 0 1,-1 0 0,1 0 0,-1 0 0,1 0-1,-1 0 1,1 0 0,-1 0 0,1 0 0,-1 0-1,1 0 1,-1-1 0,1 1 0,-1 0 0,1 0 0,0-1-1,-1 1 1,1 0 0,-1 0 0,1-1 0,0 1-1,-1-1 1,-1 0 31,1-1-1,0 0 1,-1 1-1,1-1 1,0 0-1,0 1 1,0-1-1,0 0 1,-1-3-1,2 2-62,-1 0 0,0-1 0,1 1 0,0 0 0,-1-1 0,1 1-1,1 0 1,-1 0 0,0-1 0,1 1 0,0 0 0,-1 0 0,1-1 0,1 1 0,-1 0-1,0 0 1,4-5 0,-4 6-2,1 0 1,-1 0-1,1 0 0,-1 0 0,1 1 0,0-1 0,0 0 1,0 1-1,0 0 0,0-1 0,0 1 0,0 0 1,0 0-1,0 0 0,0 0 0,1 0 0,-1 1 0,0-1 1,1 1-1,-1 0 0,0-1 0,1 1 0,-1 0 1,1 0-1,2 1 0,8 2 31,0 2 0,-1-1 1,1 1-1,-1 1 0,19 12 1,-8-5 32,-7-4-371,-1 0-1,1 2 1,-2-1 0,1 2-1,17 18 1,-26-22-2898,-1 0 919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32.0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781 55 7456,'-31'-19'3392,"31"11"-2944,0 5-1728,5 3 608,0-5-1280,3 1 1120</inkml:trace>
  <inkml:trace contextRef="#ctx0" brushRef="#br0" timeOffset="1">35 125 9632,'-34'-34'4384,"55"29"-3840,10 2-704,4-2-32,27-9 640,-2-3-224,32-10 224,1 7-288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33.2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22 3488,'0'-2'-51,"-6"-18"1828,12 35 1041,-3-8-2565,-1 1 0,-1-1 0,0 1 0,0 0 1,0 0-1,-1 13 0,0 6 1,79 1289 4034,-59-1111-3616,8 107-10,-27-299-708,1 24-846,14 72 0,-16-108 733,0 0-1,0 0 1,0 0-1,0 0 1,1-1 0,-1 1-1,0 0 1,1 0-1,-1 0 1,0 0-1,1-1 1,-1 1-1,1 0 1,-1 0-1,1-1 1,-1 1 0,1 0-1,0-1 1,-1 1-1,1 0 1,0-1-1,0 1 1,-1-1-1,1 1 1,0-1-1,0 0 1,0 1-1,0-1 1,0 0 0,-1 0-1,1 0 1,0 1-1,1-1 1,0-1-83,-1 1 0,1-1 0,-1 0 0,1 0 0,-1 0 0,1 0 1,-1 0-1,0 0 0,1 0 0,-1 0 0,0 0 0,0-1 0,0 1 0,0 0 1,0-1-1,0 1 0,0-1 0,0 1 0,-1-1 0,2-2 0,5-17-888,4-24-1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35.3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1 127 3552,'-1'2'1695,"8"1"-1094,10 1-151,-4-5 62,0 0 0,15-4 0,12-1-21,48 1 126,0 4 0,120 14 0,30-3-383,-118-8-138,287-1 806,50 17-296,-230-4-295,-43-3-161,198 4 95,162-35 565,-262-2-368,100-1-73,175 45 36,-422-9-339,608 44 23,-381-52 239,-256-5-416,45-4 227,200-31-1,-131 6-94,38-5-18,-10 14 9,-162 17-12,92-3-3,102-7-66,210-23 83,-40 12-64,-178 13-22,73-1 114,-240 12-56,210-4 4,-188 2-69,-1 5 1,150 24 0,-88-14 123,-77-7-173,-86-5 94,-15-1 27,1 1 0,-1 0 0,21 4 0,-30-4-49,1-1 0,-1 1 0,1-1 1,-1 1-1,0-1 0,1 1 0,-1-1 0,1 1 0,-1 0 0,0 0 0,0 0 0,3 2 0,-4-2 15,1 1-1,-1 0 1,1 0-1,-1-1 1,0 1-1,1 0 1,-1-1-1,0 1 0,0 0 1,-1 2-1,1 0 33,-2 44-220,-2 0 1,-11 47 0,10-65 165,-38 179 59,-6 36 36,26-74 2,-7 46-124,1-3 159,18-125-83,-21 121 214,20-154 60,-31 92 0,31-115-89,2 0 0,-7 42 0,-13 61 159,12-65-109,18-70-264,-3 15-102,-2 0 1,1-1-1,-10 22 0,13-37 11,1 1 0,0-1 0,0 1 0,-1-1 0,1 1 0,0-1 0,-1 1 0,1-1 0,-1 1 0,1-1-1,-1 0 1,1 1 0,0-1 0,-1 0 0,1 1 0,-1-1 0,0 0 0,1 1 0,-1-1 0,0 0 0,0 0-102,0 0 0,0 0 1,0 0-1,1 0 1,-1-1-1,0 1 0,0 0 1,0 0-1,0-1 0,0 1 1,1-1-1,-1 1 1,0-1-1,0 1 0,0-1 1,1 1-1,-2-2 0,-21-22-4917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38.2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1664,'1'-3'3662,"-1"3"-3596,10-2 1387,-9 1-1376,1 1-1,0 0 1,-1 0 0,1 0 0,0 0 0,-1 0-1,1 0 1,0 0 0,-1 1 0,1-1-1,0 1 1,-1-1 0,2 2 0,0 0-3,0 0 0,0 0 1,-1 1-1,1-1 1,-1 1-1,0-1 0,0 1 1,0 0-1,0 0 0,0 0 1,-1 1-1,3 4 0,-1 3 123,1 1 0,2 17 0,6 52 230,1 94-1,-13-137 62,-2 0-1,-2 0 1,-1-1-1,-18 63 1,23-100-464,0 0 0,0 1 1,0-1-1,0 1 1,0-1-1,0 1 0,0-1 1,0 0-1,0 1 1,0-1-1,1 1 0,-1-1 1,0 1-1,0-1 0,0 0 1,0 1-1,1-1 1,-1 1-1,0-1 0,0 0 1,1 1-1,-1-1 1,0 0-1,1 1 0,-1-1 1,0 0-1,1 0 1,-1 1-1,1-1 0,-1 0 1,0 0-1,1 0 0,-1 1 1,1-1-1,-1 0 1,1 0-1,-1 0 0,0 0 1,1 0-1,-1 0 1,1 0-1,-1 0 0,1 0 1,-1 0-1,1 0 1,0 0-1,24-4-25,-23 4 34,238-34 31,-100 31-26,-51 4 127,-66-2-177,98-2-67,168 16-1,-30-1 199,-127-8-19,210 6-25,-118-8-36,38 1 2,86-1-69,3 0 221,-134 3-71,51 2-143,278 7 144,-305-7-317,6-1 452,74 4-189,12 0-159,413-4 260,-93 2 636,-477-6-631,187-4 257,92 0-105,-124 1-120,125 5 70,-101 0 0,-47 2-110,10-1-184,-126-2 163,146-3 614,-298-4-611,67-15 0,-88 15-191,-6 2 130,0-2 0,0 0 0,19-9 0,-32 13-85,0 0-1,1 0 0,-1 0 0,0 0 0,1 0 1,-1-1-1,0 1 0,0 0 0,1 0 0,-1 0 0,0-1 1,0 1-1,0 0 0,1 0 0,-1 0 0,0-1 1,0 1-1,0 0 0,1-1 0,-1 1 0,0 0 1,0 0-1,0-1 0,0 1 0,0 0 0,0-1 0,0 1 1,0 0-1,0-1 0,0 1 0,0 0 0,0-1 1,0 1-1,0 0 0,0-1 0,0 1 0,0 0 1,0 0-1,0-1 0,-1 1 0,1 0 0,0-1 0,0 1 1,0 0-1,-1 0 0,1-1 0,0 1 0,0 0 1,0 0-1,-1 0 0,1-1 0,0 1 0,0 0 1,-1 0-1,1 0 0,0 0 0,-1-1 0,-16-8-70,-38-21 25,25 13 43,10 6-33,0 0 0,1-2-1,-22-18 1,28 20 83,1 0 0,0-2 0,1 1 1,-19-27-1,25 31-48,0-1-1,0 0 1,0 0 0,2 0 0,-1 0-1,1-1 1,0 1 0,1-1 0,0 0 0,1 0-1,-1-15 1,11 32-541,-5-2 469,-1 0 0,0 0-1,0 0 1,4 10-1,4 7 18,4 5-724,-4 2-5214,-7-14 285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08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91 3648,'0'-1'238,"1"0"-1,0 0 1,0 0 0,0 0-1,0 1 1,0-1 0,0 0-1,0 1 1,0-1 0,0 0-1,15-9 6503,-16 9-6621,-1-3 1176,-2 4-948,-1-1 1,0 1-1,0 0 1,0 0-1,-5 1 1,-5 3-316,0 0 0,0 1-1,-18 9 1,27-11-37,0 0 1,0 0-1,1 0 0,0 1 0,0 0 0,0 0 0,0 0 1,0 0-1,1 0 0,0 1 0,-5 8 0,4-6 12,1 0-1,1-1 1,-1 1-1,1 0 0,0 0 1,1 1-1,0-1 1,0 0-1,0 0 1,1 1-1,0-1 1,1 0-1,0 1 1,1 7-1,-1-12 11,0 1 1,0 0-1,1-1 0,-1 1 0,1-1 1,-1 0-1,1 1 0,0-1 0,1 0 1,-1 0-1,0 0 0,1-1 0,0 1 1,-1 0-1,1-1 0,0 0 0,0 0 1,1 0-1,-1 0 0,0 0 0,1 0 1,-1-1-1,1 0 0,-1 0 0,1 0 1,0 0-1,-1 0 0,6 0 0,-2-1 26,0 0 0,0-1-1,0 0 1,0 0 0,0 0-1,0-1 1,0 0 0,0 0-1,-1-1 1,9-3-1,8-7 190,31-21-1,-32 19-133,53-39-397,-74 54 279,-1-1 1,1 1-1,-1-1 0,1 1 1,-1 0-1,1-1 0,-1 1 1,1 0-1,0-1 0,-1 1 1,1 0-1,0 0 0,-1 0 1,1 0-1,0-1 0,-1 1 1,1 0-1,0 0 0,-1 0 1,1 0-1,0 0 0,-1 0 1,1 1-1,0-1 0,-1 0 1,1 0-1,0 1 0,0-1 5,0 1-1,-1 0 0,1 0 1,0-1-1,-1 1 0,1 0 1,-1 0-1,0-1 0,1 1 1,-1 0-1,0 0 0,1 0 1,-1 0-1,0-1 0,0 1 1,0 0-1,0 0 0,0 0 1,0 2-1,1 0 35,-1 1 1,0-1-1,1 0 0,0 1 1,0-1-1,0 0 0,0 1 1,1-1-1,-1 0 0,1 0 1,0 0-1,-1 0 0,1 0 0,1 0 1,-1-1-1,0 1 0,1-1 1,-1 1-1,1-1 0,0 0 1,0 0-1,0 0 0,0-1 1,0 1-1,0-1 0,0 1 1,1-1-1,3 1 0,1-2 95,-1 0 0,1 0 1,-1-1-1,1 0 0,-1 0 0,1 0 0,-1-1 0,10-4 1,6-4 243,25-14 1,-31 15-248,-8 5-63,-1 0 0,-1 0 0,1-1 0,-1 0 0,0 0 0,0-1 0,0 0 0,-1 0 0,12-14 0,-15 15-24,0 0 0,-1 0 0,1 0 0,-1 0 0,0 0 0,0-1 0,0 1 0,-1-1 0,0 1 0,1-9-1,-2 11-39,0 0-1,0-1 1,0 1-1,-1 0 0,1-1 1,-1 1-1,0 0 1,0-1-1,0 1 0,0 0 1,-1 0-1,1 0 1,-1 0-1,0 0 0,0 0 1,0 1-1,0-1 1,0 1-1,-1-1 0,-2-1 1,1 0-166,-1 0-1,0 0 1,-1 1 0,1 0 0,0 0-1,-1 1 1,0-1 0,1 1 0,-1 0 0,0 1-1,0-1 1,0 1 0,0 0 0,-1 1-1,1-1 1,0 1 0,-9 1 0,14 0-32,-1-1 0,1 1-1,0-1 1,-1 1 0,1-1 0,0 1 0,0 0 0,0 0 0,0-1 0,-1 1-1,1 0 1,0 0 0,0 0 0,1 0 0,-1 0 0,0 0 0,0 1 0,0-1-1,0 2 1,-5 13-1508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09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17 131 4384,'-5'-11'760,"2"8"-221,2-1 0,-1 0 0,0 0 1,-1-8-1,3 10-180,0-1 0,0 1 0,0-1 0,1 1 0,0-1 0,-1 1 0,1-1 0,0 1 0,0 0 0,0-1 0,1 1 0,-1 0 0,0 0 0,4-3-1,-2 1-142,1 0 0,0 1 0,0 0 0,0 0 0,0 0 0,0 0 0,6-2 0,1 0-181,0 1 0,1 0 0,0 0 0,0 1 0,21-2 0,-27 4-42,0 1 1,0 0-1,0 0 0,1 0 0,-1 1 0,8 2 0,-13-3-3,1 0 0,-1 1 0,1-1 0,-1 1 0,1-1-1,-1 1 1,0 0 0,1 0 0,-1 0 0,0 0 0,0-1-1,1 2 1,-1-1 0,0 0 0,0 0 0,0 0 0,0 0 0,0 1-1,-1-1 1,1 0 0,0 1 0,0-1 0,-1 1 0,1-1-1,-1 1 1,0-1 0,1 1 0,-1-1 0,0 1 0,0 2 0,-1 7 13,-1-1 1,0 1-1,-1 0 1,-1-1-1,-8 19 1,12-28-4,-49 99 791,30-61 34,19-39-812,0 0 0,-1 0 0,1 0 1,0 0-1,0 1 0,0-1 0,0 0 1,0 0-1,0 0 0,0 1 0,-1-1 0,1 0 1,0 0-1,0 0 0,0 1 0,0-1 1,0 0-1,0 0 0,0 0 0,0 1 0,0-1 1,0 0-1,0 0 0,0 0 0,0 1 0,1-1 1,-1 0-1,0 0 0,0 0 0,0 1 1,0-1-1,0 0 0,0 0 0,0 0 0,1 0 1,-1 1-1,0-1 0,0 0 0,0 0 0,0 0 1,1 0-1,-1 0 0,0 0 0,0 1 1,0-1-1,0 0 0,1 0 0,-1 0 0,0 0 1,0 0-1,0 0 0,1 0 0,-1 0 1,0 0-1,0 0 0,1 0 0,-1 0 0,0 0 1,0 0-1,0 0 0,1 0 0,-1 0 0,0 0 1,0 0-1,0-1 0,0 1 0,1 0 1,16-5 426,-15 4-446,116-38-203,-98 34-1154,1 1-1,1 1 0,38-1 0,-8 4-3249,-4 3 1472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10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16 3968,'-3'-16'7632,"3"16"-7583,0 1 1,0-1 0,0 1-1,0-1 1,0 1 0,-1-1-1,1 0 1,0 1 0,0-1-1,0 0 1,0 1 0,-1-1-1,1 1 1,0-1 0,-1 0-1,1 1 1,0-1 0,0 0-1,-1 1 1,-3 3 301,3 0-248,-1-1 1,1 1-1,0 0 1,1 0-1,-1 0 1,0 3 0,-3 18 120,-5 5 63,-1 4 242,-7 41-1,6-20-261,7-37-168,0 0 1,-1 35-1,5-52-238,0 0 1,0 0-1,0-1 0,0 1 1,0 0-1,0 0 0,0 0 0,0 0 1,1 0-1,-1-1 0,0 1 0,1 0 1,-1 0-1,1 0 0,-1-1 1,1 1-1,-1 0 0,1-1 0,-1 1 1,1 0-1,0-1 0,-1 1 0,1-1 1,0 1-1,0-1 0,-1 1 1,3 0-1,0 0-826,0-1 0,0 1 0,0 0 0,0-1 0,0 0 0,5 0 0,1 0-1254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11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50 6816,'-7'-7'1360,"7"4"41,15 2 844,-3 1-1742,130-2 3797,74-12-3502,-42 0-2232,-70 6-3345,-58 7 2497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13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46 1984,'26'-12'10262,"-26"2"-8530,0 9-1731,0 0 1,-1 0-1,1 0 1,0 1-1,-1-1 1,1 0-1,0 0 1,-1 0-1,1 0 0,-1 1 1,1-1-1,-1 0 1,0 1-1,1-1 1,-1 0-1,0 1 1,1-1-1,-1 1 1,0-1-1,0 1 1,-1-1-1,-4-1 18,0 0 0,0 1 0,0 0 0,0 0 0,0 0 0,0 1 0,0 0 0,-1 0-1,1 1 1,-11 2 0,-71 12 72,62-10 38,0 2-1,0 1 1,-29 14 0,48-19-97,0 0 0,1 1 0,-1 0 0,0 1 1,1-1-1,0 1 0,0 0 0,1 1 0,-1-1 0,1 1 0,0 0 1,1 0-1,-1 1 0,1 0 0,-5 11 0,8-16-11,0 1-1,1-1 1,-1 0-1,1 1 1,-1-1-1,1 1 1,0-1-1,0 1 1,0-1-1,0 1 1,0-1 0,0 1-1,1-1 1,-1 0-1,1 1 1,0-1-1,1 3 1,-1-2 10,1 0 0,0 0 1,0 0-1,1 0 0,-1 0 0,1-1 1,-1 1-1,1-1 0,0 0 0,5 4 1,2-1 73,0 0 0,0-1 1,0 0-1,1 0 0,-1-1 0,19 3 1,13-3 136,0-1-1,83-7 1,-112 4-269,58-9 415,-30 2-3202,-29 8 1353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4:43.72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283 7 896,'0'-7'6309,"-2"10"-6041,0 1 0,0-1-1,0 0 1,-1 0 0,1-1 0,-1 1 0,-4 3-1,3-2 231,4-3-411,-1 0 0,0 0 0,1 0 1,-1 0-1,1 0 0,-1 0 0,1 0 0,0 1 0,-1-1 0,1 0 0,0 0 1,0 2-1,-4 10 236,-1 0-64,-1 0 0,2 0 0,-1 1 1,2-1-1,-2 17 0,-4 70 170,3-22-168,-11 221 337,11-121-380,-2 67 178,-5 80 147,12-312-488,-46 375 146,43-373-213,1 2 1,1-1-1,1 0 1,0 0-1,3 32 1,3 12 136,-3-24-112,0-2-205,-2-20 176,1 0 0,3 16 0,3 15 121,1 47 0,-5-59-149,4 14 65,-7-43-89,0-3 51,0 1 0,0-1 0,0 0 0,1 0 0,-1 0 0,0 1 0,1-1 0,-1 0 0,1 0 0,-1 0 0,1 0 0,-1 0 0,1 0 0,1 2 0,-1-1-1,31 52-628,-30-50 559,-1-2 45,0 0-1,0 0 1,0 0-1,0 0 1,1 0-1,-1-1 1,1 1-1,2 2 1,-3-3 122,4-40-437,-25-449 258,4 206-58,-15-109-116,10 168 226,9 121-39,-1-34-36,12 117 119,0-142-149,6 56 5,3-36 6,-6 81 23,-3 46-10,-3 44-21,3 100 436,1-71-190,8 411 703,-13-212-347,7 203-308,11-262-7,9 143 60,-13-203-81,-7-126-67,0 1 0,3 13 0,-2-16-21,-1 0 0,0 1 0,0 11 1,-2-22-27,0 0 0,0 0 0,0-1 0,0 1 1,0 0-1,0 0 0,0-1 0,0 1 0,0 0 1,0 0-1,1-1 0,-1 1 0,0 0 0,1-1 1,-1 1-1,0 0 0,1 0 0,0-1 2,-1 0 0,0 0-1,1 1 1,-1-1 0,0 0 0,0 0-1,1 0 1,-1 0 0,0 0 0,1 0-1,-1 0 1,0 0 0,1 0-1,-1 0 1,0 0 0,0 0 0,1 0-1,-1-1 1,0 1 0,1 0 0,-1 0-1,0 0 1,0 0 0,1 0-1,-1-1 1,0 1 0,13-14 188,-12 12-192,-1 0 0,1-1-1,-1 1 1,0 0 0,0-1 0,0 1 0,0-3-1,0-6 0,1-65-21,-3-98-108,-14-88-172,-3-41 234,12 216 80,-25-498-847,31 520 758,1-52-24,2 70 98,5-60-12,-4 83-36,-1 0 0,-1-1 0,-1 1-1,-5-33 1,4 48 43,1 6-11,0 1-1,-1 0 1,1 0-1,0 0 1,-1 0-1,0 0 1,0-3 0,-2 0-59,-7-11 88,10 15-23,0 1 1,-1 0-1,1-1 0,-1 1 1,1 0-1,-1-1 1,1 1-1,0 0 1,-1 0-1,1 0 0,-1-1 1,1 1-1,-1 0 1,1 0-1,-1 0 0,0 0 1,1 0-1,-1 0 1,1 0-1,-1 0 1,1 0-1,-1 0 0,1 0 1,-1 0-1,1 0 1,-1 0-1,1 1 1,-1-1-1,1 0 0,-1 0 1,1 1-1,-1-1 1,-2 2 20,1 0 0,0 0 0,0 0 0,0 0 1,0 1-1,0-1 0,0 1 0,0-1 0,1 1 0,0-1 1,-2 4-1,-11 34-14,11-29 38,-11 40 50,3 0 0,1 1 0,-2 53 0,10 157 28,3-234-1671,12 55 0,-10-64-195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24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26 2496,'-3'-1'277,"-1"1"0,1-1 0,0 1 0,0 0 0,-1 0 1,1 0-1,0 0 0,0 0 0,0 1 0,-1-1 0,-3 2 0,-19 2 2840,-11-4 2147,48 0-4826,284-9 1239,74 1-805,-174 6 61,-187 1-1089,-1 0 1,1-1-1,0 0 0,9-3 0,-12 4-420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15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53 3552,'-7'-9'996,"7"9"-922,-1 0 0,1-1 0,0 1 0,0 0 0,-1 0 0,1-1 0,0 1 0,0 0 0,0 0 0,-1-1 0,1 1 0,0 0-1,0-1 1,0 1 0,0 0 0,0-1 0,0 1 0,0 0 0,0-1 0,0 1 0,0 0 0,0 0 0,0-1 0,0 1 0,0 0 0,0-1 0,0 0-1,7-2 1274,-1-1 0,1 1-1,9-4 1,-10 6-1133,6-3 13,0 0 1,0 2-1,0-1 0,0 1 0,1 1 0,-1 0 1,24 2-1,-35-1-216,0 0-1,0 0 1,1 1 0,-1-1-1,0 0 1,0 1 0,1-1-1,-1 1 1,0-1 0,0 1 0,0 0-1,0-1 1,0 1 0,0 0-1,0 0 1,0 0 0,0 0-1,0 0 1,1 1 0,-2-1 1,1 0 1,-1 0 0,0 0-1,1 0 1,-1 1-1,0-1 1,0 0-1,0 0 1,0 0 0,0 1-1,0-1 1,0 0-1,0 0 1,-1 0-1,1 1 1,-1 1 0,-3 4 66,0 1 1,0-1-1,0 1 1,-10 11 0,7-11 1,-29 40 382,-23 32 140,58-78-582,-1 0-1,1 0 1,0 0-1,0 0 1,0 0 0,0 0-1,1 1 1,-2 2-1,2-5-14,0 1-1,0-1 1,0 1 0,0-1-1,1 1 1,-1-1-1,0 1 1,0-1 0,0 1-1,0-1 1,1 1 0,-1-1-1,0 1 1,0-1-1,1 0 1,-1 1 0,0-1-1,1 1 1,-1-1-1,0 0 1,1 1 0,-1-1-1,1 0 1,-1 1 0,0-1-1,1 0 1,-1 0-1,1 1 1,-1-1 0,1 0-1,-1 0 1,1 0-1,-1 0 1,1 0 0,-1 0-1,1 0 1,0 0-1,-1 0 1,1 0 0,-1 0-1,1 0 1,-1 0 0,1 0-1,59-2-1654,-29 0-1382,52 4-1,-32 6 1118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16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1312,'2'-5'328,"0"0"1,0 1-1,1-1 1,-1 1-1,1-1 1,0 1-1,0 0 0,0 0 1,1 1-1,-1-1 1,6-4-1,3-3 1094,-5 6 1270,-6 5-2590,-1 1 1,0 0-1,1 0 0,-1-1 0,0 1 0,0 0 1,0 0-1,1-1 0,-1 1 0,0 0 0,0 0 1,0 0-1,0-1 0,0 1 0,-1 1 0,-5 104 1490,-1-14-1109,17 179 1090,-7-154-501,-3-93-469,-1-11 129,1-13-714,0 1 1,0-1-1,0 0 1,0 0-1,0 0 1,-1 1-1,1-1 1,0 0-1,0 0 1,0 0-1,0 0 1,0 0-1,0 1 1,0-1-1,0 0 1,0 0-1,0 0 1,0 0-1,-1 0 1,1 1-1,0-1 1,0 0-1,0 0 1,0 0-1,0 0 1,-1 0-1,1 0 1,0 0-1,0 0 1,0 0-1,0 0 1,0 0-1,-1 1 1,1-1-1,0 0 1,0 0-1,0 0 1,0 0 0,-1 0-1,1 0 1,0 0-1,0-1 1,0 1-1,0 0 1,-1 0-1,1 0 1,0 0-1,0 0 1,0 0-1,0 0 1,-1 0-1,1 0 1,0 0-1,0 0 1,0-1-1,0 1 1,0 0-1,-1 0 1,1-1-1,0-1 0,0 1 0,0 0 0,0 0 1,0-1-1,0 1 0,0 0 0,0 0 0,0-1 0,0 1 0,1 0 1,-1 0-1,1 0 0,-1-1 0,1 1 0,-1 0 0,2-1 0,13-27-62,0 8 9,1 0 0,1 2 0,36-33-1,-14 14 1,-26 25-125,0 0 0,2 1 0,-1 1 0,1 0 0,1 1 0,18-9 0,-31 18 119,-1 0-1,0 0 0,1 0 0,-1 1 0,1-1 0,-1 1 0,1-1 0,0 1 1,-1 0-1,1 0 0,-1 0 0,1 0 0,4 1 0,-6-1 30,0 1-1,0-1 0,0 1 0,0-1 1,0 1-1,-1-1 0,1 1 1,0 0-1,0 0 0,0-1 1,-1 1-1,1 0 0,0 0 1,-1 0-1,1 0 0,0 0 1,-1 0-1,0 0 0,1 0 1,-1 0-1,1 0 0,-1 0 1,0 0-1,0 0 0,0 0 1,0 0-1,1 0 0,-1 0 1,-1 0-1,1 0 0,0 3 1,-1 1 31,0-1 0,0 1 0,-1 0 0,1 0 0,-1-1 1,0 1-1,0-1 0,-1 1 0,1-1 0,-1 0 1,0 0-1,0 0 0,0-1 0,-1 1 0,1-1 1,-1 1-1,-6 3 0,-9 6 130,0-2 0,-35 17 0,10-6-83,43-21-85,-1 0 1,0 0-1,1 0 0,-1 0 0,1 0 0,-1 0 1,1 0-1,-2 4 0,2-5 20,1 1 1,0-1-1,0 1 0,-1 0 1,1-1-1,0 1 0,0-1 1,0 1-1,0 0 0,0-1 1,0 1-1,0 0 0,0-1 1,0 1-1,0 0 0,0-1 1,0 1-1,1-1 0,-1 1 1,0 0-1,0-1 0,1 1 1,-1-1-1,0 1 0,1-1 1,-1 1-1,1-1 0,-1 1 1,0-1-1,2 1 0,5 6 83,1-1 0,0-1-1,1 1 1,-1-2 0,1 1-1,16 5 1,-21-8-35,24 9 512,-16-7-427,0 1 0,-1 0 0,1 1 0,-1 0 0,0 0 0,12 11-1,-13-9-250,-1 1-2853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17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47 480,'-9'-4'8474,"4"1"-7546,-12-7 1631,17 9-2519,0 1 1,-1 0-1,1 0 1,0 0-1,0-1 1,0 1 0,-1 0-1,1 0 1,0 0-1,0 0 1,-1 0-1,1 0 1,0 0-1,0-1 1,-1 1-1,1 0 1,0 0-1,0 0 1,-1 0-1,1 0 1,0 0-1,0 0 1,-1 0-1,1 0 1,0 0-1,0 0 1,-1 0-1,1 1 1,0-1-1,0 0 1,-1 0-1,1 0 1,0 0 0,0 0-1,0 0 1,-1 1-1,1-1 1,0 0-1,0 0 1,0 0-1,0 0 1,-1 1-1,1-1 1,0 0-1,0 0 1,0 1-1,0-1 1,0 0-1,0 0 1,-1 0-1,1 1 1,0-1-1,0 1 1,1-3 43,0 1 1,0 0-1,0 0 1,0 0-1,0 0 1,0 0-1,0 1 1,0-1-1,0 0 1,0 0-1,1 1 1,-1-1-1,0 0 1,2 1-1,22-10 611,-15 7-502,-1 1 0,1 0 0,14 0 0,-20 1-199,-1 1 0,0 1-1,0-1 1,0 0 0,1 1 0,-1 0 0,0-1-1,0 1 1,0 1 0,0-1 0,0 0-1,0 1 1,-1-1 0,1 1 0,2 2-1,-3-3 2,-1 0 0,0 1 0,0-1-1,0 1 1,0-1 0,0 1-1,0-1 1,-1 1 0,1 0-1,0-1 1,-1 1 0,1 0-1,-1-1 1,0 1 0,1 0 0,-1 0-1,0-1 1,0 1 0,0 0-1,0 0 1,-1-1 0,1 1-1,0 0 1,-1 0 0,1-1-1,-1 1 1,0 0 0,1-1 0,-2 3-1,-3 4 133,1 0-1,-1 0 1,-12 14-1,7-10 18,-13 16 131,22-26-190,0 0 0,0 1 0,-1-1 0,1 0 0,0 0 1,1 0-1,-1 1 0,0-1 0,1 0 0,-1 6 0,2-8-50,-1 1 1,1 0 0,0-1-1,0 1 1,0 0 0,0-1-1,0 1 1,0-1-1,0 1 1,0-1 0,0 0-1,0 0 1,1 1-1,-1-1 1,0 0 0,0 0-1,2 0 1,-3 0-37,20 1-131,23-1-1,14 0-2966,-49 1 1928,-1-1 0,1 2 0,-1-1 0,1 1 1,10 4-1,8 9-1677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42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0 147 1888,'9'-8'9349,"-8"7"-9168,0 0 0,0 1 0,0-1-1,1 0 1,-1 0 0,0 0 0,0 1 0,0-1 0,1-2-1,9-7 556,25-10 94,2 0 0,70-24 1,-75 34-743,63-11 1,-79 19-655,1 1 1,0 0-1,0 1 1,0 1-1,24 4 1,-12 0-3430,-3-2 1174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46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37 1824,'0'-4'417,"-1"0"1,0 1-1,1-1 0,-1 0 0,1 1 1,0-11 2795,3 25-2669,2 18 34,13 37 0,3 12 218,-5-5-266,-6-32-211,-2 0 1,3 46-1,0 226 396,0 3-385,11 292 828,-13-328-276,-5-133-660,-3-21-56,3 46-92,17 619 566,-34-308 197,15-52-99,4-164-858,1-59 299,-1 4 293,3 57-248,-4-132-160,-2-87-467,-2 0-1,-8 83 0,6-107 346,1-24-204,4 0-622,-4-2 881,0 0 1,0 0-1,0 1 1,1-1-1,-1 0 1,0 0-1,0 0 1,0 1-1,0-1 1,1 0-1,-1 0 1,0 0-1,0 0 1,1 0-1,-1 0 1,0 0-1,0 1 1,1-1-1,-1 0 1,0 0-1,0 0 1,1 0-1,-1 0 1,0 0-1,0 0 1,1 0-1,-1 0 1,266 3-579,298-32 858,-383 15-320,97-2 85,286-28 434,-108-33 57,-309 48-474,1 6-1,1 6 1,283 6-1,-107 45-106,-259-20 67,124 44 0,-15-2 130,128 6-152,-212-46-26,187 21 237,-2-17-112,-263-19-91,92 6-64,217 9-409,38 7-1137,-203-5-3249,-122-15 3185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50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25 2976,'-1'-1'120,"1"0"0,0 0 0,0 0 0,0 0 0,0 0 0,0 0 0,0 0 0,1 0 0,-1 0 0,0 0 0,0 0 0,1 0 0,-1 0 0,1 0 0,-1 0 0,7-7 3181,-20 20-1408,6-4-1711,0 1-1,1 0 1,0 0-1,1 1 1,-8 17-1,-16 54-5,24-62-70,0-5-25,1 1 0,1-1 1,1 1-1,0 0 0,1 0 0,0 1 0,1-1 0,4 27 1,-4-39-47,1 0 1,0 0 0,0 0 0,0 0-1,0-1 1,0 1 0,0 0 0,1-1-1,-1 1 1,1-1 0,0 0 0,0 1-1,-1-1 1,2 0 0,-1 0-1,0 0 1,0 0 0,1 0 0,-1-1-1,4 2 1,-2-1 41,0-1 1,1 1-1,-1-1 0,1 0 0,-1-1 1,1 1-1,-1-1 0,1 0 0,-1 0 1,1 0-1,-1-1 0,7-1 0,0-1 47,-1 0 0,0-1 0,0 0 0,0 0 0,-1-1 0,1-1 0,-1 0 0,0 0 0,-1 0 0,1-1-1,-2 0 1,1-1 0,-1 0 0,0 0 0,0-1 0,-1 0 0,7-11 0,-9 13-62,-1-1-1,0 1 1,0-1-1,0 1 1,-1-1 0,0 0-1,-1 0 1,0 0-1,0 0 1,-1-12 0,0 13-39,-1 1 0,0-1 1,0 1-1,-1 0 0,0-1 1,0 1-1,-1 0 0,1 0 1,-1 0-1,0 1 0,-1-1 1,0 1-1,0 0 0,-5-6 1,2 3-20,-1 1 0,0 0 0,-1 0 0,1 1 1,-1 0-1,-1 0 0,1 1 0,-1 0 0,0 1 1,-17-5-1,20 7-291,0 0 0,-1 1 1,1 0-1,0 0 1,-1 1-1,1 0 0,0 0 1,-1 0-1,1 1 1,0 1-1,0-1 0,0 1 1,0 0-1,0 0 1,0 1-1,-10 6 0,-17 10-5105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51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 3552,'-1'0'91,"0"0"-1,0-1 1,0 1-1,0 0 1,0 1 0,0-1-1,0 0 1,0 0-1,0 0 1,0 0 0,0 1-1,0-1 1,0 1 0,0-1-1,0 0 1,0 1-1,0 0 1,1-1 0,-1 1-1,0-1 1,0 1-1,1 0 1,-1 0 0,0-1-1,1 1 1,-1 0 0,0 2-1,-5 4 215,1-1-93,1-1 0,0 2 0,0-1 0,0 0 0,1 1 0,0 0-1,0 0 1,1 0 0,0 0 0,-2 10 0,0 10 128,-1 39 1,4-50-190,0 5 38,1 1 1,1-1-1,3 22 0,-3-36-73,0 0 0,1 0-1,0 0 1,0 0 0,0-1-1,1 1 1,0-1 0,0 1 0,1-1-1,0 0 1,0 0 0,9 10-1,-10-14-56,-1 0 0,0 0 0,1 0 0,0-1 0,-1 1 0,1-1 0,0 1 0,0-1 0,0 0 0,0 0 0,0 0-1,0 0 1,0-1 0,0 1 0,0-1 0,0 0 0,0 0 0,0 0 0,0 0 0,4-1 0,-1 0 43,0-1-1,0 0 1,-1-1 0,1 1 0,0-1 0,-1 0 0,0 0 0,0-1-1,7-5 1,-3 1-1,0-1 0,-1-1 0,0 1 0,0-1 0,-1 0 0,-1-1 0,0 1 1,0-1-1,-1-1 0,0 1 0,-1-1 0,-1 0 0,1 0 0,-2 0 0,0 0 0,0 0 0,-1-14 0,-2 19-75,1 0 0,-2 1 0,1-1 1,-1 0-1,0 0 0,-1 1 0,1-1 1,-1 1-1,0 0 0,-1 0 0,0 0 0,0 0 1,0 1-1,-1-1 0,1 1 0,-1 0 0,0 1 1,-1-1-1,-8-5 0,5 4-59,0 1-1,0 1 1,0-1 0,-1 1-1,0 1 1,1 0 0,-1 0-1,0 1 1,-1 0 0,1 1-1,0 0 1,-17 1 0,20 0-306,0 1 0,0 0 0,1 0 0,-1 1 0,0 0 0,-9 4 0,15-6 166,0 1-1,-1-1 1,1 1 0,0 0 0,0-1-1,0 1 1,0 0 0,-1 0-1,1 0 1,0 0 0,0 0 0,1 0-1,-1 0 1,0 0 0,0 0 0,0 0-1,1 0 1,-1 1 0,1-1-1,-1 0 1,1 1 0,-1-1 0,1 0-1,0 1 1,-1-1 0,1 0-1,0 1 1,0-1 0,0 0 0,0 1-1,0-1 1,1 1 0,-1-1 0,0 0-1,1 1 1,-1-1 0,0 0-1,2 2 1,0 1-583,1 0 0,-1 0-1,1 0 1,4 4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53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31 5056,'-12'-17'1642,"12"17"-1589,0-1 0,-1 1 0,1-1 0,0 1-1,-1-1 1,1 1 0,0-1 0,0 1 0,-1-1-1,1 0 1,0 1 0,0-1 0,0 1 0,0-1 0,0 0-1,0 1 1,0-1 0,0 0 0,0-1 664,-6 1 714,6 1-1411,0 1 1,-1-1-1,1 0 0,0 0 0,0 0 0,-1 0 0,1 1 0,0-1 0,0 0 0,-1 0 0,1 1 0,0-1 0,0 0 0,0 1 0,-1-1 0,1 0 1,0 1-1,0-1 0,0 0 0,0 1 0,0-1 0,0 0 0,-1 1 0,1-1 0,0 0 0,0 1 0,0-1 0,0 12 44,0-11-39,2 50 794,17 91 0,-1-18-638,4 316 1397,-17-333-564,-5-106-931,0 1 0,0-1 1,0 1-1,0-1 1,0 1-1,-1-1 0,1 1 1,-1-1-1,1 1 0,-2 1 1,1-1 359,1-8 212,-3-25-158,1 24-500,1-1 1,0 1-1,1-14 0,15-121-128,-11 123 86,0 0-1,1 1 0,2-1 0,-1 1 0,14-24 0,-16 35 22,0 1-1,1-1 1,-1 1-1,1 0 1,1 1-1,-1-1 1,1 1-1,0 0 1,0 1-1,10-6 1,-13 8 21,1 0 1,-1 0-1,1 0 1,0 1-1,0 0 1,0 0-1,0 0 1,0 0-1,0 1 1,0-1-1,0 1 1,0 0-1,0 0 0,0 0 1,0 1-1,0 0 1,0 0-1,0 0 1,0 0-1,0 0 1,3 3-1,-2-2-9,0 1 0,-1 0 0,0 0 0,1 0 0,-1 0 0,-1 1-1,1 0 1,0 0 0,-1 0 0,0 0 0,0 0 0,0 1 0,0 0 0,-1-1 0,0 1-1,0 0 1,0 0 0,0 0 0,-1 0 0,0 0 0,0 1 0,0-1 0,-1 0 0,0 1 0,0 7-1,-1-4 33,0 0 0,-1 0 0,0 0 0,0 0 0,-1 0-1,0 0 1,-1-1 0,0 1 0,0-1 0,-1 0-1,0 0 1,0-1 0,-12 14 0,5-10 49,1 0-1,-2 0 1,1-1 0,-2-1 0,1 0 0,-1 0-1,0-2 1,-1 0 0,-19 7 0,33-14-77,0 0-1,0 0 1,1 0 0,-1 1 0,0-1-1,0 0 1,0 0 0,1 1 0,-1-1-1,0 1 1,0-1 0,1 1 0,-1-1-1,0 1 1,1-1 0,-1 1 0,1 0 0,-1-1-1,1 1 1,-1 0 0,1-1 0,-1 1-1,1 0 1,0 0 0,-1-1 0,1 1-1,0 0 1,0 0 0,0 0 0,-1 0-1,1-1 1,0 1 0,0 0 0,0 0-1,0 0 1,0 0 0,1-1 0,-1 1 0,0 0-1,0 0 1,0 0 0,1-1 0,-1 1-1,1 0 1,0 1 0,1 2 100,0-1 0,1 1 0,0 0 0,0-1 0,0 0 0,0 1 0,5 3 0,2-1 13,0 0-1,0 0 1,0-1 0,1-1-1,-1 0 1,20 5 0,2 1 15,-4 0-343,0-2-1,34 5 1,-11-9-8034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6:58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52 100 2912,'-3'14'4809,"-10"18"-3164,-5 12-1310,13-29-292,2 1-1,-1 0 1,2-1-1,0 1 1,1 0-1,1 26 1,1-36-19,-1 0 0,1 0 0,0-1 0,0 1 0,1 0 0,-1-1 0,1 1 0,1-1 0,-1 0 0,1 1 0,0-1 0,0 0 0,0-1 0,1 1 0,-1-1 0,1 1 0,0-1 0,1 0 1,-1-1-1,1 1 0,6 4 0,-3-5 76,0 0 1,0 0-1,-1-1 1,2 1 0,-1-2-1,0 1 1,0-1-1,0-1 1,1 1 0,-1-1-1,0-1 1,1 1-1,-1-2 1,0 1 0,0-1-1,0 0 1,0-1-1,0 0 1,-1 0 0,1 0-1,-1-1 1,0 0-1,0-1 1,0 0 0,0 0-1,-1 0 1,0-1-1,9-10 1,-3 2-124,-1-1 1,0-1-1,17-31 0,-30 52-202,1 1 1,0 0-1,0 0 0,1-1 0,0 1 0,0 0 0,0 0 0,2 7 1,-1-9 251,-1 1 0,1-1 0,0 1 1,0-1-1,1 1 0,-1-1 0,1 0 1,0 0-1,0 0 0,0 0 0,1 0 1,4 6-1,-5-9 18,0 1-1,0-1 1,-1 1-1,1-1 1,0 1 0,1-1-1,-1 0 1,0 0-1,0 0 1,0-1 0,1 1-1,-1 0 1,0-1-1,1 1 1,-1-1 0,0 0-1,1 0 1,-1 0-1,0 0 1,1 0 0,-1-1-1,1 1 1,-1-1-1,0 1 1,3-2 0,-1 0 40,-1 0 1,0 0 0,0 0 0,0 0 0,0 0 0,0-1 0,0 0-1,-1 1 1,1-1 0,-1 0 0,0 0 0,1-1 0,-2 1 0,1 0-1,2-6 1,2-8 102,0 0 1,-2 0-1,0 0 0,0 0 0,-2-1 0,0 1 0,-2-34 1,-2 27-105,0 0 0,-2 0 0,-1 1 0,-1-1 1,-11-27-1,15 46-127,0 0 1,0 1-1,-1 0 1,-4-6-1,-5 1-966,12 8 920,0 1 0,-1 0 0,1 0 1,0 0-1,-1 0 0,1 0 0,0 0 1,-1 0-1,1 0 0,0 0 0,-1 0 1,1 0-1,0 0 0,-1 0 0,1 0 1,0 0-1,0 0 0,-1 0 0,1 0 1,0 1-1,-1-1 0,1 0 0,0 0 1,0 0-1,-1 0 0,1 1 0,0-1 0,0 0 1,-1 0-1,1 1 0,0-1 0,0 0 1,-1 1-1,-4 12-1692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7:04.6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3322 2080,'0'5'10128,"0"-5"-10099,1-1 0,-1 1 0,0 0 0,0-1 0,0 1 1,0 0-1,0 0 0,1-1 0,-1 1 0,0 0 0,0 0 0,1 0 1,-1-1-1,0 1 0,0 0 0,1 0 0,-1 0 0,0 0 1,0 0-1,1-1 0,-1 1 0,0 0 0,1 0 0,-1 0 1,0 0-1,0 0 0,1 0 0,-1 0 0,1 0 0,10 0 1118,-9 0-1190,33-3 1638,-9-2-1248,19 2-54,252 3 592,-181-4-437,-94 3-387,1-1-1,27-7 0,31-6-33,-61 10 122,31-1 1,13-3-6,17-6-6,35-9 22,-3-15 286,-73 24-220,-30 12-210,1-1-1,-1-1 0,0 1 1,0-2-1,-1 1 0,1-1 1,8-9-1,5 0-51,-19 12 54,0 1 0,0-1 0,0 0-1,5-5 1,17-20 88,2 2-1,0 1 0,53-36 1,23 7-250,-79 42 218,114-51 92,-131 59-175,191-93 300,-159 76-110,2 2 0,45-14 0,-64 25-68,21-6-146,-27 9-97,22-9 0,85-34 567,-109 41-396,0 0 0,-1-1-1,0-1 1,-1 0-1,0-1 1,0 0 0,-1-1-1,0-1 1,-1 0-1,-1 0 1,0-1 0,9-15-1,73-131 194,-30 50-121,-53 95-86,0 0 1,0 1-1,2 0 0,0 0 1,0 1-1,1 1 0,26-20 1,118-90-71,-131 98 55,-1-1 1,-1-1-1,-1-2 1,-1 0-1,32-57 1,3-21 200,50-78-213,-73 126 96,40-90 0,80-152-213,-138 274 110,1 0 1,1 2-1,1 0 1,34-34 0,-30 36 16,-1 0 1,-1-2 0,-1 0-1,-1-2 1,-1 0 0,-1-1-1,-1 0 1,20-53 0,-5-11 77,12-30 58,-33 97-201,43-95 190,-13 60-439,-34 50 276,-2 3-364,-1 1 0,1-1-1,-1 0 1,3-8 0,-5 13 174,0-1-1,0 0 1,0 1-1,1-1 1,-1 0-1,0 1 0,0-1 1,0 0-1,0 0 1,0 1-1,0-1 1,-1 0-1,1 1 1,0-1-1,0 0 1,0 0-1,-1 1 1,1-1-1,0 0 1,-1 1-1,1-1 0,0 1 1,-1-1-1,1 1 1,-1-1-1,1 0 1,-1 1-1,1 0 1,-1-1-1,1 1 1,-1-1-1,0 1 1,1 0-1,-1-1 1,0 1-1,1 0 1,-1-1-1,0 1 0,-1 0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28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10 265 3392,'-10'-17'7891,"10"14"-7414,13-2-28,0 1 1,14-4 0,234-45 67,-133 31-303,201-9-1,-299 30-118,37 3-1,-54-1-49,-1 1 0,1 0 0,-1 1 0,0 0 0,19 8 0,-28-10-17,-1 0 22,0 0-1,1 0 0,-1 0 0,0 0 0,0 0 1,4 4 810,-11-5-210,1 0-564,1-1-1,-1 1 0,1-1 1,-1 0-1,1 0 1,-1 0-1,1 0 0,-5-4 1,-29-17 217,13 6-202,-2 0-101,0-1 0,-30-27 0,43 30-179,9 4-59,4 10 221,0 0 1,0 0 0,0-1 0,0 1 0,0 0 0,0 0 0,0 0 0,0-1 0,0 1 0,0 0 0,0 0-1,0 0 1,0-1 0,0 1 0,1 0 0,-1 0 0,0 0 0,0 0 0,0-1 0,0 1 0,0 0-1,0 0 1,1 0 0,-1 0 0,0 0 0,0-1 0,0 1 0,0 0 0,1 0 0,-1 0 0,0 0 0,0 0-1,0 0 1,0 0 0,1 0 0,6-1-65,0 0-1,0 1 1,0 0 0,-1 1-1,1-1 1,0 1-1,0 0 1,0 1 0,-1 0-1,1 0 1,-1 0-1,1 1 1,-1 0 0,0 0-1,0 1 1,0-1-1,-1 2 1,9 6 0,-12-8 80,0-1 0,0 1 0,0 0 0,-1-1 0,0 1 0,1 0 0,-1 0 0,0 0 0,0 0 0,0 0 0,-1 0 0,1 0 0,-1 0 0,0 0 0,0 1 0,0-1 0,0 0 1,0 0-1,-1 0 0,0 4 0,-3 9 181,0-1 1,-12 27 0,12-32-15,1-1-110,-38 102-3563,32-75 1662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7:08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118 217 2720,'0'-6'703,"0"0"0,-1 1 0,1-1 0,-1 1 0,-2-8 0,2 13-674,1-3 307,-1 0 1,0 0 0,0 1 0,-1-1 0,1 0 0,-1 1 0,-2-5-1,3 7-309,1-1-1,-1 1 1,0 0-1,1-1 1,-1 1-1,0-1 0,1 1 1,-1 0-1,0 0 1,0-1-1,0 1 1,1 0-1,-1 0 1,0 0-1,0 0 0,1 0 1,-1 0-1,0 0 1,0 0-1,0 0 1,1 0-1,-1 1 1,0-1-1,0 0 0,1 0 1,-1 1-1,0-1 1,0 1-1,1-1 1,-1 0-1,1 1 0,-1-1 1,0 1-1,1 0 1,-1-1-1,0 2 1,-6 5 118,1 1 1,0 0 0,0 0 0,1 0 0,0 1-1,0 0 1,1 0 0,-5 15 0,4-8 25,1-1 0,-5 34 1,8-43-127,1 0 0,0 0-1,0 1 1,0-1 0,1 0 0,0 1 0,0-1 0,0 0 0,1 0 0,4 10 0,-5-14-11,0-1 1,0 1-1,1 0 1,-1-1 0,0 1-1,1-1 1,-1 1 0,1-1-1,0 1 1,-1-1-1,1 0 1,0 0 0,0 0-1,0 0 1,0 0-1,0-1 1,0 1 0,0-1-1,0 1 1,0-1-1,0 0 1,0 1 0,0-1-1,0 0 1,1 0 0,2-1-1,2 0 78,1 0 0,-1-1 0,-1 0-1,1 0 1,0-1 0,10-4 0,1-5-85,1 0 0,-2-1 0,0-1 0,0 0 0,16-20 0,-23 24-162,-9 11 57,0-1 0,0 1 0,0 0 0,-1 0 1,1 0-1,0 0 0,-1 0 0,1 0 0,-1 0 1,1 0-1,0 2 0,5 7-44,5 4 112,0-1 0,26 23 0,-33-32 102,1-1-1,-1 0 1,1 1 0,-1-2-1,1 1 1,0-1-1,0 1 1,0-1 0,1-1-1,-1 1 1,0-1 0,1 0-1,8 1 1,-9-2 2,0 0 0,0-1 0,0 1 0,0-1 0,0 0 1,0-1-1,0 1 0,0-1 0,0 0 0,-1 0 0,1-1 0,-1 1 0,0-1 0,0 0 1,0 0-1,0 0 0,6-7 0,-6 5-23,0 0 1,-1 0 0,0 0-1,0 0 1,0-1-1,0 1 1,-1-1 0,0 0-1,0 0 1,-1 0-1,0 0 1,0 0 0,0 0-1,0-11 1,-2 7-28,0-1 0,0 1 0,-1 0 1,-6-17-1,-16-41 10,18 55-20,-3-11-177,-21-35-1,23 48-1120,0 0 0,-14-15-1,16 22-941,6 12-606,7 14 812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7:08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15 3232,'1'-15'11536,"6"29"-10215,5 11-1490,2 22 426,14 80 0,-16-68 23,-5-27-11,-2 1-1,3 49 0,-8-80-208,0-1-1,0 1 1,0-1-1,0 1 1,0-1-1,-1 1 0,1-1 1,-1 1-1,1-1 1,-1 1-1,1-1 0,-1 1 1,0-1-1,0 0 1,1 1-1,-1-1 0,0 0 1,0 0-1,0 0 1,-1 0-1,1 0 0,0 0 1,0 0-1,0 0 1,-1 0-1,1 0 0,-1-1 1,1 1-1,0-1 1,-1 1-1,1-1 1,-1 1-1,1-1 0,-1 0 1,1 0-1,-1 0 1,0 0-1,1 0 0,-3 0 1,-5-1 40,0 0 0,0 0 0,-1-1 0,1 0-1,-13-6 1,2 0 154,-36-22-1,35 18-1792,-26-11 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7:09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53 3808,'-5'-5'11178,"20"2"-8538,217-33-2428,-132 29-3912,-43 6 1434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7:49.0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82 784 3552,'-2'0'388,"2"-1"-263,-1 1 1,1-1-1,-1 1 1,0 0-1,1-1 1,-1 1 0,0 0-1,1 0 1,-1 0-1,1-1 1,-1 1-1,0 0 1,1 0 0,-1 0-1,0 0 1,0 0-1,1 0 1,-1 0 0,0 0-1,1 1 1,-1-1-1,0 0 1,1 0-1,-1 1 1,1-1 0,-1 0-1,0 1 1,23-46 2530,2-12-2279,2 2 0,3 0 1,36-50-1,-18 38-274,60-88 146,-87 122-80,-1-1 0,25-64 0,-35 74-1,-5 14-21,0 0-1,4-16 1,-8 26-149,0 0 0,0-1 1,0 1-1,0 0 1,0-1-1,1 1 0,-1-1 1,0 1-1,0 0 1,0-1-1,0 1 1,0 0-1,-1-1 0,1 1 1,0 0-1,0-1 1,0 1-1,0 0 0,0-1 1,0 1-1,-1 0 1,1 0-1,0-1 1,-7 2-240,-8 12-110,-25 49-114,10-14 445,2-6 86,2 1 0,-36 78-1,-14 80 308,-2 6-15,-15 42 1018,80-211-982,-4 15 636,13-43-450,5-17 306,2-3-825,1 0 0,1 1 0,0-1 1,0 1-1,10-13 0,37-44-183,-36 48 123,82-88-7,-10 13 6,92-144-112,-141 175 230,-34 52-58,-5 10-77,1-1 0,-1 0 0,0 0-1,1 0 1,-1 1 0,1-1 0,-1 0 0,1 0-1,-1 1 1,1-1 0,0 0 0,0 0-1,0 1-3,0 0-1,-1-1 0,1 1 1,0 0-1,0 0 0,-1 0 1,1 0-1,0 0 0,-1 1 1,1-1-1,0 0 0,-1 0 1,1 0-1,0 1 0,-1-1 1,1 0-1,0 0 0,-1 1 1,1-1-1,0 1 0,0 0 1,2 1-7,-1 0-1,0 0 1,1 0 0,-1 1 0,0-1 0,0 0-1,0 1 1,-1 0 0,1-1 0,0 1 0,-1 0 0,0 0-1,2 5 1,0 4 48,0 1 1,1 13-1,-3-20-17,6 106-133,-8-86 142,2 0 0,1 0 0,1-1 1,8 33-1,-10-55 34,0 0-1,1 0 1,-1 0 0,0 0 0,1 0 0,0 0 0,0 0 0,2 3-1,-3-5-11,0 0 0,0 0 0,-1-1 0,1 1 0,0 0 1,0-1-1,0 1 0,0 0 0,0-1 0,1 1 0,-1-1 0,0 0 0,0 1 0,0-1 0,0 0 0,0 0 0,1 1 0,-1-1 0,0 0 0,0 0 0,0-1 0,1 1 0,-1 0 0,0 0 0,0 0 0,0-1 0,2 0 0,1-1 60,0 0 0,0 0 0,0 0 0,0-1 0,-1 0 0,1 0 0,-1 0 0,0 0 0,1 0 0,-1-1 0,3-5 0,5-7 56,11-25-1,-9 18-232,70-148 67,-74 142-2,-9 14-153,0 15 159,-1 0-1,1-1 0,0 1 1,0 0-1,0-1 0,0 1 1,0 0-1,-1 0 0,1-1 1,0 1-1,0 0 0,-1 0 1,1-1-1,0 1 0,0 0 1,-1 0-1,1-1 0,0 1 1,0 0-1,-1 0 0,1 0 1,0 0-1,-1 0 0,1-1 1,0 1-1,-1 0 0,1 0 1,0 0-1,-1 0 0,0 0 1,-1 1-41,1 0-1,-1 0 1,0 0 0,0 0 0,1 0 0,-1 0 0,0 0-1,1 1 1,-1-1 0,1 1 0,0-1 0,-1 1 0,1-1 0,0 1-1,-1 3 1,-4 2 2,1 1 64,0-1 0,1 1-1,0 0 1,0 1-1,1-1 1,0 1-1,0 0 1,-2 17-1,2-13-44,2 1 0,0 0 0,1 0 0,0 0 0,3 19-1,-2-29 39,0 1-1,0-1 0,0 0 0,1 1 0,-1-1 0,1 0 0,0 0 1,1 0-1,-1 0 0,0 0 0,1-1 0,6 7 0,-4-5 49,0-1 0,0-1-1,0 1 1,1-1 0,-1 0-1,1 0 1,0 0 0,8 2-1,2-1 33,0-1 0,0 0 0,0-1 0,0-1 0,1 0 0,22-2 0,-16-1-55,0-1 0,0-1-1,0-1 1,-1-1 0,0-1-1,0-1 1,23-11 0,-29 10 13,1 0 1,-1-2 0,-1 1 0,0-2 0,-1 0 0,0-1-1,0 0 1,-2-1 0,15-20 0,-18 21 10,-1 0 0,0-1 0,-1 1 0,-1-1 0,7-22 0,-12 35-64,-1 0-1,0 0 0,0 0 1,0 0-1,1 0 0,-1 0 1,0 0-1,0 0 0,0 0 1,0 0-1,-1 0 0,1 0 1,0-1-1,-1 1-2,1 1 0,0 0-1,0 0 1,0-1 0,0 1 0,-1 0-1,1 0 1,0-1 0,0 1 0,-1 0 0,1 0-1,0 0 1,0-1 0,-1 1 0,1 0-1,0 0 1,-1 0 0,1 0 0,0 0-1,-1 0 1,1 0 0,0 0 0,-1 0 0,1 0-1,0 0 1,-1 0 0,-1 0-26,1 0 0,-1 1 0,0-1 0,1 1 0,-1 0 0,0-1 0,1 1 0,-1 0 0,1 0 0,-1 0 0,1 0-1,-2 1 1,-9 12-49,1-1 0,0 2-1,0-1 1,2 1 0,-12 24-1,14-26 42,-1 2-36,0 0 1,1 0-1,-5 20 1,11-32 100,0 1 1,0 0 0,0 0 0,0 0-1,1 0 1,0 0 0,-1 0 0,2 0 0,-1 0-1,0 0 1,1 0 0,0 0 0,-1-1-1,2 1 1,-1 0 0,0 0 0,1-1 0,0 1-1,2 3 1,-3-6 4,-1 0-1,1 1 1,0-1-1,0 0 1,0 0-1,0 0 1,0 0 0,0 0-1,0 0 1,1-1-1,-1 1 1,0 0-1,0-1 1,1 1-1,-1-1 1,1 1 0,-1-1-1,0 1 1,1-1-1,-1 0 1,1 0-1,-1 0 1,0 0-1,1 0 1,-1 0 0,1 0-1,-1 0 1,1 0-1,-1-1 1,0 1-1,1-1 1,-1 1 0,0-1-1,1 1 1,-1-1-1,2-1 1,2-2 30,-1 1 0,0 0 1,0-1-1,-1 0 0,1 0 0,-1 0 1,0 0-1,5-8 0,3-10 60,-1-1 0,9-28 0,3-10-115,-20 57-59,-1 3 4,-1-1 1,1 1-1,0 0 0,-1 0 1,1-1-1,-1 1 0,1 0 0,-1-1 1,0 1-1,1 0 0,-1-1 1,0 1-1,0 0 0,0-4 0,-1 5 45,1 0-1,0 1 1,0-1 0,0 0-1,0 0 1,-1 0-1,1 0 1,0 0-1,0 0 1,0 0-1,0 0 1,0 0-1,-1 0 1,1 0-1,0 0 1,0 1-1,0-1 1,0 0 0,0 0-1,0 0 1,-1 0-1,1 0 1,0 0-1,0 1 1,0-1-1,0 0 1,0 0-1,0 0 1,0 0-1,0 1 1,0-1-1,0 0 1,0 0 0,0 0-1,0 0 1,0 1-1,0-1 1,0 0-1,0 0 1,-10 36-384,5-14 361,-1-1-1,-1 0 0,-15 29 0,-3-9-14,-3-1 0,0-2 0,-36 37 0,-29 38 64,-47 88 641,127-182-443,12-12 159,3-7-136,11-8 26,213-183 346,-143 116-629,103-118 0,-135 137-1,131-154-37,-102 126-128,-80 100-42,-47 152-80,41-142 339,2-12-8,1 1 1,0 0-1,1 0 1,0 0-1,1 18 1,1-31-8,0 0 1,0-1-1,1 1 1,-1 0-1,0-1 0,1 1 1,-1 0-1,1-1 1,0 1-1,-1 0 0,1-1 1,0 1-1,0-1 0,0 1 1,0-1-1,0 0 1,2 2-1,-2-2 8,0 0-1,0-1 1,1 1-1,-1 0 1,0-1 0,1 1-1,-1-1 1,1 0-1,-1 1 1,1-1 0,-1 0-1,1 0 1,-1 0-1,1 0 1,-1 0 0,3 0-1,0-1 19,1 0 0,0-1-1,0 0 1,0 1 0,-1-2 0,1 1-1,-1 0 1,0-1 0,0 0 0,8-6-1,0-3 30,0-1-1,-1 0 1,-1 0-1,11-19 1,32-65-57,-32 57-166,40-64-327,-56 100 36,-4 10 226,-3 11 11,-2 6 209,0 1 0,2-1-1,1 1 1,0-1 0,6 45 0,-4-63 5,0 0 0,0 0 0,0-1 1,1 1-1,0 0 0,0-1 0,0 1 1,0-1-1,3 5 0,-4-8 15,0 0 0,0 0 1,-1 0-1,1 0 0,0-1 0,0 1 0,0 0 0,0 0 1,0-1-1,0 1 0,0 0 0,1-1 0,-1 1 0,0-1 1,0 0-1,0 1 0,1-1 0,-1 0 0,0 0 0,0 1 1,0-1-1,1 0 0,-1 0 0,0-1 0,0 1 0,1 0 1,-1 0-1,0 0 0,0-1 0,1 1 0,-1-1 1,0 1-1,0-1 0,0 1 0,0-1 0,0 0 0,0 0 1,0 1-1,0-1 0,1-1 0,9-8 78,-2 0-1,1-1 1,-1 0 0,8-13 0,-3 5-92,143-171-152,-128 157 139,-18 20-145,20-19 1,-31 31 121,1 0-1,0 1 1,0-1 0,0 0 0,0 0 0,-1 0 0,1 0 0,0 0 0,-1-1 0,1-1-1,0 3 22,-1 0 0,0-1-1,0 1 1,0-1-1,0 1 1,0 0 0,0-1-1,0 1 1,0-1-1,0 1 1,0 0 0,0-1-1,0 1 1,0-1-1,-1 1 1,1 0 0,0-1-1,0 1 1,0 0-1,0-1 1,-1 1 0,1 0-1,0-1 1,0 1-1,-1 0 1,1-1 0,0 1-1,-1 0 1,1 0-1,-1-1 1,-2 2-26,0 0 1,0 0-1,0 0 0,0 0 0,0 1 0,-5 3 1,4-2 27,0 0 1,0 1 0,1 0 0,-1-1-1,1 1 1,-1 0 0,1 1-1,1-1 1,-1 1 0,-2 4 0,-4 11 69,-6 21 0,12-33-26,-2 5-71,3-8 54,0 0-1,0 0 0,0 1 1,1-1-1,0 0 0,0 1 1,0 5-1,1 3-2,0 0 1,1 0-1,1 0 1,3 17-1,-4-27 10,1 0 0,-1 0 0,1 1 0,0-1 0,0 0 0,0-1 0,1 1 0,-1 0 0,1-1 0,0 1 0,0-1 0,0 0 0,1 0 0,-1 0 0,1 0 0,-1-1 0,7 4 0,-6-4-1,1-1-1,0 1 1,-1-1 0,1 0 0,0 0 0,-1 0 0,1-1-1,0 1 1,0-1 0,0-1 0,-1 1 0,1-1 0,0 1 0,0-1-1,-1-1 1,7-1 0,2-2 29,0-1 0,0 0-1,0-1 1,15-11 0,-10 4-36,-1 0 1,-1-2-1,0 0 1,17-24-1,-14 17-5,38-36 0,-47 52-153,-4 6-222,-6 3 331,1-1 0,-1 1 0,0 0 0,0-1-1,1 1 1,-1-1 0,0 1 0,0 0 0,-1-1 0,1 4-1,-14 80-182,3-25 294,11-59-60,-1 0-1,1 1 0,0-1 0,0 0 1,0 0-1,0 0 0,0 0 1,0 1-1,0-1 0,0 0 0,0 0 1,1 0-1,0 2 0,-1-3-12,0 1 0,1-1 0,-1 0 0,0-1 0,1 1 0,-1 0 0,0 0 0,1 0 0,-1 0 0,0 0-1,1 0 1,-1 0 0,0 0 0,0 0 0,1-1 0,-1 1 0,0 0 0,1 0 0,-1 0 0,0-1 0,0 1 0,0 0 0,1 0 0,-1-1 0,0 1 0,0 0 0,0-1 0,0 1-1,1-1 1,18-31 273,-17 29-306,15-26-32,0 1 0,2 0 1,29-31-1,-36 48-318,-12 10 234,-1 4 507,3-4-341,0-1-1,0 0 1,0 0-1,0 1 1,0-1-1,0 0 1,0 0-1,1-3 1,6-5-117,-8 9-43,0 3-134,0 6 226,0 1-1,0 0 0,-1 0 0,0 0 1,-2 16-1,0 13 36,0-1 34,-2 0 0,-12 51 0,3-17-176,12-39 380,1-22-240,0-9 14,1-1 0,-1 1 0,0 0 0,0-1 0,0 1-1,0 0 1,1-1 0,-1 1 0,0-1 0,1 1-1,-1-1 1,0 1 0,1-1 0,-1 1 0,1-1 0,-1 1-1,1-1 1,-1 1 0,1-1 0,-1 0 0,1 1 0,-1-1-1,1 0 1,0 1 0,-1-1 0,1 0 0,-1 0 0,1 0-1,0 1 1,-1-1 0,1 0 0,0 0 0,-1 0-1,1 0 1,-1 0 0,1 0 0,0-1 0,0 1 0,25-4 166,14-10-182,-1-1-1,-1-2 0,37-23 1,-46 24 15,-1-1 0,-1-2 1,0-1-1,-2 0 0,0-2 1,-1-1-1,-1-2 0,-2 0 1,22-32-1,-17 18-90,-26 39 81,0 0 0,0 0-1,0 0 1,0-1 0,0 1 0,0 0 0,0 0 0,0 0 0,0 0 0,0 0 0,0 0 0,0 0-1,0 0 1,0 0 0,0 0 0,0 0 0,0-1 0,0 1 0,0 0 0,0 0 0,0 0 0,0 0-1,0 0 1,0 0 0,0 0 0,0 0 0,0 0 0,0 0 0,0-1 0,0 1 0,0 0 0,0 0 0,0 0-1,0 0 1,0 0 0,0 0 0,0 0 0,0 0 0,0 0 0,0 0 0,0 0 0,0 0 0,-1-1-1,1 1 1,0 0 0,0 0 0,0 0 0,0 0 0,0 0 0,0 0 0,0 0 0,0 0 0,-1 0 0,1 0-1,0 0 0,0 1 0,0-1 1,-1 0-1,1 0 0,0 0 1,0 1-1,0-1 0,-1 0 1,1 0-1,0 0 0,0 1 0,0-1 1,0 0-1,0 0 0,0 1 1,-1-1-1,1 0 0,0 0 1,0 1-1,0-1 0,0 0 1,0 1-1,0-1 0,0 0 0,0 0 1,0 1-1,0-1 0,-1 16-31,-1-1-1,0 1 0,-2-1 0,1 0 1,-2 0-1,-10 22 0,6-15 150,-10 41-1,17-54-114,0 0-14,1-1 1,-1 0-1,1 0 0,0 15 1,1-21 27,1 0 0,-1-1 0,0 1 0,0 0 0,1-1 0,-1 1 0,1 0 0,-1-1 0,1 1 0,0 0 0,0-1 0,0 1 0,0-1-1,0 0 1,0 1 0,0-1 0,0 0 0,0 1 0,1-1 0,-1 0 0,0 0 0,1 0 0,-1 0 0,1 0 0,-1-1 0,1 1 0,0 0 0,2 0 0,3 0 6,0-1 0,1 1 1,-1-2-1,0 1 0,0-1 0,0 0 0,-1-1 1,1 1-1,11-6 0,-6 4 8,42-13 21,-1-3 1,74-36-1,-101 41-6,0-1-1,-1-2 1,-1 0 0,-1-1-1,0-2 1,28-30 0,-42 39-67,-2 5 13,-1-1-1,0 0 1,-1 0-1,1 0 1,-1-1-1,-1 0 1,5-10-1,-9 18 3,0-1 0,1 1 0,-1-1 0,0 1 0,0-1 0,0 1 0,0-1-1,0 1 1,1-1 0,-1 1 0,0-1 0,0 0 0,0 1 0,0-1 0,-1 1-1,1-1 1,0 1 0,0-1 0,0 1 0,0-1 0,0 1 0,-1-1 0,1 1 0,0-1-1,-1 1 1,1-1 0,0 1 0,-1-1 0,1 1 0,0-1 0,-1 1 0,1 0-1,-1-1 1,1 1 0,-1 0 0,1 0 0,-1-1 0,1 1 0,-1 0 0,1 0 0,-1-1-1,1 1 1,-1 0 0,1 0 0,-1 0 0,1 0 0,-1 0 0,0 0 0,1 0 0,-1 0-1,1 0 1,-1 0 0,0 1 0,-5-1-38,1 1-1,0 0 0,0 0 1,-8 3-1,3 0 56,0 1-1,1 0 0,0 0 0,-1 1 1,2 0-1,-1 0 0,1 1 0,0 1 1,0-1-1,1 1 0,0 0 0,-8 12 1,12-15 39,1-1 1,-1 1-1,1 0 1,0 0-1,0 0 1,1 0-1,-1 0 1,1 1-1,0-1 1,0 0-1,1 8 1,0-8 9,1-1 1,-1 1-1,1-1 1,0 1 0,1-1-1,-1 0 1,1 0-1,0 0 1,0 1 0,0-2-1,0 1 1,1 0-1,-1 0 1,1-1 0,4 5-1,-1-2 34,0-1-1,1 1 1,-1-1-1,1 0 1,0-1-1,0 0 1,0 0-1,1 0 0,-1-1 1,1 0-1,0-1 1,10 2-1,-8-2-45,0-1 0,1 0 0,-1-1 0,1 0 0,-1-1-1,0 0 1,1-1 0,-1 0 0,14-4 0,5-4-8,-1-1 1,54-29 0,-75 34-23,1 1 0,-1-1 1,0 0-1,-1 0 0,7-9 1,-12 14-2,0-1 0,0 1 0,0-1 1,-1 1-1,1-1 0,0 0 1,-1 1-1,1-1 0,-1 0 1,0 0-1,0 1 0,0-4 0,0-25-178,-1 14 66,0 15 86,1 1 0,0-1-1,0 1 1,-1-1 0,1 1 0,0-1 0,-1 1 0,1 0 0,-1-1-1,1 1 1,0-1 0,-1 1 0,1 0 0,-1 0 0,1-1-1,-1 1 1,1 0 0,-1 0 0,1 0 0,-1-1 0,1 1 0,-1 0-1,1 0 1,-1 0 0,0 0 0,-2-1 270,3 1-261,0-1-1,0 1 1,0 0-1,-1 0 1,1 0-1,0 0 1,0 0 0,0 0-1,0 0 1,0-1-1,-1 1 1,1 0-1,0 0 1,0 0-1,0 0 1,0 0 0,-1 0-1,1 0 1,0 0-1,0 0 1,0 0-1,-1 0 1,1 0-1,0 0 1,0 0 0,0 0-1,0 0 1,-1 0-1,1 0 1,0 0-1,0 1 1,0-1 0,0 0-1,-1 0 1,1 0-1,0 0 1,0 0-1,0 0 1,0 0-1,0 1 1,0-1 0,-1 0-1,1 0 1,0 0-1,0 0 1,0 0-1,0 1 1,0-1 0,0 0-1,0 0 1,-1 2 3,0-1 0,1 1 1,-1 0-1,1-1 1,-1 1-1,1 0 0,0 0 1,0 1-1,-1-1 2,1 0-1,0 0 0,0 0 0,-1 0 0,1-1 1,-1 1-1,1 0 0,-2 2 0,-2 3-39,1 0-1,0 1 0,1-1 0,-1 1 0,1 0 1,-1 12-1,-4 15-79,1-14 195,2-3-100,-1-1-1,0 0 0,-2 0 0,-14 27 1,18-38 23,-42 61-2,37-57 4,0 0 0,0-1 0,-1 0 0,-16 11 0,9-8 31,0-2-1,-1 0 0,0-1 1,-1-1-1,0-1 0,0 0 1,0-2-1,-1 0 0,0 0 1,0-2-1,0-1 0,-1 0 1,1-1-1,0-1 0,-23-3 1,37 2-7,0 0 1,1 0-1,-1 0 1,1-1-1,-1 1 1,-7-5 0,11 5-22,1 1 1,-1-1 0,0 1 0,0-1 0,1 1 0,-1-1 0,1 0-1,-1 1 1,1-1 0,-1 1 0,1-1 0,-1 0 0,1 0-1,-1 1 1,1-1 0,0 0 0,-1 0 0,1-1 0,0 1-3,0 1 0,0-1 1,0 0-1,1 0 1,-1 0-1,0 0 0,1 0 1,-1 1-1,0-1 1,1 0-1,-1 0 0,1 1 1,-1-1-1,1 0 1,-1 1-1,1-1 1,0 0-1,-1 1 0,1-1 1,0 1-1,0-1 1,0 0-1,14-8 20,1 0 0,0 0-1,0 2 1,1 0 0,29-9 0,92-13 16,-80 19-194,-44 7 41,54-9-674,-59 12-321,0-1 0,0 1 0,0 0 0,-1 1-1,15 2 1,-21-2 609,0-1-1,-1 1 1,1 0-1,0 0 1,-1 0-1,1 0 1,0 0-1,-1 0 0,0 1 1,1-1-1,-1 1 1,0-1-1,1 0 1,-1 1-1,0 0 1,0-1-1,0 1 1,0 0-1,-1 0 1,1-1-1,0 1 1,0 3-1,0-2 184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7:39.1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70 3 1472,'-2'0'6618,"0"0"-6580,1 1 0,-1-1 0,1 1 0,-1 0 0,1-1 0,0 1 0,-1 0-1,1 0 1,0 0 0,0 0 0,-1 0 0,1 0 0,-1 2 0,-1 0-2,0 0-1,0 1 1,1-1 0,-4 7 0,0 5 29,0 1-1,1 0 1,1 0 0,1 0 0,0 1 0,1-1-1,1 1 1,0-1 0,1 1 0,1-1 0,1 1 0,3 18-1,-3-27 37,0-1-1,0 1 0,0-1 1,7 15-1,-8-21-73,-1 0 0,1 0 1,-1 0-1,1 0 0,-1 0 0,1 0 0,0 0 0,0 0 0,-1 0 0,1-1 1,0 1-1,0 0 0,0 0 0,0-1 0,0 1 0,0-1 0,0 1 1,0 0-1,0-1 0,0 0 0,0 1 0,0-1 0,0 0 0,0 0 0,1 1 1,-1-1-1,0 0 0,0 0 0,0 0 0,0 0 0,0-1 0,1 1 0,-1 0 1,0 0-1,0-1 0,0 1 0,0 0 0,0-1 0,0 1 0,0-1 0,0 0 1,0 1-1,0-1 0,2-1 0,1-3 57,1 1-1,-1-1 1,0 1 0,0-1-1,0-1 1,0 1 0,2-7-1,21-45 126,-10 20-52,10-32-904,-26 70 260,1 7 264,-1 10 58,-1 1 72,-1 7-43,6 44 0,-4-62 198,1 0 0,0 0 1,0 1-1,1-1 0,0 0 0,0-1 0,1 1 0,0-1 0,7 11 0,-9-15-17,0-1-1,0 0 0,0 0 1,0-1-1,0 1 1,0 0-1,0-1 0,0 1 1,1-1-1,-1 1 0,1-1 1,-1 0-1,1 0 1,-1 0-1,1-1 0,0 1 1,-1-1-1,1 1 0,0-1 1,0 0-1,-1 0 1,1 0-1,0 0 0,4-1 1,-1-1 28,0 0 0,0 0 0,0-1 0,0 1 0,-1-1 0,1-1 0,-1 1 1,0-1-1,0 0 0,0 0 0,0 0 0,-1-1 0,1 1 0,-1-1 0,0 0 1,-1-1-1,1 1 0,3-10 0,2-3 52,-2 0 1,-1 0-1,0-1 0,6-33 1,-11 42-70,1 0 1,-2 1 0,1-1 0,-1 0-1,-1 0 1,-2-15 0,2 20-81,0-1 1,0 2-1,-1-1 0,0 0 1,0 0-1,0 0 0,0 1 1,-1-1-1,0 1 0,0 0 1,0 0-1,0 0 1,-1 0-1,-5-5 0,-15-2 23,16 8-1374,28 17-6587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7:39.7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115 6 2976,'-1'-5'3636,"1"5"-3571,-7 1 3136,9-2-2999,-1 1 59,0 6 64,8 28 107,-7-25-347,0-1 1,0 0-1,5 10 1,24 69 471,-11-30-298,-16-46-84,0-1 1,-1 1-1,0 0 0,-1-1 1,0 1-1,-1 0 1,0 0-1,0 1 1,-2 15-1,0-25-77,1 0 0,0 0 0,-1 0-1,1 0 1,-1 1 0,0-1 0,0 0-1,0 0 1,0 0 0,0 0 0,0-1-1,-2 4 1,2-4-42,-1 0-1,1 0 1,0 0 0,-1-1-1,1 1 1,0 0 0,-1-1-1,1 1 1,-1-1 0,1 1-1,-1-1 1,1 1 0,-1-1-1,1 0 1,-1 0 0,1 0-1,-1 0 1,1 0 0,-4-1-1,-12-2 7,-1-1-1,1-1 0,0-1 0,1 0 1,-28-15-1,43 20-55,-20-13-227,20 13 63,0 0 0,1 1-1,-1-1 1,0 0 0,1 1-1,-1-1 1,1 0 0,-1 0-1,1 0 1,-1 0-1,1 1 1,0-1 0,-1 0-1,1 0 1,0 0 0,0 0-1,0 0 1,-1 0 0,1 0-1,0 0 1,0 0-1,1 0 1,-1 0 0,0 0-1,0 0 1,1-1 0,7-11-2770,5 5 1008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7:40.0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3 3712,'-30'-2'1221,"16"4"1526,14-2-2705,2 1 114,0-1 0,-1 0 0,1 1 0,0-1 0,-1 1-1,1 0 1,-1 0 0,3 1 0,11 4 431,28 1 424,59 2 1,15 2-187,-70-7-1559,-14-4-4122,-16 0 2654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7:41.0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21 282 2560,'-17'26'1440,"16"-25"-1376,1-1 0,-1 1 0,1-1 0,0 1 0,0-1 0,-1 1 0,1 0 0,0-1 0,0 1 0,-1 0 0,1-1 0,0 1 0,0-1 0,0 1 0,0 0 0,0-1 0,0 1 0,0 0 0,0-1 0,1 1 0,-1 0 0,0-1 0,0 1 0,0-1 0,1 1 0,-1 0 0,0-1 0,1 1 0,-1-1 0,0 1 0,1-1 0,-1 1 0,1-1 0,-1 1 0,1-1 0,-1 1 0,2 0 0,-1-1 46,0 1 0,0-1-1,0 1 1,0-1 0,0 1 0,0-1-1,1 1 1,-1-1 0,0 0-1,0 0 1,1 0 0,-1 0-1,0 0 1,0 0 0,1 0-1,-1 0 1,0 0 0,0-1-1,0 1 1,2-1 0,1-1 84,1-1 1,-1 0-1,1 0 0,-1 0 1,0 0-1,-1-1 0,1 0 1,0 0-1,-1 0 1,0 0-1,5-9 0,3-6 174,11-32-1,-15 33-176,60-144-617,-67 162 411,0 0 0,0 0 0,0 0 0,0 0 1,0 0-1,0 0 0,0 0 0,0 0 0,1 0 1,-1 0-1,0 0 0,0 0 0,0 0 0,0 0 1,0 1-1,0-1 0,0 0 0,0 0 0,0 0 1,1 0-1,-1 0 0,0 0 0,0 0 0,0 0 1,0 0-1,0 0 0,0 0 0,0 0 0,0 0 1,1 0-1,-1 0 0,0 0 0,0-1 0,0 1 1,0 0-1,0 0 0,0 0 0,0 0 0,0 0 1,1 0-1,-2 16-306,-4 24 423,1 54 1,4-81 22,0 0 0,2 0-1,-1 0 1,2-1 0,0 1-1,0-1 1,1 1 0,8 16 0,-10-26-35,0 0 1,0 0 0,0 0 0,0 0 0,1 0 0,-1 0 0,1 0-1,2 2 1,-4-5-56,0 1-1,0 0 1,0-1-1,0 1 1,0 0-1,0-1 1,0 0-1,1 1 1,-1-1-1,0 0 1,0 1-1,0-1 1,0 0-1,0 0 1,1 0 0,-1 0-1,0 0 1,0 0-1,0 0 1,0 0-1,1-1 1,-1 1-1,0 0 1,0-1-1,0 1 1,0-1-1,0 1 1,2-2-1,2-4 84,1 0 0,-1 0-1,0 0 1,0-1 0,-1 0-1,1 0 1,-2 0 0,5-8-1,-2 1-50,36-79 113,-30 65-368,0 0 0,2 0 1,23-34-1,-35 60 97,-1 0-16,0 0 0,1-1 0,-1 1 0,1 1-1,0-1 1,0 0 0,0 0 0,0 1-1,3-3 1,-5 4 94,1 0 0,-1 0 0,0-1-1,0 1 1,1 0 0,-1 0 0,0 0-1,1 0 1,-1 0 0,0 0 0,1 0 0,-1 0-1,0 0 1,0 0 0,1 0 0,-1 0-1,0 0 1,1 0 0,-1 1 0,0-1 0,0 0-1,1 0 1,-1 0 0,0 0 0,0 0-1,1 1 1,-1-1 0,0 0 0,0 0 0,1 1-1,-1-1 1,0 0 0,0 0 0,0 0-1,1 1 1,2 9-86,-3-10 98,2 13-63,0 1-1,-1-1 1,0 0-1,-3 27 1,-11 52 165,10-77-77,-1 7 114,-1-1 0,-13 34 0,14-43 81,-1-2 0,0 1 0,-1-1 0,0 1 0,-1-2 0,-11 14 0,17-22-174,0 0 0,0 0 1,0 0-1,0-1 0,0 1 1,0 0-1,0-1 1,0 1-1,0-1 0,-1 1 1,1-1-1,0 0 0,0 0 1,0 1-1,-1-1 1,1 0-1,-1 0 0,1 0-37,0 0-1,1 0 1,-1 0-1,0-1 1,1 1-1,-1 0 1,1 0-1,-1-1 1,0 1-1,1 0 1,-1-1-1,1 1 1,-1-1-1,1 1 0,-1 0 1,1-1-1,-1 1 1,1-1-1,-1 1 1,1-1-1,0 0 1,-1 1-1,1-1 1,0 1-1,0-1 1,-1 0-1,1 1 1,0-1-1,0 0 1,0 1-1,0-1 1,0 0-1,0 1 0,0-1 1,0 0-1,0 0 1,1-3-33,-1 0 1,1 0 0,0-1-1,0 1 1,1 1-1,-1-1 1,1 0-1,0 0 1,0 1-1,1-1 1,-1 1-1,0-1 1,1 1 0,0 0-1,0 0 1,0 0-1,4-2 1,3-3-23,0 1 1,0 0 0,0 0-1,20-8 1,2 3-650,52-11 0,-39 11-3795,-31 11 2513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7:41.4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13 5888,'-21'-5'2688,"21"2"-2336,3-2-768,12 10 160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7:44.1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36 856 2496,'-22'3'784,"8"5"1536,32-5-80,-15-3-2087,-1 1-1,1-1 1,0 1-1,-1-1 1,1 0-1,0 0 1,0 0-1,-1-1 1,5 0-1,3-2 30,0-1 0,-1 0 0,0 0-1,0-1 1,0 0 0,-1-1 0,0 0 0,0 0 0,11-11 0,-2-1-46,-1-1 1,23-33 0,47-86 224,-14 20 62,-47 81-314,0 1-67,33-67-1,-44 75 40,-2-1 0,-2 0 0,0-1 1,6-35-1,-16 61-95,1 0 1,-1 0 0,0 0 0,0 0 0,0 0 0,-1-5-1,1 8 4,0 1-1,0 0 0,0-1 0,-1 1 0,1-1 0,0 1 0,0 0 0,0-1 0,0 1 0,-1-1 0,1 1 0,0 0 0,0-1 0,-1 1 0,1 0 0,0-1 0,-1 1 0,1 0 0,0 0 0,-1-1 0,1 1 0,0 0 0,-1 0 0,1 0 0,-1 0 0,0-1 0,0 1-17,0 1-1,0-1 1,0 0-1,1 0 0,-1 1 1,0-1-1,0 1 1,0-1-1,0 1 0,0-1 1,0 1-1,0-1 0,1 1 1,-1 0-1,0-1 1,-1 3-1,-7 7-29,0 1 0,1 0 0,0 0-1,0 1 1,1 0 0,-6 16 0,-29 85 251,34-89-102,-3 12 103,2 1 0,-9 68 0,10 21 119,8-104-129,1 0 1,0 0-1,9 34 0,-9-52-109,0 1-1,1 0 0,0-1 1,-1 1-1,2-1 0,-1 0 1,5 7-1,-6-10-44,0 0 1,0 0-1,0 1 0,0-1 0,0 0 0,1 0 0,-1 0 1,0 0-1,1 0 0,-1 0 0,1-1 0,-1 1 0,1 0 1,-1-1-1,1 1 0,-1-1 0,1 1 0,0-1 1,-1 0-1,1 0 0,0 0 0,-1 0 0,1 0 0,2 0 1,2-2 38,0 0 0,0 0 0,0-1 1,0 0-1,10-6 0,28-22 19,-31 21-69,11-11-9,-20 17-49,-1 0-1,1 1 0,0-1 1,0 1-1,0 0 0,0 0 0,1 0 1,-1 1-1,1 0 0,5-3 1,-10 5 26,1 0 0,-1 0 0,0 0 0,1 0 0,-1 0 0,0 0 0,1 0 0,-1 0 0,0 1 0,0-1 0,1 0 0,-1 0 0,0 0 0,1 0 0,-1 0 0,0 0 0,0 1 0,1-1 0,-1 0 0,0 0 0,0 0 0,1 1 0,-1-1 0,0 0 0,0 0 0,0 1 1,1-1-1,-1 0 0,0 0 0,0 1 0,0-1 0,0 0 0,0 1 0,0-1 0,1 0 0,-1 1 0,0-1 0,0 0 0,0 0 0,0 1 0,0-1 0,0 0 0,0 1 0,0-1 0,-1 0 0,1 1 0,-4 21-319,2-11 255,1-5 53,1 1 0,0 0-1,0-1 1,0 1 0,1-1 0,0 1 0,0-1 0,0 1 0,1-1-1,4 10 1,-4-12 55,0 0 0,1 0-1,-1 0 1,1 0-1,0 0 1,0-1 0,1 1-1,-1-1 1,1 0-1,-1 0 1,1 0-1,0-1 1,0 1 0,0-1-1,6 2 1,-2-1 78,0 0 0,0 0 1,1-1-1,-1 0 0,11 0 0,-14-2-26,0 1-1,-1-1 1,1 0-1,0-1 1,0 0-1,-1 1 1,1-1-1,0-1 1,-1 1-1,8-4 1,-10 4-50,0 0 0,0-1 0,0 1 0,0-1 0,-1 1 1,1-1-1,-1 0 0,1 0 0,-1 1 0,0-1 0,1 0 1,-1 0-1,0 0 0,0 0 0,0-1 0,0-2 0,1-1 25,-1 0 0,0 0 0,0 0 0,-1-10 0,0 9-51,-1-1 1,0 0-1,0 1 0,-1-1 1,0 1-1,0 0 0,-1 0 1,0 0-1,-6-11 0,3 8-89,-1 0-1,0 0 1,0 1-1,-1 0 1,-10-10 0,15 17 19,0 0 0,0 0 0,0 1 1,0-1-1,-1 1 0,1-1 1,0 1-1,-1 0 0,1 0 0,-1 1 1,1-1-1,-1 1 0,1-1 1,-1 1-1,1 0 0,-7 1 1,8-1 48,0 0 0,0 1 0,0-1 0,0 0 0,1 1 0,-1-1 0,0 1 0,1 0 0,-1-1 0,0 1 0,1 0 0,-1 0 1,1 0-1,-1 0 0,1 0 0,-1 1 0,1-1 0,0 0 0,0 1 0,-1-1 0,1 1 0,0-1 0,0 1 0,1-1 1,-1 1-1,0 0 0,0-1 0,1 1 0,-1 0 0,1 0 0,0-1 0,-1 4 0,1-2 13,1-1 0,-1 1 0,1-1 0,0 0 0,-1 0 0,1 1 1,0-1-1,0 0 0,0 0 0,1 0 0,-1 0 0,0 0 0,1 0 0,0 0 0,-1-1 0,1 1 0,3 2 0,1 0 37,-1 0 1,1 0 0,0 0-1,13 4 1,-14-5 21,1-2 0,-1 1 1,1-1-1,0 1 0,0-2 1,-1 1-1,1-1 1,0 1-1,0-2 0,0 1 1,9-2-1,-7 0-3,0-1 0,0 1 0,0-1-1,-1-1 1,1 0 0,-1 0 0,9-6 0,7-8 36,-2-1 0,-1-1 0,32-40 0,-45 52-80,24-25-544,-31 33 530,0 0 0,0 0 0,0 0 0,0 0 0,0 0 0,0 0 0,0 0 0,1 0 0,-1 0 0,0 0 0,0-1 0,0 1 0,0 0-1,0 0 1,0 0 0,0 0 0,0 0 0,0 0 0,0 0 0,0 0 0,1 0 0,-1 0 0,0 0 0,0 0 0,0 0 0,0 0 0,0 0 0,0 0 0,0 0 0,0 0 0,0 0 0,0 0 0,1 1 0,-1-1 0,0 0 0,0 0 0,0 0 0,0 0 0,0 0 0,0 0 0,0 0 0,0 0 0,0 0 0,0 0 0,0 0 0,0 0 0,0 0 0,0 1 0,2 5-26,-3 10 57,-16 104 121,15-108-54,0 1 0,0-1 1,1 1-1,1 0 0,0 0 0,3 16 0,-3-28-79,0-1 0,0 0 0,0 1 0,0-1 0,0 0 0,0 1 0,0-1 0,0 0 0,0 1 0,1-1 0,-1 0 0,0 0 0,0 1 0,0-1 0,0 0 0,1 1 0,-1-1 0,0 0 0,0 0 0,1 0 0,-1 1 0,0-1 0,0 0 0,1 0 0,-1 0 0,0 1 0,0-1 0,1 0 0,-1 0 0,0 0 0,1 0 0,-1 0 0,0 0 0,1 0 0,0 0 14,0 0 0,0-1 1,0 1-1,0 0 0,-1-1 0,1 1 0,0-1 0,0 1 0,0-1 0,-1 0 1,1 1-1,0-2 0,4-3 45,-1 0 1,0 0-1,5-8 1,35-74 529,-33 62-801,1 1 1,0 1-1,2 0 0,19-23 0,-33 45 185,1 1 0,-1 0-1,0 0 1,0 0 0,0 0-1,1 0 1,-1 0 0,0 0-1,0 0 1,0 0-1,1 0 1,-1 0 0,0 0-1,0 0 1,1 0 0,-1 0-1,0 0 1,0 0 0,1 0-1,-1 0 1,0 0-1,0 0 1,0 0 0,1 0-1,-1 0 1,0 0 0,0 0-1,0 1 1,1-1 0,-1 0-1,0 0 1,0 0-1,0 0 1,0 1 0,1-1-1,-1 0 1,0 0 0,0 0-1,0 1 1,0-1 0,0 0-1,0 0 1,0 0 0,0 1-1,0-1 1,0 0-1,1 0 1,-1 1 0,0-1-1,0 0 1,4 14-247,3 10 62,17 44-1,-21-62 230,-1 0 0,2 0-1,-1-1 1,0 1 0,1-1-1,0 1 1,0-1 0,1 0-1,0-1 1,-1 1 0,2-1-1,8 6 1,-12-9 16,0 0-1,0 0 0,0 0 1,0 0-1,0-1 1,0 1-1,1-1 1,-1 1-1,0-1 1,0 0-1,1 0 0,-1 0 1,0 0-1,0 0 1,1-1-1,-1 1 1,4-2-1,-3 1 29,0-1 0,1 0 1,-1 0-1,0 0 0,0 0 0,0 0 0,0-1 0,-1 1 0,6-6 1,-1-3 50,1 0 1,-2 0 0,1 0 0,-1-1-1,4-13 1,5-18-412,15-63 1,-29 94 104,1-3-558,-1 15 716,-1 0 1,0-1-1,1 1 1,-1 0-1,1 0 1,-1-1-1,0 1 1,1 0-1,-1 0 1,1 0-1,-1 0 1,1-1-1,-1 1 1,1 0-1,-1 0 1,0 0-1,1 0 1,-1 0-1,1 0 1,-1 0-1,1 0 1,-1 0-1,1 1 1,-1-1-1,1 0 1,-1 0-1,0 0 1,1 0-1,-1 1 1,1-1-1,-1 0 1,1 1-1,5 2 10,-1 0 0,0 1 0,1 0 0,5 5 0,8 7 55,5 2-212,-8-7 57,22 14 0,-34-23 154,0 0-1,0 0 1,0 0 0,0-1 0,0 1 0,1-1 0,-1 0-1,0 0 1,1-1 0,-1 1 0,8-1 0,-9-1 20,0 0 1,0 0 0,0 0-1,0 0 1,-1 0-1,1-1 1,0 1-1,0-1 1,-1 0-1,1 0 1,-1 0 0,0 0-1,1 0 1,-1 0-1,0-1 1,0 1-1,0-1 1,-1 0 0,1 1-1,1-5 1,0 1-3,0 0 0,-1 0 0,1-1 0,-1 1 0,-1 0 0,1-1 0,-1 0 0,0-9 0,-1 14-104,0 0-1,0 1 1,0-1-1,-1 1 1,1-1-1,-1 0 0,1 1 1,-1-1-1,1 1 1,-1-1-1,0 1 1,0 0-1,0-1 0,0 1 1,0 0-1,0-1 1,-2-1-1,2 3 13,1-1-1,-1 1 0,0-1 0,1 1 1,-1 0-1,0-1 0,0 1 0,1 0 1,-1 0-1,0-1 0,0 1 1,0 0-1,1 0 0,-1 0 0,0 0 1,0 0-1,0 0 0,1 0 1,-1 0-1,0 0 0,0 1 0,0-1 1,1 0-1,-1 1 0,0-1 1,0 0-1,1 1 0,-1-1 0,0 1 1,1-1-1,-1 1 0,0-1 1,1 1-1,-1-1 0,0 2 0,-3 3-20,1 0-1,0 0 0,0 0 0,0 1 0,1-1 0,0 1 0,0-1 0,0 1 0,1 0 0,0-1 0,0 1 0,0 0 0,1 0 0,0 0 0,0 0 0,0 0 1,2 8-1,0 1 114,1-1 1,1 1 0,0-1-1,1 0 1,0 0 0,8 14-1,-9-21-12,-1-1 0,1 1 0,1-1 0,-1-1-1,1 1 1,10 9 0,-13-13-5,1 0 1,-1 0-1,1 0 1,0-1 0,0 1-1,0-1 1,0 1-1,0-1 1,0 0-1,1 0 1,-1 0-1,0-1 1,0 1-1,1-1 1,-1 0-1,0 0 1,7-1-1,-2 0 25,0-1 0,0-1 0,0 1-1,0-1 1,-1-1 0,1 0-1,-1 0 1,0 0 0,0 0 0,-1-1-1,10-9 1,5-7 229,34-44 0,-28 31-107,7-10-118,16-16-415,-49 58 321,0 1-1,0 0 0,0 0 0,0 0 0,0-1 0,1 1 1,-1 0-1,0 1 0,1-1 0,-1 0 0,0 0 0,1 0 1,0 1-1,-1-1 0,3 0 0,-3 1 14,-1 0 0,1 0 0,-1 1 0,1-1 0,-1 0 0,1 0 0,-1 0 0,1 1 0,-1-1 0,1 0 0,-1 0 0,1 1 0,-1-1 0,0 0 0,1 1 0,-1-1-1,0 0 1,1 2 0,7 14-64,-5 2 99,0 1 0,1 35 0,-2-29-27,-1 2 6,-2 44 1,-1-59 17,1 1 0,-2-1 0,1 1 0,-2-1 0,-7 21 0,10-32 5,0 1 0,0 0 1,0 0-1,0 0 0,0-1 0,0 1 0,0-1 0,0 1 0,-1-1 0,1 1 0,-1-1 0,1 0 0,-1 1 0,0-1 0,1 0 0,-1 0 0,0 0 0,0 0 0,1-1 0,-1 1 0,0 0 0,0-1 0,0 1 0,0-1 0,0 0 0,0 0 0,0 0 0,0 0 0,-3 0 0,1-1-5,1 0 0,-1 0 0,0 0 0,0 0-1,1-1 1,-1 0 0,1 0 0,-1 0-1,1 0 1,0 0 0,0-1 0,0 1 0,-4-5-1,-10-10-230,8 9 76,1-1-1,-8-11 1,74 54-995,-42-26 1149,1-1 0,-1 0 0,1-1 0,1-1 0,-1-1 0,1 0 0,34 2 0,-46-6 22,0 0 0,0-1 0,0 0 0,0 0 0,0-1 0,-1 0 0,1 0 0,0 0 1,-1 0-1,1-1 0,-1 0 0,0 0 0,0-1 0,0 1 0,0-1 0,-1 0 0,0 0 0,1-1 0,4-7 0,5-7 89,-2-1 0,0-1-1,15-38 1,-19 43-113,54-133 287,-51 114-204,0 1 0,8-60 0,-10 22-267,0-79-1,-9 145 52,0-1 0,-1 1 0,-2-12 0,3 17 105,0 1 1,0 0-1,0 0 1,0 0-1,0 0 1,0 0-1,0-1 1,0 1-1,0 0 1,0 0-1,0 0 1,0 0-1,0 0 1,0-1-1,0 1 1,0 0-1,0 0 1,0 0-1,0 0 1,0 0-1,-1 0 1,1 0-1,0-1 1,0 1-1,0 0 1,0 0-1,0 0 1,0 0-1,0 0 1,-1 0 0,1 0-1,0 0 1,0 0-1,0 0 1,0 0-1,0 0 1,-1 0-1,1 0 1,0 0-1,0 0 1,0 0-1,0 0 1,0 0-1,-1 0 1,1 0-1,0 0 1,0 0-1,0 0 1,0 0-1,0 0 1,0 0-1,-1 0 1,1 0-1,0 0 1,0 0-1,0 0 1,-9 21-187,-5 38 107,1 2 0,4-1 0,-3 69 1,10 187 172,10-201 53,0 14-490,-8-125 218,0-3-22,0 0 0,0 0 0,0 0-1,0 0 1,0 1 0,0-1 0,0 0 0,0 0-1,-1 0 1,1 0 0,0 0 0,-2 1-1,-31-121-10344,-20-58 8208,7 58 5342,29 80-601,15 34-2054,0 1-1,0-1 0,1 0 0,0 0 1,0 0-1,0 0 0,0-7 1,1 10-270,0 0 1,0 0 0,1 0 0,-1 1 0,1-1 0,-1 0 0,1 0 0,0 0 0,0 1 0,0-1-1,0 0 1,0 1 0,0-1 0,0 1 0,0-1 0,0 1 0,1 0 0,-1 0 0,1-1 0,-1 1-1,1 0 1,0 0 0,1 0 0,4-3 0,0 1 0,1 0-1,0 0 1,-1 1 0,1 0-1,10-1 1,53-4-165,-55 6 76,42-1 9,0 1-11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32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70 2720,'0'-1'40,"0"1"-1,-1 0 1,1 0 0,0 0-1,-1 0 1,1-1 0,0 1 0,0 0-1,-1 0 1,1 0 0,0-1-1,0 1 1,0 0 0,-1 0-1,1-1 1,0 1 0,0 0 0,0-1-1,0 1 1,0 0 0,0-1-1,0 1 1,-1 0 0,1 0-1,0-1 1,0 1 0,0 0 0,0-1-1,0 1 1,0 0 0,1-1-1,-1 1 1,0 0 0,0-1 0,0 1-1,0 0 1,0-1 0,0 1-1,0 0 1,1 0 0,-1-1-1,0 1 1,0 0 0,0 0 0,1-1-1,-1 1 1,0 0 0,0 0-1,1 0 1,-1-1 0,0 1-1,1 0 1,0-1 91,-1 1 0,1-1 0,-1 1 0,1-1 0,0 1 0,-1-1-1,1 1 1,-1-1 0,0 0 0,1 1 0,-1-1 0,1 0 0,-1 1 0,0-1 0,0 0 0,1 0-1,-1 1 1,0-1 0,0 0 0,0-1 0,-7-35 4578,7 37-4677,0 0-1,0 0 1,0 0-1,0 0 1,0-1-1,0 1 1,0 0-1,0 0 1,0 0 0,0 0-1,0-1 1,0 1-1,0 0 1,0 0-1,-1 0 1,1 0-1,0 0 1,0 0-1,0-1 1,0 1-1,0 0 1,0 0-1,0 0 1,-1 0-1,1 0 1,0 0-1,0 0 1,0-1 0,0 1-1,0 0 1,-1 0-1,1 0 1,0 0-1,0 0 1,0 0-1,0 0 1,-1 0-1,1 0 1,0 0-1,0 0 1,0 0-1,0 0 1,-1 0-1,1 0 1,0 0-1,0 0 1,0 0-1,0 0 1,0 1 0,-1-1-1,1 0 1,0 0-1,0 0 1,0 0-1,0 0 1,0 0-1,-1 0 1,1 1-1,-3 9-99,3-9 170,-4 32 360,0 58 1,3-33-124,1-58-336,-2 187 922,4-43-318,-3-129-1437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7:58.4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4 628 2144,'-4'-3'460,"6"5"497,-2-2-856,0 1-1,1-1 1,-1 0-1,0 1 1,1-1-1,-1 0 1,1 0-1,-1 1 1,1-1-1,-1 0 1,1 0-1,-1 0 1,1 1-1,-1-1 1,1 0-1,-1 0 1,1 0-1,-1 0 1,1 0-1,-1 0 1,1 0-1,-1 0 1,1-1-1,13-4 244,-1-1 0,1 0 0,-1-1 0,-1-1 0,0 0 0,0-1 0,13-11 0,29-37-101,75-98-1,-91 106-226,42-69 92,-62 89-98,-6 13-39,3-7-86,-28 44-475,5-8 586,-12 25 0,12-17 72,1 0-1,1 0 1,-4 28-1,-2 69 175,12-107-216,0 1 1,0-1-1,3 16 0,-3-23 19,1 1 0,1-1 1,-1 1-1,0-1 0,1 1 1,0-1-1,0 0 0,1 0 0,-1 0 1,6 6-1,-7-9-20,0 0-1,0 0 1,0 0-1,0 0 1,0 0-1,0 0 1,0 0-1,0 0 1,0-1-1,1 1 1,-1 0-1,0-1 1,0 1-1,1-1 1,-1 0-1,1 1 1,-1-1-1,0 0 1,1 0-1,-1 0 1,1 0-1,-1 0 1,0 0-1,1 0 1,-1 0-1,0-1 1,1 1-1,-1 0 1,1-1-1,-1 1 1,0-1-1,0 0 1,1 1-1,-1-1 1,0 0-1,2-2 1,4-2 22,-1-2 1,0 1-1,0-1 1,0 0-1,-1 0 1,9-16-1,24-56 45,-21 43 44,10-21-49,73-163 274,-97 213-441,1-2-40,-1 0 0,0 0 0,-1 0 0,1 0 0,1-18 0,-5 35 22,0 0 1,-1 0-1,0 0 1,0 0-1,-1 0 1,-3 7 0,-7 23 155,-12 85 348,4-17-124,16-82-162,-22 124 1338,27-138-896,5-21 131,-2 1-742,2 0 103,6-18-201,1 1 0,1 1 0,28-42 0,-40 66 108,1 0-1,-1 1 0,1-1 0,0 0 1,0 1-1,-1-1 0,1 1 1,0-1-1,0 1 0,4-2 1,-5 3 29,-1 0 1,1 0-1,-1 0 0,1 0 1,0 0-1,-1 0 1,1 0-1,-1 0 1,1 0-1,0 0 1,-1 0-1,1 0 1,-1 0-1,1 1 1,-1-1-1,1 0 0,-1 0 1,1 1-1,-1-1 1,1 0-1,-1 1 1,1-1-1,-1 1 1,1-1-1,-1 0 1,0 1-1,1-1 1,-1 1-1,0-1 0,1 1 1,-1-1-1,0 1 1,0 0-1,0-1 1,1 1-1,-1-1 1,0 1-1,0-1 1,0 1-1,0 0 0,0 0 1,2 13-21,-1-1 0,-1 0-1,0 1 1,-1-1 0,0 0 0,-5 20 0,3-15 81,-2 7 26,-5 47 265,10-63-232,0 0 0,0 0 0,0 0 0,1-1 0,1 1 0,2 9 0,-4-17-83,1 0-1,-1 0 1,1-1-1,-1 1 1,1 0-1,-1 0 1,1 0-1,0-1 1,-1 1-1,1 0 1,0-1-1,0 1 1,0-1-1,-1 1 1,1-1-1,0 1 1,0-1-1,0 0 1,0 1-1,0-1 1,0 0-1,0 1 1,0-1-1,0 0 1,0 0-1,0 0 1,0 0 0,0 0-1,0 0 1,0-1-1,0 1 1,0 0-1,1-1 1,5 0 77,0-1 0,0 0 0,8-4-1,-15 6-102,28-14 26,-1-1 1,-1 0-1,0-3 1,-1 0-1,25-23 1,-29 23-4,38-37 203,-58 55-237,-1-1-1,1 0 1,0 0 0,-1 1 0,1-1 0,0 0 0,-1 0 0,1 0 0,-1 0 0,1 1 0,-1-1 0,0 0 0,1 0 0,-1 0 0,0 0 0,1-2 0,-2 3-14,1 0 0,-1 0 0,1 0 0,-1 1 0,1-1 0,-1 0 0,1 0 0,0 0 0,-1 0 0,1 0 0,-1 1 0,1-1 0,0 0 0,-1 0 0,1 1 0,-1-1 0,1 1 0,-33 35-328,-43 63 0,40-41 437,35-57-58,0 0-1,0 0 1,1 0-1,-1 0 1,0 1-1,1-1 1,-1 0-1,1 1 1,-1-1-1,1 0 1,0 1-1,-1-1 1,1 0-1,0 2 1,0-3-15,0 1 0,0-1 0,0 0 0,0 0 1,0 0-1,0 1 0,0-1 0,1 0 0,-1 0 0,0 0 0,0 1 0,0-1 0,0 0 1,0 0-1,0 0 0,1 0 0,-1 1 0,0-1 0,0 0 0,0 0 0,0 0 0,1 0 1,-1 0-1,0 0 0,0 1 0,0-1 0,1 0 0,-1 0 0,0 0 0,0 0 0,1 0 1,12-4 332,-8 0-282,1 0-1,-1 0 1,0 0 0,-1 0 0,1-1 0,-1 0-1,7-10 1,25-43-286,-18 25-371,-18 33 582,0 0 0,1 0-1,-1 0 1,0-1-1,0 1 1,0 0 0,0 0-1,0 0 1,1 0 0,-1 0-1,0 0 1,0 0 0,0 0-1,1 0 1,-1-1 0,0 1-1,0 0 1,0 0 0,1 0-1,-1 0 1,0 0 0,0 0-1,0 0 1,0 0 0,1 0-1,-1 0 1,0 1 0,0-1-1,0 0 1,1 0-1,-1 0 1,0 0 0,0 0-1,0 0 1,0 0 0,1 0-1,-1 0 1,0 1 0,0-1-1,0 0 1,0 0 0,0 0-1,1 0 1,-1 1 0,0-1-1,0 0 1,0 0 0,0 0-1,0 0 1,0 1 0,0-1-1,0 0 1,0 0 0,0 0-1,0 1 1,0-1-1,5 12-253,14 35-54,-18-44 347,0 0 0,0 0 1,1 0-1,-1 0 1,1 0-1,0 0 1,0-1-1,0 1 1,0-1-1,0 1 0,0-1 1,1 0-1,-1 1 1,1-1-1,0-1 1,0 1-1,-1 0 1,1-1-1,0 1 0,0-1 1,1 0-1,-1 0 1,0 0-1,0 0 1,0-1-1,1 1 1,-1-1-1,0 0 0,1 0 1,-1 0-1,0 0 1,0-1-1,1 0 1,-1 1-1,0-1 1,0 0-1,0 0 0,0-1 1,0 1-1,0-1 1,0 1-1,0-1 1,0 0-1,-1 0 1,1 0-1,-1 0 0,3-4 1,2-2 67,0-2 1,-1 1-1,0-1 1,-1 1-1,8-22 1,14-57 295,-18 55-214,5-19-125,-2-1 0,-2 0 0,3-61 0,-10 93-119,-3 17-44,1 0 1,0-1 0,-1 1 0,0 0 0,0-1-1,0 1 1,-2-9 0,2 14 99,0-1 0,0 0 1,0 0-1,0 0 0,0 0 1,0 0-1,0 0 0,0 0 1,0 0-1,0 0 0,0 0 1,0 0-1,0 0 0,0 0 0,0 0 1,0 0-1,0 0 0,0 0 1,0 0-1,0 1 0,-1-1 1,1 0-1,0 0 0,0 0 1,0 0-1,0 0 0,0 0 0,0 0 1,0 0-1,0 0 0,0 0 1,0 0-1,0 0 0,0 0 1,0 0-1,0 0 0,0 0 1,-1 0-1,1 0 0,0 0 0,0 0 1,0 0-1,0 0 0,0 0 1,0 0-1,0 0 0,0 0 1,0 0-1,0-1 0,0 1 1,0 0-1,0 0 0,0 0 0,0 0 1,0 0-1,0 0 0,0 0 1,0 0-1,0 0 0,-1 0 1,1 0-1,0 0 0,0 0 1,0 0-1,0 0 0,0 0 0,0 0 1,0 0-1,0-1 0,-3 9-239,-3 11 161,3-2 50,2 1 1,0-1-1,2 33 1,1-14 64,0 16 114,2 0-1,2-1 1,2 0 0,26 83 0,-25-107-163,1 0 1,2 0-1,0-1 1,31 46 0,-41-68-409,1-1 1,0 1 0,0-1 0,0 0 0,5 3-1,-20-26-6294,-2 3 4672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7:58.8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71 4160,'-26'-8'1856,"39"8"-1600,-3 0 768,3 0-608,8-5 416,10 5-512,10-6-32,-3-2-160,11-3 64,3 2-128,-3-2-1216,-1 6 608,-17-3-2720,-5 8 1792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7:59.2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9 3712,'-36'-8'1696,"20"8"-1472,11 4 1440,5 0-960,5 1 288,8 1-608,13 7 256,5-2-352,12-3 192,6-1-256,13-7-128,-6 5-64,19-10-4416,-1 5 2400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01.6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290 565 1984,'0'-1'90,"0"0"0,0 1-1,0-1 1,0 0 0,0 1 0,0-1 0,0 0 0,0 1-1,0-1 1,0 0 0,0 1 0,0-1 0,0 0-1,0 1 1,-1-1 0,1 0 0,0 1 0,-1-1 0,1 1-1,0-1 1,-1 1 0,1-1 0,-1 0 0,1 1 0,0 0-1,-1-1 1,0 0 0,-1 1 166,0 0-1,0 1 1,0-1-1,0 1 1,0-1-1,0 1 1,0-1-1,0 1 1,-2 1-1,3-1-237,-13 6 391,0 1-1,0 0 1,1 1 0,0 0 0,0 1-1,1 1 1,-15 17 0,3-2 42,2 2 0,-25 40 1,41-59-368,0 1 1,0 0 0,1 0 0,0 0-1,0 1 1,1-1 0,1 1 0,-3 16-1,5-26-52,1 0-1,0 1 0,0-1 1,0 0-1,0 0 0,0 0 1,0 0-1,0 0 0,1 1 1,-1-1-1,0 0 0,1 0 1,-1 0-1,1 0 0,-1 0 1,1 0-1,0 1 0,-1-1-6,1-1 0,0 0-1,-1 1 1,1-1 0,-1 0-1,1 1 1,0-1-1,-1 0 1,1 1 0,0-1-1,-1 0 1,1 0 0,0 0-1,0 0 1,-1 0 0,1 0-1,0 0 1,-1 0 0,1 0-1,1 0 1,3-1 97,0-1 0,0 0 0,0 0-1,0 0 1,7-4 0,-8 3-63,6-3-63,1-1-1,-2 0 0,1 0 1,-1-1-1,0-1 1,-1 0-1,0 0 0,-1 0 1,1-1-1,-2 0 0,1 0 1,-2-1-1,1 0 1,7-22-1,-12 19-384,-1 14 377,0 0 0,0-1 0,0 1 0,0 0 0,0 0 0,0 0 0,0 0 0,0 0 0,0 0 0,0 0 0,0 0 0,0-1 0,0 1 0,0 0 0,0 0 0,0 0 0,0 0 0,0 0 0,0 0 0,0 0 0,0 0 0,0 0 1,0-1-1,0 1 0,0 0 0,0 0 0,0 0 0,0 0 0,0 0 0,-1 0 0,1 0 0,0 0 0,0 0 0,0 0 0,0 0 0,0 0 0,0 0 0,0 0 0,0-1 0,0 1 0,-1 0 0,1 0 0,0 0 0,0 0 0,0 0 0,0 0 1,0 0-1,0 0 0,0 0 0,0 0 0,-1 0 0,1 0 0,0 0 0,0 1 0,0-1 0,0 0 0,0 0 0,0 0 0,0 0 0,-8 7-458,-5 10-6,10-12 454,1 0-1,0 1 1,0-1 0,0 0 0,1 0 0,0 1 0,0-1 0,0 10 0,1-13 48,0 0 0,0 0 0,0-1 0,0 1 0,0 0 0,1 0 0,-1-1 0,1 1 0,-1 0 0,1-1 0,0 1 1,-1-1-1,1 1 0,0-1 0,0 1 0,0-1 0,0 1 0,0-1 0,1 0 0,-1 1 0,0-1 0,1 0 0,-1 0 0,1 0 0,-1 0 0,1 0 0,-1-1 0,1 1 0,-1 0 0,1-1 0,2 1 0,1 0 44,0 0-1,0-1 0,0 0 1,1 0-1,-1-1 0,0 1 1,0-1-1,0 0 1,0 0-1,0-1 0,0 0 1,-1 1-1,1-2 0,6-2 1,2-3 15,0-1 0,0 0 0,14-14 1,-11 7-11,0 0 0,-1-2 1,-1 1-1,23-39 0,-29 43-57,19-32-250,-2-1-1,-2-1 0,-2-1 1,-2-1-1,-2-1 0,-3 0 1,12-70-1,-18 77 112,-4 26 12,-1 0 0,2-35 0,-6 40-266,1 12 365,0 0 0,0 0 0,0 0 0,-1 0 0,1 0 0,0 0 0,0 0 0,0 0-1,0 0 1,0 0 0,0 0 0,0-1 0,0 1 0,0 0 0,0 0 0,0 0 0,0 0 0,0 0-1,0 0 1,0 0 0,0 0 0,0 0 0,0 0 0,-1 0 0,1 0 0,0 0 0,0 0 0,0 0 0,0 0-1,0 0 1,0 0 0,0 0 0,0 0 0,0 0 0,0 0 0,0 0 0,-1 0 0,1 0 0,0 0 0,0 0-1,0 0 1,0 0 0,0 0 0,0 0 0,0 0 0,0 0 0,0 0 0,0 0 0,-1 0 0,-7 16-519,-11 48 534,2 1 1,4 1-1,2 0 0,-3 108 1,14-138 209,1 0 1,2 0-1,1 0 1,10 36-1,-14-70-164,2 5 142,0 0 0,6 13 0,-8-18-146,1-1 1,-1 0-1,1 0 0,0 1 0,0-1 0,-1 0 1,1 0-1,0 0 0,0 0 0,0 0 1,0 0-1,0 0 0,1 0 0,-1-1 1,0 1-1,0 0 0,1-1 0,-1 1 1,0-1-1,0 1 0,3 0 0,-3-1-14,0 0-1,1-1 1,-1 1-1,0 0 1,0 0-1,1-1 1,-1 1-1,0 0 1,0-1 0,0 0-1,1 1 1,-1-1-1,0 1 1,0-1-1,0 0 1,0 0-1,0 0 1,0 0-1,0 0 1,-1 0-1,1 0 1,1-1-1,17-31 234,-16 27-224,47-98 164,34-66-838,-71 147 542,-2-1 0,0 0 1,-2 0-1,13-49 1,0-45-68,-18 95 88,-2 1 0,-1-1 0,-2-28 1,1 48 28,0 1 1,0 0 0,-1 0 0,1 0-1,-1 0 1,1 0 0,-1 0-1,-2-4 1,3 6 24,0 0 0,0 0 0,0 0-1,0-1 1,-1 1 0,1 0 0,0 0-1,0 0 1,0 0 0,-1-1 0,1 1-1,0 0 1,0 0 0,-1 0 0,1 0-1,0 0 1,0 0 0,-1 0 0,1 0 0,0 0-1,0 0 1,-1 0 0,1 0 0,0 0-1,-1 0 1,1 0 0,0 0 0,-1 0-1,-10 9-431,2 3 422,1-1 0,1 1 0,0 1 0,0-1 0,2 1 1,-6 16-1,-22 87 605,31-108-559,-8 31 189,3 0 1,-4 69-1,10-82-77,1 1 0,2-1 0,1 0 0,0 0 0,9 27 0,-10-44-26,1 0 0,0-1 1,1 1-1,0-1 0,1 1 0,-1-1 1,9 9-1,-12-14-58,2-1 0,-1 1-1,0-1 1,0 0 0,1 0 0,-1 0 0,1 0 0,0 0 0,-1 0 0,1-1-1,0 1 1,0-1 0,0 0 0,0 0 0,0 0 0,1 0 0,-1-1 0,0 1 0,0-1-1,0 0 1,1 1 0,-1-2 0,0 1 0,6-1 0,-3-1 6,1 0 1,-1-1-1,1 0 0,-1 0 1,0 0-1,0-1 0,6-4 1,36-34-35,-17 10-172,-1-2 0,35-53 0,-56 71 25,-6 6-56,-3 10 170,0 0-1,0 0 0,0 0 0,0 0 0,0 0 0,0 0 0,0 0 0,0-1 0,0 1 0,0 0 1,1 0-1,-1 0 0,0 0 0,0 0 0,0 0 0,-1 0 0,1-1 0,0 1 0,0 0 0,0 0 1,0 0-1,0 0 0,0 0 0,0 0 0,0 0 0,0-1 0,0 1 0,0 0 0,0 0 0,0 0 1,0 0-1,0 0 0,0 0 0,-1 0 0,1 0 0,0 0 0,0 0 0,0 0 0,0 0 0,0-1 1,0 1-1,0 0 0,-1 0 0,-5 5-355,2 0 269,0 1 1,0 0-1,0 0 1,0 0-1,1 1 0,-3 7 1,-13 44-92,14-41 239,1 0-1,1 0 1,0 0-1,0 32 1,3-44 5,1 1 1,-1 0-1,1 0 1,0-1-1,1 1 0,-1 0 1,6 10-1,-5-13 0,-1 0 0,2 0-1,-1 0 1,0 0-1,0 0 1,1 0 0,0 0-1,0-1 1,-1 1 0,1-1-1,1 0 1,-1 0 0,5 2-1,-7-3-12,1 0 0,-1-1 0,0 1 0,1-1 0,-1 1 1,0-1-1,1 1 0,-1-1 0,1 0 0,-1 0 0,0 0 0,1 0 0,-1 0 0,1 0 0,-1 0 0,1 0 0,-1-1 0,1 1 0,-1 0 0,0-1 0,1 1 0,-1-1 0,0 0 0,0 1 1,1-1-1,-1 0 0,0 0 0,0 0 0,0 0 0,0 0 0,0 0 0,0 0 0,1-2 0,1-1 47,0-1-1,-1 0 1,0 1-1,0-1 1,0 0-1,-1 0 1,2-8-1,2-15-174,-1 0 0,-1 0 0,-1-1 0,-2 1 0,-6-57-1,5 80 3,0 0-1,0 1 0,0-1 1,0 0-1,0 1 0,-1-1 0,0 1 1,0-1-1,0 1 0,-1 0 0,0 0 1,-3-4-1,6 7 63,0 1 0,-1 0 0,1-1 0,0 1-1,-1 0 1,1 0 0,0 0 0,-1-1 0,1 1 0,0 0 0,-1 0 0,1 0 0,0 0 0,-1-1 0,1 1 0,0 0 0,-1 0-1,1 0 1,-1 0 0,1 0 0,0 0 0,-1 0 0,1 0 0,-1 0 0,1 0 0,0 1 0,-1-1 0,1 0 0,-1 0 0,-6 11-297,6-7 314,0 0 0,0 0 1,0 0-1,0 7 1,1-6 46,1 0 0,0 0 0,0 0 0,1 0 0,-1-1 0,1 1 0,0 0 0,0-1 0,1 1 0,-1-1 0,1 0 0,4 4 0,-5-4 23,1-1-1,-1 0 0,1 1 0,0-1 1,1-1-1,-1 1 0,0 0 1,1-1-1,0 0 0,-1 0 0,1 0 1,0 0-1,0 0 0,7 1 1,-8-3-20,0 0 1,0 0 0,-1-1 0,1 1 0,0-1 0,0 1 0,0-1 0,-1 0 0,1 0 0,0 0 0,-1-1 0,1 1 0,-1-1 0,0 1 0,1-1 0,3-3 0,3-4 52,0 1 0,11-16 0,50-59-155,-64 77-56,-1 0-353,-5 11-6,-3 15 364,3-18 103,-3 37 105,2 46 0,2-52 155,0 16-72,0-46-139,-1 1 1,1 0-1,0 0 0,0-1 0,0 1 1,1-1-1,-1 1 0,1-1 1,0 1-1,3 3 0,-5-7-8,1 1-1,-1 0 1,1-1-1,-1 1 1,1-1-1,-1 1 1,1-1-1,0 1 0,-1-1 1,1 1-1,0-1 1,-1 0-1,1 1 1,0-1-1,-1 0 1,1 0-1,0 0 1,0 1-1,-1-1 1,1 0-1,0 0 1,0 0-1,-1 0 1,1 0-1,1-1 1,0 1 16,0-1 0,0 0 1,0 0-1,-1 0 0,1 0 1,0 0-1,-1 0 0,1 0 1,-1 0-1,2-3 0,4-3 48,-1 0 0,-1-1-1,9-14 1,47-108-632,-39 77-283,-19 63-537,-2 14 973,0-11 388,-1 1 0,2-1 0,0 0 0,0 0 1,1 0-1,1 0 0,0-1 0,7 15 0,-8-21 45,0 0 1,0 0-1,1-1 0,0 1 0,0-1 0,0 0 0,0 0 0,1 0 0,0-1 0,0 1 0,0-1 0,0-1 1,1 1-1,0-1 0,-1 0 0,1 0 0,0 0 0,7 1 0,-10-3-3,0 0-1,-1-1 1,1 1-1,0-1 1,0 0 0,-1 0-1,1 0 1,0 0-1,0 0 1,-1-1-1,1 1 1,0-1 0,0 0-1,-1 0 1,1 0-1,-1 0 1,1 0-1,-1 0 1,0-1 0,1 1-1,-1-1 1,0 0-1,0 1 1,0-1 0,0 0-1,0 0 1,0 0-1,-1-1 1,1 1-1,-1 0 1,3-6 0,0-1 25,0 0 1,-1-1 0,0 0-1,-1 0 1,0 0 0,0 0-1,0-10 1,-1 1-63,1 6-35,-1 0-1,-1 0 1,0 0 0,0 0 0,-1 0-1,-1 0 1,-5-20 0,2 18-92,3 8-223,0 0 0,-1 0 0,-5-11 0,7 17-25,2 2 330,0 0 0,0 0 0,-1 0 0,1 0-1,0 0 1,0 0 0,0 0 0,1-1 0,-1 1 0,0 0 0,0-1 0,3 2 0,-1 0 33,92 51 137,-93-52-83,0 1-1,1-1 1,-1 0-1,1 0 1,-1 0-1,1 0 0,0 0 1,-1-1-1,1 1 1,0-1-1,0 1 1,-1-1-1,1 0 1,0 0-1,0 0 0,-1-1 1,1 1-1,0-1 1,-1 0-1,1 1 1,0-1-1,-1 0 0,1 0 1,-1-1-1,1 1 1,-1 0-1,0-1 1,0 0-1,1 1 0,-1-1 1,0 0-1,0 0 1,2-4-1,16-25 598,-14 21-793,1 0 0,0 0 0,0 1 0,13-13 0,-19 21 114,-1 1 0,1-1 0,-1 0 0,1 1 0,0 0 0,-1-1 0,1 1 0,-1-1 0,1 1 0,0 0 0,0-1 0,-1 1 0,1 0 0,0 0 0,0 0 0,-1-1 0,1 1 0,0 0 1,0 0-1,-1 0 0,1 0 0,0 0 0,0 0 0,-1 1 0,1-1 0,0 0 0,0 0 0,-1 0 0,1 1 0,0-1 0,-1 0 0,1 1 0,0-1 0,-1 1 0,1-1 0,0 1 0,0 0 0,2 3 14,0 0 1,0 0-1,-1 0 0,0 0 0,3 6 0,-2-4-32,4 9 56,-1 0 0,-1 0 0,-1 1 0,0-1 0,3 33 0,-4-15 148,-4 61 0,1-74-91,0-15 8,0 0 0,0 0 0,-1 1 0,1-1-1,-1 0 1,0 0 0,0 0 0,-1 0 0,-2 6 0,4-11-53,0 1 1,0-1-1,-1 1 1,1-1-1,0 0 0,-1 1 1,1-1-1,0 0 1,-1 1-1,1-1 1,0 0-1,-1 1 1,1-1-1,-1 0 0,1 0 1,-1 1-1,1-1 1,-1 0-1,1 0 1,0 0-1,-1 0 1,1 1-1,-1-1 0,1 0 1,-1 0-1,1 0 1,-1 0-1,1 0 1,-1 0-1,1-1 1,-1 1-1,1 0 0,-1 0 1,1 0-1,-1 0 1,1-1-1,-1 1 1,1 0-1,-1 0 1,1-1-1,0 1 0,-1 0 1,1-1-1,-1 1 1,-13-17 201,0-8-129,2 0 0,0-1 1,-8-28-1,8 22-252,10 28 173,1 0 1,-1 0-1,1 0 0,0 0 1,0 0-1,1 0 0,-1 0 1,1 0-1,-1 0 0,1-1 1,1-5-1,-1 10-6,1-1 0,-1 1 0,0-1 0,0 1 0,1 0 0,-1-1 0,0 1 0,1-1 0,-1 1 0,0 0 0,1-1 0,-1 1 0,0 0 0,1-1 0,-1 1 0,1 0 0,-1 0 0,1-1 0,-1 1 0,1 0 0,-1 0 0,1 0 0,-1 0 0,2-1 0,13 1 182,-11 0-170,21 1 1,-1 1 0,0 1 1,1 1-1,34 12 0,6 5-3068,-34-10 1194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06.5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31 767 2976,'0'-2'535,"0"0"1,1 0 0,-1 0-1,1 0 1,-1 0-1,1 0 1,0 1-1,1-4 1,17-24 377,-12 20-481,6-12-176,12-16 0,-10 26-440,-9 7-43,-5 7 233,-2 13 103,0 1-1,-7 24 1,1-4-19,-85 497 2982,89-515-2919,1-10 95,1-1 1,-1 1-1,-4 9 0,25-81 1622,-1-2-1990,13-32 205,46-123-212,-64 190 35,1 1 0,2 0 1,1 0-1,1 2 0,23-27 1,22-14-112,-52 58 105,0 0 0,1 1 0,0 0-1,14-7 1,-23 14 16,1 0 0,0 0-1,1 1 1,-1-1 0,0 1-1,0 0 1,1 1-1,-1-1 1,0 1 0,8 0-1,-10 0 74,-1 0 0,1 0 0,-1 0 0,1 1-1,-1-1 1,1 0 0,-1 1 0,1 0-1,-1-1 1,1 1 0,-1 0 0,0 0-1,1-1 1,-1 1 0,0 0 0,0 1-1,0-1 1,0 0 0,0 0 0,0 0-1,0 1 1,0-1 0,0 0 0,0 1 0,-1-1-1,1 0 1,-1 1 0,1-1 0,-1 1-1,1-1 1,-1 1 0,0 2 0,1 7 52,-1-1 0,0 0 0,-1 0 0,-1 0 0,1 0 0,-1 0 0,-1 0 1,0 0-1,-4 9 0,-5 9 170,-28 44 1,28-53-61,-1 0 1,0-1-1,-20 22 0,28-35-43,-1 0 0,1 0 0,-1 0 0,0 0 0,0-1-1,0 0 1,-1 0 0,1-1 0,-1 0 0,0 0 0,0 0 0,0-1 0,0 0 0,-8 1 0,14-3-104,1 0 1,-1 0-1,0 1 1,0-1-1,0 0 1,1 0-1,-1 0 1,0 0-1,0 0 1,0 0 0,1 0-1,-1-1 1,0 1-1,0 0 1,0 0-1,1-1 1,-1 1-1,0 0 1,0-1-1,1 1 1,-1-1 0,0 1-1,1-1 1,-1 1-1,0-1 1,1 1-1,-1-1 1,1 0-1,-1 1 1,1-1 0,-1 0-1,1 1 1,0-1-1,-1 0 1,1 0-1,0 1 1,-1-1-1,1 0 1,0 0-1,0 0 1,0 1 0,0-1-1,0 0 1,0 0-1,0 0 1,0 0-1,0-1 1,1-2-40,0 0 0,0 0-1,1 0 1,-1 0 0,1 1 0,0-1 0,0 0 0,3-4 0,3-2-26,1 0 1,0 1 0,1 0 0,0 0 0,0 1 0,18-11 0,71-35-312,-91 50 352,74-34 14,-41 21 186,-1-3 1,72-46 0,-109 64-118,0-1-1,0 1 1,-1 0 0,1-1 0,-1 0 0,1 0 0,3-5-1,-6 6-39,1 1 0,0-1 0,-1 1-1,1-1 1,0 0 0,-1 0-1,0 1 1,0-1 0,1 0 0,-1 0-1,0 1 1,0-1 0,0 0-1,-1 0 1,1 0 0,-1-3-1,0 1-148,0-1-1,0 0 0,0 0 0,1-6 1,13 7-207,-8 3 300,-1 0 1,1 0-1,-1 0 1,1 0-1,-1 1 1,1 0 0,0 0-1,-1 0 1,1 1-1,-1 0 1,1 0-1,5 1 1,-7-1 13,-1 0 0,1 0 1,-1 0-1,1 0 0,-1 0 1,0 1-1,1-1 0,-1 1 1,0-1-1,0 1 0,0 0 1,0 0-1,0 0 0,0 0 1,-1 0-1,1 0 0,-1 0 1,1 1-1,-1-1 1,0 0-1,2 6 0,-2 3 35,1 0-1,-1 0 1,-1 12-1,-1-17 56,1 1 0,0-1 0,0 1 0,1-1-1,0 1 1,0-1 0,0 0 0,1 1 0,0-1 0,0 0-1,6 10 1,-7-15-54,-1 0-1,1 0 1,0 0 0,0 0-1,0 0 1,0-1-1,0 1 1,-1 0 0,1-1-1,1 1 1,-1 0-1,0-1 1,0 0 0,0 1-1,0-1 1,0 1-1,0-1 1,0 0 0,1 0-1,-1 0 1,0 0-1,0 0 1,0 0 0,0 0-1,1 0 1,-1 0-1,0-1 1,2 1 0,2-2 82,1 0 1,0-1 0,0 1-1,5-5 1,-2 2-19,73-42 167,-73 41-388,-7 5 99,-1 0 0,0 0 0,1 0 0,-1 0 0,1 0 0,0 0 0,-1 0 0,1 0 0,2 0 0,-4 3-3,0-1 0,0 1 0,0-1 0,0 1-1,0 0 1,-1-1 0,1 1 0,-1-1 0,1 1-1,-2 2 1,2-3 0,-3 8-38,1 0 0,0 0 0,1 0 0,0 0-1,0 0 1,2 10 0,-1-14 124,0 1 0,1-1 0,0 0 1,0 1-1,1-1 0,-1 0 0,1 0 0,0 1 0,0-2 0,1 1 0,5 8 0,-7-12-18,1 1-1,-1 0 1,1-1 0,-1 1 0,1-1-1,0 0 1,0 1 0,-1-1 0,1 0-1,0 0 1,0 0 0,0-1 0,1 1-1,-1 0 1,0-1 0,0 1 0,0-1-1,0 0 1,1 1 0,-1-1 0,0 0 0,0-1-1,0 1 1,1 0 0,3-2 0,-3 2 26,-1-1 0,1 0 0,-1 0 0,1-1 0,-1 1 1,1 0-1,-1-1 0,0 0 0,1 1 0,-1-1 0,0 0 1,0 0-1,0 0 0,-1 0 0,1-1 0,-1 1 0,1 0 1,-1-1-1,1 1 0,0-4 0,0 0-58,-1-1 0,0 0 1,0 0-1,0 1 0,-1-1 0,0 0 0,0 0 0,0 0 0,-1 1 1,0-1-1,-1 0 0,0 1 0,0-1 0,0 1 0,-1-1 1,1 1-1,-2 0 0,1 0 0,-1 0 0,1 1 0,-2-1 0,1 1 1,-1 0-1,1 0 0,-1 0 0,-1 1 0,1 0 0,-1 0 0,1 0 1,-12-5-1,15 8-45,0 1 0,1-1 0,-1 0 0,0 1-1,1 0 1,-1-1 0,0 1 0,1 0 0,-1 0 0,-2 0 0,2 0-118,2 0-39,10 0-32,20-1 288,-13 0-119,-1 1-1,1 1 1,31 4-1,-44-4 49,1 1 0,-1-1-1,1 1 1,-1-1-1,0 1 1,1 1 0,-1-1-1,0 0 1,0 1-1,-1 0 1,1 0-1,0 0 1,-1 0 0,0 1-1,0-1 1,0 1-1,0 0 1,3 6 0,-1 1 5,-1 0 1,0-1 0,-1 2 0,0-1 0,0 0 0,1 20 0,-1 74-120,-4-79 111,0 31 179,-12 86-1,7-107 297,-2-1 0,-1 0 0,-20 51 0,29-85-411,-1-1 0,1 1 0,0 0 1,0 0-1,-1 0 0,1-1 0,-1 1 0,1 0 0,-1 0 0,1-1 0,-1 1 1,1 0-1,-1-1 0,0 1 0,1 0 0,-1-1 0,0 1 0,0-1 0,1 1 1,-1-1-1,0 0 0,0 1 0,0-1 0,-1 1 0,1-2-5,1 1 0,-1 0 0,1-1 0,-1 1 0,1-1-1,-1 1 1,0 0 0,1-1 0,0 1 0,-1-1 0,1 1 0,-1-1 0,1 0 0,0 1-1,-1-1 1,1 1 0,0-1 0,-1 0 0,1 1 0,0-1 0,0 0 0,0 1-1,0-1 1,0 0 0,-1 1 0,1-1 0,0 0 0,1 1 0,-1-1 0,0 0 0,0 0-1,1-12 69,0-1-1,1 1 0,6-20 1,1-5-92,2-20-67,27-126-149,-27 141 77,2 1-1,24-51 1,-29 77-68,0 0 0,18-24 0,-20 33 137,0-1 1,0 1-1,1 0 0,0 0 1,1 1-1,10-8 0,-16 13 33,1-1-1,-1 1 0,1 0 0,0 0 0,-1 0 0,1 0 0,0 1 0,-1-1 1,1 1-1,0 0 0,0-1 0,0 1 0,2 1 0,-3-1 14,0 0 0,-1 1 0,1-1 0,0 0 0,-1 1 0,1 0 0,-1-1 0,1 1 0,-1 0 0,1 0 0,-1-1 0,0 1 0,1 1 1,-1-1-1,0 0 0,0 0 0,0 0 0,0 0 0,0 1 0,0-1 0,0 1 0,0-1 0,0 1 0,0 1 0,1 2 21,-1 1 0,0 0 0,0 0 1,-1 0-1,0 0 0,0 0 0,0 0 1,0 0-1,-1-1 0,0 1 0,-2 7 0,-4 12 129,-12 28 0,15-43-106,-37 84 467,33-80-353,0 0 0,-1 0 0,-1-1 0,-13 15 0,22-26-120,0-1 0,0 0 0,0-1 0,0 1 1,0 0-1,0 0 0,0 0 0,0-1 0,0 1 0,0 0 1,-1-1-1,1 1 0,0-1 0,0 1 0,-1-1 0,1 0 1,0 0-1,-1 0 0,0 1 0,0-2-5,1 1-1,0 0 1,0-1-1,0 1 1,0-1-1,0 0 0,0 1 1,0-1-1,0 0 1,0 1-1,0-1 1,0 0-1,0 0 1,1 0-1,-1 0 1,0 0-1,1 0 1,-1 0-1,0 0 1,1 0-1,-1-2 1,0 0-47,-1 0 1,2 0-1,-1-1 1,0 1-1,1 0 1,-1-1-1,1 1 1,0 0 0,0-1-1,0 1 1,1-1-1,-1 1 1,1 0-1,-1-1 1,1 1-1,1 0 1,-1 0-1,0 0 1,1 0 0,-1 0-1,5-5 1,-2 1-2,1 2 1,-1-1 0,1 0 0,1 1 0,-1 0 0,1 0 0,0 1 0,0 0 0,8-5-1,10-2-22,0 1-1,0 1 0,30-7 0,81-13 130,-27 7-129,99-41 313,-184 59-501,-36 21 320,-2-1-95,0 1 1,2 0-1,0 1 0,1 0 1,1 1-1,1 1 0,-14 36 1,22-49 20,1 0 1,-1 1 0,1-1-1,1 0 1,-1 11-1,1-15 6,0-1-1,0 1 0,1-1 1,-1 0-1,0 1 0,1-1 1,0 1-1,-1-1 0,1 0 1,0 1-1,0-1 1,1 0-1,-1 0 0,0 0 1,1 0-1,-1 0 0,1 0 1,-1 0-1,3 2 0,-3-3 18,1-1 1,-1 1-1,0-1 0,0 1 0,0-1 0,0 1 0,0-1 0,1 0 0,-1 1 0,0-1 0,0 0 0,1 0 0,-1 0 0,0 0 1,0 0-1,1 0 0,-1-1 0,0 1 0,2-1 0,-1 0 8,1 0 0,-1 0 0,1 0 0,-1-1 0,0 1 0,0-1 0,0 0 0,3-3 0,2-3 13,-1 0 0,0-1-1,8-13 1,-13 20-49,32-68 45,-10 16-129,-25 67-61,-1 1 1,2-1 0,0 0 0,0 1 0,1-1-1,4 24 1,-4-36 151,0 1 1,1-1-1,-1 1 0,1-1 0,-1 1 0,1-1 1,-1 0-1,1 1 0,0-1 0,0 0 1,0 0-1,0 1 0,0-1 0,0 0 0,0 0 1,0 0-1,0 0 0,0 0 0,0 0 1,1-1-1,-1 1 0,0 0 0,1-1 1,-1 1-1,1-1 0,-1 1 0,1-1 0,-1 0 1,1 1-1,-1-1 0,1 0 0,-1 0 1,1 0-1,2-1 0,4 0-5,0-1 1,0 0-1,0 0 0,-1-1 1,10-4-1,-15 6-2,281-141 60,-187 90 102,-89 49-159,1-1-12,1-1 0,-1 1 0,0-1 0,-1-1-1,1 1 1,7-9 0,-12 7-345,-8 7 113,-10 6 1,2 4 167,0 1-1,1 0 0,-13 15 1,22-23 79,0 1-1,0 0 1,1-1 0,-1 1-1,1 0 1,0 0 0,0 0 0,1 1-1,-1-1 1,1 0 0,0 1 0,0-1-1,0 1 1,1-1 0,-1 1-1,2 7 1,-1-10 2,0 0-1,0 0 0,0 0 1,1 0-1,-1 0 1,1 0-1,0-1 1,-1 1-1,1 0 1,0 0-1,0 0 1,0-1-1,0 1 0,1 0 1,-1-1-1,0 1 1,1-1-1,-1 0 1,1 1-1,-1-1 1,1 0-1,0 0 1,-1 0-1,1 0 0,0 0 1,0 0-1,0-1 1,-1 1-1,1-1 1,0 1-1,0-1 1,0 0-1,0 1 0,0-1 1,0 0-1,0 0 1,0-1-1,0 1 1,0 0-1,0-1 1,0 1-1,0-1 1,0 1-1,0-1 0,0 0 1,-1 0-1,1 0 1,0 0-1,-1 0 1,1 0-1,0-1 1,1-1-1,18-21-182,-2 0 0,22-37-1,-47 79 85,-8 31-1,0 4 32,2-21 37,-1-1 0,-2 0 0,-1-1-1,-35 51 1,9-26 51,-68 69 0,100-113 77,-2 1 0,1-2 0,-2 1 0,1-2 0,-1 0 0,-1 0 0,-18 8 0,30-16-85,1 0 0,0-1 1,-1 1-1,1-1 0,0 0 0,-1 1 0,1-1 0,-1 0 1,1 0-1,-1 0 0,1 0 0,-1 0 0,1 0 0,0-1 1,-1 1-1,1 0 0,-1-1 0,1 1 0,0-1 0,-1 1 1,1-1-1,-2-1 0,2 1-20,1 1 0,-1 0 0,1-1 0,-1 1 0,1-1 0,0 0 0,-1 1 0,1-1 0,0 1 0,0-1 0,-1 0-1,1 1 1,0-1 0,0 1 0,0-1 0,0 0 0,0 1 0,0-1 0,0-1 0,0 1-17,0-1-1,1 1 1,-1-1 0,1 1-1,-1 0 1,1-1 0,-1 1-1,1 0 1,0 0-1,0 0 1,0-1 0,1 0-1,11-10-82,0 1-1,1 0 1,1 1 0,-1 0-1,32-14 1,-8 4 45,17-11 46,79-60 0,-13-3-134,154-89 1,-192 136 201,85-52 819,-156 88-872,-11 6-53,-11 6-27,0 2 46,0 1 0,1 0 0,0 0 0,-1 1 0,-15 11 0,4 0 38,-23 23 1,20-16 62,1 1-1,1 1 1,1 1-1,-24 41 1,42-62-35,0 1-1,1 0 1,-1 0 0,-2 9 0,5-14-27,0-1 1,-1 1-1,1 0 1,0-1-1,0 1 1,0 0-1,-1-1 1,1 1-1,0 0 1,0-1 0,0 1-1,0 0 1,0-1-1,1 1 1,-1 0-1,0-1 1,0 1-1,0 0 1,0-1-1,1 1 1,-1 0 0,0-1-1,1 1 1,-1-1-1,0 1 1,1-1-1,-1 1 1,1 0-1,-1-1 1,1 0-1,-1 1 1,1-1 0,-1 1-1,1-1 1,0 0-1,-1 1 1,1-1-1,0 0 1,-1 0-1,1 1 1,-1-1-1,1 0 1,0 0-1,0 0 1,-1 0 0,1 0-1,0 0 1,-1 0-1,1 0 1,0 0-1,-1 0 1,1 0-1,0-1 1,-1 1-1,2 0 1,7-3 49,0 1 0,0-2 0,-1 1 0,1-1 0,-1 0 0,0-1 0,15-10 0,49-47-51,17-29 113,-24 22 66,-59 62-340,-5 5 103,0 1 0,0 0 1,0 0-1,0 0 0,0 0 0,0 0 1,0 0-1,0 0 0,0 0 0,1 0 1,-1 1-1,0-1 0,1 0 0,-1 1 1,0-1-1,1 1 0,1-1 0,-6 17-321,-3 9 324,0 0-1,2-1 1,1 2 0,1-1-1,1 32 1,2-49 52,-1 0 1,1 0-1,0 0 1,0-1 0,5 14-1,-5-17 9,1 0-1,0 0 1,0 0 0,0 0-1,0 0 1,1 0-1,0-1 1,0 1 0,0-1-1,0 0 1,5 5-1,-7-7 6,1 0 0,-1-1 0,0 1 0,1 0 0,-1-1 0,1 1 0,-1-1 0,1 1 0,-1-1-1,1 0 1,-1 1 0,1-1 0,-1 0 0,1 0 0,-1 0 0,1-1 0,-1 1 0,1 0 0,-1 0 0,1-1-1,-1 1 1,1-1 0,-1 1 0,1-1 0,-1 0 0,0 1 0,1-1 0,-1 0 0,0 0 0,0 0 0,2-1-1,3-5 93,1 0-1,0 0 0,10-15 1,-12 14-106,69-89 178,71-100 236,-124 163-466,-1-1 0,-3-1 0,24-67 0,21-117-79,-57 200 71,1-2-108,-1-1-1,-1 0 1,2-38 0,-6 57 99,0 0-1,-1 1 1,1-1-1,-1 1 1,0-1 0,-2-6-1,3 9 48,0 1-1,-1-1 1,1 0 0,0 1-1,-1-1 1,1 1-1,0-1 1,-1 1 0,1-1-1,-1 0 1,1 1-1,-1 0 1,1-1 0,-1 1-1,1-1 1,-1 1-1,0 0 1,1-1 0,-1 1-1,0 0 1,1-1-1,-1 1 1,0 0 0,1 0-1,-1 0 1,0 0-1,1 0 1,-1 0 0,0 0-1,1 0 1,-1 0-1,0 0 1,0 0 0,1 0-1,-1 0 1,0 1-1,1-1 1,-1 0 0,0 0-1,1 1 1,-2 0-1,-1 1-10,0 0-1,0 0 0,0 1 0,0-1 1,0 1-1,1-1 0,-1 1 0,1 0 0,-4 5 1,-16 34-81,20-37 91,-19 39-9,3 1 1,1 0-1,3 1 0,2 1 1,1 1-1,-5 62 0,15-84 66,2 1 0,0-1 0,9 47 0,26 75 212,-15-83 51,-18-58-273,0-1-1,0 1 0,1 0 0,-1-1 0,2 0 0,-1 0 0,6 5 0,-10-20-943,-2-4 445,0 1 0,-1 0 0,-1-1 0,0 1 0,-8-16-1,-34-57-653,46 85 1115,-14-20-108,0 0 1,-1 2-1,-34-33 1,14 15 236,28 30 44,5 5-100,0-1 0,0 1 0,0 0 0,1-1 0,-1 0 0,1 1 0,-1-1 0,1 0 1,-2-2-1,3 3-52,1 1 0,-1-1 0,1 1 0,-1 0 0,1-1 0,-1 1 0,1 0 0,-1 0 0,1-1 0,-1 1 0,1 0 0,-1 0 0,1 0 0,-1 0 0,1 0 0,-1-1 0,1 1 0,0 0 0,-1 0 0,1 0 0,-1 1 0,2-1 0,17 1 106,-16-1-65,129 14 1147,-87-9-1073,-6 0 69,-1 1 0,0 2-1,66 23 1,-100-30-177,-1 0 0,1 1 1,-1-1-1,1 1 0,-1 0 0,0 0 0,0 0 1,0 0-1,0 1 0,0-1 0,-1 1 0,1 0 1,-1 0-1,1 0 0,-1 0 0,0 0 0,0 0 1,0 0-1,-1 1 0,1-1 0,-1 1 0,0-1 1,0 1-1,0 0 0,0-1 0,-1 1 0,0 0 0,1 0 1,-1-1-1,-1 7 0,-2 6 148,0 0 0,-1-1 1,0 0-1,-2 1 0,-9 19 0,11-25-50,2-9-20,1-6 20,0-7 146,3 5-342,0 1 1,0-1 0,1 0-1,0 1 1,5-10 0,2-3-252,2-4-327,1 0 0,19-25-1,-28 42 444,1 0-1,0 1 1,0-1-1,0 1 1,11-9-1,-15 26-652,-1-7 861,-1 6 113,2-1 0,-1 1 0,1 0 0,5 18 0,-6-27-38,1 1 1,0 0 0,0-1 0,0 0 0,0 1 0,1-1 0,-1 0-1,1 1 1,-1-1 0,1 0 0,0 0 0,0 0 0,0 0 0,0-1-1,0 1 1,0-1 0,0 1 0,1-1 0,-1 0 0,1 1 0,-1-1 0,1 0-1,-1-1 1,5 2 0,-4-2-11,-1 0 1,1 0-1,-1 0 0,1 0 1,-1 0-1,0-1 0,1 1 1,-1-1-1,0 0 0,1 0 1,-1 0-1,0 0 0,0 0 1,0 0-1,0 0 0,0-1 1,0 1-1,0-1 0,0 1 1,0-1-1,1-2 0,1 0 26,-1-1 0,1 1 0,-1-1 0,0 0 0,0 0 0,0-1 0,3-8 0,-5 11-104,-1 1-1,1-1 1,-1 1 0,1-1 0,-1 1 0,0-1 0,0 1 0,0-1 0,0 0-1,0 1 1,-1-1 0,1 1 0,-1-1 0,0 1 0,1-1 0,-1 1 0,0 0-1,-1-1 1,1 1 0,0 0 0,-1 0 0,1 0 0,-1 0 0,0 0 0,1 0-1,-1 0 1,0 0 0,0 1 0,0-1 0,-1 1 0,1-1 0,0 1 0,0 0-1,-1 0 1,1 0 0,-1 0 0,1 1 0,-1-1 0,1 0 0,-1 1 0,1 0-1,-4 0 1,-25 0-552,21 0 306,21 0 287,23-1-55,0 0 124,1 2 1,-1 1 0,0 1-1,34 9 1,-64-11-66,0 0 0,1 1 1,-1-1-1,0 1 1,-1 0-1,1 0 0,0 0 1,5 4-1,-8-4-6,1-1 0,-1 1 0,1 0-1,-1-1 1,0 1 0,1 0 0,-1 0 0,0 0 0,0 0 0,-1 0 0,1 0-1,0 0 1,-1 0 0,1 0 0,-1 0 0,1 0 0,-1 0 0,0 3-1,0 0 56,0 0 0,0 0 0,-1 0 0,0 0 0,0 0 0,0 0-1,0 0 1,-1-1 0,-3 9 0,15-15 359,1-4-249,0 0-1,19-13 0,13-8-199,-28 19-7,-8 4-23,-1 0 0,1 1-1,1-1 1,12-3-1,-18 7 32,0 0 0,0-1 1,0 1-1,0 0 0,0 0 0,0 0 0,0 0 0,0 0 1,0 1-1,0-1 0,0 1 0,0-1 0,0 1 0,0-1 1,0 1-1,-1 0 0,1 0 0,0 0 0,0 0 0,-1 1 1,1-1-1,-1 0 0,3 3 0,1 1 20,-1 1 0,1 0 0,-1 1 0,0-1 0,-1 1 0,6 13 0,10 44-399,-16-54 168,-2-4-567,0 0 0,0 0 0,0 0 0,-1 0 0,0 0 1,0 0-1,-1 0 0,1-1 0,-1 1 0,0 0 0,-4 10 0,4-13 48,1-2 635,0-1 0,0 0 0,0 1 0,0-1 0,0 1 0,0-1 0,0 0 0,0 1 0,0-1 0,-1 1 0,1-1 1,0 0-1,0 1 0,0-1 0,-1 0 0,1 1 0,0-1 0,0 0 0,-1 1 0,1-1 0,0 0 0,0 0 0,-1 1 0,1-1 0,0 0 0,-1 0 0,1 0 0,0 1 0,-1-1 0,1 0 0,-1 0 0,1 0 0,0 0 0,-1 0 0,1 0 0,-1 0 1,1 0-1,0 0 0,-1 0 0,1 0 0,-1 0 0,1 0 0,0 0 0,-1 0 0,1 0 0,0 0 0,-1 0 0,1-1 0,-1 1 0,1 0 0,0 0 0,-1-1 0,-22-12-2923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06.9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23 4064,'-18'-16'1504,"18"13"-1184,0-1-64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07.3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428 364 4224,'-14'-12'1365,"14"12"-1280,-1-1 0,0 1 0,1 0 1,-1-1-1,1 1 0,-1 0 0,0-1 0,1 1 0,-1 0 0,0 0 0,1 0 0,-1 0 1,0-1-1,1 1 0,-1 0 0,0 0 0,1 1 0,-1-1 0,0 0 0,1 0 0,-2 0 0,-1 1 416,-11-1 638,0 1-1,-1 0 1,-22 6-1,31-5-1013,0 0 1,-1 0-1,1 0 0,0 1 0,1 0 0,-1 0 0,0 0 0,1 1 1,-1-1-1,-5 7 0,9-8-100,0 0 1,0 0-1,1 0 1,-1 0-1,1 0 0,-1 0 1,1 1-1,0-1 1,0 0-1,0 1 0,0-1 1,0 1-1,0-1 1,1 1-1,-1 0 0,1-1 1,0 1-1,0 4 1,0-4 48,1 0 0,0 1 0,0-1-1,0 0 1,1 0 0,-1 0 0,1 0 0,-1 0 0,1 0 0,0 0 0,0-1 0,4 5 0,4 2 171,1 0-1,0 0 1,0-1 0,1-1-1,21 11 1,-22-13-55,22 12 168,-32-17-311,1 1-1,-1-1 1,1 1-1,-1-1 1,1 1 0,-1-1-1,1 0 1,-1 0-1,1 0 1,0 0-1,-1 0 1,1 0 0,-1 0-1,1 0 1,-1-1-1,1 1 1,2-2-1,-3 1 8,0 0-1,0-1 1,-1 1-1,1-1 1,-1 1-1,1-1 1,-1 1-1,0-1 1,1 1-1,-1-1 1,0 1-1,0-1 0,0 1 1,0-1-1,0 0 1,-1-2-1,1-2 25,-3-57 81,1 39-163,1 0 1,3-25 0,0 16 3,-1 18 20,1-1-1,6-29 1,4 2-28,-2 6-155,1 0 0,2 1-1,24-48 1,-36 81 130,1 1 1,-1-1-1,1 1 1,0-1-1,0 1 0,0 0 1,0 0-1,0 0 1,0 0-1,5-3 1,-6 5 22,-1-1 0,1 1 1,-1 0-1,1 0 0,0 0 1,0-1-1,-1 1 1,1 0-1,0 0 0,-1 0 1,1 0-1,0 0 1,0 0-1,-1 0 0,1 0 1,0 0-1,-1 1 0,2-1 1,-1 1 1,0 0 1,0-1-1,0 1 1,0 0 0,0 0-1,0 0 1,0 0-1,0 0 1,0 0-1,0 0 1,-1 0-1,1 0 1,0 2-1,1 1-6,0 0 0,0 1 0,-1-1 0,0 1 0,0-1 0,0 1 0,0-1 0,-1 9 0,-4 40 18,1-33 17,-7 47-2,-3 1-1,-2-2 1,-49 126 0,41-140 24,-2-1 1,-43 66-1,-76 84 205,35-65 403,76-102-302,30-32-247,0 1-1,0-1 1,0 0 0,0 0-1,-1 0 1,1 0 0,0-1-1,-8 3 1,10-4-74,1 1-1,-1-1 0,1 0 1,-1 0-1,0 0 1,1 1-1,-1-1 1,0 0-1,1 0 1,-1 0-1,1 0 1,-1 0-1,0 0 1,1 0-1,-1 0 1,0 0-1,1-1 1,-1 1-1,1 0 1,-1 0-1,0 0 1,1-1-1,-1 1 1,1 0-1,-1-1 1,1 1-1,-1 0 0,1-1 1,-1 1-1,1-1 1,-1 1-1,1-1 1,0 1-1,-1-1 1,1 1-1,0-1 1,-1 1-1,1-1 1,0 0-1,0 1 1,-1-1-1,1 1 1,0-1-1,0 0 1,0 1-1,0-1 1,0-1-1,0 0 45,0-1 0,1 1 0,-1-1 0,1 1 1,-1-1-1,1 1 0,0-1 0,0 1 0,0 0 0,2-4 0,4-1 12,-1 0-1,1 0 1,0 0-1,0 1 1,1 0 0,11-8-1,-11 9-60,211-123-198,-141 86-1474,-73 40 1603,133-71-5950,-45 30 3084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08.6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136 1 2912,'-6'5'3160,"6"-4"-3002,0-1 0,0 0 0,0 1 0,0-1 0,0 0 0,0 1 0,0-1 0,0 1 0,0-1 0,0 0-1,0 1 1,-3 21 479,3-18-153,-3 26 418,2-13-348,-5 22 0,-28 158 2278,-45 236-416,78-430-2393,0 0 90,1 0-1,-1 1 0,1-1 1,0 0-1,0 0 1,0 0-1,0 0 0,1 3 1,0-4 287,1-5-347,-1 1 0,1 0 0,0-1-1,0 1 1,1 0 0,-1 0 0,0 0 0,1 1 0,-1-1 0,1 1 0,4-3 0,-2 1 10,12-7-18,0 1 0,1 0 0,0 1 0,21-6-1,-6 5-8,-19 4-41,2 0 0,-1 1 0,1 1 0,-1 0 0,1 2 0,26-1-1,-3 2-1524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09.0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9 5056,'-8'-4'625,"7"4"-459,-1-1-1,1 0 1,-1 1 0,1-1 0,-1 1-1,0-1 1,1 1 0,-1 0 0,-1 0-1,9 12 4257,-2-9-4149,0 0 1,0-1 0,0 0 0,0 1 0,1-2 0,-1 1-1,1 0 1,0-1 0,-1 0 0,1 0 0,5 0 0,1 1 109,53 10-374,1-3 0,94 0 0,-120-12-3732,-25 3 1974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09.3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95 6048,'-23'-13'2752,"28"6"-2400,-2 3 1376,7 0-1024,8-7 928,3 3-960,15-4 0,3 4-384,9-5-128,4 10-96,-3-5 32,-1 8-64,-9-3-224,2 3 96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32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33 5632,'-6'-3'4059,"6"3"-3946,9-3 1965,26-1-1158,-20 3-538,8-2-112,148-13 712,-127 14-872,85 7 0,-107-1-526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09.8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161 0 5056,'-6'44'2617,"0"-7"-638,-14 52 1,-48 185 932,25-91-1483,42-179-1226,0 0-1,-1 0 1,1 0-1,-1 0 1,-4 7 0,6-11-192,0 0 0,0 0 0,0 0 0,0 0 0,0 0 0,0 0 0,0 0 0,0 1 0,0-1 0,0 0 0,0 0 0,-1 0 0,1 0 0,0 0 0,0 0 0,0 0 0,0 0 0,0 0 0,0 0 0,0 0 0,0 0 0,0 0 0,-1 0 0,1 0 0,0 0 0,0 0 0,0 0 0,0 0 0,0 0 0,0 0 0,0 0 0,0-1 0,0 1 0,-1 0 0,1 0 0,0 0 0,0 0 0,0 0 0,0 0 0,0 0 0,0 0 0,0 0 0,0 0 0,0 0 0,0 0 0,0-1 0,0 1 0,0 0 0,0 0 0,0 0 0,0 0 0,0 0 0,0 0 0,0 0 0,0 0 0,0 0 0,0-1 0,0 1 0,0 0 0,0 0 0,0 0 0,0 0 0,0 0 0,0 0 0,0 0 0,0 0 0,0 0 0,0-1 0,0 1 0,-1-12 216,1-2-62,5-27 0,-1 18-106,5-39-116,3 1 0,3 0-1,36-95 1,-35 110-49,-8 22-332,20-40 1,-14 45-206,-14 19 626,0 0 0,0 0-1,0 0 1,0 0 0,0-1 0,1 1 0,-1 0-1,0 0 1,0 0 0,0 0 0,0 0 0,1 0 0,-1 0-1,0 0 1,0 0 0,0 0 0,1 0 0,-1 0-1,0-1 1,0 1 0,0 0 0,0 0 0,1 1-1,-1-1 1,0 0 0,0 0 0,0 0 0,1 0-1,-1 0 1,0 0 0,0 0 0,1 0 0,1 12-277,-11 132 513,1-44 5,7-81-175,-1 6 249,3 41 0,-1-66-256,0 1 0,0-1 1,0 1-1,0-1 0,0 0 0,1 1 1,-1-1-1,0 0 0,0 1 0,0-1 1,0 1-1,0-1 0,0 0 1,1 1-1,-1-1 0,0 0 0,0 1 1,0-1-1,1 0 0,-1 1 0,0-1 1,1 0-1,-1 1 0,6-6 416,6-15-160,-11 17-143,36-69 215,28-52-205,-47 94-649,41-54 1,-58 82 427,1 0 0,-1 0 0,1 0 0,0 1 0,0-1 0,0 0 0,0 1 0,0 0-1,0-1 1,0 1 0,1 0 0,-1 0 0,0 0 0,1 0 0,-1 0 0,4 0 0,-4 1 47,-1 0-1,1 1 1,-1-1-1,0 0 1,1 1 0,-1-1-1,1 1 1,-1-1-1,0 1 1,1 0 0,-1-1-1,0 1 1,0 0 0,1 0-1,-1 0 1,0 0-1,0 0 1,0 0 0,0 0-1,0 0 1,-1 1-1,1-1 1,0 0 0,0 1-1,-1-1 1,1 0 0,0 3-1,5 14 269,-1 0 1,-1 1-1,0 0 0,-1 0 1,0 29-1,5 32-44,4 41-545,-11-110-140,2 13-224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12.1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132 128 3328,'13'-12'5557,"-13"12"-5493,-12 7 2800,-10 7-2044,16-11-704,1 1-1,-1 0 0,0 0 1,1 0-1,0 1 0,0-1 0,0 1 1,0 0-1,-6 10 0,2 0 54,2-1 0,-1 1 0,2 1-1,-8 25 1,12-34-97,0 1 1,1 0-1,-1-1 0,2 1 1,-1 0-1,1 0 1,0 0-1,1 0 0,0-1 1,0 1-1,5 14 0,-6-21-34,0 1 1,1-1-1,-1 0 0,1 1 0,0-1 0,-1 0 1,1 0-1,0 0 0,0 1 0,0-1 0,-1 0 1,1 0-1,0 0 0,1 0 0,-1 0 0,0-1 1,0 1-1,0 0 0,0 0 0,1-1 0,-1 1 1,0-1-1,1 1 0,-1-1 0,0 0 1,1 1-1,-1-1 0,0 0 0,1 0 0,-1 0 1,1 0-1,-1 0 0,0 0 0,1 0 0,-1-1 1,1 1-1,-1 0 0,0-1 0,1 1 0,1-2 1,3-1 46,1 0 1,-1-1-1,0 0 1,0 0-1,0-1 1,6-6-1,30-36 118,-10 11-171,-15 19-70,-3 1-300,25-20-1,-38 35 294,0 0 0,0 1 0,0-1 0,0 0-1,0 1 1,0-1 0,1 1 0,-1 0-1,0-1 1,0 1 0,0 0 0,0-1-1,0 1 1,1 0 0,-1 0 0,0 0-1,0 0 1,0 0 0,1 0 0,-1 0 0,0 1-1,0-1 1,0 0 0,0 1 0,0-1-1,0 1 1,1-1 0,-1 1 0,0-1-1,0 1 1,0 0 0,-1 0 0,1-1-1,0 1 1,1 1 0,3 5 45,1-1 0,-2 1 0,1 0 0,4 11 0,6 6 189,-13-21-121,1 0 0,-1-1 1,1 1-1,0 0 1,0-1-1,0 0 0,0 1 1,0-1-1,1-1 1,-1 1-1,1 0 1,-1-1-1,1 0 0,-1 0 1,1 0-1,0 0 1,4 0-1,-5-1-6,0 0-1,0 0 1,0 0-1,-1-1 1,1 1-1,0-1 1,0 0 0,-1 0-1,1 0 1,-1 0-1,1 0 1,-1-1-1,1 1 1,-1-1 0,1 1-1,-1-1 1,0 0-1,0 0 1,0 0 0,0 0-1,-1 0 1,1-1-1,2-4 1,0 1 13,0 0 1,-1 0-1,0-1 0,0 1 1,-1-1-1,1 0 1,-1 0-1,-1 0 1,0 0-1,0 0 0,0 0 1,-1 0-1,0-12 1,-1 4-64,1 13-37,0-1 0,0 1 0,-1-1 0,1 1 0,-1-1 0,1 1 0,-1-1 0,0 1 0,0-1 0,0 1 0,-2-4 0,-4-8-311,5 10 200,1 1 1,-1 0-1,1 0 0,-1 0 1,0 0-1,-3-3 0,55-4-712,-29 8 841,25 0-1,6 0 50,156-6-106,-78-2 404,-88 5 104,-26 5-110,-16-1-325,1 1 0,-1 0 0,0 0 1,0 0-1,0 0 0,1 0 0,-1 0 0,0 0 1,0 0-1,0 0 0,1 0 0,-1 0 0,0 0 0,0 0 1,0 0-1,1 0 0,-1 0 0,0 0 0,0 0 0,0 1 1,1-1-1,-1 0 0,0 0 0,0 0 0,0 0 0,1 0 1,-1 0-1,0 1 0,0-1 0,0 0 0,0 0 1,0 0-1,0 0 0,1 1 0,-1-1 0,0 0 0,0 0 1,0 0-1,0 1 0,0-1 0,0 0 0,0 0 0,0 0 1,0 1-1,0-1 0,0 0 0,0 0 0,0 0 0,0 1 1,0-1-1,0 0 0,0 0 0,0 0 0,0 1 1,0-1-1,0 0 0,0 0 0,0 0 0,-1 1 0,1-1 1,0 0-1,0 0 0,0 0 0,0 0 0,0 1 0,-1-1 1,1 0-1,0 0 0,0 0 0,-53 47 82,30-27-92,-28 29 1,46-43 39,-1 1 0,1-1 0,0 2 0,1-1 0,0 0 0,0 1 0,0 0 0,1 0 0,-3 10 0,6-17-32,0 0 1,-1 0-1,1 0 0,0 0 0,0 0 0,0 0 1,0 0-1,0 0 0,0 0 0,0 0 0,0 0 1,0 0-1,1 0 0,-1 0 0,1 2 1,-1-3 8,1 1 0,-1-1 0,0 1 0,1-1 0,-1 0 0,1 1 0,-1-1 0,1 0 0,-1 1 0,1-1 0,-1 0 0,1 0 0,-1 1 0,1-1 0,-1 0 0,1 0 1,-1 0-1,1 0 0,-1 0 0,2 1 0,0-2 24,1 1 1,-1 0-1,1-1 1,-1 1-1,0-1 1,1 0-1,-1 0 1,0 1-1,0-2 1,1 1-1,2-2 1,4-4 39,-1-1 0,1 0 0,-1-1 1,0 1-1,-1-2 0,7-10 0,-6 8-190,1 0 1,0 1-1,15-14 0,-24 25 93,0 0 1,0 0-1,0-1 0,1 1 0,-1 0 0,0 0 0,1-1 0,-1 1 0,0 0 0,1 0 0,-1 0 0,0 0 0,1-1 0,-1 1 1,0 0-1,1 0 0,-1 0 0,0 0 0,1 0 0,-1 0 0,0 0 0,1 0 0,-1 0 0,0 0 0,1 0 0,-1 0 0,1 0 1,-1 1-1,0-1 0,1 0 0,-1 0 0,0 0 0,1 0 0,-1 0 0,0 1 0,0-1 0,1 0 0,-1 0 0,0 1 1,0-1-1,1 0 0,-1 0 0,0 1 0,0-1 0,0 0 0,1 1 0,-1-1 0,0 0 0,0 1 0,7 22-143,-5-13 148,8 25 107,-7-23 24,0-1 0,0 1 0,1-1-1,1 1 1,0-2 0,0 1-1,14 19 1,-19-29-95,1 0-1,0 0 1,0 0-1,0 0 1,0 0 0,0 0-1,0 0 1,0 0-1,0 0 1,1 0 0,-1 0-1,0 0 1,1-1-1,-1 1 1,0-1 0,1 1-1,-1-1 1,0 0-1,1 1 1,-1-1 0,1 0-1,-1 0 1,1 0-1,-1 0 1,1 0 0,-1 0-1,1 0 1,-1-1-1,0 1 1,1 0-1,-1-1 1,3-1 0,4-2 73,0-1 0,-1 0 0,1-1 0,-1 0 0,0 0 0,11-14 0,34-49 217,-49 65-299,83-112-282,-76 100 138,-9 14 81,0 0 0,1 0 0,-1 0 0,0 0 1,0 0-1,1 0 0,-1 0 0,1 1 0,2-3 0,-4 4 39,0 0 1,0 0-1,0 0 0,0 0 0,0 0 1,0 0-1,1 0 0,-1 0 0,0 0 1,0 0-1,0 0 0,0 0 0,0 0 1,0 0-1,1 0 0,-1 0 0,0 0 1,0 0-1,0 0 0,0 0 0,0 0 1,0 0-1,0 0 0,1 0 0,-1 0 1,0 0-1,0 0 0,0 0 0,0 1 1,0-1-1,0 0 0,0 0 0,0 0 1,0 0-1,1 0 0,-1 0 0,0 0 1,0 0-1,0 0 0,0 1 0,0-1 1,0 0-1,0 0 0,0 0 0,0 0 1,0 0-1,0 0 0,0 0 0,0 1 1,0-1-1,0 0 0,0 0 0,0 0 1,0 0-1,0 0 0,0 0 0,0 1 1,0-1-1,0 0 0,0 0 0,0 0 1,0 0-1,0 0 0,-2 9 68,2-8-81,-5 22 45,-2 27 0,6-42 21,1 0 1,0-1-1,0 1 0,1 0 1,0 0-1,1 0 0,3 10 0,-5-18-41,4 11 91,0 1 0,1-1 0,8 15 0,-12-24-69,1 0-1,-1 0 1,1 0-1,0 0 0,-1-1 1,1 1-1,0 0 1,0-1-1,0 1 1,3 0-1,-4-1-9,0-1 0,0 1 0,0-1 0,0 0 0,0 1 0,0-1 0,0 0 0,1 0 0,-1 0 0,0 0 0,0 0 0,0 0 0,0 0 0,1-1 0,-1 1 0,0 0-1,0-1 1,0 1 0,0 0 0,0-1 0,0 0 0,1 0 0,7-6 58,-1 0-1,-1 0 0,1-1 1,-1 1-1,-1-2 1,11-15-1,6-14-553,19-26-304,-37 57 628,1 0 1,0 0-1,1 1 0,0 0 1,0 0-1,8-5 0,-14 10 149,0 1 0,0-1 0,0 1 0,0 0 0,0-1 0,0 1 0,0 0 0,-1 0 0,1 0 0,0 0 0,0 0 0,0 0 0,0 0 0,0 0 0,0 0 0,0 0 0,0 1 0,0-1 0,0 0 0,0 1-1,0-1 1,0 0 0,0 1 0,0-1 0,-1 1 0,3 1 0,2 2 30,-1 0 0,1 1 0,5 6 0,4 4-74,-9-12 114,0 0-1,0 1 0,0-2 1,0 1-1,0-1 1,1 1-1,-1-1 1,1-1-1,-1 1 1,1-1-1,0 0 1,0 0-1,-1-1 1,1 0-1,0 0 1,0 0-1,0 0 1,6-2-1,5-1 53,0 0 0,0 0-1,0-2 1,-1 0 0,22-10 0,-31 12-106,-1-1 0,1 1 0,-1-1 0,0-1 0,-1 1 0,9-9 0,-11 10-6,-1 0-1,1 0 1,-1-1 0,0 1 0,0 0 0,0-1 0,0 0-1,-1 1 1,1-1 0,-1 0 0,0 0 0,1-7 0,-2 10-17,0 0 1,1 0 0,-1 0 0,0 0 0,0 0-1,0-1 1,0 1 0,0 0 0,0 0 0,-1 0-1,1 0 1,0 0 0,0 0 0,-1 0-1,1 0 1,-1 0 0,1 0 0,-1 0 0,1 0-1,-1 0 1,0 0 0,1 0 0,-1 0 0,0 1-1,0-1 1,1 0 0,-1 1 0,0-1 0,0 0-1,0 1 1,0-1 0,0 1 0,0-1-1,0 1 1,0 0 0,0-1 0,0 1 0,0 0-1,-1 0 1,1 0 0,-1 0 0,-2 0-13,1 0-1,-1 0 1,1 1 0,-1-1 0,0 1 0,1 0 0,-1 0 0,1 1-1,0-1 1,-1 1 0,-2 1 0,-3 3 1,0 1-1,1 0 1,0 1-1,-11 12 1,13-14 30,3-2 13,0-1-1,1 1 1,-1 0-1,1-1 1,0 1-1,0 0 1,0 1-1,0-1 1,1 0-1,-1 0 1,1 1 0,0-1-1,1 0 1,-1 1-1,1 8 1,0-9 9,0-1 1,1 1 0,-1-1 0,1 0-1,0 1 1,0-1 0,1 0 0,-1 0 0,0 1-1,1-1 1,0-1 0,0 1 0,0 0-1,0 0 1,0-1 0,1 1 0,-1-1-1,1 1 1,0-1 0,-1 0 0,6 3-1,-2-3 34,-1 1 0,1-1-1,0 0 1,0-1-1,0 0 1,0 1 0,0-2-1,0 1 1,9-1-1,8-1 115,24-4 0,-46 5-174,13-2 33,-1-1 0,0 0 0,0-1 0,0 0 0,-1-1 0,1 0 0,-1-1 0,0-1 0,-1 0 0,1 0 0,-2-1 0,1-1 0,-1 1 0,0-2 0,-1 1 0,0-2 0,0 1 0,-1-1 0,-1 0 0,0-1 0,6-13 0,2-19-519,-15 44 482,1 0 0,-1 0 0,0 0-1,0 0 1,0 0 0,0 0 0,0 0-1,0 0 1,0 0 0,0 0 0,0 0 0,0 0-1,0 0 1,0 0 0,0 1 0,0-1-1,0 0 1,0 0 0,0 0 0,0 0-1,0 0 1,0 0 0,0 0 0,0 0 0,0 0-1,0 0 1,0 0 0,0 0 0,0 0-1,0 0 1,0 0 0,0 0 0,0 0-1,0 0 1,0 0 0,0 0 0,0 0 0,1 0-1,-1 0 1,0 0 0,0 0 0,0 0-1,0 0 1,0 0 0,0 0 0,0 0-1,0 0 1,0 0 0,0 0 0,0-1 0,0 1-1,0 0 1,0 0 0,0 0 0,0 0-1,1 7-128,0 9 13,-10 65-155,-10 62 459,14-111-153,-5 33 327,10-60-299,0-4-50,0-1 1,0 1 0,1-1 0,-1 1 0,0-1 0,0 1 0,0-1 0,0 1-1,0-1 1,0 0 0,0 1 0,0-1 0,-1 1 0,1-1 0,0 1 0,0-1-1,0 1 1,0-1 0,-1 1 0,1-1 0,0 0 0,0 1 0,-1-1 0,1 1-1,0-1 1,-1 0 0,1 1 0,0-1 0,-1 0 0,1 0 0,-1 1 0,1-1-1,0 0 1,-1 0 0,1 1 0,-1-1 0,1 0 0,-1 0 0,0 0 0,0 0-4,1 0 0,0 0 1,-1 0-1,1 0 0,0 0 0,-1-1 1,1 1-1,0 0 0,-1 0 1,1 0-1,0-1 0,-1 1 0,1 0 1,0 0-1,0-1 0,-1 1 1,1 0-1,0-1 0,0 1 1,-1 0-1,1-1 0,0 1 0,0 0 1,0-1-1,0 1 0,0 0 1,0-1-1,-1 1 0,1-1 1,0 1-1,-1-18 23,0 8 24,0 2-21,1-1 0,0 1 0,0-1 0,1 1 0,0 0 0,0-1 0,1 1 0,4-12 0,-5 17-3,0-1-1,1 1 0,-1 0 1,1 0-1,0 0 0,-1 1 1,1-1-1,0 0 0,1 1 1,-1-1-1,0 1 1,1 0-1,-1-1 0,1 1 1,0 1-1,0-1 0,0 0 1,0 1-1,0-1 0,0 1 1,0 0-1,0 0 1,0 0-1,7-1 0,4 2-308,0 0 0,0 1 0,0 1 0,0 0 0,0 0 0,0 2 0,23 8 0,-10-1-936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13.6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0 370 3808,'5'-3'1367,"-1"0"0,0 0 0,0-1 0,4-3 0,26-31 843,-15 15-1743,25-39-1,-29 34-266,-10 18-111,1 0 0,0 0 0,0 0 0,9-8 1,0-1-70,-1 0 0,0-1 0,17-34 0,-30 52 12,0 0 0,0 0 1,0 0-1,0 0 1,0 0-1,-1 0 1,1 0-1,-1 0 1,1 0-1,-1 0 0,0-4 1,0 6-31,-1 1 1,1-1-1,-1 0 0,1 1 1,-1-1-1,1 1 0,-1-1 1,1 0-1,0 1 1,-1-1-1,1 1 0,0 0 1,-1-1-1,1 1 0,0-1 1,-1 1-1,1-1 0,0 1 1,0 0-1,-1 1-6,-4 9-78,2-6 79,0 1-1,0 1 1,1-1 0,0 0-1,-2 8 1,3-4 57,-13 91 407,13-87-375,1 0 0,0 0-1,1 0 1,0 0 0,5 17 0,-6-30-59,0 0 0,0 0 0,1 0 0,-1 0 1,0 0-1,1 1 0,-1-1 0,0 0 0,1 0 1,-1 0-1,1 0 0,0 0 0,-1-1 0,1 1 1,0 0-1,0 0 0,0 0 0,-1 0 0,1-1 1,0 1-1,0-1 0,0 1 0,0 0 0,2 0 1,-2-1-3,1 0 1,0 0-1,-1-1 1,1 1-1,0 0 1,-1-1 0,1 1-1,-1-1 1,1 0-1,-1 1 1,1-1-1,-1 0 1,1 0-1,-1 0 1,0 0 0,3-2-1,19-17 335,28-32-1,-30 29-228,37-31 0,-38 38-205,1 1-1,1 1 0,0 1 1,0 1-1,32-13 0,-53 25 61,4-2-41,-1 1 0,1-1 0,0 1 0,7-1-1,-11 2 55,0 0-1,0 0 1,-1 0-1,1 0 1,0 0-1,0 0 1,-1 1-1,1-1 1,0 0-1,-1 0 1,1 0-1,0 1 1,0-1-1,-1 0 0,1 1 1,-1-1-1,1 0 1,0 1-1,-1-1 1,1 1-1,-1-1 1,1 1-1,-1-1 1,1 1-1,-1 0 1,1-1-1,-1 1 1,0 0-1,1-1 1,-1 1-1,0 0 0,0-1 1,1 1-1,-1 0 1,0-1-1,0 2 1,1 11 72,0-1 0,-2 1 0,0 13 0,-2 10 407,12-40 248,3-5-389,20-20 0,-23 20-379,0 0 0,0 1 0,1 1 0,14-10 0,-22 15 20,1 1 1,-1-1-1,1 1 1,-1 0-1,1 0 1,0 0-1,0 0 1,-1 0-1,1 1 1,0-1-1,0 1 1,0 0-1,0-1 1,0 1-1,0 1 1,-1-1-1,1 0 1,0 1 0,0-1-1,0 1 1,0 0-1,-1 0 1,1 0-1,0 0 1,-1 1-1,1-1 1,-1 1-1,0-1 1,1 1-1,-1 0 1,0 0-1,0 0 1,0 0-1,2 3 1,8 8-600,18 28-1,-18-22-2993,0 2-3596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14.0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20 6240,'-49'-19'2304,"44"19"-1792,5 5-160,8 3-1184,15 3-160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15.0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7 913 2560,'-6'11'1860,"6"-11"-1811,0 0 0,0 0-1,0 1 1,0-1 0,0 0 0,0 0-1,0 0 1,0 0 0,0 1 0,0-1-1,0 0 1,0 0 0,0 0 0,0 1-1,0-1 1,0 0 0,0 0 0,0 0-1,0 0 1,0 0 0,0 1 0,0-1-1,0 0 1,1 0 0,-1 0 0,0 0-1,0 0 1,0 1 0,0-1-1,0 0 1,1 0 0,-1 0 0,0 0-1,0 0 1,0 0 0,0 0 0,0 0-1,1 0 1,-1 0 0,0 0 0,0 0-1,0 0 1,1 0 0,-1 0 0,0 0-1,0 0 1,0 0 0,0 0 0,1 0-1,-1 0 1,0 0 0,0 0-1,0 0 1,0 0 0,1 0 0,-1 0-1,0 0 1,0 0 0,0 0 0,0-1-1,0 1 1,1 0 0,-1 0 0,0 0-1,0 0 1,5-3 188,1 0 0,-1 0 0,0 0-1,0 0 1,0-1 0,-1 0 0,1 0 0,-1 0-1,4-5 1,34-48 318,-26 32-257,13-11 18,2 1 0,2 1-1,41-35 1,-31 32-222,56-67 0,-69 68-23,-2-2 0,37-69 0,-57 88-135,-9 16 15,-4 6 27,-6 5-13,-25 30 90,-34 46 1,51-60 9,0 0 77,2 1-1,1 0 1,-16 32 0,25-44-9,1 1-1,1 1 1,0-1-1,1 1 1,1 0-1,0 0 1,1 0-1,-1 18 1,3-31-89,0 1 0,0-1 0,1 1 1,-1-1-1,0 0 0,1 1 0,0-1 1,-1 0-1,1 1 0,0-1 0,0 0 1,3 3-1,-4-4-16,1 0 0,0 0 1,0 0-1,0 0 0,0 0 0,0 0 0,0-1 0,0 1 1,1 0-1,-1-1 0,0 1 0,0-1 0,0 1 1,1-1-1,-1 0 0,0 1 0,1-1 0,-1 0 0,0 0 1,0 0-1,1 0 0,-1 0 0,0 0 0,2-1 1,6-1 75,1-1 0,-1-1 0,0 1 0,-1-1 0,1-1 0,-1 0 0,0 0 0,10-8 1,2-2 29,-18 14-128,99-71 470,-87 61-440,0-2 0,-1 1 0,0-2 0,17-24 0,-6-2-42,-2 0 1,-2-2 0,20-57-1,5-37 24,2-5 66,-45 137-85,6-20 75,-8 23-59,1 0 0,-1-1 0,0 1 0,1 0 0,-1-1 0,0 1 0,0 0 0,0 0 0,0-1 0,-1 1 0,1 0 0,0-1 0,0 1 0,-2-3 0,2 4-14,0 0-1,0 0 0,0 0 0,0 0 0,-1 0 0,1 0 0,0 0 1,0 0-1,0 0 0,0 0 0,-1 0 0,1 0 0,0 0 1,0 0-1,0 0 0,-1 0 0,1 0 0,0 0 0,0 0 0,0 0 1,0 0-1,-1 0 0,1 0 0,0 0 0,0 0 0,0 0 0,0 1 1,-1-1-1,1 0 0,0 0 0,0 0 0,0 0 0,0 0 0,0 0 1,0 1-1,-1-1 0,1 0 0,0 0 0,0 0 0,0 0 0,0 1 1,0-1-1,0 0 0,-7 10 15,2 3 40,0 0-1,0 0 1,1 1 0,1-1 0,-3 21-1,-1 6 44,0-9-42,-60 255 1115,-3-40 114,68-237-930,7-20 126,1-6-394,1 5-107,0 0 1,1 0-1,0 1 1,1 0-1,0 1 1,1-1-1,0 2 1,13-11-1,-23 20 5,1-1 1,-1 1-1,1 0 1,-1-1-1,1 1 0,-1 0 1,1-1-1,0 1 0,-1 0 1,1 0-1,-1 0 0,1-1 1,-1 1-1,1 0 1,0 0-1,-1 0 0,1 0 1,0 0-1,-1 0 0,1 0 1,-1 0-1,1 0 1,0 1-1,-1-1 0,1 0 1,-1 0-1,1 0 0,-1 1 1,1-1-1,-1 0 1,1 1-1,-1-1 0,1 0 1,-1 1-1,1-1 0,-1 1 1,1-1-1,-1 0 1,0 1-1,1-1 0,-1 1 1,0 0-1,1 0 0,1 3-57,0 0 1,0 1-1,0-1 0,1 8 0,-2-8 83,7 26-50,-3-13 18,0 0-1,0 0 1,10 19-1,-13-32 47,0 0-1,1 0 0,-1 0 0,1-1 0,0 1 0,0 0 0,0-1 0,0 0 0,1 0 1,-1 0-1,1 0 0,0-1 0,0 1 0,0-1 0,0 0 0,0 0 0,6 1 0,-6-2 9,0 0 0,0-1 0,0 1 0,1-1 0,-1 0 0,0-1 0,0 1 0,0-1 0,1 0 0,-1 0 0,0 0 0,0 0 0,-1-1 0,7-2 0,3-4 113,0 1 0,20-17 1,-23 17-63,-1-1 1,0 0 0,-1 0-1,0-1 1,14-19 0,-20 24-99,1 0 0,-1 1 0,0-1 0,0 0 0,-1-1 0,0 1 0,1 0 0,-1 0 0,0-1 0,-1 1 0,1 0 1,-1-1-1,0 1 0,0-1 0,0 1 0,-1 0 0,0-1 0,0 1 0,-2-7 0,3 9-16,-1 0 0,0 1 0,0-1 0,0 0 0,0 1 0,0-1 0,0 1 1,0-1-1,0 1 0,-1-1 0,1 1 0,-1 0 0,1 0 0,-1 0 0,1 0 0,-1 0 0,0 0 0,1 0 0,-1 0 0,0 1 0,0-1 0,0 1 1,1-1-1,-1 1 0,0 0 0,0-1 0,0 1 0,0 0 0,0 0 0,0 1 0,1-1 0,-1 0 0,0 1 0,0-1 0,0 1 0,-2 0 0,1 0 9,0 0 0,-1 1-1,1-1 1,0 1-1,0 0 1,0 0-1,0 0 1,0 0 0,0 0-1,1 1 1,-1-1-1,1 1 1,-1 0-1,1-1 1,0 1 0,0 0-1,0 0 1,-2 7-1,3-5 22,0 0 0,0 0 0,1-1 0,0 1 0,0 0 0,0 0 0,1 0 0,-1 0 0,1 0 0,0 0 0,1-1 0,-1 1 0,1 0 0,0-1 0,0 1 0,0-1 0,1 0 0,3 6-1,7 7 5,0-1 0,30 28-1,-41-42-2,10 9-247,-1-1 1,2-1-1,-1 0 1,1-1-1,22 11 0,-22-14-1614,-1 0-1,1 0 0,23 4 0,-35-9 1652,0 0 1,0 0-1,-1 1 0,1-1 0,0 0 1,0 0-1,0 0 0,0 0 1,0 0-1,0-1 0,0 1 1,0 0-1,0 0 0,1-1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15.3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48 6048,'-14'-8'2240,"23"5"-1728,4 6-160,-4-3 1312,8 0-992,14 0 352,23-8-608,15 0-96,19 1-192,-5 2-32,-9 2-32,-2-2-2720,-11 2 1440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18.2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284 565 4480,'-18'-5'2005,"21"4"-1185,0-1 0,-1 0 0,1 0-1,0 0 1,4-4 0,-6 5-518,11-10 241,0-1 0,-1 0 0,-1-1 0,0 0 0,-1-1 0,0 0 0,7-18 0,4-13-164,14-49 0,-27 74-276,26-102 30,-24 82-617,-25 104-34,-47 117 1,1-41 938,-190 383 651,238-498-945,-50 83 1346,58-101-1080,4-9-139,5-14-181,5 2-271,0 1 1,15-21-1,0 0-20,113-156-160,-95 141 378,78-74 0,116-105-207,-207 201 227,44-55 393,-16 16-538,-51 58 227,2-1-129,-5 9-48,-3 6-42,-3 6 61,-1 0 1,0 0-1,-10 17 0,-8 19 65,17-32 117,0 0-1,1 0 0,1 1 1,1 0-1,-3 28 0,6-43-101,0 0 0,0-1-1,0 1 1,0 0 0,0-1-1,0 1 1,1 0-1,-1-1 1,1 1 0,-1 0-1,1-1 1,-1 1 0,1-1-1,0 1 1,0-1-1,0 1 1,0-1 0,0 0-1,0 1 1,0-1-1,0 0 1,1 0 0,-1 0-1,0 0 1,3 1 0,-2-1 38,1 0 0,0-1 0,-1 1 0,1 0 0,0-1 1,0 0-1,0 0 0,-1 0 0,1 0 0,0 0 0,0-1 1,0 1-1,-1-1 0,5-1 0,20-7 25,-1-2 1,-1 0-1,1-2 0,-2-1 1,0-1-1,-1-1 0,34-30 1,-44 38-528,-13 8 429,0 0 0,1 0 1,-1 0-1,0 0 1,0 0-1,0 0 1,0 0-1,1 0 0,-1 0 1,0 1-1,0-1 1,0 0-1,0 0 0,0 0 1,1 0-1,-1 0 1,0 0-1,0 0 0,0 0 1,0 1-1,0-1 1,0 0-1,0 0 1,0 0-1,1 0 0,-1 0 1,0 1-1,0-1 1,0 0-1,0 0 0,0 0 1,0 0-1,0 0 1,0 1-1,0-1 0,0 0 1,0 0-1,0 0 1,0 0-1,0 1 1,-6 24-352,4-20 430,1 0-60,0 0 0,0 0 0,0 0 0,0 0 0,1 0 0,0 0 0,0 0 0,0 0 0,0 0 0,1 0 0,2 8 0,-2-11 29,0 1 1,-1-1-1,1 0 1,0 0 0,1 0-1,-1 0 1,0 0-1,1 0 1,-1 0-1,1 0 1,0 0-1,-1-1 1,1 1-1,0-1 1,0 1-1,0-1 1,0 0-1,0 0 1,0 0-1,0 0 1,1 0-1,-1 0 1,0 0-1,1-1 1,-1 0 0,4 1-1,0-1 56,0 0 0,0 0 0,-1 0 0,1-1 0,0 0 0,0-1 0,-1 1 0,1-1 0,-1 0 0,1 0 0,9-6 1,3-3-41,-1-1 0,16-15 0,8-4-273,-33 24 148,-7 7 59,-1-1 0,0 1 0,1-1 1,-1 1-1,1-1 0,-1 1 0,1-1 1,0 1-1,-1 0 0,1-1 1,-1 1-1,1 0 0,0-1 0,-1 1 1,1 0-1,0 0 0,-1-1 1,1 1-1,0 0 0,-1 0 0,1 0 1,0 0-1,-1 0 0,1 0 0,0 0 1,1 1-1,-2-1 5,0 1-1,1 0 1,-1-1-1,0 1 1,0 0 0,0-1-1,0 1 1,1 0-1,-1 0 1,0-1 0,0 1-1,0 0 1,0-1-1,0 1 1,-1 0 0,1 0-1,0 0-3,-1 8 11,0-1-1,0 0 1,-1 0 0,0 0-1,-1 0 1,1 0-1,-1-1 1,-5 10-1,2-6 57,1 0-1,-4 17 0,9-28-45,0 0 0,0 0 0,0 1 0,-1-1 0,1 0 1,0 0-1,0 0 0,0 0 0,0 0 0,0 1 0,0-1 0,0 0 1,0 0-1,0 0 0,0 0 0,0 1 0,0-1 0,0 0 0,0 0 1,0 0-1,0 1 0,0-1 0,0 0 0,0 0 0,0 0 0,0 0 1,0 1-1,0-1 0,0 0 0,1 0 0,-1 0 0,0 0 1,0 0-1,0 1 0,0-1 0,0 0 0,0 0 0,1 0 0,-1 0 1,0 0-1,0 0 0,0 0 0,0 0 0,0 0 0,1 1 0,8-6 150,10-12-72,-4 0-91,2 1 0,0 1 0,31-22 0,-46 36-26,-1 0 0,1 0 0,-1 1 0,1-1 0,-1 0 0,1 1 0,0-1 0,-1 1 0,1-1 0,0 1 0,-1 0 0,1 0 0,0 0 0,0 0 0,2 0 0,-3 1 18,0-1 0,0 0 0,0 1 0,0-1 0,0 1 0,0-1 0,0 1 0,0 0 0,-1-1 0,1 1 0,0 0 0,0-1 0,-1 1 0,1 0 0,0 0 0,-1 0 0,1 0 0,-1 0 0,1 0 0,-1 0 0,0-1 0,1 1 0,-1 0 0,0 0 0,0 0 0,1 1 0,-1 0 0,0 4 13,1-1 1,0 1-1,1-1 0,-1 1 0,1-1 0,4 8 0,-5-12 17,0 1-1,0 0 1,0-1-1,0 1 1,0-1 0,1 1-1,-1-1 1,1 1-1,-1-1 1,1 0 0,0 0-1,-1 0 1,1 0-1,0 0 1,0 0-1,0 0 1,0-1 0,-1 1-1,1-1 1,0 1-1,4-1 1,9 1 66,1-1 0,0 0 0,25-5 0,49-14-37,-33 6-14,91-18-230,-127 26 151,-17 4 49,-1-1 0,1 1 0,-1 1 1,1-1-1,6 0 0,-28 16-286,12-11 269,-1 0-1,1 0 1,0 1-1,1-1 1,-1 1-1,1 1 1,0-1-1,0 1 1,1 0 0,0 0-1,0 0 1,0 0-1,1 1 1,-1-1-1,-1 8 1,3-9 27,0 0 0,1 1 0,0-1-1,0 0 1,0 0 0,0 1 0,1-1 0,0 0 0,0 1 0,1-1 0,-1 0 0,1 1 0,0-1 0,0 0 0,1 0 0,0 0 0,0 0 0,0 0 0,0 0 0,1-1 0,5 8 0,-6-9 2,0-1 0,0 0 0,0 0 0,0-1 1,0 1-1,1 0 0,-1-1 0,0 1 0,1-1 0,-1 0 1,1 0-1,0 0 0,-1 0 0,1 0 0,0-1 0,0 1 1,-1-1-1,1 0 0,0 0 0,0 0 0,0 0 0,-1 0 1,1 0-1,5-2 0,5-2 15,-1 0 0,1-1 0,-1 0 0,13-8-1,-5 3-8,105-45 31,-68 32 57,-1-2 0,58-37 0,-101 53-78,-1 0-1,-1-1 1,1 0 0,-2-1 0,1 0 0,-2 0 0,1-1 0,-2-1 0,10-16 0,3-13-40,26-73 0,-44 107-5,28-93-175,-15 47 37,-14 48 72,0-1 1,0 1-1,0-1 1,-1 1-1,0-1 1,-1 1-1,1-1 1,-1 0-1,-1-8 1,1 15 72,0 0 0,0 0 0,0 0 1,0-1-1,0 1 0,0 0 0,0 0 0,0 0 0,0 0 1,0 0-1,-1-1 0,1 1 0,0 0 0,0 0 0,0 0 0,0 0 1,0-1-1,0 1 0,0 0 0,0 0 0,0 0 0,0 0 1,0 0-1,-1 0 0,1 0 0,0-1 0,0 1 0,0 0 0,0 0 1,0 0-1,0 0 0,-1 0 0,1 0 0,0 0 0,0 0 1,0 0-1,0 0 0,-1 0 0,1 0 0,0 0 0,0 0 0,0 0 1,0 0-1,0 0 0,-1 0 0,1 0 0,0 0 0,0 0 1,0 0-1,0 0 0,-1 0 0,1 0 0,0 0 0,0 0 1,0 0-1,0 1 0,-9 8-177,9-9 182,-14 20-66,1 0 1,1 1-1,-9 22 1,-2 5 33,-54 80 52,-10 22 125,75-127-91,2 1 0,0 0 0,2 1 0,-9 44 0,15-60-4,1 0-1,0 0 1,1 0-1,1 17 1,-1-23-25,1-1 0,-1 0 0,1 0 0,-1 0 0,1 0 0,0-1 0,0 1 0,0 0 0,0 0-1,0 0 1,2 3 0,-2-5 4,0 1 0,0 0-1,0 0 1,0-1-1,0 1 1,1 0 0,-1-1-1,0 1 1,0-1 0,0 1-1,1-1 1,-1 0-1,0 0 1,0 1 0,1-1-1,-1 0 1,0 0-1,0 0 1,1 0 0,1-1-1,6-1 42,-1 0-1,0 0 1,0-1 0,-1-1-1,1 1 1,12-8-1,42-33 78,-52 37-101,4-4-20,10-7-158,1 1-1,29-16 1,-54 33 124,0 0 1,0 0-1,0 0 0,1 0 1,-1-1-1,0 1 0,0 0 1,0 0-1,1 0 1,-1 0-1,0 0 0,0 0 1,1 0-1,-1 0 0,0 0 1,0 0-1,0 0 0,1 0 1,-1 0-1,0 0 0,0 0 1,1 0-1,-1 0 1,0 0-1,0 0 0,0 0 1,1 0-1,-1 0 0,0 1 1,0-1-1,0 0 0,1 0 1,-1 0-1,0 0 0,0 0 1,0 1-1,0-1 0,0 0 1,1 0-1,-1 12-213,-7 16 16,2-10 235,0 0-1,1 0 1,0 1-1,2 0 1,0 32-1,2-50-25,0 4 19,0 0 0,0-1 0,1 1 0,-1 0 0,3 6 0,-3-10-13,0 0 1,0 0 0,1 0 0,-1-1 0,1 1-1,-1 0 1,1 0 0,-1 0 0,1-1-1,-1 1 1,1 0 0,-1 0 0,1-1-1,0 1 1,0 0 0,-1-1 0,1 1-1,0-1 1,0 1 0,0-1 0,0 0-1,-1 1 1,1-1 0,0 0 0,0 1-1,0-1 1,0 0 0,0 0 0,0 0-1,0 0 1,0 0 0,0 0 0,0 0-1,0 0 1,1-1 0,3 0 32,0-1 0,-1 0 0,0 0 0,1-1 0,-1 1 0,0-1 0,0 0 1,0 0-1,-1 0 0,7-8 0,5-2-8,22-17-90,47-28-1,-33 25 88,-47 30-76,-1 1 0,0-1-1,0 1 1,0-1 0,3-4 0,-11 11-334,-19 16 301,18-13 55,1 0 0,1 1 1,-1-1-1,2 1 0,-1 0 0,1 1 1,0-1-1,-2 10 0,4-14 33,0-1 0,1 1-1,-1 0 1,1-1 0,0 1 0,0 0-1,0-1 1,1 1 0,-1 0 0,1-1-1,0 1 1,0-1 0,0 1 0,0-1-1,1 1 1,-1-1 0,1 0 0,0 0-1,0 0 1,0 0 0,5 6 0,-5-8 14,0 1 1,-1 0 0,1-1 0,0 0-1,0 1 1,1-1 0,-1 0 0,0 0-1,0 0 1,0 0 0,1-1 0,-1 1-1,0 0 1,1-1 0,-1 0 0,1 0-1,-1 1 1,0-1 0,1-1 0,-1 1-1,1 0 1,-1-1 0,0 1 0,1-1-1,-1 1 1,0-1 0,0 0 0,1 0-1,-1 0 1,0-1 0,0 1 0,0 0-1,0-1 1,3-2 0,1-2 8,-1 1 1,1-1 0,-1 0-1,-1 0 1,1-1-1,-1 1 1,0-1 0,0 0-1,4-11 1,-6 12-35,0-1-1,0 1 1,-1-1-1,0 0 1,0 1 0,0-1-1,-1-7 1,0 11-8,0 0 1,0 0-1,-1 1 0,0-1 0,1 0 1,-1 0-1,0 1 0,0-1 1,0 1-1,-1-1 0,1 1 0,-1-1 1,1 1-1,-1 0 0,0 0 1,0 0-1,0 0 0,0 0 0,-4-3 1,-4-1-60,-1 1 0,0 0 0,0 1 0,0 1 0,0-1 1,0 2-1,-1 0 0,1 0 0,-1 1 0,-16 0 0,27 1 70,1 0 0,0 0 0,0 0 0,-1 1 0,1-1 0,0 0 0,-1 0 0,1 0 0,0 0 0,-1 0 0,1 0 0,0 0 0,-1 0 0,1 0 0,0 0 0,0 0 0,-1 0 0,1-1 0,0 1 0,-1 0 0,1 0 0,0 0 0,0 0 0,-1 0 0,1-1 0,0 1 0,0 0 0,-1 0 0,1 0 0,0-1 0,0 1 0,0 0 0,-1-1 0,4-1 24,-1 1-8,1 0-1,0 0 1,0 0 0,-1 1-1,1-1 1,0 1 0,6-1 0,2 0 30,306-25-100,-276 22 82,25 1 214,-60 3-173,0 1-1,0-1 0,0 1 1,0 0-1,0 1 0,-1 0 0,1 0 1,7 3-1,-12-4-66,-1-1 0,1 0 0,-1 0 0,1 0 0,-1 1 0,0-1 0,1 0 0,-1 0 0,0 1 0,1-1 0,-1 0 0,0 1 0,1-1 0,-1 0 0,0 1 0,0-1 0,0 1 0,1-1 0,-1 0 0,0 1 0,0-1 0,0 1 0,0-1 0,0 1 0,1-1 0,-1 1 0,0-1 0,0 0 1,0 1-1,0-1 0,-1 1 0,1-1 0,0 1 0,0-1 0,0 1 0,0-1 0,0 0 0,-1 1 0,1-1 0,0 1 0,-1 0 0,-10 11 461,10-11-362,6-4-120,0 0 0,0 1 0,1 0 0,-1 0 0,1 0 0,-1 1 0,10-1 0,-14 2 14,0 0 0,0 0 0,1 0 0,-1 1 0,0-1 0,0 1 0,0-1-1,0 1 1,0-1 0,0 1 0,0-1 0,0 1 0,0 0 0,0 0 0,0 0 0,0-1 0,0 1-1,0 0 1,-1 0 0,1 0 0,0 0 0,-1 0 0,1 0 0,-1 1 0,1 0 0,2 5-22,-1-1 1,0 0 0,1 10 0,-3-13 30,14 102 288,-12-82-252,-2-18-37,0 0 0,1 0 0,0 0 0,0-1 0,0 1 0,2 5 0,0-1 11,-1-4-52,0 0 0,0-1 0,0 1 0,4 5 0,-6-10 48,0 0 1,1 0 0,-1 0-1,0 1 1,1-1 0,-1 0-1,0 0 1,0 0 0,1 0-1,-1 0 1,0 0 0,1 0-1,-1 0 1,0 0 0,1 0-1,-1 0 1,0 0 0,1 0-1,-1 0 1,0 0 0,1 0-1,-1 0 1,0 0 0,1 0-1,-1 0 1,0 0 0,1-1 0,-1 1-1,0 0 1,1-1 0,9-5 127,39-46 168,-36 37-255,1 1 1,28-24-1,-15 20-95,1 1 1,0 2-1,1 0 0,45-14 1,-66 26 23,1 0 1,0 0 0,0 1 0,1 0-1,-1 1 1,0 0 0,1 1 0,10 0-1,-16 0 6,0 1 0,-1 0 0,1 0 0,0 0 0,-1 0 0,1 1 0,-1-1 0,0 1 0,1 0 0,-1 0 0,0 0 0,0 0 0,0 1 0,0-1 0,-1 1 0,1 0 0,-1 0 0,1 0 0,-1 0 0,0 0 0,0 0 0,2 6 0,-2-5-246,-1 0 0,1 0 1,-1 0-1,1 7 1,-1-6-501,-1-1 1,0 0-1,0 1 1,0-1 0,0 1-1,-1-1 1,0 1-1,0-1 1,0 0-1,0 1 1,-1-1-1,1 0 1,-1 0-1,0 0 1,-5 6-1,5-6 369,-1-1 0,0 0 0,0 0 0,0 0-1,-1 0 1,-3 2 0,1-1-499,-1-1-1,1 0 1,-1 0 0,-7 2-1,13-5 804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18.6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28 7296,'-25'-16'2720,"29"16"-2112,17 0-192,-3-4 1472,13-1-1120,5 2 416,3 3-704,14 0-224,25 3-160,14 2-96,1-1 32,-11 4-3840,-15 3 2080,-14-3-4096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22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792 0 992,'0'0'2960,"-5"5"-1307,-8 5-1391,1 0 0,0 1 0,0 0 0,2 1 0,-1 0 0,-11 18 0,-9 11-64,-6-2 5,-65 56 1,-26 28 93,80-66-137,3 2 0,3 2 0,2 2 0,3 2 0,3 1 0,-26 70 0,43-88-76,2 0 0,-11 64 0,0 103 213,20-98-128,5 0 0,21 171 0,-14-243-85,3 1 0,1-2-1,3 0 1,1 0 0,2-1 0,32 60 0,206 279 909,-205-314-786,163 188 352,-124-155-521,141 149 588,-94-108-244,-107-111-237,-2 1-1,0 1 1,-3 1 0,0 1-1,-3 1 1,-1 1 0,28 77-1,-7 13 73,47 131 292,-72-222-369,9 21 221,-17-42-183,-6-13-114,0 0 0,-1 0-1,1 0 1,0 0 0,-1 0 0,1 0-1,-1 0 1,1 4 1216,-14-10-774,-42-29-95,49 30-394,1-2 1,-1 1-1,-9-10 1,-7-5 189,11 10-190,-1-1-1,1-1 0,-12-15 0,-13-11-342,-15-13 262,44 44-126,10 12 97,14 19 10,-10-16-10,20 28 19,60 65-1,-72-88 223,1 0-1,31 20 1,-15-12 113,-19-16 137,-13-6-372,1 0 0,-1 0 0,0 0 1,0 0-1,1 0 0,-1 0 0,0 0 1,1 0-1,-1 0 0,0 0 0,0 0 1,1-1-1,-1 1 0,0 0 0,0 0 1,1 0-1,-1 0 0,0 0 0,0-1 1,0 1-1,1 0 0,-1 0 0,0 0 1,0-1-1,0 1 0,0 0 0,1-1 0,0-2 149,-1 0-1,1 0 1,-1 0-1,1 0 1,-1-1-1,-1-4 0,1 0-143,1-1 74,0 0 0,0 0 1,1 1-1,5-17 0,16-34 4,2 10 19,-19 37-152,1 0 0,-2 0 0,9-25 0,-14 37 19,0-1 0,0 1 0,1 0 0,-1-1 1,0 1-1,0-1 0,0 1 0,0-1 1,0 1-1,0-1 0,0 1 0,0-1 0,0 1 1,0-1-1,0 1 0,0-1 0,-1 1 0,1 0 1,0-1-1,0 1 0,0-1 0,-1 1 0,1 0 1,0-1-1,0 1 0,-1-1 0,1 1 1,0 0-1,-1-1 0,0 1-9,0-1-1,0 1 1,0 0 0,0 0 0,0-1-1,0 1 1,0 0 0,0 0 0,0 0-1,0 0 1,0 0 0,0 1 0,-2-1-1,-3 2-45,-1 0-1,1 1 0,-10 4 0,-135 64-2083,145-69 1673,1 0-1,-1 0 0,0 0 1,-7 1-1,11-2 249,0-1 0,0 0 0,0 0 0,0 0 0,0 0 0,0 0 0,0-1 0,0 1 0,0-1 0,0 1 0,0-1 0,0 0 0,0 1 0,0-1 0,0 0 0,-2-2 0,0 0-605,1-1 1,-1 1-1,1-1 1,0 0-1,-4-6 1,-12-24-2613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32.3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 0 2816,'4'0'5621,"-7"15"-3750,3-13-1770,0 0 0,-1 0 0,1 0 0,0 0 0,-1 1 0,0-1-1,1 0 1,-1 0 0,-1 3 0,-36 44 1198,27-36-1107,1 0 1,0 1 0,-8 15-1,9-13-88,1 1-14,-15 33-1,22-44-71,-1-1-1,1 1 1,0-1-1,0 1 0,0 0 1,1-1-1,0 1 1,0 0-1,0-1 1,3 11-1,-2-13-19,-1-1-1,2 1 1,-1-1-1,0 1 1,0-1 0,1 0-1,-1 1 1,1-1 0,0 0-1,3 3 1,-4-4 39,0 1-1,1-1 1,-1 0 0,0 0 0,1 0-1,-1 0 1,1-1 0,-1 1 0,1 0-1,-1-1 1,1 1 0,0-1-1,-1 1 1,1-1 0,0 0 0,-1 0-1,1 0 1,2 0 0,3-1 82,0-1 0,0-1 0,0 0-1,0 0 1,0 0 0,0 0 0,-1-1 0,0 0 0,0-1 0,10-8 0,0-3-54,0-1 0,16-20 1,-28 29-105,-3 7 17,-1 0 1,0 0-1,0 1 1,1-1-1,-1 0 1,0 1-1,1-1 1,-1 0-1,0 1 1,1-1 0,-1 0-1,1 1 1,-1-1-1,1 1 1,0-1-1,-1 1 1,1-1-1,-1 1 1,1-1-1,0 1 1,0 0-1,-1-1 1,1 1 0,0 0-1,-1 0 1,2-1-1,-2 2-3,1-1 0,-1 0-1,1 1 1,-1-1 0,0 0 0,1 1-1,-1-1 1,0 0 0,1 1 0,-1-1-1,0 1 1,0-1 0,1 1 0,-1-1-1,0 0 1,0 1 0,0-1 0,0 1-1,0-1 1,0 1 0,0-1 0,0 1-1,0 0 1,0 16-242,0-11 138,0 0 59,1 0 0,-1 0 0,1 0 0,1 0 1,-1-1-1,1 1 0,0 0 0,0-1 0,1 1 1,0-1-1,4 8 0,-5-10 85,1 0 1,-1-1-1,0 1 1,1 0-1,-1-1 1,1 1-1,0-1 1,0 0 0,0 0-1,0 0 1,0 0-1,0-1 1,0 1-1,1-1 1,-1 0-1,1 1 1,-1-2-1,1 1 1,-1 0-1,6-1 1,1 0 125,0-2 1,0 1-1,0-1 0,-1-1 1,1 0-1,-1 0 1,1-1-1,-1 0 1,0-1-1,0 0 1,-1 0-1,0-1 1,0 0-1,0 0 1,0-1-1,-1 0 1,0 0-1,9-14 0,-14 17-85,1-1 0,-1 1 0,0-1 0,0 0 0,-1 0 0,1 0 0,-1 0 0,0 0 0,-1 0 0,1-1 0,-1 1 0,0 0 0,0 0 0,-1-8-1,-1 3-465,0 1-1,-1-1 0,0 1 0,0-1 0,-1 1 0,-6-12 0,47 47-11647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33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24 2912,'-1'-1'198,"0"0"-16,0 0 1,0 0-1,0 0 0,1 0 0,-1 0 0,0 0 0,1 0 0,-1 0 0,1 0 0,-1 0 1,1 0-1,0-1 0,-1 1 0,1 0 0,0 0 0,0 0 0,0 0 0,0-3 0,5 37 4890,-5-1-4309,-1 81 1152,19 142-1,-17-232-1806,-1-14-2285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32.9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169 27 3648,'-1'-1'536,"0"0"0,0-1 0,1 1 0,-1-1 0,1 1 0,-1-1 1,1 1-1,0-1 0,-1-12 5511,2 28-5943,-2 60 74,2 88 63,2-126 48,0 0-1,13 52 1,-14-84-139,-1 1 0,0 0 0,0-1 0,-1 1 0,1 0 0,-1-1 0,0 1 0,-1 4 0,1-8-72,0 0-1,-1 0 0,1-1 0,0 1 0,0 0 1,-1-1-1,1 1 0,-1 0 0,1-1 0,0 1 1,-1 0-1,1-1 0,-1 1 0,0-1 1,1 1-1,-1-1 0,1 1 0,-1-1 0,0 0 1,0 1-1,-1 0-14,1-1 1,-1 0-1,0 1 1,1-1-1,-1 0 1,0 0-1,0 0 1,1 0-1,-1-1 1,0 1-1,1 0 1,-4-1-1,-138-37-1967,130 31-1767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33.3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87 4800,'-22'-11'2176,"4"14"-1888,15-3 768,3 5-640,0-2 768,8 2-704,5-5 960,4 3-800,9-6 320,2-2-576,1-6 0,2 2-224,5-10 384,-6 8-288,6-9-672,-2 4 192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34.5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12 576,'-10'4'6154,"23"7"-2292,-6-8-3651,1 0 0,-1-1 1,1 0-1,-1-1 0,1 1 1,0-2-1,-1 1 0,1-1 1,14-1-1,5-3 48,39-10 0,-8 2-208,-18 4-2536,-23 6 1136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34.9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63 5824,'-13'-5'2624,"16"10"-2272,2-5 640,4 0-608,0-5 1472,4 5-1056,4-6-224,1 1-352,3-6 32,5 3-160,2-4 448,3 9-288,-5-5-3008,-1 3 1472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37.1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 1568,'3'-4'2297,"-2"17"1960,4 8-3468,-2 1-1,-1 0 0,0 0 0,-4 41 0,1-16-51,1-17-928,2 58 1215,-1-75-3245,1-1 0,6 21 0,-3-17-301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37.7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54 106 3808,'-3'-2'297,"-12"-4"823,14 6-1060,1 0 0,-1 0 0,1 0 1,-1 0-1,1 0 0,-1 0 0,1 0 0,-1 0 0,1 0 0,-1 0 0,1 0 0,-1 0 0,1 0 1,-1 0-1,1 0 0,-1 0 0,1 1 0,0-1 0,-1 0 0,1 0 0,-1 1 0,1-1 0,-1 0 0,1 0 1,0 1-1,-1 0 0,0-1 137,0 1 1,0 0-1,1-1 1,-1 1-1,0-1 1,0 1-1,0-1 1,0 0-1,1 1 1,-1-1-1,0 0 1,-1 1-1,-6 2 1934,8-3-2108,-1 0-1,1 0 0,0 0 0,0 0 1,0 0-1,0 0 0,0 0 1,0 0-1,0 0 0,0 1 0,0-1 1,0 0-1,0 0 0,0 0 1,-1 0-1,1 0 0,0 0 0,0 0 1,0 0-1,0 0 0,0 0 1,0 0-1,0 0 0,0 0 0,0 0 1,0 1-1,0-1 0,0 0 1,0 0-1,0 0 0,0 0 0,0 0 1,0 0-1,0 0 0,0 0 1,0 0-1,0 0 0,0 0 0,0 1 1,0-1-1,0 0 0,0 0 1,0 0-1,0 0 0,0 0 0,0 0 1,0 0-1,0 0 0,0 0 0,0 0 1,0 0-1,0 1 0,0-1 1,0 0-1,1 0 0,-1 0 0,0 0 1,0 0-1,0 0 0,0 0 1,0 0-1,0 0 0,0 0 0,0 0 1,0 0-1,0 0 0,1 0 1,8 0 1536,2-1-1583,58 1 233,340-9 105,271-56 758,-203 30-518,-412 32 264,-42 1-3545,-41 2-1401,-11 0 1227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39.3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7 375 3808,'-1'0'108,"1"0"1,0 0-1,-1 0 1,1 0 0,0 0-1,-1 0 1,1-1-1,0 1 1,-1 0-1,1 0 1,0 0-1,0-1 1,-1 1-1,1 0 1,0 0-1,0-1 1,-1 1-1,1 0 1,0-1 0,0 1-1,0 0 1,0-1-1,-1 1 1,1 0-1,0-1 1,0 1-1,0 0 1,0-1-1,0 1 1,0 0-1,0-1 1,0 1-1,0-1 1,1 0 88,1 0 1,-1 0-1,1 0 1,-1 0-1,1 0 0,-1 0 1,1 0-1,2 0 0,22-9 413,-15 6-426,0 0-1,-1-1 1,15-9-1,49-35 175,-73 48-347,-1 1 0,1 0 1,-1-1-1,1 1 1,-1 0-1,1-1 1,0 1-1,-1 0 0,1-1 1,-1 1-1,1 0 1,0 0-1,-1 0 0,1 0 1,0 0-1,-1 0 1,1 0-1,0 0 1,-1 0-1,1 0 0,0 0 1,-1 0-1,1 0 1,-1 0-1,1 1 0,0-1 1,-1 0-1,1 1 1,-1-1-1,1 0 1,-1 1-1,1-1 0,-1 0 1,1 1-1,-1-1 1,1 1-1,-1-1 0,1 1 1,-1-1-1,0 1 1,1-1-1,-1 2 1,2 2 44,0 1 0,0-1 0,-1 1 0,2 9 1,-1-4-67,5 13 111,0 0 0,2-1 0,16 30 0,44 63 568,-24-42-526,13 30 274,51 81 889,-102-177-954,-6-5 229,-1-11 576,-1 8-1118,0-1-16,0 0 0,0-1 0,1 1 0,-1 0 0,1 0 1,-1-1-1,1 1 0,0 0 0,0 0 0,0-1 1,0 1-1,0 0 0,1-3 0,-1 0-19,0-1-1,0 1 0,0 0 1,-1 0-1,0-1 0,0 1 1,0 0-1,-1 0 0,-1-5 1,-4-13 154,1-13-39,-4-12-137,-12-62 54,14 66 37,-18-59 0,19 82-263,-5-31 1,11 43 93,-1-1 0,1 1 0,1-1 0,0 0 0,2-16 0,-1 20 76,1 0-1,0 0 0,0 1 1,5-9-1,-4 9 1,-1-1 0,0 1 0,0 0 0,2-10 0,12-31 95,-13 23 13,-1 0-1,-2-38 1,0 33-367,1 29 143,1 0-1,0 0 0,-1 0 1,1 0-1,0 0 0,0 0 1,0 0-1,0 0 0,0-1 1,0 1-1,3 0 1,31 8 59,-35-9 60,27 4-97,1-1-1,0-1 1,0-1-1,33-5 1,-29 3-23,174-22 177,-16 2 26,-157 19-67,11-1 66,83 5-1,-14 12 104,96 8 272,-180-21-184,0-2 0,0-1 0,0-1 0,0-1 0,30-9 0,-50 10-116,-1 0 0,1-1 0,13-8-1,-4 0-2287,-10 2-372,-35 7-7221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40.1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 2144,'2'-3'1253,"4"6"818,-4-2-1822,1 3 21,0-1-1,0 1 1,0-1 0,0 1-1,-1 0 1,0 0 0,0 0-1,2 6 1,1 1 19,-1 0-1,0 0 1,-1 1 0,-1 0 0,0-1-1,0 1 1,-1 0 0,0 0 0,-1 0-1,-1 0 1,0 0 0,-1 0 0,-2 12-1,-19 99 1110,23-121-1385,0 0-3,-1 1 1,1 0-1,0 0 0,0-1 1,0 1-1,0 0 1,0 0-1,2 4 1,-2-6 0,1-1 1,-1 1-1,1 0 1,-1-1-1,1 1 1,0 0-1,-1-1 1,1 1-1,0-1 1,0 1-1,-1-1 1,1 1-1,0-1 1,0 0-1,0 1 1,0-1-1,-1 0 1,1 0-1,0 0 1,0 1-1,0-1 1,0 0-1,0 0 1,0 0-1,0 0 1,-1-1 0,1 1-1,0 0 1,0 0-1,2-1 1,110-23 889,14-1-720,-105 22-188,-6 0 88,-1 0 0,1 2 0,-1 0 0,1 1 0,0 0 0,20 4 0,0 3 938,-35-7-1046,-1 0 0,0 0 0,0 0 1,1 0-1,-1 0 0,0 1 0,0-1 0,1 0 0,-1 0 1,0 0-1,0 0 0,0 0 0,1 1 0,-1-1 0,0 0 1,0 0-1,0 0 0,0 1 0,1-1 0,-1 0 1,0 0-1,0 1 0,0-1 0,0 0 0,0 0 0,0 1 1,0-1-1,0 0 0,0 0 0,0 1 0,0-1 0,0 0 1,0 1-1,0 6-762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40.7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461 43 2496,'0'-1'299,"0"0"0,0-1 0,0 1 0,-1-1-1,1 1 1,0 0 0,-1-1 0,1 1 0,-1 0 0,1 0 0,-1-1 0,0 1 0,0 0 0,1 0 0,-1 0 0,0 0-1,0 0 1,0 0 0,0 0 0,-1-1 0,-4-1-24,1 1 1,0 0-1,-1 0 0,1 0 0,-1 0 1,1 1-1,-1 0 0,0 0 0,0 1 1,1 0-1,-9 0 0,-9 2 331,-34 6-1,53-7-538,-99 22 587,88-19-532,1 1 0,-1 1 0,1 1 0,-26 15 0,30-16-37,1 0 0,1 1-1,-1 0 1,1 1 0,-12 14-1,17-19-67,0 2-1,1-1 0,-1 0 0,1 0 1,0 1-1,0-1 0,1 1 0,-1 0 1,1 0-1,0-1 0,1 1 0,-1 0 0,1 0 1,0 0-1,1 8 0,-1-4 21,1-1 0,1 1 0,0 0 0,0-1-1,7 17 1,-7-22-9,0 1-1,0-1 1,0 0-1,0 1 1,0-1-1,1 0 1,0-1-1,0 1 0,-1 0 1,2-1-1,-1 1 1,0-1-1,0 0 1,1 0-1,-1 0 1,5 1-1,4 1 65,0-1 1,0 0-1,1 0 0,-1-1 0,1-1 0,-1 0 0,1-1 0,0 0 1,0-1-1,12-3 0,15-4-825,70-25 1,9-1-7137,-110 32 6757,0 1-1,17-1 0,18 4-1639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43.8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0 2816,'-3'2'3934,"9"11"-3439,0-2 9,-2 2-218,0 0 0,0 1 0,-1 0 0,-1-1 1,-1 1-1,1 0 0,-2 0 0,0 0 0,-1 0 0,0 0 0,-2 0 0,1-1 0,-7 21 0,7-28-116,-1-1-1,1 1 1,-1-1-1,0 0 0,-1 0 1,1 0-1,-1 0 1,0 0-1,-8 7 0,4-6-87,0 0-1,-1 0 1,1-1-1,-19 8 1,8-2-530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33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71 4992,'-21'6'3169,"25"-3"-2088,5 0 39,6-1-573,0-1-1,1-1 1,-1 0-1,0-1 0,22-5 1,1 1-98,177-27 1427,-53 7-1224,-123 17-578,-30 6-324,0 0 1,0 0 0,0 1 0,0 0 0,1 1 0,-1 0-1,12 1 1,-20-1 101,0 0 0,-1 1 0,1-1 0,-1 0-1,1 0 1,-1 0 0,0 1 0,1-1 0,-1 0-1,1 1 1,-1-1 0,1 0 0,-1 1 0,0-1 0,1 1-1,-1-1 1,0 0 0,1 1 0,-1-1 0,0 1 0,0-1-1,0 1 1,1-1 0,-1 1 0,0-1 0,0 1-1,0 0 1,0-1 0,0 1 0,0-1 0,0 1 0,0-1-1,0 1 1,0-1 0,0 1 0,0 0 0,0 13-2220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45.0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0 114 2304,'1'-5'384,"0"-1"0,0 1 0,0 0 0,1-1 0,0 1 0,0 0 0,0 0 0,0 0-1,1 0 1,3-4 0,10-21 2481,-5 11-1437,-5 15-821,-6 5-598,0-1 1,1 0-1,-1 1 0,1-1 0,-1 0 0,0 1 0,1-1 1,-1 1-1,0-1 0,0 0 0,1 1 0,-1-1 0,0 1 0,0-1 1,0 1-1,0-1 0,1 1 0,-1-1 0,0 1 0,4 23 55,-1 0 0,0 0 0,-2 27 0,2 17 219,19 313 853,-14-89 933,-8-290-1877,7-2-149,24-3 45,0 0 0,0-2 0,47-14 0,25-4 77,-75 18-93,-1 1 0,1 1 0,0 2 0,0 1 0,35 3 0,-62-3-66,0 0-1,1 1 1,-1-1 0,0 0-1,1 1 1,-1-1-1,0 1 1,0 0-1,1-1 1,-1 1 0,0 0-1,0-1 1,0 1-1,0 0 1,0 0 0,0 0-1,0 0 1,1 1-1,2 8-3129,0-3 1092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45.6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31 2560,'-1'1'96,"0"-1"0,0 0 1,0 1-1,0-1 0,0 0 0,0 0 0,0 0 1,0 0-1,0 0 0,0 0 0,0 0 1,0-1-1,0 1 0,-1 0 0,-5-1 2247,-9 6 3215,17-5-5228,3 0 70,11-1-34,0 0 0,22-7-1,10 0-123,12 0 183,-30 4-323,0 0 0,0 2-1,30 2 1,-23 1-390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46.0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28 2080,'-5'6'684,"-12"4"4077,30-10-961,4 1-3150,-1-1 0,17-1-1,203-37 1010,-192 32-1232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48.4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21 3232,'0'0'32,"0"0"0,0 0 0,1 0 0,-1 0 0,0-1 1,0 1-1,0 0 0,0 0 0,0 0 0,0 0 0,0 0 0,0 0 0,0 0 0,1 0 1,-1 0-1,0 0 0,0 0 0,0 0 0,0 0 0,0-1 0,0 1 0,0 0 0,0 0 1,0 0-1,0 0 0,0 0 0,0 0 0,0 0 0,0 0 0,0 0 0,0-1 1,0 1-1,0 0 0,0 0 0,0 0 0,0 0 0,0 0 0,0 0 0,0 0 0,0-1 1,0 1-1,0 0 0,0 0 0,0 0 0,0 0 0,0 0 0,0 0 0,-4-9 215,2 2 925,5 16-701,0 1 0,1 14 0,4 31 236,1 95-1,-6-82-214,21 110 0,-22-163-388,0 10 341,-2-22-309,0 1 1,0 0-1,1-1 1,-1 1-1,1 0 1,-1-1-1,1 1 1,0-1-1,1 1 1,-1-1-1,1 1 0,2 2 1,-4-5-112,0-1 0,0 0 0,0 0 1,0 1-1,1-1 0,-1 0 0,0 0 0,0 0 0,0 1 0,1-1 1,-1 0-1,0 0 0,0 0 0,1 0 0,-1 0 0,0 0 0,0 0 1,1 1-1,-1-1 0,0 0 0,1 0 0,-1 0 0,0 0 1,0 0-1,1 0 0,-1 0 0,0 0 0,1 0 0,-1-1 0,0 1 1,0 0-1,1 0 0,-1 0 0,0 0 0,0 0 0,1 0 0,-1-1 1,0 1-1,0 0 0,1 0 0,-1 0 0,0 0 0,0-1 1,0 1-1,1-1 0,5-11 265,-5 11-196,22-48 295,54-110-826,-74 153 222,1-1 0,0 0 0,0 1 0,0 0 0,11-12 0,-14 18 196,0-1 0,-1 1 1,1-1-1,0 1 1,0 0-1,-1-1 0,1 1 1,0 0-1,0 0 1,-1 0-1,1-1 1,0 1-1,0 0 0,-1 0 1,1 0-1,0 0 1,0 0-1,0 1 0,-1-1 1,1 0-1,0 0 1,0 0-1,-1 1 0,1-1 1,0 0-1,0 1 1,-1-1-1,1 0 1,0 1-1,-1-1 0,1 1 1,-1-1-1,1 1 1,-1 0-1,1-1 0,-1 1 1,1-1-1,0 2 1,2 3 42,1 0-1,-1 0 1,5 10 0,-5-7-7,0 0 1,0 0-1,-1 1 0,0-1 0,-1 1 0,1 12 0,-2 55 518,0-36-16,-1-21-211,0-12-468,1 0 0,0 1 0,0-1 1,2 9-1,0-10-699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48.8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544 9 2816,'-15'-7'917,"15"7"-902,0-1 0,-1 1-1,1 0 1,0 0 0,-1 0-1,1 0 1,0 0 0,0 0-1,-1 0 1,1 0 0,0 0-1,-1 0 1,1 0 0,0 0-1,-1 0 1,1 0 0,0 0-1,0 0 1,-1 0 0,1 0-1,0 0 1,-1 0 0,1 1-1,-78 29 3053,-54 24 211,-1 1-2082,94-41-1183,1 1-1,-40 23 1,76-37-412,0 0 0,0 0 1,0 0-1,1 1 0,-1-1 1,0 1-1,1-1 0,-1 1 1,1-1-1,-1 1 0,-1 3 1,2 6-2034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49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32 114 2912,'-3'0'344,"0"1"1,0 0-1,0 0 1,0 0-1,0 0 1,1 1-1,-1-1 0,-5 4 1,7-4-11,10-1 3463,22-2-3822,-25 2 365,403-42 633,-36 3-527,172-1 871,-398 35-2725,-127 7-1450,-6 4 842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50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21 100 2912,'-9'-16'5072,"9"16"-5047,0 0 0,0 0 1,0 0-1,0 0 0,0 0 0,0 0 1,0 0-1,0 0 0,-1 0 1,1 0-1,0-1 0,0 1 0,0 0 1,0 0-1,0 0 0,0 0 1,0 0-1,0 0 0,0 0 1,0-1-1,0 1 0,0 0 0,0 0 1,0 0-1,0 0 0,0 0 1,0-1-1,0 1 0,0 0 0,0 0 1,0 0-1,0 0 0,0 0 1,0 0-1,0-1 0,0 1 0,0 0 1,0 0-1,0 0 0,2-9 905,-2 9-918,1-1 0,-1 1-1,0-1 1,0 0 0,1 1 0,-1-1-1,0 1 1,1-1 0,-1 1 0,1 0-1,-1-1 1,1 1 0,-1-1 0,0 1-1,1 0 1,-1-1 0,1 1 0,0 0 0,-1 0-1,1-1 1,0 1 0,19-7 130,-6 2-74,11-6-108,0 1-1,32-8 1,-45 15 17,1 0 0,0 1 0,0 1 0,0 0 0,0 1 0,21 2 0,-29-1 47,1 0 1,-1 0 0,-1 1-1,1 0 1,0 0 0,0 0-1,-1 0 1,1 1 0,-1 0-1,0 0 1,0 0 0,0 0-1,0 1 1,0 0 0,-1 0-1,0 0 1,1 0 0,-1 0-1,2 6 1,-2-6 4,-1 1 0,0-1-1,0 1 1,0 0 0,-1-1 0,0 1 0,0 0 0,0 0-1,0 0 1,-1 0 0,0 0 0,0 0 0,0 0 0,-1 0-1,1-1 1,-1 1 0,0 0 0,-1 0 0,1 0-1,-3 4 1,-9 12 194,0-2 0,-1 1-1,-2-2 1,-31 32 0,30-33-147,-120 111 68,107-102 57,14-11 130,-29 19 1,43-33-291,1 0 0,0 0 0,0-1 0,-1 1 0,1 0 0,0-1 0,-1 1 1,1-1-1,-1 1 0,1-1 0,-3 1 0,5-2-61,0 0 0,1 1 0,-1-1 0,0 1 0,1-1 1,-1 1-1,0 0 0,1-1 0,-1 1 0,0 0 0,1 0 0,1 0 0,43-8-575,-27 5 543,24-2 1,151 3 1074,-111 10-7694,-70-6 4111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52.5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1 115 3392,'11'1'1309,"-1"1"0,18 4 0,-13-3-1040,27 4-1,-21-6 5,0 0-1,0-2 1,0-1 0,0 0 0,0-1-1,29-9 1,-48 11-207,1 0 0,-1 0 0,1 0 0,-1 0 0,0 0 0,1 0 0,-1-1 0,0 1 0,0-1-1,0 1 1,0-1 0,0 0 0,2-3 0,-3 4-26,-1-1 1,1 1-1,-1-1 0,1 1 0,-1-1 0,1 1 1,-1-1-1,0 1 0,0-1 0,0 1 0,0-1 1,0 1-1,0-1 0,0 1 0,-1-1 0,1 1 1,0-1-1,-1 1 0,1-1 0,-1 1 0,0-1 1,1 1-1,-2-2 0,-1-2-44,0 1 0,0 0 0,-1 1 1,1-1-1,-1 0 0,1 1 0,-1 0 0,0 0 0,0 0 0,-1 0 1,1 1-1,-1-1 0,1 1 0,-1 0 0,0 1 0,1-1 0,-1 1 0,0 0 1,-7-1-1,4 1-93,1 0 0,-1 1 1,0 0-1,0 1 0,0-1 1,0 1-1,1 1 0,-1-1 1,0 1-1,1 1 0,-12 5 1,11-3 89,1 0 0,-1 0 1,1 1-1,1 0 1,-1 0-1,1 1 0,0 0 1,1 0-1,-1 0 1,1 1-1,1 0 0,0 0 1,0 0-1,0 0 1,1 1-1,0-1 0,-3 18 1,5-17 69,-1 1 1,2-1-1,-1 0 1,1 0-1,0 0 1,1 0-1,4 18 1,-4-21-30,1 0 1,0 0 0,0 0-1,1 0 1,0 0 0,0-1 0,0 1-1,1-1 1,0 0 0,0 0-1,9 8 1,-6-7 111,0 0 0,0-1 0,1 0 0,0 0 0,0-1 0,0 0 0,1-1 0,-1 1 0,1-2 1,0 1-1,0-1 0,0 0 0,0-1 0,0 0 0,0-1 0,17-1 0,-16 0-652,0 0-1,-1-1 1,1 0 0,-1-1 0,16-7-1,2-2-1455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53.5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 71 2816,'-2'-5'307,"2"4"-250,-1 0-1,1 0 1,0 0-1,-1 0 1,1 0 0,0 0-1,0 0 1,-1 0-1,1 0 1,0 1 0,0-1-1,0 0 1,0 0-1,0 0 1,1 0 0,-1-2-1,2-8 155,-1 6 275,-1 1 0,1 0-1,0 0 1,0 0 0,0-1-1,4-5 1,-5 67 922,0-53-1428,0 42 523,11 88 0,3-50 71,49 156-1,-29-161 59,-12-31 117,-14-31-222,-7-16-421,0 1-1,0-1 0,0 1 0,0-1 0,-1 1 0,1 0 0,-1-1 0,1 1 0,-1-1 0,1 4 0,-2-4-77,1-1 0,0 1 1,-1 0-1,1 0 0,-1 0 0,1 0 0,-1 0 0,1-1 1,-1 1-1,1 0 0,-1-1 0,0 1 0,0 0 0,1-1 1,-1 1-1,0-1 0,0 1 0,0-1 0,0 1 0,1-1 1,-1 1-1,-2-1 0,-57 21 121,-41 13-309,96-32 68,0 0 0,1 0 0,-1 1 0,1-1 0,-1 1-1,1 0 1,0 0 0,0 0 0,0 1 0,-4 4 0,8-7 84,0-1-1,-1 0 1,1 0 0,0 0-1,0 0 1,0 0 0,0 1-1,0-1 1,0 0 0,0 0-1,-1 0 1,1 1 0,0-1-1,0 0 1,0 0 0,0 0-1,0 0 1,0 1 0,0-1-1,0 0 1,0 0 0,0 0-1,0 1 1,0-1 0,0 0-1,0 0 1,0 0 0,1 1-1,-1-1 1,0 0 0,0 0-1,0 0 1,0 0 0,0 1-1,0-1 1,0 0 0,0 0-1,1 0 1,-1 0 0,0 0-1,0 1 1,0-1 0,0 0-1,1 0 1,-1 0 0,0 0-1,14 0 227,17-7 73,160-39 365,-153 39-364,34-5-2674,-50 10 654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53.9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61 3712,'-8'-3'1696,"8"6"-1472,0 2 864,8-1-640,5 1 672,5 1-640,4-6 448,-1 5-512,15-10 192,3 2-352,10-8 128,-1-1-224,9-7 832,-5 6-544,1-2-2592,-1 7 1152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34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11 3904,'-7'-6'1392,"7"5"-1309,-1 1 0,1 0 0,0 0 0,0-1 0,-1 1-1,1 0 1,0 0 0,0-1 0,-1 1 0,1 0 0,0 0 0,-1 0 0,1-1 0,0 1-1,-1 0 1,1 0 0,0 0 0,-1 0 0,1 0 0,0 0 0,-1 0 0,1 0-1,0 0 1,-1 0 0,1 0 0,-1 0 0,1 0 0,0 0 0,-1 0 0,1 0 0,0 0-1,-1 1 1,1-1 0,-1 0 0,-27 14 1530,0 1 1,-28 20-1,29-15-964,1 0-1,1 2 1,-42 47 0,59-59-534,0-1 0,0 2 0,1-1 0,0 1 0,-8 19 0,14-27-108,0-1 0,0 1 1,0-1-1,0 1 1,1 0-1,-1-1 1,1 1-1,0 0 0,-1 0 1,1-1-1,1 1 1,-1 0-1,0 0 1,1-1-1,-1 1 1,1 0-1,0 0 0,0-1 1,0 1-1,0-1 1,0 1-1,0-1 1,1 0-1,-1 1 0,1-1 1,0 0-1,0 0 1,0 0-1,0 0 1,0 0-1,4 2 0,6 4 51,1-1 0,0-1-1,1 0 1,-1-1 0,1 0-1,0-1 1,0-1 0,1 0-1,14 1 1,6-2-30,0-1 1,57-5-1,-60-1-2396,-1 0 603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8:54.7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12 5632,'-5'-12'4483,"5"15"-3751,0 4-769,1-3 51,-1 0 0,1 0 0,0 0-1,0 0 1,3 6 0,3 14 143,26 153 1705,-30-167-746,-4-15 188,0-10-546,-3-27-178,2 34-1000,1-1 0,0 0 0,1 0 0,0-8 0,4 2-3750,5 4 1194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17.1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15 363 1472,'-11'-4'318,"11"4"-305,0 0 0,0 0 0,0 0 0,0 0 0,-1 0 0,1 0 0,0 1 0,0-2 0,0 1 0,0 0 0,0 0 0,0 0 0,-1 0 0,1 0 0,0 0 0,0 0 0,0 0 0,0 0 0,0 0 0,-1 0 0,1 0 0,0 0 0,0 0 0,0 0 0,0 0 0,0 0 0,0-1 0,0 1 0,0 0 0,0 0 0,-1 0 0,1 0 0,0 0 0,0 0 0,0 0 0,0-1 0,0 1 0,0 0 0,0 0 0,0 0 0,0 0 0,0 0 0,0-1 0,0 1 0,0 0 0,0 0 0,0 0 0,0 0 0,0 0 0,0-1 0,2-3 1015,-2 3-774,0 1 0,1-1 1,-1 0-1,1 0 0,-1 0 1,1 1-1,-1-1 0,1 0 1,-1 0-1,1 1 0,0-1 1,-1 1-1,1-1 0,1 0 1,18-16 2140,-11 10-1935,-1 0-1,0 0 0,0 0 0,-1-1 0,0 0 0,0 0 0,-1-1 0,10-19 1,41-108-300,-52 125-102,-2 0 1,1-1 0,-1 1-1,-1-1 1,0 1 0,1-19-1,-6 31-146,-2 7-54,-5 8-49,1 5 293,0 0 1,2 0-1,0 1 0,-3 25 1,8-39-43,1-1 0,1 1-1,-1 0 1,1 0 0,1 0 0,-1 0 0,1-1-1,1 1 1,0 0 0,0-1 0,0 1 0,1-1-1,4 10 1,-6-16-33,0 0 0,-1 0 0,1 0-1,0 0 1,0 0 0,0 0 0,0 0 0,0 0-1,0 0 1,0 0 0,0-1 0,0 1 0,0 0-1,1-1 1,-1 1 0,0-1 0,0 1 0,1-1-1,-1 0 1,0 1 0,1-1 0,-1 0 0,0 0-1,1 0 1,-1 0 0,0 0 0,1 0 0,-1 0-1,0-1 1,0 1 0,1 0 0,-1-1 0,0 1-1,0-1 1,1 1 0,-1-1 0,1-1 0,3 0 21,0-1 1,-1 0-1,1 0 1,-1-1 0,0 1-1,0-1 1,0 0 0,3-5-1,13-21-25,26-54 0,-28 47-21,-2 4 14,-15 31-224,0 5 184,0-1-1,0 0 1,0 1 0,0-1-1,-1 1 1,1-1 0,-1 1-1,0-1 1,1 1 0,-1-1-1,0 1 1,-1 0 0,1-1-1,-1 4 1,1 4 11,0 114 375,2-102-2,-2-21-348,1-1 1,-1 0 0,0 1-1,0-1 1,0 0-1,0 1 1,0-1-1,0 0 1,0 1-1,1-1 1,-1 0 0,0 1-1,0-1 1,0 0-1,1 1 1,-1-1-1,0 0 1,0 0-1,1 1 1,-1-1 0,0 0-1,1 0 1,-1 0-1,0 0 1,1 1-1,-1-1 1,0 0-1,1 0 1,-1 0 0,0 0-1,1 0 1,-1 0-1,0 0 1,1 0-1,-1 0 1,1 0-1,-1 0 1,0 0 0,1 0-1,-1 0 1,0 0-1,1 0 1,-1 0-1,0-1 1,1 1-1,-1 0 1,0 0 0,1 0-1,-1 0 1,0-1-1,1 1 1,-1 0-1,0 0 1,0-1-1,1 1 1,-1 0 0,0-1-1,11-11 200,0 0 1,16-25-1,-15 20-335,17-19 0,-25 31 55,1 1 0,-1-1 1,1 2-1,0-1 0,0 0 1,1 1-1,-1 0 0,10-4 0,-10 6 37,-1 0-1,1 0 1,0 0-1,0 1 1,0-1-1,0 1 0,0 1 1,0-1-1,0 1 1,-1 0-1,1 0 1,0 0-1,0 0 0,-1 1 1,1 0-1,-1 0 1,1 0-1,4 4 0,8 5 73,-1 0 0,0 1-1,15 16 1,70 75-284,-92-94-282,5 10-2841,-54-34-7342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17.5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28 4896,'-21'-23'1824,"16"23"-1440,0-5-96,10 13-1344,0 0-864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23.9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237 111 2496,'-1'-1'370,"0"-1"0,1 1 1,-1 0-1,0 0 0,1-1 0,-1 1 1,1 0-1,-1-1 0,1 1 0,-1-3 1,-5-11 2356,4 11-2294,1 0 0,-1 0 0,1 0 1,0 0-1,0 0 0,0 0 0,0 0 0,1-1 1,0 1-1,0 0 0,0-6 0,0 6 145,0 3-525,0-15 850,-1 14-627,0 10-271,-31 148 229,20-77 44,-12 118 148,22-125-402,-3 27 491,4-78-405,1-18-73,1 0 1,-1 0-1,-1 0 1,1 0-1,0 0 1,-1 0-1,1 0 1,-1 0-1,0-1 1,0 1-1,0 0 1,-2 3-1,2-5 102,1-1-120,0 0 0,0 1-1,-1-1 1,1 0 0,0 1-1,0-1 1,0 0 0,0 0 0,-1 1-1,1-1 1,0 0 0,0 0-1,0 0 1,-1 1 0,1-1 0,0 0-1,0 0 1,-1 0 0,1 0-1,0 1 1,-1-1 0,1 0 0,0 0-1,0 0 1,-1 0 0,1 0-1,0 0 1,-1 0 0,1 0 0,0 0-1,-1 0 1,1 0 0,-1 0-1,-13 0 375,11 0-345,-97 0-544,99 0 619,2-1-143,-1 1 1,0-1-1,0 1 0,1-1 0,-1 1 1,0-1-1,1 1 0,-1 0 0,0-1 1,1 1-1,-1-1 0,1 1 1,-1 0-1,1 0 0,-1-1 0,1 1 1,-1 0-1,1 0 0,0-1 0,7 0-2,0 0-1,0 1 1,0 0-1,1 1 0,-1-1 1,14 4-1,12 1 112,-3 0-3,-22-3-118,0 0-1,17 0 1,10-2-1389,19 0-5824,-54 0 7075,-1 0-1,1 0 1,-1 1 0,1-1 0,0 0-1,-1 0 1,1 0 0,-1 0 0,1 0-1,0-1 1,-1 1 0,1 0 0,-1 0-1,1 0 1,0 0 0,-1-1 0,1 1-1,-1 0 1,1-1 0,-1 1 0,1 0-1,-1-1 1,1 1 0,-1 0-1,0-1 1,1 1 0,-1-1 0,1 1-1,-1-1 1,0 1 0,0-1 0,1 1-1,-1-1 1,0 1 0,0-1 0,1 0-1,-1 1 1,0-1 0,0 0 0,1-15-1889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24.2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37 2080,'-2'-10'482,"-4"-16"6790,24 31-4818,148-3-625,5-5-2801,-59 4-4104,-66 2 687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25.1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2 247 3552,'-1'-6'9258,"6"4"-9930,49-10 1696,-23 6-860,1 1 0,37-1-1,66 4-92,-97 2 18,216-8 636,-253 8-681,0 0 0,0 0 1,0 0-1,1 0 0,-1 0 0,0 0 0,0-1 0,0 1 0,0 0 1,1-1-1,-1 1 0,0-1 0,0 1 0,0-1 0,0 1 0,0-1 1,0 0-1,0 1 0,0-1 0,1-2 0,-2 3-23,1 0 1,-1-1-1,0 1 0,0-1 1,0 1-1,0-1 0,0 1 1,0-1-1,0 1 0,0 0 1,0-1-1,0 1 0,0-1 1,0 1-1,0-1 0,0 1 1,0-1-1,0 1 0,0 0 0,-1-1 1,1 0-1,-1 0 11,0 0 0,0-1 1,0 1-1,0 0 0,0 0 0,0 0 0,0 0 0,-3-2 1,-41-30 163,-35-24-312,69 50 60,-1 0 1,1-1-1,0-1 1,-13-14-1,23 23 36,1 0 0,0-1 0,0 1 0,-1 0 0,1-1-1,0 1 1,0-1 0,-1 1 0,1 0 0,0-1 0,0 1 0,0-1-1,0 1 1,0-1 0,0 1 0,0 0 0,0-1 0,0 1 0,0-1 0,0 1-1,0-1 1,0 1 0,0-1 0,0 1 0,0 0 0,0-1 0,1 1 0,-1-1-1,0 1 1,0-1 0,0 1 0,1 0 0,-1-1 0,0 1 0,1 0-1,-1-1 1,0 1 0,1 0 0,-1 0 0,0-1 0,1 1 0,-1 0 0,1 0-1,-1-1 1,0 1 0,2 0 0,0-1-18,0 0 0,1 0-1,-1 0 1,1 0 0,-1 1-1,0-1 1,1 1 0,3-1 0,9 1-27,-1 1 0,1 0 0,26 6 1,-36-6 107,0 1 0,0-1 0,0 1 0,0 0 1,0 1-1,-1-1 0,1 1 0,-1 0 1,0 0-1,0 0 0,0 0 0,0 1 0,0 0 1,5 8-1,-3-3 90,-1 0 1,0 1 0,-1 0-1,0 0 1,0 0-1,-1 1 1,-1-1-1,0 1 1,2 21-1,-4-13 82,0-1 0,-1 1 0,-1-1 0,-8 36 0,3-22-30,2-11 61,-13 40 1,14-52-129,1-3-601,1-1 1,0 1 0,0 0-1,0-1 1,1 1 0,-2 10-1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25.5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222 87 7040,'-39'-19'2282,"37"19"-2200,-1-1 0,1 1-1,0-1 1,0 1-1,-1 0 1,1-1-1,0 1 1,-1 1 0,1-1-1,0 0 1,0 0-1,-1 1 1,1-1-1,-2 2 1,-14 2 860,13-3-812,0 0 1,0 0 0,0 1-1,0 0 1,0 0 0,1 0-1,-1 0 1,0 1 0,1 0 0,0 0-1,0 0 1,-1 0 0,2 1-1,-1 0 1,0 0 0,1 0-1,0 0 1,0 0 0,0 1-1,-4 7 1,1 3-22,0-1 0,0 1 0,2 0-1,-1 1 1,-2 26 0,5-31-103,1 1 1,0-1 0,1 1-1,0-1 1,1 1-1,3 11 1,-3-16 33,1 0-1,0-1 1,0 1 0,1-1-1,0 1 1,0-1 0,1 0 0,-1 0-1,1-1 1,1 1 0,6 7 0,-3-6 44,0 0 1,0-1 0,1 0 0,-1 0 0,1-1 0,0 0 0,1 0 0,-1-1 0,1-1 0,0 1 0,19 3-1,-16-5-7,-1-1-1,0 0 0,1-1 0,0 0 1,-1-1-1,1 0 0,-1-1 0,0 0 1,20-7-1,-23 5-12,0 0 0,0-1 1,0 0-1,0-1 0,-1 0 1,0 0-1,0 0 0,0-1 1,-1-1-1,0 1 0,-1-1 1,10-13-1,-2-2 147,-1 0 0,-1-1 0,15-40 0,-19 43 17,10-43-1,-16 54-169,-1 0-1,0 0 1,-1 0 0,0 1-1,0-1 1,-4-18-1,4 24-72,-2 0 0,1 0 1,0 0-1,-1 0 0,0 1 0,0-1 0,0 1 0,0-1 0,0 1 0,-1 0 0,1 0 0,-1 0 0,0 0 0,0 0 0,0 1 0,-1-1 0,1 1 0,0 0 0,-1 0 0,0 0 0,1 0 0,-8-2 0,-4 0-89,1 1 0,-1 0 0,0 1 0,-27-1 0,15 2-159,1 1 0,-33 6 0,47-5-91,-1 2-1,1 0 1,-1 0 0,1 1 0,0 1-1,-19 10 1,28-14 94,0 1 0,0 0 0,0 0 0,0 0-1,1 0 1,-1 0 0,0 1 0,1-1 0,0 1 0,-1 0 0,1-1 0,0 1-1,1 0 1,-1 1 0,0-1 0,1 0 0,-2 7 0,0 23-3996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28.1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7 836 2976,'-6'-2'1246,"17"3"-833,14-5-86,-1-1 0,0-1 0,0-1 0,-1-1 1,1-1-1,-2-1 0,0-1 0,0-1 1,-1-1-1,0-1 0,-1-1 0,-1 0 0,19-20 1,54-68 17,31-31 94,-95 106-418,118-125 1037,-129 132-719,-1 0 0,-2-1 0,0-1 1,-1 0-1,19-49 0,-30 68-334,-1-1-1,0 0 1,0 1 0,0-1-1,0 0 1,-1 0-1,0-5 1,0 9-11,0 0 0,0 0 0,0 0 0,0 0 0,-1-1 0,1 1 0,0 0 0,-1 0 0,1 0 0,-1 0 0,1 0 0,-1 0 1,1 0-1,-1 0 0,0 0 0,1 0 0,-1 0 0,0 0 0,0 0 0,0 1 0,0-1 0,0 0 0,0 1 0,0-1 0,0 0 0,0 1 0,0-1 0,0 1 0,0 0 0,0-1 0,0 1 0,-3 0 0,0 0-8,-1 0-1,1 1 1,0 0-1,0 0 0,0 0 1,0 0-1,-1 1 1,2 0-1,-9 4 1,8-4 5,-15 8 50,1 1 0,1 0 0,0 1 1,0 1-1,1 0 0,1 2 0,1-1 1,0 2-1,0 0 0,2 1 0,0 0 1,1 1-1,0 0 0,-13 36 0,7-10 85,2 2-1,2 0 0,2 0 1,2 1-1,2 0 0,3 1 1,1 73-1,3-112-23,1 1 0,-1-1 1,2 0-1,-1 1 0,2-1 0,-1 0 0,1 0 1,0 0-1,1-1 0,0 1 0,9 13 1,-12-21-86,0 1 1,0-1-1,0 0 1,0 0-1,0 0 1,0 1-1,1-1 1,-1 0-1,0-1 1,1 1 0,-1 0-1,1 0 1,-1 0-1,1-1 1,-1 1-1,1-1 1,0 1-1,-1-1 1,1 0-1,0 0 1,-1 0 0,1 0-1,0 0 1,-1 0-1,1 0 1,0 0-1,-1-1 1,1 1-1,-1 0 1,4-2 0,16-6 119,0-1 1,-1-1-1,0 0 1,23-18-1,-27 17-31,38-31 117,-49 37-191,0 0 1,0 0-1,-1 0 0,0 0 0,0-1 1,0 0-1,4-10 0,-7 14-24,-1 0-1,1 0 1,-1 0-1,0 0 0,0 0 1,0 0-1,-1 0 1,1 0-1,-1-4 1,-4-3-78,5 9 63,0 0 0,0 0-1,0 0 1,0 0 0,-1 0-1,1 0 1,0 0 0,0 0 0,0 0-1,-1 0 1,1 0 0,0 0 0,0 0-1,0 0 1,0 0 0,-1 0-1,1 0 1,0 0 0,0 0 0,0 0-1,-1 0 1,1 0 0,0 0 0,0 0-1,0 0 1,0 0 0,-1 1-1,1-1 1,0 0 0,0 0 0,0 0-1,0 0 1,0 0 0,-1 1-1,1-1 1,0 0 0,0 0 0,0 0-1,0 0 1,0 1 0,-7 8-61,0 1 1,1 1-1,1-1 1,0 1 0,0 0-1,1 0 1,0 0-1,-4 24 1,7-30 92,1 0-1,-1 0 1,1 0 0,0 0 0,1 0 0,-1 0 0,1 0 0,0 0-1,0 0 1,1 0 0,0 0 0,-1 0 0,1-1 0,1 1-1,-1-1 1,1 0 0,0 1 0,0-1 0,0 0 0,0-1 0,1 1-1,-1-1 1,7 5 0,-6-6 31,-1 0 0,0 0 0,1-1 0,0 1 0,-1-1 0,1 0 0,0 0 0,-1 0 0,1-1 0,0 0 0,0 1 0,0-1 0,-1 0 0,7-1 0,5-1 82,0-1 0,17-5-1,-18 3-92,-1 0 0,0 0 0,0-1-1,-1-1 1,1 0 0,-2-1-1,13-10 1,-7 4-62,-2 0 0,0-1 0,0-1 0,12-18-1,-11 16 42,-13 15-11,0 0-1,0 0 0,0-1 1,0 1-1,-1-1 0,0 1 1,4-7-1,-3 3-9,-1 9-235,0 16-331,-1-11 539,0 2 48,0 1 1,-1 0-1,0-1 0,-1 1 1,0 0-1,0-1 0,-1 1 0,-4 13 1,4-15 105,1 1 1,0-1 0,0 13-1,-1-14 285,4-13-307,2 1-101,-1 0-1,1 0 1,7-6 0,10-14-77,-17 18 96,5-7-89,19-25 0,-25 36 23,-1 0 0,1 0 0,0 1 0,0-1 0,0 1 0,0-1 0,0 1 0,1 0 0,-1 0-1,1 0 1,-1 1 0,1-1 0,7-1 0,-11 3 29,0 0 0,1 0-1,-1 0 1,1 0 0,-1 0 0,1 0-1,-1 0 1,1 0 0,-1 0 0,0 0-1,1 0 1,-1 1 0,1-1 0,-1 0-1,1 0 1,-1 0 0,0 0 0,1 1-1,-1-1 1,0 0 0,1 1 0,-1-1-1,0 0 1,1 1 0,-1-1 0,0 0-1,1 1 1,-1-1 0,0 1 0,1 0-1,-1 1 1,1-1-1,-1 0 0,1 1 1,-1-1-1,0 1 1,0-1-1,0 1 1,0 1-1,0 2 25,-1 0 0,0 0-1,0 0 1,-2 7 0,-43 85 819,45-96-806,10-9-100,3 0 77,0 0 1,0 0-1,18-7 0,-23 12-82,1-1 0,0 2 0,-1-1 0,1 1 0,0 1 0,0-1 0,12 1 0,-19 1 62,0 0 1,0 0-1,1 0 0,-1 0 0,0 0 1,0 1-1,0-1 0,0 0 0,0 1 1,1-1-1,-1 1 0,0-1 0,0 1 1,0 0-1,0 0 0,0-1 0,0 1 1,-1 0-1,1 0 0,0 0 0,0 0 0,-1 0 1,1 0-1,0 0 0,-1 0 0,1 0 1,-1 0-1,1 0 0,-1 0 0,0 0 1,1 2-1,0 4 93,0 0-1,0-1 1,-1 1 0,-1 10 0,1-4 262,0-13-326,0 1-1,0-1 1,1 1-1,-1-1 0,0 1 1,1-1-1,-1 0 1,0 1-1,1-1 0,-1 1 1,0-1-1,1 0 1,-1 1-1,1-1 1,-1 0-1,1 0 0,-1 1 1,1-1-1,-1 0 1,1 0-1,-1 0 0,1 0 1,-1 0-1,1 0 1,-1 1-1,1-1 0,-1 0 1,1 0-1,0-1 1,17 1 104,-1-3-110,0-1 0,-1 0 0,0-1 0,0-1 0,23-12 0,-22 10-82,0 0 1,0 1 0,0 1-1,26-5 1,-42 11 75,-1 0 1,1 0-1,0 0 1,-1-1 0,1 1-1,0 0 1,-1 0-1,1 0 1,0 0-1,-1 0 1,1 0-1,0 0 1,-1 0 0,1 1-1,-1-1 1,1 0-1,0 0 1,-1 0-1,1 1 1,-1-1-1,1 0 1,0 1 0,-1-1-1,1 0 1,-1 1-1,1-1 1,-1 1-1,1-1 1,-1 1 0,0-1-1,1 1 1,-1-1-1,0 1 1,1 0-1,-1-1 1,0 1-1,0-1 1,1 1 0,-1 0-1,0 0 1,0 3-27,0 0 0,0 0 1,-1 0-1,1 0 0,-3 7 0,0 7 88,3-13 43,0 0-92,0 0 0,0 0 0,0 0 0,1 0-1,0-1 1,1 7 0,-1-10 3,-1 0-1,1 0 1,-1 1-1,1-1 1,0 0-1,0 0 1,-1 0-1,1 0 1,0 0-1,0-1 1,0 1-1,0 0 1,0 0 0,0 0-1,0-1 1,1 1-1,-1-1 1,0 1-1,0-1 1,0 1-1,1-1 1,-1 0-1,0 0 1,0 1 0,1-1-1,-1 0 1,0 0-1,2 0 1,1-1 29,0 0 0,0 0 0,0 0 1,0-1-1,0 1 0,0-1 0,-1 0 0,7-4 1,-3 2-16,2-2-18,1-1-1,-1-1 1,-1 1 0,0-1-1,14-17 1,-1 1 9,-15 17 59,0-1 0,-1 0 0,5-8 0,-7 7-64,-3 8-18,0 0 0,0 0 1,0 0-1,0 0 0,1 0 0,-1 1 0,0-1 1,0 0-1,1 0 0,-1 0 0,1 1 0,-1-1 1,0 0-1,1 0 0,-1 1 0,1-1 1,1 0-1,0-2-20,0 0 0,0 0 0,0 0 0,0 0 0,-1 0 1,1 0-1,-1 0 0,0 0 0,1-5 0,24-66 667,-3 7-522,54-201-139,-72 240-176,-5 26 167,0 1 1,0-1 0,0 1-1,0-1 1,-1 1-1,1-1 1,0 1-1,-1-1 1,1 1-1,-1 0 1,1-1-1,-1 1 1,0-1-1,1 1 1,-1 0 0,-1-2-1,1 3 6,1 0-1,-1 0 1,1 0 0,-1 0 0,0-1-1,1 1 1,-1 0 0,1 0-1,-1 1 1,1-1 0,-1 0-1,1 0 1,-1 0 0,1 0-1,-1 0 1,1 0 0,-1 1-1,1-1 1,-1 0 0,1 1 0,-1-1-1,1 0 1,-1 1 0,1-1-1,0 0 1,-1 1 0,1-1-1,0 1 1,-1 0 0,-12 13-202,6-3 137,1 0 0,0 0-1,1 0 1,0 1 0,-5 15 0,-13 65 119,16-63-13,-11 55 847,-12 129 1,29-204-804,0-1 1,1 1-1,1 0 1,-1 0-1,1-1 1,5 18-1,-5-24-65,-1 0 0,1 1 0,0-1-1,0 0 1,0 0 0,1 0 0,-1 0 0,0 0 0,1 0-1,-1-1 1,1 1 0,0 0 0,-1-1 0,1 1 0,0-1 0,0 1-1,0-1 1,0 0 0,0 0 0,0 0 0,1 0 0,-1 0-1,0-1 1,0 1 0,1-1 0,-1 1 0,0-1 0,1 0 0,2 0-1,85-5-2309,-1-10-5189,-71 11 5546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28.4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43 7968,'0'-15'2944,"0"10"-2272,13 2-192,-5 0 800,10-2-800,-6 2 416,11-2-512,3 2 0,10 3-224,8 0-96,12 0-32,-4 0-256,2 3 128,-11 2-3200,-9 3 1792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28.8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703 95 9312,'-44'-56'3424,"36"50"-2656,3-2-192,15 3-1024,6-1 128,7 1-160,-6 1 288,1 0-1728,-2 4 1056,-3 4-3200,-13 11 2240,-13 9-544</inkml:trace>
  <inkml:trace contextRef="#ctx0" brushRef="#br0" timeOffset="1">62 122 6976,'-56'-31'2592,"51"35"-2016,10-8-160,8-1-1024,4 2 256,5 0-2944,5 3 1824,-1 6-1344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36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420 554 3072,'-1'-1'205,"0"0"0,1 0 0,-1 0 0,1-1 1,-1 1-1,1 0 0,0-1 0,-1 1 0,1 0 0,0-1 0,0 1 0,0-2 0,-1 1 86,0 1-1,-1-1 1,1 1-1,0 0 1,-1-1-1,1 1 1,-1 0-1,1 0 1,-1 0-1,0 0 0,0 1 1,-1-2-1,-10-1 183,1 1 0,-1 0-1,0 0 1,0 2 0,-16 0-1,3 1 30,-38 7 0,45-4-442,0 0-1,0 1 1,0 1-1,1 1 1,-21 11 0,34-15-115,-1 0 1,1 0-1,-1 1 1,1 0-1,0 0 1,1 0-1,-1 1 1,1 0-1,0 0 1,0 0-1,0 0 1,1 0 0,-4 7-1,5-7 30,0 0-1,1 0 1,-1 0-1,1 0 1,0 0 0,1 0-1,-1 0 1,1 0-1,0 0 1,0 1-1,0-1 1,1 0 0,0 0-1,0 0 1,0 0-1,4 9 1,-2-8 35,0 0 1,0 0-1,0-1 0,1 0 1,0 1-1,0-1 1,0-1-1,1 1 0,0-1 1,0 1-1,0-1 1,0-1-1,8 5 0,-2-2 71,0 0 0,1-2-1,0 1 1,0-1 0,23 4-1,-24-6 27,-1-1-1,1 0 1,0-1-1,-1 0 1,1-1-1,0 0 1,-1-1-1,1 0 0,17-6 1,-15 3 16,0-1 1,0 0-1,-1-1 0,1 0 1,-2-1-1,20-16 0,-14 8 3,-1 0 1,-1-1-1,-1 0 0,0-2 0,-2 1 0,0-1 0,-1-1 0,0 0 0,9-28 1,-16 33-36,0 0 1,-1 0-1,0-1 1,1-22-1,-3 9-40,-4-41 0,-2 23-161,-11-51-1,11 79 22,0 1 1,-1 0 0,-1 0-1,-1 0 1,-14-24 0,18 36 6,0 0 1,-1 0 0,0 0 0,0 0 0,-1 1 0,0-1 0,-11-7 0,14 11 30,-1-1 0,0 1 0,1 1 0,-1-1 0,0 0 0,0 1 0,0 0 0,0 0 0,0 0 0,0 0 1,0 1-1,0-1 0,0 1 0,0 0 0,0 0 0,-5 1 0,8 0-43,0-1 0,-1 0 0,1 1 0,0-1 1,0 1-1,-1-1 0,1 1 0,0-1 0,0 1 0,0 0 0,-1 0 0,1 0 1,0 0-1,0 0 0,0 0 0,1 0 0,-1 0 0,0 0 0,0 0 0,1 0 1,-1 0-1,0 1 0,1-1 0,-1 0 0,1 0 0,0 1 0,-1-1 0,1 0 1,0 3-1,-1-1-328,1 1 0,1-1 0,-1 1 0,0 0 1,1-1-1,0 1 0,0-1 0,0 1 0,2 4 0,9 15-1412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03.2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94 892 3136,'-8'-3'767,"-4"-1"906,1 3 2660,20 7-4024,-4-2-250,0-1 9,1 0 0,0 0 0,0-1-1,1 0 1,-1 0 0,0-1 0,1 0 0,-1 0 0,1 0-1,-1-1 1,1 0 0,-1 0 0,1-1 0,-1 0 0,1 0-1,-1 0 1,0-1 0,1 0 0,-1 0 0,0-1 0,0 1-1,-1-1 1,1-1 0,6-4 0,-10 7-33,-1 0-1,1-1 1,0 1-1,-1-1 1,1 1-1,-1-1 1,1 0 0,-1 0-1,0 0 1,0 0-1,0 0 1,0 0 0,0 0-1,0 0 1,0 0-1,-1 0 1,1 0-1,-1 0 1,1-5 0,-2 3 5,1 1 0,-1-1 0,1 0 0,-1 0 0,0 1 0,0-1 0,-1 1 0,1-1 0,-1 1 0,-4-7 0,0 1-24,-1 0-1,0 1 0,0 0 0,-1 0 0,0 1 0,0 0 0,-13-9 0,16 13-50,1 1-1,0-1 1,-1 1-1,0 0 1,1 0 0,-1 1-1,0 0 1,0-1-1,0 1 1,0 1-1,0-1 1,-10 1-1,11 1 6,1-1 0,-1 1 0,1 0 0,0 0 0,-1 0 0,1 0 0,0 1 0,0 0 0,0-1 0,0 1 0,0 0 0,0 0 0,0 1 0,0-1 0,1 1 0,0-1 0,-1 1 0,1 0 0,-2 3 0,-2 3 53,1-1-1,1 2 1,-1-1-1,1 0 1,1 1-1,0 0 1,0 0 0,-2 17-1,4-21 20,0 1 0,1-1 0,0 0 0,1 0 0,-1 0 0,1 1 0,0-1 0,1 0 0,-1 0 0,1 0 0,1-1 0,-1 1 0,1 0 0,0-1 0,6 10 0,-5-11 6,1 1 0,0-1 1,0 1-1,0-1 0,0-1 1,0 1-1,1-1 0,0 0 1,0 0-1,0-1 0,0 1 1,0-1-1,0-1 0,1 1 1,7 0-1,2-2 144,0 0 0,-1-1 0,1-1 0,0-1 0,28-8 0,-8-1-94,45-21 1,-58 22-11,-1-1 1,34-23-1,-45 26-82,0 0 1,-1 0-1,0-1 0,0 0 1,-1-1-1,9-13 1,3-4-86,-16 23 124,0 0 1,-1-1-1,0 0 1,0 0-1,0 0 1,-1 0-1,0-1 1,4-12-1,-5 13 18,0-2-198,-5 12-97,-33 75-37,-7 15 128,33-76 91,4-7 39,0 0 1,1 0 0,0 1-1,0 0 1,-5 23 0,10-34 17,0 0 1,-1 0 0,1 1 0,0-1 0,0 0 0,0 0 0,0 1 0,0-1 0,0 0 0,0 0 0,1 1 0,-1-1 0,0 0 0,1 0 0,-1 0 0,1 1-1,-1-1 1,1 0 0,0 0 0,1 2 0,-1-3 13,0 1-1,0 0 1,0-1 0,0 1-1,0-1 1,0 1 0,0-1-1,0 0 1,0 1-1,0-1 1,1 0 0,-1 0-1,0 0 1,0 0 0,0 0-1,0 0 1,0 0-1,2 0 1,1-1 25,0 0-1,0 0 0,0-1 1,0 1-1,0-1 1,0 0-1,-1 0 1,1 0-1,-1 0 1,1 0-1,4-6 1,1-2-34,-1-1 0,0 0 1,-1 0-1,0-1 1,0 0-1,-2 0 1,1-1-1,-2 1 1,1-1-1,-2 0 0,0-1 1,0 1-1,-1 0 1,0-16-1,-8 41-987,-2 14 820,-38 121-115,-7 28 353,8 50 509,44-224-561,1 1 0,0-1 0,-1 0 0,1 0 0,0 1 0,0-1 0,0 0 0,0 1 0,0-1 0,1 0 0,-1 1 0,1 1 0,-1-3-24,1 0 1,-1 0 0,0 0-1,0 0 1,1 0 0,-1 0-1,0 0 1,1 0-1,-1 0 1,0 0 0,0 0-1,1 0 1,-1 0 0,0 0-1,1 0 1,-1 0-1,0 0 1,0 0 0,1 0-1,-1-1 1,0 1 0,0 0-1,1 0 1,-1 0-1,0-1 1,0 1 0,0 0-1,0 0 1,1 0 0,-1-1-1,0 1 1,0 0-1,0-1 1,6-6 36,-1-1 0,7-13 1,0-2-83,55-100-4,142-186-214,-112 171-144,-88 127 249,-9 11 148,1 0 0,-1 0 0,0 0 1,0 0-1,0 0 0,0 0 0,0 0 0,1 0 0,-1 0 0,0 0 1,0 1-1,0-1 0,0 0 0,0 0 0,0 0 0,1 0 0,-1 0 1,0 0-1,0 0 0,0 0 0,0 1 0,0-1 0,0 0 0,0 0 0,0 0 1,0 0-1,0 0 0,0 1 0,0-1 0,1 0 0,-1 0 0,0 0 1,0 0-1,0 0 0,0 1 0,0-1 0,0 0 0,-1 0 0,1 0 1,0 0-1,0 0 0,0 1 0,-4 27-143,3-22 134,-4 23-62,-14 73-140,14-85 329,1-5-104,1 1 0,0-1 0,1 0 0,0 1-1,1 0 1,0-1 0,2 17 0,-1-29 21,0 1-1,0-1 0,0 1 0,0-1 1,0 0-1,0 1 0,0-1 1,1 0-1,-1 1 0,0-1 1,0 0-1,1 1 0,-1-1 1,0 0-1,0 1 0,1-1 1,-1 0-1,0 0 0,1 1 0,-1-1 1,0 0-1,1 0 0,-1 0 1,0 0-1,1 1 0,-1-1 1,0 0-1,1 0 0,-1 0 1,1 0-1,-1 0 0,0 0 1,1 0-1,18-5 345,-13 2-371,1 0 0,-1-1 0,7-5 0,14-16-2,-1-1 0,-2-2-1,34-47 1,-42 52-94,-11 14 18,1 1 0,0-1 0,0 2 0,1-1 0,0 1 0,10-8 0,-17 15 61,0-1 1,0 1 0,1 0 0,-1 0 0,0 0 0,0 0 0,0 0 0,1 0 0,-1 0 0,0 0 0,0 0 0,0 0 0,1 0-1,-1 0 1,0 0 0,0 0 0,1 0 0,-1 0 0,0 0 0,0 0 0,0 0 0,1 0 0,-1 0 0,0 0 0,0 0 0,0 0-1,1 0 1,-1 0 0,0 0 0,0 1 0,0-1 0,0 0 0,1 0 0,-1 0 0,0 0 0,0 0 0,0 1 0,0-1 0,0 0 0,0 0-1,0 0 1,1 1 0,3 13-220,-1 16 101,-3-11 207,1-1-1,1 1 1,1-1-1,0 0 0,9 25 1,-12-42-49,0 0 0,1 0 1,-1 0-1,0 0 0,1 1 1,-1-1-1,1 0 0,0 0 1,-1 0-1,1 0 0,0 0 0,-1 0 1,1-1-1,0 1 0,0 0 1,0 0-1,0 0 0,0-1 1,0 1-1,0-1 0,0 1 0,0-1 1,0 1-1,0-1 0,0 1 1,1-1-1,-1 0 0,0 0 0,0 1 1,0-1-1,0 0 0,1 0 1,-1 0-1,0 0 0,0-1 1,0 1-1,1 0 0,-1 0 0,0-1 1,0 1-1,0-1 0,0 1 1,0-1-1,1 0 0,2-1 13,-1 0 0,1-1 1,-1 1-1,1-1 0,-1 0 0,0 0 0,-1 0 0,1 0 0,0 0 0,-1-1 1,0 1-1,3-6 0,12-31-27,-3-2 0,-1 0-1,-2 0 1,5-45 0,-12 55-419,-4 31 386,0 1 0,0-1 1,0 1-1,0 0 0,0-1 1,1 1-1,-1 0 0,0-1 1,0 1-1,0 0 0,0-1 1,0 1-1,0 0 0,1-1 1,-1 1-1,0 0 0,0-1 1,0 1-1,1 0 0,-1 0 0,0-1 1,0 1-1,1 0 0,-1 0 1,0-1-1,1 1 0,-1 0 1,0 0-1,1 0 0,-1 0 1,0-1-1,1 1 0,-1 0 1,0 0-1,1 0 0,-1 0 1,0 0-1,1 0 0,-1 0 0,0 0 1,1 0-1,-1 0 0,1 0 1,0 1-1,21 6-402,-7-2 392,7 0 134,1-1 0,0-2 1,0 0-1,0-1 0,0-1 0,41-6 0,-44-1 50,-18 5-115,1 1-1,0 0 1,0 0 0,-1 0-1,1 1 1,5-1-1,-11 13-144,0-1 0,-9 23 0,4-11-12,0 0-1,1 1 1,-4 33-1,9-46 123,1 0 0,1 0 0,0 0 0,0 1 0,1-1 0,1 0-1,0 0 1,0 0 0,8 19 0,-10-28 41,1 0 0,0 1 0,0-1-1,1 0 1,-1 0 0,0 0 0,1 0 0,-1-1-1,1 1 1,0 0 0,-1-1 0,1 1 0,0-1-1,0 1 1,0-1 0,0 0 0,0 0 0,0 0-1,1 0 1,-1 0 0,0 0 0,0-1 0,1 1-1,-1-1 1,0 0 0,1 1 0,-1-1 0,1 0-1,-1 0 1,0-1 0,4 0 0,-1 0 1,1 0 0,-1-1 1,0 1-1,0-1 0,-1-1 1,1 1-1,0-1 0,-1 1 1,1-1-1,-1-1 0,0 1 0,0-1 1,6-6-1,13-22 8,-2 0 0,32-64 0,-5-13-481,-35 77-364,-13 32 781,0 0-1,0 0 0,0 0 0,1 0 0,-1 0 1,0 0-1,0 0 0,0 0 0,0 0 0,1 0 1,-1 0-1,0 0 0,0 0 0,0 1 0,1-1 1,-1 0-1,0 0 0,0 0 0,0 0 0,0 0 1,0 0-1,1 0 0,-1 0 0,0 1 0,0-1 1,0 0-1,0 0 0,0 0 0,0 0 0,1 1 1,-1-1-1,0 0 0,0 0 0,0 0 0,0 0 1,0 1-1,2 4-22,-1 0-1,1 0 1,-1 0 0,0 0 0,0 0 0,-1 0-1,1 0 1,-1 0 0,-1 7 0,1-4 43,0 0 1,2 16-1,4 11 111,-1-5 2,2 0 1,17 53 0,-24-82-85,1-1 0,-1 1 0,0-1 0,0 1 1,0 0-1,1-1 0,-1 1 0,0-1 0,0 1 0,1-1 0,-1 1 0,0 0 1,1-1-1,-1 0 0,1 1 0,-1-1 0,1 1 0,-1-1 0,1 1 1,-1-1-1,1 0 0,-1 1 0,1-1 0,0 0 0,-1 0 0,1 0 1,-1 1-1,1-1 0,0 0 0,0 0 0,0 0-10,0-1 0,0 0 0,0 1 1,0-1-1,0 0 0,0 1 0,0-1 0,0 0 0,-1 0 0,1 0 1,0 0-1,-1 0 0,1 0 0,0 0 0,0-1 0,3-7 56,0-1 0,5-16 0,20-88-103,-11 37-4,-11 43-69,-3 17-175,0 1 0,8-23 0,-11 37 233,0 1 0,1-1 0,-1 0 0,1 0 0,0 1 0,-1-1 0,1 1 0,0 0 0,0-1 0,0 1 0,0 0 0,0 0-1,0 0 1,0 0 0,0 1 0,1-1 0,2 0 0,4-1-57,-1 0 0,0 1 0,15 0 0,122 10-84,-85-4 212,-27 0 54,-1 0 0,46 15-1,-60-15 148,-17-5-216,-1 0 1,0 0-1,0 0 0,1 0 1,-1 0-1,0 0 1,0 0-1,0 1 1,1-1-1,-1 0 0,0 0 1,0 0-1,0 0 1,1 0-1,-1 0 1,0 1-1,0-1 0,0 0 1,0 0-1,0 0 1,1 0-1,-1 1 0,0-1 1,0 0-1,0 0 1,0 0-1,0 1 1,0-1-1,0 0 0,0 0 1,0 1-1,0-1 1,0 0-1,0 0 1,0 0-1,0 1 0,0-1 1,0 0-1,0 0 1,0 1-1,0-1 0,0 0 1,-9 12 237,-19 9-348,-6 0 68,-107 75-39,125-84-55,1 1 1,0 1 0,1 1 0,1 0 0,0 1 0,-16 26 0,28-40 107,-1 1-1,1-1 1,0 1-1,0 0 1,0 0-1,-1 5 1,2-7 13,0 0 1,0-1-1,0 1 0,0-1 1,0 1-1,0 0 1,0-1-1,0 1 1,0-1-1,0 1 0,0 0 1,0-1-1,0 1 1,1-1-1,-1 1 0,0 0 1,0-1-1,1 1 1,-1-1-1,1 1 1,-1-1-1,0 1 0,1-1 1,-1 0-1,1 1 1,-1-1-1,1 1 0,-1-1 1,1 0-1,-1 1 1,1-1-1,-1 0 1,1 0-1,0 1 0,-1-1 1,1 0-1,-1 0 1,2 0-1,2 0 32,0 0 0,0 0-1,0 0 1,0-1 0,0 1 0,0-1 0,0 0-1,0 0 1,0-1 0,-1 1 0,1-1 0,5-3-1,2-2 25,-1 0 0,17-14 0,-12 6-31,0-1-1,-2 0 0,0-1 1,-1-1-1,0 0 0,9-20 1,-1 2-140,-5 9-672,-7 62 215,-4-14 533,2 1 0,0-1 1,1 0-1,1-1 0,11 21 0,-14-33 98,-1-1 0,1 0 0,1 0 0,-1-1 0,1 1 0,8 6 0,-12-12-40,-1 0 0,1 1-1,-1-1 1,1 0 0,0 0 0,-1 0 0,1 0-1,0 0 1,0-1 0,0 1 0,-1 0 0,1-1-1,0 0 1,0 1 0,0-1 0,0 0 0,0 0-1,0 0 1,0 0 0,0 0 0,0 0 0,0-1 0,0 1-1,0-1 1,0 1 0,0-1 0,-1 0 0,1 0-1,0 0 1,0 0 0,1-1 0,3-3 11,-1 0 1,0 0 0,0 0 0,0-1-1,-1 0 1,1 0 0,-2 0-1,5-7 1,0-6 12,9-29 1,-13 37-35,12-37 29,34-107 156,24-82-395,-63 202 156,60-210-168,-60 178-260,-11 54 166,0 13 289,0-1 0,0 1 0,0 0 0,-1 0 0,1 0 0,0 0 0,0 0 0,0 0 0,0 0 0,0 0 0,0-1 0,0 1 0,0 0 0,0 0 0,-1 0 0,1 0 0,0 0 0,0 0 0,0 0 0,0 0 0,0 0 0,0 0 0,-1 0 0,1 0 0,0 0 0,0 0 0,0 0 0,0 0 0,0 0 0,0 0 0,-1 0 0,1 0 0,0 0 0,0 0 0,0 0 0,0 0 0,0 0 0,0 0 0,0 0 0,-1 1 0,1-1 0,0 0 0,0 0 0,0 0 0,0 0 0,-2 2-62,0 0 1,0 1 0,0-1 0,1 1-1,-1-1 1,1 1 0,-3 4 0,-15 38-210,-13 52 0,-9 52 392,25-78-89,4 1 0,-5 96 0,16-139 59,0-1 0,2 1 0,8 46 0,-8-64-16,2 0 0,-1-1 0,1 1 0,1-1-1,0 0 1,1 0 0,0-1 0,0 1 0,1-1 0,0 0-1,0-1 1,14 15 0,-16-20-38,1 0 0,0 1 0,-1-1 0,1-1 0,0 1 0,1-1 1,-1 0-1,0 0 0,1 0 0,-1-1 0,1 0 0,-1 0 0,1 0 0,0-1 0,-1 0 0,1 0 0,0 0 0,-1-1 0,1 1 0,-1-2 0,1 1 0,7-3 1,-3 1 14,0-1 0,-1-1 0,1 1 0,-1-2 0,0 1 0,0-1 0,-1 0 0,1-1 0,-2 0 1,1 0-1,10-13 0,-2-5 17,0 0 1,-2 0 0,0-2-1,-2 0 1,-1 0 0,-1-1-1,6-32 1,-14 53-71,0-1 0,-1 1 0,0-1 0,-1-13 0,0 18-14,0 1 0,0-1-1,-1 0 1,1 1 0,-1-1 0,0 1 0,0-1-1,0 1 1,0-1 0,0 1 0,-1-1 0,1 1-1,0 0 1,-1 0 0,-3-4 0,4 6 6,0-1 0,0 0 0,0 1 0,0-1 1,0 1-1,0-1 0,0 1 0,0 0 0,0-1 0,0 1 0,0 0 1,0 0-1,0 0 0,0 0 0,0 0 0,0 0 0,0 0 1,0 0-1,0 0 0,0 0 0,0 1 0,0-1 0,0 0 1,0 1-1,0-1 0,-2 1 0,-21 16-293,23-17 309,-5 6-39,0 1 0,-1-1 0,2 1 0,-1 0 0,1 0 0,0 1-1,1-1 1,0 1 0,0 0 0,-4 12 0,5-9 24,0-1 1,1 1-1,0-1 0,0 1 0,1 0 1,1 0-1,-1 0 0,3 13 0,-1-17 56,1 0 0,-1 0 0,1-1 0,1 1 0,-1-1 0,1 1 0,0-1 0,1 0 0,-1 0 0,1 0 0,0-1 0,1 1 0,8 7 0,-10-10 5,0 0 0,1 0 0,0 0 0,-1 0 0,1-1 0,0 0 1,0 0-1,1 0 0,-1 0 0,0-1 0,0 1 0,1-1 0,-1 0 0,1-1 0,-1 1 0,1-1 0,0 0 0,-1 0 0,1 0 0,-1 0 0,7-2 0,-3-1-46,0 0 0,-1 0 0,1-1 0,0 0 1,-1-1-1,0 1 0,0-1 0,0-1 0,-1 1 0,8-9 0,1-3 57,0-1 0,19-29 0,-34 46-63,0 0-1,1 0 1,-1 0-1,1 1 1,-1-1-1,1 0 1,-1 1-1,1-1 1,-1 0-1,1 1 1,0-1-1,-1 1 1,1-1-1,0 1 1,0-1-1,-1 1 1,1 0-1,0-1 1,1 0-1,-2 2 8,1-1-1,-1 0 1,0 1 0,1-1-1,-1 0 1,0 0 0,1 1-1,-1-1 1,0 1-1,1-1 1,-1 0 0,0 1-1,0-1 1,1 1 0,-1-1-1,0 0 1,0 1-1,0-1 1,0 1 0,0-1-1,0 1 1,0-1-1,0 1 1,0 0 0,1 38 66,-2-38-65,-11 112 128,10-105-99,0 1 75,1 1 0,-1 14 1,2-24-98,0 0 0,0 0 0,0 0 0,0 0 1,0 1-1,0-1 0,0 0 0,0 0 0,0 0 0,0 0 1,0 1-1,0-1 0,0 0 0,0 0 0,0 0 0,0 0 1,0 1-1,0-1 0,0 0 0,0 0 0,0 0 0,0 0 1,1 0-1,-1 1 0,0-1 0,0 0 0,0 0 0,0 0 1,0 0-1,0 0 0,0 0 0,1 0 0,-1 0 0,0 1 1,0-1-1,0 0 0,0 0 0,1 0 0,-1 0 1,0 0-1,0 0 0,0 0 0,0 0 0,1 0 0,-1 0 1,0 0-1,0 0 0,0 0 0,0 0 0,0 0 0,1 0 1,-1 0-1,0 0 0,0 0 0,0-1 0,0 1 0,1 0 1,12-10 109,11-18-112,-9 8-5,22-19 0,-27 28 0,-8 8-34,1 1 0,-1 0 0,1 0 0,0 0 0,0 0 0,0 0 0,0 0 0,0 1 0,5-2 0,-7 2 19,1 1 0,-1 0 0,0-1-1,1 1 1,-1 0 0,1 0 0,-1 0-1,0 0 1,1 0 0,-1 0 0,1 0 0,-1 1-1,0-1 1,1 0 0,-1 1 0,0-1-1,1 1 1,-1 0 0,0-1 0,0 1 0,0 0-1,1 0 1,-1-1 0,0 1 0,1 2-1,15 20 161,-11-14-128,0-1 0,1 1 0,9 7 0,-14-14-5,-1 0-1,1-1 1,0 1 0,1-1 0,-1 1 0,0-1 0,0 0-1,0 0 1,1 0 0,-1 0 0,1 0 0,-1-1 0,1 1-1,-1-1 1,1 1 0,-1-1 0,1 0 0,3 0 0,3-2 34,-1 0 0,1-1 0,-1 0 0,1 0 0,-1-1 0,0 0 0,0 0 0,0-1 0,-1 0 0,0 0 0,0-1 0,0 0 0,-1 0 0,11-13 0,-5 3-41,0 0 0,0-1 0,-2 0 0,0-1 0,12-32 0,15-47 155,27-113 0,-51 160-291,-6 26-83,4-35-1,-18 182 135,19 215 464,-3-189-1664,-9-147 1254,1 3-721,0 0 1,-1-1-1,0 1 0,0 0 0,0 0 0,-1 0 1,-1 8-1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03.6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47 9792,'-21'-11'4448,"24"3"-3872,7 5 608,3 3-768,18-8 255,8 4-383,17-4-192,3 8-32,2-5-224,-1 10 96,-1-5-1375,-12 0 799,14 3-5248,1 6 3264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08.2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5 863 2496,'-5'5'5518,"26"-6"-2844,-16-1-2510,0 1 1,-1-1 0,1 0 0,-1 0-1,1 0 1,-1-1 0,0 0 0,0 1-1,0-1 1,0-1 0,0 1-1,-1-1 1,1 1 0,-1-1 0,0 0-1,4-8 1,4-6 68,-2-1-1,13-32 1,-17 36-137,23-61 403,26-114 0,-53 165-554,-4 16-107,3 9 153,0 0-1,-1 0 1,1 1 0,0-1-1,-1 0 1,1 0-1,0 0 1,-1 0-1,1 0 1,0 1-1,0-1 1,-1 0-1,1 0 1,0 0-1,0 1 1,-1-1-1,1 0 1,0 0 0,0 1-1,0-1 1,-1 0-1,1 1 1,0-1-1,0 0 1,0 1-1,0-1 1,0 0-1,-1 1 1,-4 11-83,1 1 0,0 0 1,1 0-1,0 0 0,-2 25 0,4-28 83,-1 9 90,2 0 0,0 0 0,1 0 1,0 0-1,2 0 0,0-1 0,1 1 0,12 32 1,-14-46-7,0 0 1,0 0 0,1 0 0,0 0 0,0 0 0,0 0 0,0-1 0,1 0 0,4 5 0,-6-7-33,0-1 0,0 1-1,0-1 1,0 1 0,0-1 0,0 0 0,0 0-1,1 0 1,-1 0 0,0 0 0,1-1 0,-1 1-1,1-1 1,-1 1 0,1-1 0,-1 0 0,1 0-1,-1 0 1,1 0 0,-1-1 0,1 1 0,3-2-1,3-1 81,0 0 0,0-1 0,-1-1 0,1 1 0,-1-2 0,0 1 0,8-8 0,51-51 13,-58 55-120,25-32-260,-22 26 62,25-25 0,-36 39 155,0 0-1,1 0 0,-1 0 0,0 0 0,0 1 0,1-1 1,-1 0-1,1 0 0,-1 1 0,0-1 0,1 1 0,-1-1 0,1 1 1,-1 0-1,3 0 0,-3 0 19,0 0 1,0 0-1,0 0 0,0 1 1,0-1-1,0 1 0,0-1 1,0 0-1,-1 1 0,1-1 1,0 1-1,0 0 0,-1-1 1,1 1-1,0 0 0,-1-1 1,1 1-1,0 0 0,-1 0 1,1 0-1,-1-1 0,0 1 1,1 0-1,-1 0 0,0 0 1,1 0-1,-1 1 1,2 9 48,0 0 0,-1 0 1,0 0-1,-2 21 1,1-12 18,-1-7 120,1 20 33,0-32-166,0 0 1,0 0-1,0 0 1,0 0-1,0 0 1,1 0 0,-1 0-1,0 0 1,1 0-1,-1 0 1,0 0-1,1 0 1,-1 0-1,1-1 1,0 1-1,-1 0 1,1 0-1,0 0 1,-1-1 0,1 1-1,0 0 1,1 0-1,0-1-6,0 0 0,-1 0 0,1 0 0,0 0-1,-1 0 1,1-1 0,0 1 0,-1-1 0,1 1 0,0-1 0,-1 0-1,1 1 1,-1-1 0,1 0 0,-1 0 0,0 0 0,1 0-1,-1 0 1,0-1 0,0 1 0,2-2 0,26-32-144,-22 25 30,0 0-50,0 0 0,1 1 1,0 0-1,13-11 0,-20 19 114,-1 0 0,1 1 0,0-1 1,-1 1-1,1-1 0,0 1 0,0 0 0,-1-1 0,1 1 0,0 0 0,0 0 1,0-1-1,0 1 0,-1 0 0,1 0 0,0 0 0,0 0 0,0 0 0,0 0 0,0 0 1,-1 0-1,1 1 0,0-1 0,0 0 0,0 0 0,-1 1 0,1-1 0,0 0 1,0 1-1,-1-1 0,1 1 0,0-1 0,-1 1 0,1-1 0,0 1 0,-1 0 0,1-1 1,-1 1-1,1 0 0,-1-1 0,1 1 0,-1 0 0,1 1 0,3 5 18,-1 0-1,0 0 0,-1 0 0,3 8 0,-1-1 8,5 10 187,-5-13 26,0-1 0,0 1 1,11 15-1,-14-25-210,-1 0 0,1 0 0,0 0-1,0 0 1,0 0 0,0-1 0,0 1 0,0 0 0,0-1 0,0 1 0,0-1 0,0 1 0,0-1 0,0 1 0,1-1 0,-1 0 0,0 0-1,0 1 1,0-1 0,1 0 0,-1 0 0,0 0 0,0 0 0,0-1 0,1 1 0,-1 0 0,0 0 0,0-1 0,0 1 0,2-1 0,4-2 22,0 0 0,-1-1 1,12-6-1,-14 7-5,59-36-16,121-82-54,-164 106 76,-11 9-51,0 0 1,0-1-1,-1 0 0,0 0 0,0-1 0,-1 0 0,7-9 0,-13 16 18,-1 0 0,1 0 0,-1 0 1,1 0-1,-1 1 0,0-1 0,1 0 0,-1 0 0,0 0 0,0 0 0,1 0 0,-1 0 0,0 0 0,0-1 0,0 1 0,0 0 0,0 0 0,-1 0 0,1 0 0,0 0 0,0 0 0,-1-1 0,-2-2 0,1 0 0,-1 1 0,0 0 0,0 0 0,-3-4 0,0 1-97,5 6 85,1 0-1,-1-1 1,1 1-1,-1 0 0,1 0 1,-1 0-1,1-1 0,-1 1 1,1 0-1,-1 0 1,1 0-1,-1 0 0,1 0 1,-1 0-1,1 0 0,-1 0 1,0 0-1,1 0 1,-1 0-1,1 0 0,-1 0 1,0 1-1,-17 8-124,12-5 80,0 1 0,1-1 0,0 1 0,-6 7 0,-14 20-15,-13 14-146,-45 74-1,81-115 222,-1 0 0,1 0 0,0 0-1,0 1 1,1-1 0,-1 0 0,1 1 0,0 0 0,0 6-1,1-10-4,0 0-1,0 0 0,0 0 0,0 0 0,1-1 0,-1 1 0,0 0 0,1 0 0,-1 0 0,1 0 1,0-1-1,0 1 0,0 0 0,0-1 0,0 1 0,0 0 0,0-1 0,0 1 0,0-1 0,1 0 1,-1 1-1,1-1 0,-1 0 0,1 0 0,-1 0 0,1 0 0,0 0 0,-1 0 0,5 1 0,0-1 10,0 0-1,0 0 1,0-1-1,0 1 1,1-2-1,-1 1 1,0 0-1,0-1 0,0 0 1,12-4-1,-5 1 13,-1-1 0,0 0 0,0-1 0,11-8 0,-10 5 4,0-1 1,-1-1-1,0 0 1,-1 0 0,0-1-1,-1-1 1,0 0-1,-1 0 1,-1-1-1,13-26 1,-3-2 41,-2-1-1,17-70 1,-30 104-59,27-134 11,-28 129-98,-1 0 0,0 0 0,-1-1 0,-1 1 0,0 0 0,0 0 0,-2 0-1,-3-15 1,5 27 46,1 1-1,0 0 1,-1 0-1,1-1 1,-1 1-1,1 0 0,-1 0 1,0 0-1,1 0 1,-1-1-1,0 1 1,0 0-1,0 0 0,1 1 1,-1-1-1,0 0 1,-1 0-1,1 0 1,0 1-1,-2-2 0,2 2-8,0 0-1,0 0 0,0 0 1,0 0-1,0 0 0,0 0 1,0 0-1,0 1 0,0-1 1,0 0-1,0 1 0,0-1 1,0 1-1,0-1 1,0 1-1,0-1 0,0 1 1,0 0-1,-1 1 0,-3 4-112,-1 0 0,1 0-1,0 1 1,-7 12 0,6-6 156,0 0 0,0 1 0,2-1 0,-1 1 0,2 0 0,-4 21 0,3 0 27,1 49 0,4-28-55,3 0-1,13 64 1,-13-98 127,2-1-1,7 21 1,-11-36-35,0 1 0,1-1 0,0 0 0,1 0 0,-1-1 0,1 1 0,0-1 0,0 1 1,1-1-1,8 7 0,-11-11-49,-1 0 0,1 0 1,-1 0-1,1-1 0,-1 1 1,1-1-1,-1 1 0,1-1 1,0 1-1,-1-1 0,1 0 1,0 0-1,-1 0 0,1 0 1,0 0-1,-1 0 0,1 0 1,-1-1-1,1 1 1,0-1-1,-1 1 0,1-1 1,-1 0-1,1 1 0,-1-1 1,1 0-1,-1 0 0,0 0 1,1 0-1,-1 0 0,1-1 1,4-4 34,0 0 1,-1 1 0,0-2 0,0 1-1,5-9 1,0-3-42,0-1 0,-1 0 0,11-37 0,6-29-747,-28 120 592,1-23 102,0 0 0,1 15 0,4 58-59,-3-78 153,-1 1 1,1 0 0,3 13-1,-3-18-22,0 0-1,0 1 1,0-1 0,1 0-1,-1 0 1,1 0-1,-1 0 1,1 0-1,0 0 1,1 0 0,1 2-1,-3-4-13,0-1 1,0 1-1,0-1 0,0 1 0,0-1 0,0 1 1,0-1-1,-1 0 0,1 0 0,0 1 1,0-1-1,0 0 0,0 0 0,0 0 0,0 0 1,0 0-1,0 0 0,0 0 0,0 0 1,0-1-1,0 1 0,0 0 0,0-1 0,0 1 1,1-1-1,23-15 300,-23 14-325,7-5 19,0-2-1,-1 1 1,0-1-1,13-18 0,24-46-79,-20 31 10,-25 42 52,0 0-1,0 0 0,0 0 0,0 0 0,0 0 0,0 0 0,0 0 0,0 0 1,0 0-1,0-1 0,0 1 0,0 0 0,0 0 0,0 0 0,0 0 0,0 0 1,0 0-1,0 0 0,0 0 0,0 0 0,0 0 0,0 0 0,0 0 0,0 0 1,0 0-1,0 0 0,0 0 0,0 0 0,1 0 0,-1 0 0,0 0 0,0 0 1,0 0-1,0 0 0,0 0 0,0 0 0,0 0 0,0 0 0,0 0 0,0 0 1,0 0-1,0 0 0,0 0 0,0 0 0,0 0 0,0 0 0,0 0 0,0 0 1,1 0-1,-1 0 0,0 0 0,0 0 0,0 0 0,0 0 0,0 0 0,0 0 1,0 0-1,0 0 0,0 0 0,0 0 0,0 0 0,0 0 0,0 0 0,0 0 1,0 0-1,0 0 0,0 0 0,1 7-168,-3 15 6,2-16 133,-1 8 47,0 0 0,1-1 1,1 1-1,2 14 0,-2-22 11,0 0-1,1-1 0,0 0 1,0 1-1,0-1 1,1 0-1,-1 0 1,1 0-1,1 0 1,-1-1-1,1 1 1,6 6-1,-6-8-4,-1-1 0,1 0 0,-1 0 0,1 0 0,0 0 0,-1 0 0,1-1-1,0 0 1,0 0 0,0 0 0,0 0 0,0-1 0,1 1 0,-1-1 0,0 0 0,0 0 0,0 0 0,0-1 0,0 0-1,8-2 1,-2 0-3,1 0-1,0-1 1,-1 0-1,0-1 1,0 0-1,13-9 0,-8 3-30,0 0 0,-1 0 0,0-2 0,0 0-1,20-25 1,-19 18 38,21-21 0,-51 62-95,1 1 0,-13 29 0,24-45 59,0 0 0,0 0 0,1 0 0,0 1 0,-2 9 0,4-13 8,-1 0 0,1 0-1,0 0 1,0 0-1,0 0 1,0 0-1,1 0 1,-1 0 0,1 0-1,0 0 1,0 0-1,0-1 1,2 5-1,-2-5 13,0 0-1,0 0 0,0-1 0,0 1 1,0 0-1,0-1 0,1 1 0,-1-1 1,1 1-1,-1-1 0,1 0 1,-1 0-1,1 0 0,0 0 0,-1 0 1,1 0-1,0 0 0,0 0 0,0 0 1,0-1-1,0 1 0,0-1 0,0 0 1,0 0-1,0 1 0,0-1 0,0 0 1,0-1-1,0 1 0,0 0 0,0 0 1,0-1-1,0 1 0,-1-1 0,4-1 1,4-3-5,0 0 1,-1-1-1,0 0 1,0 0-1,-1-1 1,0 0 0,0 0-1,9-13 1,23-32 113,57-100 0,-52 77-74,-21 38 29,62-107 152,-65 106-121,28-74-1,-43 95-84,7-30 1,-11 42-61,0 0-1,-1 0 1,1 0 0,-1 0 0,0 0 0,-1 0 0,1 1 0,-1-1 0,0 0 0,-2-7 0,3 11 31,0 1-1,-1-1 1,1 1 0,0-1 0,0 1 0,-1-1 0,1 1 0,0-1 0,-1 1 0,1-1-1,0 1 1,-1 0 0,1-1 0,-1 1 0,1-1 0,0 1 0,-1 0 0,1 0 0,-1-1-1,1 1 1,-1 0 0,1 0 0,-1 0 0,1-1 0,-1 1 0,0 0 0,1 0-1,-1 0 1,0 0-4,-1 1 0,1-1-1,0 0 1,0 1 0,0-1-1,0 1 1,-1-1 0,1 1 0,0-1-1,0 1 1,0 0 0,-1 1-1,-2 2-6,-1 1-1,1-1 0,0 1 1,-4 6-1,-1 6-7,0 0 0,0 0 0,2 1 0,0 1 0,1-1 0,1 1-1,1 0 1,1 0 0,-2 34 0,4-7 15,2 0 0,13 89-1,14-13 197,-2-11 204,-25-110-394,-1 0 1,0-1-1,0 1 1,0 0-1,0-1 1,0 1-1,0 0 1,0-1-1,0 1 1,0 0-1,0-1 0,0 1 1,0 0-1,0-1 1,-1 1-1,1-1 1,0 1-1,0 0 1,-1-1-1,0 2 1,1-2-9,-1 0-1,1 0 1,0 1 0,-1-1-1,1 0 1,-1 0 0,1 0 0,-1 0-1,1 0 1,-1 1 0,1-1 0,-1 0-1,0 0 1,1 0 0,-1 0-1,1-1 1,-1 1 0,1 0 0,-1 0-1,0 0 1,-4-2-97,0-1-1,0 1 0,0-1 1,-8-5-1,-3-6 26,1 0 0,-21-24-1,18 18 91,-16-18-275,-34-49-1,66 84 225,1 1 1,-1-1-1,1 0 1,-1 1-1,1-1 0,-1-3 1,2 5 34,-1 1 0,1-1 0,0 0 0,0 1 0,0-1 0,0 1 0,0-1 0,0 0 0,0 1 0,0-1 0,1 1 0,-1-1 0,0 1 0,0-1 0,0 1 0,1-1 0,-1 1 0,0-1 0,0 1 0,1-1 0,-1 1 0,0-1 1,1 1-1,-1-1 0,1 1 0,-1 0 0,1-1 0,-1 1 0,0 0 0,1-1 0,0 1 0,-1 0 0,1 0 0,-1-1 0,1 1 0,-1 0 0,1 0 0,-1 0 0,1 0 0,-1 0 0,2 0 0,6-2-5,0 2-1,0-1 1,0 1-1,0 0 1,0 1-1,10 1 1,52 14 24,77 27-2,77 19 1532,-210-60-1164,2 0 30,-16-2-375,0 0 0,1 0-1,-1 0 1,0 0 0,0 0 0,0 0 0,1 0 0,-1 0 0,0 0-1,0 0 1,0 0 0,1 0 0,-1 0 0,0 1 0,0-1-1,0 0 1,0 0 0,1 0 0,-1 0 0,0 0 0,0 0 0,0 0-1,0 1 1,1-1 0,-1 0 0,0 0 0,0 0 0,0 0-1,0 1 1,0-1 0,0 0 0,0 0 0,1 0 0,-1 1 0,0-1-1,-9 13-31,-19 21 0,-1 1-43,26-30 60,-1-2 36,1 1 0,0 1 0,0-1 0,1 0 0,-1 1-1,1-1 1,0 1 0,0 0 0,0-1 0,1 1 0,-1 6-1,2-10-39,0-1 0,0 0 0,0 1 0,0-1 0,0 0 0,0 0 0,0 1 0,0-1 0,0 0 0,0 1 0,0-1 0,0 0 0,0 0 0,0 1 0,0-1 0,0 0 0,1 0 0,-1 1 0,0-1 0,0 0 0,0 0 0,0 1 0,1-1 0,-1 0 0,0 0 0,0 0 0,1 0 0,-1 1 0,0-1 0,0 0 0,1 0 0,-1 0 0,0 0 0,0 0 0,1 0 0,-1 0 0,0 0 0,0 0 0,1 0 0,-1 0 0,0 0 0,1 0 0,-1 0 0,0 0 0,0 0 0,1 0 0,-1 0 0,1 0 0,13-8 266,0-5-253,-1-1 1,16-20-1,-25 28-88,-1 1-1,0 1 0,1-1-1,6-6 1,-10 10 68,1 1 0,-1 0-1,0-1 1,1 1 0,-1 0 0,0-1-1,1 1 1,-1 0 0,1-1 0,-1 1-1,1 0 1,-1 0 0,0 0 0,1-1-1,-1 1 1,1 0 0,-1 0 0,1 0-1,-1 0 1,1 0 0,-1 0 0,1 0-1,-1 0 1,1 0 0,-1 0 0,1 0-1,-1 0 1,1 0 0,-1 1 0,0-1-1,1 0 1,-1 0 0,1 0 0,-1 1-1,1-1 1,-1 0 0,0 0 0,1 1-1,-1-1 1,0 0 0,1 1 0,-1-1 0,0 1-1,1-1 1,-1 0 0,0 1 0,0-1-1,0 1 1,1-1 0,-1 1 0,0-1-1,0 1 1,2 5-1,0 0-1,-1-1 1,1 11-1,-1-12 47,-1 1-1,1 0 0,0 0 1,1-1-1,-1 1 0,5 8 1,-6-13-33,0 0 0,0 0 0,0 1 1,0-1-1,0 0 0,0 0 0,1 0 0,-1 0 1,0 0-1,0 0 0,0 1 0,0-1 1,1 0-1,-1 0 0,0 0 0,0 0 0,0 0 1,0 0-1,1 0 0,-1 0 0,0 0 1,0 0-1,0 0 0,1 0 0,-1 0 1,0 0-1,0 0 0,0 0 0,1 0 0,-1 0 1,0 0-1,0 0 0,1 0 0,7-7 132,8-13-151,-6 3 14,28-44-173,-34 55 148,1-1 1,1 1 0,-1 0-1,1 0 1,0 1-1,10-8 1,-15 13 5,0-1 1,0 0-1,0 1 0,0-1 1,0 1-1,0-1 0,0 1 1,1-1-1,-1 1 0,0 0 1,0 0-1,0 0 0,0-1 1,1 1-1,-1 0 0,2 1 1,-3-1 8,1 0 0,0 0 0,-1 1 0,1-1 0,0 0 1,-1 1-1,1-1 0,-1 1 0,1-1 0,0 1 0,-1-1 1,1 1-1,-1-1 0,0 1 0,1 0 0,-1-1 1,1 1-1,-1 0 0,1 0 0,0 2 16,0 1 0,0-1 0,-1 1 0,1-1 0,-1 1 0,0-1 1,0 1-1,0 6 0,-5 21 22,3-19 68,1 1 0,-1-1 0,2 1 0,1 22 0,-1-35-95,0 1-1,0-1 0,0 0 0,0 0 0,1 0 1,-1 1-1,0-1 0,0 0 0,0 0 0,0 0 1,0 0-1,0 1 0,0-1 0,1 0 0,-1 0 1,0 0-1,0 0 0,0 1 0,0-1 0,1 0 1,-1 0-1,0 0 0,0 0 0,0 0 1,0 0-1,1 0 0,-1 0 0,0 0 0,0 0 1,0 0-1,1 0 0,-1 1 0,0-1 0,0-1 1,1 1-1,-1 0 0,0 0 0,0 0 0,1 0 1,11-5 90,12-15-38,-16 12-53,-2 1-39,-1 1 0,1 0 0,0 1 0,1-1 0,-1 1 0,1 0 0,13-7 0,-19 12 26,-1 0-1,1 0 0,0-1 0,-1 1 1,1 0-1,0 0 0,0 0 0,-1 0 1,1 0-1,0 0 0,0 0 1,-1 0-1,1 0 0,0 0 0,-1 0 1,1 1-1,0-1 0,0 0 0,-1 1 1,1-1-1,0 0 0,-1 1 0,1-1 1,-1 0-1,1 1 0,-1-1 1,1 1-1,-1-1 0,1 1 0,-1 0 1,1-1-1,-1 1 0,1 1 0,2 2-5,-1 1 0,-1-1 0,1 1 0,1 6 0,4 10 72,-5-18-43,0 1-1,0-1 1,1 1 0,0-1 0,-1 0-1,1 0 1,0 0 0,0 0 0,1 0-1,-1-1 1,5 3 0,-6-4-17,0 0-1,1 0 1,-1 0 0,1-1-1,0 1 1,-1-1 0,1 1 0,-1-1-1,1 0 1,0 0 0,-1 0-1,1 0 1,0-1 0,-1 1-1,1-1 1,-1 0 0,1 1 0,4-3-1,18-10-4,-1 0 0,40-30-1,-11 8 4,-37 23 5,-13 10 8,0-1 1,1 1-1,-1 0 0,7-3 1,5-8-74,-7 5 101,2-6 6,-9 12-15,-1 1 0,1 0 0,0-1 0,0 1 0,0 0 0,0-1 1,0 1-1,0 0 0,0 0 0,2-2 0,-3 3-33,0-1-1,0 1 1,1-1 0,-1 0-1,0 1 1,0-1 0,0 0-1,0 1 1,0-1 0,0 0-1,-1 1 1,1-1 0,0 1-1,0-1 1,0 0 0,-1 1-1,1-1 1,0 1 0,0-1-1,-1 1 1,1-1 0,-1 1-1,1-1 1,0 1 0,-1-1-1,1 1 1,-1-1 0,1 1-1,-1 0 1,1-1 0,-1 1-1,1 0 1,-1-1 0,0 1-1,0 0 1,-2 1-2,0 0 1,1 0-1,-1 1 0,1-1 1,-1 1-1,1 0 0,0 0 0,0 0 1,-1 0-1,1 0 0,1 0 1,-3 3-1,2-2-2,-5 5-6,1 0-1,1 1 1,-1 0-1,2 0 1,-1 0-1,1 1 1,-4 13-1,6-17 7,0-1-1,1 1 1,0 0-1,0-1 0,0 1 1,1 0-1,0-1 1,0 1-1,1 0 0,-1 0 1,1-1-1,0 1 1,1 0-1,-1-1 0,3 6 1,-1-6 11,0-1 0,0 1 1,1-1-1,-1 0 0,1 0 1,0 0-1,0-1 0,0 0 1,0 1-1,0-1 0,1-1 1,0 1-1,-1-1 0,1 1 1,10 2-1,-6-5 21,-1 1 0,1-2 1,0 1-1,-1-1 0,1 0 0,-1-1 0,0 0 0,1 0 1,-1-1-1,9-4 0,9-6 83,40-25 1,-63 36-106,5-4 8,2 1 10,0-1-1,-1-1 1,0 1-1,0-2 1,-1 1-1,15-18 1,-17 18 9,-1-1 1,-1 0-1,1 0 0,-1 0 0,0-1 1,-1 1-1,0-1 0,-1 0 0,3-13 1,-4 19-30,-1-1 0,0 0 1,0 1-1,0-1 1,0 0-1,0 1 0,-1-1 1,1 0-1,-1 1 0,0-1 1,0 0-1,0 1 1,-1-1-1,1 1 0,-1 0 1,0 0-1,0-1 1,0 1-1,-1 0 0,1 1 1,0-1-1,-1 0 0,0 1 1,0-1-1,-4-2 1,5 4-13,0 0 1,1 0 0,-1 0-1,0 0 1,0 0 0,0 1-1,0-1 1,0 1-1,-1-1 1,1 1 0,0 0-1,0 0 1,0 0 0,0 0-1,0 0 1,-4 1 0,2 0 5,1 0 1,0 0 0,0 1 0,0-1-1,0 1 1,0 0 0,0 0 0,0 0-1,-4 4 1,1 0 39,0 0 0,1 1-1,0 0 1,0 0 0,0 0 0,1 1-1,-5 12 1,7-14-21,0 0 0,0 0 0,0 0 0,1 0 0,0 1 0,1-1 0,-1 0 0,1 1 0,1-1-1,-1 0 1,1 1 0,0-1 0,0 0 0,1 0 0,0 0 0,0 0 0,0 0 0,1 0 0,0-1 0,0 1 0,0-1 0,1 1 0,-1-1 0,8 6 0,-3-4-56,0-1 0,1 0 0,0 0 0,0-1 1,0 0-1,1-1 0,0 0 0,0-1 0,0 1 0,14 1 1,-6-2-1891,30 1 1,17-6-8086,-50 2 5742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08.6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33 8128,'-39'-28'3008,"34"24"-2336,-5 4-160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09.9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153 510 2976,'0'0'258,"1"-1"1,0 0-1,-1 1 0,1-1 0,0 0 1,-1 0-1,1 0 0,-1 1 1,0-1-1,1 0 0,-1 0 1,0 0-1,1 0 0,-1-2 0,0 3-126,0-1-1,0 1 0,0-1 0,0 1 0,-1-1 0,1 1 1,0-1-1,0 1 0,-1-1 0,1 1 0,0-1 1,-1 1-1,1 0 0,0-1 0,-1 1 0,1-1 0,0 1 1,-1 0-1,1-1 0,-1 1 0,1 0 0,-1 0 1,1-1-1,-1 1 0,1 0 0,-1 0 0,1 0 0,-1 0 1,1 0-1,-2-1 0,0 1-8,-1 0 0,1 0 1,-1 0-1,1 0 0,-1 0 0,1 1 1,0-1-1,-1 1 0,1-1 0,-1 1 0,1 0 1,0 0-1,0 0 0,-1 0 0,-1 2 0,-8 4 302,-16 15 0,9-8-30,14-11-334,1 1 1,-1 0-1,0-1 0,1 2 1,0-1-1,0 0 0,0 1 1,0 0-1,-4 9 0,7-14-58,1 1-1,0-1 0,0 1 0,0-1 1,0 0-1,0 1 0,0-1 1,0 1-1,0-1 0,0 1 1,0-1-1,0 1 0,0-1 1,0 1-1,0-1 0,0 1 1,0-1-1,0 1 0,0-1 1,1 1-1,-1-1 0,0 1 1,0-1-1,1 0 0,-1 1 0,0-1 1,1 0-1,-1 1 0,0-1 1,1 0-1,-1 1 0,1-1 1,-1 0-1,0 1 0,1-1 1,-1 0-1,1 0 0,-1 0 1,1 0-1,-1 1 0,1-1 1,-1 0-1,1 0 0,26 3 268,-21-3-188,0 0-5,1 0 1,-1 0-1,1-1 1,-1 0 0,0 0-1,1 0 1,-1-1 0,0 0-1,0 0 1,0-1-1,0 0 1,0 0 0,-1 0-1,1 0 1,-1-1 0,0 0-1,7-6 1,-10 6-35,0 1 0,0 0 0,0-1 0,-1 0 0,1 1 0,-1-1 0,0 0 0,0 0 0,0 1 0,0-1 0,-1 0 0,1 0 0,-1 0 0,0 0 0,-1-8 0,0 3-44,0-1 0,-1 1 0,0-1 0,-1 1 0,-6-17 0,-16-16-380,12 21-64,16 25-305,-2-3 768,-1-1 0,1 1 0,-1-1-1,1 1 1,-1-1 0,1 1 0,0-1-1,-1 1 1,1-1 0,0 0 0,0 1-1,-1-1 1,1 0 0,0 1 0,0-1-1,-1 0 1,1 0 0,0 0-1,1 0 1,0-1 49,0 1 0,0-1 0,0 0 0,0 0 0,-1 0 1,1 0-1,0 0 0,-1 0 0,1-1 0,0 1 0,-1 0 0,0-1 0,1 1 0,1-4 0,18-30 551,-17 26-498,7-11-2,64-113 699,-55 100-786,48-58 0,-62 83-201,-5 6 129,0 1-1,0-1 1,0 1 0,0-1 0,1 1-1,-1 0 1,0-1 0,1 1-1,-1 0 1,1 0 0,0 0 0,-1 0-1,1 0 1,0 0 0,-1 0 0,1 1-1,0-1 1,3 0 0,-4 1 37,-1 0 1,1 0-1,-1 1 1,1-1-1,-1 0 1,1 1 0,-1-1-1,1 0 1,-1 1-1,1-1 1,-1 1-1,0-1 1,1 0-1,-1 1 1,0-1-1,1 1 1,-1-1-1,0 1 1,0-1-1,1 1 1,-1 0-1,0-1 1,0 1 0,0-1-1,0 1 1,0-1-1,0 1 1,0 0-1,0-1 1,0 1-1,0-1 1,0 1-1,0-1 1,0 2-1,0 4 8,2 48-45,-9 108 0,4-115 134,-30 228 126,28-243-114,-24 125 177,18-110 255,-21 58 0,29-95-363,3-9-131,0 1-1,0-1 0,0 0 1,-1 0-1,1 0 0,-1 0 0,1 1 1,0-1-1,-1 0 0,0 0 1,1 0-1,-1 0 0,0 0 1,1 0-1,-1 0 0,0 0 1,0-1-1,0 1 0,0 0 0,0 0 1,0-1-1,0 1 0,0-1 1,-2 2-1,3-2-31,0 0 1,-1 0-1,1 0 1,0 0-1,0 0 0,0 0 1,-1 0-1,1 0 1,0 0-1,0 0 1,-1 0-1,1 0 0,0 0 1,0 0-1,0 0 1,-1 0-1,1 0 0,0 0 1,0-1-1,0 1 1,-1 0-1,1 0 0,0 0 1,0 0-1,0 0 1,0-1-1,-1 1 0,1 0 1,0 0-1,0 0 1,0 0-1,0-1 0,0 1 1,0 0-1,-1 0 1,0-5-26,-1 0 1,0 0-1,1 0 1,0 0 0,0 0-1,1 0 1,0 0-1,-1 0 1,2 0 0,-1-1-1,0 1 1,3-9-1,0 1-76,0 1 1,1 0-1,0 0 0,7-14 0,-5 16 98,0 1 1,0 0-1,1 0 1,0 1-1,0 0 1,1 0-1,0 1 1,1 0-1,0 0 1,0 1 0,0 0-1,18-8 1,-14 8-284,2 0 0,-1 1 0,22-4 0,-23 6-874,1 1 0,-1 1 1,26 0-1,-4 4-2483,1 5 1211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12.8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375 830 3808,'-4'-1'60,"-1"0"599,0 0 1,-1-1 0,1 1 0,0-1-1,-7-4 1,10 5-425,0 0 0,1-1 0,-1 1-1,1-1 1,0 1 0,-1-1 0,1 0 0,0 1 0,0-1 0,0 0-1,0 0 1,1 0 0,-1 0 0,0 0 0,0-2 0,-4-19 371,1-1 1,1 0-1,-1-46 1,4 56-516,-2-57 549,16-135 0,-13 197-599,0 3-124,0 1-1,0-1 0,-1 1 1,0-1-1,0 1 0,-1-7 1,-1 10-178,0 9 111,-1 12-26,2-16 134,-15 105-35,5-28 417,-40 146-1,-7-63 267,40-113-454,-28 63 457,24-61-19,20-48-565,-2 5 225,0 1 1,-10 15-1,13-23-201,0-1 0,-1 1 1,1 0-1,0-1 0,-1 1 0,0-1 1,1 1-1,-3 0 0,3-1-38,0-1 0,0 1 0,1-1 0,-1 0 0,0 0 0,0 1 0,1-1 0,-1 0 0,0 0 0,0 0 0,0 0 1,1 0-1,-1 0 0,0 0 0,0 0 0,0 0 0,0 0 0,1-1 0,-1 1 0,0 0 0,-1-1 0,0 0-34,1-1-1,-1 1 1,0 0 0,1-1 0,-1 0-1,1 1 1,-1-1 0,1 0 0,0 0-1,0 0 1,0 0 0,0 0 0,0 0-1,0 0 1,0 0 0,1 0 0,-1 0-1,0-4 1,1-1-57,-1 1 0,0 0 0,1-1 0,1 1-1,0-10 1,1 8 40,0 1 0,1-1 0,-1 1 0,1 0 0,1 0 0,-1 0 0,1 1 0,1-1 0,-1 1 0,1 0 0,0 0 0,0 1 0,1-1 0,8-6 0,10-5 9,0 0-1,38-18 1,-49 28-6,59-31-142,-17 9 127,96-65 0,-136 83 179,0-1 0,-1-1 0,-1 0 0,0-1 0,-1 0 1,0-1-1,-1 0 0,-1-1 0,0 0 0,11-28 0,-15 33 130,-6 12-377,-6 20-332,1 6 378,0-1-1,1 1 1,1 30-1,-1 4 341,3-55-200,-1 28 281,2-33-289,0 1 1,0-1-1,0 0 1,1 1-1,-1-1 1,0 1 0,1-1-1,-1 1 1,1-1-1,-1 0 1,1 1 0,0-1-1,-1 0 1,1 0-1,0 1 1,0-1 0,0 0-1,2 2 1,-2-3-39,0 0 0,0 1 0,0-1 0,0 0 0,0 0 0,-1 0 0,1 0 0,0 0 0,0 0 0,0 0 0,0-1 0,0 1 0,0 0 0,0 0 0,0-1 0,0 1 0,-1-1 0,1 1 0,0 0 0,0-1 0,-1 0 0,1 1-1,0-1 1,0 1 0,-1-1 0,1 0 0,0-1 0,18-21 215,-3-4-174,25-57-1,0-2-501,-41 86 433,0 0 1,0 0-1,0 0 0,0 0 0,0-1 0,0 1 0,0 0 0,0 0 0,0 0 0,0 0 0,0 0 0,0 0 0,0 0 0,0-1 0,0 1 0,1 0 0,-1 0 0,0 0 1,0 0-1,0 0 0,0 0 0,0 0 0,0 0 0,0 0 0,0 0 0,0 0 0,1 0 0,-1-1 0,0 1 0,0 0 0,0 0 0,0 0 0,0 0 0,0 0 0,0 0 1,1 0-1,-1 0 0,0 0 0,0 0 0,0 0 0,0 0 0,0 0 0,0 0 0,0 0 0,1 0 0,-1 0 0,0 0 0,0 1 0,0-1 0,0 0 0,0 0 1,3 9-157,-2 25 187,-1-14-88,1-12 104,0-1 1,1 1 0,0 0 0,0-1-1,0 1 1,1-1 0,0 0-1,1 0 1,5 9 0,-8-14-3,1 0 1,0 0-1,-1 0 1,1 0-1,0 0 0,0 0 1,0 0-1,1-1 1,-1 1-1,0-1 1,1 1-1,-1-1 0,1 0 1,-1 0-1,1 0 1,-1 0-1,1 0 1,0-1-1,0 1 0,-1-1 1,1 0-1,0 0 1,0 0-1,-1 0 1,1 0-1,0-1 0,-1 1 1,1-1-1,4-1 1,2-2 8,0 1 1,-1-1-1,1-1 1,-1 0-1,0 0 0,11-9 1,38-42-29,-41 39-118,0 2 0,26-22-1,-41 37 98,-1-1-1,1 1 1,-1 0-1,1-1 1,-1 1 0,1-1-1,0 1 1,-1 0-1,1-1 1,0 1-1,-1 0 1,1 0-1,0 0 1,-1-1-1,1 1 1,0 0-1,-1 0 1,1 0-1,0 0 1,0 0-1,-1 0 1,1 0 0,0 1-1,-1-1 1,1 0-1,0 0 1,-1 0-1,1 1 1,0-1-1,-1 0 1,1 1-1,-1-1 1,1 0-1,-1 1 1,1-1-1,0 1 1,-1-1-1,0 1 1,1-1-1,-1 1 1,1 0 0,-1-1-1,0 1 1,1-1-1,-1 1 1,0 0-1,1 0 1,0 3-1,0 1 0,1-1 1,-2 0-1,1 0 1,0 0-1,-1 7 0,-1 8 80,-1 0-1,-8 33 0,6-32 78,4-20-149,0 0 0,0 0 1,0 0-1,0 0 0,0 0 0,0 1 1,0-1-1,0 0 0,0 0 0,0 0 0,0 0 1,0 0-1,0 0 0,0 0 0,0 0 1,0 1-1,0-1 0,0 0 0,0 0 0,0 0 1,0 0-1,0 0 0,0 0 0,0 1 0,0-1 1,0 0-1,0 0 0,0 0 0,0 0 1,0 0-1,0 0 0,0 0 0,0 0 0,0 0 1,0 1-1,0-1 0,1 0 0,-1 0 0,0 0 1,0 0-1,0 0 0,0 0 0,0 0 1,0 0-1,0 0 0,0 0 0,1 0 0,-1 0 1,0 0-1,0 0 0,0 0 0,0 0 1,0 0-1,0 0 0,0 0 0,1 0 0,-1 0 1,0 0-1,0 0 0,0 0 0,0 0 0,0 0 1,0 0-1,11-7 33,11-15-24,2-7 0,-19 23-45,0-1 0,0 1-1,0 0 1,1 0 0,0 1 0,0 0-1,0 0 1,8-5 0,-12 9 28,-1 1 0,1-1 0,0 1-1,-1-1 1,1 1 0,-1 0 0,1 0 0,0 0 0,-1-1 0,1 2 0,0-1 0,-1 0 0,1 0 0,-1 0 0,1 1 0,0-1 0,-1 1-1,1-1 1,-1 1 0,1 0 0,-1-1 0,1 1 0,-1 0 0,0 0 0,1 0 0,-1 0 0,0 0 0,0 1 0,1 0 0,5 6-11,0 0 1,-1 0-1,9 15 1,-6-8 28,-7-12 8,0 1-1,1-1 0,0 0 0,0 0 0,0 0 0,0 0 1,0-1-1,0 1 0,1-1 0,-1 0 0,1 0 0,-1 0 1,1-1-1,8 3 0,-6-2-5,-1-1-1,1-1 1,0 1 0,-1-1 0,1 0-1,0-1 1,0 1 0,-1-1 0,1 0-1,10-4 1,46-15 52,-2-2-1,75-40 1,-103 38 65,-28 23-159,-6 2-8,-9 8-32,-20 12 123,7-4-31,-43 41 1,62-54-29,1 0 1,1 1-1,-1-1 0,1 1 0,0 0 1,0 0-1,0 1 0,0-1 0,-2 10 1,4-13 1,1 0 0,-1-1 1,1 1-1,-1 0 0,1 0 1,0 0-1,0 0 0,-1 0 1,1 0-1,1-1 0,-1 1 1,0 0-1,0 0 1,1 0-1,-1 0 0,1 0 1,0-1-1,0 1 0,-1 0 1,1-1-1,0 1 0,0 0 1,0-1-1,1 1 0,-1-1 1,0 1-1,1-1 1,-1 0-1,0 0 0,1 0 1,0 1-1,-1-2 0,3 2 1,4 2 44,0-2 0,0 1 0,0-1 0,1 0 0,-1-1 0,1 0 0,-1 0 0,1-1 0,-1 0 0,1-1 0,8-1 0,-4 0-21,0-1-1,-1 0 0,0-1 1,0 0-1,0 0 0,19-12 1,-21 10-32,0-1 1,0-1-1,-1 0 1,0 0 0,0-1-1,11-14 1,-5 1 110,24-41 0,-9 4-31,28-76 0,3-44 166,-54 152-205,-1 0 1,-1-1-1,-2 1 1,0-51 0,-3 50-82,0 19-34,1-1 1,-2 1 0,1 0 0,-1-1 0,-1 1 0,0 0-1,0 0 1,-5-11 0,1 12-50,2 10 22,-1 17-19,3-10 119,-12 80-107,-6 142 1,23-119 312,18 114 1,-8-117-524,-13-98-1065,-11-21-3542,5 3 4474,-4-7 72,1-1 1,0 0 0,1-1-1,1 0 1,-7-20 0,6 16 389,-7-16 1093,1 0 0,2-1 0,-13-72 0,25 107-1071,-1 0 1,1 0 0,0 0-1,0 0 1,0 0 0,0 0-1,0 0 1,1 0 0,-1 0-1,0 0 1,1 0-1,0 0 1,-1 0 0,1 1-1,0-1 1,0 0 0,0 0-1,0 1 1,0-1-1,1 1 1,-1-1 0,0 1-1,1-1 1,-1 1 0,1 0-1,-1 0 1,1-1 0,0 1-1,0 0 1,-1 1-1,1-1 1,0 0 0,0 0-1,0 1 1,0-1 0,0 1-1,2 0 1,2-1-5,1 0 0,-1 1 0,1 0 0,-1 0 0,1 1 0,-1-1 0,1 1 0,-1 1 0,12 3 0,-6 1 35,-1 0 0,0 0 0,0 1 0,-1 0-1,0 0 1,0 1 0,-1 1 0,0 0 0,0 0 0,-1 1 0,9 14 0,4 9 213,-1 1-1,19 47 1,-25-46 163,20 72 0,-27-92-54,-6-15-367,-1 1 0,0-1 0,1 0 1,-1 1-1,0-1 0,1 0 0,-1 1 1,0-1-1,1 0 0,-1 0 0,0 0 1,1 1-1,-1-1 0,1 0 0,-1 0 1,1 0-1,-1 0 0,1 0 0,-1 0 1,0 0-1,1 0 0,-1 0 1,1 0-1,-1 0 0,1 0 0,-1 0 1,1 0-1,-1 0 0,1 0 0,-1 0 1,0 0-1,1-1 0,-1 1 0,1 0 1,-1 0-1,0-1 0,1 1 0,9-9 28,0-1-1,0 0 1,-1 0-1,-1-1 1,0 0 0,0 0-1,9-20 1,4-4-113,57-86-209,-73 111 189,-3 7 43,-1-1 0,1 1-1,0 0 1,1-1 0,-1 1 0,0 0 0,1 0 0,0 1-1,-1-1 1,1 0 0,0 1 0,1 0 0,4-3 0,-8 4 48,1 1 1,-1 0-1,1 0 1,-1 0-1,1 0 1,-1 0 0,1 0-1,-1 0 1,1 0-1,-1 0 1,1 0-1,-1 0 1,1 0-1,-1 0 1,1 0-1,-1 0 1,0 1-1,1-1 1,-1 0 0,1 0-1,-1 0 1,1 1-1,-1-1 1,0 0-1,1 1 1,-1-1-1,1 1 1,0 0 7,0 1 1,0-1 0,0 1-1,0-1 1,-1 1-1,1 0 1,-1-1-1,2 3 1,3 37 0,-5-37-79,2 39-7,-1-22 164,0 0-1,7 33 1,-7-50-24,1 1-1,-1-1 1,1 0 0,-1 1-1,4 3 1,-5-7-33,1 0 0,0 0-1,-1 0 1,1 0 0,0 0 0,0 0 0,0 0 0,0-1 0,0 1 0,0 0-1,0 0 1,0-1 0,0 1 0,0-1 0,0 1 0,0-1 0,0 1 0,0-1 0,1 0-1,-1 0 1,0 1 0,2-1 0,-3 0-3,1-1 0,0 1 0,0-1 0,0 1 0,-1-1 0,1 1 0,0-1 0,-1 1 0,1-1 0,0 0 0,-1 1 0,1-1 0,-1 0 0,1 0 0,-1 1 0,0-1 0,1 0 0,-1 0 0,1 0 0,-1 0 0,0 1 0,0-1 0,0 0 0,0 0 0,1 0 0,-1 0 0,0 0 0,-1-1 0,1-32 528,-1 24-586,-1 0 0,0 0 0,-7-17 0,7 23-19,0-1 0,0 1 0,-1-1 0,1 1 0,-1 0 0,0 0 0,0 0 0,0 1-1,-7-7 1,0 1-256,9 6 38,3 3 41,1 0 234,0 1 0,0-1-1,0 1 1,0-1 0,0 0 0,0 0 0,5-1 0,15 1-35,-19 2 22,-1-1 0,1 1 0,-1 0 1,1-1-1,-1 1 0,1 1 0,-1-1 1,0 1-1,0-1 0,4 6 0,27 34 93,-26-32-55,-2 0 19,0-1 0,-1 1 1,5 12-1,-5-11 47,12 21 1,-16-32-84,0 1 1,-1 0 0,1-1-1,0 1 1,0-1 0,0 1-1,-1-1 1,1 1 0,0-1-1,0 1 1,0-1 0,0 0-1,0 0 1,0 1 0,0-1-1,0 0 1,0 0 0,0 0-1,0 0 1,-1 0 0,1 0-1,0 0 1,0 0 0,0-1 0,0 1-1,0 0 1,0 0 0,0-1-1,0 1 1,0-1 0,-1 1-1,1-1 1,0 1 0,1-2-1,5-2 38,0-1 1,11-10-1,-16 14-47,5-5-5,0 0 0,0 0 1,1 1-1,-1 0 0,1 1 0,10-5 1,-14 8 18,0 0 0,-1 0 0,1 0 1,0 0-1,0 1 0,0 0 1,0-1-1,0 2 0,-1-1 0,1 0 1,0 1-1,0-1 0,0 1 1,0 0-1,-1 0 0,1 1 0,4 2 1,13 8 22,0 1 0,-1 1 0,-1 1 0,19 18 0,-14-12-1872,-12-11 562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55.4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86 0 1824,'0'0'7237,"0"12"-6810,-1 14-321,-6 31 1,3-27 330,1-13-118,-1 0-1,-1 0 1,-9 22-1,7-20-76,0 0 0,-4 26 0,6-21-231,-10 27 0,12-46-1691,6 0 448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55.8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18 188 4320,'-18'2'4286,"23"-3"-2504,0-1-896,27-3 271,-25 5-1033,0-1 0,0-1 0,10-2 1,27-11 228,-2-2 0,0-3 0,62-37 0,-16-8-2384,-83 64 762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56.1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70 2720,'-39'5'1664,"51"-5"1117,0-1 1,17-4 0,-5 0-2514,0-2 1,-1-1-1,40-18 0,-54 21-908,1 1 0,0 0 0,19-4 0,-11 7-970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57.3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14 3072,'-15'-13'3856,"0"23"-2038,11-5-1637,0 0-1,0 1 0,1-1 0,-1 1 0,1 0 0,1 0 0,-1 0 0,-2 10 0,1 4 91,-4 28-1,7-43-186,0 1-73,1-1 0,-1 1 0,1 0 1,1-1-1,-1 1 0,3 9 1,-3-14 7,0 0 1,0 1 0,1-1 0,-1 0 0,0 0 0,1 0 0,0 0 0,-1 0-1,1 1 1,-1-1 0,1 0 0,0 0 0,0-1 0,0 1 0,0 0 0,0 0 0,-1 0-1,1 0 1,1-1 0,-1 1 0,0-1 0,0 1 0,0 0 0,0-1 0,0 0-1,0 1 1,1-1 0,-1 0 0,0 0 0,0 1 0,1-1 0,-1 0 0,0 0 0,0 0-1,2-1 1,1 0 52,0 0 0,0 0 0,0 0 0,0 0 0,-1-1 0,1 0-1,0 0 1,-1 0 0,4-3 0,29-26 231,-11 9-221,70-49-44,-74 59-1020,-37 60 1516,11-35-115,-6 27 1,10-36-385,1 0-1,-1 0 1,1 1 0,0-1 0,0 0-1,0 0 1,1 0 0,-1 1-1,1-1 1,2 7 0,-2-10-12,-1 0 1,1 0-1,-1-1 1,0 1-1,1 0 1,-1-1-1,1 1 1,0-1-1,-1 1 1,1-1-1,0 1 1,-1-1-1,1 1 1,0-1-1,-1 1 1,1-1-1,0 0 1,0 0-1,-1 1 1,1-1-1,0 0 1,0 0-1,0 0 1,-1 0-1,1 0 0,0 0 1,0 0-1,0 0 1,0 0-1,-1 0 1,1 0-1,0-1 1,0 1-1,-1 0 1,1 0-1,0-1 1,0 1-1,0-1 1,4-2 113,0 1 1,0-1 0,9-7 0,13-11-106,7-5-120,36-23 0,-57 41 1,-5 3-37,0 0-1,12-5 1,-18 9 110,1 0-1,-1 0 1,0 1 0,0-1-1,0 1 1,1-1 0,-1 1 0,0 0-1,0 0 1,1 0 0,-1 0 0,0 0-1,0 1 1,1-1 0,2 2 0,-4-1 38,0-1 1,1 1 0,-1 0 0,0 0 0,0 0 0,-1 0-1,1 1 1,0-1 0,0 0 0,0 0 0,-1 1-1,1-1 1,-1 0 0,1 0 0,-1 1 0,1-1 0,-1 1-1,0-1 1,0 0 0,0 3 0,1 1 87,-1 1 0,0-1 1,0 0-1,-1 8 0,-7 29 502,8-42-599,0 0 0,0 0 0,0 0 0,0 0 0,0 0 1,0 0-1,1 0 0,-1 0 0,0 1 0,0-1 1,0 0-1,0 0 0,0 0 0,0 0 0,0 0 1,0 0-1,0 0 0,0 0 0,1 0 0,-1 0 1,0 0-1,0 0 0,0 0 0,0 0 0,0 0 1,0 0-1,0 0 0,0 0 0,1 0 0,-1 0 1,0 0-1,0 0 0,0 0 0,0 0 0,0 0 1,0 0-1,0 0 0,0 0 0,1 0 0,-1 0 1,0 0-1,0 0 0,0 0 0,0 0 0,0 0 1,0-1-1,0 1 0,0 0 0,0 0 0,0 0 1,0 0-1,0 0 0,0 0 0,1 0 0,-1 0 1,0-1-1,10-8 344,8-11-422,-13 13-1,0 1 0,0 0 0,0 0 0,1 1 0,0-1 0,10-6 0,-15 11 44,-1 1 1,1 0-1,-1-1 0,1 1 1,-1 0-1,1-1 0,-1 1 1,1 0-1,-1 0 0,1 0 0,0-1 1,-1 1-1,1 0 0,-1 0 1,1 0-1,0 0 0,-1 0 1,1 0-1,-1 0 0,1 0 0,0 0 1,-1 0-1,1 1 0,-1-1 1,1 0-1,-1 0 0,1 0 1,0 1-1,-1-1 0,1 0 0,-1 1 1,1-1-1,-1 0 0,0 1 1,1-1-1,-1 1 0,1-1 1,-1 1-1,0-1 0,1 1 0,-1-1 1,0 1-1,1-1 0,-1 1 1,0-1-1,0 1 0,0 0 1,0-1-1,1 1 0,-1-1 0,0 2 1,1 4 195,0 1 0,-1-1 0,1 13 1,-1-15-87,-1 9 35,1-9-121,-1 0 0,1 0 0,0 0 1,0-1-1,1 1 0,-1 0 0,1 0 0,0 0 0,0 0 0,2 5 0,-2-9-428,1 0 0,-1 0-1,0 0 1,0 0 0,0-1-1,0 1 1,0 0 0,0-1-1,0 1 1,4-4-1273,18-11-2480,-6-1 1303,1 3 1034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36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14 5312,'-1'-2'407,"1"1"-255,-1 0-1,1 0 1,0 0 0,-1 1-1,1-1 1,-1 0 0,0 0-1,1 0 1,-1 1-1,1-1 1,-1 0 0,-1 0-1,2 1-76,-1 0-1,1 0 0,0 1 1,0-1-1,0 0 0,0 0 0,-1 1 1,1-1-1,0 0 0,0 0 0,0 1 1,0-1-1,0 0 0,0 1 0,0-1 1,0 0-1,0 1 0,0-1 1,0 0-1,0 0 0,0 1 0,0-1 1,0 0-1,0 1 0,0-1 0,0 0 1,0 1-1,0-1 0,1 1 0,3 16 755,-2-7-307,2 24 297,-2 0-1,-3 39 1,0-21-198,1 303 1017,-1-341-1894,2 0 0,0 0 0,0-1 0,1 1 0,1 0 0,4 14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57.7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 9 1312,'1'-1'107,"0"0"-1,0 0 1,0 0 0,1 0-1,-1 1 1,0-1 0,1 1-1,-1-1 1,0 1 0,1-1-1,-1 1 1,1 0 0,19-1 9012,-28 6-8330,0 0 0,-1-1-1,0 0 1,-16 6 0,12-6-421,1 1-1,-13 8 1,21-11-329,0-1-1,0 1 1,0 1-1,1-1 0,-1 0 1,1 1-1,0-1 1,-1 1-1,1 0 1,0-1-1,1 1 0,-3 5 1,3-8-43,1 1 0,0 0 0,0-1 0,0 1 0,-1-1 1,1 1-1,0 0 0,0-1 0,0 1 0,0 0 0,0-1 0,0 1 0,0-1 0,0 1 1,0 0-1,1-1 0,-1 1 0,0 0 0,0-1 0,0 1 0,1-1 0,-1 1 1,0-1-1,1 1 0,-1-1 0,0 1 0,1-1 0,-1 1 0,1-1 0,-1 1 0,1-1 1,-1 0-1,1 1 0,-1-1 0,1 0 0,-1 1 0,1-1 0,0 0 0,-1 0 0,1 1 1,0-1-1,5 1-49,-1 1 0,1-1-1,10 0 1,-6 0 109,7 1-221,1-2 0,0 0 0,22-3 1,20-7-5294,-39 9 3778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58.1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 0 3904,'-3'21'7465,"-4"17"-5106,-9 56-1538,-14 62 308,2-17-264,26-128-845,1 1 0,0 0 0,1 0 0,0 0 0,1 0-1,3 15 1,-4-25-6,0-1 0,1 0 0,-1 0 0,1 1 0,-1-1 0,1 0 0,-1 0 0,1 0 0,0 0 0,0 0 0,-1 0 0,1 0-1,0 0 1,0 0 0,0 0 0,0 0 0,0-1 0,0 1 0,0 0 0,1-1 0,-1 1 0,0-1 0,0 1 0,0-1 0,1 1 0,-1-1 0,3 1 0,3-1-397,-1 0 0,1 0 0,0 0 0,9-2 0,5 0-2733,-3 4 1410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58.6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78 6048,'0'0'89,"0"0"1,-1 0 0,1 0-1,0-1 1,-1 1-1,1 0 1,0-1-1,-1 1 1,1 0 0,0-1-1,-1 1 1,1 0-1,0-1 1,0 1 0,-1 0-1,1-1 1,0 1-1,0-1 1,0 1-1,0 0 1,0-1 0,0 1-1,-1-1 1,1 1-1,0-1 1,0 1 0,0-1-1,1 1 1,-1 0-1,0-1 1,0 1 0,0-1-1,0 1 1,0-1-1,0 1 1,1 0-1,-1-1 1,0 1 0,0-1-1,0 1 1,1 0-1,-1-1 1,0 1 0,1-1-1,18-13 1186,-15 11-875,5-3-343,0 1 0,0 0 0,0 0 0,1 1-1,-1 0 1,1 1 0,0 0 0,0 0 0,0 1-1,0 0 1,21 0 0,-12 2-1148,1 1-1,-1 1 1,1 0 0,-1 2-1,25 7 1,-10-2-299,38 13 248,-54-16 1874,-1 2 0,18 9 0,-33-16-509,0 1 0,0-1 0,-1 0 0,1 1 0,0 0 0,-1-1 0,1 1 0,-1 0 0,1 0 0,-1 0 0,0 0 0,0 0 1,0 0-1,0 0 0,0 1 0,1 1 0,-2-3-227,0 0 0,0 0 0,0 0-1,0 0 1,0 0 0,1 0 0,-2 1 0,1-1 0,0 0 0,0 0 0,0 0 0,0 0 0,-1 0 0,1 0 0,0-1 0,-1 1 0,1 0-1,-1 0 1,1 0 0,-1 0 0,0 0 0,1 0 0,-1-1 0,0 1 0,1 0 0,-1-1 0,0 1 0,0 0 0,0-1 0,0 1 0,1-1-1,-1 1 1,0-1 0,0 0 0,0 1 0,0-1 0,-2 0 0,2 1-221,-1-1 1,1 0-1,0 1 0,-1-1 0,1 0 0,-1 0 1,1 0-1,0-1 0,-1 1 0,1 0 1,0 0-1,-1-1 0,1 1 0,0-1 1,-1 1-1,1-1 0,0 1 0,0-1 1,-2-1-1,1 0 16,0 0 1,0 0-1,0 0 0,1 0 1,-1 0-1,0 0 1,1 0-1,0 0 1,0-1-1,-1-2 0,0 0 373,0-1-1,0 1 0,1-1 0,0 0 1,0 1-1,1-1 0,0 0 0,0 0 1,1-7-1,-1 3 420,0 10-572,-1-1 0,1 0 0,0 0 0,0 0 0,0 1 0,0-1 0,0 0 0,0 0 0,0 0-1,0 1 1,0-1 0,0 0 0,1 0 0,-1 1 0,0-1 0,0 0 0,1 0 0,-1 1 0,0-1 0,1 0 0,-1 1 0,1-1 0,-1 0-1,1 1 1,-1-1 0,1 1 0,0-1 0,-1 1 0,1-1 0,0 1 0,-1-1 0,2 0 0,6 1-91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59.0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84 5 3072,'-4'13'1681,"4"-13"-1615,0 0 0,0 0 1,-1 0-1,1 1 0,0-1 1,0 0-1,0 0 0,0 1 1,0-1-1,-1 0 1,1 0-1,0 1 0,0-1 1,0 0-1,0 0 0,0 1 1,0-1-1,0 0 0,0 1 1,0-1-1,0 0 1,0 0-1,0 1 0,0-1 1,0 0-1,0 0 0,0 1 1,1-1-1,-1 2 174,1 0-1,-1 0 0,0 0 1,1 0-1,-1 0 0,0-1 1,0 1-1,0 0 0,0 0 1,-1 2-1,1-1-3,0-3-183,0 1-1,0-1 1,0 1-1,0-1 1,0 0-1,0 1 1,0-1-1,0 1 1,0-1-1,1 0 1,-1 1-1,0-1 1,0 0-1,1 1 1,-1-1-1,0 0 1,0 1-1,1-1 1,-1 0-1,0 0 1,1 1-1,-1-1 1,0 0-1,1 0 1,-1 0-1,0 1 1,1-1-1,0 0 1,15 1 718,-15-1-691,1 0 1,-1-1 0,0 1-1,0 0 1,1 0 0,-1-1 0,0 1-1,1-1 1,-1 1 0,0-1 0,0 0-1,0 1 1,0-1 0,0 0-1,0 0 1,0 0 0,0 0 0,0 0-1,0 0 1,0 0 0,1-2 0,-2 2-17,0 0 0,0-1 1,0 1-1,0-1 0,0 1 0,0 0 1,0-1-1,0 1 0,0-1 1,-1 1-1,1 0 0,0-1 1,-1 1-1,0 0 0,1-1 0,-1 1 1,0 0-1,1 0 0,-1 0 1,0 0-1,0 0 0,0 0 1,0 0-1,0 0 0,0 0 1,0 0-1,0 0 0,-1 0 0,1 1 1,0-1-1,0 1 0,-1-1 1,1 1-1,0-1 0,-2 1 1,-3-2-83,0 1 1,0-1-1,0 2 1,0-1 0,0 1-1,0 0 1,-7 0 0,-2 0-131,12 0 19,0 0-1,1 0 1,-1 0 0,0 0 0,0 0 0,1 0-1,-1 1 1,0-1 0,-4 3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49:59.3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0 4992,'-4'10'5671,"1"6"-3517,2-11-1945,0-1-1,0 0 1,0 0-1,0 1 1,0-1-1,-4 7 1,-1 0 134,6-10-306,-1 0 0,1 0 0,-1 0 1,0 0-1,1 0 0,-1 0 0,0 0 0,0 0 1,0 0-1,1 0 0,-3 0 0,24-16 828,-7 4-1185,2 0-1,17-9 1,-27 17 394,0 0-1,1 1 1,-1 0-1,1 0 1,-1 0-1,1 1 1,0 0-1,0 1 1,0-1-1,-1 1 1,10 1-1,-11 0-58,0 0 0,-1 0 0,1 0 0,-1 0 0,1 1 0,-1 0 0,0 0 0,0 0 0,0 0 0,0 1 0,0-1 0,0 1 0,-1 0 0,1 0 0,-1 0 0,0 1 0,6 6 0,-1 1-777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00.7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79 507 3328,'0'-1'81,"0"0"-1,0 0 1,0 1-1,0-1 1,0 0 0,0 1-1,0-1 1,0 0 0,-1 1-1,1-1 1,0 0 0,0 1-1,-1-1 1,1 0-1,-1 0 1,-7 0 551,7 1-629,-1 0 456,-1 1 0,0-1-1,1 1 1,-1 0 0,1 0 0,-1 0 0,1 0-1,0 0 1,-1 1 0,1-1 0,-3 4-1,1-3-310,1 1 0,0 0 0,0 0 0,0 0 0,1 1-1,-1-1 1,-2 5 0,3-4-189,1-1 0,0 1 0,0 0-1,0 0 1,0 0 0,0 0 0,1 0 0,0 0 0,0 7 0,0-9 43,0-1 0,0 1 0,1 0 0,-1 0 0,0 0 0,1 0 1,0 0-1,-1-1 0,1 1 0,0 0 0,0 0 0,0-1 0,0 1 0,0-1 0,0 1 1,0-1-1,1 1 0,-1-1 0,0 0 0,1 1 0,-1-1 0,3 1 0,1 0 56,-1-1-1,1 1 0,0-1 1,0 0-1,0-1 0,0 1 0,0-1 1,0 0-1,0 0 0,0-1 1,0 1-1,0-1 0,0 0 1,0-1-1,0 1 0,6-4 1,-2 2 58,0-2 0,-1 1 0,1-1 0,-1 0 1,0-1-1,0 0 0,11-12 0,-17 17-78,0-1 0,-1 0-1,1 0 1,-1 0 0,0 0-1,0 0 1,1 0-1,-1-1 1,-1 1 0,1 0-1,0 0 1,0-1 0,-1 1-1,1-1 1,-1 1 0,0 0-1,0-1 1,0 1 0,0-1-1,0 1 1,-1-1 0,0-2-1,1 3-65,-1 0 1,0 0-1,0 1 0,0-1 0,0 0 0,0 0 1,-1 0-1,1 1 0,0-1 0,-1 0 0,1 1 1,-1 0-1,0-1 0,0 1 0,1 0 0,-1 0 0,0 0 1,0 0-1,0 0 0,0 0 0,0 1 0,0-1 1,0 0-1,-4 1 0,-1-1-60,5 0 51,0 1 0,0-1 1,0 1-1,0 0 0,0 0 1,0 0-1,0 0 0,0 0 1,0 1-1,0-1 1,-4 2-1,62-58 469,-36 34-394,-1-1 1,-2-1-1,0 0 0,14-27 0,-25 41-53,111-197-294,-109 194 252,0 1 0,15-17 0,-23 28 56,1 1 0,-1-1 0,1 1 0,-1-1-1,1 0 1,-1 1 0,1-1 0,0 1 0,-1-1 0,1 1 0,0 0 0,-1-1 0,1 1 0,0 0 0,-1-1-1,1 1 1,0 0 0,0 0 0,0-1 0,-1 1 0,1 0 0,0 0 0,0 0 0,0 0 0,-1 0 0,2 1-1,-1-1 4,0 1-1,0 0 1,0 0-1,-1 0 0,1 0 1,0-1-1,0 1 1,-1 0-1,1 0 0,-1 1 1,1-1-1,-1 0 1,1 0-1,-1 0 1,0 0-1,1 0 0,-1 0 1,0 1-1,0-1 1,0 2-1,3 32-93,-2 64 1,-12 42 127,7-92 31,-41 313 1080,43-351-964,-10 36 329,11-44-413,0 1 0,-1-1 1,1 0-1,-1 0 0,0 0 0,0 0 0,0 0 1,0 0-1,0-1 0,-5 5 0,6-6-76,1-1 0,-1 1 0,0-1 0,0 1 0,1-1 0,-1 1 0,0-1 0,0 0 0,0 1 1,0-1-1,0 0 0,1 0 0,-1 0 0,0 0 0,0 1 0,0-1 0,0 0 0,0-1 0,0 1 0,0 0 0,0 0 0,1 0 0,-1 0 0,0-1 0,0 1 0,0 0 0,0-1 0,0 1 0,1-1 0,-1 1 0,0-1 0,1 1 0,-1-1 0,0 0 0,1 1 0,-1-1 1,0 0-1,1 1 0,-1-3 0,-2 0-7,1 0 1,1 0 0,-1-1 0,0 1-1,1-1 1,0 1 0,-1-1-1,0-5 1,2 2-69,-1 0-1,1 0 0,-1-1 1,2 1-1,-1 0 1,1 0-1,0 0 0,1 0 1,0 0-1,0 0 0,0 0 1,1 1-1,0-1 1,0 1-1,1 0 0,0 0 1,0 0-1,0 0 1,1 0-1,0 1 0,0 0 1,8-7-1,-6 7-302,0 0 0,1 0-1,-1 1 1,1 0 0,0 0 0,0 1-1,16-5 1,-16 6-430,1 0 1,-1 1-1,1 0 0,-1 1 1,1 0-1,0 0 0,-1 0 1,11 3-1,22 7-2367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01.8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156 62 1824,'22'-49'4661,"-20"46"-4084,5-6 2454,-8 17-2714,-10 35 576,-1-1 0,-26 59 0,-50 75 743,83-167-1528,0 0-115,0 0 0,0 1-1,1-1 1,0 1-1,-3 11 1,7-19 4,0 0 0,-1 1 0,1-1 1,0 0-1,0 0 0,0 0 0,0 1 0,1-1 1,-1 0-1,0 0 0,1 0 0,0 0 0,-1 0 0,1 0 1,0 0-1,0 0 0,0 0 0,3 3 0,-2-2 15,1-1 0,-1 0 0,1 0-1,-1 0 1,1 0 0,0-1-1,0 1 1,0 0 0,0-1 0,0 0-1,4 1 1,8 1 56,0 0-1,-1-1 1,1-1-1,20-1 1,-28 0-61,117 0-626,-114 0-447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02.2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93 5056,'-7'-6'2116,"25"6"-252,1 1-783,125-19 3110,70-36-2035,-210 52-2351,6-1 383,0 0-1,-1 1 0,21-3 0,-29 5-313,1 0-1,0 0 1,-1 0 0,1 0-1,0 0 1,-1 0 0,1 0-1,0 0 1,-1 1 0,1-1-1,-1 1 1,1-1 0,0 1-1,-1 0 1,1-1 0,-1 1 0,0 0-1,1 0 1,-1 0 0,0 0-1,1 0 1,-1 0 0,0 1-1,0-1 1,0 0 0,0 1-1,0-1 1,0 0 0,-1 1-1,1-1 1,1 4 0,0 13-3970,2 2 1264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02.9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78 534 4896,'-26'3'1584,"25"-3"-1555,1 0 0,0 0 0,-1 0 0,1 0 0,-1 0 0,1 0-1,-1 0 1,1 0 0,0 1 0,-1-1 0,1 0 0,-1 0 0,1 0 0,0 1 0,-1-1 0,1 0 0,0 0 0,-1 1 0,1-1 0,-1 1 0,-3 3 294,0 0 1,-1 1-1,2 0 0,-1 0 1,1 0-1,-1 0 0,1 1 1,1-1-1,-1 1 1,-2 9-1,4-12-264,1 0 0,-1 0 1,1-1-1,-1 1 0,1 0 1,0 0-1,0 0 0,0 0 0,1 0 1,-1 0-1,1 0 0,0 0 1,-1 0-1,1 0 0,1-1 0,-1 1 1,0 0-1,1-1 0,-1 1 1,1-1-1,0 1 0,0-1 0,-1 0 1,2 0-1,3 4 0,-2-4-14,0 1-1,0-1 1,0 0-1,0-1 1,0 1-1,1-1 1,-1 1-1,1-1 1,-1-1-1,1 1 0,-1-1 1,1 1-1,-1-1 1,1-1-1,-1 1 1,1 0-1,4-2 1,2 0 89,-1-1 0,1 0 0,-1 0 0,0-1 0,0-1 0,10-5 0,-13 6 78,0 0 0,-1-1 1,1 0-1,-1 0 0,0 0 0,10-13 0,-15 17-197,0 0 0,0 0 0,0-1 0,0 1 0,-1 0 0,1-1 0,0 1 0,-1-1 0,1 1 0,-1-1 0,1 0 0,-1 1 0,0-1 0,0 1 0,1-1 0,-1 0 0,0 1 0,-1-1 0,1 0 0,0 1 0,0-1 0,-1 1 0,1-1 0,-1 1 0,1-1 0,-1 1 0,0-1 0,1 1 0,-1-1 0,0 1 0,0 0 0,0-1 0,0 1 0,0 0 0,0 0 0,-1 0 0,1 0 0,0 0 0,-3-1 0,-3-3-78,-1 1-1,1 0 0,-1 1 1,0-1-1,0 2 0,-1-1 1,1 1-1,0 0 0,-1 1 1,-10-1-1,-14-3-553,13 4 98,20 1 491,-1 0 0,0 0 0,0 0 0,1 1 0,-1-1 0,0 0 0,0 0 0,1 1 0,-1-1 0,0 0 0,1 1 0,-1-1 0,0 0 0,1 1 0,-1-1 0,1 1 0,-1-1 0,1 1 0,-1-1 0,1 1 0,-1 0 0,0 0 0,1 0 14,0-1 0,0 1 0,0-1 0,0 0-1,0 1 1,0-1 0,0 0 0,0 1 0,0-1-1,0 1 1,0-1 0,0 0 0,1 1 0,-1-1-1,0 0 1,0 1 0,0-1 0,0 0 0,1 1 0,-1-1-1,0 0 1,0 1 0,1-1 0,-1 0 0,0 0-1,0 1 1,1-1 0,-1 0 0,0 0 0,1 0 0,-1 1-1,0-1 1,1 0 0,-1 0 0,1 0 0,14 5-46,-14-5 44,18 3 89,0 0 1,0-1-1,0-1 1,0-1-1,21-3 1,-7-1 225,-1-1 0,38-12 0,-59 14-252,-1-1 0,1 0 0,-1-1 0,0 0 0,0 0 0,-1-1 0,0-1 0,0 0 0,11-10 0,-9 5 17,1-1 1,-2 0 0,1-1 0,-2 0-1,12-22 1,-1-10 91,-2 0 1,-2-1-1,12-55 0,-24 87-195,-1 5 121,0-1-1,-1 1 1,0 0-1,-1-1 1,0 1-1,0-1 1,-2-15-1,-2 18-106,-1 7-59,3 2 76,0 0-1,0 0 1,0 0-1,0 0 1,0 0-1,0 0 1,0 0-1,1 0 1,-1 0-1,-1 3 1,-6 17 53,1 0 1,0 0-1,2 1 1,-5 36 0,3-20-8,-10 48 17,5-32 42,3 0 1,-5 90-1,14-141-336,1 17 162,4-7-2850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03.6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43 316 6560,'-26'-9'2117,"25"8"-1941,0 1-1,0 0 1,0-1 0,0 1 0,0-1-1,0 1 1,0-1 0,0 1-1,0-1 1,0 0 0,0 0-1,0 1 1,0-1 0,1 0 0,-2-2-1,2 3-108,0 0 1,0 0-1,0-1 0,0 1 0,0 0 0,0 0 0,0-1 1,0 1-1,0 0 0,0-1 0,0 1 0,0 0 0,0 0 0,0 0 1,0-1-1,0 1 0,0 0 0,1 0 0,-1-1 0,0 1 1,0 0-1,0 0 0,0 0 0,1-1 0,-1 1 0,0 0 1,0 0-1,0 0 0,1 0 0,-1 0 0,0-1 0,0 1 0,1 0 1,-1 0-1,0 0 0,0 0 0,1 0 0,-1 0 0,0 0 1,0 0-1,1 0 0,18-2-21,-1 1 0,1 1 0,-1 1 0,1 1 0,20 4 0,15 0 99,298 44 1226,-308-43-1283,-32-6-2,1 1 0,-1 0 0,0 1-1,19 7 1,-31-10-84,0 0 0,1 0 0,-1 0 0,0 0 1,0 0-1,0 0 0,0 0 0,0 0 0,0 0 0,1 1 0,-1-1 0,0 0 0,0 0 0,0 0 0,0 0 0,0 0 1,0 1-1,0-1 0,0 0 0,0 0 0,0 0 0,0 0 0,0 1 0,0-1 0,0 0 0,0 0 0,0 0 0,0 0 1,0 1-1,0-1 0,0 0 0,0 0 0,0 0 0,0 0 0,0 0 0,0 1 0,0-1 0,0 0 0,0 0 0,0 0 1,0 0-1,-1 0 0,1 1 0,0-1 0,0 0 0,0 0 0,0 0 0,0 0 0,-11 10 47,-13 4 8,-67 30 125,41-21 309,-68 43-1,126-66-399,7-5 68,-5 1-40,11-6-183,1 0 0,1 2-1,36-9 1,-58 17 33,1 0 0,-1 0 1,1 0-1,0 0 0,-1 0 0,1 0 1,-1 0-1,1 1 0,-1-1 0,1 1 1,-1-1-1,1 1 0,-1 0 0,0-1 1,1 1-1,-1 0 0,2 1 0,21 22-159,-7-6 107,-12-15 119,0 1 1,0-1-1,0-1 0,0 1 0,1-1 1,-1 0-1,1 0 0,-1 0 1,1-1-1,0 0 0,-1 0 0,1 0 1,0-1-1,0 0 0,0 0 0,-1 0 1,1-1-1,0 0 0,0 0 0,-1 0 1,1-1-1,-1 0 0,1 0 1,7-5-1,-3 2 68,-1-2 0,0 0 0,0 0 0,-1 0 0,0-1 0,0 0 0,-1-1 0,0 0 0,9-16 0,-2 0-34,-2-1 0,0-1 0,-2 0 0,7-32 1,18-119 356,-33 164-452,0-26 0,-2 36-56,0-1 0,-1 1 0,1-1 1,-1 1-1,0-1 0,0 1 0,-1 0 0,1-1 1,-3-4-1,4 9 63,0 0 1,-1-1-1,1 1 1,0-1-1,0 1 0,-1 0 1,1-1-1,0 1 1,0 0-1,-1-1 1,1 1-1,0 0 1,-1-1-1,1 1 1,0 0-1,-1 0 0,1-1 1,-1 1-1,1 0 1,0 0-1,-1 0 1,1 0-1,-1-1 1,1 1-1,-1 0 1,1 0-1,0 0 1,-1 0-1,0 0 0,0 1-1,0-1-1,1 0 1,-1 1-1,0-1 1,0 1-1,1 0 1,-1-1-1,0 1 1,1-1-1,-1 1 1,0 0-1,1 0 0,-1 1 1,-3 4-32,1 0 1,0 0-1,-2 8 0,-45 151 363,45-143-283,1 0 0,1 0 0,1 1 0,0-1 0,4 42-1,-1-57-50,1 0-1,-1 0 0,1 0 0,1 0 1,-1 0-1,1-1 0,5 10 0,-5-12-418,0 0 0,0 0 0,0 0 0,0 0 0,1 0 0,7 5 0,15 8-1409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36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22 203 3904,'-15'-46'1253,"14"43"-1186,0 1 0,0-1 1,0 0-1,1 0 0,-1 0 0,1 0 0,-1 0 0,1 1 1,0-1-1,0-4 0,1-3 186,-1 5 7,0 0-1,0 0 0,0 1 1,1-1-1,0 0 1,0 0-1,0 0 0,0 1 1,1-1-1,0 1 1,0-1-1,0 1 0,1 0 1,-1 0-1,1 0 1,5-6-1,-5 7-218,0 1-1,0-1 1,0 1 0,0-1 0,0 1 0,0 0-1,1 0 1,-1 1 0,1-1 0,-1 1-1,1 0 1,0 0 0,-1 0 0,1 0-1,0 0 1,0 1 0,0 0 0,0 0-1,0 0 1,-1 0 0,5 1 0,4 2 21,0 0 0,0 1 0,-1 1 0,1 0 1,-1 0-1,-1 1 0,1 0 0,-1 1 0,16 13 0,5 7 414,41 48 0,-50-51-54,-1 1 1,-1 1 0,22 39-1,-37-56-214,0 1 0,0 0 0,-1 0 0,-1 0 0,0 0 0,0 0 0,-1 1 0,0-1 0,0 1 0,-1 0 0,-1-1 0,0 1 0,-1 0 0,-1 13 0,-1-12 26,-1 1-1,0-1 1,-1 1-1,-11 20 0,-33 43 622,25-45-519,-1-1 0,-46 42 0,65-66-298,-2 1 0,1-1 0,-1-1 0,0 0 0,-14 8 0,20-12-195,0 0 1,0 0-1,0 0 0,-1-1 1,1 1-1,0-1 0,0 1 1,-1-1-1,1 0 0,0 0 1,-1 0-1,1 0 1,0 0-1,-1 0 0,1-1 1,0 1-1,0-1 0,-1 0 1,1 1-1,0-1 0,0 0 1,0 0-1,0-1 0,0 1 1,0 0-1,0-1 0,1 1 1,-4-4-1,3 3-362,1 0 0,-1 1 1,1-1-1,0 0 0,0-1 0,-2-3 0,1-13-1907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06.3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153 203 1728,'1'0'183,"-1"-1"-1,1 1 1,-1-1 0,1 0 0,-1 1-1,1-1 1,-1 0 0,0 1 0,0-1-1,1 0 1,-1 1 0,0-1 0,0 0-1,0 0 1,0 1 0,0-1 0,0 0-1,0 0 1,0 1 0,0-1 0,0 0-1,0 0 1,0 1 0,0-1-1,-1 0 1,1 1 0,0-1 0,-1 0-1,1 1 1,-1-2 0,0 0 98,0 1 0,0-1 0,0 0 0,0 1 0,0-1 0,0 1-1,-1-1 1,1 1 0,0 0 0,-1-1 0,1 1 0,-3-1 0,1 1-160,-1 0 1,1 0-1,-1 1 1,0-1-1,1 1 0,-1 0 1,1 0-1,-1 0 0,1 1 1,-1-1-1,1 1 1,-1 0-1,-5 2 0,3-1-90,0 0 0,-1 1 0,1 0-1,0 0 1,0 1 0,-7 4 0,11-6-38,0 0 1,-1-1-1,1 1 1,0 0-1,0 0 1,0 1-1,0-1 0,0 0 1,1 1-1,-1-1 1,1 1-1,0-1 1,-1 1-1,1-1 1,0 1-1,0 0 1,1 0-1,-1 0 1,1 0-1,-1-1 1,1 1-1,0 0 1,0 0-1,0 0 1,0 0-1,1 3 1,1 3 20,0 0 0,1 0 0,0 0 0,0 0 0,1 0 1,0-1-1,1 0 0,0 0 0,0 0 0,0 0 1,12 11-1,-14-16 40,0 0 0,0 0 0,0 0 1,0-1-1,1 1 0,-1-1 0,1 0 1,-1 0-1,1 0 0,0-1 0,0 1 1,-1-1-1,1 0 0,0 0 0,0 0 1,0-1-1,1 1 0,-1-1 0,0 0 0,0 0 1,0 0-1,0-1 0,0 0 0,0 0 1,0 0-1,0 0 0,0 0 0,0-1 1,3-1-1,11-8 125,-1-1 0,0-1 0,-1 0 1,22-24-1,4-4 56,4-6-1046,-52 61 823,1 1 1,1-1-1,0 1 1,1 0-1,1 0 1,0 1-1,1-1 0,2 21 1,-1-32 10,1 0 0,-1-1-1,1 1 1,0 0 0,0-1 0,1 1 0,1 4-1,-2-7-9,-1 0 0,1 0 0,0 0 0,-1 0 0,1 0 0,-1 0-1,1 0 1,0-1 0,0 1 0,0 0 0,-1 0 0,1-1 0,0 1 0,0-1-1,0 1 1,0-1 0,0 1 0,0-1 0,0 1 0,0-1 0,0 0-1,0 0 1,1 1 0,-1-1 0,0 0 0,0 0 0,0 0 0,0 0-1,0 0 1,2-1 0,5-2 122,0-1 0,-1 0 1,1 0-1,-1-1 0,0 0 0,0 0 0,-1-1 0,9-9 0,9-6 57,-12 11-142,79-59 108,-19 16-537,-71 53 353,-1-1 0,1 1-1,0-1 1,-1 1 0,1-1-1,0 1 1,0 0 0,-1 0-1,1-1 1,0 1 0,0 0-1,-1 0 1,1 0 0,0 0-1,0 0 1,1 0 0,-2 0 17,1 0 0,-1 1 0,0-1 0,0 0 0,1 0 0,-1 0 0,0 1 0,1-1 0,-1 0 0,0 1 0,0-1 0,1 0 0,-1 0 0,0 1 0,0-1 0,0 0 0,0 1 0,0-1 0,1 1 0,-1-1 0,0 0 1,0 1-1,0-1 0,0 1 0,0 4-5,0 0 0,-1-1 0,1 1 0,-3 7 0,1 0 25,1-4 0,1 1 0,0-1-1,1 1 1,-1-1 0,1 0 0,1 0 0,0 1 0,4 12-1,-4-15 25,1-1 0,-1 0 0,1 0 0,0 0 0,0 0 0,0 0 0,1-1 0,0 1 0,0-1 0,0 0 0,0 0 0,0 0 0,8 4-1,-9-7-17,-1 1-1,0-1 0,1 0 0,-1-1 1,0 1-1,1 0 0,-1-1 0,1 1 1,-1-1-1,1 0 0,-1 0 0,1 0 0,0 0 1,-1 0-1,5-1 0,-2-1 8,-1 1 0,1-1 0,0 0-1,-1 0 1,0-1 0,1 1 0,5-6 0,3-2 160,-1-2 1,-1 1 0,19-25 0,-23 26-87,-1 0 0,1 0 0,-1-1 0,-1 0 0,0 0 0,-1-1 0,6-22 0,-9 31-116,-1 2-2,0 0 0,1 0 0,-1 0 0,0 0 0,0 0 1,0 0-1,0 0 0,0 0 0,0 0 0,0 0 0,0 1 0,0-1 0,0 0 0,-1 0 0,1 0 1,0 0-1,-1 0 0,1 0 0,0 0 0,-1 0 0,1 1 0,-1-1 0,0 0 0,1 0 1,-1 0-1,1 1 0,-1-1 0,0 0 0,0 1 0,-1-1 0,2 0 10,0 1-1,0 0 0,0 0 1,0 0-1,0 0 1,0 0-1,-1 0 0,1 0 1,0 0-1,0-1 1,0 1-1,0 0 1,0 0-1,0 0 0,0 0 1,0 0-1,0-1 1,0 1-1,0 0 1,0 0-1,0 0 0,0 0 1,0 0-1,0-1 1,0 1-1,0 0 0,0 0 1,0 0-1,0 0 1,0 0-1,0-1 1,0 1-1,0 0 0,0 0 1,0 0-1,0 0 1,0 0-1,1 0 1,-1 0-1,0-1 0,0 1 1,0 0-1,0 0 1,0 0-1,0 0 0,0 0 1,1 0-1,-1 0 1,0 0-1,0 0 1,0 0-1,0 0 0,0 0 1,1 0-1,-1 0 1,0-1-1,0 1 0,0 0 1,0 0-1,0 0 1,1 1-1,-1-1 1,0 0-1,0 0 0,0 0 1,0 0-1,0 0 1,1 0-1,13 0-190,-11 0 172,2 0 31,0 0 1,1 0-1,-1 0 0,0 0 0,0 1 0,0 0 1,0 0-1,0 1 0,0-1 0,0 1 1,5 3-1,-6-3-13,0 0-1,0 0 1,0 0 0,-1 1 0,1-1-1,-1 1 1,0 0 0,0 0 0,0 0 0,0 0-1,0 1 1,-1-1 0,1 1 0,-1 0-1,0 0 1,0 0 0,-1 0 0,3 6-1,1 10 35,-5-15-5,1 0 0,1 0 0,-1-1 0,0 1-1,1-1 1,2 5 0,-3-8-14,0 0-1,-1 0 1,1 0-1,0 0 1,0-1-1,-1 1 1,1 0 0,0 0-1,0-1 1,0 1-1,0-1 1,0 1-1,0-1 1,0 1-1,0-1 1,0 0 0,0 1-1,0-1 1,0 0-1,0 0 1,0 0-1,1 0 1,-1 0-1,0 0 1,0 0-1,0 0 1,0 0 0,0-1-1,0 1 1,0 0-1,2-1 1,10-4 120,0-1-1,0-1 1,-1 1 0,24-18 0,3-2 9,-30 21-93,113-64-54,-110 64-2,-7 3-25,0-1 0,1 0 1,-1 0-1,0 0 0,5-5 0,-9 7-108,1 2 142,0 1-1,-1-1 1,1 0 0,0 0 0,-1 1-1,1-1 1,-1 1 0,1 0 0,-1-1-1,0 1 1,0 0 0,0 0 0,2 3-1,16 56-141,-13-47 181,1-1 0,1 0 0,0-1 0,14 18 0,-21-29-13,0 0-1,0 0 1,0 0-1,0 0 1,0 0-1,0 0 1,0 0 0,1 0-1,-1 0 1,0-1-1,0 1 1,1 0-1,-1-1 1,0 1-1,1-1 1,-1 0 0,1 1-1,-1-1 1,0 0-1,1 0 1,-1 0-1,1 0 1,-1 0-1,1 0 1,-1 0-1,1 0 1,-1-1 0,0 1-1,1-1 1,-1 1-1,0-1 1,1 1-1,-1-1 1,0 0-1,0 0 1,1 1 0,-1-1-1,0 0 1,2-2-1,1-1 45,0-1 1,1 0-1,-2 1 0,1-2 0,0 1 1,-1 0-1,4-10 0,-3 7 129,-1-1 1,-1 1-1,3-15 1,-4 21-191,-1-1 1,0 1 0,1-1 0,-1 1-1,0-1 1,0 1 0,-1-1 0,1 1-1,-1-1 1,1 1 0,-1-1-1,0 1 1,1 0 0,-1-1 0,0 1-1,-3-4 1,4 5-29,-1 1 1,1 0-1,0-1 0,0 1 0,-1 0 1,1 0-1,0-1 0,0 1 0,-1 0 0,1-1 1,0 1-1,-1 0 0,1 0 0,0 0 1,-1 0-1,1-1 0,0 1 0,-1 0 1,1 0-1,-1 0 0,1 0 0,0 0 1,-1 0-1,1 0 0,-1 0 0,1 0 1,0 0-1,-1 0 0,1 0 0,0 0 0,-1 0 1,1 0-1,-1 1 0,1-1 0,0 0 1,-1 0-1,1 0 0,0 1 0,-1-1 1,1 0-1,0 0 0,-1 1 0,1-1 1,0 0-1,0 0 0,-1 1 0,1-1 1,0 0-1,0 1 0,0-1 0,-1 1 1,0 1-12,0 0 0,1 0 1,-1 0-1,0 0 0,1 0 1,-1 0-1,1 0 0,-1 3 1,1 1 18,1 1-1,-1-1 1,1 0 0,1 1 0,-1-1-1,1 0 1,0 0 0,0 0 0,1 0-1,-1 0 1,2-1 0,-1 1 0,0-1-1,1 0 1,0 0 0,0 0 0,1 0-1,6 5 1,-9-9 29,0 0-1,0 1 1,0-1 0,1 0-1,-1 0 1,1-1-1,-1 1 1,1 0 0,-1-1-1,1 1 1,-1-1 0,1 0-1,-1 0 1,1 0-1,-1 0 1,1 0 0,-1-1-1,1 1 1,-1-1-1,1 1 1,3-3 0,6-2 108,0-1 0,-1 0-1,14-10 1,15-7-97,34-16 113,-65 34-158,-9 5 27,1-1 0,0 1 0,0-1 0,-1 1 0,1-1 0,0 1 0,0-1 0,0 1 0,0 0 0,0 0 0,0-1 0,0 1 0,-1 0 0,1 0 0,0 0 0,0 0 0,0 0 0,0 0 0,0 0 1,2 1-1,-3-1 6,0 1 0,1-1 0,-1 1 0,1-1 0,-1 1 1,0-1-1,0 1 0,1-1 0,-1 1 0,0 0 1,0-1-1,0 1 0,0-1 0,1 1 0,-1 0 0,0-1 1,0 1-1,0-1 0,0 1 0,-1 0 0,1-1 1,0 2-1,-2 5 14,0 0 0,0 0 1,-6 13-1,-1-4 139,7-13-117,0 0 0,1 1 0,-1-1 0,1 0-1,-1 0 1,1 1 0,0-1 0,0 4 0,1-7-38,0 1 0,0-1 0,0 0 1,0 0-1,0 0 0,0 0 0,0 0 0,0 0 1,0 0-1,1 1 0,-1-1 0,0 0 0,0 0 1,0 0-1,0 0 0,0 0 0,0 0 0,0 0 1,1 0-1,-1 0 0,0 0 0,0 0 0,0 0 1,0 0-1,0 0 0,1 0 0,-1 0 0,0 0 1,0 0-1,0 0 0,0 0 0,0 0 0,1 0 1,-1 0-1,0 0 0,0 0 0,0 0 0,0 0 1,0 0-1,0 0 0,1 0 0,-1-1 0,0 1 0,0 0 1,0 0-1,0 0 0,0 0 1,33-24 18,-26 18-51,-1 1 0,2-1 0,13-6 0,-17 10-3,1 0-1,-1 0 1,1 0-1,-1 1 1,1 0-1,0 0 1,0 1 0,6-1-1,-8 1 15,-1 0 0,0 0 0,0 0 0,0 1-1,0-1 1,0 1 0,0-1 0,0 1 0,0 0 0,0 0 0,0 0-1,0 0 1,0 0 0,0 0 0,-1 1 0,1-1 0,0 1-1,-1-1 1,1 1 0,-1-1 0,0 1 0,2 3 0,13 28 19,8 14-98,-22-44 92,0 0 0,0 0-1,1 0 1,-1 0-1,1 0 1,0 0-1,0 0 1,0-1-1,0 0 1,5 4-1,-6-6 17,0 1 0,0 0 0,-1-1 0,1 1 0,0-1 0,0 1 0,0-1 0,0 0-1,0 0 1,0 0 0,0 0 0,0 0 0,0-1 0,0 1 0,0 0 0,0-1 0,0 0 0,0 1 0,-1-1 0,1 0 0,0 0 0,1-1 0,4-3-16,0 1 1,-1-2 0,11-10 0,-11 10 29,122-130 407,-94 100-453,-21 22 56,0 0-1,-1-1 0,-1-1 0,0 0 0,-2 0 0,1-1 0,-2 0 0,8-22 0,-16 38-44,1 0-1,-1-1 1,1 1-1,-1-1 1,0 1 0,0-1-1,0 1 1,0 0-1,0-1 1,0 1-1,0-1 1,0 1-1,0-1 1,-1 1-1,1 0 1,0-1-1,-1 1 1,0-2-1,0 2 3,1 1-1,0 0 0,-1-1 0,1 1 0,0 0 0,0 0 0,-1 0 1,1-1-1,0 1 0,-1 0 0,1 0 0,-1 0 0,1 0 0,0 0 0,-1 0 1,1 0-1,0-1 0,-1 1 0,1 0 0,-1 0 0,1 0 0,0 1 1,-1-1-1,0 0 0,0 0-4,0 1 1,-1-1-1,1 1 1,0 0 0,0-1-1,0 1 1,0 0-1,0 0 1,-1 0-1,0 1 1,-5 6-7,0 0 1,1 1-1,0 0 1,1 0-1,-1 0 1,2 1-1,-8 18 1,1 6 3,-6 36 0,13-49-78,1-1 1,1 1 0,1 0-1,1 0 1,1 1 0,1-2-1,8 39 1,-3-42-2810,-3-6 210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06.7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28 8064,'-26'-13'3648,"22"13"-2048,13 0-1184,9 0 416,8 0-512,10 0-160,7-4-96,14 1 416,18-5-256,4 8-3680,9 0 1856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07.7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4 288 2720,'0'0'37,"-1"0"1,1 0-1,0 0 1,0 0-1,0 0 1,0 0-1,-1 0 0,1 0 1,0-1-1,0 1 1,0 0-1,0 0 1,0 0-1,0 0 1,-1 0-1,1 0 0,0-1 1,0 1-1,0 0 1,0 0-1,0 0 1,0 0-1,0-1 1,0 1-1,0 0 0,0 0 1,0 0-1,0-1 1,0 1-1,0 0 1,0 0-1,0 0 0,0-1 1,6-2 1179,13 1 735,-15 1-1541,3 0-104,1-1 0,0 0 0,-1 0 0,0-1 0,0 0 0,0-1 0,0 0 0,0 0 0,0 0 0,-1 0 0,0-1 0,0 0 0,0-1 0,6-7 0,7-10 4,-1-1-1,20-36 1,-36 58-275,17-31 540,19-39 0,-40 88-999,-6 35 814,4-38-228,1 0-1,1 1 0,0 0 1,1 0-1,0 0 0,1 0 1,1-1-1,3 23 1,-4-36-138,0 1 1,0 0 0,0 0 0,1 0-1,-1 0 1,0 0 0,0 0 0,1-1-1,-1 1 1,1 0 0,-1 0 0,1-1-1,-1 1 1,1 0 0,-1 0 0,1-1-1,0 1 1,-1-1 0,1 1 0,0-1 0,0 1-1,-1-1 1,1 1 0,2 0 0,-2-1 7,0 0-1,1 0 1,-1 0 0,0-1 0,0 1 0,1 0 0,-1 0 0,0-1 0,0 1 0,1-1 0,-1 1 0,0-1 0,0 0 0,0 1 0,2-2-1,6-6 113,-1 1 0,0-2-1,10-11 1,-9 9-129,14-12-20,52-51-264,-66 66 275,0 0 0,1 1-1,0 1 1,0 0 0,1 0 0,12-5 0,-22 11 7,-1 0 0,1 0 0,0-1 0,0 1 0,0 0 0,-1 0 0,1 0 0,0 0 0,0 0 0,0 0 0,-1 0 0,1 0 0,0 0 0,0 1 0,-1-1-1,1 0 1,0 0 0,0 1 0,-1-1 0,1 0 0,0 1 0,-1-1 0,2 1 0,-1 1 2,0-1 0,0 0-1,0 0 1,0 0-1,-1 1 1,1-1 0,0 0-1,-1 1 1,1-1-1,-1 1 1,1 2 0,0 4 45,-1 0 0,1 1-1,-3 12 1,2-16-6,-2 11 186,-1 0-1,-6 24 1,-1 0 130,10-38-318,-2 6 315,4-11-198,8-12-126,3 0-103,0 0 0,2 0 0,19-15 1,-27 25 19,1-1 1,0 1 0,0 1-1,0-1 1,1 1 0,0 1-1,-1 0 1,1 0 0,12-2-1,-17 5 15,0-1 0,0 1 0,0 1 0,0-1 0,0 1-1,0-1 1,0 1 0,0 0 0,-1 1 0,1-1 0,0 1 0,4 2-1,9 3 25,-7-3 85,0 1 0,0 1 1,-1-1-1,0 1 0,15 12 0,-19-13-537,-1 0-1,1 0 1,-1 0-1,6 8 1,-8-9-543,0-1 0,0 1 1,0-1-1,-1 1 0,0 0 0,0 0 1,0-1-1,1 7 0,1 6-2194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08.1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25 5216,'-36'-24'2368,"33"29"-2048,11-2-1312,5 2-1376,10 6 1280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10.0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69 589 2976,'0'-1'126,"0"-1"1,0 1 0,0-1-1,0 1 1,1 0-1,-1 0 1,0-1 0,1 1-1,-1 0 1,1-1-1,0 1 1,-1 0-1,1 0 1,0 0 0,0 0-1,0 0 1,0 0-1,0 0 1,1-1-1,29-29 2616,-13 13-1519,-9 9-794,9-9 71,-1-1 0,-1 0-1,-1-1 1,18-31 0,-27 38-422,-5 10-102,1 0-1,-1 0 1,1 0 0,-1 0-1,1 0 1,0 0-1,0 0 1,1 1 0,3-5-1,-6 19-252,0-1 273,-2 1 0,0-1 0,0 0 0,-6 17 0,-1 5 35,-9 41 527,-2-1 0,-41 93 0,56-155-508,-4 10 299,-1 0 1,-16 24 0,22-39-218,-1 0 1,1-1 0,-1 1 0,0-1 0,0 0 0,-1 0 0,0-1 0,0 1 0,0-1 0,0-1 0,-9 5 0,14-8-120,0 1 1,1-1-1,-1 0 1,0 1-1,0-1 1,0 0 0,1 1-1,-1-1 1,0 0-1,0 0 1,0 0 0,0 0-1,1 0 1,-1 0-1,0 0 1,0 0-1,0 0 1,0-1 0,-1 1-1,2-1-13,0 1-1,-1 0 1,1-1-1,0 1 1,0-1 0,-1 1-1,1 0 1,0-1-1,0 1 1,0-1-1,-1 1 1,1-1 0,0 1-1,0-1 1,0 1-1,0-1 1,0 1-1,0-1 1,0 1-1,0-1 1,0 1 0,0-1-1,1 0 1,0-3-28,0 1 0,0-1 0,1 1 0,-1-1 0,1 1 0,0 0 0,4-6 0,226-263-788,-201 239 763,51-43-1,-59 59 253,1 0 0,47-23 1,-62 36-54,-8 4-92,0 0 0,0-1 0,1 1 0,-1-1 0,0 1-1,0-1 1,0 1 0,0-1 0,0 0 0,0 0 0,0 0 0,0 1 0,2-3 0,-11 22-109,1 1 0,-8 37-1,15-55 71,0 1 0,0 0 0,0 0 0,0 0 0,0 0 0,1 0-1,-1-1 1,1 1 0,0 0 0,0 0 0,1 3 0,-1-5-7,-1 0 0,1 0 0,-1 0 0,1 0 0,-1 0 1,1-1-1,-1 1 0,1 0 0,-1-1 0,1 1 0,0 0 1,0-1-1,-1 1 0,1-1 0,0 1 0,0-1 0,0 1 0,0-1 1,-1 0-1,1 1 0,0-1 0,0 0 0,0 0 0,0 0 1,0 1-1,0-1 0,0 0 0,0 0 0,0 0 0,0-1 1,0 1-1,0 0 0,-1 0 0,1 0 0,0-1 0,1 1 0,11-7 124,0 0-1,14-10 0,3-2 51,30-19 38,11-6-408,-70 43 168,0 1 0,-1 0-1,1-1 1,0 1 0,0 0 0,0-1-1,-1 1 1,1 0 0,0 0-1,0 0 1,0-1 0,0 1-1,1 0 1,-2 1 12,0-1-1,1 0 1,-1 0 0,0 0-1,0 0 1,1 0 0,-1 0 0,0 1-1,0-1 1,1 0 0,-1 0-1,0 0 1,0 1 0,0-1-1,0 0 1,1 0 0,-1 1 0,0-1-1,0 0 1,0 0 0,0 1-1,0-1 1,0 0 0,1 0-1,-1 1 1,0-1 0,0 4-35,0-1-1,0 0 1,-1 1 0,1-1-1,-2 6 1,0 3 11,0 3 78,1 1-1,0 0 0,1 0 1,1 0-1,0 0 0,1 0 1,8 28-1,-9-41-22,0 0 0,0 0 0,0-1 0,1 1 0,-1-1 0,1 1 0,-1-1 0,4 3 0,-5-4-2,1 0-1,0-1 1,0 1 0,-1 0 0,1-1 0,0 1 0,0-1 0,0 0-1,-1 1 1,1-1 0,0 0 0,0 1 0,0-1 0,0 0 0,0 0 0,0 0-1,0 0 1,0 0 0,0 0 0,0 0 0,0 0 0,-1 0 0,1 0-1,0 0 1,0-1 0,0 1 0,0 0 0,0-1 0,0 1 0,1-1-1,5-5 30,1 0 0,-1-1 0,0 1 0,0-2 0,-1 1-1,0 0 1,7-14 0,6-4-49,-5 7-94,1 2 0,1 0-1,29-23 1,-36 32 79,-8 6 20,0 0 1,1 0 0,-1 0 0,0 0 0,1 0 0,-1 0 0,1 0 0,-1 0 0,1 0 0,0 1 0,-1-1-1,1 1 1,0-1 0,-1 1 0,4-1 0,-5 2 1,0 0 0,0-1 0,1 1 0,-1-1 0,0 1-1,0 0 1,0-1 0,1 1 0,-1 0 0,0-1 0,0 1 0,0 0 0,0-1 0,0 1-1,-1 1 1,1-2 5,-1 13 141,-1 0 1,0 0-1,-5 16 1,1-5-101,-6 18 356,11-40-116,5-11-102,0-1-195,1 0 0,0 0 0,0 0 0,1 1 0,1 0 0,-1 0 1,1 0-1,15-12 0,-16 15-25,0 1-1,0 0 1,1 0-1,0 0 1,0 1 0,0 0-1,1 1 1,0-1 0,-1 1-1,1 1 1,0-1-1,11 0 1,-18 2 19,1 1 0,0 0 0,0 0 0,0 0 1,0 0-1,-1 0 0,1 0 0,0 0 0,0 1 0,0-1 0,-1 1 0,1-1 0,0 1 0,-1 0 1,1 0-1,0 0 0,-1 0 0,1 0 0,1 1 0,0 2 19,-1-1 0,0 0 0,0 1 0,0-1 0,0 1 0,3 7 0,-2-3 39,-2-6-43,0 1-1,0-1 0,0 0 1,1-1-1,-1 1 1,0 0-1,1 0 0,-1 0 1,1-1-1,0 1 0,-1-1 1,1 1-1,0-1 0,0 0 1,0 0-1,0 0 0,0 0 1,0 0-1,0 0 1,0 0-1,1-1 0,-1 1 1,0-1-1,0 0 0,1 0 1,-1 1-1,4-2 0,5 0 38,-1 0-1,1-1 1,-1-1-1,18-6 1,-11 4-27,147-52 35,-141 48-49,4 1 105,-40 14-98,0 1 0,1 1 0,0 0 0,0 0 1,-11 11-1,19-15-33,0 0 0,1 0 0,-1 0 0,1 1 0,0-1 0,0 1 0,1-1 0,-1 1 0,1 0 0,0 0 1,1 1-1,-1-1 0,1 0 0,0 0 0,0 1 0,0 9 0,1-12 37,0-1 0,0 0 1,0 0-1,1 0 0,-1 0 0,1 0 0,0 0 0,-1 0 1,1 0-1,0 0 0,0-1 0,0 1 0,0 0 0,0 0 1,1-1-1,-1 1 0,0-1 0,1 1 0,-1-1 1,1 1-1,0-1 0,-1 0 0,1 0 0,0 0 0,0 0 1,0 0-1,0 0 0,3 1 0,-1-1 7,0-1 0,0 1 0,0 0 0,0-1 0,-1 0 0,1 0 0,0 0 0,0 0 0,0-1 1,0 1-1,0-1 0,-1 0 0,1 0 0,6-3 0,6-6-43,-1 0 1,0-1-1,0 0 1,20-21-1,23-18 136,-30 29-89,10-6-41,53-50-1,-72 57 39,-1-1 0,-1-1 0,-1 0 0,0-1-1,-2-1 1,-1 0 0,-1-1 0,-1-1 0,-1 0 0,-1 0 0,6-33 0,-14 53-38,0 0 0,0-1 1,-1-11-1,0 17 11,0 1 0,0-1 0,0 1 0,0-1 0,0 0 0,0 1 0,0-1 0,-1 1 0,1-1 0,0 1 0,0-1 0,-1 0 0,1 1 0,0-1-1,0 1 1,-1 0 0,1-1 0,-1 1 0,1-1 0,-1 0 0,0 1-2,0 0-1,1 0 0,-1 0 1,0 0-1,1 0 1,-1 1-1,0-1 0,1 0 1,-1 0-1,0 0 1,1 1-1,-1-1 0,0 0 1,1 1-1,-1-1 1,1 0-1,-1 1 0,1-1 1,-1 1-1,1-1 1,-1 1-1,1-1 0,-1 2 1,-5 4-60,0 1 0,1 0 0,0 1 0,1-1 0,0 1 0,-5 10 0,-17 54-73,18-48 107,-1-1-232,-5 18 611,-19 81 0,31-110-718,0 1 0,1-1-1,0 1 1,1 0 0,1-1 0,0 1 0,0 0 0,1-1 0,1 0 0,0 1 0,6 13 0,0-4-5211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10.4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44 5632,'-18'-20'2112,"18"16"-1664,5-5-96,-5 6 1056,5 0-832,-2-2 128,7 5-416,-2 0-416,5 5 64,9 1 160,4 3-64,0 7-288,5-2 160,0 3-3584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11.0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34 3968,'1'0'45,"-1"0"0,0 0-1,1 0 1,-1 0 0,1 0 0,-1 0 0,0 0 0,1 0 0,-1 0 0,0 0-1,1 0 1,-1 0 0,0 0 0,1 0 0,-1 1 0,0-1 0,1 0 0,-1 0-1,0 0 1,1 1 0,-1-1 0,0 0 0,1 0 0,-1 1 0,0-1 0,0 0-1,0 0 1,1 1 0,-1-1 0,0 0 0,0 1 0,0-1 0,0 0-1,1 1 1,-1-1 0,0 0 0,0 1 0,0-1 0,0 1 0,0-1 0,0 0-1,0 1 1,0-1 0,-1 4 1735,0 11 1506,-2-1-2564,-6 27 289,8-37-945,1-1 0,0 1 0,0 0 0,0-1 1,0 1-1,0-1 0,1 1 0,0-1 0,2 6 0,-3-8-123,0 0 0,0-1 0,0 1 0,1-1 0,-1 1-1,0 0 1,0-1 0,1 1 0,-1-1 0,1 1 0,-1-1-1,0 1 1,1-1 0,-1 1 0,1-1 0,-1 0 0,1 1 0,-1-1-1,1 0 1,-1 1 0,1-1 0,0 0 0,-1 0 0,1 1 0,-1-1-1,1 0 1,0 0 0,-1 0 0,1 0 0,0 0 0,-1 0 0,1 0-1,-1 0 1,1 0 0,0 0 0,-1 0 0,1 0 0,-1-1 0,1 1-1,0 0 1,-1 0 0,1-1 0,-1 1 0,1 0 0,-1-1 0,1 1-1,-1 0 1,2-2 0,2-1-615,-1 0 0,1-1 0,-1 0 0,5-6 0,-7 9 619,30-35-4071,-1 1 4169,-25 29 864,-1 0-1,0 0 1,0 0-1,2-8 1,2 2 1033,-7 11-1876,0-1 0,0 1 0,0 0-1,-1-1 1,1 1 0,0 0-1,-1-1 1,1 1 0,-1-1-1,1 1 1,0-2 0,-1 2-194,1 2 66,0 0 1,0-1 0,0 1-1,0 0 1,0 0 0,0 0-1,0 0 1,0 0 0,0 0-1,0 1 1,1 0 0,3 5-41,7 9 82,0 0-1,12 21 1,-12-17 76,-7-11 124,0 1 1,4 10-1,-6-10-25,2-1 0,7 16 0,-10-23-62,0 1 0,0-1 0,0 0 0,0 1 1,0-1-1,0 0 0,1 0 0,-1 0 0,1 0 0,-1-1 0,1 1 0,0-1 0,3 2 0,-5-3-20,0 0-1,0 0 1,0 1-1,1-1 1,-1 0-1,0 0 1,0-1-1,0 1 1,0 0-1,0 0 1,0 0-1,0-1 1,0 1-1,0-1 1,0 1-1,0-1 1,0 1-1,0-1 1,0 1-1,0-1 1,0 0-1,0 0 1,0 1-1,-1-1 1,1 0-1,0 0 1,-1 0-1,2-1 1,0-2 105,1 0-1,-1 0 1,0 0 0,4-10 0,-5 11-107,0-1-1,-1 1 0,1-1 0,-1 0 1,0 1-1,0-1 0,0 0 1,0 1-1,0-1 0,-1 0 1,0 1-1,0-1 0,0 1 1,0-1-1,0 1 0,-1-1 1,0 1-1,1 0 0,-1 0 0,0 0 1,-1 0-1,1 0 0,0 0 1,-1 1-1,0-1 0,1 1 1,-1-1-1,0 1 0,0 0 1,-1 0-1,1 1 0,0-1 1,-1 1-1,1-1 0,0 1 1,-1 0-1,-5-1 0,0 1-389,7 1 294,0-1 1,0 1-1,0 0 0,0-1 0,0 1 1,0 0-1,0 0 0,0 1 1,0-1-1,0 0 0,0 1 0,0-1 1,0 1-1,0 0 0,-2 1 1,12 2-392,2-3 206,0 0 0,0 0 1,0-1-1,0-1 1,0 0-1,13-3 0,12 0-88,14-1 311,205-10-26,-234 16 684,26-1 1207,-42 0-1827,0 0 0,0 0 0,0 0 0,0 1 0,0 0-1,1 0 1,-1 0 0,-1 0 0,1 1 0,0-1 0,0 1-1,0 0 1,-1 0 0,1 0 0,-1 1 0,0-1-1,1 1 1,-1 0 0,-1 0 0,1 0 0,4 6 0,3 5 164,0 1 0,0 1 0,11 25 0,-13-21-57,11 32 0,-12-20-2890,-6-31 2408,-1 1-1,0-1 1,0 0-1,0 0 1,0 0 0,0 1-1,0-1 1,0 0-1,0 0 1,0 0-1,0 0 1,-1 1 0,1-1-1,-1 0 1,1 0-1,-1 0 1,0 2-1,0-2 78,0-1-1,0 1 0,0-1 0,0 1 1,0-1-1,-1 1 0,1-1 0,0 0 1,0 1-1,0-1 0,0 0 0,0 0 1,0 0-1,-1 0 0,1 0 0,0 0 1,0 0-1,0-1 0,0 1 0,0 0 1,-2-1-1,-37-11-2984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11.4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70 17 9312,'-47'-16'3424,"43"24"-2656,-6-3-192,7-5-480,-2 3-160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17.8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159 291 3136,'0'-11'4740,"0"11"-4670,-3 0 105,0 1 0,0 0-1,-1 0 1,1 0 0,0 0 0,0 0-1,0 1 1,0-1 0,-3 3-1,-27 20 222,30-22-283,-4 4-45,-1 0 0,1 0-1,0 0 1,1 1 0,0 0-1,0 0 1,0 1 0,1 0-1,0 0 1,1 0 0,0 1-1,0-1 1,1 1 0,0 0-1,-3 13 1,5-19-73,1 0-1,0 0 1,-1 1 0,1-1-1,1 0 1,-1 0 0,0 0-1,1 0 1,-1 0 0,1 0-1,0 0 1,0 0 0,0-1-1,0 1 1,4 5 0,-4-7 8,0 1 0,0-1 1,0 0-1,0 0 1,0 0-1,0 0 0,0 0 1,1-1-1,-1 1 1,0 0-1,1 0 0,-1-1 1,1 1-1,-1-1 1,0 0-1,1 1 0,-1-1 1,1 0-1,-1 0 1,1 1-1,-1-1 0,1-1 1,-1 1-1,1 0 0,-1 0 1,1 0-1,-1-1 1,1 1-1,-1-1 0,1 1 1,-1-1-1,2-1 1,1 0 32,1 0 1,-2-1 0,1 1 0,0-1 0,0 0 0,-1 0-1,0 0 1,1-1 0,-1 1 0,4-7 0,0-2 114,-1 0 0,7-16 0,-4 7-17,-7 14-96,1 0 1,-1-1-1,-1 1 1,0-1-1,0 1 1,0-1 0,-1 0-1,0 1 1,0-1-1,-1 0 1,0 1-1,-3-12 1,2 4 538,5 20 321,8 24 166,-1 19-429,-9-38-469,1 0 1,0 0-1,1 1 0,5 13 0,0-2 80,-7-18-233,0 0 0,0-1 0,1 1 0,-1 0-1,1-1 1,4 7 0,-6-10 6,0 0 0,1 0-1,-1 0 1,1 0 0,-1 0-1,1 0 1,-1 0 0,1 0 0,-1 0-1,0 0 1,1 0 0,-1 0-1,1-1 1,-1 1 0,0 0 0,1 0-1,-1 0 1,1-1 0,-1 1-1,0 0 1,1-1 0,-1 1 0,1-1-1,7-7 194,-4 3-125,0 0 0,-1-1-1,4-10 1,7-11-178,-7 17 65,0 0-1,1 0 1,0 0-1,1 1 0,16-14 1,-18 18 6,0-1-1,0 1 1,1 1 0,0 0-1,-1 0 1,2 0 0,-1 1-1,0 0 1,11-2 0,-18 5 40,0 0 1,0 0-1,0-1 1,0 1-1,0 0 1,0 0-1,0 1 1,0-1-1,0 0 1,0 0-1,0 0 1,-1 1-1,1-1 1,0 0-1,0 1 1,0-1-1,0 1 1,0-1-1,-1 1 1,1-1-1,0 1 1,0 0-1,-1-1 1,1 1-1,0 0 1,-1-1-1,1 1 1,-1 0-1,1 0 1,-1 0-1,0 0 1,1 0-1,-1-1 1,0 1-1,1 0 1,-1 0-1,0 0 1,0 2-1,1 4 153,0 1-1,-1 0 0,0-1 1,-1 9-1,0-1-79,1 21 135,1 44 30,-1-80-251,0 1-1,0 0 1,0 0 0,0 0 0,0 0-1,0 0 1,0-1 0,0 1 0,0 0 0,1 0-1,-1 0 1,0 0 0,1-1 0,-1 1 0,0 0-1,1 0 1,-1-1 0,1 1 0,-1 0 0,1 0-1,0-1 1,-1 1 0,1-1 0,0 1-1,-1-1 1,3 2 0,-2-2 2,1 0 0,-1-1 1,0 1-1,1 0 0,-1-1 0,1 1 1,-1 0-1,1-1 0,-1 0 0,0 1 0,0-1 1,1 0-1,-1 0 0,0 0 0,2-1 0,56-49-38,-37 30-111,27-19 0,5 2 23,-53 38 110,-1-1 0,1 1 0,-1 0 0,1-1 0,-1 1 1,1-1-1,-1 1 0,1 0 0,-1 0 0,1-1 0,-1 1 0,1 0 1,0 0-1,-1 0 0,1 0 0,-1 0 0,1 0 0,0 0 0,-1 0 1,1 0-1,-1 0 0,1 0 0,0 0 0,-1 0 0,1 0 0,-1 0 1,1 0-1,0 1 0,-1-1 0,1 0 0,-1 1 0,1-1 0,-1 0 1,1 1-1,-1-1 0,1 0 0,-1 1 0,0-1 0,1 1 0,-1-1 1,1 1-1,-1-1 0,0 1 0,0-1 0,1 1 0,-1 0 0,0-1 0,0 1 1,0-1-1,1 1 0,-1-1 0,0 2 0,1 5 44,0-1-1,-1 1 1,0-1 0,0 8-1,-1-6-31,1-1-7,1-1 0,-1 1 0,1-1 1,0 1-1,4 10 0,-5-16 0,0 0 0,0 0 0,1 0 0,-1 0 0,0 0 0,1 0 0,-1 0 0,1 0 0,-1-1 0,1 1 0,0 0 0,-1 0 0,1 0 0,0-1 0,0 1 0,-1 0 0,1-1 0,0 1 0,0-1 0,0 1 0,0-1 0,0 1 0,0-1 0,0 1 0,0-1 0,0 0 0,0 0 0,0 0 0,0 1 0,0-1 0,0 0 0,0 0 0,0 0 0,0 0 0,0-1 0,0 1 0,0 0 0,0 0 0,0-1-1,0 1 1,0 0 0,0-1 0,0 1 0,1-2 0,11-6-76,0-1-1,0-1 0,0 0 0,17-20 0,-13 14 26,24-19-1,-35 31 93,17-14 195,-22 17-209,0 1-1,-1-1 0,1 0 1,0 1-1,-1-1 1,1 0-1,-1 0 0,1 0 1,0 1-1,-1-1 1,0 0-1,1 0 0,-1 0 1,0 0-1,1 0 1,-1 0-1,0 0 0,0 0 1,0 0-1,0 0 1,0 0-1,0 0 0,0-1 1,0 2-25,0-1 1,0 1 0,-1 0-1,1-1 1,0 1-1,0 0 1,-1-1 0,1 1-1,0 0 1,-1-1-1,1 1 1,0 0 0,-1 0-1,1-1 1,0 1-1,-1 0 1,1 0 0,0 0-1,-1 0 1,1 0 0,-1 0-1,1-1 1,0 1-1,-1 0 1,1 0 0,-1 0-1,1 0 1,0 0-1,-1 0 1,1 1 0,-1-1-1,1 0 1,0 0-1,-1 0 1,1 0 0,-1 0-1,1 0 1,0 1-1,-1-1 1,1 0 0,0 0-1,-1 1 1,1-1 0,0 0-1,-1 1 1,1-1-1,-17 15-167,3-1 111,0 1 1,1 0-1,-15 25 1,25-34-10,-1 0 0,1 0 1,-1 1-1,2-1 1,-1 1-1,1 0 1,0 0-1,1 0 1,-1 0-1,1 0 1,1 0-1,-1 15 1,2-20 54,-1 1 0,0-1 1,1 0-1,0 1 1,-1-1-1,1 1 0,0-1 1,0 0-1,0 1 0,1-1 1,-1 0-1,0 0 0,4 3 1,-4-4 16,0 0-1,0-1 1,0 1 0,0-1 0,0 1 0,0-1 0,0 1 0,0-1 0,0 1 0,0-1-1,1 0 1,-1 0 0,0 0 0,0 0 0,0 0 0,0 0 0,1 0 0,-1 0 0,0 0-1,0 0 1,0 0 0,0-1 0,1 1 0,-1-1 0,0 1 0,0-1 0,0 1 0,0-1-1,0 1 1,0-1 0,1-1 0,4-3 46,1 0-1,-1 0 1,0-1 0,0 0-1,-1 0 1,6-8 0,26-45 173,-16 22-69,-8 16-38,0-1 1,-2 0-1,9-28 0,-14 34-90,-2 1 0,0-1 0,-1 0 0,-1-1 0,1-29 0,-2 25 39,-1-1 1,-2 1-1,0-1 0,-1 1 1,-8-28-1,11 49-66,0 0-1,0-1 1,0 1-1,0 0 1,0-1-1,0 1 1,0 0-1,-1 0 0,1 0 1,0-1-1,0 1 1,0 0-1,0 0 1,0-1-1,0 1 1,-1 0-1,1 0 0,0 0 1,0-1-1,0 1 1,0 0-1,-1 0 1,1 0-1,0 0 1,0 0-1,-1-1 1,1 1-1,0 0 0,0 0 1,-1 0-1,1 0 1,0 0-1,0 0 1,-1 0-1,1 0 1,0 0-1,0 0 0,-1 0 1,1 0-1,0 0 1,0 0-1,-1 0 1,1 0-1,0 0 1,0 0-1,-1 0 0,1 0 1,0 1-1,0-1 1,0 0-1,-1 0 1,1 0-1,0 0 1,0 0-1,0 1 1,-1-1-1,1 0 0,0 0 1,0 0-1,0 1 1,0-1-1,0 0 1,-1 0-1,1 1 1,0-1-1,0 0 0,0 0 1,0 1-1,0-1 1,-9 21 120,5-1 19,0 0 0,2 0 0,0 0-1,2 0 1,0 1 0,1-1-1,1 0 1,8 34 0,-5-32-418,2 0 1,16 38-1,-13-41-1011,0 0 0,1-1 1,14 19-1,25 22-7565,-35-47 4613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24.2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252 247 2912,'1'0'61,"2"0"196,1 0-1,0-1 1,0 1-1,-1 0 0,7-3 2486,-14 9-1131,-7 3-1095,0-2 1,-1 0 0,0 0-1,-24 9 1,18-8-169,-22 13 1,23-10-205,1 0 0,0 1 0,-26 25 1,38-33-160,-1 1 1,1 0-1,0 0 1,1 0 0,-1 1-1,1-1 1,0 1-1,0 0 1,1 0 0,-1 0-1,2 0 1,-1 1-1,0-1 1,1 0 0,0 11-1,1-16 33,0 0 0,0 0 0,0 0-1,0 1 1,0-1 0,0 0 0,0 0 0,0 0-1,1 0 1,-1 0 0,0 0 0,1 0 0,-1 0-1,1 0 1,-1 0 0,1-1 0,0 1-1,0 1 1,0-1 3,0-1 0,0 0 0,-1 0 0,1 0 0,0 1 0,0-1 0,-1 0-1,1 0 1,0 0 0,0 0 0,-1 0 0,1-1 0,0 1 0,0 0 0,-1 0 0,1 0 0,0-1-1,-1 1 1,1 0 0,0-1 0,-1 1 0,1 0 0,0-1 0,-1 1 0,1-1 0,-1 1-1,1-1 1,0 0 0,6-6 110,-1 1 0,0-1 1,0 0-1,7-12 0,14-16 184,47-50-118,-78 91-249,0 0 1,0 0-1,1 1 0,0-1 0,0 1 0,0 0 0,-2 13 0,2-9 107,1 1 0,0-1 0,1 0 0,0 1 0,1 17 0,0-28-36,0 0 1,0 0 0,0 0-1,1 0 1,-1 0-1,0 0 1,0 0 0,1-1-1,-1 1 1,0 0-1,1 0 1,-1 0 0,1 0-1,-1 0 1,1 0-1,0-1 1,-1 1 0,1 0-1,0 0 1,-1-1-1,1 1 1,0-1-1,0 1 1,0 0 0,-1-1-1,1 0 1,0 1-1,0-1 1,0 1 0,0-1-1,0 0 1,0 0-1,0 0 1,0 1 0,0-1-1,0 0 1,0 0-1,0 0 1,0-1-1,0 1 1,0 0 0,0 0-1,0 0 1,1-1-1,6-1 124,-1-1-1,1 0 0,-1 0 1,10-6-1,-13 7-135,54-33 288,-37 22-304,-1 1-1,2 1 0,27-11 0,-36 17-120,-10 3 86,1 1-1,-1 0 0,1-1 0,-1 1 1,1 0-1,0 1 0,-1-1 0,1 1 0,0-1 1,0 1-1,5 1 0,-8-1 29,-1 0 0,1 1 0,0-1 0,0 1 0,0-1 0,-1 1 0,1-1 0,0 1 0,-1-1 0,1 1 0,-1 0 0,1-1 0,-1 1 0,1 0 0,-1 0 1,1-1-1,-1 1 0,1 0 0,-1 0 0,0 0 0,0-1 0,1 1 0,-1 0 0,0 0 0,0 1 0,0 26-195,0-27 208,-4 37-85,-14 58 1,-19 40 161,30-113-16,1-4 110,-1 0-1,-1-1 1,-1 0 0,0-1-1,-2 0 1,-17 23 0,28-40-156,0 0 0,0 1 0,0-1 0,0 0 0,0 0 0,0 0 0,0 0 0,0 1 1,0-1-1,0 0 0,0 0 0,-1 0 0,1 0 0,0 1 0,0-1 0,0 0 0,0 0 0,0 0 1,0 0-1,0 0 0,-1 0 0,1 0 0,0 1 0,0-1 0,0 0 0,0 0 0,-1 0 1,1 0-1,0 0 0,0 0 0,0 0 0,0 0 0,-1 0 0,1 0 0,0 0 0,0 0 1,0 0-1,0 0 0,-1 0 0,1 0 0,0 0 0,0 0 0,0 0 0,0 0 0,-1 0 1,1 0-1,0 0 0,0-1 0,0 1 0,0 0 0,0 0 0,-1 0 0,1 0 0,0 0 1,0 0-1,0-1 0,0 1 0,0 0 0,0 0 0,0 0 0,0 0 0,-1 0 0,1-1 1,0 1-1,0 0 0,0 0 0,0 0 0,0-1 0,0-11 80,21-40-140,3-15 0,2 1 0,42-77 0,-51 114-119,2 0 0,0 0 0,2 2 0,2 1 0,31-30 0,-49 51 51,1 0 0,0 1 0,0 0 1,0 0-1,1 0 0,6-2 0,-13 6 122,1-1 0,-1 1 0,1 0 0,-1 0 0,1-1 1,-1 1-1,0 0 0,1 0 0,-1 0 0,1 0 0,-1 0 0,1 0 0,-1 0 0,1 0 0,-1 0 0,1 0 0,-1 0 0,1 0 0,-1 0 0,1 0 0,-1 0 0,1 0 1,-1 1-1,1-1 0,-1 0 0,1 0 0,-1 0 0,1 1 0,-1-1 0,0 0 0,1 1 0,0 0 0,-1 0 19,1 0 0,-1 0 0,0 0 1,1 1-1,-1-1 0,0 0 0,1 0 0,-1 1 0,0-1 0,0 0 0,0 1 0,-1 1 0,1 3 129,-2 1 0,1-1 0,-1 1 0,-2 6 0,1-5 67,2-4-154,0-1-1,-1 0 1,1 0 0,-1 0 0,1 0-1,-1 0 1,0 0 0,0 0-1,0 0 1,0-1 0,-1 1-1,-3 3 1,6-7-59,0 1 0,0 0 0,0 0 0,0 0 0,0 0 0,0 0 0,0 0 0,0 0-1,0 0 1,0 0 0,0-1 0,0 1 0,0 0 0,0 0 0,0 0 0,0 0 0,0 0 0,0 0 0,0 0 0,-1 0 0,1 0 0,0-1-1,0 1 1,0 0 0,0 0 0,0 0 0,0 0 0,0 0 0,0 0 0,0 0 0,0 0 0,0 0 0,0 0 0,-1 0 0,1 0-1,0 0 1,0 0 0,0 0 0,0 0 0,0 0 0,0-1 0,0 1 0,0 0 0,0 0 0,-1 0 0,1 0 0,0 0 0,0 1-1,0-1 1,0 0 0,0 0 0,0 0 0,0 0 0,0 0 0,0 0 0,-1 0 0,1 0 0,0 0 0,0 0 0,0 0 0,0 0 0,4-8-207,0 5 74,0 0-1,0 1 1,0-1-1,0 1 0,0-1 1,0 1-1,1 1 0,-1-1 1,1 1-1,-1-1 0,6 0 1,-8 2 91,0 0 1,-1 0 0,1 0-1,0 0 1,0 0 0,0 0-1,-1 0 1,1 1 0,0-1-1,0 1 1,-1-1 0,1 1-1,0-1 1,-1 1 0,1 0-1,-1 0 1,1 0 0,-1 0-1,1 0 1,-1 0 0,0 1-1,0-1 1,1 0 0,-1 1-1,0-1 1,0 0 0,0 1-1,0 0 1,-1-1 0,1 1-1,0-1 1,0 3 0,2 8 40,-1-1 0,0 0 0,-1 1 0,0 0 0,-1 16 0,0-16-23,-2 29 6,-2 0-1,-15 65 0,15-89 168,-1 0-1,0-1 1,-1 0-1,-1 0 0,-10 16 1,17-31-124,-1 0 1,1 0 0,-1 0-1,1 0 1,-1 0-1,0 0 1,1-1 0,-1 1-1,0 0 1,0 0-1,0-1 1,1 1 0,-1 0-1,0-1 1,-2 2-1,3-2-19,0 0 0,-1 0 0,1-1 0,0 1 0,-1 0 0,1 0 0,-1 0 0,1 0 0,0 0 0,-1 0 0,1 0 0,0-1 0,-1 1 0,1 0 0,0 0 0,0 0 0,-1-1 0,1 1-1,0 0 1,0 0 0,-1-1 0,1 1 0,0 0 0,0 0 0,0-1 0,-1 1 0,1 0 0,0-1 0,0 0 0,-1-2 10,0 0-1,0-1 1,0 1-1,0 0 1,1-1-1,0 1 1,0-1-1,0-4 1,4-28-97,2 1 0,1 1 1,1 0-1,3 0 0,0 0 1,2 1-1,29-51 1,-36 74-16,1 1 1,0-1-1,0 1 1,1 0 0,0 1-1,1 0 1,0 1-1,0-1 1,0 2 0,1-1-1,0 1 1,17-7 0,-24 12 88,0 0 0,1 0 0,-1 0 0,0 0 1,1 0-1,-1 1 0,0 0 0,1-1 1,-1 1-1,1 1 0,5 0 0,-8-1 16,0 0-1,0 1 1,0-1-1,0 0 1,0 1-1,-1-1 1,1 1-1,0-1 1,0 1-1,0-1 1,0 1-1,-1 0 1,1-1-1,0 1 1,-1 0-1,1 0 1,1 1-1,-2-1 11,0 1-1,1-1 1,-1 0-1,0 1 1,1-1-1,-1 0 1,0 1-1,0-1 1,0 0 0,0 1-1,-1-1 1,1 0-1,0 1 1,0-1-1,-1 0 1,0 3-1,-28 65 594,25-59-488,-2 0 0,1-1 0,-1 0 0,-13 16 0,15-22-6,1 0-1,0 0 1,-1-1 0,-5 5-1,8-7-100,0 1 1,0-1-1,0 1 0,0-1 0,0 1 0,0-1 0,0 1 0,0-1 0,0 0 0,0 0 0,0 0 0,0 1 1,0-1-1,0 0 0,0 0 0,0 0 0,0-1 0,0 1 0,0 0 0,0 0 0,0 0 0,-2-2 0,3 2-40,0 0-1,-1 0 0,1 0 0,0 0 1,0 0-1,0 0 0,0 0 0,0 0 1,0 0-1,0 0 0,0 0 0,0 0 1,0-1-1,-1 1 0,1 0 0,0 0 1,0 0-1,0 0 0,0 0 0,0 0 1,0 0-1,0 0 0,0-1 0,0 1 1,0 0-1,0 0 0,0 0 1,0 0-1,0 0 0,0 0 0,0 0 1,0-1-1,0 1 0,0 0 0,0 0 1,0 0-1,0 0 0,0 0 0,1 0 1,-1 0-1,0 0 0,0-1 0,0 1 1,0 0-1,6-4-375,6 0 98,53-3-205,-3 1 511,-13-3 120,69-23 1,-88 21-37,-1 0 0,0-2 1,39-24-1,-55 28-13,0-1 0,-1 0 0,-1-1-1,1 0 1,-2 0 0,0-1 0,0-1 0,-1 1 0,11-22-1,-8 12-6,-2 0-1,-1-1 0,0 0 1,-2-1-1,6-31 0,-13 55-76,1-6-15,1 0 0,-1 1 0,0-1 0,-1 0 0,0 0 0,0 0-1,0 0 1,0 0 0,-1 0 0,0 0 0,-2-7 0,3 12-9,-1 1 1,1-1 0,0 0-1,0 1 1,-1-1-1,1 0 1,0 1 0,-1-1-1,1 0 1,-1 1 0,1-1-1,-1 1 1,1-1-1,-1 1 1,1-1 0,-1 1-1,1-1 1,-1 1-1,0 0 1,1-1 0,-1 1-1,0 0 1,1-1 0,-1 1-1,0 0 1,0 0-1,0 0 1,-1 0-7,1 0-1,0 0 1,-1 1-1,1-1 1,0 1 0,0-1-1,-1 1 1,1 0 0,0-1-1,0 1 1,0 0-1,0 0 1,-2 1 0,-3 5-138,0-1 1,0 1 0,-7 12 0,2 1 86,1 1 0,0 1 0,-9 29 0,4-8 239,7-24-104,2 0 0,0 1 0,1 0 0,1-1-1,1 2 1,0-1 0,2 0 0,0 0 0,4 37 0,-2-52-32,0 0 0,0-1 0,0 1-1,1-1 1,-1 1 0,1-1 0,0 1 0,1-1 0,-1 0 0,4 5 0,-5-8-9,0 0 0,0 0 1,0 0-1,0 0 0,1 0 1,-1 0-1,0 0 0,0-1 1,0 1-1,1 0 0,-1-1 1,0 1-1,1-1 0,-1 0 1,0 1-1,2-1 0,-1 0 8,0 0-1,0 0 1,0-1-1,-1 1 0,1 0 1,0-1-1,0 0 1,0 1-1,-1-1 1,1 0-1,0 0 1,-1 0-1,1 0 1,-1 0-1,2-2 0,29-24 521,-23 18-613,0 0 0,1 1 0,0 1 0,0 0 1,1 0-1,16-7 0,-26 13 74,-1 1 0,1 0 0,0 0 0,-1-1 0,1 1 0,0 0 0,0 0 0,-1 0 1,1 0-1,0 0 0,0 0 0,-1 0 0,1 0 0,0 0 0,-1 0 0,1 0 0,0 0 0,0 1 0,-1-1 0,1 0 0,0 1 1,-1-1-1,1 0 0,0 1 0,-1-1 0,1 1 0,-1-1 0,1 1 0,-1-1 0,1 1 0,-1-1 0,1 1 0,-1-1 0,0 1 1,1 0-1,-1-1 0,0 1 0,1 0 0,-1-1 0,0 1 0,0 0 0,1-1 0,-1 1 0,0 1 0,1 4 127,0 1-1,-1-1 1,0 0-1,0 8 1,0-6-108,-1 5 38,1-10-58,0 1 1,-1-1 0,1 1 0,0-1 0,1 0 0,-1 1 0,1-1 0,-1 0 0,1 1 0,0-1 0,0 0 0,1 0 0,2 6-1,-4-9-128,1 1 0,-1-1 0,1 1 0,-1-1-1,1 1 1,-1-1 0,1 0 0,-1 1-1,1-1 1,-1 0 0,1 1 0,-1-1-1,1 0 1,0 0 0,-1 0 0,1 1 0,0-1-1,-1 0 1,1 0 0,0 0 0,-1 0-1,1 0 1,0 0 0,-1-1 0,1 1-1,-1 0 1,1 0 0,0 0 0,-1 0 0,1-1-1,-1 1 1,1 0 0,0-1 0,2 0-251,-2-1 0,1 1-1,0-1 1,0 1 0,0-1 0,-1 0 0,1 1 0,-1-1 0,2-3 0,10-19-4011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4:45.38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128 12 1984,'-5'-11'9701,"5"23"-9461,-42 432 2933,40-330-3036,6 0 0,19 115 0,-21-210-73,-2 0 1,0 0 0,0 0-1,-5 22 1,-19 76 159,8-48-254,2-3 135,-34 214 14,48-267-128,0-1 0,0 1-1,1-1 1,1 1 0,0-1-1,1 0 1,0 0 0,1 0-1,0 0 1,1 0 0,11 18-1,-12-21 25,-1-1 0,0 1 0,0 0 0,0 0 0,1 12 0,3 50-88,-4-27 104,1 93 24,-4-96 114,5 9-137,-5-49-144,4 6-368,-3-6 411,0 1 90,2 2-65,1 0 1,-1 0-1,0 0 0,0 1 0,-1-1 1,1 1-1,-1 0 0,3 8 1,-4-10 14,0 0 0,0 0 0,-1 0 0,1 0 1,-1 0-1,0 0 0,0 0 0,0 0 0,0 0 1,0 0-1,-1 0 0,1 0 0,-1 0 0,0 0 1,0 0-1,0-1 0,-2 4 0,-4 6-1695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37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15 2656,'-18'-6'1627,"39"8"4171,4 1-3720,-3 1-1745,30 0 1,152-16 828,-129 5-1831,110 4 0,-152 5-2472,-5 5 928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25.0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21 123 4736,'-6'-9'945,"5"7"-673,0 1 0,-1-1 0,1 0 0,0 0 0,0 0-1,0-1 1,0 1 0,0 0 0,1 0 0,-2-3 0,0-3 1045,1 6-1434,9 4-246,0 2 115,1 0 0,-1 0 0,10 7 1,10 6-943,-12-7 907,-1 1 0,1 1 0,-2 0 0,0 1 0,15 17 0,18 16 1890,-45-43-1402,1-1 0,-1-1-1,0 1 1,1 0 0,0 0 0,-1-1-1,1 0 1,0 1 0,0-1 0,-1 0-1,6 1 1,-6-2-106,0 0 0,-1 0 0,1 0 0,0 0 0,-1-1 0,1 1 0,0 0 0,-1-1 0,1 1 0,-1-1 0,1 1 0,-1-1 0,1 0 0,-1 0 0,1 0 0,-1 0 0,0 0 0,1 0 0,-1 0 0,0 0 0,2-2 0,-3 2-74,1 0 1,0 0 0,-1 0-1,1 0 1,-1 0-1,1 0 1,-1 0 0,0 0-1,1 0 1,-1 0 0,0 0-1,0 0 1,1 0 0,-1-1-1,0 1 1,0 0 0,0 0-1,-1 0 1,1 0-1,0 0 1,0 0 0,-1 0-1,1 0 1,0 0 0,-1 0-1,1 0 1,-1 0 0,1 0-1,-1 0 1,0 0-1,1 0 1,-1 0 0,0 0-1,0 1 1,0-1 0,1 0-1,-1 0 1,0 1 0,0-1-1,0 1 1,0-1 0,0 1-1,0-1 1,0 1-1,0 0 1,0-1 0,-1 1-1,1 0 1,0 0 0,0 0-1,-2 0 1,-1 1-14,1 0 1,0 0-1,-1 0 1,1 1-1,0-1 0,-1 1 1,1 0-1,0 0 1,0 0-1,-3 4 0,-26 25 339,30-29-315,-1 1-20,0 1 0,0-1 0,1 1-1,-1 0 1,1-1 0,0 1 0,0 0 0,0 0 0,1 1 0,-1-1 0,1 0 0,0 0 0,0 1 0,0-1 0,1 6 0,0-8 2,0 1 1,0-1-1,1 1 0,-1-1 1,1 1-1,0-1 0,0 1 1,0-1-1,0 0 0,0 1 0,0-1 1,0 0-1,1 0 0,-1 0 1,1 0-1,0 0 0,0 0 1,0 0-1,-1-1 0,1 1 0,1-1 1,-1 1-1,0-1 0,0 0 1,1 0-1,-1 0 0,3 1 1,3 1 46,1-1-1,-1-1 1,1 1 0,-1-1 0,1-1 0,-1 0 0,1 0 0,11-2 0,-9 1-12,-1-1 0,1 0 0,-1-1 0,0 0-1,0 0 1,15-8 0,35-24-15,-60 35-39,0 0 1,0 0 0,0 0 0,0 0 0,0 0 0,0 1 0,0-1 0,0 0 0,0 0 0,0 0 0,0 0 0,0 0 0,0 0 0,0 0 0,0 0 0,0 1 0,0-1 0,0 0 0,0 0 0,0 0 0,0 0 0,0 0 0,0 0 0,0 0 0,0 0 0,0 0 0,1 0 0,-1 1 0,0-1 0,0 0-1,0 0 1,0 0 0,0 0 0,0 0 0,0 0 0,0 0 0,0 0 0,0 0 0,0 0 0,0 0 0,1 0 0,-1 0 0,0 0 0,0 0 0,0 0 0,0 0 0,0 0 0,0 0 0,0 0 0,0 0 0,1 0 0,-1 0 0,0 0 0,0 0 0,0 0 0,0 0 0,0 0 0,-7 16-10,-15 20-58,9-11-303,12-23 358,1-1-1,-1 0 1,1 0 0,-1 1-1,1-1 1,0 0 0,0 0-1,0 1 1,0-1 0,0 0-1,0 1 1,0-1 0,0 0-1,0 1 1,0-1 0,1 0-1,-1 0 1,1 2 0,0-2 20,-1-1 1,1 0-1,-1 0 1,1 0-1,-1 0 1,1 0-1,-1 0 1,1 0-1,-1 0 1,1 0 0,-1 0-1,1-1 1,-1 1-1,1 0 1,-1 0-1,0 0 1,1-1-1,-1 1 1,1 0 0,0-1-1,-1 1 11,4-3 18,0 1 1,0-1 0,0 0 0,-1 0 0,1 0 0,-1 0 0,0-1 0,4-5 0,21-35 352,-13 20-172,5-10 119,-1-1-1,21-49 0,-31 58-340,0 0 0,-1 0 0,-2 0 0,4-36 0,-11 42-169,1 20 167,0 0 1,0-1-1,0 1 1,0 0-1,0 0 0,0-1 1,0 1-1,0 0 1,0 0-1,0-1 1,0 1-1,0 0 1,0 0-1,0-1 1,-1 1-1,1 0 0,0 0 1,0 0-1,0-1 1,0 1-1,-1 0 1,1 0-1,0 0 1,0 0-1,0-1 1,-1 1-1,1 0 0,0 0 1,0 0-1,-1 0 1,1 0-1,0 0 1,0 0-1,-1 0 1,1 0-1,0 0 1,0 0-1,-1 0 0,1 0 1,0 0-1,0 0 1,-1 0-1,1 0 1,0 0-1,0 0 1,-1 0-1,1 0 1,0 0-1,0 0 0,-1 0 1,1 0-1,0 1 1,0-1-1,0 0 1,-1 0-1,1 0 1,0 1-1,0-1 0,0 0 1,0 0-1,-1 0 1,1 1-1,0-1 1,0 0-1,0 0 1,0 1-1,-6 6 25,1 0 0,1 0 0,-1 0 0,1 0 0,0 1 0,1 0 0,-3 10 0,-14 60 414,14-47-353,2 0-1,0 61 0,4-73-27,1-1-1,1 0 0,1-1 0,1 1 0,0 0 1,10 25-1,-12-38-273,1-1 0,0 1 0,0-1 0,0 1 0,0-1 0,0 0 0,1 0 1,0-1-1,0 1 0,0-1 0,0 1 0,1-1 0,-1-1 0,1 1 0,0-1 0,7 3 0,-5-2-432,0-1 0,1 0 0,-1 0 0,1-1-1,0 0 1,0 0 0,-1-1 0,1 0-1,0 0 1,10-2 0,-10 0-562,0-1 0,16-6 1,-24 9 1186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4:50:25.8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163 18 5632,'0'-1'95,"1"0"1,-1 0 0,0 0-1,1 0 1,-1 0-1,0 0 1,1 0-1,-1 1 1,1-1 0,0 0-1,-1 0 1,1 1-1,0-1 1,-1 0-1,1 1 1,0-1 0,0 1-1,-1-1 1,1 1-1,0-1 1,0 1-1,0-1 1,1 1 0,0 0 23,-1 0 1,1 0-1,-1 1 1,0-1-1,1 1 1,-1 0-1,0-1 1,1 1-1,-1 0 1,0 0-1,0 0 1,1-1-1,-1 1 1,0 1-1,0-1 1,1 2-1,1 1 148,0 0 0,0 0 0,-1 0 1,0 1-1,0-1 0,0 0 0,0 1 0,-1 0 0,0-1 1,0 1-1,0 0 0,0 0 0,-1 0 0,0-1 0,0 1 0,0 0 1,-1 7-1,-2 6 416,-1 1 0,0-1 0,-9 21 0,-9 38 5,-20 117 0,40-180-1305,0 0 0,1 21 0,11-43-2966,-5-1 2893,-1 0 0,1 0 0,-1 0 0,-1 0 0,0 0 0,0-1 0,-1 0 0,0 1 0,-1-1 0,1-17 0,-2 19 884,0 1 0,0-1-1,-1 0 1,0 1 0,0-1-1,-1 1 1,0-1 0,0 1-1,-1 0 1,0 0-1,0 0 1,-6-9 0,1 4 886,-4-3 158,2-1 1,0 0 0,1 0 0,-10-24 0,17 35-1182,1 1 0,-1-1 1,1 1-1,0-1 0,1 1 1,-1-1-1,1 0 0,0 1 1,0-1-1,0 1 1,0-1-1,1 0 0,0 1 1,0-1-1,0 1 0,1 0 1,0-1-1,-1 1 0,1 0 1,1 0-1,-1 0 0,1 0 1,3-5-1,-2 5-60,1 0-1,-1 0 0,1 0 1,0 0-1,0 1 1,0 0-1,1 0 0,-1 0 1,1 1-1,0 0 1,-1 0-1,1 0 1,0 0-1,0 1 0,0 0 1,0 1-1,0-1 1,0 1-1,0 0 0,1 1 1,5 0-1,-1 1 26,-1 0 0,0 1-1,1-1 1,-1 2 0,0 0-1,-1 0 1,1 0 0,-1 2-1,1-1 1,-2 1 0,13 10-1,-18-14 34,0 1 0,-1-1-1,0 1 1,1-1-1,-1 1 1,0 0-1,0 0 1,-1 0 0,1 0-1,-1 0 1,1 0-1,0 4 1,-2-5 1,1 0 0,-1 1-1,0-1 1,0 0 0,0 0 0,-1 0 0,1 0 0,0 1 0,-1-1 0,1 0-1,-1 0 1,0 0 0,0 0 0,0 0 0,0 0 0,0 0 0,0 0-1,0 0 1,-1-1 0,-1 3 0,-6 4 49,0 0 0,0 0 0,0-1-1,-1-1 1,0 0 0,-1 0 0,1-1 0,-13 4 0,5-1-111,-24 15 1,42-23 0,0 0-1,0 0 0,0 0 0,0 0 0,-1 0 0,1 0 0,0 0 0,0 0 0,0 0 1,0 0-1,0 0 0,0 0 0,0 0 0,0 0 0,-1 1 0,1-1 0,0 0 1,0 0-1,0 0 0,0 0 0,0 0 0,0 0 0,0 0 0,0 1 0,0-1 1,0 0-1,0 0 0,0 0 0,0 0 0,0 0 0,0 0 0,0 1 0,0-1 1,0 0-1,0 0 0,0 0 0,0 0 0,0 0 0,0 0 0,0 1 0,0-1 0,0 0 1,7 3-160,15 2 8,-17-4 134,56 9-86,115 37-1,-170-44 139,1-1 0,-1 1 0,0 0 0,0 1 0,0-1 0,0 1 0,-1 1 0,0-1-1,0 1 1,0 0 0,8 10 0,-11-13 40,0 1 0,-1-1 1,0 1-1,0 0 0,0-1 0,0 1 0,0 0 0,0 0 0,-1-1 1,1 1-1,-1 0 0,0 0 0,1 0 0,-2 0 0,1 0 1,0 0-1,0-1 0,-1 1 0,0 0 0,1 0 0,-1 0 1,0-1-1,-1 1 0,1 0 0,0-1 0,-1 1 0,1-1 1,-1 0-1,0 1 0,-2 1 0,-2 3 31,-1 0 0,0 0 0,-1-1 1,0 0-1,0-1 0,0 0 0,-14 7 0,-63 21 139,38-18-247,0-2-1,-70 9 1,26-16-4095,81-5 3469,1-1-1265,0 0 0,-15-2-1,23 1 1560,-1 1-1,1 0 0,-1-1 0,0 1 1,1-1-1,-1 1 0,1-1 0,-1 0 1,1 1-1,-1-1 0,1 0 0,0 0 1,0 0-1,-1 0 0,1 0 0,0-1 1,0 1-1,0 0 0,0-1 0,-1-1 1,1 1-68,1 0 1,-1-1 0,1 1-1,-1-1 1,1 1 0,0 0-1,0-4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37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25 176 2912,'-24'-1'6896,"32"-2"-5190,14-1-1066,252-24 1279,-226 23-1715,252-37 561,-158 21-511,-29 4-138,229-28 138,-243 37-106,144 6 0,-214 4-436,0 1 0,29 8 0,-56-11 112,1 1 0,0-1-1,0 1 1,0 0 0,0 0 0,-1 0-1,1 0 1,0 0 0,-1 1-1,1-1 1,-1 1 0,1-1 0,-1 1-1,0 0 1,0 0 0,0 0 0,0 1-1,3 2 1,-5-4 51,1 0 0,-1 0-1,1 0 1,-1 0 0,0-1 0,1 1 0,-1 0-1,0 0 1,0 0 0,1 0 0,-1 0 0,0 0-1,0 0 1,0 0 0,0 0 0,0 0-1,0 0 1,0 0 0,-1 0 0,1 0 0,-1 1-247,0 0 0,-1 0 0,1 0 0,0 0 0,-1 0 0,1-1 0,-3 3 0,-16 15-1932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38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275 538 1728,'30'-24'1080,"-24"20"-465,-1 1 0,0-2-1,1 1 1,-1-1-1,-1 0 1,1 0 0,-1 0-1,0 0 1,4-8-1,-7 12-538,-1 0-1,0 1 0,1-1 0,-1 0 0,0 0 0,0 0 0,1 0 0,-1 1 0,0-1 1,0 0-1,0 0 0,0 0 0,0 0 0,0 0 0,0 0 0,-1 1 0,1-1 1,0 0-1,0 0 0,-1 0 0,1 0 0,0 1 0,-1-1 0,1 0 0,-1 0 1,1 1-1,-1-1 0,1 0 0,-1 1 0,0-1 0,1 1 0,-1-1 0,0 1 1,1-1-1,-1 1 0,0-1 0,0 1 0,-1-1 0,-2-1 67,1 1 0,-1 0-1,1 0 1,-1 0 0,1 0 0,-1 1 0,-7-1-1,-10 2-35,-1 1 1,1 0-1,-1 2 0,1 1 0,0 1 1,1 0-1,-1 2 0,1 0 0,1 1 0,0 1 1,-25 17-1,41-25-125,0 0 0,1 0 1,-1 0-1,0 0 0,1 1 0,0-1 0,-1 1 1,1-1-1,0 1 0,0 0 0,0 0 0,1 0 1,-1 0-1,1 0 0,0 1 0,-1-1 0,1 0 1,1 1-1,-1-1 0,0 4 0,1-6 28,0 0-1,0 0 1,0-1-1,0 1 1,0 0-1,0 0 1,1-1-1,-1 1 1,0 0-1,0 0 1,1-1-1,-1 1 1,0 0-1,1-1 1,-1 1-1,1 0 1,-1-1-1,1 1 1,-1-1-1,1 1 1,-1-1-1,1 1 0,0-1 1,0 1-1,1 0 23,0 0 0,-1-1 0,1 1 0,0-1 0,-1 0 0,1 1 0,0-1 0,0 0 0,-1 0 0,4-1 0,4 0 143,0-1 0,0 0 1,12-4-1,-18 5-117,21-8 104,-2 0-1,1-2 1,-1 0 0,-1-2 0,0 0-1,20-18 1,-28 20-86,-2 0-1,1 0 1,-1-2-1,-1 1 0,0-1 1,-1-1-1,-1 0 1,0 0-1,0-1 1,-2 1-1,9-29 1,-11 30-62,0-1 0,-1 0 1,-1 1-1,0-1 0,-1 0 1,-1 0-1,0-1 0,-1 1 1,0 0-1,-1 0 0,-1 1 1,0-1-1,-1 0 0,-6-13 0,8 22-56,-1-1-1,-1 1 0,1 0 0,-1 0 1,0 0-1,0 0 0,0 1 0,-1 0 0,1-1 1,-1 2-1,0-1 0,-8-4 0,10 6-92,-1 0 0,1 1 0,-1-1-1,0 1 1,1 0 0,-1-1 0,0 2 0,0-1-1,0 0 1,0 1 0,0 0 0,0 0 0,0 0 0,0 0-1,0 1 1,0-1 0,0 1 0,1 0 0,-1 0-1,-6 3 1,9-4-46,-1 1 0,1 0 0,-1-1 0,1 1 0,0 0 0,-1 0 0,1 0 0,0 0 0,0 0 0,-1 0 0,1 0 0,0 0 0,0 1 0,0-1 0,0 0-1,1 1 1,-1-1 0,0 1 0,1-1 0,-1 1 0,1-1 0,-1 1 0,1-1 0,-1 1 0,1-1 0,0 1 0,0 0 0,0-1 0,0 1 0,0-1 0,0 1 0,1 0 0,-1-1 0,0 1 0,1-1 0,0 3-1,11 20-1539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39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11 5312,'3'-9'4121,"-2"8"-3933,-1 1-109,0 0 1,0 1-1,0-1 1,1 0-1,-1 1 1,0-1-1,0 0 1,0 0-1,0 1 1,0-1-1,1 0 1,-1 1-1,0-1 1,0 0-1,0 1 1,0-1-1,0 0 1,0 1-1,0-1 1,0 0-1,0 1 1,0-1-1,0 0 1,-1 1-1,1-1 1,0 0-1,0 1 1,0-1-1,0 0 1,0 1-1,-1-1 1,-13 54 1099,-2-1-1,-24 55 1,14-52-896,-60 155 703,83-203-974,1 1-1,0-1 1,0 1-1,1-1 0,0 1 1,1 0-1,0 0 1,0-1-1,1 1 1,0 0-1,3 10 1,-3-14 9,1 1 0,0-1 1,1 1-1,0-1 1,0 0-1,0 0 0,0 0 1,1 0-1,-1-1 1,1 1-1,1-1 0,-1 0 1,0 0-1,1 0 1,0-1-1,0 0 0,6 3 1,-3-2 7,0 0 0,0-1 1,0 0-1,1-1 0,-1 0 1,1 0-1,0 0 0,0-1 1,12-1-1,-14 0-472,0 0-1,-1-1 1,1 0 0,0-1-1,8-2 1,-10 2-555,0 0 1,0 0 0,-1-1-1,1 1 1,-1-1-1,1 0 1,4-5-1,4-1-1220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39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44 7872,'-16'-16'3584,"29"16"-3104,3-3 704,7 3-736,29-8 256,6 5-416,7-6-96,-3 9-128,-1-4 288,-7 8-160,-2-4-192,-4 0 0,-4 0-4096,-5 0 2240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48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78 571 1984,'4'-9'5866,"-11"21"-3694,-11 25-632,10-17-1033,0 0 0,2 1-1,-4 24 1,-7 66 355,17-106-833,-2 7 56,-1 9 100,1 0 1,1 37-1,2-53-126,-1 0 0,1 0 0,-1 0-1,1 0 1,1 0 0,-1 0 0,1 0 0,0 0 0,0 0 0,0-1 0,1 1 0,-1-1-1,1 1 1,0-1 0,1 0 0,-1 0 0,5 3 0,-7-6-26,1 0 0,-1 0 1,1 0-1,-1 0 0,1-1 0,0 1 1,-1 0-1,1-1 0,0 1 0,-1-1 1,1 0-1,0 0 0,0 1 0,-1-1 1,1 0-1,0-1 0,0 1 0,-1 0 1,1 0-1,0-1 0,0 1 0,-1-1 0,4-1 1,0-1 3,1 0 1,-1 0 0,0 0-1,0-1 1,9-8 0,2-4-57,-1-1 0,-1-1 1,-1 0-1,0-1 0,17-35 1,-6 4-204,20-65 1,-41 106 212,0-1 1,2-14-1,-5 22-15,1 1 0,-1-1 0,0 1 0,0-1 0,0 1 0,0-1 0,0 1 0,0-1 0,0 1 0,0-1 0,-1 1 0,1-1 0,-1 1 0,1-1 0,-1 1 0,1 0 0,-1-1 0,0 1 0,1 0 0,-1-1 0,0 1 0,0 0 0,-2-1 0,3 1 15,0 1 0,0 0 1,0 0-1,-1 0 1,1 0-1,0 0 1,0 0-1,0 0 1,-1 0-1,1 0 1,0 0-1,0 0 1,-1 0-1,1 0 1,0 0-1,0 0 0,-1 0 1,1 0-1,0 0 1,0 0-1,0 0 1,-1 0-1,1 0 1,0 0-1,0 0 1,0 1-1,-1-1 1,1 0-1,0 0 1,-4 3 14,1-1 1,0 1 0,-1 0 0,1-1 0,0 2 0,1-1-1,-1 0 1,1 1 0,-1-1 0,1 1 0,0-1 0,-2 7 0,-3 7 292,-7 29 1,6-22-22,2 2 1,1-1 0,2 1 0,0-1 0,1 1 0,4 48-1,-1-70-244,-1 0-1,1 0 0,0 0 0,1 0 0,-1-1 0,1 1 0,-1 0 0,1-1 0,0 1 1,0-1-1,1 1 0,-1-1 0,4 3 0,-4-4-8,1 0 1,-1 0-1,0 0 0,1 0 0,-1-1 1,1 1-1,0-1 0,-1 0 1,1 0-1,0 0 0,0 0 0,0 0 1,0-1-1,0 1 0,0-1 1,0 0-1,-1 0 0,6 0 0,1-2 22,0 1 0,-1-2 1,1 1-1,0-1 0,-1 0 0,0-1 0,0 0 0,13-8 0,3-6 21,27-23 1,-49 39-70,19-18-36,-2 0-1,0-2 1,-1 0-1,16-28 0,-19 29 66,18-31-25,-20 31-174,0 1-1,17-20 0,-30 40 166,0 1 0,0-1 0,0 0-1,0 0 1,0 0 0,0 1-1,0-1 1,0 0 0,0 0 0,0 0-1,0 1 1,0-1 0,1 0-1,-1 0 1,0 0 0,0 0 0,0 1-1,0-1 1,0 0 0,0 0-1,0 0 1,1 0 0,-1 1 0,0-1-1,0 0 1,0 0 0,0 0-1,0 0 1,1 0 0,-1 0 0,0 0-1,0 1 1,0-1 0,1 0-1,-1 0 1,0 0 0,0 0 0,0 0-1,1 0 1,-1 0 0,0 0-1,0 0 1,0 0 0,1 0 0,-1 0-1,0 0 1,0 0 0,0 0-1,1-1 1,-1 1 0,0 0 0,0 0-1,0 0 1,0 0 0,1 0-1,-1 0 1,0 0 0,0 0 0,0-1-1,0 1 1,0 0 0,1 0-1,-1 0 1,0 0 0,0-1 0,0 1-1,0 0 1,0 21-155,0-15 179,-11 262 1192,9-248-1111,-6 23-1,7-39-32,0 1-1,-1 0 1,1-1-1,-1 1 1,0-1-1,0 1 1,-1-1-1,1 0 1,-1 0-1,-5 6 1,7-9-60,0 0 0,-1 0-1,1 0 1,0 0 0,-1 0 0,1 0 0,-1 0 0,1-1 0,-1 1 0,1-1 0,-1 1 0,0-1 0,1 1 0,-1-1-1,1 0 1,-1 0 0,0 0 0,1 0 0,-1 0 0,0 0 0,1 0 0,-1-1 0,0 1 0,1 0 0,-1-1 0,-1 0-1,-3-2-273,-1-1 0,2 0 0,-1 1-1,0-2 1,-4-4 0,-7-4-234,13 10 306,0 0 1,1 0-1,-1 0 1,0 0-1,-4-6 0,12 16-275,-4-6 470,1 0 0,-1 0 0,1 0 1,0 0-1,0 0 0,-1 1 0,1-1 1,0-1-1,0 1 0,1 2 0,5 1 31,-1 1-1,1-1 1,-1 0-1,1 0 0,1-1 1,-1 0-1,9 3 0,-1-2 179,-1-1 0,29 3 0,-36-5-152,0-1 0,-1 0 0,1-1 0,0 0 0,0 0 0,0 0 0,-1-1 0,1 0 0,-1 0 0,1-1 0,-1 0 0,0 0 0,0 0 0,0-1 0,0 1 0,-1-2 0,1 1 0,-1-1 0,6-6 0,6-7-60,-1-1-1,-1 0 1,-1-1-1,-1 0 1,12-25-1,55-107-37,-74 143-52,-4 9 91,-3 7 94,-15 45 674,-6 24-63,18-59-576,-1 5 111,-2 26-1,6-43-159,1 0 1,0 1-1,0-1 1,0 1-1,1-1 1,-1 1-1,1-1 0,1 0 1,-1 0-1,4 8 1,-5-12-51,1 1 1,0-1-1,0 1 1,0-1-1,0 1 1,0-1-1,0 1 1,0-1 0,1 0-1,-1 1 1,0-1-1,1 0 1,-1 0-1,1 0 1,-1 0-1,1 0 1,0-1-1,-1 1 1,1 0 0,2 0-1,-2-1 1,1 0 0,0 0 0,-1 0-1,1 0 1,-1-1 0,1 1 0,-1-1 0,1 1-1,-1-1 1,1 0 0,-1 0 0,4-2 0,4-3 4,0-1 1,0 0 0,-1 0-1,0-1 1,9-11 0,19-24-97,48-73 1,-47 60-98,-33 48-7,0 0 1,6-17-1,-10 24-7,-11 23 158,2 1 0,0 1 0,-8 47 0,15-63 78,0 0 1,0 0 0,1 0 0,0 0 0,0 0-1,1 0 1,0 0 0,1 0 0,-1 0-1,2 0 1,-1-1 0,1 1 0,0-1-1,0 1 1,1-1 0,7 10 0,-9-15-29,0 0 1,0 1-1,0-1 1,0 0 0,1 0-1,-1 0 1,1 0 0,0-1-1,-1 1 1,1-1-1,0 1 1,0-1 0,0 0-1,0 0 1,0-1-1,0 1 1,0 0 0,0-1-1,6 0 1,-5 0-3,0-1 0,1 1 0,-1-1 0,0 0-1,0 0 1,0-1 0,0 1 0,0-1 0,0 0 0,0 0 0,0 0 0,-1-1 0,1 1 0,3-4 0,8-10-50,0-1 1,-1 0 0,-1-1 0,0 0-1,12-27 1,-14 26-28,0 0 1,1 1-1,0 0 0,2 1 0,25-25 1,-33 36 38,11-8-98,24-17 0,-36 27 89,-1 2 0,1-1 1,0 0-1,0 1 0,0 0 1,1 0-1,-1 0 0,0 1 1,1 0-1,10-1 0,-9 4 0,-5-2 187,-3 0-159,-1 0 0,1 0 0,0-1 1,-1 1-1,1 0 0,0-1 0,-1 1 0,1-1 0,0 1 1,0-1-1,0 0 0,-2-1 0,-6-3 54,8 5-63,1 0 1,-1-1-1,1 1 1,-1 0-1,1-1 1,0 1-1,-1-1 1,1 1-1,-1 0 1,1-1-1,0 1 1,-1-1-1,1 1 1,0-1-1,0 1 1,-1-2-1,1 2-7,0 0-1,0 0 1,0 0-1,0-1 1,0 1-1,0 0 1,0 0-1,0 0 1,0-1-1,0 1 1,0 0-1,0 0 1,-1 0-1,1-1 1,0 1-1,0 0 1,0 0-1,0 0 1,0 0-1,-1 0 1,1-1-1,0 1 1,0 0-1,0 0 1,-1 0-1,1 0 1,0 0-1,0 0 1,0 0-1,-1 0 1,1 0 0,0 0-1,0 0 1,0 0-1,-1 0 1,1 0-1,0 0 1,0 0-1,-1 0 1,1 0-1,0 0 1,0 0-1,0 0 1,-1 0-1,1 0 1,0 0-1,0 0 1,0 0-1,-1 1 1,-9 6-35,-1 1 1,1 0-1,1 0 1,0 1 0,0 1-1,0 0 1,1 0 0,1 0-1,0 1 1,-10 20-1,7-10 45,1 1-1,1-1 1,1 1-1,1 1 1,-4 30-1,8-38 44,0-1 0,1 0 0,1 1-1,0-1 1,1 1 0,5 27 0,-6-41-35,0 0 1,0-1-1,1 1 1,-1 0 0,0 0-1,1-1 1,-1 1-1,1 0 1,-1-1-1,1 1 1,-1-1 0,1 1-1,0-1 1,-1 1-1,1-1 1,-1 1 0,1-1-1,0 1 1,0-1-1,-1 0 1,1 1-1,0-1 1,0 0 0,-1 0-1,1 1 1,0-1-1,0 0 1,0 0 0,-1 0-1,1 0 1,0 0-1,0 0 1,0 0-1,-1 0 1,1-1 0,0 1-1,0 0 1,1-1-1,2 0 22,0-1-1,0 0 0,-1 1 1,1-2-1,0 1 0,3-3 1,0-1-22,-1 0 1,0 0-1,0-1 1,0 1 0,0-2-1,4-7 1,25-49 25,-25 44-38,4-6 8,1-3-21,19-50 1,-25 57-97,-6 17 37,-1-1 0,0 0 0,0 0 0,0-1 0,0 1 0,0-9 0,-2 15 65,0 0 0,0 0 0,0 0 0,0 0 0,0 0 0,0-1 0,0 1 0,0 0 1,0 0-1,0 0 0,0 0 0,0 0 0,-1 0 0,1 0 0,0 0 0,0-1 0,0 1 0,0 0 1,0 0-1,0 0 0,0 0 0,0 0 0,0 0 0,0 0 0,-1 0 0,1 0 0,0 0 1,0 0-1,0 0 0,0 0 0,0 0 0,0 0 0,0 0 0,-1 0 0,1 0 0,0 0 0,0 0 1,0 0-1,0 0 0,0 0 0,0 0 0,0 0 0,-1 0 0,1 0 0,0 0 0,0 0 0,0 0 1,0 0-1,0 0 0,0 0 0,0 0 0,0 0 0,-1 0 0,1 0 0,0 1 0,0-1 1,0 0-1,0 0 0,0 0 0,0 0 0,0 0 0,0 0 0,0 0 0,0 0 0,0 1 0,0-1 0,-7 8-152,-3 8 111,0 0-1,2 2 1,0-1-1,1 1 1,-5 19 0,5-17 36,2-5-5,0 1 0,1-1-1,1 1 1,0 0 0,0 18-1,3-29 32,0 0-1,1 0 1,-1 0-1,1 0 1,0-1-1,0 1 1,1 0-1,-1-1 1,4 7-1,-4-8 21,1-1 0,0 1 0,0 0-1,0-1 1,0 1 0,1-1 0,-1 0-1,1 1 1,-1-1 0,1-1-1,0 1 1,0 0 0,0-1 0,0 1-1,4 0 1,-2 0-13,0-1 0,0 1 0,0-2-1,0 1 1,1 0 0,-1-1 0,0 0 0,8-1 0,3-2-9,22-6 1,-24 5-4,0-2 1,-1 0-1,1 0 1,-1-1-1,-1-1 0,0 0 1,0-1-1,0 0 1,16-18-1,9-12-6,41-58-1,-31 36-58,14-12-263,67-85-706,-90 106 762,37-65 1,-52 74 43,-2 0 0,27-77 0,-44 109 171,-2 7 0,-1 1-1,0 0 1,0-1-1,0 1 1,0 0-1,-1-1 1,1 1-1,-1-1 0,0 1 1,0-1-1,0 1 1,-2-8-1,2 11 40,0 0 0,0 0 0,0-1 0,0 1-1,0 0 1,0-1 0,0 1 0,0 0 0,0 0-1,0-1 1,0 1 0,0 0 0,-1 0 0,1-1 0,0 1-1,0 0 1,0 0 0,0 0 0,-1-1 0,1 1-1,0 0 1,0 0 0,-1 0 0,1 0 0,0-1-1,0 1 1,-1 0 0,1 0 0,0 0 0,0 0-1,-1 0 1,1 0 0,0 0 0,0 0 0,-1 0 0,1 0-1,0 0 1,-1 0 0,1 0 0,0 0 0,0 0-1,-1 0 1,1 0 0,0 0 0,-1 0 0,-5 4-47,0-1 0,1 1 0,-1 0 0,1 1 0,-1-1 1,1 1-1,0 0 0,1 0 0,-8 11 0,-28 40 187,2 3 0,2 1-1,3 1 1,3 2 0,3 2-1,2 0 1,3 1 0,-22 122 0,41-176-43,-7 60 355,9-62-347,1-1 0,0 0 1,1 1-1,0-1 1,4 16-1,-5-23-77,1 0 1,-1 0-1,1 0 0,0 0 1,0 0-1,0-1 0,0 1 1,0 0-1,0 0 0,0 0 1,1-1-1,-1 1 0,0-1 1,1 1-1,-1-1 0,1 0 1,0 1-1,0-1 0,-1 0 1,1 0-1,0 0 0,0 0 1,0-1-1,0 1 0,0 0 1,0-1-1,0 1 0,0-1 1,0 0-1,0 0 0,0 0 1,1 0-1,-1 0 0,0 0 1,0 0-1,0-1 0,3 0 1,6-4 36,0 0 1,-1 0 0,0-1-1,0 0 1,0-1 0,10-9-1,52-51-170,118-147-1536,-139 146 803,59-103 0,-60 77 727,40-112 1,-83 190 42,33-94-266,-39 97 95,0 12 242,-1 1-1,0 0 0,0 0 1,0 0-1,0 0 1,0 0-1,0-1 0,0 1 1,0 0-1,0 0 0,0 0 1,0 0-1,0-1 1,0 1-1,0 0 0,0 0 1,0 0-1,0 0 0,0 0 1,0-1-1,0 1 0,-1 0 1,1 0-1,0 0 1,0 0-1,0 0 0,0 0 1,0-1-1,0 1 0,0 0 1,0 0-1,-1 0 0,1 0 1,0 0-1,0 0 1,0 0-1,0 0 0,0 0 1,0 0-1,-1 0 0,1 0 1,0-1-1,0 1 1,0 0-1,0 0 0,-1 0 1,1 0-1,0 0 0,0 0 1,0 0-1,0 0 0,0 1 1,-1-1-1,1 0 1,0 0-1,0 0 0,0 0 1,0 0-1,0 0 0,0 0 1,-1 0-1,1 0 1,0 0-1,0 0 0,0 0 1,0 1-1,0-1 0,0 0 1,-5 6-21,0 1 0,1 0 0,-1 0 0,2 0 0,-4 9 0,5-12 57,-73 166 1236,-11 27-477,69-161-547,2 1 1,1 1-1,-14 65 1,24-78-119,0 1 0,1-1 0,2 1 1,0 0-1,2-1 0,7 45 0,-7-63-4,0 0-1,1 0 1,0-1-1,5 12 1,-6-16-94,-1-1 1,1 0-1,0 1 1,0-1-1,0 0 0,0 0 1,0 0-1,0 0 0,0 0 1,0 0-1,0 0 1,0 0-1,0 0 0,1 0 1,-1-1-1,0 1 1,1 0-1,-1-1 0,1 1 1,-1-1-1,1 0 1,-1 1-1,0-1 0,1 0 1,-1 0-1,1 0 1,1 0-1,-1 0-12,0-1 0,0 0 0,0 1 0,0-1 0,0 0 0,0 0 0,0 0 0,0-1 0,0 1 0,0 0 0,-1-1 0,1 1 0,2-4 0,20-25-65,-18 22 18,46-72-14,-38 55-20,1 2-1,2 0 0,0 0 0,28-26 1,-27 34-230,-13 15 145,-6 10-13,-36 118 960,-22 140 0,58-263-696,1-2-8,-1 0 0,1 0 1,-1 0-1,1 0 1,0 0-1,1 4 1,-1-6-83,0-1 0,0 0-1,0 1 1,0-1 0,0 0 0,0 1 0,1-1 0,-1 0 0,0 0 0,0 1 0,0-1 0,0 0 0,1 0 0,-1 1 0,0-1 0,0 0 0,1 0 0,-1 1 0,0-1 0,1 0 0,-1 0 0,0 0 0,0 0 0,1 0 0,-1 0 0,1 1 0,0-1 3,0 0-1,0-1 1,0 1 0,0 0 0,0 0 0,0 0 0,0-1 0,0 1 0,0 0 0,0-1 0,0 1 0,1-2 0,16-9 19,-1-1 0,22-19 0,0-1-137,-20 16 45,-13 11-1,-1 0 0,1 0 0,0 1 0,0 0 0,1 0 0,-1 1 0,8-4 0,-13 7 51,0-1 0,-1 1 0,1 0 1,0-1-1,-1 1 0,1 0 0,0 0 0,-1 0 0,1-1 0,0 1 0,0 0 0,-1 0 0,1 0 0,0 0 0,0 0 0,-1 0 0,1 1 0,0-1 1,-1 0-1,1 0 0,0 0 0,-1 1 0,1-1 0,0 0 0,-1 1 0,1-1 0,0 0 0,-1 1 0,1-1 0,-1 1 0,1-1 0,-1 1 1,1-1-1,-1 1 0,1 0 0,-1-1 0,0 1 0,1-1 0,-1 1 0,0 0 0,1-1 0,-1 1 0,0 0 0,0 0 0,0-1 0,0 1 1,0 0-1,0-1 0,0 1 0,0 1 0,0 3-20,0 0 0,-1-1 1,0 1-1,0 0 1,0 0-1,-2 5 0,-6 11-28,0 1-1,-13 19 0,-7 15 34,-85 194 205,106-232-188,-46 102 7,43-99 97,-2 0 1,1-1 0,-22 25 0,32-42-52,0 0-1,0-1 1,0 0 0,0 1-1,-1-1 1,1 0 0,-1 0-1,1 0 1,-1 0 0,0 0-1,0-1 1,0 1-1,0-1 1,0 0 0,0 0-1,0 0 1,-6 1 0,8-2-22,-1 0 1,1 0 0,-1 0 0,1 0 0,-1 0 0,1-1-1,0 1 1,-1 0 0,1-1 0,-1 1 0,1-1 0,0 1-1,0-1 1,-1 0 0,1 0 0,0 1 0,0-1-1,0 0 1,0 0 0,-1 0 0,1 0 0,1 0 0,-3-3-1,0-2 9,-1 0-1,2 0 1,-1 0-1,-2-7 1,4 11-29,-4-18-36,0 0-1,2 0 1,0 0 0,1 0-1,1 0 1,1-1-1,0 1 1,2 0-1,1-1 1,0 1 0,1 0-1,13-34 1,-15 46 2,2 0 0,-1 0 0,1 1 0,0-1 1,0 1-1,1 0 0,0 0 0,0 1 0,1 0 0,0 0 0,0 0 0,0 0 1,1 1-1,8-5 0,11-3-180,0 2 0,1 2 0,0 0 0,0 1 0,1 2 0,0 1 0,33-2 0,-58 7-892,1 0 1,0-1-1,0 2 1,0-1-1,0 0 1,-1 1-1,1-1 1,0 1-1,0 0 0,3 2 1,10 3-2552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49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166 114 4736,'0'-1'182,"-1"0"0,1-1 1,0 1-1,-1 0 0,1 0 1,-1-1-1,1 1 0,-1 0 1,1 0-1,-1-1 0,0 1 0,0 0 1,0 0-1,0 0 0,0 0 1,0 0-1,0 0 0,0 1 1,0-1-1,0 0 0,0 0 0,-2 0 1,1 1 56,0 0 0,0 0 0,0 0-1,0 1 1,0-1 0,0 0 0,0 1 0,0 0 0,0-1 0,0 1 0,1 0 0,-1 0 0,0 0 0,0 0 0,-1 2 0,-7 3 127,1 2 1,0-1-1,0 2 1,1-1 0,0 1-1,0 0 1,1 1-1,0-1 1,1 1 0,0 1-1,1-1 1,0 1-1,-4 12 1,7-17-253,0 1 0,1 0 0,-1-1 0,1 1-1,1 0 1,-1 0 0,1 0 0,1 0 0,-1 0 0,3 10 0,-2-12-58,1 0 0,0 0-1,0 0 1,0-1 0,0 1 0,1-1 0,0 1 0,0-1 0,0 0 0,0 0 0,1 0 0,0-1 0,0 1 0,0-1-1,6 5 1,-4-4 23,0-1-1,1 1 0,0-1 0,-1 0 0,9 2 1,-13-4-49,1 0 0,-1-1 1,1 1-1,0-1 1,0 0-1,-1 0 1,1 0-1,0 0 1,-1 0-1,1 0 0,0-1 1,-1 1-1,1-1 1,0 0-1,-1 0 1,5-2-1,-3 0 10,0 0-1,0 0 1,0-1 0,-1 1-1,1-1 1,-1 0-1,0 0 1,0 0 0,0-1-1,-1 1 1,1-1 0,-1 1-1,2-9 1,0 0-18,0-1 1,-1 1 0,2-24-1,-3 13-78,-1 1-1,-3-38 0,1 51-18,-1 0 1,1 0-1,-2 1 0,1-1 1,-2 0-1,1 1 0,-1 0 0,-8-14 1,2 2 52,9 20 18,1 1 0,0-1 1,0 0-1,0 1 0,-1-1 0,1 0 1,0 0-1,0 1 0,0-1 0,0 0 1,0 1-1,0-1 0,1 0 0,-1 1 1,0-1-1,0 0 0,0 1 0,1-1 1,-1 0-1,0 1 0,1-1 0,-1 1 1,0-1-1,1 0 0,-1 1 0,1-1 1,-1 1-1,1-1 0,-1 1 0,1 0 1,-1-1-1,1 1 0,0-1 0,3 0 4,0 0 1,-1 0-1,1 0 0,0 1 0,0-1 0,0 1 0,4 0 0,15-1 63,9-3 94,131-10 124,-137 14-156,64 2 189,-78-1-281,-1 0 1,0 1-1,0 0 1,0 1-1,17 6 1,-26-8-13,0 0 0,0 0 0,0 0 0,0 1 0,0-1 0,0 0 0,0 1 1,0-1-1,0 1 0,-1 0 0,1 0 0,-1 0 0,1-1 0,-1 1 0,0 1 0,0-1 0,1 0 1,-2 0-1,1 0 0,0 0 0,0 1 0,-1-1 0,1 0 0,-1 1 0,0-1 0,0 1 0,1-1 1,-2 0-1,1 1 0,0-1 0,0 1 0,-1-1 0,-1 5 0,-2 4 67,0 0 1,-1 0-1,0 0 0,-1 0 0,-7 10 0,12-20-81,-82 117 772,74-107-612,0 1 0,-8 14 0,14-17 145,8-12-211,10-12-66,14-16-86,2 1 1,1 1-1,49-35 0,-80 64 48,5-5-44,-1 0-1,2 1 0,-1 0 0,0 0 1,1 0-1,-1 1 0,1 0 0,0 0 1,0 1-1,13-3 0,-19 5 36,0 0 0,1 0-1,-1 0 1,0 0 0,0 0 0,0 1-1,0-1 1,0 0 0,1 0-1,-1 1 1,0-1 0,0 1 0,0-1-1,0 1 1,0-1 0,0 1-1,0 0 1,0 0 0,0-1 0,-1 1-1,1 0 1,0 0 0,0 0 0,-1 0-1,1 0 1,0 0 0,-1 0-1,1 0 1,-1 0 0,1 1 0,1 4-15,-1-1 1,0 1-1,0 0 1,1 9-1,-2-10 34,2 26-48,-2-15 160,1 1 0,1-1 0,0 0 0,8 25 0,-9-37-83,0-1 1,1 1-1,-1-1 0,1 0 1,0 0-1,0 0 0,0 0 1,0 0-1,0 0 0,1 0 1,-1-1-1,1 1 1,0-1-1,-1 0 0,1 1 1,0-1-1,1-1 0,-1 1 1,0 0-1,0-1 0,1 0 1,-1 1-1,1-2 0,-1 1 1,1 0-1,4 0 1,-4-1-16,0 0 1,0 0-1,1-1 1,-1 0 0,0 1-1,0-1 1,0-1-1,0 1 1,0-1 0,0 1-1,0-1 1,-1 0-1,8-5 1,0-2 21,0 0 0,18-19 1,-14 12-24,3-2-12,-1-1 0,0 0 1,16-27-1,-32 44-10,6-9-4,0 0 0,-1-1 0,0 0 1,0 0-1,-2 0 0,1-1 1,1-13-1,-5 24 1,-1 0 0,0-1 0,1 1 0,-1 0 0,0 0 0,-1-1 0,1 1 1,0 0-1,-1 0 0,1 0 0,-2-3 0,2 4-9,-1-1 1,0 1-1,0 0 1,0 0 0,0 0-1,0 0 1,0 0-1,0 0 1,0 0-1,-1 0 1,1 0 0,0 0-1,0 1 1,-1-1-1,1 1 1,0-1-1,-1 1 1,1-1-1,-1 1 1,-1-1 0,-1 1 16,-1 0 1,0 0 0,1 0 0,-1 0 0,1 1 0,-1 0-1,1 0 1,-1 0 0,1 0 0,0 1 0,-1 0 0,1 0-1,0 0 1,-5 3 0,2 0 115,1-1 0,-1 1-1,1 0 1,0 0 0,0 1 0,1-1 0,-8 11 0,8-8-8,1 0 0,0 0 0,0 0 0,1 0 0,0 0 0,0 1 0,1 0 0,0-1 0,1 1 0,-1 0 0,2 0 0,-1 0 0,1 0 0,1 0 0,0 0 0,0-1 0,3 12 0,-2-12-102,1 0 0,0 0 0,0-1-1,0 1 1,1-1 0,0 0 0,1 0-1,-1 0 1,1-1 0,1 0 0,-1 0-1,1 0 1,0 0 0,0-1 0,1 0-1,0 0 1,0-1 0,13 7 0,17 1-2158,2-3 543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50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126 117 3904,'2'-2'393,"12"-15"763,-14 17-1090,0 0 0,0-1 0,0 1 0,1 0 0,-1 0 0,0-1 0,0 1 0,0 0 0,0-1 0,0 1 0,0-1 0,0 1 0,0 0 0,0-1 0,0 1 0,0 0 0,0-1 0,0 1 0,0 0 0,0-1 0,0 1 0,0 0 0,0-1 0,0 1 0,0 0 0,0-1 0,-1 1 0,1 0 0,0-1 0,0 1 0,-1 0 0,1 0 0,0-1 0,0 1 0,-1 0 0,1 0 0,0 0 0,0-1 0,-1 1 0,1 0 0,0 0 0,-1 0 0,1 0 0,0-1 0,-1 1 0,1 0 0,0 0 0,-1 0 0,1 0 0,0 0 0,-1 0 0,-2 0 304,0 0 0,0 0 0,0 0 0,0 0 0,0 1 0,0-1 0,0 1 0,1 0 0,-1 0 0,0 0 1,0 0-1,1 0 0,-1 0 0,0 1 0,1 0 0,-1-1 0,1 1 0,-4 3 0,-4 5 433,1-1 0,-15 20 0,19-23-633,1 0 1,1 0 0,-1 0-1,1 1 1,0-1 0,0 1-1,1 0 1,0-1 0,0 1-1,1 0 1,-2 8-1,3-11-116,0-1 0,0 1 0,0 0 0,0-1-1,1 1 1,-1 0 0,1-1 0,0 1 0,0-1-1,0 1 1,1-1 0,-1 1 0,1-1-1,0 0 1,0 0 0,0 0 0,0 0 0,0 0-1,1 0 1,0-1 0,-1 1 0,1-1 0,4 3-1,-5-3-37,0-1-1,1 0 0,-1 1 1,1-1-1,-1 0 0,1-1 1,0 1-1,-1 0 0,1-1 1,0 1-1,-1-1 0,1 0 1,0 0-1,0 0 0,-1 0 1,1 0-1,0-1 0,-1 1 1,1-1-1,0 0 0,-1 0 1,1 0-1,3-2 0,-2 1 7,0-1 1,0 1-1,0-1 0,-1 0 0,1-1 0,-1 1 0,1-1 1,-1 1-1,0-1 0,-1 0 0,1 0 0,3-7 0,-2 1-43,1 0 1,-2 0-1,0-1 0,0 1 0,-1-1 0,0 1 0,0-1 0,-2 0 0,1 0 0,-1 0 1,-2-14-1,1 22-10,0 0 1,0 0-1,0 0 1,-1 0-1,1 0 1,-1 0-1,1 0 1,-1 0-1,-4-4 1,5 5 33,-1 1 1,0-2 0,1 1-1,-1 0 1,1 0-1,0 0 1,0-1 0,0 1-1,0-1 1,0 1-1,0-1 1,1 1 0,-1-1-1,1-4 1,0 6-12,0 1 1,0-1-1,0 1 0,0-1 1,1 1-1,-1-1 0,0 1 1,1-1-1,-1 1 1,0-1-1,1 1 0,-1-1 1,1 1-1,-1 0 0,0-1 1,1 1-1,-1-1 0,1 1 1,-1 0-1,1 0 0,-1-1 1,1 1-1,-1 0 0,1 0 1,0 0-1,0-1 1,20-3 91,-17 3-95,77-14 28,46-7 640,-100 19-242,0 1 0,49 3 1,-66 0-281,0 1 0,0-1 1,0 2-1,10 3 0,-15-4-55,-1 0-1,1 0 1,-1 0 0,1 1-1,-1-1 1,0 1-1,0 0 1,0 1-1,7 6 1,-6-4 60,-1 1 0,1 0 1,-1 0-1,-1 1 1,1-1-1,-1 1 0,4 15 1,7 60 848,-9-51-669,-1-4-17,1 0 1,2-1 0,10 29-1,-14-49-270,-1 0-1,2 0 0,-1 0 1,1-1-1,0 1 1,0-1-1,1 0 0,0 0 1,0 0-1,0-1 1,1 0-1,-1 0 0,1 0 1,1-1-1,-1 0 0,12 6 1,-8-6-583,1-1 0,-1-1 1,0 1-1,1-2 0,0 1 0,12-1 1,35-3-5704,-1-1 1800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51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1144 2976,'2'1'265,"0"1"0,0-1 0,0 0 0,0 0 0,1 0 1,-1 0-1,0 0 0,0-1 0,1 1 0,-1-1 0,0 1 0,1-1 0,-1 0 0,0 0 0,1 0 0,2 0 1,5-1 626,1-1 0,14-3 1,-5 0-515,1 0 0,-1-2 0,-1 0 0,1-1 0,-1-1 0,-1-1 0,32-22 0,-17 2-275,0-2 1,-2-1 0,36-50-1,16-19-117,125-120 99,-191 205-66,24-22 73,68-84 0,-105 117-61,-2 4-26,-1 1 1,0-1-1,0 1 0,0-1 1,0 0-1,0 1 1,0-1-1,0 0 0,0 0 1,-1 0-1,1 0 0,-1 0 1,1-2-1,-1 2-11,-4 4 23,-3 2 32,0 1 0,0-1 0,1 1-1,0 0 1,-8 10 0,8-10-10,-13 14 111,0 2 1,-23 31 0,9 2 379,2 0 0,3 2 0,2 1 0,-28 96 0,49-140-333,1 1-1,1 0 0,1 0 1,-2 23-1,4-36-162,0 1 0,0 0 0,0 0 1,0-1-1,0 1 0,1 0 0,-1-1 0,1 1 1,-1 0-1,1-1 0,-1 1 0,1-1 1,0 1-1,0-1 0,0 1 0,0-1 0,0 1 1,2 1-1,-1-2-5,-1 0 0,1 0 0,0-1 0,-1 1 0,1 0 0,-1-1 0,1 1 0,0-1 0,0 0 0,-1 1 0,1-1 0,0 0 0,0 0 0,-1 0 0,1 0 0,0-1-1,0 1 1,-1 0 0,1-1 0,2 0 0,6-2 36,0-1 0,-1-1 0,1 1-1,-1-1 1,1-1 0,14-12-1,45-44 109,-65 58-159,193-213-94,-154 164-20,-3-1 0,-2-2 0,42-82 0,-43 57 95,45-146 0,-80 221-11,-1 4-20,0-1 0,-1 0 1,1 0-1,0 1 0,-1-1 1,1 0-1,-1 0 0,0 1 1,0-1-1,0 0 0,0 0 0,-2-5 1,2 8 31,0 0 0,0 0 0,0 0 0,0-1 0,0 1 1,0 0-1,0 0 0,0 0 0,0 0 0,0 0 0,0 0 0,0-1 0,0 1 1,0 0-1,0 0 0,-1 0 0,1 0 0,0 0 0,0 0 0,0 0 0,0 0 1,0 0-1,0-1 0,0 1 0,-1 0 0,1 0 0,0 0 0,0 0 0,0 0 1,0 0-1,0 0 0,0 0 0,-1 0 0,1 0 0,0 0 0,0 0 1,0 0-1,0 0 0,0 0 0,0 0 0,-1 0 0,1 0 0,0 0 0,0 0 1,0 0-1,0 0 0,0 1 0,0-1 0,-1 0 0,1 0 0,0 0 0,0 0 1,0 0-1,0 0 0,0 0 0,0 0 0,0 0 0,0 1 0,0-1 0,-1 0 1,1 0-1,-3 5-18,-1 1 1,1-1-1,0 1 0,1-1 1,-3 7-1,-2 5 29,-69 184 329,-27 61 32,-85 133 1947,183-386-2075,0 0 0,-10 12 0,28-51-256,12-13-601,2 1 0,42-49 0,-67 87 568,1 1 1,0 1-1,0-1 0,-1 0 1,2 1-1,-1-1 0,0 1 1,5-2-1,-8 3 35,1 1 0,0 0 0,-1 0 0,1 0 0,0-1 0,-1 1 0,1 0 0,0 0 0,-1 0 0,1 0 0,0 0 0,-1 0 0,1 1 0,0-1 0,-1 0 0,1 0 1,0 0-1,-1 1 0,2 0 0,-1-1-1,0 1 0,0 0 0,0 1 0,0-1 0,0 0 0,0 0 0,0 0 0,0 1 0,-1-1 0,1 0 0,0 1 0,0 1 0,4 14-41,-1-1-1,3 20 1,1 1 182,-6-24 7,1-1-1,1 0 1,0 0 0,1-1-1,11 21 1,-14-29-79,0 1 1,1-1 0,-1 0-1,1 0 1,0 0 0,-1 0 0,1-1-1,0 1 1,1-1 0,-1 0-1,0 1 1,1-2 0,-1 1-1,1 0 1,0-1 0,0 1-1,-1-1 1,1 0 0,0 0 0,0-1-1,0 1 1,4-1 0,2-1-15,-1 1 1,1-2 0,-1 1-1,1-2 1,-1 1 0,0-1 0,0 0-1,0-1 1,-1 0 0,1-1-1,-1 0 1,0 0 0,0 0-1,0-1 1,-1 0 0,0-1-1,8-9 1,-6 5-44,0 0-1,-1-1 0,0 0 1,-1 0-1,0-1 1,-1 1-1,0-2 1,-1 1-1,0 0 1,4-27-1,-8 35-19,0 0-1,-1-1 1,0 1-1,0 0 1,0 0 0,0-1-1,-1 1 1,0 0 0,0 0-1,0 0 1,-1 0-1,-2-6 1,4 10 7,-1-1-1,1 1 1,-1-1 0,0 1 0,1 0 0,-1-1-1,0 1 1,0 0 0,0-1 0,0 1-1,0 0 1,0 0 0,-1 0 0,1 0-1,0 0 1,0 0 0,-1 0 0,1 0-1,-1 1 1,1-1 0,-1 1 0,1-1-1,-1 1 1,1-1 0,-1 1 0,1 0-1,-1 0 1,1-1 0,-1 1 0,0 0-1,1 1 1,-3-1 0,0 1-3,1 0 0,-1 1 0,1-1 0,-1 1 0,1 0-1,-1 0 1,1 0 0,0 0 0,0 0 0,0 1 0,0 0 0,-2 2 0,-2 3 13,1 0 1,0 0-1,1 0 1,0 1-1,0 0 1,1 0-1,0 0 1,1 1-1,0-1 1,0 1-1,-2 17 1,4-20 29,1-1 1,-1 1 0,1-1-1,1 1 1,-1-1 0,1 0-1,0 1 1,0-1-1,1 0 1,0 0 0,0 1-1,1-1 1,-1-1 0,1 1-1,0 0 1,1-1 0,0 1-1,-1-1 1,7 6 0,-1-4-216,0 1 0,0-1 0,1-1 1,0 0-1,0-1 0,0 1 1,1-2-1,16 6 0,-7-4-1801,1-2 0,0 0 0,36 3 0,-12-7-952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51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19 109 8544,'-18'-36'3872,"26"36"-3360,5-3 160,10 3-480,33-11 1056,14 3-704,35-8 32,6 4-352,12-2-1408,-14 5 640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4:58.82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405 71 1824,'5'3'4093,"-1"14"-3063,0 22-1049,0 143 472,7 22-149,-1-49-11,-7-54-171,25 342 882,-15-336-434,-13-60 401,4-53-598,0-10-357,-1 0-1,-1-1 1,1-16 0,-1 2 1,7-336 122,-10 252-256,-5-117-21,-1 1-658,7 228 770,1 1 0,-1-1 0,1 0 0,-1 1 0,1-1 0,0 0 0,2-3 0,-2 3 72,0 1 1,0-1 0,0 0 0,-1 0-1,1 1 1,0-1 0,-1-5 0,0-3 69,0 4-136,0 0 0,0 0 0,0 1 0,1-1 0,0 0 0,0 0 0,1 0 0,3-8 0,-1 0 77,-4 14-61,0 0 0,0-1 1,1 1-1,-1 0 0,0-1 0,1 1 0,-1 0 0,1 0 1,-1-1-1,1 1 0,0 0 0,0 0 0,-1 0 1,3-2-1,-2 1 13,0 1 1,0-1 0,-1 1-1,1-1 1,0 1-1,-1-1 1,1 0 0,-1 1-1,0-1 1,0 0 0,1-2-1,0-21 41,-1-19-791,2 45 788,0-1 1,0 0-1,1-1 1,-1 1-1,0 0 0,0-1 1,0 1-1,0-1 1,3 0-1,-5 1-44,0-1-1,0 1 1,0 0 0,1 0-1,-1 0 1,0 0-1,0 0 1,1 0-1,-1-1 1,0 1 0,0 0-1,0 0 1,0 0-1,1-1 1,-1 1-1,0 0 1,0 0 0,0 0-1,0-1 1,0 1-1,0 0 1,0 0-1,0-1 1,0 1 0,1 0-1,-1 0 1,0-1-1,0 1 1,0 0-1,0 0 1,0-1 0,-1 1-1,1 0 1,0 0-1,0-1 1,0 1-1,0 0 1,0 0 0,0-1-1,0 1 1,0 0-1,0 0 1,-1 0-1,1-1 1,0 1 0,0 0-1,-1 0 1,1-1-4,0 1 0,-1 0 1,1 0-1,0 0 1,-1 0-1,1 0 0,0-1 1,-1 1-1,1 0 1,-1 0-1,1 0 0,0 0 1,-1 0-1,1 0 1,0 0-1,-1 0 0,1 1 1,-1-1-1,1 0 0,0 0 1,-1 0-1,1 0 1,0 0-1,-1 1 0,1-1 1,0 0-1,-1 0 1,1 0-1,0 1 0,0-1 1,-1 0-1,1 1 0,0-1 1,0 0-1,-1 1 1,-15 31-226,6-9-44,1-6 192,1 1 1,1 1 0,-6 21 0,-9 58 151,16-69-79,-8 58-52,10-56 122,-2-1 0,0 1-1,-22 58 1,1-19 367,27-69-400,-1 0 0,0 1 0,1-1 0,-1 0 0,0 1 0,0-1 0,0 0 0,0 0 0,-2 2 0,3-3-28,0 0 0,0 0 0,-1 0 0,1 0 0,0 0-1,-1 1 1,1-1 0,0 0 0,0 0 0,-1 0 0,1 0 0,0 0 0,-1 0 0,1 0 0,0 0-1,0 0 1,-1 0 0,1 0 0,0 0 0,-1 0 0,1 0 0,0-1 0,0 1 0,-1 0 0,1 0 0,0 0-1,0 0 1,-1 0 0,1-1 0,0 1 0,0 0 0,-1 0 0,1 0 0,0-1 0,0 1 0,0 0-1,0 0 1,-1-1 0,1 1 0,0 0 0,0 0 0,0-1 0,0 1 0,0 0 0,0-1 0,0 1 0,0 0-1,0 0 1,0-1 0,0 1 0,0-1 0,-4-18 10,1 0 0,1-1 0,1 1 0,1-26 0,0 24-63,9-191-137,-8 177 76,-1 20 60,1 1 0,0-1 0,4-16 0,-4 28 49,-1 1 0,1 0-1,-1-1 1,0 1 0,0 0 0,0-1-1,0 1 1,0-1 0,0 1-1,-1 0 1,0-3 0,0 3 16,1 1 0,-1 0 0,1-1 1,-1 1-1,0 0 0,0 0 0,1 0 0,-1 0 0,0 0 1,0 0-1,0 0 0,0 0 0,-1 0 0,1 0 0,0 0 1,0 1-1,0-1 0,-1 0 0,0 0 0,-1 0-4,1 0-1,0 0 0,0-1 1,0 0-1,0 1 1,0-1-1,1 0 0,-1 0 1,0 0-1,-1-3 0,-14-24-145,15 25 127,0-1 0,1 1 0,-1-1-1,1 0 1,0 1 0,1-1 0,-1 0 0,1-5 0,0 7-28,0 1 0,0-1 0,0 0 0,1 1 0,-1-1 0,1 0 0,-1 1 0,1-1 0,0 0 0,0 1 0,0-1 0,1 1 0,-1 0 0,3-5 0,-2 27-866,25 163 580,20 97-150,41 102 877,-85-372-387,35 132 160,-31-121-53,1-1 0,1 1 0,1-1 0,20 29 0,-29-47-90,-1-1 0,1 1 0,0-1 0,0 0 0,0 1 0,1-1 0,-1 0 0,0 0 0,0 0 0,1 0 0,-1 0 0,1 0 0,-1 0 0,1 0 0,-1-1 0,2 1 0,-2-1-22,-1 0 0,1 0 0,-1 0 0,1 0 0,-1 0 0,1 0 0,-1 0 0,0 0 0,1-1 0,-1 1 0,1 0 0,-1 0 0,0-1 0,1 1 1,-1 0-1,0 0 0,1-1 0,-1 1 0,0 0 0,1-1 0,-1 1 0,0-1 0,1 1 0,0-3 19,0 1 0,0 0 0,0 0-1,-1-1 1,1 1 0,0-5 0,3-38 87,-1 0 0,-6-69 0,-4 41 7,-23-99 0,8 58-292,13 53 57,4 26-33,-1-1 1,-13-42-1,12 64-86,7 14 221,0 0 1,0 0 0,0 0 0,0 0-1,0 0 1,0 0 0,0 0 0,-1 0-1,1 0 1,0 0 0,0 0 0,0 0-1,0 0 1,0 0 0,0 0 0,0 0-1,0 0 1,0 0 0,-1 0 0,1 0-1,0 0 1,0 0 0,0 0 0,0 0-1,0 0 1,0 0 0,0 0 0,0 0-1,0 0 1,0 0 0,0 1 0,-1-1-1,1 0 1,0 0 0,0 0 0,0 0-1,0 0 1,0 0 0,0 0 0,0 0-1,0 0 1,0 0 0,0 0 0,0 1-1,0-1 1,0 0 0,0 0 0,0 0-1,0 0 1,0 0 0,0 0 0,0 0-1,0 0 1,0 1 0,0-1 0,0 0-1,0 0 1,0 0 0,0 0 0,0 0-1,-1 29-583,1-20 601,14 226-614,-13-229 587,3 264 48,-5-162-10,-11 356 671,10-139-237,3-170-224,-1-114-214,4 228 279,-3-142 420,-1-79 288,-9-112-738,-4-165-248,4 31-337,8 190 299,-51-552-356,-13 173-57,58 347 383,4 22-70,-1 0 1,-1 0-1,-6-19 1,11 37 97,-1 0 0,1-1 1,0 1-1,0-1 0,0 1 0,0-1 0,0 1 0,-1 0 1,1-1-1,0 1 0,0-1 0,-1 1 0,1 0 1,0-1-1,-1 1 0,1 0 0,0-1 0,-1 1 0,1 0 1,0 0-1,-1-1 0,-2 9-312,1 22-78,2-28 392,23 474-649,-15-358 760,40 467 521,-29-286 475,-17-259-868,-1-31-2,0 0 1,0 0-1,-2 14 0,-3-13 84,4-10-298,0 0 0,0 0 1,0 0-1,0-1 1,0 1-1,0 0 1,0 0-1,0 0 1,0 0-1,0 0 1,0 0-1,-1 0 1,1 0-1,0 0 1,0 0-1,0 0 1,0 0-1,0-1 1,0 1-1,0 0 0,0 0 1,0 0-1,0 0 1,-1 0-1,1 0 1,0 0-1,0 0 1,0 0-1,0 0 1,0 0-1,0 0 1,0 0-1,0 0 1,-1 0-1,1 0 1,0 0-1,0 0 1,0 0-1,0 0 0,0 0 1,0 0-1,0 0 1,0 1-1,0-1 1,-1 0-1,1 0 1,0 0-1,0 0 1,0 0-1,0 0 1,0 0-1,0 0 1,0 0-1,0 0 1,0 0-1,0 1 0,0-1 1,0 0-1,0 0 1,0 0-1,0 0 1,0 0-1,0 0 1,0 0-1,-4-33 107,2 3-78,-66-510 68,-26-2-452,86 503 206,-13-56-270,16 82 257,1 10-333,4 4 441,-1 0-1,0 1 1,1-1 0,-1 0 0,0 0 0,1 1-1,0-1 1,-1 0 0,1 1 0,0-1 0,-1 0 0,1 3-1,-2 20-225,1 32 0,1-44 242,46 607-94,-26-378 584,-20-183-173,-2 0 1,-11 67-1,-2-52-129,13-66-150,-1 0 1,1 0 0,-1 0 0,0 0 0,-1 0 0,0-1-1,-8 11 1,-17 23 222,21-28-247,-15 18 0,5-11-17,9-10 29,0 0-1,1 1 1,0 0-1,0 1 1,1 0-1,-6 12 1,3-2-149,5-11 170,0 0 0,1 1 1,0-1-1,0 1 0,1 0 1,-3 17-1,-15 99-40,10-67 33,10-41-54,1-19 51,0 1 1,0-1-1,0 0 1,0 0-1,0 0 1,0 0-1,0 0 0,0 0 1,0 0-1,0 1 1,0-1-1,0 0 1,0 0-1,0 0 1,0 0-1,0 0 0,1 0 1,-1 0-1,0 0 1,0 0-1,0 0 1,0 0-1,0 0 1,0 1-1,0-1 0,0 0 1,1 0-1,-1 0 1,0 0-1,0 0 1,0 0-1,0 0 1,0 0-1,0 0 0,1 0 1,-1 0-1,0 0 1,0 0-1,0 0 1,0 0-1,0-1 1,0 1-1,0 0 1,1 0-1,-1 0 0,0 0 1,0 0-1,0 0 1,0 0-1,0 0 1,0 0-1,0 0 1,0 0-1,0 0 0,0-1 1,1 1-1,-1 0 1,0 0-1,2-3 49,1-1-1,0 0 0,-1 1 1,0-1-1,3-7 1,23-64 315,-15 37-201,31-59-1,-6 20-136,-3-1-1,40-136 1,-19 43-130,40-142 74,-12-112-512,-84 423 523,3-12-43,2-26-394,-5 69 171,5 232-487,8 170 716,-7-173 181,-5-233-102,27 474 775,-27-486-728,0 5 501,0-28-288,5-153 610,-6 133-924,18-757-680,-14 722 564,14-157-5,-16 198-22,-2 19 81,0 1 0,0-1 0,0 1 0,1-1 0,0 1 0,0-1 0,3-5 0,-4 10 80,0-1 1,0 1-1,0 0 0,0 0 1,0 0-1,0-1 1,0 1-1,0 0 0,0 0 1,0 0-1,1 0 0,-1-1 1,0 1-1,0 0 0,0 0 1,0 0-1,0 0 1,1 0-1,-1 0 0,0-1 1,0 1-1,0 0 0,0 0 1,1 0-1,-1 0 0,0 0 1,0 0-1,0 0 1,1 0-1,-1 0 0,0 0 1,0 0-1,1 0 0,-1 0 1,0 0-1,0 0 0,0 0 1,1 0-1,-1 0 1,0 0-1,6 8-219,0 7 151,-1 0 0,-1 0 0,0 1 1,2 19-1,0 3 3,37 217-146,-11-56 405,-28-175-154,43 292 985,-48-288 158,0-28-1139,1 0-11,0 0-12,0 0 1,0 0-1,0 0 1,0 0-1,0 0 1,0 0-1,-1 0 0,1 0 1,0 0 57,0 0-58,-4-14 245,0-9-198,0-35 0,3 35-56,-77-827-1010,74 819 907,-6-83-1190,49 742 400,-27-518 944,17 213 458,-25-3 13,-4-275-183,1-35-145,-1 1 1,0-1-1,-1 1 0,-3 18 1,4-28-190,0-1 1,0 0 0,-1 0 0,1 0-1,0 1 1,0-1 0,0 0 0,0 0-1,-1 0 1,1 0 0,0 0 0,0 1-1,-1-1 1,1 0 0,0 0 0,0 0-1,0 0 1,-1 0 0,1 0 0,0 0-1,0 0 1,-1 0 0,1 0 0,0 0-1,0 0 1,-1 0 0,1 0 0,0 0-1,0 0 1,-1 0 0,1 0 0,0-1-1,0 1 1,-1 0 0,1 0 0,0 0-1,0 0 1,0 0 0,-1-1 0,1 1-1,0 0 1,0 0 0,0 0 0,0 0-1,0-1 1,-1 1 0,1 0 0,0 0-1,0-1 1,0 1 0,0 0 0,0-1-1,-5-13 31,5 13-81,-9 10-466,5-2 597,0 0 1,-10 12-1,12-17-68,0 0 1,0-1-1,0 1 0,0 0 0,0-1 0,0 1 0,0-1 0,-1 0 0,1 1 0,0-1 0,-1 0 0,1-1 0,-4 2 0,-2-1 49,0 0-1,0-1 1,0 0-1,0 0 1,1-1-1,-1 0 1,0 0-1,-13-4 1,-4-4 9,-32-15-1,-6-2-49,-58-7-147,63 18-476,48 12 79,35 3-776,43 19 1036,127 58 0,-97-36 298,59 28 1313,-274-108 69,53 16-1685,-128-28-1,187 50 190,-18-5-489,22 6 513,1 0 0,-1 0-1,1-1 1,0 1 0,-1 0 0,1 0 0,0-1 0,-3-1-337,3 1 336,0 1 1,0 0 0,0-1 0,0 1 0,-1-1 0,1 1 0,0-1-1,0 1 1,0 0 0,0-1 0,0 1 0,0-1 0,0 1 0,0-1-1,0 1 1,0 0 0,1-1 0,-1 1 0,0-1 0,0 1 0,0 0-1,0-1 1,1 1 0,-1-1 0,0 1 0,0 0 0,1-1 0,-1 1-1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54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284 684 3648,'-29'-42'3360,"28"41"-3189,0 0 0,0 0-1,0 0 1,0 0 0,0 0 0,-1 0 0,1 1 0,0-1 0,0 0-1,-1 1 1,1-1 0,0 1 0,-1-1 0,1 1 0,0 0 0,-1-1-1,1 1 1,-3 0 0,-27 0 1512,25 1-1343,-5 0-57,0 1-1,0 1 1,0 0 0,1 0-1,-1 1 1,1 1 0,-1-1-1,2 2 1,-1-1 0,0 1-1,1 1 1,0 0 0,1 0-1,0 1 1,-9 9-1,14-13-174,0 0-1,0 1 0,1-1 0,-1 0 0,1 1 0,0 0 0,0-1 0,-2 11 0,4-13-71,-1 0-1,1 1 1,0-1-1,0 0 1,0 0-1,0 1 1,0-1-1,1 0 0,-1 1 1,1-1-1,-1 0 1,1 0-1,0 0 1,0 1-1,0-1 1,0 0-1,0 0 1,0 0-1,1-1 1,-1 1-1,3 3 0,0-2 9,0 0 0,0 0 0,0-1 0,1 1 0,-1-1 0,0 0 0,1 0-1,5 2 1,39 7 314,-43-10-300,6 2 40,0-2 1,0 0-1,0 0 0,0-1 1,0 0-1,0-1 0,16-3 1,-24 3-74,0 0 0,1 0 0,-1-1 0,0 1 0,0-1 0,0 0 0,0 0 0,0 0 0,0-1 0,-1 1 0,1-1 0,-1 0 0,1 0 0,-1 0 0,0-1 0,0 1 0,-1-1 0,1 1 0,-1-1 0,0 0 0,0 0 0,0 0 0,1-4 0,0-3-89,-1 1 1,0-1-1,-1 1 1,0-1-1,-1 1 1,-1-20-1,0 22 25,0 0 1,0 0-1,-1 0 0,0 0 0,-1 0 1,0 1-1,0-1 0,-1 1 0,-7-13 1,9 18 8,0-1 1,0 1 0,0 0-1,0 0 1,0 0 0,-1 0-1,1 0 1,-1 1-1,1-1 1,-6-2 0,7 4 18,-1-1 0,1 1 0,0 0 1,0-1-1,-1 1 0,1 0 0,0 0 1,0 0-1,-1 0 0,1 0 0,0 0 1,0 0-1,-1 1 0,1-1 0,0 0 1,0 1-1,-1-1 0,1 0 0,0 1 1,0 0-1,0-1 0,0 1 0,0 0 1,0-1-1,-2 3 0,3-3 4,0 0 1,0 0-1,0 1 1,-1-1-1,1 0 1,0 0-1,0 0 0,0 1 1,0-1-1,0 0 1,0 1-1,-1-1 1,1 0-1,0 0 0,0 1 1,0-1-1,0 0 1,0 1-1,0-1 0,0 0 1,0 0-1,0 1 1,0-1-1,1 0 1,-1 1-1,0-1 0,0 0 1,0 0-1,0 1 1,9 8-41,-6-7 48,-1 0 0,1-1 1,0 1-1,0-1 1,0 1-1,3 0 0,2-1 52,0 0 0,1 0 0,-1-1-1,0 0 1,0-1 0,0 0 0,1 0-1,-1-1 1,0 0 0,-1 0 0,1-1-1,0 0 1,-1 0 0,1-1 0,-1 0-1,0 0 1,8-7 0,-12 8-27,-2 3-17,0-1-1,0 0 1,0 1 0,-1-1 0,1 1-1,0 0 1,0-1 0,0 1-1,0 0 1,0-1 0,0 1 0,0 0-1,0 0 1,0 0 0,0 0 0,0 0-1,0 0 1,1 0 0,21-15 796,45-23-758,106-44 0,-106 52 94,5-2-59,68-44 1,-107 55-50,-1-1 1,-1-1-1,35-34 0,-61 51-87,-2 2-176,-6 7-27,-7 9 142,2-2 61,-17 25-68,-12 38 113,4 1 1,-42 137-1,74-209 13,-8 22 115,-4 29-1,11-46-51,0 0 0,0 0 0,1 0 0,0 0 0,0-1 0,1 1 0,0 0 0,0 0 1,2 7-1,-2-13-55,-1 1 1,1-1 0,-1 1 0,1-1-1,-1 1 1,1-1 0,0 0 0,0 1-1,0-1 1,0 0 0,0 0 0,0 0-1,0 1 1,0-1 0,0 0 0,0 0-1,1-1 1,-1 1 0,0 0 0,1 0-1,-1-1 1,1 1 0,-1-1 0,0 1-1,1-1 1,-1 1 0,1-1 0,0 0-1,-1 0 1,1 0 0,-1 0 0,1 0-1,-1 0 1,1 0 0,-1 0 0,1-1-1,-1 1 1,1-1 0,-1 1 0,1-1-1,1-1 1,6-2 13,-1 0 1,1-1-1,-1-1 0,0 1 1,7-8-1,127-119 55,-61 54-146,163-143 124,-222 202-70,-1-2 0,-1-1 1,0 0-1,-2-2 0,-1 0 1,0-1-1,15-33 0,0-12 177,-30 63-168,-4 9-91,-8 14-52,-31 51 258,-57 70 1,25-37 224,-34 64 505,-35 48-118,75-116 342,61-88-764,6-11-274,11-15-361,48-47-295,-50 56 521,1 0 0,-1 1-1,1 0 1,22-11 0,-31 18 84,1 0-1,-1 1 1,1-1-1,-1 0 1,1 1-1,-1 0 1,1-1-1,-1 1 1,1 0-1,0 0 1,-1 0-1,1 0 1,-1 0-1,1 0 1,-1 1-1,1-1 1,-1 0-1,1 1 1,-1-1-1,1 1 1,-1 0-1,1-1 1,-1 1-1,1 0 1,-1 0-1,0 0 1,0 0-1,1 0 1,1 2-1,2 3-26,-1 1 1,1-1-1,-1 1 0,7 13 0,-6-9 72,0-3 14,-1-1-1,1 0 1,0 0 0,0 0-1,1 0 1,0-1-1,0 0 1,1 0-1,-1-1 1,1 0 0,1 0-1,-1 0 1,1-1-1,-1 0 1,1-1-1,0 0 1,1 0 0,-1 0-1,0-1 1,16 2-1,-14-3 5,1-1 0,-1 0-1,0 0 1,0-1-1,1 0 1,-1-1 0,0 0-1,0-1 1,0 0 0,-1 0-1,1-1 1,-1 0-1,12-7 1,-2-1-14,0-2 0,-1 0 0,-1 0 0,30-33 0,-36 35-31,0-1 1,-1 0-1,-1-1 0,0 0 0,-1-1 0,8-18 1,-16 32-7,1 0 0,-1 0 0,0 0 0,1 0 0,-1 0 0,0 0 0,0-1 0,0 1 0,0 0 0,0 0 1,0 0-1,0 0 0,0 0 0,-1 0 0,1 0 0,0 0 0,-1 0 0,1 0 0,-1-2 0,1 3 6,0 0 0,-1 0 0,1-1 1,0 1-1,0 0 0,-1 0 0,1 0 0,0-1 0,-1 1 0,1 0 0,0 0 0,-1 0 0,1 0 0,0 0 0,-1-1 0,1 1 0,0 0 0,-1 0 0,1 0 0,0 0 0,-1 0 1,1 0-1,-1 0 0,0 1-2,0-1 1,0 0 0,0 1-1,0-1 1,1 0-1,-1 1 1,0-1 0,0 1-1,0 0 1,0-1 0,-1 2-1,-10 11-18,0 1-1,1 0 1,0 1 0,1 0-1,1 0 1,-11 25 0,19-38 33,0 0 0,0 0 0,0 0 1,0 0-1,1 0 0,-1 0 0,1 0 0,0 0 1,-1 0-1,1 1 0,0-1 0,0 0 1,0 0-1,0 0 0,1 0 0,-1 0 1,1 0-1,-1 0 0,1 0 0,0 0 0,0 0 1,0 0-1,0 0 0,0 0 0,0-1 1,0 1-1,0 0 0,1-1 0,2 3 1,-1-1-2,1-1 0,0 0 1,0 0-1,0 0 1,0 0-1,0-1 0,0 1 1,0-1-1,1 0 1,-1-1-1,0 1 0,1-1 1,5 0-1,86-5-66,-59 2 111,63 2 0,-43 4 77,25 3-73,-68-5 35,1-1 0,0 0 0,-1-1-1,19-4 1,-32 5-98,3-1 14,0 0 0,0-1 0,0 1 0,0-1 1,0 0-1,0 0 0,-1-1 0,5-2 0,6-4-209,-12 7 198,0 1-1,1-1 1,-1 0-1,0 1 1,-1-1-1,1 0 1,0 0 0,0-1-1,-1 1 1,0 0-1,1-1 1,-1 1-1,0 0 1,0-1-1,0 1 1,0-1-1,0-2 1,0 1-15,0 0 0,1 1 0,-1-1 0,1 1 0,2-5 0,-3 5-64,-1 0-41,1 4-19,0 5 100,1 0-1,-1 0 1,0 0 0,0 11-1,1 4 68,0-1-82,-1-14 78,-1 0 0,1 0 1,0-1-1,0 1 0,1 0 0,0-1 0,0 1 1,0-1-1,5 9 0,-2-7-643,-4-5 661,0 0 1,0-1-1,0 1 1,0 0 0,1-1-1,-1 1 1,1-1 0,-1 1-1,3 0 1,3 1-2954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54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7296,'28'-13'3328,"80"6"-2912,-41 7 1120,-2 3-928,50-3 64,3 0-448,26 0-544,-12 8 128,4 4-5760,-21 7 3264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56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1060 5472,'3'-6'584,"0"1"-1,1 0 1,0 0 0,6-6-1,-7 8-456,0-1 210,1 0-1,0 1 0,0-1 1,9-5-1,6-4 201,96-88 946,-67 56-1174,32-27-25,60-55-67,-73 60-113,67-87 0,-31 11-12,-81 108 42,-2-1 1,19-45 0,-33 67-30,0 0 1,-1-1-1,5-29 0,-10 41-90,1 0 0,-1 0-1,0 0 1,0 0 0,-1-1 0,1 1-1,0 0 1,-2-3 0,2 5-12,0 1-1,-1-1 1,1 1 0,0-1 0,0 1 0,-1-1 0,1 1 0,0 0 0,0-1 0,-1 1 0,1-1-1,-1 1 1,1 0 0,0-1 0,-1 1 0,1 0 0,-1-1 0,1 1 0,-1 0 0,1 0 0,-1-1-1,0 1 1,0 0 3,0 0-1,0 0 1,0 0 0,0 0-1,0 1 1,0-1-1,0 0 1,0 1-1,0-1 1,0 0-1,0 1 1,0 0-1,0-1 1,0 1-1,0-1 1,-1 2 0,-10 9 81,1-1 1,0 2 0,1 0 0,0 0-1,-13 21 1,-39 77 735,33-51-173,-36 101 0,54-126-445,2 0 0,1 1 0,2 0 0,-4 62 0,10-88-145,-1 16 259,1-1 0,7 48 0,-6-65-259,0-1 0,1 0 0,0 1 0,0-1 0,0 0 0,1 0 0,0 0 0,0-1 0,0 1 0,1-1 0,0 1 0,0-1 0,1 0 0,-1-1 0,1 1 0,6 4 0,-7-7-28,1 1-1,-1-1 0,1 0 1,-1-1-1,1 1 0,0-1 1,0 0-1,0 0 0,-1-1 1,1 1-1,0-1 0,0 0 1,0 0-1,0-1 0,0 1 1,6-3-1,4 0 33,0-2 0,0 0 0,24-12 1,-19 7-105,0-1 0,0-2 0,-2 0 1,1-1-1,-2 0 0,0-2 0,-1 0 1,0-1-1,-1 0 0,16-26 0,-27 36-45,0 1 0,-1-1-1,1 0 1,-2 0-1,1 0 1,-1-1-1,0 1 1,0-1 0,1-12-1,-3 17 58,0 1 0,0-1 1,0 1-1,0-1 0,-1 1 0,1-1 0,-1 1 0,1-1 0,-1 1 1,0 0-1,0-1 0,0 1 0,0 0 0,-1 0 0,1 0 0,0 0 1,-1 0-1,1 0 0,-1 0 0,0 0 0,0 0 0,0 1 0,0-1 1,0 1-1,0 0 0,0-1 0,0 1 0,-1 0 0,1 0 0,0 0 1,-1 1-1,1-1 0,0 0 0,-4 1 0,-2-2 31,0 1 0,0 1 1,-1-1-1,1 1 0,0 1 0,0 0 0,0 0 1,0 0-1,0 1 0,1 0 0,-1 1 0,0 0 1,1 0-1,0 0 0,-1 1 0,1 0 0,1 1 1,-9 5-1,8-4 58,1 1 0,-1-1 0,1 1 0,1 0 0,-1 1 0,1-1 0,0 1 0,1 0 0,0 1 0,0-1 0,1 0 0,0 1 1,0 0-1,1 0 0,0 0 0,0 9 0,1-10 32,1 1 1,0-1-1,0 0 0,1 0 1,0 0-1,0 0 1,1 0-1,4 11 1,-4-13-35,1-1 0,-1 1 0,1-1 0,0 0 1,1 0-1,-1 0 0,1-1 0,0 1 1,0-1-1,1 0 0,-1 0 0,7 4 0,0-1 27,1 0 0,-1-2-1,1 1 1,0-2 0,0 1-1,0-2 1,1 1 0,14 0-1,-8-1-16,0-2 0,0 0 0,0-1-1,34-5 1,-39 2-50,-1-1 0,0 0 1,0-1-1,0 0 0,0-1 0,-1 0 0,0-1 1,0 0-1,-1-1 0,0-1 0,0 1 0,-1-2 1,0 1-1,-1-2 0,0 1 0,-1-1 0,0-1 1,0 1-1,7-17 0,-5 0-16,-9 26-1,-1 1-1,1-1 0,-1 1 1,0 0-1,0-1 0,0 1 0,0-1 1,0 1-1,0-1 0,-1 1 1,1-1-1,0 1 0,-1-1 0,1 1 1,-1 0-1,1-1 0,-2-1 1,-7-10-8,9 11 14,2-2 160,-1 3-163,-1 1-1,0 0 1,1 0 0,-1-1-1,1 1 1,-1 0-1,1 0 1,-1 0-1,0 0 1,1 0-1,-1 0 1,1-1-1,-1 1 1,1 0 0,-1 0-1,1 0 1,-1 0-1,1 1 1,-1-1-1,1 0 1,-1 0-1,0 0 1,1 0 0,-1 0-1,1 1 1,-1-1-1,1 0 1,-1 0-1,0 1 1,1-1-1,16 9-65,-14-6 41,0 0 0,0 1 0,0-1-1,-1 1 1,1 0 0,-1 0 0,0 0-1,0 0 1,0 1 0,-1-1 0,3 8 0,-1 6 71,2 31 1,-4-31 2,4 20-1,-3-29-21,0 2 37,1 0 0,0-1 0,0 0 0,9 18 0,-11-26-27,0 1 0,1-1 1,-1 0-1,1 0 0,-1 0 1,1 0-1,0 0 0,0-1 1,0 1-1,0 0 0,0-1 1,0 1-1,0-1 1,0 0-1,1 0 0,-1 0 1,1 0-1,-1 0 0,0 0 1,1-1-1,-1 1 0,1-1 1,0 0-1,-1 0 1,1 1-1,2-2 0,6 0-12,1-1-1,-1-1 1,0 0-1,0-1 0,0 0 1,-1 0-1,1-1 1,-1 0-1,0-1 0,11-9 1,12-11 84,43-42-1,-56 50-104,98-95-281,-116 111 261,1-1-12,1 0 1,-1 0-1,1 0 0,0 1 0,0-1 0,6-2 1,-10 5 20,0 0 1,1 0-1,-1-1 1,0 1 0,1 0-1,-1 0 1,0 0-1,0 0 1,1 0 0,-1 0-1,0 0 1,1 0-1,-1 0 1,0 0 0,1 0-1,-1 0 1,0 0-1,1 0 1,-1 1 0,0-1-1,0 0 1,1 0-1,-1 0 1,0 0 0,1 0-1,-1 1 1,0-1-1,0 0 1,1 0 0,-1 0-1,0 1 1,0-1-1,0 0 1,1 0 0,-1 1-1,0-1 1,0 0-1,0 1 1,0-1-1,0 0 1,0 1 0,0-1-1,1 0 1,-1 0-1,0 1 1,0-1 0,0 0-1,0 1 1,0-1-1,-3 22-13,3-21 10,-9 42-3,-19 57 0,18-73 134,1 1 0,-7 32 1,16-60-108,0 1 0,0-1 1,0 1-1,-1-1 0,1 1 1,0-1-1,0 1 0,0-1 1,0 1-1,0-1 0,0 1 1,0-1-1,0 1 1,0-1-1,0 1 0,1-1 1,-1 1-1,0-1 0,0 1 1,0-1-1,1 1 0,-1-1 1,0 1-1,0-1 0,1 0 1,-1 1-1,0-1 1,1 0-1,-1 1 0,1 0 1,0-1-4,0 0 1,0 0 0,0 0 0,0 0 0,0 0-1,0-1 1,0 1 0,-1 0 0,1 0 0,0-1-1,0 1 1,0 0 0,0-1 0,-1 1 0,2-1 0,4-3-43,-1 1 1,0-1 0,8-8 0,94-89-525,-105 99 529,0 1 0,0-1-1,0 1 1,0 0 0,0 0 0,0 0-1,0 0 1,0 0 0,0 0-1,0 1 1,4-1 0,-5 1 16,0 0 0,0 0 0,0 0 0,0 0 0,0 0 0,0 0 0,-1 1 0,1-1 0,0 0 0,0 1 0,0-1-1,-1 0 1,1 1 0,0-1 0,0 1 0,-1 0 0,1-1 0,0 1 0,-1-1 0,1 1 0,-1 0 0,1 0 0,-1-1 0,1 1 0,-1 0 0,0 0 0,1-1 0,-1 1 0,0 0 0,1 0 0,-1 0 0,0 1 0,1 5-18,0 1-1,0-1 1,-1 1 0,0-1-1,-2 14 1,1-14 53,1 1 1,-1-1-1,2 1 1,-1-1-1,2 11 1,-2-17-24,0-1 0,0 0 1,0 1-1,1-1 0,-1 0 0,0 1 1,0-1-1,0 1 0,0-1 1,1 0-1,-1 1 0,0-1 1,0 0-1,1 0 0,-1 1 1,0-1-1,1 0 0,-1 1 1,0-1-1,0 0 0,1 0 1,-1 0-1,1 1 0,-1-1 0,0 0 1,1 0-1,-1 0 0,0 0 1,1 0-1,-1 0 0,1 0 1,-1 0-1,1 0 0,12-4 73,-9 3-51,45-21 173,-37 16-205,1 0 0,0 1 0,0 0 0,26-5 0,-36 9-26,1 1 1,0-1-1,0 1 1,0 0-1,0 1 1,0-1-1,0 1 1,0 0-1,0 0 1,0 0-1,-1 0 1,1 1-1,0-1 1,-1 1-1,4 2 1,2 2 9,-1 1 0,0 0-1,-1 1 1,8 8 0,-9-9 69,-1-1-1,1 0 0,1 0 1,-1 0-1,1-1 1,0 0-1,0 0 0,12 6 1,-6-6 108,0-1-1,1 0 1,0-1 0,-1-1 0,1 0-1,0 0 1,0-2 0,23-1-1,-19 0-1247,-1-2-1,1-1 0,26-8 0,-40 11-363,13-4-1173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0:56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40 6720,'-40'-9'3040,"53"6"-2624,5 3 1248,4 3-992,40-6 1120,3 3-992,53-8-352,5 3-288,44-6-160,-13 8 32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00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301 588 2496,'5'-41'2608,"-5"40"-2513,0 1-1,0 0 1,-1-1 0,1 1-1,0-1 1,0 1 0,-1 0-1,1-1 1,0 1 0,0 0 0,-1 0-1,1-1 1,0 1 0,-1 0-1,1 0 1,0-1 0,-1 1-1,1 0 1,0 0 0,-1 0-1,1-1 1,-1 1 0,1 0 0,0 0-1,-1 0 1,1 0 0,-1 0-1,1 0 1,0 0 0,-1 0-1,1 0 1,-1 0 0,0 0 0,-13 2 914,4 2-691,0 0 1,0 0-1,0 1 0,1 0 1,-1 1-1,1 0 0,1 1 1,-1-1-1,-13 16 0,-6 8 316,-27 40-1,52-68-592,-10 16 127,-1 0 1,2 0 0,1 1 0,0 1 0,-10 26 0,20-43-151,0 0-1,0 0 1,1 0 0,-1 0-1,1 0 1,0 0 0,0 0 0,0 0-1,0 0 1,0 0 0,1 0-1,-1 0 1,1 0 0,2 6-1,-2-8-5,-1 1 0,1-1 0,0 0 0,0 1-1,0-1 1,1 0 0,-1 0 0,0 0 0,0 1 0,1-1-1,-1-1 1,0 1 0,1 0 0,-1 0 0,1 0-1,0-1 1,-1 1 0,1-1 0,-1 1 0,1-1-1,0 0 1,-1 1 0,1-1 0,0 0 0,-1 0-1,1 0 1,0-1 0,1 1 0,3-1 35,-1 0 0,0-1 1,0 1-1,0-1 0,0 0 1,0 0-1,0-1 0,-1 1 0,1-1 1,6-5-1,1-2 52,-1-1-1,14-14 1,-2-5-29,0-1 1,-2-1-1,23-46 1,-10 16-241,8-15-149,50-126-1,4-89-129,-92 281 396,-3 10 35,-1 0 0,1-1 0,0 1 0,-1-1 0,1 1 0,-1-1 0,0 1-1,1-1 1,-1 1 0,0-1 0,0 1 0,0-1 0,0 0 0,0 1 0,0-1 0,-1 1 0,1-1 0,0 1 0,-1-1 0,0-1 0,-2 2-69,-2 6 89,-6 11 141,1 0 1,1 1-1,-11 24 1,-20 63 367,32-81-386,-11 30 557,-15 74 0,28-96-449,2-1 0,1 1 0,1 0-1,2 34 1,1-54-166,0-1 0,1 1 0,0 0 0,6 17 0,-6-24-52,-1 1 1,1-1 0,0 0 0,1 0-1,-1-1 1,1 1 0,-1 0 0,1-1-1,0 1 1,0-1 0,1 0 0,-1 0-1,1 0 1,3 2 0,-2-3 9,0 0 1,0 0 0,0 0 0,0-1-1,0 0 1,0 0 0,0 0-1,0-1 1,1 0 0,-1 0 0,0 0-1,7-1 1,4-2 37,-1 0 0,28-10-1,-10 0-149,0-1-1,0-2 1,-2-1-1,0-1 0,-1-2 1,37-32-1,-64 49 82,13-11-79,-16 13 80,1 1 0,-1 0 0,0-1 0,1 1 0,-1 0-1,0-1 1,1 1 0,-1-1 0,0 1 0,0 0-1,0-1 1,1 1 0,-1-1 0,0 1 0,0-1 0,0 1-1,0-1 1,0 1 0,0-1 0,0 1 0,0-1-1,0 1 1,0-1 0,0 1 0,0-1 0,0 1 0,0-1-1,-1 1 1,1-1 0,0 1 0,0 0 0,0-1-1,-1 1 1,1-1 0,-1 1-1,0-1-1,1 1 0,-1 0 1,0 0-1,1 0 1,-1 0-1,0 0 1,1 0-1,-1 0 1,0 0-1,1 0 0,-1 0 1,0 0-1,1 0 1,-1 1-1,1-1 1,-1 0-1,0 0 0,1 1 1,-1-1-1,1 0 1,-1 1-1,0-1 1,1 1-1,-1 0 1,-17 13-97,15-12 77,-10 9 96,0 1 0,2 0-1,-1 1 1,1 0-1,-14 24 1,20-30 18,1 0-1,0 0 1,1 0-1,-1 1 1,2 0-1,-1-1 1,1 1-1,0 0 1,1 0-1,0 1 1,0-1-1,1 0 1,0 13-1,0-19-64,0 0 0,1 0 1,-1 0-1,0 0 0,1 0 0,-1-1 0,1 1 0,0 0 0,-1 0 1,1 0-1,0-1 0,0 1 0,0 0 0,0-1 0,1 1 0,-1-1 1,0 1-1,1-1 0,-1 0 0,1 0 0,-1 1 0,1-1 1,0 0-1,-1 0 0,1 0 0,0-1 0,0 1 0,0 0 0,-1-1 1,1 1-1,0-1 0,0 0 0,0 1 0,0-1 0,0 0 1,0 0-1,0 0 0,2-1 0,2 0 19,0 0 0,0-1 0,0 0 0,0 0 0,0-1 0,-1 1 0,1-1 0,-1 0 0,1-1 0,8-6 0,-6 1 12,0 1 0,-1-1 0,0 0 0,0 0 0,-1-1 0,0 0 0,7-17 0,-8 14 5,1 0 0,-2-1-1,0 0 1,-1 0 0,4-27-1,-7 36-90,0 0 0,0-1-1,-1 1 1,1-1 0,-1 1-1,-2-7 1,2 10-6,1-1 0,-1 1 0,0 0 1,0 0-1,0 0 0,-1 0 0,1 0 0,0 0 1,-1 0-1,1 1 0,-1-1 0,0 1 0,1-1 0,-1 1 1,0-1-1,-4-1 0,-20-6-303,29 11 348,1-1 0,0 0 0,-1 1 0,1-1 0,0-1 0,0 1 0,0-1 0,0 1 0,4-1 0,2 0-45,-5 1 36,17 0 43,28 7 1,-45-7-4,0 0-1,0 1 1,-1-1 0,1 1-1,-1 0 1,0 0 0,1 0-1,-1 1 1,0-1-1,0 1 1,0 0 0,4 5-1,-4-3 27,-2 0 0,1-1 0,0 1 0,-1 0 0,0 0 0,0 1 0,-1-1 0,1 0 0,-1 1 0,1 7 0,-1 0 121,0 0 1,-1 0-1,-2 16 1,-3 4 322,-1-1 0,-17 55 1,19-75-444,-3 8 612,7-20-670,0 0 1,0 0-1,0 0 0,1 0 0,-1 0 0,0 0 1,0 0-1,0 0 0,0 0 0,0 0 0,0 0 1,0 0-1,0 0 0,0 0 0,0 0 1,0 0-1,0 0 0,0 0 0,0 0 0,0 0 1,0 0-1,0 0 0,0 0 0,0 0 0,0 0 1,0 0-1,0 0 0,0 0 0,0 0 0,0 0 1,0 0-1,0 0 0,0 0 0,0 0 1,0 0-1,0 0 0,0 0 0,0 1 0,0-1 1,0 0-1,0 0 0,0 0 0,0 0 0,0 0 1,0 0-1,0 0 0,0 0 0,0 0 0,0 0 1,0 0-1,6-9 222,8-14-180,2 2 1,0-1 0,25-25 0,63-49-377,-94 88 269,-1 0 1,1 0 0,0 1 0,1 1 0,0 0 0,0 0 0,0 1 0,1 1 0,16-5 0,-27 9 51,0-1 0,0 1-1,0 0 1,0 0 0,0 0 0,0 0 0,0 0 0,1 0 0,-1 0-1,0 0 1,0 1 0,0-1 0,0 0 0,0 0 0,0 1-1,0-1 1,0 1 0,0-1 0,0 1 0,0 0 0,1 0 0,-1 1 2,0-1 0,0 0 0,0 1 0,0-1 0,-1 1 1,1-1-1,0 0 0,-1 1 0,1-1 0,-1 1 0,0 0 1,0-1-1,1 3 0,-1 4-2,-1 1 0,1-1 0,-2 0 1,1 0-1,-3 8 0,-47 143 1014,51-158-998,-1 0-1,1 0 1,-1 0 0,1 1-1,0-1 1,0 0 0,-1 0 0,1 0-1,0 0 1,0 0 0,0 2-1,0-3-3,0 1-1,0-1 1,1 0-1,-1 0 1,0 0-1,0 0 1,0 1-1,0-1 1,0 0-1,0 0 1,1 0-1,-1 0 1,0 0-1,0 0 1,0 1-1,0-1 1,1 0-1,-1 0 0,0 0 1,0 0-1,0 0 1,1 0-1,-1 0 1,0 0-1,0 0 1,0 0-1,1 0 1,-1 0-1,0 0 1,0 0-1,0 0 1,1 0-1,-1 0 1,0 0-1,1 0 1,1-1 23,1-1 1,0 1 0,0 0 0,-1-1 0,1 0 0,3-3 0,7-6-51,0-2 1,-1 1 0,17-24-1,-15 17 33,22-21-1,-19 21 0,-12 13-55,1 0 0,0 0 0,10-8 0,-16 14 34,1 0 0,-1-1 0,1 1 0,-1 0 0,1 0 1,-1-1-1,1 1 0,-1 0 0,1 0 0,-1 0 1,1 0-1,-1 0 0,1 0 0,-1-1 0,1 1 0,-1 0 1,1 1-1,-1-1 0,1 0 0,-1 0 0,1 0 1,-1 0-1,1 0 0,-1 0 0,1 1 0,-1-1 0,1 0 1,-1 0-1,1 1 0,-1-1 0,1 0 0,-1 1 1,0-1-1,1 0 0,-1 1 0,0-1 0,1 1 1,-1-1-1,0 0 0,0 1 0,1-1 0,-1 1 0,0-1 1,0 1-1,0-1 0,1 1 0,0 3-21,0-1 1,0 0-1,0 0 0,-1 1 0,1-1 0,-1 6 0,0 25 34,-2-17 33,2-1 0,0 1 0,2-1 0,-1 0 0,8 30 0,-8-44-23,-1 0 1,1-1-1,-1 1 1,1 0-1,0-1 1,-1 1-1,1-1 0,0 1 1,0-1-1,0 0 1,0 1-1,0-1 1,1 0-1,-1 0 1,0 1-1,1-1 1,-1 0-1,0 0 0,1-1 1,-1 1-1,1 0 1,0 0-1,-1-1 1,1 1-1,-1-1 1,1 1-1,0-1 0,-1 0 1,1 0-1,0 0 1,0 1-1,-1-2 1,1 1-1,0 0 1,-1 0-1,1-1 0,0 1 1,-1 0-1,4-2 1,3-2 25,0 1 0,-1-1 0,1-1 0,-1 1 0,0-1 0,10-10 0,18-20 12,57-72 1,-70 80-49,-2-1-50,-12 17-22,-1 1-1,18-18 0,-22 27-180,-4 4 168,-6 9 118,5-9-54,-11 23-16,2 1 1,0 1 0,-10 41-1,0 21 147,19-79-93,1 1-1,0-1 0,0 0 1,1 1-1,3 19 1,-3-29 2,1-1 1,-1 1 0,0 0 0,1 0 0,0 0 0,-1 0-1,1-1 1,0 1 0,0 0 0,0-1 0,0 1 0,0-1 0,0 1-1,0-1 1,4 3 0,-4-3-12,0 0-1,1-1 1,-1 1-1,0-1 1,1 0-1,-1 1 1,1-1-1,-1 0 1,1 0-1,-1 0 1,1 0-1,-1 0 1,1 0-1,-1 0 1,1 0 0,-1-1-1,1 1 1,-1 0-1,1-1 1,2-1-1,11-6 40,0-1 0,-1 0 0,0-1 0,25-23 0,-18 15-33,26-25-14,-29 25-66,1 1 0,32-22-1,-51 38 57,1 1 0,0 0 0,-1-1 0,1 1 0,0-1 0,-1 1 0,1 0 0,0 0 0,0-1 0,-1 1-1,1 0 1,0 0 0,0 0 0,-1 0 0,1 0 0,1 0 0,-2 0-2,1 0 0,-1 0 0,0 1 0,1-1 0,-1 0 0,0 0 0,1 0 0,-1 1 0,0-1 0,1 0 0,-1 1 0,0-1 0,0 0 0,0 1 0,1-1 0,-1 0 0,0 1 0,0-1 0,0 0 0,0 1 0,1-1 0,-1 1 0,0 3-22,1 0-1,-1-1 0,0 1 1,0 0-1,-1 4 1,1-4 67,-5 30-13,-1-1 0,-2 1-1,-17 46 1,20-62 60,5-9 66,0-8-142,0-1-1,0 0 0,0 0 0,0 0 0,0 0 0,0 1 0,1-1 0,-1 0 0,0 0 1,0 0-1,0 0 0,0 1 0,0-1 0,0 0 0,1 0 0,-1 0 0,0 0 0,0 0 1,0 0-1,0 0 0,0 1 0,1-1 0,-1 0 0,0 0 0,0 0 0,0 0 0,0 0 1,1 0-1,-1 0 0,0 0 0,0 0 0,0 0 0,1 0 0,-1 0 0,0 0 0,0 0 1,5-2 26,0 1 0,0-1 1,0 0-1,0 0 0,0 0 1,-1-1-1,1 0 1,5-5-1,33-30-98,-34 30 0,6-8-27,-9 9 27,-1 1 0,1 1 0,0-1 0,1 1-1,-1 0 1,1 0 0,14-6 0,-20 10 62,-1 1 0,1 0-1,0 0 1,0-1 0,0 1 0,0 0 0,-1 0 0,1 0 0,0 0 0,0 0-1,0 0 1,0 0 0,0 0 0,-1 1 0,1-1 0,0 0 0,0 0 0,0 1-1,-1-1 1,1 0 0,0 1 0,0-1 0,-1 1 0,1-1 0,0 1 0,-1-1-1,1 1 1,-1 0 0,1-1 0,0 1 0,-1 0 0,1-1 0,-1 1 0,0 0-1,1 0 1,-1 0 0,0-1 0,1 1 0,-1 0 0,0 0 0,0 0 0,0-1-1,0 3 1,1 2 20,0 1 0,0 0-1,-1 0 1,0 0 0,-1 7 0,-5 21-109,4-22 113,0 0 1,0 14 0,2-25-15,0 0 0,-1-1 0,1 1 1,0 0-1,0-1 0,0 1 0,0 0 0,1-1 1,-1 1-1,0 0 0,0-1 0,0 1 0,0-1 0,1 1 1,-1 0-1,0-1 0,1 1 0,-1-1 0,0 1 1,1 0-1,-1-1 0,1 1 0,-1-1 0,1 0 0,-1 1 1,1-1-1,-1 1 0,1-1 0,-1 0 0,1 1 1,-1-1-1,1 0 0,0 0 0,-1 1 0,1-1 1,0 0-1,-1 0 0,1 0 0,0 0 0,-1 0 0,1 0 1,0 0-1,-1 0 0,2 0 0,2-1-37,1 0-1,-1 0 1,1-1-1,-1 0 1,6-2 0,-7 2 17,277-141-963,-233 112 731,-94 58 281,-73 53 1,77-49 12,36-26-59,-1 0 0,1 1 1,0 0-1,1 0 0,0 0 0,-12 15 0,18-21 15,0 0-1,-1 1 1,1-1 0,0 0-1,0 1 1,-1-1 0,1 0 0,0 1-1,0-1 1,0 0 0,0 1 0,-1-1-1,1 1 1,0-1 0,0 0-1,0 1 1,0-1 0,0 1 0,0-1-1,0 0 1,0 1 0,0-1-1,0 1 1,0-1 0,0 0 0,0 1-1,0-1 1,1 1 0,-1-1 0,0 0-1,0 1 1,0-1 0,0 0-1,1 1 1,-1 0 0,1-1 4,0 0 1,0 1-1,0-1 0,0 0 1,1 0-1,-1 0 0,0 0 1,0 0-1,0 0 1,0 0-1,0 0 0,0 0 1,0 0-1,0-1 1,2 0-1,44-14 3,-1-3-1,47-26 1,-41 20-223,-48 22 182,-1 1 0,0-1-1,1 1 1,-1 0 0,1 1 0,6-2 0,-9 2 25,-1 0 0,1 0 0,-1 0 0,1 0 0,-1 0 0,1 0 0,-1 0 0,1 0-1,0 0 1,-1 0 0,1 1 0,-1-1 0,1 0 0,-1 0 0,1 0 0,-1 1 0,1-1 0,-1 0 0,0 1 0,1-1 0,-1 0 0,1 1 0,-1-1 0,0 1 0,1-1 0,-1 0 0,0 1 0,1-1 0,-1 1 0,0-1 0,0 1 0,0-1 0,1 1 0,-1-1 0,0 1 0,0-1 0,0 1 0,0 0 0,0-1 0,0 1 0,0-1 0,0 1 0,0-1 0,0 1 0,-1 0 0,-1 8-19,0 0 1,-1 0-1,0 0 1,-4 9 0,-2 2 0,8-19 33,1 1 0,-1-1 0,1 1 0,-1 0 1,1-1-1,0 1 0,-1 0 0,1-1 0,0 1 0,0 0 0,0 0 0,0-1 0,1 1 0,-1 0 0,0-1 0,2 4 0,-1-4-2,-1 0-1,1 0 1,0 0-1,-1 0 1,1 0-1,0 0 1,0 0-1,0-1 1,0 1-1,0 0 1,0-1-1,0 1 0,0 0 1,0-1-1,1 1 1,-1-1-1,0 0 1,0 1-1,0-1 1,1 0-1,-1 0 1,0 0-1,0 0 1,2 0-1,5 0-3,0-1-1,0 0 0,0 0 1,0-1-1,0 0 1,0 0-1,-1-1 1,1 0-1,-1 0 0,0-1 1,8-5-1,-6 3 3,1-1 0,-2 0-1,1-1 1,-1 0 0,0-1-1,-1 1 1,11-16 0,85-165 110,-24 38-5,-46 96-90,107-195-358,-140 249 334,2-2-34,0-1 1,0 0-1,0 0 1,-1-1-1,1 1 1,-1 0-1,0 0 0,0-1 1,0-4-1,-1 9 34,0 0 0,0 0-1,-1 0 1,1 0 0,0-1 0,0 1-1,0 0 1,0 0 0,0 0 0,0 0-1,0 0 1,0 0 0,-1-1 0,1 1-1,0 0 1,0 0 0,0 0 0,0 0-1,0 0 1,-1 0 0,1 0 0,0 0-1,0 0 1,0 0 0,0 0 0,0 0-1,-1 0 1,1 0 0,0 0 0,0 0-1,0 0 1,0 0 0,-1 0 0,1 0-1,0 0 1,0 0 0,0 0 0,0 0-1,-1 0 1,1 0 0,0 0 0,0 0-1,0 0 1,0 1 0,0-1 0,0 0-1,-1 0 1,1 0 0,0 0 0,0 0-1,0 0 1,0 0 0,0 1 0,0-1-1,0 0 1,-10 11-41,9-9 42,-16 20-2,2 1-1,1 1 1,0 0 0,2 1 0,1 0 0,-14 48 0,15-36 27,2 1-1,2-1 1,1 1-1,0 55 1,5-79 31,0 0 1,1 0-1,1-1 1,0 1-1,1 0 0,1-1 1,8 23-1,-9-31-28,-1 0 0,1 0 0,0 0 0,0 0 0,1 0 0,-1-1-1,1 0 1,0 1 0,0-1 0,1-1 0,-1 1 0,1-1 0,0 1 0,0-1-1,0-1 1,0 1 0,0-1 0,1 0 0,-1 0 0,10 2 0,-4-3-4,1 0 0,-1 0 1,0-1-1,0-1 1,0 0-1,0 0 1,0-1-1,0-1 1,0 1-1,-1-2 1,1 0-1,-1 0 0,10-6 1,0-1-10,-1 0-1,0-2 1,-1 0 0,0-1-1,23-24 1,-32 28-5,-1 1 0,0-1 0,0 0 0,-1-1 0,-1 1 0,0-2-1,0 1 1,7-22 0,-10 24-18,5-24-88,-7 31 95,-1 0-1,0 0 0,0 1 1,0-1-1,0 0 0,0 0 0,-1 0 1,1 0-1,-1 0 0,1 0 0,-1 1 1,1-1-1,-1 0 0,0 0 1,-1-1-1,1 2-1,1 0-1,-1 1 1,1-1 0,-1 1-1,1-1 1,-1 0 0,0 1-1,1 0 1,-1-1 0,0 1-1,1-1 1,-1 1 0,0 0-1,0-1 1,1 1 0,-1 0-1,0 0 1,0 0 0,0-1-1,1 1 1,-1 0 0,0 0-1,0 0 1,0 0 0,0 0-1,1 1 1,-1-1 0,0 0-1,0 0 1,1 0 0,-1 1-1,0-1 1,0 0 0,1 1-1,-1-1 1,0 1 0,1-1-1,-1 1 1,0-1 0,1 1-1,-2 0 1,0 2-35,0-1 0,-1 0 0,1 1 0,0 0 0,0-1 0,0 1 0,1 0 0,-3 4 0,3-2 49,0 0 0,0 0 1,1 0-1,-1 0 1,1 0-1,0 0 0,1 0 1,1 9-1,1 14 94,-4-25-81,1-2-17,0 0 1,0-1-1,0 1 0,0 0 1,1 0-1,-1-1 1,0 1-1,0 0 0,1 0 1,-1-1-1,0 1 0,1 0 1,-1-1-1,0 1 0,1-1 1,-1 1-1,1 0 0,0 0 1,1 2-13,-1-1 0,0 1 0,-1 0 0,1-1 0,0 1 1,-1 0-1,0 0 0,0-1 0,1 1 0,-2 5 0,-4 32-82,3-25 102,-18 97 114,19-107-100,1-5-20,0 0 0,-1 1 1,1-1-1,0 0 1,0 1-1,0-1 0,0 0 1,0 1-1,-1-1 0,1 0 1,0 1-1,0-1 1,0 0-1,0 1 0,0-1 1,0 0-1,0 1 0,0-1 1,0 0-1,0 1 1,0-1-1,1 0 0,-1 1 1,0-1-1,0 0 1,0 1-1,0-1 0,0 0 1,1 1-1,-1-1 0,0 0 1,1 1-1,0-4 9,0 1-1,0 0 1,0 0-1,0-1 1,0 1-1,-1-1 1,1-2-1,1 0 66,7-18 99,-6 18-182,-1 0-1,0 0 1,3-11 0,2-18-61,-1-1 0,-2 0 0,-2 0 0,-4-67 0,2 100 41,0 0 0,0 0 0,0 1 0,0-1 0,0 0 0,-1 1 0,1-1 0,-1 0 0,0 1 0,1-1 0,-1 1 0,0-1 0,0 1 0,0-1 0,0 1 0,0 0 0,0-1 0,0 1 0,0 0 0,-3-2 0,2 2-3,0 1 0,0 0 0,0-1 0,0 1 1,1 0-1,-1 0 0,0 0 0,0 0 0,0 1 1,0-1-1,0 1 0,1-1 0,-1 1 1,0-1-1,0 1 0,1 0 0,-1 0 0,0 0 1,-1 1-1,-7 4-11,1 1 0,0 0 0,0 0 0,1 1 1,0 0-1,1 0 0,-10 13 0,1 3-31,-24 46 0,32-55 79,1 0 0,0 1 0,-7 27 0,13-39 1,0 0 0,0 0 0,0 0 0,1 0 0,0 0 1,0 1-1,0-1 0,0 0 0,0 0 0,1 0 0,0 0 0,0 0 1,0 0-1,0 0 0,1-1 0,0 1 0,-1 0 0,1-1 0,1 1 1,-1-1-1,3 4 0,0-2 36,-1-1 1,1 1-1,0-1 1,0 0-1,1 0 1,-1-1-1,1 0 1,0 0-1,0 0 1,0-1-1,0 1 1,0-1-1,7 1 1,-4-2-22,-1-1 0,0 1 0,1-1 1,-1 0-1,1-1 0,-1 0 0,1-1 1,15-4-1,0-4 20,-1 0 0,0-1 0,0-2 0,-2 0 0,35-27 0,97-96 52,-136 118-109,-14 14-21,1-1 0,0 1 0,0 0 0,1 1 0,-1-1 0,1 1 0,9-6 0,-14 9 26,0 0-1,0 0 1,0 0 0,0 0-1,0-1 1,1 1-1,-1 0 1,0 0 0,0 0-1,0 0 1,0 0 0,0 0-1,0 0 1,1 0-1,-1 0 1,0 0 0,0 0-1,0 0 1,0 0-1,0 0 1,1 0 0,-1 0-1,0 0 1,0 0-1,0 0 1,0 0 0,0 0-1,1 0 1,-1 0-1,0 0 1,0 0 0,0 0-1,0 0 1,0 0 0,0 0-1,1 1 1,-1-1-1,0 0 1,0 0 0,0 0-1,0 0 1,0 0-1,0 0 1,0 0 0,0 1-1,0-1 1,0 0-1,0 0 1,1 0 0,-1 0-1,-3 8-89,-17 37-17,-1-1 0,-46 68 0,48-85 235,-1-2 0,0 0 0,-2-1 1,-1-1-1,-29 22 0,41-38 242,11-7-367,0-1 0,-1 1 0,1 0 0,0 0 0,0 0 0,0 0 0,0 0 0,0 0 0,0 0 0,0 0 0,0 0 0,0 0 0,0 0 0,0 0 0,0 0 0,0 0 0,0 0 0,0 0 0,0 0 0,0-1 0,-1 1 0,1 0 0,0 0 0,0 0 0,0 0 0,0 0 0,0 0 0,0 0 0,0 0 0,0 0 0,0 0 0,0 0 0,0-1 0,0 1 0,0 0 0,0 0 0,1 0 0,-1 0 0,0 0 0,0 0 0,0 0 0,0 0 0,0 0 0,0 0 0,0 0 0,0 0 0,0-1 0,0 1 0,0 0 0,0 0 0,0 0 0,0 0 0,0 0 0,0 0 0,0 0 0,1 0 0,-1 0 0,0 0 0,16-17-207,-1 6 109,2 1 0,-1 1 0,1 1 0,33-12 0,77-16-2480,-6 2-6828,-91 26 6446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01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10464,'17'-4'4736,"48"8"-4096,-21-4 1119,0 0-1087,35-4-128,4 1-352,6-2-352,-6 5 64,-22-3-3839,-9 6 2175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01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23 7552,'-18'-23'3424,"23"23"-2976,5 0-2976,3 0 1280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11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48 3648,'0'0'92,"-1"0"-1,0 1 1,0-1 0,0 0-1,1 1 1,-1-1 0,0 0 0,0 0-1,0 0 1,0 0 0,1 0-1,-1 0 1,0 0 0,0 0 0,0 0-1,0 0 1,0 0 0,1 0-1,-1-1 1,0 1 0,-1-1 0,2 1 81,-1 0 0,0-1 1,0 1-1,0 0 1,0 0-1,0 0 0,0-1 1,0 1-1,0 0 1,1 0-1,-1 1 0,-2-1 1,-19 4 5831,76-6-708,90-12-5405,-68 2 310,-20 3-183,97-5 0,-147 14 27,1 1 0,-1-1 0,0 1 0,10 2-1,-19 1-17,0 0 0,0 0 0,-1 0 0,1 0-1,-1-1 1,0 1 0,-6 3 0,-35 20 12,32-20-90,0 1 0,-13 10-1,5 0 65,2 0 0,0 2 0,1 1 0,-18 25 0,-52 95 25,47-71-73,36-63 28,1 0 1,0 0-1,-5 16 0,8-21 7,1-1 0,-1 1 0,1 0 0,0 0 0,-1-1 0,1 1 0,0 0-1,0 0 1,0-1 0,0 1 0,0 0 0,1 0 0,-1-1 0,1 1 0,-1 0 0,1-1 0,-1 1 0,1 0 0,0-1-1,0 1 1,0-1 0,0 1 0,0-1 0,2 3 0,-2-3 25,1 0 1,0 0-1,-1-1 0,1 1 0,-1 0 1,1-1-1,0 1 0,0-1 0,-1 0 1,1 1-1,0-1 0,0 0 1,0 0-1,-1 0 0,1 0 0,0-1 1,2 0-1,34-8 68,-31 6-74,38-11 30,62-16-1023,-63 19-2190,-4-2-4767,-31 12 5349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11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39 5984,'-21'-13'6816,"29"13"-4192,5 5-1505,10-5 257,7 0-800,1-5-128,3 5-288,2-6-32,3 1-64,6-6-2080,-6 8 1089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14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271 561 2560,'-14'-3'642,"10"1"-96,-1 1 0,1 0-1,-1 1 1,0-1 0,1 1-1,-1 0 1,-6 0 0,0 3 57,0 0 0,0 0 0,1 1 0,-1 1 0,1 0 0,0 0 0,0 1 0,0 0-1,1 0 1,0 1 0,0 0 0,1 1 0,-13 15 0,14-15-442,0 1 0,1 0 0,0 1 0,0-1-1,1 1 1,0 0 0,1 1 0,0-1 0,1 1-1,0 0 1,0 0 0,2 0 0,-2 21 0,3-27-150,0 0 1,0 0 0,1 0 0,0 0-1,0-1 1,0 1 0,0 0-1,1-1 1,0 1 0,0-1-1,0 1 1,5 5 0,-5-7-6,0-1 0,0 0 0,0 1 1,0-1-1,1 0 0,-1-1 0,1 1 0,-1 0 0,1-1 1,0 1-1,-1-1 0,1 0 0,0 0 0,0 0 1,0 0-1,0-1 0,0 1 0,0-1 0,0 0 0,0 0 1,4 0-1,2-1-174,0 0 0,0-1 0,-1 0 0,1-1 0,-1 0 0,1 0-1,8-5 1,57-36-769,-64 38 846,28-20-157,0-1 1,65-64 0,-73 63 189,-28 24 53,-5 3 122,-10 6 245,8-2-255,0 0 1,1 0-1,0 0 0,-1 1 0,1-1 0,1 1 1,-1 0-1,0 0 0,1 0 0,0 1 0,0-1 1,0 1-1,-2 6 0,3-7-73,0 0-1,1 0 1,-1 1 0,1-1-1,0 0 1,0 0 0,1 1-1,-1-1 1,1 0 0,0 1-1,0-1 1,0 0 0,1 1-1,-1-1 1,1 0-1,0 1 1,3 5 0,-2-6-11,0 0 1,0 0 0,1 0-1,0 0 1,0-1-1,0 1 1,0-1 0,0 0-1,1 0 1,-1 0-1,1 0 1,0-1 0,7 5-1,-5-5 13,0 1 1,0-1-1,0 0 0,0-1 0,1 1 0,-1-1 0,1-1 1,-1 1-1,9-1 0,-8 0 2,-1-1 0,1 0 0,0 0 0,-1 0 0,1-1 0,-1 1-1,0-2 1,1 1 0,-1-1 0,0 0 0,0 0 0,-1 0 0,1-1 0,-1 0 0,1 0 0,-1-1 0,-1 1 0,1-1-1,6-9 1,-8 9-17,0 0 1,-1 1-1,0-1 0,0 0 0,0 0 0,-1 0 0,1 0 0,-1 0 0,-1 0 0,1-1 0,-1 1 0,1 0 1,-2 0-1,1-1 0,-1-5 0,0 7-40,0 0 1,-1 0-1,1 1 0,0-1 1,-1 0-1,0 1 1,0-1-1,0 1 0,-1 0 1,1 0-1,-1 0 1,1 0-1,-1 0 0,0 0 1,0 1-1,-1-1 1,1 1-1,0 0 0,-1 0 1,-6-3-1,4 3-14,1 1-1,-1 0 1,1-1 0,-6 1-1,5 1 20,0-1 0,1 0-1,-10-3 1,15 3 11,0 1-1,1 0 1,-1 0 0,0-1-1,0 1 1,0 0 0,0-1-1,0 1 1,1 0 0,-1 0-1,0 0 1,0-1 0,0 1-1,0 0 1,1 0 0,-1 0-1,0-1 1,0 1 0,1 0-1,-1 0 1,0 0 0,0 0-1,1-1 1,16-5-76,1-1-1,-1 2 1,35-6-1,56-2 476,-98 12-245,2 0 69,0 1 0,0 0-1,0 0 1,0 1-1,14 3 1,-24-3-185,-1-1 0,0 0-1,0 0 1,0 1 0,0-1 0,0 1 0,0-1 0,0 1 0,0-1 0,0 1 0,0 0 0,0 0 0,0-1 0,0 1 0,-1 0 0,1 0-1,0 0 1,-1 0 0,1 0 0,0 0 0,-1 0 0,1 0 0,-1 0 0,0 0 0,1 0 0,-1 0 0,0 0 0,1 0 0,-1 1 0,0-1-1,0 0 1,0 0 0,0 0 0,0 0 0,-1 0 0,1 1 0,0-1 0,0 0 0,-1 0 0,1 1 0,-3 6 150,0-1 1,0 1-1,-1-1 1,-6 10-1,6-11-230,-9 14 301,12-19-87,2-3-77,7-7-68,13-14-122,-4 8 141,0 2-1,25-16 1,-37 26-70,0 0-1,-1 1 0,1-1 0,0 1 1,0 0-1,0 1 0,0-1 1,1 1-1,-1 0 0,0 0 1,1 1-1,-1 0 0,1 0 1,-1 0-1,8 1 0,-12 0 26,0-1 1,0 0-1,0 1 0,0-1 0,0 1 0,0-1 0,0 1 0,0 0 0,0-1 1,-1 1-1,1 0 0,0-1 0,0 1 0,0 0 0,-1 0 0,1 0 0,-1 0 1,1 0-1,0 0 0,-1 0 0,0 0 0,1 0 0,-1 0 0,1 0 0,-1 0 1,0 0-1,0 0 0,0 2 0,0 2 37,0 1 1,0 0-1,0-1 0,-2 8 1,0-3-4,1-2 36,-3 16-38,4-23-10,0 0 1,0-1-1,0 1 0,0 0 0,0-1 0,0 1 0,0-1 1,0 1-1,0 0 0,0-1 0,0 1 0,0 0 1,0-1-1,1 1 0,-1-1 0,0 1 0,0 0 0,1-1 1,-1 1-1,1-1 0,-1 1 0,0-1 0,1 1 0,0 0 1,1-1-1,0 0 0,-1 0 0,1 0-1,0 0 1,0 0 0,0 0 0,0-1 0,-1 1 0,1-1 0,0 1 0,0-1 0,-1 0 0,4-1 0,28-17-21,-19 10 48,2 0-112,20-8 0,-30 14-4,1 1 1,-1 0 0,1 0 0,0 1-1,0 0 1,10-1 0,-15 2 61,0 0 1,0 0-1,-1 1 1,1-1-1,0 1 0,0-1 1,0 1-1,0-1 1,0 1-1,-1 0 1,1 0-1,0 0 0,-1 0 1,1 0-1,-1 0 1,1 0-1,-1 1 1,1-1-1,-1 1 0,0-1 1,0 1-1,0-1 1,0 1-1,0 0 1,0-1-1,0 1 0,0 0 1,-1 0-1,2 2 1,0 7-12,1 0 0,-1 0 0,-1 0 0,0 13 0,3 14 97,-3-32-7,4 10 157,-5-16-225,1 1 1,-1-1 0,0 0-1,0 1 1,1-1 0,-1 0-1,0 0 1,1 1-1,-1-1 1,0 0 0,1 0-1,-1 0 1,1 0 0,-1 1-1,0-1 1,1 0 0,-1 0-1,1 0 1,-1 0 0,0 0-1,1 0 1,-1 0 0,1 0-1,-1 0 1,0 0-1,1 0 1,-1 0 0,1-1-1,-1 1 1,0 0 0,1 0-1,-1 0 1,1-1 0,4-2-22,0 0 0,-1 0 1,1 0-1,-1-1 0,1 0 1,-1 0-1,0 0 0,-1-1 1,6-6-1,-6 6-54,0 1-1,0 0 1,0-1 0,1 2 0,0-1-1,0 0 1,0 1 0,0-1-1,1 1 1,-1 0 0,1 1 0,9-5-1,-13 7 62,-1 0 1,1 0-1,0 0 0,0-1 0,-1 1 0,1 0 1,0 0-1,0 1 0,-1-1 0,1 0 0,0 0 0,0 0 1,-1 0-1,1 1 0,0-1 0,-1 0 0,1 0 0,0 1 1,-1-1-1,1 1 0,0-1 0,-1 1 0,1-1 0,-1 1 1,1-1-1,-1 1 0,1-1 0,-1 1 0,1 0 0,-1-1 1,0 1-1,1 0 0,-1-1 0,0 2 0,2 2 2,0 1 0,-1-1 0,0 1 0,1 9 0,0 15 54,-2 0 0,-5 53 0,-16 59 168,14-103 99,-1 0 0,-22 63 0,28-94 104,4-11-272,8-20-115,27-96-105,32-86-179,-58 182 195,0 1-1,1 0 0,1 1 1,1 0-1,1 1 0,26-27 0,-33 40 31,-1 1 0,2 0 0,8-6 0,-14 11 5,0 0 1,0 0 0,0 1-1,0-1 1,0 1 0,0 0 0,0 0-1,0 0 1,1 0 0,-1 0-1,0 1 1,0 0 0,6 0 0,-8-1 22,-1 1 0,1 0 0,-1 0 0,1 0 0,-1 1 1,1-1-1,-1 0 0,0 0 0,1 0 0,-1 0 0,1 0 0,-1 0 1,1 1-1,-1-1 0,0 0 0,1 0 0,-1 1 0,0-1 1,1 0-1,-1 1 0,0-1 0,1 0 0,-1 1 0,0-1 0,1 0 1,-1 1-1,0-1 0,0 1 0,0-1 0,1 0 0,-1 1 0,0-1 1,0 1-1,0-1 0,0 1 0,0-1 0,0 0 0,0 2 1,-7 16 197,4-13-111,-11 22 108,-1 0 0,-21 27 0,18-28-66,-25 48 0,42-74-130,1 1 0,0-1 0,0 0 0,-1 1 0,1-1 1,0 0-1,0 1 0,0-1 0,0 1 0,0-1 1,0 0-1,0 1 0,0-1 0,0 1 0,0-1 0,0 0 1,0 1-1,0-1 0,0 1 0,0-1 0,0 0 0,0 2 1,8-1-507,20-12-808,-20 8 1091,38-17-1108,33-15 125,115-32 0,-188 65 1181,0 1 0,0 0 0,1 0 0,-1 0 0,8 1 0,-13 0 66,0 0 1,0 0-1,0 0 1,0 0-1,0 0 1,0 1-1,0-1 1,0 0-1,0 0 1,0 1 0,0-1-1,0 1 1,0-1-1,0 1 1,-1-1-1,1 1 1,0-1-1,0 1 1,0 0-1,-1-1 1,1 1 0,0 0-1,-1 0 1,1-1-1,-1 1 1,1 0-1,-1 0 1,1 0-1,-1 0 1,0 0-1,1 0 1,-1 0 0,0 0-1,0 0 1,0 0-1,1 0 1,-1 0-1,0 0 1,0 0-1,-1 0 1,1 1-1,-11 37 1068,3-16-646,-2 4-104,8-23-309,0 1 0,0-1 0,1 0 0,0 1 0,0-1 0,0 1 0,0-1 0,1 1 1,-1-1-1,1 6 0,0-9-39,1 0 0,-1 0 0,0 0 1,1 0-1,-1 0 0,0 0 0,1 0 1,0 0-1,-1 0 0,1 0 0,-1 0 1,1 0-1,0 0 0,0-1 0,-1 1 1,1 0-1,0-1 0,0 1 1,0 0-1,0-1 0,0 1 0,0-1 1,0 1-1,0-1 0,0 0 0,0 1 1,0-1-1,0 0 0,0 0 0,0 0 1,0 0-1,0 0 0,0 0 0,2 0 1,1 0 14,0-1 0,0 1 1,0-1-1,0 0 1,0 0-1,0 0 1,0-1-1,4-2 1,-2 1-1,-1-1 0,0 0 0,0 0 0,-1 0 0,1-1 1,-1 0-1,0 0 0,0 0 0,-1 0 0,0-1 1,1 1-1,-2-1 0,1 0 0,-1 0 0,0 0 0,0 0 1,2-12-1,-1 1-2,-1-1 1,-1 1-1,0-1 1,-1 1 0,-3-22-1,3 35-52,-1 1-1,0-1 1,1 0-1,-1 1 0,0 0 1,-1-1-1,1 1 1,-3-5-1,3 7 11,0-1 0,-1 0 1,1 1-1,0 0 0,-1-1 0,1 1 0,-1 0 1,1 0-1,-1 0 0,0 0 0,1 0 0,-1 0 1,0 0-1,0 0 0,-3 0 0,-2-2-129,9 0 108,15-2 69,-11 3-42,16-1-50,-1 1 0,36 0 0,-47 2 96,0 0-1,0 1 0,0 0 1,0 1-1,0 0 0,0 1 0,10 4 1,-17-6-5,-1 0 1,1 0-1,0 1 1,0-1-1,0 1 1,-1 0-1,1 0 0,-1 0 1,0 0-1,1 0 1,-1 1-1,0-1 1,0 1-1,0-1 1,-1 1-1,1 0 1,-1 0-1,1-1 1,-1 1-1,0 0 0,0 0 1,0 0-1,0 1 1,-1-1-1,1 0 1,-1 4-1,-1 4 129,0-1-1,-1 0 1,0 0-1,-4 11 1,1-3 138,3-15 224,13-18-543,0 0 0,2 0 1,0 1-1,0 1 0,1 0 1,1 1-1,24-16 0,-34 25-17,0-1-1,0 1 0,1 1 1,0-1-1,-1 1 0,1 0 1,0 0-1,0 0 0,0 1 1,9-1-1,-14 2 37,0 0 0,0 0 0,0 0 0,0 1 0,-1-1 0,1 0 0,0 1 0,0-1 0,0 0 0,0 1 0,0-1 0,0 1 0,-1-1 1,1 1-1,0 0 0,0-1 0,-1 1 0,1 0 0,0 0 0,-1-1 0,1 1 0,-1 0 0,1 0 0,-1 0 0,0 0 0,1-1 0,-1 1 0,0 0 0,1 0 0,-1 0 0,0 2 0,1 1-10,0 1 0,-1 0-1,0 0 1,-1 9 0,0-1-2,0-4 97,0-1 0,0 1 0,1 0-1,0 0 1,1-1 0,0 1 0,2 10 0,-2-18-71,-1 1 0,1-1 0,-1 0 1,1 0-1,-1 0 0,1 0 0,0 0 0,0 0 0,-1 0 0,1 0 0,0 0 0,0 0 0,0 0 0,0 0 0,0-1 0,0 1 0,0 0 0,1-1 0,-1 1 1,0-1-1,0 1 0,0-1 0,1 1 0,-1-1 0,0 0 0,0 0 0,1 0 0,-1 0 0,0 0 0,1 0 0,-1 0 0,0 0 0,0 0 0,1 0 1,1-1-1,4-1 4,-1 0 0,0-1 0,1 1 0,-1-1 0,9-6 0,-12 7-12,24-14 13,-1-1-1,0-2 1,-1 0 0,22-24 0,-45 40-10,0 1 0,0-1 1,0 0-1,-1 1 0,0-1 1,1 0-1,-1 0 0,1-6 1,-1 8-11,-1 1 1,0-1-1,1 0 1,-1 0 0,0 0-1,0 0 1,0 0-1,0 0 1,0 0 0,0 0-1,0 0 1,0 0-1,0 0 1,0 1 0,0-1-1,-1 0 1,1 0-1,0 0 1,-1 0 0,1 0-1,-1 1 1,1-1 0,-1 0-1,1 0 1,-1 1-1,0-1 1,1 0 0,-1 1-1,0-1 1,1 0-1,-1 1 1,-1-2 0,0 2-12,0 0 1,1 0-1,-1-1 0,0 1 1,1 0-1,-1 0 1,0 1-1,1-1 1,-1 0-1,1 0 1,-1 1-1,0-1 1,1 1-1,-1-1 1,1 1-1,-1 0 0,1 0 1,-1 0-1,1 0 1,0 0-1,0 0 1,-1 0-1,1 0 1,0 0-1,-1 2 1,-4 3-29,1 1 0,0 0 0,-5 9 0,9-13 43,-1-1 0,1 1 0,0-1 0,0 1 0,1 0 1,-1-1-1,0 1 0,1 0 0,0-1 0,0 1 1,-1 0-1,2 0 0,-1-1 0,0 1 0,0 0 0,2 3 1,-2-5 10,1 0 0,-1 1 0,1-1 0,-1 0 0,1 1 1,0-1-1,0 0 0,-1 0 0,1 0 0,0 0 0,0 1 1,0-1-1,1-1 0,-1 1 0,0 0 0,0 0 0,0 0 1,1 0-1,-1-1 0,0 1 0,1-1 0,-1 1 0,0-1 1,1 0-1,-1 1 0,1-1 0,-1 0 0,0 0 0,1 0 1,-1 0-1,3 0 0,10-2-5,1-1 0,-1-1 0,0 0 1,23-11-1,-2 2-67,-19 7 47,3-1-46,28-6 1,-41 12 38,-1 0 1,1 0-1,0 1 0,-1 0 1,1 0-1,-1 0 0,1 0 1,0 1-1,9 3 0,-13-4 31,-1 1 0,0-1 0,0 1-1,1-1 1,-1 1 0,0 0 0,0 0 0,0-1-1,0 1 1,0 0 0,0 0 0,0 0-1,0 0 1,0 0 0,-1 0 0,1 0 0,0 0-1,0 1 1,-1-1 0,1 0 0,-1 0 0,0 1-1,1-1 1,-1 0 0,0 1 0,1-1-1,-1 0 1,0 1 0,0-1 0,0 0 0,0 1-1,-1-1 1,1 0 0,0 1 0,-1 0 0,0 2 34,0 0 0,0 0 0,-1 0 1,0-1-1,1 1 0,-1 0 1,-1-1-1,1 0 0,0 1 1,-4 2-1,3-3 147,28-25-184,-1 5-121,18-11-116,-39 26 208,1 0-1,-1 1 1,1-1 0,0 1 0,-1 0-1,1 0 1,0 0 0,0 0 0,5 0-1,-7 1 5,-1 0-1,0 0 1,0 1 0,0-1-1,1 0 1,-1 1-1,0-1 1,0 1-1,0-1 1,0 1 0,1-1-1,-1 1 1,0 0-1,0 0 1,0 0-1,-1-1 1,1 1 0,0 0-1,0 0 1,0 0-1,-1 0 1,1 0-1,0 1 1,0 0 0,2 5 23,-1-1 0,0 0 1,2 11-1,0-2 108,-4-15-110,1 4 43,1-1 0,-1 1 0,1 0 0,-1 0 0,1-1 0,0 1 0,4 4-1,-5-7-28,0 0-1,0-1 1,0 1-1,0 0 1,0-1-1,0 1 1,0 0-1,0-1 1,0 0-1,1 1 0,-1-1 1,0 0-1,0 1 1,1-1-1,-1 0 1,0 0-1,0 0 1,1 0-1,-1 0 0,0 0 1,0 0-1,0-1 1,1 1-1,-1 0 1,0-1-1,0 1 1,0-1-1,0 1 0,3-2 1,16-9-8,-1-1 1,1 0 0,32-28-1,45-54 123,-83 80-90,-2-1 1,0-1 0,-1 0-1,0 0 1,-1-1 0,-1 0-1,-1-1 1,11-33 0,0-17 77,-3 0 1,14-134-1,-29 189-116,0 1-12,1 1 0,-2-22 0,-5 22-119,4 10 127,1 1 1,0 0-1,0 0 0,-1 0 1,1 0-1,0-1 0,0 1 1,-1 0-1,1 0 0,0 0 1,-1 0-1,1 0 0,0 0 0,-1 0 1,1 0-1,0 0 0,-1 0 1,1 0-1,0 0 0,0 0 1,-1 0-1,1 0 0,0 0 1,-1 0-1,1 0 0,0 0 1,-1 0-1,1 0 0,0 1 1,0-1-1,-1 0 0,1 0 0,0 0 1,0 0-1,-1 1 0,1-1 1,0 0-1,0 0 0,0 1 1,-1-1-1,1 0 0,0 0 1,0 1-1,0 0 0,-6 9 17,1 0 1,0 1-1,1-1 0,0 1 0,-3 14 1,-16 62-20,4 0 0,-7 93 0,8 183 276,21-266-740,-1-80-1374,5 25 0,-15-75-6237,-14-51 4491,-33-55 2233,1 2 7560,51 131-5504,1 0 1,1 0 0,-1-1-1,1 1 1,0-1-1,0 0 1,1 1 0,1-12-1,-1 14-478,1 0-1,0 0 1,0 0-1,1 1 1,-1-1 0,1 0-1,0 1 1,0-1-1,0 1 1,0-1-1,1 1 1,0 0 0,-1 0-1,1 0 1,4-3-1,8-5-176,1 0-1,1 1 1,0 0-1,0 1 0,1 1 1,0 1-1,0 1 1,29-7-1,-16 7-1404,61-6 1,-7 11-6065,-23 5 2752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02.78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90 62 2144,'-9'-9'674,"7"7"-414,-1 0 1,1 0-1,0 0 0,-1 0 0,1 0 1,-6-2-1,3 1 85,0-1 0,0 1 0,0-1 0,1 0 1,0 0-1,-7-9 0,10 13-316,1 0 0,0-1 0,-1 1 0,1 0 0,0 0 0,-1 0 0,1 0 0,-1 0 1,1-1-1,0 1 0,-1 0 0,1 0 0,-1 0 0,1 0 0,0 0 0,-1 0 0,1 0 0,-1 0 0,1 1 0,0-1 1,-1 0-1,1 0 0,0 0 0,-1 0 0,1 0 0,0 1 0,-1-1 0,1 0 0,0 0 0,-1 0 0,1 1 0,0-1 1,-1 0-1,1 1 0,0-1 0,0 0 0,-1 1 0,1-1 0,0 0 0,0 1 0,-4 2 16,3-1-35,1-1 0,0 0 1,-1 0-1,1 1 0,0-1 0,0 0 0,0 0 0,0 1 0,0-1 1,0 0-1,0 0 0,1 1 0,-1-1 0,0 0 0,1 0 0,-1 1 1,1 0-1,1 4 10,12 166-119,-9-79 320,12 460 1193,6-94-612,-11-298-516,3 5 40,-8-92-183,18 65 161,-6-43-187,25 185 193,-36-193-68,-3 106 1,-9-102-227,0-48 53,2-29-20,0-1 0,0 0-1,-2 0 1,1 0 0,-2 0-1,0-1 1,-8 16 0,11-24-48,0 1 0,1-1 0,-1 1 0,1-1 1,0 1-1,0 8 0,-3 18 23,3-25-53,-1-1 0,1 1 1,0 0-1,1 0 1,0-1-1,0 1 0,0 0 1,1 0-1,0-1 1,3 12-1,26 76 8,-25-82 76,-4-9-39,0 0-1,0 0 0,0 0 0,0-1 0,0 1 1,1 0-1,-1-1 0,1 1 0,0-1 0,0 1 0,0-1 1,0 0-1,0 0 0,0 0 0,5 3 0,-5-5 7,-1 0 1,1 0-1,0 0 0,0 0 0,-1 0 0,1 0 1,0-1-1,-1 1 0,1-1 0,0 1 1,-1-1-1,1 0 0,0 1 0,-1-1 0,1 0 1,-1 0-1,2-2 0,2 0 117,18-15 0,-19 15-146,-1-1-1,1 1 0,0 0 1,6-3-1,-8 4 16,0 1 0,-1 0 0,1-1 1,-1 1-1,1-1 0,-1 1 0,0-1 0,0 0 0,1 1 0,-1-1 0,0 0 0,-1 0 0,1 0 0,0 0 1,0 0-1,-1 0 0,1 0 0,-1-3 0,2-7 82,-1-1 1,0-11-1,0 13-72,-14-474-674,-21 201 722,-1-19-287,22 0-333,31 108 213,-2 39 52,-13 109 231,3-104-273,-4 78 269,-1 29 115,-1 1-1,-8-55 1,-31-238-229,33 290 156,-2 0-1,-17-52 1,3 13-100,20 77 69,1 1 1,0-1-1,1 1 1,0-1-1,0 1 1,0 0-1,1-1 1,3-10 0,-4 15 9,1 0 0,0 0 1,0 0-1,0 0 1,0 1-1,0-1 1,1 0-1,-1 0 1,1 1-1,0-1 1,0 1-1,0 0 0,0-1 1,0 1-1,1 0 1,-1 0-1,0 0 1,1 1-1,0-1 1,-1 0-1,1 1 1,5-2-1,-5 2 32,0 1 0,0 0 0,-1 0 0,1 0 1,0 0-1,0 0 0,-1 0 0,1 1 0,0-1 0,0 1 0,3 1 0,30 14-339,-21-8 259,-1-1 150,1-1 0,0 0 0,0-1 0,0 0 0,1-1 0,0-1 0,-1 0 0,20 0 0,-25-3 78,-8 0-42,0 1-1,0-1 1,0 0-1,0 0 1,0 0-1,0-1 1,0 1-1,0 0 0,0-1 1,4-1-1,-6 2-89,0 0-1,0 0 0,0-1 0,1 1 1,-1 0-1,0 0 0,0 0 0,0-1 0,0 1 1,0 0-1,0 0 0,0 0 0,0-1 1,0 1-1,0 0 0,0 0 0,0 0 1,0-1-1,0 1 0,0 0 0,0 0 1,0 0-1,-1-1 0,1 1 0,0 0 1,0 0-1,0 0 0,0 0 0,0-1 1,0 1-1,0 0 0,-1 0 0,1 0 1,0 0-1,0 0 0,0 0 0,0-1 0,-1 1 1,1 0-1,0 0 0,0 0 0,0 0 1,-1 0-1,1 0 0,0 0 0,0 0 1,-10-5 222,3 2-291,1 1 0,-1 0-1,0 1 1,0 0 0,-12-1 0,19 2 55,0 0 1,0 0 0,0 0 0,0 0-1,0 0 1,-1 0 0,1 0 0,0 0-1,0 0 1,0 0 0,0 0 0,0 0-1,0 0 1,0 0 0,0 0 0,0 0-1,0 0 1,0 0 0,0 0 0,-1 0-1,1 0 1,0 0 0,0 0 0,0 0-1,0 0 1,0 0 0,0 0 0,0 0-1,0 0 1,0 0 0,0 0 0,0 0-1,0 0 1,0 0 0,0 0 0,0-1-1,0 1 1,0 0 0,-1 0 0,1 0-1,0 0 1,0 0 0,0 0 0,0 0-1,0 0 1,0 0 0,0 0 0,0 0-1,0 0 1,0 0 0,0-1 0,0 1-1,0 0 1,0 0 0,0 0-1,0 0 1,0 0 0,0 0 0,0 0-1,0 0 1,0 0 0,1 0 0,-1 0-1,0 0 1,6-6-193,8-2 42,0 2 117,-9 3 5,0 1 0,0 0-1,10-2 1,-13 3 38,0 1 1,0-1-1,0 0 1,0 0-1,-1 0 1,1 0-1,0-1 1,-1 1-1,3-2 1,10-7 110,-12 9-61,-2-2-15,0 2-60,9 2-420,11 14 447,-18-15 91,-2 0-94,0 1-1,0-1 1,0 0-1,1 1 1,-1-1 0,0 0-1,1 0 1,-1 1-1,0-1 1,0 0 0,1 0-1,-1 1 1,1-1 0,-1 0-1,0 0 1,1 0-1,-1 0 1,0 0 0,1 0-1,-1 1 1,1-1-1,-1 0 1,1 0 0,-1 0 3,1 0 0,0 0 0,-1 0 1,1 0-1,-1 0 0,1 0 0,0 1 1,-1-1-1,1 0 0,-1 1 0,1-1 1,-1 0-1,1 1 0,-1-1 0,1 0 1,0 2-1,0 5 26,1 0 1,-2 0-1,1 0 0,-1 0 1,0 0-1,0 1 0,-2 7 1,2-13-18,-1 0 0,0 1 1,0-1-1,0 0 0,0 0 1,0 0-1,-2 4 0,1-4-19,1 1-1,0-1 0,-1 0 1,1 0-1,0 1 1,0-1-1,1 1 1,-1-1-1,0 4 0,-1 12-27,-9 158-312,1 284 467,10 529 689,-7-791-768,2-91 15,-17 220 433,17-261-484,4-37 56,-2 0 1,-6 34-1,7-51-50,0 0-1,1-1 0,1 23 1,1-22-19,-1-1 1,-1 0-1,0 0 0,-2 11 1,2-13-6,0-1 0,1 0 0,0 0 0,0 1 0,1-1 0,0 0 0,1 0 0,-1 0 0,5 10 0,-3-4-7,2 2 42,9 20 1,2 6-37,-5-12-210,-8-23 429,0 1 0,0-1 1,2 13-1,-4-16-172,-1-1 1,0 1-1,0-1 0,0 1 1,0-1-1,-1 1 0,1-1 1,-1 1-1,0-1 0,0 0 1,0 0-1,-2 4 1,-4 10-86,6-11 59,-1-1 0,-1 0 0,1 0 1,-1 0-1,-4 7 0,15-32-270,-2 1 222,0 0 1,-1 0 0,-1 0-1,2-33 1,-2-82-241,-4 109 360,-9-155-101,0 0-125,4-93 348,-6 101-158,5 105-352,-4-28 37,-4 0 0,-37-130 0,30 161 339,-37-74 0,-14-43 11,55 126-181,3 0-1,-9-70 1,20 101 48,1-1 1,2 1-1,0-1 1,1 0-1,2 1 0,0 0 1,12-41-1,21-29-256,2-5 387,-33 84-533,-1 1 0,-1-1 0,-1 0 0,2-29-1,-2 21-949,-1 19 988,0 0-1,-1 0 0,0 0 1,1 0-1,-2 0 0,1 0 1,-1-4-1,-7-13-1774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16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465 617 4384,'-4'-11'6645,"2"10"-6139,-1 0 0,0 0-1,1 0 1,-1 0 0,0 1 0,0-1-1,-4 0 1,-2 0 184,-6-2-257,1 0 0,0 1-1,-1 1 1,0 0 0,1 1 0,-23 3 0,6 2-62,0 1 0,-30 10 1,41-10-326,1 1 0,-1 1 0,-28 16 0,41-19-46,0-1 1,0 1 0,0 1-1,1-1 1,-6 8-1,9-10-1,0 0-1,1 1 1,-1-1-1,1 1 1,0 0-1,0-1 1,0 1-1,1 0 0,-1 0 1,0 8-1,1-10-2,1 0 0,-1 0-1,1 0 1,0-1 0,0 1-1,0 0 1,0 0 0,1 0-1,-1 0 1,0-1 0,1 1-1,-1 0 1,1 0 0,0-1-1,-1 1 1,1 0 0,0-1-1,0 1 1,2 2 0,-1-2 6,0-1 0,0 1 0,0-1 0,0 1 0,1-1 0,-1 0 0,0 0 0,1 0 0,-1 0 0,0 0 0,1-1 0,4 1 0,6 0 32,1 0 0,-1-1 0,0-1 0,20-3 0,-23 2-16,21-2 53,1-3 1,-1 0-1,0-2 0,-1-1 0,56-27 0,-76 33-24,0-2 0,-1 1-1,1-1 1,-1-1 0,0 0 0,0 0-1,-1 0 1,0-1 0,-1-1 0,1 1-1,-2-1 1,12-19 0,-11 13-2,-1-1 0,0 0 1,-1-1-1,4-24 0,-4 11 119,2-49 1,-6 57-162,-1 0 0,-2-1 1,0 1-1,-1 0 0,-1 0 1,-1 0-1,-13-32 0,13 42-18,0 0-1,-1 1 0,-1 0 0,0 0 1,0 0-1,-1 1 0,0 0 1,-1 0-1,-12-10 0,12 12-16,0 1 1,-1 0-1,0 1 0,0 0 0,0 1 1,0-1-1,-1 2 0,0 0 0,0 0 0,-22-4 1,32 8 28,-15-2-375,-22-1 0,34 3 36,0 0 0,0 0 0,0 0 0,1 1 0,-1-1 0,0 1 0,0 0 0,1 0 0,-1 1 0,1-1 0,-1 1 0,-3 2 0,6-4 91,0 1 0,1 0 1,-1-1-1,0 1 0,1 0 1,-1 0-1,1-1 0,-1 1 1,1 0-1,-1 0 0,1 0 1,-1 0-1,1 0 0,-1 1 1,0 16-2310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19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26 203 2080,'-26'-4'12529,"27"4"-12342,1-1 0,-1 1 0,0-1 0,0 1 0,0-1-1,0 1 1,1 0 0,-1 0 0,0-1 0,0 1 0,1 0 0,-1 0 0,0 0 0,1 0 0,1 1-1,12 1 98,1 0 0,-1-1-1,1-1 1,-1-1 0,24-3-1,-10 1-134,314-51 853,-223 31-804,-52 11-90,263-44 211,-111 20-197,-198 33-129,18-4-2770,-31 6 1161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19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243 572 2976,'12'-15'2195,"-11"14"-1839,0 0 0,1 0 0,-1 0 0,0 0 0,0-1 0,0 1 0,0 0 0,-1-1-1,1 1 1,0-1 0,-1 1 0,1-1 0,0-1 0,-1 2-224,1 0 1,-1-1-1,0 1 0,0 0 0,0 0 0,1-1 0,-1 1 0,0 0 0,-1 0 0,1-1 0,0 1 0,0 0 0,0 0 0,-1 0 1,1-1-1,-1 1 0,1 0 0,-1 0 0,1 0 0,-1 0 0,0 0 0,1 0 0,-1 0 0,0 0 0,0 0 0,0 0 0,0 0 0,0 0 1,0 1-1,0-1 0,0 0 0,0 1 0,0-1 0,0 1 0,0-1 0,0 1 0,-1-1 0,1 1 0,0 0 0,-2 0 0,-1-1 54,0 0-1,0 1 0,0 0 0,0 0 0,0 0 0,0 1 1,0-1-1,0 1 0,0 0 0,0 0 0,-4 2 0,-8 6 231,0 1-1,1 0 0,0 1 0,-18 18 1,18-17-205,5-3-174,1 0-1,0 0 1,1 0-1,0 1 0,-11 18 1,16-24-32,1 0 1,0 0-1,0 0 0,0 0 1,1 0-1,0 0 0,0 1 1,0-1-1,0 0 0,0 1 1,1-1-1,0 1 0,0-1 1,0 1-1,0-1 0,1 1 1,0-1-1,0 0 0,2 8 1,-2-10 0,0-1 1,0 1 0,0 0-1,0 0 1,0 0 0,0-1-1,0 1 1,1-1-1,-1 1 1,0-1 0,1 1-1,0-1 1,-1 0 0,1 1-1,0-1 1,-1 0 0,1 0-1,3 1 1,-2-2 16,0 1 1,0-1 0,-1 1 0,1-1-1,0 0 1,0 0 0,0-1-1,0 1 1,-1 0 0,1-1-1,5-1 1,5-3 75,-1-1 0,-1 0 1,1-1-1,16-12 0,-23 16-88,12-10 49,0 0 1,-1-1-1,-1-1 0,0-1 0,-1 0 1,-1-1-1,0 0 0,-2-1 0,14-25 1,-16 23-23,-1 0 0,0-1 1,-2 0-1,0 0 0,-1 0 1,-1-1-1,-1 1 0,-2-1 1,0 0-1,-1 0 0,0 0 1,-2 1-1,-1-1 0,-1 0 1,-9-29-1,7 36-108,0 0 0,-1 1 0,0 0-1,-18-24 1,19 28-53,-2 2 1,1-1-1,-1 1 0,0 0 0,-1 0 0,0 1 1,-14-9-1,20 14-120,0 1 0,0-1 0,-1 1 0,1 0 0,0 0 0,-1 1 1,1-1-1,-1 1 0,1-1 0,-1 1 0,0 0 0,1 0 0,-1 1 0,-6 1 1,9-2 13,-1 0 0,1 1 0,-1-1 0,1 1 0,0-1 0,-1 1 0,1 0 0,0 0 1,0 0-1,0 0 0,-1 0 0,1 0 0,0 0 0,0 0 0,0 0 0,0 0 0,1 0 1,-1 1-1,0-1 0,0 0 0,1 1 0,-1-1 0,1 0 0,-1 1 0,1-1 0,0 1 0,-1-1 1,1 1-1,0-1 0,0 1 0,0-1 0,0 1 0,0-1 0,1 1 0,-1-1 0,0 0 1,1 2-1,7 20-1851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0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 3136,'-8'-12'4624,"9"13"-4477,0-1 0,0 0 0,0 0 0,0 0 0,0 1 0,0-1 0,-1 0 1,1 0-1,0 0 0,0 0 0,0 0 0,0-1 0,1 1 0,1 0 242,1 0-141,0 1 1,0-1-1,0 1 1,-1 0 0,1 1-1,0-1 1,-1 1-1,1-1 1,-1 1 0,0 0-1,1 0 1,-1 0-1,0 1 1,0-1-1,-1 1 1,1 0 0,0 0-1,2 3 1,2 4 258,0 0 0,-1 0 0,0 1 0,8 17 0,32 118 2530,-40-125-2927,-4-12-37,1 0 0,0-1 1,1 1-1,0-1 1,0 1-1,1-1 0,7 9 1,-9-13-278,0-1 0,0 0 1,0 0-1,0-1 0,0 1 1,1-1-1,5 4 0,-5-4-342,-1-1-1,0 0 0,0 0 1,0 0-1,1 0 0,-1-1 1,1 1-1,-1-1 0,0 0 1,6 0-1,13-5-3986,3 0 1525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0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625 11 5984,'0'-1'156,"-1"0"1,0 0 0,0 0-1,0 0 1,0 1 0,0-1-1,0 0 1,0 1 0,0-1-1,0 1 1,0-1 0,0 1-1,0-1 1,0 1 0,0 0-1,-1 0 1,1-1 0,0 1-1,0 0 1,0 0 0,-1 0-1,1 0 1,0 1 0,0-1-1,0 0 1,0 0 0,-1 1-1,0 0 1,-3 1 328,0 1 1,0-1-1,0 1 0,-8 7 1,7-6-150,-30 25 1792,-62 67-1,55-51-1278,-107 95 898,104-101-2034,-69 43 0,78-57-1388,32-22 685,1 1 0,0 0 0,0 0 0,0 0 0,-4 6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1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2 3904,'-9'-1'4415,"9"23"-1065,-14 84 1784,0 0-3772,-21 162-351,16-117-625,18-140-516,-3 31-325,4-40 108,-1 1 1,2-1-1,-1 1 1,0-1 0,1 1-1,-1-1 1,1 1 0,0-1-1,-1 1 1,1-1 0,0 0-1,1 1 1,0 1 0,6 4-1622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1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15 4064,'-7'-12'1307,"7"11"-1281,0 1 0,1 0 1,-1 0-1,0-1 0,0 1 1,1 0-1,-1 0 1,0 0-1,0 0 0,1-1 1,-1 1-1,9 2 3652,-2 72 2034,-9-48-4224,-6 38 1,0 6-349,-11 92 307,2-3-953,11-81-313,-4 54-714,10-103-3208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1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17 5472,'-27'-16'6848,"29"16"-6425,0 0-1,0 1 1,0-1 0,0 1 0,0 0 0,0 0 0,0 0 0,0 0 0,2 2 0,11 4 601,6-1-499,1 0 1,0-2 0,0-1-1,30 2 1,-24-3-2019,58 12 0,-76-12-578,-1 2 0,1 0-1,0 0 1,13 8-1,-3 0-626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2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 4992,'-1'0'99,"1"0"1,-1-1-1,0 1 0,1 0 1,-1 0-1,1 0 0,-1 0 1,0 0-1,1 0 0,-1 0 1,1 0-1,-1 0 0,0 0 1,1 1-1,-1-1 0,1 0 1,-1 0-1,0 0 0,1 1 1,-1-1-1,1 0 0,-1 1 1,1-1-1,-1 0 0,1 1 1,0-1-1,-1 1 0,1-1 1,-1 1-1,1-1 0,0 1 1,-1-1-1,1 1 0,0-1 1,0 1-1,-1-1 0,1 1 1,0 0-1,0-1 0,0 1 1,0-1-1,0 2 0,-1 3 571,1 1 0,0 0 0,0-1-1,1 7 1,0 4 211,-1-10-513,0 1 1,0-1-1,1 0 1,0 0-1,0 0 1,1 0-1,4 11 1,-6-15-290,1-1 0,0 1 0,0 0 0,1 0 0,-1 0 0,0-1 0,1 1 0,-1-1 0,1 1 0,-1-1 0,1 1 0,0-1 0,-1 0 0,1 0 0,0 0 0,0 0 0,0 0 0,0 0 0,0-1 0,0 1 0,0-1 0,0 1 0,0-1 0,0 0 0,4 0 0,0 0 11,0-1 0,-1 1 0,1-1-1,-1-1 1,1 1 0,-1-1 0,11-5-1,36-22 177,-6 2-439,-41 25 27,-3 1 120,0 0 0,0 0 0,0 0 0,0 0 1,0 1-1,0-1 0,4 0 0,-6 1 35,1 0 0,0 0 0,-1 0 1,1 1-1,0-1 0,-1 0 0,1 0 0,-1 1 0,1-1 0,-1 0 1,1 1-1,-1-1 0,1 0 0,-1 1 0,1-1 0,-1 1 1,1-1-1,-1 1 0,1-1 0,-1 1 0,0-1 0,1 1 1,-1 0-1,0-1 0,0 1 0,1-1 0,-1 1 0,0 0 0,0-1 1,0 2-1,1 2 60,0 0 1,-1 0-1,0 0 1,1 0 0,-1 0-1,-1 0 1,1 0-1,-1 0 1,0 0-1,-1 7 1,-19 42 418,11-29-365,-21 55 407,-57 104 1,80-169-306,-14 18-1,20-28-159,-2 0 0,1-1 0,0 1 0,-1-1 1,1 0-1,-1 0 0,0 0 0,-8 4 0,12-7-53,-1 0 0,0 1 1,1-1-1,-1 0 0,0 0 1,0 1-1,0-1 0,1 0 1,-1 0-1,0 0 1,0 0-1,0 0 0,1 0 1,-1 0-1,0 0 0,0-1 1,0 1-1,1 0 0,-1 0 1,0-1-1,0 1 0,1 0 1,-2-1-1,1 0 2,0 0-1,0 0 0,0-1 1,0 1-1,0 0 1,0 0-1,0-1 1,0 1-1,0 0 0,1-1 1,-2-1-1,1-2-7,-1-1-1,1 1 1,0-1-1,0 1 1,0-11-1,1 8-3,0-1 1,2 1-1,-1-1 0,1 1 0,0 0 0,0-1 0,1 1 1,0 0-1,1 0 0,0 1 0,0-1 0,0 1 0,11-12 0,-8 10 2,1 0 0,1 1 0,0 1 0,0-1 0,0 1 0,1 1 0,0 0 0,0 0 0,18-7 0,-24 12-91,16-7 181,1 1 0,27-6 0,-40 11-523,-1 1 0,1 1 1,-1-1-1,11 2 0,-14-1-365,0 1 1,0 0-1,0 0 0,0 0 0,0 0 0,0 1 0,0-1 0,6 5 1,13 27-10599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2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76 4480,'-8'-11'13196,"10"11"-12739,25-6 2844,-17 4-2656,192-36 2066,-67 21-5859,-100 16 1505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03.44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278 153 1888,'-4'-1'187,"1"-1"0,-1 1 1,0 0-1,0 0 0,1 0 0,-1 1 1,0-1-1,-7 1 0,7-1 221,-1 0 0,0 0 0,1 0 0,-1-1 0,1 1 1,-6-4-1,0 1-1,-79-39 1636,-12 8-1569,151 33-1866,-37 2 346,-5 0 472,0 0 0,1 0 0,-1 0 1,0-1-1,1-1 0,-1 0 0,15-5 0,-4-2-163,24-15 1,-38 21 620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5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304 590 2304,'-1'-4'475,"-1"1"1,1 0 0,0 0-1,-1 0 1,1 0-1,-1 0 1,0 0-1,0 0 1,0 1-1,-1-1 1,1 1-1,0 0 1,-1-1 0,0 1-1,1 0 1,-1 0-1,-4-1 1,2 1-163,0 0 0,-1 1 0,1 0 0,-1 0 0,0 0 0,1 1 0,-1-1 0,-7 2 0,-3 0 500,-23 6-1,28-4-676,0 0-1,0 1 0,1 0 1,0 1-1,0 0 0,0 1 1,0 0-1,1 0 1,0 1-1,0 1 0,1-1 1,-11 13-1,18-18-137,-1 0 1,1 0-1,-1 0 0,1 0 1,0 1-1,0-1 0,0 0 1,0 1-1,1-1 0,-2 4 1,2-5 4,0 0 0,0 0 0,0 0 1,0 0-1,0 0 0,0 0 0,0 0 1,0 0-1,0 0 0,1 0 0,-1 0 1,0-1-1,0 1 0,1 0 0,-1 0 1,1 0-1,-1 0 0,1-1 0,-1 1 1,1 0-1,0 0 0,-1-1 0,1 1 1,0 0-1,-1-1 0,1 1 0,0-1 0,0 1 1,0-1-1,-1 1 0,3 0 0,1 0 29,0 0 0,0 0 0,1-1 0,-1 1 0,0-1 0,0 0 0,1 0 0,4 0 0,35-8 219,-36 6-187,14-3 41,-1-1 0,1 0-1,-2-2 1,1 0 0,-1-1-1,0-2 1,21-13 0,-29 15-70,0-1 1,-1 1-1,0-2 1,-1 0-1,0 0 1,0 0 0,-1-2-1,-1 1 1,0-1-1,0 0 1,8-23-1,-7 13 112,-1-1-1,8-44 1,-14 55-110,0 0 0,-1 0 0,-1-1 0,0 1 0,-1 0 0,0 0 0,-5-17 0,3 18-64,-1 0-1,0 0 0,-1 0 1,-1 1-1,1 0 1,-2 0-1,0 0 1,0 1-1,-1 0 1,0 1-1,-17-17 1,18 20-27,0 1 0,0 0 1,-1 0-1,1 0 0,-1 1 1,0 0-1,0 0 1,-1 1-1,1 0 0,-1 1 1,1 0-1,-1 0 0,0 1 1,0 0-1,1 0 0,-1 1 1,-15 2-1,16-1-145,1 0-1,0 1 1,-1 0-1,1 1 1,-13 6-1,18-8-108,0 0 0,-1 0-1,1 0 1,1 0-1,-1 1 1,0-1 0,0 1-1,0-1 1,1 1 0,-1 0-1,1 0 1,-1 0 0,1 0-1,0 0 1,0 0 0,0 0-1,0 0 1,0 0 0,0 0-1,0 1 1,1-1 0,-1 0-1,1 3 1,2 14-2065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5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9 3328,'-1'-1'303,"0"1"-229,1-1 0,-1 1 0,1 0 0,-1-1 0,1 1 0,-1 0 0,1-1 0,-1 1 0,1-1 0,0 1 1,-1-1-1,1 1 0,0-1 0,0 1 0,-1-2 0,-2 61 7003,-8 44-3172,-1 16-2482,5-2-761,-12 148 222,13-188-733,8-45-2510,-2-32 2229,0 1-1,0-1 1,0 1-1,0-1 1,0 0-1,0 1 1,0-1-1,0 1 1,0-1-1,0 1 1,0-1-1,0 0 1,0 1-1,1-1 1,-1 1-1,0-1 0,0 0 1,1 1-1,-1-1 1,0 0-1,0 1 1,1-1-1,-1 0 1,0 0-1,1 1 1,-1-1-1,0 0 1,1 0-1,-1 1 1,0-1-1,1 0 1,31-14-9725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6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6880,'-1'-7'3022,"3"22"-935,1-5-1498,0-1 1,-1 0 0,-1 0-1,0 1 1,0-1-1,-1 1 1,0-1-1,-2 19 1,0 9 109,1 229 953,2-124-1187,5-9-51,2-78-4481,-7-46 574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6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93 7232,'-10'-6'3264,"20"-7"-2848,-2 6 2336,5 3-1600,15-8 224,3 1-801,12-5-319,1 4-160,8 4-224,-3 5 64,-6 3-4415,-4 3 2463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7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2400,'2'1'645,"-2"-3"139,0 3-742,0-1 0,0 0-1,0 0 1,1 0 0,-1 0 0,0 0-1,0 0 1,0 0 0,0 0-1,0 0 1,1 0 0,-1 0-1,0 0 1,0 0 0,0 0-1,0 0 1,1 0 0,-1 0 0,0 0-1,0 0 1,0 0 0,0 0-1,1 0 1,-1 0 0,0 0-1,0 0 1,0 0 0,0 0-1,0 0 1,0 0 0,1 0 0,-1 0-1,0-1 1,0 1 0,0 0-1,0 0 1,0 0 0,0 0-1,0 0 1,1 0 0,-1-1-1,0 1 1,0 0 0,0 0 0,0 0-1,0 0 1,0 0 0,0-1-1,0 1 1,0 0 0,0 0-1,0 0 1,0 0 0,0-1 0,0 1-1,0 0 1,0 0 0,0 0-1,0 0 1,0 0 0,0-1-1,0 1 1,0 0 0,0 0-1,-1 0 1,3 0 368,0 0-1,-1 0 1,1 0-1,0 0 1,0 0-1,-1 0 0,1-1 1,0 1-1,-1-1 1,1 1-1,-1-1 1,1 1-1,2-2 1,7-3 348,1 3-279,1 1 0,-1 1 0,0-1 0,0 2 1,0 0-1,19 3 0,-17-1-238,0 0 0,0 1-1,0 0 1,0 1 0,-1 1 0,22 12-1,-30-15-448,0 0 0,-1-1-1,1 0 1,0 0-1,0 0 1,10 1 0,-10-2-1175,0 0 1,0-1 0,0 0 0,0 0-1,0 0 1,0-1 0,6-1-1,1 1-1235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7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0 6144,'-15'5'2784,"-14"6"-2432,6-2 2144,10 2-1440,-22 5 992,1-1-1184,-10 4 223,3 1-639,2-1-256,9 1-128,-1 4-2463,13-1 1311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8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71 4736,'-6'-2'2801,"7"3"-2533,0 0 0,0 0 0,0 1 0,0-1 0,0 0 0,0 0 0,0 0 0,0 0 0,0 0 0,2 0 0,4 2 159,-1-2 0,1 1 0,1-1 0,-1 0 0,0 0 0,0-1 0,0 0-1,0 0 1,9-2 0,5 1 131,407-27 2295,-391 25-2786,695-51-6,-640 53-595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8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407 620 4800,'1'-1'133,"0"0"0,-1 0 1,1 1-1,0-1 0,-1 0 1,1 0-1,-1 0 0,1 0 0,-1 0 1,0 0-1,1 0 0,-1 0 1,0 0-1,1 0 0,-1 0 0,0 0 1,0 0-1,0 0 0,0 0 1,0 0-1,0 0 0,0 0 0,0 0 1,-1 0-1,1 0 0,0 0 1,-1 0-1,1 0 0,0 0 1,-1 0-1,1 0 0,-2-1 0,0-1 223,0 1 1,0-1-1,0 1 0,0-1 0,0 1 0,-1 0 0,1 0 0,-1 0 0,1 0 0,-1 1 0,-4-3 1,-3 0 96,0 1 1,-1-1-1,1 2 0,-1 0 1,1 0-1,-1 1 1,0 0-1,0 0 1,-14 3-1,3 0 74,0 2-1,0 0 0,-36 13 0,52-15-424,-58 23 558,57-22-644,1 0 0,0 0 1,0 1-1,1 0 0,-1 0 0,1 0 0,-8 9 0,12-12-12,0 0 0,0-1 0,1 1 0,-1 0-1,0 0 1,1 0 0,-1 0 0,1 0 0,-1 0 0,1 1 0,-1-1-1,1 0 1,0 0 0,-1 0 0,1 0 0,0 2 0,0-2-1,0-1-1,0 1 1,1-1 0,-1 1 0,0-1-1,0 1 1,1-1 0,-1 0 0,0 1 0,1-1-1,-1 1 1,1-1 0,-1 0 0,0 1-1,1-1 1,-1 0 0,1 1 0,-1-1-1,1 0 1,-1 0 0,1 1 0,-1-1 0,1 0-1,0 0 1,5 1 9,0 0 0,0 0 1,0-1-1,0 0 0,10-1 0,15-3 70,-1 0-1,0-2 1,-1-1-1,1-1 1,-1-1-1,43-22 1,-53 22-33,0-2 0,-1-1 0,0 0 0,0-1 0,-2-1 0,0-1-1,0 0 1,-1-1 0,-1 0 0,12-20 0,-12 15 16,-1 0 0,9-23-1,-17 33-33,-1-1 0,0 0 0,-1 0-1,0 0 1,2-24 0,-4 24-34,-1 1 0,0-1 0,-1 0-1,-1 0 1,1 0 0,-5-13 0,3 17-8,1 0 1,-1 1-1,-1 0 1,1 0-1,-1 0 0,-1 0 1,1 1-1,-1-1 1,0 1-1,-11-10 0,7 9-186,0 0 1,-1 1-1,0 0 0,0 1 0,-1 0 0,1 0 0,-1 1 1,0 0-1,-22-3 0,24 5-324,0 0 1,-1 1-1,0 1 1,1-1-1,-1 2 1,1-1-1,-1 1 0,1 1 1,-1-1-1,1 2 1,0-1-1,-16 8 1,22-9 34,-1 2 1,1-1 0,-1 0-1,1 1 1,0-1 0,-3 4-1,-13 20-1748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29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12 6400,'-11'-10'2058,"11"10"-2044,0 0 0,0 0-1,0 0 1,0 0-1,0 0 1,0 0-1,0 0 1,-1 0-1,1-1 1,0 1 0,0 0-1,0 0 1,0 0-1,0 0 1,0 0-1,0 0 1,0 0-1,0 0 1,0 0 0,-1 0-1,1 0 1,0 0-1,0 0 1,0 0-1,0 0 1,0 0 0,0 0-1,0 0 1,0 0-1,-1 0 1,1 0-1,0 0 1,0 0-1,0 0 1,0 0 0,0 0-1,0 0 1,0 0-1,0 0 1,0 0-1,-1 0 1,1 1-1,0-1 1,0 0 0,0 0-1,0 0 1,0 0-1,0 0 1,0 0-1,0 0 1,0 0-1,0 0 1,0 0 0,0 1-1,0-1 1,0 0-1,0 0 1,0 0-1,-10 13 1033,1 1-1,0 0 0,-12 29 1,-12 44 1179,30-76-1937,0 1 0,1-1-1,1 1 1,-1 0 0,2 21-1,0-31-227,0 0-1,0 1 0,0-1 1,1 0-1,-1 1 0,1-1 1,-1 0-1,1 0 0,0 1 1,0-1-1,0 0 0,0 0 1,0 0-1,1 0 0,-1 0 0,1 0 1,-1-1-1,1 1 0,3 3 1,-2-4-9,0 0 0,-1 1 0,1-1 0,0 0 0,0-1 0,0 1 0,0 0 0,0-1 0,0 0 1,0 1-1,-1-1 0,1 0 0,6-1 0,0-1 18,1 0 0,-1 0 0,0-1 0,1 0 0,-1-1 0,0 0 0,-1-1 0,12-7 0,-4 0-11,0-2 0,-1 0-1,16-19 1,18-18-353,-48 50 274,-1 0 0,1 0 0,0 1 0,0-1 0,0 0 0,-1 1 0,1-1 0,0 0 0,0 1 0,0-1 0,0 1 0,0 0 0,0-1 0,0 1 0,0 0 0,0-1 0,1 1 0,-1 0 0,0 0 0,0 0 0,0 0 0,0 0 0,2 1 0,-2-1 10,0 1-1,0 0 0,0-1 0,0 1 0,0 0 1,-1 0-1,1 0 0,0 0 0,0 0 0,-1 0 0,1 0 1,0 0-1,-1 0 0,1 0 0,-1 0 0,0 0 1,1 2-1,1 6 23,0 0 0,-1 0 0,0 0 0,-1 11 0,-2 18 100,-2-1 1,-1 0 0,-14 47-1,11-52-56,-74 246 473,68-242-211,-1-1-1,-25 43 1,33-65-140,-1-1 0,0-1 0,-1 1 0,0-2 0,-1 1 0,0-1 0,-1 0 0,0-1 0,-16 10 0,23-17-113,0 1 0,0-1-1,0-1 1,-1 1 0,1-1 0,0 1 0,-1-1-1,-4 0 1,6 0-41,1-1 0,-1 0 0,1-1 0,-1 1 0,1 0 0,0-1 0,-1 1-1,1-1 1,0 0 0,-1 0 0,1 0 0,0 0 0,0 0 0,0 0 0,0 0 0,0-1 0,-3-2 0,1 0-11,0 0-1,1 0 1,-1 0 0,1-1 0,0 1 0,1-1 0,-1 0 0,-3-9 0,2 3-26,1 1 0,1-1 0,0 1 0,-1-13-1,1 6-20,2-1-1,0 1 1,2 0 0,-1-1-1,7-23 1,-4 29 55,0 0 0,0 0 1,1 1-1,1-1 0,0 2 0,0-1 1,1 0-1,1 1 0,0 1 1,0-1-1,1 1 0,0 0 0,0 1 1,20-13-1,-15 12-223,-1 2-1,1-1 1,1 2 0,25-9 0,-25 10-727,0 2 0,1 0 1,-1 1-1,28-1 1,2 6-1844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30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0 4992,'-32'0'8736,"68"0"-5753,73 0 1245,154 4-3808,-200 0-222,75 14-1,-129-18-1350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3:42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2144,'-4'8'8154,"0"8"-6890,2-9-1077,0 0 0,0 0-1,0 15 1,4-5-99,-2-13-63,1 0 0,-1 1 0,0-1 0,0 8 0,-11 140 342,9-87-216,-9 284 366,13 61 352,6-264-703,-1-36 52,6 54 1,-1-20-151,-3-49-40,26 212 495,-28-228-469,-5 115 0,-3-105 110,1 176 193,9-136-184,0 0-21,-9 140 141,-3-244-353,2-21 63,0 0 0,1 0 1,-1 0-1,1-1 0,0 1 1,1 6-1,-1-5 17,1 0 1,-1 0-1,0 11 1,-1-3 14,1-13-77,0 16-81,0-14 110,0-1 9,0 1 1,0-1-1,0 1 1,0-1-1,0 1 1,1-1-1,-1 1 1,0-1-1,1 0 1,-1 1-1,1-1 1,0 3-1,0-4-65,17 8-11,-15-8 47,0 1 0,-1-1 0,1 1 0,0-1 0,0 0 0,0 0 0,0 0 0,0 0 0,0-1 0,-1 1 0,1-1 0,4-1 0,9-1 68,86-14-323,30 0 539,63-4 180,137 18-180,-229 3 47,276 21-13,-266-12-207,70 4 0,161 14 116,-198-20-921,-49-6-3010,-66-1 2191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11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501 88 3232,'0'-1'162,"0"-1"-1,1 1 1,-1 0 0,0-1-1,0 1 1,0 0 0,-1-1-1,1 1 1,0 0 0,0 0-1,-1-1 1,1 1 0,-1 0-1,1 0 1,-1-1 0,0 1-1,1 0 1,-1 0 0,-1-1-1,0-2 979,1 1-949,-1 1 0,0-1 0,0 1 0,1 0-1,-1-1 1,-1 1 0,1 0 0,0 0 0,0 1 0,-1-1 0,1 0 0,-1 1-1,-3-2 1,-34-13 777,39 15-949,-10-2 72,0 1 1,-1 0 0,1 0 0,-1 1 0,1 1-1,-1 0 1,-17 2 0,9 1 0,1 0 1,0 1-1,-27 11 1,32-10-135,0 2 0,0-1 0,1 2 0,0 0 0,1 1 0,0 0 0,0 0 0,-20 22 0,25-22 8,-1 0-1,2 0 1,-1 0-1,1 1 0,1 0 1,-1 0-1,2 0 1,0 1-1,0 0 1,1-1-1,0 1 1,-2 17-1,5-25 33,-1 0 1,1 0-1,0 1 0,1-1 0,-1 0 1,0 0-1,1 0 0,0 0 0,0 0 1,0 0-1,0 0 0,0 0 0,1 0 1,-1-1-1,1 1 0,0 0 0,-1-1 1,1 1-1,0-1 0,1 0 0,-1 1 1,0-1-1,1 0 0,-1-1 0,1 1 1,0 0-1,3 1 0,8 3-7,0-1-1,0 0 1,0-1-1,24 4 1,-17-4 14,-15-3-3,53 11 45,71 25 0,-114-31 11,1 1 1,-1 0 0,0 1 0,0 1-1,-1 1 1,0 0 0,-1 1 0,24 22-1,-34-28 71,0-1 0,0 1 0,-1 0 0,0 0 0,0 1 0,0-1 0,0 1 0,-1-1 0,0 1 0,0 0 0,0 0 0,1 9 0,-3-11-44,0-1 1,0 0 0,0 1 0,0-1-1,0 1 1,-1-1 0,1 0-1,-1 1 1,0-1 0,0 0 0,-1 1-1,1-1 1,0 0 0,-1 0-1,0 0 1,0 0 0,0-1 0,0 1-1,0 0 1,0-1 0,-1 0-1,-3 4 1,-2-1 8,0 0 0,-1-1-1,1 0 1,-1 0 0,0-1 0,0 0-1,0 0 1,0-1 0,-13 1 0,-9 1 18,-43-2 1,16-3-25,-56 3-176,112-2-61,-1 0 0,1 1 0,-1-1 0,1 1 0,0 0 0,-1 0 0,1 0 0,0 0 0,0 0 0,0 0 0,0 1 0,0-1 0,0 1 0,0-1 0,-2 4 0,2-4-174,1 1 1,0-1 0,0 1 0,0 0-1,0-1 1,0 1 0,1 0 0,-1-1-1,0 1 1,1 0 0,-1 0-1,1 0 1,0-1 0,0 1 0,0 0-1,0 0 1,0 0 0,0 0 0,0 0-1,1 1 1,5 14-1619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30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59 7648,'-8'0'3456,"25"0"-3008,1-3 2784,8-2-1856,23-3 1791,3 1-1855,22-6 32,-4 7-800,-4-2-288,-4 3-160,-10 2-96,-8 6 32,-9-3-1248,-9 5 672,-8-2-4639,0 5 2879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33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19 3552,'-7'-18'3636,"10"25"-1550,-2-3-1760,0-1 0,0 1 0,0 0 0,-1 0 0,1 0 0,-1 0 0,0 0 0,-1 8 0,1 7 330,-20 346 4703,-1 4-4356,24-305-1138,-1-33-5410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33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469 10 4160,'1'-4'363,"1"-1"759,-8 6-213,4 0-585,1 0 0,0 1-1,0-1 1,-1 1-1,1-1 1,0 1 0,0 0-1,1-1 1,-1 1-1,0 0 1,0 0 0,0 3-1,1-4-236,-20 51 2553,-30 55 0,36-81-2288,0 0 1,-2-1 0,0-1 0,-2-1 0,-21 23 0,-122 94 1025,107-96-1103,48-39-255,1-1 1,0 0-1,0 0 1,0 0 0,1 1 0,0-1 0,0 1 0,-7 10 0,11-14-17,0-1 1,0 0 0,0 1-1,0-1 1,0 0 0,0 1-1,0-1 1,-1 0 0,1 1-1,0-1 1,0 0 0,0 1 0,0-1-1,1 1 1,-1-1 0,0 0-1,0 1 1,0-1 0,0 0-1,0 1 1,0-1 0,0 0-1,1 1 1,-1-1 0,0 0-1,0 0 1,1 1 0,-1-1-1,0 0 1,1 1 0,12 3 95,12-4 77,0-1 0,31-6 1,-34 4-102,223-32-80,-164 21-4444,0-2-6545,-64 15 8412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33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0 5472,'0'0'1760,"1"2"-1051,1 2-153,1 0-1,-1 0 0,0 1 1,0-1-1,-1 1 1,1-1-1,-1 1 1,0-1-1,0 1 1,0 0-1,-1-1 1,0 9-1,-1 4 421,-1 1 0,-4 19 1,1-9-546,-5 31-84,-12 106-33,18-134-737,1 5-3207,27-62-4684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34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419 113 4896,'-1'-2'3474,"1"2"-3378,0 0 1,0 0-1,0 1 0,0-1 0,0 0 0,-1 0 1,1 1-1,0-1 0,0 0 0,0 0 1,0 1-1,0-1 0,1 22 3106,-1-8-1526,0 0 0,-4 25-1,-1 3-964,1 0-1,4 82 0,1-49-2777,-1-70 2179,-1 14-4507</inkml:trace>
  <inkml:trace contextRef="#ctx0" brushRef="#br0" timeOffset="1">21 136 5728,'-13'-4'700,"6"0"1447,20 0 1694,127-15 2116,-113 14-5481,295-61 1720,-315 63-2174,22-6-826,0 2 0,48-8 0,-61 15-2817,-3 3 1067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34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18 247 4736,'-15'-12'1530,"14"11"-1495,1 1 0,0-1 0,0 1 0,0-1 0,-1 1 0,1-1 0,0 1 0,0-1 0,0 1 0,0-1 0,0 1 0,0-1 0,0 1 0,0-1 0,0 1 0,0-1 0,0 1 0,0-1 0,0 1 0,1 0 0,-1-1 0,0 1 0,0-1 0,1 1 0,-1-1 0,0 1 0,0-1 0,1 1 0,-1 0 0,1-1 0,-1 1 139,2-3 211,1 0 0,0 1 0,-1 0-1,1-1 1,0 1 0,0 0 0,0 1 0,0-1 0,0 0-1,1 1 1,-1 0 0,5-2 0,3-1 489,189-68 5494,112 0-4875,-7 33-1973,-283 36-684,-11 2 444,1 0-1,11 0 1,-19 2-99,0-1 0,0 1 0,0-1 0,0 1 0,6 3 0,8 6-1869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34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39 3552,'0'-3'455,"0"1"-1,0-1 1,0 1 0,-1-1 0,1 1-1,-1 0 1,-1-5 0,2 6-260,-1 0 0,0 0 0,1 0 0,-1 0 0,0 0 1,0 0-1,1 1 0,-1-1 0,0 0 0,0 0 0,0 1 0,0-1 0,0 1 0,0-1 1,0 1-1,0-1 0,0 1 0,0 0 0,0-1 0,0 1 0,-2 0 0,-2-1 109,0 1-1,1 0 0,-1 1 0,0-1 0,0 1 1,1 0-1,-1 0 0,0 0 0,1 1 0,-1-1 1,-4 4-1,-10 5 975,-20 14 0,30-19-881,-4 3 85,0 1 0,1 0 0,1 1 0,0 0 0,0 0 0,1 2 0,-13 17 0,21-27-437,1 0-1,0 0 1,0 1-1,0-1 1,0 0-1,0 1 1,0-1-1,1 1 1,0-1 0,-1 1-1,1-1 1,0 1-1,0 0 1,0-1-1,0 1 1,1-1-1,-1 1 1,1-1 0,-1 1-1,1-1 1,0 0-1,0 1 1,0-1-1,0 0 1,2 3-1,-1-2-9,1 0 0,-1 0 0,1 0-1,0 0 1,0-1 0,0 1 0,0-1-1,0 0 1,0 1 0,1-2 0,-1 1-1,1 0 1,-1-1 0,1 1 0,0-1 0,4 1-1,8 0 3,0-1 0,-1 0 0,22-1 0,50-8-471,-74 6 310,96-16-2690,-83 14 1318,34-5-856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35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15 6048,'-15'-11'1952,"14"11"-1752,1-1 0,-1 1 1,0 0-1,1-1 0,-1 1 0,0 0 1,0 0-1,0-1 0,1 1 1,-1 0-1,0 0 0,0 0 0,0 0 1,1 0-1,-1 0 0,0 0 1,0 0-1,0 0 0,1 1 0,-1-1 1,0 0-1,0 0 0,1 1 1,-1-1-1,0 1 0,1-1 0,-1 0 1,-1 2-1,1-1 356,-1 0 1,1 1-1,-1-1 1,1 1-1,-1 0 0,1-1 1,0 1-1,-2 3 0,1 1-326,1 1-1,0-1 0,0 0 1,1 1-1,-1-1 0,1 0 0,2 10 1,-2-11-182,4 35 129,3 1 0,1-1 0,2 0 0,26 66 0,29 37 248,-29-69-210,-22-42-148,39 90 345,-48-106-250,0 1 0,-1 0 0,0-1 0,-2 1 0,2 29 0,-4-42-116,0 1 1,0-1-1,0 1 1,-1-1-1,0 0 0,0 1 1,0-1-1,0 0 1,-1 1-1,1-1 0,-1 0 1,0 0-1,-1-1 1,1 1-1,-1 0 0,1-1 1,-1 1-1,0-1 1,0 0-1,-1 0 0,1 0 1,0 0-1,-1-1 1,0 1-1,0-1 0,0 0 1,0 0-1,0 0 1,-8 2-1,-8 0 16,0 0 1,-1-2-1,1 0 0,-1-1 1,1-1-1,-1-1 1,1 0-1,0-2 0,-29-7 1,35 6-682,1 0 1,-21-10-1,28 11-1761,1 0 0,-1-1 0,-10-8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36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22 3552,'-14'-7'15290,"20"5"-14170,-3 2-1051,0-1 0,0 1-1,0 0 1,0 0 0,0 0-1,4 1 1,12-1 53,19-5 15,-22 2-175,25-1-1,-37 4 34,1 0 1,0 0 0,0 0-1,-1 1 1,1 0-1,0 0 1,-1 0 0,1 1-1,6 2 1,-9-3 6,-1 0 0,1 0 1,-1 0-1,0 0 0,1 1 0,-1-1 1,0 0-1,0 1 0,0-1 0,0 0 1,0 1-1,0-1 0,0 1 1,0-1-1,-1 1 0,1 0 0,0-1 1,-1 1-1,0 0 0,1 0 0,-1-1 1,0 1-1,0 0 0,0 0 1,0 2-1,-1 5 25,-1 0 1,1-1 0,-7 18-1,6-20-26,-13 34 1,-2 0 0,-30 50-1,3-6 154,41-76-133,-1 0 0,1 0-1,0 0 1,-1 11 0,3-16-19,0 0 0,1 0 0,0 0 1,0 0-1,0 0 0,0 0 0,0 0 0,1 0 1,-1 0-1,1 0 0,0-1 0,0 1 1,0 0-1,0 0 0,2 3 0,0-2-59,-1 0 0,1 0-1,0-1 1,1 0 0,-1 1-1,0-1 1,1 0 0,0 0-1,-1-1 1,7 4 0,-7-5-384,0 0 1,0 1-1,-1-1 0,2-1 1,-1 1-1,0 0 1,0-1-1,0 0 0,0 0 1,0 0-1,0 0 1,0 0-1,0 0 0,0-1 1,6-1-1,27-8-6498,-18 9 4170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36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85 8960,'-9'-20'4064,"23"9"-3520,-6 3 1248,5 8-1088,5-7 223,8 3-575,5-8-352,5 9-32,-2-5-1823,-4 3 991,1-1-3776,-5 6 2592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13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119 169 3328,'-11'-3'5117,"11"3"-4975,-19 12 1586,10-6-1501,1 1 1,-9 10-1,10-9-158,1 0 0,0 1 0,1 0 1,0 0-1,0 0 0,1 0 0,-5 16 0,7-18-40,0 0-1,1 0 1,0 0-1,0 0 1,0 0 0,1 1-1,0-1 1,1 0-1,-1 0 1,1 1-1,3 8 1,-4-14-1,1 0 1,-1-1-1,1 1 0,-1-1 0,1 1 1,-1 0-1,1-1 0,0 1 0,0-1 1,0 0-1,0 1 0,0-1 0,0 0 1,0 0-1,0 1 0,1-1 1,-1 0-1,0 0 0,1 0 0,-1-1 1,1 1-1,-1 0 0,1 0 0,-1-1 1,1 1-1,-1-1 0,1 1 0,0-1 1,-1 0-1,1 0 0,0 0 1,-1 1-1,1-2 0,0 1 0,-1 0 1,3 0-1,3-3 96,1 1 0,-1-1 0,1 0 0,-1-1 0,0 1 0,7-6 1,70-48-275,80-70 1,-164 127 137,0 0 1,0-1-1,1 1 1,-1 0-1,0 0 0,0-1 1,0 1-1,1 0 1,-1 0-1,0 0 0,0-1 1,1 1-1,-1 0 1,0 0-1,0 0 0,1 0 1,-1 0-1,0-1 1,0 1-1,1 0 0,-1 0 1,0 0-1,1 0 1,-1 0-1,0 0 0,0 0 1,1 0-1,-1 0 1,0 0-1,1 0 0,-1 0 1,0 0-1,1 1 1,-1-1-1,0 0 1,0 0-1,1 0 0,-1 0 1,0 0-1,0 1 1,1-1-1,-1 0 0,0 0 1,0 0-1,0 1 1,1-1-1,-1 0 0,0 0 1,0 1-1,0-1 1,0 0-1,0 0 0,1 1 1,-1-1-1,0 0 1,0 0-1,0 1 0,0-1 1,0 0-1,0 1 1,0-1-1,0 0 0,0 1 1,0-1-1,-1 28-49,0-16 39,1-4 71,0 1 1,0-1-1,1 1 0,0-1 1,1 1-1,0-1 1,0 0-1,1 1 1,0-1-1,4 8 1,-6-15-16,0 0 1,-1 0 0,1 0 0,0 0 0,0 0 0,0 0 0,0 0 0,0 0 0,0-1 0,0 1-1,0 0 1,0-1 0,0 1 0,0 0 0,0-1 0,1 1 0,-1-1 0,0 0 0,0 1 0,0-1-1,3 0 1,-2 0 14,0 0-1,0-1 0,0 1 0,1-1 1,-1 1-1,0-1 0,0 0 0,0 0 1,0 0-1,0 0 0,3-2 0,3-3 85,1-1 0,-1 0 0,0-1-1,7-9 1,8-7-158,1 0 0,42-31 1,-65 54-24,0 0 1,1 0 0,-1 0-1,0 0 1,1 1 0,-1-1 0,0 1-1,1-1 1,-1 0 0,3 1-1,-4 0 40,1 0 0,-1 0-1,0 0 1,1 0 0,-1 0-1,0 0 1,1 0 0,-1 0-1,0 0 1,0 0 0,1 0-1,-1 0 1,0 1-1,0-1 1,1 0 0,-1 0-1,0 0 1,0 1 0,1-1-1,-1 0 1,0 0 0,0 0-1,0 1 1,1-1 0,-1 0-1,0 1 1,0-1-1,0 0 1,0 0 0,0 1-1,1 3-21,-1 0 0,0-1-1,0 1 1,0 0 0,0 0 0,-1 5-1,0-6 4,-27 168-164,3-21 222,-14 42 560,31-154-286,-12 41 1337,18-70-1056,6-17 407,62-190-534,-64 193-452,16-46-75,2 0 0,36-66-1,-32 79-115,1 0-1,2 2 0,2 1 1,1 2-1,1 0 0,2 2 1,53-39-1,-83 68 183,2-2-105,0 1 0,0-1 0,10-4-1,-14 8 105,0-1 0,0 1 0,0 0 0,-1-1 0,1 1 0,0 0 0,0 0 0,0 0 0,0-1 0,-1 1 0,1 0 0,0 0 0,0 0 0,0 0 0,0 0 0,0 1 0,-1-1 0,1 0 0,0 0 0,0 1 0,0-1 0,-1 0 0,1 1 0,0-1 0,0 0 0,-1 1 0,1-1 0,0 1 0,-1 0 0,1-1 0,0 1 0,-1-1 0,1 1 0,-1 0 1,2 1-1,-2 0 21,0-1 1,1 1 0,-1 0 0,0-1 0,1 1 0,-1 0 0,0-1 0,0 1 0,-1 0 0,1 0 0,0-1 0,0 1 0,-1 0 0,1-1 0,-1 1 0,0-1 0,1 1 0,-1-1-1,0 1 1,0-1 0,-1 2 0,-3 5 18,-1 0 0,-9 9 0,14-16-37,-10 11 140,0 0 0,-2 0-1,1-1 1,-1-1-1,-25 16 1,38-26-118,-1 1 0,0-1 1,1 1-1,-1-1 0,0 0 0,1 1 1,-1-1-1,0 0 0,0 0 0,1 1 1,-1-1-1,0 0 0,0 0 0,1 0 1,-1 0-1,0 0 0,0 0 1,1 0-1,-1 0 0,0 0 0,0-1 1,1 1-1,-1 0 0,0 0 0,0-1 1,1 1-1,-2-1 0,2 0-41,0 1-1,0-1 1,-1 0 0,1 1-1,0-1 1,0 1 0,0-1-1,0 0 1,1 1-1,-1-1 1,0 1 0,0-1-1,0 0 1,0 1 0,1-1-1,-1 1 1,0-1-1,0 1 1,1-1 0,-1 1-1,0-1 1,1 1 0,-1-1-1,1 1 1,-1-1-1,1 1 1,-1 0 0,1-1-1,-1 1 1,1 0 0,-1-1-1,2 1 1,2-3-38,0 1-1,0-1 1,1 1 0,-1 0-1,1 0 1,-1 1 0,1 0-1,0-1 1,-1 1 0,1 1 0,0-1-1,0 1 1,0 0 0,0 0-1,-1 0 1,6 2 0,-6-2 4,-1 1-1,1 0 1,0 0 0,-1 0 0,1 1 0,-1-1 0,0 1-1,1 0 1,-1 0 0,0 0 0,0 0 0,0 1 0,0-1-1,-1 1 1,1-1 0,-1 1 0,1 0 0,-1 0 0,0 0-1,2 6 1,1 3-57,-1-1-1,-1 1 0,4 22 1,-3-17 30,4 33 94,-1 1 1,-2 0 0,-3 1 0,-7 89 0,3-123 214,-6 25-1,6-38-47,1-1-1,0 1 0,-1 0 1,0-1-1,0 1 1,0-1-1,-1 1 1,0-1-1,-5 7 0,8-11-161,0 0-1,0 0 0,0 0 0,0 0 0,-1 0 0,1 1 0,0-1 1,0 0-1,0 0 0,0 0 0,0 0 0,-1 0 0,1 0 0,0 0 0,0 0 1,0 0-1,0 0 0,-1 1 0,1-1 0,0 0 0,0 0 0,0 0 1,0 0-1,-1 0 0,1 0 0,0 0 0,0 0 0,0-1 0,-1 1 0,1 0 1,0 0-1,0 0 0,0 0 0,-1 0 0,-2-7 343,0-12-157,2 18-204,1-22 16,1 0-1,1 1 0,0-1 0,11-41 0,-4 21-149,39-164-149,-39 181 138,0 2-1,1-1 1,2 1 0,0 1-1,2 0 1,0 1 0,34-40-1,-42 56 14,1 0-1,0 1 0,0-1 1,0 1-1,12-6 0,-16 10 99,0-1 0,0 1 0,0 0 1,-1 0-1,1 0 0,0 0 0,0 0 0,0 1 0,1-1 0,-1 1 0,0 0 1,0 0-1,0 0 0,0 1 0,0-1 0,0 0 0,0 1 0,5 2 1,-7-3 43,0 0 0,-1 1 0,1-1 0,-1 1 0,1-1 0,-1 0 0,1 1 0,-1-1 0,0 1 0,1-1 0,-1 1 0,0 0 0,1-1 0,-1 1 0,0-1 0,1 1 0,-1-1 0,0 1 0,0 0 0,0-1 0,0 1 0,0 0 0,0-1 1,0 1-1,0 0 0,0-1 0,0 1 0,0-1 0,0 1 0,0 0 0,0-1 0,-1 2 0,-9 19 202,8-18-158,-12 18 121,-1 0 0,-1-1 0,-1-1 0,-26 24-1,35-37-121,-4 3 118,12-9-165,0 0 0,0 0 0,0 0 0,-1 0 0,1 0 0,0 1 0,0-1 0,0 0 0,-1 0 0,1 0 0,0 0 0,0 1 0,0-1 0,0 0 0,0 0 0,0 1 0,-1-1 0,1 0 0,0 0 0,0 0 0,0 1 0,0-1 0,0 0 0,0 0 0,0 1 0,0-1 0,0 0 0,0 0 0,0 1 0,0-1 0,0 0 0,14-7-54,10-5-20,0 0 0,0 2 0,1 1 0,30-7 0,-11 2 56,65-14-79,-38 11-191,-67 16 261,-2 0-14,1 0 0,0 0 0,0 1 0,0-1 0,0 1 0,0 0 0,0 0 0,6 0 0,2 5-66,-11-5 102,0 1-1,0 0 1,0-1 0,1 1-1,-1-1 1,0 1 0,0 0 0,0-1-1,0 1 1,0 0 0,0-1 0,0 1-1,0 0 1,0-1 0,-1 1-1,1-1 1,0 1 0,0 0 0,0-1-1,-1 2 1,-7 13 8,8-14-12,-3 4-14,-3 6-6,0 1-1,0 0 1,-7 24 0,12-33 35,1 0 1,-1 0 0,1 0-1,-1 0 1,1 1-1,0-1 1,0 0-1,1 0 1,0 5-1,0-6 6,-1 0 0,1-1 1,0 1-1,0 0 0,-1-1 0,1 1 0,0-1 0,1 1 0,-1-1 0,0 0 1,0 1-1,1-1 0,-1 0 0,0 0 0,1 0 0,-1 0 0,4 2 0,-3-2 23,0-1-1,0 1 0,-1 0 0,1-1 0,0 1 0,0-1 0,0 0 0,0 1 0,0-1 0,0 0 0,0 0 0,0 0 0,0-1 0,0 1 0,0 0 0,3-2 0,-1 0 38,0 1 0,-1-1 0,0 0 0,1 0 0,-1 0 0,0-1-1,0 1 1,3-4 0,1-2 71,0 0-1,-1 0 0,0-1 1,0 0-1,6-15 0,-10 19-172,0 0-1,-1-1 0,0 0 0,0 1 1,0-1-1,-1 0 0,1 0 0,-1 1 1,-1-1-1,1 0 0,-1 0 0,0 1 1,-3-10-1,4 15-13,0-1 0,-1 1 0,1-1 0,0 0 0,0 1 1,-1-1-1,1 1 0,-1-1 0,1 1 0,0-1 0,-1 1 0,1-1 0,-1 1 1,1-1-1,-1 1 0,1-1 0,-1 1 0,1 0 0,-1-1 0,0 1 1,1 0-1,-1 0 0,1-1 0,-1 1 0,0 0 0,1 0 0,-1 0 0,0 0 1,1 0-1,-1 0 0,0 0 0,1 0 0,-1 0 0,0 0 0,1 0 1,-1 0-1,1 1 0,-1-1 0,0 0 0,1 0 0,-1 1 0,1-1 0,-2 1 1,1-1 11,1 1 0,-1 0 0,0 0 0,0-1 1,0 1-1,0 0 0,1 0 0,-1 0 0,0 0 1,1 0-1,-1 0 0,1 0 0,-1 0 0,1 0 1,0 0-1,-1 0 0,1 0 0,0 1 1,0-1-1,0 0 0,0 0 0,0 0 0,0 0 1,0 0-1,0 1 0,0 0 0,1 0 37,-1 0-1,1 0 1,0-1-1,0 1 0,0 0 1,0 0-1,0 0 1,0-1-1,0 1 1,0-1-1,1 1 1,-1-1-1,0 1 0,1-1 1,-1 0-1,1 0 1,0 0-1,-1 0 1,1 0-1,0 0 1,0 0-1,0 0 0,0-1 1,0 1-1,0-1 1,0 1-1,0-1 1,0 0-1,3 0 1,-1 0 49,1 0 1,0 0-1,0-1 1,-1 0-1,1 0 1,0 0-1,-1-1 1,1 1 0,-1-1-1,1 0 1,6-5-1,17-11 167,-2-1-1,0-1 1,34-35 0,-28 17-320,-22 25-160,1 0 0,1 0 1,24-20-1,-35 32 237,-1 1-1,1-1 1,0 1 0,-1-1 0,1 1 0,0-1-1,0 1 1,-1 0 0,1-1 0,0 1 0,0 0-1,0-1 1,0 1 0,-1 0 0,1 0 0,0 0-1,0 0 1,0 0 0,0 0 0,0 0-1,0 0 1,-1 0 0,1 0 0,2 1 0,-3 0 13,1 0 1,0-1-1,0 1 1,0 0 0,-1 0-1,1 0 1,-1 0-1,1 0 1,-1 0 0,1 0-1,-1 0 1,1 0-1,-1 0 1,0 0-1,1 0 1,-1 2 0,1 5 4,-1-1 1,1 1 0,-1 0 0,-2 8 0,0-3 60,0 0 0,-1 0 1,0 0-1,-1-1 0,-1 1 1,0-1-1,-1 0 0,0-1 0,-1 1 1,0-1-1,-1 0 0,0-1 1,0 0-1,-16 14 0,23-23-9,-1 0 0,1 0 0,-1 0 0,1 0 0,-1 0-1,0 0 1,1 0 0,-1 0 0,0-1 0,0 1 0,0-1 0,1 1 0,-1-1 0,0 0-1,0 1 1,0-1 0,0 0 0,0 0 0,0-1 0,1 1 0,-1 0 0,0-1 0,0 1-1,0-1 1,0 1 0,1-1 0,-3-1 0,0 0-143,-1-1 0,1 0 0,0-1 1,0 1-1,0-1 0,0 1 0,0-1 0,-3-6 0,57 18-1468,1-4 1614,0-3 0,87-7 0,-114 4 122,1-1 0,-1-1 0,0-1 0,0-1 0,0-1 0,41-19 0,-55 21-37,-1-1-1,13-9 1,-19 13-103,0-1 1,0 1 0,0-1-1,0 0 1,-1 0 0,1 0-1,-1-1 1,0 1 0,3-7-1,-5 10-54,1-1-1,-1 1 0,1-1 1,-1 0-1,0 1 1,1-1-1,-1 0 0,0 0 1,0 1-1,0-1 0,0 0 1,1 1-1,-1-1 0,0 0 1,0 0-1,0 1 1,-1-1-1,1 0 0,0 0 1,0 1-1,0-1 0,0 0 1,-1 0-1,1 1 0,0-1 1,-1 0-1,1 1 0,0-1 1,-1 1-1,1-1 1,-1 0-1,1 1 0,-1-1 1,1 1-1,-1-1 0,0 1 1,1-1-1,-1 1 0,0 0 1,1-1-1,-1 1 0,0 0 1,1 0-1,-1-1 1,0 1-1,1 0 0,-1 0 1,0 0-1,0 0 0,1 0 1,-1 0-1,0 0 0,0 0 1,-1 0-1,-2 0-85,0 1 0,0-1 0,0 1 0,0 0-1,0 0 1,0 0 0,0 1 0,-6 3 0,-7 6 45,-18 15 0,34-25 64,0-1 0,0 1 0,1-1-1,-1 1 1,0 0 0,1-1 0,-1 1 0,1 0 0,-1 0 0,1 0 0,-1-1 0,1 1 0,-1 0 0,1 0-1,0 0 1,-1 0 0,1 0 0,0 0 0,0 0 0,0 0 0,0 0 0,0-1 0,0 1 0,0 0 0,0 0-1,0 0 1,0 0 0,1 0 0,-1 0 0,0 0 0,1 0 0,-1 0 0,0-1 0,1 1 0,-1 0 0,1 0-1,-1 0 1,1-1 0,0 1 0,-1 0 0,1-1 0,0 1 0,-1 0 0,1-1 0,0 1 0,0-1-1,1 1 1,2 2 43,1 0-1,-1-1 1,1 0 0,-1 0-1,1 0 1,0 0-1,7 1 1,8-1-104,0-1 1,0-1-1,-1-1 1,28-4 0,19-1-3329,-17 5 1163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37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82 8640,'-5'-4'3904,"31"0"-3392,-8 0 2400,4-1-1697,12-6 641,2 3-1088,16-7-480,6 4-160,20-2-704,-3 7 320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40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 3712,'-8'-5'15004,"52"7"-14140,-11-2-391,195 7 785,-110-4-841,-97-3-701,0-2 0,0 0 0,30-8-1,-45 7-2584,2 2 795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40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13 5152,'0'-1'116,"-1"1"0,1-1 0,0 0 0,0 0 0,-1 0 0,1 1 0,0-1 0,-1 0 0,1 0 0,-1 1 0,1-1 0,-1 0 0,0 1 0,1-1 0,-1 1 0,1-1 0,-2 0 0,1 16 3023,1-1-2238,0 151 5541,0 87-3151,0-249-3419,0 11 480,4 28 1,-4-39-610,0 0 0,1 0 0,0-1 0,-1 1 0,1 0 0,0 0 0,1 0 0,-1-1 0,0 1 0,1-1 0,-1 1 0,1-1 0,0 1 0,0-1 0,0 0 0,3 3 0,8 2-2116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40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 6048,'0'0'70,"0"0"-1,0 0 1,0 0 0,0-1 0,0 1-1,-1 0 1,1 0 0,0 0 0,0 0 0,0 0-1,0-1 1,-1 1 0,1 0 0,0 0-1,0 0 1,0 0 0,-1 0 0,1 0-1,0 0 1,0 0 0,-1 0 0,1 0 0,0-1-1,0 1 1,-1 0 0,1 0 0,0 1-1,0-1 1,0 0 0,-1 0 0,1 0-1,0 0 1,0 0 0,-1 0 0,1 0 0,0 0-1,0 0 1,0 0 0,-1 0 0,1 1-1,0-1 1,0 0 0,0 0 0,0 0-1,-1 0 1,1 1 0,0-1 0,0 0 0,0 0-1,0 0 1,0 1 0,0-1 0,0 0-1,-1 0 1,1 0 0,0 1 0,0-1-1,0 0 1,0 0 0,0 1 0,0-1 0,0 1-1,0 15 2976,1-8-2223,0 0 1,-1-1-1,-1 11 1,1 11 308,7 86 986,12 117-1125,-17-213-1246,4 23-1242,-5-14-4018,-1-12 2640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41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 7136,'0'0'84,"0"-1"0,0 1 0,0 0 0,0 0 1,0-1-1,0 1 0,0 0 0,0 0 0,0-1 0,0 1 1,0 0-1,0-1 0,0 1 0,0 0 0,0 0 0,0-1 1,0 1-1,1 0 0,-1 0 0,0 0 0,0-1 0,0 1 1,0 0-1,1 0 0,-1 0 0,0-1 0,0 1 0,0 0 1,1 0-1,-1 0 0,0 0 0,0-1 0,1 1 1,-1 0-1,0 0 0,0 0 0,1 0 0,-1 0 0,0 0 1,0 0-1,1 0 0,-1 0 0,0 0 0,0 0 0,1 0 1,22-1 2086,-2 0 79,236-37 3505,5 21-7436,-258 17 1594,5-1-672,1 2 1,0-1 0,12 4-1,-21-4 394,1 0-1,-1 0 1,1 1-1,0-1 1,-1 1 0,1-1-1,-1 1 1,0 0-1,1-1 1,-1 1-1,1 0 1,-1 0-1,0 0 1,0 0-1,0 0 1,1 0-1,-1 0 1,0 1-1,0-1 1,-1 0-1,1 1 1,0-1 0,0 0-1,-1 1 1,1-1-1,0 1 1,0 2-1,-1 15-2839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41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14 5728,'0'0'133,"0"-1"0,0 1 0,-1-1 0,1 1 1,0-1-1,0 1 0,0-1 0,0 1 0,0-1 0,0 1 1,-1-1-1,1 1 0,0-1 0,0 1 0,-1 0 0,1-1 0,0 1 1,-1 0-1,1-1 0,0 1 0,-1 0 0,1-1 0,0 1 1,-1 0-1,1-1 0,-1 1 0,-1-1 166,1 1-1,0 0 0,-1-1 1,1 1-1,-1 0 1,1 0-1,0 0 1,-1 0-1,-1 0 1,-3 1 291,0 0 0,0 0 0,0 1 0,-6 2 0,-8 4 438,1 2-1,0-1 1,-26 19-1,35-21-657,0 1-1,1 0 1,-1 1-1,2 0 1,-1 0 0,2 1-1,-11 16 1,16-23-319,0 0 1,0 1-1,0-1 0,1 1 1,0-1-1,-1 1 1,2 0-1,-1-1 1,0 1-1,1 0 1,-1 0-1,1-1 1,0 1-1,0 0 1,1 0-1,-1 0 0,1-1 1,0 1-1,0 0 1,0-1-1,0 1 1,0-1-1,1 1 1,0-1-1,0 0 1,0 1-1,0-1 0,0 0 1,1 0-1,-1-1 1,1 1-1,0 0 1,0-1-1,0 0 1,0 1-1,6 2 1,2 0 43,1-1 1,0 0-1,0 0 1,0-1-1,0-1 0,23 2 1,-6-3-220,54-4 1,-55 0-1356,35-9 1,-5-6-4391,-23 6 2461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42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284 524 4992,'0'-17'1589,"-2"11"-960,0 4-325,0-1 0,0 0 0,0 1-1,-1-1 1,1 1 0,-1-1-1,0 1 1,1 0 0,-1 0 0,0 1-1,0-1 1,-1 0 0,1 1-1,0 0 1,0 0 0,-1 0 0,1 0-1,-4 0 1,-4 1-126,1 0 0,-1 1 0,1 1 0,-1-1 0,1 2 0,0 0-1,0 0 1,0 0 0,0 1 0,1 1 0,-1 0 0,1 0 0,0 1 0,1 0 0,-1 0 0,1 1 0,0 0 0,1 1 0,0-1 0,0 2 0,-8 12-1,13-18-163,0 1-1,0-1 0,0 1 1,1-1-1,-1 1 0,1 0 1,0 0-1,0 0 0,1-1 1,-1 1-1,1 0 0,0 0 1,0 0-1,0 0 0,1 7 1,0-7-4,1 0 1,-1 0 0,1 0-1,0 0 1,0 0 0,0 0-1,0 0 1,1-1 0,0 1-1,-1-1 1,1 0 0,0 0-1,1 0 1,3 3 0,0 0 35,0-1 0,0-1 1,1 1-1,0-1 0,-1-1 1,1 1-1,1-2 0,-1 1 0,15 2 1,-17-4-7,0 0 0,0-1-1,1 0 1,-1 0 0,0-1 0,0 1 0,0-1 0,1-1 0,-1 1 0,0-1 0,-1 0-1,1-1 1,0 1 0,8-6 0,0-2 47,-1 0-1,0-1 1,-1 0-1,0-1 1,-1 0-1,13-19 1,-9 11 44,-1-2 0,-2 0 0,15-34 1,-21 43-109,0 0 0,-2 0 1,0 0-1,0-1 0,-1 1 0,-1-1 1,0 0-1,-1 0 0,0 0 0,-2-17 1,-4-6 0,-1 0 0,-2 0 0,-13-40 0,15 61-74,0 1 0,-1 0 1,-15-24-1,18 33-8,0 0 1,0 0-1,-1 1 1,0-1-1,-1 1 1,1 0-1,-1 1 0,0-1 1,0 1-1,-8-4 1,12 7 10,0 0 1,-1 0-1,1 0 1,-1 0-1,1 1 0,-1-1 1,1 1-1,-1 0 1,1-1-1,-1 1 1,1 0-1,-1 1 1,1-1-1,-1 0 1,1 1-1,-1-1 0,1 1 1,-1 0-1,1 0 1,-4 2-1,2-1-388,0 1 0,0 0 0,0 0 0,0 0 0,1 1 0,-1-1 0,1 1 0,0 0 0,-5 7 0,-10 24-1954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42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6656,'0'0'144,"-1"0"1,1 0-1,-1 0 0,1 1 1,-1-1-1,1 0 0,-1 0 1,1 0-1,-1 1 0,1-1 1,0 0-1,-1 0 0,1 1 1,0-1-1,-1 0 0,1 1 1,-1-1-1,1 1 0,0-1 1,0 0-1,-1 1 1,1-1-1,0 1 0,0-1 1,0 1-1,-1-1 0,1 1 1,0-1-1,0 0 0,0 1 1,0-1-1,0 1 0,0-1 1,0 2-1,1 22 2092,0-13-1204,-1 1-551,0 40 1225,8 60 0,6 26-1021,7 44-458,-16-139-685,-2-19-1561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42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96 6400,'-4'-28'2058,"4"27"-1989,0 0 0,0 0-1,-1 0 1,1 0 0,0-1-1,0 1 1,0 0-1,0 0 1,0 0 0,1 0-1,-1 0 1,0 0 0,0 0-1,1 0 1,-1 0 0,1-2-1,1-1 253,-1 1-76,1 0-1,-1 1 1,1-1-1,-1 1 1,1-1-1,0 1 0,0 0 1,0-1-1,0 1 1,0 0-1,0 0 1,1 1-1,-1-1 0,1 0 1,-1 1-1,1-1 1,0 1-1,-1 0 1,1 0-1,0 0 1,0 0-1,0 1 0,4-1 1,-3 1-90,0 1 0,0-1 0,0 1 1,0 0-1,0 0 0,-1 1 0,1-1 0,0 1 0,-1 0 1,1 0-1,4 4 0,6 4 371,17 17 0,-21-18-374,17 15 548,36 43 0,-55-57-551,0 0 1,-1 0 0,-1 1 0,1-1-1,-2 2 1,1-1 0,-2 1-1,5 16 1,-5-10 58,-2 1 0,0-1 1,-1 1-1,-1-1 0,-1 1 0,0-1 0,-1 1 0,-1-1 1,-7 22-1,3-16-52,-1 0 0,-2 0 0,0-1-1,-1 0 1,-2 0 0,-18 24 0,24-37-75,0-1 1,-1 0-1,0-1 0,-9 8 0,13-13-490,0 0-1,-1 0 1,1 0 0,-1-1-1,1 1 1,-1-1-1,0 0 1,0-1 0,1 1-1,-1-1 1,-6 1 0,-8-1-2349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43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73 3808,'-14'-14'1658,"13"14"-1494,1-1 1,0 1-1,-1 0 1,1-1-1,0 1 1,-1-1-1,1 1 1,0-1-1,-1 1 1,1-1-1,0 1 1,0-1-1,0 1 1,-1-1-1,1 1 1,0-1-1,0 1 1,0-1-1,0 0 1,0 1-1,0-1 1,0 1-1,0-1 1,1 0-1,0-2 585,0 2-415,0-1-1,0 0 0,0 1 1,0-1-1,0 1 1,1-1-1,-1 1 0,1-1 1,-1 1-1,1 0 0,-1 0 1,1 0-1,0 0 0,1-1 1,4-2-148,0 1 0,-1 0 0,1 1 1,0 0-1,0 0 0,1 0 1,-1 1-1,0 0 0,1 0 1,-1 1-1,9 0 0,-10 1-129,0 0-1,-1 0 1,1 1-1,0-1 0,0 1 1,-1 0-1,1 1 1,-1 0-1,1-1 1,-1 2-1,0-1 1,0 0-1,-1 1 1,6 6-1,-7-8-53,-1 1 0,0 0 0,0 0 0,-1 0 0,1 0 0,0 1 0,-1-1 0,0 0-1,0 1 1,0-1 0,0 1 0,-1-1 0,1 1 0,-1-1 0,0 1 0,0-1 0,0 1 0,0-1 0,-1 1 0,1-1 0,-1 1 0,-1 3 0,-1 3 24,0 0 1,-1-1 0,0 1-1,-1-1 1,0 0 0,-10 14-1,0-5 188,-26 26 0,28-32-35,1 1-1,0 0 1,1 1 0,-10 16-1,21-29-165,-1 0 0,0 0 0,1-1 0,-1 1-1,1 0 1,0 1 0,-1-1 0,1 0 0,0 0-1,0 0 1,0 0 0,-1 0 0,1 0-1,0 0 1,0 0 0,1 0 0,-1 0 0,0 0-1,0 1 1,0-1 0,1 0 0,-1 1 0,1-1-4,0 0 0,0 1 1,0-1-1,1 0 0,-1 0 1,0 0-1,0 1 1,1-1-1,-1 0 0,0-1 1,1 1-1,2 1 0,5 1-279,0 0-1,0 0 0,-1-2 1,12 2-1,-17-2 36,12 0-1711,1 0 1,-1-1 0,23-3-1,-14 1-2149,-1 1 1321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15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14 926 2560,'-13'0'2032,"18"-1"-1712,0 0 0,0-1 0,0 1 0,0-1 0,0 0 0,0 0 0,6-4 0,5-2 5,6-2-96,-1-2 0,0 0 0,0-2 0,34-29-1,-29 19-158,-2 0-1,39-53 0,-21 15 304,-3-2-1,45-101 0,-53 99 338,-28 62-666,2-8 11,-5 12-61,0 0 0,0-1 0,0 1 0,1 0 0,-1 0 0,0 0 0,0-1 0,0 1 0,0 0 0,0 0 0,0 0 0,0-1 0,0 1 0,0 0 0,0 0 0,0-1 0,0 1 0,0 0 0,-1 0 0,1 0 0,0-1 0,0 1 0,0 0 0,0 0 0,0 0 0,0-1 0,0 1 0,-1 0 0,1 0 0,0 0 1,0 0-1,0-1 0,0 1 0,-1 0 0,1 0 0,0 0 0,0 0 0,-1 0-2,1 0 0,0 0 1,-1 0-1,1 0 0,0 0 1,-1 0-1,1 0 0,0 1 1,0-1-1,-1 0 0,1 0 1,0 0-1,-1 0 0,1 1 0,0-1 1,0 0-1,-1 0 0,1 1 1,0-1-1,0 0 0,0 0 1,-1 1-1,1-1 0,0 1 1,-7 9-97,1 0 0,0 0 0,-7 17 0,-71 194 179,63-161 63,-8 32 123,27-84-204,1 1 0,0 0 0,0 0 0,0-1 0,1 1 0,0 0 0,1 0-1,2 12 1,-2-18 24,0-1 0,0 0-1,0 1 1,0-1-1,0 0 1,0 1-1,1-1 1,-1 0 0,1 0-1,-1 0 1,1 0-1,0-1 1,0 1 0,4 2-1,-5-3-26,1 0-1,-1 0 0,1 0 1,-1 0-1,1-1 1,0 1-1,-1-1 0,1 1 1,0-1-1,-1 0 1,1 0-1,0 0 1,0 0-1,-1 0 0,1 0 1,0 0-1,0 0 1,-1-1-1,1 1 0,0 0 1,-1-1-1,4-1 1,0-1 32,0 0 1,-1-1 0,1 1 0,0-1-1,-1 0 1,0 0 0,0-1-1,6-8 1,23-43 221,-29 50-276,63-140 247,-33 67-201,52-109-93,38-87-71,-95 200 107,-50 114-522,-10 25 842,-25 78 0,-5 97 60,34-119 148,14-64-202,-9 35 729,75-184-590,-52 92-509,-1 1 1,0 0-1,0-1 1,0 1-1,0 0 1,1 0-1,-1-1 1,0 1-1,0 0 1,1 0-1,-1-1 1,0 1-1,1 0 0,-1 0 1,0 0-1,1-1 1,-1 1-1,0 0 1,1 0-1,-1 0 1,0 0-1,1 0 1,-1 0-1,0 0 1,1 0-1,-1 0 1,0 0-1,1 0 1,0 0-1,8 8-367,5 22 77,-12-24 241,3 4 60,0 0-1,0-1 0,1 0 1,13 16-1,-16-21 37,1 0-1,0 0 1,1 0-1,-1-1 1,1 0-1,-1 0 1,1 0-1,0 0 0,0-1 1,0 0-1,9 3 1,-4-3 46,1 0 0,0 0 1,-1-1-1,1-1 0,0 1 1,0-2-1,-1 0 0,1 0 1,0-1-1,-1 0 0,1 0 1,-1-2-1,1 1 0,-1-1 1,-1-1-1,1 1 0,0-2 1,-1 1-1,0-2 0,-1 1 1,1-1-1,-1 0 0,-1-1 0,1 0 1,-1 0-1,9-14 0,-4 4-27,-2-1 0,0 1-1,-1-2 1,-1 1 0,9-33-1,-16 47-108,4-21-682,-5 26 739,0 0 1,0 0-1,0 0 1,0 0-1,0 0 1,0 0-1,0 0 1,0 0-1,0 0 1,0 1-1,0-1 1,0 0-1,-1 0 1,1 0-1,0 0 1,0 0 0,0 0-1,0 0 1,0 0-1,0 0 1,0 0-1,0 0 1,0 0-1,0 0 1,0 0-1,0 0 1,0 0-1,0 0 1,-1-1-1,1 1 1,0 0-1,0 0 1,0 0 0,0 0-1,0 0 1,0 0-1,0 0 1,0 0-1,0 0 1,0 0-1,0 0 1,0 0-1,0 0 1,0 0-1,0 0 1,0 0-1,0 0 1,0 0-1,0 0 1,0-1-1,0 1 1,0 0 0,0 0-1,0 0 1,0 0-1,0 0 1,0 0-1,0 0 1,0 0-1,0 0 1,0 0-1,-9 14-528,7-11 496,-41 86-368,39-80 413,1 0 0,0 1 0,0-1-1,1 1 1,1 0 0,-1 0 0,2-1-1,-1 14 1,2-20 10,-1 0 0,1 1 0,0-1 0,-1 0 0,2 0 0,-1 0 0,0 0 0,0 0 0,1 0 0,0 0 0,0-1 0,-1 1 0,2 0 0,-1-1 0,0 0 0,0 1 0,1-1 0,-1 0 0,1 0 0,0 0 0,-1-1 0,1 1 0,0-1 0,5 3 0,-3-3 35,0 1 0,0-1 0,0 0 0,1 0-1,-1 0 1,0-1 0,0 0 0,1 0 0,-1 0 0,0-1-1,0 1 1,0-1 0,1-1 0,7-2 0,2-3 49,23-14-1,3-1-164,-28 15-9,-1 1-50,-1 1 0,1 0 0,0 1 0,15-4-1,-23 7 104,-1 1 0,1-1-1,-1 1 1,1 0 0,-1 0-1,1 0 1,-1 1 0,1-1-1,-1 1 1,1 0 0,-1 0-1,1 0 1,-1 0 0,0 1-1,0-1 1,1 1 0,-1 0-1,0 0 1,4 4 0,-2-2 58,-1 0 0,1 0 0,0-1 0,0 1 1,1-1-1,-1-1 0,1 1 0,-1-1 1,1 1-1,0-2 0,0 1 0,0-1 1,0 0-1,0 0 0,0 0 0,0-1 1,1 0-1,-1 0 0,0-1 0,0 1 0,0-2 1,0 1-1,0 0 0,0-1 0,0 0 1,-1-1-1,7-3 0,-4 2 19,-1 0-1,0 0 1,0-1-1,0-1 1,0 1 0,-1-1-1,0 0 1,0 0-1,-1-1 1,0 0-1,0 0 1,0 0 0,-1-1-1,0 1 1,0-1-1,-1 0 1,0 0-1,-1 0 1,1 0 0,-2-1-1,3-15 1,-4 21-109,0 1 0,-1 0 0,1-1 0,0 1 0,-1 0 0,1-1 1,-1 1-1,0 0 0,0 0 0,-2-4 0,3 6 28,-1-1 0,1 0 0,-1 0-1,0 1 1,1-1 0,-1 0 0,0 1 0,0-1 0,1 1 0,-1-1-1,0 1 1,0-1 0,0 1 0,0-1 0,0 1 0,0 0 0,0 0-1,1-1 1,-1 1 0,0 0 0,0 0 0,0 0 0,0 0-1,0 0 1,0 0 0,0 0 0,0 1 0,0-1 0,0 0 0,-2 1-1,-2 1-23,0 1 0,0-1 0,0 1 0,1 0 0,-1 0 0,1 1 0,-1-1 0,1 1 0,0 0 0,0 0-1,-3 6 1,-4 5 62,0 1 0,-9 19-1,18-30 26,-1 1 1,1-1-1,0 1 0,0 0 0,0 0 1,1 0-1,0 0 0,0 0 1,0 0-1,1 9 0,0-11-18,1-1 0,-1 1 0,1-1 0,0 1 0,0-1 0,0 1 0,1-1 0,-1 0 0,1 1 0,-1-1 0,1 0 0,0 0 0,1 0 0,-1-1 0,0 1 0,1 0 0,-1-1 0,7 5 0,1-1 51,1 0 0,-1 0 0,1-1 0,1-1-1,-1 0 1,1 0 0,-1-1 0,16 2 0,-10-3-59,0 0 1,0-1-1,0-1 1,1-1 0,20-3-1,-24 1-1753,0-1 1,0 0-1,24-12 0,-26 11 522,-9 3 810,1 1 0,-1-1-1,0 1 1,0-1 0,0 0-1,5-4 1,-7 5 329,0 0 1,-1 0 0,1 0-1,0-1 1,-1 1-1,1 0 1,-1 0-1,1 0 1,-1 0-1,0-1 1,1 1-1,-1 0 1,0-1-1,0 1 1,0 0-1,0 0 1,0-1-1,0 1 1,0 0-1,0 0 1,-1-2 0,0-3-426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43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52 7872,'-12'-13'3584,"21"7"-3104,-1-2 2560,10 8-1760,8-9-161,5 9-703,5-8-320,2 8-64,1-8-320,2 8 160,-7 0-4735,6 8 2655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44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8 233 4736,'-1'-1'271,"0"-1"-1,0 1 1,0-1 0,1 1 0,-1-1 0,0 1-1,0-1 1,0-2 0,1 3-174,0 1 0,0-1 0,0 1-1,0-1 1,0 1 0,0-1 0,0 1 0,1-1 0,-1 1 0,0-1-1,0 1 1,0-1 0,0 1 0,1 0 0,-1-1 0,0 1 0,1-1-1,-1 1 1,0 0 0,1-1 0,-1 1 0,0 0 0,1-1 0,-1 1 0,1 0-1,-1-1 1,0 1 0,1 0 0,-1 0 0,1-1 0,35-24 4105,-14 18-3489,1 0 0,-1 1 0,1 2-1,35-3 1,-10 0-202,320-52 1019,115-1-1546,-246 41-2605,-167 17-1105,95 9-1,-94 4-1051,-12 4 1647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44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367 444 3072,'0'-9'738,"1"7"-533,-1-1-1,1 1 1,-1 0 0,0 0-1,0 0 1,0-1-1,0 1 1,-1 0-1,1 0 1,-1 0 0,1 0-1,-1-1 1,0 1-1,1 0 1,-1 0 0,0 0-1,0 0 1,-1 0-1,1 1 1,-2-3-1,-2 1 187,-1-1 0,0 1 0,1 1 0,-1-1 0,0 1 0,-1 0-1,1 0 1,0 1 0,-1 0 0,1 0 0,0 0 0,-1 1 0,1 0 0,-1 0-1,1 1 1,-1 0 0,1 0 0,-9 3 0,1-1-98,0 2 0,1 0 0,0 0 0,0 1 0,0 1 0,0 0 0,-17 14 0,18-11-49,1 0 0,0 1 0,0 0 0,-13 18 0,19-22-202,1 0-1,-1 0 0,1 1 0,1-1 0,-1 1 0,1 0 0,1 0 0,-1 0 1,-1 16-1,3-22-30,1 1 0,0-1 0,0 0 1,0 0-1,1 1 0,-1-1 0,1 0 1,-1 0-1,1 1 0,-1-1 0,1 0 0,0 0 1,0 0-1,0 0 0,0 0 0,1 0 1,-1 0-1,0-1 0,1 1 0,0 0 0,-1-1 1,1 1-1,0-1 0,-1 1 0,1-1 1,0 0-1,0 0 0,4 2 0,-2-2 7,0 0 0,0 0 0,0 0 0,0 0 0,0 0 0,0-1-1,0 0 1,0 0 0,0 0 0,0-1 0,0 1 0,0-1 0,0 0-1,0 0 1,-1 0 0,6-2 0,11-8 101,0-1 0,-1-1 0,0-1 0,-1 0 1,24-26-1,-24 23-25,0-2-1,-2 0 1,0-1 0,23-38 0,-34 50-70,-1 0-1,-1 0 1,1 0 0,-2-1 0,1 1 0,-1-1 0,0 1 0,-1-1-1,1 0 1,-2 0 0,0 1 0,0-1 0,0 0 0,-1 0 0,0 0-1,-5-16 1,0 8-88,-1 1-1,0-1 0,-1 1 1,-1 1-1,-1 0 0,0 0 1,-18-20-1,17 21-299,-1 0-1,-1 1 1,0 1-1,-1 0 1,-20-14-1,31 24 148,1 1-1,0 0 0,-1 0 1,1 0-1,-1 0 0,0 0 1,1 0-1,-1 1 0,1-1 1,-1 1-1,0 0 1,-3 0-1,5 0-6,0 0 0,0 0 0,0 0 0,0 1 0,0-1-1,0 0 1,0 1 0,0-1 0,1 1 0,-1-1 0,0 1 0,0 0 0,0-1 0,0 1 0,1 0 0,-1-1 0,0 1 0,1 0 0,-1 0 0,1 0-1,-1 0 1,0 0 0,1-1 0,0 1 0,-1 0 0,1 0 0,0 0 0,-1 0 0,1 0 0,0 0 0,0 2 0,-1 15-2272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45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 6720,'-12'0'9127,"9"9"-9353,-43 86 3226,27-60-2326,3 1 1,-24 71 0,31-73-397,-6 52 1,14-71-212,0 0-1,0 0 1,2 0 0,0-1-1,0 1 1,6 19 0,-6-29-45,0-1 0,1 1-1,0-1 1,0 1 0,0-1 0,1 1 0,-1-1 0,1 0 0,0 0 0,0-1 0,0 1 0,1 0 0,0-1 0,-1 0 0,7 4 0,-4-3-100,0-1 1,0-1-1,1 1 1,-1-1-1,1 0 1,-1 0-1,1-1 1,0 0-1,-1 0 1,14-1-1,0 0-1695,0-2-1,0 0 0,0-1 0,26-8 0,-7 0-796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1:45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59 11040,'-18'-23'5024,"54"18"-4385,-15 2 513,6 3-768,20-3 1248,2-2-896,30-3-352,-1 5-256,19-5-2944,-9 8 1536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16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45 196 2496,'-1'0'126,"1"0"0,-1 0 0,0 0 0,1 0 0,-1-1-1,1 1 1,-1 0 0,1 0 0,-1 0 0,1-1 0,-1 1 0,1 0 0,-1-1 0,1 1 0,-1-1 0,1 1 0,0 0 0,-1-1-1,1 1 1,0-1 0,-1 1 0,1-1 0,0 1 0,0-1 0,-1 1 0,1-1 0,0 1 0,0-1 0,0 1 0,0-1 0,0 0-1,0 1 1,-1-1 0,2 0 0,-3-10 2720,1 7-2174,0 1 1,0-1-1,-1 1 0,1 0 1,-1 0-1,0 0 0,0 0 1,0 0-1,0 0 1,0 0-1,-1 0 0,-4-3 1,4 3-177,4 3-391,0-1 0,0 0 0,0 0-1,0 1 1,-1-1 0,1 1 0,0-1 0,0 1-1,0-1 1,0 1 0,0-1 0,0 1 0,1 0 0,0 0-1,24-8 185,23-3 3,1 1 0,73-3 0,101 12-298,-189 2 331,57-4 0,-90 3-532,-1 0-1,1-1 1,-1 1-1,1-1 1,-1 1-1,1-1 1,-1 1-1,1-1 1,-1 0-1,0 1 1,1-1-1,-1 0 1,0 0-1,0 0 1,0 0-1,0 0 1,0 0-1,0-1 1,0 1-1,0 0 1,0 0-1,1-3 1,-1 0-963,0 0 0,0 0 0,0 0 0,0 1 0,0-1-1,-1 0 1,0-6 0,0-4-1560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16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12 4640,'-3'-2'492,"3"1"-345,-1 0-1,1 1 0,-1-1 1,1 0-1,-1 1 1,0-1-1,1 0 0,-1 1 1,0-1-1,0 1 0,0-1 1,1 1-1,-1 0 0,-1-1 1,0 2 347,1 1 0,0-1 0,0 0 0,0 1 0,-1-1-1,1 1 1,1 0 0,-1-1 0,-1 5 0,1-5-207,-7 20 1117,1 0 0,0 0 0,-3 27 1,4-20-606,-2 4-237,-7 32 212,2 2 1,-4 76-1,16-136-943,1 1 0,0 0 0,1-1 1,0 1-1,0-1 0,2 9 0,-2-13-152,-1 0 1,1 0-1,0 0 1,0-1-1,0 1 1,0 0-1,0-1 1,0 1 0,0 0-1,0-1 1,1 1-1,-1-1 1,1 0-1,-1 0 1,1 1-1,-1-1 1,1 0 0,0 0-1,0 0 1,-1-1-1,1 1 1,0 0-1,0-1 1,0 1-1,3 0 1,20-2-5387,1 0 1889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40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2976,'0'0'4997,"13"-3"-2581,5-13-2042,-14 12-345,0 0 1,1 0 0,-1 1 0,1 0 0,-1 0 0,1 0-1,0 0 1,0 1 0,8-3 0,-13 5-31,2-1-2,1 1 1,-1-1 0,1 0-1,-1 1 1,1-1 0,-1 1-1,1 0 1,-1 0 0,5 0-1,-7 1 11,0-1 0,1 0-1,-1 0 1,1 0 0,-1 1-1,1-1 1,-1 0 0,1 1 0,-1-1-1,0 0 1,1 1 0,-1-1-1,0 0 1,1 1 0,-1-1-1,0 1 1,1-1 0,-1 1 0,0-1-1,0 1 1,1 1 27,-1 0 0,1 0 0,-1 0 1,0 0-1,0 0 0,0-1 0,0 1 0,-1 3 0,-4 30 393,-2 0 0,-1 0 0,-20 52 0,23-72-254,0-5-37,0 1 0,2 0-1,-1 0 1,1 1 0,1-1-1,-1 13 1,2-23-120,1-1 0,0 1 0,0 0 0,0 0 0,0-1-1,1 1 1,-1 0 0,0 0 0,0-1 0,0 1 0,0 0 0,1-1 0,-1 1 0,0 0 0,1-1 0,-1 1 0,1 0 0,-1-1-1,1 1 1,-1-1 0,1 1 0,-1-1 0,1 1 0,0 0 0,0-1 14,0 1 0,0-1 0,0 0 0,0 0 0,1 0 0,-1 0 0,0 0 0,0 0-1,0 0 1,0 0 0,0 0 0,0 0 0,0-1 0,0 1 0,1-1 0,6-2 142,0-1 1,0 0-1,11-8 1,-13 8-154,5-2 57,-1 1 1,1 0-1,-1 0 0,1 1 1,1 1-1,-1 0 0,0 1 1,15-2-1,-14 3-931,0 0 0,15 2-1,-6 2-787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41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57 3072,'-5'-8'10634,"20"1"-9162,-8 2-1312,13-7 77,-12 8-173,-1-1 0,1 1 0,8-3 0,-14 6-67,0 0 0,0 1 0,1-1 0,-1 1 0,0-1 0,0 1 0,0 0 0,1 0 0,-1 0 0,0 0 0,0 0 0,0 1 1,1-1-1,-1 1 0,0-1 0,4 3 0,-5-2 17,0-1 1,1 1 0,-1 0-1,0 0 1,0 0 0,0 1-1,0-1 1,0 0-1,0 0 1,0 1 0,0-1-1,-1 0 1,1 1 0,0-1-1,-1 1 1,1-1 0,-1 1-1,0-1 1,1 1-1,-1-1 1,0 1 0,0 1-1,0 5 28,0 0-1,0-1 1,-2 9 0,1-9 15,-2 5 33,0 0 0,0 0 0,-1-1 1,0 1-1,-9 13 0,-1 8 169,2-15 193,11-16-393,-1 0 0,1-1 1,0 1-1,0 0 0,0 0 0,0-1 0,0 1 1,0 0-1,1 0 0,-1 0 0,0 4 0,1-6-37,1 1 0,-1-1 0,0 1-1,1-1 1,-1 0 0,1 1-1,-1-1 1,1 1 0,-1-1 0,1 0-1,-1 1 1,1-1 0,-1 0-1,1 0 1,0 0 0,-1 1 0,1-1-1,-1 0 1,1 0 0,1 0 0,14 2 295,55-7 177,-22 1-914,-40 4-58,53-2-3270,-20 6-2185,-6 3 1869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30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9 6880,'-8'-8'3109,"7"22"598,-9 68 1209,3-18-3694,5-43-1138,0 0 1,1 0-1,1 0 1,1 0-1,1 0 1,8 35-1,12 18-5437,-17-61 1779,4-1 1196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16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 4640,'0'-22'2112,"23"10"-1824,8 4 672,8 5-576,40-10 192,9 6-320,25-6 32,-3 10-160,22 3-1536,-9 3 736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30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7456,'0'-11'3392,"22"0"-2944,-9 3 1952,4 8-1408,11-12 927,6 4-1119,15 0-352,2 5-288,8-2-224,-2 5 32,4 0-2591,-14 5 1439,2-2-4928,-1 5 3392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30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 5632,'0'-1'80,"0"1"0,-1 0 0,1-1-1,0 1 1,0 0 0,0 0 0,0-1 0,-1 1 0,1 0 0,0 0 0,0 0 0,-1-1 0,1 1 0,0 0 0,0 0 0,-1 0-1,1 0 1,0 0 0,-1-1 0,1 1 0,0 0 0,-1 0 0,1 0 0,0 0 0,0 0 0,-1 0 0,0 0 0,1 10 2583,0-2-1324,-3 85 3703,0 36-3141,5-33-1245,3 44-1664,-1-84-3855,-1-29 2463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31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31 6048,'-26'-3'5248,"39"6"-4352,13-6 1696,10 3-1504,17-3 543,-1-2-959,10-3-256,-6 8-256,1-7-128,-8 7 0,-6-5-2016,-7 5 1089,-10 5-3297,0 2 2336</inkml:trace>
  <inkml:trace contextRef="#ctx0" brushRef="#br0" timeOffset="1">545 516 3904,'-7'0'466,"2"0"150,0-1 1,1 2-1,-1-1 1,0 0-1,1 1 1,-1 0-1,0 0 0,1 0 1,0 0-1,-1 1 1,1 0-1,-8 4 1,9-4-437,-21 12 1948,-1 1 0,2 1 1,-30 27-1,51-42-2063,1 1 1,0-1 0,-1 1 0,1-1-1,0 1 1,0 0 0,0 0 0,0-1 0,0 1-1,1 0 1,-1 0 0,0 0 0,1 0-1,-1 0 1,1 0 0,0 0 0,0 0-1,0 0 1,0 0 0,0 0 0,0 0-1,0 0 1,1-1 0,-1 1 0,1 0-1,-1 0 1,1 0 0,0 0 0,0 0-1,0-1 1,2 4 0,0-1-33,0 0 0,0 0 0,0 0 0,1-1 0,0 0 0,0 1 0,0-1 0,0-1 0,0 1 0,0-1 0,1 1 0,6 1 0,0 0-215,1-2-1,-1 1 1,1-1 0,15 0-1,52-1-3999,-1-1-3001,-22 7 3338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34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7 4736,'-8'-3'770,"5"2"3,0-1 0,-20 1 8568,29 8-7403,16 5-1006,-2-6-590,-1-1-1,0-1 0,30 2 1,161 2 463,312-25 144,-324 13-1253,1 10 0,-1 8 0,221 44 0,-416-57 262,20 3-2225,27 3 0,-28-5 204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34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502 566 1984,'-4'-19'1123,"4"17"-956,-1 0 1,1 0-1,-1 1 1,1-1-1,0 0 1,0 0-1,0 0 1,0 0-1,0 0 1,0-2-1,1-1 264,-1 0 0,0 0 0,0 0 0,0 0 0,0 0 0,-1 1 0,0-1 0,0 0 0,0 0-1,-3-6 1,3 9-287,0 0 0,0 0 0,0-1 0,0 1-1,-1 0 1,1 0 0,-1 0 0,1 0 0,-1 1 0,0-1-1,1 0 1,-1 1 0,0-1 0,0 1 0,0 0 0,-1-1-1,1 1 1,0 0 0,0 0 0,-1 0 0,1 1-1,0-1 1,-1 1 0,-2-1 0,-5 1 180,-1 0 0,1 1 0,-1 0 0,1 0 0,-1 1 0,-19 7 1,-62 29 830,81-34-1038,-25 13 351,-8 1 189,1 3-1,-45 29 0,84-47-578,0-1 0,0 1 0,1 1 0,-1-1 0,-5 8-1,8-11-59,1 1 0,-1-1-1,1 1 1,0 0 0,-1-1-1,1 1 1,-1 0 0,1-1-1,0 1 1,0 0 0,-1-1-1,1 1 1,0 0 0,0 0-1,0-1 1,0 1 0,0 0-1,0 0 1,0-1 0,0 1-1,0 0 1,0 0 0,1-1-1,-1 1 1,0 0 0,0 0-1,1-1 1,-1 1 0,0 0-1,1-1 1,-1 1 0,1-1-1,-1 1 1,1 0 0,-1-1-1,1 1 1,-1-1 0,1 1-1,0-1 1,-1 1 0,1-1-1,1 1 1,1 0 11,0 0-1,0 0 0,1 0 1,-1 0-1,1 0 1,-1-1-1,0 0 1,1 1-1,-1-1 1,1-1-1,-1 1 1,1 0-1,-1-1 1,4-1-1,8 0 30,3 0-31,-1-1 0,0 0 0,-1-1 0,1-1 0,-1-1 0,0 0 0,0-2 0,0 1 0,-1-2 0,0 0 0,-1-1 0,0 0 0,-1-1 0,0 0 0,-1-1 0,0-1 0,14-18 0,-12 10-23,0 0 0,-1-1 1,-1 0-1,-2-1 0,0 0 1,9-33-1,-16 44-67,0 0 1,-1 0 0,0-1-1,-1 1 1,0-1-1,-1 1 1,-1-1-1,0 1 1,0-1-1,-1 1 1,-1 0-1,0 0 1,-1 0 0,-8-19-1,9 25 1,-1 0 0,0 0-1,0 0 1,0 1 0,0-1 0,-1 1 0,0 0-1,0 1 1,-1-1 0,1 1 0,-1 0 0,0 0-1,-10-4 1,8 4-466,-1 1 1,0 0-1,0 1 0,0 0 0,0 0 0,0 1 0,0 0 1,0 0-1,-13 2 0,21-1 330,0 0 0,0 0 1,0-1-1,0 2 0,-1-1 0,1 0 1,0 0-1,0 0 0,0 0 1,0 1-1,0-1 0,0 0 0,0 1 1,0-1-1,0 1 0,0 0 0,0-1 1,0 1-1,0 0 0,0-1 0,0 1 1,1 0-1,-1 0 0,0 0 0,-1 1 1,1 13-1803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35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7 5312,'-1'-7'4830,"1"8"-4594,0 0 0,0 0 0,0 0-1,0 0 1,0 0 0,0 0 0,-1 0-1,1 0 1,0 0 0,-1 0 0,1 0-1,0-1 1,-1 1 0,1 0-1,-1 1 1,-14 21 1405,-64 111 2579,60-94-3360,-23 79 0,36-96-649,0 1 0,2-1-1,1 1 1,0 47 0,3-62-153,0 0 0,1 1 0,1-1 0,0 0 0,0 0 0,1 0 1,0 0-1,0 0 0,1-1 0,0 1 0,0-1 0,1 0 0,0 0 0,1-1 1,0 0-1,0 0 0,0 0 0,1 0 0,11 8 0,-11-10-63,-1 0-1,1-1 0,1 0 1,-1 0-1,0 0 1,1-1-1,9 3 0,-9-4-643,-1 0 0,1-1 0,0 0 0,11 0 0,8-1-1245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35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23 179 9568,'-22'-42'4320,"39"22"-3776,9 4 1280,5 8-1121,36-15 1057,7 7-1024,19 1-224,-6 4-320,5-2-1344,-9 5 608,10 2-5887,-11 6 3519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4:53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20 1728,'14'0'9520,"-35"-11"-8624,7 8-816,1 1 0,-1 0 0,0 1 0,-20 1 0,19-1-58,0 2 0,1 0 0,-1 1 1,0 0-1,-24 9 0,20-5-77,-1 2 1,2 0-1,-24 14 1,32-15 38,0 0 0,0 0 0,0 1-1,1 0 1,1 1 0,-15 18 0,6-4-23,2 1-1,1 1 1,1 0-1,-17 45 1,19-39-24,-12 54 1,21-76 55,1 0 0,-1 0 0,2 0 0,-1 0 0,2 0 0,-1 0 1,1 0-1,0 0 0,1-1 0,0 1 0,4 10 0,-4-15 48,0 0 0,1 0 0,-1 0 0,1-1 0,0 1 0,0-1 0,0 0 0,1 0 1,-1 0-1,1 0 0,0-1 0,0 1 0,4 1 0,2 1 102,0 0 0,1-1 0,20 5 0,-19-7-37,0 0 1,0-1-1,0-1 0,0 0 1,0-1-1,18-3 1,8 0 438,19-4 398,-21-2-5160,-24 9 2329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4:54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10 1824,'-11'9'9900,"61"-7"-9027,27-10-28,77-5-1935,-108 15-94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4:56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406 708 2400,'1'-3'500,"1"1"0,0-1-1,0 1 1,0 0 0,0 0 0,3-3 0,9-9 1238,-13 13-1650,0 0 0,-1 0 0,1 0 0,-1-1 0,0 1 0,1 0 0,-1 0-1,0 0 1,0-1 0,1 1 0,-1 0 0,0 0 0,0-1 0,0 1 0,-1 0 0,1 0 0,0-1 0,0 1 0,-1 0 0,1 0-1,-1 0 1,1 0 0,-1-1 0,1 1 0,-1 0 0,0 0 0,1 0 0,-1 0 0,0 0 0,0 0 0,-1-1 0,0 1-64,0-1 1,0 0 0,0 1 0,0-1 0,0 1 0,0-1-1,0 1 1,-1 0 0,1 0 0,-1 0 0,1 0-1,0 0 1,-1 1 0,1-1 0,-4 1 0,-1 0-31,-1 1 1,1 1 0,0-1-1,-1 1 1,1 0 0,0 1-1,0 0 1,-8 5 0,0 0 60,1 0 0,-22 19 0,15-9 30,1 0-1,-31 37 1,41-41-130,0 0 0,1 0 0,0 1 0,1 0 0,-8 22 0,11-25-13,2-3 54,0-1 1,0 1 0,-2 17 0,4-24 42,1 1 1,0 0-1,0-1 1,0 1-1,1 0 1,-1-1-1,1 1 1,-1-1-1,1 1 1,0 0-1,0-1 1,0 0-1,0 1 1,1-1-1,-1 1 1,0-1-1,3 3 1,-3-4-12,0 0 0,1-1 0,-1 1 0,0 0-1,0 0 1,1 0 0,-1-1 0,0 1 0,1-1 0,-1 1 0,1-1 0,-1 0 0,1 1 0,-1-1-1,1 0 1,-1 0 0,0 0 0,1 0 0,-1 0 0,1 0 0,-1-1 0,3 0 0,5-1 153,-1 0 1,14-7-1,-16 6-82,10-3 2,-1-1 0,0-1 0,-1-1 0,0 0 0,0-1 0,0 0-1,-2-1 1,1 0 0,-1-1 0,-1-1 0,14-19 0,6-17 140,43-89-1,-52 94-177,-6 14 35,-2-2 1,-1 1-1,-2-2 1,-1 0-1,8-46 1,-16 66-95,0-1 0,-1 1-1,-1 0 1,0-1 0,-1 1 0,0 0 0,-1-1 0,0 1-1,-1 0 1,-1 0 0,0 0 0,-1 1 0,0-1-1,-1 1 1,-1 1 0,-11-18 0,8 16-64,-1 1 1,0 0 0,0 1-1,-2 0 1,1 1-1,-1 0 1,-1 1-1,1 1 1,-2 0-1,1 1 1,-1 0-1,-20-6 1,24 10 29,0 0 0,-1 1 1,1 0-1,0 1 0,-1 0 0,1 0 1,0 1-1,-1 1 0,1 0 0,0 1 0,-1 0 1,1 1-1,0 0 0,0 0 0,1 1 1,-1 1-1,1 0 0,-11 6 0,12-5-10,-1 1 0,1 0 0,1 1 0,-1-1 0,1 1 0,0 1 0,-12 18 0,18-25-182,0 1 1,0 0 0,1 1 0,-1-1 0,1 0 0,0 0 0,0 0 0,0 1-1,0-1 1,1 1 0,-1-1 0,1 1 0,0-1 0,0 0 0,0 1 0,1-1-1,-1 1 1,1-1 0,0 1 0,-1-1 0,2 0 0,-1 0 0,0 1 0,1-1-1,-1 0 1,1 0 0,0 0 0,0 0 0,3 3 0,-2-3-106,0 0 0,0 0 0,1 0 0,-1 0 1,1-1-1,5 4 0,39 14-2361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17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373 105 3968,'5'-15'1616,"8"-28"0,-12 42-1510,-1-1 0,0 1 0,1 0 0,-1-1 0,0 1 0,0-1 0,0 1 0,0-1 0,0 1 0,0-1 0,-1 1 1,1 0-1,0-1 0,-1 1 0,1-1 0,-1 1 0,0 0 0,1 0 0,-1-1 0,0 1 0,0 0 0,1 0 0,-1 0 0,0 0 0,0 0 0,0 0 0,-1 0 1,1 0-1,0 0 0,0 0 0,0 1 0,-1-1 0,1 0 0,0 1 0,-1-1 0,1 1 0,-1-1 0,-1 1 0,-3-1 37,0 0-1,1 0 1,-1 1-1,0-1 0,0 1 1,0 1-1,1-1 1,-10 3-1,2 1-73,-1 1-1,1 0 0,0 0 0,0 2 1,0 0-1,1 0 0,0 1 1,1 1-1,0-1 0,0 2 0,-9 10 1,-6 9-65,1 2 0,-35 58 0,58-87 0,-5 10 27,0 0 1,-6 14-1,12-24-5,0 0 0,0 1-1,1-1 1,-1 0 0,0 1 0,1-1-1,-1 1 1,1-1 0,0 1-1,0 0 1,0-1 0,0 1 0,0-1-1,1 1 1,-1-1 0,1 1-1,0-1 1,0 3 0,0-3 28,0-1 0,0 0 0,0 0 0,0 0 0,0 0 1,1 0-1,-1 0 0,0 0 0,0 0 0,1 0 0,-1 0 0,0-1 0,1 1 1,-1 0-1,1-1 0,-1 1 0,1-1 0,-1 0 0,1 1 0,-1-1 0,1 0 0,-1 0 1,1 0-1,0 0 0,-1 0 0,1-1 0,-1 1 0,1 0 0,1-1 0,6-2 149,0 0-1,-1 0 0,15-8 0,-15 6-138,8-3 35,-1-2 0,0 0 1,0-1-1,-2 0 0,1-1 0,22-26 1,-5 1-232,33-55 1,-59 84 3,-4 5 33,1 0 0,0 0 1,0 0-1,1 1 0,-1-1 1,0 0-1,5-3 1,-7 6 69,1 0 1,-1 0 0,0 0 0,0 0 0,1 0-1,-1-1 1,0 1 0,0 0 0,1 0 0,-1 0 0,0 0-1,1 0 1,-1 0 0,0 0 0,0 0 0,1 1 0,-1-1-1,0 0 1,0 0 0,1 0 0,-1 0 0,0 0 0,0 0-1,0 0 1,1 1 0,-1-1 0,0 0 0,0 0 0,0 0-1,1 0 1,-1 1 0,0-1 0,0 0 0,0 0-1,0 0 1,1 1 0,-1-1 0,0 0 0,0 0 0,0 1-1,0-1 1,0 0 0,0 0 0,0 1 0,0-1 0,0 0-1,0 1 1,0-1 0,0 0 0,0 0 0,0 1 0,0-1-1,1 18-218,-1-17 162,-1 16 77,2 0-1,0 0 1,1 0-1,0 0 1,9 26-1,-10-39 57,0 0-1,1-1 0,-1 1 1,1 0-1,0-1 0,0 1 1,1-1-1,-1 1 0,1-1 1,-1 0-1,1 0 0,0 0 1,0 0-1,0-1 0,1 1 0,-1-1 1,1 0-1,-1 0 0,1 0 1,0-1-1,0 1 0,0-1 1,0 0-1,0 0 0,0 0 1,0 0-1,0-1 0,7 1 1,-5-2 17,-1 0 0,1 0 0,0 0 0,-1 0 0,1-1 0,-1 0 0,1 0 0,-1-1 0,0 1 0,0-1 0,0 0 0,-1 0 0,1-1 0,-1 0 0,6-4 0,6-9 18,-1 0 0,18-27 0,-28 38-82,9-15-43,-10 15-51,-1 0 0,1 0-1,0 1 1,1 0 0,-1 0 0,1 0-1,10-8 1,-14 13 61,-1-1 0,1 1 0,0-1 0,0 1 1,0 0-1,0-1 0,0 1 0,0 0 0,0 0 0,0-1 0,0 1 0,0 0 0,0 0 0,0 0 0,0 0 0,0 0 1,0 1-1,0-1 0,0 0 0,-1 0 0,1 1 0,0-1 0,0 0 0,0 1 0,0-1 0,0 1 0,0-1 0,-1 1 1,1 0-1,0-1 0,0 1 0,-1 0 0,1-1 0,0 1 0,-1 0 0,1 0 0,-1 0 0,1-1 0,-1 1 0,1 2 1,3 4 20,-1 1 1,0-1-1,4 17 1,-6-17-18,3 5 50,0 1 1,0 0-1,9 16 1,-10-24 19,0-1 0,0 1-1,1-1 1,-1 1 0,1-1 0,0 0 0,0 0-1,0-1 1,1 1 0,-1-1 0,7 4 0,1-2 30,-1 0 0,1 0 0,0-2 0,0 1 0,0-1 0,1-1 0,23 1 0,-19-2 6,0-1 1,0-1 0,0-1-1,0 0 1,22-6-1,-30 5 18,0 0 0,1-1-1,-1 0 1,0-1-1,-1 0 1,1 0-1,-1-1 1,0 0-1,-1 0 1,1-1-1,-1 0 1,11-15-1,-8 8-61,-1 0 0,0-1-1,-1 0 1,0 0 0,-2-1-1,9-27 1,-12 35-98,-3 6 14,1 1 0,0 0 0,-1-1 0,1 1 0,-1-1 0,0 1 0,1-1 0,-1 0 0,0 1 0,0-1 0,0 1 0,0-1 0,0 1 0,0-1 0,-1 1 0,1-1 0,-1 1 0,0-3 0,1 4 34,0 0-1,0 0 0,0 0 0,0-1 1,0 1-1,-1 0 0,1 0 0,0 0 1,0 0-1,0 0 0,0-1 0,-1 1 1,1 0-1,0 0 0,0 0 0,0 0 1,-1 0-1,1 0 0,0 0 0,0 0 1,-1 0-1,1-1 0,0 1 0,0 0 1,-1 0-1,1 0 0,0 0 0,0 1 1,-1-1-1,1 0 0,0 0 0,0 0 1,0 0-1,-1 0 0,1 0 0,0 0 1,0 0-1,-1 0 0,1 1 0,0-1 0,0 0 1,-9 8-53,9-7 31,-9 11 136,1 0 1,1 1-1,0-1 0,1 1 1,0 0-1,1 1 1,0 0-1,1 0 0,-3 23 1,6-33-42,1 0 1,0 1 0,0-1 0,0 0-1,0 1 1,1-1 0,-1 0-1,1 0 1,0 1 0,0-1 0,1 0-1,-1 0 1,1 0 0,0 0-1,0 0 1,1-1 0,2 5 0,-2-4-32,1-1 0,-1 1 1,1-1-1,0 0 1,0 0-1,1 0 1,-1-1-1,1 1 1,-1-1-1,1 0 1,0 0-1,0-1 1,-1 0-1,8 2 1,12-1-722,0 0 0,42-3-1,-44 0-669,33 1-569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4:57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27 2400,'-2'-5'448,"-2"-16"3664,1 28-3961,0 1 1,0 0 0,1-1-1,0 1 1,0 0-1,-1 16 1,-1 6 83,-29 119 671,14-36-513,10-44-146,-26 172 953,9-105-293,18-105-562,6-24-214,0 0 1,0 0-1,1 0 1,-1 14 474,4-21-334,15-1-225,31-6-1,-21 2 21,65-6 579,163 3 0,-245 8-508,-7 0-128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4:58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13 150 3968,'-11'-14'1285,"11"14"-1181,-1 0-1,1 0 0,0-1 1,0 1-1,0 0 1,0 0-1,-1-1 0,1 1 1,0 0-1,0-1 1,0 1-1,0 0 0,0-1 1,0 1-1,0 0 1,0-1-1,0 1 0,0 0 1,0-1-1,0 1 1,0 0-1,0 0 0,0-1 1,1 1-1,-1 0 0,0-1 1,0 1-1,0 0 1,0 0-1,0-1 0,1 0 311,0 1-311,-1 0 1,0 0-1,0 0 1,1-1-1,-1 1 0,0 0 1,1 0-1,13-6 391,-11 5-47,41-14 449,79-14 1,-72 18-664,66-20 1036,-61 15-2211,-1 2-4019,-37 13 2945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4:58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70 3328,'-5'-3'6946,"23"2"-6132,167-27 674,68-8 138,-208 34-1236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4:59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19 3328,'-14'3'1829,"-44"-3"4592,144-12-6191,-34 8-157,49-1 88,-91 5-155,1 0 0,-1 2 0,1-1 0,-1 1 0,0 0 0,0 1 0,12 5 0,-21-8 2,1 1-1,-1-1 1,0 1 0,0 0-1,0-1 1,1 1-1,-1 0 1,0 0-1,0 0 1,0 0-1,0 0 1,0 0 0,0 0-1,0 0 1,-1 0-1,1 0 1,0 0-1,-1 1 1,1-1-1,-1 0 1,1 2 0,-1-1 4,0-1 0,0 1 0,0-1 0,0 1 0,0-1 1,-1 1-1,1-1 0,0 1 0,-1-1 0,0 0 0,1 1 0,-1-1 1,0 0-1,0 1 0,1-1 0,-2 1 0,-4 5 35,0-1-1,-1 0 0,1 0 0,-1-1 1,-11 7-1,-89 45 57,13-8-281,79-40 214,0 1 0,0 1 0,-23 21 0,22-12-84,16-19 64,-1 0-1,1 0 1,-1 0-1,1-1 1,-1 1-1,1 0 1,0 0 0,-1 0-1,1 0 1,0 0-1,0 0 1,0 0 0,0 0-1,0 0 1,0-1-1,0 1 1,0 0 0,0 0-1,0 0 1,0 0-1,0 0 1,1 0-1,-1 0 1,1 1 0,0-2 0,0 1 1,0 0-1,0-1 1,0 1 0,0-1-1,0 1 1,0-1 0,0 1-1,0-1 1,0 0-1,0 1 1,0-1 0,0 0-1,1 0 1,-1 0 0,0 0-1,0 0 1,2 0-1,29-4 182,-18 2-2,104-14 23,-92 15-603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4:59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59 5728,'-13'-12'2592,"18"4"-2240,-1 3 864,5 10-736,4-10 864,10 5-768,16-6 192,5 1-448,22-6-32,4 7-192,4-4 640,-4 8-384,-8 0-672,-6 4 160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03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2560,'2'5'5617,"7"-6"-2754,6-7-650,-13 6-1969,0 1 1,0-1-1,0 0 0,0 0 1,-1-1-1,1 1 0,0 0 1,-1 0-1,2-5 0,-1 3 52,-1-1-1,0 0 1,0 1-1,0-1 1,-1 0-1,0-9 1,-12 169 1187,6-107-1393,-4 136 18,4-50 637,-11 32 386,17-72-555,3-48-139,-3-45-378,1-1-166,168-9-386,38 1 784,-121 16-137,-55-5-292,-19 0-2047,-47-16-9102,21 9 9026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03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15 180 3392,'-13'-12'7170,"12"11"-6916,1-1 2,0 1 0,0-1 0,-1 1 0,1-1 1,0 1-1,0-1 0,0 1 0,1-1 0,-1 1 0,0-1 1,1 0-1,-1 1 0,0-1 0,1 1 0,0 0 0,-1-1 1,1 1-1,0 0 0,0-1 0,0 1 0,0 0 0,0 0 1,0-1-1,0 1 0,0 0 0,0 0 0,1 1 0,-1-1 1,2-1-1,53-21 76,0 2 0,2 2 0,95-17 0,-90 24-2648,-24-1-3747,-37 12 5532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04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93 3392,'-10'-7'12243,"15"10"-12614,4-2 780,0-1 1,-1 0 0,1 0 0,0-1 0,-1 0-1,1 0 1,13-5 0,7 1 87,123-16 984,-85 14-1643,123-30 1,-183 35-224,18-7-1929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06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 2656,'-8'-5'12256,"23"5"-11696,178 0-214,-188 0-364,0 1-1,-1-1 1,1 0-1,6 3 1,-10-3 23,-1 0 1,1 0 0,-1 0-1,1 0 1,-1 0-1,1 0 1,-1 1-1,0-1 1,1 0 0,-1 0-1,1 0 1,-1 1-1,0-1 1,1 0-1,-1 0 1,0 1-1,1-1 1,-1 0 0,0 1-1,0-1 1,1 0-1,-1 1 1,0-1-1,0 1 1,1-1 0,-1 0-1,0 1 1,0-1-1,0 1 1,0-1-1,0 1 1,0-1 0,0 0-1,0 1 1,0-1-1,0 1 1,0-1-1,0 1 1,0-1-1,0 1 1,0-1 0,0 0-1,0 1 1,-1-1-1,1 1 1,0-1-1,0 0 1,0 1 0,-1-1-1,1 0 1,0 1-1,-1-1 1,-13 18 28,-2 0 1,-18 16 0,-13 13-11,24-20 77,-43 51-67,59-69-15,1 0 0,1 0 0,0 0 0,0 1 1,1-1-1,0 1 0,-3 15 0,6-23-11,1 1 0,-1 0 0,1 0-1,0-1 1,0 1 0,0 0 0,0 0 0,0 0 0,1-1 0,-1 1 0,1 0 0,0-1 0,0 1-1,0-1 1,2 5 0,-2-5 10,1-1 0,-1 1-1,1 0 1,-1-1 0,1 1-1,0 0 1,-1-1 0,1 0-1,0 1 1,0-1 0,0 0-1,0 0 1,0 0 0,1-1-1,-1 1 1,0 0 0,0-1-1,0 1 1,3-1 0,14 2-480,0-1 1,0-1-1,27-3 1,-32 2-947,-1-2 0,1 0 0,-1-1 0,0 0 1,18-8-1,-12 4-544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06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5 164 4992,'-5'-11'3520,"15"8"-864,3-2-1664,8-10 352,7 2-800,19-10-256,-2 4-192,12-5-1504,-5 4 800,4 1-2688,-7 7 1856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19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6 961 2656,'-5'-2'2944,"18"-3"-1334,14-11-858,-2 0-1,0-2 0,-1 0 1,-1-2-1,36-39 0,85-125-700,-90 111 260,7-13 19,-4-3 1,-4-3 0,52-124-1,-101 208-292,-1 0-1,0 0 0,0-1 1,2-10-1,-5 18-45,0 1 1,0-1 0,0 1-1,1-1 1,-1 1-1,0-1 1,0 1-1,0-1 1,0 1 0,0-1-1,0 1 1,0-1-1,0 1 1,-1-1-1,1 1 1,0-1 0,0 1-1,0-1 1,-1 1-1,1-1 1,0 1-1,0-1 1,-1 1-1,1-1 1,0 1 0,-1 0-1,1-1 1,-1 0-1,0 1-7,0 0 0,1 0 0,-1 1 0,0-1 0,1 0 0,-1 0 0,0 0 1,1 1-1,-1-1 0,0 0 0,1 1 0,-1-1 0,0 1 0,1-1 0,-1 0 0,1 1 0,-1-1 0,1 1 0,-1 0 0,1-1 0,0 1 0,-2 1 0,-5 8-77,0 2 0,0-1 1,-9 24-1,-13 45 318,10-27-26,0 5-119,2 0 0,3 1 0,3 0 0,-7 93 0,17-129 22,0 0 0,1 1 0,2-1 0,0 0 0,9 38 1,-10-58-32,0 0 1,0 0 0,0-1 0,0 1 0,1 0 0,2 4 0,-3-7-37,-1 1-1,1 0 1,-1-1 0,1 1 0,-1-1-1,1 1 1,-1 0 0,1-1 0,0 0 0,-1 1-1,1-1 1,0 1 0,-1-1 0,1 0-1,0 1 1,0-1 0,-1 0 0,1 0-1,0 1 1,0-1 0,-1 0 0,1 0 0,0 0-1,0 0 1,0 0 0,-1 0 0,1 0-1,0-1 1,0 1 0,-1 0 0,1 0-1,1-1 1,1-1 47,1 0-1,-1-1 0,-1 1 1,1-1-1,0 1 0,-1-1 1,1 0-1,2-5 0,17-29 301,-15 24-264,153-243-647,-160 256 496,0 0 0,0-1 0,1 1 0,-1 0 0,0-1 0,0 1-1,1 0 1,-1-1 0,0 1 0,0 0 0,1 0 0,-1-1 0,0 1 0,1 0 0,-1 0 0,0-1 0,1 1 0,-1 0 0,1 0 0,-1 0 0,0 0 0,1 0 0,0 0 12,-1 0 1,0 1-1,0-1 1,0 1 0,1-1-1,-1 0 1,0 1-1,0-1 1,0 1-1,0-1 1,0 1 0,0-1-1,0 0 1,0 1-1,0-1 1,0 1-1,0-1 1,0 1 0,0-1-1,0 1 1,-1-1-1,1 1 1,-6 21-356,-9 23-1,-1 3 215,1 8 236,-13 86-1,28-137-40,-1 1-1,1 0 1,0 0-1,0 0 0,1 0 1,0-1-1,0 1 1,0 0-1,3 6 1,-3-10-2,0 1 1,0-1-1,0 0 1,0 0-1,0 1 1,1-1-1,-1 0 1,1 0-1,0 0 1,0-1-1,-1 1 1,1 0 0,0-1-1,1 1 1,-1-1-1,0 1 1,0-1-1,1 0 1,-1 0-1,0 0 1,1 0-1,4 0 1,1 0 82,0-1 0,0 0 0,0 0 0,0-1 0,0 0 1,0 0-1,0-1 0,0 0 0,11-5 0,-2 0 25,0-1 0,-1 0 1,17-12-1,-7 1-137,0-2-1,42-45 1,-8 6-481,-44 48 281,-16 12 187,1 0-1,-1 0 0,0 0 1,0 0-1,1-1 1,-1 1-1,0 0 0,1 0 1,-1 0-1,0 0 1,1 0-1,-1 0 0,0 0 1,1 0-1,-1 0 1,1 0-1,-1 0 0,0 0 1,1 0-1,-1 0 1,0 0-1,1 0 1,-1 0-1,0 1 0,1-1 1,-1 0-1,0 0 1,0 0-1,1 0 0,-1 1 1,0-1-1,0 0 1,1 0-1,-1 1 0,0-1 1,0 0-1,1 0 1,-1 1-1,0-1 0,0 0 1,0 1-1,0-1 1,0 0-1,1 1 0,-1-1 1,0 1-1,3 17-163,-3-15 110,1 17 24,-1 1 0,-4 36 0,-1 12 288,5-66-222,0 1-1,0-1 1,1 0-1,-1 0 1,1 0 0,0 0-1,0 0 1,0 0-1,0 0 1,0 0-1,1 0 1,-1 0-1,1-1 1,3 5 0,-4-6-4,0 0 1,0 0 0,0-1 0,0 1-1,0 0 1,0 0 0,0-1 0,0 1 0,0-1-1,0 1 1,1-1 0,-1 0 0,0 1-1,0-1 1,1 0 0,0 0 0,0 0 19,0 0 1,0 0-1,0 0 1,0-1-1,0 1 1,0-1-1,-1 0 1,1 1-1,0-1 1,0 0-1,-1 0 0,1 0 1,2-2-1,0-1 71,1 0 0,-1 0 0,0-1-1,0 1 1,-1-1 0,1 0 0,-1 0-1,0 0 1,4-10 0,2-7 54,6-27-1,-7 20-197,6-12-115,6-18-134,-18 54 29,-1 0-1,1 0 0,-1 0 1,-1 0-1,1 0 1,-1-6-1,2 17 246,0 1 1,0-1-1,0-1 0,0 1 1,1 0-1,0-1 0,0 1 0,1-1 1,-1 0-1,1 0 0,0 0 0,1-1 1,-1 1-1,1-1 0,0 0 0,0 0 1,0-1-1,0 1 0,1-1 1,8 3-1,1 1 2,0-2 0,0 0-1,1 0 1,0-1 0,-1-1 0,32 1 0,-27-3 88,1-2 0,-1 0 1,1-2-1,-1 0 0,0-1 0,0-1 1,0-1-1,-1 0 0,21-11 0,-12-1 60,-28 18-149,0 0-1,0 0 0,0 0 1,0 0-1,0 0 0,0 0 1,0 0-1,0 1 0,0-1 1,0 0-1,0 0 0,0 0 1,0 0-1,0 0 0,0 0 1,0 0-1,0 0 0,0 0 1,0 0-1,0 0 0,0 0 1,0 0-1,0 0 0,0 0 1,0 0-1,0 0 0,0 0 0,0 0 1,0 0-1,0 0 0,0 0 1,0 0-1,1 0 0,-1 0 1,0 0-1,0 0 0,0 0 1,0 0-1,0 0 0,0 0 1,0 0-1,0 0 0,0 0 1,0 0-1,0 0 0,0 0 1,0 0-1,0 0 0,0 0 1,0 0-1,0 0 0,0 0 1,0 0-1,0 0 0,0 0 1,0 0-1,0 0 0,1 0 1,-5 3-39,-21 13 6,0 1 1,2 1 0,-1 1-1,2 1 1,1 0 0,-37 47-1,56-64 40,1 0 0,-1-1-1,1 1 1,-1 0-1,1 0 1,0 0-1,0 0 1,0 0-1,0 5 1,1-6 6,0-1 1,-1 1-1,1-1 0,1 0 1,-1 1-1,0-1 0,0 0 1,0 1-1,1-1 0,-1 0 1,0 1-1,1-1 0,0 0 1,-1 1-1,1-1 0,0 0 1,-1 0-1,1 0 0,0 0 1,0 0-1,0 0 0,0 0 1,0 0-1,2 1 0,2 1 46,-1-1-1,1 0 1,0 0-1,0 0 1,-1-1-1,1 0 1,0 0-1,0 0 1,1-1-1,-1 1 0,0-1 1,0 0-1,0-1 1,0 1-1,8-3 1,-8 2-1,-1 0 0,0 0-1,1-1 1,-1 0 0,0 0 0,0 0 0,0 0 0,0-1 0,0 1 0,0-1 0,-1 0 0,0 0 0,1 0 0,-1-1 0,0 1 0,0-1 0,-1 0 0,3-4 0,0-3 25,-1-1 0,0 1 0,-1-1 1,0 1-1,-1-1 0,2-21 0,-4-74-108,-1 94-186,1 0-1,-2 0 1,0 1 0,-1-1-1,0 0 1,-8-19-1,8 22-284,7 10 288,10 14 244,-7-7 7,6 4-35,-1 0 1,2-1-1,0-1 0,0 0 0,0-1 0,1 0 1,0-1-1,1-1 0,24 7 0,-22-9-470,23 2 1,-34-6-441,0 0 1,0 0-1,12-2 0,3-1-1215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07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44 5408,'-22'-12'5994,"52"4"-1833,18 1-3022,-25 4-636,21-3-420,0 2 1,78 1-1,-90 3-909,-21-1 104,0 1-1,11 1 1,-19 0 230,0-1 0,0 1-1,0-1 1,0 1 0,0 0 0,0 0 0,-1 1 0,1-1-1,0 0 1,-1 1 0,1 0 0,2 2 0,7 8-1492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07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7712,'0'0'3520,"25"-11"-3072,-2 3 2304,-2 8-1600,23-8 223,5 1-799,12-6-320,-4 10-160,-3-8-864,-11 6 416,-4 2-3007,-3 3 1855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10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 2080,'1'-5'221,"-1"0"0,1 1 1,0-1-1,2-7 0,-2 9-95,1-2 585,-2-1-1,1 1 1,-1 0 0,1 0-1,-1 0 1,-2-9 0,1-5 1876,1 19-2500,0 0 0,0 0 0,0-1-1,0 1 1,0 0 0,0-1 0,0 1-1,0 0 1,0 0 0,0-1 0,0 1 0,0 0-1,0-1 1,0 1 0,0 0 0,0-1-1,0 1 1,1 0 0,-1 0 0,0-1-1,0 1 1,0 0 0,0 0 0,1-1-1,-1 1 1,0 0 0,0 0 0,1-1 0,5 7 797,9 22-865,-12-22 289,10 23-32,14 42 0,-1 0 175,1-10 152,46 73-1,-46-83-247,-2 1 0,19 59 1,6 13-243,-34-83 295,-12-27-220,14 25 0,-4 0-247,-12-32 140,1-1-72,-3-6 6,0 0 1,0 1 0,0-1-1,0 0 1,0 0 0,0 0-1,0 0 1,1 0 0,-1 0-1,0 0 1,0 0-1,0 0 1,0 0 0,0 0-1,0 0 1,0 0 0,0 0-1,0 0 1,0 0 0,0 0-1,1 0 1,-1 0 0,0 0-1,0 0 1,0 0 0,0 0-1,0 0 1,0 0 0,0 0-1,0 0 1,0 0 0,0 0-1,1 0 1,-1 0 0,0 0-1,0 0 1,0-1 0,0 1-1,0 0 1,0 0 0,0 0-1,0 0 1,0 0 0,0 0-1,0 0 1,0 0 0,0 0-1,0 0 1,0 0-1,0 0 1,0-1 0,0 1-1,0 0 1,0 0 0,0 0-1,0 0 1,0 0 0,0 0-1,4-8 53,-2-1 0,1 1 0,-1 0 0,0-1-1,0-11 1,1 0 0,13-67 57,30-100 1,3 17-185,-19 76 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12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140 161 1248,'2'-3'365,"0"-1"0,0 1 0,-1 0 0,0 0-1,1-1 1,-1 1 0,0-1 0,-1 1 0,1-1 0,-1 1 0,1-1 0,-1 0 0,0 1 0,0-1-1,-1 0 1,1 1 0,-1-1 0,-1-5 0,-4-13 1018,5 17-1192,0 1 1,0-1 0,0 1 0,-3-6-1,3 7-58,0 0-1,0-1 1,0 1-1,1 0 1,-1-1-1,1 1 1,0-1 0,0 1-1,1-4 1,-1 5 8,-6 15 723,-12 82 676,-51 202 579,48-224-3703,17-50-767,-1-2-1725,0-8 1799,2 5-1131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13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10 179 2560,'-9'1'14422,"14"-1"-14935,5 1 626,0 0 0,0-1 0,0 0 0,0 0 1,0-1-1,0-1 0,0 1 0,18-7 0,16-2 69,421-79 554,25 22-224,-442 66-63,7-1-3202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22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19 2080,'18'-8'8293,"-15"7"-7498,-2-4 346,-1 5-1081,0 0 0,0 0 0,0 0 0,0 1 0,0-1 0,-1 0 1,1 0-1,0 0 0,0 0 0,0 0 0,0 0 0,-1 1 0,1-1 0,0 0 0,0 0 0,0 0 0,-1 0 0,1 0 0,0 0 1,0 0-1,0 0 0,-1 0 0,1 0 0,0 0 0,0 0 0,0 0 0,-1 0 0,1 0 0,0 0 0,0 0 0,0 0 1,-1 0-1,1 0 0,0 0 0,0 0 0,0-1 0,-1 1 0,1 0 0,0 0 0,0 0 0,0 0 0,0 0 0,0-1 0,-1 1 1,1 0-1,0 0 0,0 0 0,0 0 0,0-1 0,0 1 0,0 0 0,0 0 0,0 0 0,-1-1 0,1 1 0,0 0 0,0 0 1,0 0-1,0-1 0,0 1 0,0 0 0,0 0 0,0 0 0,0-1 0,1 1 0,-1 0 0,-17 19-348,10-11 801,-29 36-24,-30 47-1,34-45-238,-4 4-93,-56 84 230,87-125-347,0 1 1,0 0-1,1 0 1,1 0-1,0 1 0,-3 11 1,6-21-30,0 1 1,0-1 0,0 1-1,1-1 1,-1 0 0,0 1-1,0-1 1,1 0 0,-1 0-1,1 1 1,-1-1-1,1 0 1,0 0 0,-1 1-1,1-1 1,0 0 0,0 0-1,0 0 1,0 0 0,0 0-1,0 0 1,0 0-1,0-1 1,0 1 0,0 0-1,0-1 1,1 1 0,-1 0-1,0-1 1,1 0 0,1 1-1,3 1-27,1 0 1,-1 0-1,1-1 0,13 1 0,219-2 477,-99-2-1199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23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8 219 4160,'-8'-8'3877,"11"7"-3043,-1 0 1,1-1-1,-1 1 0,1 0 0,0 1 1,4-2-1,138-26 3071,112-27-3010,-249 53-894,265-70-3995,-93 35-6146,-132 28 7132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43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2912,'0'3'9594,"18"-7"-7818,-15 2-1711,1 1 1,-1 0-1,1-1 0,-1 1 1,1 0-1,-1 1 0,1-1 0,-1 1 1,7-1-1,1 0-115,23-3 60,0 1 1,53 2-1,69 17 108,-114-9-77,-17-3-28,0 0 0,28 0 0,332-8 243,-306 7-174,-45-1-50,1-2-1,45-4 0,-63 3 375,-16 1-476,3 8-577,-2-1 592,0 0 0,0 0 0,-1 0 0,0 0 1,0 0-1,-1 0 0,0 1 0,-1 6 0,2 11 39,3 183 4,10 133 40,-4-132 121,-8-122 17,16 110-1,1-61-112,-12-82-54,3 14 200,-5-29-96,-1 0 0,-2 0 0,-3 49 0,0-21-131,1-52 58,1-10-18,-1-1 1,0 0-1,0 0 1,0 0-1,0 1 1,-1-1-1,0 0 0,0 0 1,-1 5-1,1-7-13,0 0 0,1 0 0,0 0 1,-1-1-1,1 1 0,0 0 0,0 0 0,0 0 0,0 0 0,0 0 0,1 3 0,0 6 135,-1-5-129,0-5 283,0 0-259,0-1-1,0 1 0,0 0 1,0 0-1,0-1 0,-1 1 0,1 0 1,0-1-1,0 1 0,-1 0 1,1-1-1,0 1 0,-1 0 1,1-1-1,-1 2 0,-1-1-2,1 0-1,-1 0 0,0 0 1,0 0-1,0 0 0,1-1 1,-1 1-1,0 0 0,0-1 1,0 0-1,0 1 0,0-1 1,-3 0-1,-32-1 22,19 0 10,-102 0 595,-188 7 787,272-3-1415,14-2 45,-1 1-1,0 1 1,-40 11-1,31-6-98,26-7 27,-1 0 1,1 1-1,0 0 1,-8 3 0,11-4-69,0 1 1,0-1 0,-1 0 0,1 0-1,0-1 1,-1 1 0,-3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44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0 2400,'-13'0'9402,"12"2"-8959,-1 3-289,0 1 0,0 0 0,1 0 0,0 0-1,0 0 1,1-1 0,-1 1 0,1 0 0,2 12 0,-2 2-13,-4 538 2195,4 131-550,-1-672-1713,-5 26-1,3-25 72,0 28-1,2-24-60,-5 26 0,3-26-142,0 26 0,1-10-24,1-26 79,0 0-1,1-1 1,3 21-1,-3-20-63,-1-10 92,1 1-1,0-1 1,0 1-1,0-1 1,0 0-1,0 1 1,1-1 0,0 3-1,-1-4-22,0 0-1,0 0 1,1-1-1,-1 1 1,0 0 0,0-1-1,0 1 1,1 0-1,-1-1 1,0 1 0,1-1-1,-1 1 1,0 0-1,1-1 1,-1 1 0,1-1-1,-1 1 1,1-1-1,-1 1 1,1-1 0,0 0-1,-1 1 1,1-1-1,0 0 1,-1 1 0,2-1-1,0 0-3,0 0 0,0 0 0,0 0 0,0 0 0,0 0 0,0-1 0,0 1 0,4-2 0,40-11-99,0 2-1,89-9 0,97 14 17,-210 7 143,33 0-13,76 11-1,6 6 4,-85-12 7,43 0 33,25 4-94,-82-6-283,71 0-1,-82-5-1437,-66-19-11905,37 18 13581,-27-23-1740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45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54 1728,'-27'-6'14630,"60"-3"-12690,45 0-1006,115 0-1,-152 9-816,45-2 134,149-5-363,-152 2-930,9-1-6204,-77 6 1033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19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46 5408,'-26'-6'2432,"34"9"-2112,15-3 448,2 0-480,50-3 672,4 3-544,45-8 128,-6 3-288,31-6 256,-9 7-288,5-4-2656,-18 5 1312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49.53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9 1728,'0'-5'8646,"0"2"-8476,5 8 272,-3-1-359,0 0-1,0-1 1,-1 1-1,0 0 0,1 0 1,-2 0-1,1 0 1,0 0-1,-1 0 1,0 0-1,1 0 0,-2 6 1,2 19-51,8 121 421,-5-40-127,1-60-221,3 59 254,-9-88-350,-1-1-1,-8 35 1,10-53 2,-3 15 24,0 29-1,1-11-23,0 23 76,3 1 0,2-1-1,12 70 1,1-52-98,-1-11 139,-14-59-117,1 7-28,0 0 0,1-1 0,0 1 0,7 16 0,9 25 101,-11-30-51,-5-15 19,-1 0 1,1 1-1,-1-1 0,-1 0 1,0 1-1,0-1 0,-1 1 1,0-1-1,-1 1 1,-1 9-1,0-9-33,2-1 0,-1 0 0,2 13 1,0-3 132,-9-9 190,6 0-199,0 0 0,1 1 1,0-1-1,1 0 1,0 1-1,1-1 1,0 0-1,0 1 1,5 15-1,-2-14 6,-4-11-161,0 0-1,0 0 0,0 0 0,0 0 0,1-1 0,-1 1 0,0 0 0,0 0 0,1 0 1,-1 0-1,1 0 0,-1-1 0,1 1 0,-1 0 0,1 0 0,-1-1 0,1 1 0,-1 0 1,1-1-1,0 1 0,0-1 0,-1 1 0,1-1 0,1 1 0,-1-1-47,-1 0 0,0 1 0,1-1 0,-1 0 0,1-1 0,-1 1 0,1 0 0,-1 0 0,13-27-3828,-11 17 3315,-1 7 243,3-30-4240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51.19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2240,'5'0'11381,"-4"1"-11341,0-1-1,0 1 1,0-1 0,0 1 0,0-1-1,0 1 1,0-1 0,0 1 0,0 0-1,0 0 1,0 0 0,-1-1 0,1 1 0,0 0-1,-1 0 1,1 0 0,0 0 0,-1 0-1,1 0 1,-1 0 0,1 3 0,0 5 154,0 0 1,4 16 0,-3-16-127,-1-1 1,2 17-1,-3 14 101,1 0 0,11 62 0,-10-88-191,0 23 0,2 8 28,-2-30 48,-1 0-1,0 0 0,-1 0 1,-2 14-1,0 14 80,-3 188 272,2-80-362,-2-81-66,0-4 14,2 123 468,3-171-469,-1 0-10,2 1 0,0 0-1,6 32 1,-3-28 81,-1 0 0,-1 1 0,-2 42 0,-1-29 1156,-2-48-1766,2-26 14,1 8 275,-12-447-1254,12 473 1514,4-295-48,2 216 27,0-33-155,-1-143 288,-4 224-132,0 19 74,-1 1 0,0-1 0,-1 0 0,-4-18 0,2 13 246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5:57.61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66 20 416,'38'-19'10612,"-33"64"-11178,-3-22 808,9 78 401,8 120-438,-26-115-88,1 0 22,3-13-240,1-38 151,7 80 1,-3-118-67,0 9 98,1 0-1,2 0 0,13 43 0,-8-46-63,-4-6 0,9 28-1,-11-33 72,0 0-1,8 16 0,-7-15-75,-2-6-24,-2 0 1,1 0-1,-1 1 1,0-1-1,-1 0 0,0 1 1,0-1-1,0 0 1,-3 15-1,-1 18 85,-1 99-277,10-144-416,-3-1 528,-1 1 0,1 0-1,-2-1 1,1 0 0,0 1-1,-1-1 1,0 1 0,-1-9 0,0-5-32,-4-90-348,0 18 169,2-71 20,-11-223 287,12 248 243,4 70-427,2 38 272,-2 23-145,-1 0 1,0 1 0,0-11 0,1 9-79,-1 1 0,1 0 0,0 0 0,0 0 0,1 0 0,0 0 0,0 0 0,4-5 0,-1 1 9,-4 5 59,0 0 0,0 0 0,-1 0 0,2-8 0,0-2-17,14-42 68,-16 45 103,-2 11-91,1 1-1,0-1 1,0 0 0,0 1 0,0-1-1,0 0 1,0 1 0,0-1-1,0 0 1,0 0 0,0 1 0,1-1-1,-1 0 1,0 1 0,0-1-1,1 0 1,-1 1 0,0-1 0,1 1-1,0-2 1,-1 3 24,1 0 0,-1 0 0,1 0 0,-1 0 0,1-1 0,-1 1 0,0 0 0,0 0 0,1 0 0,-1 0 0,0 0 0,0 2 0,5 57 665,-4 64 0,0-12-448,5 12-131,1 75 392,-7-147-13,-14 96 0,-12 12 12,19-126-414,5-21-36,-1 1 1,0 19-1,3-32-68,5-2-669,-4 1 671,-1-1-1,1 1 1,-1 0 0,1-1-1,-1 1 1,1 0 0,-1-1-1,1 1 1,-1-1 0,1 1-1,-1-1 1,0 1 0,1-1 0,-1 1-1,0-1 1,1 1 0,-1-1-1,0 1 1,0-1 0,0 0-1,1 1 1,-1-1 0,0-1-1,1-23-382,-1 18 298,-14-577-995,7 497 1405,-3 2 1,-30-123-1,35 193-413,0 1 1,-1 1 0,-1-1-1,0 1 1,-1 0 0,0 0-1,-1 1 1,0 1 0,-1-1-1,-21-18 1,22 21 136,7 7 5,-1-1 0,1 1-1,-1 0 1,0 0-1,1 0 1,-1 0-1,-5-2 1,3 2 73,0-1 0,0 1 0,1-1 0,-8-7 331,12 114 539,8 654 994,-15-535-1941,1-110 216,3-46-211,2 219 163,7-241-47,-3-24-214,1 26 0,-4-46-76,1 1-145,-1-1 284,0-1 0,0 0 1,0 0-1,1 0 1,-1 0-1,0 0 0,0 1 1,0-1-1,1 0 0,-1 0 1,0 0-1,0 0 0,0 0 1,1 0-1,-1 0 0,0 0 1,0 0-1,1 0 0,-1 0 1,0 0-1,0 0 0,0 0 1,1 0-1,-1 0 1,0 0-1,0 0 0,1 0 1,-1 0-1,0 0 0,0-1 1,10-1-385,-9 1 338,0 0 1,1 1 0,-1-1-1,0 1 1,1-1-1,-1 1 1,0 0 0,1 0-1,2-1 1,-3 1 33,0 0 0,1 0 0,-1 0 0,1-1 0,-1 1 0,0 0 0,1-1 0,-1 1 1,3-2-1,23-15-165,-1 0 0,0-2 1,-2-1-1,26-27 0,-39 36 154,-1-2 0,-1 1 0,0-1 0,-1 0 0,-1-1 0,0 0 0,0 0 0,-1-1 0,-1 0 0,-1 0 0,0 0 0,-1 0 0,0-1 0,-2 1 0,1-24 0,3-138 529,-5 43-486,-13-436 1148,7 497-721,-24-206 742,28 263-1523,1-30 0,9 77-88,7 66 485,36 212 28,-41-253 41,-3 1 1,-2 0 0,-3 1-1,-3-1 1,-1 1 0,-4-1-1,-18 84 1,-24 28-800,48-167 475,-1 1 1,0-1-1,-1 1 1,1-1-1,0 0 1,-1 1 0,1-1-1,-1 0 1,0 0-1,0 0 1,-4 3-1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6:02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0 1984,'13'0'4240,"-13"0"-4136,1 0 0,0 0 0,0 0 0,0 1 0,-1-1-1,1 0 1,0 0 0,0 1 0,-1-1 0,1 0 0,0 1 0,-1-1-1,1 1 1,0-1 0,-1 1 0,1-1 0,-1 1 0,1-1 0,0 1-1,-1-1 1,1 1 0,-1 1 0,2 0-10,-1 1 0,-1 0-1,1 0 1,0-1 0,-1 1 0,1 0-1,-1 0 1,0 0 0,0 0 0,0 0-1,0-1 1,-1 1 0,1 0 0,-1 0-1,1 0 1,-1 0 0,0-1 0,-2 5-1,-42 127 1354,19-50-840,-25 49-74,50-129-481,0-1 1,0 1 0,0-1-1,1 1 1,-1 0-1,1-1 1,0 1-1,0 0 1,0-1-1,0 1 1,1 0-1,0 3 1,0-4 4,0 0 1,0-1-1,1 1 0,-1-1 1,1 0-1,-1 1 1,1-1-1,0 0 0,0 0 1,0 0-1,0 0 1,0 0-1,0 0 0,0-1 1,1 1-1,3 2 1,18 7 284,1-1 0,-1 0 0,2-2 0,-1-1 1,34 5-1,-44-11-262,-1 0 0,21-2-1,-3 0-217,-23 0 378,-17-45-14842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6:03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 3488,'-9'-9'6592,"18"9"-5856,8 0 704,10 0-800,7 0 160,7 0-480,-2-3-128,4 3-96,6 0-96,-10 0 32,1 0-3552,-5 8 1920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6:04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9 113 1664,'0'0'13,"0"0"0,-1 0 0,1 0 0,0-1 0,0 1 0,0 0 0,0 0 0,0 0 0,-1 0 1,1 0-1,0 0 0,0-1 0,0 1 0,0 0 0,0 0 0,0 0 0,0 0 0,0 0 0,0-1 0,-1 1 0,1 0 0,0 0 0,0 0 0,0 0 0,0-1 0,0 1 1,0 0-1,0 0 0,0 0 0,0 0 0,0-1 0,0 1 0,0 0 0,0 0 0,1 0 0,-1 0 0,-1-8 3210,1 8-3156,0 0 0,0 0 0,-1 0 0,1 0 0,0 0 0,0 0 0,0 0 0,-1 0 0,1 0 0,0 0 0,0 0 0,-1 0 0,1-1 0,0 1 0,0 0 0,0 0 0,-1 0 0,1 0 0,0 0 0,0-1 0,0 1 0,0 0 0,0 0 0,-1 0 0,1 0 0,0-1 0,0 1 0,0 0 0,0 0 0,0 0 0,0-1 0,0 1 0,0 0 0,0 0 0,0-1 0,0 1 0,0 0 0,0 0 0,0-1 0,0 1 0,0 0 0,0 0 0,0 0 0,0-1 0,0 1 0,0 0 0,0 0 0,0 0 0,0-1 0,0 1 0,0 0 0,1 0 0,-1 0 0,0-1 0,0 1 0,0 0 0,0 0 0,1 0 0,-1 0 0,0-1 0,0 1 0,0 0 0,1 0 0,-1 0 0,0 0 0,3-2 28,-1 0-1,1 0 1,-1 1 0,1-1 0,0 1 0,0 0-1,-1-1 1,1 1 0,0 1 0,4-2 0,34-4 299,-26 4-226,18-1-7,1 1-1,36 2 1,68 11 198,-116-9-288,-2 0-19,4 0-6,-1 0 0,1 2 0,-1 1 1,25 8-1,-45-12-5,1 1 0,0-1 0,0 0 0,-1 0 0,1-1 0,7 2 1,-9-2 310,-2 0-366,0-1 22,0 1 0,1 0 0,-1 0 0,0 0 0,0 0 0,0 0-1,1 0 1,-1 0 0,0 0 0,0-1 0,0 1 0,0 0 0,1 0 0,-1 0 0,0 0-1,0-1 1,0 1 0,0 0 0,0 0 0,0 0 0,0-1 0,1 1 0,-1 0 0,-1-1 9,0 0 0,1 0 0,-1 0 0,1 0 0,-1 0 0,1 0 1,0 0-1,-1 0 0,1 0 0,0-1 0,0-1 0,0 2-9,-1 0 0,1 0 0,0 0 0,0 0 0,0 0 0,-1-1 0,1 1 0,-1 0 0,1 0 0,-1 0 0,1 0 0,-1 0 0,0 0 0,0-1 0,-6-4-14,0-1 0,1 1 0,0-2 1,-5-7-1,8 11 3,-7-6-1,9 10-1,1-1 0,-1 0 0,0 1-1,0-1 1,0 0 0,0 0 0,0 0 0,1 1 0,-1-1 0,0 0 0,1 0 0,-1 0 0,1 0 0,-1 0-1,1 0 1,-1-3 0,1 4-59,8 0 10,1 1 0,-1 0 1,0 0-1,0 1 0,1 0 0,-1 0 0,-1 1 0,10 4 0,-13-5 55,0 0 0,0 1 0,0-1 0,0 1 0,0 0 0,0 0 0,-1 0 0,1 0 0,-1 1 0,0 0 0,0-1 0,0 1 0,-1 0 0,1 0 0,2 8 0,-4-8 56,0-1 0,-1 1 0,1 0 0,-1 0 0,0 0 0,0-1 0,0 1 0,-1 0 0,1 0 0,-1-1 0,0 1 0,0 0 0,0-1 1,-1 1-1,1-1 0,-1 1 0,-3 4 0,0 0 40,-1 0 0,0 0 1,0 0-1,0-1 0,-12 10 1,6-6-549,10-8-409,-1 0 1,0 0-1,1-1 1,-1 0-1,0 1 1,-1-1-1,1 0 1,-7 3-1,1-5-2729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6:05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29 104 1408,'0'0'2675,"13"-7"1610,-8 2-3554,-1 1 1,0-1 0,0 0 0,5-8-1,-3 3-661,2-2 26,14-19 0,-15 24-176,-5 6 16,-2 1-22,3-4-90,-4 7 181,-1-1-1,1 1 0,-1-1 0,1 0 0,-1 0 1,0 0-1,0 0 0,0 0 0,-4 3 1,-27 16 341,14-9 49,15-10-310,0 0-1,1 1 1,-1-2-1,-7 4 1,2-2 298,2 0 328,11-5 45,16-3-213,-14 6-467,0-1-1,0 1 1,-1 0-1,1 0 1,0 1-1,-1-1 1,1 1-1,-1 1 0,0-1 1,0 1-1,0 0 1,9 6-1,-10-7-74,2 2-94,0 0 1,-1 0-1,1 1 1,-1-1 0,10 12-1,-10-9-1080,0 0-1,7 13 1,-9-14-182,1 0 1,0 0-1,1 0 0,6 7 1,5 4-1894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6:14.23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67 78 1312,'-1'0'40,"1"0"1,0-1-1,0 1 1,-1 0-1,1 0 1,0-1-1,0 1 1,0-1-1,0 1 1,0 0-1,0-1 1,0 1-1,-1 0 1,1-1-1,0 1 1,0 0-1,0-1 1,0 1-1,1-1 1,-1 1-1,0 0 1,0-1-1,0 1 1,0 0-1,0-1 1,0 1-1,1 0 1,-1-1-1,0 1 1,1-2 202,0 2-203,5-5 0,-6 5-18,0 0-1,0 0 1,0 0 0,1 0-1,-1 1 1,0-1-1,0 0 1,0 0-1,0 0 1,1 0 0,-1 1-1,0-1 1,0 0-1,0 0 1,0 0-1,0 0 1,0 1 0,0-1-1,0 0 1,1 0-1,-1 1 1,0-1-1,0 0 1,0 0 0,0 0-1,0 1 1,0-1-1,0 0 1,0 0-1,0 0 1,0 1 0,0-1-1,-1 0 1,1 1-1,-1 28 628,-2 1-1,-7 30 1,-3 23-232,-7 66 274,-4 49 58,20 71-402,5-181-86,1 4-82,-4 82 170,1-166-374,1 0 0,0-1 0,0 1 0,0 0 0,1 0 0,0-1 1,1 1-1,3 9 0,-3-8 46,0 0-1,-1 0 1,0 0 0,-1 0 0,0 1 0,-1 8 0,1 4 9,0-20-46,3-11-16,1-6 71,-1 1 1,0-1-1,-1 0 1,0-17-1,2-8 46,9-142-82,-3 31-32,-3 81-18,4 1 0,3 0 0,2 0 0,49-125 0,-57 176 84,-1-2-1,-1 1 1,-1-1 0,-1 1-1,0-1 1,-2 0 0,1-30-1,-3-63-398,-3 343 207,1-69 478,7 225 234,10-258-171,-8-80-264,2 66-1,-9 30 290,4-148-326,8-52 264,-9 36-307,9-27-1,2-1 8,13-76 0,-3-48-39,-1-2 53,11-136-106,-34 307 33,0-11 35,-2-26 1,0 1 115,0 2-127,-7-40 1,4 41 18,0-40 1,0-30-450,5 106 432,4 20-43,-3-10 33,-1 1-1,0 0 1,0-1 0,-1 1-1,-3 14 1,-1 11-83,-18 136 187,3-26-65,15 84 182,6-142-102,-1-46-36,-4 128 478,0-119-536,2-15-30,-11 56-1,9-59-1727,3-25 686,0-1 0,0 1-1,-1-1 1,-3 11 0,-7 2-1695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6:15.88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1472,'7'7'8231,"-6"3"-9294,-1 109 1523,4 400 1181,-2-426-1536,10 179-13,-7-179 23,7 53 128,-8-123-147,1 44 0,-1-35 9,-2-25-113,-1-1 0,0 1 1,0 8-1,-1-14 29,1 1-1,-1-1 0,0 1 0,1-1 0,-1 1 1,1-1-1,-1 1 0,1-1 0,0 1 1,1 1-1,5 14-51,13 61-251,-14-58 327,3 25 0,-5-24 158,-4-18-195,8 12 27,-8-15-27,0 0 0,1 0 0,-1 1 1,0-1-1,0 0 0,1 0 0,-1 0 0,0 0 1,0 0-1,1 0 0,-1 0 0,0 0 1,1 0-1,-1 0 0,0 0 0,0 0 1,1 0-1,-1 0 0,0 0 0,0 0 0,1 0 1,-1 0-1,0 0 0,1 0 0,-1 0 1,0 0-1,0 0 0,0-1 0,1 1 0,-1 0 1,0 0-1,0 0 0,1 0 0,-1-1 1,2-1 22,0 0 0,-1-1 1,1 1-1,-1 0 0,1-1 1,-1 0-1,0 1 0,0-1 1,0 0-1,1-4 0,0-2 30,16-56 283,15-113 0,-7-144-247,-21 224-93,1-5-45,10-218-158,-14 70 55,-3 139 118,0 107-32,-2 12-45,-2 17-136,-26 401-44,28-278 475,3-68 379,-18 146-1,16-212-474,1-8-24,1-1 0,-1 0 0,0 1 0,0-1 0,0 0 0,-1 1 0,-3 6 0,5-11-73,0 0 1,-1 0-1,1 0 0,0 1 0,0-1 0,-1 0 0,1 0 0,0 0 1,-1 0-1,1 0 0,0 0 0,-1 0 0,1 0 0,0 0 0,-1 0 1,1 0-1,-1 0 0,1 0 0,0 0 0,-1 0 0,1 0 0,0 0 1,-1 0-1,1 0 0,0 0 0,-1 0 0,1-1 0,0 1 0,0 0 1,-1 0-1,1 0 0,0-1 0,-1 1 0,1 0 0,0 0 0,0-1 1,0 1-1,-1 0 0,1 0 0,0-1 0,0 1 0,-10-13-555,5 0-67,1 0 0,0 0 0,0 0 0,1-1 0,1 1 0,-1-22 0,2 27 392,-4-67-3923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6:32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462 547 2240,'0'-8'3520,"-4"3"-3052,0 1-1,-1-1 1,1 1 0,-6-5-1,-4-3 144,8 7-543,0 0 0,0 0-1,-1 1 1,0 0 0,0 0 0,0 0-1,0 1 1,0 0 0,-1 1 0,-14-3-1,11 2 0,0 2-1,0 0 0,-1 0 0,1 1 0,0 0 0,-1 1 1,-10 2-1,11 0-56,0 1-1,0 0 1,0 0 0,1 1 0,0 1 0,0 0 0,0 0-1,0 1 1,1 0 0,1 0 0,-1 1 0,-11 15 0,4-3 103,-24 42 0,34-51-67,1 1 0,0 0 0,0 0-1,1 0 1,-4 22 0,8-30-25,-1 1-1,1 0 1,0 0-1,1 0 1,-1 0 0,1 0-1,0 0 1,0 0-1,0 0 1,1-1-1,0 1 1,0 0 0,0-1-1,3 5 1,-1-3 52,0 0 0,1 0 0,-1-1 0,1 0 0,0 0 0,0 0 1,1-1-1,-1 1 0,9 4 0,-9-7-37,0 0 0,0 0-1,0 0 1,0-1 0,1 0 0,-1 0 0,0 0-1,1-1 1,-1 1 0,11-2 0,5-1 211,29-7 1,-42 8-156,32-9 176,-1-2 0,0-1-1,-1-2 1,54-29 0,-73 32-290,0 0-1,18-16 1,-25 17-87,0 2-1,1 0 1,0 0 0,1 1 0,0 1-1,18-8 1,-27 14 49,-1 0 1,1 0-1,0 0 1,-1 1 0,1 0-1,0 0 1,-1 0-1,1 0 1,-1 1-1,1 0 1,0 0-1,-1 0 1,9 4-1,2 2-46,0 0-1,22 16 1,2 1 149,-28-18 94,-9-5-88,-1 1 0,1-1 0,0 0 0,-1-1 0,1 1 0,0 0 0,-1 0 0,1-1 0,0 1 0,0-1 0,2 1 0,-3-1 282,-5-9 1103,-2 3-1361,0-1 1,0 0-1,1 0 0,-6-10 0,6 10-125,0 0 0,0 0 0,0 0 0,-1 1 0,-8-9 0,10 12 3,0 0-1,-1 0 1,1 0 0,-1 0 0,0 0 0,0 1 0,0 0 0,0 0 0,0 0 0,-8-1 0,10 3-4,-1 0 0,1 0 0,0 0 0,-1 0 0,1 1 0,0-1 0,0 1 0,-1 0 0,1 0 0,0 0 0,0 0 0,0 0 0,0 1 0,0-1 0,1 1 0,-1 0 0,0 0 0,-3 3 0,0 2-38,-1-1 0,1 1 0,1 0 0,-1 0 1,1 1-1,0-1 0,1 1 0,0 0 0,0 1 0,1-1 0,0 1 0,1-1 0,-3 15 1,4-18 112,0 1-1,1-1 1,0 1 0,0-1 0,0 1 0,1-1 0,-1 1 0,1-1 0,1 1 0,-1-1 0,1 0-1,0 0 1,0 1 0,0-1 0,1-1 0,0 1 0,0 0 0,0-1 0,0 1 0,1-1 0,0 0-1,0 0 1,4 3 0,-6-5 36,0-1 0,1 1-1,-1-1 1,0 0 0,0 0-1,0 0 1,1 0 0,-1 0-1,1 0 1,-1-1 0,0 1-1,1-1 1,-1 0 0,1 1-1,-1-1 1,1 0 0,0-1-1,-1 1 1,0 0-1,1-1 1,-1 1 0,1-1-1,-1 0 1,1 0 0,1-1-1,1-1 25,0 0 0,-1 0 0,1 0 0,-1-1 0,0 1 0,0-1 0,-1 0 0,1 0-1,-1-1 1,6-8 0,-9 12-71,7-9 44,-1-1 0,0 0 0,0-1 0,-2 1 0,7-23 1,-3-12-2019,-9 52 1926,0 0 1,0 0-1,1 0 0,0 0 1,0 0-1,0 0 1,1 0-1,0 0 0,0 0 1,1 0-1,-1 0 0,1 0 1,1-1-1,4 10 1,-7-14 67,1 1 1,0-1-1,0 1 1,1-1-1,-1 1 1,0-1-1,0 0 1,1 0-1,-1 0 1,1 1-1,-1-1 1,1 0-1,-1-1 1,1 1-1,-1 0 1,4 0-1,-2 0 48,0 0 0,1 0-1,-1-1 1,1 0 0,-1 0-1,1 0 1,-1 0 0,4-1-1,6-2 129,0 0 0,0-1 0,17-8 0,-27 11-214,36-17 227,36-24 0,-23 13-463,-50 28 189,0 0 1,0 0-1,0 0 1,0 0-1,0 0 1,0 1-1,0-1 1,0 1-1,0 0 1,5-1-1,-6 1 17,0 1-1,0-1 0,0 0 1,0 0-1,0 1 0,0-1 0,0 1 1,1-1-1,-1 1 0,0 0 1,0-1-1,-1 1 0,1 0 0,0-1 1,0 1-1,0 0 0,0 0 1,-1 0-1,1 0 0,0 0 0,-1 0 1,1 2-1,3 4-37,-1 0 0,-1 0 0,1 1 0,-1-1 0,2 16 0,0 44-151,-4-58 187,0 304 87,-2-260 86,-14 86-1,15-132 91,0 0 0,-1 0 0,0-1 0,-1 1 0,1-1 0,-1 0 0,0 1 0,-6 7 0,9-14-205,0 0-1,-1 0 1,1 0-1,0 0 1,0 0 0,-1 0-1,1 0 1,0 0-1,-1 0 1,1 0 0,0 0-1,0 0 1,-1 0 0,1 0-1,0 0 1,0 0-1,-1 0 1,1 0 0,0 0-1,0 0 1,-1 0 0,1 0-1,0-1 1,0 1-1,0 0 1,-1 0 0,1 0-1,0 0 1,0-1-1,0 1 1,0 0 0,-1 0-1,1-1 1,0 1 0,0 0-1,0 0 1,0 0-1,0-1 1,0 1 0,0 0-1,0 0 1,0-1 0,0 1-1,0 0 1,0-1-1,-5-13 214,2-13-134,2 1 0,0-1 1,2 0-1,5-32 0,-3 23-93,3-13-79,1 0 0,25-84 0,-20 96-70,1 0-1,2 1 1,2 1-1,22-35 1,-19 38 15,-6 8-201,26-33 0,-38 54 258,1 0 0,0 0 0,0 0 0,0 0 1,0 1-1,0 0 0,0-1 0,1 1 0,-1 0 1,1 1-1,6-3 0,-8 3 43,-1 1-1,1 0 1,0 0-1,-1 0 1,1 0 0,-1 0-1,1 0 1,-1 0-1,1 0 1,0 1 0,-1-1-1,1 1 1,-1-1-1,1 1 1,-1-1-1,0 1 1,1 0 0,-1 0-1,1 0 1,-1 0-1,0 0 1,0 0 0,0 0-1,0 0 1,0 0-1,0 1 1,0-1 0,0 0-1,0 1 1,0-1-1,0 2 1,2 3 56,-1 0 0,0-1 0,0 1 0,0 0-1,-1 0 1,0 0 0,0 0 0,-1 1 0,1-1 0,-1 0 0,-1 0 0,1 0 0,-1 0-1,0 0 1,0 1 0,-1-2 0,0 1 0,0 0 0,0 0 0,-6 9 0,6-10 68,-1-1 1,0 1 0,0 0 0,-1-1 0,1 1-1,-1-1 1,0 0 0,-1-1 0,1 1 0,0 0-1,-1-1 1,0 0 0,0 0 0,0-1 0,0 0-1,0 1 1,0-1 0,-1-1 0,1 1-1,-1-1 1,1 0 0,-10 0 0,9-1 9,-13 0 265,18 0-371,1 0 1,0 1-1,-1-1 0,1 0 1,-1 0-1,1 0 0,-1-1 0,1 1 1,-1 0-1,1 0 0,-1 0 1,1 0-1,0 0 0,-1 0 1,1-1-1,-1 1 0,1 0 1,0 0-1,-1-1 0,1 1 1,0 0-1,-1 0 0,0-1 1,1 0-10,1 1 0,-1 0 0,0-1 0,0 1 0,0 0 0,0 0 0,1-1 0,-1 1 0,0 0 0,0 0 0,0 0 0,1-1 0,-1 1 0,0 0 0,0 0 0,1 0 0,-1 0 0,0 0 1,0-1-1,1 1 0,-1 0 0,0 0 0,0 0 0,1 0 0,-1 0 0,0 0 0,1 0 0,-1 0 0,0 0 0,1 0 0,12 0-276,-8 0 235,28 0-130,1-2 0,41-7-1,76-11 157,-15 4 245,-103 10-8,64-19 0,-88 21-103,0 1 1,0-1-1,13-8 0,-22 12-113,-1 0 1,1 0-1,0 0 0,0 0 0,0 0 1,0 0-1,0 0 0,-1 0 0,1 0 0,0 0 1,0 0-1,0-1 0,0 1 0,0 0 1,0 0-1,0 0 0,0 0 0,-1 0 1,1 0-1,0 0 0,0-1 0,0 1 0,0 0 1,0 0-1,0 0 0,0 0 0,0 0 1,0 0-1,0-1 0,0 1 0,0 0 0,0 0 1,0 0-1,0 0 0,0 0 0,0-1 1,0 1-1,0 0 0,0 0 0,0 0 1,0 0-1,0 0 0,0-1 0,0 1 0,0 0 1,0 0-1,1 0 0,-1 0 0,0 0 1,0 0-1,0 0 0,0-1 0,0 1 1,0 0-1,0 0 0,0 0 0,1 0 0,-1 0 1,0 0-1,0 0 0,0 0 0,0 0 1,0 0-1,1 0 0,-15-1-188,-8 4 68,0 2 0,1 0 0,0 1 0,0 1 1,0 2-1,1 0 0,0 0 0,-34 24 0,51-31 160,1 0 0,-1 0-1,0 1 1,1-1-1,0 1 1,-1 0 0,1-1-1,0 1 1,0 0 0,-2 5-1,4-7-7,-1-1-1,1 1 0,0 0 1,0 0-1,-1 0 1,1 0-1,0 0 0,0-1 1,0 1-1,0 0 0,0 0 1,0 0-1,0 0 1,0 0-1,0 0 0,1 0 1,-1-1-1,1 2 0,-1-1-6,1 0 1,0 0-1,0 0 0,-1-1 0,1 1 0,0 0 0,0-1 0,0 1 0,0-1 0,0 1 0,0-1 0,0 1 0,0-1 0,0 0 0,0 1 0,0-1 0,0 0 0,0 0 0,1 0 1,6 0 83,-1 0 1,0-1-1,0 0 1,0 0-1,0-1 1,0 0-1,0 0 1,0-1-1,0 1 1,8-6 0,2 0 12,-8 4-50,0 0-1,0-1 0,0 0 0,-1-1 0,0 1 0,8-8 0,-8 5-121,-4 4-19,0 0 0,1 0 0,0 0 0,-1 0 0,1 1 0,1-1 0,-1 1 0,0 1 0,10-5 0,-14 8 36,0-1 0,-1 0 0,1 0-1,0 0 1,0 0 0,-1 0 0,1 1 0,0-1 0,-1 0 0,1 1 0,0-1 0,-1 0 0,1 1-1,0-1 1,-1 1 0,1-1 0,-1 1 0,1-1 0,-1 1 0,1 0 0,-1-1 0,0 1 0,1 0 0,-1-1-1,1 2 1,10 24-201,-7-17 118,0 0 174,0-1-1,1 1 0,0-1 1,1-1-1,0 1 0,0-1 1,0 0-1,9 7 0,-13-13-22,-1 0 0,1 0-1,1 0 1,-1 0 0,0 0 0,0 0-1,0-1 1,0 1 0,0-1 0,1 0 0,-1 1-1,0-1 1,0 0 0,1 0 0,-1 0-1,0-1 1,5 0 0,2-1 41,0-1-1,0-1 1,9-3 0,-5 1-1,158-57 105,-164 60-175,1 0 0,-1-1 0,0 1 0,8-7 0,-15 10-1,0-1 0,0 1 0,0 0 0,0 0 0,0 0 0,0 0 0,0 0 0,0 0 0,0 0-1,0 0 1,0 0 0,0 0 0,0 0 0,0 0 0,0-1 0,0 1 0,0 0 0,0 0-1,0 0 1,0 0 0,0 0 0,0 0 0,0 0 0,0 0 0,0 0 0,0 0 0,0 0 0,0 0-1,0 0 1,0-1 0,0 1 0,0 0 0,0 0 0,0 0 0,-1 0 0,1 0 0,0 0-1,0 0 1,0 0 0,0 0 0,0 0 0,0 0 0,0 0 0,0 0 0,0 0 0,0 0 0,0 0-1,0 0 1,-1 0 0,1 0 0,0 0 0,0 0 0,0 0 0,0 0 0,0 0 0,0 0-1,0 0 1,0 0 0,0 0 0,0 0 0,0 0 0,0 0 0,-1 0 0,1 0 0,0 0 0,0 0-1,0 0 1,0 0 0,0 1 0,-13-2 8,-15 4-25,20 0-111,1 0-1,-1 0 0,1 0 0,0 1 0,-11 7 0,14-8 95,0 0 1,0 1-1,1-1 1,0 1 0,0-1-1,0 1 1,0 0-1,0 1 1,1-1 0,-3 6-1,4-8 36,1-1-1,-1 1 1,1 0 0,0 0-1,0-1 1,0 1 0,0 0-1,0-1 1,0 1 0,0 0-1,0-1 1,1 1 0,-1 0-1,1-1 1,-1 1 0,1 0-1,0-1 1,0 1 0,-1-1-1,1 1 1,0-1 0,0 0-1,1 1 1,-1-1 0,0 0-1,0 0 1,0 0 0,1 0-1,1 2 1,3 1 23,0 0 1,1 0-1,-1-1 1,1 0-1,11 5 1,-5-5 29,1 1 0,0-2 0,-1 0 0,1-1 0,0 0 0,0-1 0,0 0 0,0-1 0,0-1 0,0 0 0,16-5 0,15-7 260,84-38 0,-113 45-309,37-20-246,-53 27 228,0 0-1,0 0 1,0 0 0,0 0-1,0 0 1,0 0 0,0 0 0,0 0-1,0-1 1,0 1 0,1 0 0,-1 0-1,0 0 1,0 0 0,0 0 0,0 0-1,0 0 1,0 0 0,0 0-1,0 0 1,0 0 0,1 0 0,-1 0-1,0 0 1,0 0 0,0 0 0,0 1-1,0-1 1,0 0 0,0 0-1,0 0 1,0 0 0,0 0 0,1 0-1,-1 0 1,0 0 0,0 0 0,0 0-1,0 0 1,0 0 0,0 0 0,0 0-1,0 1 1,0-1 0,0 0-1,0 0 1,0 0 0,0 0 0,0 0-1,0 0 1,0 9-308,-6 18 196,0-3 31,6-23 94,-1 13 25,0 1 1,1 19-1,1-29-5,-1-1 0,1 1 0,0-1 0,0 0 0,0 1 0,1-1 0,-1 0-1,1 0 1,0 0 0,0 0 0,1 0 0,4 5 0,-7-8 1,1 0-1,-1-1 1,1 1 0,0-1-1,-1 1 1,1-1 0,0 0-1,-1 1 1,1-1 0,0 1-1,-1-1 1,1 0 0,0 0-1,0 1 1,-1-1-1,1 0 1,0 0 0,0 0-1,-1 0 1,1 0 0,0 0-1,0 0 1,0 0 0,1-1 7,0 1 0,0-1 0,0 0 0,-1 0 0,1 1 0,0-1 0,-1 0 0,1-1 0,2-1 0,3-4 97,0 0 0,12-16 1,-16 18-41,24-28 49,2 2 0,52-45 0,-60 56-56,0-1-1,-1-1 1,-1 0 0,-1-1-1,-1-1 1,-2-1 0,16-31-1,-23 39-57,137-308 65,-137 303-128,0-2 0,-2 1 0,0-1 0,-2 0 1,-1 0-1,1-44 0,-4 67-4,0-1 1,0 1 0,0-1 0,0 1-1,0-1 1,0 1 0,-1-1-1,1 1 1,0 0 0,-1-1-1,1 1 1,-1-1 0,0 1 0,1 0-1,-1 0 1,0-1 0,0 1-1,0 0 1,0 0 0,0 0-1,0 0 1,-2-1 0,2 1-12,-1 1 0,0 0 1,1 0-1,-1 0 0,0 0 1,1 0-1,-1 0 0,0 0 1,1 0-1,-1 1 0,1-1 0,-1 1 1,0-1-1,1 1 0,-1 0 1,1 0-1,0-1 0,-1 1 1,-2 2-1,-4 4 6,-1-1 1,1 1-1,0 1 0,1 0 1,0 0-1,0 0 1,1 1-1,0 0 0,0 0 1,1 1-1,-6 15 0,-4 12-14,-15 67 0,24-84 46,-13 61 102,2 1 1,-8 137-1,25-206-23,0 0 0,1 0-1,1 0 1,0 0 0,1 0 0,0 0-1,1-1 1,0 1 0,11 20-1,-14-31-53,0 0 0,1 0 0,-1 0 0,0 0 0,1 0 0,-1 0 0,1 0-1,-1 0 1,4 2 0,-27-20-3583,4 4 3125,0 2 1,-31-14-1,23 12 649,-28-18 0,36 19 261,13 8-335,0 1 0,0-1-1,1 0 1,-1-1 0,1 1-1,0-1 1,0 1 0,-4-6-1,8 8-130,0 1-1,0 0 1,-1 0-1,1-1 1,0 1-1,0 0 1,0 0-1,-1-1 1,1 1-1,0 0 1,0-1-1,0 1 1,0 0-1,0-1 1,0 1-1,0 0 1,0-1-1,0 1 1,0 0-1,0-1 1,0 1-1,0 0 1,0-1-1,0 1 1,0 0-1,0 0 1,0-1 0,0 1-1,1 0 1,-1-1-1,0 1 1,0 0-1,0 0 1,0-1-1,1 1 1,-1 0-1,0 0 1,0-1-1,1 1 1,-1 0-1,0 0 1,1-1-1,17-3-202,-4 4 127,0 1 0,0 0 1,26 5-1,5 2 35,62 5 969,177 47 0,-284-60-894,0 0 0,1 0 0,-1 0 0,1 0 0,-1 0 0,0 0 0,1 1 0,-1-1 0,1 0-1,-1 0 1,0 0 0,1 0 0,-1 1 0,0-1 0,1 0 0,-1 0 0,0 1 0,1-1 0,-1 0 0,0 0 0,1 1 0,-1-1-1,0 0 1,0 1 0,0-1 0,1 0 0,-1 1 0,0-1 0,0 1 0,0-1 0,0 0 0,0 1 0,0-1 0,1 1 0,-1 0-1,-1 0-4,0 0 0,1 0 0,-1 0 0,0 0 0,1 0-1,-1-1 1,0 1 0,0 0 0,0 0 0,0-1-1,1 1 1,-3 1 0,-32 15-73,34-17 63,-6 3 53,0 0 1,1 0 0,-1 1-1,1 0 1,-10 7 0,14-9-26,0 0 0,0-1 0,1 1 0,-1 0 0,1 0 0,-1 0 0,1 0 0,0 0 1,0 0-1,0 0 0,0 0 0,0 0 0,1 1 0,-1-1 0,0 0 0,1 1 0,0-1 0,-1 0 1,1 1-1,0-1 0,1 4 0,-1-5-27,1 1 0,-1-1 0,1 1 0,-1-1 0,1 0 0,0 1 0,-1-1 0,1 0 0,0 0 0,0 0 0,0 0 0,0 0 0,0 1 0,0-2 0,1 1 0,-1 0 0,0 0 0,0 0 0,1 0 0,-1-1 0,0 1 0,1-1 0,1 1 0,0 0 22,0 0 0,0 0 1,0-1-1,0 1 0,-1-1 0,1 0 0,0 0 1,0 0-1,0 0 0,0-1 0,5 0 0,2-3 47,0 0 0,0-1-1,0 0 1,-1 0-1,0-1 1,0 0-1,0 0 1,-1-1-1,13-14 1,-16 17-155,0-1 1,1 1 0,-1-1-1,9-3 1,-12 7 45,-1 0-196,8 21-144,-7-4 412,-1 1 0,-2 30-1,0-13 301,2-33-315,-1-1 1,1 0-1,0 0 1,-1 1-1,1-1 1,-1 0-1,1 0 1,0 0-1,-1 0 1,1 0-1,0 0 0,-1 0 1,1 0-1,0 0 1,-1 0-1,1 0 1,-1 0-1,2-1 1,4-1 31,0-1 0,0 0 0,0-1 1,0 1-1,-1-1 0,1 0 0,-1 0 0,7-8 0,13-9 34,-12 11-128,1 1-1,0 0 1,0 1-1,1 1 0,0 0 1,18-5-1,-11 10-366,-22 3 356,0 0 0,0 0 0,0 0 0,1-1-1,-1 1 1,0 0 0,0 0 0,0 0 0,0 0 0,0-1-1,0 1 1,0 0 0,-1 1 0,-2 10 165,-1-1 0,0 0 1,-10 19-1,20-32 260,12-7-183,19-12-14,-27 15-213,0 0 0,1 1 0,-1 0 0,1 1 0,0 1 0,0-1 0,0 2-1,12-2 1,-21 3 12,-1 1-1,0 0 0,1 0 0,-1 0 0,1 0 0,-1 0 0,0 1 0,1-1 1,-1 0-1,1 1 0,-1-1 0,0 0 0,3 2 0,-4-1 3,1-1 0,0 1 1,-1-1-1,1 1 0,-1 0 0,1-1 0,-1 1 0,1 0 1,-1-1-1,1 1 0,-1 0 0,0 0 0,1-1 0,-1 1 1,0 0-1,0 0 0,1 1 0,-1 3-36,0 0 0,-1 0-1,1 0 1,-1-1 0,0 1 0,-2 7 0,-1 7 78,3-14-16,1 0-1,0-1 1,0 1-1,0 0 0,0 0 1,1 0-1,1 5 1,-2-8 9,1-1 0,-1 0 0,1 0 0,-1 0 0,1 0 1,-1 0-1,1 0 0,-1 0 0,1 0 0,0 0 1,0 0-1,-1 0 0,1 0 0,0 0 0,0-1 0,0 1 1,0 0-1,0-1 0,0 1 0,0 0 0,0-1 0,0 1 1,0-1-1,1 0 0,-1 1 0,0-1 0,0 0 1,0 0-1,1 0 0,-1 0 0,0 0 0,0 0 0,0 0 1,2 0-1,9-3-3,0 0 1,-1 0-1,0-1 1,0-1-1,20-10 1,51-38-30,-60 38 68,57-39 3,-75 50-352,-12 11 106,6-3 184,-1 0 0,1 0 1,0 0-1,1 1 1,-1-1-1,1 0 0,-2 8 1,3-10 19,0 0 1,0 1 0,0-1 0,0 0 0,0 1 0,1-1 0,-1 1 0,1-1-1,-1 0 1,1 0 0,0 1 0,0-1 0,0 0 0,0 0 0,0 0 0,3 3-1,-1-1 23,0 0 0,1-1 0,-1 1 0,1-1 0,0 0 0,0 0 0,0 0 0,0-1 0,0 1-1,1-1 1,-1 0 0,6 1 0,-3 0 14,0-2 0,1 1-1,-1-1 1,1-1 0,-1 1-1,1-1 1,8-1 0,5-2 28,0-1 0,0-1 1,-1-1-1,34-14 0,35-26 192,-45 22-345,-10 8-254,-33 15 191,-1 10-426,0-5-253,-1 0 0,1 0 0,-1 0 0,0 0 0,0 0 0,0 0 0,0 0 0,-3 4 0,-7 18-5117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24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289 508 2144,'2'-2'321,"-1"0"0,0 0 0,1 0 0,-1-1 1,0 1-1,-1 0 0,1-1 0,0 1 0,-1-1 0,1 1 0,-1-1 0,0 1 1,0-1-1,0 0 0,0-3 0,0 5-167,-1 0 0,1 0 0,0 0-1,-1 1 1,1-1 0,-1 0 0,1 0 0,-1 0 0,0 0-1,1 1 1,-1-1 0,0 0 0,1 1 0,-1-1 0,0 0-1,-1 0 1,0 0-94,0 0 0,0 0 0,0 1 0,-1-1-1,1 1 1,0-1 0,0 1 0,0 0 0,-5 0 0,2 0 26,0 1 0,-1 1 0,1-1 0,0 1 0,0-1 0,0 2 0,0-1 1,0 0-1,0 1 0,1 0 0,-1 0 0,1 0 0,-6 6 0,-7 5-1,10-9-54,-16 10-28,1 2 1,1 0-1,-35 37 0,51-47-26,0-1 0,0 1 0,1 0 0,0 0 0,0 1 0,0-1 0,-2 11 0,4-13 10,1 1-1,0 0 0,0 0 1,1 0-1,-1 0 0,1 0 1,1 0-1,-1 0 0,1 0 1,0 0-1,2 6 0,-2-8 60,0-1-1,0 0 1,0 0-1,0 0 1,0-1-1,1 1 1,0 0-1,-1 0 1,1-1 0,0 1-1,0-1 1,1 1-1,-1-1 1,0 0-1,1 0 1,-1 0-1,1 0 1,0-1-1,0 1 1,-1-1-1,1 0 1,0 1-1,0-1 1,5 1-1,-1-1 40,0-1 0,0 1-1,-1-1 1,1-1 0,0 1-1,0-1 1,0 0 0,-1 0-1,1-1 1,7-3 0,98-43 448,-52 21-378,-44 20-122,47-20 244,84-50-1,-139 73-242,-5 2-68,0 0 0,0 0 1,0 0-1,-1 0 0,1 0 0,3-5 1,-6 7 24,0 0 0,0 0 0,1 0 1,-1 0-1,0 0 0,0 0 0,0 0 1,0 0-1,0 0 0,0 0 1,0 0-1,0 0 0,1 0 0,-1-1 1,0 1-1,0 0 0,0 0 0,0 0 1,0 0-1,0 0 0,0 0 0,0 0 1,0 0-1,0 0 0,0-1 1,0 1-1,0 0 0,0 0 0,0 0 1,0 0-1,0 0 0,0 0 0,0 0 1,0-1-1,0 1 0,0 0 1,0 0-1,0 0 0,0 0 0,0 0 1,0 0-1,0 0 0,0-1 0,0 1 1,0 0-1,0 0 0,0 0 1,0 0-1,0 0 0,0 0 0,0 0 1,0 0-1,-1 0 0,1 0 0,0 0 1,0-1-1,0 1 0,0 0 1,-9 3-403,-13 7-61,16-7 421,0 1 0,0 0 0,0 1 0,1 0 0,0-1 0,0 2 0,0-1 0,-8 12 0,11-15 37,1 1 1,-1 0 0,1-1-1,0 1 1,0 0-1,0-1 1,0 1 0,0 0-1,0 0 1,1 0-1,0 0 1,-1 0-1,1 0 1,0 0 0,1 0-1,-1 0 1,0 0-1,1 0 1,0 0 0,-1-1-1,1 1 1,0 0-1,1 0 1,0 2 0,0-2 54,1 0 0,-1-1 0,0 1 0,1-1 0,-1 1 0,1-1 0,0 0 0,0 0 0,0 0 0,0-1 0,0 1 0,0-1 0,1 1 0,3 0 0,-3 0 49,1-1 0,0 0 0,0 0-1,0 0 1,0-1 0,0 0 0,0 0 0,0 0 0,7-1 0,-8 0-15,1 0-1,-1-1 0,0 1 1,1-1-1,-1 1 1,0-2-1,0 1 0,0 0 1,-1-1-1,1 1 1,0-1-1,-1 0 0,0 0 1,0 0-1,4-5 1,-6 6-29,1-1 1,-1 0 0,1 0 0,-1 1-1,0-1 1,0 0 0,0 0 0,0 0 0,-1 0-1,1 0 1,-1 0 0,0-1 0,0 1 0,0 0-1,0 0 1,-1 0 0,1 0 0,-1 0 0,1 0-1,-1 0 1,0 0 0,-3-5 0,2 4-88,-1 0 1,1 0 0,-1 0-1,0 1 1,0-1 0,0 1-1,-1 0 1,1-1 0,-1 2-1,0-1 1,0 0-1,0 1 1,-7-4 0,1 2-196,0 0 0,0 0 0,-1 1 1,-17-3-1,16 3-291,19 1 401,27 0 265,-27 1-174,105-10 35,6 0-431,-94 10 471,0 1 1,46 7-1,-67-7-5,-1 0 0,1 1 1,-1-1-1,0 1 0,1 0 0,-1 0 0,0 0 0,0 0 0,4 3 0,-5-4 3,0 1-1,-1 0 1,1 0-1,0-1 1,-1 1 0,1 0-1,-1 0 1,0 0-1,1 0 1,-1 0-1,0 0 1,1 0 0,-1 0-1,0 0 1,0 0-1,0-1 1,0 1-1,0 0 1,0 0 0,0 0-1,0 0 1,0 0-1,-1 0 1,1 0-1,0 0 1,-1 2 0,-1 1 75,1 0 0,-1 1 1,0-1-1,-1 0 1,1 0-1,-1 0 0,0 0 1,0-1-1,0 1 1,0-1-1,0 0 1,-1 0-1,0 0 0,-4 3 1,41-35 195,-14 18-366,-1 0 0,1 1 0,1 1 0,-1 0-1,2 2 1,34-8 0,-52 14 33,0 1 0,0-1 0,0 1 0,0 0 0,0 0 0,1 0 0,-1 1 0,4 0-1,-6 0 15,0-1 0,0 0 0,0 0 0,0 1-1,0-1 1,0 1 0,0-1 0,0 1 0,-1-1-1,1 1 1,0-1 0,0 1 0,-1 0 0,1-1-1,0 1 1,-1 0 0,1 0 0,-1 0 0,1-1 0,-1 1-1,1 0 1,-1 0 0,0 0 0,1 0 0,-1 0-1,0 0 1,0 0 0,1 0 0,-1 2 0,-1 3 72,0-1 0,0 1 1,0 0-1,0 0 1,-1 0-1,0-1 1,-5 10-1,2-5-76,5-10 24,0 1 0,0-1 0,0 0 0,0 0 1,0 0-1,0 0 0,0 1 0,1-1 0,-1 0 0,0 0 1,0 0-1,0 0 0,0 0 0,0 0 0,0 1 0,0-1 1,0 0-1,0 0 0,0 0 0,0 0 0,1 0 0,-1 0 1,0 0-1,0 1 0,0-1 0,0 0 0,0 0 0,0 0 0,1 0 1,-1 0-1,0 0 0,0 0 0,0 0 0,0 0 0,0 0 1,1 0-1,-1 0 0,0 0 0,0 0 0,0 0 0,0 0 1,0 0-1,1 0 0,-1 0 0,0 0 0,0 0 0,0 0 1,0 0-1,1 0 0,15-3 217,20-6-72,0-6-272,-30 11 88,0 1 1,1 0-1,-1 1 0,1-1 1,0 1-1,0 1 1,0-1-1,0 1 1,0 0-1,14 1 0,-20 0 17,1 0 0,-1 0-1,1 1 1,-1-1 0,0 1-1,1-1 1,-1 1 0,0-1-1,1 1 1,-1 0 0,0 0-1,0 0 1,1-1 0,-1 1-1,0 0 1,0 1 0,0-1-1,0 0 1,0 0-1,0 0 1,-1 1 0,1-1-1,0 0 1,-1 1 0,1-1-1,0 3 1,0 3 1,0 0 0,0 0 0,0 0 0,-2 12 0,1-15 29,0 0 0,-1 1 0,1-1 0,1 0 0,-1 0 0,1 0 0,-1 0 0,1 1 0,0-1 0,1 0 0,-1 0 0,3 3 0,-3-6-3,-1 0 0,1 0 0,0 0 0,1 0 0,-1 0 0,0 0 0,0-1 0,0 1 0,0 0 0,1-1 0,-1 1 0,0-1 0,0 1 0,1-1 0,-1 0 0,0 0 0,1 1 0,-1-1 0,1 0 0,-1 0 0,0 0 0,1-1 0,-1 1 0,0 0 1,1 0-1,-1-1 0,0 1 0,0-1 0,1 1 0,0-2 0,7-2 22,0-1 1,-1 0 0,12-9 0,1-1-63,-17 12-1,1 1 1,0 0-1,-1-1 1,1 2-1,0-1 1,0 0-1,0 1 1,6-1-1,-9 2 17,-1 0-1,1 0 1,0 0-1,0 0 1,-1 0-1,1 1 1,0-1-1,0 1 1,-1-1-1,1 1 1,0 0 0,-1-1-1,1 1 1,-1 0-1,1 0 1,-1 0-1,1 0 1,-1 0-1,0 0 1,1 1-1,-1-1 1,0 0-1,0 1 1,0-1-1,0 1 1,1 2-1,5 10-29,8 28-1,-12-30 78,2-1 0,-1 1 1,1-1-1,10 17 0,-12-22-55,1-1-1,-2 1 0,1 1 0,-1-1 0,0 0 0,0 1 0,-1-1 0,2 10 0,-2 0-15,0 0 0,-2 24-1,-4-6 124,-2 0 0,-13 42 0,7-28-56,-56 236 409,67-276-433,-3 13 345,-10 24 0,9-33-48,6-11-297,0-1 0,0 0 0,0 0 0,0 0 0,-1 0 0,1 0 0,0 0 1,0 0-1,0 1 0,0-1 0,0 0 0,0 0 0,0 0 0,0 0 0,-1 0 0,1 0 1,0 0-1,0 0 0,0 0 0,0 0 0,0 0 0,0 0 0,-1 0 0,1 0 0,0 0 0,0 0 1,0 0-1,0 0 0,0 0 0,-1 0 0,1 0 0,0 0 0,0 0 0,0 0 0,0 0 0,0 0 1,0 0-1,-1 0 0,1 0 0,0 0 0,0 0 0,0-1 0,-1-1 45,0 0 0,0 0 0,1-1-1,-1 1 1,1 0 0,0-1 0,-1 1-1,1-1 1,0 1 0,1-3 0,0-32 21,2-1 0,12-50 0,25-73-171,-23 106-19,2 1-1,3 1 1,29-52-1,-35 75 44,2 1 0,1 1 0,1 1 0,2 1 0,0 1 0,38-32 0,-50 48 16,-6 5 18,0 1 0,0-1 1,1 0-1,-1 1 0,1 0 1,0 0-1,0 0 0,0 1 0,0 0 1,0 0-1,6-2 0,-10 4 39,-1 0 0,1 0-1,-1 0 1,1 0 0,-1 0-1,1 0 1,-1 0 0,0 0-1,1 0 1,-1 0 0,1 0-1,-1 1 1,1-1 0,-1 0-1,0 0 1,1 0 0,-1 0-1,1 1 1,-1-1-1,0 0 1,1 0 0,-1 1-1,0-1 1,1 0 0,-1 1-1,0-1 1,0 0 0,1 1-1,-1-1 1,0 0 0,0 1-1,1-1 1,-1 1 0,0-1-1,0 1 1,0-1 0,0 0-1,0 1 1,0-1-1,0 1 1,0-1 0,0 1-1,0 0 1,0 1 27,0 0-1,-1 0 0,1 0 1,-1 1-1,1-1 1,-1 0-1,0 0 1,0 0-1,-2 3 1,-24 34 171,-3-1 0,-1-1 0,-49 44 0,77-77-138,-1 0 0,-1-1 0,1 1 1,0-1-1,-9 5 0,12-8-59,1 0-1,0 0 1,0 0 0,0 0-1,-1 1 1,1-1 0,0 0-1,0 0 1,-1 0-1,1 0 1,0 0 0,0 0-1,0 0 1,-1 0 0,1 0-1,0 0 1,0 0-1,-1 0 1,1 0 0,0 0-1,0 0 1,0 0 0,-1 0-1,1-1 1,0 1 0,0 0-1,-1 0 1,1 0-1,0 0 1,0 0 0,0 0-1,0-1 1,-1 1 0,1 0-1,0-1-4,0 1-1,0-1 0,0 1 1,0-1-1,0 1 1,1-1-1,-1 1 0,0-1 1,0 1-1,0-1 1,0 1-1,1-1 0,-1 1 1,0-1-1,1 1 1,-1-1-1,0 1 0,1-1 1,6-6-141,0 0 0,0 0 0,0 1 0,1 0 0,9-5 0,48-25-317,-41 24 353,191-89-79,-210 99 140,2-1-2,1 0 1,-1 1-1,1 0 1,14-3-1,-21 5 43,1 0-1,-1 0 0,0 0 0,0-1 0,0 2 1,0-1-1,0 0 0,0 0 0,1 0 0,-1 0 0,0 1 1,0-1-1,0 0 0,0 1 0,0-1 0,0 1 1,0 0-1,0-1 0,0 1 0,0 0 0,-1-1 1,1 1-1,0 0 0,0 0 0,-1 0 0,1-1 1,0 1-1,-1 0 0,1 0 0,-1 0 0,1 0 1,-1 0-1,1 1 0,-1-1 0,0 0 0,0 0 1,1 0-1,-1 0 0,0 0 0,0 0 0,0 0 1,0 3-1,-4 33 117,2-30-104,1-1 0,1 1 0,-1-1 1,1 1-1,0 0 0,0-1 0,1 1 1,2 11-1,-2-17 3,-1 0 0,1 0 1,-1 1-1,1-1 0,0 0 1,-1 0-1,1-1 0,0 1 1,0 0-1,-1 0 0,1 0 1,0 0-1,0-1 0,0 1 1,0 0-1,0-1 0,0 1 0,0-1 1,1 1-1,-1-1 0,0 0 1,0 1-1,0-1 0,0 0 1,0 0-1,1 0 0,-1 0 1,0 0-1,0 0 0,2 0 1,2-1 17,0 0 0,0 0 0,-1 0 0,1 0 1,0-1-1,6-3 0,-2-1 38,1-1 1,-1 0-1,1-1 0,-2 0 0,1 0 1,-1-1-1,-1 0 0,11-16 1,-10 14 24,-4 6-40,0 0 1,0-1-1,-1 1 0,5-12 1,-7 14-48,0 0 1,0 0-1,-1 0 1,1 0-1,-1-1 0,0 1 1,0 0-1,0 0 1,0 0-1,0 0 1,-1 0-1,0-4 1,0 5-26,0-1-1,0 1 1,0 0 0,0 1 0,0-1 0,-1 0-1,1 0 1,-1 0 0,1 1 0,-1-1 0,1 1-1,-1-1 1,0 1 0,0 0 0,0 0 0,0 0-1,0 0 1,0 0 0,0 0 0,0 0 0,0 1-1,0-1 1,-1 1 0,-3-1 0,1 0-25,-1 1 0,1-1 0,-1 1 0,0 0 0,1 1 0,-1-1 0,1 1 0,-11 3 0,-6 2 65,18-5-39,0 0 1,-1 0-1,1 0 1,0 1-1,-1-1 1,-3 3-1,8-2-35,4-1 43,6-1 15,74-19-206,-55 11 118,33-4 0,-36 9 96,100-8-155,-109 10 81,0 2 0,1 0 0,-1 1-1,0 1 1,20 6 0,-34-9 63,-1 1 1,1 0-1,-1 0 0,0 0 0,1 0 0,-1 0 1,0 1-1,0-1 0,0 1 0,0-1 1,0 1-1,3 3 0,-4-4 8,-1 0 1,1 1-1,0-1 0,-1 1 1,1-1-1,-1 1 1,1-1-1,-1 1 0,0-1 1,1 1-1,-1-1 0,0 1 1,0-1-1,0 1 0,0-1 1,0 1-1,-1 0 0,1-1 1,0 1-1,-1-1 0,0 3 1,-1 0 54,-1 0 1,1 0-1,-1 0 0,0 0 1,0 0-1,0 0 0,0-1 1,-1 1-1,-4 3 1,0 0 320,19-18-406,1 0-1,0 1 0,22-14 1,-32 23-2,9-6-151,0 0 0,0 1 0,1 0 1,-1 1-1,1 0 0,23-5 0,-34 10 166,0 0 1,0-1-1,1 1 1,-1 0 0,0 0-1,0 0 1,0 0-1,1 0 1,-1 0-1,0 1 1,0-1-1,0 0 1,0 1-1,0-1 1,0 0 0,1 1-1,-1-1 1,0 1-1,0 0 1,0-1-1,0 1 1,-1 0-1,1 0 1,0 0-1,0-1 1,0 1 0,-1 0-1,1 0 1,0 0-1,-1 0 1,1 0-1,-1 0 1,1 2-1,1 3 14,-1-1-1,0 1 0,0 0 0,0 0 1,-1 9-1,1 5-9,0-15 31,0 0-1,0-1 1,0 1 0,1-1 0,-1 1-1,1-1 1,3 5 0,-4-7-14,0 0 0,0-1 0,0 1 0,0-1 0,1 1 0,-1-1 0,1 0 0,-1 1 0,1-1 0,-1 0 0,1 0 0,0 0 0,-1 0 0,1 0 0,0-1 0,0 1 1,0 0-1,0-1 0,-1 1 0,5-1 0,8 0 39,0-1 0,0-1 0,-1 0 0,1-1 0,0-1 0,14-5 0,-11 3 2,20-6 205,0-1 0,67-37 0,-96 46-130,-1-1 0,12-9 1,-18 13-127,1 0 1,-1-1 0,1 1-1,-1-1 1,0 1-1,1-1 1,-1 0 0,0 1-1,0-1 1,0 0-1,0 0 1,-1 0 0,1 1-1,0-1 1,-1 0 0,1 0-1,-1-3 1,0 5-31,0-1 1,0 0-1,0 0 0,-1 0 1,1 1-1,0-1 1,0 0-1,-1 0 0,1 1 1,-1-1-1,1 0 1,-1 1-1,1-1 1,-1 0-1,1 1 0,-1-1 1,1 1-1,-1-1 1,0 1-1,1-1 0,-1 1 1,0-1-1,1 1 1,-1 0-1,0-1 1,0 1-1,1 0 0,-1 0 1,0-1-1,0 1 1,0 0-1,1 0 0,-1 0 1,-2 0-1,-1 0-64,-1 0-1,0 0 0,0 1 0,-7 1 0,-1 1 47,-1 0-1,1 2 1,1 0-1,-1 0 1,1 1-1,0 0 1,0 1-1,0 1 1,1 0-1,-18 17 0,25-21 47,1 0 0,0 0-1,0 0 1,0 0-1,0 1 1,1-1 0,0 1-1,-4 9 1,6-12 2,-1 0-1,1 0 1,-1 0 0,1 0 0,0 1 0,0-1 0,0 0 0,0 0-1,0 0 1,0 0 0,0 0 0,1 0 0,-1 0 0,1 0 0,0 0-1,-1 0 1,1 0 0,0 0 0,0 0 0,0 0 0,0-1 0,1 1-1,-1 0 1,3 1 0,-2 0 21,1-1 0,0 0-1,0-1 1,0 1 0,0 0 0,0-1 0,1 0-1,-1 1 1,0-1 0,1-1 0,-1 1-1,7 0 1,3 0 16,-1-1 0,16-2 0,-20 1-25,21-2 14,-1-1 0,51-16 0,53-26-86,-60 19 224,-59 22-144,39-12-114,-47 16 44,1-1 0,-1 1 0,1 0 0,0 1 0,0-1 0,7 2 0,-12-1 51,-1-1 0,1 1-1,-1 0 1,0 0-1,1 1 1,-1-1 0,0 0-1,1 0 1,-1 0 0,0 0-1,1 0 1,-1 0-1,0 0 1,1 0 0,-1 1-1,0-1 1,1 0-1,-1 0 1,0 1 0,0-1-1,1 0 1,-1 0-1,0 1 1,0-1 0,0 0-1,1 0 1,-1 1-1,0-1 1,0 0 0,0 1-1,0-1 1,0 0-1,1 1 1,-1-1 0,0 0-1,0 1 1,0-1-1,0 1 1,-5 11 277,3-9-187,-31 53 218,19-35-42,-18 40-1,38-68-160,0 0 1,0 0-1,1 1 0,-1 0 1,9-5-1,57-41-182,-62 46 3,1-1-1,0 1 1,0 1 0,0 0-1,0 0 1,1 1 0,20-4-1,-31 8 64,0 0-1,0-1 0,0 1 0,0 0 0,0 0 1,0 0-1,0 0 0,0 0 0,0 0 0,0 0 1,0 1-1,0-1 0,0 0 0,0 0 0,0 1 1,-1-1-1,1 1 0,0-1 0,0 1 0,0-1 1,0 1-1,-1-1 0,1 1 0,0 0 0,0 0 1,-1-1-1,1 1 0,-1 0 0,1 0 0,0 1 1,0 2-3,0-1 1,-1 1 0,1 0-1,-1-1 1,0 1 0,0 0 0,-1 4-1,1 22 38,0-28-23,1 0 1,-1-1-1,0 1 1,1 0 0,-1-1-1,1 1 1,0-1-1,-1 1 1,1-1-1,0 0 1,0 1-1,0-1 1,0 0-1,0 1 1,1 0-1,1 0 25,0 0-1,0-1 0,0 1 1,1-1-1,-1 0 0,0 0 1,1 0-1,-1 0 0,0 0 1,1-1-1,-1 1 0,1-1 1,-1 0-1,1 0 0,-1-1 1,1 1-1,-1-1 0,6-1 1,6-2 53,0 0-1,26-12 1,-15 4-48,-1-1-1,-1-2 0,0 0 0,-2-1 0,1-1 0,-2-1 0,0-1 1,-1-1-1,-2-1 0,0-1 0,-1 0 0,-1-1 0,16-30 0,11-40 77,32-98-1,-67 169-186,0-1-1,-2 0 1,7-40 0,-13 61 61,0 1 0,0 0 0,0-1 1,0 1-1,0-1 0,0 1 0,0-1 1,0 1-1,-1-1 0,1 1 0,0 0 1,-1-1-1,0 1 0,1-1 0,-2-1 1,2 3-3,-1-1 0,0 1 1,1-1-1,-1 1 0,1-1 1,-1 1-1,0-1 0,0 1 1,1 0-1,-1-1 1,0 1-1,1 0 0,-1 0 1,0-1-1,0 1 0,0 0 1,1 0-1,-1 0 0,0 0 1,-1 0-1,-1 1-15,0-1 0,0 1 0,1 0 0,-1 0 0,0 0 1,0 0-1,1 0 0,-1 1 0,1-1 0,-1 1 0,1 0 0,-4 3 0,-2 4 2,0 0 0,1 0-1,0 1 1,1 0 0,-7 15-1,4-9 7,-17 36-62,2 1 0,-30 106-1,47-137 142,1 1-1,-4 32 1,9-48-47,1 1 0,-1-1 0,1 1 0,1-1 0,-1 1 0,1-1 0,0 1 0,1-1 0,0 0 1,0 1-1,4 7 0,-4-12 22,-1-1 1,1 0 0,0 1 0,0-1-1,0 0 1,0 0 0,0 0 0,0 0-1,0 0 1,1-1 0,-1 1-1,1-1 1,-1 0 0,1 1 0,0-1-1,-1 0 1,1 0 0,0-1-1,0 1 1,0-1 0,-1 1 0,1-1-1,4 0 1,6 0 56,0-1 0,-1 0 0,25-6 1,-24 4-169,63-16 148,145-56 1,-214 72-108,1 1 0,0-1 0,-1 2 1,1-1-1,12 0 0,-19 2 31,1 0 0,-1 0 1,0 0-1,1 0 0,-1 0 1,0 0-1,1 1 0,-1-1 1,0 0-1,0 1 0,1-1 1,-1 1-1,0 0 0,0-1 1,0 1-1,2 1 0,-2-1 8,-1 0 0,1 0 0,-1 0 0,1 0 0,-1 0 0,1 0 0,-1 0-1,0 0 1,1 1 0,-1-1 0,0 0 0,0 0 0,0 0 0,0 0-1,0 1 1,0-1 0,0 0 0,0 0 0,-1 0 0,1 0 0,0 1 0,-1 0-1,-1 3 8,1-1 0,-2 1 0,1-1 0,0 0-1,-1 0 1,1 0 0,-1 0 0,-1 0-1,-3 4 1,-36 30 110,28-26-38,-8 7 35,-1-1-1,-1-1 0,-1-1 0,0-1 0,-30 11 0,33-20 176,23-6-283,-1 0 0,1 1 1,-1-1-1,1 0 1,0 0-1,-1 0 0,1 0 1,-1 0-1,1 0 1,-1 0-1,1 0 1,-1 0-1,1 0 0,-1 0 1,1 0-1,-1 0 1,1 0-1,-1-1 0,1 1 1,-1 0-1,1 0 1,0 0-1,-1-1 1,1 1-1,-1 0 0,1 0 1,0-1-1,-1 1 1,1 0-1,0-1 0,-1 1 1,1-1-1,0 1 1,0 0-1,-1-1 0,1 1 1,0-1-1,0 0 1,4-5-21,0 3 15,1 0 1,-1 0-1,1 0 1,0 0 0,0 1-1,0 0 1,9-3-1,44-8-27,72-4-168,-19 4-1738,-40-2-2357,-47 5 1544,-16 4 1022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6:33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67 8736,'-56'-51'3232,"51"46"-2528,10 5-192,3-3-544,5-5-96,5 8-1280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6:34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2656,'0'-1'67,"1"0"1,-1 0 0,0 0-1,0 1 1,0-1-1,1 0 1,-1 0-1,1 0 1,-1 1-1,0-1 1,1 0-1,0 0 1,-1 1-1,1-1 1,-1 0-1,1 1 1,0-1-1,-1 1 1,1-1-1,0 1 1,0-1 0,-1 1-1,1-1 1,0 1-1,1-1 1,0 0 260,1 0 0,0 1 0,0-1 0,0 0 1,-1 1-1,7-1 0,-7 1-138,-1 0 1,1-1-1,0 1 0,0-1 0,0 1 1,0-1-1,2-1 0,11-4 149,0 6-268,0-1 0,0 2 0,0 0-1,24 5 1,18 2 274,923 24 1852,3-63-94,-173 2-334,-730 28-1635,603 3 164,-639 0-1000,0 2 0,75 16 0,-116-19 573,0-1-122,-1 1 0,1 0 0,-1-1 1,1 1-1,-1 1 0,4 1 0,-6-3 122,1 0 0,-1 1 1,0-1-1,1 0 0,-1 1 0,0-1 0,0 0 0,1 1 1,-1-1-1,0 1 0,0-1 0,0 1 0,0-1 0,1 1 1,-1-1-1,0 0 0,0 1 0,0-1 0,0 1 0,0-1 1,0 1-1,0-1 0,0 1 0,-1-1 0,1 1 0,0-1 0,0 1 1,0-1-1,0 0 0,-1 1 0,1-1 0,0 1 0,0-1 1,-1 0-1,1 1 0,0-1 0,-1 0 0,1 1 0,0-1 1,-1 0-1,0 1 0,-2 3-538,-1-1 1,-1 0-1,1 1 0,-8 3 1,-26 13-1441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6:35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101 124 3328,'-4'-10'628,"4"10"-577,0 0 0,0 0 0,0-1 1,0 1-1,0 0 0,0 0 0,0-1 0,0 1 0,0 0 0,0 0 0,0-1 0,0 1 0,0 0 0,-1 0 0,1-1 0,0 1 0,0 0 1,0 0-1,0 0 0,0-1 0,0 1 0,-1 0 0,1 0 0,0 0 0,0 0 0,0-1 0,-1 1 0,1 0 0,0 0 0,0 0 1,0 0-1,-1 0 0,1 0 0,0 0 0,0 0 0,-1-1 0,1 1 0,0 0 0,0 0 0,-1 0 0,1 0 0,0 0 0,0 0 1,-1 0-1,1 0 0,0 1 0,0-1 0,-1 0 0,1 0 0,0 0 0,0 0 0,0 0 0,-1 0 0,1 0 0,0 0 0,0 1 0,0-1 1,-1 0-1,1 0 0,0 1 0,-5 3 86,0 1 0,0 1-1,0-1 1,1 1 0,0-1 0,0 1 0,1 0 0,0 1 0,-4 7 0,-1 3 99,2-7-73,1 1-1,0-1 1,1 1 0,0 1-1,1-1 1,0 0 0,-1 13-1,4-21-94,0 0-1,0 0 1,1 0-1,-1 0 0,1 0 1,0 0-1,0 0 1,0 0-1,0-1 1,0 1-1,1 0 0,-1-1 1,1 1-1,0-1 1,-1 0-1,1 1 1,0-1-1,0 0 0,1 0 1,-1 0-1,0 0 1,5 2-1,-4-2 19,1-1 0,-1 1-1,1-1 1,0 1 0,0-1 0,0 0-1,0 0 1,0-1 0,0 1 0,0-1-1,0 0 1,0 0 0,0 0-1,0-1 1,7-1 0,-2-1-17,-1-1 0,0 1 0,0-2 0,0 1 0,-1-1 0,1 0 0,-1-1 0,0 0 0,0 0 0,-1-1 0,0 1 0,0-1 0,-1-1 0,9-13 0,-13 18-66,6-8-744,-4 18-285,0 8 1062,3 10 73,-1-7 273,0 0-1,9 21 0,-12-34-273,1 0-1,-1-1 1,0 1-1,1-1 1,0 0 0,5 6-1,-7-9-51,0 0 1,0 0-1,0-1 0,1 1 0,-1 0 0,0 0 0,0-1 0,1 1 1,-1 0-1,1-1 0,-1 0 0,1 1 0,-1-1 0,0 0 0,1 0 1,-1 0-1,1 0 0,-1 0 0,1 0 0,-1 0 0,1 0 0,-1 0 1,1-1-1,-1 1 0,1-1 0,-1 1 0,2-1 0,12-7 249,0 1 0,0-1 0,21-17 0,38-36 213,10-8-1141,-83 68 573,1 0 0,-1 0 0,0 1 0,0-1 0,0 0 0,0 1-1,0-1 1,1 1 0,-1-1 0,0 1 0,1 0 0,-1-1 0,0 1 0,1 0 0,-1 0 0,0 0 0,1 0 0,-1 0 0,0 0 0,0 1 0,2-1 0,-2 1 30,0 0 1,0-1-1,0 1 0,0 0 1,0 0-1,0 0 1,0 0-1,0 0 0,0 0 1,0 0-1,-1 0 0,1 0 1,0 0-1,-1 0 1,1 0-1,-1 1 0,1-1 1,-1 0-1,0 0 1,0 1-1,1-1 0,-1 2 1,0 7 49,0 0-1,-1 0 1,1 0 0,-2 1-1,0-1 1,0 0 0,-6 15-1,5-17 65,-1 4 117,-1 6 367,15-21 179,37-29-152,23-15-700,-61 42-43,0 0 1,0 1-1,1 0 1,0 1-1,0 0 0,12-2 1,-21 5 114,0 0-1,1 0 1,-1 0 0,0 1 0,0-1 0,1 0-1,-1 0 1,0 1 0,0-1 0,1 1 0,-1-1-1,0 1 1,0 0 0,0 0 0,0-1 0,0 1-1,0 0 1,0 0 0,0 0 0,0 0 0,0 0-1,-1 0 1,1 0 0,0 0 0,-1 0 0,1 0-1,-1 1 1,1-1 0,0 2 0,2 4 18,-1 1 0,0-1 1,2 14-1,-2-11 37,-2-7-5,0 0 0,0 0-1,1 0 1,-1 0 0,1 0-1,0 0 1,0 0 0,0 0-1,0 0 1,0-1 0,0 1-1,1 0 1,0-1 0,3 5-1,-4-7 2,-1 1 0,1-1-1,0 0 1,-1 0 0,1 1-1,0-1 1,-1 0 0,1 0 0,0 0-1,-1 0 1,1 0 0,0 0 0,0 0-1,-1 0 1,1 0 0,0 0-1,-1-1 1,1 1 0,0 0 0,-1 0-1,1-1 1,-1 1 0,2-1-1,12-8 234,-13 8-243,74-64-7,-74 64-31,0 0 1,0 0-1,0 0 0,0 0 1,0 1-1,0-1 1,0 0-1,1 1 1,-1-1-1,0 1 0,0-1 1,0 1-1,1 0 1,-1-1-1,0 1 0,1 0 1,-1 0-1,0 0 1,1 0-1,-1 0 1,0 0-1,0 1 0,1-1 1,-1 0-1,0 0 1,0 1-1,1-1 0,-1 1 1,0-1-1,0 1 1,0 0-1,2 1 0,2 2-7,-1 1-1,0-1 0,0 1 0,0 0 0,5 10 0,4 4 95,-11-15-20,1-1-1,-1 0 1,1 0 0,-1-1-1,1 1 1,0-1-1,5 4 1,-6-5-4,0 0-1,0-1 1,0 1 0,0-1-1,0 1 1,0-1 0,0 0 0,0 0-1,0 0 1,0 0 0,0 0-1,0 0 1,0 0 0,0-1-1,0 1 1,2-2 0,22-7 105,-1-1 0,0-2 0,-1 0 0,0-1 0,-1-2 0,0 0 0,33-32 0,-44 36-146,-1-1 1,-1 0 0,1 0-1,-2-2 1,15-25 0,28-76-48,-48 107 36,12-44-375,-16 73-224,-16 91 550,11-60 106,0-11 87,2 1 0,3 52 0,1-72-142,0-10-280,0 0 1,0 1-1,1-1 1,4 13-1,-2-1-4886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6:36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221 270 8320,'-15'-12'3072,"25"4"-2400,8 4-160,-2 4 320,12-4-544,11 1 256,4-2-320,11 2-128,3 6-64,4 2 160,-9-2-96,-8 5-2784,-8 0 1472,-6-1-4960</inkml:trace>
  <inkml:trace contextRef="#ctx0" brushRef="#br0" timeOffset="1">67 48 6816,'-44'-47'2528,"31"47"-1984,4 3-96,18-3-512,7 0-256,7 8 192,13 8-2688,25-1 1536,4-7-2016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6:37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96 104 1888,'1'-2'613,"10"-13"30,-8 12-28,-1 0 1,0 0-1,0 0 1,0 0 0,2-5-1,4-8 1094,5-17 1099,-13 23-1868,-6 14-582,-8 13-401,14-17 42,-41 51 90,27-34 230,-1 1 0,2 0 0,-14 25 0,25-39-179,0 0 1,0 0-1,1 1 1,-1-1-1,1 1 1,0-1-1,0 1 0,0 6 1,1-11-88,1 0 1,-1 0 0,1 1-1,0-1 1,-1 0-1,1 0 1,0 0 0,-1 0-1,1 0 1,0 0-1,-1 0 1,1 0 0,0 0-1,-1 0 1,1 0-1,0 0 1,-1 0 0,1 0-1,0-1 1,4-1 38,0 0 1,0 0-1,-1 0 1,1-1-1,-1 0 1,1 0-1,-1 0 1,0 0-1,0-1 1,-1 0-1,1 0 1,-1 0-1,1 0 1,3-7-1,2-4 4,-1 0 0,-1 0 0,7-20-1,6-42-852,-18 69-939,-2 19 1441,-1-4 232,1-1 1,0 1-1,1 0 1,0 0-1,0 0 0,0-1 1,1 1-1,2 7 1,-1-9 63,1 5 84,1 0 0,0 0 0,0-1 0,12 15-1,-16-22-79,1 0 0,0-1-1,-1 1 1,1 0-1,0-1 1,0 1 0,0-1-1,0 0 1,0 0-1,0 0 1,0 0 0,0 0-1,0 0 1,1 0-1,-1-1 1,0 1 0,1-1-1,-1 1 1,0-1-1,1 0 1,-1 0 0,0 0-1,1-1 1,-1 1-1,0 0 1,1-1 0,3-1-1,10-5 96,-1-1 0,0-1 0,0 0 0,-1-1-1,0-1 1,-1 0 0,0-1 0,16-19 0,-16 19-884,-13 12 728,1 0 0,-1 0-1,0 0 1,1 0 0,-1 0 0,0 0-1,0 0 1,1 0 0,-1 0-1,0 0 1,1 0 0,-1 0 0,0 0-1,0 0 1,1 0 0,-1 1-1,0-1 1,0 0 0,1 0 0,-1 0-1,0 0 1,0 0 0,1 1-1,-1-1 1,0 0 0,0 0 0,0 1-1,0-1 1,1 0 0,-1 0-1,0 0 1,0 1 0,0-1-1,0 0 1,0 1 0,0-1 0,0 0-1,1 0 1,-1 1 0,0-1-1,0 0 1,0 1 0,0-1 0,0 0-1,0 0 1,-1 1 0,1-1-1,3 18-22,-2-14 48,-1 0-1,1 0 1,0 0-1,0 0 0,0 0 1,0 0-1,1 0 1,0 0-1,0 0 0,3 4 1,0-1 67,2 0 0,-1-1 1,1 0-1,0 0 0,0 0 0,1-1 1,0 0-1,0 0 0,0-1 0,0 0 1,1 0-1,0-1 0,-1 0 0,1-1 1,16 3-1,-15-3-3,-1-1-1,1-1 1,0 0-1,0 0 1,-1-1 0,1 0-1,0 0 1,-1-1-1,1 0 1,-1-1 0,1 0-1,-1-1 1,0 0-1,15-9 1,-21 10-57,1 1-1,-1 0 1,-1-1-1,1 1 1,0-1-1,-1 0 0,1 0 1,-1 0-1,0 0 1,0-1-1,0 1 1,0 0-1,-1-1 1,1 0-1,-1 1 1,0-1-1,0 0 1,-1 1-1,1-1 1,-1 0-1,1 0 1,-1 0-1,0 1 1,-1-1-1,1 0 1,-1 0-1,1 0 1,-1 1-1,0-1 1,-2-4-1,2 7-50,1 0 1,0-1-1,-1 1 0,0 0 1,1 0-1,-1 0 0,0-1 1,1 1-1,-1 0 0,0 0 1,0 0-1,0 0 0,0 0 1,0 1-1,0-1 0,0 0 1,0 0-1,0 1 0,-1-1 1,1 0-1,0 1 0,0-1 1,-1 1-1,1 0 0,0-1 1,-1 1-1,1 0 0,0 0 1,-1 0-1,1 0 0,0 0 1,-1 0-1,1 0 0,0 0 1,-1 1-1,1-1 0,0 0 1,0 1-1,-1-1 0,1 1 1,-2 1-1,-2 0 23,-1 1 1,1 0-1,-1 1 0,1-1 0,0 1 0,-7 8 1,9-10-5,1 1 0,-1 0 0,1 0 0,0 0 1,-1 0-1,1 0 0,1 0 0,-1 1 0,0-1 1,1 1-1,-2 7 0,3-9 24,0 1 1,0 0-1,0 0 0,0 0 1,1 0-1,0 0 1,-1 0-1,1-1 0,0 1 1,0 0-1,0 0 0,1-1 1,-1 1-1,1-1 0,-1 0 1,1 1-1,0-1 0,0 0 1,0 0-1,0 0 0,0 0 1,1 0-1,-1 0 0,1-1 1,3 3-1,1-1 60,-1 1 0,1-1-1,0 0 1,0-1 0,1 1 0,-1-1-1,1-1 1,10 2 0,-7-3 18,-1 0 0,1-1 0,0 0 0,-1-1 0,17-4 0,48-21 37,-41 13 187,-25 11-198,1-1 0,-2 0 0,1 0 0,0-1 0,12-9 0,-22 14-111,1 0 0,0 0 0,0 0 1,0 0-1,0 0 0,0 0 0,0 0 0,0 0 0,0 0 0,0 0 1,-1 0-1,1 0 0,0 0 0,0 0 0,0 0 0,0 0 0,0 0 1,0 0-1,0 0 0,0 0 0,0 0 0,0 0 0,0 0 0,0 0 1,-1 0-1,1-1 0,0 1 0,0 0 0,0 0 0,0 0 0,0 0 0,0 0 1,0 0-1,0 0 0,0 0 0,0 0 0,0 0 0,0 0 0,0-1 1,0 1-1,0 0 0,0 0 0,0 0 0,0 0 0,0 0 0,0 0 1,0 0-1,0 0 0,0 0 0,0 0 0,0-1 0,0 1 0,0 0 1,0 0-1,0 0 0,0 0 0,0 0 0,0 0 0,0 0 0,1 0 1,-1 0-1,-8 0-56,1 3 63,-1 0 1,1 1-1,-1 0 1,1 0-1,1 0 0,-11 9 1,10-5-25,0 0 0,1 0 0,0 0 0,1 1 0,0 0 0,0 0 0,1 1 0,0-1 0,1 1 0,0 0 0,-3 16 0,2-8 16,-1 9 293,5-26-277,0-1 0,0 0 0,1 0 0,-1 1 0,0-1 0,1 0 0,-1 0 0,0 0 0,1 0 0,-1 0 0,0 0 0,1 1 0,-1-1 0,0 0 0,1 0 0,-1 0 0,1 0 0,-1 0 0,0 0 0,1 0 0,-1-1 0,0 1 0,1 0 0,-1 0 0,0 0 0,1 0 0,-1 0 0,1-1 0,3-1 25,-1 0 0,1-1-1,0 1 1,-1-1 0,0 0 0,1 0 0,-1 0-1,0 0 1,-1-1 0,6-7 0,7-8-10,-4 7-39,0 1 0,1 1 0,19-14 0,-29 23-14,1-1 1,-1 1-1,0 0 0,1 0 1,-1 1-1,1-1 0,0 0 1,-1 1-1,1 0 0,0-1 1,-1 1-1,1 0 0,-1 0 1,1 1-1,0-1 0,-1 1 1,6 1-1,2 1 13,0 1 0,0 1-1,11 7 1,8 3 52,-2-5-1212,48 10-1,-7-1-8096,-45-14 4898,-8-4 1115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7:59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22 101 3648,'-18'-16'5888,"18"16"-5793,0 0 1,-1-1-1,1 1 0,0 0 1,0 0-1,-1 0 1,1-1-1,0 1 0,0 0 1,0-1-1,-1 1 1,1 0-1,0 0 1,0-1-1,0 1 0,0 0 1,0-1-1,0 1 1,0 0-1,0-1 0,0 1 1,0 0-1,0-1 1,0 1-1,0 0 0,0-1 1,0 1-1,0 0 1,0-1-1,0 1 1,0 0-1,0-1 0,1 1 1,-1 0-1,0 0 1,0-1-1,0 1 0,1 0 1,-1-1-1,0 1 1,0 0-1,1 0 1,-1 0-1,0-1 0,0 1 1,1 0-1,18-11 288,-12 7-50,1-1-255,0 0 1,0 1-1,1 0 1,-1 0-1,1 1 1,0 0-1,10-2 1,66-8 173,-82 13-258,237-9 279,-196 9-167,-40-1-1235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00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5 129 4064,'-1'0'43,"1"0"0,0 0 1,0-1-1,-1 1 0,1 0 0,0 0 1,0 0-1,-1 0 0,1 0 0,0-1 1,0 1-1,0 0 0,-1 0 0,1 0 1,0-1-1,0 1 0,0 0 0,0 0 1,0-1-1,0 1 0,-1 0 0,1 0 1,0-1-1,0 1 0,0 0 0,0 0 1,0-1-1,0 1 0,0 0 0,0 0 1,0-1-1,0 1 0,0 0 0,0-1 1,11-3 2767,4-1-352,69-29 1672,-50 22-3624,62-15 1,-41 16-390,41-8-2183,-34 11-5913,-47 8 4565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01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27 3712,'6'-4'3424,"-6"3"-3344,0 1 1,1 0 0,-1 0-1,0-1 1,1 1 0,-1 0-1,0 0 1,1-1-1,-1 1 1,0 0 0,1-1-1,-1 1 1,0 0 0,0-1-1,0 1 1,1-1-1,-1 1 1,0 0 0,0-1-1,0 1 1,0-1 0,0 1-1,0 0 1,0-1-1,0 1 1,0-1 0,0 1-1,0-1 1,0 1 0,0 0-1,0-1 1,0 1-1,0-1 1,0 1 0,-1 0-1,1-1 1,0 1 0,0-1-1,0 1 1,-1 0 0,1-1-1,0 1 1,0 0-1,-1 0 1,1-1 0,0 1-1,-1 0 1,1-1 0,-1 1-1,1 0 1,0 0-1,-1 0 1,1 0 0,0-1-1,-1 1 1,1 0 0,-1 0-1,1 0 1,-1 0-1,1 0 1,-1 0 0,-4-1 70,-1 0 1,1 0-1,-11 1 1,-4 0-74,1 1 1,-1 2-1,1 0 0,0 1 1,-1 0-1,-17 8 1,11-2 11,1 2 1,1 0 0,-40 27 0,56-33-55,0 1-1,0-1 1,1 1 0,0 1 0,0 0-1,1 0 1,0 0 0,0 1 0,1-1-1,0 1 1,0 1 0,1-1 0,-4 15-1,4-9 67,0 0-1,2 0 1,-1 1-1,2-1 1,0 1-1,1-1 0,0 1 1,4 18-1,-3-28 11,0 0 0,0 0 0,1 0 1,0 0-1,0-1 0,0 1 0,1-1 0,5 10 0,-5-12-57,-1 0 0,1 1-1,0-1 1,0-1 0,1 1 0,-1 0 0,0-1-1,1 0 1,0 1 0,-1-1 0,1-1 0,0 1-1,6 1 1,10 2 83,0 0 1,0-2-1,30 1 0,64-4-669,-51-1-2733,-41-1-779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02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4 122 2720,'0'0'171,"-1"-1"1,1 0-1,-1 1 1,1-1 0,0 0-1,-1 0 1,1 1-1,0-1 1,0 0-1,0 0 1,-1 1-1,1-1 1,0 0-1,0 0 1,0 0-1,0 0 1,0 1-1,0-1 1,1 0-1,-1 0 1,0 0-1,0 1 1,1-1-1,-1 0 1,1-1-1,12-15 5258,-11 17-5205,0-1 0,0 1 1,0 0-1,-1-1 0,1 1 1,0 0-1,0 0 1,0 0-1,0 0 0,2 1 1,0 0 208,13-3-151,1 0 0,-1-1 0,0 0 0,0-2-1,0 0 1,23-10 0,28-9-895,-40 15-605,-21 6 295,-1 0 0,1 1 0,0 0 0,-1 0 0,1 1 0,0 0 0,0 0 0,0 0 0,13 1 0,-3 6-2618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07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 1248,'2'17'10816,"7"-15"-10724,-1-1 1,1 0 0,0 0 0,0-1-1,0 0 1,9-1 0,29 0 282,243 20 469,3-23-467,399-57 1159,-626 54-1315,113-10 102,-118 13-113,93-4-1583,-176 28-5651,2-9 2566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24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26 183 8224,'-25'-35'3712,"42"7"-3200,1 14 64,8 6-416,18-15 64,8 7-128,35-9-192,11 11 32,25-2 448,-10 12-192,23 4-1216,-12 8 544,20-4-5728,-16-1 3424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08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9 1728,'0'1'8890,"-8"-10"-7578,4 9-429,4 0-860,0 0 1,-1-1-1,1 1 1,0 0-1,-1 0 1,1 0 0,0 0-1,-1 0 1,1 1-1,0-1 1,-1 0-1,1 0 1,-1 0-1,1 0 1,0 0 0,0 0-1,-1 1 1,1-1-1,0 0 1,-1 0-1,1 0 1,0 1 0,0-1-1,-1 0 1,1 0-1,0 1 1,0-1-1,-1 0 1,1 1-1,0-1 1,0 0 0,0 0-1,0 1 1,0-1-1,-1 0 1,1 1-1,0-1 1,0 1 0,0-1-1,0 0 1,0 1-1,-9 34 233,1 1 0,2 0 0,-2 50 0,6 111 210,4-104-57,-2-80-260,5 21-1,-1 8-296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09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0 2304,'-12'4'10090,"0"11"-10116,5-6 879,-1-2-433,0-1 1,-16 11-1,-12 8-220,-103 106 728,116-102-927,21-27 23,1 0 0,0 0 0,0 0 0,0 0 1,0 0-1,0 0 0,0 0 0,0 1 0,1-1 0,-1 0 0,1 0 0,0 1 1,0-1-1,0 2 0,0-3-13,0 0 0,0-1 0,0 1 0,1-1 0,-1 1 0,0-1 1,0 1-1,1-1 0,-1 1 0,1-1 0,-1 1 0,0-1 0,1 1 0,-1-1 0,1 1 1,-1-1-1,1 0 0,-1 1 0,1-1 0,-1 0 0,1 0 0,0 1 0,-1-1 0,1 0 1,20 1 300,-14-2-164,1 0 1,-1-1-1,9-3 1,50-22 417,-41 15-268,0 2 1,39-10-1,-33 15-353,0 1-1,0 2 1,41 1-1,-41 2-293,-29-1-168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10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 4224,'0'0'43,"0"0"0,0-1 0,0 1 0,-1 0-1,1 0 1,0 0 0,0 0 0,0-1 0,0 1 0,-1 0 0,1 0 0,0 0 0,-11 5 4572,11 4-2407,8 154 1894,0 0-3202,-3-108-368,0-1-3165,-14-86-4529,5 6 3178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10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3072,'3'-1'6780,"5"8"-4720,-6-5-1946,0-1-1,-1 1 1,0 0 0,1 0 0,-1 0 0,0 0 0,0 0 0,0 0-1,1 4 1,1 32 726,-1 0 0,-1 1 0,-7 47-1,1-11-374,3 49-161,-1-106-1413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11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1 203 2304,'0'2'5131,"13"-1"-1937,1-5-2130,-1 0 0,1-1 1,-1-1-1,21-12 0,14-5-321,-20 8-486,11-4 18,-37 18-261,0 0 1,0 1 0,1-1-1,-1 1 1,0-1 0,1 1-1,-1 0 1,1 0 0,-1 0-1,1 0 1,-1 0 0,0 1-1,1-1 1,2 2 0,-2-1 78,-1 1-1,1-1 1,-1 1 0,1 0 0,-1 0-1,0 0 1,0 0 0,0 1 0,0-1-1,0 0 1,0 1 0,-1-1 0,3 6-1,-3-6 23,0 1 0,1-1-1,-1 0 1,1 0 0,-1 1-1,1-1 1,-1 0 0,1 0-1,0 0 1,0-1 0,0 1-1,0 0 1,1-1 0,-1 0-1,0 1 1,0-1 0,1 0-1,2 1 1,-3-2-29,0 1 1,0-1-1,1 0 1,-1 1-1,0-1 0,0-1 1,0 1-1,1 0 1,-1 0-1,0-1 0,0 1 1,0-1-1,0 0 1,0 1-1,4-3 0,-2 0-102,1-1 0,-1 1-1,1-1 1,5-7-1,-1 2-158,0-1-834,0 0-1,0-1 0,10-17 1,5-17-6014,-14 28 3818,2-2-1152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18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66 2144,'-4'-19'8879,"3"18"-8654,1-1 618,0 1-821,0 1-1,0 0 0,0-1 1,1 1-1,-1 0 0,0-1 1,0 1-1,0 0 0,0-1 0,0 1 1,0 0-1,0-1 0,0 1 1,0 0-1,0-1 0,-1 1 1,1 0-1,0-1 0,0 1 0,0 0 1,0-1-1,0 1 0,-1 0 1,1 0-1,0-1 0,0 1 1,0 0-1,-1 0 0,1-1 0,0 1 1,0 0-1,-1 0 0,1-1 1,-2 1 114,1 0 1,-1 0 0,1 0-1,0-1 1,-1 1 0,1-1-1,-1 1 1,1-1 0,0 1-1,0-1 1,-1 0 0,1 0-1,0 0 1,0 1 0,-2-3-1,3 2-72,0 1-53,0 0 0,-1 0 0,1 0 0,0 0 0,0 0 0,0 0 0,-1 0 0,1 0-1,0 0 1,0 0 0,-1 0 0,1 0 0,0-1 0,0 1 0,0 0 0,-1 0 0,1 0 0,0 0 0,0 0-1,0 0 1,0-1 0,0 1 0,-1 0 0,1 0 0,0 0 0,0-1 0,0 1 0,0 0 0,0 0 0,0 0 0,0-1-1,-1 1 1,1 0 0,0 0 0,0 0 0,0-1 0,0 1 0,2-10 347,1 3 25,-6 13 104,2-5-402,1 1-53,-1-1 0,1 1 0,-1-1 0,0 1 0,1-1 0,-1 1 0,0-1 0,0 0 0,0 0 0,0 1 0,0-1 0,0 0 0,-1 0 0,1 0 0,0 0 0,-3 1 0,4-1-10,0-1 0,0 0 0,0 1 1,0-1-1,0 1 0,0-1 0,0 0 0,0 1 0,0-1 0,-1 1 0,1-1 0,0 0 0,0 1 0,0-1 1,-1 0-1,1 1 0,0-1 0,0 0 0,-1 1 0,0-1 0,0 0-61,0 1-1,0-1 0,0 0 1,0 1-1,0-1 1,0 0-1,-1 1 0,1 0 1,0-1-1,0 1 1,1-1-1,-1 1 0,0 0 1,0 0-1,-1 1 1,-14 18 8,7-7-78,2-6 67,3-3 62,0 0 0,0 1 0,1-1 0,-1 1 0,1 0 0,0 0 0,0 0 0,-3 9 0,-2 10-59,-2 11 116,-24 149 104,27-151-14,-1 0 0,-17 44 0,23-70 16,2-6-188,0-1 0,0 1 1,0 0-1,-1 0 0,1 0 0,0-1 0,0 1 1,-1 0-1,1 0 0,0-1 0,-1 1 0,1 0 0,-1-1 1,1 1-1,0-1 0,-1 1 0,-1 1 0,2-1-48,0-1 57,0 1 0,1-1 0,-1 1 0,0 0 0,0-1-1,0 1 1,0-1 0,1 1 0,-1-1 0,0 1 0,1-1 0,-1 1 0,0-1 0,1 1-1,-1-1 1,0 1 0,1-1 0,-1 0 0,1 1 0,-1-1 0,1 1 0,-1-1-1,1 0 1,-1 0 0,1 1 0,0-1 0,-1 0 0,1 0 0,2 1 107,2 1-19,0 0-1,0-1 1,0 1 0,0-1-1,0 0 1,0-1-1,0 1 1,0-1 0,0 0-1,0-1 1,10-1-1,15 0 5,-10 1 57,33-6-1,-34 4-1624,33-2-1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19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20 112 5056,'-20'-17'8020,"20"16"-7717,4-7 2272,9-2-1111,9 0-959,0 1 0,0 1 1,1 0-1,0 2 0,25-4 0,120-9-1971,-165 19 1421,10-1-197,13-2-2487,1 2 0,0 0 0,0 2 0,33 4 0,-20 4-402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00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64 2080,'-1'-4'370,"0"1"-1,0-1 1,0 0 0,0 0 0,1 0-1,-1 0 1,1 1 0,0-1-1,0 0 1,1-6 0,0-6 1077,-6 125 3232,1 53-3358,6 0-553,5 60-122,-5-181-531,-2-26-70,0-1 1,2 1-1,0-1 0,6 24 0,1-22 121,-9-16-156,0 1-1,0-1 0,1 0 0,-1 1 0,1-1 0,-1 0 0,0 1 0,1-1 0,-1 0 1,1 0-1,-1 0 0,1 1 0,-1-1 0,0 0 0,1 0 0,-1 0 0,1 0 0,-1 0 1,1 0-1,-1 0 0,1 0 0,-1 0 0,1 0 0,-1 0 0,1 0 0,-1 0 1,1 0-1,-1 0 0,1 0 0,-1-1 0,1 1 0,-1 0 0,0 0 0,1-1 0,-1 1 1,1 0-1,-1 0 0,0-1 0,1 1 0,-1-1 0,1 1 0,9-13-235,0-1 0,-1 0 0,0 0 0,-1-1 0,7-19 0,6-7-135,34-47 164,-32 52-11,-20 33 273,-1 0 0,0 0 1,0 0-1,1 0 0,0 0 1,0 0-1,0 1 0,0 0 1,0-1-1,0 1 0,7-3 1,-10 5-34,1 0-1,-1 0 1,1 0 0,0 0 0,-1 0 0,1 0 0,0 0 0,-1 1 0,1-1 0,-1 0 0,1 0 0,0 0 0,-1 1 0,1-1 0,-1 0 0,1 1 0,-1-1 0,1 0 0,-1 1 0,1-1 0,-1 1 0,0-1 0,1 1 0,-1-1 0,0 1 0,1-1 0,-1 1 0,0-1 0,1 1 0,-1-1 0,0 1-1,0 0 1,7 20 818,-4 15-334,-3 63 0,2 18-4002,2-94 2020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00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464 9 3968,'-19'-7'1285,"19"7"-1268,0 0 1,-1-1-1,1 1 0,0 0 0,0 0 1,0 0-1,-1 0 0,1 0 0,0 0 1,0 0-1,0 0 0,-1 0 0,1 0 1,0 0-1,0 0 0,0 0 0,-1 0 1,1 0-1,0 0 0,0 0 0,0 0 1,-1 0-1,1 0 0,0 0 0,0 0 1,0 0-1,-1 0 0,1 0 0,0 1 0,-13 6 1848,1 0 0,-22 7 0,-66 16 1690,20-7-2406,-45 29-1072,73-26-2458,51-26 2337,0 1-229,-1-1 1,1 1-1,0-1 0,0 1 0,0-1 0,-1 1 0,1 0 0,0 0 0,0 0 0,0-1 0,0 1 0,0 0 0,0 0 0,0 1 1,1-1-1,-1 0 0,0 0 0,1 0 0,-1 0 0,0 1 0,0 2 0,4 7-2484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01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3 3136,'0'-1'318,"-1"1"0,0 0 1,0-1-1,0 1 0,0 0 1,0 0-1,0 0 0,0 0 1,0 0-1,0 0 0,0 0 0,0 0 1,0 0-1,0 1 0,0-1 1,0 0-1,-2 1 0,-20 10 2329,12-6-1941,-12 6 478,1 0-1,-24 17 1,35-20-827,1-1 1,0 2 0,1-1-1,0 1 1,-16 21-1,22-27-317,1 0 0,0 1-1,0-1 1,0 1 0,1 0 0,-1 0-1,1-1 1,0 1 0,0 0-1,0 0 1,0 0 0,1 0 0,0 0-1,0 6 1,0-7-24,1-1 0,-1 1 0,1 0-1,0 0 1,0 0 0,0-1 0,0 1 0,1-1-1,-1 1 1,1-1 0,-1 1 0,1-1 0,0 0 0,0 0-1,0 0 1,0 0 0,0 0 0,1 0 0,-1 0-1,1-1 1,3 2 0,2 1-270,1 0-1,-1-1 1,1-1 0,0 0 0,0 0-1,-1 0 1,15 0 0,68-3-3472,-66-1 2830,14 2-1386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25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393 455 3808,'-22'-10'1227,"12"8"-742,2 2-387,3-1 89,-1 1 0,1 0 1,-1 0-1,1 1 0,-7 1 0,7-1 39,-23 6 876,0 1 1,-33 16-1,54-21-1070,-1 1 1,1-1 0,0 2-1,1-1 1,-1 1 0,1 0-1,0 1 1,0-1 0,1 1-1,-1 0 1,1 1 0,-8 13-1,12-18-4,0 0 0,0-1 0,0 1 0,0 0 0,0 0-1,1 0 1,-1 0 0,1 0 0,0 1 0,-1-1 0,1 0 0,0 0-1,0 0 1,0 0 0,0 0 0,1 0 0,-1 0 0,1 0-1,-1 0 1,1 0 0,0 0 0,-1 0 0,1 0 0,0 0 0,0 0-1,0 0 1,1-1 0,-1 1 0,0 0 0,1-1 0,-1 1 0,1-1-1,0 0 1,-1 1 0,1-1 0,0 0 0,0 0 0,0 0 0,-1 0-1,1 0 1,0-1 0,0 1 0,0 0 0,4 0 0,-1 0 149,15 2 560,-19-3-702,-1 0 0,0 0 0,1 0 0,-1 0 0,1 0 0,-1 0 0,1 0 1,-1 0-1,1 0 0,-1 0 0,0 0 0,1-1 0,-1 1 0,1 0 0,-1 0 0,0 0 0,1 0 0,-1-1 1,1 1-1,-1 0 0,0-1 0,1 1 0,-1 0 0,0-1 0,0 1 0,1 0 0,-1-1 0,0 1 0,0 0 0,1-1 1,-1 1-1,0-1 0,0 1 0,0 0 0,0-1 0,0 1 0,0-1 0,1 0 0,-3-5 94,1-1 0,-1 1 0,0-1 0,0 1 1,-7-12-1,5 10-88,0-1-120,0-1-1,0 1 0,1-1 1,0 0-1,1 0 0,-3-19 1,5 24 37,0 0 1,1 0-1,-1 0 0,1 0 1,0 0-1,0-1 1,1 1-1,-1 1 1,1-1-1,0 0 1,1 0-1,-1 1 0,1-1 1,0 1-1,0 0 1,5-5-1,17-17-135,38-29 0,-34 31 211,78-63-27,66-61 605,-158 134-459,0 0 0,29-20 0,-43 38-179,-1 0 0,1-1 0,-1 1 0,0 0 0,0-1 0,-1 1 0,0 6 0,-8 50 99,-2 0 0,-3-1 1,-27 71-1,-132 285 119,37-147-107,65-141 117,-17 28 722,81-143-728,3-5-10,0 1 1,0-1 0,-1 0 0,0 0 0,0-1 0,-1 0-1,-11 11 1,16-17-161,0 1-1,1-1 1,-1 1 0,0-1-1,1 1 1,-1-1-1,0 0 1,1 1 0,-1-1-1,0 0 1,0 0-1,1 1 1,-1-1 0,0 0-1,0 0 1,0 0-1,1 0 1,-1 0 0,0 0-1,0 0 1,0 0-1,1-1 1,-1 1 0,0 0-1,0 0 1,1-1-1,-1 1 1,0 0 0,1-1-1,-1 1 1,0-1-1,1 1 1,-1-1-1,0 1 1,1-1 0,-1 1-1,1-1 1,-1 0-1,1 1 1,-1-1 0,1 0-1,0 1 1,-1-1-1,1-1 1,-1-3-26,0 0-1,1 0 1,-1 0-1,1 0 1,1 0-1,-1 0 1,1 0-1,-1 0 1,1 0-1,1 0 1,-1 1-1,1-1 1,3-6-1,2-4-24,1 0 0,0 1 0,14-18 0,0 4-92,2 1-1,1 1 1,42-34-1,-21 24 116,73-42 0,0 18-1934,-67 39 715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01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93 3392,'-29'-7'8400,"29"7"-8288,8-2 561,1 0 1,-1 1-1,0 0 1,12 0 0,2-1-202,53-4 323,134-15 137,-98 6-839,135-14 47,-173 23-171,101 7 0,-65 11-1017,-94-9 297,-1 0-1,0 1 0,0 0 1,0 1-1,16 9 1,-29-13 521,1-1 0,-1 1 0,0 0-1,0-1 1,1 1 0,-1 0 0,0 0 0,0 0 0,0 0 0,0 0-1,0 0 1,-1 0 0,1 0 0,0 0 0,0 0 0,-1 0 0,1 1 0,0-1-1,-1 0 1,1 1 0,-1-1 0,0 0 0,1 1 0,-1-1 0,0 0-1,0 1 1,0-1 0,0 0 0,0 1 0,0-1 0,0 1 0,-1 1 0,0 13-2053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02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19 152 2720,'-14'-6'5442,"14"5"-5279,-2-9 2230,1 9-2245,1 0 1,0 0-1,-1 0 1,1 0-1,0-1 1,0 1-1,0 0 1,0 0-1,0 0 1,0 0-1,0-1 1,0 1-1,0 0 1,1 0-1,-1 0 1,1-2-1,2-1 5,0-1-1,1 1 1,-1 0-1,1 0 1,0 0-1,0 1 1,0-1-1,0 1 1,9-4-1,-3 0-7,4-3-54,1 1 0,-1 1 0,1 0 0,30-9 0,-37 14-94,1 0 0,0 1 0,-1 1 0,1-1 0,0 1-1,0 1 1,0 0 0,0 0 0,-1 1 0,17 3 0,-21-3 9,-1 0 0,1 0 0,-1 0 0,1 1 0,-1 0 0,0-1 0,1 1 0,-1 1 0,0-1 0,0 0 0,0 1 0,-1-1 0,1 1 0,-1 0 0,3 3 0,-2-1 35,-1-1 0,1 1 0,-1 0 0,0 0 0,-1 0 0,1 0-1,-1 0 1,0 1 0,1 9 0,-2-4 55,0 0-1,-1 1 1,0-1 0,-1 0-1,0 0 1,-1 0-1,0 0 1,-1 0 0,-7 15-1,4-14-18,0 0 0,-1-1-1,-1 1 1,0-2 0,0 1 0,-1-1 0,0-1-1,-17 12 1,-10 5 146,-50 26-1,63-41 34,19-9-289,0 0-1,0 0 1,1 1-1,-1-1 1,0 1-1,-4 4 0,59-12 440,-18 4-79,0 2 0,0 1 1,-1 1-1,1 2 0,-1 1 1,0 1-1,36 14 0,-60-17-80,4 0-1692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03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65 175 4480,'0'1'183,"0"-1"1,0 1 0,1 0-1,-1-1 1,0 1-1,0-1 1,0 1-1,1-1 1,-1 1 0,0-1-1,1 1 1,0 0 550,0 0-550,-1-1-1,0 0 1,1 1-1,-1-1 1,1 0-1,-1 1 1,1-1 0,0 0-1,21 6 1965,25-3-432,-19-3-906,-6 1-223,33-4-1,-50 3-537,1-1 1,-1 0-1,0 0 0,0-1 1,1 1-1,-1-1 1,0 0-1,-1-1 1,1 1-1,0-1 0,6-5 1,-8 5-68,0 0-1,-1 0 1,1 0 0,-1 0 0,1-1 0,-1 1-1,0-1 1,-1 0 0,1 1 0,-1-1 0,1 0 0,-1 0-1,0 0 1,0 0 0,-1 0 0,1 0 0,-1 0-1,0 0 1,0-1 0,0 1 0,-1 0 0,-1-5-1,1 5 4,0 0 0,0 0 0,0 0 0,-1 1 0,1-1 0,-1 1 0,0-1 0,0 1 0,0-1 0,-1 1 0,1 0 0,-1 0 0,0 0 0,1 1 0,-1-1 0,-1 1 0,1-1 0,0 1 0,-1 0 0,1 0 0,-1 1 0,1-1 0,-7-1 0,1 1 105,0 1 1,0 0-1,0 1 0,0 0 0,0 0 0,-1 1 1,1 0-1,0 1 0,0 0 0,0 0 0,1 1 1,-1 0-1,1 0 0,-15 9 0,11-5 298,0 0 0,1 1 0,0 0 0,0 0 0,1 2-1,0-1 1,1 1 0,0 0 0,-10 16 0,17-23-299,0 1 0,0-1 0,0 1 0,1-1 0,0 1 0,-1 0 0,1 0 0,1 0 1,-1-1-1,1 1 0,-1 0 0,1 0 0,0 0 0,0 0 0,1 0 0,-1 0 0,1 0 0,0 0 0,0-1 0,0 1 0,1 0 0,-1-1 0,1 1 0,0-1 0,0 1 0,0-1 0,0 0 0,1 0 0,-1 0 1,1 0-1,0 0 0,3 2 0,10 7 99,0-1 0,1-1 0,0 0 0,0-2 0,1 0 1,28 9-1,-20-10-880,29 5 0,28-2-5972,-57-8 1566,-1 5 1642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05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2 3136,'0'0'61,"0"0"0,0 0 0,0-1 0,-1 1 0,1 0 0,0 0 0,0 0 0,0 0 0,-1 0 0,1 0 0,0 0 0,0 0 0,-1-1 0,1 1 0,0 0 0,0 0 0,0 0 0,-1 0 0,1 0 0,0 0 0,0 0 0,-1 0 0,1 0 0,0 0 0,0 1 0,0-1 0,-1 0 0,1 0 0,0 0 0,0 0 0,-1 0 0,1 0 0,-13 5 1151,8-3-288,-20 2 329,4-1-573,-1 1 0,2 1 0,-25 9 0,42-12-623,-1 0-1,1 0 0,-1 0 0,1 0 0,0 0 1,0 1-1,0-1 0,1 1 0,-1 0 1,0 0-1,1 0 0,0 0 0,0 0 0,0 1 1,0-1-1,0 1 0,1-1 0,-1 1 1,1-1-1,0 1 0,-1 4 0,0 8 82,1-1-1,0 1 0,2 30 1,0-24 22,13 178 617,-3-61-66,-8-99-501,8 169 652,-21 391 636,2-470-1341,-6 95 70,-8 49 397,7-11 416,15-237-926,2-1 0,7 41 0,-9-65-103,0 0-1,0 0 1,1 0 0,-1 0 0,0-1 0,1 1 0,-1 0 0,1 0 0,0 0-1,-1-1 1,1 1 0,-1 0 0,1-1 0,0 1 0,0 0 0,-1-1 0,1 1-1,0-1 1,0 1 0,0-1 0,-1 0 0,1 1 0,0-1 0,0 0-1,0 1 1,0-1 0,0 0 0,0 0 0,0 0 0,0 0 0,0 0 0,0 0-1,0 0 1,1-1 0,6 0 6,0 0 0,-1-1 0,12-5 1,1 1 71,1 4 16,0 1 0,1 0-1,-1 2 1,0 1-1,37 6 1,23 3 222,-20-6-2407,-46-5 773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09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507 375 2304,'0'-1'26,"0"1"1,0 0-1,0 0 0,0 0 0,0 0 1,0 0-1,0-1 0,0 1 1,0 0-1,0 0 0,0 0 0,0 0 1,0 0-1,0 0 0,0-1 1,0 1-1,0 0 0,0 0 1,0 0-1,-1 0 0,1 0 0,0 0 1,0 0-1,0-1 0,0 1 1,0 0-1,0 0 0,0 0 0,0 0 1,-1 0-1,1 0 0,0 0 1,0 0-1,0 0 0,0 0 1,0 0-1,-1 0 0,1 0 0,0 0 1,0 0-1,0 0 0,0 0 1,0 0-1,0 0 0,-1 0 0,1 0 1,0 0-1,0 0 0,-1 1 563,2-3-381,-1 1 111,-1-1 0,0 0 1,1 0-1,-1 0 0,0 0 0,0 0 0,0 1 0,0-1 0,0 0 0,0 1 0,-3-4 0,-1 1 1,0-1-1,0 1 0,-1 0 1,0 0-1,1 0 0,-1 1 0,0 0 1,-1 0-1,1 0 0,-1 1 0,1 0 1,-1 0-1,1 1 0,-11-2 1,-20 2 415,0 0 1,-55 8-1,76-5-587,-1 1 0,1 1-1,0 0 1,0 1 0,0 1-1,1 1 1,0 0 0,-16 10-1,26-13-119,0 0 0,0 0-1,0 0 1,0 1 0,1-1-1,0 1 1,0 0 0,0 1-1,0-1 1,1 1 0,0-1-1,0 1 1,1 0 0,-3 6-1,4-7-11,0-1 0,0 1 1,1 0-1,-1-1 0,1 1 0,0 0 0,0-1 0,0 1 0,1-1 0,-1 1 0,1 0 0,0-1 0,1 1 0,-1-1 0,1 0 0,0 1 0,0-1 0,0 0 0,1 0 0,2 3 0,0 0 11,1-1-1,0 0 1,1-1-1,-1 1 1,1-1-1,0-1 1,0 1-1,0-1 0,1 0 1,-1-1-1,1 0 1,0 0-1,0 0 1,0-1-1,1-1 0,10 2 1,-9-2-3,-1-1 0,1 0 0,0 0 0,-1-1 0,1 0 0,-1 0 0,1-1 1,-1-1-1,0 0 0,0 0 0,0 0 0,0-1 0,-1-1 0,11-6 0,-5 1 22,-1-1-1,0 0 1,-1-1-1,0 0 1,-1-1-1,-1 0 1,0 0-1,0-1 1,-2-1-1,0 0 1,9-21-1,-13 25-36,0 0 1,-1 0-1,-1 0 0,0 0 0,0-1 0,-1 1 0,0 0 0,-1-1 1,0 1-1,-1-1 0,-1 1 0,1 0 0,-2 0 0,0 0 0,0 0 1,-1 0-1,0 0 0,-6-11 0,6 16-3,-1-3 6,0-1 1,-1 0-1,0 1 0,-1 1 1,-9-11-1,2 6-10,-1 1 0,0 1 0,-24-14-1,27 18-60,0 1-1,-1 0 0,0 0 0,0 1 0,-21-4 0,29 8 22,0 1 1,0-1-1,0 1 1,0 0-1,0 1 0,0-1 1,-6 2-1,8-2-183,1 1 1,-1 0-1,1 0 1,-1 0-1,1 0 0,-1 0 1,1 0-1,-1 1 0,1-1 1,0 1-1,0-1 0,0 1 1,0 0-1,-2 2 1,4-3 49,0-1 0,-1 1 1,1-1-1,-1 1 0,1-1 1,0 1-1,0 0 0,-1-1 1,1 1-1,0 0 0,0-1 1,0 1-1,0 0 0,-1-1 1,1 1-1,0 0 0,0-1 1,0 1-1,1 0 0,-1-1 1,0 1-1,0 0 0,0-1 1,0 1-1,1 0 0,-1-1 1,0 1-1,1 0 0,-1-1 1,0 1-1,1-1 0,-1 1 1,1-1-1,-1 1 0,1-1 1,-1 1-1,1-1 0,0 1 1,15 14-2742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10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87 2496,'-1'-3'762,"0"-1"-1,0 1 1,0-1 0,1 1 0,-1-1-1,1 1 1,0-6 0,0 8-545,0-1 0,0 0 0,1 0 0,-1 1 0,0-1 0,1 0 0,-1 1 0,1-1 0,-1 0 0,1 1 0,0-1 0,0 1 0,0-1 0,1-1 0,6-5 88,-7 7-276,0-1 0,1 1 0,-1 0 0,1-1 0,-1 1 0,1 0 0,-1 0-1,3-1 1,-1 1-13,1-1-1,0 1 1,-1 0-1,1 0 1,0 0-1,-1 1 1,1-1-1,0 1 1,0 0-1,0 0 1,-1 1 0,1-1-1,0 1 1,5 1-1,-7-2-7,0 1 0,0 0-1,-1 0 1,1 0 0,0 0 0,0 0 0,-1 0-1,1 1 1,0-1 0,-1 0 0,1 1 0,-1-1-1,0 1 1,1 0 0,-1-1 0,0 1-1,0 0 1,0 0 0,0 0 0,-1-1 0,1 1-1,0 0 1,-1 0 0,1 0 0,-1 0 0,0 1-1,0-1 1,0 3 0,0 4 48,-1 0 0,0 0 0,-1 0 1,0-1-1,-5 14 0,-19 41 209,19-48-184,-8 19-23,7-13 8,-1-1 0,-15 23 0,12-16 45,11-23-70,0 0 0,-1 0 0,1-1 0,-1 1 0,-2 3 0,1-4 133,3-3-129,-5 3 152,48-12 427,-26 8-556,20-3 113,43 3 0,-69 2-165,1 0 0,-1 0 0,1 1 1,-1 1-1,0 0 0,0 1 1,21 9-1,-18-8-221,-12-4-170,0-1-1,-1 1 0,1 0 0,0-1 0,-1 1 1,1 0-1,0 0 0,-1 0 0,2 1 0,5 5-1666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11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13 2720,'0'-12'2839,"0"12"-2800,-1 0-1,1 0 1,0 0 0,0 0 0,0 0 0,0 0-1,0 0 1,0 0 0,0 0 0,0 0 0,0 0-1,-1 0 1,1 0 0,0 0 0,0 0 0,0 0-1,0 0 1,0 0 0,0 0 0,0 0 0,0 0-1,-1 0 1,-5 0 2720,4 2-2392,1-1-1,0 0 0,-1 0 1,1 0-1,0 1 1,-1-1-1,1 1 0,-1 2 1,-13 13 1205,6-9-1125,1 1 0,0 1 0,1-1 0,0 1 0,0 1 0,1-1 0,-9 20 0,-8 16 216,17-36-501,1-1-1,0 1 1,1 0-1,-6 21 0,9-25-117,0-1 0,0 1 0,0 0 0,1 0 0,0 0 0,0 0 0,1 0 0,-1 0 0,1 0 0,3 10 0,2 2 27,1 0 1,1 0-1,11 18 0,-16-31-38,0 0-1,1 0 0,-1 0 0,1 0 0,0-1 1,0 0-1,0 1 0,1-2 0,0 1 0,0 0 0,0-1 1,0 0-1,0 0 0,7 2 0,-8-4-10,1 0 0,-1-1 1,0 1-1,0-1 0,1 0 0,-1 0 0,0-1 1,1 1-1,-1-1 0,0 0 0,0 0 0,6-3 1,8-3 54,24-13 1,-34 16-63,139-79-60,-90 50-70,-36 21 24,-1 0 0,0-2 1,-1 0-1,30-31 1,-40 35 49,0 1 1,-1-2 0,-1 1 0,0-1-1,0 0 1,-1-1 0,-1 1 0,0-1-1,0 0 1,3-17 0,-7 25-14,0 0 0,0 0 0,-1 0 1,0 0-1,1 0 0,-2 0 0,1 0 1,-1-6-1,1 9 39,-1 0-1,1 0 1,0-1 0,-1 1 0,0 0 0,1 0-1,-1 0 1,1 0 0,-1 0 0,0 0-1,0 0 1,0 0 0,1 0 0,-1 0 0,0 1-1,0-1 1,0 0 0,0 0 0,0 1 0,-1-1-1,1 1 1,0-1 0,0 1 0,0 0 0,0-1-1,-1 1 1,1 0 0,0 0 0,0-1-1,-1 1 1,-1 1 0,-6 0-48,-1 0-1,1 2 1,0-1 0,-1 1-1,1 0 1,1 1 0,-1 0-1,-9 6 1,5-4 9,-8 5 246,0 2 0,0 0 0,1 1 0,1 1 0,0 0 0,-17 21 0,31-32-114,2 1 0,-1 0 0,0 0 0,1 0 0,0 0 0,0 0 0,1 1 0,-1 0 0,1-1 0,0 1 1,1 0-1,-1 0 0,1 0 0,0 0 0,1 0 0,0 0 0,0 12 0,2-10-25,-1-1 0,1 1 0,0 0 1,1-1-1,0 1 0,0-1 0,0 0 0,1 0 0,0 0 1,0-1-1,1 1 0,0-1 0,9 8 0,-6-7-29,0 0 0,1-1 0,-1 0 0,1-1 0,1 0 0,-1 0 0,1-1 0,0 0 0,19 4 0,-19-6-1157,-1 0-1,1-1 1,12 1 0,1-2-1405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12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2304,'5'6'12483,"12"1"-12017,22 0 11,1-3-1,-1-1 1,47-2 0,-67-1-336,336-16 798,-157 4-774,-34 4-118,419-7 423,-488 16-1653,-56-1-3522,-26 0 2551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14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222 437 1888,'2'-7'726,"2"9"-364,-3-2-351,1 1 575,-6-12 3787,-6-2-2138,6 10-1990,0 1 1,0 0-1,0 0 0,0 0 1,0 0-1,0 1 1,-1-1-1,1 1 0,0 0 1,-1 0-1,1 1 0,-1 0 1,1-1-1,-1 1 0,1 1 1,-6 0-1,0 1-29,0 0 1,1 0-1,-1 1 0,1 0 1,-1 1-1,-11 7 0,16-9-130,0 2 1,1-1-1,-1 0 0,1 1 1,-1 0-1,1 0 0,0 0 1,1 1-1,-1-1 0,-4 9 0,7-11-65,0 0 0,0 0 0,0 0 0,0 0 0,0 0 0,1 0 0,-1 1 0,1-1 0,-1 0 0,1 0 0,0 1 0,0-1 0,0 0 0,0 1 0,0-1 0,1 0 0,-1 0 0,1 1 0,-1-1 0,1 0 0,0 0 0,0 0 0,0 0 0,0 0 0,0 0 0,0 0 0,1 0 0,-1 0 0,3 2 0,0-1 3,-1 1-1,1-1 1,-1-1 0,1 1 0,0 0 0,0-1 0,0 0-1,0 0 1,0 0 0,1 0 0,-1-1 0,1 0 0,-1 1-1,1-2 1,-1 1 0,1 0 0,0-1 0,-1 0 0,1 0-1,0-1 1,-1 1 0,1-1 0,-1 0 0,1 0 0,-1 0-1,1-1 1,-1 0 0,0 0 0,0 0 0,0 0 0,8-6-1,-4 3 36,0-2-1,-1 1 0,1-1 0,-1 0 0,0 0 1,-1-1-1,0 0 0,0 0 0,-1-1 0,8-14 0,-7 7-25,-1-1 0,0 0 0,-1 0 0,-1 0 0,-1-1-1,0 1 1,-1-1 0,-1 1 0,-3-26 0,1 23-16,-1 1-1,-1-1 1,-1 1 0,-1 0 0,0 0 0,-1 1 0,-1 0 0,-12-19-1,17 31-24,-1 1 0,0 0-1,0 0 1,0 1 0,-1-1-1,0 1 1,1 0 0,-1 0-1,-1 0 1,-7-4-1,10 7-86,0-1-1,0 1 0,0 0 0,0 0 0,0 0 0,0 0 0,0 1 0,-1-1 0,1 1 0,0 0 0,0 0 0,-1 0 0,1 0 0,0 1 0,0-1 0,-1 1 1,1 0-1,0 0 0,0 0 0,-5 2 0,6-2-117,1 0 1,-1 0-1,1 1 1,-1-1-1,1 0 1,-1 1-1,1-1 1,0 1-1,0-1 1,0 1-1,0 0 1,0-1 0,0 1-1,0 0 1,0 0-1,1-1 1,-1 1-1,0 3 1,-4 21-1580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14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5312,'0'0'1701,"0"0"-1622,0 0 0,0 0 0,0-1 0,0 1 0,2-3 1423,-2 3-1423,1 0 0,-1-1 0,0 1 0,0 0 0,0 0 0,1 0 0,-1 0 0,0 0 0,6 0 237,-1 1 0,0 0-1,0 0 1,0 1 0,0 0 0,0-1 0,-1 2-1,1-1 1,0 0 0,-1 1 0,0 0 0,1 0-1,-1 0 1,-1 1 0,1-1 0,5 7 0,3 4 249,0 1 1,-2 0 0,13 20 0,16 51 1521,-33-69-2062,2 1 1,0-1-1,1 0 1,0 0-1,22 27 1,-30-43-331,0 0-1,0 0 1,0-1 0,0 1 0,0 0 0,0-1 0,0 1 0,0 0 0,0-1-1,0 0 1,0 1 0,0-1 0,0 0 0,0 1 0,1-1 0,-1 0-1,0 0 1,0 0 0,0 0 0,0 0 0,1 0 0,-1 0 0,0 0 0,0-1-1,0 1 1,0 0 0,2-2 0,9-2-2068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3:43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1 340 1728,'8'-3'5124,"-8"3"-5040,4 8 3200,-3-2-3862,-1-6 605,0 0 1,0 0-1,0 1 0,0-1 0,0 0 0,0 0 0,0 1 0,0-1 0,0 0 0,1 0 0,-1 1 0,0-1 1,0 0-1,0 0 0,0 0 0,1 1 0,-1-1 0,0 0 0,0 0 0,0 0 0,1 0 0,-1 0 1,0 1-1,0-1 0,1 0 0,-1 0 0,0 0 0,0 0 0,1 0 0,-1 0 0,0 0 0,0 0 0,1 0 1,-1 0-1,0 0 0,0 0 0,1 0 0,-1 0 0,0 0 0,1 0 0,11-3 576,-10 2-418,4 0-72,-1 0-1,1 1 1,0-1 0,7 1 0,20-1 150,155-26 465,18-3-294,92-17 206,299-56 850,-288 45-926,-173 32-406,-25 4-67,166-11 1,-89 32-55,-108 1-463,-31 0 154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29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1016 4224,'34'-25'5136,"17"-18"-3072,40-43-1045,17-14-678,-81 77-254,2 1 0,33-20 0,-54 37-118,1 0-1,0 1 1,0 0-1,10-3 1,-17 6 25,1 1 0,-1-1 1,0 1-1,0 0 1,1 0-1,-1 0 0,0 0 1,0 0-1,0 0 0,4 1 1,-5-1 7,0 1 0,0-1 0,1 1 0,-1 0 0,0-1 1,0 1-1,0 0 0,0 0 0,0-1 0,0 1 0,-1 0 1,1 0-1,0 0 0,0 0 0,-1 0 0,1 0 0,0 0 1,-1 1-1,2 1 0,-1 1 43,0 0 0,0 0 1,-1 1-1,1-1 0,-1 0 0,0 0 0,0 1 1,0-1-1,-1 0 0,-1 7 0,-1 5 149,-9 21-1,11-37-192,-9 26 165,-1 0 0,-22 34 0,-35 44 499,36-57-398,18-30 294,13-16-193,8-8 4,38-34-54,61-43 1,-25 22-727,-50 36 265,59-44-674,-88 68 803,0 1 1,0 0-1,0 0 0,1-1 1,-1 1-1,0 1 0,0-1 1,1 0-1,-1 0 0,1 1 1,-1 0-1,1-1 0,-1 1 1,4 0-1,-4 1 19,-1-1 0,0 0 1,0 1-1,0-1 0,0 0 0,0 1 1,0 0-1,0-1 0,0 1 0,0 0 1,0-1-1,0 1 0,0 0 0,0 0 1,-1 0-1,1 0 0,0-1 0,0 1 1,-1 0-1,1 1 0,-1-1 0,1 0 1,-1 0-1,1 0 0,-1 0 0,0 0 1,0 0-1,1 1 0,-1-1 0,0 2 1,-1 8 92,1 0 0,-2 0 1,0-1-1,-6 22 0,5-21-14,-9 18 42,10-26-93,1 0-1,-1 0 0,0 1 0,1-1 0,0 0 0,0 1 1,0-1-1,0 1 0,1-1 0,-1 1 0,1-1 0,0 7 0,0-10-22,0 1-1,0-1 1,1 1-1,-1-1 1,0 0-1,0 1 0,1-1 1,-1 0-1,0 1 1,0-1-1,1 0 0,-1 1 1,0-1-1,1 0 1,-1 0-1,0 1 1,1-1-1,-1 0 0,1 0 1,-1 0-1,0 1 1,1-1-1,-1 0 1,1 0-1,-1 0 0,1 0 1,-1 0-1,0 0 1,1 0-1,-1 0 0,1 0 1,-1 0-1,1 0 1,-1 0-1,0 0 1,1-1-1,0 1 0,2-1 16,-1 1-1,1-1 0,0-1 1,0 1-1,-1 0 0,3-2 0,9-7 46,-1 0 0,19-20 0,-20 17-229,1 2 1,24-18-1,-36 28 145,0 0 0,0 1-1,0-1 1,0 0 0,0 1 0,0-1 0,0 1 0,0 0 0,1-1 0,-1 1-1,0 0 1,0 0 0,0 0 0,0-1 0,1 1 0,-1 0 0,0 1 0,0-1 0,2 0-1,-2 1 7,0-1 0,0 1-1,0 0 1,0-1 0,0 1-1,-1 0 1,1 0-1,0-1 1,-1 1 0,1 0-1,0 0 1,-1 0 0,1 0-1,-1 0 1,0 0-1,1 0 1,0 1 0,0 6-18,1-1 1,-1 1 0,-1-1-1,0 14 1,0-15 4,-1 20-41,1 25 29,0-47 55,0-1 0,1 1 1,0-1-1,-1 0 0,1 1 0,0-1 0,1 0 0,-1 0 0,0 0 0,1 0 0,3 5 0,-4-7-3,0 0 0,0 0 0,1 0 0,-1 0 0,0 0 0,1 0 0,-1 0 0,1-1 0,-1 1 0,1-1 0,-1 1 0,1-1 0,-1 1 0,1-1 0,0 0 0,-1 0 0,1 1 0,0-1 0,2-1 0,5 0 81,0 0 1,13-4-1,-14 3-72,7-2-1,212-58-9,-195 51-5,-1-2 0,-1-1 0,0-1 0,-1-2 0,30-21 0,-30 15 60,-14 11-179,0 0 0,25-14 0,-39 26 105,-1 0 1,0 0-1,0-1 1,0 1-1,0 0 1,0 0 0,1 0-1,-1 0 1,0 0-1,0 0 1,0 0-1,0 0 1,1 0-1,-1 0 1,0 0-1,0 0 1,0 0-1,0 0 1,1-1-1,-1 1 1,0 1-1,0-1 1,0 0 0,0 0-1,1 0 1,-1 0-1,0 0 1,0 0-1,0 0 1,0 0-1,1 0 1,-1 0-1,0 0 1,0 0-1,0 0 1,0 1-1,0-1 1,1 0 0,-1 0-1,0 0 1,-1 9-2,-10 13 71,5-13-22,-1 0 0,0-1 0,0 1 0,-1-1 1,-10 9-1,-50 34-214,44-33 152,1-2 14,10-8 17,1 1-1,0 0 0,1 1 1,0 1-1,0-1 0,-9 14 1,19-23-3,0 1 1,0-1 0,0 1-1,1-1 1,-1 1-1,0 0 1,1-1-1,0 1 1,-1-1 0,1 1-1,0 2 1,0-4-7,0 1 1,0-1-1,0 1 1,0-1 0,0 1-1,0 0 1,1-1-1,-1 1 1,0-1 0,0 1-1,1-1 1,-1 1-1,0-1 1,1 1-1,-1-1 1,0 0 0,1 1-1,-1-1 1,1 0-1,-1 1 1,1-1 0,-1 0-1,1 1 1,-1-1-1,1 0 1,-1 0-1,1 1 1,-1-1 0,1 0-1,-1 0 1,1 0-1,-1 0 1,1 0 0,0 0-1,-1 0 1,1 0-1,-1 0 1,2 0-1,4-1 31,1 1-1,0-1 1,-1-1-1,1 1 1,-1-1-1,1 0 0,-1-1 1,0 1-1,0-1 1,8-6-1,9-6 31,27-23-1,-6 3-64,-9 12-361,-35 23 349,0-1-1,0 1 0,1 0 0,-1 0 0,0 0 1,0 0-1,0-1 0,1 1 0,-1 0 0,0 0 1,0 0-1,0 0 0,1 0 0,-1 0 0,0-1 0,0 1 1,1 0-1,-1 0 0,0 0 0,1 0 0,-1 0 1,0 0-1,0 0 0,1 0 0,-1 0 0,0 0 1,0 0-1,1 0 0,-1 1 0,0-1 0,0 0 0,1 0 1,-1 0-1,0 0 0,0 0 0,1 0 0,-1 1 1,0-1-1,1 12-176,-8 18 33,7-29 149,-4 12 19,-3 23 1,7-32 14,-1 1 0,1-1 0,0 0 1,0 0-1,0 0 0,0 1 0,1-1 0,0 0 0,0 0 1,1 5-1,-1-8-21,0 0-1,-1 0 1,1 0 0,0 0-1,0 0 1,0 0 0,-1-1 0,1 1-1,0 0 1,0-1 0,0 1 0,0 0-1,0-1 1,0 1 0,1-1-1,-1 1 1,0-1 0,0 0 0,0 0-1,0 1 1,0-1 0,1 0 0,-1 0-1,0 0 1,0 0 0,0 0-1,1 0 1,1-1 0,4-1 20,1 1 0,0-2 0,9-3 0,-8 3-9,95-32 153,99-36-176,-164 54-14,0-1-1,-1-2 1,36-25 0,38-42 97,-107 84-283,-11 10 17,-20 19-49,13-12 241,-11 8-76,-1-1 0,-50 32 0,-10 8 61,84-61 12,0 0-1,1 1 1,-1-1-1,1 1 1,-1-1-1,1 1 1,-1-1-1,1 1 1,-1-1-1,1 1 1,0-1 0,-1 1-1,1 0 1,0-1-1,0 1 1,-1 0-1,1-1 1,0 1-1,0 0 1,0-1-1,0 2 1,0-2 6,0 1 0,0 0 0,0-1 0,1 1 0,-1-1 0,0 1 0,1-1 0,-1 0 0,0 1 0,1-1 0,-1 1 0,1-1 0,-1 0 0,1 1 0,-1-1 0,1 0 0,-1 1 0,1-1 0,-1 0 0,1 1 0,2 0 32,0 0 0,0 0 0,1-1 0,-1 1 0,0-1 0,0 1 0,0-1 0,5-1-1,1 0 0,0 0 0,0-1 0,0 0 0,0 0-1,-1-1 1,1-1 0,-1 1 0,0-1-1,0-1 1,0 1 0,-1-1 0,1-1 0,-1 1-1,0-1 1,-1-1 0,0 1 0,0-1-1,0 0 1,-1-1 0,0 1 0,0-1 0,-1 0-1,6-14 1,-5 11-92,-2 2-416,-11 18 17,-7 13 389,1 0 0,0 1 0,2 1 0,-11 29 0,0 2 26,-121 230-55,132-264 81,-188 367 233,196-381-195,-2 7 63,-1 0-1,0-1 0,-13 18 1,19-30-51,0 0 1,1 0-1,-1 0 0,0 0 1,0 0-1,0 0 1,0 0-1,-1 0 1,1 0-1,0-1 0,0 1 1,0-1-1,-1 1 1,-1 0-1,2-1-28,1 0-1,-1 0 1,1 0-1,-1 0 1,1 0-1,-1 0 1,1 0-1,-1-1 1,1 1-1,-1 0 1,1 0-1,0-1 1,-1 1 0,1 0-1,-1 0 1,1-1-1,0 1 1,-1 0-1,1-1 1,0 1-1,-1-1 1,1 1-1,0 0 1,0-1-1,-1 1 1,1-2-1,-2-2 3,1-1 0,0 0 0,0 1 0,0-1 0,1 0 0,-1 0 0,1-5 0,1-13-64,2 1-1,0-1 1,1 0 0,1 1-1,1 0 1,16-39-1,5 3-258,39-64 0,-38 76 189,3 1-1,51-57 0,-54 71 5,2 1 0,0 2 1,2 1-1,1 1 0,1 1 0,2 3 1,0 0-1,1 3 0,47-19 0,-52 26-12,1 1-1,0 1 0,0 1 0,1 2 0,42-3 0,-71 10 121,0 0 1,0 0-1,0 1 0,0-1 0,0 1 1,6 2-1,-10-3 15,0 0 1,0 1-1,0-1 0,1 1 1,-1-1-1,0 1 1,0-1-1,0 1 0,0 0 1,0-1-1,0 1 1,0 0-1,0 0 0,0 0 1,0 0-1,-1 0 1,1 0-1,0 0 0,-1 0 1,1 0-1,0 0 0,-1 0 1,1 0-1,-1 1 1,0-1-1,1 0 0,-1 0 1,0 2-1,0 0 25,0-1-1,-1 1 0,0-1 1,1 1-1,-1-1 1,0 1-1,0-1 1,0 0-1,0 0 0,-3 4 1,-19 22 254,17-20-171,-7 8 33,9-9-69,-1-1-1,-1 1 0,1-1 1,-1-1-1,-11 10 0,15-14 193,7-6-101,14-9-13,17-8-385,0 1 0,1 1 0,67-23 0,-100 41 139,0 1 0,1 0 0,-1 0 1,0 0-1,1 0 0,-1 1 0,1 0 0,-1 0 1,0 0-1,1 0 0,-1 1 0,1 0 1,7 2-1,-9-2 82,0 1 1,0-1-1,0 1 1,0 0-1,0 0 1,0 0-1,-1 0 1,1 1-1,-1-1 1,1 1-1,-1 0 1,0-1-1,0 1 1,0 0-1,-1 0 1,1 0-1,2 7 1,1 6-50,-3-10 87,0 1 1,0-1-1,5 10 1,-6-15-8,-1 0 0,1 0-1,-1 0 1,1 0 0,0 0 0,0 0 0,-1 0 0,1-1 0,0 1 0,0 0-1,0-1 1,0 1 0,0 0 0,0-1 0,0 1 0,0-1 0,0 1 0,0-1-1,0 0 1,0 1 0,0-1 0,0 0 0,0 0 0,0 0 0,0 0 0,3 0-1,7-3 122,1 0-1,-1-1 1,1 0-1,-1-1 1,18-10-1,2-1 77,9-3 234,66-42 0,-94 53-492,0-1 0,0-1 0,-1 0 0,0 0 0,-1-1 0,0-1 0,-1 1-1,16-26 1,-23 28-285,-6 6-66,2 3 319,1 1 1,-1-1-1,0 1 0,1-1 1,-1 1-1,0-1 0,1 1 1,-1 0-1,-1 1 0,-19 15-36,0 0-1,1 1 0,1 1 1,-27 34-1,44-49 118,-1 0 0,1 1-1,1-1 1,-1 1 0,1 0 0,-1-1-1,-2 11 1,5-14-8,0 1-1,-1 0 1,1 0 0,0-1-1,0 1 1,0 0 0,0-1-1,0 1 1,1 0-1,-1 0 1,0-1 0,1 1-1,-1 0 1,1-1 0,0 1-1,-1-1 1,1 1-1,0-1 1,0 1 0,0-1-1,0 1 1,0-1 0,1 0-1,-1 0 1,0 1 0,3 0-1,1 2 15,1-1 1,0 0-1,0 0 0,0 0 1,0-1-1,0 0 0,1 0 0,-1-1 1,1 0-1,9 1 0,6-1 58,39-4-1,-33 1 47,0-3 0,0 0 0,-1-1 0,1-2 0,-1-1 0,-1-1 0,0-1-1,48-29 1,-46 22-56,-1-2-1,-1 0 1,-1-2-1,-1-1 1,-1-1-1,-1 0 1,24-37-1,11-26 108,-5-2-1,49-112 1,-78 147-417,-1-1 1,18-81-1,-35 115 137,4-40 1,-9 60 94,0-1 0,1 1 0,-1 0-1,0-1 1,0 1 0,0-1 0,0 1 0,-1 0 0,1-1 0,0 1 0,0-1 0,-1 1 0,1 0 0,-2-3 0,2 4 5,0 0 1,-1 0 0,1 0 0,0 0 0,0 0 0,-1 0-1,1 0 1,0 0 0,0 0 0,-1 0 0,1 0 0,0 0-1,0 0 1,-1 0 0,1 0 0,0 0 0,-1 0-1,1 0 1,0 0 0,0 1 0,0-1 0,-1 0 0,1 0-1,0 0 1,0 0 0,0 1 0,-1-1 0,-12 15-120,-157 245-109,99-128 238,-82 219-1,43 16 884,104-339-572,6-28-289,0 0-1,-1 1 1,1-1-1,0 1 0,0-1 1,0 1-1,0-1 0,-1 0 1,1 1-1,0-1 0,0 0 1,-1 1-1,1-1 1,0 0-1,0 1 0,-1-1 1,1 0-1,0 1 0,-1-1 1,1 0-1,-1 0 0,1 0 1,0 1-1,-1-1 0,0 0 1,1 0-6,-1 0 0,1 0 1,-1 0-1,1-1 0,0 1 0,-1 0 1,1 0-1,-1 0 0,1-1 0,0 1 0,-1 0 1,1-1-1,0 1 0,-1 0 0,1-1 1,0 1-1,-1 0 0,1-1 0,-9-18 326,4 1-360,0 0-1,2 0 1,-2-30-1,2 16-82,1 19-57,0-1 0,1 1 0,1-1 0,2-20-1,-1 29 65,0 1 0,0 0-1,0 0 1,0 0 0,1 0-1,0 1 1,0-1-1,0 0 1,0 1 0,0-1-1,1 1 1,-1-1 0,1 1-1,0 0 1,0 0 0,0 1-1,0-1 1,8-4-1,0 2 50,0-1-1,1 2 0,0-1 0,0 2 0,0 0 0,1 0 0,-1 1 0,16-1 0,11 2-28,53 3 0,-68 0 58,0 1-1,0 1 0,24 8 0,-35-8-29,0 0 0,0 1 0,-1 1-1,1 0 1,-1 1 0,19 14 0,-28-19 105,0 1-1,0 0 0,0 0 1,0 0-1,-1 0 1,0 0-1,1 0 0,-1 1 1,0 0-1,-1-1 1,1 1-1,-1 0 0,1-1 1,-1 1-1,0 0 1,-1 0-1,1 0 1,-1 0-1,1 0 0,-1 0 1,-1 0-1,1 0 1,0 0-1,-1 0 0,0 0 1,0 0-1,0 0 1,0 0-1,-1 0 0,1-1 1,-1 1-1,0 0 1,0-1-1,-4 5 0,5-7-27,1-1-1,-1 1 0,1 0 1,-1-1-1,0 1 0,1 0 0,-1-1 1,0 1-1,1-1 0,-1 0 1,0 1-1,1-1 0,-1 1 0,-1-1 1,2 0-25,0 0 1,0 0 0,-1 0-1,1 0 1,0 0 0,0-1-1,0 1 1,0 0 0,0 0 0,-1 0-1,1 0 1,0 0 0,0-1-1,0 1 1,0 0 0,0 0-1,0 0 1,0-1 0,0 1-1,0 0 1,0 0 0,-1 0-1,1-1 1,0 1 0,0 0 0,0 0-1,0 0 1,0-1 0,0 1-1,1 0 1,-1 0 0,0 0-1,0-1 1,0 1 0,0-3-59,1 0 0,0 0 0,0 0 1,0 0-1,0 0 0,0 0 0,2-2 0,8-9-415,-1 0-1,1 1 1,1 0-1,1 1 1,-1 1-1,2 0 1,0 1-1,0 0 1,16-8-1,-21 13 276,1 0-1,17-6 1,-22 9 139,0 1 1,-1 0-1,1 0 1,0 0 0,0 1-1,-1-1 1,1 1-1,8 1 1,-9 0 18,4 0 34,-1 0 0,0 1 0,1 0 0,9 4 0,-16-5 40,1-1 1,-1 1 0,0-1 0,0 1 0,0 0 0,0-1 0,1 1 0,-1 0 0,0 0 0,0 0 0,-1 0 0,1 0 0,0 0 0,0 0 0,0 0-1,-1 0 1,1 0 0,0 1 0,-1-1 0,1 0 0,-1 0 0,0 1 0,1-1 0,-1 0 0,0 1 0,0-1 0,0 0 0,0 1 0,0-1-1,0 0 1,0 1 0,0-1 0,-1 2 0,-2 5 227,0-1 0,-1 1 0,0-1-1,0 0 1,-1 0 0,-6 8 0,6-8-111,-1 1 1,1-1-1,1 1 1,-1 0-1,1 0 0,-3 10 1,5-11-60,0 1 1,1 0-1,0 0 1,0 11-1,1-16-68,0 1 1,1 0-1,-1 0 0,1 0 0,0 0 1,0-1-1,0 1 0,0 0 1,0-1-1,1 1 0,2 2 0,1 1 27,1-1 0,-1 0 0,1 0-1,1 0 1,-1-1 0,1 0-1,0 0 1,0-1 0,1 0 0,-1 0-1,1-1 1,0 0 0,12 4 0,1-2-91,0 0 0,1-1 0,0-2 1,22 1-1,76-9-5236,-117 5 5046,54-3-2957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14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640 1 5632,'-2'0'183,"0"0"1,0 1 0,0-1-1,-1 1 1,1-1 0,0 1-1,0 0 1,1 0 0,-1 0-1,0 0 1,0 0-1,0 0 1,1 1 0,-1-1-1,0 1 1,1-1 0,0 1-1,-1-1 1,-1 4 0,-7 6 1284,-159 145 5435,128-124-6186,-1-1 1,-60 32 0,-100 61-2590,197-120 1255,0 0 0,0 0-1,-7 7 1,11-9 180,0-1-1,0 0 1,0 1 0,1-1-1,-1 1 1,0-1 0,0 1-1,1-1 1,-1 1-1,0 2 1,4 13-3040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43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186 495 736,'1'8'6252,"-16"-7"-5401,4 0-466,-2 6 29,0 0 1,1 2-1,-23 18 1,-5 5 87,36-29-490,0 0 0,-1 1 0,1-1 0,1 1-1,-1 0 1,0 1 0,1-1 0,0 0 0,-4 8 0,6-9-16,0-1-1,0 1 1,0-1 0,0 1-1,1-1 1,-1 1-1,1 0 1,-1-1-1,1 1 1,0 0 0,0-1-1,0 1 1,1 0-1,-1-1 1,1 1-1,-1-1 1,1 1 0,0 0-1,0-1 1,2 4-1,-2-4 10,0 0 0,0-1 0,0 1 0,1 0 0,-1-1 0,0 0-1,1 1 1,-1-1 0,1 0 0,0 1 0,-1-1 0,1 0 0,0 0 0,0 0-1,0-1 1,0 1 0,0 0 0,0-1 0,0 1 0,0-1 0,0 0 0,0 1-1,0-1 1,0 0 0,0 0 0,0-1 0,0 1 0,0 0 0,4-2 0,4-1 73,0 0 0,0-1 1,0 0-1,13-9 0,-20 12-34,5-4-35,-1-1 1,1 0-1,9-9 1,-3 2 26,-7 6-40,0-1-1,0 0 0,0 0 1,-1 0-1,0-1 1,-1 0-1,0 0 0,0-1 1,-1 0-1,-1 1 1,1-1-1,3-20 0,-2-3 64,-1 0 1,-1-60-1,-4 52-20,-2-1 0,-10-49 0,8 59-106,3 17 67,0 0 1,-2 0 0,0 1-1,-8-23 1,7 19 13,4 16-13,1 0 0,0 0 0,-1 0 0,1 0 0,-1 0 0,0 0 0,1 0 0,-1 0 0,0 1 1,0-1-1,-2-2 0,3 4-1,0 0 1,0 0 0,0 0-1,0 0 1,0 0 0,0 0-1,0 0 1,0 0 0,-1 0 0,1 0-1,0 0 1,0 0 0,0 0-1,0 0 1,0 0 0,0 0-1,0 0 1,0 0 0,-1 0 0,1 0-1,0 0 1,0 0 0,0 0-1,0 0 1,0 0 0,0 0-1,0 0 1,0 0 0,-1 0-1,1 0 1,0 0 0,0 0 0,0 0-1,0 0 1,0 0 0,0 0-1,0 0 1,0 1 0,0-1-1,0 0 1,0 0 0,-1 0-1,0 7 77,2 10 140,-1-17-210,5 168 1519,1-80-821,-1-5 238,20 105 1,-21-174-1030,0 1 1,9 22-1,0-12-2377,-4-13 959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18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324 463 2080,'0'-2'274,"0"1"1,0 0-1,0 0 1,0 0-1,0 0 1,-1-1 0,1 1-1,0 0 1,-1 0-1,1 0 1,-1 0-1,0 0 1,1 0-1,-1 0 1,0 0-1,1 0 1,-1 0-1,0 0 1,-1 0-1,0-1-20,0 1-1,-1-1 1,1 1-1,0 0 1,-1 0-1,1 0 1,-1 0-1,-3 0 1,-3-1 214,1 1 0,0 1 0,-1-1 0,-15 3 0,-7 0 1021,20-2-1071,0 1 0,1 0 0,-1 1-1,-15 4 1,14-2-158,-3 1 117,0 0-1,-24 13 1,35-16-352,0 0-1,1 1 0,-1-1 0,1 1 1,-1 0-1,1 0 0,0 1 1,0-1-1,0 0 0,1 1 1,-1 0-1,1 0 0,0 0 0,-3 5 1,5-7-8,-1 0 0,1 0 0,0 0 0,0 0 0,-1 0 0,1 0 0,0 0 0,1-1 0,-1 1 0,0 0 1,0 0-1,1 0 0,-1 0 0,1 0 0,0-1 0,0 1 0,-1 0 0,1 0 0,0-1 0,0 1 0,1-1 0,-1 1 0,0-1 0,0 1 0,1-1 0,-1 0 1,3 2-1,1 1 41,-1-1 0,1 0 0,0 0 1,1 0-1,-1 0 0,0-1 1,10 3-1,-9-4-8,0 0 0,1-1 1,-1 1-1,0-1 1,0 0-1,1-1 0,-1 0 1,0 0-1,0 0 0,0 0 1,0-1-1,0 0 0,8-4 1,-4 1 13,0 0-1,-1-1 1,1 0 0,-1-1 0,0 0 0,11-11 0,-10 6-30,-1 0 1,0 0 0,0 0-1,-2-1 1,1 0-1,-2-1 1,0 0 0,0 0-1,-1 0 1,4-23 0,-5 18-76,-1-1 0,-1 1 0,0-1 0,-2 1 0,0-1 0,-2 0 0,-5-31 0,4 41 15,1 0 0,-2 0 0,1 1 0,-2-1 0,1 1 0,-1 0 0,0 0 0,-1 1 0,0 0 1,0 0-1,-1 0 0,-13-11 0,13 13-9,0 0 0,-1 1 0,1 0 1,-1 1-1,0-1 0,-1 2 0,1-1 1,-1 1-1,1 0 0,-1 1 0,0 0 1,0 0-1,0 1 0,-11 0 0,18 1-191,-1 0 0,1 0-1,0 0 1,0 0-1,-1 1 1,1-1-1,0 1 1,0 0-1,0-1 1,0 1 0,0 0-1,0 0 1,0 0-1,0 1 1,0-1-1,-3 3 1,5-3-6,-1-1 0,1 1 1,-1 0-1,1-1 0,0 1 0,-1 0 1,1 0-1,0-1 0,-1 1 0,1 0 0,0 0 1,0 0-1,0-1 0,0 1 0,0 0 1,-1 0-1,2 0 0,-1 0 0,0 1-150,1-1 0,-1 1 0,1-1-1,-1 1 1,1-1 0,0 0-1,-1 1 1,1-1 0,0 0 0,0 0-1,0 0 1,0 0 0,1 2 0,15 9-2077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19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67 5632,'-19'-3'1834,"18"3"-1710,0-1-1,1 1 0,-1 0 1,0 0-1,1-1 0,-1 1 0,0-1 1,1 1-1,-1-1 0,0 1 1,1-1-1,-1 1 0,1-1 1,-1 1-1,1-1 0,-1 0 0,1 1 1,0-1-1,-1 0 0,1 1 1,0-1-1,0 0 0,-1 0 0,1 1 1,0-1-1,0 0 0,0 0 1,0 1-1,0-1 0,0 0 0,0 0 1,0 0-1,0 0 0,2-3 70,1 1-1,-1 0 1,1 0-1,0 0 1,0 0-1,0 1 1,0-1 0,0 1-1,1 0 1,-1 0-1,1 0 1,-1 0-1,1 0 1,0 1-1,0 0 1,0 0-1,0 0 1,0 0-1,4 0 1,-5 1-167,0 0 0,0-1 1,0 2-1,-1-1 0,1 0 1,0 1-1,0-1 0,0 1 1,0 0-1,0 0 0,-1 0 1,1 0-1,0 0 0,-1 1 1,1-1-1,-1 1 0,1 0 1,-1 0-1,0 0 0,0 0 0,4 4 1,-4-3-2,0 0 1,0-1-1,0 1 1,-1 0-1,1 0 0,-1 1 1,0-1-1,0 0 1,0 0-1,0 0 1,0 1-1,-1-1 1,0 1-1,1-1 1,-1 0-1,-1 1 0,1-1 1,0 1-1,-1 2 1,-2 2 164,1 0 1,-1 0-1,0-1 1,0 1 0,-1-1-1,0 0 1,0 0-1,-1 0 1,0-1-1,-10 11 1,13-14 52,-1 0 0,1 0 1,-1 1-1,1-1 0,0 0 1,0 1-1,-2 6 0,12-9 27,0-1-1,-1 0 0,16-3 1,-6 0-2062,0 2 426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19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62 3808,'-1'-1'237,"-1"0"1,1 0-1,0 1 1,-1-1-1,1 0 1,-1 1-1,1 0 1,-1-1-1,1 1 1,-1 0-1,1-1 1,-1 1-1,1 0 1,-1 0-1,1 0 1,-1 1-1,1-1 1,-1 0-1,1 0 1,-3 1-1,-2 1 1805,-1-1-1541,0 0 0,1 1-1,-1 0 1,0 0 0,1 1 0,0-1 0,-1 1 0,1 1-1,0-1 1,-9 8 0,7-3-358,1 0 0,-1 0 1,2 0-1,-1 1 0,1 0 0,1 1 0,-1-1 0,2 1 0,-1 0 0,1 0 0,1 0 1,0 1-1,0-1 0,1 1 0,0 0 0,1 0 0,1-1 0,-1 1 0,2 11 0,0-10-72,1-1-1,-1 1 0,2-1 1,0 1-1,0-1 0,1 0 1,0 0-1,1-1 0,0 0 1,0 1-1,2-1 0,-1-1 0,1 1 1,0-1-1,1-1 0,0 1 1,16 12-1,-13-14-8,-1 1-1,1-2 1,0 0-1,1 0 1,0-1 0,0 0-1,0-1 1,0 0 0,1-1-1,13 2 1,-17-4-51,1-1 1,0 0 0,-1 0 0,1-1-1,-1-1 1,1 1 0,-1-1-1,1-1 1,-1 0 0,0 0 0,0-1-1,-1 0 1,1 0 0,8-7-1,-3 1-78,0 0 0,-1-2-1,0 0 1,-1 0 0,21-28-1,45-80-699,-62 92 664,0 2-50,-2 0 0,17-44 0,-29 63 113,-1 1 1,1-1-1,-1 0 0,0 0 1,0 1-1,-1-1 0,0 0 1,-1 0-1,1 0 0,-1 0 1,0 1-1,-1-1 0,0 0 1,0 1-1,-4-10 0,5 14 15,0 0-1,-1-1 0,1 1 0,0 0 0,-1 0 1,0 0-1,1 0 0,-1 0 0,0 0 0,0 1 0,0-1 1,0 1-1,0-1 0,-1 1 0,1 0 0,0 0 0,-1 0 1,1 0-1,-1 0 0,1 0 0,-1 1 0,1-1 1,-1 1-1,1 0 0,-1-1 0,1 1 0,-1 1 0,0-1 1,-4 1-1,0 1 31,0-1 1,1 2-1,-1-1 1,0 1-1,1 0 1,-1 1-1,1-1 1,0 1-1,-10 9 0,5-3 218,1 0-1,0 1 1,0 0-1,2 1 0,-1 0 1,1 0-1,1 1 0,0 0 1,1 1-1,1-1 1,-6 20-1,5-13-33,2 1 0,1 0 0,0-1 0,1 1 0,2 0 0,0 0 1,4 30-1,-2-38-65,0 0 0,1 0 1,1 0-1,0 0 0,1-1 1,0 0-1,12 19 0,-12-23-260,1 0 0,0 0 0,0-1 0,11 10 0,-11-11-622,0-1 1,1 0 0,0-1 0,0 0 0,14 7-1,4-3-2041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20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18 168 3968,'-17'-13'9653,"17"13"-9561,0 0 1,1 0-1,18-9 558,1 1 0,0 2 0,24-6-1,63-9-107,252-27 546,359 7-320,-526 35-3391,-151 3 1199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21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347 430 2912,'-9'-11'832,"8"9"-642,0 1 0,0-1 0,0 1 0,0-1 0,0 1 0,0 0 0,0-1 0,-1 1-1,1 0 1,0 0 0,-1 0 0,1 0 0,-1 0 0,0 0 0,1 0 0,-1 1-1,0-1 1,1 1 0,-1-1 0,0 1 0,0 0 0,-2-1 0,-2 2 130,0-1 0,0 1 1,0 1-1,0-1 1,-8 4-1,7-3-8,-7 3 141,1 1 0,0 0 0,0 1-1,1 0 1,0 1 0,0 0 0,-16 15 0,8-4 264,1 1 1,-31 40 0,41-46-473,-14 23 1,21-34-194,0 1 1,0 0-1,1 0 0,-1 0 1,1 0-1,0 0 1,0 0-1,1 0 1,-1 0-1,1 0 1,0 8-1,0-11-34,0 0 0,1 0 0,-1 0 0,0 0 0,0 0 0,1 0 0,-1 0 0,1 0 0,-1-1 0,1 1 0,-1 0 0,1 0 0,0 0 0,-1 0 0,1 0 0,0-1 0,0 1 0,-1 0 0,1-1 0,0 1 0,0-1 0,0 1 0,0-1 0,0 1 0,0-1 0,0 1 0,0-1 0,0 0 0,0 0 0,0 0 0,0 1 0,0-1 0,0 0 0,2 0 0,1-1 18,1 1 1,0-1-1,-1 0 1,1 0-1,-1 0 1,7-3-1,1-1 0,-1-1-1,0 0 0,-1-1 0,0 1 0,0-2 1,12-11-1,-3 0 108,29-37 1,-29 30-77,0 0 1,-2-1-1,-2-1 1,0 0 0,-2-1-1,-1 0 1,-1-1-1,12-54 1,-22 74-55,1 0 1,-1 0 0,0 0 0,-1 0-1,-1 0 1,1 0 0,-2 0 0,1 0-1,-1 0 1,-1 0 0,0 0-1,-5-10 1,5 12-22,-1 1-1,0-1 1,-1 1-1,0 1 1,0-1-1,-1 1 1,1 0-1,-1 0 1,-1 0-1,1 1 1,-1 0-1,0 0 1,0 1-1,0 0 1,-11-4-1,9 4-37,0 1-1,0 0 1,-1 0-1,-15-1 0,20 3-143,0 1-1,0 0 0,0 0 1,0 0-1,0 0 0,0 1 1,0 0-1,0 0 0,1 1 1,-6 1-1,8-2-15,0 0 0,0 0 1,0 0-1,1 0 0,-1 0 1,0 0-1,1 1 0,-1-1 1,0 1-1,1-1 0,0 1 1,-1-1-1,1 1 0,0 0 0,0 0 1,0 0-1,0-1 0,0 1 1,1 0-1,-1 0 0,0 4 1,0-2-315,1 0 1,0 0-1,0 0 1,0 0-1,1-1 1,0 1-1,-1 0 1,1 0-1,0 0 1,3 6-1,13 20-1997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22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20 3136,'-8'-19'8952,"8"19"-8868,-6 9 1456,0 7-1032,1 0 0,1 1 0,1-1 1,1 1-1,0 0 0,1 0 0,0 0 1,2 0-1,3 27 0,-3-38-412,0 0 0,0 1 0,1-1 0,0 0 1,0 0-1,1 0 0,-1 0 0,1-1 0,5 8 0,-6-11-56,-1 1 0,1-1 0,0 1 0,1-1 0,-1 0 0,0 0 0,0 0 0,1-1 0,0 1 0,-1 0 0,1-1-1,0 0 1,-1 1 0,1-1 0,0 0 0,0-1 0,0 1 0,0 0 0,0-1 0,0 0 0,6 0 0,-2 0 2,0-2-1,-1 1 1,1-1 0,-1 0-1,1-1 1,-1 1 0,0-1-1,0-1 1,0 1 0,0-1-1,9-8 1,5-5 9,28-32 1,39-60-58,-75 87-87,-11 20 75,0-1-1,0 1 1,0 0-1,1 0 1,-1 0-1,0 0 1,1 0 0,-1 0-1,1 0 1,0 1-1,2-3 1,-3 3 2,0 1 0,-1 0 1,1-1-1,-1 1 0,1 0 1,0 0-1,-1-1 1,1 1-1,0 0 0,-1 0 1,1 0-1,0 0 0,-1 0 1,1 0-1,0 0 0,-1 0 1,1 0-1,0 0 0,-1 0 1,1 1-1,0-1 0,-1 0 1,1 0-1,-1 1 1,1-1-1,0 0 0,-1 1 1,1-1-1,-1 0 0,1 1 1,-1-1-1,1 1 0,-1-1 1,1 1-1,-1-1 0,0 1 1,1 0-1,-1-1 0,0 1 1,1-1-1,-1 1 0,0 0 1,0-1-1,0 1 1,1 1-1,1 4 15,0 0 0,-1 1 0,1 0-1,-1 8 1,2 38 226,-2 0-1,-2 0 1,-3 0-1,-2 0 1,-3 0-1,-2-1 1,-2 0-1,-2-1 1,-2-1-1,-48 94 1,44-107 223,-41 51 0,55-78-384,-3 4 70,-1 0 1,-15 14 0,22-25-110,0 1 0,0-1 1,-1 1-1,1-1 1,-1-1-1,0 1 1,1-1-1,-1 0 1,0 0-1,-1 0 0,-6 1 1,8-2-35,-1-1-1,0 1 1,1-1 0,-1 0 0,1-1-1,-1 1 1,0-1 0,1 0-1,-1 0 1,1 0 0,-1-1 0,1 0-1,0 1 1,0-2 0,0 1 0,0 0-1,0-1 1,0 0 0,1 1-1,-1-1 1,1-1 0,-6-5 0,3 0-38,1 0 0,-1 0 0,1-1 0,1 0 0,0 0 0,0 0 0,1 0 0,0 0 0,1-1 0,0 1 0,0-12 0,1 15 39,1 0 0,0 0 0,0 1-1,1-1 1,-1 0 0,2 0 0,-1 0-1,1 0 1,0 1 0,0-1 0,1 1-1,0 0 1,0-1 0,0 1 0,1 1-1,0-1 1,0 0 0,6-5 0,2 1 81,0 0 0,1 1 0,0 0 0,0 1 0,1 1 0,24-10 0,97-25 112,-51 17-679,-38 10-631,32-11-3339,0 4-6416,-47 16 6982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23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18 4480,'-6'-10'1445,"6"9"-1292,0 0 0,1 1 0,-1-1 0,1 1 0,-1-1 1,1 1-1,-1 0 0,1-1 0,-1 1 0,1-1 0,0 1 0,-1 0 0,1-1 0,-1 1 0,1 0 0,0 0 0,-1-1 0,1 1 0,1 0 0,29 0 3147,129 3 2163,-153-3-5357,0 1-1,0 0 1,0 1 0,0-1 0,-1 1 0,1 1-1,-1-1 1,1 1 0,-1 0 0,0 1-1,0-1 1,10 9 0,-10-6-63,1 0 1,-2 0-1,1 1 0,-1 0 0,0 0 1,0 0-1,-1 1 0,0-1 0,7 17 1,-7-11-9,-1 1 0,0-1 0,0 1 0,-1 0 0,-1 0 1,0 15-1,-10 84 171,3-46-221,-7 114 66,-13 231 140,30 1 138,52 205 609,-35-499-680,-3-18-222,0 89 537,-18-166-545,-1 0 0,-1 0 0,0 0 0,-2-1 0,-14 46 0,16-61-24,-3 7 75,-1 0 1,-14 28 0,17-39-46,1 0 1,-1 0-1,0 0 1,0-1-1,0 1 1,0-1-1,0 0 1,-1 0-1,0 0 1,1 0-1,-1-1 1,0 1-1,0-1 1,-1 0-1,-4 2 1,-6-1-103,1 0 1,-1-1-1,0 0 1,1-1-1,-1-1 0,-16-1 1,7-2-1777,0 0 0,-42-12-1,28 3-58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24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91 3488,'-4'-1'513,"0"1"-1,0-1 1,0-1 0,0 1 0,0 0-1,-6-4 1,9 5-335,1-1 0,-1 1 0,1-1 0,-1 1 0,1-1-1,0 1 1,-1-1 0,1 1 0,0-1 0,0 1 0,-1-1 0,1 1 0,0-1 0,0 0 0,0 1-1,0-1 1,0 1 0,0-1 0,0 0 0,0 1 0,0-1 0,0 0 0,0 1 0,0-1-1,0 1 1,0-1 0,1 0 0,-1 0 36,0-1 0,1 1 0,-1 0-1,1 0 1,0-1 0,-1 1 0,1 0-1,0 0 1,0 0 0,0 0 0,0-1 0,7-3 117,0 0 1,0 0-1,1 1 1,-1 0-1,1 0 1,0 1-1,0 0 1,0 1-1,13-2 1,13 0-66,42 0 0,-34 3 84,138 2 151,-64 2-53,-95-1-165,0 1-4811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31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1153 4576,'0'-1'113,"1"0"-1,-1-1 1,1 1 0,-1 0 0,1 0-1,-1 0 1,1 0 0,-1 0 0,1 0-1,0 1 1,-1-1 0,1 0 0,0 0-1,0 0 1,0 1 0,0-1 0,0 0-1,0 1 1,0-1 0,0 1 0,0-1-1,0 1 1,1-1 0,0 0 86,1 0 0,-1 0-1,0 0 1,0 0 0,0-1 0,0 1 0,0-1 0,3-2 0,2-3 274,2-3-53,0 0 0,10-14 0,50-97 551,-21 33-513,118-166 278,-125 192-621,-3-1 0,-3-2-1,53-138 1,-84 192-99,-2 5-61,1 0-1,-2 0 0,1 0 1,0 0-1,-1-1 0,0 1 1,-1 0-1,1-8 0,-1 14 39,0 0-1,0-1 1,0 1-1,0 0 1,0-1-1,0 1 1,0 0-1,0-1 1,0 1-1,-1 0 1,1-1-1,0 1 1,0 0-1,0-1 1,0 1-1,0 0 1,0-1-1,-1 1 1,1 0-1,0-1 1,0 1-1,-1 0 1,1 0-1,0-1 0,0 1 1,-1 0-1,1 0 1,0-1-1,-1 1 1,1 0-1,0 0 1,-1 0-1,1 0 1,0 0-1,-1 0 1,1-1-1,0 1 1,-1 0-1,1 0 1,0 0-1,-1 0 1,1 0-1,0 0 1,-1 0-1,1 0 1,-1 1-1,1-1 1,0 0-1,-1 0 1,1 0-1,0 0 1,-1 0-1,1 1 1,0-1-1,0 0 1,-1 0-1,-18 16-182,-39 53 1,31-35 191,-12 18 174,-59 98 0,-81 198 230,137-260-343,-248 459 1057,249-482-864,10-15 619,-33 67 0,59-102-162,5-15-698,0 0-1,0 0 1,0 0-1,0 1 1,0-1-1,0 0 1,0 0-1,0 0 1,0 0-1,0 1 1,0-1-1,0 0 1,0 0-1,0 0 1,0 0-1,0 0 1,0 1-1,0-1 0,0 0 1,0 0-1,0 0 1,0 0-1,0 0 1,1 0-1,-1 1 1,0-1-1,0 0 1,0 0-1,0 0 1,0 0-1,0 0 1,0 0-1,1 0 1,-1 0-1,0 0 1,0 1-1,0-1 0,1 0 1,0-1 20,1 1 0,0-1-1,0 0 1,0 0 0,0 1 0,-1-1 0,1 0-1,0 0 1,1-3 0,7-3-12,-1-1 0,0 0 0,0 0 0,9-13-1,-3 4-19,195-219-573,-183 209 481,1 1 1,1 1-1,2 2 1,58-35-1,46-18 55,25-15-182,-129 71 148,-15 8-50,0 2 1,1 0-1,0 1 0,1 0 1,20-6-1,-37 15 116,0-1 0,0 1 0,0-1 0,0 1 0,1 0 0,-1 0-1,0-1 1,0 1 0,0 0 0,0 0 0,0 0 0,0 0 0,0 1 0,0-1 0,1 0 0,-1 0-1,0 1 1,0-1 0,0 0 0,0 1 0,0-1 0,0 1 0,0-1 0,0 1 0,-1 0 0,1-1-1,0 1 1,0 0 0,0 0 0,-1 0 0,1-1 0,0 1 0,-1 0 0,1 0 0,-1 0 0,1 0-1,-1 0 1,1 0 0,-1 0 0,0 0 0,1 2 0,-1 1 30,1 1-1,-1-1 1,0 1-1,0-1 1,-1 1-1,1-1 1,-1 0 0,-2 7-1,-16 43 162,12-37-123,-7 25-1,13-37-32,0-1-1,0 1 1,1 0-1,-1-1 1,1 1-1,0 0 1,1 5-1,-1-8-17,0-1-1,1 0 0,-1 0 1,0 0-1,1 0 1,-1 0-1,1 0 1,-1 0-1,1 0 1,0 0-1,-1 0 1,1 0-1,0 0 1,0 0-1,0 0 1,0-1-1,0 1 1,0 0-1,0-1 1,0 1-1,0-1 0,0 1 1,0-1-1,0 1 1,0-1-1,0 0 1,0 1-1,1-1 1,-1 0-1,0 0 1,0 0-1,0 0 1,2 0-1,3 0 23,-1-1 1,0 1-1,0-1 0,0 0 0,0-1 0,0 1 1,8-4-1,33-21 363,-9 5-250,29-13-198,85-59 0,-118 76-9,-28 15-1,-1 0 0,1 0 0,-1 0 0,7-6 0,-3 0 272,3-2-56,-1 0 0,0-1 0,0 0 1,-1-1-1,7-13 0,-7 9-54,-2-1-1,6-18 1,-11 29-126,0 0-1,-1 0 1,0 0-1,0 0 1,0 0-1,-1-1 1,1 1-1,-2 0 1,1 0 0,-2-7-1,2 12-10,0 0 1,0 0-1,0 0 0,-1 0 1,1 0-1,0 0 0,-1 0 1,1 1-1,0-1 0,-1 0 1,1 0-1,-1 0 0,0 1 0,1-1 1,-1 0-1,1 1 0,-1-1 1,0 1-1,0-1 0,1 0 1,-1 1-1,0 0 0,0-1 1,0 1-1,1-1 0,-1 1 1,-1 0-1,0 0-4,0 0-1,0 0 1,1 0-1,-1 0 1,0 1 0,0-1-1,1 1 1,-1-1 0,0 1-1,1 0 1,-1 0 0,1 0-1,-2 1 1,-6 4-89,1 1 0,0 0 1,-11 12-1,0 3 56,0 0 1,2 1 0,1 1-1,1 0 1,-23 51 0,34-68 62,1 1 0,1 1 0,0-1 0,0 0 1,0 1-1,1-1 0,0 14 0,1-20 19,0 1-1,1 0 1,-1 0 0,1 0 0,-1-1-1,1 1 1,0 0 0,0-1-1,1 1 1,-1-1 0,1 1 0,-1-1-1,1 1 1,-1-1 0,1 0-1,0 0 1,0 0 0,0 0-1,1 0 1,-1 0 0,0-1 0,1 1-1,-1-1 1,1 0 0,-1 1-1,4 0 1,3 1 27,0-1-1,1 0 1,-1 0 0,0-1-1,1 0 1,-1 0-1,1-1 1,-1 0 0,19-4-1,-4 0 157,0-2 0,38-13 0,-48 13-138,0-1 0,-1 0 0,1-1 0,-1 0 1,-1-1-1,0-1 0,20-19 0,66-86 334,-80 92-253,112-130 228,-35 43-278,-52 55-138,-1-3 1,-3-1-1,-3-2 1,-3-2-1,-2-1 1,32-97-1,-63 159 26,4-6-143,-1-1 0,-1 0-1,0 0 1,0 0 0,0 0 0,-1-12-1,-1 21 150,0-1-1,0 1 1,0-1-1,-1 1 1,1-1-1,0 1 1,0 0-1,-1-1 1,1 1-1,0-1 1,0 1-1,-1-1 1,1 1-1,0 0 1,-1-1-1,1 1 1,-1 0-1,1-1 1,-1 1-1,1 0 1,0 0-1,-1-1 1,1 1-1,-1 0 1,1 0-1,-1 0 1,1 0-1,-1 0 1,1-1-1,-2 1 1,0 1-11,0-1 1,0 0-1,0 1 1,0-1-1,1 1 1,-1-1-1,0 1 1,0 0-1,0 0 1,1 0-1,-1 0 1,-1 1-1,-17 14-22,1 0-1,1 1 1,-20 24-1,-48 65-77,50-56 60,-44 77 0,-12 59-12,8 13 132,70-159-28,1 0 1,2 1-1,-6 47 0,16-74 39,-1 0 1,2 0-1,-1 0 1,4 22-1,-2-33-38,-1 1 0,1 0 0,-1-1-1,1 0 1,0 1 0,1-1 0,-1 0 0,1 1 0,-1-1 0,1 0 0,0 0 0,0 0-1,0 0 1,0-1 0,1 1 0,-1-1 0,1 1 0,0-1 0,0 0 0,-1 0-1,2 0 1,-1 0 0,5 2 0,3-1 44,1-1 0,-1 1 0,0-2-1,1 0 1,-1 0 0,1-1 0,20-3 0,1-2 156,48-12 1,66-29 54,-119 35-286,0-1 0,-1-2 0,29-18 0,-41 22-1177,-36 25 698,-11 4 370,-41 17 0,48-25 113,1 1-1,1 1 0,0 1 1,-34 27-1,54-39 17,2-1-3,-1 0-1,0 1 1,1-1-1,-1 0 1,1 1-1,0-1 1,-1 1-1,1 0 1,0-1-1,0 1 1,0 0-1,0 0 1,0 0-1,1 0 1,-2 2-1,2-4-6,0 1 0,0-1 1,0 0-1,1 1 0,-1-1 0,0 0 0,0 1 1,0-1-1,0 0 0,0 1 0,1-1 0,-1 0 0,0 0 1,0 1-1,0-1 0,1 0 0,-1 0 0,0 1 0,0-1 1,1 0-1,-1 0 0,0 0 0,1 1 0,-1-1 0,0 0 1,0 0-1,1 0 0,-1 0 0,0 0 0,1 0 0,-1 0 1,0 0-1,1 0 0,0 0 0,15 0 65,-10-1-34,9 0 82,0 0 0,0-1 0,-1 0 0,1-2 0,-1 1 0,0-2 0,1 0 0,-2-1 0,1 0 0,-1-1 0,0 0 0,0-1 0,-1-1 0,0 0 0,17-18 0,-9 5-36,-1-1-1,17-28 1,33-60 116,-35 56-65,-31 49-117,191-316-743,-30 21-1042,-160 290 1157,-12 20 344,3-3 189,-4 4-4,-59 73-155,27-24 322,2 3-1,-43 91 1,-75 240-274,108-268-2826,30-77 1434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3:24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90 7456,'-8'0'3392,"21"-4"-2944,0-1 1888,5 2-1376,21-10 1567,10 7-1439,12-10 640,-4 4-992,5 1-416,-11 3-192,-2 0-224,-10 8 64,2-4-1664,-11 4 928,-4 0-4767,0 4 3071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14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66 2144,'5'-28'8341,"-3"25"-7806,-2 2-461,0 0 0,1 0 1,-1 1-1,1-1 0,-1 0 0,0 0 0,0 1 0,1-1 1,-1 0-1,0 0 0,0 0 0,0 1 0,0-2 0,0-21 161,-6 167-388,0-31 653,0-8 52,-1 40 288,9-56-2014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15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0 1984,'5'1'2848,"-4"31"752,-4-20-3431,0 0 0,-1 0 0,-1-1 0,1 1 0,-2-1 0,1 0 0,-13 16 0,6-7-17,-9 16 181,-2-1 0,-1-1 1,-2-1-1,-1-1 0,-34 31 1,59-62-309,-15 17 156,16-18-171,0 1 0,1 0 0,-1-1 0,1 1 0,-1 0 0,1-1 0,-1 1 0,1 0 0,0 0 0,-1-1 1,1 1-1,0 0 0,-1 0 0,1 0 0,0 0 0,0-1 0,0 1 0,0 0 0,0 0 0,0 0 0,0 0 0,0 1 0,1-2-8,0 0-1,0 1 1,0-1 0,0 0 0,0 0 0,0 1-1,0-1 1,0 0 0,0 0 0,0 0-1,0 0 1,0-1 0,1 1 0,1 0-6,109-9 276,-2 0 11,-57 12-443,-53-3 91,1 0 0,-1 0 0,0 0 0,1 0 0,-1 0 0,0 0 0,1 0 0,-1 0 0,0 0 0,1 0 0,-1 0 0,0 0 0,0 0 0,1 0 0,-1 0 0,0-1 0,1 1 0,-1 0 0,0 0 0,0 0 0,1 0 0,-1-1 0,0 1 0,1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15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3072,'-4'1'3674,"4"-1"-3609,-1 9 1662,1 16-924,0-17-294,0 2-183,0 81 2180,-19 158 1,18-244-1797,1 2-3304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16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31 5632,'-3'-30'2853,"4"40"-1639,1 1-1,0-1 1,5 13-1,6 30-88,-9-18-1031,-1-1 1,-2 0 0,-6 64-1,3-87-2836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16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19 192 3072,'-1'-1'226,"0"0"-1,0 0 1,0 0 0,0 0 0,0 1 0,0-1-1,0 0 1,0 1 0,-1-1 0,1 1-1,0 0 1,0-1 0,-1 1 0,0 0-1,21-31 3742,-7 11-2901,1 1 1,1-1-1,28-28 0,-38 44-1000,0-1 0,1 1 0,0 1 0,0-1 0,0 1 0,0 0 0,1 0 0,-1 0 0,1 1 0,-1-1 0,1 2 0,0-1 0,0 0 0,0 1 0,0 0 0,0 1 0,0-1 0,1 1 0,9 2 0,-7 0 104,-1 0-1,0 1 1,0 0 0,0 1-1,-1 0 1,1 0 0,-1 0-1,0 1 1,0 0 0,9 10-1,-10-9 49,1 0-1,0-1 1,0 0-1,1 0 1,0-1-1,-1 1 1,1-2 0,17 7-1,-23-10-225,0 0 1,-1 0-1,1 1 0,0-1 1,0 0-1,-1 0 0,1-1 0,0 1 1,0 0-1,-1-1 0,1 1 1,0-1-1,-1 1 0,1-1 1,-1 0-1,1 1 0,1-2 0,2-2-965,-1 0 0,0 1 0,0-1-1,4-5 1,0-1-2480,1 2 493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17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15 103 2656,'-14'-5'7050,"14"4"-6880,0 0 0,0 1 0,0-1 0,1 1 0,-1-1 0,0 0 0,1 1 0,-1-1 0,0 1 0,1-1 0,-1 1 0,1-1 0,-1 1 0,1-1 0,-1 1 0,1 0 0,-1-1 0,1 1 0,-1 0 0,1-1 0,-1 1 0,1 0 1,0 0-1,-1-1 0,1 1 0,-1 0 0,1 0 0,0 0 0,-1 0 0,2 0 0,30-2 142,-7 0 169,102-25 844,68-12-906,-156 34-549,-5 0 49,36 0-1,-50 6-979,-2 3 261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17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53 2720,'-1'0'145,"0"-1"0,1 1 0,-1-1-1,0 1 1,1-1 0,-1 0 0,0 1 0,1-1 0,-1 0 0,1 1 0,-1-1-1,1 0 1,-1 0 0,1 1 0,0-1 0,-1 0 0,1 0 0,0 0 0,0 0-1,-1 0 1,1 1 0,0-2 0,0 0 305,-1 0-1,1 0 1,-1 0 0,0 0 0,0 0-1,0 0 1,0 0 0,0 1-1,-2-3 1,2 2-273,-1 1 0,0 0 1,0-1-1,0 1 0,0 0 0,0 0 1,0 0-1,0 0 0,-1 0 0,1 1 0,0-1 1,0 1-1,-1-1 0,1 1 0,0 0 0,-1 0 1,1 0-1,0 0 0,0 0 0,-1 1 1,1-1-1,0 1 0,0-1 0,-4 3 0,-3 1 51,0 0-1,1 1 0,0 0 0,-12 11 1,7-6 327,9-7-477,1-1-1,-1 2 0,1-1 0,0 0 0,0 0 0,1 1 0,-1 0 0,1 0 1,0-1-1,-3 8 0,4-9-51,0 0 1,0 0-1,1 0 1,-1 0-1,1 0 0,0 0 1,0 0-1,-1 0 1,1 0-1,1 1 1,-1-1-1,0 0 1,0 0-1,1 0 1,-1 0-1,1 0 0,0 0 1,0 0-1,-1 0 1,1 0-1,0-1 1,1 1-1,-1 0 1,0 0-1,3 2 0,0 0-1,1 0-1,-1 1 1,1-2-1,0 1 1,0-1-1,0 0 1,1 0-1,-1 0 1,1-1-1,-1 1 1,1-1-1,0-1 1,0 1-1,0-1 0,0 0 1,10 0-1,5-2-1820,34-7-1,-23 3-1575,7 1 514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19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15 1728,'-10'-14'8080,"8"14"-7352,0 1 1,1 0 0,-1-1-1,0 0 1,0 1 0,0-1-1,-3 0 1,7 23-618,1 0-1,1 0 1,1 0 0,11 32-1,-15-52-98,19 58 668,14 51-315,22 179 462,-53-271-488,-1 31 0,-2-44-170,0 0-1,-1 0 1,0 1 0,0-1-1,0 0 1,-1-1-1,-4 11 1,5-15-120,0-1 1,0 1 0,-1-1-1,1 1 1,0-1 0,0 0-1,-1 1 1,1-1 0,-1 0-1,1 0 1,-1 0 0,1 0-1,-1 0 1,0 0 0,-2 0-1,-26 7 460,28-8-458,-14 2 194,1-1-1,-1 0 1,0-2 0,-27-3-1,-3 0 11,26 3-187,1 0 0,-1-1 0,-30-9 0,30 7-200,-17-5 45,34 9-140,0-1 1,1 0-1,-1 0 0,0 0 1,1-1-1,0 1 0,-1 0 1,1-1-1,-4-3 0,6 4-47,-1 1 0,1-1 0,-1 0 0,1 0 0,0 0 0,0 0 0,-1 1-1,1-1 1,0 0 0,0 0 0,0 0 0,0 0 0,0 0 0,0 0 0,0 1-1,1-1 1,-1 0 0,0 0 0,0 0 0,1 0 0,-1 0 0,0 1 0,1-1-1,-1 0 1,1 0 0,-1 1 0,1-1 0,-1 0 0,2 0 0,10-8-2142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19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40 4384,'-24'-17'8823,"25"17"-8756,3-1 828,1 1 0,0-1-1,0 1 1,7 1 0,17 0-670,332-23 687,-321 22-982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31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23 6560,'-26'-23'2976,"26"43"-2592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20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 2656,'-4'-3'3578,"5"3"-3347,-1 0 0,1-1 0,0 1 0,-1-1 0,1 1 1,0 0-1,-1 0 0,1 0 0,0-1 0,-1 1 0,1 0 0,0 0 0,0 0 0,-1 0 0,1 0 0,0 0 0,0 0 0,-1 0 0,1 0 0,0 1 0,0-1 0,-1 0 0,1 0 0,0 1 0,-1-1 0,1 0 0,0 1 0,-1-1 0,1 1 0,-1-1 0,1 1 0,0 0 0,1 1 31,-1-1 1,0 1-1,1 0 1,-1 0 0,0 0-1,0 0 1,0 0-1,0 0 1,-1 0 0,2 3-1,-1 7-37,0 0 0,-1 0 0,0 0 0,0 0 0,-2 0-1,-2 14 1,-1 4-1175,2-14-4367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21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31 1728,'11'-9'12632,"-12"7"-13485,1 1 873,0 0 0,0 1 0,0-1 0,-1 0 0,1 0 0,0 1 0,0-1 0,-1 0 0,1 1 0,0-1-1,-1 0 1,1 1 0,-1-1 0,1 1 0,0-1 0,-1 1 0,0-1 0,1 1 0,-1-1 0,1 1-1,-1-1 1,1 1 0,-1 0 0,0-1 0,0 1 0,-2-1 15,0 0-1,0 0 1,0 0 0,0 1-1,0-1 1,-6 1-1,-1 0-14,0 1 0,0 0 0,-17 4-1,14-1 63,0 0 0,-22 11 0,29-12-50,0 1 1,0-1 0,1 1-1,-1 0 1,1 0 0,0 1-1,-8 8 1,12-11-28,0-1 0,0 1 0,0-1 0,0 1 0,0 0 0,0-1 0,1 1 0,-1 0 0,0 0 0,1-1 0,0 1 0,-1 0 0,1 0 0,0 0 0,0 0 0,0 0 0,0-1 0,0 1 0,1 3 0,0-1 1,0-1 0,1 0-1,-1 0 1,1 0 0,-1 0 0,1 0-1,0-1 1,0 1 0,0-1 0,4 4-1,0 0 13,0-1 0,0-1 0,0 1-1,1-1 1,0 0 0,0-1 0,0 0 0,0 0-1,9 3 1,-4-5 16,0 1 0,-1-1 0,1-1 0,0 0-1,20-3 1,17 0-290,-45 3 248,0 0 0,-1 0 0,1 1 0,0 0 0,-1-1 0,1 1 0,-1 1 0,1-1 0,-1 0 0,0 1 0,1 0 0,-1 0 0,0 0 0,0 0 1,0 0-1,0 1 0,3 3 0,-2-2 40,-1 0 1,0 1 0,-1-1 0,1 0 0,-1 1 0,0-1-1,0 1 1,0 0 0,0 0 0,-1 0 0,2 9 0,-2-5 123,0-1-1,-1 1 1,0-1 0,0 1 0,-1-1 0,0 1 0,-1-1 0,-2 9 0,3-13-82,-1 0 0,1 0 0,-1-1 1,0 1-1,0-1 0,0 1 0,0-1 0,-1 0 0,0 0 0,1 0 0,-1 0 0,0 0 0,0-1 0,-1 1 0,1-1 0,0 0 0,-1 0 0,-5 3 0,1-3 29,-1 1-1,1-1 0,-1 0 1,0-1-1,0 0 1,1 0-1,-1-1 1,0 0-1,0-1 0,0 0 1,1 0-1,-1-1 1,0 0-1,-8-3 1,9 2-328,1 0 0,-1 0 1,1-1-1,0 0 1,0 0-1,1-1 1,0 0-1,-1 0 0,-7-9 1,13 14 103,1 0-1,0 0 1,-1-1 0,1 1 0,0 0-1,-1-1 1,1 1 0,0 0 0,0-1-1,-1 1 1,1 0 0,0-1 0,0 1-1,0 0 1,-1-1 0,1 1 0,0-1-1,0 1 1,0-1 0,0 1 0,0 0 0,0-1-1,0 1 1,0-1 0,0 1 0,0-1-1,0 1 1,0 0 0,0-1 0,4-4-1511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22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6720,'-2'3'6385,"2"4"-4575,2 9-2258,-2-14 1117,27 119 56,-22-95-689,-2-16-793,-1 0 0,1 21 0,-3-19-517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22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15 8128,'-21'-14'3680,"11"17"-3168,7-3-1504,6 0 448,10 3-2656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22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3648,'-5'4'2609,"11"5"-296,1 4-1723,0 0 0,-1 0-1,0 1 1,-2 0-1,1 0 1,-2 1 0,0-1-1,1 18 1,2 41 951,-6-71-1135,0-4-188,1-5-323,0 1-1,0 0 1,1 0-1,0 0 1,0 0-1,1 0 1,3-6-1,6-14-388,-6 9 155,-1 3 256,0 0 0,1 1 0,12-22-1,-16 33 180,-1-1-1,1 1 0,0 0 0,-1-1 0,1 1 0,0 0 0,0 0 1,1 0-1,-1 1 0,0-1 0,0 0 0,1 1 0,-1 0 0,1-1 1,0 1-1,-1 0 0,1 0 0,0 1 0,-1-1 0,1 1 0,0-1 1,0 1-1,0 0 0,0 0 0,3 0 0,-4 1-22,0-1 0,-1 1 0,1-1 0,-1 1 0,1 0 0,0-1 0,-1 1 0,1 0 0,-1 0 0,0 0 0,1 0 0,-1 1 0,0-1 0,1 0 1,-1 0-1,0 1 0,0-1 0,0 1 0,0-1 0,-1 1 0,1-1 0,0 1 0,0 3 0,1 3 176,0-1 0,0 1 0,0 14 0,-2-20-209,5 43 653,-1-6-2062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24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1 1056,'-5'8'4157,"5"-7"-3779,0 0 0,0 0 0,0 0 0,0 0 0,0 0 0,0-1 0,0 3 0,0-1-333,-2 0 276,0-1 0,0 1 0,-1-1 0,1 0 0,0 0 0,-1 0 0,1 0 0,-1 0 0,1 0 0,-5 0 0,-3 2 335,-18 6 374,17-5-698,-1 0 1,-15 7-1,-18 8 506,33-14-535,0 0 0,0 1 0,-15 9 0,24-13-289,0 1 1,0-1-1,0 1 1,0-1-1,1 1 1,-1 0-1,1 0 1,0 0-1,0 0 1,0 1 0,0-1-1,0 1 1,1-1-1,-1 1 1,-1 6-1,3-5 16,-1 0-1,1 0 1,0 1-1,0-1 1,1 0-1,-1 0 1,1 0-1,0 0 1,1 0-1,-1 0 1,1-1-1,2 7 1,2 1-5,1 0 1,0-1-1,11 15 0,-9-14 0,1-1 0,0 0 0,1-1 0,0 0 0,1-1-1,0 0 1,21 12 0,-24-17 11,0 1 0,1-1 0,-1-1 0,1 1 0,0-2-1,0 1 1,-1-1 0,2-1 0,-1 0 0,0 0 0,17-2 0,-2-1-56,-16 1 20,0 1-1,1-2 1,-1 1 0,0-1 0,0-1 0,0 1 0,11-6-1,-10 3-13,0-1 0,-1 0 0,1 0 0,-1-1 0,0-1 0,-1 1 0,0-2 0,0 1 0,0-1 0,9-15 0,-7 10-62,-1-1 0,9-19 0,-15 27 48,-1-1 0,1 1-1,-1-1 1,0 1 0,-1-1 0,1 0 0,-1-11-1,-1 14 3,0-1 0,0 1 0,0-1 0,-1 1 0,0 0 0,0 0 0,-1-1 0,1 1 0,-1 0-1,0 0 1,0 0 0,-1 0 0,1 1 0,-1-1 0,0 1 0,-1 0 0,1-1 0,-8-6-1,1-1-79,8 10 93,1 0 1,-1 0 0,1 0-1,-1 1 1,0-1 0,0 0-1,0 1 1,0-1 0,0 1-1,0 0 1,0-1 0,0 1-1,0 0 1,-1 1 0,1-1-1,0 0 1,-1 1 0,-2-1-1,4 0-5,0 1 0,0 0 1,0-1-1,-1 1 0,1 0 0,0 0 0,0 0 0,0 0 1,0 0-1,0 0 0,-1 0 0,1 0 0,0 1 0,0-1 0,0 0 1,0 1-1,0-1 0,0 1 0,-2 0 0,-14 7 71,4-7-42,12-1-5,-1 0 1,1 0-1,0 0 0,-1 0 1,1 1-1,0-1 0,-1 0 1,1 1-1,0-1 0,-1 1 1,1-1-1,0 1 0,0-1 1,0 1-1,-2 1 0,-23 19 207,19-17-185,0 1 0,0 1 0,1-1 0,0 1 0,0 0 0,1 1 0,-6 7 0,7-6-9,0 1-1,0-1 0,1 1 0,1-1 0,-1 1 0,0 10 0,-3 6 117,0 11 163,1 0 1,2 0 0,2 41-1,4 29 337,-2-86-302,2 1 0,0-1-1,1 0 1,11 31 0,-7-35-467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51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 2304,'-6'-2'6244,"5"13"-6520,-1 8 680,1 1 1,0-1-1,3 23 1,0-17-71,16 155 717,-6-82-508,9 28 465,-8-52-570,-12-65-274,1 0 1,0 0-1,0 0 1,1 0-1,0-1 1,6 13 0,0-29 133,-3 0-433,0 0-1,0-1 1,-1 1 0,7-19-1,10-15-333,-1 5 230,-14 25 183,-1 0 0,1 1 0,1 0-1,0 0 1,14-14 0,-21 24 62,-1 0 0,1 0 1,0 1-1,0-1 1,0 0-1,0 1 0,0-1 1,-1 1-1,1-1 1,0 1-1,0-1 0,0 1 1,0-1-1,0 1 0,1 0 1,-1 0-1,0 0 1,0 0-1,0-1 0,0 1 1,0 1-1,0-1 1,0 0-1,0 0 0,0 0 1,0 0-1,0 1 1,0-1-1,0 1 0,0-1 1,0 0-1,0 1 0,0 0 1,0-1-1,0 1 1,0 0-1,0-1 0,-1 1 1,1 0-1,0 0 1,0 1-1,4 4 157,-1 1-1,0 0 1,0 0 0,5 13 0,-4-8 93,4 13 118,-1-1 0,0 1 0,3 28 0,-3-20-158,-4-4-628,-5-11-3229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52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1 2720,'-1'0'165,"0"1"1,-1 0-1,1 0 0,-1 0 1,1 0-1,0 0 0,-1 0 1,1 0-1,0 0 1,0 0-1,0 0 0,0 1 1,0-1-1,0 0 0,0 1 1,1-1-1,-1 1 0,0 2 1,-9 11 1593,-7 5-738,-1-2-1,-1 0 1,-1-1 0,0-1-1,-24 15 1,-115 59 935,32-28-2361,104-53-1106,15-6-398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53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401 32 1664,'-17'-2'7677,"-10"-7"-4989,-9-2-1880,22 8-649,0 0 1,-1 1-1,1 1 0,-1 1 1,1 0-1,-1 1 0,-23 4 1,22-2-66,0 1 0,1 1 1,-1 1-1,-22 11 0,31-13-67,1-1-1,0 1 1,1 0-1,-1 0 1,1 1-1,0 0 1,0 0-1,0 0 1,0 0-1,1 1 1,0 0-1,0 0 1,-4 9-1,7-13-16,0 0-1,1 0 0,-1 0 1,0 0-1,1 0 0,-1 0 1,1 0-1,0 0 1,0 0-1,0 0 0,0 1 1,0-1-1,0 0 0,0 0 1,1 0-1,-1 0 0,1 0 1,0 0-1,1 3 1,-1-2 13,1-1 0,0 0 0,0 0 0,0 1 1,0-1-1,0-1 0,0 1 0,0 0 0,1 0 0,-1-1 1,1 0-1,4 3 0,6 0 90,0 0 1,1 0-1,-1-2 1,25 3-1,-6-2 32,4 2-56,0-3 0,0 0 0,56-6 0,-61 1-794,15-3-2678,-42 5 2265,0 0 1,0 0-1,-1-1 0,1 1 1,4-4-1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53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 3904,'-23'-7'7283,"32"3"-6582,-3 2-618,0 0-1,0 1 1,0-1 0,0 1 0,0 1 0,0-1 0,0 1 0,0 1 0,0-1 0,0 1 0,0 0 0,7 2 0,-10-3-52,-1 1 0,1 0 0,-1 0 0,1 0 0,-1 0 0,0 1 0,1-1 0,-1 1 0,0-1 1,0 1-1,0 0 0,0 0 0,0 0 0,-1 0 0,1 0 0,0 0 0,-1 0 0,0 1 0,1-1 0,-1 1 0,0-1 1,0 1-1,0-1 0,-1 1 0,1-1 0,-1 1 0,1 0 0,-1-1 0,0 4 0,-1 9 365,0-1-1,-2 0 1,-5 21 0,4-21-123,1-1 1,1 1 0,-2 22-1,4-35-264,0 0 0,0 0 0,0-1 0,0 1 0,0 0 0,1 0 0,-1 0-1,0 0 1,0 0 0,1-1 0,-1 1 0,0 0 0,1 0 0,-1-1-1,1 1 1,-1 0 0,1-1 0,0 1 0,-1 0 0,1-1 0,0 1 0,-1-1-1,1 1 1,0-1 0,-1 1 0,1-1 0,0 1 0,0-1 0,0 0-1,-1 0 1,1 1 0,0-1 0,0 0 0,0 0 0,0 0 0,0 0 0,-1 0-1,1 0 1,1 0 0,6 0-28,-1-1 0,1 0 0,13-4 0,-1 0-318,-15 5-410,-1 0 1,0 1 0,0-1-1,0 1 1,0 0 0,0 0-1,1 0 1,-2 0-1,1 1 1,7 3 0,12 5-3161,-2-3 1139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32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47 3488,'0'-2'157,"1"0"0,0 0-1,0 1 1,0-1 0,0 0 0,0 1 0,1-1 0,-1 1 0,0-1 0,1 1-1,-1-1 1,1 1 0,-1 0 0,3-1 0,27-14 1858,-17 10-1002,-14 6-995,0 0 0,0 0 0,0 0 0,0 0-1,0-1 1,1 1 0,-1 0 0,0 0 0,0 0 0,0 0 0,0 0-1,1 0 1,-1 0 0,0 0 0,0 0 0,0 1 0,0-1 0,1 0-1,-1 0 1,0 0 0,0 0 0,0 0 0,0 0 0,0 0 0,1 0 0,-1 0-1,0 0 1,0 0 0,0 1 0,0-1 0,0 0 0,0 0 0,0 0-1,1 0 1,-1 0 0,0 1 0,0-1 0,0 0 0,0 0 0,0 0-1,0 0 1,0 0 0,0 1 0,0-1 0,0 0 0,0 0 0,0 0 0,0 0-1,0 1 1,0-1 0,0 0 0,0 0 0,0 0 0,0 0 0,0 1-1,-2 11 519,-3 1-278,0-1-1,0 1 1,-1-1-1,-1 0 1,0 0-1,-16 19 1,1 1 12,1 0 0,-30 63 0,-46 129 40,40-92-119,18-45-57,36-78-130,-1 0 0,1 0 0,1 0 0,0 0 0,-2 18 0,3-24 6,1-1 0,0 0 0,0 0-1,0 0 1,0 0 0,1 0 0,-1 0-1,0 0 1,1 1 0,0-1 0,-1 0 0,1 0-1,0-1 1,0 1 0,0 0 0,0 0-1,0 0 1,1-1 0,-1 1 0,1 0-1,-1-1 1,1 1 0,-1-1 0,1 0-1,0 0 1,-1 1 0,1-1 0,0 0 0,0 0-1,0-1 1,0 1 0,3 0 0,4 1 54,-1 0 0,1-1 0,0-1 1,0 1-1,18-3 0,46-10 189,-31 4-209,8 2 104,33-7 182,-71 10-1608,0-1 1,16-6 0,-15 6-355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54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41 1824,'-3'-1'253,"2"1"-159,0 0-1,1 0 0,-1 0 0,0 0 0,0 0 1,1 0-1,-1 0 0,0-1 0,0 1 0,1 0 1,-1 0-1,0-1 0,1 1 0,-1-1 0,0 1 0,1 0 1,-1-1-1,1 1 0,-2-2 0,-2-10 2956,3 12-2947,1-1 0,0 1 0,-1-1-1,1 1 1,0-1 0,-1 1 0,1-1 0,0 1 0,0-1-1,0 1 1,-1-1 0,1 1 0,0-1 0,0 1-1,0-1 1,0 1 0,0-1 0,0 0 0,0 1-1,0-1 1,0 1 0,0-1 0,0 1 0,0-1-1,1 0 1,-1 1 0,0-1 0,0 1 0,1-1-1,-1 1 1,0-1 0,0 1 0,1 0 0,-1-1-1,1 1 1,-1-1 0,2 0-27,-1 1 1,0 0-1,1-1 0,-1 1 0,0 0 1,1 0-1,-1 0 0,0 0 0,1 0 1,-1 0-1,3 1 0,-1-1 62,365 20 1067,-77-2-733,98-12 46,149-10 188,-488 2-599,151-11-186,-197 13-238,-4 0 230,0 0-1,1 0 1,-1 0-1,0 0 1,1 0 0,-1 0-1,0 1 1,1-1-1,-1 0 1,0 0-1,0 0 1,1 0-1,-1 0 1,0-1 0,1 1-1,-1 0 1,0 0-1,0 0 1,1 0-1,-1 0 1,0 0-1,1 0 1,-1 0 0,0-1-1,0 1 1,1 0-1,-1 0 1,0 0-1,0-1 1,0 1 0,1 0-1,-1 0 1,0-1-1,0 1 1,0 0-1,0 0 1,1-1-1,-1 1 1,0 0 0,0-1-1,0 1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55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172 143 2816,'0'-13'1004,"0"5"-567,-1 8-268,0-1 0,0 0 1,0 1-1,1-1 1,-1 1-1,0-1 0,0 1 1,0 0-1,0-1 0,0 1 1,0 0-1,-2-1 0,1 1 86,0 0-1,0 0 1,0 0-1,-1 0 0,1 0 1,0 0-1,0 1 0,0-1 1,-1 1-1,1-1 0,0 1 1,0 0-1,0 0 0,0 0 1,0 0-1,-2 2 0,-5 3 143,1 0-1,-9 9 1,15-13-311,-9 8 177,0 1-1,0 0 1,2 1-1,-18 25 1,25-33-230,0 0 0,0 0 0,0 1 0,1-1 0,-1 0 0,1 1 0,0-1 0,0 1 0,0 6 0,1-9-33,1 1 1,-1 0 0,0 0 0,1 0 0,0-1 0,-1 1 0,1 0 0,0-1 0,0 1 0,1-1 0,-1 1 0,0-1 0,1 0 0,0 1 0,-1-1 0,5 3 0,-2-1 33,-1-1 1,2 1-1,-1-1 0,0-1 1,1 1-1,-1 0 1,1-1-1,0 0 0,0 0 1,0-1-1,0 1 1,0-1-1,0 0 0,0-1 1,0 1-1,1-1 1,-1 0-1,0 0 0,0 0 1,0-1-1,6-1 1,-2 0 51,1-1 1,-1 0 0,-1 0 0,1-1 0,0 0 0,-1-1-1,0 0 1,0 0 0,0 0 0,12-13 0,-9 8 32,-1-2 0,-1 1-1,0-1 1,0 0 0,10-21 0,-15 24-2,1-1 0,-1 0 0,-1 0 0,0 0-1,0 0 1,-1-1 0,0 1 0,0-18 0,-2 23-51,-1 0 0,1 0 0,-1 0 1,0 0-1,-1 0 0,1 1 0,-1-1 0,0 0 0,0 1 0,0-1 0,-1 1 0,0 0 0,1 0 1,-2 0-1,1 0 0,0 0 0,-1 1 0,0-1 0,-5-4 0,6 6-163,0 1 0,0-1 0,0 0-1,0 1 1,0-1 0,0 1 0,0 0-1,0 0 1,-1 0 0,1 1 0,0-1 0,-1 1-1,1 0 1,0 0 0,-1 0 0,1 0-1,0 0 1,-1 1 0,1-1 0,0 1 0,0 0-1,-1 0 1,1 0 0,0 1 0,0-1-1,0 1 1,0 0 0,1-1 0,-5 5 0,2-1-440,-1 0 1,1 1 0,1-1-1,-1 1 1,1 0 0,0 1-1,0-1 1,-3 10 0,2-5-469,1 0 0,1 0 1,0 0-1,-3 17 0,5 0-2120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56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1 3072,'-2'0'146,"0"0"85,0 0 0,-1 0 0,1 0-1,-1 0 1,1 0 0,0 1 0,-1-1-1,1 1 1,0-1 0,-1 1 0,1 0-1,0 0 1,0 0 0,0 0 0,0 0-1,-4 3 1,-9 8 1482,-20 11 0,22-15-919,0 1 0,-23 20 0,32-25-680,0 0 0,0 0 1,0 1-1,1-1 0,0 1 0,0 0 0,0 0 1,1 0-1,-4 9 0,5-12-90,1 1-1,0-1 1,-1 1-1,1-1 1,0 1-1,0-1 1,0 1-1,0-1 1,1 1-1,-1-1 1,1 1-1,0-1 1,-1 0-1,1 1 1,0-1-1,0 0 1,1 1-1,-1-1 1,0 0-1,1 0 1,-1 0 0,1 0-1,3 3 1,-2-2 26,0 0 0,1-1 0,-1 1 0,1-1 0,0 1 0,-1-1 0,1 0 0,0-1 0,0 1 0,0 0 0,1-1 0,-1 0 1,0 0-1,1-1 0,-1 1 0,0-1 0,1 0 0,-1 0 0,0 0 0,9-2 0,-4 0 75,0 0-1,0-1 0,0-1 1,0 1-1,-1-1 0,1-1 0,-1 0 1,13-10-1,-18 13-85,-1 0 1,1-1-1,-1 1 0,1-1 1,-1 0-1,0 1 0,0-1 0,0 0 1,-1 0-1,1-1 0,-1 1 1,0 0-1,0 0 0,0-1 0,0 1 1,0-1-1,-1 1 0,1-1 1,-1 1-1,0-1 0,0 1 0,-1-1 1,1 1-1,0-1 0,-1 1 1,-1-5-1,1 5-55,0 1 1,0-1-1,-1 0 1,1 0 0,-1 0-1,1 1 1,-1-1-1,0 1 1,0-1-1,0 1 1,0 0-1,0 0 1,0 0-1,-1 0 1,1 0-1,-1 1 1,0-1-1,1 0 1,-1 1 0,0 0-1,0 0 1,0 0-1,0 0 1,0 0-1,0 1 1,0-1-1,0 1 1,0 0-1,0 0 1,-3 0-1,-1 1-309,1-1 0,-1 1-1,1 0 1,-1 1 0,1 0 0,0 0-1,0 0 1,0 1 0,0 0-1,0 0 1,-6 4 0,11-6 136,0 0 1,0 0 0,0-1-1,0 1 1,1 0-1,-1 0 1,0 0 0,0 0-1,1 0 1,-1 1 0,1-1-1,-1 0 1,1 0 0,0 0-1,-1 0 1,1 1 0,0-1-1,0 0 1,-1 0-1,1 0 1,0 1 0,1-1-1,-1 0 1,0 0 0,0 2-1,1 0-297,0 0-1,0 0 0,1-1 0,-1 1 0,1 0 1,-1-1-1,1 1 0,0-1 0,3 3 1,8 11-1685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56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5056,'-5'-2'2891,"15"9"-721,1 7-1146,0 0 0,-1 2 0,-1-1 0,0 1 0,10 26 0,-16-35-869,-1 0 0,0 1 1,0-1-1,0 1 0,-1-1 0,0 11 1,0 9-2512,17-39-4791,-6 5 4864,-2-2-815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56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8 5408,'-1'-7'2962,"6"26"-511,0 16 189,-1 57 0,-3-66-2130,-1-5-230,0 0 0,-5 28-1,5-33-512,0-14 96,0 0 0,0 1 1,0-1-1,0 1 0,-1-1 0,0 5 0,-46 0-15098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8:57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2 348 1472,'0'-1'14,"0"1"0,0-1 0,-1 1 0,1-1 0,0 1 0,0 0-1,0-1 1,0 1 0,0-1 0,0 1 0,0-1 0,0 1 0,0-1 0,0 1 0,0-1 0,0 1 0,0 0 0,0-1 0,0 1 0,0-1 0,1 1-1,-1-1 1,0 1 0,0 0 0,0-1 0,1 1 0,0-1 0,11-6 1525,-10 6-1142,0 0 0,0 0 0,-1 1 1,1-1-1,-1 0 0,1 0 0,-1-1 1,4-1-1,2-6 495,2 0 1,-1 1-1,1 1 0,13-10 1,41-22 1397,-41 27-1631,1 0 0,1 2 1,-1 1-1,44-10 1,102-10 1840,-149 26-2192,0-1 1,28-8 0,-38 8-277,-1 1 0,0-1 0,0-1 1,-1 1-1,1-1 0,-1-1 0,9-7 1,-14 10-491,1-1 0,-1-1 0,0 1 0,0 0 0,4-10 0,-5 9-1093,1 1-1,-1-1 0,1 1 0,0 0 0,7-7 0,1 5-3226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36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83 1824,'0'0'61,"-1"0"0,1 0-1,0 0 1,0 0 0,-1 0 0,1 0 0,0 0 0,0 1-1,-1-1 1,1 0 0,0 0 0,0 0 0,0 0-1,0 0 1,-1 1 0,1-1 0,0 0 0,0 0 0,0 0-1,0 1 1,-1-1 0,1 0 0,0 0 0,0 0 0,0 1-1,0-1 1,0 0 0,0 0 0,0 1 0,0-1-1,0 0 1,0 13 4290,2 4-523,0-11-4716,0-4 977,-1 0 0,0 0 1,0-1-1,1 1 0,-1-1 0,0 1 1,1-1-1,0 1 0,-1-1 0,1 0 1,0 0-1,-1 0 0,1 0 0,0 0 1,0 0-1,0-1 0,3 2 0,37 6 999,-37-7-1057,5-1 60,1 1 0,-1-1-1,1-1 1,-1 0 0,1 0-1,14-5 1,-20 5-67,0-1 0,1 0-1,-1 0 1,-1-1 0,1 1 0,0-1 0,0 0-1,-1 0 1,0-1 0,0 1 0,0-1 0,0 0 0,0 0-1,3-5 1,-6 7-39,0 1-1,-1 0 0,1-1 1,0 1-1,-1-1 1,1 1-1,-1 0 1,1-1-1,-1 1 0,0-1 1,0 1-1,0-1 1,0 0-1,0 1 1,0-1-1,0 1 0,0-1 1,0 1-1,-1-3 1,-1 2 18,1-1 0,0 0 0,-1 0 0,1 1 0,-1-1 0,0 1 0,0-1 0,0 1 0,-3-3 0,0 0-1,0 1 1,0 0-1,0 1 1,-1-1-1,1 1 1,-1 0 0,0 0-1,0 1 1,-7-2-1,5 2 10,-1 1 0,1 0-1,-1 0 1,-15 1 0,20 1 31,-1-1-1,1 1 1,-1 0 0,1 0-1,-1 0 1,1 1 0,0-1-1,0 1 1,0 0 0,0 0-1,-5 4 1,-1 2 61,-1 0 137,1 0 0,0 1 0,-14 16-1,22-22-171,0-1 0,0 1 0,0 0-1,0 0 1,1 0 0,-1 0-1,1 1 1,0-1 0,0 0 0,0 1-1,0-1 1,1 0 0,-1 1 0,1-1-1,0 1 1,0-1 0,0 1-1,1 5 1,2 6 241,10 29 0,-11-39-185,0 0 0,1 0 0,-1 0 1,1-1-1,0 1 0,0 0 0,0-1 1,1 0-1,5 5 0,-5-5 37,1 0 0,-1-1 1,1 1-1,-1-1 0,1 0 0,0 0 0,0-1 1,0 1-1,1-1 0,-1-1 0,0 1 0,1-1 1,-1 1-1,1-2 0,0 1 0,9 0 0,10-1 340,13 0-406,0-1 0,44-7 0,-74 4-2761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37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249 427 2720,'0'-7'4677,"-12"4"-90,1 4-3970,0 1 1,0 1 0,0 0 0,0 0-1,-12 6 1,10-4-360,1 1 0,0 0 0,1 1 0,-1 0 0,1 1 0,-14 13 0,18-14-182,0 0 1,1 1-1,0 0 1,0 0-1,1 0 1,0 1-1,0 0 1,1 0-1,-4 10 1,8-18-79,-1 1 1,0 0 0,1 0 0,-1 0-1,1-1 1,0 1 0,0 0-1,0 0 1,0 0 0,0-1-1,0 1 1,0 0 0,0 0-1,1 0 1,-1 0 0,1-1 0,-1 1-1,1 0 1,0-1 0,0 1-1,0 0 1,0-1 0,0 1-1,2 2 1,-1-2 10,0 0-1,1-1 1,-1 1-1,1 0 1,0-1 0,-1 1-1,1-1 1,0 0-1,0 0 1,0 0-1,0 0 1,0-1 0,0 1-1,3-1 1,9 2 102,0-1 0,0-1 0,29-3 0,-40 2-145,1 1 1,-1-1 0,0 0 0,0-1 0,0 1-1,0-1 1,0 0 0,0 0 0,0 0 0,-1 0 0,1-1-1,-1 0 1,0 1 0,0-1 0,0 0 0,0-1-1,0 1 1,3-6 0,0-3 20,0-1 0,-1 1-1,0-1 1,-1-1 0,-1 1 0,0 0 0,2-21-1,0-98 154,-5 115-169,0-181 211,-1 165 127,-11-60 0,10 83-15,-1 12 55,2 18 320,3-4-60,-2 27-1,0 2-11,5 7-165,3 0 0,1 0 0,20 60 0,-23-94-836,1-1 1,1 0-1,9 17 1,-8-21-4065,19 25 1,-14-22 1043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40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17 2656,'-8'-4'3042,"7"6"-2202,0-1-344,-1 0 0,1 0 0,-1 0 0,0-1 0,1 1 0,-1-1 0,0 1 0,-1-1 0,-16 0 488,0-2-1,-26-6 1,-13-1-57,55 9-888,-68-2 749,65 2-716,0 1 0,0-1 0,0 1-1,1 1 1,-1-1 0,0 1 0,0 0 0,1 0 0,-8 4 0,10-4-41,1 0 1,-1 0-1,1 0 0,0 0 0,0 1 0,0-1 1,0 1-1,0-1 0,1 1 0,-1 0 0,1-1 1,-1 1-1,1 0 0,0 0 0,0 0 0,0 0 1,1 0-1,-1 5 0,0 5 36,0 0-1,1 0 1,3 16 0,-1-7 33,46 453 1281,-13-88-291,-26-260-1129,-1 58 279,-4-79 171,0 147-459,-2-97 258,-3-86-52,-2-31-9,2-29-132,0 1 0,0-1 1,2 13-1,0 8 98,-1-24-37,0-1 0,1 1 0,1 12 0,-1-12-57,0 0 1,0 0-1,-1 0 0,-1 12 0,0 12 529,1-31-531,0 1 0,1-1 0,-1 0 0,0 0 0,0 1 0,0-1 1,1 0-1,-1 0 0,0 0 0,0 1 0,1-1 0,-1 0 0,0 0 0,0 0 0,1 0 0,-1 0 0,0 1 0,0-1 0,1 0 0,-1 0 1,0 0-1,1 0 0,-1 0 0,0 0 0,0 0 0,1 0 0,-1 0 0,0 0 0,1 0 0,-1 0 0,1-1 0,11-1 376,-10 2-237,20-5 734,35-11 1,-9 1-497,-34 11-407,129-30 156,-111 28-364,1 1 0,47 0 0,-75 5-24,-2 0-72,1 0 0,0 0 1,-1 0-1,1 0 0,-1 1 0,1-1 0,0 1 0,-1 0 1,1 0-1,-1 0 0,5 3 0,5 6-1280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42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3968,'1'1'5573,"24"14"-2764,56 32 894,-67-41-3513,0 0 0,0-1-1,1 0 1,19 4 0,23-2 51,-39-5-98,0 0 1,0 1 0,32 11 0,-47-13-97,-1 0-1,1 1 0,-1-1 1,1 1-1,-1-1 0,0 1 1,1 0-1,-1 0 0,0 0 1,0 1-1,0-1 1,-1 0-1,1 1 0,0-1 1,-1 1-1,2 3 0,1 5 145,0 0-1,4 23 1,-4-15-74,33 208 710,-17-84-598,21 160 1450,-39-285-1582,22 352 214,-24-363-296,13 130 53,-1-34-30,-3 337 315,-9-319-188,-1-107-193,1-9 11,0 0 0,0 0-1,0 0 1,1 0 0,0 1 0,-1-1 0,3 6-1,20 48 77,-22-57-40,-1 0-1,1 0 1,-1 0 0,1 0-1,-1 0 1,0 0 0,0 0-1,0 4 1,0-5-11,0 0 67,-5 5 410,2-5-439,0 0-1,0 0 1,-1-1 0,1 1 0,0-1-1,0 1 1,0-1 0,-1 0 0,1 0-1,-5-1 1,-38-8 20,21 4-48,-172-25-3757,147 25 2544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33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37 133 5408,'-33'-20'1728,"30"19"-936,3 2-615,7 3 651,9-1-409,1-1 0,0-1 0,0-1 0,0 0 0,0-2 0,22-3 0,101-29 548,-88 20-915,40-8 557,106-10 0,-72 20-3150,-106 10 444,0 2-1,36 4 0,-20 4-483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43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48 2080,'-3'-1'590,"-1"0"1,1 0-1,0 0 0,0-1 1,-1 1-1,1-1 1,0 0-1,1 0 0,-12-10 4007,15 6-2123,0 5-2419,-1 1 1,0 0 0,1-1 0,-1 1-1,1 0 1,-1-1 0,0 1 0,1 0-1,-1-1 1,1 1 0,-1 0 0,1 0-1,-1-1 1,1 1 0,-1 0 0,1 0 0,-1 0-1,1 0 1,-1 0 0,1 0 0,-1 0-1,1 0 1,0 0 0,-1 0 0,1 0-1,0 0 1,17 1 567,4 2-11,0-2 1,32-2-1,-8-1-114,18 3-82,-17 1 20,0-3-1,85-12 1,-124 10-881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43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23 2656,'-11'-3'13474,"18"-8"-10239,-4 9-3005,0 1-1,-1 0 1,1 0 0,0 0 0,0 0 0,0 0 0,0 1 0,0 0 0,0-1-1,4 1 1,36 3 632,-30-2-551,72 7 255,-36-2-904,1-2 0,68-4 0,-104 0-1518,-1-1-463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21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648 168 1312,'2'-10'10573,"1"14"-9690,-17-11 1021,-22-14-771,-57-27 0,45 24-649,-17-7 285,53 25-697,-1 1 0,0 1 0,-1 0 0,1 0 0,-1 1 0,1 1 0,-1 1 0,0 0 0,-15 1 0,11 0-197,14 0 133,0 0 0,0 0-1,0 1 1,1-1 0,-1 1 0,0 0-1,0 0 1,1 0 0,-6 2-1,3 0 6,0 0-1,0 0 1,0 1-1,0-1 1,1 1-1,0 0 1,0 1-1,0-1 0,0 1 1,1 0-1,0 1 1,0-1-1,0 0 1,-5 11-1,-3 13 48,1 1 0,-10 45 0,4-12-75,-14 49 216,26-89-121,1-1 1,1 1-1,0 24 1,6 26 106,-3-64-119,2 0 0,-1 0 0,1 0 0,1 0 0,0 0 0,0-1 0,7 13 0,1 7 33,-5-13 8,1-1 0,0 0 0,1-1 0,1 0 0,0 0 0,20 22 0,-25-31-59,1 0 1,0 0-1,0-1 1,0 0-1,0 0 1,1 0-1,-1 0 1,1-1-1,0 0 0,0 0 1,0-1-1,11 2 1,5-1 59,1-1 0,26-2-1,-9 0-1,12 1-57,61 8-1,-91-5-24,-1-2 0,23-1 0,-7-3-3085,-35 3 2492,-1 0 0,1 0 0,-1-1 0,0 1 0,1 0 0,-1-1-1,1 1 1,-1-1 0,0 1 0,1-1 0,-1 0 0,4-3-1134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21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3136,'0'0'7845,"15"5"-4186,64-14-2715,-55 6-1303,28-7 1,-5 1-1787,1 5-4044,-35 6 3848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22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28 5056,'-8'0'2304,"8"-12"-2016,0 8 768,8 8-640,7-4 2016,1 0-1344,12-4-64,-2 4-640,5-8-416,3 8 0,1-3-288,1 6 192,-5-3-1984,-5 0 1152,-13 3-3264,0 6 2368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22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25 7648,'-8'-5'3456,"16"2"-3008,-3-2 736,8 10-736,5-10 1728,7 5-1216,6-7-385,5 7-351,3-5-576,0 10 224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46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 5056,'-21'11'9066,"21"-10"-8808,-2 28 1761,3 32-957,2-17-538,-2-13-165,2-1-1,1 0 0,11 40 0,51 130 659,-31-98-498,-4 9 132,-26-91-352,-5-20-279,0 1-1,0-1 1,0 1-1,-1 0 1,1-1-1,0 1 1,0-1-1,0 1 1,0 0-1,0-1 1,-1 1-1,1-1 1,0 1 0,-1-1-1,1 1 1,0-1-1,-1 1 1,1-1-1,0 1 1,-1-1-1,1 1 1,-1-1-1,1 0 1,-1 1-1,1-1 1,-1 0-1,1 1 1,-1-1 0,0 0-1,1 0 1,-1 0-1,0 1 1,-5-1 62,-1 0 0,1 0-1,0-1 1,0 0 0,0 0 0,0 0 0,0-1 0,0 0 0,-9-4 0,2 2-53,-11-4-430,-1 0 0,0 3-1,0 0 1,-40-3 0,56 9-386,-8 2-1333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47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10 2912,'-6'-4'773,"-26"-1"12906,40 11-12638,-3-3-705,1 0 1,0 0-1,0 0 1,0 0 0,0-1-1,0 0 1,0 0-1,1-1 1,7 1-1,8 0 353,31-1 0,-32-1-430,109-3 231,3-1-1456,-44 7-2563,-80-2 2410,1 0 0,-1 0 0,1 1 0,-1 0 0,10 4 0,8 8-1681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47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5216,'9'-15'6856,"-8"15"-6694,-1 1 122,1-1 0,0 1-1,0-1 1,0 1-1,0 0 1,-1-1 0,1 1-1,0 0 1,-1 0 0,1 0-1,-1-1 1,1 1-1,-1 0 1,1 0 0,-1 0-1,1 0 1,-1 0 0,0 0-1,0 0 1,1 0-1,-1 1 1,2 16 1429,2 30-1,-9 53-1049,5-100-660,-4 26-391,0 0-4904,7-22 3287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48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4 1888,'-2'-4'10874,"-7"10"-9927,-1 0 0,1 1 0,-12 11-1,-11 8-221,4-9-366,16-9-298,1-1 0,0 1 0,-19 18 0,29-25-74,1 0 1,-1-1 0,0 1-1,1 0 1,-1-1-1,0 1 1,1 0-1,-1 0 1,1 0 0,-1-1-1,1 1 1,0 0-1,-1 0 1,1 0 0,0 0-1,0 0 1,-1 0-1,1 0 1,0 0 0,0 0-1,0 0 1,0-1-1,0 1 1,1 0-1,-1 0 1,0 0 0,0 0-1,0 0 1,1 0-1,-1 0 1,1 0 0,-1 0-1,1-1 1,-1 1-1,1 0 1,-1 0-1,1-1 1,-1 1 0,1 0-1,0-1 1,0 1-1,0 0 1,5 3-2,0 0-1,-1-1 1,1 0-1,13 5 1,-10-4-4,99 38-180,-42-14 838,-66-28-613,0 0 0,1 0 0,-1 0-1,0 0 1,1 0 0,-1 1 0,1-1-1,-1 0 1,0 0 0,0 0 0,1 1-1,-1-1 1,0 0 0,1 1-1,-1-1 1,0 0 0,0 1 0,0-1-1,1 0 1,-1 1 0,0-1 0,0 0-1,0 1 1,0-1 0,0 0-1,1 1 1,-1-1 0,0 1 0,0-1-1,0 0 1,0 1 0,-1 0 18,1 0 0,0 0 0,-1 0 1,1 0-1,-1-1 0,1 1 0,-1 0 1,0 0-1,1-1 0,-1 1 0,0 0 0,0 0 1,-24 15 665,9-9-517,0-1 1,-1-1-1,0 0 0,-23 3 1,-73 5-578,97-12 189,-30 0-3195,31-1-1041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35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3 4384,'0'0'68,"-1"0"1,1 0-1,0-1 0,0 1 1,0 0-1,-1 0 0,1 0 1,0-1-1,0 1 1,-1 0-1,1 0 0,0 0 1,0 0-1,-1 0 0,1 0 1,0 0-1,-1-1 1,1 1-1,0 0 0,0 0 1,-1 0-1,1 0 0,0 0 1,-1 0-1,1 0 1,0 0-1,-1 1 0,1-1 1,0 0-1,0 0 0,-1 0 1,-13 8 1413,-15 19 40,23-20-1237,-63 60 824,3 4 1,-66 92-1,126-156-1075,-4 7 55,-11 19-1,20-30-65,-1-1 0,1 0 0,0 1 0,0-1 0,0 1 1,0-1-1,0 1 0,1 0 0,-1-1 0,1 1 0,-1 0 1,1-1-1,0 1 0,0 0 0,1 5 0,0-8-7,-1 1 0,0 0 1,0-1-1,1 1 0,-1-1 0,1 1 0,-1-1 0,0 1 0,1-1 0,-1 1 0,1-1 0,-1 0 0,1 1 1,0-1-1,-1 0 0,1 1 0,-1-1 0,1 0 0,-1 0 0,1 1 0,0-1 0,-1 0 0,1 0 1,0 0-1,-1 0 0,1 0 0,0 0 0,-1 0 0,1 0 0,0 0 0,-1 0 0,2-1 0,22-7 408,-19 6-280,30-14 140,0-2-1,-2-2 1,0-1 0,52-42 0,-66 46-521,-14 12 33,0 1 0,0-1-1,0 1 1,1 0 0,10-5 0,-14 8 180,-1 1 0,1-1 0,0 1 0,-1 0 0,1 0 0,-1 0 0,1 0-1,-1 0 1,1 0 0,0 0 0,-1 0 0,1 0 0,-1 1 0,1-1 0,-1 1 0,1-1 0,-1 1-1,1-1 1,-1 1 0,0 0 0,1 0 0,-1 0 0,0 0 0,0 0 0,2 2 0,4 4 138,-1 0 1,0 0-1,7 12 0,4 5 151,-14-21-195,1 0 0,-1 1-1,1-1 1,-1 0 0,1-1 0,0 1 0,0-1-1,0 1 1,1-1 0,-1 0 0,0-1-1,7 2 1,-7-2-40,-1 0 0,1-1 0,0 0 0,-1 0 0,1 0 0,-1 0-1,1-1 1,0 1 0,-1-1 0,1 0 0,-1 0 0,0 0 0,1 0 0,-1-1 0,0 0 0,0 1 0,4-4-1,15-12-11,-1-2 0,33-38-1,-11 12-219,-41 43 167,0 0 0,0 0 0,0 0 0,0 1 0,0-1 0,1 1 0,-1 0 0,5-2 0,-7 2 34,1 1 0,0 0-1,-1 0 1,1 0 0,0 0 0,-1 0 0,1 0-1,0 0 1,-1 0 0,1 0 0,0 0-1,-1 1 1,1-1 0,-1 0 0,1 0 0,0 1-1,-1-1 1,1 0 0,-1 1 0,1-1-1,0 1 1,-1-1 0,1 0 0,-1 1 0,0-1-1,1 1 1,-1-1 0,1 1 0,-1 0-1,0-1 1,1 1 0,-1-1 0,0 1 0,0 0-1,1-1 1,-1 1 0,0 0 0,0 1 0,1 3 23,0 1 1,0 0 0,-1 0 0,0 0 0,0-1 0,-1 1 0,1 0 0,-1 0 0,-1-1 0,1 1 0,-4 8 0,3-8 79,0 0-1,1 0 1,-1 1-1,1-1 1,1 1-1,-1-1 1,1 1-1,1 11 1,-1-17-87,0-1 0,0 1 0,1-1 0,-1 1 0,0-1 0,1 1 0,-1-1 1,0 1-1,1-1 0,-1 0 0,0 1 0,1-1 0,-1 1 0,1-1 0,-1 0 0,1 1 0,-1-1 1,1 0-1,-1 0 0,1 1 0,-1-1 0,1 0 0,-1 0 0,1 0 0,0 0 0,-1 0 0,1 1 0,-1-1 1,1 0-1,-1 0 0,1-1 0,0 1 0,-1 0 0,1 0 0,-1 0 0,1 0 0,-1 0 0,1-1 1,-1 1-1,2 0 0,29-14 182,-20 9-181,88-48 18,-72 37-171,0 1 1,2 2-1,47-17 1,-72 29 117,0 0 0,1 0 1,-1 0-1,0 1 0,1 0 1,-1-1-1,0 2 0,1-1 1,-1 0-1,1 1 0,-1 0 0,0 0 1,8 3-1,-9-2-4,1-1-1,-1 1 1,0 0 0,-1 0-1,1 0 1,0 1-1,-1-1 1,1 1 0,-1-1-1,1 1 1,-1 0-1,0 0 1,-1 0 0,1 0-1,0 0 1,-1 0 0,2 5-1,7 36 120,-9-37-59,0 1 1,1-1-1,0 1 0,0-1 1,1 0-1,0 0 0,5 10 1,-6-15 0,0 1 0,0-1 1,1 1-1,-1-1 0,1 0 0,-1 0 1,1 0-1,0-1 0,0 1 0,0-1 0,0 1 1,0-1-1,0 0 0,0 0 0,0 0 1,0 0-1,1-1 0,-1 0 0,0 1 1,0-1-1,1 0 0,-1 0 0,0-1 1,6 0-1,7-2 12,0-2 0,1 1 1,24-12-1,-16 6-13,157-58-287,-130 45 207,68-40 0,-111 57 51,1 0-1,-1-1 0,0 0 1,-1-1-1,0 0 0,0 0 1,9-14-1,-16 22-13,-1 0-1,0 0 1,0 0 0,0 0-1,0 0 1,0 0 0,1-1-1,-1 1 1,0 0 0,0 0 0,0 0-1,0 0 1,0 0 0,0-1-1,0 1 1,0 0 0,0 0-1,0 0 1,1 0 0,-1-1-1,0 1 1,0 0 0,0 0-1,0 0 1,0 0 0,0-1-1,0 1 1,0 0 0,0 0-1,0 0 1,0 0 0,-1-1-1,1 1 1,0 0 0,0 0-1,0 0 1,0 0 0,0 0-1,0-1 1,0 1 0,0 0-1,0 0 1,0 0 0,-1 0-1,1 0 1,-9 1-153,-11 8-15,-140 98-32,110-71 103,35-26 88,-4 3 27,2 0 0,-19 17 0,36-29-8,-1-1-1,1 1 1,-1 0-1,0-1 0,1 1 1,-1 0-1,1-1 1,-1 1-1,1 0 1,0 0-1,-1-1 1,1 1-1,0 0 1,-1 1-1,1-2 1,0 1-1,0-1 1,0 0-1,1 1 1,-1-1-1,0 0 1,0 0-1,0 1 1,0-1-1,0 0 1,0 0-1,1 1 1,-1-1-1,0 0 1,0 0-1,0 0 1,1 1-1,-1-1 1,0 0-1,0 0 1,1 0-1,-1 0 1,0 1-1,0-1 1,1 0-1,-1 0 1,1 0-1,2 1 12,0-1 0,0 0 1,0 1-1,1-1 0,-1 0 0,6-1 0,17-4 43,0-1 0,0-1 1,-1-1-1,0-1 0,-1-1 0,1-1 0,-2-1 0,0-2 0,37-27 0,-49 33-198,1 0 0,20-11-1,-32 19 134,1 0 1,-1-1-1,0 1 0,1 0 0,-1 0 0,0 0 0,1 0 1,-1-1-1,0 1 0,1 0 0,-1 0 0,0 0 1,1 0-1,-1 0 0,0 0 0,1 0 0,-1 0 0,0 0 1,1 0-1,-1 0 0,0 0 0,1 1 0,-1-1 1,0 0-1,1 0 0,-1 0 0,0 0 0,0 0 0,1 1 1,-1-1-1,2 11-155,-9 14 2,-3-4 119,0 0 0,-2 0 0,-16 22 0,7-11 34,-107 184 258,-74 108 69,196-315-124,-1 0 1,-1 0-1,1 0 1,-2-1-1,-14 12 0,22-20-181,0 1 0,1-1 0,-1 1 0,0-1 0,1 1-1,-1-1 1,0 0 0,1 1 0,-1-1 0,0 0-1,0 1 1,0-1 0,1 0 0,-1 0 0,0 0 0,0 0-1,0 0 1,1 0 0,-1 0 0,0 0 0,0 0 0,0 0-1,1-1 1,-1 1 0,0 0 0,0 0 0,1-1-1,-1 1 1,0 0 0,1-1 0,-1 1 0,0-1 0,1 1-1,-1-1 1,0 1 0,1-1 0,-2-1 0,1 0-9,-1-1 1,1 0 0,-1 0 0,1 0-1,0 0 1,0 0 0,0-1 0,0-3-1,0-1-48,1 0 0,-1-1 0,2 1 0,-1-1 0,3-13 0,-1 12 1,3-20-127,1 0 0,16-48 1,-16 62 83,0 1 1,1-1-1,1 1 1,1 1-1,0-1 1,17-18-1,-9 15 3,1 1-1,0 1 1,2 1-1,0 0 1,0 2-1,25-13 0,193-75-495,-162 72 589,-74 28-8,75-29 111,131-70 1,-198 93 16,1 0 1,-1 0 0,0-1-1,16-18 1,-23 23-94,0 0 0,0 0 1,-1 0-1,0-1 0,1 1 0,-1-1 0,-1 0 1,1 0-1,0 1 0,-1-1 0,0 0 0,0 0 1,0 0-1,0-1 0,-1 1 0,0 0 0,0 0 1,0-8-1,0 11-62,-1-1 1,1 0 0,0 0-1,-1 1 1,1-1 0,-1 0-1,1 1 1,-1-1 0,0 0-1,0 1 1,0-1-1,0 1 1,0-1 0,0 1-1,0 0 1,0-1 0,0 1-1,-1 0 1,1 0 0,-1 0-1,1 0 1,-1 0 0,1 0-1,-1 0 1,1 1-1,-1-1 1,0 0 0,1 1-1,-1 0 1,0-1 0,0 1-1,1 0 1,-1 0 0,0 0-1,-2 0 1,-1 0-39,-1 1 1,1 0-1,0 1 0,0-1 1,0 1-1,0 0 0,0 0 1,0 1-1,1-1 0,-8 6 1,0 2 7,1 0 0,0 0 0,1 1 0,0 0 1,0 1-1,1 0 0,1 1 0,0 0 0,1 0 0,-11 27 1,17-37 43,0-1 1,0 1-1,0 0 1,1 0 0,-1 0-1,1 0 1,0 0-1,-1 1 1,1-1 0,1 0-1,-1 0 1,0 0-1,2 5 1,-1-5 21,0-1 0,0 0 0,0 0 0,0-1 0,0 1 0,1 0 0,-1 0 0,1 0 0,-1-1 0,1 1 0,0-1 0,-1 1 0,1-1-1,0 0 1,0 0 0,0 0 0,0 0 0,0 0 0,0 0 0,3 1 0,7 1 26,0-1 0,0 0-1,0-1 1,0 0 0,1 0 0,17-3-1,74-13 150,-66 7-122,0-3 1,-1 0 0,65-32-1,-91 38-92,47-21-155,-52 24 154,0 0-1,0 0 1,0 1 0,0 0-1,0 0 1,1 0-1,7 1 1,-13 0 30,0 0 0,0 0-1,0 0 1,0 0 0,0 0 0,0 1 0,-1-1 0,1 0 0,0 1-1,0-1 1,0 1 0,0-1 0,-1 1 0,1-1 0,0 1 0,0-1-1,-1 1 1,1 0 0,0-1 0,-1 1 0,1 0 0,-1 0 0,1 0-1,-1-1 1,1 1 0,-1 0 0,0 0 0,1 0 0,-1 0 0,0 0-1,0 0 1,0 0 0,0 0 0,1-1 0,-1 1 0,-1 2 0,1 3 35,-1-1 1,0 1-1,0-1 1,-3 10-1,-3 5 161,-1-1 0,0 0-1,-20 31 1,23-38 372,5-12-565,0 0 0,0 0 0,0 0 0,1 0 0,-1 0 0,0 0 0,0 1 0,0-1 0,0 0 0,1 0 0,-1 0 0,0 0 0,0 0 0,0 0 0,0 0 0,1 0 0,-1 0 0,0 0 0,0 0 0,0 0 0,1 0 0,-1 0 0,0 0 0,0 0 0,0 0 1,0-1-1,1 1 0,-1 0 0,0 0 0,0 0 0,0 0 0,0 0 0,1 0 0,-1 0 0,22-15-18,-19 13 21,3-2-17,57-38 13,-55 38-45,-1 0 0,1 0 0,0 1 0,0 0 0,0 1 0,15-4 0,-18 6-4,0 0 0,0 1 0,0-1 0,0 1-1,0 0 1,0 0 0,-1 0 0,1 1 0,0-1 0,-1 1 0,1 1-1,-1-1 1,0 0 0,5 5 0,-3-3 81,0-1 0,0 0-1,0 0 1,0 0 0,1 0 0,-1-1-1,10 2 1,9-2 92,1 0 0,0-2 0,0 0 0,32-6 0,103-25 463,-116 16-513,-35 11 35,0 1 0,13-3 1,-16 5-107,-9 3-470,-1 0 190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48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4160,'5'7'2466,"0"11"-266,-7 64 4586,-1 1-8500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49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48 4064,'-10'-19'1824,"7"2"-1568,3 11-352,3 6 0,-3-5-608,5 5 416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49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3552,'0'-3'1328,"0"9"234,3 2 806,0-1-1777,0-1-1,-1 1 0,1 0 0,-2 0 0,1 0 1,-1 0-1,0 0 0,-1 1 0,1-1 0,-1 0 1,-1 0-1,0 0 0,0 1 0,-3 12 0,-9 27 600,13-46-689,3-6-1088,5-8 219,0 0 0,1 0 0,1 1 0,17-18 0,-25 28 538,1 0-1,-1 0 1,1 0-1,0 1 0,-1-1 1,1 1-1,0-1 0,0 1 1,5-1-1,-7 1-71,1 1 0,-1 0 1,0-1-1,1 1 0,-1 0 0,1 0 0,-1 0 0,0 0 0,1 1 1,-1-1-1,0 0 0,1 1 0,-1-1 0,0 0 0,1 1 0,-1 0 0,0-1 1,0 1-1,0 0 0,1-1 0,-1 1 0,0 0 0,0 0 0,0 0 1,1 2-1,17 27 734,-17-27-796,0 0-1,1 1 1,-1 0 0,-1-1 0,1 1 0,0 0 0,-1 0 0,0 0-1,0 0 1,0 0 0,0 1 0,-1 4 0,1 17-4881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51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37 2656,'-6'-2'11187,"-7"6"-8653,-12 9-2149,-11 14 547,26-20-706,0 0-1,0 1 1,-12 13 0,8-7 169,9-9-315,0 1 0,0-1 0,0 1 0,0 0 0,1 0 0,0 1 0,1-1-1,-1 1 1,-2 8 0,2-2 53,2-9-104,1 0 0,-1 0-1,1 0 1,0 1 0,1-1-1,-1 0 1,1 1-1,-1-1 1,1 0 0,1 6-1,1 8 127,-2-16-123,0 1-1,0-1 0,0 0 1,0 1-1,1-1 1,-1 1-1,1-1 0,1 3 1,6 13-23,-7-14 18,1 0 0,0 0-1,0 0 1,0 0 0,0 0 0,1-1-1,-1 1 1,1-1 0,0 1 0,0-1 0,0 0-1,4 3 1,5 2-30,-7-5 15,-1 0 1,1 0 0,0 0-1,1 0 1,-1-1 0,11 4-1,5 0 128,14 3-189,-17-7 199,1 1-64,34 0 0,-47-4-47,1 1 1,-1-1-1,0 0 0,0 0 0,1-1 1,-1 1-1,0-2 0,0 1 0,7-5 1,56-29-1070,-55 26 893,0 1-1,-1-1 1,0-1-1,13-14 0,-24 22 83,0 0 0,0 0-1,0 0 1,0 0 0,-1 0 0,0 0-1,1 0 1,-1 0 0,0-1-1,0 1 1,-1 0 0,1-1-1,0-3 1,-1-7-199,0 1 0,-2-15-1,1 12 38,0 2 208,0 0 1,-1 0 0,-1 0-1,0 0 1,-1 1-1,-8-21 1,9 27 15,-1 1 0,0-1-1,0 0 1,-1 1 0,1 0-1,-1 0 1,-9-8 0,12 12-16,0 0 1,-1 1-1,1-1 0,-1 0 1,1 1-1,-1 0 1,1-1-1,-1 1 0,0 0 1,0 0-1,1 1 1,-1-1-1,0 1 0,0-1 1,0 1-1,0 0 1,0 0-1,0 0 1,0 0-1,0 1 0,1-1 1,-6 2-1,3 0 48,0 1 1,1 0-1,-1 0 1,1 0-1,-1 1 0,1-1 1,0 1-1,0 0 0,1 0 1,-1 0-1,-2 5 1,-37 59 330,37-58-271,-1 1-50,1 0 0,0 0 0,1 0 0,0 1 0,1 0 0,0 0 0,-4 20-1,5-10-22,-2 27 270,5-44-251,1 0 1,-1-1-1,1 1 1,0-1-1,0 1 1,0-1-1,0 1 1,4 6-1,61 130 1224,-61-131-1063,-1 1 0,0-1-1,3 13 1,5 14 305,-8-23-210,0 0 0,2 19 1,0-3-241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54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1728,'9'-2'15888,"15"-1"-15611,98-5 1579,-51 7-1116,-15-1-724,82 9 1,-52 9 506,-75-13-409,9 1-2847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19:54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36 2304,'0'0'52,"-1"-1"1,1 1-1,0-1 1,-1 0-1,1 1 1,-1-1-1,1 0 1,0 1-1,0-1 1,-1 0-1,1 0 1,0 1-1,0-1 1,0 0-1,0 0 1,0 1-1,0-1 1,0 0-1,0 0 0,0 1 1,0-1-1,0 0 1,1 0-1,-1-1 325,1 1 0,0 0 0,0 0 0,0 0-1,0 0 1,0-1 0,0 1 0,1 1 0,-1-1-1,0 0 1,2-1 0,-3 2-205,1-1 1,-1 1-1,1-1 0,0 1 0,-1 0 1,1-1-1,-1 1 0,1 0 0,0 0 1,-1-1-1,1 1 0,0 0 0,-1 0 1,1 0-1,0 0 0,0 0 0,-1 0 1,1 0-1,0 0 0,-1 0 0,1 0 1,0 0-1,0 0 0,-1 0 0,1 1 1,0-1-1,-1 0 0,2 1 0,-1 1 55,0-1 0,0 1 0,0-1 0,0 1 0,0-1 0,0 1 0,-1 0 0,1 0 0,-1-1 0,1 1 1,-1 0-1,1 2 0,0 4 185,3 13 455,-1 0 0,0 0-1,-2 1 1,-2 34 0,-3-26-51,-11 33 0,9-42-1460,1 1 0,1 0 0,-3 38 0,7-58 216,0-1-1,0 1 1,1-1 0,-1 1-1,0 0 1,1-1 0,-1 1-1,1-1 1,-1 1 0,1-1-1,0 1 1,0-1 0,-1 0-1,1 1 1,0-1 0,0 0-1,0 0 1,2 2 0,14 12-3492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25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672 95 896,'-5'-2'9501,"-1"-9"-7372,-1 2-1397,-3 1-493,0 0 1,-1 0-1,0 1 0,0 1 0,-1 0 1,0 1-1,0 0 0,0 0 0,-1 2 1,1-1-1,-1 2 0,0-1 0,0 2 0,0 0 1,0 0-1,0 1 0,0 1 0,0 0 1,0 1-1,-15 4 0,20-3-179,-1 0 0,1 0 0,1 1-1,-1 0 1,1 0 0,-1 1 0,-7 6 0,-4 5-33,-19 21 0,0 5 37,3 2 0,1 1 0,-36 66 0,57-89-2,1 1 0,2 0-1,0 1 1,-12 46-1,19-53-2,0 0-1,0 0 0,2 0 0,0 0 1,1 1-1,1-1 0,0 0 0,5 20 0,-6-37-58,7 35 194,22 63 0,-24-87-129,-1-1 0,1 0 0,1 0 0,0 0 1,0 0-1,1-1 0,0 0 0,1-1 0,0 0 0,9 8 0,-6-7 1,1 0-1,0-1 1,0-1-1,1 0 1,0-1 0,0 0-1,1-1 1,-1 0-1,1-1 1,0 0-1,1-2 1,-1 1-1,22-1 1,18-2 112,-1-3 1,0-3 0,72-16-1,-89 14-411,0-2 0,36-15 0,20-17-6481,-86 39 5292,-1 0 1,1 0-1,-1 0 0,8-8 0,0-2-3079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26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435 590 2720,'-3'-11'605,"3"9"-219,0 1 0,0-1-1,-1 1 1,1-1 0,-1 1-1,1 0 1,-1-1 0,0 1 0,1-1-1,-1 1 1,0 0 0,0 0-1,-2-2 1,-8-7 1817,6 5-1614,0 1 0,0 0-1,-1 0 1,-6-4 0,3 3-331,0 1 0,0-1 0,-1 1 1,1 1-1,-1 0 0,0 0 1,0 1-1,0 0 0,0 1 0,0 0 1,0 1-1,-1 0 0,-12 1 0,11 1-206,0 1 0,1 0-1,-1 1 1,1 0-1,0 1 1,0 0 0,0 1-1,1 0 1,-17 12 0,23-14-62,-1-1 1,1 1 0,0 0 0,0 1-1,0-1 1,0 1 0,1-1 0,0 1 0,0 0-1,0 1 1,1-1 0,-1 0 0,1 1-1,1-1 1,-1 1 0,1 0 0,0-1 0,0 1-1,0 0 1,1 0 0,0 0 0,1 8-1,0-9 9,1 1-1,0 0 0,0 0 0,0-1 0,0 1 0,1-1 1,0 0-1,0 0 0,0 0 0,1 0 0,0 0 1,0-1-1,0 1 0,0-1 0,1 0 0,-1-1 0,1 1 1,0-1-1,9 4 0,-4-1 50,0-1 1,1-1-1,0 0 1,0-1-1,0 0 1,1 0-1,-1-1 1,1-1-1,14 1 0,-20-2-13,0-1 0,1 0-1,-1 0 1,0 0 0,0-1-1,1 0 1,-1 0 0,0-1-1,-1 1 1,1-1 0,0-1-1,-1 1 1,0-1 0,0 0-1,0 0 1,0 0 0,-1-1-1,1 0 1,-1 1 0,5-9-1,1-3 70,0-1-1,-1 0 1,-1 0 0,-1-1-1,9-27 1,-9 19-14,0-1 0,-2 0 0,5-47 1,-10 58-21,0 1 0,-1 0 0,-1-1 0,0 1 0,-1 0 0,0 0 0,-1 1 1,-9-21-1,-3 3-28,-1 2 1,-30-41 0,36 56-88,-1 1 1,-1 0-1,0 1 1,-1 0-1,-1 1 1,-24-16-1,27 21-90,0 0-1,-1 0 1,0 1-1,-1 1 1,1 0-1,-1 0 1,0 2 0,-28-4-1,36 6-164,1 1-1,-1 1 1,0-1-1,1 1 1,-1 0-1,1 0 1,-1 0 0,1 1-1,0 0 1,0 0-1,-7 4 1,11-6 123,0 1-1,0-1 1,0 1 0,1 0 0,-1 0 0,0-1-1,0 1 1,1 0 0,-1 0 0,1 0-1,-1 0 1,1 0 0,-1 0 0,1 0 0,0 0-1,-1-1 1,1 2 0,0-1 0,0 0-1,0 0 1,0 0 0,0 0 0,0 0 0,0 0-1,0 0 1,0 0 0,0 0 0,1 1-1,-1 0-160,1 0-1,0 1 1,0-1-1,0 0 1,0 0-1,0 0 0,0 0 1,0 0-1,1-1 1,2 4-1,-2-4-135,0 1 0,0-1 0,0 0 1,1 0-1,-1 1 0,0-1 0,4 0 0,-6-1 468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27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3552,'0'-20'10672,"1"25"-10543,0-1 1,0 0-1,1 0 1,-1 0-1,1 0 1,0 0-1,0 0 1,0-1-1,0 1 1,1 0-1,2 2 1,9 16 54,5 17 125,42 78 289,-32-66-405,-3 1 0,-3 2 1,18 57-1,-29-73-50,40 122 381,-49-152-439,-1 1 0,0 1 1,0-1-1,0 18 0,-2-5 129,0-21 143,0-1-340,0 0 0,0 0 0,1 1-1,-1-1 1,0 0 0,1 0 0,-1 0 0,0 0-1,1 0 1,-1 0 0,0 0 0,1 0 0,-1 0-1,0 0 1,0 0 0,1 0 0,-1 0 0,0 0 0,1 0-1,-1-1 1,0 1 0,1 0 0,-1 0 0,0 0-1,0 0 1,1-1 0,-1 1 0,1 0 0,8-7 162,-3 0-135,1-1 1,-2 0-1,1 0 1,-1 0 0,0 0-1,3-11 1,21-57-115,-26 69 57,34-94-40,52-99-1,-16 47-250,-69 143 296,0 0-1,3-13 1,1-5-969,-8 27 800,1 0 0,-1 0-1,0 0 1,1 0 0,-1 0 0,0 0 0,0 0 0,0 0 0,0 0 0,0-1 0,0 1 0,0-1-1,-20 23-8282,4 0 4018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28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75 160,'-9'-8'10814,"14"8"-9404,143 4 1848,52-1-2404,305-26-241,-154-15-459,-317 33-2036,51-2-1,-76 8 74,-16 12-3384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40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7 820 1984,'-2'-2'131,"1"2"-107,1 0-1,0 0 1,0 0 0,0 0 0,-1 0 0,1 0-1,0 0 1,0 0 0,0 0 0,-1 0-1,1 0 1,0-1 0,0 1 0,0 0-1,0 0 1,0 0 0,-1 0 0,1 0-1,0-1 1,0 1 0,0 0 0,0 0-1,0 0 1,0-1 0,0 1 0,0 0-1,0 0 1,0 0 0,0-1 0,-1 1-1,1 0 1,0 0 0,0 0 0,0-1-1,1 1 1,-1 0 0,0 0 0,0 0-1,0-1 1,0 1 0,0 0 0,0 0-1,0 0 1,0-1 0,2 2 455,-1-1 0,1 0 0,0 1 0,-1-1 0,1 0 0,0 0 0,-1 0-1,1 0 1,-1-1 0,1 1 0,0 0 0,-1-1 0,3 0 0,2 0-289,0-1-1,-1 1 1,1-1-1,8-4 1,-6 0-10,0 0 0,-1 0 1,0-1-1,0 1 0,6-10 0,31-44 307,-44 60-487,59-87 240,-2 2-133,107-123-1,-42 66 433,-116 134-508,-1 0 1,0 0-1,7-16 1,-10 21-46,-2 1-1,1-1 1,0 1 0,0-1 0,-1 0 0,0 1 0,1-6 0,-1 7-15,0 0 1,0 0-1,-1 0 0,1 0 1,0 0-1,0 0 1,-1 0-1,1 0 1,-1 0-1,1 0 1,-1 0-1,1 0 1,-1 0-1,1 1 1,-1-1-1,0 0 0,1 0 1,-1 1-1,0-1 1,-1-1-1,1 2 5,1 0 0,-1 0-1,0 0 1,1-1 0,-1 1 0,1 0-1,-1 0 1,1 0 0,-1 0-1,0 0 1,1 0 0,-1 0 0,1 0-1,-1 1 1,0-1 0,1 0-1,-1 0 1,1 0 0,-1 0-1,1 1 1,-1-1 0,0 1 0,-13 9-166,10-6 96,-12 7 17,1 1 0,0 0 0,0 1 0,-17 22 1,12-11 136,1 1 0,2 0 0,-25 48 0,25-31 39,2 0 1,2 1-1,2 0 1,1 1-1,-4 63 1,12-94 1,2-1-1,0 1 1,0 0-1,1 0 1,3 17 0,-3-26-34,0-1 1,0 1 0,0-1 0,1 1-1,-1-1 1,1 0 0,0 1 0,0-1-1,0 0 1,0 0 0,0 0-1,1 0 1,-1-1 0,1 1 0,0-1-1,0 1 1,0-1 0,0 0 0,0 0-1,0-1 1,0 1 0,1 0-1,3 0 1,1 0 50,1-1 0,-1 0-1,1 0 1,-1 0 0,1-2-1,0 1 1,-1-1 0,0 0-1,1 0 1,-1-1 0,0-1-1,1 1 1,-1-1 0,11-6-1,4-3-17,0-1 0,-1 0 0,29-25 0,-39 27-112,0 0 0,13-17 0,2-1-650,-36 86-687,6-49 1377,1 0 1,0 1 0,1-1 0,0 1 0,0 0-1,0-1 1,2 15 0,0-20-14,-1 0 0,0 0-1,1 0 1,0 0 0,0-1 0,0 1-1,0 0 1,0-1 0,1 1 0,-1 0-1,1-1 1,-1 0 0,1 1 0,0-1 0,0 0-1,0 0 1,0 0 0,1 0 0,-1 0-1,0-1 1,1 1 0,-1-1 0,1 1 0,0-1-1,-1 0 1,6 1 0,-1 0 26,1-1-1,0 0 1,0 0-1,-1-1 1,1 0 0,0-1-1,0 0 1,10-2 0,60-18 158,-3-5-108,72-35 0,-122 50-91,-14 7 35,1-2-1,-1 1 1,0-1-1,0-1 1,14-11 0,-30 17-320,-10 6-22,-30 21 238,-50 35 1,81-51 61,-9 7 183,0 1 0,-27 28 0,39-30 20,8-7 101,3-9-286,0 0 0,0 0 0,0 1-1,0-1 1,0 0 0,0 0-1,0 0 1,0 1 0,1-1 0,-1 0-1,0 0 1,0 0 0,0 1 0,0-1-1,0 0 1,0 0 0,0 0-1,0 0 1,1 1 0,-1-1 0,0 0-1,0 0 1,0 0 0,0 0 0,1 0-1,-1 0 1,0 0 0,0 1-1,0-1 1,0 0 0,1 0 0,-1 0-1,0 0 1,0 0 0,5 0 73,0-1 0,-1 1 0,1-1 1,0 0-1,-1 0 0,1-1 0,-1 0 1,0 1-1,0-1 0,5-3 0,2 0 24,75-39 13,12-5-279,-95 48 106,0 0 0,-1 0 1,1 0-1,0 0 0,1 1 0,-1-1 0,0 1 0,4 0 0,-7 0 45,1 0-1,0 0 0,0 0 1,-1 0-1,1 0 1,0 1-1,-1-1 0,1 0 1,0 0-1,-1 1 0,1-1 1,0 1-1,-1-1 0,1 1 1,-1-1-1,1 1 0,0-1 1,-1 1-1,1-1 0,-1 1 1,0 0-1,1-1 1,-1 1-1,0 0 0,1-1 1,-1 1-1,0 0 0,0-1 1,1 1-1,-1 0 0,0 0 1,0-1-1,0 1 0,0 0 1,0 0-1,0-1 0,0 2 1,-3 23-159,3-20 171,-1-1 0,1 1 0,-1 0 0,1-1 0,1 9 1,0-11-5,0 0 1,-1 0 0,1 0 0,0-1 0,0 1 0,0 0 0,0 0 0,0-1-1,0 1 1,0 0 0,1-1 0,-1 1 0,1-1 0,-1 0 0,1 1 0,-1-1 0,4 1-1,-3 0 30,1-1 0,-1 0 0,1 1 0,0-1-1,0-1 1,0 1 0,0 0 0,-1-1-1,1 1 1,0-1 0,5 0 0,33-5 382,-36 4-417,2-2 40,1 1 0,0-1 0,0 0 0,-1-1 0,0 0-1,0 0 1,0-1 0,0 0 0,-1 0 0,1 0 0,-1-1 0,-1 0 0,7-8 0,10-14-24,31-55 1,-34 53 19,65-103 61,125-213 113,-207 342-202,8-15-80,0 0 0,-1 0-1,-1-1 1,-1-1 0,7-32-1,-15 35-217,1 18 284,0 0 0,0-1 0,0 1 0,0-1 0,0 1 0,0 0 0,0-1-1,0 1 1,0 0 0,0-1 0,0 1 0,-1 0 0,1-1 0,0 1 0,0 0 0,0-1 0,-1 1-1,1 0 1,0 0 0,0-1 0,-1 1 0,1 0 0,0 0 0,-1-1 0,1 1 0,0 0 0,-1 0 0,1 0-1,0 0 1,-1 0 0,1-1 0,0 1 0,-1 0 0,1 0 0,-1 0 0,1 0 0,0 0 0,-1 0-1,-5 2-36,1 1 0,0-1 0,0 1 0,1 0 0,-1 1 0,1-1 0,-1 1 0,-3 4-1,-33 35-136,30-28 157,0 1-1,0 0 0,2 0 1,-15 34-1,7-8 94,2 1 1,2 0-1,1 1 0,-6 52 1,-5 180-1732,24-174-6709,-1-77 5916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29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346 418 1728,'0'-2'177,"0"1"0,1-1 0,-1 1 0,0-1 1,1 1-1,0-1 0,-1 1 0,1-1 0,0 1 0,0-2 0,0 2 218,0 0-1,0-1 1,0 1 0,-1 0-1,1-1 1,-1 1-1,1 0 1,-1-1-1,1 1 1,-1-1-1,0 1 1,0-1 0,0 1-1,0-1 1,0 1-1,0-1 1,0 1-1,-1-3 1,1 3-197,-1 0 0,1-1 0,0 1 0,-1 0 0,0 0 0,1 0 0,-1 0 0,0 0 0,1 0 0,-1 1 0,0-1 0,0 0 0,0 0-1,0 0 1,1 1 0,-1-1 0,0 0 0,0 1 0,-1-1 0,1 1 0,-2-1 0,0 0 1,0 0-1,0 1 0,0 0 1,0 0-1,0 0 0,0 0 1,0 0-1,-5 2 0,-2 0 41,0 1-1,0 1 1,0-1 0,-12 8-1,-2 3-154,1 2-1,1 0 1,0 1-1,1 0 1,1 2-1,1 1 1,1 0 0,-27 39-1,40-52-87,1 1-1,0-1 1,1 0 0,-1 1-1,1 0 1,-2 11-1,4-16-6,0 0-1,1 0 0,0-1 1,-1 1-1,1 0 0,0 0 0,1 0 1,-1 0-1,0 0 0,1 0 1,-1 0-1,1 0 0,0-1 1,0 1-1,0 0 0,1 0 1,-1-1-1,1 1 0,-1-1 0,1 1 1,3 2-1,-1-1 20,0-1 0,0 0 0,0 1 0,1-2 0,0 1 0,-1 0 0,1-1 0,0 0 0,0 0 0,1-1 0,-1 1 0,0-1-1,0 0 1,1 0 0,-1-1 0,1 0 0,-1 0 0,0 0 0,1-1 0,-1 1 0,1-1 0,8-3 0,-6 1-13,1 1-1,-1-2 1,0 1-1,0-1 1,0-1-1,-1 1 1,1-1-1,-1-1 1,0 1 0,-1-1-1,1 0 1,-1-1-1,7-9 1,-1-4 59,0 0 0,-1-1 0,-1 0 1,-1 0-1,11-41 0,-12 29 65,-1 0-1,-2-1 1,2-46 0,-7 54-18,0 0 0,-2 0 0,-7-41 0,7 58-102,0 0 1,-1 0 0,0 0 0,0 0-1,-1 0 1,0 1 0,-1 0-1,1 0 1,-2 0 0,1 0 0,-1 1-1,0 0 1,-9-8 0,9 10-83,-2 0 0,1 1 1,0-1-1,-1 2 1,-11-5-1,14 6-238,-1 0 1,1 0-1,-1 1 0,0 0 1,1 0-1,-1 0 1,0 1-1,-10 0 0,15 0 202,1 0-1,-1 0 0,0 0 1,1 0-1,-1 1 0,0-1 1,1 0-1,-1 0 0,1 0 1,-1 0-1,0 1 0,1-1 1,-1 0-1,1 0 0,-1 1 1,1-1-1,-1 0 0,1 1 1,-1-1-1,1 1 0,-1-1 1,1 1-1,0-1 0,-1 1 0,1-1 1,0 1-1,-1-1 0,1 1 1,0-1-1,0 1 0,-1 0 1,1-1-1,0 1 0,0 0 1,0-1-1,0 1 0,0-1 1,0 1-1,0 0 0,0-1 1,0 1-1,0 0 0,0-1 1,0 1-1,0-1 0,1 1 1,-1 0-1,0-1 0,0 1 0,1-1 1,-1 1-1,1-1 0,-1 1 1,0-1-1,1 1 0,-1-1 1,1 1-1,0 0 0,11 7-2130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30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3 5216,'0'-3'5120,"1"12"-2448,1 0-2263,-1 0 1,0 0-1,-1 0 1,1 0 0,-2 0-1,1 0 1,-1 1-1,-4 12 1,-24 73 997,20-71-975,-24 85 498,-30 182 1,61-280-877,1-1-1,0 1 1,0 0-1,1-1 1,0 1 0,3 18-1,-2-26-43,0 0 1,0 1-1,0-1 1,0 0-1,0 0 0,1 0 1,-1 0-1,1 0 1,0 0-1,0 0 0,0-1 1,0 1-1,0-1 1,1 1-1,-1-1 0,1 0 1,-1 0-1,1 0 1,0 0-1,0 0 0,0-1 1,0 0-1,0 1 1,0-1-1,5 1 0,18 2 29,0 0 1,0-2-1,0-1 0,0-1 0,44-6 0,4 2-2327,-73 4 1907,0 0-1,-1 0 1,1 0 0,0 0-1,0-1 1,0 1 0,0 0 0,0 0-1,0-1 1,0 1 0,7-6-3051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30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24 148 9152,'-23'-12'3360,"23"9"-2592,5-5 2687,3 3-2239,2 5 1504,11-3-1600,14 0 416,22-5-928,8 0 32,1-1-384,4 1-448,-8-3 96,-1 3-2816,9-3 1632,14 7-8095,-19-15 5215,-16-9-160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44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150 415 1568,'5'-8'5996,"-6"8"-5899,-4-7 1511,4 6-1454,-1 1 0,1 0 1,0 0-1,0-1 0,0 1 0,-1 0 0,1 0 1,0 0-1,0 0 0,-1 0 0,1 1 1,0-1-1,0 0 0,-1 0 0,1 1 0,-1 0 1,-26 9 898,21-5-938,0 1-1,0-1 1,1 1 0,0 0 0,0 0 0,0 1 0,1 0 0,0 0 0,0 0 0,0 1 0,-6 15 0,10-19-113,-1 0 0,0 0 0,1 1 1,0-1-1,0 0 0,1 1 0,-1-1 1,1 1-1,0-1 0,0 1 0,0 0 0,0-1 1,1 1-1,0-1 0,0 0 0,0 1 0,1-1 1,-1 0-1,1 0 0,0 0 0,0 0 1,1 0-1,-1 0 0,6 6 0,-6-8 25,0 0 0,0 0 0,0 0 0,1-1 0,-1 1 0,0-1 0,1 0 0,-1 0 0,1 0 0,-1 0 0,1 0 0,0 0 0,-1 0 0,1-1 0,0 0 0,0 1 0,-1-1 0,1 0 0,0 0 0,-1-1 0,1 1 0,0 0 0,0-1 0,4-1 0,-1 0-8,0-1 1,0 1-1,-1-1 1,1 0-1,0-1 1,-1 1-1,0-1 1,0 0-1,6-7 1,-6 6 26,0 1 0,-1-1 0,0-1 0,0 1 0,0-1 0,-1 1 0,1-1 0,-2 0 0,1 0 0,0-1 0,-1 1 0,-1 0 0,1-1 0,-1 1 0,1-8 0,1-24 26,-1 0 1,-2-1 0,-1 1 0,-3-1 0,-9-46 0,10 71 51,-2 0-1,1 0 1,-2 1 0,1 0-1,-2 0 1,0 0 0,0 1 0,-1 0-1,-12-13 1,16 20-30,-5-6-19,0 1 1,-1 0 0,-13-9 0,20 17-170,1 0 0,-1 0-1,0 0 1,0 0 0,0 1-1,-1-1 1,1 1 0,0 0-1,0 0 1,-1 1-1,1-1 1,-1 0 0,1 1-1,0 0 1,-1 0 0,1 0-1,-7 1 1,9-1-39,1 0 1,-1 0-1,0 1 0,1-1 1,-1 0-1,0 0 1,1 0-1,-1 1 0,0-1 1,1 0-1,-1 1 1,1-1-1,-1 0 0,1 1 1,-1-1-1,1 1 1,-1-1-1,1 1 0,-1-1 1,1 1-1,-1 0 1,1 7-1372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45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38 3904,'0'-1'16,"-1"0"179,0 0-1,-1 0 1,1 0 0,0 0-1,0 1 1,-1-1 0,1 0-1,0 0 1,-1 1 0,1-1-1,0 1 1,-1-1 0,1 1-1,-1 0 1,1-1-1,-8-1 3262,14-2-2290,13-5-545,-8 6-512,1 1 1,0 0 0,-1 0-1,1 1 1,0 1-1,0 0 1,0 0-1,0 1 1,0 0-1,0 1 1,0 0-1,16 6 1,-26-7-76,1-1 0,-1 1 0,1-1-1,-1 1 1,0 0 0,1 0 0,-1 0 0,0-1 0,0 1 0,1 1 0,-1-1 0,0 0 0,0 0-1,0 0 1,0 0 0,-1 1 0,1-1 0,0 1 0,0-1 0,-1 0 0,1 2 0,0 0 32,-1-1 1,0 0-1,0 0 1,0 0-1,0 0 1,-1 0-1,1 0 1,0 0 0,-1 0-1,1 0 1,-1 0-1,0 0 1,0 0-1,0 0 1,0 0 0,-2 3-1,-46 54 1379,34-41-769,-2 1 0,-30 25-1,47-44-668,0 1-1,0-1 1,0 0-1,0 0 1,0 0-1,0 1 1,0-1-1,0 0 1,0 0-1,0 0 1,1 1-1,-1-1 1,0 0-1,0 0 1,0 0-1,0 0 1,0 1 0,0-1-1,0 0 1,1 0-1,-1 0 1,0 0-1,0 0 1,0 0-1,0 1 1,1-1-1,-1 0 1,0 0-1,0 0 1,0 0-1,1 0 1,-1 0-1,0 0 1,0 0-1,0 0 1,0 0 0,1 0-1,-1 0 1,0 0-1,0 0 1,1 0-1,10 3 125,1-2 32,1-1 0,-1 0-1,0-1 1,1 0 0,18-4-1,-14 1-239,35-1 0,-43 5-21,26 1-2264,-32-1 1625,-1 0 0,1 0 0,-1 1 0,1-1 0,0 1 0,-1 0 1,1-1-1,-1 1 0,4 2 0,3 19-7663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46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23 1984,'-11'4'10610,"9"-3"-10246,-16 16 233,9-8 397,4-5-800,1 1-1,0 0 1,0 0-1,0 0 1,1 0 0,0 1-1,0 0 1,0-1 0,0 1-1,1 0 1,0 0 0,-2 12-1,-3 11-45,4-17-45,0 0 0,0 0 0,1 0 0,1 1 0,0-1 0,1 14 0,3 14 62,-3-24-196,1-1 0,0 0 0,2 1 0,0-1-1,0 0 1,8 17 0,-9-26 56,1 1-1,0-1 1,1 0 0,0 0-1,7 9 1,-9-13-21,0 1 1,1-1-1,-1 0 0,1 0 0,0 0 1,-1 0-1,1-1 0,0 1 1,0-1-1,0 0 0,0 0 1,0 0-1,7 2 0,2-2 28,1 0-1,-1-1 1,1 0-1,0-1 0,-1-1 1,1 0-1,-1 0 1,0-2-1,24-8 1,-21 6-128,1-1 0,-1-1 0,0-1 0,-1 0 0,0-1 0,24-21 0,-15 6-115,0-2 0,-2 0 1,21-34-1,-37 51 113,1-2 1,-2 1-1,1-1 0,-1 1 0,-1-1 1,0 0-1,-1-1 0,1-22 0,-3 28 73,0 1 0,0-1 1,-1 1-1,0 0 0,0-1 0,-1 1 0,0 0 0,0 0 0,0 0 1,-1 0-1,-4-8 0,5 11 20,-1-1-1,0 1 1,0 0-1,0 0 1,0 0 0,0 0-1,-1 0 1,0 1 0,1 0-1,-1-1 1,0 1 0,0 1-1,0-1 1,0 1 0,0-1-1,0 1 1,-5-1 0,-2 1 23,1 0 0,-1 0 1,1 1-1,-1 0 1,1 1-1,-1 0 1,-14 3-1,19-2 60,1-1 0,-1 1 0,0 0-1,0 1 1,1-1 0,-1 1 0,1 0 0,0 1 0,0-1-1,0 1 1,0 0 0,1 0 0,-8 9 0,10-10-66,0 1 1,0-1 0,1 0-1,-1 1 1,1-1 0,0 1-1,0 0 1,0-1-1,1 1 1,-1 0 0,1 4-1,-1 7 175,4 22-1,-1-22-81,4 57 372,18 77 1,-12-108 85,1-1 1,23 51-1,-29-70-939,-6-6-3343,-1-9 2023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47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5 137 2080,'-5'2'8023,"14"-6"-6575,-1-1-1,1 1 0,14-4 1,35 2-868,112 2-1,-104 5-517,-21-1-40,185-8 239,102-34 347,95-15-624,-417 56-252,0 0 0,14 1 0,-11 0-2139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48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283 308 3712,'-4'-3'563,"0"1"-1,0 0 1,0 0 0,0 0-1,0 0 1,-1 1 0,1-1 0,-1 1-1,1 0 1,-1 1 0,1-1-1,-1 1 1,0 0 0,1 0 0,-9 1-1,3 0 54,-1 1 0,1 0 0,-1 1 0,1 0-1,-18 8 1,20-7-489,1 1-1,0 0 1,0 0-1,0 1 1,0 0 0,1 0-1,0 0 1,0 1-1,1 0 1,0 0 0,0 0-1,-7 15 1,6-8-178,0-1 0,1 1 1,0 1-1,1-1 0,1 1 0,-3 24 1,5-31-14,1-1 0,0 1 1,0-1-1,2 11 0,-1-14 52,0 0 0,0 0 0,0 0 1,1-1-1,0 1 0,-1-1 0,1 1 0,1-1 0,4 6 0,-5-6 9,0 0-1,1 0 0,-1-1 1,1 1-1,-1-1 0,1 0 0,0 0 1,0 0-1,0 0 0,4 1 1,-5-2 17,0-1 1,0 1-1,0-1 1,0 0-1,0 0 1,0 0 0,0 0-1,0-1 1,0 1-1,0 0 1,0-1 0,0 1-1,0-1 1,0 0-1,0 0 1,0 0-1,0 0 1,-1 0 0,3-2-1,0 0 16,0 0-1,0 0 1,0-1 0,-1 0-1,1 0 1,-1 0 0,0 0-1,0 0 1,-1-1 0,3-4-1,4-11 32,6-21 1,-8 22-79,44-132 45,-43 121 45,-1-1 0,-1 0 0,1-33 0,-7 54-45,0-1 0,-1 1 1,0 0-1,0-1 0,-1 1 0,0 0 0,-1 0 0,0 0 1,-1 0-1,0 1 0,-1-1 0,-5-8 0,7 13-28,0 0 0,-1 1-1,1-1 1,-1 1-1,0 0 1,0 0 0,0 0-1,-1 1 1,0 0 0,1-1-1,-1 2 1,0-1-1,0 0 1,-1 1 0,1 0-1,0 1 1,-1-1 0,1 1-1,-1 0 1,1 0 0,-1 0-1,0 1 1,-8 0-1,8 1-323,0 0-1,0 0 1,0 0-1,1 1 1,-1-1-1,0 1 0,1 1 1,-1-1-1,-7 6 1,11-7 62,1 0 1,-1 0-1,1 0 1,0 0 0,-1 0-1,1 0 1,0 1 0,0-1-1,0 1 1,0-1-1,0 0 1,0 1 0,1-1-1,-1 1 1,0 0-1,1-1 1,-1 1 0,1 0-1,-1-1 1,1 1 0,0 0-1,0-1 1,0 1-1,0 0 1,0 0 0,0-1-1,0 1 1,1 0 0,-1-1-1,1 1 1,-1 0-1,1-1 1,0 1 0,-1-1-1,1 1 1,1 1-1,14 19-2153,12-2 404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49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33 5152,'-8'-5'1314,"8"0"-116,1 4-939,1 0-1,-1 0 1,1 0 0,-1 0 0,1 0 0,-1 0 0,1 1 0,3-2 0,3-1 182,0 1-1,0-1 0,0 2 1,0-1-1,0 1 0,0 0 1,1 1-1,8 0 0,-15 0-377,1 1-1,0-1 0,0 1 0,-1 0 1,1-1-1,0 1 0,-1 0 1,1 1-1,-1-1 0,1 0 0,-1 1 1,0-1-1,1 1 0,-1 0 0,0 0 1,0 0-1,0 0 0,0 0 0,-1 0 1,1 1-1,-1-1 0,1 1 1,-1-1-1,0 1 0,0-1 0,0 1 1,1 4-1,11 48 807,6 77 1,-7-46-396,-10-74-424,0 0 0,7 19 0,-8-28-140,0 0 0,1 1 1,-1-1-1,1 0 0,0 1 0,0-1 0,0 0 0,0 0 0,1-1 0,-1 1 0,1 0 0,5 3 0,-7-5-175,1-1-1,-1 1 0,0-1 0,1 1 0,-1-1 0,1 0 0,-1 1 0,0-1 0,1 0 0,-1 0 0,1 0 0,-1 0 0,1 0 1,-1-1-1,0 1 0,1 0 0,-1-1 0,1 1 0,-1-1 0,0 1 0,1-1 0,-1 0 0,0 1 0,0-1 0,1 0 0,-1 0 1,0 0-1,2-2 0,9-8-3702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49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0 3648,'-31'28'7018,"17"-18"-6273,0 1 1,1 0-1,1 1 0,0 1 0,0 0 0,-12 19 0,-98 168 2140,63-105-3050,6-10-1899,49-80 1014,1 1-1,-1 0 0,0-1 1,-1 0-1,-6 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41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4480,'0'-11'2016,"13"-4"-1728,0-1-320,4 13-32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52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15 110 2816,'-10'-9'2656,"10"8"-2183,0-1 1,0 1-1,0 0 0,0-1 1,-1 1-1,1-1 1,0 1-1,-2-3 145,2 3-494,0 0-1,-1 0 1,1-1 0,0 1-1,0 0 1,0 0 0,0 0-1,0 0 1,0 0 0,0 0-1,0 0 1,0 0 0,0 0-1,1 0 1,-1 0 0,0 0-1,1 0 1,-1 0 0,1 0-1,-1 0 1,1 0 0,0-1-1,2 0-45,-1-1 0,1 0 0,-1 1-1,1-1 1,0 1 0,6-3 0,5-3-95,1 1 0,18-7 1,-32 14 37,1-1-8,4-1-24,-1 0 0,1 0 0,0 0-1,0 1 1,7-1 0,-11 2 8,0 0 0,-1 0 0,1 0 0,0 0 1,0 1-1,-1-1 0,1 0 0,0 1 0,-1-1 0,1 1 0,0 0 1,-1 0-1,1-1 0,-1 1 0,1 0 0,-1 0 0,1 0 0,-1 1 1,0-1-1,1 0 0,-1 0 0,0 1 0,1 2 0,0-1 23,0 1 0,0-1 0,0 1 0,-1 0 0,0-1 0,0 1-1,0 0 1,0 0 0,-1 0 0,1 0 0,-1 7 0,-1 2 160,-1 1 1,-3 13 0,4-21-98,-1 4-14,-2-1 1,1 1-1,-1-1 0,0 1 0,-1-1 1,-10 14-1,0 2 118,-6 11-107,21-35-69,0-1-1,0 0 0,0 0 1,0 0-1,0 1 0,0-1 1,-1 0-1,1 0 1,0 1-1,0-1 0,0 0 1,0 0-1,0 1 0,0-1 1,0 0-1,0 0 0,0 1 1,0-1-1,0 0 1,0 0-1,0 1 0,1-1 1,-1 0-1,0 0 0,0 1 1,0-1-1,0 0 0,0 0 1,0 0-1,1 1 1,-1-1-1,0 0 0,0 0 1,0 0-1,0 1 0,1-1 1,-1 0-1,0 0 0,0 0 1,1 0-1,13 3 522,14-7 53,-9-2-304,0-1 1,22-12 0,-27 12-424,-3 1-199,9-4-1920,12-1-4054,-20 6 2001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53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4064,'3'-4'8883,"-3"25"-7217,0 194 1830,0 107-3046,2-310-1672,-2-11 1031,0-1-1,0 1 0,1-1 1,-1 1-1,0 0 0,0-1 1,0 1-1,0-1 0,0 1 1,0 0-1,0-1 0,0 1 0,0-1 1,0 1-1,-1 0 0,1-1 1,0 1-1,0-1 0,-1 1 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53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3072,'0'-7'13172,"49"-1"-12131,46-15-368,-52 11-207,64-9 0,-84 18-495,-2 1-275,0 0 1,0-2 0,33-10-1,-44 8-2271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54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368 415 2976,'1'0'114,"-1"-1"0,1 0 1,-1 1-1,0-1 0,1 0 0,-1 0 1,0 1-1,1-1 0,-1 0 1,0 0-1,0 1 0,1-1 0,-1 0 1,0 0-1,0 0 0,0 1 0,0-1 1,0 0-1,0-1 0,0 2 4,0-1-1,0 1 1,0 0-1,0-1 1,0 1-1,0 0 1,0-1-1,0 1 1,0 0-1,-1-1 1,1 1-1,-2-4 1528,1 4-1527,1 0-1,0 0 1,0-1-1,-1 1 1,1 0 0,0 0-1,-1 0 1,1 0-1,0 0 1,-1 0-1,1 0 1,0 0-1,-1 0 1,1 0-1,0 0 1,-1 0-1,0 0 1,-25 8 1812,-8 4-522,-43 33 1035,56-35-2098,1 1 1,0 1 0,0 1-1,-31 26 1,49-36-357,-1 0 0,0 1 1,1-1-1,0 0 0,0 1 1,0 0-1,0-1 0,-1 5 0,2-7 11,1 1 0,0-1 0,-1 0 0,1 1 0,-1-1 0,1 0 1,0 1-1,0-1 0,0 0 0,0 1 0,0-1 0,0 1 0,0-1 0,1 0 0,-1 1 0,0-1 0,1 0 0,-1 1 0,1-1 0,-1 0 0,1 0 0,0 1 0,0-1 0,-1 0 0,3 2 0,2 0-6,0 1 0,0-1 1,1 0-1,-1-1 0,1 1 0,0-1 1,-1 0-1,1-1 0,0 1 0,0-1 1,0 0-1,1-1 0,-1 0 1,0 0-1,10-1 0,-6 0 60,0 0 0,0-1 0,0 0 0,0-1 0,0 0 0,0-1 0,-1 0 0,16-8 0,-19 8-21,0-1 0,0 0 0,-1 0 0,1 0 0,-1-1 0,0 0 0,0 0 0,-1 0 0,0 0 0,0-1 0,5-10 0,-3 1 56,-1 1-1,0-1 0,-1 1 0,2-21 1,-2 8 2,-1-1 1,-2 1 0,-1-1 0,-5-41-1,3 56-31,0 0 0,-1 0-1,-1 0 1,-8-21-1,8 27 6,1 0 1,-2 0-1,1 1 0,-1-1 0,0 1 0,-1 0 0,1 1 0,-1-1 1,-7-5-1,1 3 27,-1 0 1,1 1 0,-1 1-1,-1 0 1,1 0-1,-25-7 1,26 10-233,0 1 0,0 1-1,0-1 1,-1 2 0,1 0 0,-1 0 0,1 1 0,-21 3-1,28-2-89,0 1-1,1-1 0,-1 1 0,-8 4 0,-8 2-3948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55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27 4480,'0'-1'147,"-1"1"0,0-1 1,2-18 8361,1 18-8194,18-3 1466,-18 4-1753,1-1 1,-1 1-1,1 0 0,-1 0 0,1 0 0,-1 0 0,1 1 1,-1-1-1,1 1 0,-1-1 0,1 1 0,-1 0 1,0 0-1,1 0 0,1 2 0,-1-1 26,-1 1 0,1-1 1,-1 1-1,0 0 0,0 0 0,0 0 0,0 1 0,0-1 0,-1 0 0,1 1 1,-1-1-1,0 1 0,0-1 0,0 1 0,-1-1 0,1 1 0,-1 0 0,0-1 0,0 1 1,0 0-1,0-1 0,-1 1 0,0 0 0,1-1 0,-1 1 0,-2 4 0,1-5 80,-20 44 1107,20-43-1096,0 0 0,-1-1-1,0 1 1,1 0 0,-1-1 0,0 0-1,-1 0 1,-6 5 0,4-5 204,7-4-85,12-6-29,40-8-102,-52 15-129,6-1-319,0 0 0,0 0 0,0 1 0,7 0 0,-11 1-352,0-1-1,0 1 0,0-1 1,0 1-1,-1 0 0,1 0 1,4 3-1,6 6-1582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56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14 3552,'5'0'3925,"-6"1"-3414,-1-1 0,0 1 0,1 0-1,-1-1 1,1 1 0,-1 0 0,1 0 0,-3 2 0,-6 3 576,-18 6 73,14-6-768,0 0 0,0 1 0,1 0 0,-18 14 0,17-10-202,1 2 1,0 0-1,1 1 0,0 0 1,1 0-1,1 1 0,0 1 1,-11 25-1,11-18-74,1 0 1,1 1-1,1 0 0,1 0 0,-5 42 1,10-60-91,1 0 1,0 0-1,0 0 1,0 0-1,1 0 0,0 0 1,0 0-1,0 0 1,1-1-1,3 8 1,-3-9-14,0 0 1,0 0 0,0-1-1,1 1 1,0-1 0,0 0-1,0 0 1,0 0 0,0 0-1,0 0 1,1 0 0,-1-1-1,1 0 1,7 3 0,8 3-51,1-1 1,-1 0 0,2-2 0,-1-1-1,0 0 1,1-1 0,0-2 0,-1 0-1,32-2 1,-38-1 41,0-1 0,-1 0-1,1 0 1,-1-2 0,0 1 0,0-2 0,-1 0-1,1 0 1,-1-1 0,0-1 0,-1 0 0,11-10-1,-4 2-122,-1-1-1,0 0 1,-2-2-1,0 0 0,-1-1 1,12-23-1,-16 25-19,-1 0 0,-1-1 0,0 0 1,-2-1-1,0 0 0,3-21 0,-8 34 128,-1 0-1,0 0 1,0-1 0,0 1-1,-1 0 1,0 0 0,0 0 0,-1 0-1,1 0 1,-2 0 0,1 1 0,-1-1-1,0 1 1,0-1 0,-1 1-1,0 0 1,0 0 0,0 1 0,-1-1-1,0 1 1,0 0 0,0 0 0,-1 1-1,0 0 1,1 0 0,-10-5-1,7 4 109,-1 1 0,1 0 0,-1 1 0,0 0 0,0 0 0,0 1 0,-15-2 0,18 3-38,-1 1 0,1 0 0,-1 0 0,0 1 0,1 0 0,0 0 0,-1 1 0,1-1 0,0 2 0,-1-1 0,-7 5 0,9-5-3,-1 1 0,1 0-1,1 1 1,-1-1 0,0 1 0,1 0-1,0 0 1,0 0 0,0 1-1,0-1 1,-3 7 0,4-5 0,0 0 1,0 1 0,1 0 0,0-1 0,0 1 0,1 0 0,0 0-1,0 0 1,0 8 0,8 221 678,-5-215-581,2 0 0,0 0 0,2 0 0,11 30 1,41 73 29,-46-99-213,-9-21-125,9 26-1565,-9-8-5168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57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18 257 3072,'-17'-19'9928,"17"19"-9798,1-2-10,0 1-1,0 0 1,1 0-1,-1-1 0,0 1 1,1 0-1,-1 0 1,0 0-1,1 1 0,0-1 1,-1 0-1,1 1 1,-1-1-1,1 1 1,0-1-1,-1 1 0,1 0 1,0-1-1,0 1 1,-1 0-1,1 0 1,0 0-1,2 1 0,9 1 52,0 0-1,16 5 1,1 0 46,12-2-238,0-2-1,0-2 1,70-7 0,126-30 347,-167 23-231,303-61 390,82-4 902,-334 60-1153,56-6-458,-176 24 77,-1 0 0,1 0 0,0 0 0,-1-1-1,1 2 1,-1-1 0,1 0 0,0 0-1,-1 1 1,1-1 0,-1 0 0,3 2 0,-4-2 4,1 1 0,-1-1 1,1 1-1,-1 0 1,0-1-1,1 1 1,-1-1-1,0 1 1,0 0-1,0-1 1,1 1-1,-1 0 1,0-1-1,0 1 1,0 0-1,0-1 1,0 1-1,0 0 1,0-1-1,-1 1 1,1 0-1,0-1 1,0 1-1,0 0 1,-1-1-1,1 1 1,0-1-1,0 1 1,-1 0-1,1-1 0,-1 1 1,-1 3-546,0-1 0,0 1 0,0-1 0,0 0 0,-1 0 0,1 0 0,-1 0 0,-4 3 0,-19 16-2837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58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254 515 2400,'0'0'15,"1"-2"254,0 1 0,0-1-1,-1 0 1,1 0 0,-1 1-1,1-1 1,-1 0 0,1 0 0,-1 0-1,0 0 1,0 1 0,0-1-1,0 0 1,0 0 0,-1-2-1,-1-4 1609,2 7-1763,0 1 0,0-1 0,-1 1 0,1-1 1,0 1-1,0-1 0,-1 1 0,1-1 0,0 0 1,0 1-1,-1 0 0,1-1 0,-1 1 1,1-1-1,0 1 0,-1-1 0,1 1 0,-1 0 1,1-1-1,-1 1 0,1 0 0,-1 0 0,0-1 1,1 1-1,-1 0 0,0 0 0,-2-1 93,1 0 1,0 1-1,0-1 0,0 1 0,-1 0 0,1-1 0,0 1 0,0 0 0,-1 1 1,1-1-1,0 0 0,0 1 0,-1-1 0,1 1 0,0-1 0,0 1 0,0 0 0,0 0 1,0 0-1,0 0 0,-3 3 0,-5 3 53,1 1 1,0 0-1,-7 9 0,6-7 110,10-10-370,-15 16 320,-19 23 0,30-34-315,0 0 0,1 1 0,-1-1-1,2 1 1,-1 0 0,0 0 0,1 0 0,0 0-1,-1 9 1,3-13-25,0 1 0,0-1 1,0 0-1,0 1 0,1-1 0,-1 0 0,1 0 1,0 1-1,-1-1 0,1 0 0,0 0 0,0 0 0,0 0 1,1 0-1,-1 0 0,0 0 0,1 0 0,0-1 0,-1 1 1,1 0-1,0-1 0,0 1 0,-1-1 0,1 0 1,3 2-1,-2-1 31,1-1 0,-1 1 0,0-1 0,1 1 1,-1-1-1,0 0 0,1 0 0,0-1 0,-1 1 1,1-1-1,-1 0 0,1 0 0,-1 0 0,1 0 0,0-1 1,5 0-1,-5-1-4,0 0 1,0 0-1,0 0 1,0-1-1,0 1 1,0-1-1,-1 0 1,0 0-1,1 0 1,-1 0-1,0-1 1,0 1-1,-1-1 1,1 0-1,-1 0 1,0 0-1,0 0 1,2-6-1,2-6-76,-2 1 0,0-2 0,3-27 0,-3 0 42,-1-1-1,-3 1 1,-1-1-1,-3 1 1,-16-79-1,17 109 79,-2 1 0,1-1 0,-2 1 0,0 0 0,0 0 0,-1 0-1,-1 1 1,0 0 0,-1 1 0,-12-13 0,16 18-75,-1 1 1,0 0-1,0 1 0,0-1 0,-1 1 0,1 0 1,-1 1-1,0-1 0,0 1 0,0 1 0,-1-1 1,-9-1-1,15 4-44,0 0 1,1 0-1,-1 1 1,0-1-1,0 0 1,0 1-1,1-1 1,-1 1-1,0-1 1,1 1-1,-1 0 0,0 0 1,1 0-1,-1 0 1,1 0-1,-1 0 1,1 0-1,0 0 1,-1 1-1,0 1 1,1-2-75,0 0 0,0 0 1,0 0-1,1 0 0,-1 0 1,1 1-1,-1-1 0,1 0 0,-1 0 1,1 0-1,-1 1 0,1-1 1,0 0-1,0 1 0,0-1 0,0 0 1,0 1-1,0-1 0,0 0 1,0 0-1,0 1 0,1-1 1,-1 0-1,1 1 0,-1-1 0,1 0 1,-1 0-1,1 0 0,0 2 1,16 13-1966,8 3-1482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0:59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9 5408,'0'-8'2956,"-2"16"-458,0 9-1328,-2-3-442,2-1 0,0 1 0,-1 27 1,6 41 161,-3-75-848,1 15 101,2-1 1,5 25-1,-7-39-114,1-1 0,0 1 0,0-1-1,1 1 1,0-1 0,0 0-1,0 0 1,1 0 0,0-1 0,8 10-1,-10-13-15,-1-1-1,0 0 0,1 1 0,-1-1 1,1 0-1,-1 0 0,1 0 0,-1 0 0,1 0 1,0-1-1,-1 1 0,1 0 0,0-1 1,0 1-1,0-1 0,-1 0 0,1 1 0,0-1 1,0 0-1,0 0 0,0 0 0,0-1 1,0 1-1,-1 0 0,1-1 0,0 1 0,0-1 1,-1 1-1,1-1 0,0 0 0,0 0 1,-1 0-1,1 0 0,-1 0 0,1 0 0,-1 0 1,0-1-1,1 1 0,1-3 0,4-4 52,-1-1-1,0 0 1,0 0-1,-1 0 0,7-18 1,15-53 671,-1-2-900,-19 72-95,-7 10 258,1 0 0,-1 0 0,0 0-1,0 0 1,0 0 0,0 0 0,1 0-1,-1 0 1,0 0 0,0 0 0,0 0 0,0 1-1,1-1 1,-1 0 0,0 0 0,0 0-1,0 0 1,0 0 0,0 0 0,0 1-1,1-1 1,-1 0 0,0 0 0,0 0 0,0 0-1,0 0 1,0 1 0,0-1 0,0 0-1,0 0 1,0 0 0,0 1 0,0-1-1,0 0 1,3 26 112,-3-22-84,13 306 1350,-13-275-1189,-1 0 1,-1 0-1,-3 0 1,0-1-1,-19 60 1,19-76-44,0-3-91,0 1-1,-1-1 0,-1 0 1,-9 15-1,14-27-59,1 0 1,-1-1-1,0 1 0,0 0 0,-1-1 1,1 0-1,0 1 0,-1-1 0,1 0 1,-1 0-1,0 0 0,0-1 0,0 1 1,0-1-1,0 1 0,0-1 0,0 0 1,0 0-1,0 0 0,-1-1 1,1 1-1,0-1 0,-1 0 0,1 0 1,0 0-1,-5 0 0,0-2-59,-1-1 0,1 1 0,0-1-1,0 0 1,0-1 0,0 0 0,1 0 0,-12-9 0,9 5-43,1 0 0,0 0 0,0-1 1,1 0-1,-11-16 0,17 23 94,1 1-1,0-1 1,0 0 0,0 0-1,1 0 1,-1 0 0,0 0 0,1 0-1,-1 0 1,1 0 0,0 0-1,0 0 1,0-1 0,0 1-1,0 0 1,0 0 0,0 0-1,1 0 1,-1 0 0,1 0-1,0 0 1,-1 0 0,1 0-1,0 0 1,0 0 0,0 0-1,0 1 1,1-1 0,-1 0-1,0 1 1,1-1 0,2-1 0,4-5 57,0 2 0,0-1 1,1 1-1,0 0 1,11-4-1,-2-1 183,0 2 0,2 1 0,-1 0 0,1 1 0,27-5 0,-37 10-668,40-6 1568,-16 6-7444,5-36-6753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1:00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37 4896,'-6'1'636,"6"-1"-529,-19-7 7964,19 7-7991,5-6 999,6-4-887,-7 8-134,-1 0 1,1 0 0,0 1-1,0-1 1,0 1-1,0 0 1,0 0 0,0 0-1,0 0 1,0 1-1,0-1 1,0 1 0,1 0-1,-1 1 1,0-1-1,6 2 1,0 1 62,-1 0 0,0 0 0,0 1 0,0 0 0,15 10 0,-22-13-105,0 1-1,0-1 1,0 0-1,0 1 0,-1-1 1,1 1-1,0-1 0,-1 1 1,1 0-1,-1-1 0,0 1 1,1 0-1,-1 0 0,0 0 1,0 0-1,0 0 0,0 1 1,-1-1-1,1 0 0,-1 0 1,1 0-1,-1 1 1,0-1-1,0 0 0,0 1 1,0-1-1,0 0 0,-1 4 1,0-2 73,-1 0 0,1 0-1,-1 0 1,0 0 0,0 0 0,-1-1 0,1 1 0,-1-1 0,0 1 0,0-1 0,0 0 0,0 0 0,-7 5 0,-5 2 438,0 0 0,-1-1 0,0 0 0,-19 6 0,27-11-288,7-1-34,13 1 44,-1-2-244,39 10-234,2-2 0,85 6-1,-125-16-978,-1 0-1,21-3 0,2-1-3164,-4 4-2635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41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1 200 5472,'0'-3'2496,"53"-17"-2176,-9 4 192,5 0-352,51-15 128,6-3-160,30-10 288,-5 8-224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1:50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43 2816,'-5'4'259,"-1"-1"1,1 1-1,-1 0 0,1 1 1,0-1-1,1 1 0,-1 0 1,1 1-1,0-1 0,0 1 1,1-1-1,0 1 0,0 0 1,0 0-1,0 1 0,-1 8 1,-3 11 140,1 0 1,-4 45-1,7-35 107,2 65-1,3-80-260,0 0-1,1 0 0,1 0 1,11 29-1,-13-44-174,0-1 0,0 1 0,1 0 0,0-1 0,0 0 0,0 0 0,1 0 0,0 0 0,0 0 0,0-1 0,1 0 1,-1 0-1,1 0 0,8 5 0,-7-6 18,1 0 1,0 0 0,-1-1 0,2 0 0,-1 0 0,0-1 0,0 1 0,0-1 0,1-1-1,-1 0 1,15-1 0,-4-1 103,0 0 0,1-2 0,-1 0 0,22-8-1,-28 7-129,0 0 0,-1 0 0,0-1 0,0-1-1,-1 0 1,0 0 0,16-15 0,-13 8 15,0-2 0,-2 0 1,1 0-1,-2-1 0,0 0 0,-1-1 0,-1 0 1,7-22-1,-8 22-1,-2 0 1,0-1-1,-1 0 1,-1 0-1,-1 0 1,0-26-1,-2 36-44,-1 1 0,0 0 0,0-1 0,-1 1 0,0 0 0,0 0 0,-1 0 0,0 0 0,-1 1 0,1-1 1,-2 1-1,1 0 0,-1 0 0,0 0 0,0 1 0,-11-11 0,6 9-27,0 0 0,-1 1 0,0 0 0,0 1 0,0 0-1,-1 1 1,1 0 0,-1 1 0,-1 0 0,-18-3 0,22 5-171,1 1 1,-1 0-1,1 0 0,-1 1 0,0 0 0,1 1 1,-1 0-1,1 0 0,-1 1 0,1 0 1,0 0-1,-1 1 0,1 0 0,0 1 0,1 0 1,-9 5-1,14-8 9,1 0 0,-1 1 0,1-1 0,0 0 1,0 0-1,0 1 0,0-1 0,0 1 0,0-1 0,0 1 0,0-1 0,1 1 1,-1-1-1,0 1 0,1 0 0,0-1 0,-1 1 0,1 0 0,0 0 0,0-1 1,0 3-1,2 16-1284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1:51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1 390 3392,'4'-17'4885,"15"-14"-3368,-1 2-901,28-66 665,26-47-12,-70 138-1224,0 1 0,0 0 1,0 0-1,0 0 0,1 0 1,-1 1-1,1-1 0,5-3 0,-8 5-31,0 1-1,0 0 1,1 0-1,-1 0 0,0 0 1,1 0-1,-1 0 1,0 0-1,1 0 0,-1 0 1,0 0-1,1 0 1,-1 0-1,0 0 1,1 0-1,-1 0 0,0 0 1,1 0-1,-1 0 1,0 0-1,1 0 0,-1 0 1,0 1-1,0-1 1,1 0-1,-1 0 0,0 0 1,1 1-1,-1-1 1,0 0-1,0 0 0,0 1 1,1-1-1,0 2 50,0 0 0,0 0 0,0 0 0,-1 1-1,1-1 1,-1 0 0,1 0 0,-1 5 0,3 28 368,-3 1-1,0 0 1,-7 40 0,5-69-299,2-6-117,0 0-1,-1 0 0,1 0 1,0 0-1,0 0 0,0 0 1,-1 0-1,1 1 1,0-1-1,0 0 0,1 0 1,-1 0-1,0 0 0,0 0 1,0 0-1,1 0 0,-1 0 1,0 0-1,1 0 1,-1 0-1,1 0 0,0 0 1,-1-1-1,1 1 0,-1 0 1,1 0-1,0 0 0,1 0 1,-2-1-8,1 0 1,0 0-1,0 0 0,0 0 1,-1 0-1,1 0 0,0 0 1,0 0-1,-1 0 0,1-1 1,0 1-1,-1 0 0,1-1 1,0 1-1,-1 0 0,1-1 1,0 1-1,-1-1 0,1 1 1,-1-1-1,1 1 1,0-1-1,-1 1 0,0-1 1,1-1-1,20-22 72,-15 15-77,49-67-121,8-8 76,-52 69 28,2 2-1,-1 0 0,24-19 1,-34 31-15,1-1 0,-1 0 0,0 1 0,0-1 0,1 1 0,-1 0 0,1 0 1,0 0-1,-1 0 0,1 0 0,0 0 0,-1 1 0,1 0 0,0-1 0,3 1 0,-4 0 19,0 1-1,-1 0 1,1-1-1,0 1 0,-1 0 1,1 0-1,-1 0 0,1 0 1,-1 0-1,1 0 1,-1 0-1,1 0 0,-1 1 1,0-1-1,0 1 0,0-1 1,0 1-1,0-1 1,0 1-1,0 0 0,0-1 1,-1 1-1,2 3 1,4 16 112,0 1 1,4 29 0,-7-35-7,0 0 1,0 1 0,2-2 0,0 1 0,0 0 0,11 18-1,-13-29-62,1-1 0,-1 0-1,1 0 1,0 0 0,0 0-1,0 0 1,1-1-1,7 5 1,-1-1 33,1-1-1,18 7 1,-25-11-20,0-1 0,0 1 1,0-1-1,0 0 0,0 0 0,1 0 0,-1-1 0,0 0 0,0 0 0,8-1 1,-9 0-26,-1 0 1,1 0-1,-1 0 1,1-1 0,-1 1-1,0-1 1,1 0 0,-1 0-1,0 0 1,0-1-1,-1 1 1,1 0 0,0-1-1,-1 0 1,5-5-1,-3 1 19,0 1 0,0-1 0,0 0-1,-1 0 1,0-1 0,-1 1-1,1-1 1,-2 1 0,3-13 0,-3 5-23,0 0 1,-1 0 0,-1 0-1,-3-19 1,4 29-42,-1 0 0,-1 0 0,1 0 0,-4-9 0,4 13 2,0-1-1,0 0 1,0 1 0,0-1 0,0 0-1,0 1 1,0-1 0,-1 1 0,1 0 0,-1-1-1,1 1 1,-1 0 0,1 0 0,-4-2-1,4 3 15,0 0 0,1 0 0,-1-1 0,0 1-1,0 0 1,0 0 0,0 0 0,0 0-1,1 0 1,-1 0 0,0 0 0,0 0-1,0 0 1,0 0 0,0 1 0,1-1-1,-1 0 1,0 1 0,0-1 0,0 0-1,1 1 1,-1-1 0,0 1 0,0-1 0,1 1-1,-1 0 1,1-1 0,-2 2 0,0 1 20,-1 1 1,1-1-1,0 1 1,-3 6-1,1 0 167,0 0 0,0 1 0,1 0 0,0 0 0,1 0 0,0 0 0,1 0 0,0 0-1,2 15 1,-1-20-122,1-1-1,0 1 0,0-1 0,0 1 1,1-1-1,0 1 0,0-1 0,0 0 1,1 0-1,-1 0 0,1 0 1,0-1-1,1 1 0,-1-1 0,1 1 1,0-1-1,0-1 0,0 1 0,1 0 1,7 4-1,-8-6-32,1 0-1,-1 0 1,0-1-1,0 1 1,1-1-1,-1 0 1,1 0-1,-1-1 1,7 1-1,42-4-1373,-37 2 214,-4-1-92,0 0 0,0 0-1,-1-1 1,1 0-1,17-8 1,15-9-2185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1:52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168 542 2144,'11'-10'7411,"-17"13"-6636,-3 3-313,0 1 0,0 0-1,0 1 1,1 0 0,0 0-1,-11 16 1,14-18-339,-9 10 74,-8 10 166,-29 44 0,50-68-355,0 0 0,0 0 0,0-1 0,0 1 1,0 0-1,0 0 0,0 0 0,1 0 0,-1 1 1,1-1-1,0 0 0,-1 0 0,1 0 0,0 0 1,0 0-1,0 1 0,1-1 0,-1 0 0,0 0 1,1 0-1,-1 0 0,1 0 0,0 0 0,0 0 1,0 0-1,0 0 0,0 0 0,0 0 0,0-1 1,1 1-1,-1 0 0,4 2 0,-2-2 6,0 1 0,0-1-1,1 0 1,-1-1 0,1 1-1,-1 0 1,1-1 0,0 0 0,0 0-1,0 0 1,-1 0 0,1-1-1,0 0 1,0 1 0,0-1-1,0-1 1,4 1 0,0-2 45,0 1-1,0-1 1,0-1 0,0 1-1,-1-1 1,1 0 0,-1-1-1,0 0 1,0 0 0,0-1-1,7-5 1,-13 8-30,1-1 0,0 1-1,0-1 1,-1 0 0,1 1 0,-1-1 0,0 0 0,0 0-1,0 1 1,0-1 0,-1 0 0,1 0 0,-1 0 0,0 0 0,1 0-1,-1 0 1,-1 0 0,1 0 0,0 0 0,-2-5 0,1 0-39,-1 0 0,0 1 1,-1-1-1,0 0 1,0 1-1,-6-10 0,8 15-14,0-1-1,-1 1 0,1 0 0,-1 0 0,0 0 0,1 1 0,-1-1 0,0 0 0,0 1 0,-1-1 0,1 1 0,0-1 0,0 1 0,-1 0 0,1 0 0,0 0 0,-1 0 0,1 1 0,-1-1 0,1 1 0,-1-1 0,0 1 0,1 0 0,-1 0 0,1 0 0,-1 0 0,1 1 0,-1-1 0,0 1 0,1-1 0,0 1 0,-1 0 0,1 0 0,-1 0 0,1 0 0,0 1 0,0-1 0,0 1 0,-1-1 1,0 3-1,1-3 3,1 0 1,0 0 0,0 0 0,0 1 0,0-1 0,0 1-1,1-1 1,-1 1 0,0-1 0,1 1 0,-1-1 0,1 1 0,-1-1-1,1 4 1,0-4 15,0 0 0,0 0 0,0-1-1,1 1 1,-1 0 0,0 0 0,1 0 0,-1 0-1,1 0 1,-1 0 0,1-1 0,-1 1 0,1 0 0,-1 0-1,1-1 1,0 1 0,-1 0 0,1-1 0,0 1-1,0-1 1,0 1 0,-1-1 0,1 1 0,0-1-1,0 0 1,0 1 0,1-1 0,1 1 23,0 0 1,-1-1-1,1 1 1,0-1-1,0 0 1,0 0-1,0 0 1,0 0-1,0 0 1,0-1-1,0 1 0,0-1 1,-1 0-1,6-2 1,1 0 131,-2-1 0,1 0 0,12-9 1,-12 6-63,1 0 0,-1-1 1,0 0-1,-1 0 1,1 0-1,-2-1 0,8-12 1,32-70 191,-41 80-250,14-33 89,-1 0-1,13-51 0,-23 64-133,12-40 104,13-89 0,-29 143-152,-1 34 48,4 216 216,-6-135-176,-3 564 856,-20-470-31,16-153-412,4-24-297,1-7-10,0 1-1,-1-1 1,0 0-1,0 0 1,-5 12-1,6-19-119,1 0 0,0-1 0,-1 1 0,1 0 0,0 0 0,-1-1-1,1 1 1,-1 0 0,1-1 0,-1 1 0,0-1 0,1 1 0,-1-1 0,1 1 0,-1-1 0,0 1 0,0-1-1,0 1 1,0-1-12,1 0-1,-1 0 1,0 0 0,1 0-1,-1 0 1,1 0-1,-1 0 1,1-1-1,-1 1 1,1 0 0,-1 0-1,1 0 1,-1-1-1,1 1 1,0 0-1,-1-1 1,1 1-1,-1 0 1,1-1 0,0 1-1,-1-1 1,0 0-1,-2-3-32,1-1-1,-1 1 0,1-1 1,0 0-1,0 0 0,-2-9 1,-8-44-160,-6-82 0,18 136 193,-7-88-271,6 76 159,2 0 0,0 0 0,5-24 1,-5 36 83,0-1 0,1 0 1,0 1-1,0 0 0,0-1 1,0 1-1,4-5 0,-5 8 23,0-1 0,0 1 0,0 0 0,0-1 0,0 1 0,1 0 0,-1 0 0,0 0 0,1 0 0,-1 0 0,0 0 0,1 0-1,-1 1 1,1-1 0,0 0 0,-1 1 0,1 0 0,0-1 0,-1 1 0,1 0 0,0 0 0,2 0 0,2 1 18,1 1-1,-1 0 1,0 0 0,1 0 0,8 6-1,21 8-218,-15-11-2565,33 5 0,-19-5-2156,-2 1 1847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1:53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10 884 3968,'-1'0'68,"1"0"1,-1 0-1,1 1 1,-1-1-1,1 0 1,-1 0-1,1 0 1,-1 1-1,1-1 1,-1 0-1,1 1 1,0-1-1,-1 0 1,1 1-1,0-1 1,-1 0-1,1 1 1,0-1-1,-1 1 1,1-1-1,0 1 1,0-1-1,-1 1 1,1 0-35,0-1 1,0 1 0,1-1-1,-1 1 1,0-1-1,0 1 1,0-1 0,1 0-1,-1 1 1,0-1-1,0 1 1,1-1 0,-1 1-1,0-1 1,1 0-1,-1 1 1,1 0-1,4-1 953,-3-1-806,31-12 2013,-24 10-1968,-1 0 0,1-1 0,0 0 1,-1-1-1,0 1 0,0-2 0,-1 1 0,9-8 1,13-17-17,-1 0-1,-1-2 1,34-53 0,56-117 196,-107 184-398,70-144 64,-43 82 256,-27 63-189,-15 32-167,-1-1 0,-4 22 0,9-30 32,-25 103 504,5 1 0,-8 123 1,28-222-444,-1 5 105,2 1-1,1 26 1,-1-39-124,0-1 1,1 1-1,0-1 0,-1 1 0,1-1 0,0 0 0,1 1 0,-1-1 0,0 0 0,1 0 1,0 0-1,0 0 0,0 0 0,0 0 0,0-1 0,1 1 0,-1-1 0,5 4 1,-6-5-29,0-1 1,0 1-1,0-1 1,0 0-1,0 1 1,0-1-1,0 0 1,0 1 0,1-1-1,-1 0 1,0 0-1,0 0 1,0 0-1,0 0 1,0 0-1,0 0 1,1-1 0,-1 1-1,0 0 1,0-1-1,0 1 1,0-1-1,2 0 1,-1-1 12,1 0 0,-1 1 0,0-1-1,0 0 1,0-1 0,0 1 0,0 0 0,0 0 0,-1-1 0,1 1 0,1-4-1,12-32 18,-1 0 0,11-50-1,-18 61-46,97-341 218,-84 292-22,10-84 1,-29 157-161,-1 0 0,1 0 1,-1-1-1,0 1 0,0 0 1,0-1-1,-1-4 0,-5 19 49,-2 22 126,-6 39 0,6-26 57,-23 199 764,12-79-642,-22 89 926,39-234-1125,2-21-197,0 0-1,0 0 1,0 1-1,0-1 1,0 0-1,0 0 0,0 1 1,0-1-1,0 0 1,0 0-1,0 0 1,0 1-1,0-1 1,0 0-1,0 0 0,0 1 1,0-1-1,0 0 1,0 0-1,0 0 1,1 1-1,-1-1 1,0 0-1,0 0 0,0 0 1,0 0-1,0 1 1,1-1-1,-1 0 1,0 0-1,0 0 1,0 0-1,1 0 0,-1 1 1,0-1-1,5-4-231,23-53-1736,-19 40 1701,-7 12 208,0 0-1,1 0 0,0 0 0,-1 0 0,2 1 0,-1-1 0,0 1 0,1 0 1,0 0-1,0 0 0,0 1 0,6-5 0,-8 8 46,0-1 0,-1 0 0,1 1 0,0 0 0,-1-1 0,1 1 0,0 0 0,0 0 0,-1 0 1,1 0-1,0 0 0,0 1 0,-1-1 0,1 0 0,0 1 0,-1-1 0,1 1 0,0 0 0,-1-1 0,1 1 0,-1 0 0,2 1 0,6 4 43,-1 0 0,12 13-1,-5-6 91,-8-7 6,0-1-1,1 0 0,-1 0 1,1-1-1,1 0 0,-1 0 1,0-1-1,1 0 0,0 0 0,-1-1 1,1 0-1,0-1 0,0 0 1,0 0-1,0-1 0,0 0 0,1-1 1,8-1-1,-11 1-25,0 0-1,0 0 1,-1-1-1,1 0 1,9-4-1,-13 4-78,0 0-1,0 0 0,0 0 1,0 0-1,-1 0 1,1 0-1,-1-1 0,1 0 1,-1 1-1,0-1 1,0 0-1,0 0 0,2-4 1,-1-1 43,1-1 0,-1 1 1,-1-1-1,1 0 1,0-10-1,-2 14-80,0 0 0,-1 0 0,0 1 0,0-1 0,0 0-1,-1 0 1,1 1 0,-1-1 0,0 0 0,-1 1 0,-2-8 0,4 11 10,0 1 1,0 0-1,-1-1 0,1 1 1,0-1-1,0 1 0,-1 0 1,1-1-1,0 1 0,0 0 1,-1-1-1,1 1 0,0 0 0,-1 0 1,1-1-1,-1 1 0,1 0 1,0 0-1,-1 0 0,1 0 1,-1-1-1,1 1 0,0 0 1,-1 0-1,1 0 0,-1 0 1,1 0-1,-1 0 0,0 0-3,0 1 0,0-1 1,0 0-1,0 1 0,0-1 0,0 1 0,0 0 0,0-1 0,1 1 0,-1-1 1,0 1-1,0 1 0,-2 1 52,0 1 0,1-1 0,-1 1 0,-3 8 0,4-9 32,1 0-1,0 1 0,0-1 0,0 1 0,1 0 1,-1-1-1,1 1 0,0 0 0,0-1 0,0 1 1,0 0-1,1-1 0,1 8 0,0-6-15,0 0 0,0 0 0,0 0 0,1 0 0,0 0 0,0-1 0,0 1 0,6 5 1,1 0-53,0-1 0,0 0 0,1-1 0,0 0 0,1-1 0,21 10 0,-26-13-295,1-2-1,-1 1 0,1-1 1,0 0-1,9 1 0,-4-2-1921,0 0 0,20-2 1,-31 1 1777,1 0 1,-1-1 0,0 1-1,0-1 1,0 1 0,1-1-1,-1 0 1,0 0 0,0 0-1,0 0 1,0 0 0,0 0-1,-1 0 1,1-1 0,0 1-1,0-1 1,-1 1 0,2-3-1,15-12-3028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1:53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32 8384,'-31'-3'3808,"49"6"-3328,0-6 1184,8 3-1024,27-5 224,9 1-512,13-4-352,-6 5-32,11-5-2464,-6 8 1376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1:54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12 4640,'-13'-12'7568,"13"25"-3638,2 130-1895,30 207-1,-7-242-1756,-6-31 420,-18-76-688,1 18 329,-2-18-301,1 0 1,-1 0-1,0 0 1,0-1-1,0 1 1,0 0-1,-1 0 1,1 0-1,0 0 1,0-1-1,0 1 1,-1 0-1,1 0 1,0-1-1,-1 1 1,1 0 0,-1-1-1,1 1 1,-1 0-1,0 0 1,-1 0 16,0 0-1,0 0 1,0-1 0,0 1 0,0-1 0,0 0 0,0 1 0,0-1 0,-1 0 0,1 0-1,0 0 1,0-1 0,0 1 0,0 0 0,-2-1 0,-35-13 267,24 8-247,-8-5-122,-1 2 0,0 0 1,-40-8-1,27 13-120,22 2-550,0 1 0,1-2 0,-29-7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1:55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70 5472,'-3'-3'691,"-7"-2"3487,24 1 571,-1 0-3338,171-16 2141,-30 3-4117,-52 4-4166,-65 9 2518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1:55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0 4800,'-3'1'10939,"11"23"-9447,-3-6-894,13 39 308,12 69 1,21 223-214,-47-330-444,-1 0 0,-1 1 0,-1-1 0,0 0 0,-4 29 0,3-45-200,-1-1 0,0 0 0,1 0 1,-1 0-1,0 0 0,0 0 0,0 0 1,-1 0-1,1 0 0,0 0 0,-1 0 1,1 0-1,-1-1 0,0 1 0,1-1 1,-1 1-1,0-1 0,0 0 0,0 0 1,0 0-1,0 0 0,0 0 0,0 0 1,-1 0-1,1-1 0,0 1 0,0-1 1,0 1-1,-4-1 0,-7 1 69,0-1 1,0-1-1,0 0 0,-14-3 1,2 1-7,-198-22-443,218 25 3,0-1 0,0 0-1,0 0 1,1 0 0,-1 0-1,0-1 1,-7-3 0,11 5 85,0-1 0,0 1 0,1-1-1,-1 0 1,0 0 0,0 0 0,0 1 0,1-1 0,-1 0 0,0 0 0,1 0 0,-1 0 0,1 0-1,-1 0 1,1 0 0,-1 0 0,1-1 0,0 1 0,-1 0 0,1 0 0,0 0 0,0 0 0,0 0 0,0-1-1,0 1 1,0 0 0,0 0 0,1 0 0,-1 0 0,0-1 0,0 1 0,1 0 0,-1 0 0,1 0-1,-1 0 1,2-1 0,0-3-724,1 1-1,-1 0 0,1 0 1,0 0-1,7-7 0,-2 3-511,18-20-1406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1:56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39 7808,'-9'-3'6752,"18"3"-5600,12-8 1439,7 8-1503,24-5 640,5 5-1024,17-3-320,-3 0-224,-1-2-288,-5 5 64,-7 0-3552,-11 5 1952,2-13-7327,0-1 5023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1:59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1013 3648,'0'-8'1130,"0"11"-276,0-2-743,1-1 1,0 1 0,-1-1-1,1 1 1,0-1-1,0 1 1,-1-1-1,1 0 1,0 0-1,0 1 1,-1-1 0,1 0-1,0 0 1,0 0-1,0 0 1,0 0-1,-1 0 1,1 0-1,0 0 1,1 0 0,-1 0 62,20-1 526,0 0 0,0-2 0,0 0 1,0-1-1,34-12 0,-38 10-568,-1-1 0,0-1 1,0 0-1,-1-1 0,0 0 0,-1-1 0,18-16 1,-28 22-93,0 0 1,-1-1 0,1 0 0,-1 0-1,0 0 1,0 0 0,0 0 0,-1 0-1,1-1 1,-2 1 0,1-1 0,1-8-1,-2 11-39,-1 0-1,1 1 1,-1-1-1,0 0 1,0 1-1,0-1 0,-1 0 1,1 1-1,-1-1 1,1 0-1,-1 1 1,0-1-1,0 1 1,0-1-1,0 1 1,0-1-1,-1 1 1,1 0-1,-1 0 1,1 0-1,-1 0 0,0 0 1,0 0-1,0 0 1,0 0-1,0 1 1,0-1-1,-1 1 1,1 0-1,-3-2 1,1 1-25,-1 1 0,1-1 1,-1 1-1,0-1 0,0 1 1,1 1-1,-1-1 0,0 1 1,0 0-1,0 0 0,0 0 1,1 0-1,-1 1 1,-6 1-1,5 1 29,-1-1 0,1 1-1,0 0 1,0 0 0,0 1 0,0-1 0,1 1-1,-1 1 1,-4 5 0,-4 4 183,2 1 0,0 0-1,0 1 1,2 1 0,0 0 0,-10 23 0,15-29-56,1 0 0,0 0 0,0 0 0,-3 20 0,6-24-87,1-1-1,-1 0 1,1 1 0,1-1-1,-1 0 1,1 1 0,0-1-1,0 0 1,1 0 0,4 12 0,-1-9-22,-1-1 0,2 1 0,-1-1 0,1 0 0,0 0 0,1 0 0,0-1 0,0 0 1,0-1-1,1 1 0,0-1 0,0-1 0,1 0 0,-1 0 0,1 0 0,0-1 1,1-1-1,-1 1 0,14 2 0,-10-3 3,-1-1-1,1-1 1,0 0 0,0 0-1,-1-1 1,1-1 0,0 0 0,0-1-1,-1 0 1,1-1 0,-1-1-1,0 0 1,0 0 0,22-12-1,-5-2-70,-1-1 0,-1-1-1,38-37 1,60-81 477,-120 133-365,-1 0-1,0 0 1,0-1 0,-1 1-1,0-1 1,0 0 0,0 0-1,-1 0 1,4-12 0,-6 18-70,0-1 0,0 0 0,1 0 0,-1 0 0,0 0 0,0 0 0,0 0 0,0 0 0,0 1 0,0-1 0,0 0 0,-1 0 0,1 0 0,0 0 0,0 0 0,-1 0 0,1 1 0,-1-1 0,1 0 0,0 0 0,-1 1 0,1-1 0,-1 0 0,0 0 0,1 1 0,-1-1 0,0 1 0,1-1 0,-1 1 0,0-1 0,0 1 0,1-1 1,-1 1-1,-1-1 0,0 1-12,0 0 1,1-1 0,-1 1 0,0 0 0,1 0 0,-1 1-1,0-1 1,0 0 0,1 1 0,-1-1 0,0 1 0,1-1 0,-1 1-1,1 0 1,-4 1 0,-4 5-23,0 0 0,0 0 0,0 1 0,1 0-1,0 0 1,1 1 0,0 0 0,-8 13 0,-4 12 56,-16 39 0,16-34-16,10-20 18,-22 52-104,28-64 99,1 0 0,0 1-1,0-1 1,1 1 0,0-1-1,0 1 1,1 13 0,0-20-19,0 0 1,0 0 0,1 0-1,-1 0 1,0 0-1,0-1 1,0 1-1,1 0 1,-1 0 0,0 0-1,1 0 1,-1-1-1,1 1 1,-1 0 0,1 0-1,-1-1 1,1 1-1,-1 0 1,1-1-1,0 1 1,-1-1 0,1 1-1,0-1 1,1 1-1,-1 0 21,0-1 0,1 0 1,-1 1-1,1-1 0,-1 0 0,0 0 0,1 0 0,-1 0 0,1-1 0,-1 1 0,1 0 0,-1 0 1,2-2-1,3 0 38,0 0 1,0-1 0,0 0 0,-1 0-1,8-7 1,5-5-144,0-2 0,-1 0 0,-1-2-1,26-37 1,-25 28 94,0 0-1,-2-1 0,12-33 0,-22 47-7,-10 19 6,-12 22-121,-21 41 143,4 1 0,-27 72-1,-79 333 1532,130-441-1486,7-25-40,0-1-1,1 1 1,0 0-1,1 0 1,-2 14-1,3-20-30,0-1-1,0 1 1,0-1 0,0 1 0,0-1-1,0 1 1,0-1 0,0 1-1,0-1 1,0 1 0,1-1-1,-1 0 1,0 1 0,0-1-1,0 1 1,1-1 0,-1 0 0,0 1-1,0-1 1,1 1 0,-1-1-1,0 0 1,1 0 0,-1 1-1,1-1 1,-1 0 0,0 1-1,1-1 1,-1 0 0,1 0 0,-1 0-1,0 0 1,1 1 0,-1-1-1,1 0 1,-1 0 0,2 0-1,-1 0-8,1 0 0,-1-1 0,1 1 0,-1 0-1,0-1 1,1 1 0,-1-1 0,1 1 0,-1-1 0,0 1-1,1-1 1,0-1 0,7-5-73,-1 0 0,-1-1 0,0 0 1,0 0-1,9-15 0,139-179-517,-50 92 507,15-17 190,-89 90 9,42-63 0,-40 46 120,-3-2 0,43-113-1,-65 152-180,-7 17-47,-1 0 0,0 0 0,0-1 0,0 1 0,0 0 0,0 0 0,0 0 0,0 0 0,0 0 0,0 0 0,0 0 0,1 0 0,-1 0 0,0 0 0,0 0 0,0 0 0,0 0 0,0 0 0,0 0 0,0 0 0,0 0 0,1 0 0,-1 0 0,0 0 0,0 0 0,0 0 0,0 0 0,0 0 0,0 0 1,0 1-1,0-1 0,0 0 0,1 0 0,-1 0 0,0 0 0,0 0 0,0 0 0,0 0 0,0 0 0,0 0 0,0 0 0,0 0 0,0 1 0,0-1 0,0 0 0,0 0 0,0 0 0,0 0 0,0 0 0,0 0 0,0 0 0,0 0 0,0 0 0,0 1 0,0-1 0,0 0 0,0 0 0,0 0 0,0 0 0,0 0 0,0 0 0,0 0 0,0 0 0,0 1 0,0-1 0,-1 33 88,0-25 5,-20 176 761,3-33-214,18-144-610,-1 0 0,1-1 1,1 1-1,0 9 0,0-15-24,-1 0 0,0-1-1,0 1 1,0 0 0,0 0-1,1-1 1,-1 1 0,0 0-1,1-1 1,-1 1 0,1 0-1,-1-1 1,1 1-1,-1 0 1,1-1 0,-1 1-1,1-1 1,-1 1 0,1-1-1,0 1 1,0-1-2,0 0 0,0 0 1,0 0-1,0 0 0,0 0 0,0 0 0,0-1 1,0 1-1,0 0 0,0 0 0,-1-1 0,1 1 1,0-1-1,0 1 0,0-1 0,0 1 0,-1-1 1,1 1-1,0-1 0,-1 0 0,2-1 0,5-5-72,0-1 0,0 0 0,-1 0-1,9-15 1,18-43-295,-30 59 347,37-82-257,55-107 8,-95 196 250,0-1 0,1 1 0,-1-1 0,0 0 0,0 1 0,1-1 0,-1 1 0,1-1 0,-1 1 0,1-1 0,-1 1 0,1 0 0,-1-1 0,1 1 0,-1 0 0,2-1 0,-2 1 12,0 0 1,0 0-1,0 0 0,1 0 1,-1 0-1,0 1 1,0-1-1,0 0 1,1 0-1,-1 0 1,0 0-1,0 1 1,0-1-1,0 0 1,0 0-1,1 0 1,-1 1-1,0-1 1,0 0-1,0 0 1,0 1-1,0-1 1,0 0-1,0 0 1,0 0-1,0 1 0,0-1 1,0 0-1,0 24 73,0-23-67,-9 82 544,-1 13 191,9-84-675,1 0 0,1 0 0,0 0 0,0 0 1,6 19-1,-6-27-59,0-1 0,1 1 0,-1-1 0,1 0 0,-1 0 1,1 0-1,0 0 0,0 0 0,0 0 0,1 0 0,-1-1 0,0 1 1,1-1-1,0 1 0,0-1 0,0 0 0,0 0 0,5 2 1,0-1 24,1 0 0,-1-1 0,1 0 0,0-1 0,-1 0 0,11 0 0,-7-1-95,1 0-1,0-1 1,-1 0-1,1-1 1,-1-1-1,0 0 1,0 0-1,0-1 1,0-1-1,-1 0 1,17-10-1,9-9-280,-2 0 1,33-31-1,-52 42 377,9-11 82,0 0-1,-2-2 0,38-53 0,-50 63 79,-5 2-55,-6 11-152,-3 7-69,-49 109-118,10-19 963,32-73-593,-3 3 31,-13 39 0,26-62-195,0 0 1,-1 1 0,1-1 0,0 0 0,0 0-1,-1 0 1,1 0 0,0 0 0,0 0-1,0 0 1,0 1 0,1-1 0,-1 0 0,0 0-1,1 1 1,-1-1-1,0-1-1,0 0 1,1 1-1,-1-1 1,0 1-1,1-1 1,-1 0-1,1 1 1,-1-1-1,0 0 1,1 0-1,-1 1 1,1-1 0,-1 0-1,1 0 1,-1 0-1,0 0 1,1 1-1,-1-1 1,1 0-1,-1 0 1,1 0-1,0 0 1,1 0-29,1-1 0,-1 1 1,0 0-1,0-1 0,1 0 0,-1 0 1,0 1-1,0-1 0,0 0 0,0-1 0,3-1 1,6-6-208,-2 0 0,1-1 0,-1 0 0,-1-1 0,12-16 0,28-60-192,-42 76 431,4-8-218,-8 22 91,-5 12 63,2-7 114,-3 8-8,1 0-1,0 1 1,2-1-1,0 1 1,1 18-1,0-32-37,0 1 0,1-1-1,-1 0 1,1 1 0,0-1-1,0 0 1,0 0 0,0 0-1,1 0 1,-1 0 0,1 0-1,0 0 1,-1-1 0,1 1-1,1 0 1,-1-1 0,0 0-1,1 1 1,-1-1 0,1 0-1,-1 0 1,1 0 0,0-1 0,0 1-1,0-1 1,0 0 0,0 1-1,0-1 1,1 0 0,-1-1-1,0 1 1,0-1 0,4 1-1,2-1 29,-1 0-1,1 0 1,-1-1-1,0 0 1,1 0-1,-1-1 0,0 0 1,0-1-1,15-7 1,-10 4-25,0-1 0,-1 0 0,0-1 0,-1-1 1,12-10-1,-9 4-8,0 0 0,-1-1 1,-1 0-1,0-1 0,15-29 1,34-93-90,28-129 122,-37 64 35,26-213 0,-77 392-216,-3 13 26,2 12 113,0 0 1,0 0-1,0-1 1,0 1 0,0 0-1,0 0 1,0 0 0,0 0-1,0 0 1,0 0-1,-1-1 1,1 1 0,0 0-1,0 0 1,0 0 0,0 0-1,0 0 1,0 0-1,-1 0 1,1 0 0,0-1-1,0 1 1,0 0 0,0 0-1,0 0 1,-1 0-1,1 0 1,0 0 0,0 0-1,0 0 1,0 0 0,0 0-1,-1 0 1,1 0 0,0 0-1,0 0 1,0 0-1,0 0 1,0 0 0,-1 0-1,1 1 1,0-1 0,0 0-1,0 0 1,-1 0-1,-5 12-48,-2 18 216,-6 33-1,14-63-162,-64 418 904,38 10 203,25-409-1059,1-7-5,0 0 1,0 0 0,1 0-1,1-1 1,5 22-1,-7-32-44,0-1-1,0 1 1,0 0-1,1-1 1,-1 1-1,0-1 1,1 1-1,-1 0 1,0-1-1,1 1 1,-1-1-1,0 1 1,1-1-1,-1 0 1,1 1-1,-1-1 1,1 1-1,-1-1 1,1 0 0,-1 1-1,1-1 1,0 0-1,-1 0 1,1 1-1,-1-1 1,1 0-1,0 0 1,-1 0-1,2 0 1,0 0-27,-1 0 0,0-1 0,1 1 1,-1-1-1,0 1 0,0-1 0,0 0 1,0 0-1,1 1 0,-1-1 1,0 0-1,0 0 0,0 0 0,-1 0 1,1 0-1,0 0 0,1-3 0,42-76-1214,-2 2 815,-30 60 310,-7 7 12,2 1-1,-1 0 0,1 1 0,14-14 1,-21 22 99,0 1 0,0 0 0,1-1 0,-1 1 0,0 0 0,1-1 1,-1 1-1,1 0 0,-1 0 0,0-1 0,1 1 0,-1 0 0,0 0 0,1 0 1,-1 0-1,1 0 0,-1-1 0,1 1 0,-1 0 0,1 0 0,-1 0 0,0 0 1,1 0-1,-1 0 0,1 0 0,-1 0 0,1 1 0,0-1 1,-1 1 1,1-1-1,-1 1 0,1-1 0,-1 1 0,1-1 0,-1 1 0,0 0 0,1-1 1,-1 1-1,0-1 0,1 1 0,-1 0 0,0-1 0,1 2 0,0 4 9,0 0-1,-1 1 0,1 8 0,-6 72 348,2-54-16,2 0-1,3 48 1,-1-74-312,0-1-1,1 1 1,0-1 0,0 0-1,0 1 1,0-1 0,1 0-1,0 0 1,5 6 0,-6-9-13,0 0 0,0-1 1,1 1-1,-1 0 0,1-1 0,0 0 1,-1 0-1,1 0 0,0 0 0,0 0 1,0 0-1,0-1 0,1 0 0,-1 1 1,0-1-1,1 0 0,-1-1 1,1 1-1,3 0 0,2-1-74,-1-1-1,1 0 1,0 0 0,0-1-1,-1 0 1,1-1 0,-1 1 0,0-2-1,0 1 1,0-1 0,0 0-1,0-1 1,-1 0 0,0 0-1,0 0 1,7-8 0,6-7-45,-1-1 0,-1-1 0,-1-1 0,-1 0 0,-1-1 0,0-1-1,-2 0 1,11-33 0,-21 49 31,-7 19-14,-1 9 275,-18 93 456,21-101-613,1 0 0,1-1 0,0 1 0,0 0 0,1 0 0,1-1 0,-1 1 0,6 15 0,-5-22 5,0 1 0,0 0 0,1-1 0,-1 0 0,1 1 0,0-1 0,0 0 0,5 4 0,-7-7-16,0 0 1,0 0 0,0 0-1,0 0 1,0 0 0,0-1-1,0 1 1,0 0 0,1-1-1,-1 1 1,0-1 0,0 1-1,1-1 1,-1 1 0,0-1-1,1 0 1,-1 0 0,0 0-1,1 0 1,-1 0 0,0 0-1,1 0 1,-1 0 0,0 0-1,1-1 1,-1 1 0,0 0-1,1-1 1,-1 1 0,0-1-1,0 0 1,0 1 0,1-1-1,-1 0 1,0 0 0,1-1-1,1-1-5,0-1 0,0 1 0,0-1 0,-1 0-1,0 0 1,1 0 0,-1-1 0,-1 1-1,1 0 1,-1-1 0,2-6 0,0-7-136,2-27 1,-4 24 75,0 1 1,-5-35-1,4 49 30,-1 0 0,-1 0 1,1 0-1,-1 0 0,0 0 1,0 0-1,-1 0 0,0 1 1,0-1-1,0 1 0,0 0 0,-8-9 1,8 12-4,1 0 0,0 1 0,-1-1 0,1 0 0,-1 1 0,0 0 0,0-1-1,1 1 1,-1 0 0,0 1 0,0-1 0,0 0 0,-5 0 0,5 1-15,1 0 1,0 0-1,-1 0 0,1 0 0,0 0 0,0 1 1,-1-1-1,1 1 0,0-1 0,0 1 0,-1 0 0,1 0 1,0 0-1,0 0 0,0 0 0,-3 3 0,23-9-333,-6 2 348,32-11-41,47-8 0,-83 20 107,1 2-1,0-1 1,0 1 0,0 0 0,-1 1 0,1 0 0,0 0 0,0 1 0,-1 0-1,10 4 1,-14-4 23,1-1-1,-1 1 0,-1 0 0,1 0 1,0 0-1,0 0 0,-1 1 1,0 0-1,1 0 0,-1 0 1,0 0-1,0 0 0,0 0 0,-1 1 1,1-1-1,-1 1 0,0 0 1,0 0-1,0 0 0,-1 0 0,1 0 1,0 5-1,-1 1 26,-1 0-1,0 0 1,-1-1 0,0 1-1,0 0 1,-1-1 0,0 1-1,-6 13 1,2-9 64,0 1 0,-13 18 0,11-18-22,-10 21 0,40-62-1067,38-51-74,-43 52 889,2 0 1,1 2 0,0 0 0,40-33-1,-58 54 121,1 0-1,0 0 0,0 1 0,0-1 1,0 1-1,6-3 0,-8 4 7,0 0 1,0 0-1,0 0 0,0-1 1,0 1-1,-1 0 0,1 0 1,0 0-1,0 0 0,0 0 1,0 1-1,0-1 0,0 0 1,-1 0-1,1 1 0,0-1 1,0 0-1,0 1 0,-1-1 0,1 1 1,0-1-1,0 1 0,-1-1 1,1 1-1,0-1 0,-1 1 1,1 0-1,-1-1 0,1 1 1,0 1-1,1 3 53,0-1 1,0 1-1,-1 0 1,0 0-1,0-1 0,0 1 1,0 8-1,0 38 377,-2-29-263,1-18-123,0 9 43,0 0 1,1 0-1,0 0 0,4 15 1,-4-25-80,0 0 1,0 0-1,0 0 1,0-1-1,0 1 0,1 0 1,0 0-1,-1-1 1,1 1-1,0-1 1,0 1-1,0-1 0,0 0 1,1 0-1,-1 0 1,1 0-1,-1 0 1,1 0-1,0-1 0,-1 0 1,1 1-1,6 1 1,-5-2 4,0 0 1,0 0-1,0 0 1,1-1 0,-1 1-1,0-1 1,1 0-1,-1 0 1,0-1 0,0 1-1,1-1 1,-1 0-1,0 0 1,0 0 0,0-1-1,0 0 1,0 1-1,0-1 1,4-4 0,1-1 16,-1-1 0,0 0 0,-1 0 1,0-1-1,0 0 0,-1 0 0,9-17 0,30-76 53,-39 87-87,6-17 8,7-16 75,29-54 0,-35 77-108,-7 15-16,-1-1-1,1 1 1,8-9 0,-14 19 37,0 0 0,0-1 1,0 1-1,0 0 0,0 0 1,0 0-1,0 0 0,0 0 0,1 0 1,-1 0-1,0 0 0,0 0 1,0 0-1,0 0 0,0 0 1,0 0-1,0 0 0,0 0 1,0 0-1,0 0 0,0 0 1,0 0-1,0 0 0,0 0 0,1 0 1,-1 0-1,0 0 0,0 0 1,0 0-1,0 0 0,0 0 1,0 0-1,0 0 0,0 0 1,0 0-1,0 0 0,0 0 1,0 0-1,0 0 0,0 0 0,0 1 1,0-1-1,1 0 0,-1 0 1,0 0-1,0 0 0,0 0 1,0 0-1,0 0 0,0 0 1,0 0-1,0 0 0,0 0 1,0 0-1,0 0 0,0 0 0,0 1 1,0-1-1,0 0 0,0 0 1,0 0-1,1 9 137,-1 15 107,-48 297 494,34-252-676,-4 11 274,15-69-244,-1 0-1,0 0 1,-1-1 0,-10 18-1,14-26-107,1-1 0,-1 0 0,0 0 0,0 0 0,0 0 0,0 0 0,0 0-1,0 0 1,0-1 0,0 1 0,0 0 0,0 0 0,0-1 0,0 1 0,-1-1 0,-1 1 0,2-1-12,0 1 0,0-1 0,0 0 0,0-1 0,0 1 0,0 0 0,0 0 0,0 0 0,0 0 0,0-1 0,0 1 0,0-1 0,1 1 0,-1 0 0,0-1 0,0 1 0,-1-2 0,0 0-3,0 0 0,0-1 0,0 1 0,0 0 0,0-1 0,1 1 0,-1-1 0,1 0 0,0 0 0,-1 1 0,2-1 1,-1 0-1,-1-6 0,2 3 53,-1 1 0,2-1 0,-1 0 1,1 0-1,0 0 0,0 1 0,3-11 1,1 3 111,0 1 0,8-15 1,-11 23-116,1 0-1,0 0 1,0 0 0,1 1-1,-1-1 1,1 1 0,0 0-1,0 0 1,0 0 0,0 0-1,0 1 1,0 0 0,1 0-1,-1 0 1,1 0 0,0 1-1,5-2 1,8-1-295,1 2 1,38-2 0,-47 4 50,12-1-47,77 0-6303,-75 2 1881,-1-1 1516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42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18 987 2144,'-17'10'2545,"22"-9"-1282,8-3-829,0 0 0,-1 0 0,1-2-1,-1 1 1,1-2 0,-1 0 0,12-6 0,-22 10-396,19-10 223,0 0 1,0-1-1,29-25 0,-20 13-84,0-2 0,35-43 0,43-63 104,-69 83-250,34-42 117,62-81 93,-107 132-143,-2-1 0,31-64 0,-50 90-56,-1 0 1,-1-1 0,0 0-1,3-17 1,-8 33-42,3-27-20,-3 26 3,0 0 0,0 0-1,0 0 1,0 0-1,-1 0 1,1 0-1,0 1 1,-1-1 0,1 0-1,0 0 1,-1 0-1,1 0 1,-1 0-1,0 0 1,1 1-1,-1-1 1,1 0 0,-1 0-1,0 1 1,-1-2-1,1 2 6,1-1 1,-1 1-1,1 0 0,-1 0 0,0 0 0,1-1 0,-1 1 0,1 0 1,-1 0-1,1 0 0,-1 0 0,0 0 0,1 0 0,-1 0 0,1 0 1,-1 1-1,1-1 0,-1 0 0,0 0 0,1 0 0,-1 0 0,1 1 1,-1-1-1,1 0 0,-1 1 0,1-1 0,-1 1 0,-7 5-127,0 0-1,1 0 0,0 1 0,-12 14 0,-24 36-98,33-43 198,-18 28 130,2 0 0,1 2 0,-29 75 0,27-44 289,-27 114 1,35-96 36,17-77-197,0 0-1,2 0 1,1 27 0,-1-39-132,1 0-1,0 0 1,0 0 0,0 0 0,0 0 0,0 0-1,1 0 1,0 0 0,0-1 0,0 1 0,0-1-1,3 5 1,-3-7-44,0 1 0,-1-1 0,1 1 0,0-1 0,0 1 0,0-1 0,0 0 0,0 0 0,0 0 0,0 0 0,0 0 0,1-1 0,-1 1 0,0-1 0,1 1 0,-1-1 0,0 0 0,0 0 0,1 0 0,-1 0 0,0 0 0,1-1 0,2 0 0,3-1 65,0-1-1,0 0 0,0 0 1,0-1-1,-1 0 0,14-9 1,39-37 198,-55 46-279,32-31-57,-3-1 0,0-2 0,-3-1 0,43-68 1,-67 94-524,-15 27-208,-9 21 546,2 1 1,1 0 0,-11 52-1,23-80 254,1 0-1,1 1 0,-1-1 0,1 0 1,1 0-1,0 0 0,0 0 0,0 1 1,1-1-1,4 10 0,-5-15 24,0 1 0,0-1-1,1 0 1,-1 0 0,1 0-1,0 0 1,0 0 0,0 0-1,0-1 1,0 1 0,1-1-1,-1 1 1,1-1 0,0 0-1,-1 0 1,1 0 0,0-1-1,0 1 1,1 0 0,-1-1-1,0 0 1,0 0 0,1 0-1,-1 0 1,0-1 0,1 1-1,3-1 1,-6 0-28,0 0-1,0 0 1,0 0 0,0 0 0,0 0-1,-1 0 1,1 0 0,0 0 0,0-1-1,0 1 1,0 0 0,-1-1 0,1 1-1,0 0 1,0-1 0,-1 1-1,1-1 1,0 0 0,-1 1 0,1-1-1,0 1 1,-1-1 0,1 0 0,-1 0-1,1 0 1,0-1 10,-1 0-1,1 1 0,-1-1 1,1 0-1,-1 0 1,0 0-1,0 0 1,0 0-1,0 0 0,0 0 1,0-2-1,-3-6 58,1-1 0,-1 1 0,-6-13 0,8 19-80,-42-88-780,39 83 642,3 8 90,1 0 0,-1 0 1,0 0-1,1 0 0,-1-1 0,1 1 1,0 0-1,-1 0 0,1 0 0,0-1 0,0 1 1,0 0-1,0-1 0,0 1 0,0 0 1,0 0-1,1-3 0,0 3 11,-1 0-1,1 1 0,-1-1 1,1 0-1,-1 0 0,1 1 1,0-1-1,-1 1 0,1-1 1,0 1-1,0-1 0,-1 1 1,1-1-1,0 1 0,0-1 1,0 1-1,0 0 0,1-1 1,4 0-14,1 1 0,-1-1 1,0 1-1,1 0 0,8 2 0,-13-2 35,44 6 34,-10-2 26,0-1 1,51-1 0,-68-3-156,-14 1-154,0 0 0,0 0 1,0-1-1,1 1 0,-1-1 0,0 0 0,0 0 1,-1-1-1,1 0 0,0 1 0,0-2 1,-1 1-1,6-4 0,-9 6 87,0-1 0,0 1 0,-1-1 0,1 0 0,0 0 0,-1 1 0,1-1 0,0 0 0,-1 0 0,1 0 0,-1 0 0,1 1 0,-1-1 0,0 0 0,1 0 0,-1 0 0,0 0 0,0 0 0,1 0 0,-1 0 0,0 0 0,0 0 0,0 0 0,0 0 0,0 0 0,-1 0 0,1 0 0,0 0 0,0 0 0,-1 0 0,1-1 0,-5-11-1945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00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16 9056,'-22'-16'4096,"22"21"-3552,9-5-3072,-1 0 1312,5 7 736,-5-3-1984,7 5 1376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00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82 11456,'-18'-15'5215,"110"2"-4543,-30 2-448,-1 8-256,32-14 224,-2 9-96,27-3 32,-8 8-64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01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12 7456,'-21'-12'3392,"12"12"-2944,5 0 128,8 0-416,1 0-704,-1 0 288,1 0-1120,-2 9 768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01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31 7232,'-8'3'3264,"16"-9"-2848,-8 1 416,0 10-544,5-10-256,8 2-32,5-9-2848,-2 4 1568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03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235 602 2560,'1'0'120,"-1"-1"-1,1 1 1,-1 0-1,1-1 1,-1 1 0,0 0-1,1-1 1,-1 1-1,1-1 1,-1 1 0,1 0-1,-1-1 1,0 1-1,0-1 1,1 1 0,-1-1-1,0 0 1,0 1-1,1-1 1,-1 1 0,0-1-1,0 1 1,0-1-1,0 0 1,0 1 0,0-1-1,0 1 1,0-1-1,0 0 1,0 1 0,0-1-1,0 1 1,0-1-1,-1 1 1,1-1 0,-1 0-1,1 0 69,-1 0 0,0 0-1,0 0 1,0 0-1,0 0 1,0 0 0,0 0-1,0 1 1,0-1-1,0 1 1,0-1 0,0 1-1,-1-1 1,1 1 0,0-1-1,0 1 1,-3 0-1,-5-1 182,0 0-1,-1 1 1,1 1-1,0 0 1,-1 0-1,1 1 1,0 0-1,0 0 0,0 1 1,0 0-1,0 1 1,-10 6-1,12-6-338,0 0-1,1 0 0,-1 1 0,1 0 1,0 0-1,1 1 0,-1-1 1,1 1-1,1 0 0,-1 1 0,1-1 1,0 1-1,0 0 0,1 0 1,-4 11-1,5-11-32,1-1 0,0 0 0,1 1 0,-1-1 0,1 1 0,1-1 0,-1 1 0,1-1 1,0 1-1,1-1 0,-1 0 0,1 0 0,0 1 0,1-1 0,0-1 0,5 9 0,-6-10 28,0 0-1,1 0 0,0 0 1,-1-1-1,1 1 0,1-1 1,-1 0-1,0 0 1,1 0-1,0 0 0,0 0 1,0-1-1,0 0 1,0 0-1,0 0 0,0 0 1,1-1-1,-1 0 1,1 1-1,-1-2 0,1 1 1,-1 0-1,1-1 0,5 0 1,4-2 46,-1-1 0,0-1 0,-1 0 0,1 0 0,-1-1 0,0-1 0,0 0 0,0 0 0,15-12 0,1-4 30,0-1 0,31-32 0,-44 39 52,-1-1 1,0 0-1,18-31 0,-26 38-81,-1 0 0,0 0-1,-1-1 1,0 0 0,-1 0-1,0 0 1,0 0 0,-2-1-1,2-15 1,-3 8-11,0-1 1,-2 0-1,0 1 1,-7-28-1,3 24-43,-1-1 1,-1 2-1,-1-1 0,-1 2 0,0-1 0,-2 1 0,-19-26 0,19 31-93,-2 0-1,0 0 1,-1 2 0,0 0-1,-1 0 1,0 2 0,-1 0-1,-31-16 1,41 24-80,-1 1-1,0-1 1,0 2-1,-1-1 1,-11-1 0,18 3-23,-1 1 0,0 0 1,0 0-1,1 0 0,-1 0 1,0 1-1,0-1 1,1 1-1,-5 0 0,6 0-40,0 0 0,-1-1-1,1 1 1,0 0-1,-1 0 1,1 0 0,0 0-1,0 0 1,0 0-1,0 0 1,0 0 0,0 0-1,0 0 1,0 1-1,0-1 1,1 0 0,-2 4-1,0 13-1647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04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94 3072,'-11'-6'7742,"-6"30"-5568,12-18-1685,-7 8 74,8-10-413,1-1 1,0 1 0,-1 1 0,-2 5 0,1 0 57,0 1 0,0 0 0,1 0 0,-3 16 1,6-21-136,0 0 0,1 0 0,-1 0 1,1 0-1,1-1 0,-1 1 1,1 0-1,0 0 0,0-1 1,1 1-1,2 7 0,2 0 63,-1 0-1,1 0 1,1-1 0,0 0-1,14 17 1,-17-25-88,-1 0 0,1-1 0,0 1-1,0-1 1,0 0 0,0 0 0,1-1 0,-1 1 0,1-1-1,-1 0 1,1 0 0,0 0 0,0-1 0,0 1-1,0-1 1,0 0 0,0-1 0,7 1 0,3-2 12,0-1 1,-1-1-1,1 0 1,-1 0 0,0-2-1,0 0 1,24-11-1,27-10-6,-40 18-44,11-3 97,-1-2 0,64-31 0,-90 38-156,0 0 0,-1 0 0,0-1-1,-1 1 1,1-2 0,-1 1 0,0-1 0,6-10-1,-10 12 6,0-1-1,-1 1 0,1-1 0,-1 0 0,-1 0 1,1 0-1,-1 0 0,-1 0 0,1 0 0,-1 0 1,0 0-1,-1 0 0,1 0 0,-1 0 0,-1 0 1,1 0-1,-1 0 0,-1 0 0,1 0 0,-1 1 1,0 0-1,-1-1 0,1 1 0,-1 0 0,-1 1 1,1-1-1,-1 1 0,0-1 0,0 2 0,0-1 1,-1 0-1,1 1 0,-1 0 0,-11-5 0,12 7 22,1 1 0,-1 0-1,0 0 1,0 1-1,0-1 1,1 1-1,-1 0 1,0 1-1,0-1 1,0 1-1,1 0 1,-1 0-1,0 0 1,1 0-1,-1 1 1,1 0-1,-1 0 1,-6 5-1,-6 3 92,0 1-1,1 2 1,-15 13-1,22-18 83,0 1 0,0 0 0,1 1 0,1-1 0,-1 1 0,1 1 0,1-1 0,0 1 0,1 1 0,0-1 0,-4 15 0,7-16-31,-1 0 1,2 0-1,-1 1 1,1-1-1,1 1 1,0-1-1,1 1 1,0-1-1,0 1 0,1-1 1,0 0-1,1 0 1,7 16-1,-2-6 63,1 0 0,0 0 0,2-1 0,1 0 0,0-1 0,1 0 0,16 16 0,-12-17-213,-8-7 129,1-1 0,12 10 0,-19-17-437,0 0 0,0 0 0,0 0 0,0 0 0,0-1 0,1 1 0,-1-1 0,1 0 0,-1 0 0,1-1 0,0 1 0,5 0 0,4-1-1404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05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4224,'9'-2'6137,"14"3"-3053,-6 0-609,158-11 3176,-104 5-4983,198-15 797,122-7-759,-296 22-683,269-7-350,-318 6-5556,-41 9 3980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06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421 534 4640,'0'-1'210,"-1"-1"0,0 1 1,0 0-1,0-1 0,0 1 1,0 0-1,0 0 0,0-1 1,0 1-1,0 0 0,-1 0 0,1 0 1,0 1-1,-1-1 0,1 0 1,-1 0-1,1 1 0,-1-1 1,1 1-1,-1-1 0,1 1 0,-1 0 1,1-1-1,-3 1 0,-5 0 439,0 0-1,1 0 0,-13 3 0,10-2-429,-7 1 187,1 1-1,-1 1 1,1 0 0,0 1-1,0 1 1,0 1 0,-26 15 0,31-15-220,0 1 1,1 0 0,-1 1 0,2 1 0,-1-1 0,1 2 0,1-1 0,0 1-1,1 1 1,-9 14 0,9-12-73,1 0-1,1 0 0,0 0 1,1 1-1,-3 16 1,7-26-81,-1 1 1,2-1 0,-1 1 0,1-1 0,0 1 0,0 0 0,0-1 0,1 1 0,0-1 0,0 1-1,0-1 1,1 1 0,-1-1 0,2 0 0,-1 0 0,0 0 0,5 6 0,-5-8-8,-1-1-1,1 0 1,0 1 0,1-1 0,-1 0 0,0 0 0,1-1 0,-1 1 0,1 0-1,-1-1 1,1 1 0,0-1 0,0 0 0,0 0 0,-1 0 0,1 0 0,4 0-1,-1-1 12,-1 0-1,0 0 0,1 0 0,-1-1 0,0 0 0,1 0 0,-1 0 0,0 0 0,5-3 0,7-4 50,0 0-1,-1-1 0,0-1 1,21-17-1,-4-1-1,-2-1 1,-1-1-1,-1-2 0,27-39 0,-40 48-2,-1-1 0,-1-1 0,-2 0-1,0 0 1,12-44 0,-18 48-47,-1 0 0,-1-1 0,0 1 0,-2-1-1,-1 0 1,-2-33 0,0 38-35,-1 0 0,-1 0 1,0 1-1,-2-1 0,1 1 0,-2 0 0,0 1 0,-17-30 0,16 34-94,0 1 0,-1 0 0,-1 0 0,0 1 0,0 0 1,-18-13-1,22 18-87,-1 0 0,1 1 1,-1 0-1,0 0 1,0 0-1,0 1 1,0-1-1,0 2 1,0-1-1,-1 1 1,1 0-1,0 0 0,-1 0 1,1 1-1,-10 1 1,13-1-105,0 1 0,0-1 1,0 1-1,1 0 0,-1 0 1,0 0-1,1 1 1,-1-1-1,0 1 0,1-1 1,0 1-1,-1 0 0,1 0 1,0 0-1,0 0 0,0 0 1,0 0-1,1 1 0,-1-1 1,0 1-1,1-1 0,0 1 1,-2 4-1,1 16-1704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06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0 5408,'0'11'3423,"-1"-1"0,-4 17 1,-9 25 235,-25 52-3562,25-70 1338,-12 28-640,7-19-54,-20 71 0,34-93-612,0 1-1,2 0 1,1 0-1,0 28 1,2-42-76,0 1-1,1-1 1,0 1 0,0-1 0,1 1 0,1-1-1,-1 0 1,1 0 0,0 0 0,1 0-1,0 0 1,0-1 0,1 0 0,5 8 0,-5-11-41,0 0 0,0 0 0,0 0 0,0-1 1,0 1-1,1-1 0,0-1 0,-1 1 1,1-1-1,0 0 0,0 0 0,0 0 0,1-1 1,-1 0-1,0-1 0,0 1 0,1-1 0,10-1 1,0-1-856,0 0-1,0-1 1,0-1 0,0-1 0,27-11 0,-36 12-364,0 1-1,-1-1 1,12-8-1,-17 10 433,1-1-1,0 1 1,0-1 0,-1 1-1,0-1 1,1 0-1,-1 0 1,0 0-1,0 0 1,2-6-1,1-8-2162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06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86 7872,'-23'-11'3584,"36"11"-3104,-3-5 1280,-2 2-1056,15-5 1407,8 0-1215,16-4 128,6 9-608,9-10-320,-1 10-96,-1-5-1472,-6 8 768,-10-8-4063,-5 4 2655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3:48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177 194 1728,'1'0'178,"0"-1"0,0 0 1,0 1-1,0 0 0,0-1 0,0 1 1,0 0-1,0-1 0,0 1 0,0 0 1,0 0-1,0 0 0,0 0 1,0 0-1,0 0 0,0 0 0,2 1 1,7-2 564,-5 0-439,1-1-1,-1 0 1,0-1 0,0 1 0,0-1-1,0 0 1,-1 0 0,1 0 0,-1-1-1,0 0 1,0 0 0,0 0 0,3-5-1,1-2-32,0 0-1,-1-1 1,0 0-1,5-15 1,-10 16 134,-2 10-101,-2 6-122,-3 16 45,-5 18 206,-9 68 0,5 211 744,10-166-642,9 151 73,-2-220-496,-1 138 300,-3-125-136,1-87-163,0 0 1,0 1-1,-1-1 1,-1 0-1,1 0 1,-4 10-1,4-18-116,1-1-1,0 1 0,0-1 0,0 1 1,0-1-1,-1 0 0,1 1 0,0-1 0,-1 1 1,1-1-1,0 0 0,0 1 0,-1-1 1,1 0-1,-1 1 0,1-1 0,0 0 0,-1 0 1,1 0-1,-1 1 0,1-1 0,0 0 1,-1 0-1,1 0 0,-1 0 0,1 0 0,-1 0 1,0 1-1,0-2-30,0 1-1,-1 0 1,1-1 0,0 1 0,0 0 0,0-1 0,0 0-1,0 1 1,0-1 0,0 1 0,-1-2 0,-2-2-159,0 1 1,1-1-1,-1 0 0,-4-7 1,5 6 46,0-1 0,0 0 0,1 1 1,0-1-1,0 0 0,-2-11 0,-3-40-451,6 44 524,-3-78-364,4-1 0,22-167-1,-15 180 273,-3-117-1,-22-78-153,8 134 31,9 120 317,2 0 1,0 0-1,2 1 1,0-1 0,9-30-1,-10 45-30,-1-17-55,-1 22 56,0-1 1,0 1-1,0 0 0,0-1 1,0 1-1,0 0 1,0-1-1,-1 1 1,1-1-1,0 1 1,0 0-1,0-1 1,0 1-1,0 0 0,-1-1 1,1 1-1,0 0 1,0-1-1,0 1 1,-1 0-1,1 0 1,0-1-1,-1 1 0,1 0 1,0 0-1,0-1 1,-1 1-1,1 0 1,0 0-1,-1 0 1,1 0-1,-1 0 1,1-1-1,0 1 0,-1 0 1,1 0-1,0 0 1,-1 0-1,1 0 1,-1 0-1,1 0 1,0 0-1,-1 0 1,1 1-1,0-1 0,-1 0 1,1 0-1,0 0 1,-1 0-1,1 0 1,0 1-1,-1-1 1,-9 7 51,0 1 1,1 0-1,0 1 1,0-1-1,1 2 1,-11 14 0,-1 7 194,1 0 1,1 1-1,2 1 0,-16 48 1,25-65-267,-5 19 182,12-29 142,4-10-109,6-15-30,5-9-170,2-1 1,0 2 0,2 1-1,1 0 1,0 1 0,2 1-1,45-38 1,-44 42-163,25-21 49,-43 38 124,0 0 1,0 0-1,0 0 0,0 0 1,1 1-1,-1-1 1,12-2-1,-16 5 24,1 0 1,-1 0-1,1 0 0,-1 0 1,1 0-1,-1 1 1,1-1-1,-1 0 0,1 1 1,-1-1-1,0 1 1,1-1-1,-1 1 0,0 0 1,3 1-1,18 17 493,-13-10-393,11 10 57,-2 1 0,0 1 0,28 43-1,-43-59-175,14 23-1358,-8-11-2332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42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43 5888,'-4'-11'2688,"30"11"-2336,-5 0-288,2 0-96,34-8 96,9 4-32,35-4 128,4 5-96,13-5-32,-12 8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07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18 4224,'-10'4'14603,"22"-6"-13019,18-1-1238,59-3 574,130-5-352,-161 13-412,-1-1-3011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07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9568,'0'0'4320,"18"-3"-3776,-2-2 2463,7 5-1759,16-3 1056,5 0-1344,4-2-192,1 5-448,-1 0-320,-1 5 0,-6-5-224,-7 3 128,-6 0-2720,-7 2 1568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10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19 225 1824,'-18'8'7728,"31"-26"-3318,-3 3-4110,0 0-1,2 1 1,-1 0-1,2 0 1,24-20 0,-18 19-307,2 1 0,-1 1 1,2 1-1,-1 1 0,2 1 1,-1 0-1,31-7 0,-48 16-21,-1-1 0,1 1-1,0 0 1,0 0 0,0 1 0,1 0-1,-1 0 1,5 0 0,-8 1 26,0-1 1,0 1-1,0-1 1,0 1-1,0 0 1,0 0-1,0 0 1,0 0-1,0 0 1,-1 0-1,1 0 1,0 1-1,-1-1 0,1 0 1,-1 1-1,1 0 1,-1-1-1,0 1 1,0 0-1,0 0 1,2 3-1,-1 1 26,0 0 0,0 0-1,-1 0 1,0 0 0,0 0-1,-1 0 1,0 0 0,0 0-1,0 0 1,0 0 0,-1 0-1,0 0 1,-1 0 0,1 0-1,-1 0 1,0-1 0,0 1-1,-5 6 1,-5 11 156,-1-1 0,-31 39 0,43-60-167,-65 77 233,42-52-134,1 1-1,-30 47 1,-42 91 784,89-154-800,-4 8 125,9-19-196,1 1-1,0 0 1,-1-1 0,1 1-1,-1-1 1,1 1 0,-1-1-1,1 1 1,-1-1 0,1 1 0,-1-1-1,0 1 1,1-1 0,-1 0-1,0 0 1,1 1 0,-1-1-1,0 0 1,0 1 0,18-20-239,-12 14 267,1 0-1,0 0 0,0 1 1,0 0-1,0 1 0,1-1 0,-1 1 1,1 0-1,0 1 0,0-1 0,0 1 1,0 1-1,0-1 0,15 0 0,0 1 28,0 1 0,0 1 0,36 6 0,22 10 46,24 2-998,-99-18 287,-1-1 0,0 0 1,1 0-1,-1 0 0,1-1 1,-1 1-1,0-1 0,1 0 0,-1 0 1,5-3-1,9-1-1372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10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43 139 3904,'0'0'1253,"8"7"2240,2-4-2975,1-1-1,0 0 1,-1 0-1,1-2 0,0 1 1,0-1-1,20-3 1,-23 2-327,2 1-54,2-1 14,0 0-1,15-4 1,-25 5-142,0-1 0,0 1 0,0-1 1,0 1-1,0-1 0,0 0 0,0 0 1,0 0-1,0 0 0,-1 0 0,1-1 0,0 1 1,-1-1-1,1 1 0,-1-1 0,1 1 1,-1-1-1,0 0 0,2-2 0,-3 3-21,0 0 1,1-1-1,-1 1 0,0-1 0,0 1 0,0-1 0,0 1 1,0-1-1,0 1 0,-1-1 0,1 1 0,0 0 0,-1-1 0,1 1 1,-1-1-1,1 1 0,-1 0 0,0-1 0,0 1 0,-1-2 1,-21-24-310,19 24 282,-2-3 8,0 1 1,0 0-1,-1 1 0,0 0 0,0 0 0,-12-5 0,4 1 13,11 6 43,-1 0 1,0 0 0,1 0 0,-1 1 0,0-1 0,0 1-1,0 1 1,-1-1 0,1 1 0,0-1 0,-9 2-1,11 0 69,-1-1 0,1 1-1,-1 0 1,1 0-1,0 1 1,-1-1 0,1 1-1,0 0 1,0-1-1,0 1 1,0 1 0,0-1-1,1 0 1,-1 1-1,1-1 1,0 1 0,-4 5-1,1-1 170,0 1 0,1-1 0,0 0 0,-4 12 0,7-15-148,0-1-1,0 1 1,1 0 0,-1 0-1,1 0 1,0-1 0,0 1-1,0 0 1,1 0 0,-1 0-1,1-1 1,1 6-1,1-1 5,0 1-1,0-1 1,1 0-1,0 0 1,1 0-1,0-1 1,0 1-1,1-1 1,-1 0-1,1-1 1,10 8-1,-7-6-5,2 0-1,-1-1 1,1-1-1,0 0 1,0 0-1,1-1 0,18 5 1,-12-5-483,0-1 0,0-1 0,0 0 1,33-1-1,-33-2-995,1-1 0,-1-1 0,-1-1 0,29-8 1,-10-2-3271,-2 1 1494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11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 4576,'-2'-6'1700,"9"9"498,2 24 2042,27 161-1041,-6-27-2238,-17-106-703,31 152 1889,-32-165-1883,-9-34-151,-1 0 1,1 1-1,-1-1 1,-1 0-1,2 15 304,-4-23-396,1-1-1,0 1 1,0 0-1,0-1 1,0 1-1,0 0 0,0-1 1,0 1-1,0 0 1,0 0-1,0-1 1,0 1-1,0 0 1,1-1-1,-1 1 0,0 0 1,0 0-1,0-1 1,0 1-1,0 0 1,0-1-1,1 1 1,-1 0-1,10-15 93,-1 1 1,0-1-1,-1-1 1,8-23-1,2-2-211,1 3-23,131-299-1923,-142 314 1125,19-45-1887,-22 58 718,0 0 0,8-10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12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38 109 2144,'-1'0'118,"0"0"1,0-1-1,0 1 1,0 0-1,1 0 1,-1-1-1,0 1 1,0-1-1,0 1 1,0 0-1,1-1 1,-1 0-1,0 1 1,0-1-1,1 1 1,-5-6 2145,-14-3 5932,19 9-8146,0 0-1,0 0 1,0 0 0,0-1-1,0 1 1,0 0-1,0 0 1,0 0 0,0 0-1,0-1 1,0 1 0,0 0-1,0 0 1,0 0-1,0 0 1,0-1 0,0 1-1,0 0 1,0 0-1,0 0 1,0 0 0,0 0-1,0-1 1,1 1 0,-1 0-1,0 0 1,0 0-1,0 0 1,0 0 0,0 0-1,0 0 1,1-1-1,-1 1 1,0 0 0,0 0-1,0 0 1,0 0 0,0 0-1,1 0 1,0 1 147,1 1 0,-1-1 1,1 0-1,0 0 0,-1 0 1,1 0-1,0-1 0,-1 1 1,5 1-1,4 0 68,1 0 1,-1-1-1,21 0 0,763 4 2527,2-56-2250,-615 27-1220,-84 10-1572,-60 7 46,7-1-3272,-28 7 3215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14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2496,'0'-7'595,"0"6"-366,0 0 1,0 1 0,0-1-1,0 0 1,0 0 0,0 1-1,0-1 1,0 0 0,0 1-1,0-1 1,0 0 0,0 0-1,0 1 1,1-1 0,-1 0-1,0 1 1,1-1 0,-1 0-1,0 1 1,1-1 0,-1 1-1,1-2 1,7 21 3445,-4 12-2847,-1-1 0,-1 1 0,-4 35 1,1-13-260,-4 110 564,1 63 113,4-175-1036,-1-37-111,1 0-1,0 0 0,1 0 0,1-1 1,5 25-1,-7-37-90,0-1 1,0 1 0,0-1-1,1 1 1,-1-1-1,0 1 1,0 0-1,0-1 1,0 1 0,1-1-1,-1 1 1,0-1-1,1 1 1,-1-1 0,0 1-1,1-1 1,-1 0-1,0 1 1,1-1-1,-1 1 1,1-1 0,-1 0-1,1 1 1,-1-1-1,1 0 1,-1 0 0,1 0-1,-1 1 1,1-1-1,-1 0 1,1 0-1,0 0 1,-1 0 0,2 0-1,-1 0-12,1-1 0,0 0 0,-1 0 1,1 0-1,0 0 0,-1 0 0,1-1 0,-1 1 0,3-3 0,10-12-172,-1 0 0,18-28 0,11-14-171,-24 36 252,1 1 0,28-24 0,-35 36 70,1-1 1,-1 1 0,2 1-1,-1 1 1,29-12-1,-40 18 38,0 0-1,1 0 0,-1 1 1,0-1-1,1 1 0,-1-1 0,0 1 1,1 0-1,-1 0 0,1 0 1,-1 0-1,0 1 0,1-1 0,-1 1 1,0-1-1,1 1 0,-1 0 1,0 0-1,0 0 0,0 0 0,0 0 1,0 0-1,0 1 0,0-1 1,0 1-1,0-1 0,-1 1 0,1 0 1,0-1-1,-1 1 0,0 0 1,1 0-1,1 4 0,1 2 109,-1 0 0,0 1-1,0-1 1,0 1 0,-1-1-1,0 1 1,-1 0 0,0 9-1,4 90-330,-4-61-3371,-1-36 2141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14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618 4 5312,'-21'-3'2400,"-5"19"-2080,8-10 2080,0 10-1376,-30 4 1856,-1-1-1664,-16 6 1087,12 1-1343,-12 1 288,16-3-736,-3-1-384,12-3-96,1-1-2144,8 1 1152,5-9-5471,8 5 3583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08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25 335 3072,'-25'1'7861,"26"-1"-7623,0 0 1,0 0-1,0-1 1,0 1-1,-1-1 1,1 1-1,0 0 1,0-1-1,0 1 1,0-1 0,-1 0-1,1 1 1,0-1-1,-1 1 1,1-1-1,0 0 1,0-1-1,-1 2-112,1-1-1,0 1 1,0-1 0,0 1-1,-1-1 1,1 1 0,0-1-1,0 1 1,0 0 0,0-1-1,0 1 1,0 0-1,0 0 1,0 0 0,0-1-1,0 1 1,1 0 0,25 1 1179,-4 0-904,128-25 888,-30 3-957,-10 8-148,207-34 54,-293 42-99,-18 4-44,-1 0 1,1 0-1,-1-1 0,0 0 0,0 0 0,9-4 0,-14 5-96,-1 1 1,0 0-1,0-1 1,0 1-1,0 0 0,0 0 1,1-1-1,-1 1 1,0 0-1,0-1 0,0 1 1,0 0-1,0 0 1,0-1-1,0 1 0,0 0 1,0-1-1,0 1 1,0 0-1,0-1 0,0 1 1,-1 0-1,1 0 1,0-1-1,0 1 0,0 0 1,0 0-1,0-1 1,-1 1-1,1 0 0,0-1 1,-10-12-149,4 4 173,0-1 44,0 0 0,0 0 0,-15-18 0,16 23-105,1-1-1,0 0 1,0 0 0,0-1-1,1 1 1,-1-1 0,2 0-1,-1 1 1,1-1 0,0 0-1,-1-8 1,3 14 22,0 0 1,0 0-1,1 0 1,-1 0-1,0 0 0,1 0 1,-1 0-1,1 0 1,-1 0-1,1 0 0,-1 0 1,1 0-1,0 1 1,-1-1-1,1 0 0,0 0 1,0 1-1,-1-1 1,1 0-1,0 1 0,0-1 1,0 1-1,0-1 1,0 1-1,0-1 0,0 1 1,0 0-1,0 0 1,0-1-1,0 1 0,0 0 1,0 0-1,0 0 1,2 0-1,5 0-15,1 0 0,-1 1 0,10 1 0,-17-2 32,8 2-25,-1 0-1,1 0 1,-1 1 0,0 0 0,0 1 0,0 0-1,0 0 1,0 0 0,10 9 0,-13-9 85,0 0 0,0 1 0,0 0-1,-1-1 1,1 2 0,-1-1 0,-1 0 0,1 1 0,-1 0 0,0-1 0,0 1 0,0 1-1,1 5 1,-3-6 24,0 0-1,-1 0 1,0 0 0,0 0-1,0 0 1,-1 0-1,0 0 1,0 0-1,0-1 1,-1 1-1,0 0 1,0-1-1,0 1 1,-5 7 0,-2 3 103,-2 0 1,1-1 0,-17 18 0,7-12 95,14-16-764,0 0-1,0 1 1,-8 13 0,62-8-18587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08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406 457 4064,'-5'-4'553,"2"3"-232,1-1 0,0 1 0,-1-1-1,1 1 1,0 0 0,-1 0-1,0 0 1,1 0 0,-1 0 0,0 1-1,1-1 1,-1 1 0,0 0 0,0 0-1,-4 0 1,-39 1 2781,25-1-1864,-34 5 1,26 0-306,-47 14 1,62-15-774,1 1 0,-1 1-1,1 0 1,1 1 0,-19 13 0,27-17-154,1-1 1,-1 1-1,1 0 0,0 0 0,0 1 0,-2 3 1,4-6-3,0 0 1,1 1 0,-1-1-1,0 0 1,1 0 0,0 0-1,-1 1 1,1-1 0,0 0-1,-1 0 1,1 1 0,0-1-1,0 0 1,0 1 0,0-1-1,0 0 1,1 0-1,-1 1 1,0-1 0,0 0-1,1 0 1,-1 1 0,1-1-1,0 2 1,2 1 20,0-1 0,0 1 1,0-1-1,1 0 0,-1 0 0,1 0 0,-1 0 0,1 0 0,0-1 1,0 0-1,0 0 0,1 0 0,-1 0 0,0-1 0,1 0 0,-1 1 1,7-1-1,5 2 16,0-2 1,0 0-1,25-2 1,-33 1 8,0 0 1,0-1-1,0 0 1,-1 0-1,1-1 1,0 0-1,-1 0 0,0-1 1,1 0-1,-1-1 1,0 1-1,12-9 1,-12 4-7,1 0 1,-1 0 0,-1 0-1,1-1 1,-1 0 0,-1 0-1,0 0 1,0-1 0,6-18-1,-2-1 8,-1 0 0,5-36 0,-9 41-36,-2 1 0,-1-1 0,0 1 0,-6-41 0,3 49-36,0 0 0,-1 1-1,-1-1 1,-1 1 0,0 0-1,-1 0 1,0 0-1,-1 1 1,-1 0 0,-11-15-1,17 24-17,-1 1 0,0 0-1,-1-1 1,1 2-1,0-1 1,-7-4-1,8 6 2,1 0 0,-1 0 0,0 0 0,1 1-1,-1-1 1,0 1 0,0-1 0,0 1 0,0-1-1,0 1 1,1 0 0,-1 0 0,0 0 0,0 0-1,0 0 1,-3 1 0,4-1-52,0 1 0,1-1 0,-1 0-1,0 0 1,1 1 0,-1-1 0,0 1 0,1-1-1,-1 0 1,1 1 0,-1-1 0,0 1 0,1 0 0,-1-1-1,1 1 1,0-1 0,-1 1 0,1 0 0,-1-1-1,1 1 1,0 0 0,0-1 0,-1 1 0,1 0 0,0 0-1,0-1 1,0 1 0,0 0 0,0 1 0,0 0-270,0 0 1,0-1 0,1 1 0,-1 0-1,0 0 1,1-1 0,0 1-1,-1 0 1,1-1 0,0 1 0,0-1-1,1 3 1,11 11-1631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47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1307 2816,'0'0'29,"-1"0"-1,1 0 1,0 0 0,0 0 0,0 0-1,0 0 1,0 0 0,0 0 0,0 0-1,0 0 1,0 0 0,-1 0 0,1 0-1,0 0 1,0 0 0,0 0 0,0 0 0,0 0-1,0 0 1,0 0 0,0 1 0,0-1-1,0 0 1,0 0 0,0 0 0,0 0-1,-1 0 1,1 0 0,0 0 0,0 0-1,0 0 1,0 0 0,0 1 0,0-1-1,0 0 1,0 0 0,0 0 0,0 0-1,0 0 1,0 0 0,0 0 0,0 0-1,0 1 1,0-1 0,0 0 0,1 0-1,-1 0 1,0 0 0,0 0 0,0 0-1,0 0 1,0 0 0,0 0 0,0 0-1,0 0 1,0 1 0,0-1 0,0 0-1,0 0 1,0 0 0,0 0 0,1 0 0,-1 0-1,0 0 1,0 0 0,0 0 0,0 0-1,0 0 49,1 1 0,-1-1-1,1 0 1,-1 1-1,1-1 1,-1 0 0,1 0-1,-1 1 1,0-1 0,1 0-1,-1 0 1,1 0-1,-1 0 1,1 0 0,-1 0-1,1 0 1,0 0 0,-1 0-1,1 0 1,8-2 356,-1 0 0,0-1 0,0 0 0,0-1 0,0 0 0,0 0 0,-1 0 0,0-1 0,10-8-1,6-8-15,25-28 0,-45 45-322,214-251 860,-194 225-893,-12 17 25,-1-2 1,14-23 0,-23 37-98,0 0 0,-1 0 1,1-1-1,0 1 0,-1 0 0,1-1 0,-1 1 0,0 0 0,1-1 0,-1 1 0,0-1 0,0 1 1,0 0-1,0-1 0,0 1 0,0-1 0,0 1 0,0-1 0,-1 1 0,0-3 0,1 4 2,0 0 0,0 0 0,0 0 0,0-1 0,0 1 0,0 0 0,0 0 0,-1-1 0,1 1 0,0 0 0,0 0 0,0 0 0,0-1 0,-1 1 0,1 0 0,0 0 0,0 0 0,0 0 0,-1 0 0,1 0 0,0-1 0,0 1 0,-1 0 0,1 0 0,0 0 0,0 0 0,-1 0 0,1 0 0,0 0 0,0 0 0,-1 0 0,1 0 0,0 0 0,-4 1-44,1-1 0,-1 1 0,1 0 0,0 0 0,-1 1 0,1-1 0,0 1-1,0-1 1,0 1 0,0 0 0,0 0 0,1 1 0,-1-1 0,1 0 0,-1 1 0,-3 4 0,-6 9-61,-18 28 0,27-39 99,-16 26 79,3 1 0,0 1 0,2 1 0,-16 59 0,27-82 80,0 1-1,0 0 1,2 0-1,-2 21 0,3-30-79,0 0-1,0 0 0,0-1 0,1 1 0,-1 0 0,1 0 0,0-1 0,-1 1 0,1 0 1,0-1-1,1 1 0,-1-1 0,0 1 0,1-1 0,-1 1 0,1-1 0,0 0 1,0 0-1,0 0 0,0 0 0,0 0 0,0-1 0,0 1 0,1-1 0,-1 1 0,6 1 1,-2-1 55,1 0 1,0 0-1,0-1 1,1 0 0,-1-1-1,0 0 1,0 0-1,0 0 1,13-3 0,-2-1 13,0 0 1,27-12 0,-29 9-92,0 0 0,-1-2 0,0 0-1,0 0 1,-1-2 0,-1 0 0,0 0-1,0-1 1,12-16 0,8-14-6,46-74 0,-71 103-125,-5 7 7,0 0 1,1 1 0,0-1-1,0 1 1,0 0 0,1 0-1,5-5 1,-9 10 76,-1 0-1,0 0 1,0 0 0,0-1 0,0 1-1,0 0 1,1 0 0,-1 0 0,0 0 0,0 0-1,0 0 1,0 0 0,1 0 0,-1 0-1,0 0 1,0 0 0,0 0 0,1 0-1,-1 0 1,0 0 0,0 0 0,0 0-1,0 0 1,1 0 0,-1 0 0,0 0 0,0 0-1,0 0 1,0 0 0,1 0 0,-1 0-1,0 1 1,0-1 0,0 0 0,0 0-1,1 0 1,-1 0 0,0 0 0,0 0-1,0 1 1,4 10-31,-4 17 36,-18 84-90,1-12 151,12-71 37,0 18 666,5-47-748,0 0 0,0 0 0,0 0 0,0 1-1,0-1 1,-1 0 0,1 0 0,0 1 0,0-1 0,0 0 0,0 0-1,0 1 1,0-1 0,0 0 0,0 0 0,0 0 0,1 1-1,-1-1 1,0 0 0,0 0 0,0 1 0,0-1 0,0 0 0,0 0-1,0 0 1,0 1 0,1-1 0,-1 0 0,0 0 0,0 0-1,0 1 1,0-1 0,1 0 0,-1 0 0,0 0 0,0 0 0,0 0-1,1 0 1,-1 1 0,0-1 0,0 0 0,1 0 0,-1 0 0,0 0-1,0 0 1,1 0 0,-1 0 0,0 0 0,0 0 0,0 0-1,1 0 1,-1 0 0,0 0 0,0 0 0,1 0 0,-1 0 0,0-1-1,0 1 1,1 0 0,-1 0 0,0 0 0,0 0 0,1-1-1,11-10 125,-11 10-75,16-19 37,30-45 0,-34 45-187,0 1-1,32-35 0,-43 53 65,-1-1 0,1 0-1,0 1 1,0-1 0,0 1-1,0 0 1,0 0 0,0-1-1,0 1 1,1 1 0,-1-1-1,0 0 1,0 0 0,1 1-1,4-1 1,-6 1 3,1 1-1,-1-1 1,0 0 0,1 1 0,-1-1 0,0 1 0,1-1-1,-1 1 1,0 0 0,1-1 0,-1 1 0,0 0 0,0 0-1,0 0 1,0 0 0,0 0 0,0 0 0,0 0 0,0 1-1,0-1 1,-1 0 0,1 0 0,0 1 0,-1-1 0,1 0-1,0 3 1,2 6-21,-1 1 1,0 1-1,0-1 0,-1 0 0,0 14 1,0-9 70,3 26 0,-3-40-1,-1-1-1,0 1 1,1 0-1,0-1 1,-1 1 0,1 0-1,0-1 1,0 1-1,0 0 1,0-1 0,0 1-1,0-1 1,0 0-1,0 1 1,1-1-1,-1 0 1,0 0 0,1 0-1,-1 0 1,1 0-1,0 0 1,-1 0 0,1 0-1,0-1 1,-1 1-1,1-1 1,0 1-1,3-1 1,1 1 51,1-1 1,-1 0-1,0-1 0,1 0 0,-1 0 1,10-3-1,-4 1-22,0-2-1,0 1 1,0-2 0,-1 0 0,0 0-1,0-1 1,10-8 0,2-4-11,36-38 0,-10-1 32,66-98-1,-81 106-30,20-32-65,55-111 1,35-113 146,-98 187-223,-40 103-37,-2-2 0,0 1 0,-1 0 0,1-34 0,-4 49 105,0 1 1,0 0-1,0-1 1,0 1-1,0-1 0,0 1 1,0 0-1,-1-1 0,1 1 1,0 0-1,-1-1 0,1 1 1,-1 0-1,0 0 1,1-1-1,-1 1 0,0 0 1,0 0-1,-1-2 0,1 3 6,0-1 0,0 1-1,0 0 1,0-1 0,0 1-1,0 0 1,0 0 0,0 0 0,0-1-1,0 1 1,0 0 0,0 0-1,0 1 1,0-1 0,0 0-1,0 0 1,0 0 0,0 1-1,-2 0 1,-4 2-27,0 1-1,0-1 1,1 2 0,-1-1 0,-7 8-1,3-2 16,1 1 0,0 0 0,0 1 0,1 0 0,1 1 0,0-1 0,-8 20 0,-9 19-9,2 2 0,-17 60-1,-19 113 38,52-192 53,1 0 0,1 0-1,2 0 1,2 0 0,1 1-1,2-1 1,10 61 0,-10-86-8,0-1 0,1 0 1,-1 1-1,2-1 0,-1 0 0,1-1 1,0 1-1,1-1 0,8 12 0,-10-16-4,1 0-1,-1 1 0,1-1 0,0 0 0,0-1 0,0 1 1,0-1-1,1 0 0,-1 0 0,1 0 0,-1 0 1,1-1-1,-1 0 0,1 0 0,0 0 0,0-1 0,0 1 1,9-1-1,-1-2-10,1 0 1,-1 0-1,1-1 1,-1-1 0,0 0-1,-1-1 1,1 0-1,-1-1 1,0-1-1,22-14 1,-3-3 12,0-2-1,40-42 1,-60 57-34,5-5 88,15-20 0,-27 32-101,-1-1 0,0 1 0,0-1 0,-1 0 0,1 0 0,-1 0 0,0 0 1,0 0-1,-1 0 0,2-7 0,-3 11-14,0 0 1,0 0 0,0 0-1,0 0 1,0 0-1,0 0 1,0 0 0,0 0-1,-1 0 1,1 0 0,0 0-1,-1 0 1,1 0-1,-1 0 1,1 0 0,-1 1-1,1-1 1,-1 0 0,0 0-1,1 0 1,-1 0-1,0 1 1,1-1 0,-1 0-1,0 1 1,0-1 0,0 1-1,0-1 1,0 1-1,0-1 1,0 1 0,0 0-1,0-1 1,0 1 0,0 0-1,0 0 1,0 0-1,0 0 1,0 0 0,0 0-1,0 0 1,-1 0 0,-5 0-40,0 1 0,0 0 0,1 0 0,-1 1 1,-8 2-1,3 1 35,1 0 1,-1 1 0,1 0-1,0 0 1,1 1 0,-1 1 0,1 0-1,1 0 1,0 1 0,-10 11-1,12-11 21,0 0 0,0 0-1,1 1 1,1-1 0,-1 1-1,2 1 1,-1-1 0,1 1-1,1 0 1,0-1-1,-2 19 1,4-26 9,1 1-1,-1 0 0,1 0 1,0 0-1,1-1 1,-1 1-1,1 0 0,-1 0 1,1-1-1,0 1 1,1 0-1,-1-1 0,0 1 1,1-1-1,0 0 1,0 1-1,0-1 0,0 0 1,1 0-1,-1 0 1,1-1-1,-1 1 1,1 0-1,0-1 0,0 0 1,0 0-1,1 0 1,-1 0-1,0 0 0,1-1 1,-1 1-1,1-1 1,0 0-1,-1 0 0,5 0 1,2 0 34,-1 0-1,1-1 1,-1-1 0,1 0 0,-1 0-1,1-1 1,-1 0 0,0 0 0,0-1 0,0 0-1,11-6 1,9-6 84,50-36-1,-74 48-120,76-54-18,117-59-1,-140 84-242,-56 31 223,0 1-1,-1-1 1,1 0-1,0 1 0,-1-1 1,1 1-1,0 0 1,0-1-1,2 1 0,-3 1 20,-1 0 0,1-1 1,-1 1-1,0 0 0,0 0 0,1 0 0,-1-1 0,0 1 0,0 0 0,0 0 0,0 0 0,0-1 0,0 1 0,0 0 0,0 0 0,0 1 0,0 1 11,0 17 28,1 0 0,2-1 0,0 1 0,1 0 0,11 32 0,-12-44 10,0 0 0,1-1-1,0 1 1,1-1 0,6 10 0,-9-15-15,-1 0-1,1-1 1,-1 1-1,1 0 1,0 0-1,0-1 1,0 1-1,0-1 1,0 0-1,0 0 1,0 0-1,0 0 1,0 0-1,1 0 1,-1 0-1,0 0 1,1-1-1,-1 0 1,0 1-1,1-1 1,-1 0-1,1 0 1,3-1-1,2-1 20,0 0-1,-1-1 0,0 1 1,0-2-1,1 1 1,-2-1-1,1 0 0,0-1 1,11-10-1,2-4-10,26-34 0,7-5-79,-15 16 1,6-4 20,-23 26-23,-10 12-278,-11 9 646,3-16-422,-1 15 120,-1-1-1,0 0 1,1 0-1,-1 1 1,1-1-1,-1 0 1,0 0-1,0-1 1,0 1-1,0 0 1,2-2-1,18-23 224,-14 17-211,17-23-44,-2 0-1,-1-2 1,-1 0 0,-2-1-1,-2-1 1,-1-1-1,-1 0 1,-3-1 0,-1 0-1,7-55 1,-16 89 2,-1-1 1,1 0-1,-1 0 0,0 0 1,-1 0-1,1 1 1,-1-1-1,-3-9 0,4 13 6,0 0 0,0 0 0,-1 0 0,1 0 0,-1 0 0,1 0 0,-1 0 0,1 1 0,-1-1 0,1 0 0,-1 0 0,0 0 0,1 1 0,-1-1 0,0 0 0,0 1 0,1-1-1,-1 0 1,0 1 0,0-1 0,0 1 0,0 0 0,0-1 0,0 1 0,0 0 0,0-1 0,0 1 0,0 0 0,0 0 0,0 0 0,0 0 0,0 0 0,0 0 0,0 0 0,0 0-1,0 0 1,0 1 0,0-1 0,0 0 0,0 1 0,0-1 0,0 0 0,-1 2 0,-3 1-53,-1 0 0,1 0 1,0 1-1,1 0 0,-8 7 0,2-1 15,2 1-1,-1 0 1,1 0 0,1 1-1,0 0 1,-5 14 0,6-14 21,-116 268-84,-32 106-54,-94 153 593,240-523-368,2-5 213,1 0 0,-13 17 0,10-20 66,8-8-332,0 0 1,0 0 0,0 0 0,-1 0 0,1 0-1,0 0 1,0 1 0,0-1 0,0 0-1,0 0 1,0 0 0,0 0 0,-1 0-1,1 0 1,0 0 0,0 0 0,0-1-1,0 1 1,0 0 0,0 0 0,0 0 0,-1 0-1,1 0 1,0 0 0,0 0 0,0 0-1,0 0 1,0 0 0,0 0 0,0 0-1,0 0 1,0 0 0,0-1 0,-1 1-1,1 0 1,0 0 0,0 0 0,0 0 0,0 0-1,0 0 1,0 0 0,0 0 0,0-1-1,0 0 19,0-1 0,0 0 0,0 1 0,0-1-1,0 0 1,1 1 0,-1-1 0,1 0 0,-1 1-1,1-1 1,1-2 0,5-10-43,0 1-1,1-1 1,1 1 0,0 1-1,15-16 1,60-53 4,-20 21-11,107-114-263,-111 116 274,3 2-1,133-89 1,-19 44-226,-168 93 138,-13 8-113,-18 8-7,7-2 186,1 2-1,-1 0 0,-23 17 1,-34 34 91,65-52-49,-12 9 38,2 2-1,0 0 0,1 1 1,0 0-1,2 1 1,-20 36-1,19-21 230,15-33-248,-1-1 0,1 0 0,-1 1-1,1-1 1,0 0 0,0 1 0,-1-1-1,1 1 1,0-1 0,0 1 0,0-1-1,1 1 1,-1-1 0,0 0 0,0 1-1,1-1 1,-1 1 0,1-1 0,-1 0-1,1 1 1,0-1 0,1 2 0,0-2 14,1 0 0,-1 0-1,1 0 1,-1 0 0,1-1 0,0 1 0,-1-1 0,1 1 0,0-1 0,-1 0 0,1 0 0,0-1-1,-1 1 1,1 0 0,0-1 0,3-1 0,9-3 16,-1-1 0,0 0-1,0-1 1,-1-1 0,0 0 0,0 0 0,18-17-1,75-80 201,-62 53-235,12-11 30,-43 50-165,-1 0 0,-1-1 1,10-15-1,-32 47-536,3-6 566,-13 24 0,12-16 103,-9 35 0,15-45-4,1 0 1,0 0 0,1 0-1,0-1 1,1 1 0,0 10-1,0-18 19,0 0 0,1 0 0,-1 0 0,0 0 0,1 0 0,-1 0 0,1-1 0,0 1 0,-1 0 0,1 0 0,0-1 0,0 1 0,0 0 0,0-1 0,1 1 0,-1-1 0,0 0 0,3 3 0,-2-3-7,0 0 0,0-1 0,0 1-1,0 0 1,0-1 0,0 1 0,0-1 0,0 0 0,0 1 0,0-1 0,0 0 0,1 0 0,-1-1 0,0 1 0,0 0 0,0-1 0,4-1 0,10-4-5,0-1 1,0 0-1,-1-2 1,28-19-1,-9 5 0,12-6 85,1 2 1,61-26 0,-56 33-71,-17 7-121,52-25 0,-76 29-80,-18 11 121,0 0 0,0 1-1,0 0 1,1 0 0,-1 1 0,1 0 0,0 0-1,0 0 1,0 1 0,1 0 0,0 0 0,0 0 0,0 0-1,-6 10 1,6-9 50,1 0-1,1 0 0,-1 1 1,1-1-1,0 1 1,0 0-1,1 0 1,0 0-1,0 0 1,0 0-1,1 0 0,0 0 1,1 1-1,0 13 1,1-16 13,0 0 0,1 0 0,-1 0 0,1-1 0,0 1 1,1 0-1,-1-1 0,1 0 0,-1 0 0,1 0 0,1 0 1,-1 0-1,0 0 0,1-1 0,0 0 0,0 1 0,0-1 0,0-1 1,0 1-1,1-1 0,-1 0 0,1 0 0,6 2 0,-3-1 15,1 0 0,0-1-1,0 0 1,0-1-1,0 0 1,0 0-1,0-1 1,0 0-1,0 0 1,0-1 0,0-1-1,11-2 1,-7-1-1,-1 1 0,1-2 1,-1 0-1,-1 0 0,1-1 1,-1-1-1,20-16 0,95-101 229,-121 120-245,0-1 1,-1 0 0,0 0 0,0 0 0,5-12-1,-8 17-27,0 0 0,-1 1-1,1-1 1,-1 0 0,1 0 0,-1 0-1,1 0 1,-1-1 0,0 1-1,0 0 1,1 0 0,-1 0 0,0 0-1,0 0 1,0 0 0,0 0-1,0 0 1,0 0 0,-1-1 0,1 1-1,0 0 1,0 0 0,-1 0 0,1 0-1,-1 0 1,1 0 0,-2-1-1,2 1-6,-1 1-1,0-1 0,0 0 1,1 1-1,-1-1 0,0 1 0,0 0 1,0-1-1,0 1 0,0-1 1,1 1-1,-1 0 0,0 0 0,0 0 1,0-1-1,0 1 0,0 0 1,0 0-1,0 0 0,0 0 0,0 1 1,0-1-1,0 0 0,0 0 1,0 0-1,0 1 0,0-1 0,1 1 1,-2 0-1,-22 12-224,17-8 245,1 1-1,1-1 1,-1 1-1,1 0 0,0 1 1,0-1-1,0 1 1,1 0-1,-4 10 1,7-15 16,0 1 1,0 0-1,0 0 1,0 0-1,0 1 0,1-1 1,-1 0-1,1 0 1,0 0-1,0 0 1,0 0-1,1 1 0,-1-1 1,1 0-1,0 0 1,0 0-1,0 0 1,0 0-1,0 0 0,0-1 1,1 1-1,-1 0 1,1 0-1,0-1 1,0 1-1,3 2 0,-1-2 15,0 1-1,0-2 1,0 1-1,0 0 1,0-1-1,0 0 0,1 0 1,-1 0-1,1-1 1,-1 1-1,1-1 1,0 0-1,8 1 0,5-1 79,0-1-1,24-3 1,-31 2-77,14-2-396,-1-1 0,46-15 1,-62 17 34,35-8-608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09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5312,'0'-1'132,"1"1"0,-1-1 0,0 1 0,0-1 0,1 1 0,-1-1 0,0 1 0,0-1 0,1 1 0,-1-1 0,1 1 0,-1 0 0,0-1 0,1 1 0,-1 0 0,1-1 0,-1 1 0,1 0 0,-1-1 0,1 1 0,-1 0 0,1 0 0,-1-1 0,1 1 0,-1 0 0,1 0 0,-1 0 0,1 0 0,0 0 0,-1 0 0,1 0 0,-1 0 0,1 0 0,-1 0 0,1 0 0,0 0 0,-1 1 0,1-1 0,0 0 0,1 1 148,0-1 1,1 0-1,-1 1 1,0 0-1,0 0 1,0-1-1,0 1 1,0 0-1,3 3 1,-3-2-114,1 0-1,-2 1 1,1 0-1,0-1 1,0 1 0,-1 0-1,0 0 1,1 0 0,-1 0-1,0 0 1,0 0 0,-1 1-1,1 3 1,1 8 513,-2 24 0,0-25-352,0 65 612,13 308 1464,-4-341-1948,-8-42-377,0 0 0,0 0 0,1 0 0,0 0 0,0 0 1,0 0-1,0-1 0,3 5 0,-4-7-59,-1-1 0,1 1 1,0-1-1,-1 1 0,1-1 0,-1 0 1,1 1-1,0-1 0,-1 0 0,1 1 0,0-1 1,0 0-1,-1 0 0,1 0 0,0 1 0,0-1 1,-1 0-1,1 0 0,0 0 0,0 0 1,-1 0-1,1 0 0,0-1 0,-1 1 0,1 0 1,0 0-1,0 0 0,-1-1 0,1 1 0,0-1 1,18-13 157,-16 11-124,3-3-26,0 0 0,0-1 0,0 1 0,-1-1 0,-1 0 0,8-15 0,-5 10-11,78-150 137,33-56-2932,-67 136-1915,-32 56 2704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09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25 124 3072,'-8'-8'747,"-5"-6"690,12 13-1287,1 1-1,0 0 1,-1-1-1,1 1 0,0 0 1,0-1-1,0 1 1,-1-1-1,1 1 1,0-1-1,0 1 0,0-1 1,0 1-1,0-1 1,0 1-1,0 0 1,0-1-1,0 1 0,0-1 1,0 1-1,0-1 1,3-9 3818,-2 9-3757,-1 0 0,0 0 0,0 0 0,1 0 0,-1 0-1,0-1 1,1 1 0,-1 0 0,1 0 0,-1 0 0,1 0 0,0 1 0,0-1 0,-1 0 0,1 0 0,0 0-1,0 0 1,0 1 0,2-2 0,4-2 376,1 0 1,-1 0-1,1 1 0,0 0 0,17-3 1,48-5 826,-37 7-853,71-10-339,1 6 0,185 7 0,-279 3-1161,1-1-1,-1 2 0,0 0 0,22 7 1,0 6-1450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10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290 351 3904,'0'0'69,"1"0"1,-1 0-1,0 0 1,0 0-1,1-1 0,-1 1 1,0 0-1,0 0 1,1-1-1,-1 1 1,0 0-1,0 0 1,1-1-1,-1 1 0,0 0 1,0 0-1,0-1 1,0 1-1,0 0 1,1-1-1,-1 1 0,0 0 1,0-1-1,0 1 1,0 0-1,0-1 1,0 1-1,0 0 1,0-1-1,0 1 0,0 0 1,0-1-1,0 1 1,-1 0-1,1-1 1,0 1-1,0 0 0,0-1 1,0 1-1,0 0 1,-1 0-1,1-1 1,0 1-1,0 0 0,-1-1 1,1 1-1,0 0 1,0 0-1,-1 0 1,1-1-1,0 1 1,-1 0-1,1 0 0,-1 0 1,-18-4 2439,17 3-2421,-6 1 334,1 0 0,-1 1 0,0-1 1,1 1-1,-1 1 0,1 0 1,-1 0-1,1 0 0,0 1 0,-1 0 1,-8 5-1,-4 4 593,1 0 0,-25 21-1,34-25-737,1 0-1,1 1 1,-1 0-1,1 0 1,1 1-1,-9 13 1,13-19-233,1 1-1,0-1 1,0 0 0,0 1 0,0 0 0,1-1-1,-1 1 1,1 0 0,1-1 0,-1 1 0,1 0 0,-1 0-1,2 0 1,-1 0 0,0-1 0,1 1 0,0 0 0,2 7-1,-2-9-10,0-1 0,0 1-1,1-1 1,-1 0 0,1 0 0,-1 1-1,1-1 1,0 0 0,0 0-1,0 0 1,0-1 0,0 1 0,1 0-1,-1-1 1,0 0 0,1 1-1,-1-1 1,1 0 0,-1 0-1,1 0 1,-1-1 0,1 1 0,0-1-1,0 1 1,-1-1 0,7 0-1,-1 0 23,0-1-1,0 0 0,0 0 0,0-1 0,0 0 0,0 0 1,0-1-1,9-5 0,8-6 4,-1 0 0,-1-2 0,0-1 1,-2-1-1,0 0 0,0-2 0,-2 0 0,-1-1 0,31-46 0,-39 51-46,-1-1 0,0 0-1,-1 0 1,-1-1 0,-1 0-1,6-26 1,-9 33-46,-2 0 1,1 1 0,-1-1-1,-1 0 1,0 0 0,-1 0-1,0 0 1,0 0 0,-1 0-1,-1 0 1,0 1 0,-4-12-1,4 17 0,1 0-1,-1 0 0,0 0 1,0 0-1,-1 1 0,1-1 1,-1 1-1,0 0 1,0 0-1,0 0 0,-1 1 1,0-1-1,1 1 0,-1 0 1,0 0-1,0 1 0,-1 0 1,1 0-1,-6-2 0,4 3-179,0-1-1,0 1 0,0 1 0,-1-1 1,1 1-1,0 0 0,0 1 0,0 0 0,0 0 1,-1 0-1,2 1 0,-1 0 0,0 1 1,-7 2-1,5 0-527,0 0 1,0 0 0,0 1 0,-10 8-1,16-12 332,1 0 1,0 1-1,-1-1 0,1 0 0,0 1 1,0 0-1,1-1 0,-1 1 0,1 0 1,-1 0-1,1 0 0,0 0 0,0 0 0,0 0 1,0 0-1,1 0 0,-1 5 0,3 16-2048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10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1 5568,'-5'4'6814,"-7"10"-4481,-9 11-600,-5 1-435,0 1 0,2 0 0,-21 33 0,34-43-1077,1 1 1,0 0 0,2 0-1,0 1 1,1 0-1,0 0 1,-3 21 0,6-15-57,0 1 0,2-1 1,1 1-1,1 0 0,6 48 1,-5-64-113,1-1 1,1 0 0,-1 0-1,2 0 1,-1-1 0,1 1-1,0-1 1,1 0 0,0 0-1,8 9 1,-9-12-114,1 0 1,0 0-1,0 0 0,0-1 1,1 0-1,0 0 1,-1 0-1,1-1 0,0 0 1,1 0-1,-1 0 0,1-1 1,-1 0-1,14 2 1,-6-2-1522,1-1 0,-1 0 0,1-1 1,17-3-1,-4-1-760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11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 11136,'0'-20'5056,"26"-4"-4417,-13 13 2209,5 7-1696,13-12 384,0 5-928,12-5-384,6 9-128,8-6-1440,-4 7 736,-1 1-5535,0 10 3391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11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47 3072,'-29'-24'12990,"30"24"-12877,7-4 655,3 1-52,0 0 0,1 0 0,0 1 0,0 1 0,18-1 0,-14 1-430,172-3-102,-171 4-512,4 2-1902,-2 4 614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11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67 10144,'-13'-4'4576,"31"-1"-3968,-5 2 3263,5-2-2239,16-6 896,10 3-1504,9-3 256,-1 7-768,-3-4-288,-11 5-128,-2-2-1440,0 5 736,-15 5-4544,2 1 2848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13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25 4736,'-36'-25'9322,"36"85"-5631,-7 65-1985,1-34-1044,2 7-348,-5 110 326,8-99-280,3-51-112,-3-57-223,1-1 0,0 1 0,0 0 0,0 0 0,0-1 0,0 1-1,0 0 1,1-1 0,-1 1 0,0 0 0,0 0 0,0-1 0,1 1-1,-1 0 1,0-1 0,1 1 0,-1-1 0,0 1 0,1 0 0,-1-1 0,2 1-1,-2 0-16,1-1-1,-1 0 0,1 0 0,-1 0 0,1 0 0,0 0 0,-1 0 1,1 0-1,-1 0 0,1 0 0,-1 0 0,1 0 0,-1-1 1,1 1-1,-1 0 0,1 0 0,0 0 0,-1-1 0,0 1 0,2-1 1,4-3-64,-1-1 0,0 1 0,7-9 0,-9 10 25,199-220-2433,-190 211 2383,0 0 0,1 1 0,0 0 0,29-17 0,-41 27 74,0 1 1,0-1-1,0 0 1,0 1-1,0-1 1,1 1-1,-1 0 0,0-1 1,0 1-1,1 0 1,-1 0-1,0 0 1,1 0-1,-1 0 1,0 0-1,0 0 1,1 0-1,-1 0 0,0 1 1,0-1-1,3 1 1,-3 0 24,1 0 0,-1 0 0,0 0 1,1 1-1,-1-1 0,0 0 0,0 1 0,0-1 1,0 1-1,0-1 0,0 1 0,0-1 0,1 4 1,0 5 199,1-1 1,-1 1 0,0 0-1,0 13 1,-2-20-143,2 33 512,-2 1 1,-5 47-1,-11 19-2513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14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553 14 3648,'-18'-13'1664,"-13"18"-1472,5-5 1952,8 3-1216,-29 5 1760,-6 3-1536,-17 9 608,14-1-1024,-6 6 160,18 2-544,-4-4-192,17-1-96,0-2-992,13 4 512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14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33 3712,'0'1'38,"-5"0"492,0 1 1,-8 1 4790,57-10-2323,108-7 297,-26 3-2025,56 4-608,-139 8-833,-1 2 0,52 10 1,-70-8-511,-15-4 90,0 0 0,0 1 1,0 1-1,0 0 0,0 0 1,11 6-1,-20-9 459,1 0 0,0 1 0,-1-1 1,1 0-1,0 1 0,-1-1 0,1 0 0,-1 1 0,1-1 1,0 0-1,-1 1 0,1-1 0,-1 1 0,1-1 0,-1 1 0,0-1 1,1 1-1,-1 0 0,1-1 0,-1 1 0,0-1 0,0 1 1,1 0-1,-1-1 0,0 1 0,0 0 0,0-1 0,0 1 1,0 0-1,0 0 0,0-1 0,0 1 0,0 0 0,0-1 1,0 1-1,0 0 0,0-1 0,-1 1 0,1 0 0,0-1 0,0 1 1,-1 0-1,-8 18-2204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47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72 5408,'-23'-16'2432,"28"16"-2112,5 0 256,6 0-384,19-5 544,4 2-416,20-5-64,-3 0-160,19-4 416,-5 4-288,4 2 416,-7 1-384,-20 5-3712,-12 5 1856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15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92 3328,'-15'-7'1061,"15"7"-1032,0 0 0,0 0 0,0 0 0,0 0 0,-1 0 0,1 0-1,0 0 1,0 0 0,0 0 0,0 0 0,0 0 0,-1 0 0,1 0 0,0 0 0,0-1-1,0 1 1,0 0 0,0 0 0,-1 0 0,1 0 0,0 0 0,0 0 0,0 0 0,0-1-1,0 1 1,0 0 0,0 0 0,0 0 0,-1 0 0,1 0 0,0-1 0,0 1 0,0 0-1,0 0 1,0 0 0,0 0 0,0-1 0,0 1 0,0 0 0,0 0 0,0 0 0,0 0-1,0 0 1,0-1 0,0 1 0,0 0 0,0 0 0,0 0 0,1 0 0,-1-1 0,0 1-1,0 0 1,0 0 0,0 0 0,0 0 0,0 0 0,0 0 0,0-1 0,1 1 0,-1 0-1,8-4 1355,-7 4-1323,47-18 3506,-16 5-1783,53-13-1,-76 24-1634,60-10 556,-61 11-658,-1 0-1,1 1 1,0 0 0,-1 0 0,1 1 0,13 3 0,-19-3-32,1-1 0,-1 1 0,0 0 0,-1 0 0,1 0 0,0 0 0,0 1 0,0-1 0,-1 0 0,1 1 0,0-1 0,-1 1 0,0 0-1,1-1 1,-1 1 0,0 0 0,0 0 0,0 0 0,0 0 0,0 0 0,0 0 0,0 0 0,-1 0 0,1 0 0,-1 0 0,0 1 0,0-1 0,1 0 0,-1 0 0,-1 0 0,1 4 0,-2 5 40,1 0 1,-2 0 0,1 0-1,-7 16 1,-1-3 36,-1 0 0,-1 0-1,0-1 1,-2-1 0,-1 0-1,-32 35 1,11-18 336,-3-3-1,-58 44 1,87-73-251,1 1 0,-15 16 0,23-24-164,1 0-1,0 0 1,-1 1 0,1-1 0,0 0-1,0 1 1,-1-1 0,1 0 0,0 1 0,0-1-1,0 0 1,0 1 0,-1-1 0,1 1-1,0-1 1,0 0 0,0 1 0,0-1 0,0 1-1,0-1 1,0 0 0,0 1 0,0-1 0,0 1-1,0-1 1,0 0 0,0 1 0,0-1-1,1 1 1,-1-1 0,0 0 0,0 1 0,0-1-1,1 0 1,-1 1 0,0-1 0,0 0-1,1 1 1,-1-1 0,0 0 0,0 0 0,1 1-1,-1-1 1,0 0 0,1 0 0,-1 0 0,1 1-1,-1-1 1,1 0 0,22 6 343,31-1 356,91-4 1,-69-3-578,-33 5-1125,-21-1-1852,0-2-4059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15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52 205 4160,'-4'-16'1333,"4"16"-1260,1-1 0,-1 1 1,0 0-1,1-1 0,-1 1 0,0 0 0,1 0 0,-1 0 0,1-1 0,-1 1 0,0 0 1,1 0-1,-1 0 0,1 0 0,-1 0 0,1 0 0,-1-1 0,1 1 0,-1 0 0,0 0 1,1 0-1,-1 1 0,1-1 0,14 0 1315,-14 0-1304,29-1 1756,0 0 0,45-9 0,-61 7-1735,0 0 0,-1-1 1,1-1-1,-1 0 0,0-1 1,0 0-1,17-12 0,-27 15-83,1 1 0,-1-1 0,1 0 0,-1 0 0,5-6 0,-7 8-19,0-1-1,0 0 1,0 1 0,0-1 0,-1 0 0,1 0-1,0 0 1,-1 0 0,0 0 0,1 0-1,-1 0 1,0 0 0,0 0 0,0 0-1,0-3 1,-1 2-33,1 0 1,-1 0-1,0 0 0,0 0 0,0 0 0,0 0 0,0 0 1,-1 0-1,0 1 0,1-1 0,-1 0 0,0 1 1,0 0-1,0-1 0,-1 1 0,1 0 0,0 0 1,-1 0-1,1 0 0,-1 1 0,0-1 0,0 1 0,0-1 1,1 1-1,-1 0 0,-4-1 0,-1 0 5,1 1 1,0 0-1,-1 0 0,1 0 0,0 1 1,-1 0-1,1 1 0,-1 0 0,1 0 1,-12 3-1,4 1 262,1 0 0,0 1 0,0 0 0,0 1 0,1 1 0,0 0 0,-22 20 0,27-21 68,0 1 0,0 0 0,1 0 0,0 0 0,1 1 0,0 0 0,0 1 0,1 0 0,0-1 0,1 2 0,0-1 0,-2 11 0,5-16-197,0-1 0,0 1-1,0 0 1,1 0 0,0 0-1,0 0 1,0 0 0,0 0 0,1-1-1,0 1 1,0 0 0,0 0 0,1-1-1,3 8 1,-2-7-19,0 0 0,0 0 0,1 0 0,0 0 0,0-1 0,0 0 1,1 0-1,-1 0 0,1 0 0,7 4 0,6 1 36,0-1 0,0 0 0,0-1 0,1-2 1,0 1-1,22 2 0,-14-4-600,0-1 1,1-1 0,-1-1-1,33-3 1,-33-1-2375,29-7 1,-29 3-1885,27-10-1,-19 4 996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17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388 525 2560,'-7'-10'1281,"7"9"-1143,-1 0 1,1 1-1,-1-1 1,1 0 0,0 1-1,-1-1 1,0 0 0,1 1-1,-1-1 1,1 1 0,-1-1-1,0 1 1,1-1-1,-1 1 1,0-1 0,1 1-1,-1 0 1,0-1 0,0 1-1,0 0 1,-16-6 974,1 1 0,-1 1 0,1 1 0,-1 0 0,0 1 0,-30 0 0,35 3-905,1-1 0,-1 1 0,1 1 0,-1 0 0,1 1 0,0 0 0,0 1 0,0 0 0,1 1 0,-20 11 0,20-9-1,0 0-1,0 1 1,-16 18-1,24-24-169,0 0-1,0 1 0,0-1 1,0 1-1,0 0 1,1-1-1,-1 1 0,1 0 1,0 0-1,-1 0 1,1 0-1,1 0 0,-1 0 1,0 1-1,1-1 1,0 0-1,0 0 0,0 0 1,0 1-1,0-1 1,1 3-1,0-3-8,0-1-1,0 0 0,0 0 1,1 0-1,-1 0 1,1 0-1,-1 0 0,1-1 1,0 1-1,0 0 1,-1-1-1,1 1 0,0-1 1,1 0-1,-1 0 1,0 1-1,3 0 0,0 0 20,1 0-1,0 0 0,-1-1 0,1 1 0,0-1 0,6 0 0,8-2 22,-1 0 0,0-1 1,-1-1-1,1-1 0,0-1 0,-1 0 0,0-1 0,29-15 0,-37 16-68,0-1 0,0 0 0,0 0 0,-1-1 0,0 0 0,-1-1 0,1 0 0,-1 0 0,-1-1 0,1 0 0,5-10 0,-2-3 9,-1 0 0,-1-1 0,-1 0 0,-1 0 0,6-41 0,-9 42 7,-1 0 0,0 0 0,-2 1 0,-1-1 0,-1 0 0,0 0 0,-10-43 0,9 58-23,-1 0 0,0 0 0,0 0 0,0 0 0,-1 1 1,0 0-1,0-1 0,-1 1 0,0 1 0,0-1 0,0 1 0,-1 0 1,1 0-1,-1 0 0,-13-6 0,9 5-226,0 1 0,-1 1 1,1 0-1,-1 0 0,0 1 0,0 1 1,0-1-1,0 2 0,-22-1 0,17 3-2049,9 3 693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17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58 3392,'-5'-4'256,"-6"-8"1989,10 12-2104,1-1 1,0 1-1,-1-1 1,1 1-1,0-1 1,0 1-1,0-1 1,0 1 0,0-1-1,0 0 1,0 1-1,0-1 1,0 1-1,0-1 1,0 0-1,0 1 1,0-1 0,0 1-1,0-1 1,0 1-1,1-1 1,-1 0-1,0 1 1,0-1-1,1 0 1,1-1-8,-1 0 0,1 0 0,-1 0-1,1 1 1,0-1 0,0 0 0,0 1 0,0-1 0,0 1 0,0-1 0,1 1-1,-1 0 1,0 0 0,1 0 0,-1 0 0,0 1 0,1-1 0,-1 1-1,1-1 1,0 1 0,-1 0 0,1 0 0,-1 0 0,1 0 0,-1 0-1,1 1 1,-1-1 0,5 2 0,-5-1-130,0 0 0,0-1-1,1 1 1,-1 0 0,0 0 0,-1 1-1,1-1 1,0 0 0,0 1 0,0-1 0,-1 1-1,1-1 1,-1 1 0,1 0 0,-1 0 0,0-1-1,0 1 1,0 0 0,0 0 0,0 0-1,0 0 1,0 1 0,0-1 0,-1 0 0,0 0-1,1 0 1,-1 1 0,0-1 0,0 0-1,0 0 1,0 1 0,0-1 0,-1 3 0,-1 2 65,-1-1 0,0 0 0,0 0 0,0 0 1,0 0-1,-1 0 0,0-1 0,0 0 0,-7 7 1,-9 12 576,9-9 488,-2 0 1,-22 22-1,34-34-253,7-3-507,9-2-155,-12 2-56,35-5 76,61-11-313,-95 15-165,35-6-1429,-10 8-2222,-13 3 1720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18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1 3648,'-12'-1'6201,"12"2"-6114,-26 23 5475,21-19-5227,0 0 1,1 0-1,-1 1 0,1 0 0,0 0 1,0 0-1,1 0 0,0 1 0,0-1 1,-2 9-1,-1 1-18,2-7-109,-1 1-16,1 0 0,1 0 0,-4 18 0,-3 25 114,-4 36 403,12-75-621,1 1 1,1-1-1,1 1 0,1 14 0,0-20-8,0 0 0,0-1 0,1 1 0,-1-1-1,2 0 1,7 15 0,-9-20-61,0 0 0,0 0 0,0 0 0,1 0 0,-1 0 0,1-1 0,-1 1 0,1-1 0,0 0 0,0 0 0,0 0 0,0 0 0,0 0 0,1-1 0,-1 1 0,1-1 0,-1 0 0,1 0 0,4 1 0,12-1 10,1-1 0,-1 0 0,1-1 0,-1-2 0,0 0 1,0-1-1,0-1 0,0-1 0,-1 0 0,30-16 0,-23 10-40,0-1 1,-1-1-1,0-2 0,-1 0 1,-1-2-1,-1 0 0,-1-2 1,27-30-1,-40 40-131,-1-1-1,1-1 1,-2 0 0,0 0-1,0 0 1,-1-1-1,-1 1 1,0-1 0,-1 0-1,0-1 1,-1 1 0,1-27-1,-3 37 117,0 0-1,0 0 0,-1 0 0,1 1 1,-1-1-1,1 0 0,-1 0 0,0 0 1,0 1-1,-1-1 0,1 1 0,0-1 1,-1 1-1,1-1 0,-4-3 0,2 3-10,-1 0-1,1 1 1,0-1 0,-1 1-1,0-1 1,0 1-1,0 0 1,0 0-1,-5-1 1,-3-1 5,0 2 1,0-1-1,0 2 0,-1 0 1,1 0-1,-18 2 0,17 0 33,0 0 0,0 1 0,1 1 0,-1 0 0,0 1-1,1 0 1,0 1 0,-20 11 0,24-11 89,-1 1 0,1 0 0,0 1 0,0-1 0,1 1 0,0 1 0,0 0 0,1 0 0,0 0 0,0 0 0,-9 19 0,4 0 192,2 0-1,0 1 1,2 0-1,1 0 1,1 0-1,2 1 1,0 0-1,3 45 1,1-63-165,0 0 0,0-1 0,1 1 0,1 0 0,5 13 0,-6-19-85,0 1 0,1-1 1,0 0-1,0 0 0,0 0 0,1 0 0,0 0 0,-1-1 0,2 0 0,-1 0 0,7 5 1,6 3 543,36 18 1,-44-25-1317,1-2 0,18 6 0,4-5-7158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19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27 109 4384,'-26'-9'5232,"36"0"-1152,-5 8-3745,-1-1-1,1 2 1,-1-1 0,1 0 0,0 1 0,-1 0 0,1 0 0,-1 1 0,6 0 0,13 0 518,745-36 4288,-426 13-4431,-146 9-528,184-5-50,-374 18-122,14 0-486,0 0 1,0 2-1,19 3 0,-29 0-2340,-4 5 837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20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262 570 3136,'0'-1'122,"1"0"-1,-1-1 1,0 1 0,0 0-1,1 0 1,-1 0 0,1 0-1,-1-1 1,1 1 0,0-1-1,2-8 2029,-3 10-1969,0-1 1,0 0 0,0 0 0,0 1-1,-1-1 1,1 0 0,0 0-1,-1 1 1,1-1 0,0 0-1,-1 1 1,1-1 0,-1 1 0,1-1-1,-1 0 1,0 1 0,1-1-1,-1 1 1,1-1 0,-1 1-1,0 0 1,1-1 0,-2 0 0,-19-4 1483,3 3-818,-1 1 0,1 1-1,-35 4 1,42-2-614,1 0 0,-1 1 0,1 0 0,0 1-1,0 0 1,0 0 0,0 1 0,-9 6 0,16-9-178,1 0 0,0 0 1,-1-1-1,1 1 0,0 1 0,0-1 1,0 0-1,1 0 0,-1 1 0,0-1 1,-1 4-1,3-4-29,-1-1-1,1 1 1,0-1-1,-1 1 1,1-1-1,0 1 1,0-1 0,0 1-1,0-1 1,0 1-1,0-1 1,1 1-1,-1-1 1,0 1 0,1-1-1,-1 0 1,1 1-1,0-1 1,-1 0-1,1 1 1,0-1-1,0 0 1,0 0 0,0 0-1,2 2 1,-1 0 13,1-1 0,0 0 1,0 0-1,0 0 0,0-1 1,0 1-1,0-1 0,1 1 1,-1-1-1,0 0 0,1-1 1,-1 1-1,1 0 0,5-1 0,5 1 67,0-1 0,18-3-1,-19 2-55,-1-2-1,1 1 0,-1-2 0,0 0 1,0 0-1,0-1 0,0 0 0,-1-1 1,0-1-1,0 1 0,0-2 0,-1 0 1,0 0-1,-1-1 0,0 0 0,12-14 1,-7 3-56,-1-1-1,-1 0 1,0 0 0,-2-1 0,0 0 0,6-25 0,-6 14-44,-1 0 1,5-47-1,-13 67-23,0-1 0,-1 1 0,-1 0 1,0 0-1,0-1 0,-1 1 0,-1 0 0,-8-24 0,9 32-103,0 1 1,0 0-1,0-1 1,0 1-1,-1 0 1,0 0-1,1 0 0,-2 0 1,1 1-1,0-1 1,-1 1-1,1 0 1,-1 0-1,0 0 1,0 0-1,-1 1 1,1-1-1,0 1 1,-1 0-1,1 1 1,-1-1-1,-6-1 1,10 3-50,0 0 1,1 0-1,-1 0 1,0 0-1,0 0 1,0 0 0,0 0-1,1 0 1,-1 0-1,0 0 1,0 0 0,0 0-1,1 1 1,-1-1-1,0 0 1,0 1-1,1-1 1,-1 0 0,0 1-1,0-1 1,1 1-1,-1-1 1,1 1 0,-1-1-1,0 1 1,1 0-1,-1-1 1,1 1-1,-1 0 1,1-1 0,0 1-1,-1 0 1,1 0-1,0-1 1,-1 1 0,1 0-1,0 1 1,3 13-2352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21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0 6240,'-2'0'707,"-1"1"-1,0-1 1,1 0 0,-1 1 0,1 0-1,-1 0 1,1 0 0,-1 0-1,-3 2 1,0 0 100,1 1 1,0 0-1,-8 7 0,-2 4 375,-19 27 1,17-19-727,1 1-1,1 0 1,2 2 0,-11 26 0,8-11 90,-20 82-1,33-110-486,0 1-1,2-1 0,-1 0 1,2 22-1,0-30-38,0 0 0,1-1 1,-1 1-1,1-1 0,1 1 0,-1-1 1,1 0-1,-1 1 0,1-1 0,0 0 1,1 0-1,-1 0 0,1 0 0,-1-1 1,1 1-1,0-1 0,6 5 0,-2-3-18,0-1-1,0 1 0,1-1 1,0-1-1,0 0 1,0 0-1,10 2 0,7 1-126,29 2-1,-35-6-547,1-1 0,-1-1-1,1-1 1,-1-1-1,22-4 1,48-18-7361,-70 15 3810,-1 0 1387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21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99 8384,'-5'-16'3808,"31"8"-3328,-8 0 2656,0 8-1825,16-7 865,6-1-1248,30-8-352,-4 8-352,9-4-224,-10 9-32,-8-5-1888,-4 8 1056,-14-5-3295,-3 5 2303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3:21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7232,'1'-1'280,"0"0"1,-1 0 0,1 0 0,0 0-1,0 1 1,0-1 0,-1 0-1,1 1 1,0-1 0,0 1-1,0-1 1,0 1 0,0-1-1,0 1 1,0 0 0,0-1-1,0 1 1,1 0 0,1 0-1,4-2 1216,10-3-235,0 1 1,30-4-1,-38 8-1143,0-1-1,0 1 1,0 0 0,1 1-1,-1 0 1,0 1-1,11 2 1,-18-3-114,1 0 0,-1 0 0,1 1-1,-1-1 1,0 0 0,1 1 0,1 1 0,-3-2 0,-1 0 0,1-1 0,0 1-1,-1-1 1,1 1 0,-1 0 0,1 0 0,-1-1 0,1 1 0,-1 0 0,1 0 0,-1 0 0,0-1 0,0 1 0,1 0 0,-1 0 0,0 0 0,0 0 0,0 0 0,0-1 0,0 1 0,0 0 0,0 0 0,0 0-1,-1 1 1,0 2 35,-1 0 0,0 0 0,1-1 0,-2 1 0,1-1 0,0 0 0,-1 1 0,1-1 0,-1 0 0,0 0 0,0-1 0,0 1 0,-5 2 0,-5 4 314,-1-2-1,-17 8 0,17-8 258,-24 13-1,19-4-122,18-16-443,0 1 1,0 0-1,0 0 0,0 0 1,0 0-1,0 0 0,0 0 0,1 0 1,-1 1-1,0-1 0,1 0 1,-1 0-1,1 0 0,-1 3 1,1-4-21,0 1 0,0-1 0,1 1-1,-1-1 1,0 1 0,0-1 0,1 1 0,-1-1 0,0 0 0,1 1 0,-1-1 0,1 1 0,-1-1 0,0 0 0,1 1 0,-1-1 0,1 0 0,-1 0 0,1 1 0,-1-1 0,1 0 0,-1 0 0,1 0 0,0 1 0,-1-1 0,1 0 0,18 3 102,-15-2-62,33 3-406,50-2 0,-48-1-3191,43 5 1,-43 0 967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48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51 4576,'-8'-4'2048,"77"-20"-1760,-17 9-320,2 7-32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5:44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330 598 2240,'18'-23'4800,"-16"20"-4292,0 0 0,0 0 0,-1-1 0,0 1 0,0 0 0,2-7 0,-3 9-465,0 0 0,0 0 0,0-1 0,0 1 0,0 0 0,0 0 0,0 0 0,0 0 1,0 0-1,-1 0 0,1-1 0,-1 1 0,1 0 0,0 0 0,-1 0 0,0 0 0,1 0 0,-1 0 0,0 0 0,1 1 0,-1-1 0,0 0 0,0 0 0,0 0 0,0 1 0,1-1 0,-1 0 0,0 1 0,0-1 0,-2 0 0,-4-1 55,-1-1-1,1 1 1,-1 0-1,0 0 1,0 1-1,1 0 1,-1 1-1,-14 0 1,2 2-192,0 1 1,-23 5 0,33-5 59,0 1 0,0-1 0,1 1 0,-1 1 0,-16 10 0,-38 34-116,62-48 146,-1 2 6,0-1-1,1 0 0,-1 1 0,1-1 1,-1 1-1,1 0 0,0 0 1,0 0-1,0 0 0,0 0 0,1 0 1,-1 0-1,1 1 0,0-1 1,0 1-1,0-1 0,0 1 0,1-1 1,-1 1-1,1-1 0,0 1 1,0 0-1,0-1 0,1 1 0,-1-1 1,1 1-1,0-1 0,2 7 1,-2-7 37,1 1 0,0-1 1,0 0-1,0 0 0,0 0 1,0 0-1,0 0 0,1-1 1,0 1-1,-1-1 0,1 1 1,0-1-1,5 2 0,-3-1 44,0 0-1,1-1 1,0 0-1,0 0 1,-1 0 0,1-1-1,10 1 1,-5-1 49,0-1 0,0 0 0,-1-1 0,1 0 0,0-1 0,-1 0 0,1 0 0,19-9 1,-18 7-41,-1-2 0,0 1 1,0-1-1,-1-1 1,0 0-1,0-1 1,-1 0-1,0 0 1,0-1-1,0 0 0,8-13 1,-7 6-6,-1-2 1,0 1 0,-1-1-1,-1 0 1,-1-1 0,6-30-1,-4 14-43,-3-1 0,-1 1 0,0-63 0,-5 79-39,-1 0 1,0 1-1,-7-25 0,6 33-3,-1 0 0,1 0 0,-1 1-1,-1-1 1,0 1 0,0 0 0,-1 0 0,-7-8-1,6 9-59,-1 0-1,0 0 1,0 1-1,-1 0 0,0 1 1,0-1-1,-1 2 0,1-1 1,-11-3-1,9 5-33,0 1 0,0 0 0,0 0 0,-1 2 1,1-1-1,-1 1 0,1 1 0,-22 1 0,31 0-5,0-1 1,1 0-1,-1 1 0,0-1 1,0 1-1,1 0 0,-1-1 0,0 1 1,1 0-1,-1 0 0,1 0 1,-1 0-1,1 0 0,-1 0 0,0 2 1,1-2-16,1 0 1,0-1 0,-1 1-1,1 0 1,0 0 0,0-1-1,0 1 1,0 0 0,0 0-1,0 0 1,0 0 0,0-1-1,0 1 1,0 0 0,1 0-1,-1 0 1,0-1 0,0 1-1,1 0 1,-1-1 0,1 1-1,-1 0 1,0 0-1,1-1 1,-1 1 0,1-1-1,0 1 1,-1 0 0,1-1-1,-1 1 1,1-1 0,0 0-1,1 2 1,15 12-1334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5:45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28 2816,'-6'-9'2674,"13"23"1517,2 1-4192,-2 1 239,-1 1 0,-1 0 0,7 34 0,-3-11 52,8 34 383,13 51-116,-21-95-464,1-1 0,15 31 1,59 99 961,-30-57-116,-47-90-475,15 22 0,-22-33-423,1-1 0,-1 0 0,0 1 0,1-1-1,-1 0 1,0 0 0,1 1 0,-1-1 0,0 0 0,1 0 0,-1 0-1,0 0 1,1 1 0,-1-1 0,1 0 0,-1 0 0,0 0-1,1 0 1,-1 0 0,1 0 0,-1 0 0,0 0 0,1 0 0,-1 0-1,1 0 1,-1 0 0,0 0 0,1-1 0,-1 1 0,0 0-1,1 0 1,-1 0 0,0 0 0,1-1 0,-1 1 0,0 0 0,1 0-1,-1-1 1,0 1 0,1 0 0,-1-1 0,0 1 0,0 0-1,1-1 1,10-18 564,9-37-278,-2 0 0,10-59 0,69-313-434,-83 370-791,3-12-5659,-13 60 4301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5:45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2 177 4320,'-1'-2'2053,"1"2"-2016,2-10 1010,2-7 2098,-4 16-3019,0 0 0,1 0 0,-1 1 0,0-1 0,1 0-1,-1 0 1,1 1 0,0-1 0,-1 0 0,1 0 0,0 1 0,-1-1-1,1 1 1,0-1 0,-1 1 0,1-1 0,0 1 0,0-1 0,0 1-1,0 0 1,-1-1 0,1 1 0,0 0 0,2-1 0,31-6 354,82-5 101,9-2-314,177-37 229,66 8-401,-267 38 193,167 12 1,-253-6-1932,-2 3 417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5:46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465 487 2496,'5'-9'750,"-4"8"-578,0 0 0,0-1 0,-1 1 0,1 0 0,0-1 0,0 1 0,-1-1 0,1 1 0,-1-1 0,0 0 0,1 1 0,-1-1 0,0 1 0,0-1 0,0 0 0,0-2 0,-1 0 372,0 3-417,1 0 1,0 0-1,0-1 1,-1 1-1,1 0 1,0 0-1,-1 0 1,1 0-1,-1 0 1,0 0 0,1 0-1,-1 0 1,0 0-1,0 0 1,1 0-1,-1 0 1,0 0-1,0 1 1,0-1-1,0 0 1,0 0-1,0 1 1,0-1-1,0 1 1,-1-1-1,1 1 1,0 0-1,0-1 1,0 1-1,-1 0 1,0 0-1,-7-1 232,0 1 0,1 1-1,-16 2 1,1 2-178,0 0 0,0 2 0,1 0 0,0 1 0,1 2 0,0 0 0,0 1-1,-34 26 1,40-26-115,0 1 0,1 1-1,0 0 1,1 1 0,1 0-1,0 1 1,1 0-1,1 1 1,0 0 0,1 1-1,-10 25 1,16-32-46,0-1 0,1 1 0,0 0 0,0-1 0,1 1 0,0 16 0,1-23 11,0 0 0,0 1 0,0-1 0,1 0 0,-1 0 1,1 0-1,0 0 0,0 0 0,0 0 0,1-1 0,-1 1 0,1 0 0,-1 0 0,1-1 0,0 1 0,0-1 1,0 0-1,0 1 0,1-1 0,-1 0 0,0 0 0,1-1 0,0 1 0,4 2 0,0-1 31,-1-1-1,1 1 1,0-2-1,0 1 1,0-1-1,0 0 1,0 0-1,0-1 1,1 0 0,10-1-1,-8-1 15,0 0 1,1-1-1,-1 0 0,0 0 0,-1-1 1,16-8-1,-6 0 63,-1 0-1,0-1 1,-1-1 0,0-1-1,-1 0 1,19-24-1,-19 18-63,0-1-1,-1 0 0,-2-2 1,0 1-1,-1-2 0,-2 1 1,0-2-1,-2 1 0,-1-1 1,0 0-1,-2-1 0,-2 1 0,0-1 1,-1-36-1,-2 22-146,-11-81 0,8 106-7,0 1-1,-1 0 1,-9-21 0,9 28 11,0 1 0,0-1 1,0 1-1,-1 0 0,0 0 1,0 1-1,-10-10 0,13 14 31,0 0-1,-1 1 1,1-1-1,-1 0 1,1 1-1,-1-1 1,0 1-1,0 0 1,0 0-1,-3-1 1,4 1-61,1 1 0,-1 0 1,1 0-1,-1 0 0,1 0 0,-1 0 0,0 0 1,1 0-1,-1 1 0,1-1 0,-1 0 1,1 1-1,-1-1 0,1 1 0,0 0 1,-1-1-1,1 1 0,0 0 0,-1 0 0,1 0 1,0 0-1,-2 1 0,-11 20-1208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5:46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30 3328,'4'-17'1061,"-4"17"-877,1-1-1,0 0 0,0 0 1,-1 0-1,1 0 1,0 0-1,0 1 0,0-1 1,0 0-1,0 1 1,0-1-1,0 1 0,0-1 1,0 1-1,0 0 1,0-1-1,2 1 0,-3-1-101,1 1 0,-1 0-1,1 0 1,-1 0 0,1 0-1,-1-1 1,1 1-1,-1 0 1,1 0 0,-1 0-1,1 0 1,-1 0 0,1 0-1,-1 0 1,1 0-1,-1 1 1,1-1 0,-1 0-1,0 0 1,1 0 0,-1 0-1,1 1 1,-1-1-1,1 0 1,-1 1 0,0-1-1,1 0 1,-1 0 0,0 1-1,1-1 1,-1 1-1,0-1 1,1 0 0,-1 1-1,0-1 1,1 1 0,0 21 1983,-1-12-1807,-3 26 596,-1 0-1,-15 65 0,5-50-252,-33 79 0,11-36-379,24-59-73,2 0 0,-6 37 0,13-54-28,1 1 0,1-1 0,1 0 0,0 1 0,5 34 0,-4-47-76,1-1 0,-1 1-1,1 0 1,0-1 0,0 1-1,1-1 1,-1 0-1,1 0 1,1 0 0,-1 0-1,1 0 1,-1 0-1,6 4 1,-6-7-10,0 1 0,0-1 0,1 0 0,-1 0 0,0 0 0,1-1 0,0 1 0,-1-1 0,1 0 0,0 0 0,-1 0 0,1-1 0,0 1 0,0-1 0,0 0 0,-1 0 0,1 0 0,0 0 0,0-1 0,5-1 0,0 0-15,-1-1-1,1 0 1,-1-1-1,0 0 1,0-1-1,8-5 0,41-33-1867,-25 15-2407,-16 19 2383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5:47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26 114 6720,'-26'-22'3040,"39"22"-2624,-3-5 1440,8 5-1088,16-8 1248,10 4-1152,22-7 191,-4 0-639,-1-5-224,-4 7-128,-5-2 0,-3 3-32,-11 0 192,-2 8-128,-10 0-2719,2 5 1439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5:54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39 3328,'-6'-4'623,"5"4"-219,0-1-1,-1 0 1,1 1 0,0-1 0,-1 1 0,1-1 0,-1 1-1,1-1 1,-3 1 0,3 0 84,-1 1-1,1-1 1,-1 0 0,0 1-1,0-1 1,1 0 0,-1 0-1,0 0 1,1-1 0,-1 1-1,-3-1 1,-7 3 3707,17 4-3288,-5-5-613,19 10-166,-10-10-127,-1 1 1,1-1 0,0-1 0,0 0-1,0 0 1,12-2 0,6-1-46,100-13 38,-67 6 6,-13 3-17,-9 0 258,60-1-1,-35 10-1040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5:54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18 3328,'-2'0'381,"-1"0"0,1 1 0,0-1-1,0 0 1,-1 1 0,1 0 0,0-1 0,-3 2 0,3 0 280,-1-1 1,1-1-1,-1 1 1,1 0-1,-1-1 1,1 1-1,-1-1 1,-9 1 3099,10 2-3101,10-5-174,1 1-1,-1-1 1,1 2 0,10-1 0,4-1-323,94 2 161,-52 1-24,119-6 334,-152 5-423,-26 0-119,0 1 0,1-1 0,-1 0 0,0-1 1,1 0-1,-1 0 0,0 0 0,7-3 0,-4 0 177,11-5-1323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5:58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53 2304,'0'-2'96,"-1"1"1,1-1-1,-1 1 0,1-1 1,0 1-1,0-1 1,0 1-1,0-1 0,0 0 1,0 1-1,0-1 0,0 1 1,1-3-1,0 0 606,0 1 0,-1-1-1,1 1 1,-1-1 0,-1-7 2463,0 26-2223,-5 121 1079,0-36-1541,0-1-277,1 83 117,6-114-152,-1-29 292,9 70 0,-3-89-139,-6-20-309,0 0 0,0 1 0,0-1 0,1 1 0,-1-1 0,0 0 1,0 1-1,0-1 0,1 0 0,-1 0 0,0 1 0,0-1 0,1 0 0,-1 1 0,0-1 0,0 0 1,1 0-1,-1 0 0,0 1 0,1-1 0,-1 0 0,0 0 0,1 0 0,-1 0 0,0 0 0,1 0 1,-1 1-1,1-1 0,-1 0 0,0 0 0,1 0 0,-1 0 0,0 0 0,1 0 0,-1-1 1,1 1-1,-1 0 0,0 0 0,1 0 0,-1 0 0,0 0 0,1 0 0,-1-1 0,0 1 0,1 0 1,-1 0-1,0-1 0,0 1 0,1 0 0,-1 0 0,0-1 0,0 1 0,1 0 0,-1-1 0,7-9 49,-1 0 0,-1 0 0,1-1 0,-2 1 0,1-1 0,3-17 0,7-15-109,0 7-97,1 0 0,1 1 0,2 1 0,25-33 0,-43 66 130,0-1 0,0 1 0,0-1 1,1 1-1,-1 0 0,0 0 0,1 0 0,-1 0 1,1 0-1,-1 0 0,1 0 0,-1 1 0,1-1 0,-1 0 1,1 1-1,0-1 0,2 0 0,-3 2 16,-1 0-1,1-1 1,-1 1-1,0 0 0,0 0 1,0-1-1,1 1 1,-1 0-1,0 0 1,0-1-1,0 1 1,0 0-1,0 0 1,0 0-1,0-1 1,-1 2-1,1 1 24,-27 313 1491,16-236-3968,10-64 917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5:59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0 3904,'-13'5'5409,"-10"13"-3032,11-8-1257,-30 20 799,0 1-1078,-1-2 0,-55 27 1,0-8-1845,95-47 635,0 0-1,1 1 1,-1-1-1,0 1 1,1 0-1,-1 0 1,1 0-1,0 0 1,-1 0-1,-2 4 1,3 5-1717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52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149 103 4160,'-2'-8'597,"-1"-11"1115,-1 60 960,-67 355-432,65-367-2067,-56 327 2481,61-338-1988,1-18-645,0 0 0,0 0 0,0 0-1,0 0 1,0 0 0,0 0 0,0 0-1,0 0 1,0 0 0,0 0 0,0 0-1,0 1 1,1-1 0,-1 0 0,0 0 0,0 0-1,0 0 1,0 0 0,0 0 0,0 0-1,0 0 1,0 0 0,0 0 0,0 0-1,0 0 1,0 0 0,0 0 0,0 0 0,1 0-1,-1 0 1,0 0 0,0 0 0,0 0-1,0 0 1,0 0 0,0 0 0,0 0-1,0 0 1,0 0 0,0 0 0,1 0 0,-1 0-1,0 0 1,0 0 0,0 0 0,0 0-1,0 0 1,0 0 0,0 0 0,0 0-1,0 0 1,0 0 0,0 0 0,0 0 0,0 0-1,1 0 1,-1 0 0,0 0 0,0 0-1,0-1 1,0 1 0,0 0 0,0 0-1,0 0 1,0 0 0,5-5 160,16-33 487,-14 24-650,1 0-1,18-23 0,-14 23-84,1 0 1,0 1-1,0 1 0,2 0 0,19-12 1,-28 20 5,0 0 0,0 1 0,0 0 0,1 0 0,0 0 1,0 1-1,-1 0 0,1 0 0,0 1 0,1 0 0,-1 0 1,0 1-1,0-1 0,0 2 0,0-1 0,11 3 1,-15-3 42,-1 1 0,1 0 0,-1 0 0,1 0 1,-1 0-1,1 0 0,-1 1 0,0-1 1,0 1-1,1-1 0,-1 1 0,3 4 1,-4-4 11,0-1 0,0 1 0,0 0 0,0 0 0,0-1 1,0 1-1,-1 0 0,1 0 0,-1 0 0,1 0 1,-1 0-1,0 0 0,0 0 0,0 0 0,0 0 1,0 0-1,0 0 0,-2 3 0,-1 8 15,-1-1 1,-1 0-1,0 0 0,-9 15 0,-32 47 200,38-62-181,-8 11 54,0 0 0,-21 21 1,27-34 33,-1 1 0,0-2 0,-1 1 0,1-2 1,-24 14-1,30-20-81,1 0 1,-1 0-1,0 0 1,0 0 0,0-1-1,-1 0 1,1 0-1,0 0 1,0-1-1,0 1 1,-1-1-1,1-1 1,0 1 0,-7-2-1,11 2-35,1 0 0,-1 0 0,1 0-1,0 0 1,-1 0 0,1-1 0,-1 1 0,1 0 0,0 0 0,-1 0-1,1-1 1,0 1 0,-1 0 0,1 0 0,0-1 0,-1 1-1,1 0 1,0-1 0,0 1 0,-1 0 0,1-1 0,0 1-1,0 0 1,-1-1 0,1 1 0,0-1 0,0 1 0,0 0-1,0-1 1,0 1 0,0-1 0,0 1 0,0-1 0,0 1-1,0 0 1,0-1 0,0 1 0,0-1 0,0 1 0,0 0 0,0-1-1,0 1 1,0-1 0,1 1 0,-1 0 0,0-1 0,0 1-1,1-1 1,-1 1 0,0 0 0,0-1 0,1 1 0,-1 0-1,0 0 1,1-1 0,1-1-4,1 0 0,-1 0 0,1 0 0,-1 1 0,1-1 0,4-1 0,36-13-151,65-13 0,-28 8 139,156-58 240,-197 62-78,-1-2 0,52-35 0,-72 43-121,0-1 1,24-22 0,-38 30-18,1-1 0,-1 1-1,0-1 1,-1 0 0,1 0 0,-1 0 0,0 0-1,0-1 1,0 1 0,-1-1 0,0 0 0,0 1 0,2-10-1,-4 14-23,0-1-1,0 1 1,0 0-1,0-1 1,0 1-1,0-1 1,0 1-1,0 0 1,0-1-1,-1 1 1,1 0-1,0-1 1,-1 1-1,1 0 1,-1 0-1,0-1 1,-1-1-1,2 3-3,-1-1 0,0 0 0,0 1 0,0-1 0,0 1 0,0-1 0,0 1 0,0 0 0,0-1 0,0 1 0,0 0 0,0 0-1,0-1 1,0 1 0,0 0 0,0 0 0,0 0 0,0 0 0,0 0 0,0 1 0,0-1 0,0 0 0,-2 1 0,-4 2-45,1 0-1,-1 1 1,1 0 0,0 0 0,0 0-1,0 1 1,1 0 0,-1 0 0,-6 9 0,6-7 18,2-3 42,1 1 0,-1-1 0,1 1 0,0 0 0,1 0 0,-1 1 0,1-1-1,0 1 1,0-1 0,1 1 0,0-1 0,0 1 0,-1 11 0,2-8 31,0-1 0,0 1 1,1 0-1,0-1 0,1 1 1,0-1-1,0 0 0,5 14 1,-5-18 6,1 1 1,-1-1 0,0 0 0,1 0-1,0 0 1,0 0 0,1 0 0,-1-1-1,1 1 1,-1-1 0,1 0 0,0 0 0,0 0-1,0-1 1,1 0 0,-1 1 0,1-1-1,-1-1 1,1 1 0,0-1 0,0 0 0,-1 0-1,1 0 1,0 0 0,0-1 0,0 0-1,0 0 1,0 0 0,8-2 0,19-9 135,-1-1 1,55-29-1,-39 17-101,180-99 188,-139 62-422,-83 58-53,-6 4-32,-8 3 236,9-4 16,0 0 0,-1 0-1,1 0 1,0 0 0,0 0 0,0 0-1,0 1 1,-1-1 0,1 0-1,0 0 1,0 0 0,0 0 0,0 0-1,-1 0 1,1 0 0,0 0 0,0 0-1,0 0 1,0 0 0,0 1-1,-1-1 1,1 0 0,0 0 0,0 0-1,0 0 1,0 0 0,0 0 0,0 1-1,0-1 1,0 0 0,0 0-1,-1 0 1,1 0 0,0 1 0,0-1-1,0 0 1,0 0 0,0 0 0,0 0-1,0 1 1,0-1 0,0 0-1,0 0 1,0 0 0,0 1 0,0-1-1,1 0 1,-1 0 0,0 0 5,0 1 1,0-1-1,0 0 1,0 0-1,0 0 1,0 0-1,0 1 0,0-1 1,0 0-1,0 0 1,0 0-1,0 0 1,0 1-1,0-1 1,0 0-1,0 0 1,0 0-1,0 0 0,0 0 1,0 1-1,0-1 1,0 0-1,0 0 1,-1 0-1,1 0 1,0 0-1,0 1 1,0-1-1,0 0 0,0 0 1,0 0-1,0 0 1,-1 0-1,1 0 1,0 0-1,0 1 1,0-1-1,0 0 1,-1 0-1,1 0 0,0 0 1,0 0-1,0 0 1,0 0-1,0 0 1,-1 0-1,1 0 1,0 0-1,-5 0-395,-17 12 366,1 1 0,-24 20-1,42-30 25,0-1 0,0 1 0,0 0 0,0 0-1,0 1 1,0-1 0,1 1 0,0-1-1,-1 1 1,1 0 0,1-1 0,-1 1-1,0 0 1,1 0 0,0 0 0,0 1-1,0-1 1,1 0 0,-1 0 0,1 7-1,2 7 45,-3 34 0,1-22-129,5-6-34,-5-21 164,2 1 0,-1-1 0,0 0-1,1 1 1,-1-1 0,5 5 383,-6-9-503,0-2 111,0 1 0,1-1 0,0 0 0,0 0 0,0 0 0,0 0 0,0 1 1,0-1-1,1 1 0,0-1 0,3-4 0,1-2-13,32-65 236,8-11-125,-31 57-117,0 0 0,-2-1 1,14-48-1,18-96 34,-24 84-167,9-20 4,-11 43-143,15-91 1,-34 155 209,0 1 1,0 0 0,1-1 0,-1 1-1,0-1 1,0 1 0,0-1 0,-1 1-1,1-1 1,0 1 0,0 0-1,-1-3 1,-5 3-350,-4 7 218,3-1 159,0 1-1,1 0 1,0 0-1,0 1 1,1 0-1,0 0 1,0 0-1,-6 12 1,0 6 51,-13 38 1,13-30-66,-4 7-61,-77 198-154,-13 18 224,81-186 72,-25 121-1,46-174 72,-2 28-1,5-40-74,0-1 0,0 1 1,0-1-1,1 1 0,-1-1 1,1 1-1,1-1 0,-1 0 1,0 1-1,4 6 0,-4-10-28,-1 0-1,1 0 1,-1 0 0,1 0-1,0-1 1,-1 1 0,1 0-1,0 0 1,0 0-1,0-1 1,-1 1 0,1 0-1,0-1 1,0 1 0,0 0-1,0-1 1,0 1-1,0-1 1,0 0 0,1 1-1,-1-1 1,0 0 0,0 0-1,0 0 1,0 0 0,0 0-1,0 0 1,0 0-1,1 0 1,-1 0 0,2-1-1,1 0 16,-1-1-1,1 0 0,0 0 0,-1 0 1,1 0-1,4-4 0,-5 3-3,7-6 1,1 0 1,-1-1 0,0 0-1,11-18 1,29-48-53,-26 38 65,17-26-177,91-105-1,-125 164-665,-8 9 404,-11 20 283,3-7 90,1 4 22,0 1 0,2 0 0,0 0 0,2 0 0,-3 35 0,6-53 19,1 0 0,-1-1 0,1 1 0,0 0 0,0 0-1,0 0 1,1 0 0,-1-1 0,1 1 0,0 0 0,0 0-1,0-1 1,1 1 0,-1-1 0,1 1 0,3 4-1,-4-8-3,0 1 0,0 0 0,0-1 0,0 1 0,0 0 0,0-1 0,0 0 0,0 1 0,0-1 0,0 1 0,1-1 0,-1 0 0,0 0 0,0 0 0,0 0 0,0 0 0,1 0 0,-1 0-1,0 0 1,0 0 0,0 0 0,1-1 0,-1 1 0,0 0 0,0-1 0,0 1 0,0-1 0,0 0 0,0 1 0,1-2 0,8-3 69,-2-1 1,14-12 0,-10 8-19,92-75 266,29-21-754,-124 99 140,-12 8-26,-16 12 82,10-2 182,0 0-1,0 0 1,-12 22 0,16-25 23,-1 3 8,1-1-1,0 1 0,-5 15 1,8-20 59,0 1 0,1-1 0,-1 1 0,1-1 1,1 1-1,-1 0 0,2 8 0,-2-14-25,1 0-1,0 1 1,1-1 0,-1 0-1,0 0 1,0 0 0,0 0-1,1 1 1,-1-1-1,0 0 1,1 0 0,-1 0-1,1 0 1,0 0 0,-1 0-1,1 0 1,0 0-1,-1 0 1,1 0 0,0-1-1,0 1 1,0 0 0,0 0-1,0-1 1,0 1-1,0-1 1,0 1 0,0-1-1,0 1 1,0-1 0,0 1-1,0-1 1,1 0-1,-1 0 1,0 0 0,0 0-1,0 0 1,0 0-1,1 0 1,-1 0 0,0 0-1,2-1 1,4 0 45,-1-2 1,1 1-1,-1-1 1,1 0-1,8-6 1,-13 8-57,19-13 34,0-2 0,-1 0 0,24-25 0,-30 28-39,75-72-42,-83 79-19,11-8-491,-17 14 527,1 0 0,-1 0 0,1-1 0,-1 1 0,1 0-1,-1 0 1,1 0 0,-1 0 0,1 0 0,-1 0 0,1 0-1,0 0 1,-1 0 0,1 0 0,-1 0 0,1 0-1,-1 0 1,1 1 0,-1-1 0,1 0 0,-1 0 0,0 1-1,1-1 1,-1 0 0,1 0 0,-1 1 0,1-1-1,-1 0 1,0 1 0,1-1 0,-1 1 0,0-1 0,1 1-1,-1-1 1,0 0 0,1 2 0,6 16-4,4 6 186,-5-16-164,-1 0 0,2-1-1,-1 1 1,10 7 0,-13-13 27,0 1 0,0-1 0,0 0 0,1 0 0,-1-1 0,0 1-1,1-1 1,-1 1 0,1-1 0,0 0 0,-1-1 0,1 1 0,0-1 0,4 1 0,7-3 49,0 0 0,0-1 0,0 0 0,0-2 0,28-11-1,-25 9-9,43-16 93,80-45 0,-129 62-168,-1-1 0,0-1-1,0 0 1,0 0-1,-1-1 1,14-15-1,-23 23 1,-1 1 0,1-1-1,-1 1 1,1-1 0,-1 1-1,0-1 1,1 1-1,-1-1 1,0 1 0,1-1-1,-1 1 1,0-1-1,0 0 1,1 1 0,-1-1-1,0 0 1,0 1 0,0-1-1,0 0 1,0 1-1,0-1 1,0 0 0,0 1-1,0-1 1,0 1-1,0-1 1,0 0 0,-1 1-1,1-2 1,-1 2-6,0-1 0,1 1-1,-1-1 1,0 1 0,0 0 0,1 0-1,-1-1 1,0 1 0,0 0 0,1 0-1,-1 0 1,0 0 0,0 0 0,0 0 0,1 0-1,-1 0 1,0 0 0,0 0 0,1 0-1,-1 1 1,0-1 0,0 0 0,1 0 0,-1 1-1,-1 0 1,-18 8-83,1 1 1,-31 20-1,39-23 40,1 1-1,0 1 1,1 0 0,-1 0-1,-13 19 1,21-26 72,1 0 0,-1 0-1,1 0 1,0 0 0,0 0 0,0 1 0,0-1 0,0 0-1,0 0 1,1 1 0,-1-1 0,1 1 0,-1-1 0,1 0 0,0 1-1,0-1 1,0 1 0,1-1 0,-1 0 0,0 1 0,1-1 0,-1 0-1,1 1 1,0-1 0,0 0 0,0 0 0,0 1 0,0-1 0,1 0-1,-1 0 1,1 0 0,-1-1 0,1 1 0,0 0 0,-1 0-1,1-1 1,0 1 0,0-1 0,0 0 0,0 0 0,1 0 0,-1 0-1,0 0 1,4 1 0,2 0 65,1 0 0,0-1 0,0 0 0,0 0 0,0-1 0,0 0 1,0-1-1,0 0 0,0 0 0,10-4 0,11-3 107,44-20 0,-11 1-125,216-81-529,-236 96 348,-42 12 129,-1 0 0,1-1 0,0 1 0,-1-1 0,1 1 0,-1-1 0,1 1 0,0-1 0,-1 0 0,1 1 0,-1-1 0,0 0 0,1 1 0,-1-1 0,1 0 0,-1 0 0,0 1 0,0-1 0,1 0 0,-1 0 0,0 1 0,0-1 0,0 0 0,0 0 0,0 0 0,0 0 0,0 1 0,0-1 0,0 0 0,-1 0 0,1 0 0,0 1 0,0-1 0,-1 0 0,1 0 0,0 1 0,-1-1 0,1 0 0,-1 1 0,1-1 0,-1 0 0,1 1 0,-1-1 0,0 1 0,1-1 0,-1 1 0,1-1 0,-1 1 0,0 0 0,-1-1 0,-1-1-34,-1 1 0,0 0 0,1 0 0,-1 0 0,0 1 0,0-1 0,0 1 0,0 0 0,1 0 0,-1 0 0,0 1 0,0-1 0,0 1 0,0 0 0,-5 2 0,4-1-11,0 1 0,0 0-1,0 0 1,0 0 0,0 0 0,0 1 0,1 0-1,0 0 1,0 0 0,-4 5 0,-1 3 50,0 0 0,-11 23 0,19-34-3,0 1-1,0 0 0,1-1 1,-1 1-1,0 0 1,1 0-1,-1 0 1,1 0-1,-1 0 1,1 0-1,0 0 1,0-1-1,0 1 1,0 0-1,0 0 0,0 0 1,1 0-1,-1 0 1,1 0-1,0 2 1,0-2 19,1 0 0,-1-1-1,0 1 1,1-1 0,-1 1 0,1-1 0,-1 0 0,1 0 0,0 0 0,-1 0 0,1 0 0,0 0 0,0 0 0,0 0-1,0-1 1,-1 1 0,1-1 0,0 1 0,3-1 0,7 2 59,-1-2-1,1 0 1,-1 0-1,15-2 1,47-12 50,-48 9-126,33-6 41,-11 0-164,1 3 1,79-5 0,-124 13 67,0 0 1,0 1-1,0-1 0,0 1 1,0-1-1,0 1 0,5 1 1,-7-1 38,0-1 0,-1 0 0,1 1 0,0-1 0,-1 1 0,1-1 0,-1 1 0,1-1 0,-1 1 0,1-1 0,-1 1 0,1-1 0,-1 1 0,1 0 0,-1-1 0,0 1 0,1 0 0,-1-1 0,0 1 1,0 0-1,1 0 0,-1-1 0,0 1 0,0 0 0,0 0 0,0-1 0,0 1 0,0 0 0,0 0 0,0-1 0,0 1 0,0 0 0,-1-1 0,1 2 0,-6 18 224,-1 0-1,0-1 1,-15 27 0,28-53-172,1-1 1,0 1-1,0 1 1,0-1-1,1 1 1,0 0-1,0 1 1,1 0-1,-1 0 1,13-4-1,-20 9-64,1 0-1,0-1 0,-1 1 1,1 0-1,0 0 0,-1 0 0,1 0 1,0 0-1,0 0 0,-1 1 0,1-1 1,0 0-1,-1 1 0,1-1 1,-1 1-1,1 0 0,-1 0 0,3 1 1,1 2-3,-1-1 0,0 1 0,0 0 0,4 7 0,10 9 46,-6-11 87,0 0 1,0-1-1,0 0 0,1 0 1,22 8-1,-7-5-730,53 13-1,-78-24 655,29 9-2547,-30-8 2172,-1-1-1,1 1 0,-1-1 1,1 1-1,-1-1 1,0 1-1,1 0 0,-1 0 1,0 0-1,0 0 1,1 0-1,-1 0 0,0 0 1,0 0-1,0 0 1,1 2-1,-21-1-7890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5:59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8 110 5056,'-7'0'2338,"13"-1"-165,17-2 457,22-13-1791,1 2 1,81-12-1,97-1-544,-203 25-239,108-10 347,163 4 0,-137 23-1780,-153-15 1239,10 2-3100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01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342 324 3328,'-9'-6'3118,"9"5"-2866,-1 1-1,1 0 1,-1 0-1,0 0 1,1-1-1,-1 1 1,0 0-1,1 0 1,-1 0-1,1 0 1,-1 0-1,0 0 1,0 0-1,-19 2 1094,14-2-1010,-1 1 1,0 0-1,1 0 1,-1 0-1,1 1 1,0 0-1,-8 3 1,-41 24 567,41-21-661,-1 1-164,0 0 0,0 2 0,1 0 1,0 0-1,1 1 0,-15 18 0,21-21-101,0 0-1,0 0 1,1 0 0,1 1-1,0 0 1,0 0-1,1 0 1,0 1 0,1 0-1,0-1 1,-2 14 0,5-19 52,0 1 0,0 0 1,0-1-1,0 1 0,1-1 1,0 1-1,0-1 0,1 0 1,-1 1-1,1-1 0,0 0 1,0 0-1,1 0 0,0 0 1,0 0-1,0-1 0,0 1 1,1-1-1,0 0 0,-1 0 1,2 0-1,-1-1 0,0 1 0,1-1 1,-1 0-1,1 0 0,0-1 1,0 1-1,0-1 0,1 0 1,-1-1-1,0 1 0,11 1 1,-9-3 20,-1 0 1,0-1-1,0 0 1,0 1 0,0-2-1,0 1 1,0-1-1,0 0 1,0 0-1,0-1 1,-1 0-1,1 0 1,-1 0 0,0 0-1,0-1 1,0 0-1,-1 0 1,1 0-1,-1-1 1,0 1-1,0-1 1,4-8-1,8-13 138,-3 0-1,0-2 0,-1 0 1,-2 0-1,-1-1 0,6-31 0,-10 34-139,-1 0-1,-2 0 1,-1 0-1,0-1 1,-2 1-1,-1 0 1,-7-33-1,5 43-18,0-1-1,-2 2 1,1-1 0,-2 0-1,0 1 1,-1 0 0,-12-16-1,17 26-49,0 1-1,-1 0 0,0-1 1,0 2-1,0-1 0,0 0 1,0 1-1,-1 0 0,1 0 1,-1 0-1,0 1 0,0-1 1,0 1-1,0 0 0,-1 1 1,1-1-1,-10-1 0,7 3-74,1 0 1,-1 0-1,0 0 0,1 1 0,-1 0 0,0 1 0,1 0 0,-1 0 0,1 0 0,0 1 0,0 0 0,-7 4 0,4-1-494,1-1 0,-15 12 0,21-15 236,1 0 1,0 0 0,0 0-1,0 0 1,0 0 0,1 0-1,-1 1 1,1-1 0,-1 0-1,1 1 1,0 0 0,0-1-1,0 1 1,0 0 0,-1 4-1,3 5-4382,6-3 1542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02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55 5216,'-14'-6'1696,"14"5"-1461,-1 0 0,1 0 0,-1-1 0,1 1-1,0 0 1,-1 0 0,1 0 0,0 0 0,0 0 0,0 0 0,0-1 0,0 1 0,0 0 0,0 0 0,0 0 0,1 0 0,-1 0 0,1-2 0,0 1-159,0 0 1,1 1 0,-1-1 0,1 1-1,-1-1 1,1 1 0,-1 0 0,1 0-1,0 0 1,0 0 0,0 0 0,-1 0 0,1 0-1,0 0 1,2 0 0,2 0-6,-1-1 0,0 1 0,0 0 0,9 0 1,-10 1-47,-1 0 0,0 1 0,0-1 1,1 1-1,-1-1 0,0 1 0,0 0 1,0 0-1,0 1 0,0-1 1,0 1-1,0-1 0,0 1 0,0 0 1,-1 0-1,1 0 0,-1 0 0,4 4 1,-4-2 21,1-1 1,-1 1 0,0-1-1,0 1 1,0 0 0,0 0-1,-1 0 1,0 0-1,1 0 1,-2 0 0,1 0-1,0 0 1,-1 1 0,0 3-1,-1 11 268,-2 1 0,0-2-1,-2 1 1,-7 22 0,-14 27 734,16-46-542,-11 38 0,21-58-468,-1 0-1,1 0 0,0 0 0,-1 0 0,1 0 0,0 0 0,0 0 0,0 0 0,1 0 0,0 3 1,-1-4-18,0-1 0,1 1 1,-1 0-1,0-1 1,1 1-1,-1 0 0,1-1 1,-1 1-1,1-1 1,0 1-1,-1-1 0,1 1 1,-1-1-1,1 1 1,0-1-1,0 0 1,-1 1-1,1-1 0,0 0 1,-1 1-1,1-1 1,0 0-1,0 0 0,0 0 1,-1 0-1,1 0 1,0 0-1,1 0 0,9-1 64,1-1-1,-1-1 1,0 1-1,0-2 1,0 0-1,0 0 1,14-8-1,11-5-498,25-6-3965,-30 15 1953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03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68 5408,'-1'0'181,"0"0"0,0 0 1,0 1-1,1-1 0,-1 0 1,0 1-1,0-1 0,0 0 1,0 1-1,1-1 0,-1 1 0,0 0 1,0-1-1,1 1 0,-1-1 1,0 1-1,0 1 0,-11 15 1685,6-7-819,0 0-654,-1 0 0,2 1 0,-1 0 0,2 0 0,-1 1 0,-3 14 0,7-21-318,-3 11 103,0-1 0,2 1 0,0-1 0,0 1 0,2 0 1,0 0-1,3 22 0,1-9-33,2 0 0,0-1 0,13 32 1,-16-52-70,1 0 1,0 0 0,0 0 0,1-1-1,0 1 1,0-1 0,1 0 0,0-1 0,13 12-1,-17-16-42,0-1 0,0 0-1,0 0 1,1 0-1,-1 0 1,0 0-1,1 0 1,-1-1 0,1 1-1,-1-1 1,1 1-1,-1-1 1,1 0-1,-1 0 1,1 0 0,-1-1-1,1 1 1,-1-1-1,0 1 1,4-2-1,4-1 68,-1-1-1,1-1 1,12-7-1,-20 11-103,54-34 397,64-52 0,-30 19-158,-72 55-154,0-2 0,0 0 0,-2 0 0,0-2 0,21-26 0,-30 33-41,-1 1-1,0-2 1,0 1-1,-1-1 1,0 1-1,-1-1 1,0-1-1,0 1 1,-2 0-1,1-1 1,-1 0 0,0-16-1,-2 17-186,-1-1 0,0 1 0,-1 0 0,-5-19-1,7 29 122,0 0 0,-1 0 0,1 0-1,-1 0 1,1 0 0,-1 0-1,1 0 1,-1 0 0,1 0-1,-1 1 1,0-1 0,1 0 0,-1 0-1,0 1 1,0-1 0,0 0-1,0 1 1,1-1 0,-1 1 0,0-1-1,0 1 1,0-1 0,0 1-1,0 0 1,0 0 0,0-1 0,0 1-1,0 0 1,-1 0 0,1 0-1,0 0 1,0 0 0,0 0-1,-2 1 1,-1 0-56,-1 1 0,1-1-1,-1 1 1,1 0 0,-8 5-1,10-5 69,-42 27 50,-55 46 0,86-64 90,0 0-1,1 1 0,1 1 1,0-1-1,0 2 0,-11 19 0,18-26-96,1 0-1,-1 0 1,1 1-1,0-1 1,1 1-1,0 0 0,0 0 1,1 0-1,0 0 1,0 0-1,1 0 0,0 0 1,0 0-1,1 0 1,2 9-1,0-5-5,1 1-1,0-1 1,1 0-1,1 0 1,0-1-1,10 16 1,-4-10 53,1-1 1,0-1-1,21 21 1,-28-31-7,1 0 1,-1 0 0,1 0 0,0 0 0,0-1-1,0 0 1,1-1 0,11 4 0,-15-6-142,0 0 0,0 0 0,0-1 0,0 1 1,0-1-1,0 0 0,0 0 0,5-1 0,-6 0-290,1 0-1,-1 0 1,0 0 0,0 0-1,1 0 1,-1-1 0,0 0-1,0 1 1,0-1 0,4-4-1,11-10-1985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03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27 171 4224,'-7'-4'566,"5"4"-398,1-1-1,0 0 1,-1 1 0,1-1-1,-1 1 1,1-1 0,-1 1-1,1 0 1,-1 0 0,-2 0-1,57-4 6423,42-10-4862,-37 5-734,499-64 1421,-2 21-1475,-546 51-1017,155-7 419,-95 6-2847,-59 3 512,0 0 0,19 4 0,-15-2-577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04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310 383 4480,'0'-4'642,"0"-1"1,0 1-1,0-1 1,-1 0-1,0 1 0,1 0 1,-3-7-1,2 10-512,0 0-1,1 0 0,-1 0 0,0 1 1,1-1-1,-1 0 0,0 0 0,0 0 1,0 1-1,1-1 0,-1 0 1,0 1-1,0-1 0,0 1 0,0-1 1,0 1-1,0-1 0,0 1 0,-1 0 1,1-1-1,0 1 0,0 0 0,0 0 1,0 0-1,0 0 0,0 0 0,-1 0 1,1 0-1,0 0 0,0 1 1,0-1-1,0 0 0,0 1 0,-2 0 1,-11 5 227,-1 0 1,1 1 0,1 1 0,-1 0 0,1 1 0,-18 17 0,30-26-352,-82 71 479,74-62-492,0 0-1,1 0 1,0 1-1,1 0 1,0 1-1,-10 20 0,16-30 16,0 1-1,1 0 0,-1 0 0,0 0 0,1-1 1,-1 1-1,1 0 0,0 0 0,0 0 0,0 0 0,0 0 1,0 0-1,0 0 0,0 0 0,1 0 0,-1-1 1,1 1-1,-1 0 0,1 0 0,0 0 0,-1-1 1,1 1-1,0 0 0,0-1 0,0 1 0,1-1 0,-1 1 1,0-1-1,0 1 0,1-1 0,-1 0 0,1 0 1,-1 0-1,1 0 0,0 0 0,-1 0 0,1 0 0,3 1 1,0 0 67,0 0 0,1-1 1,0 1-1,-1-1 0,1 0 1,0-1-1,-1 1 0,1-1 0,0 0 1,0-1-1,10-1 0,-8-1-37,1 0 0,-1 0 0,0-1 0,0 0 0,0-1 0,-1 0 0,0 0 0,0 0-1,0-1 1,0 0 0,-1 0 0,0-1 0,0 0 0,-1 0 0,0 0 0,0-1 0,0 1 0,3-12-1,10-16 65,-3-2 0,-1 0 0,-1-1 0,-2 0 0,-2 0 0,-2-1 0,-1-1 0,0-48 0,-6 79-108,0 0-1,-1 0 1,0 0 0,-1 0 0,0 0-1,0 0 1,-1 1 0,-4-10 0,6 16-35,0 0 1,0-1-1,0 1 0,0 1 1,0-1-1,-1 0 1,1 0-1,-1 0 1,0 1-1,1-1 0,-1 1 1,0-1-1,0 1 1,0 0-1,0 0 1,0 0-1,0 0 0,0 0 1,0 0-1,-1 0 1,1 1-1,0-1 1,0 1-1,-1 0 0,1-1 1,0 1-1,-1 0 1,1 1-1,0-1 0,-1 0 1,1 1-1,0-1 1,0 1-1,-1-1 1,1 1-1,-4 2 0,3-1-210,0 0 0,0 0 0,0 0 0,0 0-1,0 1 1,0-1 0,0 1 0,1 0 0,-3 3 0,-8 13-1061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05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0 4064,'5'1'5964,"-5"-1"-5858,2 12 2782,-4 15-998,-2-15-1489,0 0 1,0-1 0,-1 0 0,-1 0-1,-8 13 1,-6 11 137,1 8-127,2 2 1,2 0-1,1 0 1,3 1-1,-9 81 0,18-110-371,0-1 0,2 1 0,0 0 0,1-1 0,0 1 0,1 0 0,1-1-1,7 20 1,-9-31 12,1-1-1,0 0 0,0 0 1,0 0-1,1 0 1,0 0-1,-1-1 0,1 1 1,0-1-1,1 0 0,-1 1 1,0-2-1,1 1 0,0 0 1,0-1-1,7 5 1,-5-5-15,-1-1 1,0 1-1,0-1 1,1 0-1,-1 0 1,1 0-1,-1-1 1,1 0-1,-1 0 1,1 0-1,-1-1 1,1 0-1,8-2 1,29-12-145,57-27 0,-69 28-573,-11 4-1884,25-18-1,-36 23 198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05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80 9216,'-13'-11'5278,"13"11"-5222,4-2 483,-1 1-1,1 1 0,0-1 1,0 1-1,4-1 1,41-2 941,50-6-304,173-33-787,-193 33-3813,-44 8 1350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05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45 6304,'-4'-14'2032,"4"14"-1880,0-1 0,1 0 0,0 0 0,-1 1 0,1-1 0,-1 0 0,1 1 0,0-1 0,-1 0 0,1 1 0,0-1 0,0 1 0,-1 0 0,4-2 856,-2 0-739,1-1-1,0 1 1,-1 1 0,1-1 0,0 0 0,0 1 0,0-1 0,1 1 0,-1 0 0,0 0 0,0 0 0,1 1 0,-1-1 0,0 1-1,1 0 1,5 0 0,-6 0-233,-1 1-1,0-1 0,1 1 0,-1 0 1,0 0-1,1 0 0,-1 0 1,0 1-1,0-1 0,0 0 0,0 1 1,0 0-1,0-1 0,0 1 1,-1 0-1,1 0 0,-1 0 0,1 0 1,-1 0-1,0 0 0,0 0 1,0 1-1,2 3 0,-1 2 78,0 0 0,0 0 0,-1 0 0,0 0-1,0 0 1,-1 0 0,0 0 0,-2 15 0,-2 3 374,-10 35-1,-31 82 1312,45-142-1760,-1 1 1,1-1-1,0 0 1,0 0 0,0 0-1,-1 1 1,1-1-1,0 0 1,1 0-1,-1 0 1,0 1-1,0 0 1,1-1-10,-1-1-1,1 1 1,-1-1-1,0 1 1,1-1-1,-1 1 1,1-1-1,-1 0 1,1 1-1,-1-1 1,1 0-1,-1 1 1,1-1-1,0 0 1,-1 0-1,1 1 1,-1-1-1,1 0 1,0 0-1,-1 0 1,1 0-1,0 0 1,-1 0-1,1 0 1,1 0-1,18-1-18,0-2 0,0 0 0,29-8 0,-29 6-1484,1 0 0,-1 2 0,32-2 1,-13 7-1151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31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391 344 1472,'2'-1'776,"-2"1"-517,1-1-1,17 0 7659,-28-4-6850,3 4-913,-1 1 0,1 0 0,-1 1-1,1 0 1,-1 0 0,1 0 0,-1 1 0,-12 5 0,-4 2 39,-27 15 0,27-12-112,0 2 1,2 0 0,-31 26-1,44-33-83,0 1 0,1 0 0,0 1 0,1 0 0,0 0 0,0 1 0,1 0 0,0 0 0,1 0 0,-6 17 0,9-23 5,1 1 0,0 0 1,0 0-1,1 0 0,-1-1 1,1 1-1,0 0 0,0 0 1,2 8-1,-1-10 16,-1 0 0,1-1 0,0 1 1,0 0-1,0-1 0,0 1 0,1-1 0,-1 1 1,1-1-1,-1 0 0,1 0 0,0 1 0,0-1 0,0-1 1,0 1-1,0 0 0,5 3 0,-1-2 22,0-1 0,0 1 0,1-1-1,-1 0 1,1-1 0,-1 1 0,1-1 0,-1-1-1,1 1 1,0-1 0,-1 0 0,1-1 0,0 1-1,-1-1 1,1-1 0,-1 1 0,1-1 0,8-4-1,-3 1 40,0-1-1,0 0 0,-1-1 0,0 0 0,0-1 1,0 0-1,-1-1 0,11-13 0,-9 9-10,-2-1-1,1 0 0,-2 0 1,0-2-1,10-23 0,-7 9 82,16-61 0,-24 72-121,0 0 0,-1-1 1,-1 0-1,-1 0 0,0 1 1,-5-38-1,3 48-33,-1 0 0,0 0 1,0 1-1,-1-1 0,0 1 1,0-1-1,-1 1 0,0 0 1,-1 1-1,0-1 0,0 1 0,0 0 1,-1 0-1,0 0 0,0 1 1,-1 0-1,-8-6 0,3 4-32,0 1 0,-1 0 0,1 1 0,-2 1 0,1 0 0,-1 0 0,1 2 0,-1 0 0,0 0 0,0 1 0,-1 1 0,1 0 0,0 1 0,0 1 0,-1 0 0,1 1 0,0 0 0,0 1 0,-14 5 0,23-6-150,0 0 1,0 0-1,1 0 0,-1 1 0,0 0 1,1 0-1,-1 0 0,1 0 0,0 1 0,0 0 1,-6 7-1,10-9-368,0-2 444,0 0-1,0 0 0,0 1 0,0-1 1,0 0-1,0 1 0,0-1 0,0 0 1,17 9-5081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5:52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0 140 6144,'31'-19'2784,"101"4"-2432,-66 4 256,0 3-416,48-12-160,-1 1-32,24 0 480,-14 6-256,3 1-3552,-16 9 1824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32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74 2656,'-40'-7'8323,"40"7"-8215,5-11 806,-5 10-686,3-3-80,1-1 1,-1 1-1,1 0 0,-1 0 0,1 0 1,0 0-1,1 1 0,-1-1 1,7-3-1,-9 6-146,0-1 0,0 1 0,1 0 1,-1 0-1,1 0 0,-1 0 0,1 0 0,-1 0 0,1 1 1,-1-1-1,1 1 0,0 0 0,-1 0 0,1 0 0,-1 0 1,1 0-1,0 1 0,-1-1 0,1 1 0,-1-1 0,6 3 1,-6-1 5,0-1 0,0 1 0,0 0 0,-1 0 0,1 0 1,0 0-1,-1 1 0,1-1 0,-1 0 0,0 1 1,0-1-1,0 1 0,0-1 0,0 1 0,0-1 0,-1 1 1,1 0-1,-1 3 0,1 3 65,0 1 1,-1-1-1,0 0 1,-2 12-1,-2-4 184,0 0 0,-1 0 1,-13 28-1,3-6 677,12-33-588,0 1 1,0-1-1,-5 7 1,4-6 117,60-15 1046,-30 0-1522,8-3-181,-11 8-3575,-19 4 2680,-1-1 1,0 1 0,1 0 0,-1 0-1,0 0 1,5 2 0,9 5-2070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33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47 2912,'-1'-1'260,"0"0"0,-1 0 0,1 1 1,0-1-1,-1 0 0,1 1 0,0-1 0,-1 1 0,1-1 0,0 1 1,-1 0-1,1-1 0,-1 1 0,1 0 0,-1 0 0,1 0 1,-1 0-1,1 0 0,-1 0 0,1 1 0,0-1 0,-1 0 1,1 1-1,-1-1 0,1 1 0,0 0 0,-1-1 0,1 1 0,-2 1 1,-8 3 392,3-1-369,0 1 0,1 0 0,-1 0 0,1 0 0,0 1 0,1 0 0,-1 1 0,1-1 0,0 1 0,1 0 0,-1 1 0,1-1-1,1 1 1,0 0 0,0 0 0,-3 11 0,-1 4-31,1 0 1,1 1-1,2 0 0,0 0 1,0 24-1,3-36-211,1 0 0,1 0 0,0-1-1,0 1 1,1 0 0,1-1 0,0 1 0,0-1 0,1 0 0,8 15 0,-10-21-10,1 0 1,0 0 0,1 0-1,-1 0 1,1-1-1,0 1 1,0-1 0,1 0-1,-1 0 1,1-1-1,0 1 1,0-1 0,0 0-1,0 0 1,0-1-1,1 0 1,-1 0-1,1 0 1,0 0 0,-1-1-1,1 0 1,9 0-1,-7 0 14,0-1 0,0 0 1,0-1-1,-1 0 0,1 0 0,0-1 0,-1 0 0,1 0 0,-1-1 0,1 0 0,-1 0 0,0-1 0,0 0 0,-1 0 0,1-1 0,-1 1 0,0-1 0,8-9 0,15-22 146,41-68 0,-69 103-192,134-228 32,-131 221-57,-1 1 0,0-1 0,0 1-1,0-1 1,-1 0 0,2-14 0,-4 19 5,0 0 0,0 0 0,0 0 0,0 0 0,0 0 0,-1 1 0,0-1 0,1 0 0,-1 0 0,-1-3 0,1 5 0,0-1 1,0 1 0,0-1-1,0 1 1,0 0 0,0-1 0,0 1-1,-1 0 1,1 0 0,0 0 0,-1 0-1,1 0 1,-1 0 0,1 0-1,-1 0 1,1 1 0,-1-1 0,-2 0-1,0 0-41,0 0-1,0 1 1,0-1-1,0 1 1,0 0-1,0 0 1,0 0-1,0 1 0,1-1 1,-1 1-1,-5 1 1,2 1-3,0 0 0,0 0 0,1 0 0,-1 1 0,-8 6 0,0 2 195,1 0 0,0 1 1,-22 28-1,25-27 33,2 0 1,-1 0-1,2 1 1,0 0-1,1 1 1,0 0-1,2 0 0,0 0 1,0 1-1,-2 20 1,6-27-75,-1 0 1,2 1 0,-1-1-1,2 1 1,-1-1-1,1 1 1,1-1 0,0 0-1,0 0 1,1 1 0,1-2-1,-1 1 1,1 0-1,1-1 1,0 0 0,0 0-1,13 15 1,-12-16-59,1-2 0,0 1 1,0-1-1,1 0 0,0 0 0,0-1 1,0 0-1,1 0 0,16 5 0,-13-6-402,0-1-1,1 0 1,-1-1-1,1 0 0,0-1 1,23-1-1,-22-1-1577,0 0 0,15-4 0,7-6-5066,-10 3 3046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34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24 193 3552,'-23'4'6336,"33"-5"-3360,145-32 1896,6-1-3606,-94 17-791,240-53 559,-28 33-937,-222 34-142,2 2 1,104 11-1,-143-7 111,37 11 0,-50-12-492,1 1-1,-1 0 1,0 0-1,0 0 1,-1 1-1,1 0 1,-1 1-1,7 5 0,-4 2-3114,-4 2 1099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34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282 463 4640,'-2'-2'288,"0"-1"0,0 1 0,0-1 0,0 1 0,-1 0 0,1 0 0,-1 0 0,0 0 0,1 0 0,-1 0 0,0 1 0,0 0 0,0-1 0,0 1 0,0 0 0,0 0 0,0 1 0,0-1 0,-6 0 0,3 1-20,1 1 1,-1-1-1,1 1 0,-1 0 0,1 1 0,-1-1 0,1 1 0,-1 0 0,1 0 0,-8 6 0,1-2-65,2 2-1,-1-1 1,1 2 0,0-1-1,1 1 1,0 1 0,1 0-1,-1 0 1,2 0 0,0 1-1,0 0 1,-6 15 0,9-19-113,-2 6 52,0 0 0,-7 22 0,12-33-116,1 1 0,-1 0 0,0 0 0,1 0 0,-1-1 0,1 1-1,0 0 1,0 0 0,0 0 0,1 0 0,-1 0 0,1 0 0,-1-1 0,1 1 0,0 0 0,0 0-1,0-1 1,0 1 0,2 2 0,-1-3 23,0-1-1,-1 1 0,1-1 1,0 0-1,0 1 0,0-1 1,0 0-1,0 0 1,0 0-1,0 0 0,0-1 1,1 1-1,-1-1 0,0 1 1,0-1-1,1 0 1,-1 0-1,0 0 0,0 0 1,1 0-1,2-1 1,4 0 48,0 0 1,-1-1-1,1-1 1,10-3-1,-2-2-27,-1 0 1,0 0-1,-1-2 0,1 0 1,-2 0-1,1-2 0,-2 0 1,0 0-1,0-1 0,-1-1 1,14-20-1,-7 5 44,-1-1 0,-1 0 0,-2-2 0,22-64-1,-32 80-88,0-1 0,-1 1 0,-1-1 0,-1 0-1,0 0 1,-1-21 0,-2 29-23,1 0 1,-2 0-1,1 0 1,-1 1-1,0-1 1,-1 0-1,0 1 1,-1-1-1,1 1 1,-1 0-1,-1 0 0,0 0 1,-8-10-1,5 11-40,1 0 0,-1 0-1,0 0 1,-1 1 0,0 0-1,0 1 1,0 0 0,-1 0-1,1 1 1,-1 1-1,0-1 1,0 1 0,-13-1-1,16 2-60,-1 1-1,1 0 1,-1 1-1,1-1 1,-1 1-1,1 1 1,-1 0-1,1 0 1,0 0-1,-1 1 0,1 0 1,0 0-1,0 1 1,0 0-1,0 0 1,1 1-1,-1-1 1,1 2-1,-8 6 0,12-10-180,0 0 0,1 1 0,-1-1-1,1 1 1,-1 0 0,1-1 0,0 1-1,-1 0 1,1 0 0,0 0 0,0 0-1,0 0 1,1 0 0,-1 0-1,0 0 1,1 0 0,-1 0 0,1 0-1,0 0 1,0 1 0,0-1 0,0 0-1,0 0 1,0 0 0,0 0 0,1 0-1,-1 1 1,2 1 0,7 16-2216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36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3808,'0'-3'762,"0"1"-99,0 0-1,0 0 1,0 1-1,0-1 1,0 0-1,1 0 1,-1 1-1,0-1 1,1 0-1,-1 0 1,2-2-1,-1 2-451,1 1 1,-1 0-1,0-1 0,1 1 0,-1 0 0,1 0 1,-1 0-1,3-1 0,12-7 388,0 1 0,33-11 0,-41 17-573,-1 0 0,0 0 0,1 1 1,-1 0-1,1 0 0,0 1 0,-1 0 0,1 0 0,12 3 1,-17-3 6,0 1 0,0 0 0,-1 0 0,1 0 0,-1 1 0,1-1 0,-1 1 0,0-1 0,1 1 0,-1 0 0,0 0 0,0 0 0,0 0 0,0 0 0,0 0 0,-1 1 0,1-1 0,-1 1 0,0-1 0,1 1 0,-1-1 0,0 1 0,0 0 0,-1-1 0,2 4 0,0 9 273,0-1 1,-1 1-1,-1 26 1,-1-6-56,2-24-221,0 0 0,0-1 0,1 1-1,1-1 1,-1 1 0,2-1 0,-1 0-1,1 0 1,1 0 0,0 0 0,0-1-1,1 0 1,1 0 0,-1-1 0,1 1-1,0-1 1,1-1 0,0 0 0,0 0-1,1 0 1,0-1 0,0 0-1,0-1 1,1 0 0,12 5 0,-14-7-175,0 0 0,-1-1 0,1 0 0,0 0 1,1-1-1,-1 0 0,0 0 0,0-1 0,0 0 1,1 0-1,-1-1 0,14-3 0,-18-1-473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36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596 10 3904,'0'0'1253,"-6"-10"1184,6 10-2384,0 0-1,0 0 1,0 0-1,1 0 0,-1 0 1,0 0-1,0 0 0,0 0 1,0 1-1,1-1 0,-1 0 1,0 0-1,0 0 1,0 0-1,0 0 0,0 0 1,1 0-1,-1 0 0,0 1 1,0-1-1,0 0 0,0 0 1,0 0-1,0 0 1,0 0-1,0 1 0,1-1 1,-1 0-1,0 0 0,0 0 1,0 0-1,0 1 0,0-1 1,0 0-1,0 0 0,0 0 1,0 0-1,0 1 1,0-1-1,0 0 0,0 0 1,0 0-1,0 0 0,0 1 1,0-1-1,-1 0 0,1 0 1,0 0-1,0 0 1,0 1-1,0-1 0,0 0 1,0 0-1,0 0 0,0 0 1,-1 0-1,1 1 0,-8 10 796,7-10-551,-14 16 568,-2 0 0,-20 17 0,1-2-116,7-4-357,-303 313 1973,296-301-2376,19-22-416,1 0 1,-25 39-1,34-40-837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36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 6656,'-5'-6'2963,"10"3"-950,15 3 407,-13 0-1624,-6 0-746,1 0 0,-1 0 0,1 0 0,0 1 0,-1-1 0,1 0 0,-1 0 0,1 1 0,-1-1 0,1 1 0,-1 0 0,1-1 0,-1 1 0,0 0 0,3 1 0,-3 0-26,0-1-1,-1 0 0,1 0 0,0 0 0,-1 1 0,1-1 1,-1 0-1,1 0 0,-1 1 0,0-1 0,1 0 0,-1 1 0,0-1 1,0 1-1,0-1 0,0 0 0,0 1 0,0-1 0,-1 3 1,-1 3 216,-1 1 0,1-1 0,-2 0 0,1 0 0,-1 0 0,0 0 0,0 0 0,-11 11 0,-6 12 847,-7 19 572,26-40-972,5-5 48,15-5 420,-5-2-980,11 0-400,44-11 0,-2-1-3790,-54 13 1690,0 1 0,0 0 0,21 2 0,-6 3-1024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37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3648,'-2'3'1121,"2"-2"-747,-1-1-1,1 1 1,0 0 0,-1 0-1,1 0 1,0 0 0,0 0-1,-1 0 1,1 0 0,0 0-1,0 0 1,0 0 0,0 0-1,1 0 1,-1 1-1,0 8 640,-6 24 1809,2-13-1859,1 0-1,1 0 0,0 40 0,8 7-704,0 18-650,0-30-3473,-3-44 2137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38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67 8384,'-13'-12'3808,"23"7"-3328,-2 2 2144,5 3-1536,10-8 1695,8 5-1599,8-9 704,1 8-1088,7-4-64,2 4-448,-5 1-288,-1 3 0,-7-5-2400,-5 10 1312,-5-5-4703,-4 3 3231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39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459 356 3808,'-5'-7'1510,"5"6"-1316,-1 0 1,1 0 0,-1 0 0,1 1-1,-1-1 1,1 0 0,-1 0 0,0 1-1,1-1 1,-1 1 0,0-1 0,0 0-1,1 1 1,-1-1 0,0 1 0,0 0-1,0-1 1,0 1 0,1 0 0,-1-1-1,0 1 1,0 0 0,0 0 0,-2 0-1,-2-1 115,0 1 1,0 0-1,0 0 0,0 1 0,0-1 0,1 1 0,-1 0 0,-8 3 1,-37 18 1210,32-13-1039,-32 15 471,-52 35-1,79-44-838,1 1-1,1 1 0,0 1 0,-23 26 0,41-40-100,0-1 0,0 1 0,0 0 0,0 0 0,1 0 0,-1 1-1,1-1 1,0 0 0,1 1 0,-1 0 0,1-1 0,-2 8 0,3-10-5,0-1 0,0 1 1,0 0-1,0-1 0,0 1 1,1-1-1,-1 1 0,0-1 1,1 1-1,-1-1 0,1 1 0,0-1 1,-1 1-1,1-1 0,0 0 1,0 1-1,0-1 0,1 2 1,1-1 9,-1 0-1,0 0 1,0-1 0,1 1 0,-1-1 0,1 0 0,-1 0 0,1 0 0,4 2 0,4-1 81,-1 0 1,0-1-1,0 0 0,17-1 1,-13-1-39,0-1 0,-1 0 0,1 0 0,-1-1 1,0-1-1,0 0 0,0-1 0,-1-1 0,1 0 0,-1 0 0,-1-1 1,1-1-1,-1 0 0,0 0 0,-1-1 0,0 0 0,13-17 0,-6 5 40,-1-1-1,-2-1 0,13-24 1,-18 28-14,-1 1 1,0-1 0,-2 0 0,8-34 0,-12 42-84,-1-1 0,-1 1 0,0-1 0,-1 0 0,0 1 0,0 0 0,-1-1 0,-7-20 0,5 20-32,-1 0 0,0 0 0,-1 1 1,0 0-1,-1 0 0,0 0 0,-1 1 0,0 0 0,0 0 0,-1 1 1,-1 0-1,1 1 0,-1 0 0,-1 1 0,0-1 0,-17-7 0,18 10-224,-1 1-1,0 0 1,0 1-1,-1 0 1,1 1-1,0 0 0,-1 1 1,1 0-1,-1 1 1,-21 2-1,31-1 33,1-1 0,-1 0 0,1 1-1,-1-1 1,1 1 0,0 0 0,-1 0 0,1-1 0,0 1-1,-1 0 1,1 0 0,0 0 0,0 0 0,0 0 0,0 1-1,-1 1 1,0 7-1453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03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1027 2816,'1'1'204,"-1"-1"1,1 1-1,-1 0 0,1 0 0,0-1 1,-1 1-1,1-1 0,0 1 1,0 0-1,0-1 0,-1 1 1,1-1-1,0 0 0,0 1 0,0-1 1,0 0-1,0 1 0,0-1 1,0 0-1,0 0 0,0 0 1,0 0-1,0 0 0,0 0 0,1 0 1,5-4 26,0 0 1,-1 0 0,1 0-1,-1-1 1,0 0-1,0 0 1,-1-1 0,8-8-1,-6 6-97,18-19 128,2 1-1,39-31 0,-38 34 7,-1-2 0,27-31-1,-32 33-227,-18 19-163,1-1-1,-1 1 1,1-1-1,0 1 1,0 1-1,10-6 1,-14 8 102,0 1 0,0 0 1,0 0-1,0 0 0,0 1 0,-1-1 0,1 0 1,0 0-1,0 0 0,0 1 0,0-1 0,-1 0 1,1 1-1,0-1 0,0 0 0,-1 1 0,1-1 1,0 1-1,-1 0 0,1-1 0,0 1 0,-1-1 1,1 1-1,-1 0 0,1 0 0,-1-1 0,1 1 0,-1 0 1,0 0-1,1-1 0,-1 1 0,0 0 0,1 1 1,8 28-158,-4 1 266,-1 0 1,-1 0 0,-2 0-1,-1 1 1,-1-1 0,-2 0-1,-8 35 1,8-49 82,0-1 104,0 1-1,-8 20 1,9-33-133,1 0 0,-1 0 0,0 0 0,0 0-1,0-1 1,-1 1 0,1-1 0,-1 1 0,0-1 0,0 0 0,0 0-1,-1 0 1,-6 4 0,8-6-69,0 0 1,0 0-1,-1 0 0,1 0 0,0 0 0,-1-1 1,1 1-1,0-1 0,-1 0 0,1 1 1,-1-1-1,1 0 0,0 0 0,-1-1 0,-3 0 1,1 0-14,1-1-1,0 1 1,0-1 0,0 0 0,0 0 0,0-1 0,1 1 0,-5-4 0,-4-5-8,-1-2-1,2 1 1,-16-23-1,24 32-42,-12-19-504,0-1 0,1-1 1,-14-33-1,41 63-518,8 6 942,1-1 1,0-1 0,1-1 0,0-2-1,0 0 1,1-1 0,30 4-1,-39-9 148,0 0-1,1-1 1,-1 0-1,1-1 1,-1-1-1,1-1 1,-1 0-1,0-1 1,0 0-1,-1-2 1,1 1-1,18-12 1,-13 5 178,-2 0 1,30-27-1,30-36 220,-62 59-367,34-43 84,-46 56-193,-1-1 0,1-1 0,-1 1 0,0 0 0,0-1 0,0 0 0,-1 1 0,1-1 0,-1 0 0,2-8 0,-6-5-2,2 18-11,0 0 0,0-1 0,0 1 0,0 0 0,0-1-1,0 1 1,0 0 0,-1 0 0,1-1 0,0 1 0,0 0 0,0 0 0,0-1 0,0 1 0,0 0 0,-1 0 0,1-1 0,0 1 0,0 0 0,0 0 0,0 0 0,-1 0-1,1-1 1,0 1 0,0 0 0,-1 0 0,1 0 0,0 0 0,0 0 0,-1-1 0,1 1 0,0 0 0,0 0 0,-1 0 0,1 0 0,0 0 0,0 0 0,-1 0-1,1 0 1,0 0 0,-1 0 0,1 0 0,0 0 0,0 0 0,-1 1 0,1-1 0,0 0 0,0 0 0,-1 0 0,1 0 0,0 0 0,0 0 0,-1 1 0,-6 5-147,1 1 0,0 0 0,0 1 0,1 0 0,0-1 0,0 2 0,0-1 0,-4 14 0,2-6 162,2 1-1,0 0 1,-5 34 0,8-35-22,1 0-1,1 0 1,2 19 0,-2-28 71,1 1 0,1-1 0,0 0 0,0 1 0,0-1 1,0 0-1,1 0 0,1 0 0,4 7 0,-7-12-24,0-1 0,-1 0 0,1 0 0,0 0 0,0 0 0,0 0 0,0 0 0,1 0 0,-1 0 0,0 0 0,0-1 0,0 1 0,1 0 0,-1-1 0,0 1 0,1-1 0,-1 0 0,1 1 0,-1-1 0,0 0-1,1 0 1,-1 0 0,1 0 0,-1 0 0,3 0 0,-1-1 64,1 0-1,-1 0 0,0 0 0,0-1 1,0 1-1,0-1 0,0 0 1,0 0-1,4-3 0,120-115 904,-51 45-802,-50 51-349,-1-2-1,-1-1 0,25-35 1,-59 81-338,-12 34 0,16-37 452,1 1 1,1-1 0,-4 32 0,4 52-72,4-89 154,0-1 1,1 1 0,1 0-1,4 18 1,-5-25 0,0-1 1,0 0-1,0 0 1,1 0-1,-1 0 1,1 0-1,-1 0 1,1 0-1,0-1 1,0 1-1,1-1 1,-1 1-1,0-1 1,1 0-1,0 0 1,-1 0-1,1 0 1,0 0-1,4 1 1,-5-2-14,0-1 1,-1 0-1,1 1 1,0-1-1,0 0 1,0 0-1,-1 0 1,1 0-1,0-1 1,0 1-1,0 0 1,-1-1-1,1 1 1,0-1 0,-1 1-1,1-1 1,0 0-1,-1 0 1,1 0-1,-1 0 1,1 0-1,-1 0 1,0 0-1,2-2 1,3-4 53,0 1 1,0-1-1,6-12 0,-10 17-54,60-101 481,-36 57-589,38-51 0,-43 74-575,-22 32 578,0 1 0,-5 17 0,3-13 3,-30 175-122,18-88 127,-56 318 182,54-340 76,5-28 520,9-39-60,4-31 91,12-63-521,45-153 1,17 17-475,-54 168 241,2 1 0,2 2 0,2 0 0,3 2 0,48-59-1,-52 72-87,-12 13-70,1 1 1,0 1-1,34-29 0,-48 46 154,0-1 1,0 0-1,0 1 1,0-1-1,0 0 1,0 1-1,0-1 0,0 1 1,0-1-1,0 1 1,1 0-1,-1 0 1,0-1-1,0 1 1,0 0-1,1 0 1,-1 0-1,0 0 0,0 0 1,0 1-1,1-1 1,1 1-1,-2-1 9,1 1 0,-1 0-1,1 0 1,-1 1-1,1-1 1,-1 0 0,0 0-1,1 1 1,-1-1-1,0 1 1,0-1 0,0 1-1,1 2 1,1 1 9,-1 1 0,0 0-1,0 0 1,0 0 0,-1 0 0,0 0 0,1 12 0,-3 4 12,-1-1 1,-1 1 0,0-1 0,-2 0 0,-7 21 0,2-11 92,-2-1 0,-26 47 1,36-73-51,-1 0 1,0 0 0,0 0 0,0 0 0,0 0-1,0 0 1,-1-1 0,0 0 0,-5 5 0,7-7-25,0 0 1,1 0 0,-1-1 0,0 1 0,0 0 0,0-1 0,0 1-1,0-1 1,0 0 0,0 0 0,0 0 0,0 0 0,0 0 0,1 0-1,-1 0 1,0 0 0,0-1 0,0 1 0,0-1 0,0 1 0,0-1-1,0 0 1,1 0 0,-1 0 0,0 0 0,-2-2 0,-1-1 22,-1-1-1,1 0 1,0 0 0,0 0 0,0 0 0,-6-11-1,-18-39-65,-1 1-599,30 53 607,-10-15-493,10 11 64,8 8-26,6 7 435,1 0 0,1-2 0,0 0 1,0-1-1,0 0 0,1-1 1,0-1-1,0-1 0,0 0 1,23 1-1,-26-4 61,0 0-1,1-1 1,-1-1 0,1 0 0,-1-1 0,1-1-1,-1 0 1,0-1 0,-1 0 0,1-1-1,-1-1 1,0 0 0,14-9 0,-2-1 67,-1-2 0,-1 0-1,-1-1 1,-1-1 0,0-2 0,23-31 0,-41 50-86,0-1 1,-1 0-1,0 0 1,0 0 0,0 0-1,0 0 1,0-1-1,-1 1 1,0 0-1,0-1 1,0 1-1,-1-1 1,1 1 0,-1-1-1,0 1 1,0-1-1,-1 1 1,1-1-1,-1 1 1,0-1-1,0 1 1,-1 0 0,-2-7-1,3 9-56,0 0 0,0 1 0,0-1 0,0 1 0,0-1 0,-1 1 0,1-1 0,0 1 0,-1 0 0,1-1 0,-1 1 0,1 0 0,-1 0 0,0 0 0,1 0 0,-1 1 0,0-1 0,0 0 0,0 1 0,1-1 0,-1 1-1,0 0 1,0-1 0,0 1 0,0 0 0,0 0 0,0 0 0,0 1 0,1-1 0,-1 0 0,0 1 0,0-1 0,0 1 0,0 0 0,1-1 0,-1 1 0,0 0 0,1 0 0,-1 0 0,0 0 0,1 0 0,0 1 0,-3 1 0,-3 5-30,1 1-1,-1-1 1,1 1 0,1 1 0,0-1 0,0 1-1,1 0 1,0 0 0,0 1 0,1-1-1,1 1 1,0-1 0,-1 14 0,2-17 70,1 1 0,0 0 1,0 0-1,1-1 0,0 1 0,0 0 1,1-1-1,-1 1 0,2-1 0,-1 0 1,1 0-1,0 0 0,1 0 0,0 0 1,0 0-1,0-1 0,1 0 0,0 0 1,7 7-1,-7-10 36,-1 0 0,1 0 0,0-1 0,-1 1 0,1-1 0,0 0 0,1-1 0,-1 1 0,0-1 0,0 0 0,1-1 0,-1 1 0,1-1 0,-1 0 0,0 0 0,1-1 0,8-1 0,5-2 79,-1 0 0,1-1 0,29-13 1,66-35 240,-97 44-279,-1-1-1,0-1 1,-1 0 0,22-21 0,-34 29-75,0 0-1,-1 0 1,0 0 0,1-1-1,-1 1 1,0-1-1,0 1 1,2-8 0,-4 9-15,1 1 0,-1-1 0,1 0 0,-1 1 0,0-1 0,0 1 0,0-1 0,0 0 0,0 1 0,0-1 0,0 1 0,0-1 0,-1 0 0,1 1 0,-1-1 0,1 1 0,-1-1 0,0 1 0,1-1 0,-1 1 0,0 0 0,0-1 0,0 1 0,0 0 0,-2-2 0,-2-1-19,-3-3-405,8 7 426,0 0 0,0 0 0,0 0 0,0 0 0,0 0 0,0 0 0,0 0 0,0 0 0,0 0 0,0 0 0,0 0 0,0 0 0,0 0 0,0 0 0,0 0 0,1-1 0,-1 1 0,0 0 0,0 0 0,0 0 0,0 0 0,0 0 0,0 0 0,0 0 0,0 0 0,0 0 0,0 0 0,0 0 0,0 0 0,0 0 0,0 0 0,0 0 0,0-1 0,0 1 0,0 0 0,0 0 0,39 5 122,-28 0-156,1-1 1,19 13 0,-14-8-46,-16-8 86,1 0 1,-1 0-1,1 0 0,-1 0 0,1 1 1,-1-1-1,0 0 0,0 1 0,0-1 0,0 1 1,0-1-1,0 1 0,0 0 0,0-1 1,0 1-1,-1 0 0,1 0 0,-1-1 1,1 1-1,-1 0 0,0 3 0,1 5-6,-2-1 0,1 0-1,-3 13 1,-1 11 1,5-6 11,1 0 1,7 29-1,-9-53 16,1 0 1,-1-1-1,1 1 0,0-1 0,0 1 1,0-1-1,0 1 0,0-1 1,0 0-1,1 0 0,-1 1 0,1-1 1,0 0-1,-1 0 0,1 0 0,0-1 1,4 4-1,-5-5 2,0 1 1,0-1-1,0 0 0,0 0 1,0 1-1,0-1 0,0 0 1,0 0-1,0 0 0,1 0 1,-1 0-1,0-1 0,0 1 1,0 0-1,0 0 0,0-1 1,0 1-1,0 0 0,0-1 1,0 1-1,0-1 0,0 0 1,-1 1-1,1-1 0,0 0 1,1-1-1,22-21 211,-24 23-229,33-36 156,2 2 0,65-50 0,88-43-530,-184 124 325,0 1 1,-1 0-1,1 0 0,0 0 1,1 0-1,-1 1 0,0 0 0,0 0 1,0 0-1,7-1 0,-8 2 14,1 1 1,-1-1-1,0 1 0,1-1 0,-1 1 0,0 0 0,1 0 0,-1 1 0,0-1 0,0 1 1,0-1-1,0 1 0,5 4 0,17 14 203,23 24-1,-46-43 86,-3-10 235,0 6-483,0 0 1,-1 0-1,1 0 0,-1 0 1,1 0-1,-1 0 0,0 0 1,0 0-1,0 1 0,0-1 1,-1 1-1,1 0 0,-1-1 1,1 1-1,-1 0 0,0 1 1,0-1-1,0 0 0,0 1 1,0 0-1,0-1 0,0 1 1,0 0-1,-1 1 0,1-1 1,0 1-1,-4-1 0,1 1-45,-1 0 0,1 0 0,-1 1-1,1 0 1,-1 0 0,1 0 0,-1 1-1,1 0 1,0 0 0,0 1 0,0 0-1,0 0 1,-7 5 0,8-5 13,0 1-1,0 0 1,1 0 0,0 0-1,-1 0 1,2 0 0,-1 1-1,0 0 1,1 0 0,0 0 0,0 0-1,0 0 1,1 1 0,0-1-1,0 1 1,0 0 0,0 0 0,1 0-1,0-1 1,1 1 0,-1 0-1,1 0 1,0 0 0,0 0-1,1 0 1,2 10 0,0-6 56,0 0 1,1-1 0,0 1-1,0-1 1,1 0-1,0 0 1,1 0-1,0-1 1,0 0 0,1 0-1,0-1 1,0 0-1,12 10 1,-13-12-5,0-1 1,0 0-1,1 0 1,-1-1-1,1 1 0,-1-1 1,1-1-1,0 1 0,0-1 1,0-1-1,1 1 1,-1-1-1,0 0 0,1-1 1,-1 0-1,0 0 1,1 0-1,-1-1 0,12-3 1,-7 0 16,0-1 1,0 0 0,-1 0-1,0-2 1,0 1-1,13-12 1,58-54 150,-69 59-157,1 0 68,-1 0 0,0-1-1,21-31 1,-34 45-122,1-1 0,-1 1 0,0-1 0,1 0 0,-1 1 0,0-1 0,1 0 0,-1 1 0,0-1 1,0 0-1,0 0 0,1 1 0,-1-1 0,0 0 0,0 0 0,0 1 0,0-1 0,0 0 0,-1 0 0,1 0 0,0 1-1,0 0 1,-1 0 0,1-1-1,0 1 1,-1 0 0,1 0-1,0-1 1,-1 1-1,1 0 1,0 0 0,-1 0-1,1 0 1,-1 0 0,1 0-1,0 0 1,-1-1 0,1 1-1,0 0 1,-1 0 0,1 0-1,-1 0 1,1 1 0,-1-1-1,-2 0-45,-1 1 0,1 0 1,0 0-1,0 0 0,0 1 0,-5 2 0,3 0 30,0 0 0,0 0 0,0 1-1,1 0 1,-1-1 0,1 2 0,1-1 0,-1 0 0,1 1 0,-1 0 0,2 0 0,-5 11 0,4-9 34,1 0 1,0 1-1,0-1 1,1 0 0,0 0-1,0 1 1,1-1 0,0 1-1,2 13 1,-1-18 7,0 0 0,1-1 1,-1 1-1,1 0 0,-1-1 0,1 1 0,0-1 1,0 1-1,1-1 0,-1 0 0,1 0 1,-1 0-1,6 3 0,-6-4 16,0 0 1,1 0-1,0 0 1,-1-1-1,1 1 0,0-1 1,0 0-1,0 0 1,0 0-1,0 0 1,0 0-1,0-1 0,0 1 1,0-1-1,0 0 1,0 0-1,5 0 0,1-2 2,-1 0 0,1-1 0,0 0-1,-1 0 1,0-1 0,1 0 0,-1 0-1,-1-1 1,9-6 0,-2 0 52,0-1 1,-1-1-1,19-22 1,-28 29-53,1 0 0,-1 0 1,0-1-1,-1 1 0,0-1 1,0 0-1,0 0 0,-1 0 1,0 0-1,0-1 0,0-7 1,-1 12-51,-1 1 0,0-1 1,0 0-1,0 1 0,0-1 0,-1 0 1,1 1-1,-1-1 0,1 1 0,-1-1 1,0 1-1,0-1 0,0 1 1,-1-1-1,1 1 0,0 0 0,-1 0 1,1 0-1,-1 0 0,0 0 1,0 0-1,0 0 0,0 0 0,0 1 1,0-1-1,0 1 0,-1-1 1,1 1-1,0 0 0,-1 0 0,1 0 1,-1 0-1,1 1 0,-4-2 0,-13 0-40,-1 0-1,1 2 0,-1 0 0,-33 4 0,49-3 45,0 0 0,0 0 0,1 0-1,-1 0 1,1 1 0,-5 1 0,-8 3-34,17-6 52,-1 0-1,0 0 0,0 0 0,0 0 0,0 0 0,0 0 1,0 1-1,1-1 0,-1 0 0,0 0 0,0 0 0,0 0 1,0 0-1,0 0 0,0 0 0,1 0 0,-1 0 0,0 0 1,0 0-1,0 0 0,0 1 0,0-1 0,0 0 0,0 0 1,0 0-1,0 0 0,0 0 0,1 0 0,-1 0 0,0 1 1,0-1-1,0 0 0,0 0 0,0 0 0,0 0 0,0 0 1,0 1-1,0-1 0,0 0 0,0 0 0,0 0 0,0 0 1,0 0-1,0 0 0,0 1 0,-1-1 0,1 0 0,0 0 1,0 0-1,0 0 0,0 0 0,0 0 0,0 1 0,0-1 1,0 0-1,0 0 0,0 0 0,-1 0 0,1 0 0,0 0 1,0 0-1,0 0 0,0 0 0,13 0 50,0-2-1,23-5 1,12-2 36,15 0 29,1-1-219,1 2 0,90 3-1,-148 5 106,0 0 0,0 1 0,1 1-1,-1-1 1,0 1 0,8 3 0,-13-4-7,-1 0 0,1 0 0,0 0 0,0 0 0,-1 0 0,1 0 0,0 0 0,-1 1 0,1-1 0,-1 0 0,0 1 1,1-1-1,-1 1 0,0 0 0,0 0 0,0-1 0,0 1 0,0 0 0,-1 0 0,1 0 0,0 0 0,-1 0 1,1 0-1,-1 0 0,0 0 0,0 2 0,-1 6 55,0 0 1,0 0-1,-2 0 1,1 0-1,-1 0 1,0 0-1,-8 14 1,-2 7 172,14-33 107,3-9-88,0-1-1,13-20 1,-9 21-302,0 0-1,1 0 1,1 1 0,0 1-1,0-1 1,1 2 0,0-1-1,0 2 1,15-9 0,-23 15 29,0 0 0,0 0 0,0 0 0,0 0 0,0 1 1,0-1-1,1 1 0,-1 0 0,4 0 0,-6 0 22,0 0 1,0 0-1,0 0 0,1 1 0,-1-1 1,0 0-1,0 0 0,0 1 0,0-1 1,0 1-1,0-1 0,0 1 1,0 0-1,0-1 0,0 1 0,0 0 1,0 0-1,0 0 0,-1 0 1,1-1-1,0 1 0,-1 0 0,1 0 1,0 0-1,-1 0 0,1 3 0,1 2-34,-1 0 0,0 0 0,-1 0 0,0 9 0,0-9 56,0 0 1,0 0-1,1 0 0,0 0 0,0 0 0,0-1 1,2 7-1,-1-9 3,-1 0 0,1 0 1,0 0-1,-1 0 0,1 0 0,1 0 1,-1 0-1,0 0 0,1-1 0,-1 1 1,1-1-1,0 0 0,0 0 0,-1 0 1,2 0-1,-1-1 0,3 2 1,0-1 24,-1 0 0,1-1 0,0 0 1,0 0-1,0 0 0,-1-1 0,1 0 1,0 0-1,12-2 0,33-8 128,0-3 0,-1-1 0,59-26 0,4-14-104,-20 8-251,-74 36 126,-17 7 18,-12 3-98,1 2 83,0 0 1,0 1-1,0 0 0,1 1 0,-1-1 0,1 1 1,0 1-1,0 0 0,1 0 0,-8 7 0,-1 1 33,1 1 0,1 1 0,-19 25 0,27-33 11,1 1 0,1-1 1,0 1-1,0 0 0,0 0 0,-4 15 0,7-17 34,0 0-1,0-1 1,0 1-1,0 0 1,1 0-1,0 0 1,0-1-1,1 1 0,0 0 1,2 10-1,-3-15-5,1 0 0,-1 0-1,1 1 1,-1-1-1,1 0 1,-1 0 0,1 0-1,-1 0 1,1 1-1,0-1 1,0 0-1,0 0 1,0 0 0,0-1-1,0 1 1,0 0-1,0 0 1,0 0-1,0-1 1,0 1 0,0-1-1,0 1 1,1-1-1,-1 1 1,0-1-1,0 1 1,1-1 0,-1 0-1,0 0 1,3 0-1,-2 0 8,1-1 0,0 1 0,-1-1 0,1 0 0,-1 1 0,1-1 0,-1-1 0,1 1 0,-1 0 0,0-1 0,0 1 0,0-1 0,1 1 0,1-4 0,16-17 170,23-34-1,-26 33-160,10-14 99,-1-1 1,-2 0-1,33-75 0,14-76 194,-14 34-496,-43 118 52,-4 15-34,-1-1 0,-1 0 0,-1 0 0,6-38 0,-12 60 132,-1 0 0,0-1 0,0 1 0,0 0 0,0 0 1,0 0-1,0 0 0,0 0 0,0-1 0,0 1 0,-1 0 0,1 0 1,0 0-1,-1 0 0,1 0 0,-1 0 0,1 0 0,-1 0 0,0 0 1,1 0-1,-1 0 0,0 0 0,1 1 0,-1-1 0,0 0 0,0 0 0,0 1 1,0-1-1,0 0 0,0 1 0,0-1 0,0 1 0,0 0 0,-2-1 1,0 0-10,0 1 0,-1 0 0,1 0 0,0 0 0,0 0 0,0 0 0,0 1 0,0 0 0,-1-1 0,1 1 0,-3 2 0,0 0 9,0 0 1,0 1-1,0 0 1,0 0 0,1 0-1,-1 1 1,1 0-1,0 0 1,-4 6-1,8-10 18,-11 14-31,1 0 0,1 0 0,1 1 0,0 0 0,1 1 0,1 0 0,0 0 0,-7 34 0,1 10 44,-6 76-1,16-114 53,2 1-1,2 37 1,-1-53-46,1 0-1,1 0 1,-1 0 0,1 0 0,1 0 0,-1 0 0,1 0-1,1 0 1,-1-1 0,9 13 0,-10-18-21,3 5 58,0-1 1,1 1 0,11 10-1,-15-16-10,0 1-1,1 0 1,-1-1-1,1 0 1,-1 1 0,1-1-1,0 0 1,-1 0-1,1-1 1,0 1-1,0-1 1,0 1-1,-1-1 1,1 0-1,4 0 1,12-2 76,0-1 0,0 0 0,27-10 1,55-24-150,-92 33 11,0 0-1,0 0 1,0-1 0,-1 0-1,0-1 1,0 0 0,0 0-1,-1-1 1,10-10 0,-16 15-333,-2 4 97,-6 9-40,-12 16 74,14-21 212,0 0 1,1 0-1,0 0 0,0 0 1,1 1-1,0 0 0,0 0 1,-3 10-1,5-13 33,0 1 0,0-1 0,1 0 0,-1 1 0,1-1 0,0 1 0,0-1 0,0 0 0,1 1 0,-1-1 0,1 0 0,0 1 0,0-1 0,1 0 0,2 6 0,-3-9 3,-1 1-1,1-1 1,0 0 0,0 0-1,0 1 1,0-1 0,0 0-1,0 0 1,0 0 0,0 0-1,1 0 1,-1 0 0,0-1-1,1 1 1,-1 0-1,0-1 1,1 1 0,-1-1-1,1 1 1,-1-1 0,1 1-1,-1-1 1,1 0 0,-1 0-1,1 0 1,-1 0 0,1 0-1,-1 0 1,1 0 0,-1-1-1,1 1 1,-1-1-1,1 1 1,-1-1 0,1 1-1,2-2 1,5-3 74,-1-1 0,1 1 1,-1-1-1,11-11 0,-9 8-83,4-3-43,0-1 0,-1-1-1,11-16 1,21-22-40,-36 42-16,-3 4-495,-13 18 284,2-3 259,0 0-1,1 0 0,0 0 0,1 1 0,-5 17 0,7-20 64,-1 0 1,1-1-1,1 1 1,-1 0-1,1 0 1,1-1-1,-1 1 1,1 0-1,3 11 1,-4-17-16,1 0-1,-1 0 1,1 0 0,0 0-1,0 0 1,-1 0 0,1 0-1,0-1 1,0 1 0,0 0 0,0-1-1,0 1 1,0 0 0,0-1-1,0 1 1,0-1 0,0 0 0,0 1-1,0-1 1,0 0 0,0 1-1,1-1 1,-1 0 0,0 0 0,0 0-1,0 0 1,0 0 0,1-1-1,-1 1 1,0 0 0,1-1-1,7 0 107,0-1-1,15-6 0,-24 8-117,47-19 220,51-16-148,-12 9-274,41-12 343,-13 14-425,-106 21 339,-11-1-54,-14 0-257,4 5 179,1 1 1,-1 0-1,1 0 0,-17 6 0,15-2-5,-1 0 0,-19 11-1,18-9 54,3-1 39,1 0 1,0 1-1,-12 9 0,21-15 1,0 1 0,0-1 1,1 1-1,-1-1 0,1 1 1,0 0-1,0 0 0,0 0 1,0 0-1,0 0 1,1 0-1,-1 0 0,1 1 1,0-1-1,0 0 0,0 1 1,-1 5-1,3-8-5,-1 1-1,0-1 0,0 0 1,1 0-1,-1 0 1,1 1-1,-1-1 1,1 0-1,-1 0 1,1 0-1,0 0 0,0 0 1,-1 0-1,1 0 1,0 0-1,0 0 1,0 0-1,0-1 1,0 1-1,0 0 0,0 0 1,0-1-1,1 1 1,-1-1-1,0 1 1,0-1-1,0 0 1,3 1-1,1 0 43,1 0 0,-1 0 0,1 0-1,0-1 1,7 0 0,2-1 39,0-2 1,1 1-1,-1-2 0,23-8 1,56-28-47,-92 39-41,19-10 1,0-1-1,38-27 1,29-35 111,-51 38-31,-1-1 0,-2-1 0,30-45 0,76-131 81,-123 186-158,20-35-331,51-117 1,-81 158-208,-7 22 523,0 0 0,0-1 0,0 1 0,0 0 0,0-1 0,0 1 0,0 0 0,1-1 0,-1 1 0,0 0 0,0-1 0,0 1 0,0 0 0,0 0 0,-1-1 0,1 1 0,0 0 0,0-1 0,0 1 0,0 0 0,0-1 0,0 1 0,0 0 0,-1 0 0,1-1 0,0 1 0,0 0 0,0-1 0,-1 1 0,1 0 0,0 0 0,0 0 0,-1-1 0,1 1 0,0 0 0,0 0 0,-1 0 0,1 0 0,0 0 0,-1-1 0,1 1 0,0 0 0,0 0 0,-1 0 0,1 0 0,0 0 0,-1 0 0,1 0 0,0 0 0,-1 0 0,1 0 0,0 0 0,-1 0 0,1 0 0,0 1 0,-1-1 0,1 0 0,0 0 0,-23 11-181,21-10 172,-21 13 5,1 1 0,1 0 0,0 2 0,1 0 0,0 1 0,2 1 0,0 1 0,1 1 0,1 0 0,1 1 0,1 1 0,-11 24 0,3 2 0,2 1-1,2 0 0,2 2 0,-12 76 0,26-122 50,1 1 1,1-1-1,-1 0 1,1 1-1,1-1 1,-1 1-1,1-1 1,0 0-1,0 0 1,1 1-1,2 5 1,-2-8 2,-1-1 0,2 0 1,-1 1-1,0-1 0,1 0 0,-1 0 0,1 0 1,0 0-1,0 0 0,0-1 0,0 0 0,1 1 1,-1-1-1,0 0 0,1-1 0,0 1 0,-1 0 1,7 1-1,7 1 72,0-1 0,0 0 0,0-1 0,0-1 1,21-1-1,86-12 178,-105 9-314,1-2 0,-1 0 0,0-1 0,0-1 0,-1 0 0,1-2 0,22-14 0,-95 68-769,45-38 791,0 1 0,1-1 0,-1 1 0,2 1 0,-11 13 0,16-20 6,1 1 1,-1-1-1,1 1 0,0 0 1,0-1-1,0 1 1,0 0-1,0 0 0,1 0 1,-1 0-1,1 5 1,0-6 9,0-1 0,0 1 1,1 0-1,-1 0 0,1 0 1,0 0-1,-1 0 0,1 0 1,0-1-1,0 1 0,0 0 1,0-1-1,1 1 0,-1 0 1,0-1-1,1 0 0,-1 1 0,1-1 1,1 2-1,0-2 25,0 1 0,0 0 0,0-1 0,0 0 0,0 0-1,0 0 1,0 0 0,0 0 0,0 0 0,1-1 0,-1 0 0,0 1 0,0-1-1,1 0 1,-1-1 0,0 1 0,0-1 0,1 1 0,-1-1 0,0 0 0,0 0-1,0 0 1,4-3 0,3-1 3,-1 0 0,0-1-1,0 0 1,-1 0-1,0-1 1,8-8 0,-10 9 10,-1 0 1,0-1-1,0 1 1,5-9 0,-9 12-61,1 0 0,-1 1 1,1-1-1,-1 0 0,0 0 1,0 0-1,-1 0 0,1 0 0,-1 0 1,1-1-1,-1 1 0,0 0 1,0-5-1,-1 7-14,1 0-1,-1-1 0,1 1 1,-1 0-1,0 0 1,1-1-1,-1 1 1,0 0-1,0 0 1,0 0-1,0 0 1,0 0-1,0 0 1,0 0-1,0 0 1,0 0-1,-1 0 1,1 1-1,0-1 1,-1 1-1,1-1 1,0 1-1,-1-1 0,1 1 1,0 0-1,-1-1 1,1 1-1,-1 0 1,1 0-1,-1 0 1,-1 0-1,0 0 18,0 1-1,-1-1 1,1 0-1,0 1 1,0 0-1,-1-1 1,1 1-1,0 1 1,0-1-1,0 0 1,-5 4-1,7-5 6,1 0-1,0 1 0,0-1 1,0 0-1,0 0 0,0 0 1,-1 0-1,1 0 0,0 1 1,0-1-1,0 0 0,0 0 1,0 0-1,0 1 0,0-1 1,0 0-1,0 0 0,0 0 0,0 1 1,0-1-1,0 0 0,0 0 1,0 0-1,0 1 0,0-1 1,0 0-1,0 0 0,0 0 1,0 1-1,0-1 0,0 0 1,0 0-1,0 0 0,0 1 1,1-1-1,7 7 40,10 2 92,-10-8-93,1 0 1,0 0 0,0-1-1,0-1 1,0 1 0,0-1-1,0-1 1,11-3-1,8 0 61,139-34 8,2 0-268,-168 39 151,0 0 0,0 0 0,0-1 1,0 1-1,0 0 0,0 0 0,0 0 0,0 0 1,-1 0-1,1 0 0,0 1 0,0-1 0,0 0 1,0 0-1,0 1 0,0-1 0,0 0 1,-1 1-1,1-1 0,0 1 0,0-1 0,-1 1 1,1 0-1,1 0 0,-2 0 0,1 1-1,-1-1 1,1 0-1,-1 0 1,1 1-1,-1-1 1,0 0-1,0 1 1,1-1-1,-1 0 1,0 1-1,0-1 1,0 0-1,-1 3 1,-1 4-22,0-1 0,0 1 1,-1-1-1,-4 10 0,6-14 34,-1 0 0,1 0 1,0 0-1,0 0 0,1 0 0,-1 1 0,1-1 0,-1 0 1,1 0-1,0 1 0,0-1 0,0 0 0,1 0 0,-1 1 1,1-1-1,0 0 0,0 0 0,0 0 0,0 0 0,2 4 0,-1-4 43,1 0-1,-1 0 1,0 0-1,1 0 1,-1 0-1,1-1 1,0 1-1,0-1 1,0 0-1,0 0 1,1 0-1,-1 0 1,0 0-1,1-1 1,-1 0-1,1 1 1,7 0-1,-6-1 12,1 0 0,1-1-1,-1 0 1,0 0 0,0 0-1,0-1 1,0 0 0,-1 0 0,1-1-1,0 1 1,6-4 0,7-3 8,34-21 0,-31 16-26,129-82 50,-130 80-228,33-16 1,-40 27-22,-10 7-26,-6 5-8,-11 12 77,-1 0 1,-27 29-1,-17 23 196,29-29-11,5-6 153,-40 47 0,40-62 1,23-21-201,0 0 0,0 0 0,-1 0 1,1 0-1,-1 0 0,1 0 0,-1-1 0,1 1 1,-1 0-1,1-1 0,-1 0 0,0 1 1,1-1-1,-1 0 0,1 0 0,-4 0 0,4 0-7,0 0 0,0-1 0,1 1 0,-1-1 0,0 1 0,0-1 0,0 1 0,1-1 0,-1 1 0,0-1 0,1 0-1,-1 0 1,1 1 0,-1-1 0,1 0 0,-1 0 0,1 1 0,-1-1 0,1 0 0,0 0 0,0 0 0,-1 0 0,1 0 0,0 0 0,0 0-1,0 1 1,0-1 0,0 0 0,0 0 0,0-2 0,0 0 26,1-1 0,-1 0 0,1 1 0,0-1 0,0 1 0,1-5 0,1 3-45,1-1 0,-1 1 1,1 0-1,0 0 1,0 0-1,1 0 0,-1 1 1,1 0-1,0 0 1,0 0-1,0 0 0,11-4 1,-1 0-26,0 2 1,0 0-1,26-7 0,6 4-177,1 2-1,1 2 1,52 1-1,-10 1-3330,-25 0-2134,-48 2 3446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39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57 3328,'-17'-11'5978,"17"10"-5876,10-13 2751,-3 9-2519,1 0-1,0 1 1,0 0 0,1 1-1,12-4 1,-19 6-327,1 1-1,-1-1 1,0 1-1,0 0 1,1-1 0,-1 1-1,0 0 1,1 0-1,-1 0 1,0 1 0,0-1-1,1 1 1,-1-1-1,0 1 1,0 0-1,0-1 1,0 1 0,0 0-1,0 0 1,0 1-1,0-1 1,0 0 0,0 1-1,-1-1 1,1 1-1,0 0 1,2 2 0,-3-1-10,0 0 1,0 0-1,0-1 1,-1 1-1,1 0 1,0 0-1,-1 0 1,0 0-1,0 0 1,0 0-1,0 0 1,0-1-1,0 1 1,-1 0-1,0 0 1,1 0 0,-1 0-1,0 0 1,0-1-1,-2 4 1,-3 5 111,0 1 0,0-2 0,-11 15 0,-3-2 714,-1 0 0,-34 29 0,30-29 57,24-23-829,0 1 0,1-1 1,-1 1-1,1-1 0,-1 1 1,1 0-1,-1-1 0,1 1 1,-1 0-1,1-1 0,-1 1 1,1 0-1,0 0 0,-1 1 1,1-2-27,0 0 1,0 0-1,0 1 1,0-1-1,1 0 1,-1 0-1,0 1 1,0-1-1,0 0 1,0 0 0,0 0-1,1 0 1,-1 1-1,0-1 1,0 0-1,0 0 1,0 0-1,1 0 1,-1 1-1,0-1 1,0 0-1,1 0 1,-1 0 0,0 0-1,0 0 1,0 0-1,1 0 1,-1 0-1,0 0 1,1 0-1,27-1 1130,-19 0-1029,72-9 354,8 0-792,-72 10-2180,28 2 1,-31 0-1525,-1 5 1296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40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107 119 2496,'0'0'78,"0"0"0,0 0 0,0-1 0,-1 1 0,1 0 0,0-1 0,0 1 0,0 0 0,-1 0 0,1 0 1,0-1-1,0 1 0,0 0 0,-1 0 0,1 0 0,0-1 0,-1 1 0,1 0 0,0 0 0,0 0 0,-1 0 0,1 0 0,0 0 0,-1 0 0,1 0 0,0 0 0,-1 0 1,1 0-1,0 0 0,0 0 0,-1 0 0,1 0 0,0 0 0,-1 0 0,1 0 0,0 0 0,-1 0 0,1 0 0,0 0 0,0 1 0,-1-1 0,1 0 0,0 0 0,-1 1 1,-12 6 3240,3 7-2542,0 0-1,2 1 1,-1 0 0,2 0 0,0 0 0,1 1 0,-8 33-1,11-34-555,0 0-1,1 1 0,0-1 0,2 1 1,0-1-1,0 1 0,1-1 1,7 31-1,-6-39-150,0-1 0,0 1 1,1-1-1,0 0 0,0 0 1,0 0-1,1 0 0,0-1 0,0 1 1,1-1-1,7 8 0,-8-10-17,1 0 0,-1 0 0,0 0 0,1 0 0,-1-1 0,1 0 0,0 0 0,0 0 0,0-1 0,0 1 0,0-1 0,0 0 0,0-1 0,0 1-1,10-1 1,-6-1-3,0 0 0,0 0-1,-1-1 1,1-1-1,-1 1 1,1-1-1,-1 0 1,10-7-1,1-1 5,0-1 0,21-19 0,-8 3-8,-2-1-1,-1-1 0,-2-2 1,-1 0-1,33-54 0,-50 71-92,0-2-1,-1 1 1,0-1-1,4-19 0,-10 31 19,0 0-1,-1-1 0,0 0 0,0 1 1,-1-1-1,1 1 0,-1-1 0,0 0 1,-1 1-1,1-1 0,-1 0 1,0 1-1,-1-1 0,1 1 0,-1 0 1,0-1-1,-3-4 0,3 8-8,1-1 0,-1 1 0,0 0 1,0 0-1,0 0 0,0 0 0,0 0 0,0 1 0,0-1 0,0 1 0,-1-1 0,1 1 1,-1 0-1,1 0 0,-1 0 0,-2-1 0,0 1-18,0 0-1,0 1 1,0-1-1,0 1 1,0 0 0,0 1-1,0-1 1,-6 2-1,-2 2 127,1-1-1,0 2 0,0 0 0,0 0 1,-19 12-1,20-9 160,-1 1 0,1 0 0,1 0 0,-1 1 0,2 0 0,-1 1 0,2 0-1,-1 1 1,2 0 0,-1 0 0,2 1 0,0 0 0,0 0 0,-6 24 0,7-19-82,1 0 0,1 1 0,0-1 0,2 1 0,0 0 0,1 0 0,1-1 0,1 1 0,0 0 0,9 29 0,-8-38-118,1 0-1,0 0 1,0-1 0,1 1 0,1-1 0,-1 0 0,2 0 0,-1-1 0,1 0 0,0 0 0,1 0-1,0-1 1,0-1 0,13 10 0,-12-11-490,0 0-1,0 0 1,1-1-1,-1 0 1,1-1 0,14 3-1,-15-4-765,0-1 0,0 0 0,0-1 0,0 0 0,0 0 0,0-1 0,14-2 0,9-4-2469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41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0 190 4896,'35'-2'10015,"84"-19"-6153,24-12-2062,389-74 501,-362 86-3443,-57 16-4409,-109 4 4996,-1 1 0,0 1-1,0-1 1,0 0 0,1 1 0,-1-1 0,0 1 0,0 0 0,0 0-1,5 3 1,3 6-1871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42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175 506 5312,'0'-4'468,"0"2"-59,0 0 0,0 0 0,0 0 0,0 1-1,0-1 1,0 0 0,-1 0 0,1 1 0,-2-4 0,2 5-272,-1-1 1,1 1-1,-1-1 1,1 1-1,-1 0 0,1-1 1,-1 1-1,0 0 1,1-1-1,-1 1 1,0 0-1,1 0 0,-1 0 1,0 0-1,1-1 1,-1 1-1,0 0 0,1 0 1,-1 0-1,0 0 1,1 0-1,-1 1 1,0-1-1,1 0 0,-1 0 1,0 0-1,1 1 1,-1-1-1,0 0 0,1 1 1,-1-1-1,-11 5 339,0 1 0,0 0 0,1 0 0,0 1 0,-14 11-1,19-13-311,-1 1 0,1 0-1,0 0 1,0 1-1,1-1 1,-1 1-1,2 1 1,-1-1-1,-3 9 1,7-15-114,0 0 0,1 1 0,-1-1 0,0 1-1,1-1 1,-1 1 0,1-1 0,0 1 0,0-1 0,-1 1 0,1-1 0,0 1 0,0 0 0,0-1 0,0 1 0,1-1 0,-1 1 0,0-1 0,1 1 0,-1-1 0,1 1-1,-1-1 1,1 1 0,0-1 0,0 0 0,-1 1 0,1-1 0,0 0 0,0 0 0,0 1 0,1-1 0,-1 0 0,0 0 0,0 0 0,1-1 0,-1 1 0,0 0 0,1 0-1,-1-1 1,3 2 0,1-1 83,1 1-1,0-1 0,-1 0 1,1 0-1,0-1 0,0 0 0,0 0 1,-1 0-1,12-2 0,-10 0-77,-1 1-1,1-1 0,-1-1 1,1 1-1,-1-1 0,0 0 1,0-1-1,0 1 1,0-1-1,7-8 0,-5 5-27,-1 0 0,0-1-1,-1 0 1,0-1 0,0 0-1,6-12 1,0-6-35,-2-1 1,0 0-1,-2-1 1,5-31-1,-8 34-55,-2 0 1,0-1-1,-2-31 1,-2 42 53,0 1 1,-1-1-1,0 0 1,-1 1 0,-1 0-1,-11-28 1,12 37-19,0 0 0,-1-1 1,0 1-1,0 0 0,0 1 1,-1-1-1,0 1 0,0 0 1,0 0-1,0 0 0,-1 1 1,0 0-1,0 0 0,-10-4 1,6 3-249,0 1 1,-1 1 0,1 0 0,-1 0-1,0 1 1,0 0 0,0 1-1,0 1 1,0-1 0,0 2 0,0-1-1,0 2 1,-16 3 0,26-5 167,1 0 1,-1 0 0,0 0-1,0 1 1,1-1-1,-1 0 1,0 0-1,0 1 1,1-1 0,-1 1-1,1-1 1,-1 0-1,0 1 1,1-1-1,-1 1 1,1 0 0,-1-1-1,1 1 1,-1-1-1,1 1 1,-1 0-1,0 1 1,1-2-48,0 1 0,0 0 0,1 0 0,-1-1 0,0 1-1,0 0 1,0-1 0,0 1 0,1 0 0,-1 0 0,0-1 0,1 1 0,-1-1 0,0 1 0,1 0 0,-1-1-1,1 1 1,0 0 0,3 3-550,0-1 0,-1 0 0,1 0 0,0-1 0,7 4 0,19 6-1365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42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0 5216,'-12'6'5896,"10"-4"-5549,-9 17 2239,-5 26-1224,14-39-775,-11 35 486,2 0 1,2 1-1,-6 58 0,14-93-913,1 1-1,1-1 0,-1 0 0,1 1 0,0-1 1,1 0-1,0 0 0,4 11 0,-5-16-116,0 0-1,0 0 0,0 0 0,0 0 1,0-1-1,0 1 0,0 0 0,1 0 0,-1-1 1,1 1-1,-1-1 0,1 0 0,0 1 1,-1-1-1,1 0 0,0 0 0,0 0 1,0 0-1,0 0 0,0 0 0,0-1 1,0 1-1,0-1 0,0 1 0,0-1 1,0 0-1,1 0 0,-1 0 0,0 0 1,0 0-1,0-1 0,0 1 0,3-1 1,0-1-25,0 1 0,0-1 0,0-1 0,-1 1 0,1-1 0,-1 1 0,0-1 0,0 0 0,0-1 0,0 1 0,0-1 1,-1 0-1,5-6 0,3-5-79,-1-1 0,11-24 0,-9 15-47,0 1 89,-8 15-35,0-1 1,1 2-1,0-1 0,1 0 1,12-13-1,-18 21 52,0 1-1,0 0 1,0 0 0,0 0-1,0 0 1,1 0 0,-1-1-1,0 1 1,0 0-1,0 0 1,0 0 0,0 0-1,1 0 1,-1 0 0,0-1-1,0 1 1,0 0 0,0 0-1,1 0 1,-1 0 0,0 0-1,0 0 1,0 0-1,1 0 1,-1 0 0,0 0-1,0 0 1,0 0 0,1 0-1,-1 0 1,0 0 0,0 0-1,0 0 1,0 0 0,1 0-1,-1 0 1,0 0 0,0 1-1,0-1 1,1 0-1,-1 0 1,0 0 0,0 0-1,0 0 1,0 0 0,0 1-1,0-1 1,1 0 0,-1 0-1,0 0 1,0 0 0,0 1-1,0-1 1,0 0 0,0 0-1,0 0 1,0 1-1,0-1 1,0 0 0,0 0-1,0 0 1,0 0 0,0 1-1,0-1 1,0 0 0,0 0-1,0 1 1,1 21 21,-2-14-17,-8 268 505,-1-175 186,-34 149 1,39-225-531,-14 36 1,17-54-127,-2 1 0,1-1 0,-1 0 0,0 0 1,0 0-1,-1 0 0,0-1 0,-9 11 0,12-16-64,0 1 0,1-1 1,-1 0-1,0 0 0,0 1 1,0-1-1,1 0 0,-1 0 1,0-1-1,0 1 0,-1 0 0,1-1 1,0 1-1,0-1 0,0 0 1,0 0-1,0 1 0,-1-1 0,1-1 1,0 1-1,0 0 0,0 0 1,0-1-1,0 0 0,0 1 0,0-1 1,0 0-1,0 0 0,0 0 1,0 0-1,0 0 0,0 0 0,-1-2 1,-3-2-97,0-1 1,1 0-1,-1 1 1,1-2-1,1 1 1,-1 0-1,-6-15 1,5 8 89,0 0 1,1 0-1,0-1 1,2 0-1,-1 0 0,1 0 1,1 0-1,0-16 1,1 24 135,1 0 1,1 1-1,-1-1 1,1 1-1,0-1 1,0 0 0,0 1-1,1 0 1,0-1-1,0 1 1,0 0-1,1 0 1,0 0-1,0 0 1,0 1-1,0-1 1,1 1 0,0 0-1,0 0 1,0 0-1,0 0 1,0 1-1,8-5 1,3 1 197,0-1 0,1 2 1,30-9-1,50-6 79,-76 18-360,-13 1-828,0 1-1,0-1 0,-1 0 1,10-4-1,-14 5-78,1-1-1,-1 1 1,0 0 0,18-24-8875,-13 9 6413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43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25 7040,'-2'-8'7194,"3"8"-7053,14-7 3023,24 0-762,-29 6-2016,-1 0-1,1 1 1,-1 0 0,1 1 0,17 3 0,-25-4-353,0 1 1,-1-1 0,1 1-1,0-1 1,-1 1 0,1 0-1,0-1 1,-1 1 0,1 0-1,-1 0 1,1 0-1,-1 0 1,0 1 0,1-1-1,-1 0 1,0 0 0,0 1-1,0-1 1,0 1-1,0-1 1,0 1 0,0-1-1,-1 1 1,1 0 0,-1-1-1,1 1 1,-1 0-1,1 0 1,-1-1 0,0 1-1,0 0 1,0 0 0,0-1-1,0 1 1,0 0-1,0 0 1,-1 0 0,0 2-1,-3 4 79,1-1-1,-1 1 0,-1-1 0,1-1 1,-1 1-1,0-1 0,-9 9 0,10-11-57,-19 16 545,0 1 146,23-21-736,-1 0-1,1 1 1,0-1-1,-1 0 1,1 0-1,0 1 1,0-1-1,-1 0 1,1 0-1,0 1 1,0-1-1,0 0 1,0 0-1,-1 1 1,1-1-1,0 0 1,0 1-1,0-1 0,0 0 1,0 1-1,0-1 1,0 0-1,0 1 1,0-1-1,0 0 1,0 1-1,0-1 1,0 0-1,0 1 1,0-1-1,0 1 1,0-1-1,0 0 1,0 0-1,1 1 1,-1-1-1,0 0 1,0 1-1,0-1 1,0 0-1,1 0 1,-1 1-1,0-1 1,0 0-1,1 0 1,-1 1-1,0-1 1,1 0-1,-1 0 1,0 0-1,1 0 1,-1 1-1,0-1 1,1 0-1,-1 0 1,0 0-1,1 0 1,25 1 208,-20-1-260,45-2-1203,9-1-3211,-52 3 2785,1 1 1,0 0-1,-1 0 0,1 1 1,8 3-1,13 7-2173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50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1664,'0'8'15535,"2"-6"-15119,-2-2-371,1 1-1,0 0 0,0 0 0,-1-1 0,1 1 0,0 0 0,0-1 0,0 1 0,0-1 0,0 0 0,0 1 1,0-1-1,0 1 0,0-1 0,0 0 0,0 0 0,0 0 0,0 0 0,0 0 0,0 0 0,0 0 0,0 0 0,0 0 1,0 0-1,0 0 0,0 0 0,0-1 0,0 1 0,2-1 0,1-1-38,1 1 0,0 0 0,0 1 0,6-1 0,24-3 241,-5-2-205,0 2-1,1 1 0,56 1 1,-12 2 272,-15-2-263,51-3 256,-80 4-183,-5 3-110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11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94 3072,'1'-1'187,"-1"0"0,1 1-1,-1-1 1,1 0 0,-1 0 0,0 0 0,1 1-1,-1-1 1,0 0 0,0 0 0,1 0 0,-1 0-1,0 0 1,0 1 0,0-1 0,0 0 0,0 0-1,0 0 1,-1-1 0,1 1-60,-1 1 1,1-1-1,0 1 1,-1-1-1,1 1 1,-1-1-1,1 1 1,-1-1-1,1 1 1,-1-1-1,1 1 1,-1 0-1,1-1 0,-1 1 1,0 0-1,1 0 1,-1-1-1,0 1 1,0 0-1,-2-1 36,1 1 0,0 0-1,-1 0 1,1 0-1,0 0 1,-1 0 0,1 0-1,-1 0 1,1 1 0,0 0-1,-1-1 1,-1 2 0,-1 0 3,0 0-91,1 1 0,-1-1 0,1 1-1,0 0 1,0 0 0,-5 4 0,8-6-77,1-1 1,-1 1-1,0 0 0,1 0 0,-1 0 1,0 0-1,1 0 0,0 0 0,-1 0 1,1 0-1,0 0 0,-1 1 0,1-1 1,0 0-1,0 0 0,0 0 0,0 0 1,0 0-1,0 0 0,0 1 0,0-1 1,0 0-1,1 0 0,-1 0 0,0 0 1,1 0-1,-1 0 0,1 0 0,-1 0 1,1 0-1,0 0 0,-1 0 0,1 0 1,1 1-1,1 1 53,0 1 1,1 0-1,-1-1 1,1 0-1,-1 0 0,1 0 1,0-1-1,0 1 1,0-1-1,1 0 1,-1 0-1,1 0 0,-1-1 1,1 1-1,-1-1 1,8 1-1,-5-2-5,0 0-1,1 0 1,-1 0 0,0-1-1,0 0 1,0 0-1,1-1 1,-1 0 0,-1 0-1,10-5 1,8-3 28,28-15 271,-47 22-266,0 0 0,0-1 0,0 0 0,0 1 0,-1-2 0,0 1 0,6-7 0,-9 10-45,0 0 0,0-1 0,-1 1 0,1 0 1,0-1-1,-1 1 0,1 0 0,-1-1 0,1 1 1,-1-1-1,0 1 0,0-1 0,1 1 0,-1-1 1,0 1-1,0-1 0,0 1 0,-1-1 0,1 1 1,0-1-1,-1 1 0,1-1 0,-1 1 0,1-1 1,-1 1-1,1 0 0,-1-1 0,0 1 0,0 0 1,0-1-1,0 1 0,0 0 0,0 0 0,0 0 1,-2-2-1,-3-1 100,1 0 0,0 1 0,-1-1 0,0 1 0,0 1 0,0-1 0,-10-3 0,9 4-160,-1 1-1,0 0 0,0 0 0,0 0 0,0 1 1,0 0-1,-8 1 0,13 0-160,0-1 0,0 1 0,0 0 0,0 0 0,0 0 0,0 0 0,1 0 0,-1 0 0,0 1 1,-2 1-1,4-1-174,-1-1 0,1 0 0,0 0 0,0 0 0,0 1 1,0-1-1,0 1 0,0-1 0,1 1 0,-1-1 0,0 1 1,1-1-1,-1 1 0,1 0 0,-1-1 0,1 1 0,0 0 0,0-1 1,0 3-1,3 12-1863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11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0 2912,'-18'0'923,"18"0"-902,-1 0 0,1 0 1,0 0-1,-1 1 0,1-1 1,0 0-1,-1 0 0,1 0 1,0 0-1,-1 0 0,1 0 1,0 1-1,-1-1 0,1 0 1,0 0-1,-1 1 0,1-1 1,0 0-1,0 0 0,-1 1 1,1-1-1,0 0 0,0 1 1,0-1-1,-1 0 0,1 1 1,0-1-1,-1 2 166,-5 3 263,1 1 0,-1 0 0,1 1 1,0-1-1,1 1 0,0 0 0,0 0 1,0 1-1,1-1 0,0 1 0,1-1 1,-1 1-1,-1 13 0,2-11-338,1 1-1,1 0 1,-1 0-1,2 0 1,0 0-1,0-1 1,0 1-1,2 0 0,5 18 1,-6-24-18,1 0 0,-1 1-1,1-2 1,0 1 0,0 0 0,0 0 0,1-1 0,0 0 0,0 0-1,0 0 1,0 0 0,9 5 0,-10-7-45,0 0 0,0-1 0,0 1 0,0-1 0,1 0 0,-1 0 0,0 0 0,1 0 0,-1 0 0,0-1 0,1 0 0,-1 1 0,1-1 0,-1-1 0,1 1 0,-1 0 0,0-1 0,1 0 0,-1 0 0,0 0 0,1 0 0,3-2 0,-1-1 19,0-1 0,0 1 0,0-1 0,0 0 0,-1-1 1,0 1-1,0-1 0,0 0 0,-1 0 0,0-1 1,0 1-1,0-1 0,-1 0 0,0 0 0,-1 0 1,4-15-1,-4 14-11,-1 0 0,1 0 0,-2-1-1,1 1 1,-1 0 0,-2-15 0,1 17-31,0 1 0,0 0-1,0 0 1,-1 0 0,0 0-1,0 1 1,0-1 0,-1 0-1,1 1 1,-7-9 0,6 10-70,0 1 0,0-1 0,0 1 0,0-1 0,-1 1 1,1 0-1,-1 0 0,1 0 0,-1 1 0,1-1 0,-1 1 1,0 0-1,0 0 0,0 1 0,-7-2 0,9 2-96,0 0 0,0 0-1,0 0 1,0 0 0,0 1 0,1-1-1,-1 0 1,0 1 0,0-1 0,0 1-1,1 0 1,-1-1 0,0 1 0,1 0-1,-1 0 1,1 0 0,-1 0 0,1 1-1,-1-1 1,1 0 0,0 1-1,0-1 1,0 0 0,-1 1 0,1 0-1,0-1 1,1 1 0,-1 0 0,0-1-1,0 1 1,1 0 0,-1 0 0,1-1-1,-1 4 1,1 15-1449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12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5408,'-4'10'4577,"0"12"-2893,-3 103 988,5-61-2091,1 78 102,2-64-1515,-1-64 331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03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67 8064,'-34'-39'3648,"29"34"-3168,13 2 96,6 3-416,16-5 1344,5 5-832,40-3 416,4 3-641,40-8-191,-1 8-160,18-4 64,-13 4-96,9 0-4383,-19 8 2335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12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5984,'1'7'4043,"5"11"-2332,-3-8-1072,0 0-1,-1 0 0,0 0 0,-1 1 0,0 19 1,1 7 38,1-9-497,8 120 1046,-10-107-1681,-6 66 0,5-103 161,0-3 183,0-1 0,0 1 0,0-1-1,0 1 1,0-1 0,0 0 0,0 1 0,0-1-1,0 1 1,-1-1 0,1 1 0,0-1-1,0 0 1,0 1 0,0-1 0,-1 1-1,1-1 1,0 0 0,0 1 0,-1-1 0,1 0-1,0 1 1,-1-1 0,1 0 0,0 1-1,-1-1 1,1 0 0,-5 1-1446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13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8 130 3328,'-6'4'1061,"4"-4"-634,3-9 2773,2 4-2836,-1 0 0,1 0 0,0 0 0,1 1 0,-1-1 0,1 1 1,0 0-1,0 0 0,0 0 0,6-3 0,0-1-83,1 0 0,0 0 0,0 1 0,1 1 0,0 0 0,0 0 0,1 2 0,-1-1 0,1 1 0,0 1 0,0 0 0,1 1 0,-1 1 0,0 0 0,1 1 1,-1 0-1,0 1 0,1 0 0,-1 1 0,0 0 0,0 2 0,21 6 0,-22-4 166,0 1 0,13 8 0,-14-8 48,0 0 1,21 8 0,-29-14-428,0 1-1,0-1 1,1-1-1,-1 1 1,0 0-1,1-1 1,-1 0 0,0 0-1,1 0 1,-1 0-1,0 0 1,1-1-1,-1 1 1,0-1-1,4-1 1,0-1-144,0 0 0,0-1 0,-1 1 0,1-1 0,-1-1 0,11-9 0,13-19-5386,-21 23 3366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15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47 176 3552,'9'1'7535,"-9"-1"-7336,13 12 1001,-4-2-294,3-1-621,0-2-1,0 0 1,1 0 0,0-1 0,0-1 0,17 5 0,-28-9-249,1 0 1,-1-1-1,1 1 0,-1-1 0,1 0 1,-1 0-1,1 0 0,-1 0 0,1 0 0,-1-1 1,0 1-1,1-1 0,-1 1 0,1-1 1,-1 0-1,0 0 0,0 0 0,4-2 0,-3 0-1,0 1-1,-1 0 0,1-1 1,-1 0-1,0 0 0,0 1 1,0-1-1,0 0 0,0-1 0,0 1 1,1-6-1,0 0-33,-1 1 0,0 0 0,-1-1-1,0 1 1,0-1 0,-1 1 0,0-1 0,0 1 0,-1-1 0,-2-11-1,2 15-19,0 1 0,0 0 0,0-1 0,0 1-1,-1 0 1,0 0 0,0 0 0,0 0 0,0 0 0,-1 0-1,1 1 1,-1-1 0,0 1 0,-5-5 0,5 5-36,-1-1 1,0 1-1,-1 0 1,1 0 0,-1 0-1,1 1 1,-1 0-1,0 0 1,0 0 0,0 0-1,0 1 1,0 0-1,0 0 1,-10-1 0,10 2 59,-1 0 0,1 0 1,-1 1-1,1 0 0,-1 0 1,1 0-1,0 0 0,0 1 1,0 0-1,0 0 0,0 1 1,0-1-1,0 1 0,1 0 1,-1 0-1,1 1 0,-4 3 1,1 1 88,1-1 0,0 1 1,1 1-1,0-1 1,0 1-1,1 0 1,0 0-1,0 0 1,1 0-1,1 1 1,-1-1-1,1 1 0,1 0 1,0 0-1,0 10 1,1-6 36,1 0 1,0-1 0,1 1 0,0 0-1,1-1 1,1 1 0,0-1-1,1 0 1,0 0 0,10 16-1,-10-21-23,1 1-1,0-2 0,0 1 0,0-1 1,1 0-1,0 0 0,1-1 0,-1 0 1,1 0-1,0-1 0,1 0 1,-1 0-1,1-1 0,0 0 0,0-1 1,0 0-1,13 3 0,4-1-96,30 3-1,-21-6-2986,-24-1-1105,10-5-4589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16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242 554 4992,'0'0'177,"0"-1"-1,0 0 1,0 0 0,-1 1 0,1-1 0,0 0-1,0 1 1,0-1 0,-1 0 0,1 1 0,0-1-1,-1 0 1,1 1 0,0-1 0,-1 1 0,1-1-1,-1 0 1,1 1 0,-1-1 0,1 1 0,-1-1-1,1 1 1,-1 0 0,0-1 0,1 1 0,-1 0 0,1-1-1,-1 1 1,0 0 0,1 0 0,-3-1 0,1 1 70,0-1 1,1 1 0,-1 0 0,0 0 0,0 0-1,0 1 1,0-1 0,0 0 0,0 1 0,-2 0 0,-10 5 249,0 2 1,1-1-1,0 1 0,0 1 1,-15 14-1,26-21-458,-8 6 42,1 0 0,0 1-1,1 1 1,0-1 0,0 1-1,1 1 1,0 0 0,1-1-1,0 2 1,0-1 0,2 1-1,-1 0 1,2 0 0,-1 0-1,-2 24 1,6-31-71,0 0 1,0 0-1,0 0 0,1 0 0,0 0 1,0 0-1,0 0 0,1 0 1,-1-1-1,1 1 0,3 4 0,-4-5 12,1-1 0,0 0 0,1 0 0,-1 0 0,0 0 0,1-1 0,-1 1 0,1-1 0,0 1 0,0-1 0,0 0 0,0 0 0,0 0 0,1-1 0,4 3 0,-4-3-20,1 1 1,-1-1-1,0 0 1,0 0-1,0-1 0,1 1 1,-1-1-1,0 0 1,1 0-1,-1 0 1,0-1-1,0 0 1,1 0-1,-1 0 0,0 0 1,0 0-1,0-1 1,0 0-1,0 0 1,-1 0-1,1 0 1,0 0-1,5-7 0,1-1-112,-2-2 0,1 1-1,-2-1 1,0-1 0,0 1 0,-1-1-1,6-18 1,24-98-213,-29 98 159,-2 0 0,-1 0 0,1-59 0,-12-112 175,5 169 212,-1-1 0,-2 1 0,-1-1 0,-13-38-1,18 67-206,-1 0-1,0 0 0,0 0 1,0 1-1,-1-1 0,1 1 1,-6-6-1,8 10-16,0-1-1,0 1 1,0 0-1,0 0 1,0 0-1,0 0 1,0 0-1,-1 0 1,1 0-1,0-1 1,0 1 0,0 0-1,0 0 1,0 0-1,0 0 1,-1 0-1,1 0 1,0 0-1,0 0 1,0 0-1,0 0 1,-1 0-1,1 0 1,0 0 0,0 0-1,0 0 1,0 0-1,0 0 1,-1 0-1,1 0 1,0 0-1,0 0 1,0 0-1,0 0 1,0 0-1,-1 1 1,1-1 0,0 0-1,0 0 1,0 0-1,0 0 1,0 0-1,0 0 1,0 0-1,-1 0 1,1 1-1,0-1 1,0 0-1,0 0 1,0 0 0,0 0-1,0 0 1,0 1-1,0-1 1,0 0-1,0 0 1,0 0-1,0 0 1,0 1-1,0-1 1,0 0-1,-4 8 30,1 1-1,0 0 0,1-1 0,0 1 0,0 0 0,-1 16 0,1 63 631,2-68-551,2 38 364,10 67 0,19 58 92,-15-93-324,20 93-746,-28-138 123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18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14 132 1824,'-13'0'9184,"18"0"-7803,95 8 1238,10-1-1985,64-13 334,211-34 0,-12-3 217,-316 38-1021,5-2-40,329-30 471,-2 28-492,-365 10-71,55 4 110,-69-4-333,-1 1 0,0 0 0,0 1 0,0 0 0,0 0 0,11 6 0,-20-9 184,2 1-177,-1 0-1,1-1 1,-1 1-1,1 0 1,-1 0-1,0 0 1,1 0-1,-1 1 1,0-1-1,0 0 1,0 0-1,0 1 1,0-1-1,0 1 1,0-1-1,0 1 1,0 1-1,4 12-1505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19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 2912,'3'-4'7702,"-2"4"-7584,-1 1 1,1-1-1,-1 0 0,1 0 1,-1 0-1,1 0 0,-1 1 1,1-1-1,-1 0 0,1 0 1,-1 1-1,1-1 0,-1 0 0,0 1 1,1-1-1,-1 1 0,0-1 1,1 0-1,-1 1 0,0-1 1,1 1-1,-1-1 0,0 1 1,0-1-1,1 2 0,3 28 791,-2-1 0,0 1 0,-5 54 0,0-23-534,-9 121 443,4-81-500,7-85-279,0-9 26,0-1 1,1 1-1,0-1 1,0 1-1,0 0 0,1-1 1,0 1-1,0-1 1,3 8-1,-4-14-72,0 0-1,0 1 1,0-1-1,0 0 1,0 0-1,0 1 1,1-1-1,-1 0 1,0 0-1,0 0 1,0 0-1,0 1 1,0-1-1,0 0 1,1 0-1,-1 0 1,0 0-1,0 1 1,0-1-1,0 0 1,1 0-1,-1 0 1,0 0 0,0 0-1,0 0 1,1 0-1,-1 0 1,0 0-1,0 0 1,1 0-1,-1 1 1,0-1-1,0 0 1,0-1-1,1 1 1,-1 0-1,0 0 1,0 0-1,1 0 1,-1 0-1,0 0 1,0 0-1,0 0 1,1 0-1,-1 0 1,0 0-1,0-1 1,1 1-1,11-12-658,-11 10 648,21-27-429,-1-2 0,-1 0-1,22-49 1,27-44 455,-67 121-20,0 0 79,0 0 0,0 0 1,1 0-1,-1 0 0,5-3 1,-7 5-39,1 1 0,-1 0 0,0-1 0,1 1 1,0 0-1,-1 0 0,1-1 0,-1 1 0,1 0 1,-1 0-1,1 0 0,-1 0 0,1 0 1,0 0-1,-1 0 0,1 0 0,-1 0 0,1 0 1,0 0-1,-1 0 0,1 0 0,-1 0 1,1 0-1,-1 1 0,1-1 0,-1 0 0,1 0 1,-1 1-1,1-1 0,-1 0 0,1 1 0,-1-1 1,1 0-1,-1 1 0,1-1 0,-1 1 1,0-1-1,1 1 0,-1-1 0,1 1 0,0 3 63,1-1 0,0 0 0,-1 0 0,0 1 0,0-1 0,0 1-1,0-1 1,0 1 0,-1-1 0,1 7 0,-3 41 431,1-38-382,-8 127 472,-3-50-3861,11-74 1889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20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0 4576,'-8'5'2048,"-5"10"736,8-10-1696,-13 3 1408,5 6-1440,-18 2 704,6 4-1025,-14-5 321,3 1-608,-8 0-416,8 3-32,2-4-256,7 1 160,1-4-2367,8-1 1375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21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69 2912,'0'-2'379,"0"-1"-1,0 1 1,0-1 0,-1 0 0,1 1 0,-1-1-1,0 1 1,1 0 0,-1-1 0,0 1 0,-1 0-1,1-1 1,0 1 0,-1 0 0,1 0-1,-4-3 1,2 2-92,0 1-1,0 0 0,0-1 1,0 1-1,0 1 0,-1-1 0,1 0 1,-1 1-1,1 0 0,-7-2 1,3 2-104,-1 0 1,0 0 0,1 1 0,-1 0 0,0 0-1,1 0 1,-1 1 0,0 1 0,1-1-1,-14 5 1,9 0 20,0 0 0,1 0 0,0 1 1,0 0-1,1 1 0,-18 16 0,22-17-102,-1-1 0,1 1 1,0 1-1,1-1 1,0 1-1,0 0 0,1 0 1,0 0-1,0 1 0,-3 11 1,6-14-19,-1 0 0,2 0 0,-1 0 0,1 0 0,0 0 0,0 0 0,0 0 0,1 0 0,0 0 0,0 0 0,1 0 0,-1-1 0,5 9 0,-3-7 9,1-1 1,0 1-1,0-1 0,0-1 1,1 1-1,0 0 0,0-1 0,1 0 1,-1-1-1,11 8 0,-5-5 110,1 0-1,0-1 0,0 0 0,0-1 0,1-1 0,23 6 1,-29-8-498,0-1 1,0 0 0,0-1 0,1 1 0,-1-1-1,0-1 1,0 1 0,1-1 0,-1-1-1,0 1 1,0-1 0,0 0 0,12-7-1,-15 7-444,0-1 0,0 1 0,0-1 0,-1 0 0,1 0-1,-1-1 1,3-3 0,-3 3 18,19-17-2308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21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3552,'4'-13'8518,"54"2"-6327,-52 11-1996,0-1 0,0 1 1,0 1-1,0-1 0,0 1 0,-1 0 1,1 0-1,0 0 0,7 4 0,-12-5-154,1 1-1,0-1 0,-1 1 0,1 0 0,-1 0 0,1 0 1,-1 0-1,0 0 0,1 0 0,-1 0 0,0 0 1,0 0-1,0 1 0,0-1 0,0 0 0,0 1 1,0-1-1,0 1 0,0-1 0,-1 1 0,1 0 1,-1-1-1,1 1 0,-1 0 0,1-1 0,-1 1 1,0 0-1,0-1 0,0 1 0,0 0 0,0 0 0,0-1 1,-1 1-1,1 0 0,-1-1 0,1 1 0,-1-1 1,0 3-1,-2 2 130,0 0 1,0 0-1,-1-1 0,0 1 1,-8 8-1,-26 26 745,24-27-538,7-7-212,5-3-72,-1-1 0,0 1 0,1 0 0,-1-1 1,1 1-1,0 0 0,0 0 0,-3 7 0,5-10-67,0 1-1,-1-1 1,1 0 0,0 0-1,0 1 1,0-1 0,0 0 0,0 1-1,0-1 1,0 0 0,0 1-1,0-1 1,0 1 0,0-1-1,0 0 1,0 1 0,0-1-1,0 0 1,0 0 0,1 1 0,-1-1-1,0 0 1,0 1 0,0-1-1,0 0 1,1 1 0,-1-1-1,0 0 1,0 0 0,1 1-1,-1-1 1,0 0 0,0 0-1,1 0 1,-1 0 0,0 1 0,1-1-1,-1 0 1,0 0 0,1 0-1,-1 0 1,0 0 0,1 0-1,-1 0 1,0 0 0,1 0-1,20-1 242,-13 0-157,90-12-2099,-70 8-262,-1 4 704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24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523 140 3136,'11'-9'5840,"-10"8"-5685,0 0 0,-1 1 1,1-1-1,-1 0 0,1 0 0,-1 1 1,1-1-1,-1 0 0,0 0 0,1 0 1,-1 1-1,0-1 0,0 0 1,1 0-1,-1 0 0,0 0 0,0 0 1,0 1-1,0-1 0,0 0 1,0 0-1,0 0 0,-1 0 0,1 0 1,-1-1-1,-2-3 103,-1-1 0,0 1 0,0 0 1,0 0-1,-1 1 0,0-1 0,0 1 0,0 0 1,0 1-1,-1-1 0,-9-4 0,-4-1 43,0 1-1,-32-10 1,37 14-148,-1 1 0,1 0 0,-1 1 0,0 0 0,1 2 0,-30 1 0,36 0-133,-1 0-1,0 1 0,1 0 1,0 0-1,-1 1 1,1 0-1,0 1 1,0 0-1,1 0 1,-1 0-1,1 1 1,0 0-1,-8 9 1,4-3 25,1 0 1,1 1 0,0 0 0,1 0-1,0 1 1,-10 24 0,7-13 172,1 0 1,1 0 0,1 1-1,2 0 1,0 0 0,1 1-1,2-1 1,1 1 0,1 0-1,1 0 1,1 0 0,8 47-1,-5-53-4,2 0 1,0 0-1,13 29 0,-15-40-121,1 0 0,0 0 0,1-1 0,0 0 0,0 0 0,1 0 0,0 0 0,0-1 0,13 9 0,-5-6-29,1-1 0,-1-1 0,1-1 0,0 0 0,1-1-1,0-1 1,0-1 0,0 0 0,23 2 0,-11-3-545,0-2 0,1-1 0,-1-1 1,54-9-1,-35-3-2431,-4 0 890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06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374 671 2912,'0'0'923,"4"-12"1434,-6 10-2121,-1 0 1,1 0-1,-1 1 1,0-1-1,0 1 1,0-1-1,0 1 1,0 0-1,0 0 1,0 1-1,0-1 1,0 1-1,-1-1 1,1 1-1,0 0 1,0 0-1,0 0 1,-1 1-1,1-1 1,0 1-1,-5 1 1,-9 3-119,0 1 1,-27 13-1,38-16 52,-29 13 13,-53 26 134,77-36-297,0 1 0,1 0-1,0 1 1,0 0 0,-13 14-1,20-18-9,0-1-1,0 1 0,0 0 0,1 0 1,-1 1-1,-2 7 0,4-11 12,1 0-1,0 1 0,-1-1 0,1 0 1,0 0-1,-1 0 0,1 1 1,0-1-1,0 0 0,0 0 0,0 1 1,0-1-1,1 0 0,-1 0 0,0 1 1,0-1-1,1 0 0,-1 0 0,1 0 1,-1 0-1,1 0 0,0 1 0,-1-1 1,1 0-1,0 0 0,0 0 1,-1-1-1,1 1 0,0 0 0,2 1 1,-1 0 44,1-1 0,-1 0 0,1 0 0,0 0 1,-1 0-1,1-1 0,0 1 0,-1-1 0,1 0 0,0 1 1,4-2-1,30-3 469,-33 3-448,7-2 3,-1 0 0,0 0 0,0-1-1,0 0 1,12-7 0,46-33 133,-30 18-17,-17 12-95,-2-1 1,34-33-1,-55 50-141,1-1-1,0 1 1,0-1-1,0 1 1,1-1 0,-1 1-1,0 0 1,1 0 0,-1-1-1,1 1 1,-1 0 0,1 0-1,0 0 1,0 3 0,0 0 77,0-1 1,0 1-1,1-1 0,0 1 1,0-1-1,3 9 1,-3-10 13,0 0 1,0 0-1,1 0 1,-1 0-1,1-1 1,0 1-1,-1 0 1,1-1-1,1 1 1,-1-1-1,0 0 1,1 1-1,-1-1 1,1 0-1,-1 0 1,1-1-1,0 1 1,0-1-1,0 1 1,0-1-1,0 0 1,0 0-1,5 1 0,3-2 10,-1 0 0,1-1-1,-1 0 1,1 0 0,-1-1-1,18-6 1,58-27 143,-52 20-135,114-47-195,-143 60 66,0 0-1,0 1 1,10-2 0,-2 4-36,-13 0 89,1-1 0,-1 0-1,0 0 1,0 1 0,1-1-1,-1 0 1,0 0-1,0 1 1,1-1 0,-1 0-1,0 1 1,0-1-1,0 0 1,0 1 0,0-1-1,0 0 1,0 1-1,0-1 1,1 0 0,-1 1-1,0-1 1,0 0-1,0 1 1,-1-1 0,1 1-1,0-1 1,0 0-1,0 1 1,0-1 0,0 0-1,-1 1 1,-7 21 182,-2 0 0,0-1 0,-23 34 0,27-43 161,6-12-336,0 0 1,0 1-1,0-1 1,0 0-1,0 0 0,0 0 1,0 0-1,0 0 1,0 0-1,0 0 1,0 0-1,0 0 0,0 1 1,0-1-1,0 0 1,0 0-1,0 0 0,0 0 1,0 0-1,0 0 1,0 0-1,0 0 0,0 1 1,0-1-1,0 0 1,0 0-1,0 0 0,0 0 1,0 0-1,1 0 1,-1 0-1,0 0 1,0 0-1,0 0 0,0 0 1,0 0-1,0 0 1,0 0-1,0 0 0,0 1 1,0-1-1,1 0 1,-1 0-1,0 0 0,0 0 1,0 0-1,0 0 1,0 0-1,0 0 0,1 0 1,19-10 682,-10 5-769,23-13 145,21-10 163,-48 26-286,0-1 1,0 1-1,0 1 0,0-1 0,0 1 1,0 0-1,8 0 0,-13 1 34,1 0 0,0 0 0,0 0 0,0 1 0,0-1 0,0 1 0,-1-1 0,1 1 0,0-1 0,0 1 0,-1 0 0,1 0 0,0 0 0,-1 0 0,1 0 0,-1 0 0,1 1-1,0 1 1,2 1-11,-1 1-1,1 0 0,-2 0 1,5 8-1,-5-9 48,-1 0 0,1 0 1,0 0-1,1 0 0,-1-1 1,1 1-1,0-1 0,0 1 1,0-1-1,5 4 0,-4-5 15,-1 0-1,1 0 0,0-1 0,0 0 0,-1 1 0,1-2 0,0 1 0,0 0 1,0-1-1,0 1 0,7-2 0,5 0 31,27-6 0,-22 3-28,155-35 19,-145 29-1,0-1 0,-1-2 0,45-25-1,-66 33-61,-5 3 5,0 0 1,0 0-1,-1-1 0,1 1 0,-1-1 0,1 0 1,-1 0-1,0 0 0,5-6 0,-8 8 2,0 1 0,1 0-1,-1-1 1,0 1 0,0-1 0,1 1-1,-1-1 1,0 1 0,0-1-1,0 1 1,0-1 0,0 1 0,0-1-1,0 1 1,0-1 0,0 1-1,0-1 1,0 1 0,0-1-1,0 0 1,-7-1-259,5 2 225,0 0 1,0 0-1,0 1 1,0-1 0,0 1-1,0-1 1,-4 3 0,-2 0 22,0 2 0,1-1 0,-1 1 0,1 0 0,0 1 0,0 0 0,1 0 0,0 0 0,0 1 0,0 0 0,1 0 0,-6 10 0,10-16 24,1 1 0,-1-1 0,1 1 0,0-1 0,-1 0 0,1 1 0,0-1 0,0 1 0,0-1 0,0 1 0,0-1 0,0 0 0,0 1 0,0-1 1,1 1-1,-1-1 0,1 0 0,-1 1 0,1-1 0,-1 0 0,1 1 0,0-1 0,0 0 0,-1 0 0,1 0 0,0 0 0,0 0 0,0 0 0,0 0 0,0 0 0,1 0 0,-1 0 0,0 0 0,0-1 1,1 1-1,-1 0 0,0-1 0,1 1 0,-1-1 0,0 0 0,1 1 0,-1-1 0,1 0 0,-1 0 0,0 0 0,1 0 0,-1 0 0,1 0 0,-1 0 0,1 0 0,-1-1 0,2 0 0,7-2 54,-1-1 0,0 0-1,0-1 1,0 0 0,0 0-1,-1-1 1,12-9 0,-7 3-31,-1 1 0,-1-2 1,17-22-1,-15 14-10,0 0 0,-1-2 0,13-32 1,-23 50-16,58-148 143,-19 44-85,47-118-400,-82 212 288,-3 9-25,0-1 1,-1 0 0,0 0-1,0 0 1,0 0 0,0-15-1,-2 22 64,1-1 0,-1 1 0,0 0 0,0-1-1,0 1 1,0-1 0,0 1 0,-1 0 0,1-1-1,0 1 1,0-1 0,0 1 0,0 0 0,0-1-1,0 1 1,-1-1 0,1 1 0,0 0 0,0-1-1,-1 1 1,1 0 0,0 0 0,0-1 0,-1 1-1,1 0 1,0-1 0,-1 1 0,1 0 0,-1 0 0,0-1-1,1 1-2,-1 0-1,0 0 0,0 0 0,0 0 1,0 1-1,0-1 0,0 0 1,0 0-1,0 0 0,0 1 1,0-1-1,1 1 0,-3 0 0,-1 2-19,-1 0 0,1 0 0,-1 0 0,1 1 0,-5 5-1,-9 13-1,2 1 1,0 0-1,2 1 0,0 0 0,-12 35 0,2 3 98,-18 73 1,42-135-66,-14 49 51,2 1 0,-7 69 0,18-105-623,2 22-1,6 5-274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00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77 3648,'0'0'76,"0"0"1,-1 0 0,1-1-1,0 1 1,-1 0-1,1 0 1,0 0 0,-1-1-1,1 1 1,0 0-1,-1 0 1,1-1 0,0 1-1,0 0 1,0-1-1,-1 1 1,1 0 0,0-1-1,0 1 1,0 0-1,0-1 1,0 1 0,0 0-1,-1-1 1,1 1-1,0-1 1,0 1 0,0 0-1,0-1 1,0 1-1,0 0 1,1-1-1,-1-1 233,1 1 0,-1 0 0,1-1 0,0 1 0,0 0 0,-1 0 0,1 0 0,0 0 0,2-2 0,1-1 224,1 1 0,-1-1 0,1 1 0,8-5 0,0 2-237,1 1 0,-1 0 0,28-6 0,-34 10-258,1 0 0,-1 0 0,1 1 0,0-1 0,-1 2 0,1-1-1,0 1 1,-1 0 0,10 4 0,-14-5-8,-1 1 1,0 0-1,0 0 0,1 0 1,-1 0-1,0 1 0,0-1 1,0 1-1,0-1 0,0 1 0,-1 0 1,1-1-1,0 1 0,-1 0 1,1 0-1,-1 0 0,0 0 1,0 1-1,0-1 0,0 0 1,0 0-1,0 1 0,0-1 1,-1 1-1,0-1 0,1 0 1,-1 1-1,0-1 0,0 1 1,0-1-1,0 1 0,0-1 1,-1 1-1,0 3 0,-9 25 136,0 0-1,-18 35 0,-35 58 119,17-37-45,36-67-115,-1-1 1,-20 28-1,30-46-125,0 0 0,0 1-1,0-1 1,0 1-1,0-1 1,0 1 0,1-1-1,-1 1 1,0 2 0,1-4 4,0 0 0,0 0 1,0 1-1,0-1 0,0 0 0,0 0 1,0 0-1,0 0 0,0 1 0,0-1 0,0 0 1,0 0-1,0 0 0,0 1 0,1-1 1,-1 0-1,0 0 0,0 0 0,0 0 1,0 1-1,0-1 0,0 0 0,0 0 1,1 0-1,-1 0 0,0 0 0,0 0 1,0 0-1,0 1 0,1-1 0,10-1 118,28-11 80,0 2-1,1 2 1,0 1-1,81-2 1,-85 11-11,-1-1-4455,-27-1 2447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6:00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33 138 5888,'1'0'284,"0"0"-1,0-1 1,0 1 0,0 0-1,0 0 1,1 0 0,-1 0 0,0 0-1,0 0 1,0 0 0,0 0-1,1 0 1,16 1 1025,-5-3-856,0 0 1,0 0-1,0-1 0,21-9 1,10-4 97,-30 12-371,0-1-1,-1-1 1,0 0-1,0 0 1,0-1-1,15-12 1,-27 18-159,0 0 0,0 0 0,0 0 1,0 0-1,0 0 0,0 0 1,-1 0-1,1 0 0,0 0 1,-1 0-1,1 0 0,-1 0 1,1 0-1,-1-1 0,0 1 1,1 0-1,-1-2 0,0 2-17,0 0 0,-1 0 0,1 0-1,0 1 1,-1-1 0,1 0 0,0 0-1,-1 0 1,1 0 0,-1 1 0,1-1-1,-1 0 1,0 1 0,1-1 0,-1 0-1,0 1 1,1-1 0,-1 1 0,0-1 0,0 1-1,0-1 1,1 1 0,-1-1 0,0 1-1,0 0 1,-1-1 0,-6-1-66,0 0 0,0 0 0,-1 1-1,1 0 1,0 1 0,-1 0 0,1 0 0,0 0 0,-1 1 0,1 1 0,0-1 0,0 1 0,0 1 0,-9 3-1,5-1 185,-1 0 0,1 2 0,0-1 0,1 1 0,0 1 0,0 0-1,0 1 1,-12 13 0,18-16-41,0 0 0,0 1 0,0 0 0,1 0 0,0 0 0,0 1 0,0-1 0,1 1 0,1 0-1,-1 0 1,1 0 0,1 0 0,-1 1 0,1-1 0,1 0 0,0 1 0,0-1 0,0 0 0,1 1 0,0-1 0,3 9 0,-2-9-19,1-1 0,0 1 0,0-1 0,0 0 0,1 0 1,0 0-1,0-1 0,0 0 0,1 1 0,0-1 1,1-1-1,-1 1 0,1-1 0,0 0 0,0 0 0,1-1 1,-1 0-1,1 0 0,0-1 0,0 1 0,0-1 1,15 3-1,-2-1-193,0-2 0,0 0 0,1-1 0,-1-1 0,0-1 0,24-3 0,-27 0-1957,0 0 1,-1-1-1,0 0 1,25-11-1,-5-1-1794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29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0 1888,'-5'7'4614,"5"-6"-4465,0 14 1106,-1 1-281,-5 1-404,-2-1 1,0 1 0,0-1-1,-2-1 1,-22 29 0,27-39-448,0 0 1,0 0-1,0 0 1,-9 6 0,13-10-296,-1 0 1,1 0-1,-1 0 0,0 0 1,1 0-1,-1 0 0,0-1 1,0 1-1,1-1 1,-1 1-1,0-1 0,0 0 1,0 1-1,0-1 1,0 0-1,1 0 0,-1 0 1,0-1-1,0 1 1,0 0-1,-2-1 0,-2-4-1870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31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4 1728,'8'-3'7029,"28"14"-5690,-32-10-1277,0 0-1,0 1 1,0 0 0,-1 0 0,1 0 0,-1 0 0,1 0 0,-1 0 0,5 5-1,-6-6-7,-1 1 0,0-1 0,1 1 0,-1-1 0,0 1-1,0-1 1,0 1 0,0 0 0,0 0 0,0-1 0,0 1-1,-1 0 1,1 0 0,-1 0 0,1 0 0,-1 0 0,0 0-1,1 0 1,-1 0 0,-1 2 0,0 4 124,-1-1 1,-1 1-1,0-1 0,0 0 0,0 0 1,-1 0-1,0-1 0,0 1 0,-1-1 1,-9 11-1,-6 3 156,-36 28 0,40-35-280,-8 3-534,1-1 128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37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43 1248,'5'-24'4341,"-5"6"661,0 29-4777,-6 236 1775,2-28-1803,3-149-16,-2 41 267,3-86 670,2 28-1,11-73-1179,16-35 1,2-5-211,-8 25 53,31-38-1,-43 60 172,-1 2 1,2-1-1,0 2 0,0-1 0,1 2 1,15-10-1,-26 18 13,0-1 1,1 1-1,-1 0 1,0 0-1,1 0 1,-1 1-1,1-1 1,-1 0-1,1 1 1,-1 0-1,1 0 1,-1-1-1,4 2 1,-5-1 23,1 0 0,-1 1 1,0 0-1,1-1 0,-1 1 0,1 0 1,-1-1-1,0 1 0,0 0 0,0 0 1,1 0-1,-1 0 0,0 0 0,0 0 0,0 0 1,-1 1-1,1-1 0,0 0 0,0 1 1,-1-1-1,1 0 0,0 1 0,-1-1 1,1 2-1,2 8 122,-1 0 0,0-1 0,0 1 0,-1 0 0,0 16 0,-7 59 415,1-31-273,5-52-240,0 3 8,-1 0 0,1-1 0,-1 1 0,0 0 0,-1 0 0,1 0 0,-4 6 1,-11 13-2422,15-18 1088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38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528 13 3072,'0'-1'133,"-1"0"-1,1 0 1,0 1-1,-1-1 1,1 0 0,-1 1-1,1-1 1,-1 1 0,1-1-1,-1 0 1,1 1 0,-1-1-1,1 1 1,-1-1 0,0 1-1,1 0 1,-1-1 0,0 1-1,1 0 1,-1-1-1,0 1 1,0 0 0,1 0-1,-1 0 1,0-1 0,0 1-1,0 0 1,1 0 0,-1 0-1,0 0 1,0 1 0,1-1-1,-1 0 1,0 0-1,0 0 1,1 1 0,-1-1-1,-1 1 1,-147 41 2093,106-32-1401,0 2 0,1 1 0,-50 24-1,76-29-902,-42 24-1295,51-28 996,1 1 0,-1 0 1,1 0-1,0 1 0,-10 12 0,6 0-1617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39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33 117 2912,'-33'11'10410,"108"-12"-8604,142-21-1,440-69-429,-627 88-1466,68-5-172,-32 6-2698,-53 4 1659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40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79 2560,'-13'-3'5957,"13"2"-5754,3-3 446,0 0 0,0 1 0,1-1 0,-1 1 0,1 0 0,7-5 1,0 1-447,0 0 0,1 1 1,0 0-1,0 1 1,0 0-1,14-2 1,-25 6-213,0 1 0,1 0 0,-1-1 1,0 1-1,1 0 0,-1 0 0,0 0 1,1 0-1,-1 0 0,0 0 0,1 0 1,-1 1-1,0-1 0,0 0 0,1 1 1,-1-1-1,0 1 0,0-1 0,0 1 1,1 0-1,-1-1 0,0 1 0,0 0 1,0 0-1,0 0 0,0 0 0,-1 0 1,1 0-1,0 0 0,0 0 0,-1 0 0,1 0 1,0 1-1,-1-1 0,1 0 0,-1 0 1,0 1-1,1 1 0,0 9 23,-1-1 1,-1 1-1,0-1 0,0 0 1,-5 17-1,-20 56 257,17-60-233,-4 14 123,-2 0-1,-2-1 1,-1-1 0,-2 0 0,-1-2-1,-35 43 1,23-34 149,32-43-299,1 0 1,0 0-1,0 0 1,0 1 0,0-1-1,-1 0 1,1 0-1,0 0 1,0 0 0,0 1-1,0-1 1,0 0 0,0 0-1,0 0 1,0 1-1,0-1 1,0 0 0,-1 0-1,1 0 1,0 1 0,0-1-1,0 0 1,0 0-1,0 1 1,1-1 0,-1 0-1,0 0 1,0 0 0,0 1-1,0-1 1,0 0-1,0 0 1,0 0 0,0 0-1,0 1 1,0-1-1,1 0 1,-1 0 0,0 0-1,0 0 1,0 1 0,0-1-1,1 0 1,12 3 355,16-3 56,47-12 637,-60 9-977,1 0 1,-1 0 0,1 2 0,0 0 0,21 2-1,2 7-2152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40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181 145 3808,'-9'-2'4865,"21"8"-2743,20 5-912,-20-8-977,0-1 0,0 0 1,0-1-1,0 0 0,0 0 0,0-2 0,16-1 1,-24 1-191,0 1 1,-1-1-1,1 0 1,0 0-1,-1 0 1,1-1-1,0 1 1,-1-1-1,0 0 1,1 0-1,-1 0 1,0-1-1,0 1 1,0-1-1,0 1 1,-1-1 0,1 0-1,-1 0 1,0 0-1,1-1 1,-1 1-1,-1 0 1,1-1-1,0 1 1,1-7-1,-3 7-75,1 1 0,-1-1 0,0 0 0,0 0-1,0 1 1,0-1 0,0 0 0,-1 0 0,1 1 0,-1-1 0,0 0-1,0 1 1,0-1 0,0 1 0,0-1 0,-1 1 0,1-1-1,-1 1 1,1 0 0,-1 0 0,0 0 0,0 0 0,0 0-1,-3-2 1,0 0-37,0 0 0,0 0 1,-1 1-1,0-1 0,0 1 0,0 1 0,0-1 0,0 1 0,-13-3 0,7 4 102,0-1 0,-1 2 0,1-1 0,0 2 0,-1 0 0,1 0 0,0 1 0,-1 0 0,1 2 0,1-1 0,-1 1 0,0 1 0,1 0 0,0 0 0,-11 8 0,14-8 100,0 1-1,0 0 1,1 0-1,0 1 1,0 0-1,0 0 1,1 1-1,0-1 1,0 1-1,1 1 1,0-1-1,1 1 1,0 0-1,0 0 1,1 0-1,0 0 1,0 1-1,1-1 1,-1 19-1,2-19-24,1 0 0,0 0 0,0 0 0,1-1 0,1 1 0,-1 0-1,1 0 1,1-1 0,-1 0 0,2 1 0,-1-1 0,1 0 0,0 0-1,1-1 1,-1 1 0,2-1 0,8 10 0,0-5 66,-1-2 1,1 1 0,1-2-1,25 14 1,68 22 248,-93-40-496,1 0 0,0-1 0,1-1 0,23 2 0,-25-4-1860,-1-1-1,29-3 1,-21 0-51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41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299 422 3136,'-1'-2'368,"0"-1"0,0 0 0,0 1 0,1-1 0,-1 0 0,1 1 0,0-1 0,0-3 0,0 6-252,-1-1 1,1 1 0,0-1-1,0 1 1,0-1 0,-1 1-1,1-1 1,0 1 0,-1 0-1,1-1 1,0 1-1,-1 0 1,1-1 0,0 1-1,-1 0 1,1-1 0,-1 1-1,1 0 1,-1 0-1,1-1 1,-1 1 0,1 0-1,0 0 1,-2 0 0,-9-3 593,5 2-490,1 1-1,0 1 0,0-1 0,0 1 0,-1 0 1,1 0-1,-6 2 0,-32 14 651,28-10-656,1 0-1,0 1 1,1 1-1,0 0 0,0 1 1,1 0-1,-18 20 1,23-23-191,2 0 1,-1 1 0,1-1 0,0 1-1,0 0 1,1 1 0,0-1 0,1 1 0,0-1-1,0 1 1,1 0 0,0 0 0,0 0-1,0 15 1,2-21 14,0 1 0,1 0 0,-1-1 0,1 1 0,-1-1-1,1 1 1,0 0 0,1-1 0,-1 0 0,1 1 0,-1-1 0,1 0 0,0 0 0,4 5-1,-4-6-12,0 0 0,0 0 0,0 0 0,0-1 0,0 1 0,1-1 0,-1 1 0,1-1 0,-1 0 0,1 0 0,-1 0 0,1 0 0,0-1 0,-1 1 0,1-1 0,0 0 0,0 1 0,-1-1 0,1 0 1,4-1-1,2 0 49,1-1 1,0-1 0,-1 1 0,1-2 0,-1 1 0,0-1 0,0 0 0,-1-1 0,1 0 0,-1-1 0,0 1 0,0-2-1,-1 1 1,1-1 0,-2 0 0,1 0 0,-1-1 0,0 0 0,0 0 0,5-11 0,-1-3-57,0 0-1,-2-1 1,0 0 0,-1 0 0,4-31-1,-8 40 3,-2 0 0,1 0 0,-2 0-1,0 0 1,0 0 0,-2 0 0,1 0-1,-2 0 1,-4-15 0,3 18-20,0 0 1,-1 0 0,-1 0-1,0 1 1,0 0-1,0 0 1,-16-17-1,-65-58-426,77 76 394,-7-5-76,-1 0 0,-25-14-1,9 11-2595,61 17-7013,-2 0 7392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09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31 3328,'7'-20'1524,"-6"9"1656,-2 14-2975,1 0 1,-1 0-1,1-1 1,-1 1 0,0-1-1,-2 4 1,-2 7 13,-20 59 732,-47 96 0,69-163-927,-133 266 1250,-58 40 252,160-261-534,33-50-961,1 1 1,0-1-1,0 0 1,0 0-1,-1 0 1,1 0 0,0 0-1,0 1 1,0-1-1,0 0 1,-1 0-1,1 0 1,0 1 0,0-1-1,0 0 1,0 0-1,0 1 1,0-1-1,0 0 1,0 0 0,0 1-1,0-1 1,0 0-1,0 0 1,0 0 0,0 1-1,0-1 1,0 0-1,0 0 1,0 1-1,0-1 1,0 0 0,8-3 403,149-85 183,-94 53-736,-21 11-42,2 1 1,47-17-1,-86 38 114,1 1-1,0-1 0,0 1 1,0 0-1,0 1 1,1-1-1,-1 1 0,0 0 1,0 1-1,0 0 0,11 2 1,-15-2 42,1-1 0,-1 1-1,0 0 1,1 0 0,-1 1 0,0-1 0,0 0-1,0 1 1,0-1 0,0 1 0,0 0 0,0-1-1,-1 1 1,1 0 0,-1 0 0,1 0 0,-1 0-1,0 1 1,0-1 0,0 0 0,0 0 0,0 1 0,0-1-1,-1 1 1,1-1 0,-1 1 0,1-1 0,-1 1-1,0-1 1,0 1 0,-1 3 0,0 1 50,0-1 1,0 1-1,-1-1 1,0 0-1,0 0 0,0 0 1,-1 0-1,0 0 1,0-1-1,-1 1 0,0-1 1,-5 7-1,-7 5 217,0-1 0,-21 16-1,34-29-229,-9 6 84,-1 0 0,0 0 1,-1-1-1,0-1 0,0 0 1,0-1-1,-1-1 0,-22 6 1,23-9-59,14-2-62,0-1 0,0 1-1,0 0 1,0 0 0,0 0 0,0 0-1,0 0 1,-1 0 0,1-1-1,0 1 1,0 0 0,0 0-1,1 0 1,-1 0 0,0 0-1,0 0 1,0-1 0,0 1 0,0 0-1,0 0 1,0 0 0,0 0-1,0 0 1,0 0 0,0 0-1,0-1 1,0 1 0,0 0-1,0 0 1,1 0 0,-1 0 0,0 0-1,0 0 1,0 0 0,0 0-1,0 0 1,0 0 0,0 0-1,1 0 1,-1-1 0,0 1 0,0 0-1,0 0 1,0 0 0,24-13-218,166-61 39,7 14 28,-70 27 158,69-21 174,-165 42-163,-16 6-111,26-7 1,-39 13 62,-5 3-10,-11 5-9,-15 9-36,-101 61-18,110-64 149,1 0 0,0 1 0,2 1 0,-22 24 0,35-35 2,0 0-1,0 1 0,0-1 1,0 1-1,-3 8 1,7-12-29,-1-1 0,1 0 0,0 0 0,-1 0 0,1 0 1,0 0-1,-1 0 0,1 0 0,0 1 0,0-1 0,0 0 0,0 0 0,0 0 1,0 0-1,0 1 0,1-1 0,-1 0 0,0 0 0,1 0 0,-1 0 1,1 0-1,-1 0 0,1 0 0,-1 0 0,1 0 0,0 0 0,-1 0 1,1 0-1,0 0 0,0 0 0,0-1 0,0 1 0,0 0 0,0-1 1,0 1-1,0 0 0,0-1 0,1 1 0,1 0 17,0 0-1,-1-1 1,1 1 0,0-1-1,0 1 1,-1-1 0,1 0-1,0 0 1,0-1 0,0 1-1,-1 0 1,6-2 0,33-14 250,-27 10-164,14-7-23,-1-1 0,0-1 0,-1-1 0,31-26 0,-38 25-94,-1 0 0,-1-1 0,0-1 0,-1-1 0,-2 0 0,0 0 0,16-32 0,-23 37-781,-27 54 655,13-28 123,2 0 0,-1 0 0,-6 20 0,10-25 0,1 1 0,-1-1 0,1 1 0,1 0 0,-1 13 0,1-18 11,0-1 1,1 1 0,-1 0 0,0 0-1,1 0 1,-1 0 0,1 0-1,0-1 1,0 1 0,0 0-1,0-1 1,0 1 0,0 0 0,0-1-1,0 1 1,0-1 0,1 0-1,-1 1 1,1-1 0,-1 0 0,1 0-1,-1 0 1,1 0 0,0 0-1,2 0 1,1 1 34,0-1 1,0-1-1,0 1 0,0-1 1,1 1-1,-1-2 0,0 1 1,0 0-1,0-1 0,0 0 1,0 0-1,6-3 0,1 1 6,253-74 338,-248 72-379,-1-1-1,0-1 0,-1-1 0,0 0 1,0-1-1,-1 0 0,17-15 0,-24 18-12,0-1-1,0 1 0,-1-1 0,0-1 0,-1 1 0,1-1 0,-1 0 0,-1 0 1,0-1-1,0 1 0,0-1 0,-1 0 0,-1 0 0,4-18 0,-6 26 8,0-3-24,1 1 0,-1-1-1,1 0 1,0 0 0,0 0-1,0 1 1,3-6 0,-4 8 10,1 0 0,0 1 1,0-1-1,-1 0 0,1 0 1,0 1-1,0-1 0,0 1 0,0-1 1,0 0-1,0 1 0,0 0 1,0-1-1,0 1 0,0 0 0,0-1 1,0 1-1,0 0 0,0 0 1,0 0-1,0 0 0,0 0 0,0 0 1,0 0-1,1 0 0,-1 0 1,0 1-1,0-1 0,0 0 0,0 1 1,1 0-1,2 0 2,0 0 0,-1 1 0,1-1-1,-1 1 1,1 0 0,-1 0 0,1 0 0,-1 1 0,0-1-1,0 1 1,0-1 0,4 7 0,-4-5-8,0 1 0,-1-1 0,0 1 0,0 0 0,0 0 0,0 0 0,-1 0 0,1 0-1,-1 6 1,1 6-15,-1-1 0,-1 1 0,-3 28-1,0 11 109,3-50-72,1 0 0,-1 0-1,1 0 1,0 0 0,1 0-1,0 0 1,4 10 0,-6-15 2,1-1 1,-1 1 0,0-1 0,1 1-1,-1-1 1,1 1 0,-1-1 0,0 0-1,1 1 1,-1-1 0,1 1-1,-1-1 1,1 0 0,-1 1 0,1-1-1,-1 0 1,1 0 0,-1 0-1,1 1 1,0-1 0,-1 0 0,1 0-1,-1 0 1,1 0 0,0 0 0,0 0-1,16-4 140,-12 2-70,16-5 19,-1-1 1,31-17 0,-6 3-131,-11 6 99,-1-2 1,0-1-1,51-41 1,-66 46-95,-1-2 0,0 0 1,-1-1-1,-1-1 0,0 0 0,-1-1 0,13-26 1,-10 0-383,-17 45 413,0 0 0,0 0 0,1-1 0,-1 1 0,0 0 0,0 0 0,0 0 1,0 0-1,1 0 0,-1 0 0,0 0 0,0 0 0,0 0 0,0 0 0,1 0 0,-1 0 0,0 0 0,0 0 0,0 0 0,0 0 0,1 0 0,-1 0 0,0 0 1,0 0-1,0 0 0,1 0 0,-1 0 0,0 0 0,0 0 0,0 0 0,0 0 0,1 0 0,-1 0 0,0 1 0,0-1 0,0 0 0,0 0 0,0 0 0,0 0 1,1 1-1,5 5 38,-5-5-42,10 13-133,-1 0 0,-1 1 0,14 27 0,-22-41 136,6 14 8,-1-1 0,-1 1 0,0 0 0,-1 1 0,0-1-1,-1 1 1,-1 0 0,0 25 0,3 22 108,-5-62-111,0 1 0,0-1-1,0 0 1,0 1-1,1-1 1,-1 0-1,0 1 1,1-1-1,-1 0 1,1 1 0,-1-1-1,1 0 1,0 0-1,-1 0 1,1 1-1,0-1 1,0 0 0,0 0-1,0 0 1,0 0-1,0-1 1,0 1-1,0 0 1,0 0 0,1 0-1,-1-1 1,0 1-1,0-1 1,1 1-1,-1-1 1,0 0-1,1 1 1,-1-1 0,0 0-1,1 0 1,-1 0-1,2 0 1,4 0 33,-1 0 0,0-1 0,0 1 0,0-2 0,0 1 1,11-4-1,14-8 3,-1-1 0,0-2-1,0-1 1,-2-1 0,0-1 0,35-33 0,46-43-410,-112 110 64,-6 8 224,2-7 77,1-3-19,0 0 0,1 0 0,-5 23 1,9-34 26,1 1 1,-1-1 0,1 1 0,0-1 0,0 1 0,0-1 0,0 1 0,0-1 0,0 1 0,1-1 0,-1 1 0,1-1 0,0 1-1,-1-1 1,1 0 0,0 1 0,1-1 0,-1 0 0,0 0 0,1 0 0,-1 0 0,1 0 0,-1 0 0,1 0 0,0 0-1,3 2 1,3 0 40,-1 0-1,1 0 1,0-1-1,0 1 0,0-2 1,0 0-1,0 0 1,1 0-1,11 0 0,-7-1 8,1-1 0,-1-1-1,1 0 1,-1-1 0,19-5 0,-7-1-18,-1 0 0,-1-2 0,0 0 0,0-2 1,41-28-1,33-37 45,-82 63-40,0-1 0,-1-1 0,23-33 0,-35 45-52,1 1 0,-1 0 0,0-1 0,-1 1 0,1-1 0,-1 0 0,0 1 1,1-1-1,-2 0 0,1 0 0,0 0 0,-1-4 0,1 7 7,-1 1 0,0-1 0,0 0 0,0 0-1,0 0 1,-1 0 0,1 0 0,0 0 0,0 1 0,0-1 0,-1 0 0,1 0 0,0 0-1,-1 1 1,1-1 0,-1 0 0,1 0 0,-1 1 0,1-1 0,-1 0 0,0 1 0,1-1-1,-1 1 1,0-1 0,1 1 0,-1-1 0,0 1 0,0-1 0,1 1 0,-1 0 0,0-1-1,0 1 1,0 0 0,0 0 0,1 0 0,-1-1 0,0 1 0,0 0 0,0 0 0,0 0-1,0 0 1,0 1 0,1-1 0,-3 0 0,-1 1-22,-1 0-1,1 1 1,-1-1 0,1 1-1,0 0 1,-8 4 0,1 2-21,1 1 0,0 0 0,0 0 0,1 1 0,0 1 0,1-1 0,0 1 0,-10 20 0,14-24 36,0 0-1,1 1 1,0-1 0,0 1 0,1 0 0,-3 12 0,4-17 23,1-1 1,0 1 0,0-1 0,-1 1-1,2 0 1,-1-1 0,0 1-1,0 0 1,1-1 0,-1 1 0,1-1-1,0 1 1,0-1 0,0 0-1,0 1 1,0-1 0,1 0 0,-1 1-1,1-1 1,-1 0 0,1 0 0,0 0-1,0-1 1,3 4 0,0-2 35,-1-1 0,1 0-1,0 1 1,0-1 0,0-1 0,1 1 0,-1-1 0,0 0 0,11 0 0,4 0-26,26-2 1,-32 0-38,37-2 49,1-3 0,-1-2 0,0-2 0,78-27 0,-105 29-76,87-26-27,-97 30 15,0 2 0,0 0 1,0 0-1,0 1 0,1 1 1,13 2-1,-22-1 55,0 0 1,0 0-1,0 1 1,0 0-1,-1 0 1,1 1-1,-1-1 1,0 1-1,9 6 0,0 3 246,24 23 1,-28-25-150,0 0-1,1 0 1,0-1 0,16 9 0,155 68 476,-104-52-9871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42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87 4576,'-13'-23'1450,"12"22"-1319,1 0-1,-1 0 1,1 0-1,-1 0 1,1-1-1,0 1 1,0 0-1,-1 0 0,1 0 1,0-1-1,0 1 1,0 0-1,0 0 1,0 0-1,0-1 1,1 1-1,-1 0 0,0 0 1,1 0-1,-1 0 1,1 0-1,-1-1 1,1 1-1,-1 0 0,2-1 1,0-1 246,0 0 0,1 1 1,-1 0-1,0-1 0,1 1 0,5-3 0,-6 3-306,1 0-1,0 1 0,-1 0 0,1-1 0,0 1 1,0 0-1,0 0 0,0 1 0,0-1 0,0 1 1,0-1-1,0 1 0,0 0 0,0 0 1,0 0-1,0 1 0,0-1 0,0 1 0,0-1 1,0 1-1,0 0 0,5 3 0,-5-2-75,1 0 0,-1 0-1,0 0 1,-1 1 0,1-1 0,0 1-1,-1 0 1,1 0 0,-1 0-1,0 0 1,0 0 0,0 0 0,0 1-1,-1-1 1,1 0 0,-1 1-1,0 0 1,1 6 0,0 6 31,0 0 1,-2 0-1,0 0 0,-1 0 1,0 0-1,-1 0 0,-7 25 1,-42 109 2641,44-132-2065,7-17-521,-1 1-1,1-1 1,-1 0-1,1 1 1,-1-1-1,1 1 1,0-1-1,0 0 1,-1 1-1,1-1 1,0 1-1,0-1 1,1 1-1,-1-1 1,0 1-1,0-1 1,1 0-1,-1 1 1,1-1-1,-1 1 1,2 1-1,0-1-6,-1-1 0,0 0 0,1 1 0,-1-1 0,1 0 0,0 0 0,-1 0 0,1 0 0,0-1 0,-1 1-1,1 0 1,0-1 0,0 1 0,3 0 0,6 0 57,0-1-1,0 1 0,0-1 0,16-3 1,1-2-299,5-1-2187,-30 5 1615,0 1 1,0 0-1,0 0 0,0 1 0,0-1 0,-1 1 0,1-1 0,0 1 1,3 1-1,10 6-2301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43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93 2656,'-6'-20'8010,"5"20"-7896,1 0 0,-1 0 0,0 0 0,0 0 0,1 0 0,-1 0 0,0 0 0,0 0 0,1 0 0,-1 0 0,0 1 0,0-1-1,1 0 1,-1 0 0,0 1 0,1-1 0,-1 1 0,0-1 0,1 0 0,-1 1 0,1-1 0,-1 1 0,0 1 0,-19 17 280,13-12-189,4-4-166,-1 1 1,1 0 0,-1 0-1,1 0 1,1 0 0,-1 1-1,1-1 1,-1 1 0,1 0 0,0-1-1,1 1 1,-1 0 0,1 0-1,0 0 1,0 0 0,1 0 0,-1 0-1,1 0 1,1 0 0,-1 1-1,0-1 1,1 0 0,0 0-1,0 0 1,1 0 0,2 5 0,3 7 74,2-1 0,0 0 0,0 0 0,2-1 0,0 0 0,0-1 0,2-1 1,-1 0-1,30 23 0,-37-32-66,0 0 1,0-1 0,0 0-1,1 1 1,0-2-1,0 1 1,-1-1 0,1 0-1,1 0 1,-1 0-1,0-1 1,0 0 0,1 0-1,-1-1 1,0 0-1,1 0 1,-1 0-1,0-1 1,1 0 0,-1 0-1,0-1 1,0 0-1,0 0 1,0 0 0,0 0-1,7-5 1,11-8 84,-1-1 0,28-24 0,-32 25-58,10-9-72,45-45 0,-67 61-24,0 0 0,0-1 0,-1 0 0,0 0 1,0 0-1,-1-1 0,-1 0 0,1 0 0,-2 0 0,5-14 0,-7 19-11,-1 1 0,1-1 0,-1 1-1,0-1 1,0 1 0,0-1 0,0 1-1,-1-1 1,0 1 0,0 0 0,0-1-1,0 1 1,-1 0 0,0 0 0,0 0-1,0 0 1,0 0 0,-1 0 0,1 0-1,-1 1 1,0-1 0,0 1 0,-7-6-1,6 6-21,0 1-1,0-1 0,-1 1 0,1 0 1,-1 0-1,1 0 0,-1 1 0,0-1 1,0 1-1,1 0 0,-1 0 0,0 1 1,0 0-1,0 0 0,0 0 0,0 0 1,0 1-1,0 0 0,0 0 0,1 0 1,-8 3-1,3 0 151,0 0 1,1 1-1,0 0 1,0 0-1,0 1 1,1 0-1,-1 0 1,1 1 0,1-1-1,-1 2 1,1-1-1,-9 16 1,8-12 87,1 1 1,0 0 0,1 0-1,0 0 1,1 1 0,1 0 0,0 0-1,-3 24 1,4-7 49,2 0 1,0 1-1,7 36 1,-5-50-242,2 0 1,0 0-1,1 0 0,1-1 1,0 0-1,1 0 1,12 18-1,6 3-1033,1-1 272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43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91 3392,'-14'3'9814,"31"-3"-8204,256-7 1302,-259 6-2801,46-1 173,791-41 1843,-627 15-4687,-198 22 1203,-23 5 713,1-1-1,0 1 1,0 0-1,1 1 1,-1-1-1,0 1 1,0-1 0,7 2-1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44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258 397 2144,'1'-3'350,"-1"0"-1,0 0 1,1 0 0,0 0-1,0 0 1,1-3 0,-1 5-115,-1 0 0,1 0 0,-1 0 0,1 0 1,-1 0-1,1-1 0,-1 1 0,0 0 0,0 0 0,1 0 1,-1-1-1,0 1 0,0 0 0,0 0 0,0-1 0,-1 1 0,1 0 1,0 0-1,0-1 0,-1 1 0,1 0 0,-1 0 0,1 0 1,-1 0-1,1 0 0,-1 0 0,0 0 0,1 0 0,-1 0 1,0 0-1,-1-1 0,1 1-158,0 1 0,0-1 0,0 1 0,0 0 0,0-1 0,0 1 0,1 0 0,-1-1 0,0 1 0,0 0-1,0 0 1,-1 0 0,1 0 0,0 0 0,0 0 0,0 0 0,0 1 0,0-1 0,1 0 0,-1 0 0,0 1 0,0-1 0,-2 2 0,1-2 113,-5 3 6,1 0 0,-1 1 0,1-1-1,0 1 1,-7 6 0,2-2 37,-6 4-49,1 0-1,1 1 1,0 0-1,0 2 1,2 0-1,0 0 1,0 1 0,2 1-1,0 0 1,1 0-1,-11 26 1,20-40-147,0-1-1,0 1 1,0 0 0,1 0 0,-1 0 0,1-1 0,0 1-1,0 0 1,0 0 0,0 0 0,0 0 0,1-1 0,-1 1-1,2 4 1,-1-5 8,-1 0 0,1-1 0,0 1 0,0 0 1,1 0-1,-1-1 0,0 1 0,0-1 0,1 1 0,-1-1 0,1 1 0,-1-1 0,1 0 0,0 0 0,0 0 0,-1 0 0,1 0 0,0 0 0,0 0 0,2 0 0,2 1 27,1-1-1,-1 0 1,1 0 0,0-1-1,-1 0 1,1 0-1,-1-1 1,1 1-1,-1-1 1,1-1-1,-1 1 1,0-1-1,1 0 1,5-4-1,-2 2-24,-1-1 0,0 0 0,0-1-1,-1 0 1,0 0 0,0-1-1,0 0 1,10-13 0,-3 0-63,-2-1 0,0 0 0,-2-1 0,0 0 0,14-48 0,-19 51-43,-1 0 0,0 0 0,-2-1 0,0 1 0,-2-1 0,0 0 0,-1 1 0,0-1 0,-2 0 0,-1 1-1,0-1 1,-1 1 0,-1 0 0,-10-23 0,12 34-73,-1 1-1,0-1 1,0 1 0,-1 0-1,-11-12 1,14 16 7,-1 1 0,1-1 0,-1 1 0,1 0 0,-1 0 0,0 0 1,0 0-1,0 0 0,0 1 0,0-1 0,0 1 0,0 0 1,-1 0-1,1 0 0,0 1 0,-6-1 0,8 1-18,0 0 1,0 0-1,0 0 0,0 0 0,1 0 1,-1 0-1,0 1 0,0-1 0,0 0 1,0 1-1,0-1 0,-1 1 0,-8 11-1163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45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20 3328,'10'-20'10704,"-12"29"-8939,-55 86 519,36-64-1901,-26 54 0,38-64-239,1 0-1,0 1 1,2 0-1,0 1 1,2-1-1,0 1 1,2 0-1,0 0 1,3 39-1,0-55-70,0 0 0,0 0 0,1-1 1,0 1-1,0 0 0,0-1 0,1 0 0,0 1 0,1-1 0,-1 0 1,1 0-1,0-1 0,1 1 0,-1-1 0,7 6 0,-5-6-9,0-1 0,1 0 0,-1 0 0,1 0-1,0 0 1,0-1 0,0-1 0,1 1 0,-1-1 0,0 0-1,1-1 1,0 1 0,9-1 0,-4 0-481,0-1 0,21-3 1,-26 1-496,0 1 0,0-1 1,0 0-1,0-1 1,8-4-1,-15 7 643,0-1-1,0 1 1,-1 0-1,1 0 1,0-1-1,-1 1 1,1-1-1,0 1 1,-1-1-1,1 1 0,3-5-1886,-3 4 1887,-1 0-1,0 1 1,1-1-1,-1 0 1,0 0-1,0 1 1,0-1-1,1 0 1,-1 0-1,0 0 1,0 1-1,0-1 1,0 0-1,0 0 1,-1 0-1,1 1 0,0-1 1,0 0-1,0 0 1,-1 0-1,1 0 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45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8640,'23'-2'6560,"24"-3"-4038,39-1-594,169-7-843,-143 16-2823,-104-3 598,15 2-1508,-7 4-2396,-4 1 2399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45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 2816,'-16'6'7856,"18"-7"-7407,0 0-1,1 1 1,-1-1 0,0 0 0,1 1 0,-1-1 0,1 1 0,3 0 0,-4-1-116,12 0 225,52-4 624,-60 5-1146,0 1 1,1-1 0,-1 1-1,0 0 1,1 1-1,-1-1 1,0 1 0,7 4-1,-11-5-20,0 0 1,1 1-1,-1 0 0,0-1 1,0 1-1,0 0 0,0 0 1,0 0-1,-1 0 0,1 1 0,-1-1 1,1 0-1,-1 1 0,0-1 1,0 1-1,0-1 0,0 1 0,0-1 1,0 1-1,-1 0 0,0 0 1,1-1-1,-1 1 0,0 0 1,0 0-1,0-1 0,-1 1 0,1 0 1,-1-1-1,1 1 0,-1 0 1,0-1-1,0 1 0,0-1 1,-3 4-1,-2 3 102,-1 0 0,0-1 0,0 0-1,-1 0 1,-10 7 0,-9 10 460,12-12 23,-8 10 638,23-23-1220,0 0 1,-1 1-1,1-1 0,0 0 0,0 1 1,-1-1-1,1 0 0,0 1 0,0-1 1,0 1-1,0-1 0,0 0 1,-1 1-1,1-1 0,0 0 0,0 1 1,0-1-1,0 1 0,0-1 0,0 0 1,0 1-1,0-1 0,0 1 1,1-1-1,-1 0 0,0 1 0,0-1 1,0 0-1,0 1 0,1-1 0,-1 0 1,0 1-1,0-1 0,0 0 1,1 1-1,-1-1 0,0 0 0,1 0 1,-1 1-1,0-1 0,1 0 0,-1 0 1,0 1-1,1-1 0,-1 0 0,0 0 1,1 0-1,-1 0 0,0 0 1,1 0-1,-1 0 0,1 1 0,25 3 347,85-1-1454,-103-3 544,20 0-582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47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43 3392,'-10'0'622,"7"1"48,0-1 0,-1 0-1,1-1 1,0 1 0,0-1 0,-1 1 0,1-1 0,-3-1-1,4 2-418,1-1-1,0 1 0,0-1 1,-16-2 7161,35-1-6823,21 0-3,36-3-69,117 3 1,-162 6-424,0-2 0,32-2 1,-49 1 21,1 1 1,16 1-1,-21 0 111,-9-16-6328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47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7232,'1'-7'3242,"-1"7"-3168,0 0-1,0 0 1,0 0 0,1 0-1,-1 0 1,0 0 0,0 0-1,0 0 1,1 0 0,-1 0 0,0 0-1,0 0 1,0 0 0,1 0-1,-1 0 1,15-1 1846,8 2 93,36-1 0,-17-1-983,34 2 98,90 11 0,-137-7-1357,41 10 0,-31 0-4588,-26-8 2615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49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96 2496,'-4'-12'2122,"4"11"-1908,-1 0-1,1 0 0,0 0 1,0 0-1,-1 0 0,1 0 1,0 0-1,-1 0 0,1 0 1,-1 0-1,1 0 0,-1 0 1,0 1-1,1-1 0,-1 0 1,0 0-1,0 1 0,1-1 1,-1 1-1,0-1 0,0 0 1,0 1-1,0-1 0,0 1 1,0 0-1,1-1 0,-3 1 1,0 0-49,-1 0 0,0 0-1,1 0 1,-1 0 0,0 1 0,1 0 0,-1 0 0,0 0 0,1 0 0,-1 0 0,1 1 0,0-1 0,-1 1-1,1 0 1,0 0 0,0 1 0,0-1 0,0 0 0,1 1 0,-1 0 0,1 0 0,-1-1 0,-3 8 0,4-7-102,0 1 1,-1-1 0,1 1 0,0 0-1,1 0 1,-1 0 0,1 0-1,-1 0 1,1 1 0,1-1 0,-1 0-1,1 0 1,-1 1 0,1-1-1,0 0 1,1 1 0,-1-1 0,1 0-1,0 0 1,0 1 0,2 4 0,-2-6-28,1 1 1,0-2-1,0 1 1,0 0-1,0 0 1,1-1 0,-1 1-1,0-1 1,1 1-1,0-1 1,0 0-1,0 0 1,0 0 0,0-1-1,0 1 1,4 0-1,4 2 101,0-1-1,0-1 0,18 2 1,-24-4-89,24 3 177,1-1 0,-1-2-1,1-1 1,-1-1-1,1-2 1,-1-1 0,0-1-1,42-15 1,-62 18-135,-1-1 0,0 1 1,0-2-1,0 1 0,12-10 0,-18 13-64,0-1 1,1 0-1,-2 0 0,1 0 0,0 0 0,0 0 0,-1 0 0,1-1 0,-1 1 0,0 0 0,0-1 1,1 1-1,-2-1 0,1 1 0,0-1 0,0 0 0,-1 1 0,0-1 0,1 0 0,-1 1 0,0-1 1,0 0-1,-1-3 0,0 2-19,-1-1 0,0 0-1,0 0 1,0 1 0,0-1 0,-1 1 0,0 0 0,0 0 0,0 0 0,0 0 0,-1 0 0,0 1-1,-5-5 1,-2 0-127,0-1 0,0 2 0,-23-11 0,25 13-29,0 2 0,0 0 1,0 0-1,0 0 1,-1 1-1,1 1 0,-1-1 1,0 2-1,1-1 0,-12 2 1,16-1-277,-1 1-1,1 0 1,0 0 0,0 0 0,0 1 0,-1 0 0,1 0-1,1 0 1,-1 1 0,0-1 0,1 1 0,-1 0 0,1 1-1,0-1 1,0 1 0,0-1 0,0 1 0,1 0 0,-5 7-1,-3 12-1376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3:49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23 2400,'-25'-17'4576,"26"17"-4511,6-3 879,14 1-588,-13 2-185,1 0 1,0 1-1,-1 1 1,1-1-1,-1 1 0,1 1 1,-1 0-1,0 0 0,0 0 1,0 1-1,10 7 1,-13-7-61,1 0 1,-1 0 0,0 0 0,-1 1 0,1 0-1,-1 0 1,0 0 0,0 0 0,0 1-1,-1-1 1,0 1 0,0 0 0,0 0 0,-1 0-1,3 13 1,11 82 107,-11-74-754,-3-21-353,-1-1 1,0 0-1,0 11 1,-1-8-649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10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 8224,'-23'-8'3712,"54"24"-3200,-13-13-4096,3 6 1856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49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0 3808,'-2'1'169,"0"-1"1,0 1-1,0 0 1,0 0-1,1-1 1,-1 1-1,0 0 1,0 0-1,1 1 1,-1-1 0,1 0-1,-1 0 1,1 1-1,0-1 1,-2 2-1,-13 27 1842,14-26-1721,-3 11 267,0 0 1,1 1-1,1-1 0,0 1 1,0 26-1,2-32-287,1 0 0,0 0 0,0 0-1,1 0 1,1 0 0,-1 0 0,7 18 0,-6-24-178,-1 0 0,1 0 0,0 0 1,1 0-1,-1-1 0,1 1 0,-1-1 0,1 0 0,0 0 1,0 0-1,0 0 0,1 0 0,-1 0 0,1-1 0,-1 0 1,1 0-1,0 0 0,0 0 0,0 0 0,0-1 0,6 2 1,-6-3-32,0 1 1,0-1 0,0 1 0,0-1 0,0-1 0,0 1-1,0 0 1,0-1 0,0 0 0,0 0 0,0 0 0,5-3-1,-3 2 34,0-1 0,-1-1 0,1 1 0,-1-1 0,0 0 0,0 0 0,7-8 0,-7 7-41,-1 1-1,0-1 1,0 0-1,-1 0 1,0-1 0,0 1-1,0-1 1,0 0-1,-1 1 1,0-1-1,0 0 1,-1-1 0,0 1-1,0 0 1,0 0-1,-1 0 1,0-11-1,-1 10-43,-1-1 0,0 1 1,-1-1-1,0 1 0,0 0 0,0 0 0,-1 0 0,0 0 0,0 1 0,-9-10 0,9 11-193,0 1 1,0 0-1,0 0 0,0 1 1,-1-1-1,0 1 1,0 0-1,0 0 1,0 0-1,0 1 1,0 0-1,-1 0 1,1 0-1,-1 1 0,-7-2 1,11 3-153,-1 0 1,1 0 0,-1 0-1,1 0 1,-1 0 0,1 1-1,0-1 1,-1 1-1,-1 0 1,3 0 162,0-1-1,1 0 1,-1 0-1,0 1 1,1-1-1,-1 1 1,1-1-1,-1 1 1,1-1 0,-1 1-1,1-1 1,-1 1-1,1-1 1,0 1-1,-1-1 1,1 1-1,0 0 1,-1-1 0,1 1-1,0-1 1,0 1-1,-1 0 1,1-1-1,0 1 1,0 0 0,0 0-1,0-1 1,0 1-1,0 0 1,0-1-1,0 1 1,1 1-1,3 10-1869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50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12 5888,'-2'-2'295,"2"2"-226,0 0-1,-1 0 0,1 0 1,0 0-1,0 0 0,-1 0 1,1-1-1,0 1 0,0 0 0,0 0 1,0 0-1,-1 0 0,1-1 1,0 1-1,0 0 0,0 0 1,0-1-1,0 1 0,0 0 1,-1 0-1,1-1 0,0 1 1,0 0-1,0 0 0,0-1 0,0 1 1,0 0-1,0 0 0,0-1 1,0 1-1,0 0 0,0 0 1,0-1-1,0 1 0,1 0 1,-1 0-1,0-1 0,0 1 1,0 0-1,0 0 0,0 0 0,0-1 1,1 1-1,-1 20 5572,0 12-4432,-17 107 286,-6 124-2524,23-259 384,1 18-963,-1-21 1407,0-1 1,0 1-1,0 0 1,1 0-1,-1 0 1,0-1-1,0 1 1,1 0-1,-1-1 1,0 1-1,1 0 1,-1 0-1,1-1 1,-1 1-1,1-1 1,-1 1-1,1 0 1,-1-1-1,1 1 1,0-1 0,0 1-1,7 0-1675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50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7 6880,'5'-7'6067,"-4"8"-5869,-1 1 1,1-1-1,-1 0 0,1 0 1,-1 1-1,0-1 0,0 1 0,1-1 1,-1 0-1,0 1 0,0-1 1,0 2-1,-22 164 1966,-3 16-5592,23-171 2630,2-9 287,0 0 1,-1 0 0,0 0 0,0 1 0,0-1-1,0 0 1,-2 3 0,-6 10-1479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50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30 127 4640,'-14'-16'1504,"2"8"-365,8 4 305,12-4-49,3-2-662,1 0-1,0 2 1,1-1-1,0 2 1,0 0-1,23-9 0,-21 10-432,-1 2 0,1 0 0,0 1 0,1 0 0,-1 2 0,0-1 0,1 2 0,-1 0 0,0 1 0,26 4 0,25 9 759,-21-4-146,0-1-1,84 4 1,-122-13-1014,0-1 0,0 1 1,0-1-1,0-1 0,-1 1 0,1-1 0,-1 0 1,11-5-1,-6 1-3328,19-13 0,-18 13 1136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51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88 4992,'1'0'161,"-1"0"0,1 0 0,-1 0 0,1 0 1,-1 0-1,1 0 0,-1 1 0,1-1 0,-1 0 0,1 0 0,-1 0 1,1 1-1,-1-1 0,0 0 0,1 1 0,-1-1 0,1 0 0,-1 1 1,1 0-1,7 4 1768,-4-4-1628,-1 0 0,1-1 1,-1 0-1,1 0 1,0 0-1,-1 0 0,1 0 1,-1-1-1,1 0 1,3-1-1,0 0-50,-1-1 0,1 0 0,-1-1 0,7-4 0,-10 6-205,0 0-1,-1 0 0,1 0 0,-1 0 1,0 0-1,1-1 0,-1 1 1,0-1-1,-1 1 0,1-1 1,1-3-1,-2 5-39,-1 0 0,0 0-1,1 0 1,-1-1 0,0 1 0,0 0 0,0 0-1,0 0 1,0-1 0,0 1 0,0 0 0,0 0 0,-1 0-1,1-1 1,0 1 0,-1 0 0,1 0 0,-1 0-1,1 0 1,-1 0 0,0 0 0,1 0 0,-1 0-1,0 0 1,0 0 0,0 0 0,0 0 0,0 1-1,1-1 1,-1 0 0,-1 1 0,1-1 0,-1 0 0,-2-1 16,0 1 0,1-1 0,-1 1 0,0 0 0,0 0 0,0 0 0,0 1 1,0 0-1,0-1 0,0 1 0,0 1 0,0-1 0,0 1 0,0-1 0,0 1 1,0 0-1,0 0 0,1 1 0,-1-1 0,0 1 0,-5 4 0,3-3 180,0 0 1,0 1-1,0 0 0,1 1 0,-1-1 0,1 1 0,0 0 0,1 0 1,-1 1-1,1-1 0,0 1 0,-3 7 0,3-4-23,0 1-1,1-1 1,1 1-1,0-1 1,0 1-1,1 0 1,0 0-1,0 0 1,1 0-1,1 0 0,2 17 1,0-15-61,0 0 0,0 0 0,2 0 1,-1 0-1,1-1 0,1 0 0,0 0 0,15 19 0,-18-26-103,0 0 0,1 0 0,-1-1 0,1 0 0,0 0 0,0 0 0,0 0 0,0 0 0,0-1 0,1 0 0,-1 0 0,1 0 0,0 0 0,8 1 0,-6-2-610,0 0 0,0-1 1,1 1-1,-1-2 0,0 1 1,0-1-1,0 0 0,0 0 1,12-5-1,11-3-1762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51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9 5216,'0'0'107,"0"0"0,0-1 0,0 1 0,0-1 0,0 1 0,0-1 0,0 1 1,-1 0-1,1-1 0,0 1 0,0 0 0,0-1 0,-1 1 0,1 0 0,0-1 0,-1 1 0,1 0 0,0-1 1,0 1-1,-1 0 0,1 0 0,-1 0 0,1-1 0,0 1 0,-1 0 0,1 0 0,0 0 0,-1 0 0,1 0 0,-1-1 1,1 1-1,-1 0 0,1 0 0,-1 0 0,-17 1 2083,13-1-1286,-6 0-108,0 1-1,0-1 1,0 2-1,1 0 1,-21 5-1,27-5-732,1-1 0,0 0 0,0 1-1,0-1 1,0 1 0,0 0 0,0 0 0,0 0-1,0 0 1,1 1 0,-1-1 0,1 1 0,0 0-1,0-1 1,0 1 0,0 0 0,0 0 0,1 0-1,-1 1 1,1-1 0,-2 7 0,2-6-20,1 1 0,0 0 0,0-1 1,0 1-1,0 0 0,1-1 0,0 1 1,0 0-1,0-1 0,1 1 0,-1-1 0,1 0 1,0 0-1,0 1 0,1-1 0,-1 0 1,4 3-1,2 4 0,0-1-1,1-1 1,0 0 0,20 15 0,-24-20-374,0 0 0,0-1 0,1 1 1,-1-1-1,1-1 0,0 1 0,-1-1 1,1 0-1,0-1 0,1 1 0,9 0 0,-12-2-31,0 0-1,1 0 1,-1-1-1,0 1 1,0-1-1,0 0 0,0 0 1,0-1-1,0 1 1,0-1-1,-1 0 0,1 0 1,0 0-1,-1-1 1,0 1-1,1-1 1,-1 0-1,3-3 0,13-18-3204,2 3 1188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52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6400,'0'0'69,"0"0"0,0 0 0,-1 0 1,1 0-1,0 0 0,0 0 0,0 0 0,-1 0 0,1 0 1,-3 2 1313,3-2-1314,0 0 1,0 0-1,0 0 0,0 1 0,-1-1 0,1 0 0,0 0 1,0 0-1,0 1 0,0-1 0,0 0 0,0 0 0,0 0 1,0 0-1,0 1 0,0-1 0,-2 15-259,2-11 627,-1 7 133,0 0 0,1 1-1,1 11 1,-1-13-331,2 130 2832,0 12-1007,46 392-400,-42-505-4442,2-6 741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53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17 1472,'-1'0'41,"1"0"0,0 0-1,-1 0 1,1 0 0,-2-12 4880,2 12-4867,0 0 0,0-1 0,1 1 0,-1 0 0,0-1 1,0 1-1,1 0 0,-1 0 0,0-1 0,0 1 0,1 0 0,-1 0 0,0 0 0,1-1 0,-1 1 0,0 0 0,1 0 0,-1 0 0,0 0 1,1 0-1,-1 0 0,0 0 0,1 0 0,-1 0 0,1 0 0,-1 0 0,0 0 0,1 0 0,-1 0 0,0 0 0,1 0 0,-1 0 1,0 0-1,1 0 0,0 1 0,0-1 100,0 1 0,0 0 1,0-1-1,0 1 0,0 0 0,0 0 1,0 0-1,0 0 0,0 0 0,0 0 1,-1 0-1,1 0 0,0 0 1,-1 0-1,1 1 0,-1-1 0,1 0 1,-1 0-1,1 0 0,-1 1 0,0-1 1,0 0-1,0 1 0,0-1 0,0 0 1,0 1-1,0-1 0,0 0 1,0 0-1,0 1 0,-1-1 0,0 2 1,0 2 132,-1-1 1,0 1-1,0 0 1,-1-1 0,1 0-1,-1 1 1,-4 4 0,3-4-388,-1 0 1,1 0 0,-1 0 0,0-1 0,0 0-1,-1 0 1,1 0 0,-1 0 0,-6 2 0,-6 1-893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55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2 160 3808,'-1'-11'9693,"7"12"-9574,1 0 1,-1-1-1,11 0 0,281-16 1881,177-25-37,143-11-939,97 14-325,9 36 143,-684 1-686,-30 1-612,-1-1 1,1 1-1,-1 1 0,0-1 0,1 2 0,11 2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56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31 3392,'0'-1'329,"0"-1"1,1 1-1,-1 0 1,0-1-1,0 1 1,1-1-1,-1 1 1,1 0-1,-1-1 1,1 1-1,0 0 1,-1 0-1,1 0 0,0-1 1,0 1-1,0 0 1,0 0-1,0 0 1,0 0-1,0 0 1,0 1-1,0-1 1,0 0-1,1 0 1,-1 1-1,2-2 1,-2 22 1803,-4 32-1213,-2-1 0,-16 69 0,3-16-411,9-51-223,3 2 1,1 77-1,6-90 263,-2-41-526,1 0-1,0 0 0,0-1 1,1 1-1,-1 0 1,0 0-1,0-1 0,0 1 1,0 0-1,1 0 1,-1-1-1,0 1 1,1 0-1,-1 0 0,1 0 1,-1-1-18,1 1 1,-1-1 0,0 0-1,0 0 1,1 0 0,-1 0-1,0 1 1,1-1-1,-1 0 1,0 0 0,0 0-1,1 0 1,-1 0-1,0 0 1,1 0 0,-1 0-1,0 0 1,1 0-1,-1 0 1,0 0 0,1 0-1,-1 0 1,0-1 0,1 1-1,-1 0 1,2-1-19,0 0 0,0-1-1,0 1 1,0-1 0,-1 1 0,1-1 0,-1 1 0,1-1 0,1-3-1,68-118-2066,-55 97 1912,2 2-1,24-29 0,-31 41 110,1 1-1,1 0 0,-1 1 1,2 0-1,27-15 0,-40 24 49,1 0 0,0 0-1,-1 1 1,1-1 0,0 0-1,0 1 1,0-1 0,-1 1-1,1 0 1,0 0 0,0 0-1,3 0 1,-4 0 25,0 0 0,-1 1 0,1-1 0,0 0 0,0 1 1,0-1-1,0 1 0,0-1 0,0 1 0,0 0 0,-1-1 0,1 1 0,0 0 0,-1 0 0,1-1 0,0 1 0,-1 0 1,1 0-1,-1 0 0,1 0 0,-1 0 0,1 0 0,-1 0 0,0-1 0,1 3 0,0 2 112,0 1 1,-1 0-1,1-1 0,-1 1 0,0-1 0,0 1 0,-2 6 1,-9 43 331,6-38-347,-3 18-75,-25 61 1,-7-14-7118,33-74 4084,1-2 1013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25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92 4992,'0'-34'2240,"0"18"-1952,0 8 1632,0 5-1120,0-8 736,0 6-896,0-3 128,0 4-736,0 1 0,0 6 576,8 5-352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56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482 15 5408,'-21'-14'2432,"-7"20"-2112,12-1 2144,6 3-1408,-16-1 768,0 1-1056,-14 3 128,6 5-544,-15 1 224,13 5-320,-11-10-224,12 4-32,-4-5-992,8 5 544,3-4-2656,12 4 1760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56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22 2496,'0'0'85,"-1"0"1,1-1 0,0 1-1,-1-1 1,1 1-1,0 0 1,-1-1-1,1 1 1,0-1-1,0 1 1,0-1-1,-1 1 1,1-1-1,0 1 1,0-1 0,0 1-1,0-1 1,0 1-1,0-1 1,0 0 46,0 1 1,0-1-1,0 1 1,0-1-1,0 1 1,0 0-1,0-1 1,-1 1 0,1-1-1,0 1 1,0 0-1,0-1 1,0 1-1,-1 0 1,1-1-1,0 1 1,0 0-1,-1-1 266,1 0-266,-1 1 1,1 0-1,0 0 1,-1-1 0,1 1-1,-1 0 1,1 0-1,0 0 1,-1-1-1,0 1 1,-6-1 304,0 1 0,0 0 0,0 0 0,0 1 0,0 0 1,0 0-1,0 0 0,0 1 0,-10 4 0,14-5-334,-28 8 1247,-35 16-1,54-19-1086,1-1 0,0 1-1,0 1 1,1 0 0,0 0 0,-13 12 0,14-9-153,1 0 0,0 1 0,0 0 0,1 0 0,0 1 0,1-1 0,0 2 0,1-1 0,-7 25 0,10-31-68,1 0 1,0 0-1,0 1 1,0-1 0,1 0-1,0 1 1,0-1 0,0 0-1,1 1 1,0-1-1,1 0 1,-1 0 0,1 0-1,0 0 1,1 0-1,-1 0 1,1 0 0,0-1-1,1 1 1,-1-1 0,1 0-1,9 9 1,-5-8 16,0 1 0,1-2-1,0 1 1,0-1 0,1 0 0,0-1 0,-1 0 0,1-1 0,1 0 0,-1 0 0,0-1 0,1-1-1,20 1 1,-6-1-839,0-2 0,0-1-1,0-1 1,45-11 0,-56 11-695,0-1 0,0-1 1,-1 0-1,0-1 0,25-14 1,-11 3-1022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7:57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68 5888,'0'-1'157,"-1"0"1,0 0-1,0 0 1,1 0-1,-1 0 1,0 0 0,1 0-1,0-1 1,-1 1-1,1 0 1,0 0-1,-1-1 1,1 1-1,0 0 1,0-1-1,0 1 1,0 0-1,0-1 1,0 1-1,0 0 1,1 0-1,-1-1 1,0 1 0,1-2-1,1 1 91,-1 0 0,0 0 0,0-1 0,1 1 0,-1 0 1,1 0-1,0 0 0,0 1 0,0-1 0,0 0 0,0 1 0,3-3 0,-3 3-81,0 0 0,0 0-1,0 0 1,0 0 0,0 0-1,0 1 1,0-1 0,1 1 0,-1-1-1,0 1 1,0 0 0,1 0-1,-1 0 1,3 0 0,-3 0-90,-1 1-1,1-1 1,-1 1 0,1 0 0,-1-1-1,1 1 1,-1 0 0,1 0-1,-1 0 1,0 0 0,1 0 0,-1 0-1,0 0 1,0 0 0,0 0 0,0 1-1,0-1 1,0 0 0,0 1 0,0-1-1,-1 1 1,2 1 0,-1 2 31,1 1 0,-1-1 0,0 1 0,0 0 0,-1-1 0,0 1 0,0 0 0,0-1 0,0 1 0,-1 0 0,0-1 0,-2 6 0,-2 7 382,-1 0 0,-10 23 0,-19 26 1377,35-67-1849,-1 1 0,1-1 0,0 1 0,-1 0-1,1-1 1,0 1 0,-1-1 0,1 1 0,0 0 0,0-1 0,0 1 0,0 0 0,-1-1-1,1 1 1,0 0 0,0-1 0,0 1 0,0 0 0,1-1 0,-1 1 0,0 0 0,0-1 0,0 1-1,0 0 1,1-1 0,-1 1 0,0-1 0,1 1 0,-1-1 0,0 1 0,1 0 0,-1-1-1,1 1 1,-1-1 0,1 0 0,-1 1 0,1-1 0,-1 1 0,1-1 0,-1 0 0,1 1-1,0-1 1,-1 0 0,1 0 0,0 1 0,-1-1 0,1 0 0,0 0 0,-1 0 0,1 0-1,0 0 1,0 0 0,7 1 29,0-1 0,-1 0 0,15-2 0,-11 0-282,15 0-1323,-5 0-1270,24 1 0,-38 2 898,1 0 1,0 0-1,12 3 0,3 6-1840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00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45 5408,'-24'-27'5860,"16"14"-1586,8 12-4205,-1 1-1,1 0 0,0-1 1,-1 1-1,1 0 0,0 0 0,-1-1 1,1 1-1,0 0 0,-1 0 1,1-1-1,-1 1 0,1 0 1,0 0-1,-1 0 0,1 0 1,-1 0-1,1 0 0,-1 0 1,1 0-1,0 0 0,-1 0 1,1 0-1,-1 0 0,1 0 1,-1 0-1,1 0 0,0 0 1,-1 0-1,1 0 0,-1 1 0,0-1 1,-7 2 790,8-2-829,-1 0-1,1 0 1,-1 0-1,1 0 0,0 0 1,-1 1-1,1-1 1,-1 0-1,1 0 1,-1 0-1,1 0 1,0 1-1,-1-1 1,1 0-1,-1 0 0,1 1 1,0-1-1,-1 0 1,1 0-1,0 1 1,-1-1-1,1 1 1,0-1-1,0 0 1,-1 1-1,1-1 0,0 0 1,0 1-1,0-1 1,0 1-1,-1-1 1,1 1-1,0-1 1,0 1-1,0-1 1,0 0-1,0 2 0,-2 15 70,1 1 0,0-1-1,2 1 1,0 0-1,5 31 1,-2-25-56,75 360 69,-65-328-37,-1-8 85,5 26 123,-16-64-156,-1 1 0,0-1 0,0 0 0,-1 0 0,-2 13 0,2-22-102,0 0-1,0 0 1,0 0-1,0 0 1,0 0-1,-1 0 1,1 0-1,0 0 1,0 1-1,-1-2 1,1 1-1,-1 0 1,1 0-1,-1 0 1,1 0 0,-1 0-1,0 0 1,1 0-1,-1-1 1,0 1-1,0 0 1,0-1-1,0 1 1,1 0-1,-1-1 1,0 1-1,0-1 1,0 1-1,0-1 1,0 0 0,0 1-1,0-1 1,0 0-1,0 0 1,-1 0-1,1 0 1,0 0-1,0 0 1,-2 0-1,-18-4 92,-1 0 1,1-2-1,-27-10 0,-6-1-15,-3 2-256,-20-6-1400,26 5-3295,47 15 4143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01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74 5888,'-42'-12'3381,"41"12"-3206,0 0-1,1 0 1,-17-2 7114,22-1-6068,260-22 2852,-119 15-4130,-71 2 33,26-3-1627,-35 8-2498,-32 6 2086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01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5408,'0'-13'1728,"1"12"-1659,-1 1 0,1-1 0,-1 1 0,0-1 0,1 1 0,-1-1 0,1 1 0,-1 0 0,1-1 0,-1 1 0,1 0 1,0 0-1,-1-1 0,1 1 0,-1 0 0,1 0 0,0 0 0,-1 0 0,2-1 0,-1 1 162,-1 0 0,1 0 1,0 0-1,0 0 0,0 0 0,-1 0 0,1 0 1,0 0-1,0 0 0,0 0 0,-1 1 0,1-1 0,0 0 1,0 0-1,-1 1 0,1-1 0,0 0 0,0 1 1,-1-1-1,1 1 0,0-1 0,-1 1 0,1-1 0,-1 1 1,1 0-1,-1-1 0,1 1 0,-1 0 0,1-1 1,-1 1-1,0 0 0,1 1 0,1 1 136,0 1 0,0 0 0,-1 0 0,1 0-1,-1 0 1,1 5 0,0 16 202,-1-1 0,-2 1 0,0 0 0,-1 0-1,-8 28 1,-11 50-1060,12-61-4820,8-31 2810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04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280 126 2496,'0'0'209,"1"0"-1,0 0 1,0-1 0,-1 1-1,1 0 1,0 0-1,0 0 1,-1-1 0,1 1-1,0 0 1,-1 0 0,1-1-1,-1 1 1,1-1 0,0 1-1,-1-1 1,1 1 0,-1-1-1,1 1 1,-1-1-1,1 1 1,0-2 0,-1 1 27,1-1 1,0 0-1,0 0 1,-1 0-1,1 1 0,-1-1 1,1 0-1,-1 0 1,0-2-1,1 0-29,-1 1-1,0-1 1,-1 0-1,1 0 0,-1 1 1,0-1-1,1 0 1,-2 1-1,1-1 1,-3-5-1,2 5-83,0 1 0,-1-1 1,1 1-1,-1 0 0,0-1 0,0 1 0,0 1 0,0-1 0,0 0 0,-1 1 0,1 0 0,-1-1 1,0 2-1,0-1 0,1 0 0,-1 1 0,-6-2 0,3 2-16,1 0 0,-1 0 0,0 1 0,0 0 0,0 1 0,0-1 0,0 1-1,1 1 1,-1-1 0,-7 4 0,1-1-43,1 1 0,-1 0-1,1 1 1,1 1 0,-13 8-1,19-11-35,0-1-1,0 1 0,0 1 0,1-1 0,-1 1 0,1-1 1,0 1-1,1 0 0,-1 1 0,1-1 0,0 1 1,0-1-1,-2 8 0,4-10-12,1 1 0,-1-1 0,1 0 0,0 1 0,0-1 0,0 0 0,0 1 0,1-1 0,-1 0 0,1 1 0,0-1 0,0 0 0,0 0 0,1 0 0,-1 0 0,1 0 0,-1 0 0,1 0 0,0 0 0,0-1 0,0 1 0,0-1 0,1 1 0,4 3 0,6 4 90,0-1-1,0 0 0,28 13 1,-37-20-72,202 105 1183,-183-93-755,-22-13-430,0-1 0,0 1 0,0 0 0,0 0 0,0 0 0,0 0 0,-1 0 0,1 0 0,0 0 0,-1 0 0,1 0 0,-1 1 0,1-1 0,-1 0 0,1 0 0,-1 1 0,1 0 0,-2-1-9,1 0 0,0 0 0,-1 0 0,1 0 0,0 0 0,-1 0 0,1 0 0,-1 0-1,1 0 1,-1 0 0,0-1 0,1 1 0,-1 0 0,0 0 0,0-1 0,1 1 0,-1 0 0,0-1 0,-2 2 0,-20 9 137,17-8-170,-23 8-29,1-1 1,-1-1-1,-1-2 1,-31 4-1,25-7-1921,22-3-3464,26 0 1660,4 3 1269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04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4 8320,'-5'-3'3744,"5"14"-3232,0-3 1184,0 4-1024,-5 7 576,5 1-737,-3-1-127,3 4-256,-10-4-96,7 1 0,-7-4-256,10 0 128,-8-5-2559,8 1 1439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05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17 4480,'-3'-17'2016,"-2"17"-1728,0 0-160,10 0-128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05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5408,'2'0'2196,"-2"0"-2164,5 6 1216,5 12 1537,-7-11-2135,-1 0 1,0 0-1,0 0 0,-1 0 0,0 0 1,0 11-1,-6 44 2277,4-48-2556,0-12-239,1 1 0,0 0 0,0 0 0,0 0 0,0 0 0,1 4 1,-1-6-104,1-1 0,-1 1 1,0 0-1,1-1 0,-1 1 1,0-1-1,1 1 0,-1-1 1,1 1-1,-1-1 1,0 1-1,1-1 0,0 1 1,-1-1-1,1 1 0,-1-1 1,1 0-1,-1 1 1,1-1-1,0 0 0,-1 0 1,1 1-1,0-1 0,-1 0 1,1 0-1,0 0 1,-1 0-1,1 0 0,0 0 1,0 0-1,10-1-172,-1 0-1,0-1 1,-1 0 0,1 0 0,14-7-1,-10 5 39,74-31-647,20-5 645,-104 38 192,1 1 0,-1 1 0,1-1 0,0 0 0,-1 1 0,1 0-1,0 0 1,6 2 0,-10-2-40,1 0-1,-1 0 0,0 1 0,1-1 1,-1 1-1,0-1 0,1 1 0,-1-1 0,0 1 1,0 0-1,0 0 0,0 0 0,1 0 1,-1-1-1,0 1 0,-1 1 0,1-1 1,0 0-1,0 0 0,0 0 0,-1 0 0,1 0 1,0 1-1,-1-1 0,1 0 0,-1 1 1,0-1-1,1 0 0,-1 1 0,0-1 1,0 1-1,0 1 0,0 2-27,-1 0 0,0-1 0,0 1 0,0 0 0,-1-1 0,1 1 0,-1-1 0,0 0 0,0 0 0,-1 1 0,-3 3 0,-4 9-2987,2 1-3906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25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31 5408,'-17'8'2432,"3"-5"-2112,11-3 1024,6 0-800,-3-3 416,0 0-576,0-5-128,5 0-160,0-4-1568,8 4 800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06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45 4064,'-1'-8'9157,"-3"9"-8968,-1 0 0,1 0 0,0 0 0,0 0 0,0 1 0,0 0 0,1 0 0,-1 0 0,0 0 0,1 1 0,-1-1 0,-4 6 0,-4 3 181,0 0 0,-12 17 1,14-15-210,1 1-1,1 0 1,1 0 0,0 1 0,0 0 0,1 0 0,1 1-1,1-1 1,0 1 0,1 0 0,1 0 0,0 28-1,2-37-93,0 0-1,0 0 0,1 0 1,1 0-1,-1 0 0,1 0 1,0 0-1,1 0 0,-1-1 0,1 1 1,1-1-1,-1 0 0,1 0 1,7 8-1,-6-8-20,1 0 0,0-1 0,0 0 1,0 0-1,1 0 0,0-1 0,0 0 0,0 0 0,0-1 1,1 1-1,-1-2 0,11 3 0,-1-1 42,-1 0 1,1-1-1,0-1 0,0-1 0,18-1 1,-26 0-58,0-1 0,0-1 1,-1 0-1,1 0 1,-1 0-1,1-1 1,-1-1-1,0 1 0,0-1 1,-1-1-1,14-9 1,6-6-67,37-31 139,-44 30-266,-2 0-1,0-2 1,-1 0 0,-1-1 0,-2 0-1,19-43 1,-29 58 34,0-1-1,-1 0 0,0 1 1,-1-1-1,0-1 1,1-9-1,-3 14 45,0 0-1,0 1 1,0-1-1,-1 0 0,0 0 1,0 0-1,0 1 1,-1-1-1,0 1 1,0-1-1,-4-7 0,3 9 42,1 1-1,-1 0 0,0-1 0,0 1 1,0 0-1,0 1 0,0-1 1,0 1-1,-1-1 0,0 1 0,1 0 1,-1 0-1,0 1 0,0-1 0,0 1 1,0 0-1,0 0 0,-5-1 0,3 1 30,-1 0 1,0 1-1,0 0 0,0 0 0,0 0 0,0 1 0,0 0 0,0 1 0,-11 3 0,9-1 154,0 1 1,1 1-1,0 0 1,0 0-1,0 0 0,1 1 1,0 0-1,0 0 1,1 1-1,0 0 1,-5 9-1,-1 4 144,2 1 0,1 1 0,0 0 0,-8 39 0,-11 99 797,24-134-763,1-1 0,1 1 0,1 0 0,5 41-1,-3-60-168,0 0 0,1-1 0,1 1-1,-1-1 1,1 0 0,0 1 0,1-1-1,7 11 1,-7-13-78,0-1 1,0 1-1,0-1 1,1 0-1,-1 0 0,1 0 1,0-1-1,0 0 1,1 0-1,-1 0 0,1 0 1,9 2-1,21 3 262,-17-9-1884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32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404 4 1408,'-2'-4'887,"-1"8"-273,-5 9 488,1 4-382,0-1 1,-16 25 0,-3 6-41,-131 220 923,23-40-1297,113-189-1154,5-5 230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33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 1 1728,'2'-1'1208,"-4"8"-117,-93 163 1778,49-74-2466,-40 72-124,8-47-204,41-69-48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36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1152,'13'0'512,"22"8"-416,-9 0 416,0 6-288,15 11 128,3-3-224,7 17 160,3 0-192,20 32 32,1-1-64,21 11-64,-9-1 32,1-15 96,-14-2-64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37.3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1728,'8'11'800,"31"31"-704,-8-22 576,10 4-384,20 12 96,4-2-224,6 16-96,-6 2-32,2 9 32,-10-2-32,4 7 320,-4-3-160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39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1408,'-3'0'640,"11"3"-576,-3 2 960,0 7-576,8 2 480,5 10-576,3 15 480,2 4-512,2 28 224,6-1-320,-5 11 0,5-7-128,5-4 160,-2-10-160,9-10-384,-2-8 160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40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1728,'0'-8'640,"4"13"-480,9 3-64,0 3 320,10 9-256,3 7 288,5 4-256,3 8 160,6 8-192,-1 3 0,2 8-96,-7 1 32,2-1-64,-6-6 192,-4-5-128,-3-5 256,-10 2-224,-5-18-3072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41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1472,'1'2'55,"0"-1"0,0 1 1,0 0-1,0-1 0,-1 1 0,1 0 1,0 0-1,-1 0 0,0-1 0,1 1 1,-1 0-1,0 3 0,1 3 22,-1-8-77,9 44 533,4 48 0,-9-48-246,10 218 1288,-14-236-1453,1-9 74,-1 0 0,-1 0 0,-4 22 0,4-31-120,-1 0 0,1-1 0,0 9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42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1 2400,'-2'5'212,"-1"1"1,1-1-1,0 1 1,0-1-1,0 1 1,-1 10-1,2-7 27,-1-1-1,-6 17 1,-8 8 257,-1 0-1,-29 40 1,31-53-339,-1 0-1,-19 18 0,20-23-35,1 0-1,0 2 0,-16 25 0,30-42-112,-1 1 0,1-1-1,0 0 1,0 1 0,-1-1 0,1 0 0,0 1 0,0-1 0,-1 1 0,1-1-1,0 0 1,0 1 0,0-1 0,0 1 0,0-1 0,-1 1 0,1-1 0,0 0-1,0 1 1,0-1 0,0 1 0,0-1 0,0 1 0,1-1 0,-1 1 0,0-1 0,0 0-1,0 1 1,0-1 0,0 1 0,1-1 0,-1 0 0,0 1 0,0-1 0,1 0-1,-1 1 1,0-1 0,1 0 0,-1 1 0,0-1 0,1 0 0,-1 1 0,1-1-1,1 1 70,1-1 0,0 1 0,-1-1 0,1 1 0,0-1 0,3 0 0,35-3 281,-1-2-1,52-12 1,-56 10-418,-22 5 15,37-9-420,1 3 0,81-3 0,-64 13-569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8:56.8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1 392 1472,'12'-13'715,"2"-8"6191,-6 106-7178,2 79 859,-6 167 1295,-8-283-847,4-48-1031,0 0 1,0 1-1,0-1 1,0 0-1,0 1 0,0-1 1,0 0-1,1 1 1,-1-1-1,0 0 0,0 0 1,0 1-1,1-1 1,-1 0-1,0 0 0,0 1 1,1-1-1,-1 0 1,0 0-1,0 0 0,1 1 1,-1-1-1,0 0 1,1 0-1,-1 0 0,0 0 1,1 0-1,-1 0 1,0 0-1,1 0 0,14 1 58,-6-1-127,0 1 43,0 0 0,-1 0-1,1-1 1,14-2-1,-10 1 4,-1 0-1,14 2 1,163 13-47,51 6-28,-129-14 254,-54-4-59,83-7 164,-53 0-130,159 11-542,-123 0 489,40 7-13,173-8 107,150-16 277,-351 5-343,111-8-70,80-16 242,-211 18-253,80-10 6,-126 12-20,113-13-8,-77 13-92,75-4 164,-25-1-53,25 0-121,-125 13 48,46-2 81,152 13 0,-74 14-55,-60-18 181,42 3-133,-133-5-108,10 1 124,-27-4-153,-9 1 215,1-1 0,-1 0 0,1 0 0,-1 0 0,1-1 0,-1 1 0,1 0 0,4-3 0,-6 3-70,0-1 1,-1 0 0,1 1 0,0-1 0,0 0 0,0 0 0,-1 0 0,1 0 0,0 0 0,-1 0 0,1 0 0,-1 0 0,0 0 0,1 0 0,-1 0 0,0 0 0,1 0 0,-1-1 0,0 1 0,0 0 0,0 0 0,0 0 0,0 0 0,0-2 0,1-165 1120,-1-109-960,-15 4-375,12 243-161,-1 1 1,-14-49-1,17 76 300,1 0-173,0 1 0,-1-1-1,1 1 1,0-1-1,-1 0 1,0 1-1,1-1 1,-1 1-1,0-1 1,0 1 0,1 0-1,-1-1 1,0 1-1,0 0 1,-1 0-1,1 0 1,0-1-1,0 1 1,0 0 0,-1 0-1,1 1 1,-1-1-1,1 0 1,-3-1-1,-14 4-2564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26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12 2496,'2'-3'193,"0"-3"436,-2 6-615,0 0 1,0-1 0,0 1-1,0 0 1,0 0 0,0 0-1,0 0 1,0 0-1,0 0 1,0 0 0,0-1-1,0 1 1,0 0 0,-1 0-1,1 0 1,0 0-1,0 0 1,0 0 0,0 0-1,0 0 1,0 0-1,0 0 1,0-1 0,0 1-1,-1 0 1,1 0 0,0 0-1,0 0 1,0 0-1,0 0 1,0 0 0,0 0-1,-1 0 1,1 0 0,0 0-1,0 0 1,0 0-1,0 0 1,0 0 0,0 0-1,0 0 1,-1 0 0,-1 5 530,1 0 0,-1 0 0,1 0 0,0 1 0,0-1 1,0 7-1,-3 18 92,-5 11-83,-26 162 822,14-52-744,-11 85 331,31-221-931,-2 2 404,2-1 0,0 0 0,3 33 0,-1-39 436,-1-7-671,8-6-2687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06.6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 1984,'-1'-1'183,"1"0"1,0 0-1,0 1 1,0-1-1,1 0 1,-1 1-1,0-1 1,0 0 0,0 1-1,0-1 1,1 0-1,-1 1 1,0-1-1,0 0 1,1 1-1,0-1 1,-1 1-98,0 0 0,0 0 0,1 0 0,-1 0 0,0 0 0,0 0 0,1 0 0,-1 0 0,0 0 0,0 0 0,1 0 0,-1 1 0,1 0 430,-1-1-430,0 0 0,1 0 0,-1 0 0,0 1 1,0-1-1,0 0 0,0 0 0,0 1 0,0-1 0,0 0 0,0 0 0,1 1 0,-1-1 0,0 0 0,0 0 0,0 1 0,0-1 0,-1 1 0,6 42 1274,-2-30-1024,1-1 0,-2 1 0,0 0 0,0 14 0,-2 55 817,0-39-77,0-42-1038,0 0-26,0-1 0,0 1 1,0 0-1,-1-1 0,1 1 0,0 0 0,0-1 1,0 1-1,0-1 0,0 1 0,-1 0 0,1-1 1,0 1-1,-1-1 0,1 1 0,-1 0 1,-4 7-45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07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11 2912,'-3'-2'4248,"4"2"-4029,-1 1-1,1 0 1,-1 0 0,0-1 0,1 1 0,-1 0-1,1-1 1,0 1 0,-1-1 0,1 1 0,-1-1 0,1 1-1,0-1 1,0 1 0,-1-1 0,2 1 0,11 0-240,0 0 1,1 1 0,15 4 0,-15-2 27,0-1 0,0-1-1,19 1 1,210-7 847,49-15-178,-240 14-414,-10-1 85,-26 3 125,28 0 0,-41 4-391,-5 0-370,1-1 60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08.5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330 84 1152,'8'-9'7788,"-12"6"-7923,-3-2 577,0-1 0,-9-10-1,11 10-291,0 1 0,0 0 0,-1 0-1,0 0 1,0 1 0,-7-5-1,10 8-126,-1 0 0,1 0 0,-1 0-1,0 0 1,0 1 0,1-1-1,-1 1 1,0 0 0,0 0 0,1 1-1,-1-1 1,0 1 0,0 0 0,1 0-1,-1 0 1,0 0 0,1 0 0,-1 1-1,1 0 1,-5 2 0,-6 6 73,-1 0 0,1 1 0,-14 15-1,18-17 122,-2 2-194,0 0 0,0 2 1,1-1-1,-12 19 0,19-25-12,1 0 0,0 0-1,0 1 1,0-1 0,1 1 0,0-1-1,0 1 1,1 0 0,0 0-1,0 0 1,1 0 0,0 0 0,0 8-1,2-6 38,0 1-1,0 0 1,1-1 0,0 1-1,1-1 1,0 0-1,0 0 1,1-1-1,0 1 1,0-1-1,14 15 1,-16-20 21,1 1-1,0-1 1,0 0 0,0 0 0,0 0-1,0 0 1,1-1 0,0 0 0,-1 0-1,1 0 1,0-1 0,0 1 0,0-1-1,0 0 1,0 0 0,0-1 0,0 0-1,0 0 1,5 0 0,-1-1-217,-1 0 0,1 0 1,-1-1-1,0 0 0,0-1 0,1 0 0,-2 0 1,1-1-1,0 0 0,10-7 0,0 0-1270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13.8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47 2400,'8'-13'10640,"1"13"-10400,74 7 502,-2-1 401,-71-6-1057,0 0 1,0-2-1,0 1 1,1-1-1,-1 0 1,10-5-1,79-23 506,-96 28-1797,1 1 320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14.8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58 3232,'-4'-8'6858,"4"-4"-3935,0 11-2888,1-1 1,-1 1 0,0-1-1,1 1 1,-1-1-1,0 1 1,1-1-1,0 1 1,-1 0-1,1-1 1,0 1-1,0 0 1,-1 0-1,1-1 1,0 1-1,0 0 1,1 0-1,-1 0 1,0 0-1,0 0 1,0 0 0,1 1-1,-1-1 1,0 0-1,1 0 1,-1 1-1,1-1 1,-1 1-1,0 0 1,3-1-1,4-1 5,1 1 0,0 0 0,-1 0 0,10 1 0,-16 0-30,0 0 0,0 0 0,1 0 0,-1 1 0,0-1 0,0 1 0,0-1 0,0 1 0,0-1 0,0 1 0,0 0 0,0 0 0,0 0 0,-1 1 0,1-1 0,0 0 0,0 0-1,-1 1 1,1-1 0,-1 1 0,0 0 0,1-1 0,-1 1 0,0 0 0,0 0 0,0 0 0,0 0 0,0 0 0,-1 0 0,1 0 0,0 0 0,0 3 0,0 7 118,0-1 0,0 0 1,-1 1-1,-3 20 0,2-19-15,0 3-22,-1 0-1,-1 1 1,0-1 0,-2 0-1,1-1 1,-2 1 0,0-1-1,-1 0 1,-12 20 0,15-29-14,-2 4 14,0-1 0,0 1 0,-1-1 0,-1 0 0,-11 10 0,23-20-84,-1 0 0,1 0 0,0 1 0,-1-1 0,1 1 0,0 0 0,4 0 0,15 0 87,-11-1-43,0 0 0,0 1 0,0 1 1,23 3-1,-16-1-551,0-1 1,22 0-1,-32-2-774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28.9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76 2144,'12'-9'10665,"-15"1"-11821,-1 2 1462,0 0-1,0 0 1,-9-9-1,9 11-156,2 2-86,0 0 1,0 1 0,1-1-1,-2 0 1,1 0 0,0 1 0,0 0-1,0-1 1,-1 1 0,1 0 0,-1 0-1,1 0 1,-1 0 0,1 1-1,-1-1 1,1 1 0,-1 0 0,0-1-1,1 1 1,-1 0 0,1 0-1,-5 1 1,1 1 43,-1 0 0,0 0 0,0 0-1,1 1 1,0 0 0,-1 1 0,-6 4 0,3-1 12,-1 1 1,1 0 0,1 1-1,0 0 1,0 1 0,1 0-1,0 0 1,0 0-1,2 1 1,-1 1 0,1-1-1,1 1 1,0 0 0,0 0-1,-4 22 1,4-14 118,1-1 0,1 1 0,0 37 0,3-50-168,0-1 0,1 1 0,0 0-1,1-1 1,-1 1 0,1 0 0,0-1 0,1 0 0,-1 0-1,1 0 1,1 0 0,-1 0 0,1 0 0,0-1 0,6 7-1,-3-5-44,0 0-1,1-1 0,1 1 0,-1-2 0,1 1 0,0-1 0,0 0 0,0-1 1,1 0-1,-1-1 0,1 0 0,0 0 0,0-1 0,0 0 0,1-1 0,-1 0 1,0-1-1,0 0 0,1 0 0,18-4 0,-4-4-2620,-2-3-4018,-15 7 4086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29.7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28 2144,'-27'13'15254,"37"-14"-12597,17-3-3353,-5 5 1154,34 6-1,-34-3-194,35 1-1,92-19-464,-144 14 132,9-2-1261,26-8-1,12-9-5871,-27 11 4350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30.5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62 1984,'-1'-3'11973,"8"-3"-9198,14-5-2420,7 1 439,-14 5-562,0 0-1,26-4 0,160-3 346,-113 12-8055,-75 0 5430,-7 0 294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30.9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83 2144,'-2'-18'8873,"3"17"-8596,11-6 4666,-1 4-4391,169-30 2466,-73 19-5033,-61 9-1169,-14 3 1248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49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30 866 1472,'-2'1'419,"-1"1"-1,1-1 1,-1 0 0,-16 1 7799,43-10-7306,10 3-680,-21 2-181,0 2-1,15-2 1,-13 2 100,-13 0-112,0 1 1,1-1-1,-1 1 0,0 0 1,0 0-1,1 0 0,2 1 1,-4-1-18,0 0 0,-1 0 0,1 1 0,0-1 0,-1 1 0,1-1 0,0 0 0,-1 1 0,1 0 0,0-1 1,-1 1-1,1-1 0,-1 1 0,1 0 0,-1-1 0,1 1 0,-1 0 0,0-1 0,1 1 0,-1 0 0,0 0 1,0-1-1,1 1 0,-1 0 0,0 1 0,3 19 407,1 41-1,-3-19-197,3 42 249,6 73 139,16 295 474,-25-431-1019,11 155 268,0-5-316,6 126 945,-17-282-837,0-4-1,0 0 0,6 22 0,-6-32 276,1-5-161,1-14-87,0-25-138,-3 42-21,65-499-433,-35 306 275,-27 166 141,57-454-1287,-38 286 1092,-1 9-193,-4-243-466,-17 244 351,0 177 493,0 0 0,-1 0 1,0 0-1,0 1 0,-5-14 0,6 12-208,1-1-457,-1 9 482,19 14-245,12-6 547,0-1 1,0-1-1,0-2 1,48-2-1,-26 1-17,175-7 486,-61-1-358,4 6-101,270-2 661,-333 1-523,118-7 364,301-66 546,-500 68-1333,31-12-1,-30 9-1124,-21 5-1158,-2 3 726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26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24 3808,'0'-24'1712,"-9"102"2042,-14 39-1993,8-46-1143,-55 313 1393,38-223-1281,28-148-4020,3-6 1562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52.6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41 2496,'-30'7'7754,"74"6"-2799,9-3-3971,-31-5-770,0-1 0,43 1 0,329-33 715,-227 11-796,-70 7-83,244-17-55,-251 25 73,165 16 0,92 46 247,-314-54-1334,28 8-3935,-43-6 2778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53.4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36 3328,'1'-15'738,"1"-6"4534,-3 70-1677,2 59-2283,0 133 1113,-2-128-1917,-5-69-2993,9-41 1328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54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246 3 3488,'0'0'58,"0"0"-1,-1-1 1,1 1 0,0 0-1,0 0 1,0 0 0,-1 0 0,1-1-1,0 1 1,0 0 0,-1 0-1,1 0 1,0 0 0,0 0 0,-1 0-1,1 0 1,0-1 0,0 1-1,-1 0 1,1 0 0,0 0 0,-1 0-1,1 0 1,0 0 0,0 0-1,-1 1 1,1-1 0,0 0 0,0 0-1,-1 0 1,1 0 0,0 0-1,-1 0 1,-9 10 1646,-5 15 512,-5 33 24,-1-9-1350,-21 46-91,32-77-573,0-1 0,-1 0-1,-17 20 1,-37 47 318,64-84-540,1 0-1,0 1 1,-1-1 0,1 1-1,-1 0 1,1-1-1,0 1 1,0-1 0,-1 1-1,1-1 1,0 1-1,0 0 1,0-1 0,0 1-1,0 0 1,-1-1-1,1 1 1,0-1 0,1 1-1,-1 0 1,0-1-1,0 1 1,0 0 0,0-1-1,0 1 1,1 0-1,0 0 10,-1 0-1,1-1 0,0 1 1,0 0-1,0-1 0,0 1 1,-1-1-1,1 0 0,0 1 1,0-1-1,0 0 0,0 1 0,0-1 1,0 0-1,1 0 0,7 1 77,0-1 0,0 0-1,10-2 1,-12 1-71,66-10 106,-19 1 8,-38 8-218,-4 0-39,0 0 1,0 1 0,-1 0-1,1 1 1,0 0 0,0 1-1,0 1 1,13 3 0,-20-3-644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54.4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3648,'4'0'507,"-3"0"-265,1 0 1,-1 0-1,0 0 1,0 0 0,0 0-1,0 0 1,1 0-1,-1 0 1,0 0-1,0 0 1,0 1 0,0-1-1,0 1 1,1-1-1,-1 1 1,0-1-1,0 1 1,0-1 0,0 1-1,-1 0 1,1 0-1,0-1 1,0 1-1,0 0 1,0 0-1,-1 0 1,1 0 0,0 0-1,-1 0 1,1 2-1,3 4 209,0-1-1,-1 1 1,0 0 0,0 0-1,-1 1 1,0-1-1,0 0 1,-1 1-1,1 10 1,-1-3-118,-1 0 1,-1 1 0,-4 26-1,-5-16 181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54.7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 2496,'0'-1'106,"-1"1"-1,1-1 1,0 0-1,0 1 1,0-1 0,0 1-1,0-1 1,0 1 0,0-1-1,0 1 1,0-1-1,1 0 1,-1 1 0,0-1-1,0 1 1,0-1-1,1 1 1,-1-1 0,0 1-1,0-1 1,1 1 0,-1 0-1,0-1 1,1 1-1,-1-1 1,1 1 0,-1 0-1,0-1 1,1 1 0,-1 0-1,1-1 1,-1 1-1,1 0 1,-1 0 0,1 0-1,-1-1 1,1 1-1,0 0 1,-1 0 0,1 0-1,-1 0 1,1 0 0,-1 0-1,1 0 1,-1 0-1,1 0 1,0 0 0,1 1 68,-1-1 0,0 1-1,0 0 1,0-1 0,0 1 0,0 0 0,0 0 0,0 0 0,0 0 0,0 0 0,0 0 0,0 0-1,0 0 1,0 0 0,-1 0 0,1 0 0,-1 0 0,1 0 0,-1 1 0,1-1 0,0 2 0,2 18 1397,-1 0 0,-2 35 0,0-36-1255,-1-7-228,0 0 0,-5 18 0,0-17-3867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55.3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5 246 3648,'-4'-1'4726,"19"-6"-3026,18-16 94,36-32-1,-43 33-1227,0 2 0,50-31 1,-72 49-520,-1 0 1,1 1 0,-1-1 0,1 1 0,-1-1-1,1 1 1,0 0 0,0 1 0,0-1 0,0 1 0,-1-1-1,1 1 1,0 0 0,0 1 0,0-1 0,0 1 0,0-1-1,-1 1 1,1 0 0,0 1 0,-1-1 0,1 1 0,-1-1-1,1 1 1,-1 0 0,0 0 0,1 1 0,-1-1 0,-1 1-1,4 2 1,65 72 1493,-69-75-1483,0 0-1,1 0 0,-1 0 0,0 0 0,1 0 0,-1-1 0,1 1 0,-1-1 1,1 0-1,0 0 0,-1 0 0,1 0 0,0 0 0,0-1 0,0 1 0,0-1 1,0 0-1,0 0 0,0 0 0,-1 0 0,1 0 0,0 0 0,0-1 0,0 0 0,0 0 1,0 1-1,-1-1 0,1-1 0,0 1 0,2-2 0,2-2-151,-1 1-1,0-2 1,0 1 0,0-1-1,0 1 1,-1-2-1,0 1 1,0-1 0,6-12-1,34-57-7126,-28 51 4896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56.4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667 10 2496,'-1'-1'115,"1"1"1,-1 0 0,1 0-1,-1 0 1,1 0-1,-1 0 1,1 0-1,-1 0 1,1 0-1,-1 0 1,1 0 0,-1 0-1,1 0 1,-1 0-1,0 0 1,1 1-1,-1-1 1,1 0-1,-1 0 1,1 0-1,0 1 1,-1-1 0,1 0-1,-1 1 1,1-1-1,-1 0 1,1 1-1,0-1 1,-1 1-1,1 0 1,-1-1 87,0 1 1,0 0-1,1 0 1,-1-1-1,0 1 1,0-1-1,0 1 1,0-1-1,0 1 1,0-1-1,0 1 1,0-1-1,0 0 1,-1 1-1,-29-3 2719,-55-8-1,31 1-1974,41 8-833,1 1 0,-1 0 0,0 0 1,1 2-1,-1 0 0,1 0 1,-23 7-1,15-1-73,0 0-1,1 1 1,-39 23 0,48-24-13,0 0 0,1 1 0,0 0 0,-12 13 0,-31 45 40,31-38-95,11-14 89,0 1 1,0 1-1,-12 27 0,20-37-33,0 1 0,0-1 0,1 1 0,0 0 0,0-1 0,1 1 0,0 0 0,1 0 0,-1 0 0,1 0 0,2 12 0,-1-15-13,1 0 0,0 0 0,0 0 0,0-1 0,0 1 0,1-1 0,0 1 0,0-1 0,0 0 0,0 0 0,1 0 0,-1-1-1,5 4 1,0-1 62,0 0-1,0 0 1,0-1-1,0-1 1,18 8-1,-14-8 4,30 12 270,53 12 0,-82-25-244,1-1 0,-1 0 0,0-1-1,1 0 1,-1-1 0,1 0 0,-1-2 0,22-3-1,-7-3-489,52-22 0,-58 20-4001,23-15-1,-32 21 1905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57.4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210 560 3072,'-7'-1'5823,"6"1"-5607,-17 5 2159,-21 10-704,24-8-1360,0 0 1,1 1-1,0 0 0,0 1 1,1 1-1,0 0 0,-21 22 1,33-30-308,0 0 0,-1-1 1,1 1-1,0 0 1,0 0-1,0 0 0,0 0 1,0 0-1,1 0 1,-1 0-1,1 0 1,-1 1-1,1-1 0,0 0 1,0 0-1,0 0 1,0 1-1,0-1 1,1 4-1,0-2 3,0-1-1,1 0 1,-1 1 0,1-1-1,0 0 1,0 0 0,0 0-1,0 0 1,0 0 0,1 0-1,3 2 1,-2-1 12,1 0 1,-1 0-1,1-1 1,0 0-1,0 0 1,0 0-1,0-1 1,1 0-1,-1 0 1,1 0-1,-1 0 1,1-1-1,0 0 1,0 0-1,6-1 1,-8 0 11,0-1 1,1-1-1,-1 1 1,0 0-1,0-1 1,0 0-1,0 0 0,-1 0 1,1-1-1,6-4 1,-3 1-73,0-1-1,0 0 1,10-13 0,-12 13-22,-1 0 0,0-1 0,0 1 0,-1-1 0,5-15 1,6-41-372,-13 55 370,5-25-72,-3 0-1,0-44 0,-2 39 110,-10-271 358,2 265-44,4 35-232,1-1 0,-1-20 1,3 27-80,1 6 6,1 8 124,0 24 418,2 0 0,12 53 0,-7-41-256,10 50 372,49 147 0,-59-219-1348,17 54-5763,-22-62 3837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58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39 2560,'0'0'50,"0"0"-1,0-1 1,0 1 0,0 0-1,0-1 1,0 1 0,0 0-1,-1-1 1,1 1 0,0 0 0,0-1-1,0 1 1,-1 0 0,1-1-1,0 1 1,0 0 0,-1 0-1,1-1 1,0 1 0,0 0 0,-1 0-1,1 0 1,0-1 0,-1 1-1,-20 15 9409,26-15-7318,1 0-2180,103 2 1185,-19 0-513,121-13 1,25-21-1300,-200 26-1060,-4 4 463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39:59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0 3552,'-22'8'7520,"98"1"-2912,171-14-987,-75-2-3285,82 11-160,-245-4-413,5 1-78,29 3-1,-41-3-142,1-1 0,0 1-1,0 0 1,0-1-1,0 1 1,-1 1-1,1-1 1,0 0-1,-1 1 1,0-1 0,1 1-1,-1 0 1,0 0-1,1 0 1,2 4-1,1 6-2703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26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13 6240,'-11'-12'2005,"15"15"-1592,0 0 0,-1-1 0,1 1 0,0-1 0,0 0-1,0 0 1,1 0 0,-1 0 0,0-1 0,1 1 0,8 0 0,59 7-573,-55-8 592,-6 0-410,95 13 423,-92-11-2665,1 1 1,24 11-1,-18-5-420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11.5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13 242 1728,'-3'-6'9845,"5"8"-9697,0 1 0,0-1 0,0 1 0,0-1-1,-1 1 1,1 0 0,-1 0 0,0-1 0,0 1 0,0 0 0,0 0 0,0 0-1,0 6 1,1 4 149,0 0-1,-2 14 1,0-3-113,1 68 585,-15 106 1,7-149-805,1-16 346,-2 57 676,9-90-977,0 0-1,-1 0 0,1 0 0,0 0 0,-1 0 1,1 0-1,0 1 0,-1-1 0,1 0 0,-1 0 0,1 1 1,0-1-1,-1 0 0,2 2 0,-2-2-1,1 1 1,-1-1-1,1 0 0,0 1 0,-1-1 1,1 0-1,-1 1 0,1-1 0,0 0 1,-1 0-1,1 0 0,0 1 0,0-1 1,1 0-1,54 8 552,93-14 651,68 2-1377,-54 16 139,276 5 1014,-46-43-614,-62 2-356,-1 20-18,78 11 284,-137-2-214,-199 1-155,-2 0 647,-69-7-527,0 1 0,-1 0 0,1-1 0,0 1 0,-1-1 0,1 1 0,-1-1 0,1 1 0,-1-1 0,1 1-1,-1-1 1,1 1 0,-1-1 0,0 0 0,1 1 0,-1-1 0,0 1 0,1-1 0,-1 0 0,0 0 0,0 1 0,0-1 0,1 0 0,-1 1 0,0-2 0,3-22 97,-3 21-73,5-132 289,-5 76-321,0 57-26,-2-210 278,-3 136-483,-5-63-702,0 50-2616,9 82 2430,0-1-1,-1 1 1,0-1 0,0 1 0,0 0-1,-4-7 1,0 3-2288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17.4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55 1664,'0'0'73,"-1"-1"-1,1 1 1,0 0-1,-1-1 1,1 1 0,0 0-1,0-1 1,-1 1-1,1-1 1,0 1 0,0 0-1,0-1 1,-1 1-1,1-1 1,0 1 0,0 0-1,0-1 1,0 1-1,0-1 1,0 1 0,0-1-1,0 1 1,0-1-1,0 1 1,0-1 0,0 1-1,0 0 1,1-1-1,-1 1 1,0-1 0,0 1-1,3-9 1765,-9-13 1853,3 16-2415,3 6-1248,0 0 0,0 0-1,0 0 1,0 0 0,0 0-1,-1-1 1,1 1 0,0 0-1,0 0 1,0 0 0,0 0-1,0 0 1,0 0 0,0 0-1,0 0 1,0 0 0,0-1-1,0 1 1,0 0 0,0 0-1,0 0 1,0 0 0,0 0-1,0 0 1,0 0-1,0 0 1,0-1 0,0 1-1,0 0 1,0 0 0,0 0-1,0 0 1,0 0 0,0 0-1,0 0 1,0 0 0,0-1-1,0 1 1,0 0 0,0 0-1,0 0 1,0 0 0,0 0-1,1 0 1,-1 0 0,0 0-1,0 0 1,-5 60 2581,5 20-1002,1-33-700,8 105 1424,-4-109-2051,-2-20 11,1 29 0,-4-49-580,1 7 175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18.0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12 1568,'-15'-11'6069,"16"13"-5715,-1 0 0,1 0 0,0 0 1,0-1-1,0 1 0,1 0 0,-1-1 0,3 4 0,0 0 315,-2-2-468,0-1 1,1 0-1,-1 1 1,1-1-1,-1 0 1,1 0-1,0-1 1,0 1-1,0 0 1,4 1-1,33 8 1610,-11-7-1205,0-1 0,-1-2 1,2-1-1,42-5 1,-33 2-216,244-25 706,-233 22-1020,111-5 9,-132 12-481,1 0 0,0 2 0,39 9 0,-65-11 110,0 0 0,0 0 0,0 1 0,0-1 0,0 1 0,0 0 1,4 3-1,-7-5 32,0 1 0,0 0 1,-1 0-1,1 0 0,0 0 1,0 0-1,0 0 0,-1 0 1,1 0-1,0 0 0,-1 0 1,1 0-1,-1 0 0,1 0 1,-1 1-1,0-1 0,0 0 1,1 0-1,-1 1 0,0-1 1,0 0-1,0 0 0,0 1 1,0-1-1,-1 0 0,1 0 1,0 2-1,-5 13-2232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18.9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20 3136,'5'-20'7952,"-10"24"-6011,2 2-1543,-1 0 0,1 0 0,0 0 1,0 0-1,0 1 0,-1 7 0,-3 5 228,-41 98 1310,-13 67-1461,57-152-1532,4-26 124,-1 0 1,1-1 0,-1 1 0,-1-1 0,-1 6-1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19.4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 4480,'1'-5'5088,"-1"5"-5014,13 5 1926,16 13-682,-10-1-646,-1 1 1,-2 1-1,30 42 1,-44-58-622,221 278 3287,-151-194-2277,-61-72-892,-1 0-1,0 1 1,-1 0 0,7 19-1,-15-30-136,1 0 0,-1 0 0,0 0 0,-1 0 0,1 0 0,-1 0 0,0 6-1,0-9-325,0 0 0,-1 1-1,1-1 1,0 0-1,-1 0 1,1 0 0,-1 0-1,0 0 1,1 0-1,-1 0 1,0 0 0,0 0-1,0 0 1,-1 0-1,1-1 1,0 1 0,-1 0-1,-2 2 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20.5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199 8 2080,'-5'-8'15365,"5"24"-14373,2 65-427,22 137 0,-15-184-390,-7-29-98,-1 1 1,1 0-1,-1-1 0,0 1 0,0 0 0,0 0 0,-1 0 1,-1 11-1,1-16-39,-1 0 1,1 1-1,-1-1 1,1 0-1,-1 0 1,1 0-1,-1 0 1,0 0-1,0 0 1,0 0-1,1 0 0,-1 0 1,0 0-1,0-1 1,0 1-1,0 0 1,0-1-1,0 1 1,-1 0-1,1-1 1,0 1-1,0-1 1,0 0-1,-1 1 1,1-1-1,0 0 1,0 0-1,-1 0 1,1 0-1,0 0 1,-2 0-1,-3-1 84,0 1 0,0-1-1,0 0 1,-10-3 0,-5-3-190,-10-4-631,0 2 0,-36-7-1,64 16 134,-9-2-807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20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15 4736,'-4'-7'5680,"6"7"-5247,-1 0 1,1 1 0,0-1 0,-1 0-1,1 0 1,0 1 0,-1-2 0,1 1-1,3 0 1,1-1 503,114-3 2231,-35 0-4165,-1 5-3974,-53 2 2769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21.7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32 4480,'-16'-4'4022,"19"4"-2823,1-1-716,1 0 0,0 0 0,0 0 0,-1 0 0,1-1 0,0 1 0,4-4-1,-3 3-302,0-1 0,-1 1 0,1 0 0,12-2 0,-16 4-154,32-2 302,-31 2-332,0 0-1,-1 1 0,1-1 1,0 1-1,-1-1 1,1 1-1,-1 0 0,1 0 1,-1 0-1,5 3 1,4 3 22,-9-6-16,0 0 0,0 0 0,-1 0 0,1 0 0,0 0-1,-1 0 1,1 1 0,-1-1 0,0 0 0,1 1 0,-1-1 0,0 1 0,0 0 0,0-1 0,0 1 0,0 0 0,0 0-1,0 0 1,-1-1 0,1 4 0,0 3 5,-1-1 0,-1 1-1,0 0 1,-2 12 0,0-5 173,1-7-106,0 1 1,-1-1-1,0 0 1,0 0 0,-8 13-1,-7 16 279,6-13 4,10-21-167,0 1 1,0-1 0,0 1 0,1-1 0,-1 1 0,1 0 0,0 0 0,0 0 0,-1 6 0,2-10-158,0 0 0,0 1 0,1-1 0,-1 1 0,0-1 0,0 1 0,0-1 0,0 0 0,0 1 0,1-1 0,-1 1 0,0-1 0,0 0 0,1 1 0,-1-1 0,0 0 0,0 1 0,1-1 0,-1 0 0,0 1 0,1-1 0,-1 0 0,1 0 0,-1 1 0,0-1 0,1 0 0,-1 0 1,1 0-1,-1 0 0,1 0 0,-1 0 0,0 1 0,1-1 0,-1 0 0,1 0 0,-1 0 0,1-1 0,22-1 172,-13 0-300,0 2-32,4-2-1086,1 1 0,0 1 0,0 0 1,16 3-1,-1 3-1219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23.5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302 55 2144,'21'-26'4096,"-19"25"-3619,-1-1 1,0 1 0,1 0-1,-1-1 1,0 0 0,0 1-1,0-1 1,0 0 0,-1 1-1,1-1 1,0 0 0,-1 0-1,1 0 1,-1 1 0,1-3-1,-3 4-315,1 0-1,0 1 0,-1-1 1,1 1-1,0-1 0,-1 1 1,1 0-1,0-1 0,0 1 1,-1 0-1,-1 1 0,-5 8 196,-1-2-1,0 1 1,-21 13 0,4-2-157,-29 22 439,-36 30-210,81-63-392,0 0 0,1 1 0,0 1 1,1-1-1,0 2 0,-8 15 0,11-18 155,2-4-396,1-1 0,-1 2 0,1-1 0,0 0 0,-2 10 0,4-14 69,-1 0 0,1 0 0,0 0 0,0 0 0,0 0 0,1 0 0,-1 0 0,0 0 0,0 0 0,0 0 0,1-1 0,-1 1 0,0 0 0,1 0-1,-1 0 1,1 0 0,0 0 0,0 0-122,0 0-1,0 0 0,0 0 0,0-1 0,0 1 0,0 0 0,0-1 0,1 1 0,-1-1 0,0 0 0,0 1 0,1-1 0,-1 0 1,0 0-1,3 1 0,18-1-1966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23.9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 4160,'-3'-2'1729,"13"4"-869,21 7 588,4 11-630,-1 2-1,-1 1 1,0 2-1,-2 1 1,-1 1-1,42 51 1,126 133 2504,-183-195-2891,0 0-1,16 24 0,-25-31-298,0 1 0,0 0-1,-1 0 1,-1 0 0,1 1 0,2 14-1,-5-16-74,-1-1 0,0 1-1,-1 0 1,0-1-1,0 1 1,-1 0-1,0-1 1,0 1-1,-5 13 1,-9 17-3353,10-27 1451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27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 3712,'2'2'661,"0"0"1,0 1-1,0-1 0,-1 1 0,1-1 1,0 1-1,-1 0 0,2 5 1,-1-1-393,-1-1 0,0 1 1,0 0-1,0 0 0,-1 8 1,0-10-75,1-1-1,0 0 1,0 1 0,0-1 0,1 0 0,0 0 0,-1 0 0,1 0 0,1 0 0,4 7 0,-6-11-131,-1 1 1,1-1 0,0 0 0,-1 1-1,1-1 1,0 0 0,0 0 0,0 1 0,-1-1-1,1 0 1,0 0 0,0 0 0,0 0-1,-1 0 1,1 0 0,0 0 0,0 0 0,0-1-1,-1 1 1,1 0 0,0 0 0,0-1-1,-1 1 1,1 0 0,0-1 0,0 1 0,-1-1-1,1 1 1,0-1 0,-1 1 0,1-1-1,0 0 1,24-23 308,-21 21-211,9-10-256,19-25 1,-32 38 85,0 0 1,0 0 0,0 0-1,0 0 1,0 0 0,0 1-1,0-1 1,0 0 0,0 0-1,0 0 1,0 0 0,1 0-1,-1 0 1,0 1 0,0-1-1,0 0 1,0 0 0,0 0-1,0 0 1,0 0-1,0 0 1,1 0 0,-1 0-1,0 0 1,0 1 0,0-1-1,0 0 1,0 0 0,1 0-1,-1 0 1,0 0 0,0 0-1,0 0 1,0 0 0,0 0-1,1 0 1,-1 0-1,0 0 1,0 0 0,0 0-1,0 0 1,0 0 0,1 0-1,-1 0 1,0-1 0,0 1-1,0 0 1,0 0 0,0 0-1,0 0 1,0 0 0,1 0-1,-1 0 1,0 0 0,0 0-1,0-1 1,-1 16-11,-33 205-116,-15-5 175,36-174 230,-1-1 0,-1 0 0,-24 40 1,38-78-232,0 0 0,-1 0 0,1 0 0,0 0 0,-1 0 0,1-1 0,-1 1 0,0 0 1,1-1-1,-1 1 0,0-1 0,0 0 0,-3 2 0,3-3 4,1 1-1,-1-1 1,1 1 0,0-1-1,-1 0 1,1 0-1,-1 0 1,1 0 0,-1 0-1,1 0 1,-1 0-1,1 0 1,-1-1 0,1 1-1,-1-1 1,1 1-1,0-1 1,-1 1 0,1-1-1,-2-1 1,1 1 4,0-1 1,1 0 0,-1 1 0,0-1-1,1 0 1,-1 0 0,1 0-1,0 0 1,0 0 0,0-1-1,0 1 1,0 0 0,0 0-1,0-1 1,0-2 0,-4-38 78,4 36-132,1-8-46,1 0 0,0-1 1,0 1-1,2 0 0,0 0 0,0 1 0,2-1 0,0 1 1,0 0-1,1 0 0,1 0 0,1 1 0,0 0 0,16-20 0,-18 26 41,0 0 0,1 0 0,0 1 0,0 0-1,1 0 1,-1 1 0,1 0 0,1 1-1,-1-1 1,1 1 0,14-4 0,-8 4 36,-1 0 1,0 1 0,1 1-1,-1 1 1,1 0 0,28 1-1,-40 1-357,0-1 0,1 1-1,-1-1 1,1 1 0,-1 0 0,0 0-1,6 3 1,7 6-1210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24.5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351 5 4896,'-18'-5'10395,"11"22"-8353,6-8-1710,0-1 1,0 1 0,1-1-1,1 11 1,0 7 185,4 90 901,-4-100-1341,1-1 1,0 0-1,5 17 1,-4-22-15,-1 1 0,0-1 0,0 0 0,-1 1 0,-1-1 0,1 1 0,-2-1 0,-1 15 0,1-23-27,1 0 0,0 0 0,-1 0-1,0 0 1,1 0 0,-1-1-1,0 1 1,0 0 0,0 0 0,0-1-1,0 1 1,-1 0 0,1-1 0,-3 3-1,2-3-5,1 0 0,-1-1-1,1 1 1,-1 0 0,0-1 0,1 1-1,-1-1 1,0 0 0,0 0-1,1 0 1,-1 1 0,0-1 0,1-1-1,-1 1 1,0 0 0,0 0 0,-1-1-1,-18-4 136,-31-14-1,15 6-122,-11-2-74,-33-12-719,33 6-3227,36 11 362,10 2 1135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24.8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34 7808,'-23'-14'3520,"33"14"-800,3 0-1792,8-5 2047,9 5-1727,6-3 256,-2-1-896,7-1-320,-2 5-160,4-3-256,1 6 64,0-3-2912,-4 9 1600,-1-1-4351,0 6 3231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30.4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30 2912,'-9'-19'9547,"11"19"-10470,14-4 2387,0 2-1,18-2 1,72 4 69,-49 1-1020,-9-1-308,0 1 0,0 3 1,52 10-1,-71-7-372,-14-5-56,1 2-1,-1 0 0,0 0 0,22 11 1,-36-14-37,0-1 0,1 1 1,-1 0-1,0 0 0,0 0 1,0-1-1,0 1 0,0 0 1,0 0-1,-1 0 0,1 1 1,0-1-1,0 0 0,-1 0 1,1 0-1,-1 1 0,1-1 1,-1 0-1,1 0 0,-1 1 1,0-1-1,0 0 0,1 1 1,-1-1-1,0 0 0,0 1 1,0-1-1,-1 3 0,1 15-5110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30.9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45 4736,'0'-1'198,"-1"1"-1,1-1 1,0 1 0,-1-1-1,1 0 1,0 1 0,-1-1-1,1 1 1,0-1 0,0 0 0,0 1-1,-1-1 1,1 0 0,0 1-1,0-1 1,0 0 0,0 0-1,0 1 1,0-1 0,0 0 0,1 1-1,-1-1 1,0 0 0,0 1-1,0-1 1,1 1 0,-1-1-1,0 0 1,1 1 0,-1-1 0,1 0-1,0 0 103,-1-1 1,1 1-1,0 0 0,-1 0 0,1 0 1,0 0-1,0 0 0,0 0 0,-1 0 1,1 1-1,0-1 0,0 0 0,1 0 0,-1 1 1,0-1-1,0 0 0,0 1 0,0-1 1,0 1-1,1 0 0,-1-1 0,1 1 0,51-3 3375,91 2-3015,40 0-1627,-62 3-6358,-109-1 5484,0 0 0,0 1 0,0 1 0,18 5 0,10 7-1172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43.6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83 2656,'4'-17'1157,"0"-1"1686,-2 12-568,-2 5-2244,0 1 0,0 0 0,0 0 0,0-1 0,0 1 0,0 0 0,0 0 0,0-1-1,0 1 1,0 0 0,0 0 0,0 0 0,1-1 0,-1 1 0,0 0 0,0 0 0,0 0 0,0-1 0,0 1 0,1 0 0,-1 0-1,0 0 1,0 0 0,0-1 0,1 1 0,-1 0 0,0 0 0,2-1 147,-1 0 1,0 0-1,0 0 0,0 0 0,0-1 0,-1 1 1,1 0-1,0 0 0,0-1 0,-1 1 1,1-1-1,-1 1 0,1 0 0,-1-1 1,1 1-1,-1-1 0,0 1 0,0-3 1,0 3-35,17-7 592,-16 8-566,0 2-111,1 3-38,0 0 0,0 0 0,0 0 0,-1 1 0,0-1 0,0 1 0,0-1 0,0 1 0,-1-1 0,-1 9 0,2 14 212,0-5-128,19 217 457,-15-197-372,11 80 212,-12-96-34,1 51 1,-5-56-226,1 1 1,1-1 0,6 25-1,-9-46-135,1-1 0,0 0-1,0 0 1,0 1-1,0-1 1,0 0 0,1 0-1,-1 1 1,0-1-1,0 0 1,0 0-1,0 1 1,0-1 0,0 0-1,0 0 1,0 0-1,0 1 1,1-1 0,-1 0-1,0 0 1,0 0-1,0 1 1,0-1-1,1 0 1,-1 0 0,0 0-1,0 0 1,0 0-1,1 1 1,-1-1 0,4-7 74,0-16-138,-4 22 50,3-13-198,1-1 0,0 1 0,1 0-1,0 0 1,1 0 0,1 1 0,0 0-1,1 0 1,17-21 0,-20 30 256,-1 0 0,0 0 1,1 0-1,0 1 0,0-1 0,0 1 1,0 0-1,1 1 0,-1-1 0,1 1 0,0 0 1,-1 1-1,1-1 0,0 1 0,0 0 1,0 1-1,0-1 0,0 1 0,0 0 1,0 1-1,0-1 0,0 1 0,0 0 1,0 1-1,-1 0 0,1-1 0,0 2 1,-1-1-1,0 1 0,1 0 0,-1 0 0,0 0 1,0 1-1,-1-1 0,1 1 0,-1 1 1,0-1-1,5 7 0,-1-1 54,-1 1 0,-1 0-1,1 0 1,-2 1 0,6 13 0,-9-17-413,0-1 0,-1 0 0,2 15 0,-3-15-631,0 0 1,0-1-1,-1 1 1,0-1-1,-1 7 1,2-12 751,0 0 1,-1-1-1,1 1 1,0-1-1,0 1 1,-1-1-1,1 1 1,0 0-1,-1-1 0,1 1 1,-1-1-1,1 0 1,0 1-1,-1-1 1,1 1-1,-1-1 1,1 0-1,-1 1 1,1-1-1,-1 0 1,0 1-1,1-1 1,-1 0-1,1 0 1,-1 0-1,0 1 1,0-1-1,-11 0-3195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44.0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380 7 3328,'0'-1'112,"-1"1"1,1 0-1,0-1 1,0 1-1,0 0 1,0-1-1,0 1 1,-1 0-1,0-1 450,1 0-449,0 1-1,-1 0 1,1 0-1,0 0 1,-1-1-1,1 1 1,0 0-1,0 0 1,-1 0-1,1 0 1,0 0-1,-1 0 1,0 0-1,-13 9 2492,13-8-2576,-59 54 4457,1-7-1826,30-22-2360,-1-2 1,-36 21-1,-16 6-1520,76-48 407,1 0 0,0 1 1,0 0-1,-5 4 0,33 7-8542,-20-14 9144,26 4-1377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44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318 0 2656,'-2'1'539,"1"1"0,-1-1-1,0-1 1,0 1 0,0 0 0,0 0 0,0-1 0,0 1 0,-4 0 0,-29 3 2241,10-1-1125,6 1-1075,1 0 0,0 1 0,0 1 0,0 1 0,1 1 0,0 0 1,0 1-1,-19 14 0,31-19-423,-1 0-1,1 0 1,1 0 0,-1 1 0,1 0 0,-1 0 0,2 0-1,-1 1 1,-5 9 0,8-12-112,0-1 0,0 0 1,0 0-1,1 0 0,-1 0 0,0 1 1,1-1-1,0 0 0,0 0 0,0 1 1,0-1-1,0 0 0,0 0 0,0 1 1,1-1-1,-1 0 0,1 0 0,-1 1 0,1-1 1,0 0-1,0 0 0,0 0 0,0 0 1,1 0-1,-1 0 0,0-1 0,1 1 1,-1 0-1,1 0 0,2 1 0,1 1-35,1 0 0,0 0 1,0-1-1,1 1 0,-1-2 0,1 1 0,-1 0 0,1-1 0,0-1 0,0 1 0,0-1 0,10 1 0,8-2 25,0 0 0,29-4 0,-24 1 39,75-11-2913,-36 1-5970,-54 9 6196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45.3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23 4064,'-1'0'169,"0"-1"1,-1 1-1,1 0 1,0-1-1,-1 0 1,1 1 0,0-1-1,0 0 1,0 1-1,-1-1 1,1 0-1,-23-8 10250,68 2-8483,-32 7-1804,0 1 0,0 0 0,0 0 0,0 1-1,21 7 1,-31-9-117,1 1 0,0 0 0,-1 0 0,1 0 0,-1 1 0,0-1 0,1 1 0,-1-1-1,0 1 1,0 0 0,0 0 0,0 0 0,0 0 0,0 0 0,0 0 0,-1 0 0,1 1-1,-1-1 1,0 0 0,1 1 0,-1 0 0,-1-1 0,1 1 0,0-1 0,0 1 0,-1 0-1,0 0 1,1-1 0,-1 1 0,-1 5 0,-2 20 242,-2 0 1,-1-1-1,-1 0 0,-1 0 1,-1-1-1,-2 0 0,-13 25 1,20-44-67,0 1 0,0 0-1,1 0 1,-4 16 0,7-24-185,-1 1-1,1-1 0,0 1 0,0-1 0,0 1 0,0 0 1,0-1-1,1 1 0,-1-1 0,0 1 0,0-1 1,0 1-1,0-1 0,1 1 0,-1-1 0,0 1 1,0-1-1,1 1 0,-1-1 0,0 0 0,1 1 1,-1-1-1,0 1 0,1-1 0,-1 0 0,1 1 0,-1-1 1,1 0-1,-1 0 0,1 1 0,-1-1 0,1 0 1,-1 0-1,1 0 0,-1 1 0,1-1 0,-1 0 1,1 0-1,-1 0 0,1 0 0,0 0 0,2 0-18,0 0 1,0 0-1,0 0 0,0-1 0,0 1 0,5-2 0,38-19-505,-32 13-663,1 1 1,16-5 0,-27 11 587,0 0 1,0 0 0,0 0 0,0 0-1,0 1 1,0 0 0,0 0-1,0 0 1,0 0 0,0 1 0,0-1-1,0 1 1,4 1 0,14 9-5040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46.6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32 3648,'6'0'4437,"-3"-1"-3816,0 1 1,0 0-1,0 1 0,0-1 1,0 0-1,-1 1 0,1 0 1,0-1-1,0 1 0,0 0 1,3 2-1,1 0-152,-5-2-122,21 13 3167,-7-8-3327,-11-5-216,-1 1 1,1-1-1,0 0 0,-1-1 0,1 1 1,0-1-1,0 0 0,0 0 0,5-1 1,7 0 75,85-4-47,122-12-22,-110 5 145,174 8-333,-153 7 212,283 5 313,-276-8-342,344-9 347,-273-2 259,11 0 170,-35 3-610,-187 8-181,46 2-1847,-45-1 1272,0 0 0,1-1 1,-1 1-1,0 0 1,0 1-1,0-1 1,3 2-1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55.8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276 133 1888,'2'-7'736,"0"6"-363,-2-16 4123,-1 17-4461,1 0 1,-1 0-1,0 0 0,1 0 1,-1-1-1,1 1 0,-1 0 1,0-1-1,1 1 0,-1 0 0,1-1 1,-1 1-1,1-1 0,-1 1 1,1-1-1,-1 1 0,1-1 1,-1 1-1,1-1 0,0 0 1,-1 1-1,1-1 0,0 1 0,0-1 1,-1 0-1,1-1 0,-3-4 239,-2-17 328,-2 6-60,6 14-459,0 0 1,0 0-1,0 1 0,-1-1 0,1 0 0,-1 0 0,1 1 0,-1-1 0,0 1 0,-4-4 0,5 4-41,0 1-1,-1 0 1,1-1-1,-1 1 0,1 0 1,-1 0-1,0 0 1,0 0-1,1 0 0,-1 1 1,0-1-1,0 0 1,0 1-1,0 0 1,0-1-1,1 1 0,-1 0 1,0 0-1,0 0 1,0 0-1,0 0 0,0 0 1,0 1-1,0-1 1,0 1-1,0-1 0,1 1 1,-1 0-1,0 0 1,0-1-1,1 1 0,-1 1 1,-2 0-1,-10 7 186,6-5-10,1 1-1,0-1 1,-12 12 0,11-8-257,6-7 50,0 1 1,0 0-1,1 0 0,-1 0 0,1 0 0,-3 4 1,-8 13 271,8-14-252,1 0 0,0 1 0,0-1 0,-3 9 0,-25 52-73,25-54 41,5-10 19,0 0-1,0-1 1,0 1 0,0 0-1,0 0 1,1 0 0,-1 0-1,1 0 1,-1 0 0,1 2-1,-2 18-4,1-19 1,0 0-1,1 0 1,0 0 0,-1 0 0,1 0 0,0 0 0,1-1-1,-1 1 1,0 0 0,1 0 0,1 4 0,17 19-109,-17-23 126,0 0 0,1 0 0,-1 0 0,1-1 0,-1 1 0,1-1 0,5 4 0,3 3 44,-8-7-8,1 0 0,0-1 0,0 1 0,0-1 0,0 0 0,0 1 0,1-2 0,-1 1 0,0-1 0,7 1 0,33-7 467,-28 3-652,4-1-23,0 1 249,-17 2-127,0 1-1,0-1 1,0 1 0,0 0-1,0 0 1,0 0-1,0 0 1,0 0-1,0 0 1,5 2-1,0-1-21,3 1-46,11 14 144,-19-13-54,-1 0 0,1 0 0,0 0 1,-1 0-1,0 1 0,1-1 1,-1 1-1,-1-1 0,1 1 0,0 0 1,-1-1-1,0 1 0,1 6 1,-2-9-4,1 1 0,-1-1 0,0 0 0,1 0 0,-1 1 0,1-1 0,0 0 0,-1 0 0,1 0 0,1 2 0,-1-3 4,-1 1-1,1 0 0,-1-1 0,1 1 1,-1 0-1,0-1 0,1 1 1,-1 0-1,0-1 0,1 1 1,-1 0-1,0 0 0,0-1 0,0 1 1,0 0-1,0 0 0,0-1 1,0 1-1,0 0 0,0 0 1,0 0-1,0 0 0,-26 102 824,20-87-723,0-1-1,0 1 1,-2-1-1,-11 19 1,16-31-74,1 1 0,-1-1 0,0 1 1,0-1-1,-1 0 0,1 0 0,0-1 0,-1 1 0,0-1 1,0 1-1,1-1 0,-1 0 0,-1-1 0,1 1 0,0-1 1,0 1-1,0-1 0,-1-1 0,1 1 0,-1-1 0,-7 1 1,5-2-35,0 0 1,1 0 0,-1 0-1,0-1 1,1 1 0,-1-2-1,1 1 1,0-1 0,0 0-1,0 0 1,0-1 0,0 1-1,-9-9 1,6 3-23,0 0-1,0 0 1,1-1 0,0 0-1,-9-15 1,14 19-16,0 0-1,0 0 0,0 0 1,1 0-1,0-1 1,0 1-1,1-1 0,0 1 1,0-1-1,0 1 1,1-1-1,0-7 1,1 11 14,-1-1 0,1 1 1,0 0-1,1 0 0,-1 0 1,0 0-1,1 0 0,0 0 1,0 0-1,-1 0 0,2 1 1,-1-1-1,0 1 0,0-1 1,1 1-1,0 0 0,-1 0 1,1 0-1,0 0 0,3-1 1,8-4-103,0 0 0,30-8 1,-34 11 36,12-3 8,0 0 1,0 2 0,27-4-1,-36 7 199,1 0 0,13-5 0,-16 4-20,-9 2-63,1 0-1,-1 1 1,0-1-1,0 0 1,0 0 0,0 0-1,0 0 1,0-1-1,0 1 1,0 0-1,-1-1 1,1 1-1,0-1 1,-1 0 0,1 0-1,-1 0 1,0 1-1,1-1 1,-1 0-1,0 0 1,0-1-1,0 1 1,-1 0 0,1 0-1,0 0 1,-1-1-1,0 1 1,1 0-1,-1 0 1,0-1-1,0 1 1,0 0 0,-1-3-1,-1-8 176,0 1 0,-1-1 0,0 1 0,-9-20 0,11 30-203,-4-10 99,-1 1-1,-1 0 1,0 0 0,-11-13-1,17 23-96,0-1 1,-1 1 0,0-1 0,0 0 0,0 1 0,0-1 0,0 1 0,0 0 0,0 0 0,0-1 0,0 1 0,-1 1 0,1-1 0,0 0 0,-1 1 0,1-1 0,-1 1 0,1 0 0,0-1 0,-5 2 0,0-1-46,1 1 0,0-1 0,0 2 0,0-1 0,0 1 0,-10 4 0,12-5-422,0 1 0,0 0 0,0 1-1,0-1 1,0 1 0,0-1 0,1 1 0,-1 0 0,1 1-1,0-1 1,0 0 0,-4 8 0,5 0-4230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29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302 496 3136,'3'-4'611,"-1"1"-1,1 0 1,-1-1-1,0 1 1,-1-1 0,1 0-1,1-4 1,-3 7-558,0 1-1,0 0 1,0 0-1,0-1 1,-1 1-1,1 0 1,0-1-1,0 1 1,0 0-1,-1 0 1,1-1-1,0 1 1,0 0-1,-1 0 1,1 0-1,0-1 1,0 1-1,-1 0 1,1 0-1,0 0 1,-1 0-1,1 0 1,0 0-1,-1 0 1,1 0-1,0-1 1,0 1-1,-1 0 1,0 0-1,-11 1 357,-1 1-199,-1 2 0,1 0 0,0 0 1,0 1-1,-18 10 0,1 2 13,-29 22 0,43-27-181,0 1 0,-17 16 0,27-23-9,1 0 0,0 0 1,0 1-1,0 0 1,0-1-1,1 2 0,1-1 1,-5 10-1,7-15 2,1-1-1,-1 1 0,1-1 0,0 1 1,0 0-1,-1-1 0,1 1 0,0 0 1,0-1-1,0 1 0,1 0 0,-1-1 1,0 1-1,1 0 0,-1-1 0,1 1 1,-1-1-1,1 1 0,0-1 0,0 1 1,-1-1-1,1 1 0,0-1 0,0 0 0,1 0 1,-1 1-1,0-1 0,0 0 0,1 0 1,-1 0-1,0 0 0,1 0 0,-1-1 1,1 1-1,-1 0 0,3 0 0,2 1 82,-1 0 0,1-1 0,0 0 0,-1 0 0,1 0 0,0-1 0,0 0 0,0 0 0,6-1 0,-2 0-7,0-1 1,-1-1-1,1 0 0,0-1 1,-1 1-1,12-8 0,-2 0 101,31-24-1,-35 22-180,-1-1 1,0 0-1,-1-1 0,-1 0 1,0-1-1,-1-1 0,-1 0 1,-1 0-1,14-35 0,-16 33-131,-3 8-209,-6 21-54,-8 21 320,2 0 1,-9 65-1,16-87 111,1 0-1,1-1 1,-1 1-1,1 0 1,1-1-1,-1 1 1,1-1-1,5 13 1,-6-18-18,0-1-1,0 1 1,0-1 0,1 0 0,-1 0 0,0 0 0,1 1 0,0-1 0,-1-1 0,1 1 0,0 0 0,0 0 0,0-1-1,0 1 1,0-1 0,0 1 0,1-1 0,-1 0 0,0 0 0,1 0 0,-1 0 0,1 0 0,-1-1 0,1 1-1,-1-1 1,1 0 0,0 0 0,-1 0 0,1 0 0,-1 0 0,1 0 0,3-1 0,0-1-6,1 0 1,-1 0 0,0 0-1,0-1 1,-1 0 0,1 0-1,0-1 1,8-6 0,3-5 107,18-20 1,-26 25-206,1 0 1,-1 1-1,1 0 1,1 0 0,0 1-1,15-8 1,-26 15 33,1 1 1,0 0-1,0-1 0,-1 1 1,1-1-1,0 1 0,0 0 1,0 0-1,-1-1 1,1 1-1,0 0 0,0 0 1,0 0-1,0 0 0,0 0 1,0 0-1,-1 0 1,1 0-1,0 0 0,0 1 1,0-1-1,0 0 1,-1 0-1,1 1 0,0-1 1,1 1-1,-2 0 12,1 0 1,0 0-1,-1 0 1,1 0-1,-1 0 0,1 0 1,-1 0-1,0 1 0,1-1 1,-1 0-1,0 0 0,0 0 1,0 1-1,0-1 1,0 0-1,0 1 0,0 6 55,-1 0 0,-1 0 0,0 0-1,-3 10 1,-20 55 461,25-72-488,0-1 1,0 0 0,0 0-1,0 1 1,0-1 0,0 0-1,-1 0 1,1 1 0,0-1-1,0 0 1,0 1 0,0-1-1,0 0 1,1 0 0,-1 1-1,0-1 1,0 0 0,0 0-1,0 1 1,0-1 0,0 0-1,0 0 1,0 1 0,1-1-1,-1 0 1,0 0 0,0 1-1,0-1 1,0 0 0,1 0-1,-1 0 1,0 0-1,0 1 1,1-1 0,-1 0-1,0 0 1,0 0 0,1 0-1,14-1 366,15-11-176,-26 10-207,16-9-28,0 2 0,1 0 0,0 1 0,35-8 0,-53 15 1,-1 1 1,0-1-1,0 1 1,1 0-1,-1 0 1,0 0-1,1 0 1,-1 1-1,0-1 1,0 1-1,1-1 1,-1 1-1,0 0 1,0 0-1,3 1 1,-4-1 3,1 0 0,-1 1 0,1-1 0,-1 1 0,0-1 0,1 1 0,-1-1 1,0 1-1,0 0 0,0-1 0,0 1 0,-1 0 0,1 0 0,0 0 0,-1-1 1,1 1-1,-1 2 0,1 1 21,0-1 1,0 0 0,0 0 0,0 1-1,3 4 1,-3-7 1,0-1 0,0 1-1,0-1 1,0 0 0,0 1-1,1-1 1,-1 0 0,0 0 0,1 0-1,-1 0 1,1 0 0,-1 0 0,1 0-1,0 0 1,2 0 0,9 3 135,1 0-1,1-1 1,-1 0 0,0-2 0,27 1-1,-18-2-39,-1-2-1,44-8 0,-52 6-84,-1-1 0,1 0 0,-1-1 0,0 0 0,-1-1 0,17-12 0,-27 18-11,3-3 11,0 1-1,0-1 0,0 0 0,-1 0 1,1-1-1,3-5 0,-7 9-15,0 0 1,0-1-1,0 1 0,0-1 0,0 0 0,0 1 1,0-1-1,-1 1 0,1-1 0,-1 0 1,1 0-1,-1 1 0,0-1 0,1 0 0,-1 0 1,0 0-1,0 1 0,-1-1 0,1 0 0,0 0 1,0 0-1,-1 1 0,1-1 0,-2-2 0,2 4-6,-1-1 0,1 1-1,0-1 1,-1 1-1,1 0 1,-1-1-1,1 1 1,-1-1 0,1 1-1,-1 0 1,1-1-1,-1 1 1,0 0-1,1 0 1,-1 0-1,1-1 1,-1 1 0,0 0-1,1 0 1,-1 0-1,0 0 1,1 0-1,-1 0 1,0 0 0,1 0-1,-1 0 1,1 0-1,-1 1 1,0-1-1,1 0 1,-1 0 0,0 1-1,-19 10-130,15-6 119,0 0 0,0 0 0,1 0 0,0 1 0,0 0 0,0 0 0,1 0 0,0 0 0,0 1 0,0-1 1,1 1-1,0-1 0,0 1 0,1 0 0,-1 0 0,1 8 0,1-14 34,0 0 0,0 0 1,0 0-1,0 1 0,0-1 0,0 0 1,0 0-1,0 0 0,1 0 1,-1 0-1,0 0 0,1 1 0,-1-1 1,1 0-1,-1 0 0,1 0 1,0 0-1,-1 0 0,1-1 0,0 1 1,0 0-1,-1 0 0,1 0 1,0-1-1,0 1 0,0 0 0,0-1 1,0 1-1,0-1 0,0 1 1,0-1-1,0 1 0,0-1 0,1 0 1,-1 0-1,0 1 0,1-1 1,2 0 18,0-1 0,0 1 0,-1-1 1,1 1-1,0-1 0,-1 0 0,1 0 1,-1-1-1,1 1 0,5-5 0,15-9 17,-1-1 0,-1-1 0,-1-1-1,-1-2 1,36-42 0,72-120 44,-27-3-46,-19-4-295,-73 169 199,-6 15-29,-1-2-1,1 1 1,2-10-1,-6 12-116,-4 6 103,-5 7-39,-6 10 22,2 1 0,1 1 0,0 0 0,1 0 0,-12 34 0,8-11 323,-20 87-1,28-94 45,2 1-1,-1 74 0,8-82-594,5 34 0,-2-38-1860,13 41 0,-4-27-650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57.0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2816,'0'3'11882,"0"-1"-11428,8 203 3161,-3-100-4351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57.5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10 3072,'-4'-5'1197,"8"2"-1,-3 3-938,-1 0 0,1 0-1,0-1 1,-1 1 0,1 0 0,0 0 0,-1 0 0,1 0 0,0 0-1,-1 0 1,1 0 0,0 0 0,-1 0 0,1 0 0,0 0 0,-1 0-1,6 3 2322,-4-1-2321,-1-1 27,1 0 0,0 0 0,-1 1 0,1-1 0,-1 1 0,0-1 0,1 1 0,-1 0 0,1 2 1,1 5 72,-1 0 1,0 0 0,-1 1-1,1-1 1,-2 1 0,1-1 0,-2 0-1,1 1 1,-3 9 0,1 26 64,-3 87-343,2-106-3648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0:58.1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97 3968,'0'0'121,"0"-1"0,0 1 0,1-1 1,-1 0-1,0 1 0,0-1 0,1 1 1,-1-1-1,0 1 0,1-1 0,-1 1 0,1 0 1,-1-1-1,1 1 0,-1-1 0,1 1 0,-1 0 1,1-1-1,-1 1 0,1 0 0,-1 0 0,1-1 1,-1 1-1,1 0 0,0 0 0,22-6 2602,-10 3-1685,-13 3-1007,16-5 906,-1 0 0,25-12 0,-21 7-412,1 1 0,1 1 0,-1 1-1,39-9 1,-56 16-458,0 0 1,0-1-1,0 1 0,-1 0 1,1 0-1,0 1 0,0-1 1,0 0-1,0 1 0,0 0 0,-1 0 1,1 0-1,0 0 0,-1 0 1,1 0-1,3 3 0,2 2 290,0 0 0,1 1-1,7 10 1,-10-10-77,1-1 1,-1 0-1,1-1 1,13 9-1,-17-12-225,1 1 0,0-1 0,-1-1 0,1 1 0,0 0 0,0-1 0,0 0 0,1 0 0,-1 0 0,0 0 0,0-1 0,1 0 0,-1 0 0,0 0 0,8-1 0,-8 0-108,0 0 0,-1-1 0,1 1 0,-1-1 0,1 1 0,-1-1 0,0 0 0,1-1 0,-1 1 0,0 0 0,2-4 0,2 0-1103,2 2-1499,-2 0 125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00.5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59 2496,'-26'8'10512,"30"0"-9840,0-4-572,1 0 0,-1 0 1,0-1-1,1 1 0,0-1 0,0 0 1,0 0-1,0-1 0,9 4 1,0-2 51,-1-1 1,26 4 0,-31-7-74,0 0 1,-1-1-1,1 0 1,0 0-1,-1 0 1,1-1-1,-1 0 1,1-1-1,-1 0 1,14-7 0,-20 9-69,0 1 1,0-1-1,0 1 1,1-1-1,-1 1 1,0-1-1,0 0 1,0 0-1,0 0 1,-1 0-1,1 1 1,0-1-1,0 0 1,0 0 0,-1-1-1,1 1 1,-1 0-1,1 0 1,-1 0-1,1 0 1,-1 0-1,1-1 1,-1 1-1,0 0 1,0 0-1,0-1 1,0 1-1,0 0 1,0 0 0,0-1-1,0 1 1,0 0-1,0 0 1,-1-1-1,1 1 1,-1 0-1,1 0 1,-1 0-1,1 0 1,-1 0-1,0-1 1,1 1-1,-1 0 1,-1-1 0,-2-2-50,1 0 0,-1-1 1,-1 1-1,1 1 1,-1-1-1,1 1 1,-1-1-1,-8-2 1,6 3 86,0 0-1,-1 0 1,1 1 0,-1 1-1,0-1 1,0 1 0,1 1 0,-1-1-1,0 1 1,0 1 0,0-1-1,1 1 1,-1 1 0,-14 4 0,17-5 44,-1 1 1,1 0 0,0 0 0,0 1 0,0 0-1,1-1 1,-1 2 0,0-1 0,1 0 0,0 1-1,0 0 1,0 0 0,1 0 0,-1 1 0,1-1 0,0 1-1,0 0 1,0 0 0,1 0 0,0 0 0,-3 8-1,2 3-39,0 1 0,1-1 0,0 1-1,1 0 1,1-1 0,1 1-1,1 0 1,5 25 0,-4-30-26,0 0 1,1 0-1,0 0 1,1-1-1,0 1 0,1-1 1,0-1-1,1 1 1,1-1-1,-1 0 1,1 0-1,11 9 1,-14-14-11,1-1 1,0 1-1,0-1 1,1 0-1,-1-1 1,1 1-1,0-1 1,0 0-1,0-1 1,0 0 0,0 0-1,0-1 1,1 1-1,-1-2 1,1 1-1,-1-1 1,1 0-1,14-2 1,-13 0 31,0 0-59,0 0 0,0-1 0,0 0 0,0 0 0,-1 0 0,1-1 0,12-8 0,-5 1-864,11-6-5368,-3-3-1753,-3 9 4943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01.4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331 500 2720,'0'-1'125,"0"1"1,0-1-1,0 1 1,0-1 0,0 1-1,0-1 1,0 1-1,0-1 1,0 1-1,0-1 1,0 1-1,0-1 1,-1 1-1,1-1 1,0 1-1,0 0 1,0-1-1,-1 1 1,1-1-1,0 1 1,-1 0-1,1-1 1,0 1 0,-1-1-1,1 1 1,0 0-1,-1 0 1,1-1-1,-1 1 1,1 0-1,-1 0 1,1-1-1,0 1 1,-1 0-1,1 0 1,-1 0-1,1 0 1,-1 0-1,1 0 1,-1 0 0,1 0-1,-1 0 1,1 0-1,-1 0 1,1 0-1,-1 0 1,1 0-1,-1 0 1,0 0-1,-11 0 1748,3-1-1346,0 1 0,1 0 0,-1 1 0,0 0 0,1 0 0,-1 0 0,-7 4 0,-59 20 910,64-20-1314,-1 0 0,1 1-1,0 0 1,0 0 0,1 2-1,0-1 1,0 1 0,0 1-1,-12 14 1,18-19-142,1 1 1,-1-1-1,1 1 0,1 0 1,-1 0-1,1 0 0,0 0 1,0 0-1,0 0 0,0 0 1,1 1-1,0-1 0,0 1 1,1-1-1,0 1 0,0-1 0,0 1 1,0-1-1,1 1 0,0-1 1,0 1-1,0-1 0,5 10 1,-3-8 25,0-1 0,0 1 1,1-1-1,0 0 0,1 0 0,-1 0 1,1-1-1,0 1 0,1-1 0,-1-1 1,1 1-1,0-1 0,0 0 0,12 6 1,-13-8 15,0 1 1,1-1 0,-1-1-1,1 1 1,-1-1-1,1 0 1,-1 0 0,1-1-1,0 0 1,0 0 0,-1 0-1,1 0 1,0-1-1,-1 0 1,1 0 0,-1-1-1,1 0 1,-1 0 0,7-3-1,-2-1-20,-1 0 0,1 0-1,-1-1 1,-1-1 0,1 1-1,-2-2 1,1 1 0,-1-1 0,0 0-1,0 0 1,5-12 0,5-12 92,26-71 1,-35 80-303,-1 0-1,-1 0 1,-2-1 0,3-34 0,-4-101-76,-3 103 301,-4-113 184,4 164-174,0 0 0,-1 0 0,-2-11 0,3 17-27,0 0-1,0 0 1,0 0-1,0 0 1,0 0-1,0 0 1,0 0-1,0 0 1,0 0-1,0 0 1,0 1-1,0-1 0,0 0 1,0 0-1,-1 0 1,1 0-1,0 0 1,0 0-1,0 0 1,0 0-1,0 0 1,0 0-1,0 0 0,0 0 1,0 0-1,0 0 1,0 0-1,0 0 1,0 0-1,0 0 1,0 0-1,-1 0 1,1 0-1,0 0 0,0-1 1,0 1-1,0 0 1,0 0-1,0 0 1,0 0-1,0 0 1,0 0-1,0 0 1,0 0-1,0 0 1,0 0-1,0 0 0,0 0 1,0 0-1,0 0 1,0 0-1,0 0 1,0 0-1,0 0 1,0 0-1,0-1 1,0 1-1,0 0 0,0 0 1,0 0-1,0 0 1,0 0-1,0 0 1,0 0-1,0 0 1,0 0-1,-3 8 4,-2 13 95,4 209 1562,18 1-1219,-2-40-647,-8-112-782,2 33-4601,-9-109 5013,0 1 0,-1 0 1,1 0-1,-1 0 0,0 0 1,0 0-1,0 0 0,0-1 1,-1 1-1,1 0 0,-3 3 1,2-5 107,1 0 1,-1 0-1,0-1 1,0 1-1,0-1 0,-3 3 1,5-4 452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02.0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137 9 2720,'0'0'37,"0"-1"-1,0 1 1,1 0 0,-1 0-1,0-1 1,0 1 0,0 0 0,0 0-1,1-1 1,-1 1 0,0 0-1,0 0 1,1-1 0,-1 1 0,0 0-1,1 0 1,-1 0 0,0 0-1,0 0 1,1-1 0,-1 1-1,0 0 1,1 0 0,-1 0 0,0 0-1,1 0 1,-1 0 0,6-3 2508,-5 4-2252,1 0 1,-1 0-1,0 1 0,0-1 1,1 1-1,-1-1 0,0 0 1,0 1-1,-1 0 0,1-1 1,0 1-1,0 2 0,2 5 150,0 0 0,-1 1-1,0-1 1,0 1 0,-1-1-1,-1 1 1,1-1 0,-2 1-1,1 0 1,-1-1 0,-1 1-1,0-1 1,-6 19 0,8-27-407,-5 11 221,1-1-1,-1 0 1,-1 0-1,-12 17 1,16-25-446,0-1 0,0 1 1,0-1-1,0 0 0,-1 0 1,1 0-1,-1 0 0,1 0 1,-1 0-1,0-1 0,0 0 1,1 1-1,-1-1 0,0 0 1,0 0-1,0-1 1,-1 1-1,1-1 0,0 1 1,0-1-1,0 0 0,0 0 1,0 0-1,-4-1 0,-19-7-2536,-1-2-2720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04.8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2045 3712,'0'3'7523,"14"-6"-5617,16-9-1495,-17 5-183,-4 2-116,1 0 0,-1 0 1,20-5-1,9-3-274,-30 9 201,0 1 1,0 1-1,0-1 0,0 1 0,0 1 0,12-2 0,-19 3-18,0 0 0,0 0 0,1 0 0,-1 1 0,0-1 0,0 0-1,0 0 1,0 1 0,0-1 0,0 0 0,0 1 0,0 0 0,0-1 0,0 1 0,0-1 0,0 1 0,0 0 0,0 0 0,-1-1 0,1 1 0,0 0-1,0 0 1,-1 0 0,1 0 0,-1 0 0,1 0 0,-1 0 0,1 0 0,-1 0 0,1 0 0,-1 0 0,0 0 0,0 1 0,0-1 0,0 0 0,0 1-1,1 6 67,-1 0-1,-1 0 0,0 0 0,-2 10 0,1-8 16,-5 38 135,2 0 0,2 0 1,5 81-1,0-98-234,2 0 0,1-1 1,1 1-1,17 45 0,-19-65 22,1 1-1,0-1 1,1 0-1,0 0 1,1-1-1,0 0 1,0 0-1,1 0 1,1-1-1,0-1 1,0 1-1,0-1 1,1-1-1,16 10 1,-24-16 11,0 0 1,0 0 0,0 0 0,1 0-1,-1 0 1,0 0 0,0-1-1,1 1 1,-1-1 0,0 0-1,1 0 1,-1 0 0,0 0-1,1 0 1,-1 0 0,0 0-1,1-1 1,-1 1 0,0-1-1,0 0 1,0 0 0,1 1-1,-1-1 1,0-1 0,0 1-1,0 0 1,0 0 0,-1-1-1,1 1 1,0-1 0,0 0-1,-1 1 1,1-1 0,-1 0-1,2-3 1,2-3-9,0-1 1,-1 1-1,0-1 0,0 0 1,-1-1-1,0 1 0,2-13 0,5-42-128,1-85 0,-11 137 98,2-274 21,-3 165-81,0-60-128,2-188-532,4 254 577,17-239-62,-2 139 79,3-25-85,-12 142 18,-4-100 1,-6 183-110,0 12 267,-1 0-1,0 1 1,0-1-1,0 0 1,0 1 0,-1-6-1,1 5-14,1 1 0,-1-1 0,1 0-1,0 1 1,0-1 0,0 1 0,0-1 0,0 1-1,1 0 1,-1 0 0,1-1 0,-1 1 0,3-2 0,53-21-391,-41 19 350,0 0 1,1 1-1,0 1 0,25-3 1,72-1-46,-81 6 78,151-2 55,67-4 84,-53-2-208,-15 1 226,5 1-59,49 12 218,-173-4-195,199 5 48,-225-2-24,58 15 0,-11-2 17,121 8-131,-156-19 74,103 15 18,15 2 381,-127-20-171,1-2 1,-1-2-1,58-10 0,-61 8-155,-26 3-2,1 0 1,-1-1-1,1 0 1,-1-1-1,0-1 1,16-6-1,-1-5 983,-26 17-1055,0 0 0,-1 0-1,1-1 1,-1 1 0,0 0-1,1 0 1,-1 0 0,0-1 0,0 3-1,-9 115 1014,0 3-1058,9-105 98,0 15-3470,5 44-1,-3-68 2009,-2-6 917,1 0 0,-1 0 0,1 0 0,-1 0 0,0 0 0,1 0 0,-1 1 0,0-1 0,0 0 0,-1 0 0,1 0 0,0 0 0,-1 0 0,1 0 0,-1 0 0,0 0 0,-1 3 0,-10 2-2064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22.6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402 16 1472,'13'-2'5923,"-22"1"-3761,-79-6 156,63 4-1900,-1 1 1,-46 2-1,55 1-89,0 1 0,0 1 0,-28 9-1,39-10-293,1 1 0,-1-1-1,1 1 1,0 0-1,0 0 1,0 1 0,0 0-1,0-1 1,1 2 0,0-1-1,-1 0 1,2 1 0,-1 0-1,-3 6 1,3-5 95,0 1-1,1 0 1,0 0 0,0 0 0,-3 14 0,6-17-52,-1-1 0,1 1 0,-1-1 1,1 1-1,1 0 0,-1-1 0,0 1 0,1-1 1,0 1-1,-1-1 0,1 0 0,1 1 0,-1-1 1,3 5-1,-1-2 4,1-1-1,-1 1 1,1-1 0,0 0 0,8 8-1,-9-11-34,0 0 0,0 0-1,1 0 1,-1 0 0,0 0-1,1-1 1,-1 1 0,1-1-1,-1 0 1,1 0 0,3 0-1,12 0-141,0-1-1,0 0 0,0-1 0,0-2 0,-1 0 0,20-5 0,-22 5-107,60-19-2020,-33 9-478,0 3-3570,-20 9 2933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23.2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13 5408,'-13'4'6320,"15"-5"-5963,0 1 1,0-1-1,0 1 0,0-1 1,0 1-1,-1-1 1,1 0-1,3-2 1,-3 2-335,-1 0 0,1 0 0,0 0 0,-1 0 0,1 0 0,0 1 1,-1-1-1,1 1 0,0-1 0,0 1 0,0-1 0,0 1 0,-1 0 1,1 0-1,0 0 0,0 0 0,0 0 0,0 1 0,2 0 1,-1 0 7,0 0 1,0 1 0,0 0 0,0-1 0,0 1 0,0 1-1,-1-1 1,1 0 0,0 0 0,-1 1 0,0 0 0,0-1-1,0 1 1,0 0 0,0 0 0,0 0 0,-1 0 0,0 0 0,1 1-1,-1-1 1,0 0 0,-1 1 0,1-1 0,-1 0 0,1 1-1,-1-1 1,0 5 0,-1 2 85,1 0 1,-2 1-1,0-1 0,0 0 0,-1-1 0,0 1 1,0 0-1,-6 10 0,-21 49 1344,29-68-1446,1-1 0,0 1 0,-1 0-1,1-1 1,0 1 0,-1 0 0,1-1-1,0 1 1,0 0 0,0-1 0,0 1-1,-1 0 1,1 0 0,0-1 0,0 1 0,0 0-1,1-1 1,-1 1 0,0 0 0,0-1-1,0 1 1,0 0 0,1-1 0,-1 1-1,0 0 1,1-1 0,-1 1 0,0 0-1,1-1 1,-1 1 0,1-1 0,-1 1-1,1-1 1,-1 1 0,1-1 0,-1 1-1,1-1 1,0 0 0,-1 1 0,1-1-1,0 0 1,0 1 0,3 0-14,1 0 0,-1-1 0,0 0 0,1 1 0,7-2 0,-2 1-167,47-3-1562,-22 2 837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24.6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96 2976,'11'-3'17177,"52"-7"-18603,-31 5 1562,47-2 293,-13 2-244,183-40 364,-220 39-533,-9 1-48,-9 2-77,-1 1 1,21-2 0,-30 4 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29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0 4896,'-1'16'3267,"-2"6"-2442,-6 31 0,-9 18 143,-10 98 0,17-89-568,2-19-91,-31 152 854,38-206-996,0 0 150,0 0-1,0 0 1,1 1-1,-1 11 0,2-19-328,0 0-1,0 0 0,0 1 0,0-1 1,0 0-1,0 0 0,0 0 1,0 0-1,0 1 0,0-1 1,0 0-1,0 0 0,0 0 1,0 0-1,0 1 0,0-1 0,0 0 1,0 0-1,0 0 0,0 0 1,0 1-1,1-1 0,-1 0 1,0 0-1,0 0 0,0 0 1,0 0-1,0 0 0,0 1 0,0-1 1,1 0-1,-1 0 0,0 0 1,0 0-1,0 0 0,0 0 1,0 0-1,1 0 0,-1 0 1,0 0-1,0 0 0,0 0 1,0 0-1,1 0 0,-1 0 0,8-7-2507,3-13-808,4 3 1046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25.0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17 6560,'-3'3'5178,"78"-6"763,-1-4-3540,-22 1-2060,79 2 0,-52 6-3162,-57 2 1391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27.4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241 0 2720,'21'10'11197,"-35"-12"-9930,5 0-1044,1 0 0,-1 1 0,0 0 0,0 0 0,-13 2 0,16-1-168,1 1 1,0 0-1,0 0 1,0 0 0,0 0-1,0 1 1,0 0-1,0 0 1,1 0 0,-1 0-1,-5 5 1,-5 5 170,1 0 1,1 2 0,-19 23-1,26-30 4,1 0-1,1 1 0,-1 0 1,1-1-1,0 2 0,1-1 1,0 0-1,0 1 0,-2 16 1,4-21-164,1 0 0,0 0 0,0 0 0,0 0 0,1 0 0,0 0 0,-1 0 0,1 0 0,1-1 0,-1 1 0,0 0 0,1 0 0,0-1 0,0 1 0,0-1 0,0 0 0,0 1 0,1-1 0,0 0 0,5 5 0,-4-5-44,0 0 1,0-1-1,0 1 1,0-1-1,0 0 1,1 0 0,-1 0-1,1 0 1,-1-1-1,1 0 1,0 0-1,-1 0 1,1 0-1,0-1 1,0 0 0,0 0-1,5-1 1,16-3-2498,36-13 0,-28 9 508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29.5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0 836 4160,'1'-2'510,"0"1"0,0-1 0,0 1 1,0 0-1,1-1 0,-1 1 0,0 0 0,0 0 0,1 0 1,-1 0-1,3-1 0,15-14 1229,34-48 341,-52 62-2044,0 1-1,1-1 1,-1 1 0,0-1-1,1 1 1,-1 0-1,1 0 1,0 0 0,-1 0-1,1 0 1,0 0 0,0 0-1,0 0 1,0 1 0,0-1-1,-1 1 1,1-1 0,0 1-1,0 0 1,0 0 0,0 0-1,3 0 1,-3 1 19,1-1-1,-1 1 1,0 0 0,0 0 0,0 0-1,0 0 1,0 1 0,0-1-1,-1 0 1,1 1 0,0-1 0,-1 1-1,1 0 1,-1-1 0,1 1 0,-1 0-1,0 0 1,0 0 0,2 3 0,43 107 896,-26-58-751,12 38 424,24 118-1,-5-14 77,-37-153-552,48 148 456,-49-163-467,-10-23-119,-1 0 1,0 0-1,1 0 0,-2 1 0,1-1 1,-1 1-1,1-1 0,-2 1 1,2 9-1,-2 0-50,-1-1 0,-3 23 0,2-26 5,1 1-1,0 11 1,-3 20 88,4-40-45,0 0 1,0 1-1,0-1 1,0 0 0,1 0-1,0 6 1,2 9 91,-3-17-108,0-2 0,1 1 1,0-1 0,-1 0 0,1 1-1,-1-1 1,1 0 0,-1 0-1,1 1 1,-1-1 0,1 0-1,-1 0 1,0 0 0,1 0 0,-1-1-1,1-1-32,4-13-99,0 0 0,-2-1 0,0 1-1,-1-1 1,0 0 0,-2-19 0,2 3-60,1-209-538,2-46 605,26 3-436,30-77 117,-47 233 568,3-15-533,-15 125 400,0 0-1,-2-25 0,0 25-141,5-7-74,-5 25 229,0 1 0,0-1 0,0 0 0,0 1 0,0-1 0,0 0-1,1 1 1,-1-1 0,0 0 0,0 1 0,1-1 0,-1 0 0,0 1-1,1-1 1,-1 1 0,1-1 0,-1 1 0,1-1 0,-1 1 0,1-1-1,-1 1 1,1-1 0,-1 1 0,1 0 0,0-1 0,2 0 33,-1 0 1,0 1 0,1-1 0,-1 0-1,0 1 1,1 0 0,4-1 0,6 2 90,0 0 1,15 3 0,-22-3-166,30 3 149,1-2 0,52-4 1,-64 1-108,195-14 202,-30 8 27,2 2-75,-39-1-203,-28 0 206,-84 3-107,298-28 648,-244 16-214,113-35 0,-174 41-334,75-14-967,-108 22 689,0 1-1,-1 0 0,1 0 1,0 0-1,0 0 1,-1-1-1,1 1 0,0 0 1,0 0-1,-1 0 0,1 1 1,0-1-1,-1 0 0,1 0 1,0 0-1,-1 0 1,1 1-1,0-1 0,-1 0 1,1 1-1,0-1 0,-1 0 1,1 1-1,-1-1 0,1 1 1,0-1-1,-1 1 0,0-1 1,1 1-1,-1 0 1,1-1-1,-1 1 0,1-1 1,-1 1-1,0 0 0,0-1 1,1 1-1,-1 0 0,0-1 1,0 1-1,0 0 1,0 0-1,0-1 0,0 1 1,0 0-1,0 0 0,0-1 1,0 2-1,0 1-566,-1 1 0,1 0 1,-1-1-1,0 1 0,0-1 0,0 0 1,-3 7-1,-4 2-3743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33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 6 1728,'0'-5'8048,"0"5"-7773,0 1 0,0 0-1,0 0 1,0-1 0,0 1 0,0 0 0,0-1 0,0 1 0,0 0 0,-1 0 0,1-1 0,-2 5 1649,0-4-1649,-2 4 1048,-13 22-667,-11 19-64,-32 95 506,33-70-943,-30 77 613,57-147-752,-1 0 0,0 1 0,1-1 0,-1 1 0,1-1 0,0 1 0,-1-1 0,1 1 0,0-1 0,0 1 0,0-1 0,0 1 0,0-1 0,0 1 0,0 0 0,1-1 0,-1 1 0,0-1 0,1 1 0,0-1 0,-1 0-1,1 1 1,0-1 0,-1 0 0,1 1 0,2 1 0,0-1 60,0 0 0,0-1 0,0 1 0,0-1 0,0 0 0,0 0 0,1 0 0,-1 0 0,0 0 0,1-1 0,-1 0 0,4 1 0,34 0 322,56-6 1,-55 1-334,44 3 1,-70 2-345,24-2 0,-3-5-3809,-29 5 2617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34.1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83 2144,'-8'3'10458,"22"9"-5210,-6-9-4937,1-1 1,-1 1-1,1-1 0,-1 0 1,1-1-1,0 0 0,0-1 1,10 0-1,75-10 253,-63 5-367,28-5-916,0-3 1,98-34 0,-122 32-2359,-3 3 912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38.2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75 3072,'3'0'2102,"21"0"5678,-16-1-7173,1 1 0,-1-1 0,1 0 1,-1-1-1,16-4 0,11-2 982,-27 5-1458,-1 0-1,1 1 1,-1 0-1,1 0 1,0 1 0,0 0-1,0 0 1,10 1-1,9 2 69,31 6 0,-2 0-65,9-5-60,106-10 1,-115 3-112,228-21 292,-86 5-164,-69 15 84,-115 5-299,1 1-1,-1 0 0,0 1 0,1 1 0,-1 1 1,25 9-1,-38-13-1,0 0 0,0 0 0,0 1 1,0-1-1,0 1 0,-1-1 0,1 1 1,0-1-1,0 1 0,0-1 0,0 1 1,-1 0-1,1-1 0,0 1 0,-1 0 1,1 0-1,0 0 0,-1 0 0,1-1 1,-1 1-1,0 0 0,1 0 0,-1 0 1,0 0-1,1 0 0,-1 0 0,0 0 1,0 0-1,0 0 0,0 0 0,0 1 1,0 0-265,-1 0-1,0 0 1,0-1 0,0 1 0,0 0 0,0-1 0,0 1 0,-1-1 0,1 0 0,0 1 0,-1-1 0,1 0-1,-1 0 1,0 0 0,1 0 0,-3 1 0,-16 7-4479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39.0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398 36 2496,'-3'-9'602,"10"7"2321,-6 1-2798,-1 1-1,1 0 1,-1 0 0,0 0-1,1 0 1,-1-1-1,0 1 1,1 0-1,-1 0 1,0-1 0,1 1-1,-1 0 1,0-1-1,0 1 1,1 0 0,-1-1-1,0 1 1,0 0-1,0-1 1,0 1 0,1 0-1,-1-1 1,0 1-1,0-1 1,0 1 0,0 0-1,0-1 1,0 1-1,0-1 1,0 1 0,0 0-1,0-1 1,0 1-1,0-1 1,0 1-1,0 0 1,-1-1 0,1 1-1,0 0 1,0-1-1,0 1 1,-1-1 0,1 1-1,0 0 1,0-1-1,-1 1 1,0-1 21,0 0-1,0 0 1,0 1 0,0-1 0,0 0-1,0 1 1,0-1 0,-1 1-1,1-1 1,0 1 0,0-1 0,0 1-1,-1 0 1,1 0 0,0 0 0,-1 0-1,1 0 1,0 0 0,0 0-1,-3 0 1,-25 10 1553,15-4-1050,-15 5-138,0 2 1,0 0 0,-34 24-1,25-14-344,25-16-121,1 1-1,1 0 1,0 1-1,0 0 1,0 1-1,1 0 1,1 1-1,0 0 1,0 0-1,1 1 1,1 0 0,-8 15-1,13-23-31,0 1 1,1 0-1,-1-1 0,1 1 0,0 0 1,0 0-1,0 0 0,1 0 1,0 0-1,0 0 0,0 0 0,1 0 1,-1 0-1,1-1 0,0 1 0,1 0 1,-1 0-1,1-1 0,0 1 1,0-1-1,0 1 0,1-1 0,0 0 1,-1 0-1,1 0 0,1 0 0,-1 0 1,1-1-1,-1 0 0,1 1 1,0-1-1,0-1 0,8 5 0,5 2 9,0-1-1,1 0 0,-1-2 0,1 0 0,1-1 0,-1-1 0,1 0 1,-1-2-1,1 0 0,34-2 0,-33-1-1473,40-8 0,-41 4-955,0 0 0,20-9-1,-20 5-142,1-5-1856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39.7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1 2720,'-26'22'3270,"9"-5"2841,16-18-6080,1 1 1,0 0-1,0 0 0,0 0 0,0 0 1,-1 0-1,1 0 0,0 0 0,0 0 1,0-1-1,-1 1 0,1 0 0,0 0 1,0 0-1,0 0 0,-1 0 1,1 0-1,0 0 0,0 0 0,0 0 1,-1 0-1,1 0 0,0 0 0,0 1 1,0-1-1,-1 0 0,-2 5 2485,174-10-1295,-153 3-2049,1-1-1,28-8 1,8-2-3023,-32 12-575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40.7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231 15 2912,'-6'-10'8973,"4"8"-9408,1 2 614,0-1-1,0 1 0,0-1 1,0 1-1,0 0 0,0 0 1,-1-1-1,1 1 0,0 0 1,0 0-1,0 0 0,0 0 1,0 1-1,0-1 0,0 0 1,-1 0-1,0 1 0,-22 10 1393,7-3-1131,5-3-235,0 0 0,0 1-1,1 0 1,0 1-1,0 0 1,1 1 0,0 0-1,0 0 1,1 1-1,-16 20 1,21-25-178,1 0 0,0 1-1,1-1 1,-1 1 0,1 0 0,0 0 0,0-1 0,0 2 0,1-1-1,0 0 1,0 0 0,0 0 0,0 0 0,1 1 0,0-1-1,0 0 1,1 1 0,-1-1 0,1 0 0,0 0 0,1 0 0,-1 0-1,1 0 1,0 0 0,0 0 0,1 0 0,-1 0 0,1-1 0,3 5-1,-3-5-19,1 0-1,-1 1 1,1-1-1,0-1 1,0 1-1,0-1 1,1 1-1,-1-1 0,1 0 1,0-1-1,0 1 1,0-1-1,0 0 1,0 0-1,0-1 1,0 1-1,8 0 1,-6-2-168,-1 0 0,0 0 0,0 0 0,1-1 0,-1 0 0,0 0 0,0-1 0,0 1 0,0-1 0,0-1 0,0 1 0,-1-1 0,1 0 0,9-7 0,0-2-1555,-1-1 0,18-20 0,3-2-2101,-13 12-743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1:41.2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 3968,'-1'0'81,"1"0"1,-1 0 0,1 0-1,-1 0 1,1 0 0,0 0-1,-1 0 1,1 0-1,-1 0 1,1 1 0,-1-1-1,1 0 1,0 0-1,-1 0 1,1 0 0,0 1-1,-1-1 1,1 0-1,0 0 1,-1 1 0,1-1-1,0 0 1,-1 1-1,1-1 1,0 0 0,0 1-1,-1-1 1,1 1-1,0-1 1,0 0 0,0 1-1,0-1 1,-1 1 0,1-1-1,0 0 1,0 1-1,0-1 1,0 1 0,0-1-1,0 1 1,0-1-1,0 0 1,0 1 0,1 0-1,-3 10 1031,1 2 281,0 1 0,2 22 0,0-10-399,0 10 1032,12 62-1,0-5-1015,0 51-1431,-10-95 159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30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30 5056,'4'-21'1642,"1"13"831,-4 18-1708,-2 4-538,-1 1 0,-5 25 0,0-5 228,-39 300 2019,36-266-2100,-3 0-1,-4 0 0,-28 75 1,44-132-566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18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7 156 4064,'0'0'62,"-1"0"-1,1 0 1,0 0-1,-1 0 1,1 1 0,0-1-1,-1 0 1,1 0 0,0 0-1,0 1 1,-1-1 0,1 0-1,0 1 1,0-1 0,-1 0-1,1 1 1,0-1-1,0 0 1,0 1 0,-1-1-1,1 0 1,0 1 0,0-1-1,0 1 1,0-1 0,0 0-1,0 1 1,0-1 0,0 1-1,0-1 1,0 0 0,0 1-1,0-1 1,0 1-1,0-1 1,0 0 0,1 1-1,4 19 994,4 5-55,-1 0-1,7 46 0,2 5 35,33 166 449,-13-51-1041,-30-164-337,-3-15 103,-1 1-1,0 1 0,1 22 0,-5-27 166,-2-11 133,-5-12-98,8 14-426,-13-33 7,2-1 0,-9-44 1,16 63-38,-67-337-704,64 310 604,3 0 1,2 0-1,1-1 1,2 1-1,8-52 1,-7 86 102,-1 0 0,1 1 0,1 0 0,-1-1 0,1 1 0,1 0 0,4-8 0,-7 13 35,1 0 0,-1 0-1,1 0 1,-1 0-1,1 0 1,0 1 0,-1-1-1,1 0 1,0 1-1,0 0 1,0-1 0,0 1-1,1 0 1,-1 0-1,0 0 1,0 0-1,1 1 1,-1-1 0,0 1-1,1-1 1,-1 1-1,0 0 1,1 0 0,-1 0-1,1 0 1,-1 0-1,3 1 1,3 1 60,-1 0 0,0 1 0,1 0-1,-1 0 1,0 1 0,0 0 0,-1 0 0,1 0 0,-1 1 0,6 6 0,8 8 197,25 34 1,-31-36-39,-4-5-20,0 1 1,-1 0-1,0 1 0,-1 0 0,10 24 0,-16-33-82,-1 0 0,1 0 0,-1 0 0,1 1 0,-1-1 0,-1 0 0,1 1 0,-1-1 0,0 1 0,0-1 0,-1 0 0,0 1 0,0-1 0,0 1 0,0-1 0,-1 0 0,0 0 0,0 0 0,0 0-1,-5 8 1,2-8-27,0 1-1,0-1 0,0 0 0,-1 0 0,0 0 1,0-1-1,0 1 0,0-2 0,-1 1 1,1-1-1,-10 4 0,-2-1 13,0-1-1,0 0 1,-27 3 0,35-7-383,0 0 0,0-1 0,-15-1 0,-11-6-4950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19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71 214 4992,'-9'-3'2335,"27"6"1148,1-5-2892,0-1 0,-1 0 0,1-1 0,32-13 0,-45 15-490,-1-1 1,0 0-1,1 0 1,-1-1-1,0 1 1,5-6 0,-4 3 94,-4 5-162,-1 0 0,0 0 0,1-1 1,-1 1-1,0-1 0,0 1 0,0-1 1,0 0-1,0 1 0,0-1 0,0 0 1,0 0-1,-1 1 0,1-1 0,-1 0 1,1 0-1,-1 0 0,0 0 1,0-3-1,0 1-2,0 1 0,-1-1 0,0 1 0,0-1 0,0 1 0,0-1 0,0 1 0,-1 0 0,0 0 0,-2-4 0,-1 0 19,0 0 0,0 1 1,-1 0-1,1 0 0,-2 0 0,1 0 1,-1 1-1,-14-9 0,18 13-38,0-1 0,-1 0-1,1 1 1,-1 0 0,0 0-1,1 0 1,-1 0 0,0 1-1,0-1 1,0 1 0,1 0-1,-1 0 1,0 0 0,0 1-1,1-1 1,-7 3 0,5-1 25,0 0 0,0 0 0,0 1 0,1 0 0,-1-1 0,1 2 0,0-1 0,0 1 0,0-1 0,-6 8 0,2 0 67,-1 1 1,2 0-1,0 0 1,0 1 0,1-1-1,1 2 1,0-1 0,-3 14-1,7-19-69,0-1 0,0 0 1,0 0-1,1 0 0,0 0 0,0 1 0,1-1 0,0 0 0,0 0 0,1 0 1,0 0-1,0 0 0,1 0 0,0-1 0,0 1 0,0-1 0,1 0 1,4 7-1,-4-8-6,1 1 0,-1-1-1,1-1 1,0 1 0,0-1 0,0 0 0,1 0 0,0 0 0,-1-1 0,1 1 0,1-2 0,-1 1 0,0-1 0,0 0 0,1 0 0,0 0 0,-1-1 0,1 0-1,9 0 1,109-6 765,-119 4-1225,-1 1-1,0-2 1,1 1-1,8-3 0,18-11-5606,-14 6 211,-10 8 3016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19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6304,'0'2'478,"1"1"0,-1 0 0,1 0 0,0 0 0,0-1 0,0 1 1,0 0-1,2 3 0,-2-3-129,1 0 1,-1 0-1,0 1 1,0-1-1,1 5 1,3 77 3298,-4-75-3512,-1-6-74,0 0-1,1-1 1,-1 1 0,1 0 0,0 0 0,2 5-1,-3-9-54,0 0-1,0 1 1,0-1-1,0 0 1,1 1 0,-1-1-1,0 0 1,0 1-1,1-1 1,-1 0-1,0 0 1,1 0-1,-1 1 1,0-1-1,0 0 1,1 0-1,-1 0 1,0 0-1,1 1 1,-1-1-1,1 0 1,-1 0-1,0 0 1,1 0-1,-1 0 1,0 0 0,1 0-1,1-1 4,-1 1 1,0 0-1,0-1 0,1 0 0,-1 1 1,0-1-1,0 0 0,0 0 0,0 0 1,0 1-1,2-3 0,9-12-332,0 0 0,-1-1 0,11-21 0,-8 13 202,-7 12 106,-2 3 77,0 1 0,1-1 0,0 1 0,0 0 0,0 1 0,14-12 0,-19 18-11,0 0 0,0 0 0,0 1 0,0-1 0,0 0 0,0 1 0,0-1 0,0 1 0,1-1 0,-1 1 0,0 0 0,0 0 0,0-1 1,1 1-1,-1 0 0,0 0 0,0 0 0,1 0 0,-1 0 0,0 1 0,0-1 0,1 0 0,-1 0 0,0 1 0,0-1 0,0 1 0,0-1 0,0 1 0,0 0 0,0-1 0,0 1 0,0 0 0,0 0 0,0-1 0,0 1 1,0 0-1,0 0 0,-1 0 0,1 0 0,0 0 0,0 2 0,3 3 227,-1 1 0,1 0 0,-2 0 1,1 0-1,2 10 0,25 111 1012,-22-103-1056,-1-2-1015,-5-9-3251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0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36 123 4576,'0'1'3072,"15"-1"533,-3 2-3239,0 0 0,1-1 0,-1-1-1,1 0 1,-1 0 0,0-2 0,1 1 0,-1-1 0,24-8 0,-32 8-285,0 0 1,0 0-1,-1 0 1,1 0 0,0-1-1,-1 0 1,0 1 0,1-1-1,-1-1 1,0 1 0,-1 0-1,5-6 1,-6 7-78,0 1 1,-1-1-1,1 0 1,0 0-1,-1 1 1,1-1-1,-1 0 0,1 0 1,-1 0-1,0 0 1,0 0-1,0 0 1,0 1-1,0-1 1,0 0-1,0 0 0,-1 0 1,1 0-1,-1 0 1,1 0-1,-1 1 1,0-1-1,0 0 1,1 1-1,-1-1 0,0 0 1,-1 1-1,1-1 1,-2-1-1,0 1 35,1 0-1,-1 0 1,0 0-1,0 0 1,0 1 0,0-1-1,0 1 1,0 0-1,0 0 1,0 0-1,0 1 1,0-1-1,-1 1 1,1-1 0,0 1-1,0 0 1,-1 0-1,1 1 1,0-1-1,0 1 1,-6 1 0,0 0 215,0 1 0,0 0 1,0 1-1,0-1 1,1 2-1,-11 6 0,8-3 41,0 0-1,1 0 0,0 1 0,0 1 0,-11 14 0,18-20-227,0-1 1,1 1-1,0 0 0,0 0 1,0 0-1,0 1 0,1-1 1,-2 8-1,3-9-35,-1 0 1,1 0-1,0 0 1,0-1-1,1 1 1,-1 0-1,0 0 1,1-1-1,0 1 1,0 0-1,0 0 1,0-1-1,0 1 1,0-1-1,3 4 1,0-1-19,0 0-1,1-1 1,-1 0 0,1 0 0,0 0-1,0 0 1,0 0 0,1-1 0,-1 0-1,1-1 1,0 1 0,0-1 0,8 2-1,1 0-17,0 0 0,0-2-1,0 0 1,23 0 0,-24-2-308,1-1 1,-1-1 0,0 0-1,21-7 1,-21 5-1819,-1-1 0,17-8 0,-9 3-552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1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 2912,'2'0'9425,"-1"17"-7842,-3-9-1227,0 0 0,0 0 0,-1 0 1,0 0-1,-1 0 0,-6 11 0,-10 22 233,-36 167 779,39-135-949,11-47-235,-22 102 492,22-97-520,2 1 0,1 35 0,3-60-192,0 0 1,1-1 0,0 1-1,3 12 1,-3-16 35,0 0 1,0 0-1,1 0 1,-1 0-1,1 0 1,-1-1-1,1 1 0,0-1 1,0 1-1,0-1 1,0 0-1,0 1 1,3 1-1,2 0 33,1 0 1,0 0-1,-1-1 0,1 0 1,0 0-1,13 2 0,52 6 166,-45-9-56,-1 0 0,1-2 0,0-1 0,40-7 0,-60 6-139,1 0 1,14-7 0,-20 8-591,0-1 1,0 1-1,0-1 1,0 0 0,4-3-1,-7 4 313,0 0 1,0 1-1,0-1 0,0 0 1,0 0-1,0 1 0,0-1 0,0 0 1,0 1-1,-1-1 0,1 0 1,0 1-1,0-1 0,-1 0 0,1 1 1,-5-6-2183,0-1 153,4-1 164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1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82 9216,'-14'4'4526,"20"-3"-2444,49-7 717,82-16-1385,-44 5-1153,-39 9-435,103-14 989,-52 11-4837,-102 11 3412,0 0 0,0 0-1,0 0 1,0 0 0,0 0 0,0 0 0,0 1 0,0 0 0,4 1 0,6 5-1886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2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11 194 3392,'-1'1'127,"1"-1"1,-1 0-1,0 1 1,1-1-1,-1 1 1,0-1-1,1 1 1,-1-1-1,1 1 1,-1-1-1,1 1 1,-1-1-1,1 1 1,0 0-1,-1-1 1,1 1-1,-1 0 1,1-1-1,0 1 1,0 0-1,-1 0 1,1 1-1,0-1 193,1 0-1,-1 0 1,1 0 0,-1 0 0,1 0-1,-1 1 1,1-1 0,0 0-1,-1 0 1,1 0 0,0-1 0,0 1-1,0 0 1,1 1 0,2 1 32,0 0 1,0 0 0,0 0 0,0-1-1,0 1 1,0-1 0,0 0-1,1 0 1,7 1 0,-9-2-229,1 0 0,-1-1 0,0 0 0,0 0 0,0 0 1,0 0-1,0 0 0,0 0 0,1-1 0,-1 0 0,0 1 0,0-1 0,0-1 0,-1 1 1,1 0-1,4-3 0,-1 0-58,0-1 1,0 0-1,0-1 1,-1 0-1,1 0 1,-1 0-1,-1 0 1,1-1 0,-1 0-1,3-7 1,0 0-88,-1 0 1,-1-1-1,0 1 1,3-22-1,-6 12-115,-2 19 113,0 0 0,0 0 0,1 0 0,2-9 0,-1 6-63,2 0-465,10 6 287,-9 2 304,0 0 1,0 0-1,0 1 0,0 0 1,0 0-1,0 0 0,0 1 1,0-1-1,-1 1 0,1 0 0,0 1 1,5 3-1,-4-1 176,0 0 0,-1 0 0,0 0-1,0 1 1,0 0 0,0 0 0,6 13 0,-1 0 679,12 33 0,-14-31-197,18 34 0,-22-49-627,-1 0 1,1-1-1,1 1 0,-1-1 0,1 0 0,-1 0 1,1 0-1,1-1 0,10 8 0,-13-11-43,0 0-1,0 1 1,0-1-1,0 0 1,0 0 0,1-1-1,-1 1 1,0-1-1,0 0 1,1 0-1,-1 0 1,0 0-1,1 0 1,-1-1-1,0 1 1,0-1 0,1 0-1,-1 0 1,0 0-1,0 0 1,3-2-1,2-1-809,-1 0-1,12-9 0,10-12-6637,-16 16 4663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2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1 6656,'-19'7'4556,"0"0"-2088,-146 87 4123,121-65-5856,40-26-721,0 1 0,0-1 0,0 1 0,0 0 1,1 0-1,-1 1 0,-2 4 0,5-8-13,1-1 0,0 1-1,-1-1 1,1 1-1,0-1 1,-1 1-1,1-1 1,0 1-1,0-1 1,0 1 0,0-1-1,-1 1 1,1 0-1,0-1 1,0 1-1,0-1 1,0 1 0,0-1-1,0 1 1,0 0-1,0-1 1,1 1-1,-1-1 1,0 1 0,0-1-1,0 1 1,1-1-1,-1 1 1,0-1-1,1 2 1,0-2 2,0 1 0,0-1 0,1 1 0,-1-1 0,0 1 0,0-1 0,0 0 0,0 0 0,1 1 0,-1-1 0,0 0 0,0 0 0,3-1 0,5 0-10,0 0 1,16-5 0,-25 6 3,17-6-203,0 0 1,0-1 0,-1-1-1,0-1 1,0 0 0,-1-1-1,0 0 1,-1-1 0,25-26-1,-35 33 245,-2 1-7,0 1 1,0 0-1,0 0 1,1 1-1,-1-1 1,0 0-1,1 1 1,3-3-1,-5 40 1072,0-28-1064,0-1 0,1 1 0,0-1 1,0 0-1,0 0 0,1 0 0,0 0 0,1 0 0,-1 0 0,1-1 0,9 10 1,-10-11-423,1-1 0,0 0 0,1 0 0,-1-1 0,1 1 0,0-1 0,-1 0-1,1 0 1,10 4 0,0-5-2769,2-2 1007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3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0 5408,'-1'0'195,"0"1"-1,1-1 1,-1 0 0,0 1 0,1-1 0,-1 0 0,0 1-1,1-1 1,-1 0 0,1 1 0,-1-1 0,1 1-1,-1 0 1,1-1 0,-1 1 0,1-1 0,0 1-1,-1-1 1,1 1 0,0 0 0,0-1 0,-1 1-1,1 0 1,0-1 0,0 1 0,0 1 0,-4 22 2569,4-22-2559,-2 14 1036,-1 1-1,-8 22 1,5-19-556,-5 31 1,-22 279 1010,31-294-1627,0-7-32,1 0 1,2 0-1,5 41 0,-5-63-20,0 0-1,1 0 1,0 0 0,0-1-1,1 1 1,0-1-1,0 1 1,0-1-1,1 0 1,0 0-1,0 0 1,0-1-1,1 1 1,0-1 0,0 0-1,0-1 1,1 1-1,0-1 1,6 4-1,-3-4 51,-1 0 0,1-1 0,0 0-1,0-1 1,0 0 0,0 0 0,0-1 0,12 1-1,10-2-97,35-5 0,-51 4-795,0-2 0,-1 0 1,25-8-1,-31 8-333,-1 0 0,1-1 0,-1 0 0,12-7 0,-19 10 902,1 0 0,0 1 1,0-1-1,0 0 0,0 1 1,0-1-1,-1 0 1,1 0-1,0 1 0,-1-1 1,1 0-1,-1 0 0,1 0 1,-1 0-1,1 0 1,-1 0-1,0 0 0,1 0 1,-1 0-1,0 0 0,0 0 1,0 0-1,1 0 0,-2-2 1,1-6-2352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3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8736,'0'-3'3936,"13"-2"-3424,-5 1 1856,2 0-1409,7-3 513,9 2-864,13-3 352,2 5-544,11-5-96,4 5-192,6-2 128,-9 10-160,-6-2-1088,-3 8 544,-8 2-3711,-5 2 2303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3:49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0 2816,'0'0'1280,"-12"5"-1120,3 3 1344,-8 0-864,-9 4 1632,-5 2-1280,-5 6 288,2 4-736,-2-1-256,1 1-192,4 4 128,5-6-128,0 1-672,8 1 320,5 4-2656,5-5 1600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30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 6656,'-18'-8'3008,"26"16"-1120,-3-8-1504,8 8-224,5 0 96,13-2-160,3 3 320,2 2-224,2-3 512,6 3-384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4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124 375 7968,'0'11'3616,"-5"14"-3136,2-14 2400,6 0-1664,-6 6 511,3 2-1055,-5 0 32,5 1-416,-5-1-192,10 1-32,-10-4-2048,5-5 1088</inkml:trace>
  <inkml:trace contextRef="#ctx0" brushRef="#br0" timeOffset="1">44 20 5984,'-21'-15'2688,"8"10"-2336,3 5-736,10 5 128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4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34 6240,'-4'2'456,"-1"0"0,1 0 0,0 0 0,0 0 0,0 1 0,0 0 0,0 0 0,1 0 0,-1 0 0,1 0 0,0 1 0,0-1 0,-3 5 0,0 2 666,1-4-582,1 0 1,0 1 0,1-1 0,-5 11 0,8-16-507,-1 1 0,1 0 0,-1 0 0,1 0 0,0 0 0,0 0 1,-1-1-1,1 1 0,0 0 0,1 0 0,-1 0 0,0 0 0,1 0 1,-1 0-1,1-1 0,-1 1 0,1 0 0,0 0 0,0-1 0,0 1 0,0-1 1,0 1-1,1 1 0,2 1 8,1 0 0,-1 0 0,1-1 0,-1 0 0,1 0 0,0 0 0,0 0 0,0-1 0,1 0 0,-1 0 0,1 0 1,-1-1-1,1 1 0,7-1 0,5 1 143,0-1 0,1-1-1,20-2 1,-22 1 17,1-1 0,-1-1 0,1 0 0,-1-2 0,24-8 0,-37 12-164,-1-1-1,1 0 1,-1 1 0,0-1 0,1 0 0,-1-1-1,0 1 1,0-1 0,0 1 0,-1-1 0,1 0 0,-1 0-1,1 0 1,-1 0 0,0 0 0,0-1 0,-1 1 0,1-1-1,-1 1 1,1-1 0,-1 1 0,0-1 0,0 0 0,-1 0-1,1 1 1,-1-1 0,0 0 0,0 0 0,0 0 0,-2-7-1,1 7-49,0 0 1,0 0-1,0 0 0,-1 0 0,1 0 0,-1 0 0,0 1 0,0-1 0,-1 1 0,1-1 1,-1 1-1,0 0 0,1 0 0,-1 0 0,-1 0 0,1 1 0,0-1 0,-1 1 0,1 0 1,-1 0-1,0 0 0,0 0 0,1 1 0,-1-1 0,0 1 0,-5-1 0,-2 0-205,-1 0 0,1 1-1,-1 0 1,0 0 0,1 1-1,-1 1 1,0 0-1,-15 4 1,12-2-1241,-27 10 0,38-11 905,0 0 1,0 0 0,0 0-1,0 0 1,0 1 0,0-1 0,0 1-1,1 0 1,-1 0 0,-3 6-1,2 1-3073,8 0 1242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4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62 10304,'-3'26'5857,"2"-22"-5522,0 1 0,1 0 0,-1-1 0,1 1 0,0 0 0,1 4 0,-1 7 265,1 0 1,-2 0-1,-3 22 0,1-15-254,2-15-273,1-7-31,-1-1-1,1 1 0,0-1 1,0 1-1,0 0 0,0-1 1,0 1-1,0-1 0,0 1 1,0 0-1,0-1 0,0 1 1,0-1-1,0 1 0,0 0 1,1-1-1,-1 1 0,1-1-16,0-1 0,0 1 0,0-1 0,1 1 0,-1-1 0,0 0 0,0 0-1,-1 1 1,1-1 0,0 0 0,0 0 0,1-1 0,13-16-420,25-36 0,-16 21 182,-12 15 182,-1 3-25,0-1 1,1 1 0,1 1 0,0 0 0,23-19 0,-34 32 108,0 0 0,0-1 0,0 1 1,0 0-1,0 0 0,0 0 0,0 0 0,1 0 1,-1 1-1,0-1 0,0 1 0,1-1 0,-1 1 1,0 0-1,0 0 0,1 0 0,-1 0 0,0 0 1,1 1-1,-1-1 0,0 1 0,0-1 0,1 1 1,-1 0-1,0 0 0,0 0 0,0 0 0,0 0 1,0 0-1,0 1 0,-1-1 0,1 1 0,0-1 1,-1 1-1,1 0 0,-1-1 0,1 1 0,-1 0 1,0 0-1,2 4 0,2 4 280,0 1 0,-1-1 0,0 1 0,-1 0 0,0 1 0,-1-1 0,1 12 0,1 41-599,-4-22-4874,0-12-2251,0-17 3210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6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19 151 4160,'-1'-1'130,"0"1"1,1 0-1,-1 0 0,0-1 1,0 1-1,0 0 0,1 0 1,-1 0-1,0 0 1,0 0-1,0 0 0,0 0 1,1 0-1,-1 0 0,0 0 1,0 1-1,0-1 1,1 0-1,-2 1 0,1 0 2,1-1-1,0 0 1,0 1-1,0-1 0,-1 1 1,1-1-1,0 1 1,0-1-1,0 0 0,0 1 1,0-1-1,0 1 1,0-1-1,0 1 1,0-1-1,0 1 0,0-1 1,1 0-1,-1 1 1,0-1-1,0 1 1,0-1-1,0 0 0,1 1 1,-1 0-1,2 1 159,0 1 0,-1-1 1,1 0-1,0 1 0,0-1 0,0 0 0,0 0 0,1 0 0,-1-1 0,5 3 1,1 0-66,0-1 1,1-1 0,0 0 0,-1 0-1,1-1 1,12 1 0,54-3 311,-61 0-349,0 0 1,0-1 0,23-6-1,-33 7-126,1-1 0,0 0 0,-1 1 0,0-2 0,1 1 0,-1-1 0,0 1 0,0-1 0,0 0-1,0-1 1,-1 1 0,1 0 0,3-7 0,-5 8-55,-1-1 0,0 1-1,0 0 1,0-1 0,0 1-1,0-1 1,0 1 0,-1-1-1,1 1 1,-1-1 0,0 0-1,0 1 1,0-1 0,0 0-1,-1-2 1,0-2-33,0 0 1,-1 0-1,0 1 0,-4-7 1,4 8-4,0 1 1,0 0 0,0 0-1,-1 0 1,1 0 0,-1 0-1,0 0 1,-1 1 0,1-1-1,-1 1 1,1 0 0,-1 0-1,-4-2 1,5 3 24,-1 0-1,0 1 1,1 0 0,-1-1 0,0 1-1,1 1 1,-1-1 0,0 0 0,0 1-1,0 0 1,0 0 0,1 0 0,-1 0-1,0 1 1,0-1 0,-7 3 0,-3 2 115,1 0 1,-1 1 0,1 0 0,0 1-1,1 1 1,-20 15 0,25-17 12,0 0 1,0 0-1,1 0 1,0 1-1,1 0 0,-1 0 1,1 0-1,1 1 1,-1-1-1,1 1 1,1 0-1,-5 14 0,7-17-87,1-1-1,0 0 0,-1 0 1,1 1-1,1-1 0,-1 0 0,1 1 1,0-1-1,0 0 0,0 0 1,0 0-1,1 0 0,-1 0 1,1 0-1,0 0 0,0 0 0,1-1 1,-1 1-1,1-1 0,0 0 1,4 4-1,3 4 76,1-2 0,1 1 1,0-1-1,24 13 0,-20-14 51,0 0-1,0-1 1,1 0-1,-1-1 1,2-1-1,-1-1 1,22 2-1,-27-4-341,1-2-1,-1 1 0,0-2 0,0 0 0,0 0 0,1-1 0,-1-1 0,-1 0 0,1 0 1,0-1-1,15-8 0,-1-3-2311,-4 3 785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6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413 10 6400,'0'0'138,"0"-1"-1,0 1 1,-1-1 0,1 1 0,0-1 0,-1 1-1,1-1 1,-1 1 0,1-1 0,-1 1 0,1-1 0,-1 1-1,1-1 1,-1 1 0,1 0 0,-1-1 0,0 1-1,1 0 1,-1 0 0,1-1 0,-1 1 0,0 0-1,1 0 1,-1 0 0,0 0 0,1 0 0,-1 0-1,0 0 1,1 0 0,-1 0 0,0 0 0,1 0 0,-1 0-1,1 1 1,-1-1 0,0 0 0,1 0 0,-1 1-1,1-1 1,-2 1 0,-3 2 595,0 0-1,0 0 1,-8 8 0,8-7-541,-165 123 3765,168-126-3933,-31 22 278,1 0 0,1 2 0,-37 40 0,65-62-331,1 0-1,-1 1 1,1-1 0,0 1 0,0 0-1,-2 4 1,4-7 18,-1 0 1,1 0-1,0-1 1,-1 1-1,1 0 0,0 0 1,0 0-1,0 0 1,0 0-1,0 0 0,0 0 1,0 0-1,0 0 1,0 0-1,0 0 1,0 0-1,0 0 0,1 0 1,-1 0-1,0-1 1,1 1-1,-1 0 0,1 0 1,-1 0-1,1 0 1,-1-1-1,1 1 0,0 0 1,-1 0-1,2 0 1,2 1 8,0 0 1,-1-1-1,1 1 1,0-1-1,0 0 1,0 0-1,0-1 1,0 1-1,0-1 1,6 0 0,43-4 65,-44 3-48,4 0-28,-1-1 0,1 0 1,-1-1-1,1 0 0,-1-1 0,0-1 1,0 0-1,-1 0 0,17-11 0,-17 8-58,0-1-1,-1 0 0,0-1 1,0 0-1,-1 0 0,-1-1 0,13-20 1,-16 21 181,1 0 1,-2 0-1,1 0 1,-1-1-1,-1 1 1,0-1-1,0 0 1,-1 0-1,1-22 1,-19 66 645,-13 37-88,3 2 1,4 0-1,-25 132 0,11 190-322,33-363-555,0 2-2848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7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95 3392,'2'2'6303,"3"7"-5145,-3 3-117,0-1 0,-1 1 0,0 14 0,-1-16-689,0-1 0,1 1 0,0 0 1,0 0-1,4 9 0,-1-5 8,1-1-1,1 0 1,14 23-1,-17-31-256,0-1-1,0 0 1,0 0-1,1 0 1,0 0 0,0 0-1,0-1 1,0 0 0,0 0-1,1 0 1,-1 0-1,1-1 1,7 3 0,-6-3 34,-1 0 0,1-1 1,0 0-1,0 0 1,0-1-1,0 1 0,0-1 1,1-1-1,-1 1 1,0-1-1,0 0 0,-1 0 1,1-1-1,0 0 0,0 0 1,-1 0-1,1-1 1,-1 0-1,0 0 0,1 0 1,-1 0-1,-1-1 1,1 0-1,7-8 0,-3 1-89,0 0 0,-1 0 0,0-1 0,-1 0 0,11-25 0,-13 26-48,-1 0 0,0-1 0,-1 1-1,0-1 1,-1 0 0,0 1 0,0-25 0,-2 24-615,-1 0-1,-1 0 1,0 0 0,-6-18 0,8 28 213,-1-1-1,1 1 1,-1 0 0,0 0 0,0 1-1,0-1 1,0 0 0,0 0 0,-1 0-1,1 1 1,0-1 0,-1 0-1,-2-1 1,-5-3-2072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7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17 5216,'-7'-4'772,"5"3"-369,0-1 0,0 1 0,0-1 1,-1 1-1,1 0 0,-1 0 0,1 0 1,-1 1-1,1-1 0,-1 0 0,-4 0 0,-6 4 1928,11-3-2060,-1 1 0,1-1 0,-1 1 0,1 0 0,0-1 0,-1 1 0,1 0 0,0 0 0,0 1 0,-3 0 0,-15 15 1041,0 1 0,-29 33 0,39-40-1143,1 1 0,-12 20 0,18-28-185,0 1 0,0 1 0,1-1 0,0 0 0,0 1 0,1-1 0,-1 1 0,1 0 0,0 8 0,0-12 18,1-1-1,0 1 1,1 0 0,-1 0 0,0 0 0,0-1-1,1 1 1,-1 0 0,1 0 0,-1-1 0,1 1-1,0-1 1,0 1 0,0 0 0,0-1 0,0 1-1,0-1 1,0 0 0,0 1 0,1-1 0,-1 0-1,0 0 1,1 0 0,-1 0 0,1 0 0,-1 0-1,1 0 1,0 0 0,-1-1 0,4 2 0,-1-1 14,0-1 1,0 1-1,0-1 1,0 0 0,0 0-1,0-1 1,0 1 0,0-1-1,0 1 1,0-1-1,0-1 1,7-2 0,-4 1-30,-1-1 0,1 0-1,0 0 1,-1-1 0,0 0 0,0 0 0,-1 0 0,1-1 0,-1 1 0,6-10 0,2-6 72,-1 0 1,10-22-1,-9 16 435,-17 39-370,1 1-1,0-1 1,0 0 0,2 1 0,-1-1 0,2 1 0,0-1-1,2 25 1,-1-36-363,-1 1 0,0-1 0,0 1 0,1-1 0,-1 1 0,1-1 0,-1 1 0,1-1 0,0 0 0,0 1 0,0-1-1,-1 0 1,1 0 0,0 1 0,0-1 0,1 0 0,-1 0 0,0 0 0,0 0 0,0 0 0,1-1 0,-1 1 0,0 0 0,1-1 0,-1 1-1,1 0 1,-1-1 0,4 1 0,9 2-1979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8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3 6304,'8'-3'7279,"-8"3"-7044,6 10 2335,0 14-911,-6-23-1509,1 17 514,-1 1 1,-1-1-1,-1 1 1,0-1-1,-5 20 1,1-8-375,-41 303 892,38-259-956,8-70-217,-8 93 137,8-83-139,1 0 1,1-1-1,0 1 1,7 25-1,-7-35 7,0-1 1,0 0-1,0 0 1,1 0-1,-1 0 1,1 0-1,0 0 1,0-1-1,0 1 0,0 0 1,1-1-1,-1 0 1,0 0-1,1 1 1,0-1-1,0-1 1,-1 1-1,1 0 0,0-1 1,7 3-1,-5-3-4,0 1 0,-1-1 0,1-1 0,0 1 0,1-1 0,-1 0 0,0 0 0,0 0 0,0-1 0,0 1 0,0-1 0,0 0 0,7-3 0,2-2-1760,26-14 1,-36 18 859,0-1-1,0 1 1,0-1 0,-1 0 0,1 0 0,-1 0 0,0 0 0,0-1 0,0 1-1,4-7 1,-2 2-1376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8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32 8064,'-8'-8'3648,"21"-4"-3168,-5 9 2336,10 3-1632,8-5 927,5 5-1215,5-3 32,-1 6-544,4-3-96,-3 8-160,-2-3-32,-3 2-32,-1-2-768,-4 3 416,5 3-3935,0 0 2335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8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57 340 8224,'8'8'3712,"-3"11"-3200,-5-8 1376,0 6-1120,0 2 895,0 4-959,-5-4-224,5 6-320,-3-6-192,-2 4 0,-3-4-2303,8-3 1279,0 4-5824</inkml:trace>
  <inkml:trace contextRef="#ctx0" brushRef="#br0" timeOffset="1">57 1 7296,'-26'0'3328,"8"0"-2912,9 0-352,9 8-128,-4 0-1728,8 6 992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31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17 4320,'-6'3'1517,"11"0"159,6 3-293,-4-1-1087,0 0 0,1 0 0,-2 0 1,1 1-1,-1 0 0,1 1 0,-2-1 0,1 1 0,-1 0 1,0 1-1,0-1 0,6 16 0,-1 6 259,10 39-1,-5-14-249,-8-12-20,-7-36-187,1 1 0,0-1 1,0 0-1,1 0 0,-1 0 1,1 1-1,5 8 1,-7-15-217,1 0 0,-1 1 1,0-1-1,1 0 0,-1 0 1,0 0-1,1 1 1,-1-1-1,0 0 0,1 0 1,-1 0-1,1 0 0,-1 0 1,0 0-1,1 0 1,-1 0-1,1 0 0,-1 0 1,0 0-1,1 0 1,-1 0-1,1 0 0,-1 0 1,0 0-1,1 0 0,-1 0 1,1-1-1,-1 1 1,0 0-1,1 0 0,-1 0 1,0-1-1,1 1 1,-1 0-1,0-1 0,1 1 1,11-16-4593,1-1 1484</inkml:trace>
  <inkml:trace contextRef="#ctx0" brushRef="#br0" timeOffset="1">555 1 6656,'-10'2'813,"-19"7"1355,23-6-2175,-7 1 460,1 1-1,1 1 1,-1 0 0,1 1 0,-16 11-1,-285 254 4373,253-219-4610,49-44-944,2-1 0,-15 19 1,19-22 169,-4 5-1904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9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31 141 7136,'0'2'617,"-1"1"-1,1 0 1,-1 0 0,1 0 0,-1 0 0,-1 4-1,1-5-326,0 0-1,0 0 0,1 0 0,-1 0 0,1 0 0,0 0 0,0 0 0,-1 0 1,1 0-1,0 0 0,1 0 0,-1 0 0,0 0 0,1 0 0,0 3 1,0-1-145,1 1 0,0-1 0,0 0 0,0 0 0,1 0 0,-1 0 0,1 0 0,0 0 0,0-1 0,0 1 0,1-1 1,-1 0-1,1 0 0,0 0 0,-1 0 0,1-1 0,1 0 0,-1 0 0,0 0 0,0 0 0,1 0 0,-1-1 1,1 0-1,0 0 0,-1 0 0,1-1 0,0 1 0,-1-1 0,1 0 0,0-1 0,-1 1 0,1-1 0,0 0 1,-1 0-1,1 0 0,-1-1 0,1 1 0,7-5 0,-5 2-40,1-1 0,-1 0 0,0 0 0,-1 0 0,1-1 0,8-10-1,-11 12-65,-1-1-1,0 1 0,-1-1 1,1 1-1,-1-1 0,0 0 0,0 0 1,0 0-1,0 0 0,-1 0 0,0 0 1,0-7-1,0 4 6,-1 0 1,0 0-1,-1 1 0,0-1 0,0 0 1,-1 0-1,0 1 0,0-1 1,-1 1-1,0 0 0,0 0 1,-6-9-1,7 13-67,0 0 1,0 0-1,0 1 1,0-1-1,-1 1 1,1-1-1,-1 1 1,0 0-1,1 0 0,-1 0 1,0 0-1,0 0 1,0 1-1,-1 0 1,1-1-1,0 1 1,0 0-1,-1 0 1,1 1-1,-1-1 1,1 1-1,0 0 1,-1 0-1,1 0 0,-1 0 1,1 0-1,-1 1 1,1 0-1,0 0 1,-5 1-1,2 0-94,0 1-1,0-1 0,0 1 0,0 1 0,1-1 1,-1 1-1,1 0 0,-8 7 0,0 3-943,-18 25 0,5-5-1794,15-19 909,9-6-187,2-8 2056,0-1 0,0 0 0,0 0 0,1 0 0,-1 1 0,0-1 1,0 0-1,0 0 0,0 0 0,0 1 0,1-1-154,-1 0 155,0 0-1,1 1 0,-1-1 0,0 0 0,0 0 0,0 0 0,1 0 0,-1 0 1,0 0-1,0 0 0,1 0 0,-1 0 0,0 0 0,0 0 0,1 0 1,-1 0-1,0 0 0,0 0 0,1 0 0,15-4-4296,1 0 1413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29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39 7712,'4'-1'5862,"0"11"-3468,-2 14-790,-2 0 1,-2 35-1,0-26-732,-4 17 47,4-38-538,0 1 0,1 0-1,1 25 1,1-31-163,0 0-161,3-13-392,0-3 97,96-221-2006,-81 185 2253,-17 40 2,-2 3 23,1-1-1,0 1 0,0-1 0,0 1 0,1 0 0,-1-1 1,0 1-1,1 0 0,-1 0 0,1 0 0,0 0 0,3-2 1,-5 4-23,0 0 1,0-1 0,1 1 0,-1 0 0,0 0 0,1 0-1,-1 0 1,0 0 0,1 0 0,-1 0 0,0-1 0,1 1-1,-1 0 1,0 0 0,1 0 0,-1 0 0,0 0-1,1 1 1,-1-1 0,0 0 0,1 0 0,-1 0 0,0 0-1,1 0 1,-1 0 0,0 0 0,0 1 0,1-1-1,-1 0 1,0 0 0,1 0 0,-1 1 0,0-1 0,0 0-1,0 0 1,1 1 0,5 15 581,-6-14-519,5 18 250,-1 1 0,-1 0 0,-1 0 0,-1 23 0,-8 87-745,7-131 416,-1 15-1168,-2 26-2475,-1-14-4261,-1-4 2800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33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233 386 1984,'12'-14'834,"-9"11"-294,-1 0 0,0 0 0,1 0 1,-1 0-1,0-1 0,2-3 0,-4 6-430,0 0 0,1 0-1,-1-1 1,0 1 0,0 0 0,0 0 0,0 0-1,0 0 1,0-1 0,0 1 0,0 0 0,-1 0-1,1 0 1,0 0 0,-1 0 0,1 0-1,-1-1 1,1 1 0,-1 0 0,1 0 0,-1 0-1,0 1 1,1-1 0,-3-2 0,2 2-13,0 0 1,0 0-1,-1 0 0,1 0 1,-1 1-1,1-1 1,-1 0-1,1 1 0,-1-1 1,0 1-1,1-1 1,-1 1-1,1 0 1,-1-1-1,0 1 0,1 0 1,-1 0-1,-2 1 1,-25 4 696,20-2-662,0 1-1,1-1 1,0 1-1,0 1 1,0-1-1,0 1 1,1 1-1,-12 10 1,5-2-40,1 0 1,-23 33-1,31-38-37,-1 0-1,2 1 0,-1-1 1,1 1-1,0 0 1,1 0-1,-2 12 0,4-17-17,0 0-1,0 0 0,1 0 0,-1 0 1,1 0-1,0 0 0,1 0 1,-1 0-1,1 0 0,0 0 0,1 0 1,-1 0-1,1 0 0,0 0 0,0-1 1,0 1-1,3 4 0,-2-6 18,-1-1-1,1 0 0,0 1 1,0-1-1,-1 0 0,1 0 0,1-1 1,-1 1-1,0 0 0,0-1 1,1 0-1,-1 0 0,0 0 1,1 0-1,-1-1 0,1 1 1,-1-1-1,1 0 0,-1 0 1,5 0-1,3-1 82,-1-1 0,1 1 0,-1-2 1,0 1-1,16-7 0,-17 5-46,0 0-1,-1-1 1,1 1 0,-1-1 0,0-1 0,11-10 0,-14 12-41,-1-1 0,1 0 0,-2 0 0,1 0 0,0-1 1,-1 1-1,0-1 0,0 1 0,-1-1 0,0 0 1,3-9-1,-3 2-12,0 0 0,-1 0 0,-1 0 0,0 0 0,-1 0 0,0 0 0,-6-26 0,-2 1-36,-20-50 0,21 68-30,-1 0 0,-1 1 0,-1 0 0,-1 0 0,0 1 1,-1 1-1,-1 0 0,-1 1 0,-30-26 0,38 35-140,0 1 0,-1 0 0,0 1 0,0 0 0,0 0 0,-1 1 0,-16-6 0,24 10 78,0-1-1,1 1 0,-1 0 1,0 0-1,1 0 1,-1 0-1,0 1 0,1-1 1,-1 0-1,0 0 1,1 0-1,-1 0 1,0 1-1,1-1 0,-1 0 1,1 0-1,-1 1 1,1-1-1,-1 1 0,0-1 1,1 0-1,-1 2 1,-2 4-2687,3-5 2624,0-1 1,0 0 0,1 1-1,-1-1 1,0 1 0,0-1-1,0 0 1,17 12-4657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34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28 4992,'-12'-12'6393,"13"12"-6276,18-7 1222,-12 5-1212,1 0 0,0 0 0,13 0 0,-16 2-131,0 0 0,-1 1 0,1-1 0,0 1 0,-1 0 0,1 1 0,-1-1 0,1 1 0,-1 0 0,0 0 0,0 0 0,6 4 0,-8-4 12,0-1-1,0 1 1,0 0 0,-1-1-1,1 1 1,0 0-1,-1 0 1,0 0 0,1 0-1,-1 1 1,0-1 0,0 0-1,0 0 1,0 1-1,0-1 1,-1 1 0,1-1-1,-1 1 1,1-1-1,-1 1 1,0-1 0,0 1-1,0-1 1,-1 4 0,-27 117 1698,20-99-1104,7-21-487,0 0 0,0 0 0,0-1 1,0 1-1,0 0 0,1 0 0,-1 0 0,1 0 1,-1 0-1,1 0 0,1 4 0,-1-7-93,0 1 1,0-1-1,1 1 0,-1-1 0,0 1 0,1-1 1,-1 1-1,1-1 0,-1 1 0,0-1 1,1 0-1,-1 1 0,1-1 0,-1 0 0,1 1 1,-1-1-1,1 0 0,0 0 0,-1 1 1,1-1-1,-1 0 0,1 0 0,-1 0 0,1 0 1,0 0-1,-1 0 0,1 0 0,0 0 1,18-3 219,-18 3-174,7-2-31,0-1 1,-1 0 0,11-5-1,-14 5-320,1 0 0,-1 1 0,1 0 0,0 0 0,0 0-1,0 1 1,0 0 0,0 0 0,0 0 0,0 0 0,0 1-1,8 0 1,-12 0-54,1 0-1,-1 1 0,1-1 1,-1 1-1,1-1 0,-1 1 1,0-1-1,1 1 0,-1 0 0,0 0 1,1 0-1,-1 0 0,0 0 1,0 0-1,0 0 0,0 0 1,0 0-1,1 2 0,11 12-2472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35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3 2976,'0'0'69,"0"0"0,-1-2 620,0 2-621,1 0 1,0 0 0,0 0 0,0 0 0,0 0 0,-1 0 0,1 0 0,0 0 0,0 0-1,0 0 1,-1-1 0,1 1 0,0 0 0,0 0 0,0 0 0,-1 0 0,1 0 0,0 0-1,0 0 1,0 1 0,-1-1 0,1 0 0,0 0 0,0 0 0,0 0 0,-1 0 0,1 0-1,0 0 1,-14 5 1891,7-3-1459,-1 1-174,0 1 0,-1 0 0,2 1 1,-1 0-1,0 0 0,1 0 0,0 1 0,0 0 0,0 1 0,1-1 0,0 1 1,1 0-1,-1 1 0,-4 9 0,3-5-210,0-1-1,2 2 1,0-1 0,0 0 0,1 1 0,0 0-1,1 0 1,1 0 0,-2 17 0,4-16-21,0-1 0,0 0 0,1 1 0,1-1 0,3 14 0,-3-21-33,0 0 1,0 0 0,1-1-1,-1 1 1,1-1-1,0 0 1,1 0 0,-1 0-1,1 0 1,0 0-1,0-1 1,1 0 0,7 6-1,-4-4 19,0 0-1,1-1 1,0 0-1,1 0 1,-1-1-1,1 0 1,-1-1 0,1 0-1,0 0 1,0-1-1,0-1 1,1 0-1,15 0 1,-18-1-24,0-1 1,1-1 0,-1 1-1,0-1 1,0 0 0,0-1-1,0 0 1,-1 0 0,1-1-1,-1 0 1,0 0 0,0-1-1,0 0 1,-1 0 0,0-1-1,1 1 1,6-10-1,1-2-3,-1-1 0,-1 0-1,-1 0 1,0-1 0,-2-1-1,0 0 1,-1 0 0,-1-1-1,0 0 1,-2 0 0,3-27-1,-7 41-95,-1 0-1,0 0 1,0 1-1,-2-10 0,2 15 0,-1-1 0,1 0 0,0 0 0,-1 1 0,0-1 0,1 0-1,-1 1 1,0-1 0,0 0 0,0 1 0,0-1 0,0 1 0,0 0 0,0-1-1,-1 1 1,1 0 0,0 0 0,-1 0 0,-1-2 0,1 3 7,1 0 0,0-1 0,-1 1-1,0 0 1,1-1 0,-1 1 0,1 0 0,-1 0 0,1 0 0,-1 1 0,1-1 0,-1 0 0,1 1-1,-1-1 1,1 0 0,-1 1 0,1 0 0,0-1 0,-1 1 0,1 0 0,0 0 0,-1 0 0,1 0-1,0 0 1,0 0 0,0 0 0,-1 2 0,-3 2-9,0 0-1,1 1 1,0 0-1,-6 10 1,2 0 238,1 0 0,1 1 0,0 0 1,1 0-1,1 0 0,1 0 1,0 1-1,1 0 0,1-1 1,1 1-1,0 0 0,1 0 1,1-1-1,1 1 0,7 24 1,-8-35-187,1-1 0,0 1 0,0-1 0,0 0 0,1 0 1,0-1-1,0 1 0,0-1 0,1 1 0,-1-1 0,1-1 1,1 1-1,-1-1 0,1 0 0,-1 0 0,9 4 0,-9-6-667,1 1 0,0-1 0,-1-1 0,1 1 0,0-1 0,11 1 0,5 1-1799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36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42 126 3648,'-1'0'87,"-1"0"95,0 1 0,1-2 0,-1 1 1,0 0-1,1 0 0,-1 0 0,1-1 0,-20-1 8780,21 2-8921,-1 0 1,1 0-1,0 0 0,0 0 0,-1 0 0,1 0 1,0 0-1,0 0 0,0 0 0,-1 0 0,1 0 1,0 0-1,0 0 0,-1 0 0,1 0 0,0 0 0,0 0 1,0 1-1,-1-1 0,1 0 0,0 0 0,0 0 1,0 0-1,0 0 0,-1 0 0,1 1 0,0-1 1,0 0-1,0 0 0,0 0 0,0 1 0,0-1 0,-1 0 1,1 0-1,0 0 0,0 1 0,0-1 0,0 0 1,0 0-1,0 1 0,0-1 0,0 0 0,0 0 1,0 0-1,0 1 0,0-1 0,7 9 855,-3-7-786,0 1 0,1-1 0,0 0 0,0-1 0,-1 1 0,1-1 0,0 0 0,0 0 0,0-1 0,0 1 0,0-1 0,9-1-1,148-11 509,6-14-90,-53 7-367,203-17 41,-250 29-159,577-28 597,-522 26-754,-72 1-3270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37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219 615 3552,'18'-23'2046,"-14"18"-1218,0 1-1,-1-1 1,1 0 0,4-8-1,-8 12-679,1 0 0,-1-1 0,1 1 0,-1 0-1,0 0 1,0 0 0,1-1 0,-1 1 0,0 0-1,0 0 1,0 0 0,0-1 0,0 1 0,0 0 0,-1 0-1,1 0 1,0-1 0,-1 1 0,1 0 0,-1 0 0,1 0-1,-1 0 1,1 0 0,-1 0 0,0 0 0,-1-2 0,1 2-70,0 0 0,-1 0 0,1 0 0,0 1 0,-1-1 0,1 0 0,-1 1 0,1-1 1,-1 1-1,1-1 0,-1 1 0,1 0 0,-1 0 0,1-1 0,-1 1 0,0 0 0,1 0 1,-1 1-1,1-1 0,-3 1 0,-30 8 327,30-8-312,-11 5-21,0 1 0,1 0-1,0 0 1,0 2 0,1 0-1,0 0 1,1 1 0,-18 19-1,24-24-12,1 1-1,0-1 0,1 1 0,0 1 1,-5 7-1,7-11-29,1 0 1,-1 0-1,1 1 0,0-1 1,0 0-1,0 0 0,0 1 1,1-1-1,0 0 0,-1 1 0,1-1 1,0 1-1,0-1 0,2 6 1,-2-8-6,1 1 0,-1-1 0,1 0 0,0 1 0,-1-1 0,1 0 0,0 1 0,0-1 0,0 0 1,0 0-1,1 0 0,-1 0 0,0 0 0,0 0 0,0 0 0,1 0 0,-1 0 0,1-1 0,-1 1 0,1 0 0,-1-1 0,1 1 0,-1-1 0,1 0 1,-1 0-1,3 1 0,4-1 171,0 1 0,1-1 0,13-2 0,-21 1-180,10 0 137,1-2-1,-1 0 0,0 0 1,0-1-1,14-7 1,-22 10-122,10-5 40,-1-1 0,0 0 0,0 0-1,-1-1 1,0-1 0,0 0 0,-1 0 0,0-1 0,17-22 0,-16 16 14,-1 0 0,-1 0-1,0-1 1,-1-1 0,-1 1-1,9-34 1,-8 20 12,-2 1 1,3-44-1,-8 59-109,0 0 0,-2 0 1,0 0-1,-1 0 0,0 1 0,-1-1 0,-6-18 1,4 20-29,-1 0-1,0 1 1,0 0 0,-2 0 0,1 1 0,-1-1 0,-1 2 0,0-1-1,-18-15 1,19 19-80,0 1-1,0 0 1,0 1-1,-1 0 1,0 0-1,0 1 0,0 0 1,0 0-1,-1 1 1,1 1-1,-1-1 1,0 2-1,0-1 1,-12 1-1,19 1 3,0 0 0,1 0 0,-1 0 0,0 1 0,1-1 0,-1 1 0,0 0 0,1-1 0,-1 1 0,1 0 0,-1 1 0,1-1 0,0 0 0,-1 1 0,-2 3 0,-7 13-771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37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 4896,'-2'-6'6955,"3"6"-6845,13-3 1879,-8 2-1813,0 1 1,0 0-1,12 2 1,-10 0-61,-1 0 0,1 0 0,-1 1 0,0 0 0,0 0 0,0 1 0,-1 0 0,1 0 0,-1 0 0,0 1 0,0 0 0,0 0 0,-1 1 0,1-1-1,8 14 1,2 9 309,-1 2-1,-1 0 0,9 32 1,18 38 240,-30-77-699,11 21 442,-20-40-559,0 0 1,1 0-1,-1-1 1,1 0-1,0 1 1,0-1-1,1 0 0,4 4 1,5 0-688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37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497 0 6304,'-2'1'2826,"-7"9"-1275,0 1 0,-9 13-1,-29 54 993,6-7-1370,17-39-908,-1-1 0,-1-1 0,-41 35 0,61-60-248,-95 83 157,-5 4-2150,91-72 1043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38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4 6304,'-4'-1'2089,"6"0"-1296,9-1 997,8 8-230,-13-4-1272,-1-1-1,0 1 0,1 0 0,9 6 0,-14-7-263,1 0 0,0 0 0,-1 0-1,0 0 1,1 1 0,-1-1 0,0 1-1,0-1 1,0 1 0,0-1 0,0 1 0,0 0-1,0 0 1,0-1 0,-1 1 0,1 0-1,-1 0 1,0 0 0,1 3 0,-1-1 70,0 0 1,0 0-1,0 0 1,-1 0-1,1 0 1,-1 1-1,0-1 1,0 0-1,-1-1 1,1 1-1,-1 0 1,-3 6-1,-3 2 368,-1 0 0,-12 13 0,0 0 102,8-10-11,-9 12 274,20-25-719,1-1 1,0 1-1,0 0 0,0 0 0,0 0 0,0 0 0,0 0 0,1 0 0,-1 0 0,0 0 0,1 3 0,1-4-44,-1-1 0,1 0 0,0 1-1,0-1 1,0 0 0,0 0-1,0 0 1,-1 0 0,1 0 0,0 0-1,0 0 1,0 0 0,0 0-1,0 0 1,0 0 0,0 0 0,-1-1-1,3 0 1,123-48-85,-96 39-3494,45-9 1,-45 13 1082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36.1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 2560,'8'-11'7866,"-8"11"-7802,-1 120 848,3 140-69,-2-251-784,0 0 0,1 0 1,1-1-1,-1 1 0,1 0 0,1-1 1,0 1-1,0-1 0,0 0 0,1 0 0,0 0 1,1-1-1,0 1 0,0-1 0,0 0 1,1-1-1,0 1 0,9 6 0,1-1 84,0-1 1,1-1-1,0 0 0,1-2 0,0 0 0,1 0 1,22 4-1,-7-3 198,1-2 1,-1-2 0,42 2-1,-17-7 144,-37-1-373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39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 5728,'-7'-9'6569,"10"16"-4909,-1 7-704,0 0 0,-1 0 0,-2 25 0,1-15-482,9 175 1095,-1-68-1303,-7-30-397,-1-57-6266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39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85 6816,'-1'-2'563,"-7"-10"1116,7 11-1538,1 1 0,0 0 0,0-1 0,-1 1 0,1-1 0,0 1 0,0-1 0,-1 1 0,1-1 0,0 1 0,0 0 0,0-1 0,0 1 0,0-1 0,0 1 0,0-1 0,0 1 0,0-1 0,0 1 0,0-1 0,0 1 0,0-1 0,1 0 0,5-5 432,1 1-1,0 0 0,0 0 1,1 1-1,0 0 1,-1 0-1,1 1 0,0 0 1,1 0-1,-1 1 0,15-2 1,12-1-430,52 0 0,-75 5-7,23 0-344,0 1 0,56 9 0,-37 2-2646,-2 4-3433,-26-5 2943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0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308 352 4800,'0'-1'201,"-1"-1"1,1 1 0,-1 0-1,0-1 1,1 1 0,-1 0-1,0 0 1,1 0-1,-1-1 1,0 1 0,-2-1-1,-3-5 1577,6 6-1647,-1 1 0,0-1 0,1 1 0,-1 0-1,0-1 1,1 1 0,-1 0 0,0-1 0,0 1 0,1 0 0,-1 0 0,0 0-1,0 0 1,1 0 0,-3 0 0,2 0 148,-2 0-103,1 0 0,-1 0 0,0 0 0,0 1 0,1-1 0,-1 1 0,0 0 0,1 0 0,-1 0 0,0 0 0,1 0 0,0 0 0,-5 4 0,-28 23 814,28-22-780,-22 20 247,1 1-1,1 1 1,1 2-1,-35 52 1,58-77-450,0 1 0,-1 0 0,2-1 0,-1 2 0,1-1 0,0 0 0,-2 8 1,4-12 11,-1 0 0,1 0 0,0 0 0,0 0 0,0 1 0,0-1 0,1 0 0,-1 0 0,1 0 0,-1 0 0,1 0 0,0 0 0,-1 0 0,1 0 1,0 0-1,0 0 0,1-1 0,-1 1 0,0 0 0,0-1 0,1 1 0,-1-1 0,1 1 0,3 1 0,-1 0 44,1 0 0,0 0-1,1 0 1,-1-1 0,1 0 0,-1 0 0,1 0-1,-1-1 1,1 0 0,0 0 0,0 0-1,0-1 1,-1 0 0,1 0 0,0 0 0,0-1-1,0 0 1,7-2 0,-5 1 4,1-1 0,-1 0 0,-1 0 0,1-1 0,0 0 0,-1 0 0,0-1 0,0 0 0,0 0 0,-1-1 0,1 0 0,6-9 0,-3 3-21,-2-1-1,0 0 1,13-29-1,12-47 333,-25 61-336,-1 0 0,-1-1-1,-2 0 1,1-34 0,-4 42-82,-2 1 0,0-1 1,-2 1-1,0 0 0,-1 0 0,-10-30 1,11 42-57,0 1 0,0 0 0,-1-1 0,0 1 1,0 1-1,0-1 0,-1 1 0,0-1 0,-1 1 1,-8-7-1,11 10 12,0 1 1,-1-1 0,0 1-1,1 0 1,-1 0-1,0 1 1,0-1 0,0 1-1,0 0 1,0 0-1,0 0 1,0 0 0,0 1-1,0 0 1,-1 0-1,1 0 1,0 0 0,0 1-1,0-1 1,-8 3-1,8-1-212,-1 0-1,0 0 0,1 0 1,-1 0-1,1 1 0,-1 0 0,1 0 1,0 0-1,0 0 0,-3 4 1,-12 19-1432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1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15 4064,'-4'-2'449,"-5"-4"3267,9 5-3355,1 1-1,0-1 1,0 0-1,0 1 1,0-1-1,0 1 1,0-1-1,0 1 1,0-1 0,0 1-1,0 0 1,0 0-1,2-1 1,18 3 1060,-15-1-1352,0 1 1,0 0-1,0 0 0,8 5 1,-10-5-49,-1 0 1,1 0-1,-1 0 1,1 1-1,-1-1 1,0 1-1,0 0 1,0 0-1,-1 1 1,1-1-1,-1 0 1,1 1-1,-1-1 1,0 1-1,-1 0 1,1 0-1,-1 0 1,1 0-1,-1 0 1,1 7-1,-2-5 108,0 1 0,0-1 0,0 1 0,-1-1 0,0 1 0,-1-1 0,1 1 0,-1-1 0,0 0 0,-1 0 0,1 0 0,-6 9 0,-9 13 1855,17-27-1957,0-1-1,0 0 1,0 0 0,0 0 0,0 1-1,1-1 1,-1 0 0,0 0 0,0 0-1,0 1 1,0-1 0,0 0 0,1 0-1,-1 0 1,0 0 0,0 1 0,0-1-1,1 0 1,-1 0 0,0 0 0,0 0-1,0 0 1,1 0 0,-1 0 0,0 0 0,0 0-1,1 0 1,-1 0 0,0 0 0,0 0-1,0 0 1,1 0 0,-1 0 0,0 0-1,0 0 1,1 0 0,-1 0 0,0 0-1,1 0 1,13-1 343,64-13-1689,-18 3-3895,-33 9 2958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1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35 6560,'-3'-1'523,"0"1"0,0 0 0,0 0 0,0 1 0,0-1 0,0 1 0,-4 1 0,5-1-369,1 0 1,0 0-1,-1 0 1,1 0-1,0 0 1,0 1-1,0-1 1,0 0-1,0 1 0,0-1 1,1 1-1,-1-1 1,-1 3-1,-4 15 408,0 0 1,0 0-1,2 0 0,1 1 0,-2 26 0,4-39-495,-1 11 115,2-1 0,-1 1-1,2 0 1,0 0 0,2-1-1,0 1 1,10 32 0,-10-41-81,0-1 1,1 0 0,0 0-1,1 0 1,-1 0 0,2-1 0,8 11-1,-9-13-19,0-1 0,0 0-1,0 1 1,1-2 0,0 1 0,-1-1-1,1 0 1,0 0 0,0 0 0,1-1-1,7 2 1,-7-2-48,0-1 0,1-1 0,-1 1 0,0-1-1,0 0 1,1-1 0,-1 0 0,0 0 0,0 0 0,8-3 0,-2-1-87,0 0 1,0-1 0,0 0 0,13-9 0,-14 7-18,-1 0-1,-1 0 1,0-1 0,16-18 0,-7 4-112,16-26 0,-16 18-184,26-54 0,-37 67 201,-1 1 0,-1-1 0,0-1 0,5-34 0,-11 48 135,1-1 0,-1 0-1,0 1 1,0-1 0,-1 1 0,1-1 0,-1 1-1,-2-7 1,2 11 36,1-1-1,-1 1 1,1-1-1,-1 1 1,0 0-1,1-1 1,-1 1 0,0 0-1,0-1 1,0 1-1,0 0 1,0 0-1,0 0 1,0 0-1,-1 0 1,1 0 0,0 0-1,0 0 1,-1 0-1,1 1 1,-1-1-1,1 0 1,-1 1-1,1-1 1,-1 1 0,1 0-1,-1-1 1,-1 1-1,-2 0 45,-1 0-1,1 1 0,0 0 1,0-1-1,-1 2 0,-7 2 1,5-1 47,0 1 1,-1 0-1,1 0 1,1 1-1,-1 0 0,1 0 1,0 1-1,0 0 1,0 1-1,1-1 1,0 1-1,0 0 0,1 0 1,0 1-1,0 0 1,-5 13-1,3-6 80,1 0 0,0 1 0,1 0-1,1 0 1,1 0 0,0 0 0,1 1 0,0 18 0,2-26-194,0 0 1,1 1-1,0-1 1,0 0-1,1 0 1,0 0-1,1 0 1,-1 0 0,2-1-1,0 1 1,0-1-1,0 0 1,1 0-1,0 0 1,0-1-1,1 1 1,0-1-1,1-1 1,-1 1-1,1-1 1,0 0 0,15 8-1,-7-5-1191,0-1 0,0 0 0,19 6 0,5-2-1346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2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1 156 4064,'5'-6'11031,"23"13"-10198,-12-4 124,18 2-373,0-2 0,0-1 0,37-3 0,106-16 380,-154 14-851,243-37 698,-154 22-662,-66 11-97,522-70-83,-540 75-926,37-2-3349,-64 4 4250,-1-1 1,0 1 0,0 0 0,0 0 0,1 0 0,-1 0-1,0 0 1,0 0 0,0 0 0,1 0 0,-1 0 0,0 0 0,0 0-1,1 0 1,-1 0 0,0 0 0,0 0 0,0 1 0,1-1-1,-1 0 1,0 0 0,0 0 0,0 0 0,0 0 0,1 0 0,-1 0-1,0 1 1,0-1 0,0 0 0,0 0 0,0 0 0,1 0 0,-1 1-1,0-1 1,0 0 0,0 0 0,0 0 0,0 1 0,0-1-1,0 0 1,0 0 0,0 0 0,0 1 0,0-1 0,0 0 0,0 0-1,0 0 1,0 1 0,-6 9-2896,-6 5 653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3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271 443 3712,'-1'-2'531,"0"0"1,-1 0-1,1-1 0,0 1 0,-1 1 1,0-1-1,-3-3 0,4 4-367,0 1-1,0 0 0,0-1 0,0 1 1,-1 0-1,1-1 0,0 1 0,0 0 1,0 0-1,-1 0 0,1 0 0,0 0 1,0 0-1,0 1 0,-1-1 0,1 0 1,-2 1-1,-8 3 600,0 0-1,0 0 1,1 1 0,-13 8-1,-38 28 862,61-41-1610,-12 8 186,1 1 0,0 0 0,1 1 1,0 0-1,1 1 0,0 0 1,1 0-1,-9 15 0,16-25-167,0 1 0,0 0 0,0 0 1,0 0-1,1 0 0,-1 0 0,0 1 0,1-1 0,-1 0 0,1 0 0,0 0 1,0 0-1,0 0 0,0 1 0,0-1 0,0 0 0,1 4 0,0-4 24,0-1 0,0 1 0,0-1 0,0 1 0,0-1 0,0 0 0,0 1 0,1-1 0,-1 0 0,0 0 1,1 1-1,-1-1 0,1 0 0,-1 0 0,1-1 0,0 1 0,-1 0 0,1-1 0,0 1 0,-1-1 0,4 1 0,2 0-4,1 0 1,0-1 0,-1 0-1,1 0 1,0-1 0,-1 0-1,1-1 1,-1 1 0,1-1-1,-1-1 1,0 1 0,0-1-1,0-1 1,0 1 0,8-7-1,-8 5-41,0-1 0,0 0 0,-1 0 0,1-1 0,-2 0 0,1 0 0,-1 0 0,0-1 0,0 1 0,4-11-1,-2 0 27,1 0 0,-2-1 0,6-28 0,-5 12-97,-2 0 1,-1-1-1,-1-58 0,-4 74-3,-1 0 0,0-1 0,-1 1 0,-10-29 0,11 41-78,-1 0 1,0-1-1,-1 2 0,0-1 0,0 0 1,0 1-1,-1 0 0,0 0 0,-1 0 1,0 1-1,0-1 0,0 1 0,-10-6 1,13 10-34,1 1 0,-1-1 1,0 1-1,0 0 0,0 0 1,0 0-1,0 1 0,0-1 1,-1 1-1,1-1 0,0 1 1,-6 1-1,7-1 39,1 0-1,0 0 1,0 0-1,0 0 1,0 1-1,-1-1 1,1 1 0,0-1-1,0 1 1,0-1-1,0 1 1,0-1-1,0 1 1,0 0 0,0 0-1,0 0 1,0-1-1,1 1 1,-1 0-1,0 0 1,0 0-1,1 0 1,-1 0 0,1 0-1,-1 1 1,1-1-1,-1 0 1,1 0-1,0 0 1,-1 0-1,1 0 1,0 1 0,0-1-1,0 0 1,0 0-1,0 1 1,0-1-1,1 1 1,5 24-1583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3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7 6240,'-15'-7'2005,"15"7"-1957,0 0 1,-1 0-1,1 0 0,-1 0 0,1 0 1,0 0-1,-1 0 0,1 0 1,-1 0-1,1 1 0,0-1 0,-1 0 1,1 0-1,0 0 0,-1 0 0,1 0 1,0 1-1,-1-1 0,1 0 1,0 0-1,-1 1 0,1-1 0,0 0 1,0 1-1,-1-1 0,1 0 1,0 1-1,0-1 0,-1 1 0,-4 9 1427,0 21-233,0 0 1,3 1 0,0 46 0,2-76-1196,1 19 547,-1-1-1,8 40 1,-6-52-394,0 0 0,0 0-1,1-1 1,0 1 0,1 0 0,-1-1 0,1 0-1,1 0 1,-1 0 0,8 8 0,-9-12-151,-1-1 1,1 1-1,0-1 1,0 1 0,0-1-1,0 0 1,0 0-1,0 0 1,1-1 0,-1 1-1,0-1 1,1 0-1,0 0 1,-1 0-1,1 0 1,0-1 0,-1 1-1,1-1 1,0 0-1,-1 0 1,1 0 0,0-1-1,-1 1 1,1-1-1,0 0 1,-1 0 0,1 0-1,-1-1 1,1 1-1,-1-1 1,0 0-1,0 0 1,1 0 0,-1 0-1,-1 0 1,5-4-1,7-12-169,-1 0 0,0-1 1,12-24-1,3-5-377,-17 35 236,-11 13 245,0 0-1,1-1 1,-1 1 0,0 0 0,0 0-1,0 0 1,0-1 0,1 1 0,-1 0-1,0 0 1,0 0 0,0 0-1,1 0 1,-1 0 0,0-1 0,0 1-1,0 0 1,1 0 0,-1 0 0,0 0-1,0 0 1,1 0 0,-1 0-1,0 0 1,0 0 0,1 0 0,-1 0-1,0 0 1,0 0 0,1 0 0,-1 0-1,0 0 1,0 1 0,0-1-1,1 0 1,-1 0 0,0 0 0,5 10-230,-3 13 33,-4 41 201,-12 67 1,-17 58 178,-34 72 958,59-242-804,0 0 0,-2 0-1,-18 33 1,22-46-184,0 0-1,0 0 0,-1-1 1,0 1-1,0-1 0,-7 6 1,9-9-80,0 0 0,0 0 1,-1 0-1,1 0 0,0-1 0,-1 0 1,1 1-1,-1-1 0,1 0 1,-1-1-1,0 1 0,1-1 1,-5 1-1,4-2-69,1 1-1,-1-1 1,0 0-1,1 0 1,-1 0 0,1 0-1,-1 0 1,1-1 0,-1 0-1,1 0 1,0 0-1,0 0 1,0 0 0,0-1-1,0 1 1,1-1 0,-1 0-1,1 0 1,-1 0 0,1 0-1,-2-5 1,-4-5-68,2 1 0,0-2 0,0 1 0,-3-15 0,2 5-10,2 0 0,0-1 0,-1-23 0,5 34 70,0 0 1,2 1-1,-1-1 0,2 0 1,0 0-1,0 1 0,6-17 1,-7 25 42,1 0 0,0-1 0,0 1 0,0 0 0,1 0 0,-1 0 0,1 1 0,0-1 0,0 1 0,0-1 0,1 1 0,-1 0 0,1 0 0,4-2 0,-2 1 23,1 1 1,0 0-1,0 0 0,-1 1 1,2 0-1,-1 0 1,0 1-1,11-2 0,13 2 145,52 3-1,-28 1-1485,0-4-3652,-33 0 2857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4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5888,'-1'0'132,"1"-1"0,0 1 0,0-1 0,0 1 0,0-1 0,0 1 1,0 0-1,0-1 0,0 1 0,0-1 0,0 1 0,1-1 0,-1 1 0,0-1 0,0 1 1,0 0-1,0-1 0,1 1 0,-1 0 0,0-1 0,0 1 0,1-1 0,-1 1 0,0 0 0,1-1 1,-1 1-1,0 0 0,1 0 0,-1-1 0,1 1 0,19-6 2953,-10 5-1772,-1 0 0,18 2 0,-23 0-996,1 0-1,0-1 0,-1 2 1,1-1-1,-1 1 0,0-1 1,1 1-1,-1 0 0,5 4 1,-7-5-237,-1 0 0,1 0 0,-1 0 0,0 0 0,1 1 0,-1-1-1,0 0 1,1 1 0,-1-1 0,0 1 0,0-1 0,0 1 0,-1 0 0,1-1 0,0 1 0,0 0 0,-1 0 0,1 0 0,-1-1 0,0 1 0,0 0 0,1 0 0,-1 0 0,-1 2 0,-1 7 180,-1 0 0,-1-1 0,0 1 0,0-1 0,-12 20 0,-5 13 409,13-27-341,6-12-241,-1 0-1,1 0 0,1 0 0,-1 1 1,1-1-1,-2 8 0,3-11-62,0 0-1,0 0 1,0 1-1,0-1 0,0 0 1,0 0-1,1 0 1,-1 0-1,0 0 1,1 0-1,-1 0 1,1 0-1,-1 0 0,1-1 1,-1 1-1,1 0 1,0 0-1,0 0 1,-1-1-1,1 1 1,0 0-1,0 0 0,0-1 1,0 1-1,-1-1 1,1 1-1,0-1 1,0 1-1,0-1 1,0 0-1,0 0 0,0 1 1,0-1-1,1 0 1,0 0-1,10 1-270,0 0-1,0-1 1,-1-1-1,1 1 0,0-2 1,0 0-1,14-4 1,-3 1-1746,41-11-5105,-33 12 4026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4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9056,'0'0'7615,"8"0"-6367,5 0 864,5 0-1280,3-4 32,7 0-512,16-3-64,-1 2-192,19-6-1184,-5 8 576,4-2-4703,-9 5 2879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36.8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114 103 4064,'3'-36'4410,"-22"62"-2212,6-4-1556,-19 44 0,2-5 244,21-42-510,-5 8 1422,14-27-1777,4-17 808,5-12-842,1 1 0,1 0 0,2 1 0,0 0 0,2 1 0,35-48 1,-31 54-572,-18 18 519,0 1 0,1 0 0,-1 0 0,0 1 0,0-1 0,1 0 0,-1 0 0,0 1 0,1-1 0,-1 0 0,1 1 0,-1-1 0,3 1 0,-2 1 61,0 0 1,0 1-1,-1-1 0,1 1 0,-1-1 0,1 1 0,-1 0 0,0-1 1,1 1-1,-1 0 0,0 0 0,0 0 0,1 3 0,0 0 0,4 6 74,-1 0 0,-1 1 0,0 0 0,-1 0 0,3 17 1,5 15 494,-11-43-534,0-1-1,0 0 1,0 1 0,0-1-1,0 0 1,0 1 0,1-1-1,-1 1 1,0-1-1,0 0 1,0 1 0,-1-1-1,1 0 1,0 1 0,0-1-1,0 0 1,0 1-1,0-1 1,0 0 0,0 1-1,-1-1 1,1 0 0,0 1-1,0-1 1,0 0-1,-1 1 1,1-1 0,0 0-1,0 0 1,-1 1 0,1-1-1,-1 0 1,-14 4-1124,14-4 1003,-1 1-1,0-1 1,0 0-1,1 1 1,-1-1-1,0 1 1,1 0-1,-1-1 1,-2 3 0,2-1-16,0 0 0,0 0 0,0 1 0,0-1 1,0 0-1,0 1 0,-2 5 0,0-1-647,3 0 65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5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4480,'2'1'6952,"2"12"-4634,2 20-986,-2 16 601,6 46-218,18 44-1456,-12-80-3424,-13-45 900,-1-1 0,2 18 0,0-7-620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5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47 6048,'-25'3'3608,"25"-3"-3578,8 4 2012,50-4 2749,93-2-1209,270-31-1438,-330 27-2181,66-3-809,-54 6-3178,-95 3 2921,0 0 0,0 1 0,1-1 0,-1 2 0,12 2 0,-6 3-1585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6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21 3808,'-5'-13'7461,"4"12"-7047,0 0-133,0 0 0,0 1-1,0-1 1,0 0-1,0 1 1,0 0 0,0-1-1,0 1 1,0-1-1,-3 1 1,0 0-29,-1-1 1,0 1-1,0 1 0,-8 1 1,-11 2 232,0 1 0,1 2 1,-43 17-1,54-19-308,0 1 1,1 0-1,0 1 0,0 0 0,1 1 0,-1 1 0,2-1 0,-17 19 0,20-19-68,0 1-1,1 0 0,0 0 0,1 0 0,0 1 0,0-1 0,1 1 1,0 0-1,1 0 0,0 0 0,0 0 0,0 19 0,2-23-23,1-1 0,-1 1 0,1 0 0,0 0-1,0-1 1,1 1 0,0 0 0,0-1 0,0 0-1,5 9 1,-4-11-48,-1 1 0,1 0 1,0-1-1,1 0 0,-1 1 0,0-1 0,1-1 0,0 1 0,0 0 1,-1-1-1,2 0 0,-1 0 0,0 0 0,8 2 0,2 0-137,0-1-1,0-1 0,1 0 0,-1-1 1,24-2-1,-5-1-1933,46-10 0,-61 8 15,0-1-1,20-8 1,-6 1-690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6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23 4800,'-6'-5'2730,"5"4"-2457,1 1 0,-1-1 0,1 0 0,0 1 0,-1-1-1,1 0 1,0 0 0,-1 0 0,2 0 21,0 0-1,0 1 0,0-1 0,-1 0 0,1 1 0,0-1 1,0 1-1,0 0 0,0-1 0,1 1 0,-1 0 0,0-1 1,0 1-1,0 0 0,0 0 0,2 0 0,18-2 864,-1 1 0,33 2 1,-6 0-891,79 9 15,1 0-2122,-87-10 817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7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7808,'-1'-6'4557,"2"6"-4488,8-2 3283,-3 2-3104,-1 0 0,0 0 0,1 1-1,-1 0 1,0 0 0,0 0 0,6 2-1,-9-2-232,0 0 1,0 0-1,0 0 0,0 1 0,-1-1 0,1 0 0,0 1 0,-1-1 0,0 1 0,1-1 1,-1 1-1,0 0 0,1 0 0,-1 0 0,0-1 0,0 1 0,-1 0 0,1 0 0,0 0 1,-1 0-1,1 3 0,0 3 72,0 0 0,0 0-1,-1 0 1,0 1 0,-2 10 0,-9 42 338,8-47-305,-31 109 2147,29-92-1200,5-31-1043,0 0-1,0 1 1,0-1 0,0 0 0,0 1 0,0-1 0,0 0 0,0 1 0,1-1 0,-1 0 0,0 1 0,0-1-1,0 0 1,0 0 0,0 1 0,1-1 0,-1 0 0,0 1 0,0-1 0,0 0 0,1 0 0,-1 1-1,0-1 1,0 0 0,1 0 0,-1 0 0,0 0 0,1 1 0,-1-1 0,0 0 0,0 0 0,1 0 0,-1 0-1,0 0 1,1 0 0,-1 0 0,0 0 0,1 0 0,12-2 29,-10 1-4,88-24-3201,-65 19 1648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8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250 477 3232,'-2'-1'317,"1"-1"-1,0 0 1,0 1-1,0-1 1,-1 1 0,1-1-1,-1 1 1,0 0 0,1-1-1,-1 1 1,0 0-1,1 0 1,-1 0 0,0 0-1,0 1 1,0-1 0,0 1-1,0-1 1,0 1-1,0-1 1,0 1 0,0 0-1,0 0 1,0 0 0,0 0-1,0 0 1,0 1 0,0-1-1,-3 1 1,-3 2-4,0 0 0,1 0 0,-1 0 0,1 1 0,0 0 0,-9 6 0,4-1 56,-6 2 113,0 2 0,-28 27 1,42-36-432,1-1 1,-1 1 0,1 0-1,0 0 1,0 1 0,0-1 0,1 1-1,0-1 1,-1 1 0,2 0 0,-1 0-1,0 0 1,1 0 0,0 0 0,0 0-1,1 0 1,-1 8 0,2-10-5,0 0 1,-1 0 0,1-1-1,0 1 1,0 0 0,1-1-1,-1 1 1,0-1 0,1 1-1,0-1 1,-1 0 0,1 1-1,0-1 1,0 0 0,0 0-1,1 0 1,-1-1 0,0 1-1,1-1 1,-1 1 0,1-1-1,0 0 1,-1 0 0,1 0-1,3 1 1,1 1 69,1-1 0,0-1 0,0 1 0,0-1 1,0 0-1,0-1 0,0 0 0,9-1 0,-10 0-67,0 0 0,-1-1 1,1 0-1,-1 0 0,0 0 0,1-1 1,-1 0-1,0 0 0,0-1 0,-1 0 0,1 0 1,6-6-1,-4 2 27,-2 1 0,1-1 0,-1 0 0,0-1 0,-1 0 0,0 1 0,8-20 0,-4-2-3,-1 0 0,-1-1-1,-2 0 1,3-51-1,-7 52-106,-1 0-1,-1 0 1,-1 0-1,-2 0 1,-1 1-1,-11-34 1,13 54-29,0-1 0,-1 1 0,0-1 1,-1 1-1,0 0 0,-1 1 0,1-1 1,-2 1-1,-13-14 0,16 18-35,0 0 0,-1 1 0,0-1 0,1 1 1,-1 1-1,0-1 0,-1 1 0,1-1 0,0 1 0,-1 1 0,1-1 0,-1 1 0,1 0 1,-1 0-1,0 1 0,1 0 0,-1 0 0,-10 1 0,8 0-343,1 1 0,0-1 0,1 1 0,-11 5 0,16-7 257,0 1 0,0-1 0,-1 1 0,1-1 0,0 1 0,0 0 0,1 0 0,-1-1 0,0 1 0,0 0 0,0 0 0,0 0 0,1 0 0,-1 0 0,0 2 0,1-2-15,-1-1 0,1 1 0,0 0 0,0 0 1,0 0-1,1 0 0,-1 0 0,0 0 0,0-1 0,0 1 0,1 0 1,-1 0-1,0 0 0,1-1 0,-1 1 0,0 0 0,1 0 1,-1-1-1,1 1 0,0 0 0,-1-1 0,1 1 0,-1 0 1,2 0-1,15 11-1946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8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49 6656,'-22'-12'2144,"22"12"-2080,0 0 0,-1 0 1,1 0-1,0 0 1,0-1-1,-1 1 0,1 0 1,0 0-1,-1 0 1,1 0-1,0-1 0,0 1 1,0 0-1,-1 0 0,1-1 1,0 1-1,0 0 1,0 0-1,-1-1 0,1 1 1,0 0-1,0-1 0,0 1 1,0 0-1,0 0 1,0-1-1,0 1 0,0 0 1,0-1-1,0 1 1,0 0-1,0-1 0,0 1 1,0 0-1,0-1 0,0 1 1,0 0-1,0-1 1,0 1-1,0 0 0,0 0 1,1-1-1,-1 1 0,0-1 1,10-6 1955,-5 4-1903,0 1 0,0-1 0,0 1 1,1 1-1,-1-1 0,1 1 0,-1 0 0,1 0 0,-1 0 0,1 1 1,0 0-1,-1 0 0,1 0 0,0 1 0,-1 0 0,1 0 0,-1 0 1,1 1-1,-1 0 0,0 0 0,0 0 0,0 1 0,0-1 1,0 1-1,0 1 0,-1-1 0,1 0 0,-1 1 0,5 5 0,-5-5-55,0 1 0,-1 0-1,1-1 1,-1 1-1,0 1 1,0-1-1,0 0 1,-1 1-1,1 0 1,-1-1-1,1 8 1,-2-5 89,0 1 0,0-1 0,-1 0 0,0 0 0,-1 1 0,1-1 0,-5 14 0,-20 71 1956,25-92-2072,-1 0 0,1 1 0,-1-1 1,1 0-1,0 0 0,0 0 0,0 1 1,0-1-1,0 0 0,0 0 0,0 0 1,0 1-1,0-1 0,0 0 0,1 0 1,-1 0-1,0 0 0,1 0 0,-1 1 1,1-1-1,0 0 0,-1 0 0,1 0 1,0 0-1,-1 0 0,1 0 0,0-1 1,0 1-1,0 0 0,0 0 0,0-1 1,0 1-1,2 0 0,0 1-266,1 0-1,0-1 1,0 0-1,0 0 0,1 0 1,-1 0-1,0-1 1,8 0-1,5 0-1032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9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86 111 7040,'-10'-4'1851,"10"4"-1711,-1 0-1,1-1 1,0 1 0,-1 0 0,1 0 0,-1 0 0,1-1-1,-1 1 1,1 0 0,-1 0 0,1 0 0,-1 0 0,1 0-1,-1 0 1,1 0 0,-1 0 0,1 0 0,-1 0-1,1 0 1,-1 0 0,1 0 0,0 0 0,-1 1 0,1-1-1,-1 0 1,1 0 0,-1 0 0,1 1 0,0-1-1,-1 0 1,1 1 0,-1-1 0,1 0 0,0 1 0,-1-1-1,1 0 1,0 1 0,0-1 0,-1 1 0,1 0 0,-6 7 243,0 0 0,1 0 0,0 1 0,0 0 1,1 0-1,-3 10 0,1 3-123,1 1-1,1 0 1,-1 38-1,5-47-127,0 0 0,1 1-1,0-1 1,1 0-1,1-1 1,0 1-1,6 14 1,-6-22-65,0 0 1,0-1 0,0 0-1,0 1 1,1-1-1,0 0 1,0-1 0,0 1-1,0-1 1,1 1-1,0-2 1,0 1 0,0 0-1,0-1 1,8 4 0,-5-4-25,-1 0 1,1-1-1,-1 1 1,1-1 0,0-1-1,0 0 1,0 0 0,0 0-1,0-1 1,0 0-1,13-2 1,-5-2-59,-1 0-1,0 0 1,-1-1-1,1-1 1,-1 0 0,0-2-1,0 1 1,-1-1-1,0-1 1,-1-1-1,22-20 1,-11 6-104,-2 0 1,-1-1-1,0-1 0,27-50 0,-32 49-125,17-47 0,-27 62 154,-1-1 0,0-1 0,-1 1-1,-1 0 1,2-28 0,-4 38 54,0 0-1,0 1 1,-1-1 0,1 0-1,0 0 1,-1 1 0,0-1-1,0 0 1,1 0 0,-4-4-1,3 6 25,1 0 0,-1 0 0,0 1 1,0-1-1,0 0 0,0 0 0,0 1 0,0-1 0,0 1 0,0-1 0,0 1 0,0-1 0,0 1 0,0 0 0,-1-1 1,1 1-1,0 0 0,0 0 0,0 0 0,0 0 0,-1 0 0,1 0 0,0 0 0,0 0 0,0 0 0,0 1 1,0-1-1,-1 0 0,0 2 0,-9 2 125,0 0 0,1 1 0,0 1-1,0 0 1,0 0 0,1 1 0,0 0 0,0 1 0,0 0 0,1 0 0,1 1 0,-13 17 0,9-9 145,0 0 0,1 0 0,1 1 0,1 1 0,0 0 0,-8 33 0,13-35-150,0 0 0,1 0 0,0 1 0,1-1 0,4 35-1,-2-42-88,1 0 0,0 1 0,1-1 0,0 0 0,0 0 0,1 0 0,0-1 0,1 0 0,0 1 0,1-1 0,7 9 0,-5-9-184,0-1-1,0 0 1,1 0 0,9 7 0,-9-9-1052,1 0 1,11 5 0,9 2-1087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49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90 6656,'0'0'12,"-31"13"11199,55-11-9853,55-6 219,92-16 0,-100 10-1105,345-38 1504,0 26-2330,-401 22-876,30 3 1,-44-3 1092,0 0 0,-1 0 0,1 0 0,-1 1 1,1-1-1,0 0 0,-1 0 0,1 0 0,-1 1 0,1-1 0,0 0 0,-1 0 1,1 1-1,-1-1 0,1 1 0,-1-1 0,1 1 0,1 10-1538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50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165 532 7456,'-11'-6'2421,"10"6"-2321,1 0 1,-1 1-1,1-1 1,-1 1-1,1-1 0,-1 1 1,1-1-1,0 1 1,-1-1-1,1 1 0,-1 0 1,1-1-1,0 1 0,0 0 1,-1-1-1,1 2 1,-1-1 312,0 1 1,0-1 0,0 1-1,-1-1 1,1 1 0,0-1-1,-1 1 1,-1 0 0,-5 5 529,-14 20 843,-37 46 500,52-62-2076,0 0 0,1-1 1,0 2-1,1-1 0,-5 16 0,9-24-146,0 1-1,0-1 1,1 1 0,-1-1-1,1 1 1,0-1-1,0 1 1,0-1-1,1 1 1,-1-1 0,1 1-1,0-1 1,0 1-1,0-1 1,0 0-1,1 1 1,-1-1 0,4 4-1,-4-5-29,0 0-1,1 0 0,0-1 1,-1 1-1,1-1 0,0 1 1,0-1-1,0 0 0,0 1 1,0-1-1,0 0 0,0 0 1,0-1-1,0 1 0,1 0 1,-1-1-1,0 1 0,1-1 1,-1 0-1,0 0 0,0 0 1,1 0-1,-1 0 0,0 0 1,1-1-1,-1 1 0,0-1 1,0 0-1,3 0 0,2-2-71,0 0-1,0-1 1,0 0-1,0 0 0,-1 0 1,0-1-1,0 0 1,0 0-1,0 0 1,-1-1-1,0 0 0,6-8 1,-2 0-10,0 0 0,-2 0 0,0-1 0,10-29 0,-7 9-130,-1-1-1,-2-1 1,-2 1 0,2-69 0,-8 34-305,-14-104 1,12 152 183,-12-41-1,14 59 172,-1 0 0,0-1-1,0 1 1,0 0 0,-1 0-1,0 0 1,0 1 0,0-1 0,0 1-1,-1 0 1,0-1 0,-6-4-1,9 8 12,0 0 0,0 0 0,-1 1 0,1-1-1,0 0 1,0 1 0,-1-1 0,1 1 0,0-1 0,-1 1-1,1 0 1,-1-1 0,1 1 0,0 0 0,-1 0-1,1 0 1,-1 0 0,1 0 0,0 0 0,-1 1-1,1-1 1,-1 0 0,1 1 0,0-1 0,0 1-1,-1 0 1,1-1 0,0 1 0,0 0 0,-1-1 0,1 1-1,0 0 1,0 0 0,-1 2 0,0-1-321,0 1 0,-1 0-1,2 0 1,-1 0 0,0 0 0,1 1 0,-1-1 0,1 0 0,0 1 0,0-1 0,0 1-1,0 6 1,1 26-3919,4 3 1408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38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3 433 3904,'-3'6'5502,"8"-18"-3494,8-21-1065,1-3-394,41-87 369,-47 108-841,1 1 0,0 0 0,1 1-1,1 0 1,0 1 0,15-14 0,62-45 461,-75 61-508,1 1 0,0 1 0,1 0 0,28-10 0,-42 17-62,1 1 0,0-1 0,-1 1 0,1 0 0,-1-1 0,1 1 0,0 0 0,-1 0 0,1 0 0,0 0 0,2 1 0,-3-1 27,-1 0 0,0 0 0,1 0 0,-1 0 0,0 1 0,0-1 0,1 0 0,-1 0 1,0 1-1,1-1 0,-1 0 0,0 0 0,0 1 0,0-1 0,1 0 0,-1 1 0,0-1 1,0 0-1,0 1 0,0-1 0,0 0 0,1 1 0,-1-1 0,0 0 0,0 1 0,0-1 0,0 1 1,0-1-1,0 0 0,0 1 0,-2 4 9,1 0 0,-1-1 0,1 1 0,-1-1 0,-5 9 0,2-5 2,-19 33-47,16-28 228,0 0 1,1 0-1,-9 24 1,15-37-170,1 0 0,0 1 0,0-1 0,0 0 0,-1 1 0,1-1 0,0 1 0,0-1 1,0 0-1,0 1 0,0-1 0,0 1 0,0-1 0,0 1 0,0-1 0,0 0 0,0 1 0,0-1 0,0 1 0,0-1 0,0 1 1,0-1-1,0 0 0,0 1 0,1-1 0,-1 0 0,0 1 0,0-1 0,0 1 0,1-1 0,-1 0 0,0 1 0,1-1 0,-1 0 0,0 0 1,1 1-1,-1-1 0,0 0 0,1 0 0,-1 1 0,0-1 0,1 0 0,-1 0 0,1 0 0,-1 0 0,0 0 0,1 1 0,-1-1 1,1 0-1,-1 0 0,1 0 0,-1 0 0,0 0 0,1 0 0,-1-1 0,1 1 0,-1 0 0,1 0 0,-1 0 0,0 0 0,1 0 0,-1-1 1,1 1-1,29-13 698,-28 12-733,219-105 22,-217 105-120,17-6-533,-20 7 632,-1 0 0,1 0 0,-1 0-1,1 0 1,0 1 0,-1-1-1,1 0 1,-1 0 0,1 0-1,-1 0 1,1 1 0,-1-1-1,1 0 1,-1 0 0,1 1 0,-1-1-1,1 0 1,-1 1 0,1-1-1,-1 1 1,0-1 0,1 1-1,-1-1 1,0 1 0,1-1 0,-1 1-1,0-1 1,0 1 0,1-1-1,-1 1 1,0-1 0,0 1-1,0-1 1,0 2 0,2 9-57,-1 0 1,-2 23-1,1-24 80,0 0 0,0 0 0,1 1 0,3 18 0,-3-26 29,0 0 1,0-1-1,0 1 0,0 0 1,1-1-1,-1 1 1,1-1-1,-1 0 1,1 1-1,0-1 1,0 0-1,0 0 0,0 0 1,1 0-1,-1 0 1,0-1-1,1 1 1,-1-1-1,1 1 1,0-1-1,4 2 1,-4-3 10,0 1 1,0-1-1,0 1 1,0-1 0,0 0-1,0 0 1,1 0 0,-1-1-1,0 1 1,0-1-1,0 1 1,0-1 0,-1 0-1,1 0 1,0-1 0,4-1-1,5-4 87,-1 0 0,15-14-1,-24 20-122,18-16 260,41-34 158,-52 43-355,-1 0 0,0-1 1,-1 0-1,10-16 1,-16 24-104,0-1-1,0 1 1,-1-1 0,1 1 0,-1-1-1,1 0 1,-1 1 0,1-1 0,-1 0 0,0 1-1,0-1 1,0 0 0,0-3 0,-1 5 3,1-1 1,0 1 0,0-1 0,0 1-1,-1-1 1,1 0 0,0 1-1,-1-1 1,1 1 0,-1 0-1,1-1 1,0 1 0,-1-1-1,1 1 1,-1 0 0,1-1 0,-1 1-1,1 0 1,-1-1 0,1 1-1,-1 0 1,0 0 0,1-1-1,-1 1 1,1 0 0,-1 0-1,0 0 1,1 0 0,-1 0 0,1 0-1,-1 0 1,0 0 0,1 0-1,-1 0 1,1 0 0,-1 1-1,0-1 1,1 0 0,-1 0-1,1 1 1,-2-1 0,-2 2-15,-1 0 0,0 1 0,1-1 1,0 1-1,-1 0 0,1 0 0,0 1 0,1-1 0,-1 1 1,0 0-1,1 0 0,0 0 0,0 0 0,0 0 0,-2 6 1,0 0 44,0 0 1,1 1 0,0 0 0,0 0-1,-3 20 1,6-21-6,-1-1 0,2 1-1,-1 0 1,2-1 0,-1 1-1,1 0 1,1-1 0,2 11 0,-3-17 19,0 0 0,-1 0 0,2-1 0,-1 1 0,0-1 0,0 1 0,1-1 0,-1 1 0,1-1 0,0 0 0,0 0 1,0 0-1,0 0 0,0 0 0,0 0 0,1-1 0,-1 1 0,0-1 0,1 1 0,-1-1 0,1 0 0,0 0 0,-1 0 1,1 0-1,0-1 0,0 1 0,-1-1 0,1 0 0,0 1 0,0-1 0,4-1 0,-1 0 38,0 0-1,1-1 1,-1 0-1,0 0 1,0 0-1,0-1 1,0 0-1,0 0 1,-1 0-1,1-1 1,7-6-1,4-2 93,59-43 420,-34 24-878,55-32 1,-90 59 289,5-2-346,-11 6 356,-1 0-1,0 1 1,1-1 0,-1 0 0,0 0 0,0 0 0,1 0 0,-1 0 0,0 1 0,0-1 0,1 0 0,-1 0 0,0 0 0,0 1 0,0-1 0,0 0 0,1 0 0,-1 1 0,0-1 0,0 0 0,0 1 0,0-1-1,0 0 1,0 0 0,0 1 0,0-1 0,0 0 0,0 1 0,0-1 0,0 0 0,0 1 0,0-1 0,0 0 0,0 0 0,0 1 0,0-1 0,0 0 0,0 1 0,0-1 0,0 0 0,0 0 0,-1 1-1,-7 40 31,5-22 110,-4 28 0,7-38-92,-1 8 95,2 28-1,-1-42-96,0 0 1,0 0-1,1 0 1,-1 0 0,1 0-1,0 0 1,0-1-1,0 1 1,0 0-1,1 0 1,-1-1-1,1 1 1,0-1-1,-1 1 1,1-1 0,3 3-1,-4-4-16,0-1 0,0 1 1,1 0-1,-1-1 0,0 1 0,0-1 0,1 0 0,-1 1 1,0-1-1,1 0 0,-1 0 0,0 0 0,1 0 0,-1 0 0,0 0 1,1 0-1,-1 0 0,1 0 0,-1-1 0,0 1 0,0-1 1,1 1-1,-1-1 0,0 1 0,0-1 0,0 0 0,1 1 0,-1-1 1,1-1-1,4-3 48,0 0 0,-1-1 1,10-11-1,53-79 179,-9 13-475,-58 82 205,-1 0 1,1 1-1,0-1 0,-1 0 0,1 0 0,0 1 0,0-1 0,-1 0 0,1 1 0,0-1 0,0 0 0,0 1 0,0 0 1,0-1-1,0 1 0,1-1 0,-2 1 11,0 0 0,1 1 0,-1-1 0,0 0 0,1 0 0,-1 1 0,0-1 0,0 0 0,1 1 0,-1-1 0,0 0 0,0 1 0,1-1 0,-1 0 0,0 1 0,0-1 0,0 0 0,0 1 0,0-1 0,1 0 1,-1 1-1,0-1 0,0 1 0,0-1 0,0 0 0,0 1 0,0-1 0,0 1 0,0-1 0,0 0 0,-1 1 0,1-1 0,0 1 0,0-1 0,0 0 0,0 1 0,-1-1 0,-1 17 38,1 1-1,1-1 1,1 19-1,0 4 60,-1-36-58,1 0-1,-1-1 1,0 1 0,1-1-1,0 1 1,0-1 0,0 1-1,0-1 1,0 0 0,4 6-1,-5-8-10,1 0-1,0 0 1,-1 0-1,1-1 0,0 1 1,-1 0-1,1 0 1,0-1-1,0 1 0,0-1 1,0 1-1,0 0 1,0-1-1,0 0 1,0 1-1,0-1 0,0 1 1,0-1-1,0 0 1,0 0-1,0 0 0,0 0 1,0 0-1,1 0 1,-1 0-1,0 0 0,0 0 1,0 0-1,0-1 1,0 1-1,0 0 1,0-1-1,0 1 0,0-1 1,0 1-1,0-1 1,1 0-1,6-5 29,0-1-1,0 0 1,0 0-1,-1-1 1,0 0-1,-1 0 1,9-14-1,5-6 80,-3 8-42,42-49-228,-52 62 95,0 0-1,1 1 1,0 0 0,0 0-1,1 1 1,-1 0 0,11-4-1,-9 6 42,-1 0-1,1 0 0,0 1 1,0 1-1,0-1 0,0 1 1,0 1-1,0 0 0,0 0 1,0 1-1,17 4 0,83 12 258,-63-13-2718,-16-1 872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50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1 5984,'-5'0'8325,"4"9"-7628,1-9-445,-5 28 1813,-12 38 0,-2 9-1182,-39 261 941,56-320-1695,1 0 0,0 0 0,1 0 0,3 23 0,-3-33-97,1 0 0,0-1 0,1 1 0,-1 0 0,1-1 0,0 0 0,1 1 0,-1-1 0,1 0 0,0 0 0,0 0 0,1-1 0,-1 1 1,1-1-1,6 6 0,-7-8-172,-1-1 1,1 1-1,-1-1 1,1 0-1,0 0 1,0 0-1,0 0 0,0 0 1,0 0-1,0-1 1,0 0-1,0 1 1,0-1-1,0 0 1,0 0-1,3-1 1,5-1-1339,0-1 1,21-7-1,-22 7 304,-2 0-59,0 0 0,0-1 1,0 1-1,-1-2 0,13-8 0,8-7-1908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51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26 148 9632,'-21'5'4384,"16"-5"-3840,10-5 640,3 1-768,13-4 895,10 5-735,10-8-160,-3-2-256,6-2-64,0 2-32,5-1-1824,-1 2 993,1-4-3233,-2 5 2240,-3-5-4064,-1 4 3296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51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 7648,'0'0'100,"-1"0"-1,1 0 1,0 0 0,0-1 0,0 1-1,0 0 1,0 0 0,0-1 0,0 1-1,0 0 1,-1-1 0,1 1 0,0 0 0,0 0-1,0-1 1,0 1 0,0 0 0,0 0-1,1-1 1,-1 1 0,2-3 1396,-2 2-1396,13 1 2278,20 11-210,-28-8-1893,-2-3-160,-1 1 1,0 0 0,0 0 0,0 0-1,0 1 1,0-1 0,-1 0 0,1 1-1,0 0 1,-1-1 0,1 1 0,-1 0-1,1-1 1,-1 1 0,0 0 0,2 3-1,-1-1 40,-1 0 0,0 0 0,0 0 0,0 1 0,0-1 0,-1 0 0,0 0 0,0 7 0,-1 1 259,0-1 1,-1 1 0,-1 0 0,0-1-1,-8 19 1,0-5 229,4-12-180,1 1-1,-5 15 1,10-26-376,0 0 1,1 0-1,-1 0 1,1 0-1,-1 0 1,1 1-1,0-1 1,0 0-1,0 0 1,0 0-1,1 0 1,0 0-1,-1 0 1,1 0-1,2 5 1,-2-7-81,0 1 0,0-1 0,0 0 0,0 0 0,0 0 0,0 0 0,1 1 0,-1-2 1,0 1-1,1 0 0,-1 0 0,1 0 0,-1-1 0,1 1 0,-1-1 0,1 1 0,-1-1 0,1 1 1,-1-1-1,1 0 0,0 0 0,-1 0 0,2 0 0,2 0-471,0 0 0,0-1 1,-1 0-1,1 0 0,-1 0 0,8-3 0,6-4-1121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55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36 3328,'-9'0'6901,"6"1"-5735,3-1-1114,0 1 0,0-1 0,0 0 0,0 0 0,0 0 0,-1 0 0,1 0 0,0 0 0,0 0 0,0 0 0,0 0 0,-1 0 0,1 0-1,0 0 1,0 0 0,0 0 0,-1 0 0,1 0 0,0 0 0,0 0 0,0 0 0,0 0 0,-1 0 0,1 0 0,0 0 0,0 0 0,0 0 0,0 0 0,-1 0 0,1 0 0,0 0 0,0-1 0,0 1-1,0 0 1,0 0 0,-1 0 0,1 0 0,0 0 0,0-1 0,0 1 0,0 0 0,0 0 0,0 0 0,0-1 0,-1-1 484,2 5 507,13 1-35,61 4-161,108-25-354,-74 4-170,-40 5-78,38-1-42,-100 9-75,0 0-1,1 0 0,-1 1 0,0 0 0,13 4 0,-18-4-36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56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 3072,'-17'0'12068,"15"0"-11736,115-3 2916,53 2-2971,-142 2-261,161 13 160,-141-9-54,8 2-2975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58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5568,'0'0'479,"-1"0"-427,1 0-1,0 0 1,0 0 0,0 0 0,0 1 0,-1-1 0,1 0 0,0 0-1,0 0 1,0 0 0,0 0 0,0 1 0,-1-1 0,1 0 0,0 0-1,0 0 1,0 1 0,0-1 0,0 0 0,0 0 0,0 0 0,0 1-1,0-1 1,0 0 0,0 0 0,0 1 0,0-1 0,0 0 0,0 0-1,0 0 1,0 1 0,0-1 0,0 0 0,0 0 0,0 0 0,0 1-1,0-1 1,1 0 0,7 47 2315,3 28 1410,34 228-81,-43-295-3721,19 139-1726,-18-118 594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58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35 7456,'-2'-2'1263,"8"0"839,126-10 3322,149-7-2479,-1 23-2648,-271-3-354,6-1-651,25 4 0,-36-3 165,-1-1 0,1 1 0,-1 0 0,1 1 0,-1-1 0,0 0 0,0 1 0,1 0 0,-1-1 0,0 1 0,-1 1-1,5 2 1,3 7-2027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59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0 5408,'-15'14'7552,"13"-10"-6922,-25 33 1800,21-29-1731,-7 11-326,1 0-1,1 1 0,1 1 0,0-1 0,2 1 0,0 1 1,-6 30-1,9-24-1239,0-1 0,2 1 0,1 29 0,4-40-1186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2:59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37 5568,'-4'-23'1786,"4"23"-1770,0 0 0,0 0-1,0 0 1,0 0-1,0 0 1,0-1-1,0 1 1,-1 0-1,1 0 1,0 0-1,0 0 1,0 0-1,0-1 1,0 1-1,0 0 1,0 0 0,0 0-1,0 0 1,0-1-1,0 1 1,0 0-1,0 0 1,1 0-1,-1 0 1,0-1-1,0 1 1,0 0-1,0 0 1,0 0 0,0 0-1,0 0 1,0 0-1,0-1 1,1 1-1,-1 0 1,0 0-1,0 0 1,0 0-1,0 0 1,0 0-1,0 0 1,1 0-1,-1 0 1,0 0 0,0-1-1,3 0-50,-1 0 197,-1 0 1,1 1 0,0-1-1,0 0 1,0 0 0,0 1 0,0 0-1,0-1 1,0 1 0,0 0-1,0 0 1,0 0 0,0 0 0,0 0-1,0 0 1,3 2 0,9 3 333,-1 1 1,0 0 0,-1 1-1,0 1 1,0 0-1,0 0 1,-1 1 0,0 1-1,18 20 1,3 10 556,39 62 0,-60-85-702,35 52 396,-3-8 418,51 103 1,-83-142-1263,-2 1 1,0 1-1,-1 0 0,-2 0 1,0 0-1,-2 1 1,0 0-1,0 32 0,-7-37-3199,2-4 945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00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1 7296,'-7'15'9104,"11"-6"-7942,21 67 1743,-16-43-2338,2 3 206,5 41 1,-14-65-567,-1-1 1,0 1-1,-2 0 1,0 12-1,0-18-49,0 0-1,0 0 1,0-1-1,-1 1 1,0-1 0,0 1-1,0-1 1,-1 0-1,-5 10 1,7-14-137,-1 0 0,1 1 0,-1-1 1,1 0-1,-1 0 0,1 0 0,-1 0 0,1 0 1,-1 0-1,0 0 0,0-1 0,1 1 0,-1 0 1,0-1-1,0 0 0,0 1 0,0-1 0,0 0 1,0 0-1,0 0 0,1 0 0,-1 0 0,0-1 1,0 1-1,0-1 0,-3 0 0,-5-3-255,1 1-1,-1-2 1,-14-8-1,13 8-156,-5-4-1305,0 0 0,-26-21 0,30 16-1614,10 8 564,2 5 2535,0 1-1,0-1 1,0 1 0,0-1 0,0 1-1,0-1 1,0 1 0,0-1-1,16-10-4651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45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97 111 3072,'-3'-7'970,"6"5"-330,0 0-511,-8 6 867,1 0 0,1 0 1,-1 0-1,-3 6 1,-2 5-230,-15 30 0,12-18-1036,-15 57 0,25-77 296,1-1-1,0 1 1,1 0-1,0 0 1,0-1-1,0 1 1,0 0 0,1 0-1,3 9 1,-3-12 53,0-1 0,0 0 0,0 0 0,0 0 0,1 0 0,-1 0 0,1 0 0,0 0 0,0 0 0,0 0 0,1-1 0,-1 1 0,0-1 0,1 0 0,0 1 0,-1-1 0,1 0 0,0-1 1,0 1-1,4 1 0,-5-2-2,1-1 0,0 0 0,0 1 0,0-1 0,-1 0 0,1 0 0,0 0 0,0-1 0,0 1 0,-1-1 0,1 0 0,0 1 0,-1-1 0,1 0 0,-1-1 1,1 1-1,-1 0 0,1-1 0,-1 1 0,0-1 0,0 0 0,4-4 0,5-4 110,-1-1 0,17-23 0,-24 30-163,12-17 14,-8 9-118,2 1-1,-1-1 1,2 2-1,-1-1 1,15-11-1,-24 22 50,0 0-1,1 0 1,-1 0-1,0 0 0,0-1 1,1 1-1,-1 0 1,0 0-1,0 0 1,1 0-1,-1 0 0,0 0 1,1 0-1,-1 0 1,0 0-1,1 0 1,-1 0-1,0 0 0,0 0 1,1 0-1,-1 0 1,0 0-1,1 0 1,-1 0-1,0 0 0,1 0 1,-1 0-1,0 1 1,0-1-1,1 0 1,-1 0-1,0 0 0,0 0 1,1 1-1,-1-1 1,0 0-1,0 0 1,0 1-1,0-1 0,1 0 1,-1 0-1,0 1 1,0-1-1,0 0 1,0 0-1,0 1 0,0-1 1,1 0-1,-1 1 1,0-1-1,0 0 1,0 1-1,3 23-403,-2-12 280,1-3 206,0-1 0,0 0 1,1-1-1,1 1 0,-1 0 0,1-1 0,0 0 0,1 0 0,0 0 0,0 0 0,0-1 0,1 0 0,0 0 0,0 0 0,0-1 1,1 0-1,0 0 0,0-1 0,0 0 0,1 0 0,-1 0 0,1-1 0,0 0 0,0-1 0,0 0 0,0 0 0,0-1 0,1 0 1,-1 0-1,0-1 0,1 0 0,-1 0 0,14-3 0,-6-1 171,0-1 0,0 0-1,0-2 1,-1 1 0,0-2 0,0 0 0,0-1-1,21-18 1,-27 18-204,0-1 1,-1 0-1,0 0 0,-1-1 0,-1 0 0,1 0 1,-2-1-1,0 0 0,7-20 0,-9 21-4,2-4-963,-5 14 914,0 1 0,0 0 1,1-1-1,-1 1 0,0 0 0,0 0 1,1-1-1,-1 1 0,0 0 0,1 0 1,-1 0-1,0-1 0,1 1 1,-1 0-1,0 0 0,1 0 0,-1 0 1,1 0-1,-1 0 0,0 0 0,1 0 1,-1 0-1,0 0 0,1 0 1,-1 0-1,1 0 0,-1 0 0,0 0 1,1 0-1,-1 0 0,0 0 1,1 0-1,-1 1 0,0-1 0,1 0 1,-1 0-1,1 1-22,0 0 1,0 0-1,0-1 1,0 1-1,0 0 1,0 0-1,-1 0 1,1 0-1,0 0 1,-1 0-1,1 0 1,0 0 0,-1 0-1,1 1 1,7 12-164,-3-10 219,-1-1 0,0 1 0,1-1-1,0 0 1,0 0 0,0 0 0,0-1 0,0 0-1,1 0 1,-1 0 0,0-1 0,1 1 0,6 0 0,8 0 192,0-1 1,30-2 0,-36 1-17,0-1 0,0-1 1,0-1-1,-1 0 0,1 0 0,-1-1 0,1-1 0,18-10 0,-27 13-112,0-1-1,0-1 1,0 1-1,0-1 1,-1 1-1,0-2 1,1 1-1,-1 0 1,-1-1-1,1 1 1,-1-1-1,1 0 1,-1-1-1,-1 1 1,1 0-1,-1-1 1,0 1-1,0-1 1,-1 0-1,1 0 1,-1 1-1,0-10 0,-1 5-40,0 1-1,-1-1 0,-1 0 0,1 1 1,-7-19-1,8 26-57,-1-1-1,1 1 1,-1-1 0,0 1 0,0-1 0,0 1-1,0 0 1,0 0 0,-1-1 0,1 1 0,-1 0-1,0 0 1,1 0 0,-1 1 0,0-1 0,0 0-1,0 1 1,0-1 0,-3-1 0,4 3 0,-1-1 1,1 1 0,0-1-1,0 1 1,-1 0-1,1-1 1,0 1-1,-1 0 1,1 0 0,0 0-1,-1 0 1,1 0-1,0 0 1,-1 0-1,1 1 1,0-1 0,-1 0-1,1 1 1,0-1-1,0 1 1,-1 0-1,1-1 1,0 1 0,0 0-1,0-1 1,0 1-1,-2 2 1,-2 2-77,1 0 1,-1 1-1,1-1 1,-4 9-1,7-13 97,-8 14 31,0 0-1,1 0 1,1 1 0,0 0-1,-4 18 1,9-28 63,1 0 1,0 0 0,0 0 0,0 1-1,1-1 1,0 0 0,0 1-1,0-1 1,1 0 0,0 1-1,0-1 1,1 0 0,0 0-1,0 0 1,0 0 0,1 0-1,4 9 1,-1-8 5,0 0 0,0 0-1,1 0 1,0 0 0,0-1-1,0-1 1,1 1 0,0-1-1,15 8 1,-5-5 97,0-1 0,0-1 0,33 8 0,-34-11-96,-1-1-1,0-1 0,1 0 0,-1-1 1,17-2-1,15-6-2977,-12 0 897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00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 7136,'-10'0'3232,"10"-3"-2816,5-2 1632,8 10-1216,10-5 928,3 0-1024,9 0-161,-1 3-383,2-3-64,-2 5-64,2-5-959,-1 7 479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01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4160,'0'-6'3113,"0"6"-3052,0 0 0,0 0 0,0 0 0,0 0 0,1 0 0,9 4 3506,2 1-2699,-6-3-549,-1 0 0,1 0 0,0 1 0,-1 0 0,0 0 0,0 0 1,8 6-1,-10-7-224,-1 1 0,1-1 1,-1 1-1,1 0 1,-1 0-1,0 0 1,0 0-1,0 0 1,0 0-1,-1 0 0,1 1 1,-1-1-1,0 1 1,1 3-1,-1 3 134,0-1 0,0 1 0,-1-1 0,0 1 0,0 0 0,-1-1 0,-4 18 0,-1-7 488,-1 0 1,-14 28-1,20-44-648,-1-1-1,1 1 1,0 0-1,0-1 1,0 1-1,0 0 1,0 6 0,1-8-61,0-1 1,0 0 0,0 1 0,0-1 0,1 0-1,-1 0 1,0 1 0,1-1 0,-1 0-1,1 0 1,-1 1 0,1-1 0,0 0-1,0 0 1,-1 0 0,1 0 0,0 0 0,0 0-1,0 0 1,0 0 0,0 0 0,0 0-1,0-1 1,2 2 0,5 1-85,0 0-1,0-1 1,0 0 0,0 0-1,9 0 1,1 0-559,3 3-4173,29 10 0,-25-7 1587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03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7 5216,'-2'-2'784,"2"2"-523,-1-1 1,0 1-1,1-1 1,-1 1-1,0-1 1,0 1-1,1 0 0,-1-1 1,0 1-1,0 0 1,1 0-1,-1-1 0,0 1 1,0 0-1,0 0 1,1 0-1,-1 0 0,0 0 1,0 0-1,0 0 1,1 0-1,-2 1 1,-23 8 1345,18-6-1169,-27 12 1226,-58 38 0,-27 29-59,117-80-1620,-1 0-1,0 0 0,1 0 0,-1 1 0,1-1 1,-1 1-1,1-1 0,0 1 0,0 0 0,1 0 1,-4 5-1,5-7 7,0 1-1,-1-1 1,1 1 0,0 0 0,0-1-1,0 1 1,0-1 0,0 1 0,1-1 0,-1 1-1,0-1 1,1 1 0,-1-1 0,1 1-1,-1-1 1,1 1 0,0-1 0,0 0-1,-1 1 1,1-1 0,0 0 0,0 0 0,0 0-1,1 0 1,-1 1 0,0-1 0,2 0-1,9 8 4,0 0-1,1-2 1,1 1-1,0-2 1,19 8-1,0 0 73,24 8 204,-39-17 44,0 2 0,-1 1 0,1 0 0,23 16 0,-40-24-287,-1 1 0,1-1 0,0 0 0,-1 1 0,1-1 1,-1 1-1,1-1 0,-1 1 0,1-1 0,-1 1 0,1-1 0,-1 1 0,0 0 0,1-1 0,-1 1 0,0-1 0,1 1 0,-1 0 1,0-1-1,0 1 0,0 0 0,0-1 0,1 1 0,-1 0 0,0-1 0,0 1 0,0 0 0,-1 0 0,1-1 0,0 1 1,0 0-1,0-1 0,0 1 0,-1 0 0,1-1 0,0 1 0,0-1 0,-1 1 0,1 0 0,-1-1 0,1 1 0,0-1 0,-1 1 1,1-1-1,-1 1 0,0-1 0,1 1 0,-1-1 0,0 1 0,-4 2 93,0 0-1,0 0 1,0 0-1,-10 3 1,-10 4-285,-1-1-1,1-2 1,-1 0 0,-51 5-1,72-12-408,1 0-1,-1 0 0,1 0 0,-1-1 1,1 0-1,-1 0 0,1 0 0,-1 0 1,1-1-1,0 0 0,0 0 0,-7-4 1,4-2-1714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03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27 340 7040,'22'-4'3200,"-9"16"-2752,-8-4 2048,-2 0-1440,-3 8 576,5 4-993,-10-1 193,5 0-480,-3 1-64,-2 6-160,-4-7-512,5 6 192,-9-9-3359,9-2 1951</inkml:trace>
  <inkml:trace contextRef="#ctx0" brushRef="#br0" timeOffset="1">6 17 6816,'-5'-16'3072,"5"21"-2656,0-2-160,5 5-224,-2 3-864,7 6 448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03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6048,'6'4'2911,"-1"7"-2809,-4-7 453,2 4 674,0 1 1,-1 0 0,0 1-1,0-1 1,0 12 0,-2-7 122,0 1 0,-5 23 0,4-32-1189,0 9 537,5-13-427,4-6-172,135-78-767,-117 69 609,-19 8 88,1 0 1,0 1-1,1 1 0,-1-1 0,0 2 0,1-1 0,0 1 1,17-2-1,-25 4 23,1 0 0,0 0 0,-1 0 0,1 0 0,-1 1 0,1-1 0,0 1 0,-1-1 0,1 1 0,-1-1 0,1 1 0,-1 0 0,0 0 0,1 0 0,-1 0 0,0 0 0,1 0 0,-1 0 0,0 0 0,0 0 0,0 1 0,0-1 0,0 0 0,0 1 0,-1-1 0,1 1 0,0-1 0,-1 1 0,1-1 0,-1 1 0,1 0 0,-1-1 0,0 1 0,0-1 0,0 3 1,1 4 4,-1 0 1,0-1 0,-1 1-1,0 0 1,0-1 0,-3 10-1,-2 10-2506,1 2-5493,3-5-888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04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6 4384,'-11'3'5295,"10"-2"-5106,-8 17 2883,-3 27-555,12-42-2305,-4 16 431,1 0 0,0 1 0,2-1 0,1 32-1,0-43-551,1 0 0,1 0 0,-1 0-1,1-1 1,1 1 0,-1 0 0,1-1-1,1 0 1,-1 0 0,1 0 0,0 0-1,1 0 1,0-1 0,7 8 0,-2-5-8,0-1 1,0 0-1,0-1 0,1 0 1,0 0-1,0-2 1,1 1-1,0-1 1,-1-1-1,2 0 0,-1-1 1,0 0-1,1-1 1,0 0-1,-1-1 1,1 0-1,0-1 0,0-1 1,-1 0-1,1-1 1,-1 0-1,1-1 1,-1 0-1,0-1 0,0 0 1,0-1-1,21-12 1,-25 12-106,-1-1 0,0 0 1,-1 0-1,1-1 0,-1 1 1,0-1-1,-1-1 1,9-14-1,-3 2-134,-2 0 1,11-30-1,-16 38 83,-1 0-1,0 0 0,0-1 0,-1 1 0,0-1 0,-1-21 1,-1 30 61,0 0 1,-1 0-1,1-1 0,-1 1 1,0 0-1,0 1 1,0-1-1,-1 0 1,1 0-1,-1 0 1,0 1-1,0-1 1,0 1-1,0-1 0,-1 1 1,1 0-1,-1 0 1,0 0-1,0 0 1,0 1-1,0-1 1,0 1-1,-1 0 1,-3-2-1,5 3 38,0 0 0,0 1 1,0-1-1,1 1 0,-1 0 0,0-1 0,0 1 1,0 0-1,0 0 0,1 0 0,-1 1 0,0-1 0,0 0 1,0 1-1,1-1 0,-1 1 0,0-1 0,0 1 1,1 0-1,-1 0 0,0 0 0,1 0 0,-1 0 1,1 0-1,0 0 0,-3 3 0,-2 2 125,0 1-1,0 0 1,1 0 0,-5 9 0,8-12-81,-10 17 266,1 1 0,1 1 0,2-1 0,0 1 0,1 1 0,1 0 0,2-1 0,0 2 0,-1 27 0,5-37-218,0-1 1,0 0-1,2 1 1,-1-1-1,2 0 1,0 0-1,1 0 1,0 0 0,1-1-1,0 1 1,1-1-1,14 21 1,-18-31-159,0 0-1,1 0 1,-1 0 0,1 0-1,0 0 1,0-1 0,0 1-1,0-1 1,1 0 0,-1 0-1,1 0 1,-1-1 0,1 1-1,-1-1 1,7 2 0,-5-2-523,1-1 0,-1 1 0,0-1-1,1 0 1,-1-1 0,9-1 0,20-3-1789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24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289 435 2720,'57'-40'5008,"-57"40"-4938,1-1-1,-1 1 1,0 0 0,0-1-1,1 1 1,-1 0 0,0-1 0,1 1-1,-1 0 1,0-1 0,0 1 0,0 0-1,1-1 1,-1 1 0,0-1 0,0 1-1,0 0 1,0-1 0,0 1 0,0-1-1,0 1 1,0 0 0,0-1 0,0 1-1,0-1 1,0 1 0,0-1 0,0 1-1,0 0 1,0-1 0,-1 1 0,1-1-1,0 1 1,0 0 0,0-1 0,-1 1-1,1 0 1,0-1 0,0 1 0,-1 0-1,1-1 1,0 1 0,-1 0 0,1 0-1,-1-1 1,0 0 50,-1 0-1,1 0 1,0 1-1,-1-1 1,1 0-1,0 1 1,-1-1 0,1 1-1,-1-1 1,0 1-1,1 0 1,-2-1-1,-10 2-74,0 0 0,1 1 0,-1 0 0,1 1 0,0 0 1,0 1-1,0 0 0,0 1 0,1 0 0,-1 1 0,1 1 0,1 0 0,-1 0 0,1 1 0,1 0 0,-1 0 0,-15 19 0,13-11 14,0-1 0,1 2 0,1 0 1,0 0-1,1 0 0,1 1 0,1 1 0,0-1 0,2 1 0,-7 37 1,11-54-55,1 1 0,0 0 1,-1-1-1,1 1 0,0 0 1,1-1-1,-1 1 0,0 0 1,1-1-1,-1 1 0,1 0 1,0-1-1,2 5 0,-2-5 2,1 0 0,0 0 1,-1-1-1,1 1 0,0 0 0,0-1 0,0 1 0,0-1 0,0 1 0,1-1 0,-1 0 1,0 0-1,1 0 0,2 1 0,22 5-21,1 0-1,42 4 1,28 7 4,76 36-65,-166-51 179,-4-2-20,1 0 0,-1 1 0,0-1 1,0 1-1,0 0 0,0 0 0,-1 1 1,1-1-1,0 1 0,-1-1 0,5 6 1,-8-8-70,0 0 1,0 0 0,0 1 0,1-1 0,-1 0 0,0 0 0,0 1 0,0-1 0,1 0 0,-1 1 0,0-1 0,0 0 0,0 1 0,0-1 0,0 0 0,0 0 0,0 1 0,0-1 0,0 0 0,0 1 0,0-1-1,0 0 1,0 1 0,0-1 0,0 0 0,0 1 0,0-1 0,0 0 0,0 1 0,-1-1 0,1 0 0,0 0 0,0 1 0,0-1 0,0 0 0,-1 1 0,1-1 0,0 0 0,0 0 0,-1 0 0,1 1 0,-20 5 517,15-5-456,-69 21 419,21-6-353,-170 60 100,217-74-240,0 0-13,-1 1 1,1-1-1,-1 0 1,1-1-1,-1 0 1,0 0-1,0 0 1,-8-1-1,15 0 5,0 0-1,0 0 1,-1 0-1,1 0 1,0 0-1,0 0 1,-1 0-1,1 0 1,0 0-1,0 0 1,-1 0-1,1 0 1,0 0-1,-1 0 1,1 0-1,0 0 1,0-1-1,0 1 1,-1 0-1,1 0 1,0 0-1,0 0 1,0-1-1,-1 1 1,1 0-1,0 0 1,0-1-1,0 1 1,0 0-1,-1 0 1,1 0-1,0-1 1,0 1-1,0-1-1,1 0 0,-1 0 0,0 1 0,1-1 0,-1 0 0,1 1 0,-1-1 0,1 1 0,-1-1 0,1 1-1,-1-1 1,1 1 0,0-1 0,0 0 0,11-6 27,0 0-1,1 1 0,0 0 1,0 1-1,0 1 1,22-5-1,2-2 21,15-5 54,94-44 0,-118 46-27,0-2 0,-2-1 0,0-1 0,45-41 0,23-36 70,31-29-8,-94 96-243,1 2 1,42-27-1,-69 50 69,0 0-1,1 0 1,-1 0-1,1 1 1,-1-1 0,1 1-1,0 1 1,12-3-1,-17 4 39,1 0 0,0 0-1,-1 0 1,1 0 0,0 1-1,-1-1 1,1 0 0,-1 1-1,1-1 1,-1 1 0,1 0-1,-1-1 1,1 1 0,-1 0-1,3 1 1,-3 0 16,1 0-1,-1 0 1,1-1-1,-1 1 1,0 0 0,0 0-1,1 1 1,-1-1 0,-1 0-1,1 0 1,0 0 0,0 1-1,0 3 1,0 7 34,0-1 0,-1 1 0,0 0 0,0 0 0,-2 0 0,0-1 0,-6 23 0,-2-1 78,-23 53 0,24-67-29,-31 77 931,39-97-1001,1 1 0,0-1 0,-1 1 0,1 0 0,0-1 0,0 1 0,0 0 0,0-1 0,0 1 0,-1-1 0,1 1 0,0 0 0,0-1 0,1 1 0,-1 0 0,0-1 0,0 1 1,0 0-1,0-1 0,1 1 0,-1-1 0,0 1 0,1 0 0,0 0-2,-1-1 1,1 0-1,0 0 1,-1 0-1,1 0 1,0 0-1,-1 0 1,1 0-1,0 0 1,0 0-1,-1 0 1,1 0-1,0-1 1,-1 1-1,1 0 1,0 0 0,-1-1-1,1 1 1,0 0-1,-1-1 1,1 1-1,-1-1 1,1 1-1,-1 0 1,1-1-1,0 0 1,44-37 77,43-48 0,22-20-620,-106 103 449,0 0-1,0 0 1,0 0 0,0 1-1,1-1 1,-1 1-1,1 0 1,0 1-1,7-3 1,-11 4 56,0 0-1,1 0 1,-1 0 0,0-1 0,1 2-1,-1-1 1,0 0 0,1 0 0,-1 0-1,0 1 1,1-1 0,-1 0 0,0 1-1,0-1 1,0 1 0,1 0 0,-1-1 0,0 1-1,0 0 1,0 0 0,0-1 0,0 1-1,0 0 1,0 0 0,0 0 0,-1 0-1,1 1 1,0-1 0,-1 0 0,1 0 0,0 0-1,-1 1 1,0-1 0,1 0 0,-1 0-1,0 1 1,1-1 0,-1 0 0,0 2-1,1 9 53,1 0-1,-2 0 0,0 1 1,0-1-1,-1 0 0,-4 18 0,3-23 166,1-6-110,1 1 0,-1 0-1,1-1 1,0 1-1,-1 0 1,1 0 0,0-1-1,0 1 1,0 0 0,0 0-1,1-1 1,0 4 0,3-10 25,-1 0 0,1-1 0,-1 1 1,3-7-1,6-18-107,-5 14-104,9-19 0,-14 31 10,0 0-1,1 0 0,0 0 0,0 0 1,0 1-1,0-1 0,0 1 1,1 0-1,5-4 0,-9 6 69,1 1-1,-1 0 1,1-1-1,-1 1 1,1 0-1,0 0 1,-1-1-1,1 1 1,-1 0 0,1 0-1,0 0 1,-1 0-1,1 0 1,-1 0-1,1 0 1,0 0-1,-1 0 1,1 0-1,-1 0 1,1 0-1,0 0 1,-1 1 0,1-1-1,-1 0 1,1 0-1,-1 1 1,1-1-1,-1 0 1,2 1-1,-1 1-5,0-1-1,1 1 0,-1-1 0,0 1 1,0 0-1,0-1 0,0 1 0,0 0 1,1 2-1,0 5 32,1-1 0,-1 1 0,1 11 0,1 23 124,-2-22-6,0-1 1,1 0-1,0 0 0,9 25 0,-10-43-83,-1 1 1,0-1-1,1 1 1,-1-1-1,1 0 0,0 1 1,0-1-1,0 0 0,0 0 1,0 0-1,0 0 1,0-1-1,1 1 0,-1-1 1,1 1-1,-1-1 0,1 0 1,0 0-1,-1 0 1,1 0-1,0 0 0,0-1 1,3 1-1,3 0 50,1-1 0,0 0 0,-1 0-1,1-1 1,13-2 0,-2-2-47,0-1-1,-1 0 0,1-2 1,-1 0-1,-1-1 1,20-13-1,-5 0-64,0-1 0,38-36 0,-49 36-87,-18 17 43,0 0 0,1 1 0,-1 0 0,1 0 0,11-6 0,-17 11 49,0 0 0,0 0 0,0 1 0,0-1 0,1 0 0,-1 1-1,0-1 1,0 0 0,0 1 0,0-1 0,0 0 0,0 1 0,0-1 0,0 0 0,0 1 0,0-1 0,-1 0 0,1 1 0,0-1-1,0 0 1,0 0 0,0 1 0,0-1 0,0 0 0,-1 1 0,1-1 0,0 0 0,-1 1 0,-12 18-147,-2 1-1,-1-2 1,-28 27 0,-62 44 642,95-80-338,9-8-122,-10 9 159,0 0 0,0 0 0,-13 17 0,25-27-165,0 0-1,0 0 1,0 0-1,-1 0 1,1 1-1,0-1 1,0 0-1,0 0 1,0 0-1,0 0 1,-1 1-1,1-1 1,0 0-1,0 0 1,0 0-1,0 1 1,0-1-1,0 0 1,0 0-1,0 1 1,0-1-1,0 0 1,0 0-1,0 0 1,0 1-1,0-1 1,0 0-1,0 0 1,0 1-1,0-1 1,0 0-1,0 0 1,0 1-1,0-1 1,0 0-1,0 0 1,1 0-1,-1 1 1,0-1-1,0 0 1,0 0-1,0 0 1,0 0-1,1 1 1,-1-1-1,14 1 417,21-8-14,-25 4-390,0-1 0,0-1 0,0 0 0,-1 0 0,0-1 0,0 0 0,10-9 0,4-8-183,23-26-1,-14 14-423,-21 26 229,-11 9 342,0 0 1,0 0-1,0 0 1,0 0-1,0 0 1,0 0-1,1 0 1,-1 0-1,0 0 1,0 0-1,0 0 1,0 0-1,0 0 1,0 0-1,1 0 1,-1 0-1,0 0 1,0 0-1,0 0 1,0 0-1,0 0 1,0 0-1,1 0 1,-1 1-1,0-1 1,0 0-1,0 0 1,0 0-1,0 0 1,0 0-1,0 0 1,0 0-1,0 0 1,1 0-1,-1 1 1,0-1-1,0 0 1,0 0-1,0 0 1,0 0-1,0 0 1,0 0-1,0 1 1,0-1-1,0 0 1,0 0-1,1 6-61,-6 42-273,3-30 369,-1 30 0,3-44 14,0 1-1,1-1 0,-1 0 0,1 1 1,0-1-1,0 0 0,0 0 1,1 1-1,0-1 0,-1 0 0,6 7 1,-6-10-8,0 1 1,0-1-1,0 0 0,1 1 1,-1-1-1,0 0 1,1 0-1,-1 0 0,1 0 1,-1 0-1,1 0 1,0-1-1,-1 1 0,1 0 1,0-1-1,-1 1 1,1-1-1,0 0 0,0 1 1,-1-1-1,1 0 1,0 0-1,0 0 0,0 0 1,-1-1-1,1 1 1,0 0-1,-1-1 0,1 1 1,0-1-1,1-1 1,3 0 32,0-1 0,-1-1 1,0 1-1,1-1 1,-1 0-1,-1 0 0,7-6 1,15-19 37,-1-1 1,-2-1 0,38-66-1,53-128 0,-88 173-300,36-106 1,-53 128 98,13-50-52,-20 69 9,0-1 0,-1 1 0,0-1 0,-1-20 0,0 30 105,0 1-1,0 0 1,0 0 0,0 0-1,-1 0 1,1 0 0,0 0-1,0 0 1,-1 0 0,1 0-1,-1 0 1,1 0-1,-1 0 1,1 0 0,-1 0-1,1 0 1,-1 0 0,0 0-1,0 0 1,-1-1 0,1 2-4,0 0 1,-1 0-1,1 0 0,0 0 1,0 1-1,0-1 1,0 0-1,0 0 1,-1 1-1,1-1 0,0 1 1,0-1-1,0 1 1,0-1-1,0 1 1,0 0-1,0-1 1,0 1-1,1 0 0,-1 0 1,0 0-1,-1 1 1,-6 6-9,0-1 0,1 2 0,0-1 1,1 1-1,-1 0 0,-5 11 0,-6 22 19,1 1 0,2 0 0,2 1 0,1 1-1,-8 77 1,16-83 239,1 57 0,3-80-131,1-1 0,1 1 0,1-1 1,0 0-1,1 0 0,8 23 0,-8-31-25,0 0 0,0 0-1,1 0 1,0-1 0,0 1 0,0-1-1,1 0 1,-1-1 0,2 0-1,-1 0 1,0 0 0,15 7-1,-17-9-5,0-1 0,1 0 0,-1 0-1,1 0 1,-1-1 0,1 0 0,0 0-1,0 0 1,0 0 0,-1-1-1,1 0 1,0 0 0,0 0 0,0-1-1,0 1 1,-1-1 0,1 0 0,0 0-1,-1-1 1,1 0 0,-1 0 0,7-3-1,-4 0-11,0 0-1,-1-1 0,1 0 0,-1-1 1,0 1-1,-1-1 0,1 0 0,5-11 1,2-5-59,14-36 1,-3 0-319,-3-2 1,13-64 0,-14 35 131,-3-2 0,4-95 0,-21 181 204,1-1-100,-1 0 0,1-1 0,-2 1 1,1 0-1,-1-1 0,-3-13 1,3 21 90,1-1 1,0 1 0,0-1-1,0 1 1,0 0-1,0-1 1,0 1-1,0-1 1,-1 1 0,1 0-1,0-1 1,0 1-1,-1 0 1,1-1 0,0 1-1,-1 0 1,1-1-1,0 1 1,-1 0 0,1-1-1,0 1 1,-1 0-1,1 0 1,0 0 0,-2-1-1,2 1 6,-1 0 0,1 1-1,0-1 1,-1 0 0,1 0 0,-1 1-1,1-1 1,-1 0 0,1 1 0,0-1-1,-1 0 1,1 1 0,0-1-1,-1 1 1,1-1 0,0 0 0,0 1-1,-1 0 1,-12 31 0,12-27 25,-13 41 397,2 1 1,3 0 0,1 1 0,2 0-1,3 1 1,4 83 0,3-72-33,12 64 0,-10-95-592,1 0 0,1-1 0,1 0 0,16 31-1,-8-29-3505,0-5 1019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25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0 1984,'0'0'4672,"-9"7"-1419,-16 10-1319,19-14-1644,0 1 1,0 0-1,0 0 1,-7 8 0,-1 3 522,1 0 1,-18 27-1,24-32-599,2 1-1,-1 0 1,2 0 0,-1 0-1,-5 23 1,7-19-42,0 1-1,1-1 1,0 1-1,2 0 1,0 0-1,0-1 1,2 1-1,-1 0 0,2-1 1,0 0-1,1 1 1,8 18-1,-9-29-103,0 0 0,0 1-1,1-1 1,-1 0-1,1 0 1,0-1-1,1 1 1,-1-1-1,1 0 1,0 0 0,7 4-1,7 3 273,37 16-1,-38-20-223,-8-2-69,1-1 1,0 0-1,0 0 1,0-1 0,0-1-1,1 0 1,-1-1-1,1 0 1,-1 0-1,1-1 1,0-1 0,-1 0-1,1 0 1,-1-2-1,0 1 1,0-1-1,0-1 1,0 0 0,0 0-1,0-1 1,-1-1-1,0 0 1,0 0-1,10-9 1,21-21 160,-2-1 0,53-66 0,-25 27 16,-52 59-94,24-32 1,-34 42-102,-1-1 1,0 1-1,0-1 0,-1 0 1,0 0-1,0 0 1,2-13-1,-4 18-58,-1 1 1,1-1-1,-1 0 1,0 0-1,0 0 0,-1 0 1,1 1-1,0-1 1,-1 0-1,0 0 0,1 1 1,-1-1-1,0 0 1,-1 1-1,1-1 1,0 1-1,-1-1 0,1 1 1,-1 0-1,0 0 1,0 0-1,0 0 0,0 0 1,0 0-1,-3-2 1,2 2-35,0 0 0,0 1 0,0-1 1,-1 1-1,1-1 0,-1 1 0,1 0 1,-1 0-1,0 1 0,1-1 0,-1 1 0,0 0 1,1 0-1,-1 0 0,0 0 0,1 1 1,-1-1-1,-5 3 0,-3 1 76,0 0 1,1 1-1,0 1 0,0 0 1,0 0-1,0 1 0,1 1 0,1-1 1,-1 2-1,-16 17 0,17-14 136,0 1-1,0-1 1,2 1-1,-1 1 1,2-1 0,0 1-1,0 1 1,-4 20-1,5-18 15,2 1-1,0 0 0,2 0 0,0 0 1,0 0-1,2 1 0,0-1 1,1 0-1,1-1 0,1 1 0,0 0 1,2-1-1,0 0 0,0 0 1,16 27-1,-17-37-112,0 1 0,1-1 1,0 0-1,0 0 0,0 0 0,1-1 1,0 0-1,0 0 0,1-1 1,0 0-1,-1-1 0,17 8 0,-8-7-66,0 0 0,-1 0-1,1-2 1,0 0-1,1-1 1,22 0 0,73-4-2564,-37-6-3870,-21 1 2435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28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43 5984,'-17'-20'2688,"4"9"2944,9 11-4896,-1-8-192,0 5-960,10 6 224,4-3-832,4 0 576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28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4 6560,'-26'-3'2976,"-5"30"-2592,16-20 768,7 6-704,0-7 32,3 2-288,10-3-416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47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20 3392,'-3'-5'449,"2"4"-348,1 0-1,-1 0 1,1 0-1,-1 1 1,1-1 0,0 0-1,-1 0 1,1 0-1,0 0 1,-1 0-1,1 0 1,0 0-1,0 0 1,0-1-1,-10 38 3249,-35 207-1061,20-111-1691,-62 255 1025,87-385-1609,-40 146 1638,40-148-1624,0 0-1,1 0 1,-1 0 0,0 0 0,0-1-1,0 1 1,0 0 0,0 0 0,1 0-1,-1 0 1,0 0 0,0 0 0,0-1-1,1 1 1,-1 0 0,0 0 0,0 0-1,0 0 1,1 0 0,-1 0 0,0 0-1,0 0 1,0 0 0,1 0 0,-1 0-1,0 0 1,0 0 0,0 0 0,1 0-1,-1 0 1,0 0 0,0 0 0,0 1-1,1-1 1,-1 0 0,0 0 0,0 0-1,0 0 1,0 0 0,1 0 0,-1 0-1,0 1 1,0-1 0,0 0 0,0 0-1,0 0 1,0 0 0,1 1 0,-1-1-1,0 0 1,0 0 0,0 0 0,0 1-1,0-1 1,0 0 0,0 0 0,0 0-1,0 1 1,0-1 0,0 0 0,0 0-1,0 0 1,0 1 0,39-54 761,-29 40-808,14-22-95,39-50-655,-61 83 723,-1 1 0,0-1 0,1 0 0,0 1 0,-1 0 0,1-1 1,0 1-1,-1 0 0,1 0 0,0 0 0,0 0 0,0 0 1,3-1-1,-4 2 24,0 0 0,0 0 0,0 0 0,0 0 0,1 1 0,-1-1 0,0 0 0,0 0 0,0 1 0,0-1 0,0 0 0,0 1 0,0-1 0,0 1 0,0 0 0,0-1 0,0 1 0,0 0 0,0 0 0,0-1 0,-1 1 0,1 0 0,0 0 0,-1 0 0,2 2 0,1 3 2,0-1 0,-1 1 0,0 1 1,0-1-1,0 0 0,-1 0 0,0 1 0,0-1 0,-1 13 0,1-9 89,0 0 1,0 0-1,5 17 0,-5-24-29,1 0-1,-1-1 0,0 1 1,1-1-1,-1 0 0,1 1 1,0-1-1,0 0 1,0 0-1,0 0 0,0-1 1,0 1-1,1 0 0,-1-1 1,1 1-1,-1-1 0,1 0 1,-1 0-1,1 0 1,0 0-1,-1 0 0,1-1 1,0 1-1,3 0 0,6 0 84,1 0 0,-1-1 0,1-1-1,14-1 1,22-6-51,-2-3-1,1-1 1,72-29 0,-97 31-65,-1-2 1,-1 0-1,26-18 1,-10 5-7,-35 25-195,-5 4 76,-8 13 36,-20 20 11,7-11 48,11-12 40,0 1 1,0 0-1,1 0 1,1 1-1,-17 31 1,28-46-1,-1 1 1,1-1 0,0 0-1,-1 0 1,1 0-1,0 0 1,0 0 0,0 0-1,0 1 1,0-1-1,0 2 1,0-3 6,0 1-1,0-1 1,0 0-1,0 1 1,0-1 0,1 0-1,-1 1 1,0-1-1,0 0 1,0 0 0,1 1-1,-1-1 1,0 0-1,0 0 1,1 1 0,-1-1-1,0 0 1,1 0-1,-1 0 1,0 1 0,0-1-1,1 0 1,-1 0-1,0 0 1,1 0 0,1 0 17,0 0 0,-1 0 1,1 0-1,-1 0 0,1 0 1,0-1-1,-1 1 0,1-1 1,-1 1-1,1-1 0,0 1 1,-1-1-1,0 0 0,3-1 1,8-7 50,0 0 1,16-17 0,-18 16-225,1 0 1,21-14-1,-31 23 114,0 1 1,-1-1-1,1 1 0,0-1 0,0 1 1,0-1-1,0 1 0,0 0 1,-1 0-1,1-1 0,0 1 0,0 0 1,0 0-1,0 0 0,0 0 0,0 0 1,0 0-1,0 0 0,0 0 1,0 0-1,0 1 0,0-1 0,1 1 1,0 0-15,-1 0 0,1 1 0,0-1 0,-1 1 1,1-1-1,-1 1 0,3 3 0,-3-3 51,1 0 1,-1 0-1,1 0 0,0 0 1,-1-1-1,1 1 0,3 2 1,-2-3 9,1 1 0,-1-1 0,1 0 0,-1 0 0,1 0 0,-1-1 0,1 1 0,0-1 0,-1 1 0,7-2 0,39-6 66,-41 6-80,249-56-41,-209 44 3,-31 8-56,0 1 1,1 0 0,29-2 0,-46 6 70,-1 0 1,0 0-1,1 0 0,-1 0 1,1 0-1,-1 0 1,0 0-1,1 0 0,-1 0 1,1 0-1,-1 0 1,0 0-1,1 1 1,-1-1-1,1 0 0,-1 0 1,0 0-1,1 0 1,-1 1-1,0-1 0,1 0 1,-1 0-1,0 1 1,1-1-1,-1 0 0,0 1 1,0-1 1,0 1 0,0-1 0,0 1-1,0-1 1,0 1 0,0-1 0,-1 1 0,1-1 0,0 1 0,0-1 0,-1 0 0,1 1 0,0-1 0,-1 0-1,1 1 1,0-1 0,-1 0 0,0 1 0,-25 18-31,19-15 80,-12 10-76,0 1 1,-22 23-1,33-30 23,1 0-1,1 0 1,-1 0 0,2 1-1,-1-1 1,1 2 0,-7 15-1,11-23 20,1 0 0,-1 0 0,1 0 0,-1 0 0,1 0 0,0 0 1,0 0-1,0 0 0,0 0 0,0 0 0,0 0 0,2 3 0,-2-4 0,0 0-1,1 0 1,-1 0 0,1 0 0,-1 0 0,1-1-1,0 1 1,-1 0 0,1 0 0,0-1-1,0 1 1,-1 0 0,1-1 0,0 1-1,0-1 1,0 1 0,0-1 0,0 1 0,0-1-1,0 1 1,0-1 0,0 0 0,0 0-1,0 0 1,0 1 0,1-1 0,2 0 30,-1-1 1,1 1 0,-1 0-1,1-1 1,-1 0 0,1 0-1,-1 0 1,0 0 0,0 0-1,1-1 1,4-3 0,4-3 62,17-14 0,-12 8-55,-5 5-4,0-1-1,-1 0 1,0 0-1,-1-1 1,0-1-1,12-18 0,-1-9 83,-1-1-1,25-69 1,18-93-86,-54 171-31,66-274-209,-74 296 175,1 4-18,-1-1 0,0 1 0,-1-1 0,1 1 0,-1-1 0,0 1 0,-1-1 0,0-6 0,1 11 39,0 1 1,0 0-1,0 0 1,0-1-1,0 1 0,-1 0 1,1 0-1,0-1 1,0 1-1,0 0 1,0 0-1,0-1 1,0 1-1,0 0 0,0 0 1,-1-1-1,1 1 1,0 0-1,0 0 1,0 0-1,0-1 1,-1 1-1,1 0 1,0 0-1,0 0 0,0 0 1,-1 0-1,1-1 1,0 1-1,0 0 1,-1 0-1,1 0 1,0 0-1,0 0 0,-1 0 1,1 0-1,0 0 1,0 0-1,-1 0 1,1 0-1,0 0 1,0 0-1,-1 0 0,1 0 1,0 0-1,0 0 1,-1 0-1,1 0 1,0 1-1,-1-1 1,-10 11-175,10-10 157,-4 6-5,0 0 0,0 1 0,1 0-1,0-1 1,1 1 0,-1 1-1,1-1 1,-2 14 0,1-8 10,-59 276 141,38-107 317,23-143-432,1 1 0,7 64 0,-2-84-1569,0 0 0,10 27 1,-1-12-1144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29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10 3328,'0'0'1061,"-10"-9"2219,8 9-3044,0-1-1,0 1 1,0 0-1,0 0 1,0 0 0,1 0-1,-1 1 1,0-1-1,0 1 1,0-1 0,0 1-1,0-1 1,-2 2-1,-32 15 1025,29-14-954,-44 24 1038,-95 67 0,143-92-1354,-1 1 0,1-1 0,0 1 0,0 0 0,1 0 0,-1 0 0,1 0 1,-1 0-1,1 1 0,0-1 0,0 1 0,-2 6 0,3-8 15,1 0 0,0 1 0,-1-1 0,1 1-1,0-1 1,0 1 0,0-1 0,0 0 0,1 1 0,-1-1 0,1 1 0,-1-1 0,1 0-1,0 1 1,0-1 0,0 0 0,0 0 0,0 0 0,0 0 0,1 0 0,2 4 0,6 4 66,-1 0 1,1-1 0,1 0-1,0-1 1,17 10 0,64 29 179,3 2 395,-94-48-633,5 3 83,1 1 1,-1-1-1,11 11 0,-15-14-66,-1 0 0,0 0-1,-1 0 1,1 0-1,0 0 1,0 1 0,0-1-1,-1 0 1,1 0-1,0 1 1,-1-1 0,1 0-1,-1 1 1,0-1-1,1 1 1,-1-1 0,0 1-1,0-1 1,0 0-1,0 1 1,0-1 0,0 1-1,0-1 1,-1 1-1,1-1 1,-1 0 0,0 3-1,-3 2 48,0-1-1,0 1 1,0-1-1,-1 0 1,0 0-1,0 0 1,0-1-1,0 0 1,-10 6-1,-7 3 112,-28 12 0,-17 2 187,60-24-413,-1-1-1,0 0 1,0-1 0,1 0 0,-1 0-1,-15-1 1,21 0-82,1 0 0,0 0 0,0 0 0,-1 0 0,1 0 0,0-1 1,0 1-1,0 0 0,0-1 0,0 1 0,0-1 0,-1 0 0,1 1 0,0-1 0,0 0 0,1 1 0,-1-1 0,-1-1 0,1 1-81,1 1 0,0-1 0,-1 0 0,1 0 0,0 0-1,0 1 1,0-1 0,0 0 0,-1 0 0,1 0 0,0 0 0,0 0-1,1 1 1,-1-1 0,0 0 0,0 0 0,0 0 0,0 0 0,1 0-1,2-5-978,0 0-1,0 0 0,1 1 0,0 0 0,5-6 0,-7 8 915,23-26-2811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29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48 297 7712,'-8'3'3520,"8"9"-3072,-5-4 1312,5 3-1056,-3 5-64,-2 4-416,-3 2 64,8 6-192,-10 0-160,10-1 0,-8-4-1792,8-4 992</inkml:trace>
  <inkml:trace contextRef="#ctx0" brushRef="#br0" timeOffset="1">45 34 4992,'0'-19'2240,"0"16"-1952,-5-1 1600,0 0-1504,10 4-224,-5-4-704,0 8 288,5 4-1280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29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4640,'-7'14'1504,"6"-3"-912,4 22 1169,-2 0 0,-1-1 1,-5 44-1,4-70-1445,-2 6 135,1-1 1,0 1 0,1-1-1,0 1 1,1-1 0,2 14-1,-2-24-414,0-1 0,0 0 1,0 0-1,0 1 0,0-1 0,0 0 0,0 0 0,0 1 0,0-1 0,0 0 1,0 0-1,0 1 0,0-1 0,0 0 0,1 0 0,-1 0 0,0 1 1,0-1-1,0 0 0,0 0 0,1 0 0,-1 1 0,0-1 0,0 0 0,1 0 1,-1 0-1,0 0 0,7-4 288,6-8-148,-1-2 0,19-25-1,13-17-332,-34 45 166,0 1 1,1-1-1,1 2 1,-1-1 0,2 2-1,17-11 1,-27 18 35,0-1 1,0 1-1,1-1 1,-1 1 0,0 0-1,1 0 1,-1 1-1,1-1 1,-1 1-1,1-1 1,0 1-1,-1 0 1,1 1 0,-1-1-1,1 1 1,-1-1-1,1 1 1,-1 0-1,1 0 1,-1 1 0,0-1-1,0 1 1,1-1-1,-1 1 1,0 0-1,0 0 1,-1 1 0,1-1-1,0 0 1,-1 1-1,0 0 1,3 3-1,3 5 97,-1 0-1,0 0 0,0 1 0,-1 0 0,-1 0 0,4 13 1,18 81 56,-19-70-626,-5-19 43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3:53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8 1664,'-4'4'6260,"-15"12"-5440,10-9 302,6-6-1051,0 1 0,0-1 0,0 0 0,0 0 0,0 0 0,0 0 0,0 0 0,0-1 0,0 0-1,0 1 1,-1-1 0,1 0 0,-6-1 0,-3 0 131,10 2-184,0 0-1,0 0 1,0 0 0,0 0-1,0 0 1,1 1 0,-1-1-1,0 1 1,1-1 0,-1 1-1,-1 1 1,-12 11 197,-24 17 179,38-30-384,0 0 0,0 0 0,0 0 0,1 0 0,-1 0 0,0 0 0,1 0-1,-1 0 1,1 1 0,-1-1 0,1 0 0,0 0 0,-1 2 0,-5 11 177,4-11-160,1 0 1,-1-1 0,0 1 0,1 0 0,0 0 0,0 0 0,-1 4-1,1-4-13,0 0-1,0 0 1,-1 0-1,1 0 1,-1-1-1,1 1 1,-4 5-1,3-7-11,0 1-1,1 0 1,-1 0-1,1-1 1,-1 1-1,1 0 1,0 0-1,0 1 1,0-1 0,0 0-1,0 0 1,0 0-1,1 1 1,-1-1-1,1 0 1,0 1-1,-1-1 1,1 0-1,0 1 1,1 2-1,0 0 69,0 1-1,-1-1 0,1 11 1,1 7-113,0-12 80,1 0 1,1 0-1,0 0 0,1-1 1,0 0-1,0 1 0,12 14 1,-15-21-5,7 9 17,1 1 0,0-2 1,23 23-1,-12-15 83,-13-13-67,-1 0 0,15 9 0,-4-3 47,-14-10-62,1 0 0,-1 0-1,0 0 1,1-1 0,-1 0 0,1 0 0,0 0-1,0 0 1,0-1 0,6 2 0,-6-2 26,0 0 1,0-1-1,0 1 1,0-1-1,0 0 1,0-1-1,1 1 1,-1-1-1,0 0 1,0 0-1,0-1 1,-1 1 0,1-1-1,8-4 1,-3 0-29,0-1 1,0 0-1,0 0 1,-1-1-1,0 0 1,12-15-1,4-11 94,-11 16-79,25-28 1,-24 28 85,-1 0 1,0-1-1,-1 0 0,-1-1 0,17-40 0,-25 53-111,-1-1-1,0 0 1,0 0-1,-1 0 0,2-12 1,-4 17-29,0-1 1,0 0-1,0 0 1,0 1 0,-1-1-1,1 0 1,-1 1 0,0-1-1,0 0 1,0 1-1,-1-1 1,1 1 0,-1-1-1,-3-4 1,0 2-17,-1-1 0,0 1 0,0 0 0,0 1 0,-1-1-1,-12-7 1,-16-14-213,32 24 192,-1 0-1,1 0 0,-1 0 0,0 0 0,0 0 1,0 1-1,0 0 0,0 0 0,0 0 0,-1 0 1,1 1-1,-1-1 0,-7 0 0,3 1-45,9 1 63,-1-1 0,0 1 0,0 0 0,1 0 0,-1 0 1,0 0-1,0 0 0,1 0 0,-1 0 0,0 0 0,0 0 1,1 1-1,-1-1 0,0 0 0,0 0 0,1 1 0,-2 0 1,-26 3-189,24-2 178,1 0-1,-1 0 1,1 0-1,-1 1 1,1-1-1,0 1 1,0 0-1,-4 5 1,2-4-18,1 1 0,-1-1 0,0 1 1,-9 4-1,10-6-18,-1 0 0,1 0 1,1 0-1,-1 1 0,0-1 0,1 1 1,0 0-1,0 0 0,0 0 1,0 0-1,0 0 0,1 1 0,0-1 1,0 1-1,0-1 0,1 1 0,-1 0 1,1 0-1,-1 9 0,0 2 17,0-8 26,1 0-1,0 1 1,1-1-1,0 13 1,2 14 13,-2 44 0,0 17 0,0-95 0,7 159 506,-6-149-499,0 0 1,3 13-1,1 7 153,7 36 122,-3-20-111,2-6 394,-10-33-462,1-1-1,0 0 0,0 0 1,6 14-1,-4-11 869,-4-20-310,0 5-1889,0 0 1,-1 1-1,1-1 0,-3-7 1,-1 2-1477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4:45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83 2720,'-1'1'109,"0"-1"-50,1 0 1,0 1-1,-1-1 0,1 0 1,0 0-1,-1 1 1,1-1-1,-1 0 0,1 0 1,0 1-1,-1-1 1,1 0-1,-1 0 0,1 0 1,-1 0-1,1 0 1,-1 0-1,1 0 0,-1 0 1,1 0-1,-1 0 1,1 0-1,0 0 0,-1 0 1,0-1-1,1 1 160,-1 0-1,0 0 1,1 0-1,-1 0 1,0 0-1,1 0 1,-1 1-1,1-1 1,-1 0-1,0 0 1,1 0-1,-1 1 1,1-1-1,-1 0 1,1 0-1,-2 1 438,1 1-437,-13 10 1654,3-2-250,11-10-1574,0 0 0,0 0 0,0 0 1,-1 1-1,1-1 0,0 0 1,0 0-1,-1 0 0,1 0 1,0 1-1,-1-1 0,1 0 0,0 0 1,0 0-1,-1 0 0,1 0 1,0 0-1,-1 0 0,1 0 0,0 0 1,-1 0-1,1 0 0,0 0 1,-1 0-1,1 0 0,0 0 0,0-1 1,-1 1-1,1 0 0,0 0 1,0 0-1,-1 0 0,1 0 0,-1-1 1,1 0-24,0 1 0,0-1 0,0 1 0,1-1 0,-1 1 0,0-1 1,0 0-1,0 1 0,0-1 0,1 1 0,-1-1 0,0 1 0,0-1 0,1 1 0,-1-1 1,0 1-1,1-1 0,-1 1 0,1-1 0,-1 1 0,0 0 0,1-1 0,0 0 1,10-7 32,0 0 0,0 0 1,1 1-1,18-9 1,55-20 419,-56 25-279,-28 10-174,1 0 1,-1 1 0,1-1-1,0 0 1,-1 1-1,1 0 1,0-1 0,-1 1-1,1 0 1,0 0 0,-1 0-1,1 0 1,0 0 0,-1 0-1,1 0 1,0 1 0,-1-1-1,1 1 1,0-1 0,-1 1-1,1-1 1,-1 1 0,1 0-1,-1 0 1,2 1 0,0 1 110,0 1 0,0 0 0,0-1 0,-1 1 0,0 0 0,1 0 0,1 7 0,-1-5 65,0 0 0,0 0 0,6 8 0,2 2-82,-8-11-12,1 0-1,-1 0 0,1-1 0,0 1 0,5 4 0,-7-8-72,-1 0 0,1 0 0,-1-1 0,0 1 0,1 0 0,0-1 0,-1 1 1,1-1-1,-1 1 0,1-1 0,0 1 0,-1-1 0,1 0 0,0 0 0,-1 0 0,1 0 0,0 0 1,-1-1-1,1 1 0,-1 0 0,1-1 0,0 1 0,1-1 0,7-3 42,-1-1 0,1 1-1,13-11 1,9-11-4016,-20 18 2201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4:46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3 172 3072,'0'-2'457,"-1"0"0,1-1 0,-1 1 0,1-1 0,0 1 0,0 0 0,0-1 0,0 1 0,0 0 0,1-1 0,-1 1 0,1 0 0,-1-1 0,1 1 0,0 0 0,1-3 0,3-6 767,13-20 0,-10 18-551,-4 7-522,0 0-1,0 0 0,1 1 1,-1-1-1,1 1 1,0 0-1,1 0 0,-1 1 1,1 0-1,0-1 1,0 2-1,0-1 0,1 1 1,8-3-1,-13 5-105,1 1 0,-1 0 1,1 0-1,-1 0 0,0 0 0,1 1 0,-1-1 0,1 0 0,-1 1 0,0 0 0,1 0 1,-1-1-1,0 1 0,0 1 0,0-1 0,0 0 0,0 0 0,0 1 0,3 2 0,4 4 283,0 1 0,12 14-1,-17-17-121,1 0-88,-2 0-1,1 1 1,5 12 0,-6-12-17,0 0 0,1 0 0,0 0 0,6 8 0,-9-14-70,0 1 1,0-1-1,1 0 0,-1 1 0,1-1 0,-1 0 0,1 0 0,-1 0 0,1 0 0,0 0 0,-1-1 0,1 1 0,0 0 0,-1-1 0,1 1 0,0-1 0,0 0 0,0 1 0,0-1 0,-1 0 0,1 0 0,3-1 0,0 0-14,0 0 0,0 0-1,0-1 1,0 0-1,0 0 1,0 0-1,0-1 1,-1 0-1,1 0 1,-1 0 0,0 0-1,0 0 1,7-8-1,2-5-2188,0 0 0,13-23 1,-18 27-132,9-8-534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4:47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12 2720,'0'-11'8037,"-9"15"-6144,1 4-1516,-1 0 0,1 1 0,1 0 0,0 0 0,0 1 0,1-1-1,0 2 1,0-1 0,1 1 0,1-1 0,-5 18 0,8-22-333,0 0 1,1 1 0,0-1-1,0 0 1,0 1-1,3 10 1,12 39 132,-10-39-160,-1-2 31,1-1 0,1 1 0,0-1 0,1 0 0,0-1 0,2 0 0,-1 0 0,15 16 0,-19-25-10,0 0-1,0 0 0,0 0 0,1-1 0,-1 0 1,1 0-1,0 0 0,0 0 0,0-1 1,0 0-1,10 3 0,-7-3 14,-1-1 1,1 0-1,0 0 1,-1-1-1,1 0 1,0-1-1,13-2 1,-3-1 46,-1-1 0,0-1 1,0-1-1,0 0 0,-1-1 1,21-14-1,-1-2 12,-1-2 0,-2-1 0,0-2 0,45-52-1,-70 72-41,0-1-1,-1 0 0,0 0 0,-1-1 0,6-12 0,-9 18-49,-1 0-1,-1-1 1,1 1-1,0-1 0,-1 1 1,0-1-1,-1 0 1,1 1-1,-1-1 0,0 0 1,-1 1-1,-1-11 1,2 14-30,-1-1 1,0 1 0,1 0 0,-1 0-1,0 0 1,0-1 0,-1 1 0,1 0 0,0 0-1,-1 1 1,1-1 0,-1 0 0,0 0-1,1 1 1,-1-1 0,0 1 0,0-1-1,0 1 1,0 0 0,0 0 0,0 0-1,-1 0 1,1 0 0,0 0 0,0 1-1,-1-1 1,1 1 0,0-1 0,-5 1 0,0 0-29,0 0 0,-1 1 1,1 0-1,0 0 1,0 0-1,0 1 1,0 0-1,-11 5 0,7-2 75,0 1 0,1 0 0,-1 0 1,2 1-1,-1 0 0,1 1 0,0 0 0,0 0 0,-10 13 0,14-13 25,0-1 1,0 1 0,1 0-1,0 0 1,0 0 0,1 1 0,0-1-1,0 1 1,1 0 0,0 0-1,1 0 1,0 0 0,0 11-1,2-4-5,0-1 0,1 1 0,1 0 0,0-1 0,1 0-1,1 1 1,0-2 0,1 1 0,0 0 0,16 23 0,-11-21 7,1-1 1,1 0 0,0-1 0,1 0-1,0-1 1,2 0 0,-1-2 0,20 13-1,-29-21-57,0-1-1,1 1 0,-1-1 0,1 0 1,0-1-1,13 4 0,-15-6-254,-1 1 0,0-1 0,1 0 0,-1 0 0,0 0 0,0 0-1,1-1 1,-1 0 0,0 0 0,0 0 0,0 0 0,0-1 0,4-1-1,3-3-2160,-1 0-1,14-11 1,-17 11 734,20-14-2435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5:56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10 2400,'10'-9'11248,"-42"16"-10160,-21 13 100,-52 23-39,93-37-1080,1 1 0,0 0 0,0 0 0,1 1 0,0 1 1,-16 16-1,22-20-48,0 0-1,0 0 1,1 0 0,-3 7 0,5-10-16,0-1 1,0 1 0,0 0 0,1-1-1,-1 1 1,1 0 0,-1 0 0,1-1-1,0 1 1,0 0 0,0 0 0,0 0 0,0-1-1,0 1 1,0 0 0,1 0 0,-1 0-1,2 3 1,0-2 18,1 1 0,-1-1-1,1 1 1,0-1 0,0 0 0,0 0 0,1-1-1,-1 1 1,1-1 0,-1 1 0,1-1-1,7 3 1,6 2 206,29 7-1,25 3 105,17 4 125,-73-17-186,-1 2-1,0-1 0,24 14 1,-36-18-206,0 0 0,0 1 1,0-1-1,-1 0 0,1 1 1,0-1-1,-1 1 0,1-1 1,-1 1-1,0 0 0,1-1 1,-1 1-1,0 0 0,0 0 1,0 0-1,0 0 0,-1 0 1,1 0-1,0 0 0,0 4 1,-1-2 11,-1-1 1,1 0 0,0 0 0,-1 0 0,0 0 0,1 0 0,-1 0 0,0 0 0,-1 0 0,1 0 0,-1 0 0,1 0 0,-4 4 0,0-1-7,-1-1 0,1 1 0,-1-1 0,0 0 0,0 0 0,-1-1 0,-8 5 0,0 1 20,1-1-126,0-1 0,-1 0 0,-26 10 0,25-13-2210,-29 5 0,36-9-1838,26-9-3342,0 0 5194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5:56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7 4224,'-1'0'54,"1"0"1,0 0-1,0 0 0,0-1 1,0 1-1,0 0 1,0 0-1,0 0 0,0-1 1,0 1-1,0 0 1,0 0-1,0 0 0,0-1 1,0 1-1,0 0 1,0 0-1,0 0 0,0-1 1,0 1-1,1 0 0,-1 0 1,0 0-1,0 0 1,0-1-1,0 1 0,0 0 1,0 0-1,1 0 1,-1 0-1,0-1 0,0 1 1,0 0-1,0 0 1,1 0-1,-1 0 0,0 0 1,0 0-1,0 0 1,1 0-1,-1 0 0,3 2 1382,-3-2-1295,1 1 0,-1-1 1,0 0-1,0 1 0,0-1 1,0 0-1,0 1 0,1-1 1,-1 1-1,0-1 0,0 0 1,0 1-1,0-1 0,0 1 1,-8 62 5271,2-26-4606,-2-1 1,-2 0-1,-1 0 1,-17 38-1,-43 85 875,-2 4-799,24-22-88,43-121-720,2 0 0,0 1-1,1-1 1,2 1-1,0 28 1,1-43-62,1-1 0,-1 1 1,1 0-1,1 0 0,-1-1 0,1 1 0,0-1 1,0 1-1,1-1 0,-1 0 0,1 0 0,1 0 1,-1 0-1,1 0 0,-1-1 0,1 0 0,0 1 1,1-1-1,-1-1 0,7 5 0,6 3 83,1-1 0,0-1 0,0-1 0,0-1 0,1 0 0,1-1 0,-1-1 0,1-1 0,0-1 0,-1 0 0,28-1 0,-39-3-736,-1 1-1,1-1 0,-1-1 1,15-3-1,-12 2-1974,-1 2 609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5:57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64 6464,'-50'-42'9828,"50"42"-9707,10-5 1652,-7 4-1314,15-3 425,0 0 0,1 1-1,-1 1 1,1 0 0,19 2 0,-15 0-465,229-1 1552,-116 2-6454,-113-1 2179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52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324 487 2976,'8'-9'1041,"-7"8"-896,0 0 0,0-1 0,0 1 0,1 0 0,-1-1 0,0 1 0,1 0 0,-1 0 0,2-1 0,-2 2-76,-1 0 0,0 0 0,1 0 0,-1 0 0,1 0 1,-1-1-1,0 1 0,1 0 0,-1 0 0,0 0 0,1-1 1,-1 1-1,0 0 0,0-1 0,1 1 0,-1 0 0,0 0 1,0-1-1,1 1 0,-1 0 0,0-1 0,0 1 0,0-1 1,0 1-1,1 0 0,-1-1 0,0 1 0,0 0 0,0-1 1,0 1-1,0-1 0,0 1 0,0 0 0,0-1 0,0 1 1,0-1-1,0 1 0,-1 0 0,1-1 0,0 1 0,0-1 1,0 1-1,0 0 0,-1-1 0,1 1 0,0-1 0,-1 0 69,0 0 0,0 0 0,0-1-1,0 1 1,-1 0 0,1 0 0,0 0-1,0 1 1,-1-1 0,1 0 0,0 0-1,-1 1 1,1-1 0,-3 0 0,-4-1-49,0 0 0,1 1 0,-1 0-1,0 1 1,0 0 0,0 0 0,0 0 0,0 1 0,0 0 0,-13 4 0,11-1-58,0-1 0,1 2 0,0-1 0,0 1 0,0 0 0,0 1 0,-12 11 1,8-5-57,0 1 0,1 1 1,0 0-1,2 1 1,-1 0-1,2 1 1,0-1-1,1 2 1,-8 21-1,15-37 23,-8 25-64,-7 29 0,14-48 123,1 0 0,0 0 0,0 0 0,1 0 1,0 1-1,0-1 0,0 0 0,1 0 0,3 11 0,-4-16-8,1 1 0,0 0 0,0-1 0,0 1 0,1-1 0,-1 0 0,1 1 0,-1-1 0,1 0 0,0 0 0,0 0 0,0 0 1,0 0-1,0 0 0,0-1 0,0 1 0,1-1 0,-1 1 0,0-1 0,1 0 0,-1 0 0,1 0 0,0 0 0,4 0 0,-2 0 17,0-1 0,1 0 0,-1 0 0,0-1 0,0 1 0,0-1 0,0 0 0,0 0 0,0-1 0,0 0 0,0 1 0,0-2 0,5-2 0,5-5 98,-1 1 1,-1-2 0,23-21 0,33-44 306,-9 3 23,68-110-1,-114 160-433,-1-1 0,-2-1 0,-1 1 0,0-2 0,8-37 0,-11 27-129,-1 0 0,-2 0 1,0-49-1,-4 76-81,0 0 0,0 0 0,-1 0-1,-1-1 1,-2-11 0,4 21 124,-1-1 1,1 1 0,0-1-1,0 1 1,0 0-1,0-1 1,0 1-1,-1-1 1,1 1 0,0-1-1,0 1 1,0 0-1,-1-1 1,1 1-1,0-1 1,-1 1 0,1 0-1,0 0 1,-1-1-1,1 1 1,-1 0-1,1-1 1,0 1 0,-1 0-1,0 0 1,1 0-10,-1 0 0,1 0-1,-1 0 1,1 1 0,-1-1 0,1 0 0,-1 0 0,1 1 0,0-1 0,-1 0 0,1 1 0,-1-1 0,1 1-1,0-1 1,-1 0 0,1 1 0,0-1 0,-1 2 0,-11 28-686,11-29 722,-15 54 83,1 0 0,3 1 0,2 1 0,-2 79 0,10-89 144,3 0 0,2 0-1,2-1 1,2 1 0,23 84 0,-26-118-278,1-1 0,0 1 0,0-1 0,1 0 1,9 13-1,-16-52-9411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5:58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259 634 5056,'-8'-5'8507,"0"19"-6960,4-4-369,-93 146 4355,21-39-3670,61-91-1483,1 0 1,-16 45 0,28-67-363,1 0 0,0 0 0,0 0 0,0 0 0,1 0 0,-1 0 0,1 1 0,0-1-1,0 0 1,1 7 0,0-10-22,-1 0-1,1 1 1,-1-1-1,1 0 1,0 1-1,0-1 1,-1 0-1,1 1 0,0-1 1,0 0-1,0 0 1,0 0-1,0 0 1,0 0-1,1 0 1,-1 0-1,0-1 0,0 1 1,1 0-1,-1-1 1,0 1-1,1 0 1,-1-1-1,1 0 1,-1 1-1,1-1 0,-1 0 1,1 0-1,-1 0 1,1 0-1,-1 0 1,1 0-1,2-1 1,4 0-96,0 0 1,1-1-1,-1 1 1,0-2 0,0 1-1,0-1 1,-1-1-1,1 1 1,10-8 0,-7 3-48,-1 0 0,0 0 0,0-1 1,-1 0-1,12-16 0,-2-2-56,-2 0 0,-1-1-1,-1 0 1,13-35 0,15-56 475,-35 98 234,-5 14-23,-5 13 512,-17 62-102,-18 111 1,35-167-927,1-1 1,0 1-1,1 0 1,0-1-1,2 15 1,-2-23 28,1 0-1,-1 1 1,1-1 0,0 0 0,0 0-1,0 0 1,1 1 0,-1-1-1,1 0 1,-1-1 0,1 1-1,0 0 1,0 0 0,0-1 0,0 1-1,1-1 1,-1 0 0,1 0-1,-1 0 1,1 0 0,0 0-1,6 2 1,-7-3-36,0-1 0,0 0 0,0 0 0,0 0 0,0 0 0,0 0 0,0 0 0,0-1 0,0 1 0,0 0 0,0-1 0,0 0 0,0 0 0,0 1 0,-1-1 0,1 0 0,0 0 0,-1-1 0,1 1 0,0 0 0,2-3 0,3-3-281,1-1-1,11-15 0,-6 2 54,-1 0-1,-1 0 1,0-1-1,11-40 1,2-1 53,63-137-159,5-24 593,27-163-22,-117 380-183,-1 6 17,-1-1 1,1 1-1,-1 0 0,1 0 1,-1 0-1,0-1 0,1 1 1,-1 0-1,0 0 0,0-1 1,0 1-1,0 0 1,0 0-1,0-1 0,0 1 1,0 0-1,-1 0 0,1-1 1,0 1-1,-1-1 0,-2 2 190,0 6-20,-22 45 375,-31 102 0,21-54-6,18-51-428,2 0 0,3 2 0,1 0 0,3 0 0,2 1 0,2 0 0,4 75 0,1-109-144,1 0 1,0 0-1,8 23 0,-8-32 3,0-1 0,1 0-1,1 0 1,-1 0 0,1 0-1,0 0 1,0-1 0,1 0-1,8 10 1,-11-15 1,0 1 0,0 0 0,1-1 1,-1 1-1,0-1 0,0 0 0,1 1 0,-1-1 0,1 0 0,-1-1 0,1 1 0,-1 0 0,1-1 0,-1 1 0,1-1 0,0 0 0,-1 0 1,1 0-1,-1 0 0,1 0 0,0-1 0,-1 1 0,1-1 0,-1 0 0,4-1 0,1-1-43,0 0 1,0-1-1,0 0 0,0 0 0,-1-1 1,0 0-1,7-6 0,9-13-186,-1 0 0,-1-1 0,29-48 0,18-24 165,-54 80 143,-9 11 65,1 0 0,0 1-1,0-1 1,7-5 0,-12 10-127,1 1 1,-1-1-1,1 1 0,-1 0 0,0-1 0,1 1 0,-1 0 1,1 0-1,-1-1 0,1 1 0,-1 0 0,1 0 0,-1 0 0,1-1 1,-1 1-1,1 0 0,-1 0 0,1 0 0,-1 0 0,1 0 1,-1 0-1,1 0 0,-1 0 0,1 0 0,-1 0 0,1 1 1,-1-1-1,1 0 0,-1 0 0,1 0 0,-1 0 0,1 1 1,-1-1-1,1 0 0,-1 1 0,0-1 0,1 0 0,-1 1 1,1-1-1,-1 0 0,0 1 0,0-1 0,1 1 0,-1-1 1,0 1-1,1-1 0,-1 1 0,0-1 0,0 1 0,0-1 1,0 1-1,0-1 0,0 1 0,1 0 0,0 5 141,0 1 1,0-1-1,0 11 0,-1-13-84,2 71 771,-2-27-518,9 60-1,6 22-563,-15-129 103,0-1 0,0 1 0,0-1-1,0 1 1,0-1 0,0 1 0,0-1-1,0 1 1,1-1 0,-1 1 0,0-1 0,0 1-1,0-1 1,0 0 0,1 1 0,-1-1 0,0 1-1,1-1 1,-1 1 0,0-1 0,1 0 0,-1 1-1,0-1 1,1 0 0,-1 0 0,1 1 0,20-27-11136,-17 13 9988,2-19-3333,3-4 1632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5:58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28 7712,'-13'-11'3520,"0"8"-1536,13-2-1376,-5 2-384,10 3-160,-5-5-2080,0 10 1120,21 3-4224</inkml:trace>
  <inkml:trace contextRef="#ctx0" brushRef="#br0" timeOffset="1">374 95 4576,'18'6'1450,"-17"-5"-1408,-1-1 0,1 0-1,-1 1 1,1-1-1,-1 0 1,1 1-1,-1-1 1,0 1-1,1-1 1,-1 0-1,0 1 1,0-1-1,1 1 1,-1-1 0,0 1-1,0-1 1,1 1-1,-1-1 1,0 1-1,0-1 1,0 1-1,0 0 1,0-1-1,0 1 1,0-1-1,0 1 1,0-1 0,0 1-1,-1 0 125,1 2 366,0 0 0,-1 1 0,0-1 1,0-1-1,0 1 0,0 0 0,0 0 0,-1 0 0,1 0 0,-4 3 0,-1 4 804,-42 76 4254,26-50-3839,2 0 0,-16 42 0,34-73-1678,0 0 0,1 0 0,-1 0 0,1 0 0,1 1 0,-1-1 0,1 0 0,-1 1 0,2-1 0,-1 0 0,2 10 0,-1-12-76,0 0 1,0 0-1,0-1 1,0 1-1,1 0 1,-1-1-1,1 1 1,0-1-1,0 0 1,0 1-1,0-1 1,0 0-1,0 0 1,1 0-1,-1 0 1,1-1-1,-1 1 1,1-1-1,-1 1 1,1-1-1,5 1 1,4 2-579,0-1 0,0-1 0,0 0 0,1-1 0,-1 0 0,24-2 0,-22 0-1398,0-1 0,-1 0-1,18-6 1,0-1-1055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5:58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17 9728,'-44'-17'7135,"53"22"-6271,8-1 1344,9 4-1280,28-8-96,7 3-512,27-3-448,-5 0 64,4 5-4864,-7 3 2721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5:59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21 954 4640,'-1'2'246,"1"1"0,-1-1 1,-1 0-1,1 0 0,0 0 1,-1 0-1,1 0 0,-1 0 1,1 0-1,-3 2 0,3-4-143,1 0 0,0 1 0,-1-1 0,1 0-1,0 1 1,0-1 0,-1 1 0,1-1 0,0 0 0,0 1 0,0-1-1,-1 1 1,1-1 0,0 1 0,0-1 0,0 1 0,0-1-1,0 1 1,0-1 0,0 1 0,0-1 0,0 1 0,0-1 0,0 0-1,0 1 1,0-1 0,0 1 0,1-1 0,-1 1 0,0-1 0,0 1-1,0-1 1,1 0 0,-1 1 0,0-1 0,1 1 0,-1-1 0,0 0-1,1 1 1,-1-1 0,0 0 0,1 0 0,-1 1 0,1-1 0,-1 0-1,0 0 1,1 0 0,-1 1 0,1-1 0,-1 0 0,1 0 0,-1 0-1,1 0 1,-1 0 0,1 0 0,2 0 14,0-1 0,0 1 1,0-1-1,0 0 0,0 0 0,-1 0 1,1 0-1,0 0 0,-1-1 1,1 1-1,-1-1 0,1 0 0,-1 1 1,0-1-1,0 0 0,0 0 0,0-1 1,0 1-1,2-3 0,1-1 39,70-79 507,57-61-280,-115 127-359,123-138 157,-116 127-116,-3-1-1,0-1 1,25-54-1,-10-4 987,42-169 0,-75 238-443,-3 21-599,0 0 1,0-1-1,0 1 1,0 0-1,0 0 1,0 0 0,0 0-1,0 0 1,0 0-1,0 0 1,0-1-1,0 1 1,0 0-1,0 0 1,0 0 0,0 0-1,0 0 1,0 0-1,0 0 1,0-1-1,0 1 1,0 0-1,0 0 1,0 0-1,0 0 1,0 0 0,0 0-1,0 0 1,0-1-1,0 1 1,0 0-1,0 0 1,-1 0-1,1 0 1,0 0 0,0 0-1,0 0 1,0 0-1,0 0 1,0 0-1,0 0 1,0 0-1,0-1 1,-1 1 0,1 0-1,0 0 1,0 0-1,0 0 1,0 0-1,0 0 1,0 0-1,-1 0 1,1 0-1,0 0 1,0 0 0,0 0-1,-7 8 296,-9 22 67,-100 256 1501,100-236-1672,2 0 0,2 1 0,-10 103 0,21-123-129,1-1-1,5 41 1,-3-54-85,1 0 0,1-1 1,1 1-1,0 0 1,11 23-1,-13-35 25,0 1 0,0-1-1,1 0 1,-1 0 0,1 0 0,0 0-1,1-1 1,4 5 0,-7-8-16,0 1 0,0-1 0,0 0 0,0 0 0,0 0 0,0 0 0,0 0 0,1 0 0,-1 0 0,0-1 0,0 1 0,1-1 0,-1 0 0,0 0 0,1 1 0,-1-1-1,0-1 1,1 1 0,-1 0 0,0-1 0,1 1 0,-1-1 0,0 1 0,3-2 0,-1-1-43,0 1-1,0-1 1,0 0-1,0 0 1,0 0-1,0-1 0,-1 1 1,1-1-1,-1 0 1,4-6-1,2-5-122,11-25-1,16-42-85,19-39 288,-43 92 162,-5 13 198,-5 14 36,-3 7 222,-2 14-354,0 0 0,2 0-1,1 27 1,7 58-89,-7-102-199,2 13 15,1 0 0,0 0 1,5 15-1,-6-24-19,0 0-1,0-1 1,0 0 0,1 1 0,0-1 0,0 0-1,0 0 1,1-1 0,0 1 0,0-1-1,5 5 1,-8-8-188,1 0 0,-1 0 0,1 0 0,0-1 0,0 1 0,-1 0 0,1-1-1,0 1 1,0-1 0,0 0 0,0 0 0,-1 1 0,1-1 0,0 0 0,0-1 0,0 1 0,0 0 0,0-1-1,-1 1 1,1-1 0,0 1 0,0-1 0,-1 0 0,1 1 0,0-1 0,2-2 0,3-2-1086,0 0 1,0-1 0,-1 1 0,9-11-1,-12 12 778,0 1 0,0-1 0,-1 0 0,0 0 0,1 0 1,-2 0-1,1-1 0,0 1 0,-1 0 0,2-6 0,-2 1-246,0 0 0,0 0 1,-1 1-1,-1-18 0,-3 1-500,-1 1-1,-15-48 1,-35-67 4885,41 114-1626,-9-22 1879,20 42-3438,1 0 1,1 0-1,-1 0 0,1 0 1,0 0-1,-1-11 1,2 15-464,0 0 0,0 0 0,0 0 0,0-1 0,0 1 0,0 0 1,1 0-1,-1 0 0,0 0 0,1-1 0,-1 1 0,1 0 0,-1 0 1,1 0-1,-1 0 0,1 0 0,0 0 0,1-1 0,-1 1-116,-1 1 0,1 0-1,0-1 1,0 1 0,0 0-1,0-1 1,0 1 0,0 0-1,0 0 1,0 0 0,0 0 0,0 0-1,0 0 1,0 0 0,0 0-1,0 0 1,0 1 0,0-1-1,0 0 1,-1 1 0,1-1-1,0 0 1,2 2 0,14 8-1243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01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1075 4992,'-35'16'8200,"58"-37"-7040,-13 12-696,18-19 383,-1-2 1,40-56 0,-39 47 669,46-48 1,-70 84-1349,-1 0 0,0 0 0,1 0 0,0 0 0,0 0 0,6-3 0,-8 6-120,-1-1 0,0 1 1,0 0-1,0-1 0,0 1 1,1 0-1,-1 0 0,0 0 0,0 0 1,0 0-1,0 0 0,1 0 1,-1 0-1,0 0 0,0 1 0,0-1 1,0 0-1,1 1 0,-1-1 1,0 1-1,0-1 0,0 1 0,0 0 1,0-1-1,0 1 0,0 0 0,0 0 1,-1 0-1,3 1 0,-1 2 85,1 0-1,-1 0 0,0 0 1,0 1-1,0-1 0,0 0 1,-1 1-1,1 0 0,0 5 1,4 44 288,-6-45-348,6 87 262,-6-97-337,0 1 0,0 0 1,0 0-1,0 0 0,0 0 1,1-1-1,-1 1 1,0 0-1,0 0 0,0 0 1,0 0-1,0 0 0,0-1 1,1 1-1,-1 0 1,0 0-1,0 0 0,0 0 1,0 0-1,1 0 0,-1 0 1,0 0-1,0 0 1,0 0-1,1 0 0,-1 0 1,0 0-1,0 0 0,0 0 1,0 0-1,1 0 1,-1 0-1,0 0 0,0 0 1,0 0-1,1 0 0,-1 0 1,0 0-1,0 0 0,0 0 1,0 0-1,1 0 1,-1 1-1,0-1 0,0 0 1,0 0-1,0 0 0,0 0 1,1 0-1,-1 0 1,0 1-1,0-1 0,0 0 1,0 0-1,0 0 0,0 0 1,0 1-1,0-1 1,0 0-1,0 0 0,0 0 1,0 1-1,0-1 0,0 0 1,0 0-1,0 0 1,0 1-1,6-10-121,0 0-1,-1-1 1,-1 1-1,1-1 1,-1 0 0,4-17-1,-2 8 25,3-7 92,0 0-1,2 1 0,17-28 1,-27 51 14,0 1 1,-1 0 0,1 0 0,0-1 0,0 1-1,0 0 1,1 0 0,-1 0 0,2-2-1,-3 3 0,0 0-1,0 0 1,0 0-1,1 0 1,-1 0-1,0 0 1,0 0-1,0 0 0,0 0 1,0 0-1,1 0 1,-1 0-1,0 0 1,0 1-1,0-1 1,0 0-1,1 0 0,-1 0 1,0 0-1,0 0 1,0 0-1,0 0 1,0 0-1,0 0 1,1 1-1,-1-1 1,0 0-1,0 0 0,0 0 1,0 0-1,0 0 1,0 1-1,0-1 1,0 0-1,0 0 1,0 0-1,0 0 0,1 0 1,-1 1-1,0-1 1,0 0-1,0 0 1,0 0-1,0 1 1,-1 30 707,0-22-653,-8 76-62,9-85-2,0 0 0,0 0 0,0 0 0,0-1 1,0 1-1,0 0 0,0 0 0,1 0 0,-1 0 1,0 0-1,0 0 0,0 0 0,0 0 0,0 0 1,0 0-1,0 0 0,0 0 0,0 0 0,0 0 1,0 0-1,0 0 0,1 0 0,-1 0 1,0 0-1,0 0 0,0 0 0,0 0 0,0 0 1,0 0-1,0 0 0,0 0 0,0 0 0,0 0 1,0 0-1,0 0 0,0 0 0,1 0 0,-1 0 1,0 0-1,0 1 0,0-1 0,0 0 0,0 0 1,0 0-1,0 0 0,0 0 0,0 0 1,0 0-1,0 0 0,0 0 0,0 0 0,0 0 1,0 0-1,0 0 0,0 0 0,0 1 0,0-1 1,0 0-1,0 0 0,0 0 0,0 0 0,0 0 1,0 0-1,0 0 0,0 0 0,0 0 0,0 0 1,7-8-76,7-15-163,-13 21 177,7-10-47,0 0 0,15-17 0,-23 29 108,1-1 1,-1 1 0,1-1 0,-1 1 0,0-1-1,1 1 1,-1-1 0,1 1 0,-1 0 0,1-1-1,0 1 1,-1 0 0,1-1 0,-1 1-1,1 0 1,-1 0 0,1 0 0,0-1 0,-1 1-1,1 0 1,0 0 0,-1 0 0,1 0 0,0 0-1,-1 0 1,1 0 0,-1 0 0,1 0 0,0 1-1,-1-1 1,1 0 0,0 0 0,-1 1 0,1-1-1,-1 0 1,1 1 0,-1-1 0,1 0 0,-1 1-1,1-1 1,-1 1 0,1-1 0,-1 1-1,0-1 1,1 1 0,-1-1 0,0 1 0,1 0-1,1 3 32,1 0-1,-1 0 1,-1 0-1,1 1 1,1 6-1,4 24 269,-6-27-256,1 1 0,0 0 0,0-1 0,0 0 0,1 0 0,1 0 0,5 11 1,-8-18-48,0 0 0,0 1-1,0-1 1,0 0 0,0 0 0,0 0 0,1 0 0,-1 0 0,0 0 0,1 0 0,-1 0 0,1 0 0,-1-1 0,1 1 0,-1-1 0,1 1 0,-1-1 0,1 0 0,-1 1 0,1-1 0,0 0 0,-1 0 0,1 0 0,-1 0 0,1 0 0,3-1 0,3-1-48,0-1 1,0 1-1,-1-1 1,10-5-1,0 0-103,10-4 89,-9 4-19,0 1 0,1 0 0,20-4 0,-38 11 128,0 0 0,0 0 1,0 0-1,0 1 0,0-1 0,0 0 0,-1 0 0,1 1 0,0-1 0,0 1 1,0-1-1,0 1 0,0-1 0,-1 1 0,1 0 0,0-1 0,-1 1 0,1 0 0,0-1 1,0 2-1,11 8 155,-11-10-191,0 0-1,-1 0 1,1 0 0,-1 0 0,1 0-1,0 0 1,-1 0 0,1 0 0,0 0 0,-1 0-1,1-1 1,-1 1 0,1 0 0,-1 0-1,1-1 1,0 1 0,-1 0 0,1-1-1,-1 1 1,1 0 0,-1-1 0,0 1-1,1-1 1,-1 1 0,1-1 0,-1 0 0,19-22 67,-2-2 0,0 0 1,-2-1-1,16-38 1,-13 28-47,-9 9-27,-8 25 5,0 7 8,-2 8 28,-7 41 175,-8 83-132,14-115-115,2 0-1,1-1 1,0 1 0,6 26 0,-7-46 47,1 0 1,0 0 0,0 0-1,-1 0 1,1 0-1,0 0 1,1 0 0,-1 0-1,0-1 1,0 1-1,3 2 1,-4-4-14,1 1 1,0-1-1,-1 1 1,1-1-1,-1 1 0,1-1 1,0 1-1,-1-1 1,1 0-1,0 0 0,-1 1 1,1-1-1,0 0 1,-1 0-1,1 0 1,0 0-1,0 0 0,-1 0 1,1 0-1,0 0 1,0 0-1,-1 0 0,1 0 1,0 0-1,0 0 1,-1-1-1,1 1 0,0 0 1,-1 0-1,1-1 1,0 1-1,-1-1 1,1 1-1,-1-1 0,1 1 1,0-1-1,4-5 29,1-1 0,-2 1 0,1-1 0,6-12 0,1-11-48,15-51-1,-9 27 2,179-564-17,-187 581 153,-2 12 12,-2 0 1,0 0 0,-2-1 0,1-28 0,-6 46 52,-2 9-85,-5 14 17,-3 13-33,2 1 1,-8 36-1,-5 62-4,20-114-77,-9 62 167,-1 139 1,12-178-272,2 0 1,2 0 0,1 0 0,2-1 0,2 0-1,12 34 1,-18-62-314,0 0 0,0 0 0,0 0-1,1-1 1,0 1 0,1-1 0,-1 0 0,1 0 0,1-1 0,7 7-1,-11-10-99,0 0 0,1-1 0,-1 1 0,1-1-1,-1 0 1,1 1 0,0-1 0,0-1 0,-1 1-1,1 0 1,0-1 0,0 1 0,0-1 0,-1 0-1,1 0 1,0 0 0,0 0 0,0-1 0,0 1-1,0-1 1,-1 1 0,1-1 0,0 0 0,-1 0-1,1-1 1,0 1 0,-1 0 0,1-1 0,2-2-1,18-12-3576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01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 9888,'-13'-8'4480,"26"8"-3904,-5 0 1311,5 0-1151,13 0 128,10 0-512,7 0-448,1 3 32,0-3-1888,-4 0 1057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01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39 10400,'-39'-16'4704,"34"13"-4096,5-1 159,10 4-543,6-8-1215,7 3 511,12 2-4096,4 6 2496</inkml:trace>
  <inkml:trace contextRef="#ctx0" brushRef="#br0" timeOffset="1">1175 31 11712,'-43'8'5311,"30"11"-4607,8-10-320,5 2-352,0 0-2047,5 5 1087,0 4-4992,3 3 3296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02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50 10880,'-9'-8'4928,"9"0"-1729,4 8-2175,-4-6-768,0-2-192,0-4-4191,9 4 2271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05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408 553 3328,'-13'-15'13509,"2"10"-12000,-4-2-969,10 5-361,0 0 1,0 0 0,0 0 0,0 1 0,0 0 0,-1 0 0,-5-1 0,-4 2-30,1 0 0,-1 1 0,1 0 0,-1 1 0,1 0 0,0 2 0,0-1 0,0 2 0,0 0 0,-23 12 1,25-10-89,1 0 1,-1 0-1,2 1 1,-1 0-1,1 1 1,1 0-1,-1 0 1,2 1-1,-1 1 1,1-1 0,1 1-1,-8 16 1,13-24-74,1 0 1,-1 0-1,1 1 0,0-1 1,1 0-1,-1 1 1,0-1-1,1 0 1,0 1-1,0 5 1,0-7 4,1 0 1,-1 0 0,0-1 0,1 1 0,0 0 0,-1-1-1,1 1 1,0-1 0,0 1 0,0-1 0,0 1 0,0-1-1,0 1 1,0-1 0,0 0 0,1 0 0,-1 0 0,0 1-1,1-1 1,-1-1 0,1 1 0,-1 0 0,4 1 0,-1 0 11,1-1 0,0 0 0,0 0 0,0 0 0,0 0-1,0-1 1,0 0 0,10 0 0,2-3 40,21-5 0,-26 6-31,15-4 32,-1-2 1,1 0 0,39-20-1,-54 22-60,0 0-1,-1-1 0,0-1 0,0 0 1,-1 0-1,0-1 0,0-1 0,-1 1 1,14-20-1,-15 16 42,-1 0 0,0-1 0,-1 0 0,-1 0 0,6-21 0,-4 8 62,-2 1 0,2-32-1,-5 33-2,-1 0 1,-4-35-1,1 46-48,0-1 0,-2 1 0,1 0 0,-2 0 0,-7-18 0,6 20-41,0 0-1,-1 1 0,0 0 1,-1 0-1,0 0 0,0 1 1,-1 1-1,0-1 0,-1 2 1,0-1-1,-1 1 0,0 1 1,0 0-1,0 0 0,-14-5 1,14 7-41,-1 1 1,-1 0-1,1 1 1,-1 0 0,-14-1-1,20 4-148,1-1 0,0 1-1,0 1 1,0-1 0,0 1-1,0 0 1,0 0 0,0 1 0,0-1-1,1 2 1,-1-1 0,-10 6-1,15-7 1,-1 0-1,1 0 0,-1 0 0,1 0 0,0 0 1,0 0-1,-1 0 0,1 0 0,0 1 1,0-1-1,0 0 0,0 1 0,0-1 0,1 1 1,-1-1-1,0 1 0,1-1 0,-1 1 1,1 0-1,-1-1 0,1 1 0,0 0 0,0-1 1,0 1-1,0 1 0,0 0-204,1-1 1,0 1-1,0-1 1,0 0-1,0 1 0,0-1 1,0 0-1,0 0 1,1 0-1,-1 0 0,1 0 1,0 0-1,0 0 1,-1 0-1,1-1 0,3 3 1,28 18-2309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05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68 4064,'-2'-1'541,"-1"0"-1,0 0 1,1 0 0,-1 1-1,0-1 1,0 1 0,0-1-1,0 1 1,1 0 0,-1 0-1,0 0 1,0 0-1,0 1 1,0-1 0,1 1-1,-1 0 1,-3 1 0,3-1-298,0 1 0,0 0 0,0-1 1,0 2-1,1-1 0,-4 2 0,-1 4 250,0 0 1,1 0-1,-1 1 0,2 0 0,-8 12 1,-19 52 962,-7 39 247,35-97-1554,1 0 0,1 1 0,0 0 0,0-1 0,2 25 0,1-35-147,-1-1-1,1 1 1,0 0-1,0-1 0,0 1 1,1-1-1,-1 0 1,1 1-1,0-1 0,5 7 1,-5-9 9,0 1 0,0 0 0,1-1 0,-1 0 0,1 0 0,0 1 0,-1-2 0,1 1 0,0 0 0,0 0 0,0-1 0,0 0 0,0 1 0,1-1 0,3 0 0,5 1-44,0 0 0,0-1 0,0-1 0,0 0 0,-1-1-1,1 0 1,14-4 0,-4 0-158,-1-1 1,39-16-1,-44 15 100,-1-1 0,-1-1 0,1 0 0,-1-1 0,-1 0 0,21-21 1,-13 8 1,0-2 1,26-40 0,-32 42 106,-1-1 0,-2 0 1,0-1-1,-2 0 0,0-1 0,6-33 1,-14 52-15,0 0-1,-1 0 1,0 0 0,-1 0 0,1 0 0,-2-10-1,1 15 26,-1 0 0,1 0-1,0 0 1,-1 0 0,1 0 0,-1 0-1,0 0 1,1 1 0,-1-1-1,0 0 1,0 0 0,-2-2-1,2 3 10,0 1-1,0-1 0,0 0 0,0 0 0,-1 1 0,1-1 0,0 0 0,0 1 0,0-1 1,-1 1-1,1 0 0,0-1 0,0 1 0,-1 0 0,1 0 0,0 0 0,-1 0 0,1 0 1,0 0-1,-1 0 0,1 0 0,-2 1 0,-5 2 116,0-1 1,0 1-1,0 1 1,0 0-1,1 0 1,-1 0-1,1 1 1,-9 7-1,-2 4 107,0 1 0,0 1 1,2 1-1,-17 25 0,6-5 161,-28 59 1,47-83-312,1 0 0,0 0-1,2 1 1,-1 0 0,-4 28-1,10-39-100,-1 0 0,1 0 0,-1 0-1,1 0 1,1 0 0,-1 0 0,1 0 0,0 0-1,0 0 1,0 0 0,1-1 0,0 1 0,0 0-1,0-1 1,0 1 0,1-1 0,0 0 0,0 0-1,0 0 1,0 0 0,0 0 0,1-1 0,4 5 0,2-2-133,-1 1 0,1-2 0,1 1 0,-1-1 0,0-1 0,20 6 0,-8-5-1690,0 0 0,32 1 0,-6-1-922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53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79 3552,'-1'0'52,"1"0"0,0 0 0,0-1 0,-1 1 0,1 0 0,0 0 0,0-1 0,-1 1 0,1 0 0,0 0 0,-1 0 0,1 0 0,0-1 0,-1 1 0,1 0 0,0 0 0,-1 0 0,1 0 0,0 0 0,-1 0 0,1 0 0,0 0 0,-1 0 0,1 0 0,0 0 0,-1 0 0,1 0 0,0 0 1,-1 0-1,1 1 0,0-1 0,-1 0 0,1 0 0,0 0 0,-1 0 0,1 1 0,0-1 0,0 0 0,-1 0 0,1 1 0,0-1 0,0 0 0,0 0 0,-1 1 0,-19 18 1465,8-7-943,-6 2 236,2 1-1,-23 26 1,35-36-764,0 0 1,0 0-1,1 1 0,-1 0 0,1-1 1,1 1-1,-1 0 0,1 1 1,0-1-1,0 0 0,1 0 0,0 1 1,-1 10-1,2-13-12,1 0-1,-1 0 1,1-1 0,0 1-1,0 0 1,0 0 0,1-1 0,-1 1-1,1-1 1,0 1 0,0-1-1,0 0 1,1 1 0,-1-1-1,1 0 1,0-1 0,-1 1-1,1 0 1,0-1 0,1 0 0,-1 0-1,4 3 1,8 3 144,1-1 1,-1 0-1,27 7 1,-40-13-164,17 5 117,1-1-1,-1-1 1,1-1 0,0-1 0,0 0-1,0-2 1,36-3 0,-29-1 98,1-1-1,-2-1 1,1-2 0,-1-1-1,27-12 1,72-42 594,-108 53-692,-1-1-1,0-1 1,0 0 0,26-28-1,-37 35-117,-1 0-1,0-1 0,0 1 0,-1-1 0,1 0 0,-1 0 0,0 0 1,-1 0-1,0 0 0,0-1 0,0 1 0,0-1 0,-1 1 0,0-1 0,-1 1 1,0-1-1,0 0 0,0 1 0,0-1 0,-1 0 0,-1 1 0,1-1 0,-1 1 1,0-1-1,-4-8 0,5 13-54,-1-1-1,1 1 1,-1 0 0,0 0 0,0-1 0,0 1-1,0 1 1,0-1 0,0 0 0,-1 0 0,1 1-1,-1-1 1,1 1 0,-1 0 0,1 0-1,-1 0 1,0 0 0,0 0 0,1 1 0,-1-1-1,0 1 1,0-1 0,0 1 0,0 0 0,1 0-1,-1 1 1,-5 0 0,1 0-11,0 1 0,0 0 0,-1 0 0,1 0 0,0 1 0,1 0-1,-1 1 1,1-1 0,-8 7 0,-16 15-27,1 2 0,-32 41-1,58-66 100,-8 11 63,0 1 0,1 0 1,-16 27-1,21-30-10,1-1 0,0 1-1,1-1 1,0 1 0,0 0-1,-2 21 1,2 9 206,4 72 0,1-89-160,1 0 0,1 0 0,1-1-1,13 33 1,-8-25 149,2-2 0,1 0 0,22 34 0,-26-52 69,-8-11-326,-1 0 0,0 0 0,0 0 0,0 0-1,1 0 1,-1 0 0,0 0 0,0 0 0,1 0 0,-1 0 0,0 0 0,0 0 0,1 0-1,-1 0 1,0 0 0,0 0 0,0 0 0,1 0 0,-1 0 0,0 0 0,0 0-1,1 0 1,-1 0 0,0-1 0,0 1 0,0 0 0,1 0 0,-1 0 0,1-2-69,0 1 0,0-1 0,-1 1 0,1-1 1,0 0-1,-1 1 0,1-1 0,-1 1 1,1-4-1,3-9-476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06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26 177 4896,'-25'9'11392,"26"-8"-11061,1 1 1,0-1 0,0 0 0,-1 0 0,1 0 0,0 0-1,0 0 1,0 0 0,0 0 0,1 0 0,-1-1 0,0 0-1,4 1 1,4 0 59,0-1 0,16-2 0,226-46 1821,-236 45-2141,148-34 309,104-22-87,-1 15-529,-232 40-610,42 1-1,-66 3-169,-1 1-1,1 0 1,0 1 0,0 0-1,-1 0 1,1 1 0,18 9-1,0 6-1985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06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175 453 5312,'-3'0'378,"0"1"0,0-1 0,0 0 0,0 1 0,0 0 0,0 0 0,1 0 0,-1 0 0,0 0-1,1 0 1,-1 1 0,-4 3 0,-1 2 1009,0 0 0,-10 11 0,7-6-499,1-2-242,0 1-1,0 0 0,1 1 0,1 0 1,0 0-1,0 1 0,1 0 1,-9 25-1,16-37-608,-1 1 1,1-1-1,-1 0 1,1 1-1,0-1 0,-1 1 1,1-1-1,0 1 0,0-1 1,0 1-1,0-1 0,1 1 1,-1-1-1,0 1 1,1-1-1,-1 1 0,1-1 1,-1 1-1,1-1 0,0 0 1,1 3-1,-1-4-17,0 1-1,0 0 1,0 0-1,0-1 0,1 1 1,-1 0-1,0-1 1,1 1-1,-1-1 1,0 0-1,1 1 0,-1-1 1,0 0-1,1 0 1,-1 0-1,1 0 1,-1 0-1,0 0 1,1 0-1,-1-1 0,0 1 1,2-1-1,7-2 21,-1-1 0,0 0-1,0 0 1,-1-1-1,1 0 1,-1-1 0,0 0-1,-1 0 1,10-10-1,-9 9-35,3-4 29,0 0 0,-1-1 0,0 0 0,-1-1 0,-1 0 0,0-1 0,0 0 0,-2 0-1,10-30 1,-7 16 28,-2 0 1,-1-1-1,-1 0 0,1-40 0,-6 55-28,0-1 1,-1 1 0,0 0-1,-1-1 1,-1 1-1,-5-19 1,4 24-22,1 0 0,-1 0 0,-1 0 0,0 1 0,0-1 0,0 1 0,-1 1 1,0-1-1,-1 1 0,-7-7 0,0 2-313,0 1-1,-1 0 1,-18-9 0,32 19 63,-1 1 1,0-1 0,1 0-1,-1 1 1,0-1 0,0 1-1,0-1 1,0 1 0,0 0-1,1 0 1,-1 0 0,0 0-1,-2 0 1,24 27-8621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07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8 8384,'-22'-7'8378,"17"15"-6431,0 5-1081,-1-1 0,0 0 0,-1 0 0,0-1 0,-13 15 0,-18 31 220,11-5-608,3 1 0,2 0 0,2 2 0,-15 69-1,30-103-431,1 0-1,1 1 0,1-1 1,1 1-1,2 32 0,0-49-42,0 1-1,0-1 0,0 1 0,1-1 0,0 1 0,0-1 1,0 0-1,0 0 0,1 0 0,0 0 0,0 0 0,1-1 1,-1 1-1,1-1 0,0 0 0,0 0 0,6 4 0,-3-3-103,0 0 0,1-1 0,-1 0 1,1-1-1,0 0 0,0 0 0,0 0 0,0-1 0,0-1 0,16 3 0,6-2-2513,-1-1 1,33-3 0,-26-2 128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07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23 188 10144,'-23'-27'4576,"28"19"-3968,3 0 1855,5 4-1471,10-7 448,11 0-864,10-9-352,4 7-128,19-10-544,-3 7 256,11-3-4287,-9 7 2463,-4 1-5504,-5 6 4256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07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65 6144,'-9'-2'1909,"1"1"0,-1-1 1,0 2-1,-12-1 0,19 1-1576,1 0 0,0 0-1,0 0 1,0-1 0,0 1-1,0 0 1,0-1 0,-1 1-1,1-1 1,0 1 0,0-1-1,0 1 1,0-1 0,0 0 0,1 1-1,-1-1 1,0 0 0,0 0-1,0 1 1,0-3 0,1 3-273,0 0-1,0 0 1,0 0 0,0-1 0,0 1 0,0 0 0,0 0 0,0 0 0,0 0 0,1-1 359,-1 1-359,0-1 0,0 1 0,1 0-1,-1 0 1,0 0 0,0 0 0,0 0 0,0 0 0,1 0 0,-1 0 0,0 0 0,0 0 0,0 0-1,0 0 1,1 0 0,-1 0 0,0 0 0,0 0 0,0 0 0,1 0 0,-1 0 0,236-20 2074,-58 3-2668,-153 14-522,-20 2 288,0 0-1,1 0 0,-1 1 0,1 0 1,-1 0-1,1 0 0,9 3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08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59 6560,'-15'1'11317,"28"1"-10394,1-1 1,-1 0-1,1 0 1,0-2 0,-1 0-1,16-2 1,-13 1-563,107-20 239,-42 2-3861,-58 11-787,-1 3 1222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08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0 5888,'-1'0'210,"0"1"0,1-1 0,-1 0 1,1 0-1,-1 1 0,0-1 0,1 1 0,-1-1 1,0 1 209,1-1-210,-1 1 0,1-1 1,0 1-1,-1 0 0,1-1 0,0 1 0,-1-1 1,1 2-1,-10 18 3872,2-2-1531,0-3-1170,1 1 0,1 0 0,-7 24-1,8-20-667,1 1-1,-3 32 0,6-30-574,1 0-1,1 0 1,1-1 0,1 1-1,1 0 1,9 27 0,-11-42-108,1 1-1,0-1 1,1 1 0,0-1 0,0 0 0,1 0 0,0-1 0,1 0 0,-1 0 0,1 0 0,0 0 0,1-1 0,0 0 0,0 0 0,0-1 0,1 0 0,0 0 0,0-1 0,0 0 0,0 0-1,0-1 1,1 0 0,0 0 0,0-1 0,16 2 0,-14-4 5,0 1-1,0-2 0,0 0 1,0 0-1,0-1 0,0 0 1,-1-1-1,1 0 1,17-8-1,-14 4-2,-1-1-1,0 0 1,0 0-1,-1-2 1,0 1-1,14-16 1,-4 0 19,-1-1-1,-1-1 1,-2-1 0,0-1 0,23-55 0,-33 67 19,-1 0 0,7-25 0,-13 36-45,0 1 0,0 0 0,0 0 0,-1-1 0,1 1 0,-1 0 0,-1 0 0,1-1 0,-1 1 0,0 0 0,0 0 0,0-1 0,-4-7-1,2 7-12,0 1-1,-1 0 0,1 0 1,-1 0-1,-1 1 0,1-1 1,0 1-1,-1 0 0,0 0 0,0 1 1,0-1-1,-1 1 0,1 0 1,-1 1-1,1-1 0,-1 1 1,-12-3-1,-1 1-60,-1 0-1,-1 2 1,1 0 0,-22 1 0,12 2-634,-1 1 0,-38 6 0,50-4-1037,0 1-1,-23 9 0,13 1-727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23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16 244 2144,'-8'-19'1469,"7"17"-1060,0 0 1,0 0-1,0 0 1,0 0-1,1 0 1,-1 0-1,1 0 1,-1 0-1,1-1 1,0 1-1,0 0 1,0 0-1,0-1 1,0 1 0,1-3-1,0-24 4098,3 44-3814,1-2-421,13 88 752,16 66 0,111 237 453,-123-354-1216,2-2 1,47 68-1,-36-70 219,-34-44-176,-6-32 688,6-125-576,2 127-438,0 0 0,2 1 0,1 0 0,1 0 0,2 0 0,0 1 1,2 1-1,20-37 0,54-83-407,57-105-118,-121 204 346,10-17-190,-21 39 178,-10 24 206,1-1 0,-1 0 0,0 1 0,0-1 1,0 1-1,0-1 0,0 0 0,1 1 0,-1-1 0,0 0 0,0 1 0,0-1 0,-1 0 0,1 1 0,0-1 0,0 0 0,0 1 0,0-1 0,-1 1 0,1-1 0,0 0 0,0 1 0,-1-1 0,1 1 0,0-1 0,-1 1 0,1-1 0,-1 1 0,0-1 0,-4-1 0,0 0-1,0 0 0,0 1 0,0 0 1,-7-1-1,-12-2 81,-41-10 164,-415-68-138,476 81-158,-44-1-611,45 2 424,0 1 0,0-1 1,0 0-1,-1 1 0,1 0 0,0 0 0,0 0 0,0 0 0,0 0 0,0 1 1,1-1-1,-5 4 0,-2 6-2757,8 5 945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32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64 1568,'-9'-3'8240,"-6"5"-5126,11-4-1502,-4-4-376,0-1 652,15 2-1886,2-1 0,-1 1-1,0 1 1,1-1 0,12-3 0,-12 6 59,0-1-38,-1 0 0,1 1 0,0 1 0,0-1 0,0 1 0,0 1 0,15 0 0,-9 3-53,-12-3 51,0 1 0,0-1 0,0 1 0,1 0 0,-1 0 0,3 1 0,-5-1-11,0 0 1,1 0-1,-1-1 0,-1 1 0,1 0 0,0 0 0,0 0 0,0 0 1,0 0-1,-1 0 0,1 0 0,0 1 0,-1-1 0,1 0 0,-1 0 1,1 0-1,-1 1 0,0-1 0,1 3 0,-1 1 13,1 1 1,-1 0-1,0 0 0,-1 0 0,1 0 0,-1 0 1,0 0-1,-1 0 0,1 0 0,-1-1 0,0 1 1,-1-1-1,1 1 0,-1-1 0,0 0 1,-7 8-1,-81 81 371,78-83-443,-6 7 375,-39 27 0,57-45-303,0 1 0,0 0 1,-1 0-1,1-1 1,0 1-1,-1 0 0,1-1 1,-1 1-1,1-1 1,0 1-1,-1-1 1,-1 0-1,5 0 36,3-1-29,0 0 0,1 0 0,-1 0 1,0 1-1,7 0 0,25 3 574,-28-3-517,-1 0-1,1 1 0,15 3 0,20 8 514,62 7-1,-40-15-2699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34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130 157 2816,'-1'5'6165,"-1"-5"-5782,1-1-1,0 1 0,0 0 1,0-1-1,-1 1 1,1-1-1,0 1 1,0-1-1,0 0 1,0 0-1,-1 0 1,1 0-237,1 1 1,-1-1 0,0 0-1,0 1 1,1-1 0,-1 1-1,0-1 1,0 1-1,0 0 1,0-1 0,1 1-1,-1 0 1,0 0 0,0 0-1,0-1 1,0 1 0,0 0-1,-1 0 1,-1 2-19,-1 0 1,1 0-1,0 1 1,0-1-1,0 1 1,1-1-1,-1 1 0,0 0 1,1 0-1,0 0 1,0 0-1,0 0 1,0 1-1,-2 5 1,-3 5 187,1 1-1,-5 20 1,2-4 109,2 0 0,0 1 0,-1 44 0,7-63-313,1 0-1,1 0 0,0 0 0,1 0 0,1 0 1,0-1-1,0 1 0,1-1 0,1 0 1,0 0-1,9 14 0,-10-19-59,0 0 0,1 0-1,0-1 1,1 0 0,-1 0 0,1 0 0,0 0-1,9 5 1,-11-8-19,0-1 1,0 0-1,1 1 0,-1-1 0,1-1 0,-1 1 1,1-1-1,0 0 0,-1 0 0,1 0 0,0-1 1,0 1-1,0-1 0,-1 0 0,9-2 0,9-3 367,41-14 0,-20 4-314,218-79-44,-235 84-15,0-2-1,-1 0 1,0-1-1,39-29 1,-55 35-56,-1 0 0,0 0 0,0-1 0,0 0 0,-1-1 0,0 1 0,-1-1 0,0-1 0,0 1 0,-1-1 0,-1 0 0,1 0 0,-1 0 1,-1-1-1,3-12 0,-4 5-98,0-1 1,-1 1 0,0-1-1,-2 1 1,0-1-1,-1 1 1,-1 0 0,-1 0-1,-1 0 1,0 0 0,-1 0-1,-11-21 1,16 36 91,0 1 0,-1-1 0,1 1 0,-1 0 0,0 0-1,1 0 1,-1 0 0,0 0 0,0 0 0,0 0 0,-1 1 0,1-1 0,0 1 0,-1-1 0,1 1 0,-1 0 0,1 0-1,-1 0 1,1 0 0,-1 0 0,0 1 0,1 0 0,-1-1 0,0 1 0,0 0 0,1 0 0,-1 0 0,0 0 0,1 1 0,-1-1-1,-3 2 1,-2 0-7,1 1 0,-1 0-1,0 0 1,1 0-1,0 1 1,0 0 0,0 1-1,0 0 1,-10 10-1,-11 15 144,1 1-1,1 1 1,2 1-1,2 2 1,-33 66-1,44-79 90,1 0 1,1 1-1,-9 35 1,16-47-76,0 0 0,1 0 0,0 0 1,1 0-1,0 1 0,0-1 1,1 0-1,1 0 0,6 21 1,-3-15-11,1 1 0,1-1 0,1-1 0,1 1 0,0-2 0,1 1 0,12 14 0,-14-21-106,0 0 0,1 0 0,0 0-1,1-1 1,-1-1 0,2 0 0,-1 0 0,1-1 0,0 0 0,0-1-1,16 5 1,-4-3-1299,30 4-1,-1-3-4509,-35-6 2846,13 2-332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54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87 119 2304,'-42'-8'1445,"28"6"163,13 3-1392,-1-1 0,1 0 0,0 0 0,-1 0 0,1 0 0,-1-1 0,1 1 0,-1 0 0,1 0 0,0-1 0,-1 1 0,1-1 0,0 1 0,-1-1 0,1 0 0,0 0 0,0 1 0,0-1 0,0 0 0,-2-2 0,2 3-178,1-1 0,0 1 0,0 0 0,0-1 0,0 1 0,0-1 0,0 1 0,0 0 0,0-1-1,0 1 1,0-1 0,0 1 0,0 0 0,0-1 0,0 1 0,0 0 0,0-1 0,0 1 0,0-1 0,1 1 0,-1 0 0,0-1 0,0 1 0,0 0 0,1-1 0,-1 1-1,0 0 1,0 0 0,1-1 0,-1 1 0,0 0 0,1 0 0,-1-1 0,0 1 0,1 0 0,-1 0 0,0 0 0,1-1 0,-1 1 0,0 0 0,1 0 0,-1 0 0,0 0-1,2 0 1,23-3 333,-13 3-198,93-4 88,267-29 544,60 4 91,100 15 134,-335 11-636,139 4 918,-323-1-1419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36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41 3808,'-3'0'435,"1"0"-192,0 0 0,0-1 0,0 1 0,0 0 0,0 1 0,0-1 0,0 0-1,0 0 1,1 1 0,-34 9 14604,48-4-13060,17 0-1479,1-1-1,-1-1 1,1-1 0,43-3-1,125-20-197,-121 12-110,-44 6-3,0-2 1,1-2-1,53-15 0,-80 18 28,1-1-3085,-9 3 2783,0 1-1,0-1 1,0 0-1,0 0 0,0 1 1,0-1-1,-1 0 1,1 1-1,0-1 1,0 0-1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36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4064,'-27'6'2090,"22"-5"-723,1 0-1,-1 0 1,1 0-1,-9 1 0,39 0 6651,19 5-6107,17 3-1869,6-6 541,82-6 0,-82 0-429,208-17-1662,-226 15-1056,-27 0-1835,-4 4 1339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41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87 1824,'-1'1'894,"6"1"-25,8 0 3789,5-3 499,-18 0-4874,-1-1 0,1 0-1,-1 1 1,1-1 0,-1 1-1,0-1 1,0 1 0,0-1-1,0 1 1,0 0-1,0 0 1,-2-3 0,2 6-31,1-2-231,0 0 0,0 0 0,0 1 0,0-1 0,0 0 0,0 0 0,0 0 0,0 1 0,0-1 0,0 0 0,-1 0 0,1 0 0,0 0 0,0 1 0,0-1 0,0 0 0,0 0 0,-1 0 0,1 0 0,0 0 0,0 0 1,0 1-1,0-1 0,-1 0 0,1 0 0,0 0 0,0 0 0,0 0 0,-1 0 0,1 0 0,0 0 0,0 0 0,0 0 0,-1 0 0,1 0 0,0 0 0,0 0 0,0 0 0,-1 0 0,-2 0 34,0 0 0,1 1 0,-1-1 0,0 1 0,0 0 0,1 0 0,-1 0 0,1 0 0,-1 0 0,1 1 0,-1-1 0,1 1 0,0-1-1,0 1 1,-1 0 0,1 0 0,0 0 0,1 0 0,-1 0 0,0 0 0,1 1 0,-3 3 0,-9 12-64,10-14 80,-1 1 0,1-1-1,0 1 1,0 0 0,1 0 0,-1 0 0,1 0 0,-2 8 0,4-12-50,-2 5 60,1 0 0,0 0 0,0 1-1,1-1 1,-1 0 0,2 11 0,4 53 260,-3-56-255,0-1-1,1 1 0,6 19 1,-4-20 8,1 0 0,0 0 0,1 0 0,0-1 0,1 0 0,1-1 0,15 18 0,-21-25-67,1-1 0,-1 0 0,0 0-1,1-1 1,0 1 0,0-1 0,-1 0 0,1 1 0,1-2 0,-1 1-1,0 0 1,0-1 0,1 0 0,-1 0 0,0 0 0,1-1-1,-1 1 1,1-1 0,-1 0 0,1 0 0,-1-1 0,1 0-1,-1 1 1,1-1 0,-1-1 0,0 1 0,8-4 0,-7 3-9,166-87 300,29-27-169,-185 107-153,0-2 1,-1 0-1,-1 0 1,1-1-1,17-23 1,-27 29-54,0 1 1,0-2 0,-1 1 0,0 0-1,-1-1 1,1 1 0,-1-1 0,0 0-1,-1 0 1,0 1 0,0-1 0,0 0-1,-1-9 1,0 9 12,0 0 0,-1 0 0,0 0 0,0 0 0,0 0 0,-1 0 0,0 0 0,-1 1 0,1-1 0,-1 1 0,0-1 0,-7-8 0,8 12 10,0 1 0,0 0 0,0 0 0,-1 0 0,1 0 1,-1 0-1,1 1 0,-1-1 0,0 1 0,0-1 0,1 1 1,-1 0-1,0 0 0,0 0 0,0 1 0,0-1 0,0 1 1,0 0-1,0-1 0,0 1 0,0 1 0,-1-1 0,-2 1 1,-3 1 16,-1 0 0,1 1 1,-1 0-1,1 0 0,-12 7 1,-10 6 225,0 0 0,1 2 1,-51 41-1,70-50-172,2 1-1,-1-1 1,1 2-1,1-1 1,0 1 0,0 0-1,1 1 1,1 0-1,0 0 1,0 0-1,1 1 1,1 0-1,-3 15 1,1 1 62,1 0-1,1 0 1,2 0 0,1 0 0,4 45-1,-1-62-22,0 0-1,1 0 1,0-1-1,1 1 1,0-1-1,1 0 0,6 10 1,-7-13 4,1-1 1,0 0-1,0-1 0,1 1 1,0-1-1,0 0 0,0-1 1,1 0-1,0 0 1,14 9-1,-5-7 92,0 0-1,0 0 1,1-1-1,0-1 1,27 4-1,-31-7-449,0-1 0,0-1 0,16 0 0,-20-1-801,0 0 1,0-1-1,-1 0 1,1-1-1,10-3 0,-1-4-4414,0-2 1787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43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3232,'7'-7'16155,"0"6"-18375,439-36 5354,-112 12-2385,233-4 270,-449 31-1451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44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11 2560,'19'-10'9872,"-34"18"-6686,-1 0-2075,-23 17-1,15-3-492,0 0 0,2 2-1,0 0 1,-33 52-1,26-33-394,2 2 0,3 0-1,-34 87 1,55-123-459,0 1-1,0 0 1,1 0-1,1 0 1,-1 12 0,2-20-27,0 0 0,0 1 1,0-1-1,0 1 0,1-1 1,-1 1-1,1-1 0,0 0 0,0 1 1,0-1-1,0 0 0,1 3 1,-1-4-3,0 0 1,0 0 0,0 0 0,0 0-1,1 0 1,-1 0 0,0-1-1,0 1 1,0 0 0,1-1 0,-1 1-1,0-1 1,1 1 0,-1-1 0,1 1-1,-1-1 1,0 0 0,1 0-1,-1 0 1,1 0 0,-1 0 0,3 0-1,18-6-3596,-1 1 1296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44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24 3712,'-18'-20'3712,"26"18"-1012,-7 2-2497,0-1 0,0 1 0,0 0 0,1-1 0,-1 1 0,0 0 0,0 0 0,0 0 0,0 0 0,1 0 0,1 1 0,33 5 2067,-23-5-1782,0 1-1,14 5 1,27 9 337,102 34 728,-137-42-1378,0 1 0,-1 0 1,0 1-1,0 1 0,28 25 0,-28-20 33,-2 1 0,0 1 0,0 1 0,23 39 0,35 88 965,-66-130-1132,-2 1-1,0-1 0,0 1 0,-2 0 1,0 1-1,-1-1 0,-1 1 0,0-1 1,-2 1-1,-1 19 0,1-11-1662,1-10-2308,-1-11 1952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45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41 4224,'-35'-33'10693,"35"33"-10554,0-1 1,-1 1 0,1-1-1,0 1 1,0 0 0,0-1-1,-1 1 1,1 0-1,0-1 1,-1 1 0,1 0-1,0-1 1,-1 1 0,1 0-1,0-1 1,-1 1-1,1 0 1,-1 0 0,1 0-1,-1 0 1,1-1 0,0 1-1,-1 0 1,1 0-1,-1 0 1,1 0 0,-1 0-1,0 0 1,1 1-71,-1-1 0,1 1 0,-1-1 0,1 1 0,-1-1 0,1 1 0,0 0 0,0-1 0,-1 1 0,1-1-1,0 1 1,0 0 0,0 0 0,-1-1 0,1 1 0,0 1 0,0 5-40,0 0 0,0-1 0,0 1-1,2 7 1,22 72 39,-4-20-56,55 178 468,-73-236-509,2 1 136,-1 1 1,0 0 0,0 0 0,-1 0 0,1 14 0,-3-22-70,0-1 1,0 1 0,0 0 0,0 0 0,0 0-1,-1 0 1,1-1 0,-1 1 0,1 0-1,-1 0 1,0-1 0,1 1 0,-1 0-1,0-1 1,0 1 0,0-1 0,0 1-1,-1-1 1,1 1 0,0-1 0,-1 0-1,1 0 1,0 0 0,-1 0 0,0 0-1,1 0 1,-1 0 0,0 0 0,1 0 0,-1-1-1,0 1 1,0-1 0,1 1 0,-1-1-1,0 0 1,0 0 0,-2 0 0,-9 1 92,-1-1 1,0-1 0,0 0-1,-23-5 1,10 0-40,-34-14 0,-31-22-977,61 27-326,-4-5-2389,24 15 1968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6:47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32 1824,'-15'3'1355,"-24"-2"9966,42-4-10721,4-1-180,15-3-128,0 1 0,1 1 0,0 1 1,32-1-1,-45 4-294,1 1 1,-1 0 0,1 1-1,13 3 1,-20-4-2,0 1 1,0 1 0,-1-1-1,1 0 1,0 1-1,-1 0 1,1 0 0,-1 0-1,1 0 1,-1 0 0,0 1-1,0 0 1,0-1 0,4 7-1,-6-8 6,0 0-1,-1 1 1,1-1-1,-1 0 1,0 0-1,1 1 1,-1-1-1,0 0 1,0 1 0,0-1-1,1 0 1,-1 1-1,-1-1 1,1 0-1,0 1 1,0-1-1,0 0 1,-1 1-1,1-1 1,-1 0-1,1 1 1,-1-1 0,1 0-1,-1 0 1,0 0-1,-1 2 1,-2 3 72,-1 0 1,0 0 0,-8 6 0,13-12-75,-18 15 343,0-1-1,-1-1 0,0 0 0,-29 13 0,-2 1 624,46-25-809,3-1-110,0-1 1,0 0 0,0 1 0,0-1 0,1 1 0,-1 0 0,0-1 0,0 1-1,1-1 1,-1 1 0,0 0 0,1 0 0,-1-1 0,0 3 0,1-3-6,0 0 0,1 0 1,-1 1-1,0-1 0,1 0 1,-1 1-1,0-1 0,1 0 1,-1 0-1,0 0 0,1 1 1,-1-1-1,0 0 0,1 0 1,-1 0-1,1 0 0,-1 0 1,0 0-1,1 0 0,-1 0 1,1 0-1,-1 0 0,1 0 1,7-1 146,0 1 0,0-2 1,11-2-1,11-3-18,123-8-2865,-118 14 1183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00.9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75 601 832,'0'1'49,"0"0"0,-1-1 0,1 1-1,0 0 1,-1-1 0,1 1 0,-1 0 0,1-1 0,-1 1 0,1-1-1,-1 1 1,1 0 0,-1-1 0,0 1 0,1-1 0,-1 0 0,0 1-1,1-1 1,-1 0 0,0 1 0,1-1 0,-1 0 0,-5 3 2123,10 6 1316,0 3-1964,-3-11-1443,-1 1 0,0-1 0,1 0 0,-1 1 1,1-1-1,-1 0 0,1 0 0,0 1 0,-1-1 0,2 2 0,0-1 10,0 0 0,-1 0 0,1 0 1,0-1-1,0 1 0,0 0 0,0-1 1,0 1-1,0-1 0,1 0 1,-1 0-1,0 0 0,1 0 0,-1 0 1,1 0-1,-1-1 0,1 1 0,-1-1 1,1 1-1,-1-1 0,1 0 0,-1 0 1,1 0-1,0-1 0,-1 1 0,4-1 1,5-3 129,-1 1 1,1-2 0,0 1-1,-1-1 1,0-1-1,-1 0 1,12-9 0,-17 13-177,32-25 346,51-51-1,-66 59-301,115-111 204,-125 119-235,0 0-1,-1-1 1,-1-1 0,1 0 0,-2 0-1,0-1 1,-1 0 0,9-21 0,-13 24-31,1 1 0,-2-1-1,1 0 1,-2 0 0,1 0 0,-2-1 0,1 1 0,-1 0 0,-1 0 0,0 0-1,-1 0 1,-5-18 0,6 23-61,-1 0-1,0 1 1,0-1-1,-1 0 1,0 1 0,0 0-1,0-1 1,-6-5-1,8 9 23,-1 0 0,0 1 0,0-1 0,0 1 0,0-1 0,0 1 0,-1 0 0,1 0 0,0 0 0,-1 0 1,1 0-1,0 0 0,-1 1 0,1-1 0,-1 1 0,1 0 0,-1-1 0,1 1 0,-1 1 0,1-1 0,-1 0 0,1 0 0,-3 2 0,-1-1 20,0 1 0,0 0 0,0 0 1,1 1-1,0-1 0,-1 1 0,-8 7 0,-5 2 28,-5 4 108,-1 0 0,2 2 0,0 1 0,1 1 0,1 0 0,-32 43 0,47-55-80,1 0 0,0 0-1,1 0 1,0 1 0,0 0 0,1 0-1,0 0 1,0 0 0,1 1-1,1-1 1,-1 0 0,1 12 0,1 9 247,2 1 1,7 43-1,0-4-31,4 30 31,-5-51-61,1 70-1,-10-107-200,0 0-1,0 0 1,-1 0 0,-1 0-1,0-1 1,0 1-1,-2-1 1,-5 13-1,-7 8 152,-28 41 1,-42 40 161,79-104-255,-19 17-1,25-24-80,-1 0 0,1 0 0,-1 0 0,1-1 0,-1 1-1,0-1 1,0 0 0,0 1 0,1-1 0,-1 0 0,0-1 0,-6 2 0,8-2-25,1-1 0,-1 1 0,0 0 0,0-1 1,1 1-1,-1 0 0,1-1 0,-1 1 0,0-1 0,1 1 1,-1-1-1,1 1 0,-1-1 0,1 0 0,0 1 0,-1-1 1,1 0-1,-1 1 0,1-1 0,0 0 0,0 1 0,-1-1 1,1 0-1,0 0 0,0 1 0,0-1 0,0 0 0,0 0 1,0 1-1,0-2 0,0-1-24,-1-1 0,1 1 0,0 0 0,1 0 0,0-6 0,2 2 10,-1 1 0,1 0 0,0 0 0,1 0 0,0 0 0,0 1 0,0-1 0,0 1 0,7-6 0,1 0-54,1 1 0,24-16 1,-27 20 55,1 1 0,-1 0 0,1 1 0,0 0 0,0 1 0,0 0 0,1 0 0,-1 1 0,0 1-1,1 0 1,0 1 0,16 1 0,-4 1 158,-1 2 0,1 0-1,-1 2 1,0 0-1,25 12 1,-26-8 44,39 25 0,-43-24-10,-1-1 1,1 0 0,34 12 0,-50-22-151,1 1 1,-1-1-1,1 0 0,-1 1 1,1-1-1,-1 0 1,1-1-1,-1 1 0,1 0 1,-1-1-1,1 1 0,-1-1 1,0 0-1,1 0 0,-1 0 1,0 0-1,0 0 0,4-3 1,3-3-31,0 0 0,0 0 1,7-10-1,2-1 65,48-34-28,-47 39-69,0-1 1,30-32-1,-47 45 42,-1 0 0,0-1 0,0 1 0,-1-1 0,1 1 0,0-1 0,0 1-1,0-3 1,-1 3-11,0 1-1,0 0 1,0-1 0,0 1-1,0-1 1,0 1-1,0-1 1,0 1-1,0-1 1,0 1 0,0-1-1,0 1 1,0-1-1,0 1 1,0-1-1,-1 1 1,1 0 0,0-1-1,0 1 1,-1-1-1,1 1 1,0 0-1,-1-1 1,1 1 0,0 0-1,-1-1 1,1 1-1,0 0 1,-1 0-1,1-1 1,-1 1 0,1 0-1,-1 0 1,1 0-1,0-1 1,-1 1-1,1 0 1,-1 0 0,1 0-1,-1 0 1,0 0-1,-7-1-52,0 0 0,1 0-1,-1 1 1,0 0 0,0 1-1,0 0 1,1 0 0,-1 1-1,0-1 1,1 2 0,-1-1-1,1 1 1,0 0 0,0 1-1,0-1 1,0 1 0,1 1-1,-7 5 1,9-8 47,0 1 0,0 1 0,1-1 0,-1 0 0,1 1 0,0 0 0,0 0 0,0 0 0,0 0 0,1 0 0,0 1 0,0-1 0,0 1 0,0-1 0,1 1 0,-1 0 0,1-1 0,0 1 0,1 0 0,-1 0 0,1 0 0,0 0 0,1 9 0,1-4 21,0 0 1,0 0-1,1 0 0,0-1 1,1 1-1,0-1 0,10 17 0,-11-20 5,0 0-1,1-1 0,0 1 1,1-1-1,-1 0 0,1-1 1,0 1-1,0-1 0,0 0 0,1 0 1,-1 0-1,12 5 0,-13-8 9,-1 0 0,1 0 0,-1-1 0,1 1 0,0-1 0,-1 0 0,1 0 0,0 0 0,-1 0 0,1-1 0,-1 1 0,1-1 0,0 0 0,-1 0 0,0 0 0,1 0 0,-1-1 0,0 0 0,1 1 0,-1-1 0,0 0 0,0-1-1,-1 1 1,6-6 0,-1 1 32,-1 0 0,0 0 0,0-1 0,-1 0-1,0-1 1,0 1 0,-1-1 0,4-10 0,-6 13-78,-1 0 0,1 0-1,-1 0 1,0 0 0,-1 0 0,0 0 0,1 0 0,-2 0 0,1 0 0,-1 0 0,0-1 0,0 1 0,-1 0 0,0 1 0,0-1 0,0 0 0,-1 1 0,1-1 0,-2 1 0,1 0 0,0-1 0,-1 2-1,0-1 1,0 0 0,0 1 0,-1 0 0,0 0 0,1 0 0,-2 0 0,1 1 0,0 0 0,0 0 0,-1 0 0,0 1 0,1 0 0,-1 0 0,0 0 0,-10-1 0,5 2-82,7 0 58,0 0 0,0 1-1,1-1 1,-1 1 0,0 0 0,-6 1 0,103-19 229,130-9-1,-203 25-176,1 1-1,0 1 0,30 4 0,-45-4-4,0 1 0,0 1 0,0-1-1,0 1 1,0 0 0,-1 0-1,1 0 1,-1 1 0,0 0 0,0 0-1,0 0 1,0 1 0,0 0-1,-1 0 1,1 0 0,6 9 0,-9-10 21,-1 0 1,1-1 0,-1 1-1,0 0 1,0 0 0,0 0-1,0 0 1,-1 0 0,1 0-1,-1 0 1,0 0 0,0 0-1,0 0 1,0 0 0,0 0-1,-1 0 1,0 4 0,0-2 128,2-4 92,5-8 217,1 0-466,2-1-93,0 1 0,1 0 1,0 0-1,0 1 0,0 0 1,0 1-1,23-8 0,-31 12 79,0 1 0,-1 0 0,1 0 0,0 0 0,0 0 0,-1 0 0,1 0 0,0 1 0,-1-1 0,1 1 0,0-1 0,-1 1 0,1-1 0,-1 1 0,1 0 0,-1 0 0,1 0 0,2 2 0,2 2-34,0 0 0,9 12 0,-6-7 78,16 19 163,-18-20-109,0-1 0,0 0 0,1 0 0,16 13 0,-20-19-56,-1 0 0,1 0-1,0-1 1,0 1 0,-1-1 0,1 0 0,0 0 0,0 0 0,0 0-1,0-1 1,1 1 0,-1-1 0,0 0 0,0 0 0,0-1 0,0 1-1,6-2 1,43-14 10,0-2 0,66-33-1,-101 43-83,-10 5 3,16-8 118,33-19 0,-79 32-382,11 3 261,0 0 0,0 0 1,-14 10-1,9-5 4,7-5 20,0 2-1,0-1 0,1 1 1,-1 0-1,1 1 1,-10 13-1,15-18 20,0 1 0,1 0 0,-1 0 0,1-1 0,0 1 0,0 1 0,0-1 0,1 0 0,-1 0 0,1 1 0,0-1 0,0 1 0,1-1 0,-1 1 0,1-1 1,0 1-1,0-1 0,1 6 0,0-8 14,0 0 1,-1 0 0,1-1-1,0 1 1,0 0 0,0-1-1,0 1 1,1-1 0,-1 1-1,0-1 1,1 0 0,-1 0-1,1 1 1,-1-1 0,1 0 0,-1 0-1,1-1 1,0 1 0,-1 0-1,1 0 1,0-1 0,0 1-1,0-1 1,-1 1 0,1-1-1,0 0 1,0 0 0,0 0-1,0 0 1,0 0 0,0 0-1,-1-1 1,1 1 0,0-1 0,0 1-1,0-1 1,2-1 0,4-2 37,-1-1 0,1 0 1,-1-1-1,-1 1 0,8-9 1,31-36 100,-29 28-163,0-1 1,23-45 0,-19 24-21,-1 0-1,-3 0 1,13-53 0,16-143-53,-42 223 25,-2-1 0,0 0 0,-1-1 0,-2-20 0,2 38 44,-1-1 0,1 1 0,0 0-1,0 0 1,0-1 0,-1 1 0,1 0 0,-1-1 0,1 1 0,-1 0-1,1 0 1,-1 0 0,0 0 0,0 0 0,1 0 0,-1 0 0,0 0 0,0 0-1,0 0 1,0 0 0,0 0 0,0 0 0,-1 1 0,1-1 0,0 0 0,0 1-1,0-1 1,-1 1 0,-1-1 0,1 1 3,0 0 1,1 1-1,-1-1 1,0 0-1,1 1 0,-1 0 1,0-1-1,1 1 0,-1 0 1,1 0-1,-1-1 1,1 1-1,0 0 0,-1 1 1,1-1-1,0 0 0,0 0 1,-1 1-1,1-1 1,0 0-1,0 1 0,-1 2 1,-3 7-24,-1-1 0,2 2-1,0-1 1,0 0 0,-2 16 0,-9 64 187,12-67-131,-5 39 136,2 1 0,4 109 0,4-148-54,12 45 0,-11-58-35,1 0 0,0 1 0,1-2 0,0 1-1,9 14 1,-12-23-43,0-1 0,0 1 0,1 0 1,-1-1-1,0 1 0,1-1 0,0 0 0,0 0 0,-1 0 0,1 0 0,0 0 0,0 0 0,1-1 0,-1 0 0,4 2 0,-2-2-2,0 0-1,1-1 0,-1 1 0,0-1 1,0 0-1,0 0 0,1-1 0,-1 0 1,6-1-1,4-3 7,-1 0 1,0 0 0,0-1-1,0-1 1,-1-1-1,13-9 1,-7 5 35,-11 7-76,0 0 0,0 0 1,-1-1-1,0 0 0,0 0 0,8-11 0,-15 17 9,1 0-1,-1 0 0,0 0 1,0 0-1,0 0 0,0-1 1,0 1-1,0 0 0,0 0 1,0 0-1,1 0 0,-1 0 1,0 0-1,0-1 0,0 1 1,0 0-1,0 0 0,0 0 1,0 0-1,0-1 0,0 1 1,0 0-1,0 0 0,0 0 1,0 0-1,0 0 0,0-1 1,0 1-1,0 0 0,0 0 1,0 0-1,0 0 0,0-1 1,0 1-1,-1 0 0,1 0 1,0 0-1,0 0 0,0 0 1,0 0-1,0-1 0,0 1 1,0 0-1,-1 0 0,-8 0-180,-13 6 24,19-3 167,0-1 1,-1 1-1,2-1 1,-1 1-1,0 0 1,0 0-1,1 0 1,0 1-1,0-1 1,0 0-1,0 1 1,0-1-1,1 1 0,-1 0 1,1 0-1,0-1 1,0 1-1,0 0 1,1 0-1,-1 0 1,1 0-1,0 0 1,0 0-1,1 0 1,-1 0-1,1 0 1,0 0-1,0 0 1,1 3-1,0-1 21,0-1 0,0 1 0,1-1-1,-1 0 1,1 0 0,0 0-1,0 0 1,1-1 0,-1 1 0,1-1-1,0 0 1,0 0 0,1 0 0,-1 0-1,1-1 1,0 0 0,0 0-1,0 0 1,10 3 0,-11-5 9,-1 0-1,1-1 1,0 1 0,0-1-1,-1 0 1,1 0 0,0-1-1,0 1 1,-1-1 0,1 0-1,0 0 1,-1 0 0,1 0-1,5-4 1,-4 3 12,-1 0 0,0-1 0,0 1 0,0-1 0,-1 0-1,1 0 1,-1-1 0,1 1 0,-1-1 0,0 0 0,3-6 0,-1 3-57,-1-1 0,0 0 0,-1 0 0,0-1 0,-1 1 0,1-1 0,-1 1 0,1-13 0,-3 17-7,0 0-1,-1-1 0,1 1 0,-1 0 0,1-1 1,-1 1-1,-1 0 0,1 0 0,0 0 0,-1 0 0,0 0 1,0 0-1,0 0 0,-1 1 0,1-1 0,-1 1 1,0 0-1,0-1 0,-4-2 0,0 0-61,0 1 0,0 1 0,-13-7 0,-8-4 27,22 7 74,10 4-17,19 0-19,-13 3 10,27-5 235,70 0-1,-96 6-150,1 1 0,-1 0-1,0 1 1,1 0 0,-1 0 0,0 1 0,0 1-1,12 5 1,-21-8-67,0 1 1,0-1-1,0 0 0,0 1 1,0-1-1,0 1 0,0 0 0,-1 0 1,1-1-1,-1 1 0,1 0 0,-1 1 1,0-1-1,1 0 0,-1 0 1,0 0-1,-1 1 0,1-1 0,0 0 1,-1 1-1,1-1 0,-1 1 0,0-1 1,0 3-1,0 5 70,0-1-1,-1 1 1,-1-1-1,-4 18 1,-2-10-11,7-15-27,0-1 1,0 1 0,0-1-1,1 1 1,-1-1 0,0 1-1,1 0 1,-1-1 0,1 3-1,4-7 29,0 1 1,-1-1-1,1-1 0,-1 1 1,5-5-1,-4 4-44,5-6-57,1 1-1,0 1 1,0-1-1,1 1 0,0 1 1,0 0-1,1 1 1,0 0-1,0 1 0,18-6 1,-28 11 27,-1-1 0,1 1 0,0-1 0,-1 1 0,1 0 0,0 0 0,0 0 0,-1 0 0,1 0 0,0 0 0,0 0 0,-1 1 0,1-1 0,0 0 0,-1 1 0,1 0 0,0-1 0,-1 1 0,1 0 0,-1 0 1,1 0-1,-1 0 0,1 0 0,-1 0 0,2 3 0,1 1 21,-1 0 0,0 0 0,0 1 0,0-1 0,-1 1 1,2 6-1,-2-6 40,0 0-1,1-1 1,-1 1 0,1 0 0,5 6-1,-4-8 17,0 0-1,0 0 0,1 0 0,-1-1 1,1 0-1,0 1 0,0-2 0,0 1 0,0-1 1,1 1-1,-1-2 0,1 1 0,-1 0 0,1-1 1,0 0-1,9 0 0,-5-1-61,0 0 1,1 0-1,-1-1 1,0 0-1,0-1 0,0 0 1,0-1-1,13-5 0,-20 7-329,14-7 165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01.3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31 5984,'-10'-3'11231,"20"0"-7615,-2 3-2720,5-5-224,5 5-416,3-3-224,2-2-64,-2-2-3360,6 7 1856,4-4-8383,0 8 5503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3:52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46 1728,'-13'-5'6965,"2"2"-4666,3 3-2094,0 1 0,0 0 1,0 0-1,0 1 0,0 0 1,1 0-1,-1 1 0,0 0 1,-11 6-1,16-7-169,-1 0 0,0 0 0,1 1 0,-1 0 0,1 0 0,0 0 0,0 0 0,0 0 0,0 0 0,1 1 0,-1-1 0,1 1 0,0 0 0,0 0 0,0 0 0,0 0 0,1 0 0,0 0 0,-2 7 0,3-8-15,0 0 1,0 0-1,0-1 1,0 1-1,0 0 1,0 0-1,1-1 1,-1 1-1,1 0 0,0-1 1,0 1-1,0-1 1,0 1-1,0-1 1,0 1-1,1-1 1,-1 0-1,1 1 1,0-1-1,0 0 0,-1 0 1,1 0-1,1-1 1,-1 1-1,0 0 1,0-1-1,1 1 1,-1-1-1,0 0 1,1 0-1,0 0 0,4 1 1,-3-1 1,-1 0-1,1 0 1,-1-1-1,0 0 1,1 0 0,-1 0-1,1 0 1,-1 0-1,1-1 1,-1 1 0,0-1-1,1 0 1,-1 0-1,0 0 1,1-1 0,-1 1-1,0-1 1,0 1 0,0-1-1,-1 0 1,1-1-1,0 1 1,-1 0 0,1-1-1,3-4 1,-4 4 10,0 1 0,-1-1 0,1 0 0,-1 0 0,1 0 0,-1 0 0,0 0 0,0 0 0,-1 0 0,1 0 0,0 0 0,-1 0 0,0-1 0,0 1 0,0-6 0,-1 7-42,1 1 1,-1-1-1,0 0 1,0 0-1,0 0 1,0 1-1,0-1 1,0 0-1,0 1 1,0-1-1,-1 1 1,1-1-1,-1 1 1,1 0-1,-1-1 1,1 1-1,-1 0 1,0 0-1,1 0 1,-1 1-1,0-1 1,0 0-1,0 0 1,0 1 0,0 0-1,-3-1 1,-2 0 42,0 0 0,-1 1 1,1 0-1,0 0 0,0 1 1,0 0-1,-1 0 0,1 0 1,0 1-1,0 0 0,1 1 1,-1-1-1,0 1 0,1 1 1,0-1-1,0 1 0,0 0 1,0 1-1,0-1 0,1 1 1,0 0-1,0 1 0,0-1 1,-5 9-1,9-13-11,0 1 0,1-1 0,-1 0-1,0 1 1,0 0 0,1-1 0,-1 1 0,1-1-1,0 1 1,-1 0 0,1-1 0,0 1 0,0 0-1,0-1 1,0 1 0,0 0 0,0-1 0,1 1-1,-1-1 1,1 1 0,-1 0 0,1-1 0,-1 1-1,1-1 1,0 1 0,0-1 0,0 1 0,0-1-1,0 0 1,2 3 0,-1-2 0,0-1 1,1 1-1,-1 0 0,1-1 0,-1 0 1,1 1-1,-1-1 0,1 0 0,0 0 0,-1-1 1,1 1-1,0-1 0,0 1 0,0-1 1,-1 0-1,1 0 0,4 0 0,0-2 21,0 1 0,0-1 0,0-1 0,0 1 0,0-1 0,-1-1 0,1 1-1,-1-1 1,0 0 0,0 0 0,0-1 0,0 0 0,-1 0 0,0 0 0,0 0 0,-1-1-1,1 0 1,-1 0 0,0 0 0,-1-1 0,4-6 0,-7 11-52,1 1 0,0-1 1,-1 0-1,1 0 1,-1 1-1,0-1 0,0 0 1,1 0-1,-1 0 0,0 1 1,-1-1-1,1 0 0,0 0 1,0 0-1,-1 1 1,1-1-1,-1 0 0,1 1 1,-1-1-1,0 0 0,0 1 1,0-1-1,0 1 0,0-1 1,0 1-1,0-1 0,0 1 1,-1 0-1,1 0 1,0-1-1,-1 1 0,1 0 1,-1 0-1,0 1 0,1-1 1,-3-1-1,0 1-23,0-1 0,0 1-1,-1 0 1,1 0 0,-1 0 0,1 0-1,-1 1 1,1 0 0,-1 0 0,1 0 0,-1 0-1,1 1 1,-6 1 0,6-1 24,1 1 0,-1-1 0,1 1 1,-1 0-1,1 0 0,0 1 0,0-1 0,0 0 1,0 1-1,0 0 0,1 0 0,-1 0 0,1 0 1,0 0-1,0 0 0,0 0 0,0 1 1,0-1-1,-1 7 0,2-8 36,0 0 0,1 1-1,-1-1 1,1 0 0,0 0 0,0 0 0,0 0-1,0 1 1,0-1 0,0 0 0,0 0 0,1 0-1,-1 0 1,1 0 0,0 1 0,-1-1 0,1 0 0,0 0-1,0-1 1,0 1 0,1 0 0,-1 0 0,0 0-1,1-1 1,-1 1 0,1-1 0,-1 1 0,1-1-1,0 0 1,0 1 0,0-1 0,-1 0 0,1 0-1,0 0 1,4 1 0,-2-1 8,0 0-1,-1 0 0,1-1 1,0 1-1,0-1 1,0 0-1,-1 0 0,1 0 1,0 0-1,0-1 1,-1 0-1,1 0 0,0 0 1,-1 0-1,1 0 1,0-1-1,-1 1 1,0-1-1,1 0 0,-1 0 1,0 0-1,0-1 1,0 1-1,0-1 0,-1 1 1,1-1-1,3-6 1,-4 7-34,0-1 0,0 0 0,-1 1 0,1-1 0,-1 0 0,1 0 0,-1 0 1,0 0-1,-1 0 0,1 0 0,0 0 0,-1-1 0,0 1 0,1 0 0,-1 0 0,0 0 1,-1 0-1,1-1 0,-1 1 0,1 0 0,-1 0 0,0 0 0,0 0 0,0 0 0,-1 0 1,1 0-1,-1 0 0,1 1 0,-1-1 0,0 1 0,0-1 0,0 1 0,-4-3 0,3 2-39,-1 1 0,1 0 0,-1 0 0,1 0-1,-1 0 1,0 1 0,0-1 0,0 1 0,0 0-1,0 1 1,0-1 0,0 0 0,0 1 0,0 0-1,-7 1 1,4-1-15,0 1 0,0 0 0,0 0-1,0 1 1,1 0 0,-1 0 0,0 1 0,-8 4-1,11-4 49,1-1-1,-1 1 0,1-1 1,0 1-1,0 0 0,0 0 1,0 0-1,0 1 0,1-1 1,0 1-1,-1-1 0,1 1 1,1 0-1,-1 0 0,0 0 1,1 0-1,0 0 0,-2 7 0,3-8 29,0 0-1,0-1 0,0 1 0,0 0 0,0 0 1,1-1-1,-1 1 0,1 0 0,0-1 0,0 1 1,0-1-1,0 1 0,0-1 0,0 1 0,1-1 1,-1 0-1,1 1 0,-1-1 0,1 0 0,0 0 1,0 0-1,0 0 0,0-1 0,0 1 0,1-1 1,-1 1-1,0-1 0,1 0 0,4 2 0,0-1 27,0 0 0,0 0-1,0-1 1,-1 0 0,1 0-1,1-1 1,-1 0 0,0 0-1,0 0 1,0-1 0,0 0-1,-1-1 1,1 0 0,12-4-1,-4 0 32,-1-1 1,1 0-1,-1-1 0,0-1 0,16-13 1,-26 18-80,0 0-1,0 1 1,0-1 0,0-1 0,-1 1 0,0 0-1,1-1 1,-2 0 0,1 0 0,2-5 0,-4 8-2,-1 0 0,1 0 0,-1 0 1,1 0-1,-1 0 0,0 0 1,1 0-1,-1 0 0,0 0 0,0-1 1,-1 1-1,1 0 0,0 0 1,-1 0-1,1 0 0,-1 0 0,0 1 1,0-1-1,0 0 0,1 0 0,-2 0 1,1 0-1,0 1 0,0-1 1,-1 1-1,1-1 0,0 1 0,-1-1 1,-3-1-1,1 0-52,-1 0 0,0 1 0,0 0 0,0 0 0,0 0 0,0 1 0,0-1 0,0 1 0,0 1 0,-1-1 1,1 1-1,0 0 0,-1 0 0,1 0 0,0 1 0,-10 1 0,5 1-11,-1-1 0,0 2-1,0 0 1,1 0 0,0 1 0,-18 10 0,24-12-254,0 0 0,0 0 0,0 0 0,0 1 0,1-1 1,0 1-1,0 0 0,0 0 0,0 0 0,0 0 0,-3 10 0,4-10-217,1 1-1,0-1 0,0 1 1,0 0-1,1-1 0,-1 1 1,1 0-1,0-1 0,0 1 1,1 0-1,0 0 0,0-1 1,0 1-1,0-1 1,0 1-1,1-1 0,0 1 1,0-1-1,3 5 0,-2-5 62,0 1-1,0-1 1,0 0-1,6 5 1,20 16-1091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55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452 445 3392,'-6'-13'1760,"5"12"-1624,1 1 1,0-1 0,0 1 0,-1-1 0,1 0 0,0 1-1,-1-1 1,1 1 0,0-1 0,-1 1 0,1-1 0,-1 1 0,1-1-1,-1 1 1,1-1 0,-1 1 0,1 0 0,-1-1 0,0 1-1,1 0 1,-1-1 0,0 1 0,1 0 0,-1 0 0,1 0-1,-1 0 1,0-1 0,1 1 0,-1 0 0,0 0 0,-1 0-1,-6 0 123,0-1 0,0 1 0,0 0 0,-1 1 0,1 0-1,0 0 1,0 1 0,-8 3 0,-5 2 93,-36 18 1,40-16-273,-1 2 0,1 0 0,1 1 0,0 0 0,1 2 0,0 0 0,1 0-1,-15 21 1,12-12-56,1 1 1,1 0-1,2 1 0,0 1 0,-11 34 0,21-51 43,0 0 1,1 0 0,0 0-1,-2 18 1,4-25-19,0 1 0,0-1 0,1 1 0,-1-1 0,0 1 0,1-1 0,0 1 0,-1-1 1,1 1-1,2 2 0,-2-4-9,-1 1 1,1-1 0,0 0 0,0 0 0,1 0 0,-1 0-1,0 0 1,0 0 0,0 0 0,1 0 0,-1 0-1,0 0 1,1-1 0,-1 1 0,1-1 0,-1 1 0,1-1-1,1 1 1,3 0 33,-1-1-1,1 0 1,0 0-1,-1 0 1,1-1 0,-1 1-1,1-1 1,-1-1-1,1 1 1,-1-1-1,0 0 1,9-4-1,-4 0 46,1 0-1,-1-1 0,0 0 0,16-15 0,-4 0-6,-2-1-1,0 0 1,-2-2 0,18-29 0,50-113 193,-66 118-276,-2-1 1,20-92-1,4-104-784,-41 224-498,-7 48 715,0 1 1,-2 50-1,5-42 423,-4 64 391,4 2 0,4-1 1,5 0-1,21 112 0,-25-197-247,1 0 0,1 0 0,0-1-1,9 20 1,-4-14-327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04.0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177 6 1664,'-9'-5'14317,"2"28"-13035,-10 61 910,-53 157 0,45-181-1538,-8 24 110,29-73-667,1 1 0,0 0 0,1 0 0,0 0 0,0 15 0,3-24-68,-1-1-1,0 1 0,1 0 1,-1-1-1,1 1 1,0-1-1,0 1 0,0-1 1,0 1-1,0-1 0,0 0 1,1 0-1,-1 1 0,1-1 1,-1 0-1,1 0 1,0 0-1,0-1 0,0 1 1,0 0-1,0-1 0,1 1 1,-1-1-1,3 1 1,0 1-5,0-1 1,0 0 0,0-1 0,0 1 0,0-1 0,0 0 0,1-1 0,-1 1 0,0-1-1,1 0 1,5-1 0,-2 1-11,0-1 0,-1-1 0,1 1 1,-1-1-1,1-1 0,-1 0 0,0 0 0,0-1 0,0 1 0,13-11 0,10-8-104,-17 12 133,0-1-1,24-24 0,-18-2 225,-11 26-362,-6 8-248,-3 19 206,0-14 147,0 2-39,0 3 56,-1-1 0,1 1 0,1-1 1,-1 1-1,1-1 0,0 0 1,1 1-1,0-1 0,0 0 1,0 0-1,5 9 0,-5-11 20,0-1 0,1 1-1,0-1 1,-1 0 0,1 1-1,1-1 1,-1-1 0,0 1-1,7 4 1,-7-6 1,0 0-1,0 0 0,0 0 1,0 0-1,1 0 1,-1 0-1,0-1 0,0 0 1,1 0-1,-1 0 1,0 0-1,0 0 0,5-1 1,10-3-16,0-1 1,0 0 0,-1-1-1,0-1 1,0 0-1,0-2 1,-1 0 0,25-19-1,35-18-453,-76 45 411,1 1 0,-1 0 1,0 0-1,1 0 0,-1 0 0,0 0 0,1 0 1,-1 0-1,1 0 0,-1 0 0,0 0 1,1 0-1,-1 0 0,0 0 0,1 0 1,-1 0-1,0 0 0,1 0 0,-1 1 0,0-1 1,1 0-1,-1 0 0,0 0 0,1 0 1,-1 1-1,0-1 0,0 0 0,1 0 1,-1 1-1,0-1 0,0 0 0,1 1 0,-1-1 1,0 0-1,0 1 0,0-1 0,0 0 1,0 1-1,1-1 0,-1 0 0,0 1 1,0-1-1,0 0 0,0 1 0,3 18 141,-4 4-61,-2 1 1,-11 41 0,12-53-118,-9 23 71,0 0 0,-31 61 0,37-86-43,-4 10 43,0-1 0,-1 0-1,-2 0 1,1-1 0,-2-1-1,-1 0 1,0-1 0,-24 22 0,24-27 13,0 0 0,0-1 1,-1 0-1,0-2 0,0 1 1,-17 5-1,32-14-38,-17 6 50,-27 7 0,39-12-116,0 0 0,0-1 0,0 1 0,0-1 0,0 0 0,0 0 0,-1-1 0,1 1 0,0-1 0,-7-2 0,11 2 45,0 1-1,0 0 1,0-1 0,0 1-1,0-1 1,0 1 0,1-1-1,-1 0 1,0 1 0,0-1 0,0 0-1,1 0 1,-1 0 0,0 1-1,1-1 1,-1 0 0,1 0-1,-1 0 1,1 0 0,-1 0-1,1 0 1,-1 0 0,1 0 0,0 0-1,0 0 1,0 0 0,0 0-1,0-1 1,0 1 0,0 0-1,0 0 1,0 0 0,0 0-1,0 0 1,1 0 0,-1-1 0,1-1-29,0 0 0,1 0 0,-1 0 0,0 1 1,1-1-1,0 1 0,-1-1 0,1 1 1,0-1-1,0 1 0,5-4 0,13-7 97,1 1 0,1 1-1,35-14 1,3 0 38,-16 3-44,-1-2 1,-1-1-1,-2-2 0,0-2 1,-2-2-1,47-47 1,14-27-79,-96 102-43,1 0-145,1 10 11,-4-5 198,0 1 1,-1 0 0,1-1 0,-1 1 0,1-1 0,-1 1 0,0 0-1,0 5 1,0 6 18,1 239 71,-4-115 312,3-101-81,-11 71 0,9-97-66,2-19-155,1-17-206,-1-47-37,11-131 0,-6 153 98,22-93 1,-20 111 192,-1 5-173,2-1 0,13-32 0,-18 53 46,1-1 0,0 0 0,0 1 0,1 0 0,0 0 0,0 0 0,1 1 0,0-1 0,0 1 0,0 1 0,14-10 0,-18 14 11,1-1 0,0 1 0,-1-1 0,1 1 0,0 0 0,0 0 0,0 1 0,-1-1 0,1 0 0,0 1 0,0 0 0,0 0-1,0 0 1,0 0 0,0 0 0,0 0 0,0 1 0,0 0 0,0-1 0,0 1 0,-1 0 0,1 0 0,0 1 0,3 1 0,-3-1-3,-1-1 1,0 1-1,0 0 1,0 0 0,-1 0-1,1 0 1,0 0-1,-1 0 1,1 1-1,-1-1 1,0 0 0,0 1-1,0-1 1,0 1-1,0-1 1,0 1-1,-1 0 1,1-1-1,-1 1 1,0 0 0,0-1-1,0 1 1,0 0-1,0-1 1,0 1-1,-1 0 1,0 3 0,-6 12 105,1-1 0,-2 0 0,0 0 0,-1 0 1,-22 28-1,29-41-113,-1-1-1,1 0 1,-1 0-1,0 0 1,0 0 0,0 0-1,0 0 1,-1-1 0,1 0-1,-6 3 1,7-4-42,1-1 1,-1 1-1,0-1 1,1 0-1,-1 0 1,1 1-1,-1-1 1,0 0-1,1 0 1,-1-1-1,0 1 1,1 0 0,-1-1-1,1 1 1,-1-1-1,0 1 1,1-1-1,-1 0 1,1 1-1,0-1 1,-1 0-1,1 0 1,0 0-1,-1 0 1,1 0-1,0-1 1,-2-1-1,2 1 13,-1 1 0,1-1 0,0 0 0,0 1 0,-1-1 0,2 0 0,-1 0 0,0 0 0,0 0 0,0 0 0,1 0 0,-1 0 0,1 0 0,0 0-1,-1 0 1,1 0 0,0-4 0,1 4 11,-1 1 1,0-1-1,1 1 0,-1-1 0,1 1 0,0-1 0,-1 1 0,1 0 0,0-1 0,0 1 1,0 0-1,0 0 0,0 0 0,0-1 0,0 1 0,0 0 0,1 0 0,-1 1 0,0-1 1,1 0-1,-1 0 0,0 1 0,1-1 0,-1 0 0,2 1 0,52-15 66,104-13 0,-2 2 156,-145 23-149,-1 0 0,0-1 0,1 0 0,-1-1 0,-1 0 0,1-1 0,16-12 0,-23 16-50,0-1 0,-1 0 0,0 0 0,1-1 0,-1 1 0,0-1 0,-1 1 0,1-1 0,-1 0 0,1 0-1,-1 0 1,0 0 0,-1-1 0,1 1 0,-1-1 0,0 1 0,0 0 0,0-1 0,-1 0 0,1 1 0,-1-1 0,-1-5 0,1 7-30,0-1 0,-1 1 0,1 0-1,-1 0 1,0 0 0,0 0 0,0 0 0,-1 0-1,-2-5 1,3 7 16,1 1 0,-1-1 0,1 1 0,-1-1 0,0 1-1,1-1 1,-1 1 0,0-1 0,1 1 0,-1-1 0,0 1 0,1 0 0,-1-1-1,0 1 1,0 0 0,0 0 0,-1 0 0,1 0 18,-1 0 1,1 0-1,-1 0 1,1 1-1,-1-1 0,1 0 1,0 1-1,-1-1 1,1 1-1,0 0 0,-1 0 1,1-1-1,-1 2 1,-2 0 45,1 1 0,0-1 0,0 1 1,0 0-1,0-1 0,0 1 1,1 0-1,-1 1 0,1-1 0,0 0 1,0 1-1,0-1 0,0 1 0,1 0 1,0-1-1,-1 1 0,1 0 1,1 0-1,-1 0 0,0 0 0,1 0 1,0 0-1,0 0 0,0 0 1,1 0-1,-1 0 0,1 0 0,0 0 1,0-1-1,0 1 0,0 0 1,3 5-1,0-2-63,1 0-1,0 0 1,0 0 0,0 0 0,1-1-1,0 0 1,0 0 0,1 0 0,-1-1 0,1 0-1,0-1 1,1 1 0,-1-1 0,13 4-1,-4-1-818,1-2 0,18 5 0,33 1-5708,-40-9 1639,-2-2 1681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04.3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91 5984,'-49'-24'2688,"41"24"-2336,3 0 1504,10 0-1088,8 0 2304,8 0-1728,36-3 1183,5-2-1439,25-1-608,1-3-288,17-7-352,-8 8 96,22-3-4671,-14 3 2559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06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39 132 4224,'-2'0'348,"-1"-1"0,1 0 0,-1 1 0,1-1 0,-1 1 0,1 0 0,-6 0 0,1 0 1668,38 1 2709,63-3-869,-78 1-3764,0 0-1,0-2 1,-1 0 0,16-5-1,-26 6-26,0 0-1,-1 0 0,1-1 1,-1 0-1,0 1 0,0-1 0,0-1 1,0 1-1,6-8 0,-8 9-63,-1 1 0,1-1-1,-1 0 1,0 0 0,1 0 0,-1 0-1,0 0 1,0 0 0,-1 0 0,1 0-1,0-1 1,-1 1 0,1 0 0,-1 0-1,0-1 1,0 1 0,0 0 0,0 0-1,0-1 1,0 1 0,-1 0 0,1 0-1,-1-1 1,0-2 0,0 3-1,0 1 1,0 0-1,0-1 1,0 1-1,-1 0 1,1-1-1,0 1 1,0 0-1,-1 0 1,1 0-1,-1 0 1,1 0-1,-1 1 1,1-1-1,-1 0 1,1 1-1,-1-1 1,0 1-1,1-1 0,-1 1 1,0 0-1,0 0 1,-1 0-1,-6 0 52,1 0 0,0 1 0,-16 3-1,7 0 197,1 2 0,-1 0 0,1 1-1,1 0 1,0 2 0,0-1-1,0 2 1,-25 21 0,37-27-158,-1-1 0,1 1 1,0 0-1,-1 0 0,2 0 1,-1 0-1,0 0 0,1 1 0,-3 6 1,4-8-71,1-1 0,-1 0 0,1 0 0,-1 1 0,1-1 0,0 0 0,0 1 1,0-1-1,0 0 0,0 1 0,0-1 0,1 0 0,-1 0 0,1 1 0,0-1 0,0 0 0,-1 0 0,1 0 1,1 0-1,-1 0 0,0 0 0,3 3 0,-1-2-4,0 0 0,0 0-1,0-1 1,0 1 0,1-1 0,-1 0 0,1 0-1,0 0 1,5 2 0,38 8 78,-38-10-74,17 3 62,1-1 1,0-2-1,0 0 1,0-2-1,1-1 1,-1-1-1,31-7 1,3-5-17,-1-2 0,58-24 1,-80 27 7,-21 8 27,0 0 1,21-12-1,-32 12-248,-14 5-96,-16 5 52,12-1 162,1 0 1,0 0-1,0 1 1,0 1-1,0 0 1,1 0-1,0 1 1,0 0-1,-15 16 1,14-13 76,1 1 0,1 1 1,0 0-1,0 0 0,1 1 1,1 0-1,-9 22 0,13-29-14,2 1 0,-1-1 0,1 1-1,0-1 1,0 1 0,1 9 0,0-13-9,0 0 0,0 0 0,1 0 1,-1-1-1,1 1 0,0 0 0,2 5 1,-2-7-16,-1 0 0,1 0 1,-1 0-1,1 0 0,0 0 1,0 0-1,0-1 0,-1 1 1,1 0-1,0 0 0,0-1 1,0 1-1,0 0 1,0-1-1,0 1 0,0-1 1,1 1-1,-1-1 0,2 1 1,-2-1-5,0 0 0,0 0-1,1 0 1,-1 0 0,0-1 0,0 1 0,0 0 0,1-1 0,-1 1 0,0 0 0,0-1 0,0 1 0,0-1 0,0 0 0,0 1 0,0-1 0,0 0 0,0 0 0,0 0 0,0 1 0,0-1 0,1-2 0,3-2 17,27-28-23,36-46 1,-37 42 62,-23 27-30,4-5-278,-11 15 243,-1 0 0,0 0 1,0 0-1,0 0 0,0 0 0,0 0 0,0 0 1,0 0-1,0 0 0,1 0 0,-1 0 0,0 0 1,0 1-1,0-1 0,0 0 0,0 0 0,0 0 1,0 0-1,0 0 0,0 0 0,0 0 0,1 0 0,-1 0 1,0 0-1,0 0 0,0 0 0,0 0 0,0 1 1,0-1-1,0 0 0,0 0 0,0 0 0,0 0 1,0 0-1,0 0 0,0 0 0,0 0 0,0 1 1,0-1-1,0 0 0,0 0 0,0 0 0,0 0 1,0 0-1,0 0 0,0 0 0,0 0 0,0 1 1,0-1-1,-2 16 53,-27 106 326,-5 25-29,-12 50 629,10-44-226,31-116-690,4-28-829,0-1-1,0 1 1,-1 0-1,-3 10 1,7-46-8220,2 15 7348,0 1 1,1 0 0,0 0 0,10-15 0,41-51-3074,-3 4 4269,61-117 5100,29-16-176,-38 78 1781,-101 124-5805,15-15 848,-18 18-1126,0-1 0,1 1 1,-1 1-1,0-1 0,1 0 1,-1 0-1,1 0 0,-1 1 0,1-1 1,-1 1-1,1-1 0,0 1 1,2 0-1,-3 0-105,-1 0 0,1 0 0,0 0 0,0 1 0,-1-1 0,1 0 0,0 1 0,-1-1 0,1 1 0,0-1 0,-1 1 0,1-1 0,-1 1 0,1-1 0,-1 1 0,1-1 0,-1 1 0,1 0 0,-1-1 0,0 1 0,1 0 0,-1 0 0,0-1 1,1 1-1,-1 0 0,0 0 0,0-1 0,0 1 0,0 0 0,0 1 0,2 27 770,-2-27-729,-5 43 785,3-37-749,1-1 1,0 0-1,0 1 1,1-1-1,0 1 1,1 9-1,1-10-37,-2-7-110,0 0 1,0 0-1,0 0 0,0 0 0,0 0 0,0 0 0,0 0 1,0 0-1,0 0 0,0 0 0,0 0 0,0 0 1,0 0-1,0 0 0,0 0 0,0 0 0,1 0 1,-1 0-1,0 0 0,0 0 0,0 0 0,0 0 0,0 0 1,0 0-1,0 0 0,0 0 0,0 0 0,0 0 1,0 0-1,0 0 0,0 0 0,0 0 0,0 0 1,0 0-1,0 1 0,0-1 0,4-7-4,37-60-402,9-14 175,-43 71 368,1 1-1,-1 0 1,2 0 0,-1 1 0,19-14 0,-25 21-87,-1 0 0,1-1 1,0 1-1,0 0 1,0 1-1,0-1 0,0 0 1,0 0-1,0 1 1,0-1-1,0 1 1,0 0-1,0 0 0,0 0 1,0 0-1,0 0 1,0 0-1,0 0 1,0 1-1,1-1 0,-1 1 1,0-1-1,-1 1 1,1 0-1,0 0 0,0 0 1,0 0-1,0 0 1,-1 0-1,1 0 1,0 1-1,2 2 0,1 2 20,1 0 0,-1 1 0,-1 0-1,1 0 1,-1 0 0,6 15-1,-1 5-138,-1 0 0,10 52 0,-12-46-2482,14 45-1,-7-42 271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08.2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14848,'5'3'0,"0"-11"-32,-2 8-288,2 8 160,0 0-3328,3 0 1920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08.6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9 8896,'-5'-9'3296,"10"9"-2016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10.4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56 4224,'-3'-8'620,"2"0"0,-1 0 0,0-10 0,2 17-446,-1 0 0,1 1 0,0-1-1,0 1 1,0-1 0,1 1 0,-1-1 0,0 1 0,0-1 0,0 1 0,0-1 0,0 1 0,1-1 0,-1 1 0,0-1 0,0 1-1,1-1 1,-1 1 0,0-1 0,1 0 174,0 1-174,-1 0 0,0-1 0,1 1 0,-1 0 0,1-1 0,0 1-60,-1 0-1,1 0 1,-1 0 0,1 0 0,-1 0 0,1 1 0,-1-1 0,0 0 0,1 0 0,-1 0 0,1 1 0,-1-1 0,1 0-1,-1 0 1,0 1 0,1-1 0,-1 0 0,0 0 0,1 1 0,-1-1 0,0 1 0,0-1 0,1 0 0,-1 1 0,0-1-1,0 1 1,0-1 0,1 0 0,-1 1 0,0-1 0,0 1 0,0 0 0,102 336 5411,-12 22-4197,-88-352-1225,0 3 133,1 0 0,5 14 0,-8-24-232,0 0-1,0 0 1,0 0 0,0 0 0,0 0 0,0 0 0,0 0 0,0 0-1,0 0 1,0 1 0,0-1 0,0 0 0,0 0 0,0 0 0,1 0-1,-1 0 1,0 0 0,0 0 0,0 0 0,0 0 0,0 0 0,0 0-1,0 0 1,0 0 0,0 0 0,0 0 0,0 0 0,0 0 0,0 0 0,0 0-1,0 0 1,1 0 0,-1 0 0,0 0 0,0 0 0,0 0 0,0 0-1,0 0 1,0 0 0,0 0 0,0 0 0,0 0 0,0 0 0,0 0-1,0 0 1,0 0 0,1 0 0,-1 0 0,0 0 0,0 0 0,0 0 0,0 0-1,0 0 1,0 0 0,0 0 0,0 0 0,0 0 0,0 0 0,0-1-1,4-6 132,2-14-11,2-11-159,2 1 0,1 0 1,1 0-1,2 1 0,1 1 0,1 0 0,2 1 0,0 1 0,2 1 0,39-40 0,-13 19-51,84-89-206,-102 104 353,40-61 0,-67 92-40,0-1-33,0 1 1,0 0-1,0-1 1,-1 1-1,1-1 1,0 1-1,0-1 1,-1 1-1,1-1 1,-1 1-1,0-1 1,1 0-1,-1 1 1,0-1-1,0 0 1,0 1-1,0-4 1,0 5-1,0-1 1,-1 0-1,1 0 1,0 1-1,0-1 0,-1 0 1,1 0-1,-1 1 1,1-1-1,0 0 1,-1 1-1,0-1 1,1 0-1,-1 1 1,1-1-1,-1 1 1,0-1-1,1 1 1,-1-1-1,0 1 1,1-1-1,-1 1 0,0 0 1,0 0-1,1-1 1,-1 1-1,0 0 1,-1 0-1,-4-1 0,1 0-1,-1 1 1,-11 1 0,-158 20 7,156-19 4,-254 48-48,97-15-264,155-31-1453,-39 1 1,55-5 352,29-5-5024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10.9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 33 6304,'-52'-17'7885,"52"17"-7775,0-1-1,-1 1 0,1 0 1,0 0-1,0-1 0,0 1 1,0 0-1,0 0 1,0-1-1,0 1 0,0 0 1,0-1-1,0 1 0,0 0 1,0 0-1,0-1 0,0 1 1,0 0-1,0-1 0,1 1 1,-1 0-1,0-1 0,0 1-32,1-1 0,-1 1 0,0-1 0,1 1-1,-1-1 1,1 1 0,-1-1 0,1 1 0,-1-1-1,1 1 1,-1 0 0,1-1 0,0 1 0,-1 0 0,1 0-1,0-1 1,3 0-37,0 1-1,0-1 1,-1 1 0,1 0-1,0 0 1,0 1-1,0-1 1,0 1 0,-1 0-1,1 0 1,0 0 0,-1 0-1,1 0 1,-1 1-1,1 0 1,-1 0 0,1 0-1,-1 0 1,0 0-1,0 1 1,0-1 0,-1 1-1,1 0 1,-1 0 0,1 0-1,-1 0 1,0 0-1,0 1 1,0-1 0,0 0-1,-1 1 1,0 0 0,1-1-1,0 7 1,-2-7-29,1 1 0,-1 0-1,0 0 1,0 0 0,-1 0 0,1 0 0,-1 0 0,1 0 0,-1-1 0,-1 1 0,1 0-1,0 0 1,-5 6 0,-2 4 129,-1-1 0,-12 15 0,5-7 82,-8 10 654,3-3 486,-29 49 0,49-76-1317,1 0 0,-1 1 0,1-1 0,-1 0 0,1 0-1,-1 0 1,1 0 0,0 0 0,-1 0 0,1 1 0,0-1-1,0 0 1,0 0 0,0 0 0,0 1 0,0-1 0,0 0 0,0 0-1,1 0 1,-1 2 0,1-2-7,0 0 1,-1 0-1,1-1 0,0 1 0,0 0 0,-1 0 1,1-1-1,0 1 0,0-1 0,0 1 0,0-1 1,0 1-1,0-1 0,0 1 0,0-1 0,0 0 1,0 1-1,1-1 0,6 1 88,0-1 1,0 0-1,0 0 0,14-2 1,-21 2-128,91-14-774,-2 0-3029,0 7-4065,-55 8 2941,-4 5 1654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12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149 63 2912,'18'-19'12923,"-18"20"-12858,2 7 1231,1 15-202,-2-19-649,4 236 3005,-6-99-2548,4-56-433,2 199 758,-6-293-1388,0 0-1,0 0 1,-5-11-1,1-1 3,-6-58-186,6 34 333,-19-222-146,22 235 177,1 7 96,0 0 1,2 0-1,1 0 1,2 1-1,0-1 0,1 1 1,1-1-1,2 2 0,0-1 1,12-22-1,-19 43-52,1 0-1,0-1 1,0 1-1,0 1 1,1-1-1,-1 0 1,1 0-1,-1 1 1,1 0-1,0-1 1,0 1-1,0 0 1,0 0-1,0 1 1,7-4-1,-6 4-2,1 0 1,-1 0-1,1 1 0,0-1 0,-1 1 0,1 0 1,0 0-1,-1 0 0,1 1 0,0 0 1,7 2-1,9 4-20,0 0 0,0 2 0,-1 0 0,0 2 0,33 22 0,-48-29-28,0 0 0,0 0 0,-1 0-1,0 1 1,1-1 0,3 7 0,-7-9 3,0-1 0,0 1 1,0 0-1,0 0 0,0 0 0,0 0 0,-1 0 0,1 0 0,-1 0 0,1 0 0,-1 0 1,0 0-1,0 0 0,0 0 0,0 0 0,0 0 0,0 0 0,-1 0 0,1 0 1,0 0-1,-2 4 0,-1-2-20,1 1 0,-1-1 0,0 0 0,0 0 0,0 0 0,-1 0 0,-6 6 0,-34 21-141,13-8 92,-66 56 267,95-78-232,0 1 0,0 0 0,1 0 0,-1 0 0,0 0 1,1 0-1,-1 0 0,1 1 0,0-1 0,0 0 0,0 1 0,0-1 0,0 1 0,0-1 0,1 1 0,-1 0 0,1-1 0,0 1 0,0 0 0,0-1 0,0 1 0,0-1 0,0 1 1,1 0-1,-1-1 0,1 1 0,0-1 0,2 6 0,1 1-12,0 1 0,1-1 0,0 0 0,1 0 1,11 13-1,39 38 29,-19-27 20,45 31 0,-21-18 96,-34-25 81,-13-11 58,-1 0 0,19 20 0,-31-28-222,1-1-1,-1 0 1,0 1-1,0-1 1,0 1 0,0-1-1,0 1 1,0 0-1,-1-1 1,1 1-1,-1 0 1,1 2-1,-1-3-14,0 0-1,0 0 0,0 0 1,0 0-1,0 0 0,-1 0 1,1 0-1,-1 0 0,1 0 1,-1 0-1,1 0 0,-1 0 1,1 0-1,-1 0 0,0 0 1,1-1-1,-1 1 0,0 0 1,0-1-1,1 1 0,-1 0 1,0-1-1,0 1 0,0-1 1,0 1-1,0-1 0,-2 1 1,-5 2 24,-1 0 0,0-1 1,0 0-1,0 0 0,-13 0 0,-51 0-201,7-4-1333,0-3 0,-83-16 0,-33-23-8984,153 35 7492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18.6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38 2080,'-5'16'7674,"11"-15"-6931,1-1 1085,50-17-1129,86-14-499,-118 28-208,0 0 1,0 2 0,46 4-1,-41-3 97,-16 0 147,-12 0-28,-3 1 75,-34 8-229,-47 4-1,30-6 395,14-1-107,-49 1 1,30-5 359,28 0-1513,1-1-3627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20.1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35 3136,'-10'-3'6647,"17"2"-4558,32 1 1532,-28 0-2315,-1 0-1098,-1-1 0,1 0 0,10-3 0,-11 2-177,0 0-1,18-1 0,45-2 64,0-1 239,-9 3-72,-45 1-188,1 1 1,0 0-1,28 4 0,-13-2-110,-33-1-54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56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16 139 2144,'-11'-10'924,"10"10"-809,1-1 0,0 1-1,-1 0 1,1-1 0,0 1-1,-1 0 1,1-1 0,0 1-1,0-1 1,0 1 0,-1 0 0,1-1-1,0 1 1,0-1 0,0 1-1,0-1 1,0 1 0,0-1 0,0 1-1,0 0 1,0-1 0,0 1-1,0-1 1,0 0 0,1 0 217,-1-1 0,0 1 0,1-1 0,-1 0 0,0 1 0,1-1 0,-1 1 0,0-1 0,0 0 0,-1-2 0,1 2-145,0 0-1,0 0 1,0 0 0,0 0 0,0 0-1,0 0 1,0 0 0,1 0 0,-1 1-1,1-1 1,0-2 0,2 0-16,0 0 0,0 0-1,0 1 1,0-1 0,1 1 0,-1 0 0,1 0 0,0 0-1,0 1 1,0-1 0,0 1 0,8-3 0,8-3 180,29-7 0,-44 13-356,0 1 0,0-1 0,1 1 0,-1 1 0,0-1 0,9 1 0,-12 0 12,0 1 0,1-1 0,-1 1 1,0 0-1,0-1 0,0 1 0,0 0 0,0 0 0,0 0 1,0 1-1,0-1 0,0 0 0,0 1 0,-1-1 0,1 1 0,-1 0 1,1-1-1,1 3 0,2 4 100,-1-1 1,1 1-1,-1 0 1,-1 1-1,0-1 1,0 1 0,3 14-1,5 67 727,-6-45-608,-1-2-357,-4-24 400,2-1 1,8 36 0,-9-49-510,1 0 0,0 0 1,0 0-1,0-1 0,0 1 1,1 0-1,-1-1 0,1 0 1,1 0-1,-1 0 0,0 0 0,1 0 1,0-1-1,0 1 0,5 2 1,4 3-1601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20.4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15 2720,'0'0'34,"0"1"0,0-1 0,-1 0 0,1 0 0,0 0 0,0 1 0,0-1 0,0 0 0,0 0-1,0 0 1,0 1 0,-1-1 0,1 0 0,0 0 0,0 1 0,0-1 0,0 0 0,0 0 0,0 1 0,0-1 0,0 0 0,0 0 0,1 0 0,-1 1 0,0-1 0,0 0 0,0 0 0,0 1 0,0-1 0,0 0 0,1 1-1,7 2 2088,16-2 1866,-20-1-3645,129 0 6712,66 0-5675,-194 0-1370,40-4-1126,23-8-8014,-33 6 5108,-3 2 1292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25.4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39 6976,'-21'-31'5088,"25"26"-4480,9 2 1472,5 3-1216,13 0 1023,16 0-1087,20 0 128,12 3-544,-4 5-160,-6 1-128,-7-1-640,-1 0 288,1-2-2847,-5 7 1695,0 2-4800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25.1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26 2656,'5'-2'9866,"-4"2"-9711,2 6 266,0-1 1,0 1-1,0 0 1,-1 0-1,0 0 1,0 0-1,-1 0 1,1 0-1,0 10 1,0 10 195,-2 27 1,-1-26-298,2 66 364,-11 230 558,10-264-2517,-4-72 976,0-29 91,-9-109 610,3 65-169,2 16-131,-1-37 370,8 91-370,1 0 0,1 0-1,1 0 1,5-24 0,-5 35-90,-1 0 0,1 0 0,0 1-1,0-1 1,1 0 0,-1 1 0,1 0 0,0-1 0,0 1 0,0 0 0,1 0 0,0 1 0,5-5 0,-3 3 4,1 1-1,-1 1 1,0-1 0,1 1-1,0 0 1,0 1 0,0-1 0,13-1-1,-9 2 20,1 1 1,0 0-1,1 1 0,-1 0 0,0 1 0,0 0 0,0 1 1,-1 0-1,1 1 0,0 0 0,13 7 0,-14-5-20,0 1 0,-1 0 0,0 1 0,0 0 0,0 1 0,-1 0 0,0 0 0,-1 1 0,13 16 0,-19-21 22,1-1 0,-1 1 1,0 0-1,0 0 0,0 1 1,0-1-1,-1 0 1,1 1-1,-1-1 0,0 0 1,-1 1-1,1-1 0,-1 1 1,0 0-1,0-1 0,0 1 1,-1-1-1,0 1 0,-1 5 1,0-3-1,0-1 1,-1 1 0,0-1 0,0 0-1,0 0 1,-1 0 0,0 0 0,0-1-1,-1 1 1,1-1 0,-11 9 0,-112 82-182,126-95 128,0 0 0,-1 1 0,1-1 0,0 0 0,0 0 0,0 1 0,0-1 0,0 1 0,0-1 0,0 1 0,1-1 0,-1 1 0,1-1 0,-1 1 0,1 0 0,-1-1 0,1 1 0,0 0 0,0-1 0,0 1 0,0 0 0,0 0 0,0-1 0,0 1 0,0 0 0,1-1 0,-1 1 0,1 0 0,-1-1 0,2 4 0,3 3-25,-1-1 1,1 0 0,1 0-1,11 13 1,-7-9 66,99 103 51,-13-15 326,-92-94-353,-1-1 1,1 1 0,0 0 0,-1 0-1,5 11 1,-7-15-27,-1 0-1,1 0 1,-1 0-1,0 0 1,0 0-1,1 1 1,-1-1-1,0 0 0,0 0 1,0 1-1,0-1 1,0 0-1,0 0 1,0 0-1,-1 1 1,1-1-1,0 0 1,-1 0-1,1 0 1,-1 0-1,1 0 1,-1 0-1,0 1 1,1-1-1,-1-1 1,0 1-1,0 0 1,0 0-1,1 0 1,-1 0-1,0 0 1,0-1-1,0 1 1,0 0-1,0-1 0,-2 1 1,-3 1 28,-1 0-1,1 0 1,-1-1 0,1 0 0,-1 0-1,1-1 1,-1 0 0,0 0 0,1 0 0,-12-3-1,1 1-17,6 1-25,-129-14-224,111 11-513,2-2 0,-54-18 0,52 13 46,15 6-464,-1 0 1,1-1-1,0-1 0,-17-10 1,30 16 814,-1-1-1,0 1 1,0-1 0,1 1 0,-1-1 0,0 1 0,1-1-1,0 0 1,-1 0 0,1 0 0,0 1 0,0-1-1,0 0 1,0-1 0,0 1 0,1 0 0,-1 0-1,1 0 1,-1-4 0,1 3-370,1 0 1,0 0-1,0 0 1,0 0-1,3-6 0,-3 7 308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26.1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4992,'5'2'1377,"1"-1"1,-1 0-1,1 0 0,0-1 1,9 0-1,44-1 1095,440-22 1142,-2 31-5181,-456-5-432,0 1-1,57 14 0,-93-17 1530,0 0 1,0 1 0,0 0-1,5 3 1,6 9-3776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26.9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334 15 5632,'-11'-15'8128,"-1"22"-7264,1 1 0,-1 0-1,1 0 1,-14 15 0,15-14-474,-30 28 677,-49 59 1,70-73-1271,1 2 0,1 0 0,1 1 0,-13 30 0,26-51-292,1 0 1,0 1 0,0 0-1,1-1 1,-1 1-1,1 6 1,0-11 241,1 0 0,0 1-1,0-1 1,0 0 0,0 0 0,1 0 0,-1 1-1,0-1 1,0 0 0,1 0 0,-1 0 0,1 0-1,-1 1 1,1-1 0,-1 0 0,1 0 0,0 0-1,0 0 1,-1 0 0,1-1 0,0 1 0,0 0-1,0 0 1,0 0 0,0-1 0,0 1 0,0 0-1,0-1 1,0 1 0,0-1 0,0 0 0,1 1-1,-1-1 1,0 0 0,0 1 0,0-1 0,3 0-1,21 1-3372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27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5152,'2'0'227,"-1"0"0,0 0 0,1 0-1,-1 0 1,1 1 0,-1-1 0,1 0 0,-1 1 0,0-1 0,3 2 0,0-1 173,7 3 400,-1 0 0,0 0 0,0 1 0,0 1 0,14 10 0,9 5 176,-6-6-418,0 1 0,-1 1 0,-1 1 0,-1 2 1,33 32-1,-18-5 171,61 92 0,19 65 735,-95-156-1218,-2 2-1,-2 0 0,16 66 1,-32-98-539,0-1 1,2 28 0,-5-34-1521,-1 0 1,-2 20-1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27.8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469 0 7712,'-4'2'10426,"6"29"-9293,1 0-1,10 44 0,3-15-893,3 6 172,-17-58-390,-1 0 1,0 0-1,-1 1 1,1-1-1,-1 0 1,-2 9-1,2-15 6,-1 0 0,0 0 0,1-1 0,-1 1 0,0 0-1,0 0 1,0 0 0,0-1 0,-1 1 0,1-1 0,0 1-1,-1-1 1,1 1 0,-1-1 0,1 0 0,-1 1 0,0-1-1,1 0 1,-1 0 0,0 0 0,0-1 0,0 1 0,0 0-1,0-1 1,-3 1 0,-7 2 17,0-1 0,-1-1 1,-13 0-1,13 0-60,-25-2 31,0-1-1,1-1 1,-63-15 0,62 10-1036,1-1 1,-37-13-1,73 21 856,-5-1-470,0-1-1,0 0 0,-8-5 0,13 8 368,0-1-1,0 0 1,1 0 0,-1 1-1,0-1 1,0 0 0,0 0-1,1 0 1,-1 0 0,0 0-1,0-2 1,1 2 57,0 1 1,-1-1-1,1 1 1,0-1-1,0 1 0,0-1 1,0 1-1,0-1 0,0 0 1,1 1-1,-1-1 0,0 1 1,0-1-1,0 1 0,0-1 1,1 1-1,-1-1 1,11-8-3135,-4 4 1895,0 0 1,16-7 0,-16 8 1065,32-16-1211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28.5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51 3904,'-1'-1'198,"0"0"-20,0 0 0,-1 0 0,1 0 1,0 0-1,0 0 0,0 0 0,0 0 0,0 0 0,0 0 0,0-1 1,0 1-1,-2-8 3715,24 1-42,3 2-3369,-1 1 1,1 1 0,0 2-1,0 0 1,31 2-1,-53 0-463,-1 0-1,0 0 0,0 0 0,0 0 0,0 0 0,0 1 1,0-1-1,0 0 0,0 1 0,1-1 0,-1 1 0,0-1 1,0 1-1,-1-1 0,1 1 0,0 0 0,0-1 1,0 1-1,0 0 0,0 0 0,-1 0 0,1 0 0,0-1 1,-1 1-1,1 0 0,-1 0 0,2 2 0,-2-1 8,0-1 1,0 0-1,0 1 0,0-1 0,0 0 0,-1 0 0,1 1 0,0-1 1,-1 0-1,1 0 0,0 0 0,-1 1 0,1-1 0,-1 0 1,0 0-1,1 0 0,-1 0 0,0 0 0,0 0 0,0 0 1,0 0-1,0 0 0,0-1 0,-1 2 0,-16 10 309,0-1 1,-1-1-1,-34 13 0,35-16 81,0 1-1,1 0 1,0 2-1,-31 21 1,47-30-378,0-1 1,1 1 0,-1 0 0,0 0-1,0 0 1,0 0 0,0 0-1,1 0 1,-1 0 0,0 0 0,1 0-1,-1 0 1,1 0 0,-1 1-1,1-1 1,-1 2 0,1-2-20,0 0 0,0 0 0,1 0 0,-1 0 0,0-1 0,0 1 0,1 0 0,-1 0 0,0 0 0,1 0 0,-1-1 0,1 1 0,-1 0 0,1 0 0,-1-1 0,1 1 0,-1 0 0,2 0 0,2 2 6,0 0-1,0-1 1,0 1-1,1-1 1,-1 0-1,1 0 1,7 2 0,141 32-1504,-52-14-3405,-56-11 2682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1.8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48 2400,'0'-1'106,"0"0"0,-1 0 0,1 1-1,0-1 1,-1 0 0,1 0 0,0 0 0,0 1 0,0-1 0,0 0 0,0 0-1,0 0 1,0 0 0,0 1 0,0-1 0,1 0 0,-1 0 0,0 0 0,0 1-1,1-1 1,-1 0 0,1-1 0,3-13 3533,-4 3 1369,0 13-4432,4 77 2017,13 77 0,2 15-1390,-16-127-1040,0-12-112,-1 1 0,-2-1 1,-5 42-1,0-59-1191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2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0 3808,'-21'8'7904,"60"-5"-3664,25 2-3675,-18-4-5157,-30-2 2395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56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761 0 7136,'-2'1'358,"1"-1"0,0 0 0,-1 0 0,1 1 1,0-1-1,-1 1 0,1 0 0,0-1 0,-1 1 0,1 0 1,0-1-1,-2 3 0,-8 4 308,-178 118 4193,-231 197-3585,332-240-5988,55-46 1909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2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7232,'1'4'4381,"8"13"-2057,3 10-896,13 38 180,28 121 0,-22-25-1690,-14-68-3489,-15-74 1130,-1-11-338,2-17-1009,1-7 1228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3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26 101 4736,'-21'-23'1530,"21"23"-1510,-1-1 0,1 1 0,0 0 0,0 0 0,-1 0 0,1-1 0,0 1 0,0 0 0,0 0 0,-1 0-1,1-1 1,0 1 0,0 0 0,0 0 0,0-1 0,-1 1 0,1 0 0,0-1 0,0 1 0,0 0 0,0 0 0,0-1-1,0 1 1,0 0 0,0-1 0,0 1 0,0 0 0,0-1 0,0 1 0,1-3 281,0-1 1,0 1-1,0 0 1,0 0 0,0 0-1,1 0 1,0 0-1,-1 0 1,1 0-1,0 0 1,0 1 0,1-1-1,-1 1 1,1 0-1,-1-1 1,1 1-1,-1 0 1,1 0 0,0 1-1,0-1 1,6-2-1,-1 2 34,1 0-1,0 0 1,0 0-1,0 1 1,0 0-1,0 1 1,0 0-1,0 0 1,0 1-1,0 1 1,0-1-1,12 4 1,1 3 278,1 0-1,-1 1 1,31 18 0,-34-16-284,-1 1 0,1 0 1,16 16-1,-26-19-162,1 0 0,-1 1 0,-1 0 0,0 0-1,0 1 1,9 18 0,-8-10 54,-1 1-1,-1-1 1,-1 2-1,0-1 1,-2 0-1,0 1 0,-1 0 1,-2 0-1,0 0 1,-1 0-1,-1 0 1,-1-1-1,-1 1 0,-6 23 1,7-36-197,-1-1 0,0 1 0,0-1-1,-1 1 1,0-1 0,0 0 0,-8 9 0,8-12-35,1 0-1,-1 0 1,0-1-1,0 1 1,0-1 0,-1 0-1,1-1 1,-1 1 0,1-1-1,-1 1 1,0-1 0,0-1-1,-6 2 1,2-1-336,0-1-1,0-1 1,0 0 0,0 0 0,1-1 0,-1 0-1,0 0 1,0-1 0,0 0 0,-10-5 0,-4-2-2256,0 0 1,-32-21 0,26 14 42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3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10 235 3392,'-9'4'3237,"10"-30"870,6-11-2901,3-16-300,-8 37-707,-1-6 53,2 1-1,9-40 1,-12 61-247,0 0 0,0 0 0,0 0 0,0 0 0,0-1 0,0 1 0,0 0-1,0 0 1,0 0 0,0 0 0,0 0 0,0 0 0,0 0 0,0 0 0,0 0 0,0 0 0,0 0 0,0-1-1,0 1 1,0 0 0,0 0 0,0 0 0,0 0 0,0 0 0,0 0 0,0 0 0,1 0 0,-1 0-1,0 0 1,0 0 0,0 0 0,0 0 0,0 0 0,0 0 0,0-1 0,0 1 0,0 0 0,0 0 0,0 0-1,0 0 1,0 0 0,1 0 0,-1 0 0,0 0 0,0 0 0,0 0 0,0 0 0,0 0 0,0 0 0,0 0-1,0 0 1,0 0 0,0 0 0,1 0 0,-1 0 0,0 1 0,2 5 276,2 14 88,-4-20-365,13 206 2856,-12-173-2329,-3 102 800,2 22-630,2-59-2317,-2-98 1543,-1 1 0,1-1 0,0 1-1,0-1 1,0 0 0,0 1-1,0-1 1,0 1 0,0-1 0,1 1-1,-1-1 1,0 0 0,0 1-1,0-1 1,0 0 0,0 1-1,1-1 1,-1 1 0,0-1 0,0 0-1,1 1 1,-1-1 0,0 0-1,1 0 1,-1 1 0,0-1 0,1 0-1,-1 1 1,11-7-4020,-10 5 3896,16-10-2971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4.8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216 1 2304,'3'3'6643,"-15"4"-3570,-28 11-1946,24-11-216,-10 5-200,8-4-442,0 0 0,0 2 0,-30 21 0,47-30-271,-2 1-11,1 0-1,-1 0 1,1 1-1,0-1 0,-1 1 1,-1 2-1,4-4 11,0 0 0,-1-1 0,1 1 0,0-1 0,0 1 0,-1 0 0,1-1 0,0 1 0,0 0 0,0-1 0,0 1 1,0-1-1,0 1 0,0 0 0,0-1 0,0 1 0,0 0 0,1-1 0,-1 1 0,0 0 0,0-1 0,0 1 0,1-1 0,-1 1 0,0-1 0,1 1 0,-1-1 0,1 1 0,-1-1 0,0 1 0,1-1 0,-1 1 0,1-1 0,0 1 0,-1-1 0,1 0 0,-1 1 0,1-1 0,-1 0 0,2 1 0,9 3 1,0 0 0,0 0 0,1-1 0,22 3 0,-10-2 2,-12-2 8,38 7-9,-2 2 0,91 33 0,-132-41 158,-1 0-1,1 1 1,-1-1 0,1 1 0,6 6 0,-12-8-90,1-1 0,-1 0 0,1 1 0,-1-1 0,0 1 0,0-1 0,1 1 0,-1-1 0,0 1 0,0 0 0,-1 0 0,1 0 0,0-1 0,0 1 0,-1 0 0,0 0 0,1 0 0,-1 0 0,0 0 0,0 0 0,0 0 0,0 0 0,0 4 0,-2-2 17,1-1 0,-1 1 0,1-1 0,-1 0 0,0 1 0,0-1 0,-1 0 0,1 0 0,0 0 0,-1-1 0,0 1 0,0 0 0,-6 3 0,-5 3 83,-28 14 1,30-17-95,-9 4-253,1 0 0,-2-2 1,1 0-1,-1-2 0,-1 0 0,-28 2 0,50-7 272,-17-2-2393,18 1 2225,0 0 1,0 0 0,3-13-4871,21-4 1362,6 0 1270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5.2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88 4992,'-7'-5'1721,"4"11"-397,0 2-572,-1 1-244,1-1 1,1 1-1,-1 0 0,1 0 0,1 0 0,0 0 1,0 13-1,1-18-424,0-1-1,0 0 1,0 0-1,0 1 1,1-1-1,0 0 1,0 0-1,0 0 1,0 0-1,0 0 1,0 0-1,1 0 1,-1 0 0,1 0-1,0-1 1,0 1-1,0-1 1,0 1-1,0-1 1,1 0-1,-1 0 1,1 0-1,-1 0 1,4 2 0,-3-3-27,-1 0 1,1-1 0,0 1 0,-1 0 0,1-1 0,0 0 0,0 1 0,-1-1 0,1 0 0,0-1 0,0 1 0,-1 0 0,1-1 0,0 1 0,0-1-1,-1 0 1,1 0 0,-1 0 0,1 0 0,-1-1 0,1 1 0,-1-1 0,0 1 0,0-1 0,2-2 0,2-1 71,0 0 0,-1-1 0,0 0 0,0 0 0,0-1 0,-1 1 0,6-12 0,-8 14-81,-1 0-1,1 0 1,-1-1 0,0 1 0,0 0-1,0 0 1,-1-1 0,0 1-1,1 0 1,-2-1 0,1 1-1,0 0 1,-1-1 0,-1-4-1,0 3-32,0 0 0,0 0 0,-1 1 0,1-1 1,-2 1-1,1 0 0,0 0 0,-1 0 0,-7-7 0,7 7-103,-1 1 0,1 0 0,-1 0 0,0 0 0,-1 0 0,1 1 0,-1 0 0,1 0 0,-1 0 0,0 1 0,0 0 0,0 0 0,0 0 0,-1 1 1,1 0-1,0 0 0,-1 1 0,1 0 0,0 0 0,-9 1 0,13 0-128,0-1-1,0 1 1,1 0 0,-1 0 0,0 0 0,0 0-1,1 0 1,-1 0 0,-2 3 0,4-3 94,-1-1 0,1 0 0,0 0 1,-1 1-1,1-1 0,0 0 0,-1 1 1,1-1-1,0 0 0,-1 1 0,1-1 1,0 0-1,0 1 0,0-1 0,-1 1 0,1-1 1,0 0-1,0 1 0,0-1 0,0 1 1,0-1-1,0 1 0,0-1 0,0 1 1,0-1-1,0 0 0,0 1 0,0-1 1,0 1-1,0-1 0,0 1 0,0-1 0,0 0 1,1 1-1,-1-1 0,0 1 0,0-1 1,1 0-1,-1 1 0,0-1 0,0 0 1,1 1-1,0-1 0,8 2-3702,7-2 1259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5.6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51 3904,'0'-25'1253,"0"24"-1216,0 0 0,0 0-1,0 0 1,0 0 0,0 0 0,0 1-1,0-1 1,0 0 0,0 0 0,1 0-1,-1 1 1,0-1 0,1 0-1,-1 0 1,0 1 0,1-1 0,-1 0-1,1 0 1,-1 1 0,2-2 0,0 0 183,-2 2-141,0 0 1,0-1-1,0 1 0,1-1 1,-1 1-1,0 0 0,1-1 0,-1 1 1,0 0-1,1 0 0,-1-1 1,0 1-1,1 0 0,-1 0 0,0-1 1,1 1-1,-1 0 0,1 0 1,-1 0-1,0 0 0,1 0 0,-1 0 1,1 0-1,-1-1 0,1 1 1,-1 0-1,0 0 0,1 1 0,-1-1 1,1 0-1,-1 0 0,0 0 1,1 0-1,-1 0 0,1 1 0,0-1 60,0 1 0,-1-1-1,1 1 1,0-1-1,-1 1 1,1 0 0,0-1-1,-1 1 1,1 0-1,-1 0 1,1-1 0,-1 1-1,0 0 1,1 0-1,-1 0 1,1 1 0,2 15 1039,0 1 1,-1 0-1,0 34 1,-9 55 1132,4-83-1710,-54 540 2930,54-532-3443,3 46 0,6-32-3150,-6-46 2943,-1 0-1,1 1 0,0-1 0,1 1 1,-1-1-1,0 0 0,0 1 0,0-1 1,0 1-1,0-1 0,0 0 0,0 1 1,1-1-1,-1 0 0,0 1 0,0-1 1,0 0-1,1 1 0,-1-1 0,0 0 1,0 1-1,1-1 0,-1 0 0,0 0 1,1 1-1,-1-1 0,0 0 0,1 0 1,-1 0-1,1 1 0,-1-1 0,0 0 1,1 0-1,-1 0 0,1 0 0,-1 0 1,13-7-3194,-10 5 2635,14-9-1732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5.9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45 7296,'0'11'1276,"1"-1"1,1 1-1,-1 0 0,2 0 1,-1-1-1,9 20 1,-8-23-937,0 1 0,1-1 0,0 0 0,1 0 0,-1 0 0,1 0 0,1-1 0,-1 0 0,11 9 0,-13-13-197,1 1 1,-1-1-1,1 0 0,-1 0 0,1 0 0,0 0 0,0-1 0,0 0 0,0 1 0,0-1 0,0-1 0,0 1 0,0-1 0,1 1 0,-1-1 0,5-1 0,-3 0-23,-1 0-1,1 0 1,-1-1-1,1 0 1,-1 0-1,0 0 0,1-1 1,-1 0-1,0 0 1,7-6-1,-4 2-76,-1 1-1,0-1 1,-1 0-1,0 0 1,0 0-1,-1-1 1,1 0-1,-2 0 1,1-1 0,-1 0-1,0 1 1,-1-1-1,4-17 1,-6 19-344,0 1 1,-1-1-1,0 1 1,0-1 0,-1-7-1,1 12-251,-1-1 0,1 0 0,-1 0 0,0 1 0,0-1 0,0 1 0,-3-6 0,-1 0-1362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6.2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 7808,'0'-3'320,"0"3"-112,0-1 0,0 0 0,0 0 0,0 0 0,0 0 0,0 1 0,0-1 0,0 0 0,1 0 0,-1 0 0,0 0 0,0 1 0,1-1 0,-1 0 0,0 0 0,1 1 0,-1-1 0,2-1 0,-1 22 4234,3 18-2526,-3 73-1,-2-59-1202,10 359 1101,7-141-5521,-15-228-411,-1-27-244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6.6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10 8896,'-10'-2'1545,"-2"0"3367,21 3-1562,33 4-1490,72-2-1,43-11-3795,-93 4-753,-43 2 2330,0 2 0,0 0 1,0 1-1,0 1 1,0 1-1,-1 1 0,34 11 1,-51-14 368,0 1 1,0 0-1,0-1 1,0 1 0,0 0-1,0 0 1,0 0-1,-1 1 1,1-1 0,-1 1-1,0 0 1,0-1 0,0 1-1,0 0 1,0 0-1,0 0 1,-1 0 0,0 1-1,1-1 1,-1 0-1,0 0 1,-1 1 0,1-1-1,-1 1 1,1-1 0,-1 7-1,-1 7-304,0 0 1,-1 0-1,0 0 0,-7 19 1,6-21-851,-5 29-5053,7-28 3440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7.0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54 7456,'-13'-20'3392,"3"6"-2944,7 5 1312,-2 1-1632,10 8-96,-5-3-896,8 6 448,18 14-4800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6:59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6144,'0'0'8416,"5"-4"-7648,8 0-593,1 0 0,26-2 0,10-3-60,-7-2-16,0 3 0,64-4 0,90 7 132,-118-3-205,-79 8-95,0 0 1,0-1-1,0 1 0,1 0 0,-1 0 0,0 0 1,0 0-1,1 0 0,-1 0 0,0 0 0,0 0 1,1 0-1,-1 0 0,0 0 0,0 0 0,0 0 1,1 0-1,-1 0 0,0 0 0,0 1 0,0-1 1,1 0-1,-1 0 0,0 0 0,0 0 0,0 0 1,1 0-1,-1 1 0,0-1 0,0 0 0,0 0 1,0 0-1,0 0 0,1 1 0,-1-1 0,0 0 1,0 0-1,0 1 0,0-1 0,0 0 1,0 0-1,0 0 0,0 1 0,0-1 0,0 0 1,0 0-1,0 1 0,0-1 0,-5 8-3312,-1-2 1387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7.3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58 7232,'-1'0'305,"0"0"1,0 0-1,0 0 1,1 0-1,-1 0 1,0 0-1,0 0 1,0 0-1,0 0 1,1 1-1,-8 3 3056,6-3-3056,2 1-66,-1 0 1,1 0-1,-1 0 0,1 0 0,0 0 0,-1 0 1,1 1-1,0-1 0,1 2 0,-1 5-27,1 0 0,1 0 1,0 1-1,0-1 0,1-1 0,0 1 0,0 0 0,1-1 0,0 1 1,1-1-1,0 0 0,0-1 0,0 1 0,1-1 0,1 0 0,-1 0 1,8 5-1,-12-10-158,0-1 0,-1 0 1,1 1-1,0-1 0,0 0 1,0 0-1,-1-1 0,1 1 0,0 0 1,0-1-1,0 1 0,1-1 1,-1 1-1,0-1 0,0 0 1,0 0-1,0 0 0,0 0 0,0 0 1,0-1-1,0 1 0,0-1 1,0 1-1,0-1 0,0 0 1,0 1-1,0-1 0,0 0 0,0-1 1,-1 1-1,1 0 0,0 0 1,-1-1-1,1 1 0,-1-1 1,1 1-1,-1-1 0,0 0 0,0 1 1,0-1-1,0 0 0,0 0 1,1-3-1,0-1 9,0-1-1,0 1 1,-1-1-1,0 1 1,-1-1 0,1 0-1,-1 1 1,-2-12 0,0 3-70,0 0 1,-8-22-1,9 31-83,-2 0 0,1 0 0,-1 1 1,0-1-1,0 1 0,0-1 0,-1 1 0,0 0 0,0 1 1,0-1-1,0 1 0,-9-7 0,11 10-67,1 0 0,-1 0 0,1 0 0,-1 0 0,0 1 0,1-1 0,-1 0 0,0 1 0,0 0 0,0-1 0,1 1 0,-1 0 0,0 0 0,0 0 0,0 0 0,1 0 0,-1 0 0,0 1 0,0-1 1,0 0-1,1 1 0,-1 0 0,0-1 0,1 1 0,-1 0 0,0 0 0,1 0 0,-1 0 0,-1 2 0,-7 7-1432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7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51 8064,'4'-6'3104,"-4"6"-3001,0 0 1,5 1 1862,-5-1-1863,13 9 2453,-5 1-1370,-1 0 0,0 1 1,-1 0-1,0 1 1,6 15-1,0 0 69,-12-26-1233,0 0-4,0 0 0,1-1 0,-1 1-1,0 0 1,0-1 0,1 1 0,-1 0-1,0-1 1,1 1 0,-1 0 0,1-1 0,-1 1-1,1-1 1,-1 1 0,1 0 0,-1-1 0,1 0-1,0 1 1,-1-1 0,1 1 0,-1-1 0,1 0-1,0 1 1,0-1 0,-1 0 0,1 0-1,0 1 1,0-1 0,-1 0 0,1 0 0,0 0-1,0 0 1,-1 0 0,1 0 0,0 0 0,0 0-1,-1 0 1,1-1 0,0 1 0,-1 0 0,1 0-1,0-1 1,1 0 0,10-8 50,1-1 0,-2-1 0,0 0 0,0 0 1,14-21-1,-15 19 70,0 0 0,1 1 0,0 1 0,1-1 0,21-14 0,-32 25-95,0 1-1,0-1 1,0 1-1,0-1 0,0 1 1,0 0-1,0-1 1,0 1-1,0 0 1,0 0-1,0 0 1,1 0-1,-1 0 1,0 0-1,0 0 1,0 0-1,0 0 0,0 0 1,0 1-1,2-1 1,-1 1 19,0 1-1,0-1 1,0 0 0,0 1 0,0-1 0,0 1-1,0 0 1,3 3 0,1 3 14,0 0 1,0 1-1,6 13 1,-10-19-98,-1 1-108,1 0 0,-1-1 0,1 1 0,-1 0 0,0 0 0,0 5 0,0 22-4873,0 0-5844,3-7 5369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7:59.7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37 2720,'0'1'12994,"-3"-1"-13332,0 1 674,0-1 1,0 1-1,0 0 1,1 0-1,-1 0 1,0 0-1,1 0 1,-1 0-1,-3 3 1,-12 16 42,1 0 1,1 2 0,1-1 0,-16 31-1,15-17-30,2 1 0,2 0 0,1 1 0,-11 65-1,20-92-285,1-1-1,0 1 0,1-1 1,0 1-1,1-1 0,0 1 1,0-1-1,1 1 0,1-1 1,-1 0-1,1 0 0,1 0 1,-1 0-1,2-1 0,9 17 1,-6-15 1,5 8 74,0-1-1,2-1 1,20 19-1,-29-30-102,-1-1 0,2 1 0,-1-1 0,1-1 0,-1 1 0,1-1 0,0 0 0,0-1 0,0 0 0,0 0 0,1 0 0,-1-1 0,13 1 0,14-2 19,1-2 0,0-1 0,0-1 0,43-12 0,131-49 12,-187 57-6,0-1 1,-1-1 0,0 0-1,-1-2 1,0 0 0,-1-2-1,20-17 1,-29 22-63,-1-2 0,-1 1 0,0-1 0,0 0 0,-1-1 0,-1 1 0,1-1 0,-2-1 1,0 1-1,0-1 0,-2 0 0,1 0 0,2-24 0,-4 9-61,0 0 0,-2 0 0,-1 1 0,-2-1 0,-8-44 0,8 62 37,1 0 0,-1 0 0,-1 0 0,-4-10 0,6 16-16,-1-1 1,1 1-1,-1 0 1,0 0-1,-1 0 1,1 0-1,-1 0 1,1 1-1,-1-1 0,-8-5 1,4 5 7,0 0 0,0 0 1,0 1-1,0 0 0,-1 0 0,1 1 0,-1 0 1,0 0-1,1 1 0,-14 0 0,9 2 3,1-1-1,-1 2 0,1 0 0,-1 0 0,1 2 1,-22 7-1,16-3 63,0 1 0,0 1 0,1 0 0,1 2 1,-1 0-1,2 0 0,0 1 0,0 1 0,-15 19 0,14-13 49,1 1-1,1 0 0,1 1 1,0 1-1,2 0 1,1 0-1,1 1 1,-7 28-1,10-29 38,2 1 1,1 0-1,0 1 0,2-1 1,1 1-1,1-1 0,1 0 1,1 0-1,8 31 0,42 117 539,-45-147-542,2-1 0,1 0 0,0-1 0,2 0 0,1-1 0,0-1 0,31 36 0,-35-48-37,0 0 0,0 0 1,1-1-1,12 7 0,-18-12-408,0 0 0,0-1 0,0 1 1,0-1-1,1 0 0,-1-1 0,0 1 1,1-1-1,0 0 0,-1-1 0,1 1 0,7-1 1,8-1-1932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01.0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6 2976,'-10'10'17439,"45"-7"-16308,162-13 596,58 1-1854,-247 10 77,8-1-492,28 6-1,-37-5-494,-1 1 0,0 0 0,0 0 0,8 5 0,-13-6 822,0-1 0,0 0 0,0 1 0,0 0 0,-1-1 0,1 1 0,0-1 0,-1 1 0,1 0 0,0-1 0,-1 1 0,1 0 0,-1 0 0,1-1 0,-1 1 0,1 0 0,-1 0 0,0 0 0,1 0-1,-1 0 1,0 0 0,0 0 0,0-1 0,0 3 0,4 12-1891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01.4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24 7040,'-28'-8'5792,"43"11"-4896,15-6 2335,4 3-1855,23-5 1184,5 5-1472,4-3-448,-1 3-416,-3-8-192,-9 8 0,-4 0-192,-5 5 96,3-5-4896,-4 3 2721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02.7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302 65 3552,'-5'7'6406,"4"-6"-6114,-52 11 3271,31-5-2877,1 1 1,0 0-1,0 2 1,1 0-1,0 1 1,-27 21-1,41-26-577,1-1 0,-1 1 0,1 0-1,0 1 1,0-1 0,1 1 0,0 0 0,0 0-1,1 0 1,0 0 0,0 1 0,-3 13 0,2-1 105,1 1 0,0-1 1,1 36-1,2-44-112,1-1 0,0 0 0,1 1 0,0-1 0,1 0 1,0 0-1,0 0 0,1-1 0,1 1 0,0-1 0,8 13 0,-8-16-35,0 0 0,1 0 0,-1-1 0,1 0 0,1 0 1,-1 0-1,1-1 0,0 0 0,0 0 0,1 0 0,-1-1 0,1 0 0,0-1 0,0 0 1,13 3-1,11 0-6,1-2 1,-1-1 0,1-2-1,-1-1 1,1-1 0,38-8 0,-56 7-21,0 0-1,0-2 1,0 0 0,0 0 0,0-1 0,-1-1 0,0-1 0,0 0 0,-1 0-1,0-2 1,13-10 0,-9 4 0,-2-1 0,0-1 0,0 0-1,19-32 1,-12 11 25,26-60 0,-42 84-145,-1 0 1,-1 0-1,0-1 0,0 1 0,-2-1 0,0 0 0,0-23 1,-2 29 26,0 0 1,-1 0 0,0 0-1,-1 0 1,0 0 0,-1 1-1,0-1 1,0 1 0,0-1-1,-1 1 1,-1 0 0,1 1-1,-8-11 1,10 16 24,-1 0 0,1-1-1,0 1 1,-1 0 0,1 0 0,-1 0 0,1 1 0,-1-1 0,0 1-1,0-1 1,0 1 0,0 0 0,0 0 0,0 0 0,0 1-1,0-1 1,-1 1 0,1-1 0,0 1 0,0 0 0,0 0 0,0 1-1,-1-1 1,-2 1 0,-6 2-1,-1 1-1,1 0 1,0 1-1,-21 11 1,20-9 114,0 1 0,0 0 0,1 1 1,0 0-1,1 0 0,0 2 0,0-1 1,1 1-1,0 1 0,1 0 1,1 0-1,0 1 0,0 0 0,1 0 1,1 0-1,0 1 0,1 0 0,1 1 1,0-1-1,1 1 0,0-1 0,-1 26 1,4-16 41,0-1 1,1 1 0,6 29 0,-4-38-53,1-1 1,0 0-1,1 1 1,0-1-1,2-1 1,9 18-1,0-5 304,2 0-1,30 36 1,-41-54-298,1-1-1,0 0 1,0 0 0,0 0-1,1-1 1,0 0 0,0-1-1,0 0 1,1 0 0,20 6-1,-27-10-239,0-1 0,1 1 0,-1 0-1,1-1 1,-1 0 0,1 0-1,-1 0 1,6-1 0,-6 0-472,-1 1 0,0-1 0,1 0 0,-1 0-1,0 0 1,0 0 0,0 0 0,0-1 0,0 1 0,0-1 0,0 1 0,3-4 0,16-9-7599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03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20 4160,'3'0'4282,"10"8"12,-12-8-4168,-1 1 1,1 0-1,-1 0 0,0-1 1,0 1-1,1 0 1,-1 0-1,0 0 1,0-1-1,0 1 1,0 0-1,0 0 1,0 0-1,0 0 1,0-1-1,0 1 1,0 0-1,-1 1 0,-7 17 1847,2-7-658,4-6-938,-1 1 0,2 0 0,-1 0 0,1 0-1,0 0 1,0 0 0,1 0 0,0 10 0,0-12-284,1 0 1,0 0-1,0 0 1,1 0 0,0 0-1,-1 0 1,2 0-1,-1-1 1,0 1-1,1-1 1,0 1-1,5 5 1,-4-6-25,0 0-1,0 0 1,0-1 0,0 1 0,1-1 0,0 0-1,0 0 1,0 0 0,0-1 0,0 0-1,0 0 1,1 0 0,-1 0 0,7 0-1,-9-1-33,1-1 0,-1 0-1,0 0 1,1 0-1,-1 0 1,0-1-1,0 1 1,1-1 0,-1 0-1,0 0 1,0 0-1,0 0 1,0 0 0,0-1-1,0 0 1,0 1-1,0-1 1,-1 0-1,1 0 1,-1 0 0,1-1-1,-1 1 1,0-1-1,0 1 1,3-6 0,-1 1-36,-1 1 1,0-1-1,0 0 1,-1 0-1,0 0 1,0-1-1,-1 1 1,0 0-1,0-1 1,0 1-1,-1-1 1,0 1-1,-1-1 1,-2-11-1,2 14-150,0 0 1,0-1-1,-1 1 0,0 0 0,0 0 1,0 0-1,-1 0 0,1 0 0,-1 0 1,-1 1-1,1-1 0,0 1 0,-1 0 1,0 0-1,0 0 0,0 1 0,-1-1 1,1 1-1,-1 0 0,-5-3 0,6 5-458,0 0-1,0 0 1,-1 0-1,1 0 0,0 0 1,0 1-1,0 0 1,-1 0-1,1 0 1,0 1-1,0-1 0,0 1 1,0 0-1,0 0 1,0 0-1,0 1 0,0-1 1,0 1-1,-6 4 1,-9 10-2719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04.9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 76 4320,'-8'2'5585,"27"4"-2297,-5-3-2385,22 13 1729,29 11 138,-39-18-1936,0-1-1,1-1 0,31 3 1,-48-9-747,0 0 1,0-1-1,0-1 0,0 0 1,0 0-1,0 0 0,0-2 1,-1 1-1,1-1 0,-1 0 1,1-1-1,8-5 0,-16 8-74,-1 1 0,0-1-1,1 0 1,-1 1 0,0-1-1,1 0 1,-1 0 0,0 0-1,0 0 1,0 0 0,0 0-1,0-1 1,0 1 0,0 0-1,0 0 1,0-1 0,-1 1-1,1 0 1,0-1 0,-1 1-1,1-1 1,-1 1 0,0-1-1,1 1 1,-1-1 0,0 1-1,0-1 1,0 1 0,0-1-1,0 1 1,-1-3 0,0 0-24,-1 0 0,0 0 0,-1 0 0,1 0 0,-1 1 0,1-1 1,-1 1-1,0-1 0,0 1 0,-1 0 0,1 0 0,-1 1 1,1-1-1,-1 1 0,-6-3 0,-3-2-134,-1 1 1,0 0-1,-23-5 1,20 8 49,1 0 0,-1 0 0,0 2 1,0 0-1,0 1 0,0 1 1,-20 3-1,23-2 225,0 1-1,0 0 1,1 1-1,-1 1 1,1 0 0,0 1-1,0 0 1,1 1 0,-13 9-1,19-11-74,1 0 0,-1 0 0,1 1 0,0 0 0,0 0 0,1 0 0,0 1 0,0-1 0,0 1 0,1 0 0,0 0 0,0 0 0,1 1 0,0-1 0,0 1 0,1-1 0,0 1 0,0 0 0,1 10 0,0-5 78,1 0 1,1 0-1,0 0 0,0 0 0,1 0 0,1 0 1,0-1-1,1 0 0,0 0 0,11 18 1,-5-12 89,1-1 0,1-1 0,0 0 0,2 0 1,23 19-1,-25-25-147,0 0 1,0-2 0,1 0-1,0 0 1,0-1-1,1-1 1,29 9-1,-13-8-87,-1-2-1,1 0 1,33-1-1,15-4-2515,0-4-4521,-44 3 3609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05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0 3712,'-44'8'19242,"48"-7"-18165,7 2-779,0-1 0,-1 0 0,1 0-1,0-1 1,19-1 0,-11-1-27,7-1-70,37 2-1,-5 2-91,26 4-2843,-71-4 468,-1 0 0,18 7-1,-3 1-975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10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49 2816,'-5'-1'912,"-1"0"0,1 0 0,-1 1 0,1 0 0,-1 0-1,-6 1 1,-12 1 6310,43-10-4737,-7 2-2106,17-3-121,1 1 0,0 2 1,1 1-1,-1 1 0,1 2 0,58 3 1,-79 0-219,0 0 1,0 1 0,-1 0 0,1 1-1,-1 0 1,1 1 0,-1-1-1,0 2 1,9 5 0,-13-6 61,1 0 0,-1 0 0,0 1 0,0 0 0,0 0 0,-1 0 0,0 0-1,0 1 1,0 0 0,0 0 0,-1 0 0,0 0 0,3 11 0,-2-5-165,4 13 518,20 41 0,-25-59-893,1 0 0,1 0-1,-1-1 1,1 1 0,0-1 0,0 0 0,1-1 0,0 1-1,0-1 1,8 5 0,-12-8-53,1 0 1,-1-1-1,1 0 0,-1 0 1,1 0-1,0 0 1,-1 0-1,1 0 0,4 0 1,6 2-1462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00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53 6560,'-8'-5'2976,"11"5"-2592,2 0 1280,8 0-992,5-3 640,8 3-768,10-9 640,-1 6-704,9-10 128,3 10-353,2-5-95,-1 8-96,-9-3 32,-8 3-64,-3-5-735,-3 10 415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10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562 9 4224,'-16'-9'9143,"-6"31"-3087,2-3-4858,-26 20-1,-18 1-646,-76 38 1,100-57-690,-55 30-1382,2 0-3578,85-47 4250,-9 5-1188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11.2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918 0 3904,'5'2'4906,"-10"18"-2218,-10 11-1306,-2-1-1,-1-1 0,-28 36 0,0-5 86,-65 65 0,81-97-1212,-2-1 1,-2-2-1,-54 33 1,51-35-196,28-17-90,-177 118-98,145-94-1417,1 3-1,-49 50 1,63-54-92,-11 11-5281,21-23 3068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13.8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 12 4896,'8'-11'10224,"-29"33"-6337,11-12-3427,1 1 1,-16 24 0,-47 100 222,59-106-1108,1 1 0,-13 55 0,24-80 34,0 0 1,1 0 0,-1 0 0,1 0-1,0-1 1,1 1 0,-1 0 0,1 0-1,1 5 1,-1-8 137,-1-1-1,0 0 1,1 1 0,-1-1-1,1 0 1,-1 0 0,1 0-1,0 1 1,-1-1-1,1 0 1,0 0 0,0 0-1,0 0 1,0 0 0,0 0-1,0 0 1,0-1 0,0 1-1,0 0 1,0-1-1,1 1 1,-1 0 0,0-1-1,0 0 1,1 1 0,-1-1-1,0 0 1,1 1 0,-1-1-1,0 0 1,1 0 0,-1 0-1,0 0 1,1 0-1,1-1 1,19-2-2584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14.2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70 4320,'-26'-14'1392,"25"14"-1295,0-1 0,0 1 1,0-1-1,0 1 0,0-1 1,1 1-1,-1-1 0,0 0 0,0 0 1,0 1-1,1-1 0,-1 0 0,0 0 1,1 0-1,-1 0 0,0 0 1,1 0-1,-1 0 0,1 0 0,-1-1 1,1 1 63,0 0 0,0 0 0,1 0 0,-1 0 0,0 0 0,0 1 0,0-1 0,1 0 0,-1 0 0,1 0 0,-1 0 0,0 1 0,1-1 0,-1 0 0,1 1 0,0-1 0,-1 0 0,1 1 0,0-2 0,2 0 235,0 0-1,0 0 1,0 0 0,0 0 0,1 0 0,-1 1-1,0-1 1,1 1 0,6-2 0,7 2 283,-1 0-1,1 0 1,0 2 0,0 0 0,0 1-1,-1 1 1,1 0 0,-1 2 0,25 9-1,9 7 110,76 46-1,-107-57-659,-1 2-1,0 0 0,32 28 1,-44-34-94,0 0 1,-1 0 0,0 1 0,0 0 0,0 0 0,-1 0 0,0 1-1,0-1 1,-1 1 0,0 0 0,0 0 0,-1 0 0,2 9 0,-2-1-31,-1 0 0,-1-1 0,0 1 0,-2 0 0,1-1 0,-2 1 0,-4 17 0,1-12-1107,-1-1 0,-1 1 0,-1-1 0,-18 30 0,13-26-684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15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217 63 2656,'0'-11'2964,"-3"-40"12259,3 50-15172,-4 10 441,3-3-384,1 0-1,0 0 1,0 0 0,0 1-1,1-1 1,0 0 0,0 0-1,2 7 1,21 47 272,-15-38-268,3 4 4,-5-9 11,11 28 0,-17-41-55,0 0-1,0 0 1,0 0-1,-1 0 1,0 0-1,1 0 1,-1 0-1,-1 0 1,1 0-1,0 0 1,-1 0-1,0 0 0,-2 4 1,2-5-32,-1 0 0,0-1 0,1 1 0,-1-1 0,-1 0 0,1 1 0,0-1 0,0 0 0,-1 0 0,1-1 0,-1 1 0,0 0 0,0-1 0,1 0 0,-1 1 0,0-1 0,0 0 0,0-1 0,0 1 0,-4 0 0,-2 1-25,0-1-1,0 0 1,0-1 0,-1 0-1,-11-2 1,-101-21-1236,118 22 902,1 1 1,-1-1 0,1-1 0,-1 1 0,1 0-1,0-1 1,0 0 0,-5-2 0,8 4 215,0-1 0,-1 1 0,1 0 0,0 0 0,-1 0 1,1-1-1,0 1 0,0 0 0,-1-1 0,1 1 0,0 0 0,0 0 1,-1-1-1,1 1 0,0 0 0,0-1 0,0 1 0,0-1 0,0 1 0,0 0 1,-1-1-1,1 1 0,0 0 0,0-1 0,0 1 0,0-1 0,0 1 1,0 0-1,0-1 0,1 1 0,-1-1-91,1 0-1,-1 0 0,1 1 1,-1-1-1,1 1 1,-1-1-1,1 0 1,0 1-1,-1-1 1,1 1-1,0 0 1,-1-1-1,2 0 1,26-8-4741,-27 9 4678,28-6-2404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15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4 5472,'-13'-4'9344,"23"11"-8288,3-2 959,8-2-1151,10-3-32,0 5-480,12-10-256,6 2-32,18-5-3168,-3 4 1697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16.6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91 1248,'-2'-1'507,"6"-1"-269,28-20 11033,6 12-5291,-21 5-5438,23-5-220,106-25-4324,-97 29 1848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1:54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2080,'0'-3'5178,"13"8"-1375,-9-1-3252,1-1 0,-1 1 0,1-1 1,0 0-1,0 0 0,0 0 0,0-1 0,11 4 0,-5-3-268,1 0-1,0-1 1,18 2-1,219-7 678,-96-2-922,268 20 503,-194-4-325,95 20-56,-228-24 35,126-4-1,-114-5-92,27 2-70,-108-3 138,-23 3 28,2 28-561,-6 128 161,4 160 265,20 49-63,-20-330 13,18 145-116,24 189 631,-23-190-582,-7-53-148,-1-34-96,1 11 57,-8-65 344,-4-28-111,0 1 1,1 15-1,0 3-205,-2-25 170,0-1 0,-1 1 0,1 0-1,-1 0 1,0-1 0,0 1 0,0 0 0,0 0-1,-1 0 1,-1 4 0,0-1 75,-1-1 0,0 1 1,0-1-1,0 1 0,-1-1 0,-6 8 0,6-10-3,1 0 1,-1-1-1,0 0 0,0 0 0,0 0 1,-1 0-1,1-1 0,-1 1 0,-8 2 0,0-1 32,1-1 0,-1 0-1,1 0 1,-1-2 0,0 0-1,-22 0 1,-77-13-139,97 10 115,-43-8-97,0-3 0,-68-24-1,-1-1 472,-2 6-1,-133-15 1,204 40-333,0 2 1,-1 3-1,1 2 1,-1 2-1,-78 15 0,88-7-662,1 2-1,-61 23 1,68-18-1552,1 1 0,-69 43 1,105-58 1357,0 0-1,0 0 1,0 0 0,0 1 0,1-1 0,-1 1 0,1 0 0,0 0 0,-3 6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1:56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0 1568,'-8'3'6862,"1"5"-3918,7-7-2910,0-1-1,0 1 0,-1-1 1,1 1-1,0-1 0,0 0 1,-1 1-1,1-1 0,0 1 1,-1-1-1,1 0 0,-1 1 1,1-1-1,0 0 0,-1 1 1,1-1-1,-1 0 0,1 1 1,-1-1-1,1 0 0,-1 0 1,1 0-1,-1 0 0,-1 1 358,2-1-358,0 0 1,0 1-1,0-1 0,0 0 0,0 0 1,-1 1-1,1-1 0,0 0 1,0 0-1,0 0 0,0 1 0,0-1 1,-1 0-1,1 0 0,0 0 1,0 1-1,0-1 0,-1 0 0,1 0 1,0 0-1,0 0 0,0 1 1,-1-1-1,1 0 0,0 0 0,0 0 1,-1 0-1,1 0 0,0 0 1,-1 0-1,1 0 0,0 0 1,0 0-1,-1 0 0,-11 3 1053,12-3-1027,-1 0 0,0 0 0,1 0 1,-1 1-1,0-1 0,1 0 1,-1 0-1,1 1 0,-1-1 1,0 0-1,1 1 0,-1-1 0,1 1 1,-1-1-1,1 1 0,-1-1 1,1 1-1,-1-1 0,1 1 1,0-1-1,-1 1 0,1 0 0,0-1 1,0 1-1,-1 0 0,1 0 1,-4 23 466,4-15-421,-7 312 1998,6-275-1727,11 91 0,-2-50-200,-7-71-155,16 149 316,-4-39-38,-5-37-60,-6-58-197,-1 0 0,-6 55 0,-1-9 142,-21 331 605,22-309-674,2-4-161,0-56 129,-8 48-91,4-51 178,-9 52-68,15-83-124,1 0 0,-1 1 0,-1-1 0,1 0 0,-1 0-1,-3 7 1,5-12 20,-1 0 0,1 1 0,0-1-1,-1 1 1,1-1 0,0 0-1,-1 1 1,1-1 0,0 1 0,-1-1-1,1 1 1,0-1 0,0 1 0,0-1-1,-1 1 1,1-1 0,0 1-1,0-1 1,0 1 0,0-1 0,0 1-1,0-1 1,0 1 0,0-1 0,0 1-1,0 0 1,0-1 0,0 1-1,1-1 1,-1 1 0,0-1 0,1 1-1,-1 0 1,1 0-1,-1-1 0,1 1 1,0-1-1,0 1 0,-1-1 1,1 1-1,0-1 1,0 1-1,0-1 0,-1 0 1,1 1-1,0-1 0,0 0 1,0 0-1,0 0 0,0 0 1,0 0-1,1 0 0,12-1 18,1-1 0,-1 0-1,1-1 1,25-9 0,-6 2 34,12-5 37,-21 7-44,41-8 1,187-18 121,-9 1-184,-114 10 295,84-12-348,-139 27 100,140 4-1,-175 7 15,0 1 0,0 2 0,-1 2 0,0 2 0,47 18 0,-45-13 8,126 47-76,-129-50 110,0-2 1,59 8-1,-77-16-82,0 0 61,0 0 0,24 7 0,-26-4 80,5 2 14,-20-6-190,1 0 0,-1-1 0,1 1 0,-1 0 0,1-1 0,-1 0 0,7-1 0,-2 1-104,-7 0 31,-29-6-11343,5-15 9114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1:57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34 2304,'-31'30'14569,"32"-21"-12643,0-7-1823,1 0 0,-1 0 0,0 0 0,1 0 0,0 0 0,-1 0 0,1 0 0,0-1 0,0 1 0,0-1 0,0 1 0,0-1 0,0 0 0,0 0 0,1 0 0,-1 0 0,0 0 0,5 1 0,3 1 116,0-1 0,0 0 0,15 0-1,27-1 85,58-6-1,-56 1-107,308-37 352,-113 9-480,137 1 87,-5 34-196,-298 3 308,-1 4 1,129 32 0,-194-38-472,-12-3-291,0 0 1,0 1-1,0-1 1,10 5-1,-84-40-19242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01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100 197 3136,'-7'0'5082,"7"0"-5028,-1 0 85,0 0 0,1-1 1,-1 1-1,0 0 0,1 0 1,-1 0-1,0-1 0,1 1 1,-1 0-1,0 0 0,1-1 1,-1 1-1,1-1 0,-1 1 1,1 0-1,-1-1 0,1 1 1,-1-1-1,1 1 0,-1-1 1,1 0-1,0 1 0,-1-1 1,1 1-1,0-1 0,-1 0 1,1 1-1,0-1 0,0 0 1,0 1-1,0-1 0,-1 0 1,1 1-1,0-1 0,0 0 1,0 0-1,1 1 0,-1-1 1,0-1-1,5-24 730,0 15-859,1 1-1,0 0 1,0 1-1,1 0 1,0 0-1,0 0 1,1 1-1,0 0 1,1 0-1,0 1 1,0 0 0,0 0-1,14-6 1,-14 9-17,1 0 1,0 0-1,1 1 1,-1 0-1,0 0 1,18-1 0,-24 4-14,-1 0 0,1 0 0,0 1 0,-1-1 0,1 1 1,0 0-1,-1 0 0,1 0 0,0 0 0,-1 1 0,0-1 0,1 1 1,-1 0-1,0 0 0,0 0 0,0 1 0,0-1 0,0 1 1,-1-1-1,1 1 0,-1 0 0,5 6 0,-5-5 31,0 0 0,0 0 0,0 0 0,-1 1 0,0-1 0,1 0 0,-1 1 0,-1-1 0,1 1 0,-1-1 0,0 1 0,0-1 0,0 1 0,0 0 0,-1-1 0,0 1 0,0-1 0,0 0 0,0 1 0,-1-1 0,-3 7 0,-5 8-13,0-1 1,-1 0-1,-19 23 1,24-33 5,-26 35 62,3 1-1,1 1 0,-27 63 1,26-39-4,-33 72 148,52-123-107,-21 29 1,3-5 782,31-42-819,-1-1-1,0 1 1,0 0-1,1-1 1,-1 0 0,0 1-1,0-1 1,0 0 0,3-2-1,17-9-45,-1 0 0,1 1-1,1 2 1,0 0 0,0 1-1,1 2 1,0 0 0,0 2-1,0 0 1,1 2 0,-1 1-1,1 0 1,0 2 0,-1 1-1,31 6 1,-46-5-7,-1-1 1,1 1-1,9 5 0,16 6 105,-32-14-444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2:02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76 911 1728,'0'0'560,"0"-9"1435,6-25-297,5-63 0,-6 31-455,9-196 1173,-10 186-1438,-2 62-894,1-15 168,1-19 285,1-15 12,1 30-423,-3 24-97,-2 0 1,2-18-1,5-32 72,-8 47-129,-1 8 80,1 0 0,0 0-1,0-1 1,0 1 0,2-5 0,-2 8-49,0 0 1,1 0 0,-1 0 0,0-1 0,0 1 0,0 0 0,0 0 0,0 0 0,0 0-1,0 0 1,0 0 0,-1-1 0,0-7 63,1 8 98,-9-5 59,8 6-206,0 0 0,0 0 0,0 0 0,0 1 0,0-1 0,0 0 0,0 1 0,0-1 0,0 1 0,0-1 0,0 1 0,0-1 0,0 1 0,1 0 0,-1 0 0,0-1 0,0 1-1,1 0 1,-1 0 0,0 0 0,1-1 0,-1 1 0,1 0 0,-1 0 0,1 0 0,-1 2 0,-8 10 73,4-6-24,0 0-1,0 0 1,0 0-1,1 0 1,0 1-1,-5 13 1,3-8 33,-5 16-1,-10 33 1,5-9 372,10-30-482,3-15 4,-1-3 6,-2-2 0,5-7 0,2-3-16,1-1 16,-2-1-1,1-13 1,-1 14 16,0 0 1,3-15-1,9-48 32,11-17-138,-20 74 208,-2 12-75,-1 0-1,0 0 1,1 0 0,0 0-1,-1 0 1,1-1-1,0 1 1,0 0-1,0 1 1,0-1 0,1 0-1,-1 0 1,2-1-1,-3 2-8,1 1 0,-1 0-1,0 0 1,1 0 0,-1-1-1,0 1 1,1 0 0,-1 0-1,0 0 1,1 0 0,-1 0-1,1 0 1,-1 0 0,0 0-1,1 0 1,-1 0 0,1 0-1,-1 0 1,0 0 0,1 0-1,-1 0 1,1 0 0,-1 0-1,0 0 1,1 1 0,13 7 591,15 19 82,-24-22-616,90 103 1189,-90-101-1643,-17-61-19204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2:03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2720,'4'-15'3834,"-4"12"-3370,0 1 0,1 0 0,0-1 0,-1 1 0,1 0 0,0-1 0,0 1 0,0 0 0,0 0 0,1 0 0,-1 0 0,3-3 0,-2 4-302,0-1-1,0 0 1,0 1-1,0-1 1,0 1-1,1 0 1,-1 0-1,0 0 1,1 0 0,-1 0-1,1 0 1,-1 1-1,1-1 1,0 1-1,-1-1 1,6 1-1,-6 1-82,0-1-1,0 1 0,0-1 1,0 1-1,-1 0 1,1 0-1,0 0 0,0 0 1,0 0-1,0 0 1,-1 0-1,1 1 0,-1-1 1,1 1-1,-1-1 1,1 1-1,-1-1 0,0 1 1,0 0-1,0 0 1,0-1-1,1 4 0,5 12 318,-1 1 0,-1-1-1,3 25 1,1-1-48,4 7-252,2 0 0,23 50 0,-36-95-494,0 1 0,-1-1 0,1 1 1,0-1-1,0 0 0,1 0 0,-1 0 0,1 0 0,0 0 0,5 4 0,-7-6 44,1-1-1,0 1 1,-1 0-1,1-1 1,-1 1-1,1-1 1,0 1-1,0-1 1,-1 0-1,1 0 1,0 0-1,-1 0 1,1 0-1,0 0 1,0 0-1,-1 0 1,1-1-1,0 1 1,-1-1-1,1 1 0,0-1 1,-1 0-1,1 1 1,-1-1-1,3-2 1,10-5-1731,3 0-54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2:03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3 1056,'2'-2'6869,"-22"10"-5156,-100 42 2865,94-37-4247,0 1 1,-34 26-1,-47 51-31,-9 7-4973,98-85 3084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2:16.46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 1 2144,'-5'4'7008,"2"54"-5328,3 693 2384,13-485-3062,-8-203-820,2 85-95,12 120 119,-11-209 26,2 78 0,-10-5-280,0-133 48,0 0-1,1 0 1,-1 0 0,0 0 0,1 0 0,-1 0-1,1 0 1,0 0 0,-1 0 0,1 0 0,0 0-1,0-1 1,5-4-40,0-8-110,-1 1 0,0-1 1,-1 0-1,0-1 0,-1 1 0,2-18 0,-3 17 47,23-180-274,3-23 77,-4 102 212,-9 45 63,8-92-1,-15-212-611,-8 342 560,-6-74 67,-1 0 57,-1-40-500,10 140 75,3 9 64,4 11 142,-3-1 154,0 0 0,-2 0 1,1 0-1,2 16 0,7 54 189,-11-63-211,21 195 598,-1-11 212,49 350 281,-46-403-843,2-39 307,-8-35-310,-13-59-212,-6-15 14,0 0-1,0-1 1,-1 1 0,1 1-1,0-1 1,-1 0 0,1 0 0,-1 4-1,1-3 2,-1-1 0,0 1 0,1-1 0,0 1 0,-1-1 0,1 1 0,0-1 0,0 1 0,3 3 0,5 15 221,-6-10-174,1 10 82,-1-1-163,-3-17 38,1 0 0,-1 1 0,1-1 1,-1 0-1,0 1 0,-1 3 0,-4 20 153,-1-1 1,-17 44-1,21-62-188,-5 12-53,7-19 34,-1-1 0,1 1 0,0 0 0,-1-1-1,1 1 1,0-1 0,-1 1 0,1-1 0,-1 1 0,1-1 0,-1 1 0,1-1 0,-1 1 0,1-1 0,-1 1 0,1-1-1,-1 0 1,0 1 0,1-1 0,-1 0 0,0 0 0,1 0 0,-2 1 0,-19-38-4696,13 14 3178,-11-48-1929,14 36 183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2:18.67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52 12 1984,'26'-11'8682,"-22"17"-8497,-1 1 1,-1-1-1,1 1 0,-1 0 0,-1 0 0,1 0 0,-1 1 1,0 13-1,-3 61 724,2-80-887,-22 227 1338,5 73-858,17-297-482,-2 24 56,-5 216 435,7 127-127,-8-296-331,7-70-54,1 0 0,-1 0-1,0 0 1,-4 10 0,4-11 29,-1 1 0,1 0 0,0 0 0,-1 9 0,-1 28-204,2-31 137,-1 0 0,0 0 0,-4 11 1,3-12 134,0-2-22,-1 1 91,5-8-300,2-4-284,-1 0 409,-1 0 0,1 0-1,0-1 1,-1 1 0,0 0-1,1-1 1,-1 0 0,0 1-1,0-1 1,0-4 0,5-9-10,4-9-37,-2-1 0,10-44 0,1-55-47,1-5 182,36-84-214,-30 121-276,18-116 0,-28 83 436,0-141 0,-16 102-142,4 145 166,-3 19-58,-1 0 0,0 0-1,0 1 1,0-1 0,1 0 0,-1 0-1,0 0 1,1 1 0,-1-1 0,0 0-1,1 0 1,-1 1 0,1-1 0,-1 0-1,1 1 1,1-2 0,-2 1-1,1 1 0,0-1 0,0 0 0,0 0 0,-1 0 0,1 0-1,-1 0 1,1 0 0,-1 0 0,1-1 0,-1 1 0,1 0 0,-1 0 0,0 0 0,0 0 0,1 0 0,-1-2 0,9 22 70,4 84 389,-8-56-190,-4 73 0,-2-61-86,-29 373 1143,29-425-1255,-4 183 245,6-130-247,4 142 278,3-61-187,-8-117-192,0-2 253,0 0 0,-5 30 0,3-28-51,2-20-149,0 1 0,0-1 0,-1 0 0,1 0 1,-1 0-1,0 0 0,-2 6 0,-4 0-165,-12-86-9076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2:25.22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0 233 1984,'15'-45'10423,"-13"52"-9614,2 11-543,-2 0 1,0-1 0,-1 1-1,-3 32 1,0 31 58,2-46-145,1 0 0,10 68 0,-1-19-53,14 112 109,-8-69-24,-7-80-57,-6-30-119,0-1-1,1 25 0,-4-4-28,1-17 98,-1 1 0,-1-1 0,-4 24 0,-12 111-233,15-48 93,3-62 33,0-22-6,1 1 1,9 34 0,0 13 2,-9-53 141,0-8-181,-1-1 1,0 1 0,-1 0-1,0 0 1,0-1 0,-1 1-1,-3 12 1,-4 21 348,4-3-235,1-26-496,3-8 126,3-7 150,4-14 141,12-33 0,-2 6 14,-11 25-4,0 1 0,-1-1 0,5-30 0,1-53 0,-10 90 0,6-121-232,-10-151 0,1 257 224,-7-29 1,-1-8-117,2-178 13,19-2 25,-11 219 118,-1-1 0,-1 1 0,-1 0 0,-1 0 0,-8-23 0,9 32-32,-1-6-239,-5-15-1149,-1 10-655,-10-42 1,17 54 2160,0-1 0,1 1 0,1-1 1,1 0-1,0-14 0,12-71 1829,-11 51-1458,-1 29-797,-1 43-3018,2-14 2071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2:41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1 480,'-5'0'192,"2"6"-160,-7 7 0,7-9-160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2:42.8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0 112 2912,'13'-20'9616,"18"20"-7878,3 4-1306,-28-2-356,1-1-1,0 0 1,-1-1 0,9 0 0,200-3 737,-57 3-469,595 14 1059,-471-3-586,-164-9-658,-21-1-115,63 3 104,64-1 204,162 0 392,-117 1-678,-166-4-63,188 5 229,-105 1-86,-130-5-143,-54 0 168,3 2-75,-3-2-91,-5-5 82,-3 0-67,-19-14 42,11 8 104,-22-13 1,-134-59-327,169 82 154,1 0 1,-1 0-1,0-1 0,1 1 1,-1 0-1,1-1 1,-1 1-1,1 0 0,-1-1 1,1 1-1,-1-1 1,1 1-1,0-1 0,-1 1 1,1-1-1,-1 0 1,1 1-2,0-1 0,0 1 1,0 0-1,0 0 1,1 0-1,-1-1 0,0 1 1,0 0-1,0 0 1,0 0-1,0-1 0,0 1 1,0 0-1,1 0 1,-1 0-1,0 0 0,0-1 1,0 1-1,0 0 1,0 0-1,1 0 0,-1 0 1,0 0-1,0 0 1,0 0-1,1-1 0,-1 1 1,0 0-1,1 0 1,21-3-235,-3 4 325,-1 0 0,1 1 0,-1 1 0,0 1 0,0 0-1,20 8 1,-24-6-1,0-1-1,-1 2 0,0 0 1,0 1-1,-1 0 0,0 1 1,0 0-1,12 14 0,-21-20-66,0 0 0,0 1 1,0-1-1,-1 1 0,5 7 0,-7-9-9,1 0 0,0-1 0,-1 1 0,1 0 0,-1-1 0,0 1 0,0 0 0,1 0 1,-1-1-1,0 1 0,0 0 0,-1 0 0,1 0 0,0-1 0,-1 1 0,1 0 0,-1 2 0,-4 6-8,0 2-229,0 1-1,-1-1 1,-8 12 0,6-12-1594,0 0 0,1 1 0,-9 23 0,3-1-4773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2:43.8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311 34 2144,'-32'-33'15573,"32"33"-15231,-1 0 1,0 0-1,0 0 0,-1-1 1,2 3-229,-1-1 1,0 1-1,0 0 0,0-1 1,1 1-1,-1-1 1,1 1-1,-1 0 1,1 0-1,0 2 0,-3 25 332,4 51 0,-1-4-154,4 166-168,0-137 51,4-16-56,-5-57 58,0 0 0,-4 48 1,1-77-115,0-1 1,0 0 0,-1 1-1,1-1 1,-1 1 0,0-1 0,0 0-1,-1 4 1,1-6-50,1 0-1,0 1 1,-1-1-1,1 0 1,0 1-1,-1-1 1,1 0 0,0 1-1,-1-1 1,1 0-1,-1 0 1,1 1-1,-1-1 1,1 0 0,-1 0-1,1 0 1,0 0-1,-1 1 1,1-1-1,-1 0 1,1 0 0,-1 0-1,1 0 1,-1 0-1,1 0 1,-1 0-1,1-1 1,-1 1 0,1 0-1,-1 0 1,1 0-1,-1 0 1,1-1-1,-1 1 1,1 0-1,0 0 1,-1-1 0,1 1-1,-1 0 1,1-1-1,0 1 1,-1 0-1,1-1 1,0 0 0,-11-9 108,2 0 0,-1-1 0,-12-21 0,4 7-77,-12-11-330,0 2-1,-2 2 1,-47-37 0,59 50-3406,41 22-5401,-12 0 6640,12 7 0,-17-7 2022,22 11-2706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2:44.2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75 5472,'-2'-2'480,"-5"-9"4026,8 12-4118,0-1 0,0 1 0,0 0 0,0-1 0,0 1-1,0 0 1,0-1 0,1 1 0,-1-1 0,0 0 0,1 1 0,25 0 1726,-18-1-872,83-5 2649,51-12-2474,-12 0-1269,87-9-2484,-188 23-1302,38 1 1,-68 2 3616,40 0-7296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03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5 113 2720,'0'0'69,"0"0"0,-1 0 0,1 1-1,0-1 1,0 0 0,-1 0 0,1 0 0,0 0 0,0 0 0,0 0-1,-1 1 1,1-1 0,0 0 0,0 0 0,0 0 0,0 0 0,0 1-1,-1-1 1,1 0 0,0 0 0,0 0 0,0 1 0,0-1 0,0 0 0,0 0-1,0 1 1,0-1 0,0 0 0,0 0 0,0 0 0,0 1 0,0-1-1,0 0 1,0 0 0,0 1 0,0-1 0,0 0 0,0 0 0,0 1-1,0-1 1,0 0 0,0 0 0,1 0 0,-1 1 0,0-1 0,0 0 0,0 0-1,1 1 1,7 16 2276,-5-12-1888,1 1-250,-1-1 0,1 0 0,0 0-1,0-1 1,0 1 0,1-1 0,0 0 0,0 0 0,0-1 0,0 1 0,8 3 0,-2-2-18,1 1 0,0-2 1,0 0-1,21 5 0,-12-6 24,-1 0 1,2-1-1,-1-1 1,0 0 0,26-4-1,-35 1-61,0 0-1,0-1 1,0 0 0,0 0-1,-1-1 1,1-1 0,-1 0-1,0-1 1,-1 0 0,14-10-1,-21 14-117,0-1 1,0 1-1,0-1 0,-1 1 0,1-1 1,-1 0-1,0 0 0,1-1 0,-2 1 1,1 0-1,0-1 0,-1 1 0,1-1 1,-1 1-1,0-1 0,0 1 0,0-1 1,-1 0-1,1 0 0,-1 1 0,0-1 1,0 0-1,0 0 0,-1 0 0,0 1 1,1-1-1,-1 0 0,0 1 0,-1-1 1,1 1-1,0-1 0,-1 1 0,0-1 1,0 1-1,0 0 0,0 0 0,-4-4 0,-1 1-116,0 1 0,-1 0 0,1 0 0,-1 1 0,0 0 0,0 0 0,0 1 0,0 0-1,-1 0 1,1 1 0,-1 0 0,0 1 0,0-1 0,-13 1 0,7 1-62,1 1 0,-1 0 0,1 0 0,-1 2 0,1 0 0,-1 0 0,1 2 0,-14 5 0,21-7 158,-1 0 0,1 1 1,0 0-1,0 0 1,0 1-1,1 0 1,0 0-1,0 0 0,0 1 1,0 0-1,1 0 1,0 0-1,0 1 1,1 0-1,0-1 0,-5 12 1,3-5 93,2-1 0,-1 1 1,2 0-1,-1 0 0,2 0 0,0 0 0,0 0 1,2 1-1,0 20 0,1-26-48,0 0-1,0 0 1,1 0-1,0 0 1,0 0 0,1 0-1,0-1 1,0 0-1,1 1 1,0-1-1,0 0 1,1-1 0,0 1-1,0-1 1,0 0-1,1 0 1,7 6 0,-3-5-9,1 0 1,0-1-1,0 0 1,1 0-1,0-1 1,0-1-1,19 6 1,5-3 174,48 4-1,-64-9-272,0-1 0,0-1 0,0-1 0,29-5 0,-34 3-1279,-1-1-1,0 0 1,25-11-1,1-4-1611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2:45.4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 53 1152,'20'-12'17347,"-14"7"-19590,1 2 2298,1-1 0,-1 1 1,1 0-1,-1 1 1,1 0-1,0 0 0,15-1 1,4-2-110,-13 2 53,0 1 0,0 0 1,0 1-1,1 0 0,-1 1 0,21 3 0,-34-3-2,-1 0-1,1 0 0,0 0 0,0 0 0,-1 0 0,1 0 0,0 1 0,-1-1 0,1 0 0,0 0 0,-1 0 0,1 1 0,0-1 0,-1 0 0,1 1 0,-1-1 0,1 1 0,0-1 0,-1 0 0,1 1 0,-1-1 0,1 1 0,-1 0 0,0-1 0,1 1 0,-1-1 0,1 2 0,-1-1 6,0 1-1,-1 0 0,1-1 0,0 1 1,-1-1-1,0 1 0,1-1 0,-1 1 1,0-1-1,1 1 0,-3 2 1,-4 6-86,-1 1 1,0-1 0,-12 12 0,-2 2 21,11-13 78,0 1 1,-1-2 0,0 0-1,0 0 1,-25 14 0,-74 30-11,42-22 0,55-28 48,13-4-65,0 0 1,0 0-1,0 0 0,0 0 0,0 1 1,0-1-1,0 0 0,0 1 0,0-1 1,0 1-1,0-1 0,-1 1 1,2 0 361,1 0-327,0-1-1,0 1 0,0-1 0,0 1 0,0-1 0,0 0 0,1 1 0,-1-1 0,0 0 0,0 0 0,0 0 0,1 0 1,-1 0-1,2 0 0,6 0 57,29 6 344,59 3 0,3-1-307,-47-4-320,-1 0-3231,-49-3 2792,0-1-1,-1 1 0,0 0 1,1 0-1,-1 0 0,5 3 1,-1-1-572,11 5-3420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2:50.0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13 3072,'-4'-11'2858,"21"11"-1279,-3-1-893,-10 1-269,1-1 0,0 1 0,-1 1-1,1-1 1,0 0 0,-1 1 0,1 0 0,5 2-1,0 1-60,-1-1 0,0 0 0,1-1 0,0 0 0,-1 0 0,1-1 0,18 0 0,71-9-1217,-46 2-1376,-15 2 781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51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56 114 2144,'-5'-15'2601,"7"22"-1122,0-2-1143,-1 1 0,0-1 1,-1 0-1,1 1 0,-1-1 1,0 0-1,-1 8 0,0 4 115,1 43 264,-18 529 2389,8-398-1878,11-186-1061,-1 0 0,-1 0-1,1 0 1,-1 0 0,1-1-1,-2 1 1,-1 5 0,-7-41 512,5-2-622,1-1 0,2-41 0,5-98-7,6-28-298,20 6 37,-23 166 186,1-7-8,18-54 1,-20 75 71,1-1 0,1 1 0,1 1 1,0-1-1,18-23 0,-23 34-24,0 0-1,1 0 0,0 1 1,-1-1-1,1 1 0,0 0 1,1 0-1,-1 1 0,0-1 1,1 1-1,0 0 0,-1 0 1,1 0-1,0 1 0,0-1 1,0 1-1,0 1 0,0-1 1,0 1-1,0 0 1,0 0-1,0 0 0,0 0 1,0 1-1,0 0 0,10 3 1,-7-1 12,0 0 1,-1 1 0,1 0 0,-1 0-1,1 1 1,-1 0 0,0 0 0,-1 1 0,1-1-1,-1 2 1,-1-1 0,1 1 0,-1-1-1,9 16 1,-8-9 75,0 0 0,0 0 1,-2 1-1,0 0 0,0 0 0,-1 0 0,-1 0 0,0 1 0,-1-1 0,-1 1 1,0-1-1,-1 1 0,-4 25 0,2-29 6,0 1 1,0 0-1,-1-1 1,-1 1-1,1-1 1,-2 0-1,0-1 1,0 1-1,-1-1 1,0-1-1,-1 1 0,0-1 1,0 0-1,-1-1 1,0 0-1,-20 13 1,22-17-42,0 1-1,0-2 1,0 1 0,-1-1 0,1 0-1,-1 0 1,0-1 0,0 0 0,0-1-1,0 0 1,0 0 0,0 0 0,0-1 0,-12-2-1,14 2-147,-39-9 124,41 8-471,0 0 0,1 0 0,-1 0 0,0-1 0,1 0 0,-1 1 0,1-1 0,0-1 0,-5-3 0,43 22-12280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55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7 717 2976,'-1'1'123,"1"0"0,-1 0 0,0 0 0,1 1 0,-1-1 0,1 0 0,-1 0 0,1 0 0,0 0 0,-1 1 1,1-1-1,0 0 0,0 0 0,0 1 0,0-1 0,0 0 0,0 0 0,0 1 0,0-1 0,0 0 0,1 0 0,-1 0 0,1 1 0,-1-1 0,0 0 0,1 0 0,0 0 1,-1 0-1,1 0 0,0 0 0,0 0 0,-1 0 0,1 0 0,0 0 0,0 0 0,0-1 0,0 1 0,0 0 0,0 0 0,0-1 0,1 1 0,-1-1 0,1 1 0,3 1 142,1 0-1,-1 0 0,0-1 0,1 0 0,-1 0 0,1 0 0,-1-1 1,8 0-1,-2-1-120,-1 0 0,1 0 0,-1-1 0,1 0 0,-1-1 0,0-1 0,0 1 0,0-2 0,-1 1 0,1-1 0,-1-1 0,0 1 0,0-2 0,-1 1 0,15-15 0,-22 20-124,0-1 1,0 1-1,0 0 1,0 0 0,0 0-1,0-1 1,0 1 0,-1 0-1,1-1 1,-1 1 0,1 0-1,-1-1 1,1 1-1,-1-1 1,0 1 0,1-1-1,-1 1 1,0-1 0,0 1-1,0-1 1,0 1-1,-1-1 1,1 1 0,0-1-1,-1 1 1,1-1 0,-1 1-1,1 0 1,-1-1 0,0 1-1,1 0 1,-1-1-1,0 1 1,0 0 0,0 0-1,0 0 1,-2-2 0,0 1-17,1 0 1,-1 1-1,-1-1 1,1 1-1,0-1 1,0 1 0,0 0-1,-1 0 1,1 0-1,0 1 1,-1-1 0,1 1-1,-1 0 1,-4 0-1,3 1 14,0 0 0,0 0-1,1 0 1,-1 1 0,1 0-1,-1 0 1,1 0 0,-1 0-1,-5 5 1,1 0 38,0 0-1,1 1 1,0 0 0,0 0-1,1 1 1,0 0 0,0 1 0,-7 13-1,7-9 113,1 1 0,0-1-1,1 1 1,1 0-1,-3 20 1,5-22-45,0-1 0,1 1 0,1-1 0,0 1 0,0-1 0,2 1 0,2 14-1,-2-21-70,0 0 0,0-1 0,0 0 0,1 1 0,-1-1 0,1 0 0,1 0 0,-1-1-1,1 1 1,-1-1 0,7 6 0,-7-8-1,0 1-1,0-1 1,0 1-1,0-1 1,1 0 0,0 0-1,-1-1 1,1 1-1,0-1 1,0 1 0,-1-1-1,1-1 1,0 1-1,0 0 1,0-1 0,7 0-1,-3-1-12,-1 0 1,0-1-1,0 0 0,0 0 1,0-1-1,0 0 0,0 0 1,-1 0-1,0-1 0,12-9 1,3-4 55,29-32 1,-41 40-66,26-29-9,-18 19-126,1 0 0,30-23-1,-47 41 102,0 0-1,0 0 0,1 0 1,-1 0-1,0 1 0,1-1 1,-1 0-1,0 1 0,1-1 1,-1 1-1,1 0 0,-1-1 0,1 1 1,-1 0-1,1 0 0,2 0 1,-3 0 22,0 1 1,0-1-1,0 1 0,0 0 1,0-1-1,0 1 1,0 0-1,0-1 0,0 1 1,0 0-1,0 0 1,-1 0-1,1 0 1,0 0-1,-1 0 0,1 0 1,0 0-1,-1 0 1,1 0-1,-1 1 1,0-1-1,1 2 0,2 10 96,0 1-1,-1-1 1,0 1-1,-1 22 1,-6 58 71,4-74-99,-4 19 175,1 15 472,4-54-720,0 0-1,0-1 1,0 1-1,0 0 1,1 0-1,-1 0 1,0 0-1,0-1 1,0 1-1,0 0 1,1 0-1,-1 0 1,0 0-1,0 0 1,0 0-1,1 0 1,-1 0-1,0 0 1,0 0-1,1 0 1,-1 0-1,0 0 1,0 0-1,0 0 1,1 0-1,-1 0 1,0 0-1,0 0 1,0 0-1,1 0 1,-1 0-1,0 0 1,0 0-1,0 0 1,1 1-1,-1-1 1,0 0-1,0 0 0,0 0 1,0 0-1,1 0 1,-1 1-1,0-1 1,0 0-1,0 0 1,0 0-1,0 1 1,0-1-1,0 0 1,1 0-1,-1 0 1,0 1-1,0-1 1,0 0-1,0 0 1,0 0-1,0 1 1,0-1-1,0 0 1,0 0-1,0 1 1,0-1-1,0 0 1,0 0-1,0 0 1,-1 1-1,1-1 1,0 0-1,0 0 1,10-11 127,2-11-103,-1-1 0,15-44 0,-19 44-75,2 0 0,1 1 0,12-22 0,-18 39 30,3-7-95,1 0-1,0 1 1,11-12 0,-18 22 92,-1 1 0,1-1 0,-1 0 0,1 1 0,0-1 0,-1 1 1,1-1-1,0 1 0,0-1 0,-1 1 0,1 0 0,0-1 0,0 1 1,0 0-1,-1-1 0,1 1 0,0 0 0,0 0 0,0 0 0,0 0 0,-1 0 1,1 0-1,0 0 0,0 0 0,0 0 0,0 0 0,0 1 0,-1-1 0,1 0 1,0 0-1,0 1 0,0-1 0,-1 1 0,1-1 0,0 1 0,-1-1 0,1 1 1,0-1-1,-1 1 0,1-1 0,-1 1 0,1 0 0,-1-1 0,1 1 1,-1 0-1,1 0 0,0 1 0,1 2 7,1 1 0,-1 0 1,0 0-1,-1 0 0,1 0 1,1 7-1,0 13 118,2 0 0,1-1 0,1 0 0,1 0-1,11 23 1,-16-42-61,1-1-1,-1 0 0,1 0 0,0 0 0,0 0 1,0-1-1,8 5 0,-6-3-18,-2-2-20,0 1 0,1-1 0,0 1 0,-1-1 0,1-1 0,0 1 0,1-1 0,-1 0 0,0 0 0,1 0 0,-1-1 0,1 0 0,-1 0 0,1 0 0,5 0 0,9-1 58,-13 1-31,0-1 0,-1 0 1,1 0-1,-1-1 0,1 0 0,0 0 0,-1-1 0,9-2 0,-12 3-46,15-6 80,25-15 0,-37 18-37,0 0 1,0 0 0,0-1-1,-1 0 1,0 0-1,0 0 1,6-9 0,-5 5-32,0-1 0,0 0 1,-2-1-1,1 1 0,3-14 0,-2 3 26,6-37 0,-10 41-126,-1 1 0,-1 0-1,0-1 1,-2 1 0,-4-26 0,6 40 55,0 1 1,0 0-1,0 0 0,0 0 1,-1-1-1,1 1 1,-1 0-1,1 0 1,-1 0-1,1 0 1,-1 0-1,1-1 1,-1 1-1,0 0 1,0 1-1,1-1 0,-1 0 1,0 0-1,0 0 1,0 0-1,0 1 1,0-1-1,0 0 1,0 1-1,-2-2 1,1 3 7,1-1 1,0 0 0,0 0 0,-1 0 0,1 1 0,0-1 0,0 1 0,0-1 0,0 1 0,0-1 0,0 1 0,-1 0 0,1 0 0,0-1 0,1 1 0,-1 0 0,0 0 0,0 0 0,0 0 0,0 0 0,1 0 0,-1 0 0,1 0 0,-1 0-1,1 1 1,-1 0 0,-8 19 23,1 0-1,1 0 0,1 0 1,1 1-1,0 0 0,2 0 0,1 1 1,0 22-1,2-34 29,1 0 0,0 0 0,1 0 1,0 0-1,0-1 0,1 1 0,1-1 0,8 18 0,-10-23 19,0-2-1,0 1 0,1 0 1,-1 0-1,1-1 1,0 1-1,0-1 0,0 0 1,0 0-1,1 0 1,-1 0-1,1-1 0,0 1 1,0-1-1,0 0 1,0 0-1,0-1 1,0 1-1,1-1 0,-1 0 1,0 0-1,1 0 1,8 0-1,-11-1-7,0 0-1,1-1 1,-1 1 0,0-1-1,1 1 1,-1-1 0,0 0-1,0 0 1,1 0 0,-1 0-1,3-2 1,21-19 22,-12 10 125,3-4-38,0 0 0,-1 0-1,26-36 1,34-61 64,-65 96-178,108-159-107,-96 139 117,-1-1 1,-1-1-1,17-50 0,-1-15-198,-4-3-1,25-144 0,-58 246 134,1 3-31,-1 0 0,1 0 0,-1 1 0,0-1 0,0 0 0,0 0 0,0 0 0,0 0 0,0 0 0,0 0 0,-1 0 0,0-3 0,1 5 46,-1 0-1,1-1 0,0 1 1,0 0-1,0 0 0,0 0 1,0-1-1,0 1 0,-1 0 1,1 0-1,0 0 0,0 0 1,0-1-1,0 1 0,-1 0 1,1 0-1,0 0 0,0 0 1,-1 0-1,1 0 0,0 0 1,0 0-1,0 0 1,-1 0-1,1 0 0,0 0 1,0 0-1,-1 0 0,1 0 1,0 0-1,0 0 0,0 0 1,-1 0-1,1 0 0,0 0 1,0 0-1,0 0 0,-1 0 1,1 0-1,0 1 0,-8 5-179,8-6 157,-12 19-204,-3 12 100,-15 53 0,-5 43 260,12-43-83,10-37-81,2 1 0,2 1 0,-4 81 0,12-106 85,1 1 0,1 0 0,2 0 0,0-1 0,2 1 1,1-1-1,0 0 0,2-1 0,11 25 0,-16-41 32,1 0 0,0 0-1,0-1 1,1 1 0,-1-1 0,2 0 0,-1 0-1,12 9 1,-15-13-50,0-1 0,0 0 0,0 0 0,0 1 0,0-1 0,1-1 0,-1 1 0,0 0-1,1 0 1,-1-1 0,1 1 0,-1-1 0,1 0 0,-1 0 0,1 0 0,-1 0 0,1 0 0,-1-1-1,1 1 1,-1-1 0,0 0 0,1 1 0,-1-1 0,0 0 0,1 0 0,-1 0 0,0-1 0,0 1 0,0-1-1,4-2 1,2-4 6,-1 1 0,1-1 0,-1 0 0,-1-1 0,0 0 0,6-9 0,29-63-22,-32 61-9,-8 18-12,3-6-35,0-1-1,0 1 1,-1-1 0,0 0-1,0 0 1,-1 0-1,0-1 1,0-18 0,-1 27 49,-1 0 0,1 0-1,-1 0 1,1 0 0,-1 0 0,1 0 0,0 0 0,-1 0 0,1 0 0,0 0 0,0 0 0,0 0 0,0 0 0,-1 1 0,1-1 0,0 0 0,1 1-1,-1-1 1,0 1 0,0-1 0,0 1 0,0-1 0,0 1 0,0 0 0,2-1 0,36-7 70,-37 8-74,10-2-19,0 2 1,-1-1-1,1 1 1,0 1-1,-1 0 1,1 1-1,-1 0 1,19 6-1,-27-7 12,1 1 0,-1 0 0,1 0-1,-1 1 1,0-1 0,1 1 0,-1 0 0,0-1 0,-1 1-1,1 1 1,-1-1 0,1 0 0,-1 1 0,0-1 0,0 1-1,0-1 1,-1 1 0,1 0 0,-1 0 0,0 0 0,0 0-1,0 4 1,1 9 7,-1-1 1,0 1-1,-4 33 0,-17 71 179,4-33 50,15-83-193,0-1 1,1 1-1,0 0 1,0-1-1,0 1 1,1-1-1,-1 1 0,3 5 1,-3-9-21,1 1 0,-1-1 0,1 0 1,0 0-1,-1 1 0,1-1 0,0 0 0,0 0 0,0 0 1,0 0-1,0 0 0,0 0 0,0 0 0,0 0 0,0-1 1,0 1-1,0 0 0,1-1 0,-1 1 0,0 0 0,1-1 1,-1 0-1,0 1 0,1-1 0,-1 0 0,0 0 0,1 1 1,-1-1-1,1 0 0,-1-1 0,0 1 0,2 0 0,12-2 36,0-1-1,-1 0 0,0 0 1,0-2-1,0 0 0,0 0 1,20-12-1,-9 0-55,-1 0-1,0-1 1,25-27 0,56-71-50,-102 113 45,-2 1 4,0 1-1,0-1 1,1 1-1,-1-1 1,1 1-1,-1 0 1,1 0-1,-1-1 1,1 1-1,2-1 1,-4 2 5,0 1 0,0-1 0,1 0 0,-1 0 0,0 0-1,0 1 1,0-1 0,0 0 0,1 0 0,-1 1 0,0-1 0,0 0 0,0 0 0,0 1 0,0-1 0,0 0-1,0 1 1,0-1 0,0 0 0,0 0 0,0 1 0,0-1 0,0 0 0,0 0 0,0 1 0,0-1 0,0 0 0,0 1-1,0-1 1,-1 1 0,1-1-8,-6 35-60,-3-1-1,-24 66 0,8-30 238,22-61-153,1-1 0,0 1-1,-1 9 1,3-15 13,-1-1-1,1 0 1,0 1 0,0-1-1,0 0 1,1 1 0,-1-1-1,0 0 1,1 0 0,0 1-1,-1-1 1,1 0-1,0 0 1,0 0 0,0 0-1,0 0 1,2 3 0,-2-5-15,-1 0 0,0 0 0,1 1 0,-1-1 0,0 0 0,0 0 0,1 0 0,-1 0 0,1 1 0,-1-1 0,0 0 0,1 0 1,-1 0-1,0 0 0,1 0 0,-1 0 0,0 0 0,1 0 0,-1 0 0,1 0 0,-1 0 0,0 0 0,1 0 0,-1 0 0,0 0 0,1 0 0,-1-1 0,0 1 1,1 0-1,-1 0 0,1-1 0,11-11 151,4-18-138,-3-4-247,-2-1 1,-1 0-1,7-53 0,-17 86 202,1-7-264,-3 11-45,-2 17 73,2 1 180,0-1 60,1-1-1,2 26 1,-1-39 63,0 0 1,1 0 0,0 0 0,0 0-1,1 0 1,0 0 0,-1 0 0,1-1-1,1 1 1,-1-1 0,1 1 0,0-1-1,5 6 1,-5-7-7,0-1 0,0 0 0,0 1 0,1-2 0,-1 1 0,0 0 0,1-1 0,0 1 0,-1-1 0,1 0 0,0 0 0,0 0 0,-1-1 0,1 1 0,0-1 0,0 0 0,0 0 0,5-1 0,4-1 46,-1 0 1,0-1-1,0 0 1,19-8-1,-18 5-49,-1 0 0,0-1 0,-1-1 0,0 0 0,0-1 0,0 0 0,-1 0 0,0-1-1,9-12 1,3-7 38,-1-1 0,20-38 0,56-136 353,-76 142-419,25-124 0,-31 119-66,48-296-801,-62 358 737,-1 1 0,0-1 0,0 1 0,-1-6 0,1 9 109,0 1 1,0 0 0,0-1-1,0 1 1,0 0-1,-1-1 1,1 1-1,0 0 1,0 0 0,0-1-1,0 1 1,0 0-1,-1-1 1,1 1-1,0 0 1,0 0 0,0-1-1,-1 1 1,1 0-1,0 0 1,0 0 0,-1-1-1,1 1 1,0 0-1,0 0 1,-1 0-1,1 0 1,-1 0-1,0 0-1,0 0 0,1 0-1,-1 1 1,0-1-1,0 1 1,0-1-1,1 1 1,-1-1-1,0 1 1,1-1-1,-1 1 1,0 0-1,1-1 1,-1 1 0,1 0-1,-1 1 1,-4 5 10,1 0 0,1 0 0,-1 1 0,1-1 0,-3 13 0,4-13-10,-35 117 204,-29 173-1,55-221-2,3 1-1,3-1 1,8 99 0,9-82 35,-9-79-100,0-1 0,1 0 0,0-1 0,12 23 0,-15-33-93,1 1 0,-1-1 0,1 0 0,0 0 0,0 0 0,0 0 0,0 0 0,0 0 0,3 1 0,-5-3-16,1 1-1,0 0 0,0-1 1,0 1-1,0-1 0,0 1 0,0-1 1,0 0-1,1 0 0,-1 1 0,0-1 1,0 0-1,0 0 0,0 0 0,0 0 1,0 0-1,0 0 0,0 0 0,1-1 1,-1 1-1,0 0 0,0-1 0,0 1 1,2-1-1,0-2 10,0 0 0,0 0 0,0 0 1,0 0-1,0-1 0,0 1 0,-1-1 0,0 1 1,3-7-1,16-40-24,-15 35-31,93-207-639,-95 215 525,1 0 0,-1 0 1,10-10-1,-15 17 141,1 0 1,0 0-1,0 1 0,1-1 1,-1 0-1,0 0 0,0 0 1,0 0-1,0 1 0,0-1 1,0 0-1,0 0 1,0 0-1,0 0 0,0 1 1,0-1-1,0 0 0,0 0 1,1 0-1,-1 0 0,0 0 1,0 0-1,0 1 0,0-1 1,0 0-1,1 0 0,-1 0 1,0 0-1,0 0 0,0 0 1,0 0-1,1 0 1,-1 0-1,0 0 0,0 0 1,0 0-1,0 0 0,1 0 1,-1 0-1,0 0 0,0 0 1,0 0-1,0 0 0,1 0 1,-1 0-1,0 0 0,0 0 1,0 0-1,0 0 1,1 0-1,-1 0 0,0 0 1,0-1-1,0 1 0,0 0 1,0 0-1,0 0 0,1 0 1,-1 0-1,0 0 0,0-1 1,0 1-1,0 0 0,0 0 1,-1 18 25,0-13-46,-3 47-98,-5 106 194,9-149 13,0 0-1,1 1 0,0-1 1,3 10-1,-3-16-60,0-1-1,-1 1 1,1-1-1,0 1 1,0-1-1,1 1 1,-1-1 0,0 0-1,1 1 1,0-1-1,-1 0 1,1 0-1,0 0 1,0 0 0,0-1-1,0 1 1,5 2-1,-4-3 12,-1 0 0,1 0 0,0 0 0,0-1-1,1 1 1,-1-1 0,0 0 0,0 0 0,0 0-1,0 0 1,0 0 0,0-1 0,0 1 0,4-2-1,3-2 47,0 0 0,15-8 0,-25 11-77,15-7 3,-1-1 0,-1 0 1,1-1-1,14-16 0,43-50-458,-37 38 149,47-68-363,-61 78 385,-13 19-43,-10 14-154,-5 14 168,-4 10 397,-13 62-1,23-82-24,0 0-1,1 1 1,0-1-1,1 1 0,0-1 1,0 0-1,1 1 1,0-1-1,1 0 0,0 1 1,4 10-1,-4-17 4,0 1 1,0-1-1,0 0 0,0 0 0,0 1 0,0-1 0,1-1 0,3 4 1,-5-5-44,0 0 1,0 0-1,0 0 1,1 0-1,-1 0 1,1 0-1,-1-1 1,0 1-1,1 0 1,-1-1-1,1 1 1,0-1-1,-1 0 1,1 1-1,-1-1 1,1 0-1,0 0 1,-1 0 0,1 0-1,2-1 1,-1 0 9,-1 0 0,1 0 0,-1 0 1,1 0-1,-1-1 0,0 1 1,1-1-1,-1 0 0,0 0 0,0 0 1,0 0-1,0 0 0,-1 0 0,1 0 1,0-1-1,-1 1 0,2-3 1,2-6 40,-1-1 1,6-19 0,-5 17-33,0-2-85,-1 0 1,0 0-1,2-33 1,-6 41 4,0 1 1,0-1-1,-1 0 1,0 1-1,0-1 1,-1 1-1,1-1 0,-2 1 1,1 0-1,-6-11 1,6 15-3,0 0 1,0 0 0,0 0-1,0 1 1,-1-1 0,1 1-1,-1-1 1,1 1 0,-1 0-1,0 0 1,0 0 0,0 0-1,0 1 1,0-1 0,0 1-1,-1 0 1,1 0 0,-4-1-1,1 1 43,0 0-1,-1 0 0,1 1 0,0 0 0,0 1 0,0-1 0,0 1 0,0 0 1,-8 2-1,-32 9 37,158-40 523,-15 3-747,-83 22 178,0 0-1,0 1 1,0 1-1,0 0 1,0 1-1,0 0 1,0 1-1,17 4 1,-29-5 25,0 1-1,0-1 1,0 1 0,0-1-1,0 1 1,-1 0 0,1 0 0,0 0-1,-1 0 1,1 0 0,0 0-1,-1 0 1,1 0 0,-1 1-1,0-1 1,1 1 0,-1-1-1,0 1 1,0-1 0,0 1 0,0 0-1,0-1 1,0 1 0,0 0-1,0 3 1,0 1 34,-1 0 0,0 0 0,0 1-1,-1-1 1,1 0 0,-4 10 0,3-9-60,-10 40 96,6-29 74,-5 36-1,10-54-149,0 0 0,0 1 1,-1-1-1,1 1 0,0-1 0,0 1 0,0-1 1,0 1-1,0-1 0,0 1 0,0-1 1,0 1-1,0-1 0,0 1 0,0-1 0,0 1 1,1-1-1,-1 1 0,0-1 0,0 0 0,0 1 1,1-1-1,-1 1 0,0-1 0,1 0 1,-1 1-1,1 0 0,0-2 16,0 1-1,0-1 1,1 1 0,-1-1-1,0 0 1,0 1 0,0-1-1,0 0 1,0 0 0,0 0-1,0 0 1,-1 0 0,2-1-1,34-43 81,11-10-388,-30 36 223,2 1-1,0 1 1,1 0 0,1 2-1,0 0 1,31-15-1,-49 29 33,0-1 1,0 1-1,0 0 0,0 0 0,0 0 1,1 0-1,-1 1 0,0-1 0,0 1 1,0 0-1,1 0 0,-1 0 0,6 1 0,-6 0 53,-1 0-1,0 0 0,0 0 1,0 0-1,0 0 0,-1 0 0,1 1 1,0-1-1,0 1 0,-1-1 0,1 1 1,-1-1-1,1 1 0,-1 0 1,0 0-1,0 0 0,0 0 0,0 0 1,0 0-1,0 0 0,1 3 1,17 54 250,31 79 258,-19-60-10331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55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23 5728,'-67'-11'2592,"33"7"-2240,20 0 1344,10 8-992,-1-4 1184,10-4-1856,8 4-32,5-4-1056,3 8 608,-3-4-2784,5 0 1792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56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75 7968,'-15'-3'3616,"46"-5"-3136,-8-1 1568,3 9-1216,22-8-192,1 5-416,13-8 32,-6 3-160,14-4-32,-3 7-32,-6-3-2944,-4 8 1600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8:56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97 131 5632,'-66'-5'2560,"35"1"800,41-7-1696,8 3-960,21-11 32,9 2-448,14-5-320,3 2 0,19 4-2752,-6 8 1536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9:01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27 2976,'1'-2'454,"0"-1"1,0 0-1,0 1 1,11-15 6384,-20 34-4403,-90 134 1857,65-95-3739,-29 60 1,52-94-1118,1 1 1,1 1-1,1-1 1,0 2-1,-4 44 1,11-44-1657,0-24 2019,0-1 1,0 1-1,0-1 0,0 1 0,0 0 1,0-1-1,1 1 0,-1-1 1,0 1-1,0 0 0,1-1 1,-1 1-1,0-1 0,1 1 0,-1-1 1,1 1-1,0 0 0,7 3-2210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9:01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 4160,'-7'-3'504,"-2"-5"1262,18 8-362,3 1-711,0 0 0,0 1-1,0 0 1,0 1-1,0 1 1,0 0-1,21 11 1,75 47 2084,-102-58-2593,33 22 364,-2 2 1,0 2-1,47 49 1,-39-30 522,71 100-1,-99-122-745,0 0 0,-2 1-1,13 33 1,-20-39-188,-1-1 0,-1 1 1,0 0-1,-2 1 1,1 27-1,-3-4 221,-7 90-1,1-104-1387,-1-1-1,-2 0 0,-18 53 0,23-78-99,-2 5-298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9:02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13 3328,'-4'-13'16175,"55"113"-13784,-32-67-2083,-14-21-221,0 0 0,0 0 0,-1 1 0,-1-1-1,0 1 1,0 0 0,-2 0 0,0 0 0,0 0 0,-1 0 0,0 0 0,-1 0 0,-1 0 0,0-1-1,-1 1 1,-6 16 0,8-25-30,-1-1 0,1 1 0,-1 0 0,0-1 0,0 1 0,-1-1-1,1 0 1,-1 0 0,0 0 0,0 0 0,0 0 0,0 0 0,0-1 0,0 0 0,-1 1-1,1-1 1,-1-1 0,0 1 0,0 0 0,1-1 0,-1 0 0,0 0 0,-8 1 0,4-2 3,1 0 0,-1 0 0,1-1 0,-1 0 0,1-1 0,-1 1 0,1-2 0,0 1 0,0-1 0,0 0 0,0 0 0,-9-7 0,-7-5-1160,0-2 0,-20-19-1,41 34 870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03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0 144 4480,'24'3'7401,"-16"-1"-7169,1-1 0,-1 0 1,0-1-1,1 1 0,7-2 0,73-16 1064,-85 16-1242,308-58 1716,119 7-1045,233 30-1237,-656 23 337,2-1-247,-1 0 1,1 1-1,12 3 0,-21-4 182,0 0 0,1 0 0,-1 1-1,0-1 1,0 1 0,1-1-1,-1 1 1,0-1 0,0 1-1,0 0 1,1-1 0,-1 1-1,0 0 1,0 0 0,0 0-1,0 0 1,-1 0 0,1 0 0,0 0-1,0 0 1,-1 0 0,1 0-1,0 1 1,-1-1 0,1 0-1,-1 0 1,0 1 0,1-1-1,-1 0 1,0 2 0,0 13-2448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9:02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44 5632,'-18'-19'10240,"31"19"-8929,5 0 1665,8 3-1728,13-3-32,1 0-768,22-3 0,-1-2-288,9-3-288,5 4 64,-14-4-3104,-4 8 1760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49:46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1137 480,'0'5'163,"1"-1"0,0 1 1,0-1-1,0 0 0,1 1 0,-1-1 0,1 0 1,0 0-1,5 7 3984,-16-24-1657,1-3-2049,1-1 0,0 0 0,2-1 0,-6-30 0,1 8 53,-56-236 1223,54 225-1708,3-1-1,3-1 1,-1-52-1,7 32-70,16-118 0,-10 139-21,-5 30-22,9-40-1,-6 45 226,-3 10-101,0 1 1,1-1-1,0 0 0,0 1 0,5-9 0,-6 14-26,-1-1 0,1 1 0,0 0 0,0 0-1,0 0 1,-1 0 0,1 1 0,0-1-1,0 0 1,0 0 0,1 0 0,-1 1-1,0-1 1,0 1 0,0-1 0,0 1 0,1-1-1,-1 1 1,0 0 0,0-1 0,1 1-1,-1 0 1,0 0 0,0 0 0,1 0-1,-1 0 1,0 0 0,1 1 0,-1-1 0,0 0-1,0 1 1,1-1 0,1 1 0,-2 0 21,1 1 1,-1-1 0,1 0 0,-1 0 0,0 1 0,1-1 0,-1 1 0,0-1 0,0 1-1,0-1 1,0 1 0,0 0 0,0 0 0,0 3 0,10 28 188,0 38-142,-3 1-1,0 74 1,-13 241 579,-23-4-132,26-351-472,-42 282 801,17-192-450,22-103-230,-1 0 0,-2 0 1,0 0-1,-12 20 0,19-38-140,-1 3 58,-1 0 0,1 0 0,-1-1 1,-4 5-1,6-8-70,1 1 1,0-1 0,-1 1-1,1-1 1,-1 0-1,1 1 1,0-1 0,-1 0-1,1 0 1,-1 1 0,1-1-1,-1 0 1,0 0-1,1 0 1,-1 1 0,1-1-1,-1 0 1,1 0 0,-1 0-1,1 0 1,-1 0-1,1 0 1,-1 0 0,0 0-1,1 0 1,-1-1 0,1 1-1,-1 0 1,1 0-1,-1 0 1,1-1 0,-1 1-1,1 0 1,-1 0 0,1-1-1,-1 1 1,1 0-1,0-1 1,-1 1 0,1-1-1,0 1 1,-1-1 0,1 0-1,-3-2-26,1-1 1,1 0-1,-1 0 0,0 0 0,1 0 1,0 0-1,0 0 0,0-1 0,1 1 1,-1 0-1,1 0 0,1-7 0,0-9-146,6-27-1,-6 39 112,2-9-49,1 1-1,1-1 1,0 1-1,1 0 1,1 0 0,14-23-1,-8 19 41,0 0 0,2 2-1,0 0 1,20-19-1,16-6-9,2 2-1,82-50 0,-88 61-8,198-151 48,-152 109 67,-31 25 401,-62 47-424,0 0 1,0 0-1,0 0 1,0-1 0,0 1-1,0 0 1,1 0 0,-1 0-1,0 0 1,0 0-1,0 0 1,0 0 0,0 0-1,0 0 1,1 0 0,-1-1-1,0 1 1,0 0 0,0 0-1,0 0 1,1 0-1,-1 0 1,0 0 0,0 0-1,0 0 1,0 0 0,0 0-1,1 0 1,-1 0-1,0 0 1,0 0 0,0 1-1,0-1 1,1 0 0,-1 0-1,0 0 1,0 0-1,0 0 1,0 0 0,0 0-1,0 0 1,1 0 0,-1 1-1,0-1 1,0 0 0,0 0-1,0 11 129,-8 20-189,6-25 63,-45 118 120,32-89-217,1 1-1,-14 55 1,27-83 37,-1 0-1,2 0 1,-1 0 0,1 0-1,1 10 1,-1-16 58,0 0 0,1 0 0,-1 0 0,1 0 0,0 0 0,-1 0 0,1-1 1,0 1-1,0 0 0,0 0 0,2 2 0,-2-3 1,0 0 1,0 0-1,0-1 1,0 1-1,0 0 0,0-1 1,0 1-1,0-1 1,1 1-1,-1-1 1,0 0-1,0 1 1,0-1-1,0 0 0,1 0 1,-1 0-1,0 0 1,0 0-1,0 0 1,0 0-1,3-1 1,0 0 4,0 0 0,0-1 0,0 1 0,-1-1 0,1 0 0,0 0 1,-1-1-1,1 1 0,-1-1 0,0 1 0,0-1 0,0 0 1,0 0-1,0 0 0,-1-1 0,0 1 0,1-1 0,-1 1 0,0-1 1,1-5-1,3-6 11,-1 1 0,0-1 0,-1 0 0,2-18 0,-4 14 45,0 1 0,-1 0 1,-3-34-1,1 40-41,-1 0 0,0 0 0,-1 0 0,-1 1 0,1-1 0,-11-19 0,14 30-43,-1 0-1,1 0 1,0 0-1,-1 0 1,0 0-1,1 0 1,-1 0-1,0 0 1,1 1-1,-1-1 0,0 0 1,0 0-1,1 1 1,-1-1-1,0 0 1,0 1-1,0-1 1,0 1-1,0-1 1,0 1-1,0-1 0,0 1 1,0 0-1,-1 0 1,1-1-1,0 1 1,0 0-1,0 0 1,0 0-1,0 0 1,0 0-1,0 1 0,0-1 1,0 0-1,-1 0 1,0 1-1,1 0-16,-1 0 0,0 0 0,1 0 0,0 0 0,-1 1 0,1-1 0,0 0 0,-1 1 0,1-1 0,0 1 0,0-1-1,0 1 1,0 0 0,1-1 0,-1 1 0,0 0 0,1-1 0,-1 1 0,1 0 0,-1 0 0,1 2 0,0 2 26,0 1 1,0 0-1,0 0 0,1-1 1,0 1-1,0 0 1,1-1-1,0 1 0,0-1 1,1 0-1,0 0 1,0 0-1,0 0 0,0 0 1,1 0-1,0-1 1,1 0-1,-1 0 0,1 0 1,0 0-1,0-1 0,0 0 1,0 0-1,1 0 1,0-1-1,0 0 0,0 0 1,0 0-1,0-1 1,1 1-1,-1-2 0,1 1 1,11 1-1,-6-3 69,1-1 0,-1 0 0,0 0 0,0-1 0,1-1 0,-1 0 0,0 0 0,-1-2 1,1 1-1,-1-1 0,0-1 0,0 0 0,-1-1 0,1 0 0,14-13 0,-3 0 31,-1-2 0,-2 0-1,0-1 1,-1-1 0,20-35 0,14-18-61,-30 45-310,-21 30 244,0 0 1,0 1-1,0-1 0,1 1 1,-1 0-1,0-1 0,0 1 1,1 0-1,-1 0 0,1 0 1,-1 0-1,3-2 0,-4 3 25,1 0 0,-1 0-1,1 0 1,-1 0-1,0 0 1,1 0 0,-1 0-1,1 0 1,-1 0-1,0 0 1,1 0 0,-1 1-1,0-1 1,1 0-1,-1 0 1,1 0 0,-1 0-1,0 1 1,0-1-1,1 0 1,0 1 0,7 12 60,-1 11 4,0 1 0,-1 0 0,4 50 0,-5-33-2,-1-16-14,7 72 129,-10-84-11,-1-1 0,-1 1 0,0 0 0,-5 26 0,5-38-115,1 0-1,-1 0 1,1 0-1,-1 0 1,0 0-1,1 0 1,-1-1-1,0 1 1,0 0-1,0-1 1,-1 1-1,1-1 1,0 1-1,-1-1 1,1 1-1,-1-1 1,1 0-1,-2 1 1,0-1-24,1 0 0,0-1-1,0 1 1,0-1 0,-1 0 0,1 1 0,0-1-1,-1 0 1,1-1 0,0 1 0,0 0 0,-1-1-1,1 1 1,0-1 0,-4-1 0,-8-3-52,0-1 1,1-1-1,-1 0 1,1-1-1,1 0 0,-23-19 1,-61-70-537,42 39-658,65 68 998,1 0 0,0-1-1,1 0 1,25 13 0,60 23 339,-65-32-47,5 4 56,70 27 346,-95-40-412,1 0-1,0-1 1,1-1-1,-1 0 1,0-1 0,15 0-1,-9-2 17,-1-1-1,0 0 1,0-2-1,-1 0 1,1-1-1,-1-1 1,0 0-1,0-2 1,27-15-1,-34 16-37,1 0 0,-2-2-1,1 1 1,-1-2-1,0 1 1,-1-1 0,0 0-1,-1-1 1,0 0 0,0-1-1,-1 0 1,-1 0 0,0 0-1,5-18 1,-7 19-6,-1 0 0,-1 0-1,0-1 1,-1 1 0,0-1 0,-1-20 0,-1 27-35,1-1 1,-1 1-1,0 0 1,-1 0-1,1 0 0,-1 0 1,-4-8-1,5 11-7,-1-1 0,0 1 0,1-1 0,-1 1 1,0 0-1,0 0 0,-1 0 0,1 0 0,0 0 0,-1 0 0,1 1 0,-1-1 1,1 1-1,-5-2 0,3 2-4,0 0 0,0 0 1,0 0-1,0 1 0,0 0 1,0-1-1,-1 2 0,1-1 1,0 0-1,0 1 0,0 0 0,0 0 1,0 0-1,0 0 0,1 1 1,-1-1-1,0 1 0,0 0 1,1 0-1,0 1 0,-1-1 0,1 1 1,-4 3-1,-1 2-5,0 0-1,1 0 0,0 0 1,1 1-1,-1 0 1,2 1-1,-8 15 0,9-17 16,1 1 0,0 0-1,1 0 1,0 0-1,1 0 1,-1 0-1,2 1 1,-1-1-1,1 0 1,1 0-1,-1 0 1,2 1-1,-1-1 1,1 0-1,1 0 1,0 0-1,0-1 1,0 1-1,1-1 1,1 0-1,-1 0 1,1 0-1,1 0 1,-1-1-1,1 0 1,12 11-1,-5-7 38,1-1 0,0 0-1,1-1 1,-1 0-1,19 7 1,-25-12 30,1-1 0,-1 0-1,0-1 1,1 1 0,0-2 0,-1 1-1,1-1 1,0 0 0,0-1 0,0 0-1,15-3 1,-16 2 3,-1-2 1,1 1-1,0-1 0,-1-1 1,0 1-1,1-1 0,-1-1 1,-1 1-1,1-1 0,-1 0 0,0-1 1,10-10-1,-2-1 58,-1-1 1,-1 0-1,14-29 1,-22 39-238,1 1 1,-1 0 0,1 0-1,11-11 1,-16 19 115,0-1 0,0 0 0,0 0-1,0 0 1,0 0 0,0 0 0,0 0 0,0 0-1,0 0 1,0 0 0,0 0 0,0 0 0,0 0 0,0 0-1,0 0 1,0 0 0,0 0 0,0 0 0,0 1-1,0-1 1,0 0 0,0 0 0,0 0 0,0 0-1,0 0 1,0 0 0,0 0 0,1 0 0,-1 0 0,0 0-1,0 0 1,0 0 0,0 0 0,0 0 0,0 0-1,0 0 1,0 0 0,0 0 0,0 0 0,0 0-1,0 0 1,0 0 0,0 0 0,0 0 0,0 0 0,0 0-1,1 0 1,-1 0 0,0 0 0,0 0 0,0 0-1,0 0 1,0 0 0,0 0 0,0 0 0,0 0 0,0 0-1,0 0 1,0 0 0,0 0 0,2 6 64,-1 1 0,0-1 0,0 0 0,-1 1 0,-1 11 0,-5 38 141,2-31-154,-48 493 296,48-471-157,3-37-104,0 5 150,0 0 0,-1-1-1,-6 20 1,4-26 5,1-10-184,2-17-152,4-64-162,3 1 1,5 0-1,34-138 0,-33 177 132,1 0-1,3 2 0,22-47 0,-28 69 46,1 0 0,0 1-1,2 1 1,0 0-1,0 0 1,2 1-1,0 1 1,29-23-1,-37 33 59,1 0 0,0 1 0,0-1 0,0 2 0,0-1 0,0 1 0,1 0 0,0 1 0,-1 0 0,14-1 0,-18 3 47,1-1 1,0 2 0,-1-1-1,1 0 1,0 1 0,-1 0-1,1 0 1,-1 0-1,1 0 1,-1 1 0,1 0-1,-1 0 1,0 0 0,0 0-1,0 1 1,0 0 0,-1 0-1,1 0 1,-1 0 0,1 0-1,4 7 1,-1-1 61,-2 0 1,1 1-1,-1-1 0,-1 1 1,1 0-1,-2 0 0,1 0 0,-1 0 1,-1 1-1,0-1 0,-1 1 1,0 0-1,0 19 0,-2-23-23,0 0-1,0 0 1,0 0-1,-1 0 0,1-1 1,-2 1-1,1-1 1,-1 1-1,0-1 1,0 0-1,-1 0 1,0 0-1,0 0 1,0-1-1,-1 0 1,0 0-1,0 0 1,0 0-1,0-1 1,-1 0-1,0 0 1,-10 5-1,-1-1-102,1-1 0,-1-1-1,0-1 1,-1-1 0,1 0 0,-1-1 0,0-1-1,0 0 1,0-2 0,-28-2 0,38 2-104,0-2 1,0 1-1,0-1 1,0-1-1,0 0 1,1 0-1,-1 0 1,1-1-1,0 0 1,-12-9-1,18 13 130,1 0 0,0 0-1,-1 0 1,1 0 0,0-1-1,0 1 1,-1 0 0,1 0-1,0 0 1,0-1-1,0 1 1,-1 0 0,1 0-1,0 0 1,0-1 0,0 1-1,-1 0 1,1 0 0,0-1-1,0 1 1,0 0 0,0-1-1,0 1 1,0 0-1,0 0 1,0-1 0,0 1-1,0 0 1,0-1 0,0 1-1,0 0 1,0-1 0,0 1-1,0 0 1,0 0-1,0-1 1,0 1 0,0 0-1,0-1 1,0 1 0,1 0-1,-1 0 1,0-1 0,0 1-1,0 0 1,0 0 0,1-1-1,-1 1 1,0 0-1,0 0 1,1 0 0,-1 0-1,0-1 1,0 1 0,1 0-1,-1 0 1,0 0 0,1 0-1,21-5-339,-17 4 331,160-12-592,-31 4 675,-107 5 63,-1 0 0,0-2 0,27-9 0,-40 10-58,0-1 0,-1 0-1,1-1 1,-1-1 0,0 0 0,11-10 0,2-5 110,29-32-1,-1-4-155,-3-2-1,-2-3 0,60-106 1,-89 132-6,-1-2 0,-2 1 0,17-70 0,44-223-354,-75 323 287,0 9 53,1 8 75,-5 127 685,0-88-652,-1 33 340,-21 130-1,-42 85 83,49-227-411,6-20 138,-3-2 0,-1 0-1,-35 71 1,48-115-213,1 2-38,-1-1 0,0 1 0,0-1 0,0 0 0,0 0 0,0 0 1,-4 3-1,0-2-275,5-8-206,6-15-342,-3 15 780,6-21-130,2 0 0,1 1 0,1 0 0,1 0 0,1 2 0,0 0 0,2 0 0,1 2 0,36-35 0,-50 52 156,-1 1 0,1 0 0,0 0 1,0 0-1,0 0 0,0 0 0,7-2 1,-9 4 16,0-1 0,1 1 0,-1 0 0,0 0 0,0 0 0,1-1 0,-1 1 0,0 1 0,1-1 0,-1 0 1,0 0-1,1 0 0,-1 1 0,0-1 0,0 0 0,0 1 0,1-1 0,-1 1 0,0 0 0,0-1 0,0 1 1,0 0-1,0 0 0,1 1 0,5 5 84,0 1-1,-1 0 1,-1 0 0,1 1 0,-1 0 0,0 0 0,3 10 0,21 72 376,-8-24-223,17 25-17,-37-91-202,-1 0 1,1 0-1,0 0 0,-1 1 1,1-1-1,0 0 1,0 0-1,0 0 1,0 0-1,-1 0 1,2-1-1,-1 1 0,0 0 1,0 0-1,0-1 1,0 1-1,0 0 1,1-1-1,-1 1 1,0-1-1,0 0 0,1 1 1,-1-1-1,0 0 1,1 0-1,-1 0 1,0 0-1,1 0 0,-1 0 1,0 0-1,1 0 1,-1 0-1,0-1 1,1 1-1,-1-1 1,0 1-1,0-1 0,0 1 1,1-1-1,-1 0 1,0 0-1,2-1 1,2-2 47,0 0 1,0 0 0,0-1-1,-1 1 1,0-1 0,0-1 0,7-9-1,75-167-188,-5 10-190,-74 160 228,0 1 0,0 0 0,11-12 0,-15 20 32,0-1 1,1 1-1,-1 0 0,1 1 1,-1-1-1,1 1 1,0-1-1,0 1 0,0 0 1,0 0-1,0 1 1,8-3-1,-9 4 39,-1 0 0,0 0 0,0 0 0,0 0 1,0 1-1,0-1 0,0 1 0,0-1 0,0 1 0,0 0 0,0 0 0,0-1 0,0 1 0,0 1 1,0-1-1,0 0 0,-1 0 0,1 1 0,-1-1 0,1 1 0,-1-1 0,1 1 0,-1 0 0,0 0 0,2 2 1,3 7 29,0 0 0,0 1-1,4 13 1,-7-17 20,8 22 91,-2 1 0,-1-1 0,-1 2 0,-2-1-1,-2 1 1,1 57 0,-4-79-34,-1 1 0,0-1 0,0 0 0,-1 1 0,0-1 0,-5 12 0,6-19-73,0 0 1,0 0 0,-1 0 0,1-1-1,-1 1 1,1 0 0,-1-1 0,0 1-1,0-1 1,0 0 0,0 1-1,-1-1 1,1 0 0,0 0 0,-1-1-1,0 1 1,1 0 0,-1-1 0,0 0-1,0 1 1,0-1 0,0 0-1,0-1 1,0 1 0,-3 0 0,-2-1-83,1 0 0,0 0-1,0 0 1,0-1 0,0-1 0,0 1 0,1-1 0,-1 0 0,0 0 0,1-1 0,-13-7 0,1-1-340,1-2 1,-26-24-1,25 21 58,14 13 102,0-1-1,1 0 0,0 0 0,-5-7 0,18 11-653,18 7 609,0-1-1,33 2 1,-17-3 255,3 2 168,-1-3-1,1-2 1,0-2 0,55-6 0,-23-6 207,-1-2 0,-1-5 0,148-55 0,-193 59 30,-31 16-369,-2 2-8,-9 10-12,-17 19-19,24-28 29,-2 2-34,-1 0 0,2 1 0,-1-1 0,1 1 0,0 0 0,0 1 0,-3 9 0,6-15 17,1 1 0,-1 0 0,0-1 1,1 1-1,0 0 0,0 0 1,0 0-1,0 0 0,0-1 0,0 1 1,1 0-1,-1 0 0,1-1 1,0 1-1,0 0 0,0-1 0,0 1 1,0-1-1,1 1 0,-1-1 1,1 1-1,0-1 0,-1 0 0,1 0 1,3 2-1,2 3 39,0-1 0,1-1 1,0 0-1,0 0 0,0 0 0,1-1 0,14 5 1,-16-6 68,1-1 0,-1 0 0,1-1 1,-1 1-1,1-1 0,0-1 1,-1 0-1,1 0 0,0 0 0,7-2 1,-13 1-76,1 0 1,-1 0-1,0 0 1,0 0-1,0 0 1,0 0 0,0 0-1,0-1 1,0 1-1,-1-1 1,1 1-1,0-1 1,-1 0-1,1 1 1,-1-1 0,0 0-1,1 0 1,-1 0-1,0 0 1,0-1-1,-1 1 1,1 0-1,0 0 1,0-4 0,1-5-27,0 0 0,-1 0 1,0-19-1,-1 29 22,0-7-9,-1 1 1,0-1-1,0 0 0,0 1 1,-1-1-1,0 1 1,-1-1-1,0 1 0,0 0 1,0 0-1,-1 0 0,0 1 1,0-1-1,-1 1 0,0 0 1,0 0-1,-6-5 0,3 4-48,-1 0-1,0 1 1,1 0-1,-2 0 0,1 1 1,-1 0-1,0 1 0,0 0 1,0 0-1,0 1 0,-17-2 1,15 2-376,34 7 147,1 0 0,-1-1 1,1-1-1,0-1 0,31-3 0,128-20 696,-60 5-275,-92 14-102,81-7 224,-90 9-138,0 1 0,1 2 0,22 3 0,-36-4-68,0 1 0,0 0 1,-1 1-1,1-1 0,0 2 0,-1-1 1,0 1-1,9 5 0,-13-6-10,0-1 0,-1 0 0,1 1-1,-1-1 1,1 1 0,-1 0 0,0 0-1,0 0 1,0 0 0,0 0 0,0 1 0,-1-1-1,0 0 1,1 1 0,-1-1 0,-1 1 0,1-1-1,0 1 1,-1 0 0,0 4 0,0 2 52,-2 0 0,0 0 0,0 0 0,-1 0 0,0 0 0,0 0 0,-1-1 0,-1 0 0,-9 16 0,-9 21 98,50-66-474,99-91-256,-93 84 464,1 2 0,1 1 0,38-19 0,-60 37 82,1 0 0,0 1 0,0 0 1,30-5-1,-35 9 56,1 0 0,-1 0 0,1 1 0,-1 1 0,1-1 0,0 2 0,-1-1 1,16 6-1,-15-4 67,-1 1 1,0 0 0,0 1 0,0 0 0,0 1-1,-1 0 1,0 0 0,13 13 0,2 6 358,26 37 1,-13-15-282,-18-26 14,33 32 0,-44-46-187,1 0 0,1-1 0,-1 0 0,1-1 0,0 0 0,1 0 0,-1-1 0,11 3 0,-4-2-158,2-2 0,-1 0 1,0-1-1,32-1 1,-13-2-856,47-8 1,-45 1-848,-1-2-1,0-1 1,0-1 0,37-20-1,49-20-2819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03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331 758 1312,'0'-1'261,"0"0"0,0 0 0,0-1 0,0 1 0,1 0 0,-1 0 0,0 0 0,1 0 0,-1 0 0,1 0 0,-1 0 0,1 0 0,0 0 0,-1 0 0,2 0 0,-7-2 1369,4 3-1507,0-1-1,0 1 1,0-1-1,1 1 0,-1-1 1,0 1-1,0 0 0,0-1 1,0 1-1,0 0 1,0 0-1,0 0 0,-2 0 1,-6 0 61,-1 1 1,1 1 0,-1 0 0,1 0-1,0 1 1,-11 4 0,-4 3 8,-24 14 1,34-15-181,1 0 1,0 1-1,0 0 1,1 0 0,0 2-1,1-1 1,0 1-1,1 1 1,1 0-1,-15 27 1,19-31-33,1 1 1,0-1-1,1 1 0,0 0 1,0 0-1,1 1 0,-1 10 1,3-16 29,-1-1 0,1 1 1,0-1-1,0 1 1,1-1-1,-1 1 1,1-1-1,0 1 1,0-1-1,1 0 1,-1 0-1,1 0 1,0 1-1,0-1 1,0-1-1,1 1 1,-1 0-1,1-1 1,3 4-1,-2-3 57,1 0 0,0-1 0,0 0 0,0 0-1,0 0 1,0 0 0,1-1 0,-1 0 0,1 0 0,-1-1 0,1 1 0,0-1-1,8 0 1,-3-1 53,0 0-1,0-1 0,0 0 0,0-1 0,0 0 1,11-4-1,-13 3-63,0-1-1,0 1 1,0-1-1,-1-1 1,0 0 0,0 0-1,0-1 1,-1 0-1,10-9 1,-3 0 36,0-1 0,-1-1 0,12-20 1,-2-3-77,-1-1 1,-2 0-1,-2-2 1,-2-1 0,20-86-1,-19 43-112,-5-1-1,3-99 0,-14 60-256,-1 124 281,0 0-1,0 0 1,0 0-1,-1 0 1,1 0-1,-1 0 1,1 0 0,-1 0-1,-1-2 1,2 4 58,0 1 0,0 0 0,0 0 1,0 0-1,-1-1 0,1 1 1,0 0-1,0 0 0,0 0 0,0 0 1,-1-1-1,1 1 0,0 0 1,0 0-1,0 0 0,0 0 0,-1 0 1,1 0-1,0-1 0,0 1 1,-1 0-1,1 0 0,0 0 0,0 0 1,0 0-1,-1 0 0,1 0 1,0 0-1,0 0 0,-1 0 0,1 0 1,0 0-1,0 0 0,0 0 1,-1 0-1,1 0 0,0 1 0,0-1 1,-1 0-1,1 0 0,0 0 1,0 0-1,0 0 0,0 0 0,-1 1 1,1-1-1,-8 9-291,3 0 184,1 0 1,0 1-1,-5 14 0,5-11 55,-40 128 81,19-57 235,12-41-147,3 1 1,1 0-1,2 0 0,2 1 0,3 0 1,1-1-1,2 1 0,9 62 1,-6-85 17,1 0 0,0-1 0,13 30 0,-14-41-23,0 0 0,1 0 0,0-1-1,1 0 1,0 0 0,1 0 0,0-1 0,0 0 0,9 8 0,-13-13-48,0-1 1,0 0-1,1 1 1,-1-2-1,0 1 1,1 0-1,-1-1 1,1 1-1,0-1 1,-1 0-1,1 0 1,0 0-1,0-1 1,0 1-1,-1-1 1,6 0-1,-4-1 13,0 0 0,0 0 0,0-1 0,0 0-1,0 1 1,0-1 0,-1-1 0,1 1 0,-1-1 0,9-6 0,-1-2 48,0-1 1,0 0 0,-2 0 0,1-2 0,-1 1 0,12-24 0,-13 20-72,0-1 0,-1 0 0,-2-1-1,1 1 1,-2-1 0,-1 0 0,0-1 0,1-34 0,-5 49-100,0 0 0,0 1-1,-1-1 1,1 1 0,-1-1 0,-3-5 0,4 9 26,0 0 1,0 0 0,-1 0-1,1 0 1,-1 0-1,1 1 1,-1-1 0,0 0-1,1 0 1,-1 0 0,1 1-1,-1-1 1,0 0-1,0 1 1,0-1 0,1 0-1,-1 1 1,0-1 0,0 1-1,0 0 1,0-1-1,0 1 1,0 0 0,0-1-1,0 1 1,0 0-1,0 0 1,0 0 0,0 0-1,0 0 1,0 0 0,-2 0-1,1 1-16,0 0 0,0 0-1,1 0 1,-1 1 0,0-1 0,0 0-1,0 1 1,1-1 0,-1 1 0,1 0 0,-1 0-1,1-1 1,0 1 0,-2 3 0,2-3 9,-6 9-66,1 1 0,1-1 1,0 1-1,0 0 1,1 0-1,1 1 0,0-1 1,-1 20-1,2-9 124,1 1-1,1-1 1,5 43 0,-3-57 11,0-1 1,0 1-1,0-1 1,1 1-1,0-1 0,1 0 1,0 0-1,0 0 1,6 7-1,-6-9 36,0-1-1,0 0 0,1-1 0,0 1 1,0-1-1,0 0 0,0 0 1,1-1-1,-1 1 0,1-1 0,0 0 1,0-1-1,6 3 0,-3-3 15,0 0 0,0 0 0,-1-1 0,1 0 0,0 0-1,0-1 1,0-1 0,0 1 0,0-1 0,0-1 0,0 1 0,-1-2 0,1 1-1,10-5 1,-2-2 30,0 0-1,-1 0 1,-1-1 0,1-1-1,24-23 1,-28 22-85,-8 7-135,1 1 0,-1 0 0,1 0 0,0 0 0,0 1 0,0-1 0,10-3 0,-15 6 92,0 1 0,1 0-1,-1 0 1,0 0 0,1 0 0,-1 0 0,0-1 0,1 1 0,-1 0-1,0 0 1,1 0 0,-1 0 0,0 0 0,1 0 0,-1 0 0,1 0-1,-1 0 1,0 1 0,1-1 0,-1 0 0,0 0 0,1 0 0,-1 0-1,0 0 1,1 1 0,-1-1 0,0 0 0,0 0 0,1 0 0,-1 1-1,0-1 1,0 0 0,1 1 0,-1-1 0,0 0 0,0 0 0,0 1-1,1-1 1,-1 0 0,0 1 0,0-1 0,0 0 0,0 1 0,0-1-1,0 0 1,0 1 0,0 0 0,-2 19-165,1-16 135,-34 164-251,-3 16 707,6 13 553,32-194-918,-3 9 287,1 1 0,0-1 0,1 1 0,1 0 0,0 13-1,3-20 431,1-10-169,7-24 89,-7 18-600,110-313-31,-40 87-341,-64 195-393,33-79 1,-41 116 579,0 0-1,1 1 1,-1-1-1,1 1 1,3-5-1,7 1-402,-13 7 489,0 0 1,1 0 0,-1 0-1,1 0 1,-1 0 0,1 0 0,-1 0-1,1 0 1,-1 0 0,1 0-1,-1 0 1,1 0 0,-1 0 0,0 1-1,1-1 1,-1 0 0,1 0-1,-1 1 1,0-1 0,1 0 0,-1 0-1,0 1 1,1-1 0,-1 0-1,0 1 1,1 0 0,1 2-19,-1 0-1,1 0 1,-1 1 0,1-1 0,-1 1-1,0-1 1,0 1 0,-1-1 0,1 1-1,-1 6 1,-1 37 38,-3-12 173,-15 63 0,15-83 57,-1 0 0,0-1 0,-1 1 0,0-1 1,-1 0-1,-13 17 0,20-30-193,-1 0 1,1 0-1,-1 0 0,1 0 1,-1 0-1,0-1 1,0 1-1,1 0 0,-1 0 1,0-1-1,0 1 1,0-1-1,0 1 1,0-1-1,0 1 0,1-1 1,-1 1-1,0-1 1,0 0-1,-1 0 0,1 1 1,0-1-1,0 0 1,0 0-1,0 0 0,0 0 1,0 0-1,0 0 1,0 0-1,0-1 0,0 1 1,0 0-1,0-1 1,0 1-1,0 0 0,0-1 1,0 1-1,0-1 1,-1-1-1,0 1-55,1-1 1,-1 1-1,1-1 0,-1 1 0,1-1 1,0 0-1,0 0 0,0 0 0,0 0 1,0 0-1,0 0 0,0 0 0,0 0 1,1 0-1,-1 0 0,1-4 0,0 3-44,0 0-1,1 0 1,0 0-1,0 0 0,0 0 1,0 0-1,0 0 1,0 1-1,1-1 1,-1 1-1,1-1 0,0 1 1,-1-1-1,1 1 1,1 0-1,-1 0 0,4-3 1,-1 0-16,1 1 1,0 0-1,0 1 1,0-1-1,0 1 1,9-3-1,17-4-20,101-38 248,-110 38-27,-1-1 0,-1-1 0,37-26 0,-32 16 58,-1 0-1,43-52 1,32-61 56,-79 99-207,-1-1 1,-1-1 0,-2-1-1,-2 0 1,-2-1 0,-2-1-1,10-58 1,23-139-346,-40 215 210,-2 16-8,0 1-1,-1-1 1,0 0 0,-1 0-1,1 0 1,-1 0 0,-1 0-1,-1-9 1,2 16 101,0 0 1,0 0-1,0 1 0,0-1 1,0 0-1,0 0 0,0 0 0,0 0 1,0 0-1,0 0 0,0 0 0,0 0 1,0 0-1,0 0 0,0 0 1,0 0-1,0 0 0,0 0 0,0 0 1,0 0-1,0 1 0,0-1 1,0 0-1,0 0 0,0 0 0,0 0 1,0 0-1,0 0 0,0 0 0,0 0 1,0 0-1,0 0 0,-1 0 1,1 0-1,0 0 0,0 0 0,0 0 1,0 0-1,0 0 0,0 0 1,0 0-1,0 0 0,0 0 0,0 0 1,0 0-1,0 0 0,0 0 0,0 0 1,0 0-1,-1 0 0,1 0 1,0 0-1,0 0 0,0 0 0,0 0 1,0 0-1,0 0 0,0 0 1,0 0-1,0 0 0,0 0 0,0-1 1,0 1-1,0 0 0,0 0 0,0 0 1,0 0-1,0 0 0,0 0 1,-4 9-445,-5 20 42,-72 352-244,63-267 856,-7 164 0,23-239-100,0-22 113,1 0 1,1 1-1,1-1 0,0 0 0,5 21 1,-5-36-153,0 0 1,-1-1-1,1 1 1,0 0-1,-1-1 1,1 1-1,0-1 1,0 0 0,3 3-1,-4-3-29,0-1 0,1 0 0,-1 1 0,1-1 0,-1 0 0,1 1 0,-1-1 0,1 0 0,-1 0 0,1 1 0,-1-1 0,1 0 1,0 0-1,-1 0 0,1 0 0,-1 0 0,1 0 0,0 0 0,-1 0 0,1 0 0,-1 0 0,1 0 0,-1 0 0,1 0 0,0-1 0,-1 1 0,1 0 0,-1 0 0,1-1 0,-1 1 0,1 0 0,-1-1 0,1 1 0,-1 0 0,0-1 0,1 0 0,5-6 70,0 0 0,-1 0-1,0-1 1,0 0 0,0 0 0,5-16 0,3-4-52,33-62 68,30-56 34,-57 113-132,71-139 162,31-134-366,-63 151 14,-40 103-676,-17 52 815,-1 0-1,0-1 1,0 1-1,0-1 1,1 1-1,-1-1 0,0 1 1,0-1-1,0 1 1,0-1-1,0 1 0,0-1 1,0 1-1,0-1 1,0 1-1,0-1 1,0 1-1,0-1 0,-1 1 1,1-1-1,0 1 1,0-1-1,0 1 1,-1 0-1,1-1 0,0 1 1,-1-1-1,0 1-14,0 0-1,1 1 1,-1-1-1,0 1 1,0-1-1,0 1 1,1-1 0,-1 1-1,0-1 1,0 1-1,1-1 1,-1 1-1,1 0 1,-1 0-1,0-1 1,1 1 0,-1 0-1,1 0 1,-1 1-1,-8 13-113,1 1 1,0 0-1,-8 24 0,-14 60 161,14-45-1,-40 121 152,-53 202 1331,107-367-1279,0-5-27,1-1 0,0 1 1,0 0-1,0 0 0,1 7 1,0-13-160,0 0 0,0 0 1,0 0-1,0 0 0,0 1 0,0-1 1,1 0-1,-1 0 0,0 0 1,0 0-1,0 0 0,0 0 0,0 0 1,0 1-1,0-1 0,0 0 1,0 0-1,1 0 0,-1 0 0,0 0 1,0 0-1,0 0 0,0 0 0,0 0 1,0 0-1,0 0 0,1 0 1,-1 0-1,0 0 0,0 0 0,0 0 1,0 0-1,0 0 0,1 0 1,-1 0-1,0 0 0,0 0 0,0 0 1,0 0-1,0 0 0,0 0 0,1 0 1,-1 0-1,0 0 0,0 0 1,0 0-1,0 0 0,0 0 0,0 0 1,0 0-1,1-1 0,-1 1 1,0 0-1,0 0 0,0 0 0,0 0 1,0 0-1,0 0 0,0 0 0,0-1 1,8-7 211,4-11-10,53-72 195,-55 80-577,0 0 1,0 1-1,0 0 0,2 1 0,22-15 0,-32 23 130,0 0-1,-1 0 1,1 0-1,0 1 1,-1-1 0,1 1-1,0-1 1,0 1-1,-1 0 1,1-1 0,0 1-1,0 0 1,0 0-1,-1 0 1,1 1 0,0-1-1,0 0 1,-1 1-1,1-1 1,0 1 0,0-1-1,-1 1 1,1 0-1,-1 0 1,1 0-1,0 0 1,-1 0 0,0 0-1,1 0 1,-1 0-1,0 0 1,1 1 0,0 1-1,4 5 18,0 0 1,-1 1-1,0 0 0,7 16 0,-9-18 23,21 44-26,57 115-1448,-63-134 466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04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28 8800,'-26'-19'4000,"47"19"-3488,2 0-192,3 0-288,22 0 608,4 0-352,10-4 96,-5 4-224,4-4 128,1 8-192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21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86 1728,'0'-3'246,"1"-1"-1,0 1 1,0 0 0,1 0 0,-1 0 0,1 0-1,-1 0 1,1 0 0,0 0 0,0 0-1,4-3 1,9-9 998,-11 11-809,-1 0 0,1 0 1,1 0-1,-1 1 1,8-5-1,-10 7-220,-2 1-189,0-1 1,1 1-1,-1 0 1,0 0-1,1 0 1,-1-1 0,0 1-1,0 0 1,1 0-1,-1 0 1,0 0-1,1 0 1,-1 0-1,0 0 1,1 0-1,-1 0 1,0 0 0,1 0-1,-1 0 1,0 0-1,1 0 1,-1 0-1,0 0 1,1 0-1,-1 0 1,0 0-1,1 0 1,-1 0 0,0 1-1,1-1 1,-1 0-1,0 0 1,0 0-1,1 1 1,-1-1-1,0 0 1,0 0-1,1 1 1,-1-1 0,0 0-1,0 0 1,0 1-1,0-1 1,1 0-1,-1 1 1,0-1-1,0 0 1,0 1 0,0-1-1,0 0 1,0 1-1,0-1 1,0 0-1,0 1 1,0-1-1,2 7 57,-1 0 0,0-1 0,0 1 0,0 0 0,-1-1 0,0 12 0,-8 43 102,4-35-55,-4 17 366,-25 85-1,-28 38 204,27-77-143,25-64-55,-9 40 0,14-56-2368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21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40 222 3392,'-4'-3'303,"0"-1"1,0 0-1,0 1 1,1-2-1,0 1 1,-1 0-1,1-1 1,1 1-1,-5-9 0,7 11-136,-1 0-1,1 0 0,0 0 1,0 0-1,0 0 0,0 1 0,0-1 1,0 0-1,1 0 0,-1 0 0,0 0 1,1 0-1,0 0 0,-1 0 1,1 1-1,0-1 0,0 0 0,0 1 1,0-1-1,0 1 0,1-1 0,-1 1 1,2-2-1,1-1 4,0 0 1,1 0-1,0 1 1,-1 0-1,1 0 1,6-3-1,5 0 82,-1 0-1,1 1 1,0 1-1,0 0 1,19-1-1,6-2 16,125-21 643,187-8-1,-265 35-1240,-81 3-1422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22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5 801 3392,'0'0'45,"-1"1"-1,1-1 1,0 0 0,-1 1-1,1-1 1,0 0 0,0 1 0,-1-1-1,1 0 1,0 1 0,0-1-1,0 1 1,-1-1 0,1 1 0,0-1-1,0 0 1,0 1 0,0-1-1,0 1 1,0-1 0,0 1 0,0-1-1,0 1 1,0-1 0,0 0-1,0 1 1,0-1 0,0 1-1,1-1 1,-1 1 0,0-1 0,0 0-1,0 1 1,1-1 0,-1 1-1,0-1 1,1 0 0,-1 1 0,0-1-1,0 0 1,1 0 0,-1 1-1,1-1 1,-1 0 0,0 0 0,2 1-1,0 1 120,1-1 0,-1 1 0,1-1 0,0 0 0,-1 1 0,1-1 0,4 1 0,0-1 168,1 0 0,0-1 0,0 0 0,0 0 0,0-1 0,0 1 0,15-5 0,54-18 866,-71 20-1100,76-30 632,-74 29-632,1-1 1,-1 0-1,0 0 0,0-1 1,0 0-1,12-13 1,-19 17-91,1 1 1,-1-1-1,0 1 1,0-1-1,0 1 1,0-1-1,-1 0 1,1 0-1,0 1 1,-1-1-1,1 0 1,-1 0-1,1 0 1,-1 0-1,0 0 1,0 0-1,0 1 1,0-1-1,0 0 1,-1 0-1,1 0 1,0 0-1,-2-3 1,1 4-38,0-1 0,0 1 0,1-1 1,-1 1-1,-1 0 0,1 0 0,0 0 0,0 0 0,0 0 0,-1 0 1,1 0-1,0 0 0,-1 0 0,1 0 0,-1 1 0,1-1 0,-1 1 1,1-1-1,-1 1 0,1-1 0,-1 1 0,1 0 0,-1 0 0,0 0 1,1 0-1,-1 0 0,1 0 0,-1 0 0,-2 1 0,-4 1-33,1 0 0,0 1 0,0-1 0,0 2 0,1-1 0,-1 1 0,1-1 0,0 2 0,0-1 0,0 1 0,0 0 0,-9 11 0,11-11 64,-1 0 1,1 1-1,0-1 0,0 1 0,1 0 0,0 1 0,0-1 1,0 0-1,1 1 0,0 0 0,0-1 0,0 1 1,1 0-1,0 8 0,1-11 31,0 0 0,1 1 0,-1-1 0,1 0 0,1 0 0,-1 0 0,0 0 0,1 0 0,0 0 0,0 0 1,0 0-1,0-1 0,1 1 0,-1-1 0,1 1 0,0-1 0,0 0 0,0 0 0,1 0 0,4 2 0,-3-1 47,1 0 0,0-1 0,1 0 0,-1 0 0,1 0 0,-1-1 0,1 0 0,0 0-1,0-1 1,0 0 0,12 1 0,-6-3 59,0-1-1,0 0 0,0 0 0,-1-1 1,1-1-1,-1 0 0,0-1 0,18-9 1,91-61 579,-85 51-553,7-6-73,-1-2 0,-1-2 0,-2-1 0,-2-2 0,62-81 0,-56 58-80,-4-1-1,-2-2 0,50-119 1,-84 177-39,2-7-68,0 1-1,-1-1 1,0 0 0,-1 0-1,0-1 1,0 1 0,-1-15-1,-1 27 73,-1-1 0,0 0-1,0 1 1,0-1 0,0 0-1,0 0 1,0 1 0,0-1-1,-1 0 1,1 1 0,0-1-1,0 0 1,0 1 0,-1-1-1,1 0 1,0 1 0,-1-1-1,1 1 1,-1-1 0,1 1-1,0-1 1,-1 1 0,1-1-1,-1 1 1,0-1 0,1 1-1,-1-1 1,1 1 0,-2-1-1,1 1-16,0 0 0,-1 1 0,1-1-1,0 0 1,-1 0 0,1 1 0,0-1 0,0 1-1,-1-1 1,1 1 0,0-1 0,0 1 0,0 0-1,0 0 1,0 0 0,0-1 0,0 1 0,0 0-1,-1 2 1,-10 10-154,1 0 0,1 0 0,1 1 0,-10 18 0,-9 22 126,3 1 1,2 1-1,3 1 0,2 1 1,-16 97-1,32-139 97,0-1 0,1 0 0,1 1 0,0-1 0,1 1 0,1-1 0,1 0 0,5 20 0,-6-29 26,0 0-1,0-1 0,1 1 0,0-1 0,0 0 0,0 1 0,1-1 0,0-1 0,0 1 0,5 5 0,-5-7 37,-1-1 0,1 1 0,0-1 0,0 1 0,1-1-1,-1 0 1,0-1 0,1 1 0,-1-1 0,1 0 0,-1 0-1,1 0 1,0 0 0,8-1 0,-4 0 0,0-1 0,1 0 0,-1-1 0,0 0 0,0 0 0,0-1 0,0 0 0,-1 0 0,1-1 0,-1 0 0,0-1 0,0 0 0,0 0 0,9-8 0,-6 1-22,0 0 0,-1-1 0,0-1-1,-1 1 1,0-1 0,12-28 0,31-97 144,-40 105-172,10-28 1,39-133-174,-56 176 144,-2 6-90,0 0-1,-1-1 1,0 1 0,0-15 0,-2 26 43,0 0 0,0 0 0,0 0-1,0 0 1,-1 0 0,1 0 0,-1 0 0,1 1 0,-1-1 0,0 0 0,0 0 0,0 1-1,-1-3 1,1 3 0,1 1 0,-1-1-1,0 1 1,1-1-1,-1 1 1,0-1 0,0 1-1,1-1 1,-1 1 0,0 0-1,0-1 1,0 1 0,0 0-1,1 0 1,-1 0-1,0 0 1,0 0 0,0 0-1,0 0 1,0 0 0,0 0-1,0 0 1,1 0 0,-1 0-1,0 1 1,0-1-1,0 0 1,0 1 0,1-1-1,-1 0 1,0 1 0,-1 0-1,-1 2-45,-1 0 1,0 0-1,1 0 0,-1 0 0,1 0 0,0 1 1,0-1-1,0 1 0,0 0 0,1 0 0,0 0 1,0 0-1,-2 5 0,-4 12-72,-7 34 0,13-48 134,-36 187 545,34-152-257,1 0 0,4 73 1,0-105-166,0 6 65,1 1 0,5 20 0,-6-33-71,0-1 1,0 1 0,0-1-1,1 0 1,-1 1 0,1-1-1,0 0 1,0 0-1,0 0 1,0 0 0,0 0-1,1-1 1,-1 1 0,1-1-1,0 1 1,4 2 0,-4-4-25,-1 0 1,0 0-1,0-1 1,0 1-1,1-1 1,-1 1-1,0-1 1,1 0-1,-1 0 1,0 0-1,1 0 1,-1-1-1,0 1 1,1 0-1,-1-1 1,0 0-1,0 1 1,1-1-1,1-2 1,5-1 142,1-2 0,15-11 1,-24 16-217,32-26 85,56-61 0,-23 21-423,-59 61 201,0 0-1,0 0 0,1 1 1,14-9-1,-20 13 100,0 0 0,0 1 0,0-1-1,-1 0 1,1 1 0,0-1 0,0 1 0,0 0-1,1 0 1,-1 0 0,0 0 0,2 0-1,-3 0 24,0 1 0,0-1 0,1 1-1,-1-1 1,0 1 0,0-1-1,0 1 1,0 0 0,0-1 0,0 1-1,0 0 1,0 0 0,0 0-1,0 0 1,0 0 0,-1 0 0,1 0-1,0 0 1,-1 0 0,2 3-1,1 3-7,-1 1 0,0 0-1,0 0 1,0 0 0,-1 0-1,0 0 1,-1 0 0,-1 16-1,0-8 40,-1 0 0,-1 0 0,-7 22 0,4-19 73,-1 0 0,-16 28 0,19-39 16,0-1 1,-1 0 0,0 0 0,0 0 0,0-1 0,-1 0 0,0 0 0,-11 8 0,16-13-30,-1 0 0,1 0-1,-1 0 1,0 0 0,1 0 0,-1 0 0,0-1-1,0 1 1,1-1 0,-1 1 0,0-1 0,0 0-1,0 1 1,0-1 0,0 0 0,0 0 0,1-1-1,-1 1 1,0 0 0,-3-1 0,3 0-35,0 0-1,0-1 1,0 1 0,0 0 0,0-1 0,1 1 0,-1-1 0,0 1-1,1-1 1,-1 0 0,1 0 0,-1 0 0,1 0 0,-2-3 0,1 1-65,0 0 0,0-1 0,1 0 0,-1 1 0,1-1-1,0 0 1,0 1 0,1-1 0,-1 0 0,1 0 0,0 0 0,0 0 0,1 0 0,0 1 0,1-6 0,-1 6 25,1 1 0,0-1-1,0 1 1,1 0 0,-1-1-1,1 1 1,0 0 0,-1 1 0,1-1-1,0 0 1,1 1 0,-1 0 0,0 0-1,1 0 1,-1 0 0,1 0 0,0 1-1,-1-1 1,1 1 0,4-1-1,10-1 70,-1 0 0,1 0 0,19 1 0,-18 2-154,0 1 0,0 1-1,0 1 1,33 10 0,-26-7-72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33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477 962 3552,'-24'17'1753,"21"-14"-1304,-1-1 1,1 0-1,0 1 1,0-1-1,-1 0 1,1 0 0,-7 2-1,8-4-230,-1 0 1,1 0-1,-1 0 1,0-1-1,1 1 0,-1-1 1,1 1-1,-1-1 0,1 0 1,0 0-1,-1 0 0,1 0 1,0 0-1,-1 0 1,1-1-1,0 1 0,0-1 1,-2-2-1,-4-3 293,0-1 0,-11-16 0,18 23-461,-12-19 236,0-1 0,1 0 0,2-1 0,0 0 0,-7-25 0,-1-12-117,3 0 0,-11-88 0,18 95-125,0 1 185,-2-66 1,9 100-255,2-1-1,0 1 1,1-1 0,0 1-1,2 0 1,0 0 0,9-25-1,-12 39-31,1 0 0,-1 1 0,0-1 0,1 0 0,0 1-1,-1-1 1,1 1 0,2-3 0,-3 5 38,0-1 1,0 0 0,0 1-1,0-1 1,0 1-1,-1 0 1,1-1-1,0 1 1,0 0-1,0-1 1,0 1-1,0 0 1,0 0 0,0 0-1,0 0 1,0 0-1,0 0 1,0 0-1,0 0 1,0 0-1,0 0 1,0 1-1,0-1 1,0 0-1,0 1 1,0-1 0,0 1-1,0-1 1,1 1-1,4 3-12,-1 1 0,1-1 0,-1 1-1,1 0 1,-1 0 0,-1 0 0,1 1-1,-1-1 1,0 1 0,0 0 0,-1 1 0,6 11-1,-3-2 56,-1 1-1,0 0 0,-1 0 0,2 18 0,1 25-22,-3 0 0,-2 0 1,-3 0-1,-12 81 0,7-106 45,-2-1 0,-1 0-1,-22 52 1,10-40 380,-50 82-1,41-78-309,10-16 137,-2-1 1,-44 53-1,38-55 98,28-31-348,-1 1 0,0 0 0,1-1 0,-1 1 0,1-1 0,-1 1 0,0-1 0,0 1 0,1-1 0,-1 0 0,0 1 0,0-1 0,1 0 0,-1 1 0,0-1 0,0 0 0,0 0 1,0 0-1,0 0 0,1 0 0,-1 0 0,0 0 0,0 0 0,0 0 0,0 0 0,1 0 0,-1 0 0,0-1 0,0 1 0,0 0 0,0-1 0,0 0 0,1 0-3,-1 0-1,1 0 1,0 0-1,-1 0 1,1 0-1,0 0 1,0 0-1,0-1 1,0 1-1,0 0 1,0 0 0,1 0-1,-1 0 1,0 0-1,1 0 1,-1 0-1,0 0 1,1 0-1,0-2 1,2-4-7,3-13 11,1 0 0,20-38 0,-20 47-12,0 1 1,0 0-1,1 0 0,0 0 1,1 1-1,18-15 0,0 4-45,59-33 0,38-9 20,11-5-77,-38 8-9,-57 33-34,0 2-1,78-33 0,-97 52-34,-21 7 171,0-1 0,0 1 0,0-1 0,0 1 0,0-1 0,0 1 0,0-1 0,0 1 0,-1-1 0,1 0 0,-2 3 0,-2 8-61,-10 20 0,3-6 98,6-16 20,3-5-2,-1 0 0,1-1 0,1 1 0,-1 0-1,1 0 1,0 0 0,-1 9 0,2-14-29,0 0 0,0 1 0,0-1 0,0 0 0,0 1 0,0-1 0,0 0 0,0 1 0,0-1 0,0 1 0,0-1 0,0 0 0,1 1 0,-1-1 0,0 0 0,0 0 0,0 1 0,0-1-1,1 0 1,-1 1 0,0-1 0,0 0 0,1 0 0,-1 1 0,0-1 0,0 0 0,1 0 0,-1 0 0,0 0 0,1 1 0,-1-1 0,1 0 0,12-3 424,14-14 76,-25 16-540,12-8 195,-10 7-127,0 0 1,-1-1-1,1 1 0,0-1 1,-1 0-1,0 0 0,1-1 1,-1 1-1,-1 0 0,6-8 0,-6 5-28,-1 0-1,1 1 0,-1-1 0,0 0 0,-1 0 0,0 0 0,1 0 0,-2 0 1,1 0-1,-1 0 0,0 1 0,0-1 0,-1 0 0,-2-6 0,3 7-42,-1 1 0,0 0 0,0 0 0,0 0 0,-1 0 0,1 0 0,-1 0 0,-5-4 0,6 6-12,0 0 0,0 0-1,0 1 1,0-1 0,0 1-1,-1 0 1,1 0 0,0 0-1,-1 0 1,1 0 0,-1 0-1,1 1 1,-1-1 0,1 1-1,-6-1 1,7 1 12,0 1 0,0-1 0,-1 0 0,1 0 0,0 1 0,0-1 1,0 1-1,0-1 0,0 1 0,0-1 0,0 1 0,-1-1 0,2 1 0,-1 0 0,0 0 0,0 0 0,0 0 0,0-1 0,0 1 0,1 0 0,-1 0 0,0 0 1,1 1-1,-1-1 0,1 0 0,-1 0 0,1 0 0,0 0 0,-1 0 0,1 1 0,0-1 0,0 0 0,0 0 0,0 2 0,0 0 7,-1 0 0,1 0 0,0-1-1,1 1 1,-1 0 0,1 0 0,-1 0 0,1-1-1,0 1 1,0 0 0,0-1 0,0 1-1,3 4 1,-1-4 69,0 0 0,0 1 0,1-1 0,0-1 0,-1 1 0,1 0 0,0-1 0,1 0 0,-1 0 0,0 0 0,0 0 0,9 1 0,2 0 150,0 0 0,23 0 0,-30-3-120,5 1 12,0-1 1,0 0 0,1-1 0,-1-1-1,0 0 1,0 0 0,-1-2-1,1 1 1,-1-2 0,1 0-1,-1 0 1,0-1 0,-1 0-1,14-11 1,-8 4-25,0 0 1,-1-2-1,-1 0 0,-1-1 1,0 0-1,-1-1 0,12-19 1,-11 13-46,0-1-130,2 0 0,24-29 0,-39 53 106,-1 0-1,0 0 1,0-1-1,1 1 1,-1 0 0,0 0-1,0-1 1,1 1-1,-1 0 1,0 0-1,1-1 1,-1 1-1,0 0 1,1 0-1,-1 0 1,0 0-1,1 0 1,-1 0-1,0-1 1,1 1-1,-1 0 1,0 0-1,1 0 1,-1 0-1,1 0 1,-1 0-1,0 1 1,1-1-1,-1 0 1,0 0-1,1 0 1,-1 0-1,0 0 1,1 0-1,-1 1 1,0-1-1,1 0 1,0 1-1,0 0 0,-1 0 0,1 0 1,0 0-1,-1 0 0,1 0 0,-1 0 0,1 0 0,-1 0 1,1 0-1,-1 0 0,0 2 0,2 8 7,-2 1 0,1-1 0,-1 1 0,-3 15 0,1 0 1,0 8-40,-8 37-1,8-58 95,-2-1 0,1 1 0,-2-1 0,0 0 0,-12 21 0,16-31 10,-1 0-1,0 0 1,0 0-1,0 0 1,-1-1-1,1 1 1,0-1-1,-1 0 1,0 0 0,-3 3-1,5-5-46,0 1 0,0-1-1,-1 1 1,1-1 0,0 1 0,-1-1 0,1 0 0,0 0-1,0 0 1,-1 1 0,1-1 0,0 0 0,-1-1-1,1 1 1,0 0 0,-1 0 0,1-1 0,0 1 0,0 0-1,-1-1 1,1 1 0,0-1 0,0 0 0,0 1-1,0-1 1,-1 0 0,1 0 0,-1-1 0,-6-7-172,0 0 0,0 0 1,-11-21-1,18 29 128,1 1 6,0 0 1,0 0-1,0 0 0,0 0 1,0 0-1,-1 0 0,1-1 1,0 1-1,0 0 0,0 0 1,0 0-1,0 0 0,0 0 1,0 0-1,0 0 0,0 0 1,0 0-1,0-1 0,0 1 1,0 0-1,0 0 0,0 0 1,0 0-1,0 0 0,0 0 1,0 0-1,0 0 0,0-1 1,0 1-1,0 0 0,0 0 1,0 0-1,0 0 0,0 0 1,0 0-1,0 0 0,0 0 0,0-1 1,0 1-1,0 0 0,0 0 1,0 0-1,0 0 0,0 0 1,0 0-1,1 0 0,-1 0 1,0 0-1,0 0 0,0 0 1,0-1-1,0 1 0,9 2-470,14 9 483,-17-8 22,0-1 34,1 1 0,1-1 1,-1-1-1,0 1 0,0-1 0,0-1 1,1 1-1,-1-1 0,0 0 1,1-1-1,-1 0 0,0 0 0,0 0 1,1-1-1,9-4 0,5-3 80,-1 0 0,-1-2 0,33-21 0,-20 8-34,-2-2-1,0-1 1,-2-2 0,35-43 0,-51 56 50,18-28 0,-28 39-148,0 0 1,0 0-1,-1-1 0,1 1 1,-1-1-1,0 0 1,-1 0-1,0 0 0,2-11 1,-3 15-20,0 1 0,-1-1 1,1 1-1,0-1 0,0 1 0,-1-1 1,1 1-1,-1-1 0,1 1 1,-1-1-1,0 1 0,1-1 0,-1 1 1,0 0-1,0 0 0,0-1 1,0 1-1,0 0 0,-1 0 0,1 0 1,0 0-1,0 0 0,-1 0 0,1 0 1,0 1-1,-1-1 0,1 0 1,-1 1-1,1-1 0,-1 1 0,1 0 1,-1-1-1,1 1 0,-1 0 1,0 0-1,1 0 0,-3 0 0,-10 1-89,12-1 85,0 0 0,0 0 0,1 0 0,-1 0 0,0 1 0,0-1 0,0 0 0,0 1 0,0 0 0,1-1 0,-1 1 0,0 0 0,0 0 0,-2 1 0,-1 3-35,0 0-1,0 1 1,0-1 0,0 1-1,1 0 1,0 0-1,0 0 1,0 0 0,1 1-1,0 0 1,0-1-1,1 1 1,0 0 0,-1 8-1,1-6 82,0 0 0,1 1 0,1-1 1,-1 0-1,1 1 0,1-1 0,0 1 0,0-1 0,1 0 0,5 17 0,-5-23 9,0 1 1,-1 0-1,1-1 0,0 1 0,1-1 0,-1 0 1,1 1-1,-1-1 0,1 0 0,0-1 1,0 1-1,1-1 0,-1 1 0,0-1 0,1 0 1,-1 0-1,1 0 0,0-1 0,0 1 1,-1-1-1,1 0 0,0 0 0,0 0 1,0 0-1,0-1 0,0 0 0,5 0 0,3 0 29,0-1 0,0-1 0,0 0-1,0-1 1,0 0 0,-1 0 0,1-1-1,10-6 1,-17 8-81,0 0 1,0 0-1,0 0 1,0 1-1,1 0 0,-1 0 1,0 0-1,8 0 0,-11 1 13,0 0-1,-1 1 0,1-1 0,0 0 0,0 0 1,0 1-1,-1-1 0,1 1 0,0 0 1,0-1-1,-1 1 0,1 0 0,-1 0 1,1 0-1,-1 0 0,1 0 0,-1 1 1,1-1-1,-1 0 0,0 1 0,0-1 0,0 1 1,0-1-1,0 1 0,0-1 0,0 1 1,0 0-1,0 2 0,1 4-8,0 0 1,-1 0-1,0 1 0,0-1 0,-1 13 0,-5 42 279,-8 14-183,-40 133-1,36-152-95,-52 164 333,50-170 341,-3-1 1,-32 56-1,43-94 5,11-13-648,0 0 1,0 0 0,0 1-1,0-1 1,0 0-1,0 0 1,-1 0 0,1 0-1,0 0 1,0 0-1,0 0 1,0 0 0,0 0-1,-1 0 1,1 0-1,0 0 1,0 0 0,0 0-1,0 0 1,0 0-1,0 0 1,-1 0 0,1 0-1,0 0 1,0-1-1,0 1 1,0 0 0,0 0-1,0 0 1,0 0-1,0 0 1,-1 0 0,1 0-1,0 0 1,0 0-1,0 0 1,0-1-1,0 1 1,0 0 0,0 0-1,0 0 1,0 0-1,0 0 1,0 0 0,0-1-1,0 1 1,0 0-1,0 0 1,0 0 0,0 0-1,0 0 1,0 0-1,0-1 1,-1-4 80,1 0 0,1-1 0,-1 1 0,1 0 0,2-7 0,12-52 6,4 1-1,45-105 0,78-122-617,-78 165 247,-24 46-217,-39 77 461,0 1 0,0-1 1,0 1-1,0-1 0,0 1 0,0 0 0,0-1 1,1 1-1,-1 0 0,0 0 0,1 0 0,-1 0 1,1 0-1,-1 0 0,1 0 0,-1 0 1,1 1-1,2-2 0,-3 2 15,0 0 0,0 1 0,0-1 0,0 0 1,0 0-1,-1 0 0,1 1 0,0-1 0,0 1 0,0-1 0,0 0 0,-1 1 0,1 0 1,0-1-1,0 1 0,-1-1 0,1 1 0,0 0 0,-1-1 0,1 1 0,-1 0 1,1 0-1,-1 0 0,1-1 0,-1 1 0,1 0 0,-1 0 0,0 0 0,0 0 1,1 0-1,-1 0 0,0 0 0,0 1 0,1 5 15,0 0 1,0 1-1,-1-1 1,0 1-1,-1 13 1,-9 36 115,9-55-112,-1 8 65,0 0 0,-1 0 0,-1 0 0,-6 13 0,9-21-40,0 1 0,0-1 0,0 0 0,-1 0 0,1 0 0,-1 0 0,1 0 0,-1 0 0,0-1 0,0 1 0,0 0 0,0-1 0,0 1 0,0-1 1,0 0-1,0 0 0,-1 0 0,1 0 0,0 0 0,-1 0 0,1 0 0,-5 0 0,5-2-62,1 1 0,0-1 0,-1 1-1,1-1 1,0 0 0,0 1 0,0-1 0,0 0 0,-1 0-1,1 0 1,0 0 0,0 0 0,0 0 0,1 0 0,-1 0-1,0-1 1,0 1 0,1 0 0,-1 0 0,0-1 0,1 1-1,0 0 1,-1-2 0,-3-6-851,7 12 834,0-1 0,0 1-1,0 0 1,1-1 0,-1 0 0,1 1-1,0-1 1,0-1 0,0 1 0,0-1-1,0 1 1,0-1 0,0 0 0,0 0-1,1-1 1,-1 0 0,0 1 0,7-2-1,-1-1 169,-1-1-1,1 0 0,-1 0 0,0-1 0,0-1 0,0 0 0,14-10 1,-1-1-27,30-32 0,4-11-9,-3-3-1,-2-2 0,42-71 1,-88 128-66,90-143 74,-69 106-133,28-71 1,-42 85-86,34-90-725,-46 120 847,0 0 0,0 0 1,0 0-1,0 0 0,0 0 1,0 0-1,0 0 1,1 0-1,-1 0 0,0 0 1,0 0-1,0 0 0,0 0 1,0 0-1,0 0 0,0 0 1,0 0-1,0 0 0,0 0 1,0 0-1,0 0 0,0 0 1,0 0-1,0 0 0,0 0 1,0 0-1,0 0 0,0 0 1,0 0-1,0 0 0,0 0 1,0 0-1,1 0 0,-1 0 1,0 0-1,0 0 1,0 0-1,0 0 0,0 0 1,0 0-1,0 0 0,0 0 1,0 0-1,0 0 0,0 0 1,0 0-1,0 0 0,0 0 1,0 0-1,0 0 0,0-1 1,0 1-1,1 8-118,-1 13 20,-85 348 4,77-339 82,1-2 23,-83 286 892,82-278 255,23-54-1061,0 0 0,-2-1 0,0-1 1,16-33-1,24-35-974,-36 69 499,-16 18 372,-1 1 0,0-1 0,1 1 0,-1 0 0,1-1 0,-1 1 0,1 0 0,-1-1 0,1 1 0,-1 0 0,1 0 0,-1-1 0,1 1 0,-1 0 0,1 0 0,-1 0 0,1 0 0,-1 0 0,1 0 0,0 0 0,-1 0 0,1 0-1,-1 0 1,1 0 0,-1 0 0,1 0 0,-1 0 0,1 0 0,-1 1 0,1-1 0,0 0 0,-1 0 0,0 1 0,1-1 0,-1 0 0,1 1 0,-1-1 0,1 0 0,-1 1 0,0-1 0,1 1 0,0 0 0,1 5-26,-1 0 1,1 0 0,-1 0-1,0 0 1,-1 0 0,1 0-1,-1 8 1,-10 119 189,4-76 59,6-53-205,-1 30 334,1-33-290,0 1 1,0-1-1,0 1 1,0-1 0,1 1-1,-1-1 1,0 1-1,1-1 1,-1 1-1,1-1 1,0 1-1,-1-1 1,1 0 0,0 1-1,0-1 1,0 0-1,0 0 1,2 2-1,-2-3-22,0 0 0,0 1 0,1-1 0,-1 0 0,0 0 0,1 0 0,-1 0 0,0 0 0,1 0 0,-1 0 0,0-1 0,1 1 0,-1 0 0,0-1 0,0 1 0,0-1 0,1 1 0,-1-1 0,0 0 0,0 1 0,0-1 0,0 0 0,0 0 0,0 0 0,0 0 0,1-1 0,4-4 51,0 0 0,9-13-1,79-133 38,-10 12-290,-80 133 101,1 0 0,1 1 0,-1-1 0,1 1 0,12-10 0,-17 15 57,-1 1 0,1-1 0,0 1-1,0-1 1,0 1 0,-1-1 0,1 1-1,0-1 1,0 1 0,0 0 0,0 0-1,0-1 1,0 1 0,0 0 0,0 0 0,0 0-1,0 0 1,0 0 0,0 0 0,-1 0-1,1 0 1,0 1 0,0-1 0,0 0-1,0 0 1,0 1 0,0-1 0,0 1-1,0-1 1,-1 1 0,1-1 0,0 1-1,0-1 1,-1 1 0,1 0 0,0-1 0,-1 1-1,1 0 1,-1 0 0,1-1 0,-1 1-1,1 0 1,-1 0 0,1 1 0,1 3 4,0-1 1,-1 1 0,1-1-1,-1 1 1,-1 0 0,1 0-1,0 8 1,-2 8-31,-1 0 1,0 0-1,-2 0 0,0 0 1,-14 36-1,7-28 158,-1-2 0,-1 0 0,-26 39-1,39-66-109,-18 23 292,17-22-261,0 0 1,0 1 0,0-1 0,0 0-1,0-1 1,0 1 0,-1 0-1,1 0 1,0 0 0,-1-1-1,1 1 1,-1-1 0,1 1-1,0-1 1,-1 0 0,-1 1-1,3-1-41,-1 0 0,1 0-1,-1 0 1,1 0 0,0 0 0,-1 0-1,1 0 1,0-1 0,-1 1-1,1 0 1,0 0 0,-1 0 0,1 0-1,0-1 1,0 1 0,-1 0-1,1 0 1,0 0 0,0-1 0,-1 1-1,1 0 1,0-1 0,0 1-1,0 0 1,-1 0 0,1-1-1,0 1 1,0 0 0,0-1 0,0 1-1,0 0 1,0-1 0,-1 1-1,1 0 1,0-1 0,0 1 0,0 0-1,0-1 1,0 1 0,1-1-1,-1 1 1,0 0 0,0-1 0,0 1-1,0 0 1,0-1 0,0 1-1,9-19-754,-5 14 625,1-1 0,0 1 0,1 0-1,-1 0 1,1 0 0,0 1 0,0 0 0,0 0 0,1 0 0,-1 1 0,1 0-1,9-3 1,12-3-28,47-9-1,-43 11 209,-22 4-115,0 0 0,0 1 0,21-1 0,-30 3 53,1 0-1,-1 0 1,1 0-1,-1 0 1,0 0 0,1 0-1,-1 1 1,1-1-1,-1 1 1,1-1-1,-1 1 1,0-1-1,0 1 1,1 0-1,-1 0 1,0-1-1,0 1 1,0 0-1,0 0 1,0 0-1,0 0 1,2 3-1,-1-1 38,-1 1 0,1 0-1,-1 0 1,0 0 0,1 0-1,-1 6 1,6 15 512,-6-23-477,0 0 1,0 0-1,1 0 0,-1 0 1,1 0-1,0 0 0,-1-1 0,1 1 1,0-1-1,0 1 0,0-1 1,0 0-1,0 0 0,0 0 0,0 0 1,0 0-1,1 0 0,-1 0 1,0-1-1,0 1 0,1-1 0,-1 0 1,5 1-1,-1-1 38,0 0 0,0 0-1,0-1 1,0 0 0,0 0 0,0 0 0,12-4-1,-14 3-54,0 0-1,0 0 0,0-1 0,0 1 0,0-1 0,0 0 1,-1 0-1,1 0 0,-1 0 0,0-1 0,0 1 1,0-1-1,-1 0 0,1 1 0,-1-1 0,0-1 1,0 1-1,0 0 0,-1 0 0,1-1 0,-1 1 0,0-1 1,0 1-1,0-6 0,-1 3-87,0 0 0,0 0 0,0 0-1,-1-1 1,0 1 0,0 0 0,-1 0 0,-4-11 0,5 16 19,0 0 0,0 0 0,0 0 1,0 0-1,0 0 0,0 1 0,-1-1 1,1 1-1,0-1 0,-1 1 0,1-1 1,-1 1-1,0 0 0,0-1 0,1 1 1,-1 0-1,0 0 0,0 0 0,0 1 1,0-1-1,0 0 0,0 1 0,0-1 1,0 1-1,0 0 0,0 0 1,0 0-1,-1 0 0,1 0 0,0 0 1,0 0-1,-4 2 0,-25 9-28,9-1 121,-17 6-143,117-38 534,-71 19-474,13-4-38,-1 0-1,1 1 1,38-6 0,-52 11 54,0 1 1,0 0-1,-1 0 1,1 0-1,0 1 1,0 0-1,10 3 1,-12-2 9,0-1 0,-1 1 1,1 0-1,-1 0 0,0 0 1,0 0-1,0 0 1,0 1-1,0 0 0,0-1 1,0 1-1,-1 0 0,3 4 1,-3-3 21,0-1 0,-1 1 1,1-1-1,-1 1 0,1 0 1,-1 0-1,-1 0 1,1 0-1,0 0 0,-1 0 1,0 6-1,0 1 211,-1-1-1,-5 22 1,5-30-206,1 0 1,-1 1 0,0-1-1,0 0 1,0 0 0,0 0 0,-2 2-1,-1 2 18,4-6-46,1 0 1,-1 0 0,0 0 0,0 0 0,0 0 0,0 0-1,0 0 1,1 0 0,-1 0 0,0 0 0,0 0 0,0 0-1,0 0 1,0 0 0,0 0 0,1 0 0,-1 0 0,0 0-1,0 0 1,0 0 0,0 0 0,0 0 0,0 0 0,0 0-1,0 1 1,1-1 0,-1 0 0,0 0 0,0 0-1,0 0 1,0 0 0,0 0 0,0 0 0,0 0 0,0 1-1,0-1 1,0 0 0,0 0 0,0 0 0,0 0 0,0 0-1,0 0 1,0 1 0,0-1 0,0 0 0,0 0 0,0 0-1,0 0 1,0 0 0,0 0 0,0 1 0,0-1 0,0 0-1,0 0 1,0 0 0,0 0 0,0 0 0,0 0 0,14-6 300,40-26-75,-34 19-281,0 1 0,0 1 0,1 1 0,0 1 0,23-7 0,-39 15 40,0 0 0,0 1 0,0-1 0,0 1 0,1 0 0,-1 0 0,0 0 0,0 1 1,0-1-1,0 1 0,0 1 0,0-1 0,-1 1 0,1 0 0,5 2 0,2 3 185,0 1-1,-1 0 1,21 20 0,-16-13 106,-13-13-248,0 1 0,0-1 0,0 0-1,1 0 1,-1 0 0,0 0 0,1-1 0,0 0-1,-1 1 1,1-1 0,7 1 0,12-3-3163,-6-3 1178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36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210 649 2720,'3'-2'410,"0"-1"0,0 0 0,0 0 0,0-1 0,-1 1 0,4-6 0,-5 8-219,-1 0-1,1 1 1,-1-1 0,0 0-1,1 0 1,-1 0 0,0 0 0,0 0-1,1 0 1,-1 0 0,0 0 0,0 0-1,0 0 1,0 0 0,0 0 0,-1 0-1,1 1 1,0-1 0,0 0 0,-1 0-1,1 0 1,0 0 0,-1 0 0,1 0-1,-2-1 1,1 1-73,0 0-1,-1 0 0,1 0 1,0 0-1,-1 0 1,1 1-1,-1-1 1,1 0-1,-1 1 1,1-1-1,-1 1 1,1 0-1,-1-1 1,0 1-1,1 0 1,-1 0-1,0 0 1,-1 0-1,-28 5 579,26-3-608,-1 0 0,1 0 0,0 1 0,-1 0 1,1 0-1,0 0 0,1 0 0,-1 1 0,1 0 0,-1 0 0,1 0 0,0 0 0,-4 7 1,-2 4 109,0 0 0,1 0 0,-6 18 1,-25 64 611,36-86-671,1 1 1,0-1-1,1 1 1,0 0-1,1-1 1,0 23-1,1-31-95,1 0 1,-1-1-1,0 1 0,1 0 1,0-1-1,-1 1 0,1-1 1,0 1-1,0-1 0,1 0 1,-1 1-1,0-1 1,1 0-1,0 0 0,-1 0 1,1 0-1,2 2 0,-1-2 4,0 0 0,0 0 0,0-1 0,0 1-1,0-1 1,0 0 0,1 0 0,-1 0 0,0 0 0,1-1 0,5 1-1,6-1 86,1 0-1,-1-2 1,0 0-1,26-7 1,-29 6-72,19-4 58,-1-1-1,0-2 1,32-15-1,-44 16-38,0-1-1,-1-1 0,0 0 0,0-1 0,27-26 0,2-16-42,-35 40-168,1-1 0,0 2 0,1 0 0,17-13 0,-30 26 123,0 0 0,0-1-1,0 1 1,1 0 0,-1 0 0,0 0 0,0 0 0,0 0 0,1-1 0,-1 1 0,0 0 0,0 0 0,1 0 0,-1 0-1,0 0 1,0 0 0,0 0 0,1 0 0,-1 0 0,0 0 0,0 0 0,1 0 0,-1 0 0,0 0 0,0 0 0,1 0-1,-1 0 1,0 0 0,0 0 0,1 0 0,-1 0 0,0 1 0,0-1 0,0 0 0,1 0 0,-1 0 0,0 0 0,0 0-1,0 1 1,1-1 0,-1 0 0,0 0 0,0 0 0,0 1 0,0-1 0,0 0 0,0 0 0,1 0 0,-1 1 0,0-1-1,0 0 1,0 0 0,0 1 0,0-1 0,0 0 0,0 0 0,0 1 0,0-1 0,0 0 0,0 0 0,0 1 0,0-1-1,0 0 1,-2 23-170,2-22 175,-15 69-17,10-51 190,0 1 1,2-1-1,0 1 1,1 0-1,1 26 1,1-43-98,1 1 0,-1-1 0,1 1 0,0-1 0,0 0 0,0 1 0,1-1 0,-1 0 0,3 3 0,-3-4-42,-1-1-1,1 0 1,0 0 0,0 0 0,0-1 0,0 1 0,0 0-1,0 0 1,0 0 0,0-1 0,0 1 0,0 0 0,0-1-1,0 1 1,1-1 0,-1 0 0,0 1 0,0-1 0,1 0-1,-1 0 1,0 0 0,1 0 0,-1 0 0,0 0 0,0 0 0,3 0-1,1-2 18,-1 1-1,0-1 0,0 0 0,0 0 0,0-1 0,0 1 0,0-1 1,0 1-1,-1-1 0,0-1 0,5-3 0,6-10 74,14-19 1,-20 25-88,62-93 13,17-23-654,-85 126 295,-2 8 125,-6 13 44,4-13 124,-7 23 31,-16 65-71,22-80 130,1 0 0,0 0 1,1 0-1,2 22 0,-1-33-41,0-1 0,1 1 0,0 0-1,0 0 1,0-1 0,0 1 0,1-1 0,-1 1 0,1-1 0,0 0 0,0 0-1,0 1 1,1-1 0,-1-1 0,1 1 0,-1 0 0,1-1 0,0 1 0,0-1-1,0 0 1,0 0 0,5 3 0,-2-3 18,0 1 0,0-1 0,0-1 0,0 1 0,0-1 0,1 0 1,-1 0-1,0-1 0,1 1 0,-1-1 0,0-1 0,11-1 0,-4-1-17,1 0 0,-1-1 0,0-1 0,0 0 0,0-1 0,0 0 0,-1-1 0,0 0 0,-1-1 0,1 0-1,-2-1 1,1 0 0,17-21 0,-10 7 1,-2 0 0,-1-1 0,0 0-1,-2-2 1,19-50 0,-23 55-123,-6 16-37,0-1 0,0 0 0,-1-1 0,0 1 0,-1 0 0,1-1 0,0-10 0,60 52-64,-53-29 181,0 1-1,0 1 1,0-1-1,-1 1 0,0 1 1,0 0-1,-1 0 1,0 0-1,-1 1 0,0 0 1,-1 0-1,0 1 1,0 0-1,-1-1 0,0 2 1,-1-1-1,-1 0 1,0 0-1,0 1 0,-1 0 1,0-1-1,-2 21 1,-1-18 57,-1 38-133,3-48 113,1 0 0,-1 0 0,1 0 0,-1 0 0,1 0 0,0 0 0,1 0 0,-1-1 0,1 1 0,2 5 0,-3-8-16,0-1 1,-1 1-1,1 0 1,0 0-1,0-1 1,0 1-1,0 0 1,0-1-1,0 1 1,0-1-1,0 1 1,0-1-1,0 0 0,0 1 1,0-1-1,0 0 1,0 0-1,0 0 1,0 1-1,0-1 1,0 0-1,1-1 1,-1 1-1,0 0 1,0 0-1,0 0 0,2-1 1,3-1 41,1-1-1,-1 1 1,8-6 0,-11 7-40,23-13 12,0-1 0,-1-1 0,0-1 0,-2-1 0,0-1 0,-1-2 0,22-25 0,57-87-29,-93 120-20,-3 4-26,1 1 0,0-1-1,9-8 1,-15 17 46,0 0 0,0 0 0,0 0 0,0 0 0,0 0 0,0 0 0,0 0 0,1 0 0,-1 0 0,0 0 0,0 0 0,0 0 0,0 0 0,0 0 0,0 0 0,0 0 0,0-1 0,1 1 0,-1 0 0,0 0 0,0 0 0,0 0-1,0 0 1,0 0 0,0 0 0,0 1 0,0-1 0,1 0 0,-1 0 0,0 0 0,0 0 0,0 0 0,0 0 0,0 0 0,0 0 0,0 0 0,0 0 0,0 0 0,1 0 0,-1 0 0,0 0 0,0 0 0,0 1 0,3 5-120,0 10 34,0 19 77,-1-5-13,2 0-1,12 50 1,-10-61 28,0 3 18,14 33 0,-17-49 1,0 0-1,0 0 1,1 0-1,0 0 1,0-1-1,0 0 1,1 1 0,-1-2-1,10 8 1,-12-10 6,0-1 1,1 0-1,-1 1 0,0-1 1,1 0-1,-1 0 1,1-1-1,-1 1 1,1-1-1,-1 1 1,1-1-1,-1 0 1,1 0-1,-1 0 0,1 0 1,0 0-1,-1 0 1,1-1-1,-1 1 1,1-1-1,2-1 1,4-2-7,0 0 0,0 0 0,17-13 0,-22 15-5,12-11-3,0 0-1,0-1 1,-1 0-1,-1-1 1,-1-1-1,0 0 1,-1-1-1,-1 0 1,0-1 0,-2 0-1,14-34 1,-20 44-51,0 1 1,0-1-1,-1 0 1,0 1 0,-1-1-1,0 0 1,0 0-1,0 0 1,-2-12 0,1 19 31,0 1 0,0-1 1,0 0-1,0 0 0,0 0 0,0 1 1,-1-1-1,1 0 0,0 0 1,-1 1-1,1-1 0,0 0 1,-1 1-1,1-1 0,-1 0 0,1 1 1,-1-1-1,1 1 0,-1-1 1,0 0-1,1 1 0,-1 0 0,1-1 1,-1 1-1,0-1 0,0 1 1,1 0-1,-1-1 0,0 1 1,0 0-1,1 0 0,-1 0 0,0 0 1,0 0-1,0 0 0,1 0 1,-1 0-1,0 0 0,0 0 1,-1 0-1,-1 1-25,1 0-1,-1 0 1,1 0 0,-1 0 0,1 0 0,0 0-1,-1 1 1,1-1 0,0 1 0,0 0 0,0-1 0,-2 3-1,-6 9 14,1-1-1,0 1 0,1 0 0,0 1 1,1 0-1,1 0 0,0 0 0,1 1 1,-4 21-1,8-32 40,1 0 1,0 0-1,0 0 1,0-1-1,0 1 0,1 0 1,0 0-1,0 0 1,0-1-1,0 1 0,0 0 1,1-1-1,-1 1 0,1-1 1,0 0-1,0 0 1,1 1-1,-1-1 0,1-1 1,-1 1-1,1 0 1,0 0-1,0-1 0,0 0 1,0 0-1,0 0 1,1 0-1,-1 0 0,1 0 1,-1-1-1,1 0 1,0 0-1,7 2 0,6-1 19,-1-1 0,1 0 0,0-2 0,0 1 1,0-2-1,0 0 0,-1-2 0,1 1 0,21-9 0,-15 3-40,0-2 0,0 0 0,-1-1-1,-1-1 1,36-29 0,-53 39-28,-1 0-1,1 0 1,1 1 0,-1-1-1,0 1 1,1 0-1,6-3 1,-10 5 16,-1 0 0,1 0 0,0 0-1,0 0 1,0 0 0,-1 0 0,1 0 0,0 0 0,0 0 0,0 0-1,-1 0 1,1 0 0,0 0 0,0 1 0,0-1 0,-1 0 0,1 1-1,0-1 1,-1 0 0,2 2 0,-1-1 0,0 0 1,0 0-1,-1 0 1,1 0-1,0 1 0,-1-1 1,1 0-1,-1 1 1,0-1-1,1 0 0,-1 1 1,0-1-1,0 0 1,1 1-1,-1-1 1,-1 3-1,0 14 2,-1-1-1,-1 1 1,0 0 0,-9 23-1,5-18 78,-6 42 0,13-63-56,-1 0 0,1 0 0,0 0 1,0-1-1,0 1 0,1 0 0,-1 0 1,0 0-1,1 0 0,-1 0 0,1 0 1,0-1-1,1 4 0,-2-4 0,1-1 0,0 1 0,-1 0 1,1-1-1,0 1 0,-1-1 0,1 1 0,0 0 0,0-1 0,0 0 1,0 1-1,-1-1 0,1 1 0,0-1 0,0 0 0,0 0 0,0 0 0,0 0 1,0 1-1,0-1 0,0 0 0,0 0 0,0-1 0,0 1 0,0 0 1,0 0-1,0 0 0,1-1 0,10-3 16,-1-1 1,1 0-1,-1-1 0,0 0 0,11-9 1,-7 5-96,26-13 1,-34 20 55,-1 0-84,1 0 0,-1 0 0,8-1 0,-12 4 77,-1-1-1,0 1 0,0 0 1,0 0-1,0 0 0,1 0 1,-1 0-1,0 0 1,0 0-1,0 0 0,1 0 1,-1 0-1,0 1 0,0-1 1,0 1-1,0-1 0,0 0 1,0 1-1,0 0 0,0-1 1,0 1-1,0 0 0,0-1 1,1 2-1,9 13-37,-9-12 65,-1 0-1,1-1 1,0 1-1,0-1 1,0 1 0,0-1-1,0 0 1,0 0 0,1 0-1,-1 0 1,1 0 0,-1 0-1,1-1 1,0 0-1,0 1 1,0-1 0,0 0-1,0 0 1,5 1 0,-1-2 59,1 0 0,-1 0 1,1-1-1,-1 0 1,1 0-1,-1 0 1,0-1-1,0 0 0,1-1 1,6-3-1,1-2 20,0 0-1,-1 0 0,19-16 1,-22 15-49,0-1-1,-1-1 1,0 0 0,-1 0 0,0-1 0,14-23 0,31-80 151,-51 109-176,8-21 22,66-167 71,14-79-361,-58 177 8,9-27-571,-40 110 574,-7 18 2,-12 29-31,-16 49 242,4 2 0,-26 125 0,43-143 260,2 1 0,3 1 0,4 126 0,4-176-112,0-1 1,1 1-1,1-1 1,1 0-1,0 0 1,11 27 0,-13-43-81,-1 1 0,0-1 1,0 1-1,1-1 1,-1 0-1,1 0 0,0 0 1,-1 0-1,1 0 1,0 0-1,0 0 0,0-1 1,1 1-1,-1-1 1,0 1-1,1-1 0,-1 0 1,0 0-1,1 0 1,0 0-1,-1 0 0,1-1 1,-1 1-1,1-1 1,0 0-1,-1 1 0,1-1 1,0-1-1,0 1 1,4-1-1,3-2 34,0 1 1,-1-2-1,1 0 1,-1 0-1,0 0 0,14-10 1,7-6-80,-2-1-1,48-46 1,39-58-502,-103 109 92,-21 27 113,-3 6 210,-1-1 0,0-1 0,-28 26 0,-51 32-16,66-54 193,-59 48 361,83-65-432,0 0 0,0 0 1,0 0-1,1 0 1,-1 0-1,-1 4 1,2-5-8,1-1 1,0 0-1,0 1 1,0-1-1,0 0 1,0 1-1,0-1 1,0 0-1,0 1 0,0-1 1,0 0-1,0 1 1,0-1-1,0 0 1,0 1-1,0-1 1,0 0-1,0 1 1,0-1-1,0 0 1,1 1-1,-1-1 1,0 1-1,1-1 5,0 1-1,-1-1 0,1 1 0,0-1 0,-1 0 1,1 1-1,0-1 0,0 0 0,-1 1 0,1-1 1,0 0-1,0 0 0,-1 0 0,1 0 0,1 0 1,15 2-86,181 11 684,-162-13-1893,1-1 0,-1-2 1,52-10-1,-80 11 204,-1 0-1,0-1 1,0 0-1,0 0 0,10-6 1,2 0-1530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36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67 11232,'-34'-23'5056,"65"18"-4385,-1-1 257,4 1-640,33-6 896,-2 7-704,32-4-256,-5 3-192,22 5-256,-4 5 128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04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17 3808,'0'-1'179,"0"0"-1,0 0 1,1-1 0,-1 1-1,0 0 1,0 0 0,1 0-1,-1-1 1,0 1-1,1 0 1,0-2 0,-1 63 3837,-20 152-1048,-14 158-923,25-292-1568,4-45 450,0 39-1,5-72-909,0 0 0,0 0 0,0 0 0,0 0 0,0 1-1,0-1 1,0 0 0,0 0 0,0 0 0,0 0 0,0 0-1,0 0 1,0 0 0,0 0 0,0 0 0,0 0 0,0 1 0,0-1-1,0 0 1,1 0 0,-1 0 0,0 0 0,0 0 0,0 0-1,0 0 1,0 0 0,0 0 0,0 0 0,0 0 0,0 0-1,0 0 1,1 0 0,-1 0 0,0 0 0,0 0 0,0 0-1,0 0 1,0 0 0,0 0 0,0 0 0,0 0 0,0 0-1,1 0 1,-1 0 0,0 0 0,0 0 0,0 0 0,0 0-1,0 0 1,0 0 0,0 0 0,0 0 0,0 0 0,5-3 92,5-12 12,1 0-1,8-18 1,8-13-227,-26 44 100,83-117-377,-73 105 270,1 1 1,1-1-1,0 2 0,1 0 0,0 1 0,16-10 0,-28 20 86,-1 0 0,1 0 1,-1 0-1,1 0 0,0 0 0,0 1 0,0-1 0,-1 1 0,1-1 0,0 1 0,0 0 0,0-1 0,0 1 0,0 0 0,0 0 0,0 1 0,3 0 0,-3-1 14,0 1 1,-1 0-1,1 0 0,-1 0 1,1 0-1,-1 0 0,1 0 1,-1 1-1,0-1 1,1 0-1,-1 1 0,0-1 1,0 1-1,0-1 0,1 3 1,1 3-6,0 0 0,-1 0 0,0 1 0,0-1 0,0 1 0,-1-1 0,0 12-1,1 12 62,-2-1 0,-1 0-1,-10 58 1,8-77-2,1-6-30,1 1 0,-1 0 0,1 0-1,1 0 1,-1 0 0,1 1 0,0-1 0,1 8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37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288 140 1888,'0'-3'200,"1"1"1,-1 0-1,1-1 1,0 1-1,0 0 0,0 0 1,0 0-1,0 0 0,1-1 1,-1 2-1,1-1 1,-1 0-1,1 0 0,0 0 1,0 1-1,2-3 1,10-11 1416,-12 13-1261,0-1-1,0 0 1,-1 0 0,1 0-1,-1 0 1,0 0 0,0 0 0,0 0-1,1-3 1,-2 5-310,0 1-1,0 0 1,0-1 0,0 1 0,-1 0-1,1-1 1,0 1 0,0 0 0,0-1-1,0 1 1,0 0 0,0-1-1,0 1 1,-1 0 0,1 0 0,0-1-1,0 1 1,0 0 0,0 0-1,-1-1 1,1 1 0,0 0 0,0 0-1,-1 0 1,1-1 0,0 1 0,-1 0-1,1 0 1,0 0 0,0 0-1,-1 0 1,1 0 0,0 0 0,-1-1-1,1 1 1,0 0 0,-1 0-1,1 0 1,-1 0 0,0 1 46,-1-1 1,0 0-1,1 0 1,-1 1-1,1-1 1,-1 1-1,1 0 1,-3 1-1,-21 12 279,0 2-1,1 1 1,-25 24 0,-62 67 562,99-95-715,1 0-1,-1 0 1,2 1 0,-18 31-1,27-43-171,0 0 1,0 0-1,0 0 0,0 0 0,1 0 1,-1 1-1,1-1 0,-1 0 0,1 5 1,0-6-15,0 0 1,0 0-1,0-1 1,1 1-1,-1 0 0,0 0 1,1 0-1,-1 0 1,0 0-1,1-1 1,-1 1-1,1 0 1,-1 0-1,1-1 0,0 1 1,-1 0-1,1-1 1,0 1-1,-1 0 1,1-1-1,0 1 1,0-1-1,0 1 0,-1-1 1,1 0-1,2 1 1,0 0 42,0 0-1,1 0 1,-1-1 0,1 1-1,0-1 1,-1 0 0,1 0 0,-1 0-1,1 0 1,-1-1 0,5-1 0,36-13 303,-44 15-373,13-5 59,-2-1 0,1-1 1,-1 0-1,1 0 0,-2-1 1,1 0-1,12-15 0,3-5-56,26-39 0,-28 35-256,-23 30 157,0 0-1,1 1 0,-1-1 0,0 0 0,1 1 0,-1 0 0,1-1 0,0 1 1,-1 0-1,3-1 0,-4 2 73,0 0 1,0 0 0,1 0-1,-1 0 1,0 0-1,0 0 1,0 0 0,1 0-1,-1 0 1,0 0-1,0 0 1,0 0-1,0 0 1,1 0 0,-1 0-1,0 0 1,0 0-1,0 0 1,0 0 0,0 0-1,1 0 1,-1 1-1,0-1 1,0 0 0,0 0-1,0 0 1,0 0-1,0 0 1,1 0 0,-1 1-1,0-1 1,0 0-1,0 0 1,0 0-1,0 0 1,0 1 0,0 13-376,-4 16 444,1-16 179,1 0 0,-1 27 0,3-37-143,1 0 1,-1 1-1,1-1 1,0 1-1,0-1 0,0 0 1,0 0-1,1 0 1,0 0-1,0 0 0,0 0 1,0 0-1,5 6 1,-5-9-39,-1 1 1,1-1-1,0 1 1,0-1-1,0 1 1,0-1-1,0 0 1,0 0-1,0 0 1,0 0-1,0-1 1,0 1-1,1-1 1,-1 1-1,0-1 1,0 1-1,1-1 1,-1 0 0,0 0-1,1-1 1,-1 1-1,0 0 1,4-2-1,0 1 4,0-1 0,-1 0 0,1 0 0,-1-1 1,0 1-1,0-1 0,0-1 0,0 1 0,5-5 0,11-13 155,32-43 0,-35 40-120,19-24-57,-18 23-275,0 1 1,33-33-1,-51 56 235,21-15-334,-21 15 334,-1 1-1,1 0 0,-1-1 0,1 1 1,-1 0-1,1 0 0,-1 0 0,1-1 1,0 1-1,-1 0 0,1 0 0,-1 0 1,1 0-1,-1 0 0,1 0 0,0 0 1,-1 0-1,1 0 0,-1 0 0,1 0 1,-1 1-1,1-1 0,0 0 0,-1 0 1,1 1-1,-1-1 0,1 0 0,-1 0 1,1 1-1,-1-1 0,0 1 0,1-1 1,-1 0-1,1 1 0,-1-1 1,0 1-1,1-1 0,-1 1 0,0-1 1,1 1-1,-1 0 0,2 7 0,1 0 0,-2 1 0,1-1 0,-1 0 0,-1 1 0,0 12 0,1 3 40,0-9 34,0-1 1,1 1-1,0 0 0,8 22 0,-8-32-11,0 1 0,1 0-1,0-1 1,0 1 0,1-1-1,-1 0 1,1 0 0,0 0 0,0-1-1,1 1 1,-1-1 0,1 0-1,9 5 1,-2-2 51,-1 0 0,2-2 0,-1 1 0,1-2 0,0 1 0,0-2 0,0 0 0,0 0 0,0-1 0,1-1 1,19 0-1,-22-2-72,0 0 0,1 0 0,-1-1 1,0 0-1,0-1 0,0-1 1,0 1-1,0-2 0,-1 1 0,0-2 1,0 1-1,0-1 0,17-15 1,-15 10-1,0-1 0,-1 0 1,-1-1-1,0 0 1,0-1-1,-2 0 1,10-20-1,-14 25-57,0 0 0,0 0 0,-1-1 0,-1 1 0,1-1 0,-1 0 0,-1 0 0,0 0 0,-1 0 0,0 0 0,0 0 1,-1 0-1,-2-13 0,2 20-14,1 1 0,-1 0 1,0 0-1,0-1 0,0 1 1,0 0-1,0 0 1,-2-3-1,2 4 25,1 1 0,-1-1 1,0 1-1,1-1 0,-1 1 0,0-1 1,0 1-1,1 0 0,-1-1 1,0 1-1,0 0 0,1 0 0,-1 0 1,0-1-1,0 1 0,0 0 0,1 0 1,-1 0-1,0 0 0,0 0 1,0 0-1,0 1 0,1-1 0,-1 0 1,0 0-1,0 1 0,1-1 0,-2 1 1,-3 2-1,1-1 0,-1 1 0,1 1 1,0-1-1,0 1 0,0-1 0,1 1 0,0 0 1,-1 1-1,1-1 0,-4 9 0,-2 4 151,1-1-1,-7 21 1,9-21 74,1 0-1,0 0 1,2 1-1,-4 28 1,7-40-159,0-1 1,0 1-1,0-1 0,0 1 1,1-1-1,-1 1 1,1-1-1,0 1 0,1-1 1,-1 1-1,1-1 0,0 0 1,0 0-1,0 0 0,0 0 1,1 0-1,0 0 0,0-1 1,0 1-1,0-1 1,0 0-1,5 4 0,1-2 7,0 0 0,0-1 0,0 0 0,1 0 0,-1-1 0,1 0-1,0 0 1,0-1 0,0-1 0,15 1 0,5-1-574,1-2-1,34-6 1,-7 0-476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57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7 2656,'-6'-6'482,"4"6"16,-4 1 1237,6-1-1694,0 0 1,0 1 0,-1-1 0,1 0 0,0 0 0,0 0 0,-1 0 0,1 0 0,0 0 0,0 0 0,-1 1 0,1-1 0,0 0 0,0 0-1,-1 0 1,1 1 0,0-1 0,0 0 0,0 0 0,0 1 0,0-1 0,-1 0 0,1 0 0,0 1 0,0-1 0,0 0 0,0 0 0,0 1 0,0 0-1,-2 12 498,1-4-202,-17 149 1886,8-53-1689,4-48-335,-38 230 1053,32-240-538,-24 57 1,24-76 578,9-25-445,8-18-658,2 0-322,1 0 1,0 0-1,1 1 1,1 1-1,21-25 1,5-6-200,-32 39 203,1-1 0,0 1 1,0 0-1,0 0 1,1 1-1,9-7 0,-14 10 115,0 0 0,0 1 0,0-1 0,0 1-1,0-1 1,0 1 0,1-1 0,-1 1-1,0-1 1,0 1 0,0 0 0,1 0 0,-1 0-1,0 0 1,0 0 0,1 0 0,-1 0-1,0 0 1,0 0 0,0 0 0,1 1 0,-1-1-1,0 0 1,0 1 0,0-1 0,0 1-1,0-1 1,0 1 0,0 0 0,0 0 0,0-1-1,0 1 1,0 0 0,0 0 0,0 0-1,-1 0 1,1 0 0,0 0 0,-1 0 0,1 0-1,0 0 1,-1 0 0,1 0 0,-1 1-1,0-1 1,1 2 0,2 10 249,-1 0 1,-1 0-1,0 1 1,0-1-1,-3 25 1,-5 8 243,5-36-326,0 1-1,0-1 1,1 1 0,1 0-1,1 19 1,-1-28-114,1-1 1,-1 0-1,0 1 0,1-1 0,-1 0 0,1 0 0,-1 1 1,1-1-1,-1 0 0,2 2 0,-1-3-26,-1 1 1,1-1-1,-1 0 1,0 1-1,1-1 0,-1 0 1,1 0-1,-1 1 0,1-1 1,-1 0-1,1 0 0,-1 0 1,1 1-1,-1-1 0,1 0 1,-1 0-1,1 0 1,0 0-1,-1 0 0,1 0 1,-1 0-1,1 0 0,-1-1 1,1 1-1,-1 0 0,1 0 1,-1 0-1,1 0 0,-1-1 1,1 1-1,0-1 0,19-11 334,30-25-1,2 0-524,-16 17 66,-27 16 145,1-1 0,-1-1 0,0 0 0,10-8-1,-10 6-203,-13 10-314,-15 16-93,7-6 213,-20 26 1,29-34 340,0 0 1,1 0-1,-1 0 1,1 1-1,0-1 1,0 1-1,0 0 0,1-1 1,0 1-1,0 0 1,-1 8-1,2-12 50,0 0 0,0 0 0,0 1 0,0-1 0,0 0 1,0 0-1,1 1 0,-1-1 0,0 0 0,1 0 0,-1 0 0,1 0 0,-1 1 0,1-1 0,0 0 0,-1 0 0,1 0 0,0 0 0,0 0 0,0 0 0,1 1 0,0-1 26,0-1-1,-1 1 1,1 0 0,0-1-1,-1 1 1,1-1-1,0 0 1,0 1-1,0-1 1,-1 0 0,1 0-1,0 0 1,2-1-1,3 0 84,0-1 0,0 0 0,0 0 0,0 0 0,-1-1 0,10-5 0,-10 4-59,0 0 1,-1 0-1,1 0 0,-1-1 1,0 0-1,0 0 0,0 0 1,-1-1-1,0 1 0,0-1 1,0 0-1,3-9 1,-5 12-64,-1-1 1,0 1-1,0 0 1,0-1-1,0 1 1,-1-1-1,1 1 1,-1 0-1,0-1 1,0 1-1,0-1 1,-1 1-1,1-1 1,-1 1-1,0-1 1,0 1-1,0 0 1,0-1-1,-1 1 1,1 0-1,-1 0 1,0 0-1,0 0 1,0 0-1,0 1 1,-4-5-1,2 4-78,1 0 0,-1 1 0,0-1-1,0 1 1,0-1 0,0 1 0,-1 1 0,1-1 0,0 1-1,-1-1 1,1 1 0,-1 1 0,-8-2 0,10 2-8,0 0 0,0 0 0,0 0 0,0 0 0,0 0 0,0 1 0,0-1 1,0 1-1,0 0 0,0 0 0,0 0 0,1 0 0,-1 0 0,0 1 0,1-1 0,-1 1 1,1 0-1,-1 0 0,1 0 0,0 0 0,-4 5 0,5-7 57,0 1 0,1 0 0,-1 0 0,1 0 0,-1 0 0,1 0 1,-1 0-1,1 0 0,0 1 0,-1-1 0,1 0 0,0 0 0,0 0 0,0 0 0,0 0 0,0 0 0,0 1 0,0 0 0,1-1 29,-1 0 1,0 0-1,1 0 0,-1-1 0,1 1 1,-1 0-1,1 0 0,0-1 0,-1 1 1,1 0-1,0-1 0,-1 1 1,1-1-1,0 1 0,0-1 0,0 1 1,1 0-1,1 0 68,1 0 1,0 0-1,0 0 1,0 0-1,0-1 1,-1 0-1,1 0 0,7 0 1,35-8 169,0-1 0,-1-3 0,83-32 0,-126 43-301,-1 0 0,1 1 0,0-1 0,0 1 0,-1-1 0,1 1 0,0 0 0,0 0 1,0 0-1,-1 0 0,1 0 0,0 0 0,0 0 0,1 1 0,-2-1 36,0 1 0,0 0 0,0-1 1,0 1-1,0-1 0,0 1 0,-1 0 0,1 0 0,0 0 0,0-1 0,-1 1 0,1 0 1,-1 0-1,1 0 0,-1 0 0,1 0 0,-1 0 0,0 0 0,1 0 0,-1 0 0,0 0 0,0 0 1,0 0-1,0 2 0,1 7 31,-1 1 0,-1-1 1,-2 16-1,1-17 20,1-1-1,0 1 1,1-1-1,0 1 1,1 13-1,-1-21 14,0 0-1,1 0 0,-1 0 0,0 1 0,0-1 0,1 0 1,-1 0-1,1 0 0,-1 0 0,1-1 0,-1 1 0,1 0 0,0 0 1,-1 0-1,1 0 0,0 0 0,0-1 0,-1 1 0,1 0 1,0-1-1,0 1 0,2 0 0,-2 0-5,0-1-1,1 0 1,-1 0-1,0 0 1,1 0-1,-1 0 1,1 0-1,-1 0 1,0 0-1,1-1 1,-1 1-1,0-1 1,1 1-1,-1-1 1,2 0-1,3-3 10,0 1-1,1-2 1,-2 1-1,1-1 1,6-6-1,15-20 55,-22 24-176,0 1-1,0 0 0,1 0 1,-1 0-1,11-6 0,-16 11 50,0 1 0,1 0 0,-1-1 0,0 1 0,0 0 0,1 0 0,-1 0 0,0-1 0,1 1 0,-1 0 0,0 0 0,1 0 0,-1 0 0,1 0 0,-1 0 0,0-1 0,1 1 0,-1 0 0,0 0 0,1 0 0,-1 0 0,1 0 0,-1 1 0,0-1 0,1 0 0,-1 0 0,0 0 0,1 0 0,-1 0 0,0 0 0,1 1 0,-1-1 1,0 0-1,1 0 0,-1 0 0,0 1 0,1-1 0,-1 0 0,0 0 0,0 1 0,1-1 0,-1 0 0,0 1 0,0-1 0,0 0 0,0 1 0,1-1 0,-1 0 0,0 1 0,0-1 0,0 0 0,0 1 0,0-1 0,0 1 0,0-1 0,0 1 0,0 28 169,-1-18-77,1-5-100,0 4 451,1-10-409,-1 0 0,0 0-1,0 0 1,0 0 0,0 1-1,0-1 1,1 0 0,-1 0-1,0 0 1,0 0 0,0 0-1,1 0 1,-1 0 0,0 0-1,0 0 1,0 0 0,0 0-1,1 0 1,-1 0 0,0 0-1,0 0 1,0 0 0,1 0-1,-1 0 1,0 0 0,0 0 0,0 0-1,0 0 1,1 0 0,-1 0-1,0-1 1,0 1 0,0 0-1,0 0 1,1 0 0,-1 0-1,0 0 1,0 0 0,0-1-1,0 1 1,0 0 0,0 0-1,0 0 1,1 0 0,-1-1-1,3-3 96,0 0-1,-1 0 0,1-1 0,-1 1 0,0 0 0,0-1 1,0 0-1,1-5 0,3-7-46,1-2 27,-4 8-173,2-1 1,0 1 0,0 0-1,1 0 1,7-10 0,-11 19 51,0-1 0,0 1 1,0 0-1,0 0 1,1 0-1,-1 0 0,1 0 1,-1 0-1,1 1 1,0 0-1,-1-1 0,1 1 1,0 0-1,0 0 0,0 0 1,0 0-1,0 1 1,0 0-1,0-1 0,0 1 1,0 0-1,0 0 1,0 0-1,0 1 0,5 0 1,92 26-429,-38-14-3935,-29-7 1882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57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3648,'1'-2'4547,"3"6"-3490,3 10-411,-4-5-208,-2 0-1,1 0 0,-1 1 0,-1 11 0,1 2-15,-4 217 2138,-1-138-1648,3-70-641,-1 27 183,3-1-1,8 68 1,-8-119 88,1 1-1177,7-15-2053,-7 4 2205,7-10-2930,0-2 1088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58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57 5472,'-22'-19'1760,"22"19"-1729,0-1 0,0 1 0,0 0 0,0 0 0,-1-1 0,1 1 0,0 0 0,0 0 0,0-1 0,0 1 0,0 0 0,0-1 0,0 1 0,0 0 0,0 0 0,0-1 0,0 1 0,0 0 0,0-1 0,0 1 0,0 0 0,0-1 0,0 1 0,0 0 0,0 0 0,0-1 0,0 1 0,0 0 0,1-1 0,-1 1 0,0 0 0,0 0 0,0-1 0,1 1 0,-1 0 0,0 0 0,0 0 0,0-1 0,1 1 0,-1 0 0,0 0 0,1 0 0,2-9 3296,-3 8-3300,0 1 0,0-1 1,0 1-1,0 0 0,1-1 1,-1 1-1,0-1 0,0 1 1,0 0-1,1-1 0,-1 1 0,0 0 1,0-1-1,1 1 0,-1 0 1,0-1-1,1 1 0,-1 0 1,0 0-1,1-1 0,-1 1 0,0 0 1,1 0-1,-1 0 0,0 0 1,1-1-1,3 0 12,-1-1 0,0 1 0,1 0 0,-1 0 0,1 0 0,-1 1 0,1-1 0,-1 1 0,1 0 0,5 0 0,40 6 225,-48-6-258,17 4 85,-1 0-1,1 1 1,-1 0 0,0 2 0,-1 0 0,1 1 0,-2 0 0,1 2 0,-1 0 0,0 0 0,-1 1 0,0 1 0,-1 1 0,-1 0 0,0 0 0,0 1 0,-2 1 0,13 20 0,-11-14 161,-1 0 0,-1 1-1,-1 0 1,9 35 0,-14-43-70,-1 0 0,-1 0 0,0 1 0,-1-1-1,-1 0 1,0 1 0,0-1 0,-6 27-1,3-31-89,0 0 0,0 0 0,-1 0 0,0 0 0,-1-1 0,0 1 0,-1-1 0,0 0 0,0-1 0,-1 1 0,-13 11 0,4-5 119,-1-2 0,0 1-1,0-2 1,-33 17-1,37-23-449,0 0 0,-29 8 0,33-12-518,0-1 0,-1 1-1,1-1 1,0-1 0,-14 0 0,8-1-1451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58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357 50 3328,'0'-2'199,"0"1"0,0 0 0,0 0 0,1 0 0,-1 0 0,1 0 0,-1 0 0,1 0 0,-1 0 1,1 0-1,0 0 0,-1 0 0,1 0 0,0 0 0,0 0 0,1-1 0,-1 2-34,-1-1 0,1 1 0,0-1 0,-1 1 0,1-1 0,-1 1 0,1-1 0,-1 1 0,1-1 0,-1 0 0,0 1 0,1-1 0,-1 0 0,0 1 1,1-1-1,-1 0 0,0 0 0,0 1 0,0-1 0,0 0 0,0 1 0,0-1 0,0 0 0,0 0 0,0 1 0,0-1 0,0-1 0,-1 1-26,1 1 0,-1-1 0,1 0 0,-1 0 0,0 1-1,1-1 1,-1 0 0,0 1 0,0-1 0,1 1 0,-1-1 0,0 1 0,0-1 0,0 1 0,0 0 0,0-1 0,0 1 0,0 0-1,1 0 1,-3 0 0,-18-2 564,19 2-574,-8 1 28,1-1-1,-1 1 0,0 1 1,1 0-1,-1 0 0,1 1 1,-1 0-1,1 0 0,0 1 1,-9 5-1,7-2-48,0 1 0,0 0 0,1 0 0,0 1-1,0 1 1,-13 16 0,6-2 64,1 1-1,1 1 0,1 0 1,1 1-1,2 0 0,-9 30 1,13-38-11,1 1-1,2 0 1,0 0 0,1 1 0,0-1 0,2 25 0,1-38-120,0-1 0,1 1 0,0 0 1,0 0-1,1-1 0,0 1 0,0-1 1,1 1-1,-1-1 0,2 0 0,-1 0 1,0 0-1,1-1 0,0 1 0,0-1 1,1 0-1,0 0 0,0 0 0,0-1 1,0 1-1,1-1 0,5 3 0,-3-3-28,0-1 0,0 1 0,0-2 0,0 1 0,0-1 0,1 0 0,-1-1 0,14 1 0,7-1-1785,32-4 0,-58 2 1519,51-2-2050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41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303 507 3392,'-4'-14'1088,"4"13"-1049,0 1 0,0-1 0,0 1-1,0-1 1,0 1 0,1-1 0,-1 1 0,0-1 0,0 0 0,1 1 0,-1 0 0,0-1-1,1 1 1,-1-1 0,1 1 0,-1-1 0,0 1 0,1 0 0,-1-1 0,2 0 111,-2 1-29,0-1 0,1 1 0,-1 0-1,0-1 1,0 1 0,0-1 0,0 1 0,0-1 0,0 1 0,0-1 0,0 1 0,0 0-1,0-1 1,0 1 0,0-1 0,0 1 0,0-1 0,0 1 0,0-1 0,0 1 0,-1 0-1,1-1 1,0 1 0,0-1 0,0 1 0,-1 0 0,1-1 0,0 1 0,-1 0 0,1-1 0,0 1-1,-1 0 1,1 0 0,0-1 0,-1 1 0,1 0 0,-1 0 0,1-1 0,0 1 0,-1 0-1,1 0 1,-1 0 0,0 0 0,-1-1 146,0 0-1,0 1 0,-1-1 1,1 1-1,0 0 1,0-1-1,-1 1 1,-3 1-1,0-1-140,1 1-1,1 0 1,-1 1-1,0 0 1,0-1 0,0 1-1,1 1 1,-7 3 0,-4 4 85,0 1 0,0 0 0,1 2 1,1-1-1,0 2 0,-12 15 0,5-2 95,2 0-1,-25 47 0,37-63-228,1 0-1,1 0 1,0 0-1,0 0 1,1 0 0,1 1-1,-2 14 1,4-22-38,-1-1 0,1 1 0,0-1 0,1 0 0,-1 1 0,1-1 0,-1 1 0,1-1 0,0 0 0,0 1 0,1-1 1,-1 0-1,1 0 0,-1 0 0,1 0 0,0 0 0,0 0 0,0 0 0,1-1 0,-1 1 0,1-1 0,-1 0 0,1 0 0,0 0 1,0 0-1,0 0 0,6 2 0,-2-1 28,0 0 0,1-1 0,0 0 1,-1-1-1,1 0 0,0 0 0,0 0 0,-1-1 1,1-1-1,0 1 0,0-1 0,0 0 1,-1-1-1,1 0 0,-1 0 0,1-1 0,7-3 1,8-5 41,0-1 1,-1-2-1,39-30 1,-15 7-128,-1-2 0,53-61 0,-92 94-20,-5 5 9,0 0 1,0 0 0,0 0-1,0 0 1,0 0 0,0 0-1,-1 0 1,1 0-1,0 0 1,-1 0 0,1-1-1,-1 1 1,1 0 0,-1 0-1,1-1 1,-1 1-1,0-2 1,0 3 21,0 0 0,0 0 0,0 0-1,0 0 1,0 0 0,0 0 0,0 0 0,0 0-1,0 0 1,0-1 0,0 1 0,0 0 0,0 0 0,0 0-1,0 0 1,0 0 0,-1 0 0,1 0 0,0 0 0,0 0-1,0 0 1,0 0 0,0 0 0,0 0 0,0 0-1,0 0 1,0 0 0,0 0 0,-1 0 0,1 0 0,0 0-1,0 0 1,0 0 0,0 0 0,0 0 0,0 0 0,0 0-1,0 0 1,0 0 0,-1 0 0,1 0 0,0 0-1,0 0 1,0 0 0,0 0 0,0 0 0,0 0 0,0 0-1,0 0 1,-9 5-126,-7 8 44,9-5 96,0 0 0,1 0 0,1 1 0,-1-1 0,1 1 0,1 0 1,0 1-1,0-1 0,1 1 0,0 0 0,0 0 0,1 0 0,1 0 0,-1 15 0,1-21 25,2 0 0,-1 0-1,0-1 1,1 1-1,0 0 1,0 0-1,0-1 1,0 1 0,1 0-1,-1-1 1,1 1-1,0-1 1,0 0-1,0 1 1,0-1 0,4 4-1,-1-4 20,-1 1 0,0-1-1,1 1 1,0-1 0,0-1-1,0 1 1,0-1 0,0 1 0,1-2-1,6 3 1,0-2 34,0 1-1,1-2 1,-1 0 0,1 0-1,-1-2 1,1 1 0,-1-1-1,1-1 1,15-4 0,-22 3-49,1 1-1,-1-1 1,0-1 0,0 1 0,0-1 0,-1 0 0,1 0 0,-1-1 0,0 0 0,0 0 0,0 0-1,-1 0 1,1-1 0,-2 1 0,1-1 0,0 0 0,-1-1 0,4-10 0,-4 11-56,-1-1-1,0 1 1,0-1 0,-1 0 0,0 0 0,0 1-1,0-1 1,-1 0 0,0 0 0,0 0 0,-1 0 0,0 0-1,0 0 1,0 1 0,-1-1 0,0 0 0,0 1 0,-6-11-1,6 14-37,-1-1 0,0 0 0,0 1 0,0 0 0,0 0 0,-1 0 0,1 0 0,-1 0 0,0 0 0,1 1 0,-1 0 0,0 0 0,-1 0 0,1 0 0,0 1-1,-8-2 1,0 0-12,-1 2 0,0 0-1,0 0 1,-17 2 0,23-1 53,-1 1-1,1-1 1,-1 2 0,1-1 0,0 1-1,0 0 1,-1 0 0,1 1 0,1 0-1,-1 1 1,0-1 0,-8 7 0,8 0 125,7-10-102,0 1 1,0-1 0,0 0-1,0 0 1,0 0 0,0 1-1,0-1 1,0 0 0,0 0-1,0 0 1,0 0 0,1 1-1,-1-1 1,0 0 0,0 0-1,0 0 1,0 0 0,0 0-1,0 1 1,1-1 0,-1 0-1,0 0 1,0 0 0,0 0-1,0 0 1,1 0 0,-1 0-1,0 0 1,0 0-1,0 0 1,0 0 0,1 0-1,-1 0 1,0 0 0,1 0-1,2 0 58,1 0 0,0 0 0,0 0 0,0-1 0,5-1-1,280-70-20,-264 65-4,55-10 183,-70 15-186,-1 1 0,0 1 0,1 0-1,-1 0 1,0 1 0,14 2 0,-21-2-25,0-1-1,0 1 1,0-1-1,0 1 1,-1 0-1,1 0 1,0 0-1,0 0 1,-1 0-1,1 0 1,-1 0-1,1 1 1,-1-1 0,0 1-1,1-1 1,-1 1-1,1 1 1,0 0 18,-1 0-1,0 0 1,0 0 0,0 0 0,0 0 0,0 1-1,-1-1 1,1 0 0,-1 5 0,-1 7 73,0 0-1,-1-1 1,-6 26 0,4-25-118,-26 93 560,30-104-363,6-7-35,9-14 31,-12 14-163,58-57 135,-24 24-229,24-22 8,-51 51 1,-1 0 0,1 0 0,0 1 0,21-10 0,-30 15 56,0 0-1,0 1 1,0-1-1,0 1 1,1-1-1,-1 1 1,0 0-1,0-1 1,1 1-1,-1 0 1,0 0 0,0 0-1,1 0 1,-1 0-1,0 0 1,0 0-1,1 1 1,-1-1-1,0 0 1,0 1-1,0-1 1,1 1-1,-1-1 1,0 1-1,0 0 1,0-1-1,0 1 1,0 0-1,0 0 1,0-1-1,0 1 1,0 0-1,-1 0 1,1 0-1,0 0 1,0 2-1,2 3-19,-1 0 0,0 0 0,-1 0-1,0 0 1,0 1 0,1 6 0,-1-5 54,1 16 29,0-6 47,4 23 1,-4-36-79,-1 0 0,1 0 1,-1-1-1,1 1 0,0 0 0,1-1 0,-1 0 1,1 0-1,4 6 0,-2-5 9,0 0 0,0-1 0,0 1 0,0-1 1,1 0-1,-1-1 0,1 1 0,0-1 0,0 0 0,0-1 0,1 1 0,-1-1 0,1-1 1,-1 1-1,1-1 0,-1 0 0,1 0 0,0-1 0,-1 0 0,1 0 0,0-1 1,0 0-1,8-2 0,-2 0 19,0-2-1,0 1 1,-1-2 0,0 1 0,0-2 0,0 0 0,-1 0-1,0-1 1,0 0 0,15-16 0,67-86 271,-28 30-307,-29 40-53,64-78 72,-72 79-54,-3-2-1,33-67 0,-53 96 12,10-20-191,-2-1-1,15-55 1,-26 75-31,-2 13 232,0 0 0,0 0 0,0 0 0,0 0 0,0 0 0,0 0 0,0 0 0,0 0 0,0 0 0,0 0 0,-1 0 0,1 0 0,0 0 0,0 0 0,0 0 0,0-1 0,0 1 0,0 0 0,0 0 0,0 0 0,0 0 0,0 0 0,0 0 0,0 0 0,0 0 0,0 0 0,-1 0 0,1 0 0,0 0 0,0 0 0,0 0 0,0 0 0,0 0 0,0 0 0,0 0 0,0 0 0,0 0 0,0 1 0,0-1 0,0 0 0,0 0 0,-1 0 0,1 0 0,0 0 0,0 0 0,0 0 0,0 0 0,0 0 0,0 0 0,0 0 0,0 0 0,0 0 0,0 0 0,0 0 0,0 0 0,0 0 0,0 1 0,0-1 0,0 0 0,0 0 0,0 0 0,0 0 0,0 0 0,0 0 0,0 0 0,0 0 0,-15 26-453,-55 95 60,-9 14 295,-40 116 57,9 15-3,26-62 219,51-122-54,16-35 62,-3 0 0,-46 79 0,61-119-72,0 1-1,-1-1 0,-6 6 1,11-12-85,-1 1 0,1-1 0,-1 0 1,1 0-1,-1 0 0,1 0 0,-1 0 0,-2 0 1,3-1-17,0 1 0,1-1 0,-1 0 0,0 0 0,1 0 1,-1 0-1,0 0 0,1 0 0,-1 0 0,0 0 0,1 0 0,-1 0 1,0-1-1,1 1 0,-1 0 0,0 0 0,1-1 0,-1 1 0,1 0 1,-1-1-1,0 1 0,0-1 0,1 0-2,-1 1 0,1-1 1,-1 0-1,1 1 0,-1-1 1,1 0-1,-1 0 0,1 1 0,0-1 1,-1 0-1,1 0 0,0 0 0,0 0 1,-1 1-1,1-1 0,0 0 0,0-1 1,0-9-14,-1 0 1,2 0 0,-1 0-1,1 0 1,1 1 0,0-1-1,1 1 1,4-13-1,0 6-9,0 1 0,1 0 0,1 0 0,14-19-1,7-3-42,1 3-1,69-63 1,129-74-66,-62 53 229,-121 83-2,62-50 725,-59 47-291,-46 37-497,8-5 30,-11 7-67,0 0 0,1 1 1,-1-1-1,0 0 0,1 0 0,-1 1 1,0-1-1,1 0 0,-1 0 0,0 1 0,0-1 1,0 0-1,1 1 0,-1-1 0,0 0 0,0 1 1,0-1-1,0 0 0,1 1 0,-1-1 1,0 0-1,0 1 0,0-1 0,0 0 0,0 1 1,0-1-1,0 1 0,0-1 0,0 0 1,0 1-1,0-1 0,0 0 0,0 1 0,-1 0 1,-6 100-136,3-72 196,2-1-1,1 52 0,2-59 34,-1-18-52,-1 0 0,1 0 1,1 0-1,-1 0 0,0 0 0,1 0 1,0-1-1,1 6 0,-2-8-35,0 0 0,0 0 0,0 1 0,0-1-1,0 0 1,0 0 0,0 0 0,1 1 0,-1-1 0,0 0-1,0 0 1,0 0 0,0 1 0,1-1 0,-1 0-1,0 0 1,0 0 0,0 0 0,1 1 0,-1-1 0,0 0-1,0 0 1,1 0 0,-1 0 0,0 0 0,0 0 0,1 0-1,-1 0 1,0 0 0,0 0 0,1 0 0,-1 0 0,0 0-1,0 0 1,1 0 0,-1 0 0,0 0 0,0 0-1,1 0 1,-1 0 0,0 0 0,0 0 0,0 0 0,1-1-1,-1 1 1,14-13 137,47-64 202,8-8-372,-59 74-2,0 0 0,2 1 0,-1 1 0,1-1 0,16-8 0,-25 17 24,0-1-1,0 0 1,0 1-1,1 0 1,-1 0 0,1 0-1,-1 0 1,5 0 0,-7 1-7,0 0 0,0 0 1,0 0-1,0 0 1,0 0-1,0 0 1,0 1-1,0-1 0,0 0 1,0 1-1,0-1 1,0 0-1,0 1 1,0-1-1,0 1 0,0 0 1,0-1-1,-1 1 1,1 0-1,0-1 1,0 1-1,-1 0 0,1 0 1,0 0-1,-1-1 1,1 1-1,-1 0 1,1 0-1,-1 0 0,0 0 1,1 0-1,-1 0 1,0 0-1,0 1 1,2 13-65,-2 0 1,0-1-1,-1 1 1,0 0 0,-7 26-1,4-19 59,-12 66 161,16-87-132,-1 0 0,1 0-1,0 0 1,0-1-1,0 1 1,0 0 0,0 0-1,0 0 1,1 0-1,-1 0 1,0 0 0,0 0-1,1 0 1,-1 0 0,1 0-1,-1 0 1,1 0-1,-1-1 1,2 3 0,-1-3-1,0 1 1,0-1-1,0 1 1,0-1-1,0 1 1,0-1-1,0 0 1,0 1-1,0-1 1,0 0 0,0 0-1,0 0 1,0 0-1,1 0 1,-1 0-1,0 0 1,0 0-1,0 0 1,0-1-1,2 1 1,9-5 48,1 0 0,-1-1 0,0 0 0,0 0 1,15-12-1,-9 6-37,135-89-236,-150 99 188,-1 1 0,1-1 0,-1 1 1,1 0-1,0-1 0,0 1 0,-1 0 0,1 1 1,0-1-1,0 0 0,0 1 0,4 0 1,-6 0 6,1 0-1,-1 1 1,0-1 0,1 0 0,-1 1 0,1 0-1,-1-1 1,0 1 0,0 0 0,1 0 0,-1 0 0,0 0-1,0 0 1,0 0 0,0 0 0,0 0 0,0 0-1,0 0 1,-1 0 0,1 1 0,0-1 0,-1 0-1,1 1 1,0-1 0,-1 2 0,4 9 6,-2 0-1,1 0 1,-2 0-1,1 0 1,-2 0-1,0 1 1,0-1 0,-3 14-1,2-7 81,0 0-1,2 21 1,0-35-76,-1-1 58,0 0-1,1 0 0,-1 0 0,1 0 0,0 0 0,3 6 0,-4-9-37,1 0 0,-1-1-1,0 1 1,1-1 0,-1 1-1,1-1 1,-1 1 0,1-1-1,-1 0 1,1 1 0,-1-1-1,1 0 1,-1 1 0,1-1-1,-1 0 1,1 1 0,0-1-1,-1 0 1,2 0 0,-1 0-3,0 0-1,1 0 1,-1 0 0,0 0 0,0 0 0,1-1-1,-1 1 1,0 0 0,0-1 0,0 1 0,1-1-1,-1 0 1,1-1 0,18-10-8,-6 5 23,-2-1 0,1-1-1,19-18 1,3-8-12,-2-2 1,47-70-1,-76 101-10,27-47-67,-29 49 54,0 0 0,0 0 1,0 0-1,-1 0 0,0 0 1,0 0-1,0 0 0,0 0 0,-1-1 1,0 1-1,0-5 0,0 8-4,0 0 0,0 0-1,-1 0 1,1 0 0,0 0-1,-1 0 1,1 1 0,0-1-1,-1 0 1,1 0 0,-1 0-1,0 0 1,1 1 0,-1-1-1,0 0 1,1 0 0,-1 1-1,0-1 1,0 1 0,1-1-1,-1 0 1,0 1 0,0 0-1,0-1 1,0 1 0,0-1 0,0 1-1,0 0 1,0 0 0,0 0-1,0 0 1,0-1 0,0 1-1,-2 1 1,0-1-25,-1 0 1,0 1-1,0 0 0,1 0 1,-1 0-1,0 0 1,-4 2-1,1 1 26,0 0 0,0 1 0,1 0 0,-1 0 0,1 0 0,0 1 0,0 0 0,1 0 0,-1 1 0,2-1 0,-7 11 0,2-1 41,1 1 1,0 0-1,-10 34 0,17-46-5,0 0 0,0 1 1,0-1-1,1 0 0,0 9 0,0-12-17,0 0 1,0 0-1,0 1 0,1-1 1,-1 0-1,1 0 0,0 0 1,-1 0-1,1 0 1,0 0-1,0 0 0,0 0 1,1 0-1,-1-1 1,0 1-1,3 2 0,0-1 9,0-1 1,0 1-1,0-1 0,1-1 0,-1 1 0,0-1 0,1 1 0,-1-1 1,1 0-1,-1-1 0,1 1 0,6-1 0,9 0 96,29-4-1,-48 4-106,38-6-3,0-1 0,75-26 0,69-43-107,-70 13 38,-106 58 5,2 1-73,-10 7-80,-12 13-120,9-12 350,-1 1-48,-30 35-83,-48 73-1,81-110 125,0 1 0,0 0 0,0 0-1,1 0 1,-1 0 0,1 0 0,0 0-1,0 0 1,1 0 0,-1 0 0,1 5-1,0-7 2,0 0 0,0-1 0,1 1 0,-1 0 0,0 0 0,1 0 0,-1 0 0,1-1 0,0 1 0,0 0 0,0-1-1,0 1 1,0 0 0,0-1 0,0 0 0,0 1 0,0-1 0,1 1 0,-1-1 0,1 0 0,-1 0 0,1 0 0,-1 0 0,1 0-1,0 0 1,2 1 0,0-1 29,0 0 0,-1-1 0,1 1 0,0-1 0,0 1 1,0-1-1,0 0 0,-1-1 0,1 1 0,0-1 0,0 1 0,-1-1 0,1 0 0,0-1 0,-1 1 0,1-1 0,-1 1 0,0-1 0,1 0 0,4-4 0,3-3 16,0 0 1,0-1-1,-1 0 1,9-13-1,160-233 300,-170 241-352,38-60-22,43-97-1,-65 113-60,-2-1 1,21-84-1,-41 131 33,4-14-88,-7 26 106,0 0 1,0-1 0,0 1-1,0 0 1,0 0 0,0 0-1,0 0 1,0-1 0,-1 1-1,1 0 1,0 0 0,-1 0-1,1 0 1,-1 0 0,1 0-1,-1 0 1,-1-2 0,2 3 21,0 0 0,-1 0 0,1-1 0,0 1 0,-1 0 1,1 0-1,0 0 0,-1 0 0,1-1 0,-1 1 1,1 0-1,0 0 0,-1 0 0,1 0 0,0 0 0,-1 0 1,1 0-1,-1 0 0,1 0 0,0 0 0,-1 0 0,1 0 1,-1 1-1,1-1 0,0 0 0,-1 0 0,1 0 1,0 0-1,-1 1 0,1-1 0,0 0 0,-1 0 0,1 1 1,0-1-1,0 0 0,-1 1 0,1-1 0,-10 9-108,0 0 0,1 1-1,-15 20 1,12-15 90,-131 183 39,120-160-299,3 1 1,1 0-1,-14 47 1,-29 123-6751,51-169 4719,-3 13-139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41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67 7712,'-83'-59'3520,"74"54"-3072,13 2-1920,5 6 704,18 2-2528,4 2 1888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42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395 614 2496,'5'-5'1591,"2"1"1214,-7 4-2650,0-1 1,0 1 0,1-1 0,-1 1 0,0 0-1,0-1 1,0 1 0,0-1 0,0 1 0,1 0-1,-1-1 1,0 1 0,0-1 0,0 1 0,0-1-1,0 1 1,-1 0 0,1-1 0,0 1 0,0-1 0,0 1-1,0-1 1,0 1 0,0 0 0,-1-1 0,1 0-1,-1 0-26,-1 0-1,1 0 0,0 0 0,-1 1 0,1-1 1,0 0-1,-1 0 0,1 1 0,-1-1 1,1 1-1,-1-1 0,0 1 0,1-1 1,-1 1-1,1 0 0,-3 0 0,-35 0 486,33 0-453,-15 2 22,1 0 0,0 1 0,0 1 0,0 1 0,0 1 0,1 0 0,0 2 0,0 0 0,0 1 0,2 1 0,-1 0 0,-31 26 0,44-31-119,0 0 1,-1 1 0,2-1 0,-1 1 0,1 0 0,0 1 0,0-1 0,0 1 0,1 0 0,-2 7 0,4-11-27,0-1 0,0 1 0,0 0 0,1 0 0,-1 0 0,1-1-1,0 1 1,0 0 0,0 0 0,0 0 0,1 0 0,-1 0 0,1-1 0,0 1-1,0 0 1,-1 0 0,2-1 0,-1 1 0,0-1 0,1 1 0,-1-1 0,1 1 0,-1-1-1,1 0 1,0 0 0,0 0 0,0 0 0,4 2 0,-2-1 25,1 0 0,-1-1 0,1 0 1,0 0-1,-1 0 0,1-1 0,0 0 1,0 0-1,0 0 0,1 0 0,-1-1 1,0 0-1,0 0 0,7-1 0,0 0 33,-1-1 1,1 0-1,0-1 0,-1-1 0,11-4 0,-6 0-35,0-1 0,-1-1 0,-1 0 0,0-1 0,0 0 0,-1-1 0,0-1 0,12-16 0,-16 20-231,-1-1-1,-1 0 0,0-1 1,0 1-1,5-13 0,-16 39 16,0 0 0,2 0-1,0 0 1,0 1-1,2-1 1,1 26-1,0-36 285,0 0-1,0 0 0,0 0 0,1 0 1,-1 0-1,2 0 0,3 9 0,-5-13-88,0 0 0,0-1 0,0 1 0,1 0 0,-1-1-1,0 1 1,0-1 0,1 0 0,-1 1 0,1-1 0,-1 0-1,1 0 1,0 0 0,-1 0 0,1 0 0,0 0 0,0 0-1,0-1 1,-1 1 0,1-1 0,0 1 0,0-1 0,0 0-1,0 0 1,0 0 0,0 0 0,0 0 0,3 0 0,-1-1 23,0-1 0,0 1 0,0-1 0,0 0 0,0 0 0,0 0 0,-1 0 1,1-1-1,6-5 0,25-29 334,-32 34-359,2-3 5,122-130 469,-104 116-429,13-13-34,-1-1-1,40-51 1,-48 47-70,-3-1 0,0-2-1,32-80 1,34-130 101,-89 244-235,-5 15 54,-9 26-6,-41 115-119,-48 157 554,86-229-284,3 1 1,-5 143-1,17-203-111,1 34-1048,0-48 678,0 1 0,1-1 0,0 0 0,0-1 0,0 1 0,0 0 0,1 0 0,-1 0 0,1-1 0,3 6 0,7 3-1280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42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13 142 8896,'-13'-36'4032,"16"17"-3520,7 7 1696,3 8-1313,23-11 833,3 7-992,26-8-192,6 9-352,7-6-192,-7 7-32,4 1-1184,-6 5 672,11 0-5759,-2 8 3487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44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7 570 3328,'-1'0'107,"1"0"0,0 0 1,-1 0-1,1 1 0,-1-1 0,1 0 0,0 0 1,0 0-1,-1 1 0,1-1 0,0 0 0,-1 1 1,1-1-1,0 0 0,0 0 0,0 1 0,-1-1 1,1 0-1,0 1 0,0-1 0,0 0 0,0 1 1,0-1-1,-1 1 0,1-1 0,0 0 0,0 1 1,0-1-1,0 0 0,0 1 0,0-1 0,0 1 1,0-1-1,1 0 0,-1 1 0,0-1 0,0 0 1,0 1-1,0-1 0,0 0 0,1 1 0,-1 0 1,9 17 3106,-8-16-3060,0-1 0,1 0 0,-1 1 1,0-1-1,1 0 0,-1 0 0,1 0 0,-1 0 1,1 0-1,0 0 0,-1 0 0,1-1 1,0 1-1,-1 0 0,1-1 0,0 0 0,0 1 1,0-1-1,0 0 0,-1 0 0,4 0 1,-2-1-46,0 1 0,-1-1 1,1 0-1,0 0 0,0-1 0,-1 1 1,1 0-1,-1-1 0,1 0 1,-1 0-1,0 1 0,3-4 1,2-2-17,-1 0 1,-1 0-1,1 0 1,-1-1-1,-1 0 1,1 0 0,5-15-1,-8 17-139,0 1-1,0-1 1,-1 0-1,0 0 0,0-1 1,0 1-1,-1 0 1,0 0-1,0 0 1,-1-7-1,1 13 30,0-1-1,0 1 0,0-1 1,0 1-1,-1 0 0,1-1 1,0 1-1,0-1 0,0 1 1,0 0-1,-1-1 0,1 1 1,0 0-1,0-1 1,-1 1-1,1 0 0,0-1 1,-1 1-1,1 0 0,0 0 1,-1-1-1,1 1 0,0 0 1,-1 0-1,1 0 0,-1 0 1,1-1-1,-1 1 1,-12 4-340,10-2 320,-1 0-1,1 0 0,0 1 1,-6 4-1,3 1 102,0-1-1,1 1 1,0 0-1,0 0 1,1 1-1,-4 10 1,-15 55 787,19-59-620,1 1 0,0 0 0,1 0 0,1 0 1,1 0-1,0 0 0,3 16 0,-2-26-124,0 0 1,1-1 0,-1 1-1,1-1 1,0 1 0,1-1-1,-1 0 1,1 0 0,7 9 0,-8-10-68,1-1 0,0-1 0,1 1 0,-1 0 0,0-1 0,1 0 1,-1 1-1,1-1 0,0-1 0,-1 1 0,1 0 0,0-1 1,0 0-1,0 0 0,6 1 0,2-1 33,1-1 0,-1 0-1,1 0 1,-1-1 0,21-5 0,60-19 171,-72 19-237,-17 5-7,165-56 78,-151 49-83,0 0 1,-1-2-1,0 0 1,-1-1 0,0 0-1,0-1 1,13-15 0,30-37-87,-58 63 29,1-1-1,-1 0 1,1 0-1,-1 0 1,0 0 0,1-1-1,-1 1 1,0 0-1,0-4 1,-1 6 53,1 0 0,-1 0 1,0 0-1,0 0 0,0 0 0,0 0 0,0 0 1,0 0-1,0 0 0,0 0 0,0 0 0,0 0 1,0 0-1,0 0 0,0 0 0,0 0 0,0-1 1,0 1-1,1 0 0,-1 0 0,0 0 0,0 0 1,0 0-1,0 0 0,0 0 0,0 0 0,0 0 1,0 0-1,0-1 0,0 1 0,0 0 0,0 0 1,0 0-1,0 0 0,-1 0 0,1 0 0,0 0 1,0 0-1,0 0 0,0 0 0,0 0 0,0 0 1,0-1-1,0 1 0,0 0 0,0 0 0,0 0 1,0 0-1,0 0 0,0 0 0,0 0 0,0 0 1,-1 0-1,1 0 0,0 0 0,0 0 0,0 0 1,0 0-1,0 0 0,0 0 0,0 0 0,0 0 1,0 0-1,0 0 0,0 0 0,-1 0 0,1 0 0,-8 5-345,1 1 203,-18 12-116,-117 80 43,58-39 171,80-57 114,-11 11 232,15-13-280,-1 1-1,1-1 0,0 0 0,-1 1 1,1-1-1,0 1 0,0-1 1,0 1-1,-1-1 0,1 1 0,0-1 1,0 0-1,0 1 0,0-1 1,0 1-1,0-1 0,0 1 1,0-1-1,0 1 0,0-1 0,0 1 1,0-1-1,0 1 0,1-1 1,-1 1-1,0-1 0,0 0 0,0 1 1,1-1-1,-1 1 0,0-1 1,0 0-1,1 1 0,-1-1 1,0 0-1,1 1 0,0-1 0,0 1 13,1 0-1,0 0 1,0 0-1,0 0 1,-1 0 0,1-1-1,0 1 1,0-1-1,0 0 1,0 1-1,0-1 1,0 0-1,0 0 1,4-1-1,32-6 206,-26 4-169,0-2 1,0 1 0,0-2 0,0 0-1,-1 0 1,0-1 0,0 0-1,-1-1 1,0 0 0,0-1 0,-1 0-1,0 0 1,10-14 0,64-106-42,-56 85-110,82-152-448,-93 162 450,-1-2 0,-2 1 0,13-65 0,-25 99 86,1-6-94,-1-1-1,1 1 1,-2-1-1,1 0 1,-1 1 0,0-1-1,0 0 1,-2-8-1,2 16 83,0-1 0,0 0-1,0 0 1,-1 1 0,1-1 0,0 0-1,0 1 1,-1-1 0,1 1-1,0-1 1,-1 0 0,1 1-1,0-1 1,-1 1 0,1-1-1,-1 1 1,1-1 0,-1 1-1,1-1 1,-1 1 0,0-1-1,1 1 1,-1 0 0,1-1-1,-1 1 1,0 0 0,1 0-1,-1 0 1,0-1 0,1 1 0,-1 0-1,0 0 1,0 0 0,1 0-1,-1 0 1,0 0 0,1 0-1,-1 0 1,0 1 0,1-1-1,-1 0 1,0 0 0,1 0-1,-1 1 1,0-1 0,1 0-1,-1 1 1,-1 0 0,-2 2-28,-1 0 1,1 1 0,-1 0 0,1 0-1,-5 6 1,-9 11 108,0 1-1,2 1 0,1 0 1,1 2-1,0-1 1,2 2-1,1-1 1,1 2-1,2-1 1,0 1-1,2 1 1,-4 29-1,9-43 5,1 0 0,0-1 0,1 1-1,0 0 1,1-1 0,0 0 0,1 1 0,1-1 0,0 0-1,10 21 1,-10-27-36,-1-1 0,1 1-1,0-1 1,1 0-1,-1-1 1,1 1 0,0-1-1,1 0 1,-1 0 0,1-1-1,0 1 1,0-1 0,0 0-1,1-1 1,-1 0 0,1 0-1,0 0 1,0-1-1,0 0 1,0 0 0,11 1-1,0-2 30,-1-1 0,1 0 0,0-1 0,0-1 0,-1-1 0,22-6 0,2-3 78,59-26-1,-36 6-55,-57 28-113,0 0 0,-1-1 1,0 0-1,0 0 0,0 0 0,10-12 1,-16 16 5,1 0 0,0 0 0,-1 0 0,1 0 0,-1 1 0,1-1 0,-1 0 0,0 0 0,1 0 0,-1 0 1,0 0-1,0 0 0,1 0 0,-1-2 0,-1 2 2,1 1 1,0-1-1,0 1 1,-1-1-1,1 1 1,-1-1-1,1 1 1,-1-1-1,1 1 1,-1-1-1,1 1 1,-1 0-1,1-1 0,-1 1 1,1 0-1,-1-1 1,1 1-1,-1 0 1,0 0-1,1-1 1,-1 1-1,0 0 1,1 0-1,-1 0 1,0 0-1,1 0 1,-1 0-1,1 0 1,-1 0-1,0 0 1,0 1-1,-10-1-24,1 2 1,0-1-1,0 1 0,0 1 1,0 0-1,-14 6 0,-3 3 49,-29 18-1,35-18 44,1 0 0,0 2-1,1 0 1,1 1 0,0 1 0,-22 25-1,38-38-7,-1 1-1,1-1 1,0 0-1,0 1 1,0 0-1,1 0 0,-1-1 1,1 1-1,0 0 1,-2 6-1,3-8-7,0-1 0,0 1-1,0 0 1,0 0 0,0-1-1,1 1 1,-1 0 0,0 0 0,1-1-1,-1 1 1,1-1 0,0 1-1,-1 0 1,1-1 0,0 1 0,0-1-1,0 1 1,0-1 0,0 0-1,1 1 1,-1-1 0,0 0 0,0 0-1,1 0 1,-1 0 0,3 1-1,3 1 34,0 0 0,0 0 0,0-1 0,0 0 0,1 0 0,-1-1 0,0 0 0,1 0 0,-1-1 0,13-1 0,-4 0-4,0-1-1,0-1 0,30-8 0,-23 3-33,-2-1 1,34-19-1,-50 26-98,15-8-67,-20 9 120,1 1 0,0 0 1,-1 0-1,1-1 1,0 1-1,-1 0 0,1 0 1,0 0-1,-1 0 1,1 0-1,-1 0 0,1 0 1,0 0-1,-1 0 1,1 0-1,0 0 0,-1 0 1,1 1-1,0-1 1,-1 0-1,1 0 0,-1 1 1,1-1-1,0 0 1,-1 1-1,1 0 0,0-1 8,-1 1-1,0 0 0,0 0 1,0-1-1,1 1 0,-1 0 1,0 0-1,0-1 0,0 1 1,0 0-1,0 0 0,0 0 1,0-1-1,0 1 0,-1 0 1,1 0-1,0-1 0,0 1 1,-1 0-1,1-1 0,0 1 1,-1 0-1,1-1 0,-1 1 1,1 0-1,-1-1 0,1 1 1,-1-1-1,0 1 0,-3 6-36,-5 6 29,0-1 0,0 0 0,-1 0-1,-19 17 1,-49 35 23,20-21 10,-97 81 70,124-93-22,23-22 46,1-1 0,-1 0 0,0-1 0,-1 0 0,0 0 0,0-1 0,-16 9 0,24-15-99,1 0 0,-1 1-1,1-1 1,-1 0 0,1 0 0,-1 0 0,1 1 0,-1-1 0,1 0 0,-1 0 0,1 0 0,-1 0 0,1 0 0,-1 0 0,1 0-1,-1 0 1,1 0 0,-1 0 0,1 0 0,-1 0 0,0-1 0,1 1 0,0 0 0,-1 0 0,1 0 0,-1-1 0,1 1 0,-1 0 0,1-1-1,-1 1 1,1 0 0,0-1 0,-1 1 0,1-1 0,0 1 0,-1 0 0,1-1 0,0 1 0,-1-1 0,1 1 0,0-1 0,0 1 0,0-1-1,0 1 1,-1-1 0,1 1 0,0-1 0,0 1 0,0-2 0,0-1-6,0 0 0,0 0 0,1 0 0,-1 1 0,1-1 0,-1 0 0,3-4 0,-1 2-28,0 1-1,1-1 0,0 1 1,0 0-1,0 0 1,0 0-1,1 0 0,-1 1 1,1-1-1,7-4 0,5-3-48,23-12-1,-35 22 68,28-15-2,45-16 1,-10 6 40,-66 25-34,131-60 24,-107 48-10,-2-1 0,0-2 0,31-25 0,-21 9 23,0-1 1,-2-2-1,50-72 0,-70 90-59,-1 2 26,-1 0-1,0-1 0,-1 0 1,9-23-1,-16 36-1,0 0-1,-1 0 1,1-1 0,-1 1-1,1 0 1,-1-5-1,0 7-2,0 0-1,0 1 0,0-1 0,0 1 0,-1-1 1,1 1-1,0-1 0,0 0 0,-1 1 0,1-1 1,0 1-1,-1-1 0,1 1 0,0-1 1,-1 1-1,1-1 0,-1 1 0,1 0 0,-1-1 1,1 1-1,-1 0 0,1-1 0,-1 1 0,1 0 1,-1-1-1,1 1 0,-1 0 0,1 0 0,-1 0 1,0 0-1,1 0 0,-1 0 0,1-1 0,-1 1 1,0 0-1,1 1 0,-1-1 0,1 0 0,-1 0 1,0 0-1,0 0 0,-3 1 3,0 0 0,0 0 0,0 0-1,0 0 1,1 1 0,-1 0 0,0-1 0,1 1 0,-1 1 0,1-1 0,0 0-1,-4 4 1,2-1 52,0 0 0,1 1 0,0-1 0,0 1 0,0 0 0,-5 11 1,4-5 91,1 0 1,0 1-1,1-1 1,0 1-1,1 0 1,0 0-1,0 17 1,2-21-71,1-1 1,0 1 0,0-1 0,0 0 0,1 1 0,0-1-1,1 0 1,0 0 0,6 12 0,-5-14-47,-1 0 0,1-1 1,0 0-1,0 0 0,1 0 0,0 0 1,-1-1-1,2 1 0,-1-1 1,0-1-1,1 1 0,0-1 0,8 4 1,-4-3-100,0-1 0,1 0 1,0-1-1,-1 0 0,13 1 1,56-1-2921,-21-3 1096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04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628 4 6880,'-8'-3'3136,"-23"9"-2720,4-1 1184,6 6-960,-28 5 800,0 7-832,-15 0 512,10 4-640,-11 1-97,12 3-255,-9-4 64,15-2-128,-11-6-96,19 1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45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1 344 3488,'0'0'41,"0"0"0,0 0 1,0 0-1,0 0 0,1 0 0,-1 0 1,0 0-1,0 0 0,0 0 0,0 0 1,0-1-1,0 1 0,0 0 0,1 0 1,-1 0-1,0 0 0,0 0 0,0 0 1,0 0-1,0 0 0,0-1 0,0 1 1,0 0-1,0 0 0,0 0 0,0 0 1,0 0-1,0 0 0,0-1 0,1 1 1,-1 0-1,0 0 0,0 0 0,0 0 1,0 0-1,-1-1 0,1 1 1,0 0-1,0 0 0,0 0 0,0 0 1,0 0-1,0 0 0,0-1 0,1-3 1826,-1 4-1818,0 0 0,0 0 1,0 0-1,1 0 0,-1 0 0,0 0 1,0 0-1,0 0 0,0 0 1,0 0-1,1 0 0,12-12 2416,19-22-1,27-41 210,-9 11-1242,-36 47-1134,-6 9-146,-1-1 1,0 0-1,0 0 1,-1 0-1,0-1 1,8-17-1,-14 26-205,1-1 0,0 1 1,-1-1-1,1 1 0,-1-1 0,0 0 0,1 1 1,-1-1-1,0 0 0,0 1 0,0-1 0,0 0 1,-1 1-1,1-1 0,0 0 0,-1 1 0,1-1 0,-1 1 1,1-1-1,-1 1 0,0-1 0,0 1 0,1-1 1,-1 1-1,0 0 0,0-1 0,0 1 0,-1 0 0,1 0 1,-2-2-1,-6-1-640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46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240 478 3136,'0'-3'365,"0"0"1,0 0-1,0 0 0,-1 0 0,1 0 1,-1 0-1,0 0 0,0 0 1,0 0-1,0 1 0,-2-4 1,2 4-153,0 1 0,0-1 0,-1 1 0,1-1 0,-1 1 0,0 0 0,1 0 0,-1-1 0,0 1 0,1 0 0,-1 1 0,0-1 0,0 0 0,0 0 0,0 1 0,-2-1 0,-3 0-18,0 0 0,1 1 0,-1-1 0,0 2 1,1-1-1,-1 1 0,1 0 0,-1 0 0,1 1 0,-1-1 0,-10 6 0,8-3 7,-1 0 0,1 1 0,0 0 0,0 1 0,1 0 0,-15 14 0,19-17-132,1 1 1,0 0 0,0-1 0,0 1 0,1 0 0,-1 1-1,1-1 1,0 0 0,1 1 0,-1-1 0,1 1 0,-1-1-1,0 10 1,2-11-13,0-1 0,0 1-1,0 0 1,0 0-1,1 0 1,-1 0 0,1 0-1,0 0 1,0-1-1,0 1 1,0 0 0,0-1-1,1 1 1,-1-1-1,1 1 1,-1-1 0,1 0-1,0 1 1,0-1-1,0 0 1,0 0 0,1-1-1,-1 1 1,3 2-1,-2-3-17,0 1-1,0-1 0,0 0 0,0 0 1,1 0-1,-1 0 0,0 0 0,0-1 0,0 1 1,1-1-1,-1 0 0,0 0 0,1 0 0,-1 0 1,0-1-1,0 0 0,1 1 0,4-3 1,4-2 70,1 0 0,-2-1 1,16-10-1,-11 6-49,-14 9-60,10-6 58,-1 1 0,-1-2 1,16-12-1,-24 18-80,0 0 0,0 0 0,0 0 0,-1 0 0,1 0 0,0 0 0,-1-1 0,1 1 0,-1 0 0,0-1 0,0 1 0,0-1 0,0 0 0,0 1 0,-1-1 0,1 1 0,-1-1 0,1 0 0,-1 0 0,0 1 0,0-1 0,-1 0 0,0-4 0,0 4 5,-1 0 0,1 0 0,-1 0 0,0 0 0,0 1 0,0-1 0,0 1 0,0 0 0,0-1 0,-1 1 0,1 0 0,-4-2 0,-11-10 304,16 13-235,0 0-1,1 1 1,-1-1 0,0 0 0,0-1 0,0 1 0,0 0-1,1 0 1,-1 0 0,1 0 0,-1 0 0,0-3 0,1 3-31,0 0 0,0 0 0,0-1 1,1 1-1,-1 0 0,0 0 1,1 0-1,-1 0 0,1 0 0,-1 0 1,1-1-1,-1 1 0,1 0 1,0 1-1,0-1 0,-1 0 0,2-1 1,7-7 51,0 1 0,1 0 1,0 0-1,0 1 0,18-9 0,19-14 9,-7 0 96,-2-1 0,0-2 0,-3-1 1,36-44-1,-59 62-129,-4 5-35,0 0 0,1 1-1,1 0 1,0 0 0,11-8-1,-20 17-40,0 0 0,1 0-1,-1 1 1,0-1 0,0 0 0,1 1-1,-1-1 1,0 1 0,1-1-1,-1 1 1,1 0 0,-1-1-1,3 1 1,-4 0 15,1 0 0,-1 0-1,1 1 1,0-1 0,-1 0 0,1 0-1,0 0 1,-1 1 0,1-1-1,-1 0 1,1 1 0,-1-1 0,1 1-1,-1-1 1,1 0 0,-1 1 0,1-1-1,-1 1 1,1-1 0,-1 1-1,1 0 1,0 3-8,0-1-1,0 1 1,0-1-1,0 1 1,-1 0-1,1-1 1,-1 1 0,0 0-1,0 7 1,-2 7-12,0 1 0,-2 0 1,-8 30-1,-18 32 26,-71 133-1,47-115 134,-85 118 0,-38 12 1515,148-201-1052,27-26-524,1-1 1,-1 0-1,0 0 0,0 1 1,0-1-1,0 0 1,0-1-1,0 1 0,0 0 1,0 0-1,0-1 1,0 0-1,0 1 0,0-1 1,-3 0-1,4 0-48,1 0 0,-1 0 0,1 0 0,0-1 0,-1 1 0,1 0 0,-1 0-1,1-1 1,0 1 0,-1 0 0,1-1 0,0 1 0,-1 0 0,1-1 0,0 1 0,-1 0 0,1-1 0,0 1-1,0-1 1,0 1 0,-1 0 0,1-1 0,0 1 0,0-1 0,0 1 0,0-1 0,0 1 0,0-1-1,0 1 1,0-1 0,0 1 0,0 0 0,0-1 0,0 1 0,0-1 0,1 0 0,4-19 204,-5 20-207,3-7-7,-1 1 0,1 0 0,1 0 0,-1 1 0,1-1 0,0 1 0,0-1-1,1 1 1,-1 0 0,8-5 0,-3 3 0,0 1-1,0 0 1,1 0-1,0 1 0,17-6 1,-2 3 1,1 1-1,0 1 1,0 1 0,38-1-1,-55 5-48,119-4-1473,-65 8-2520,-42 0-197,21 5-1,-16 0 961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51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1124 2816,'-2'6'638,"4"-6"200,7-5 2870,-7 3-3392,0 0 0,0 1 0,0-1 0,-1 0 0,1 0 0,-1-1 0,1 1 0,-1 0 0,0 0 0,2-5 0,10-31 555,-7 20-408,22-90 927,-15 54-902,31-99 534,-32 117-815,2 0-1,20-36 1,-33 69-226,1 0-1,-1 0 1,1 1-1,0-1 0,0 1 1,0-1-1,0 1 1,5-4-1,-7 6 1,0-1 0,0 1 0,0 0 0,0 0 0,1 0 0,-1 0 0,0-1 0,0 1 0,0 0 0,1 0 0,-1 0 0,0 0 0,0 0 0,1 0 0,-1 0 0,0-1 0,0 1 0,0 0 0,1 0 0,-1 0 0,0 0 0,0 0 0,1 0 0,-1 0 0,0 0 0,0 0 0,1 1 0,-1-1 0,0 0 0,0 0 0,1 0 0,0 8-230,-7 12 138,5-19 87,-62 221 153,28-85 25,-59 153 369,68-214-81,-4 0 1,-73 133-1,100-203-344,-1-1 0,1 1 0,-1-1 0,0 0-1,-1 0 1,1 0 0,-1-1 0,-5 4-1,9-7-92,1-1 1,0 0-1,-1 0 0,1 1 0,-1-1 0,1 0 0,-1 0 0,1 0 0,0 0 0,-1 0 0,1 0 0,-1 0 0,1 0 0,-1 0 0,1 0 0,-1 0 0,1 0 0,-1 0 0,1 0 0,-1 0 0,0-1-6,1 1-1,0-1 1,-1 1-1,1-1 1,0 1-1,0-1 1,-1 1-1,1-1 1,0 1-1,0-1 1,0 1-1,0-1 1,-1 0-1,1 1 1,0-1-1,0 1 0,0-1 1,0 1-1,0-1 1,1 0-1,-1 1 1,0-1-1,0 0 1,7-29-153,2 1 0,0 1 0,2-1 0,1 2 0,1-1 0,17-24 0,-10 23 49,2 1-1,0 1 1,2 1-1,42-34 0,-40 39 77,1 2-1,1 2 0,53-26 0,11-7 43,-61 32 88,-1-3 0,-1 0 0,0-2 0,25-27 1,-37 31-18,0 0 1,-1-1 0,-1-1-1,-1-1 1,-1 0 0,15-34-1,-9 14-98,9-24 274,-26 47-157,-2 19-112,0-1 0,0 0 0,0 1 1,0-1-1,0 1 0,0-1 0,0 1 0,0-1 1,0 0-1,0 1 0,0-1 0,0 1 0,0-1 0,-1 0 1,1 1-1,0-1 0,0 1 0,-1-1 0,1 1 1,0-1-1,-1 1 0,1-1 0,-1 1 0,0-1 0,-8 29-855,2-3 933,0 0 0,2 1 0,1 0-1,2-1 1,0 1 0,1 0 0,2 0-1,5 38 1,-6-62-25,1 0-1,-1 0 1,1-1 0,-1 1-1,1 0 1,-1 0 0,1-1-1,0 1 1,0-1-1,0 1 1,0 0 0,0-1-1,0 0 1,3 3 0,-3-3-20,0-1 0,0 1 0,0 0 0,0-1 0,0 1 0,0-1 0,0 0 0,1 1 0,-1-1 0,0 0 0,0 0-1,0 0 1,1 0 0,-1 0 0,0 0 0,0 0 0,2 0 0,1-1 1,-1 0-1,1-1 0,-1 1 0,0-1 0,1 0 0,-1 1 0,0-1 0,0-1 0,0 1 1,-1 0-1,1-1 0,-1 1 0,5-6 0,5-11 131,0-1 0,17-40 0,1-1-71,-1 13-414,-33 84-471,1-6 786,-1-3 163,1 0 0,0 1 0,3 37 0,0-61-83,1-1 1,-1 1-1,1 0 1,0 0-1,2 5 1,-2-8-40,-1 0 1,0 0-1,1-1 0,-1 1 1,0 0-1,1-1 1,-1 1-1,1 0 0,-1-1 1,1 1-1,0 0 1,-1-1-1,1 1 0,-1-1 1,1 1-1,0-1 1,0 1-1,-1-1 0,1 0 1,0 1-1,0-1 1,0 0-1,-1 0 0,1 1 1,0-1-1,0 0 1,0 0-1,-1 0 0,1 0 1,0 0-1,0 0 1,0 0-1,1-1 0,1 0 47,-1 0 0,1 0-1,0-1 1,0 1 0,-1-1-1,1 0 1,-1 1 0,1-1-1,2-3 1,20-23 38,-19 22-122,-1-1-25,85-88-147,-80 87 109,0 0-1,0 0 0,0 1 1,1 0-1,0 1 0,1 0 1,-1 1-1,13-5 0,-22 10 48,-1-1-1,0 1 1,0 0-1,1-1 1,-1 1-1,0 0 1,0 0-1,1 0 1,-1 0-1,0 0 1,1 0-1,-1 0 1,0 0-1,1 1 1,-1-1-1,0 0 1,0 1-1,1-1 1,-1 1-1,0-1 1,0 1-1,0 0 1,1 0-1,0 1 24,-1 0-1,0-1 1,0 1 0,0 0 0,0 0-1,0 0 1,0 0 0,0 0 0,-1 0-1,1 0 1,-1 0 0,1 0 0,-1 4-1,0 4 42,0 0-1,0 0 0,-1 0 0,-1 0 0,-2 11 0,1-9 151,1 0 1,-1 20-1,3-31-183,-1-1-1,1 0 1,0 0-1,0 1 1,0-1-1,0 0 1,0 1 0,0-1-1,0 0 1,0 1-1,0-1 1,0 0-1,0 0 1,1 1-1,-1-1 1,0 0 0,0 1-1,0-1 1,0 0-1,0 0 1,1 1-1,-1-1 1,0 0 0,0 0-1,0 1 1,1-1-1,-1 0 1,0 0-1,0 0 1,1 1-1,-1-1 1,0 0 0,0 0-1,1 0 1,-1 0-1,0 0 1,0 0-1,1 1 1,-1-1 0,0 0-1,1 0 1,-1 0-1,0 0 1,1 0-1,-1 0 1,0 0-1,1-1 1,12-5 110,-11 5-90,7-6 45,0 0 0,-1 0-1,16-17 1,4-5-98,31-26-174,-41 41-129,-18 14 322,0 0 1,1 0-1,-1-1 1,0 1 0,1 0-1,-1 0 1,0 0-1,1 0 1,-1 0-1,1 0 1,-1-1 0,0 1-1,1 0 1,-1 0-1,1 0 1,-1 0 0,0 1-1,1-1 1,-1 0-1,0 0 1,1 0 0,-1 0-1,1 0 1,-1 0-1,0 1 1,1-1 0,-1 0-1,0 0 1,0 0-1,1 1 1,-1-1 0,0 0-1,1 0 1,-1 1-1,0-1 1,0 0 0,0 1-1,1-1 1,-1 0-1,0 1 1,0-1-1,0 0 1,0 1 0,1-1-1,-1 1 1,0-1-1,0 1 1,3 19 49,0 0 0,-2 0 1,0 0-1,-3 25 0,1-1 554,1-43-514,1-1-67,0 0 1,0 0-1,0 0 1,0 0-1,0 0 1,-1-1-1,1 1 1,0 0-1,0 0 1,0 0-1,0-1 0,-1 1 1,1-1-1,0 1 1,0 0-1,-1-1 1,1 1-1,0-1 1,-1 0-1,1 1 1,0-1-1,-1 1 1,1-1-1,-1 0 1,2-1-1,8-24-46,-9 24 18,-1 0 0,1-1 1,-1 1-1,1 0 0,0 0 0,0 0 1,0 0-1,0 0 0,0 0 0,3-3 0,-3 2-97,-1 1 0,0 4-42,0-1 138,0 1-75,0 18 528,5-30 385,6-35-890,-8 30 34,0 0-1,7-15 1,-8 23 26,27-57-94,-24 56-41,-1 0-1,1 1 1,1 0-1,-1 0 1,12-11-1,-16 17 127,0 0 0,-1 0 0,1 1 0,0-1 0,0 0 0,0 1 0,0-1 0,0 0 0,0 1 0,0-1 0,0 1 0,0-1 0,0 1 0,0 0 0,0-1 0,0 1 0,0 0 0,0 0 0,0 0 0,0 0 0,0 0 0,0 0 0,1 0 0,0 0 0,-1 1-5,0 0 0,-1 0 0,1-1 1,0 1-1,-1 0 0,1 0 0,0 0 0,-1 0 1,1 0-1,-1 0 0,0 0 0,1 0 0,-1 0 1,0 0-1,1 0 0,-1 0 0,0 0 0,0 0 1,0 0-1,0 0 0,0 0 0,0 0 0,0 0 1,-1 2-1,1 2 11,-3 23 19,3 47 0,0-37 185,-1-31-135,1 0 1,0 1-1,0-1 1,1 0 0,0 1-1,0-1 1,1 0-1,3 10 1,-4-16-39,0 1 0,0-1 0,0 0 0,0 0-1,0 0 1,0 1 0,0-1 0,0 0 0,0 0 0,1-1 0,-1 1 0,0 0 0,1 0-1,-1-1 1,1 1 0,-1 0 0,1-1 0,-1 1 0,1-1 0,-1 0 0,1 0-1,-1 1 1,1-1 0,-1 0 0,1 0 0,-1-1 0,1 1 0,0 0 0,-1 0-1,1-1 1,-1 1 0,3-2 0,4 0 20,1-2 0,-1 1 0,16-10 0,20-12-140,188-97 29,-208 110 11,10-3 46,-19 5 35,-12 6 212,-5 4 137,-18 1-637,5 6 186,1 0 0,1 1 0,0 0 0,0 1 0,-12 10 0,19-14 64,1 0 0,0 1 1,0-1-1,1 1 0,0 0 1,0 0-1,0 0 0,1 0 1,0 1-1,0 0 0,0 0 0,1-1 1,-2 10-1,3-12 31,1-1 1,0 0-1,-1 1 0,1-1 0,0 1 1,1-1-1,-1 0 0,1 1 0,-1-1 1,1 1-1,0-1 0,0 0 0,0 0 1,1 0-1,-1 0 0,1 0 0,0 0 1,0 0-1,0 0 0,0 0 0,4 3 1,-2-3 11,-1 0 0,1-1 0,-1 1 0,1-1 0,0 0 0,0 0 0,0 0 1,0-1-1,1 1 0,-1-1 0,0 0 0,1-1 0,-1 1 0,0 0 0,1-1 0,6-1 0,-2 1 22,-1-2 0,1 1-1,-1-1 1,0-1-1,0 0 1,0 0-1,0 0 1,0-1 0,-1 0-1,1 0 1,-1-1-1,11-9 1,87-87 229,-38 39-114,-7 8 35,72-83 1,-112 110-170,-1 0-1,-2-1 1,0-1-1,-2-1 1,14-39-1,14-51-110,-15 39 31,11-38-61,-39 117 64,1 1-1,-1 0 1,0-1 0,1 1 0,-1 0 0,0-1 0,0 1 0,0-1-1,0 1 1,0 0 0,0-1 0,0 1 0,-1 0 0,1-1 0,0 1 0,-1-1-1,1 1 1,-1 0 0,1 0 0,-2-3 0,1 4 24,1 0-1,0-1 1,-1 1-1,1 0 1,-1 0 0,1 0-1,0-1 1,-1 1-1,1 0 1,-1 0 0,1 0-1,-1 0 1,1 0-1,0 0 1,-1 0 0,1 0-1,-1 0 1,1 0-1,-1 0 1,1 0 0,0 0-1,-1 0 1,1 1-1,-1-1 1,0 0 0,-1 1-25,0 1 1,1-1 0,-1 0-1,0 1 1,1-1 0,-1 1-1,0-1 1,-1 4 0,-15 23-106,0 2 0,2 0 1,-13 37-1,25-60 150,-10 25-10,-55 132 55,54-121 124,-19 86 0,14-14-62,17-89 121,1 1-1,2 35 1,0-57-147,0 0 1,1 0-1,0-1 0,0 1 1,0 0-1,1 0 1,-1-1-1,5 9 1,-5-12-60,0 0 0,-1 0 1,1 0-1,0 0 0,0 0 1,0 0-1,0-1 0,0 1 0,0 0 1,0 0-1,0-1 0,0 1 1,0-1-1,0 1 0,0-1 1,0 1-1,0-1 0,1 0 1,-1 1-1,0-1 0,0 0 0,1 0 1,-1 0-1,0 0 0,0 0 1,0 0-1,1 0 0,-1-1 1,0 1-1,0 0 0,0-1 1,1 1-1,-1-1 0,0 1 0,0-1 1,0 0-1,0 1 0,0-1 1,1-1-1,18-12 101,-1-2 1,-1 0-1,29-32 1,9-9-422,-53 54 189,0 1 0,0-1 0,0 1 0,0 0 0,6-3 0,-9 5 96,1 0 0,-1 0 0,1-1 0,-1 1-1,1 0 1,-1 0 0,1 0 0,-1 0 0,1 0 0,-1 0 0,1 0 0,-1 0 0,1 0-1,-1 0 1,1 0 0,-1 0 0,0 0 0,1 1 0,-1-1 0,1 0 0,0 1 0,-1-1 7,1 1 1,-1-1 0,1 1-1,-1 0 1,1-1 0,-1 1-1,0 0 1,1 0 0,-1-1-1,0 1 1,0 0-1,0 0 1,1-1 0,-1 1-1,0 0 1,0 0 0,0 0-1,0 0 1,-9 100-313,5-77 403,1 1 1,2 0-1,0 0 1,4 25-1,-3-47-49,1 0 0,-1 0 0,1 0 0,0-1 0,0 1 0,0 0 0,0-1 0,0 1 0,1-1 0,-1 0 0,1 1 0,-1-1 0,1 0 0,4 4 0,-5-5-21,0 0-1,0-1 1,1 1-1,-1 0 1,0-1-1,1 1 1,-1-1-1,0 0 1,1 1-1,-1-1 1,1 0-1,-1 0 1,0 0-1,1 0 1,-1 0-1,1 0 1,-1 0-1,1 0 1,-1 0-1,0-1 1,1 1-1,-1-1 1,0 1-1,1-1 1,-1 1-1,0-1 1,0 0-1,1 0 1,-1 0-1,0 1 1,2-3-1,5-5 25,0 1 0,0-2-1,-1 1 1,0-1 0,0 0-1,-1 0 1,7-15 0,3-4 36,-10 19-244,-6 9 162,0 0 0,0 0 0,0 1 0,0-1 0,0 0 0,0 0 0,0 0 0,0 0 0,0 0 0,0 0 0,0 0 0,0 0 0,0 0 0,0 0 0,0 0 0,0 0 0,0 0 1,0 0-1,0 1 0,0-1 0,0 0 0,0 0 0,0 0 0,0 0 0,0 0 0,0 0 0,0 0 0,0 0 0,0 0 0,0 0 0,0 0 0,1 0 0,-1 0 0,0 0 0,0 0 0,0 0 0,0 0 1,0 0-1,0 0 0,0 0 0,0 0 0,0 0 0,0 0 0,0 0 0,0 1 0,0-1 0,0 0 0,0 0 0,1-1 0,-1 1 0,0 0 0,0 0 0,0 0 0,-13 46-533,10-34 501,-1 0 0,-1 15 0,4-22 60,1-1 0,-1 0 0,2 1 0,-1-1 0,0 0 1,1 1-1,0-1 0,0 0 0,0 0 0,2 6 0,-1-5 62,1 0 0,-1 0-1,1 0 1,5 7 0,-7-11-58,0 0 1,0 0 0,0 0-1,0 0 1,0 0-1,0 0 1,1 0 0,-1 0-1,0 0 1,0-1-1,1 1 1,-1-1 0,0 1-1,1-1 1,-1 1-1,0-1 1,1 1 0,-1-1-1,1 0 1,-1 0-1,1 0 1,1 0 0,1-1 31,0 0 0,-1 0 0,1-1 0,0 1 0,-1-1 0,0 0 0,1 0 0,-1 0 0,0 0 0,0 0 0,0-1 0,0 1-1,0-1 1,-1 0 0,1 0 0,2-5 0,2-3 12,0 0-1,-1-1 0,5-16 0,-4 11-22,-1 1 0,-1-1 0,0 0 0,-2-1 0,0 1 0,0-1 0,-1-21 0,-2 34-85,0 0 0,-1 0 0,1 0 0,-1 0 0,0 0 0,0 0 0,-1 0 0,1 0 0,-1 1 0,0-1 0,0 1 0,-1-1 0,0 1 0,1 0 0,-1 0 0,-7-7 0,7 9-2,-1 0 0,1 1 0,-1-1 0,1 1 0,-1 0 0,0 0 0,0 0 0,0 0-1,0 1 1,-7-1 0,4 1-462,19-2 305,61-8 422,-17 1-292,76-1-1,-125 10 43,-1 1 1,1-1 0,0 1 0,-1 0-1,1 1 1,-1 0 0,12 4 0,-15-4 18,0-1 1,-1 0-1,1 1 1,-1 0 0,1-1-1,-1 1 1,0 0-1,0 0 1,0 0-1,0 1 1,0-1-1,0 0 1,-1 1-1,1-1 1,-1 1 0,1 0-1,-1-1 1,0 1-1,0 0 1,1 4-1,4 72 742,-6-79-714,0 1 0,0-1 0,0 0 0,1 1-1,-1-1 1,0 0 0,0 1 0,0-1 0,0 0 0,0 1 0,1-1 0,-1 0-1,0 1 1,0-1 0,0 0 0,1 1 0,-1-1 0,0 0 0,0 0 0,1 1 0,-1-1-1,0 0 1,1 0 0,-1 0 0,0 0 0,1 1 0,-1-1 0,0 0 0,1 0-1,-1 0 1,1 0 0,14-3 133,19-16-274,-28 15 161,-5 3-51,0 0 1,0 1-1,-1-1 1,1 1-1,0-1 1,0 1-1,0 0 1,0-1-1,0 1 1,0 0-1,0 0 1,0-1-1,0 1 1,0 0-1,-1 0 1,1 0-1,0 0 1,0 0-1,1 1 1,0 0-5,-1-1-1,0 1 1,0 0 0,0 0 0,-1 0-1,1 0 1,0 0 0,0 0-1,0 0 1,-1 1 0,1-1 0,-1 0-1,1 0 1,0 2 0,2 7-14,-1 0 0,1-1 0,-2 1 1,1 0-1,-2 0 0,1 0 0,-2 18 1,1 18-99,2-23-299,2 12-1813,-7-14-2218,-1-9 1986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52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755 91 7872,'10'-19'3584,"-2"19"-3104,-13 0-480,10 3-480,4-3-1280,4 8 992</inkml:trace>
  <inkml:trace contextRef="#ctx0" brushRef="#br0" timeOffset="1">1 8 8896,'18'-8'4032,"34"13"-3520,-21-5 800,4 3-832,27 1-128,7 4-224,19-3-128,-9 1 32,-9-1-2144,-13 3 1152,-17-5-4768,-10 2 3200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0:52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33 9056,'-31'-19'4096,"36"11"-3552,0 3-800,8 10 32,5-5-480,8 0 416,-1 3-3232,1 5 1920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1:07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5 300 2304,'-4'-1'6879,"7"-8"-5035,-3 0-141,0 9-1675,0 0 0,0 0 0,0 0 1,0 0-1,0 0 0,0 0 0,0-1 0,0 1 1,0 0-1,0 0 0,0 0 0,0 0 1,0 0-1,5 2 818,-1-1-702,0 1-1,0 0 1,0-1-1,0 0 1,0 0-1,1-1 1,5 1 0,-2-1-89,0-1 1,-1 0 0,1-1 0,-1 0-1,1 0 1,-1 0 0,0-1 0,0 0-1,0-1 1,11-7 0,26-21 303,13-12-126,-17 13-253,-30 23 124,1 0 0,-1-1-1,0 0 1,-1 0 0,11-14-1,-19 21-82,0 1 0,-1 0-1,1 0 1,0 0 0,-1 0-1,1 0 1,-1-1 0,0 1-1,1 0 1,-1 0 0,0-1-1,0 1 1,0 0 0,0 0-1,0-1 1,0 1 0,0 0-1,0 0 1,0-1 0,-1-1-1,0 1 3,0 0-1,0 0 1,0 1-1,0-1 1,0 0-1,-1 0 1,1 1-1,0-1 1,-1 1-1,0-1 1,-1-1-1,-3-1-3,0 1 0,0-1 1,-1 1-1,1 0 0,-1 1 0,-8-3 0,-2 1-143,-1 1-1,1 0 1,-1 2 0,1 0 0,-1 0 0,-30 5-1,33 0-131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3:26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381 24 2144,'0'0'136,"1"0"0,0 0-1,0 0 1,-1 0 0,1-1 0,0 1 0,-1 0 0,1 0-1,0-1 1,-1 1 0,1 0 0,-1-1 0,1 1-1,-1-1 1,1 1 0,-1-1 0,1 1 0,-1-1 0,1 1-1,-1-1 1,1 1 0,-1-1 0,0 0 0,1 1 0,-1-1-1,0 0 1,0 1 0,1-1 0,-1 0 0,0 1-1,0-3 1,3-4 2920,-27 36 1960,-23 18-2542,-5 5-1025,20-12-663,1 1 0,-31 56 1,-35 94 139,59-97-898,34-83-291,1 0 0,0 0 0,1 1 0,0-1 0,1 1 0,0 17 0,1-27-84,0 0 1,0 0 0,0 0 0,1 0-1,-1 0 1,0 0 0,1-1 0,-1 1 0,1 0-1,0 0 1,0 0 0,0-1 0,0 1-1,0 0 1,0-1 0,0 1 0,0-1-1,0 1 1,1-1 0,-1 1 0,1-1-1,-1 0 1,1 0 0,-1 0 0,5 2-1,11 5-2255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3:26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58 163 2912,'-8'-15'352,"5"10"-195,1 1 1,-1-1-1,1 0 0,0 0 1,-2-8-1,-15-67 6019,17 71-5491,2 9-627,0-1 1,0 1-1,-1-1 0,1 0 0,0 1 0,0-1 1,0 0-1,0 1 0,0-1 0,0 0 0,0 1 1,0-1-1,1 1 0,-1-1 0,0 0 1,0 1-1,1-2 0,0-6 742,-1 7-438,0 5 17,-1-1-466,1 0 0,-1 0 0,0 1-1,0-1 1,0 0 0,-2 3 0,-3 14-3255,5-8 1764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3:27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13 4992,'-19'-9'1589,"17"8"-1254,0 0-1,0 1 1,0-1 0,0 1-1,-13 1 5897,18 2-5907,1-1 1,-1 0-1,1 1 1,-1-1-1,0 1 1,0 0-1,4 5 1,3 3 289,181 182 2021,-148-148-2411,85 96 437,-92-97-341,42 68 0,-27-25 592,61 145 0,3 38-144,-112-263-901,1 1-952,0 1 0,0 0 0,-1-1 0,-1 1 0,0 0 0,2 14 0,-4-11-1970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3:28.8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201 56 3712,'8'-11'1221,"-7"11"-1177,-1-1 1,0 1-1,0-1 0,0 1 1,0-1-1,0 1 0,0-1 1,0 1-1,0-1 0,0 1 0,0-1 1,0 0-1,0 1 0,0-1 1,-1 1-1,1 0 0,0-1 0,0 1 1,0-1-1,-1 1 0,1-1 1,0 1-1,-1-1 0,1 1 0,0 0 1,-3-8 3049,3 8-2814,0-1 0,0 0 0,1 0 0,-1 0 0,0 1 0,0-1 0,0 0-1,0 0 1,0 0 0,0 0 0,-1 1 0,1-1 0,0 0 0,0 0 0,-1 1 0,1-1 0,0 0 0,-1 0 0,1 1 0,0-1 0,-1 0 0,-6-7 2695,6 8-2906,1 0 1,-3 2 1387,3-2-1388,0 1 0,-1-1 1,1 0-1,0 0 1,0 0-1,0 0 0,0 1 1,0 1 130,-1 0 0,1 0 0,-1 0 1,1 0-1,0 0 0,0 1 0,0-1 1,1 3-1,0 10 77,-1 23-1,0 1-162,3 18 77,17 177 908,-20-233-1095,3 20 185,2 36-1,-5-51-110,0 0-1,0 0 1,-1 0 0,0-1-1,0 1 1,0 0-1,-1-1 1,0 1-1,0-1 1,0 0 0,-4 6-1,4-8-56,0-1-1,0 0 1,0 0-1,-1 0 0,1 0 1,0 0-1,-1-1 1,1 1-1,-1-1 1,1 1-1,-1-1 1,0 0-1,0 0 0,0 0 1,1 0-1,-1-1 1,-3 1-1,-4 0-8,0 0 0,-1-1 0,-17-1 0,16-1-530,1 1-1,-17-6 0,25 6-166,0 0 0,0 0 0,0 0-1,0 0 1,0-1 0,0 1 0,1-1-1,-1 0 1,0 0 0,1 0 0,0 0 0,-1 0-1,1 0 1,-2-3 0,3 2-508,1 2 955,0 1-1,-1-1 1,1 1-1,0-1 1,0 1-1,0-1 1,1 0-1,-1 1 1,0-1-1,0 1 1,0-1-1,0 1 1,16-11-5042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3:54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586 69 992,'1'2'2159,"-2"-2"-2106,1 0 0,0 0 0,-1 1 0,1-1 0,0 0 0,-1 0 0,1 0 0,0 0 0,-1 1 0,1-1 0,-1 0 0,1 0 0,0 0 0,-1 0 0,1 0 0,-1 0 0,1 0 0,0 0 0,-1 0 0,1 0 0,-1 0 0,1 0 0,0 0 0,-1-1 0,1 1 0,0 0 0,-1 0 0,1 0 0,-44-12 1872,35 10-1678,0 0-1,0-1 1,0 0-1,-13-6 1,15 6-163,0 0 0,0 0 0,0 0-1,-1 1 1,1 0 0,-1 1 0,-9-1 0,-40 7 396,40-4-196,1 0 0,-30 8-1,2 0 333,40-8-615,0 1 0,-1 0 0,1 0 0,0 0 1,0 1-1,0 0 0,1-1 0,-1 1 0,0 0 0,-4 6 1,-6 4-69,9-9 95,1 1 0,0 0 0,0-1-1,0 2 1,-3 5 0,-13 16 93,15-21-28,1 0 0,0 0 0,0 1 0,-6 12 0,8-14-51,-1 1-1,1-1 0,-2 0 1,1 0-1,0 0 0,-1 0 1,0 0-1,-6 4 1,4-2 62,0-1 1,0 1-1,0-1 1,1 2 0,0-1-1,-8 16 1,12-20-112,-1 1 35,1 0 1,0 0-1,1-1 0,-1 1 0,1 0 1,-1 0-1,1 0 0,0 0 0,1 0 1,-1 0-1,2 7 0,0 13-47,-2 139 286,1-158-224,-1-1 1,1 0 0,0 0 0,0 0 0,0 0 0,1 0 0,-1 0 0,1 0 0,4 7-1,23 30 365,-28-40-412,3 4 18,1 0-1,0 0 0,0 0 1,1 0-1,0-1 0,10 7 1,41 15 122,-40-18-216,-3-3 129,0 0 1,1-1 0,-1-1 0,1 0 0,-1-1 0,1-1 0,0 0 0,0-1 0,22-2 0,-10-1-46,-1-2 1,1-1 0,-1 0 0,34-15-1,-37 12 102,0-1 0,26-17 0,-39 21-83,0-1-1,-1 0 0,0-1 1,0 0-1,-1 0 1,14-19-1,0-7 6,-1 0 0,-1-2 0,21-55 0,-30 67-49,-8 18 34,0 0 0,0 0 0,-1-1 0,0 1 0,0-1 0,0 1 0,-1-1 0,1-11 0,-2-12 6,-1-1 1,-6-37 0,6 64-20,0-3 7,0 0-1,0 0 1,-1 1-1,0-1 1,0 0 0,-1 1-1,1 0 1,-1-1 0,-1 1-1,1 0 1,-8-8 0,6 7-4,-1 1 1,0 0 0,0 0 0,-1 0 0,0 1 0,0 0 0,0 0 0,-1 0 0,1 1 0,-1 1 0,0-1 0,0 1 0,-1 0 0,1 1 0,-1 0 0,1 0 0,-1 1-1,1 0 1,-1 1 0,0 0 0,1 0 0,-12 2 0,5 1-26,0 0 0,0 1 0,1 1 0,-1 0 0,-17 9-1,23-9-539,0 0 0,1 1-1,-1 0 1,1 0-1,0 1 1,1 0 0,-1 1-1,-9 13 1,-1 3-2734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06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419 27 2400,'21'-16'6834,"-20"16"-6778,-6-2 183,0 0 0,0 1 0,0-1 0,0 1 0,1 0 0,-2 1 0,-9-1-1,2 1 82,-23 4-1,16 0-136,0 0 1,1 2 0,0 1-1,0 0 1,1 1 0,0 1 0,0 1-1,-23 17 1,23-14 32,2 0 0,0 1 0,-25 28 0,34-33-137,0-1 1,1 2-1,0-1 0,0 1 1,1 0-1,0 0 1,1 1-1,-5 15 1,8-21-39,0-1 0,0 1 0,1-1 0,0 1 0,-1 0 0,2-1 0,-1 1 0,0-1 1,1 1-1,0-1 0,0 1 0,0-1 0,1 1 0,-1-1 0,1 0 0,0 0 1,0 0-1,1 0 0,-1 0 0,1 0 0,0-1 0,0 1 0,0-1 0,0 0 0,1 0 1,-1 0-1,1 0 0,0 0 0,0-1 0,7 4 0,3-1 60,0 0-1,1-1 1,-1 0-1,23 2 0,62 1 254,-91-6-319,39 0 122,60-5 0,-37-2-77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3:29.2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36 7712,'-12'-16'7200,"20"21"-5824,1-5 1695,4 0-1759,13 0 992,5 0-1344,8-5-128,1 1-512,9-4-96,-5 5-128,8-2-2016,-4 5 1024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3:31.1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42 107 2912,'-29'5'7661,"27"-6"-7285,1 1-138,1 0-1,-1-1 1,0 1-1,1 0 1,-6-4 2137,6 3-2137,-1 1-1,0-2 1,1 2-145,0-1-1,0 1 1,0-1 0,0 1 0,0 0-1,0-1 1,0 1 0,0-1-1,0 1 1,0 0 0,0-1 0,1 1-1,-1-1 1,0 1 0,0 0-1,0-1 1,1 1 0,-1-1 0,0 1-1,0 0 1,1-1 0,2-2 126,0 0 0,1 0 0,-1 1 0,7-5 1,-2 3 325,13-11 229,-9 6-535,0 0 0,1 1 0,0 1 0,1 0 0,19-8 0,-30 15-176,0-1-1,0 1 1,0 0-1,1 0 1,-1 0-1,0 0 1,0 1 0,0-1-1,0 1 1,0 0-1,1 0 1,-1 0-1,-1 0 1,1 0 0,0 1-1,0-1 1,0 1-1,4 3 1,4 4 332,0 1 1,18 20-1,-27-28-311,6 7 219,1 0 0,0 0 0,1-1 1,11 8-1,-14-12-130,-1 0 1,1-1-1,0 0 1,0 0-1,0-1 1,0 0-1,1 0 0,10 1 1,12-1 263,-1-2 0,51-5 1,-69 4-439,0-1 0,-1 0 0,1 0 1,-1-1-1,14-5 0,-18 5-1110,0 0 0,0-1 0,0 0-1,0 0 1,7-6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3:31.9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22 299 4480,'-22'2'5341,"27"1"-3520,-3-2-1606,-1 0 0,1 0-1,0-1 1,-1 1-1,1 0 1,0-1 0,0 1-1,0-1 1,-1 0-1,1 1 1,0-1 0,0 0-1,0 0 1,0 0-1,-1-1 1,4 1 0,-1-1-14,-1 0 1,0-1 0,0 1-1,0 0 1,0-1-1,-1 0 1,1 0 0,4-3-1,1-3 24,0 0 0,0-1-1,-1 0 1,8-14 0,3-8-23,24-59 1,-16 33 74,-25 53-207,2-1 53,0-1-1,-1 1 1,0-1 0,0 1-1,0-1 1,-1 0-1,2-9 1,-10 53 960,-44 218 870,43-224-1762,-51 236 817,45-185-710,-4 103 1,16-163-318,1-19-172,0 1 1,1 0-1,0-1 1,0 1-1,0 0 1,0 0 0,1-1-1,1 9 1,-2-12 71,0-1 0,1 0 0,-1 1 0,0-1 0,0 1-1,0-1 1,1 0 0,-1 1 0,0-1 0,1 0 0,-1 0 0,0 1 0,0-1 0,1 0 0,-1 0 0,0 1 0,1-1 0,-1 0 0,1 0 0,-1 0 0,0 0 0,1 1 0,-1-1 0,1 0 0,-1 0 0,0 0 0,1 0 0,-1 0 0,1 0 0,-1 0 0,1 0 0,-1 0 0,0 0 0,1 0 0,-1 0 0,1-1 0,-1 1 0,0 0 0,1 0 0,-1 0 0,0-1 0,1 1 0,0 0 0,15-14-2608,-13 11 1715,19-14-1553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3:32.3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 46 5056,'0'-5'528,"0"-16"617,0 20-982,0 0-1,0 0 1,0 0 0,-1 0-1,1 1 1,0-1-1,0 0 1,-1 0 0,1 0-1,-1 0 1,1 0-1,-1 0 1,1 1-1,-1-1 1,1 0 0,-1 0-1,0 1 1,0-2-1,0 2-30,0 0 0,0 0-1,0 0 1,0 0 0,0 0-1,0 0 1,0 1 0,0-1-1,0 0 1,0 1 0,0-1-1,0 0 1,0 1 0,0-1-1,0 1 1,0-1 0,0 1-1,-1 1 1,0-1 182,-3 3 88,-1 1 0,1-1 0,0 1 0,0 0 0,0 0 0,-6 11-1,-21 36 1285,27-43-1401,-4 8 46,1 1 0,0 0-1,1 0 1,1 0 0,1 1 0,-3 21-1,5-12 41,0 1-1,2-1 1,3 42-1,-1-58-282,1 0 0,0 0 0,1 0 0,0-1 0,1 0-1,0 1 1,1-1 0,0-1 0,12 19 0,-14-24-36,1 0 0,0-1 0,0 1 0,0-1 0,0 0 0,1 0 0,0-1 0,0 0 0,7 5 0,-8-6-8,1-1 1,-1 1-1,0-1 1,1 0-1,-1 0 1,0 0-1,1-1 1,-1 1-1,1-1 1,-1 0-1,1-1 1,-1 1-1,8-2 1,-5 0-9,0 0 1,0-1 0,0 0 0,0 0 0,0-1 0,-1 1-1,0-1 1,0-1 0,9-7 0,-3 1 23,0-1 0,-1-1 0,10-14 0,2-9-66,-1-1 1,-2-1 0,16-41-1,-25 53-57,-1 0 0,10-40 0,-17 53 43,-1 0-1,0 0 1,-1 0 0,0-1-1,-1 1 1,-1 0 0,-2-18-1,2 27-7,1 1-1,-1 0 0,0 0 0,-1-1 0,1 1 1,0 0-1,-1 0 0,0 0 0,1 0 0,-1 1 1,0-1-1,-1 0 0,1 1 0,0 0 0,-1-1 1,1 1-1,-1 0 0,0 0 0,-4-2 0,3 2-36,0 1-1,-1-1 1,1 1-1,-1-1 1,0 2-1,1-1 1,-1 0-1,0 1 1,1 0-1,-1 0 1,0 0-1,1 1 1,-8 1-1,1 1-349,0 0 0,0 1 1,0 0-1,1 1 0,0 0 0,-12 8 0,15-9-398,1 1 0,-1-1 0,1 2 0,0-1 0,1 1 0,-1 0 0,1 0 0,0 0 0,-6 12 0,5 2-1683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3:32.7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91 34 6880,'-19'-23'2229,"19"23"-2198,0 0 1,0-1-1,0 1 1,0 0-1,0 0 1,-1-1-1,1 1 0,0 0 1,0 0-1,0-1 1,-1 1-1,1 0 1,0 0-1,0 0 0,-1 0 1,1-1-1,0 1 1,0 0-1,-1 0 1,1 0-1,0 0 0,0 0 1,-1 0-1,1 0 1,0 0-1,-1 0 1,1 0-1,-2 0 176,0 0-1,0 0 1,0 1 0,0-1 0,1 1-1,-1-1 1,0 1 0,0 0-1,0 0 1,1-1 0,-1 1 0,1 1-1,-1-1 1,1 0 0,-1 0-1,1 0 1,-1 1 0,1-1 0,0 1-1,0-1 1,0 1 0,0 0-1,0-1 1,-1 5 0,-4 7 254,1 2 1,1-1-1,1 0 0,0 1 1,0 0-1,2 0 0,0-1 1,1 20-1,1-17-281,0 1 0,2-1 1,0 1-1,1-1 0,1 0 0,12 28 0,-12-36-83,-1 0 1,2 0-1,-1-1 1,2 1-1,-1-2 1,1 1-1,0-1 1,0 0-1,1 0 1,0-1-1,0 0 0,0 0 1,18 8-1,-18-10-9,0-1-1,0 0 0,0-1 0,0 1 0,0-1 0,0-1 0,1 0 1,-1 0-1,1-1 0,-1 0 0,1 0 0,-1-1 0,0 0 1,1 0-1,-1-1 0,0 0 0,10-4 0,-8 2-13,-1-1 0,0 0 0,0 0 0,0-1 0,-1 0 0,0 0 0,0-1 1,0 0-1,8-11 0,-12 13-43,0-1 0,0 0 1,0 0-1,-1 0 1,0 0-1,0-1 0,-1 1 1,1-1-1,-1 1 1,-1-1-1,1 0 0,-1 0 1,-1 0-1,1 0 1,-1-7-1,-2-4-66,0 0 0,-1 0 0,-1 0 0,0 0 0,-2 1-1,-7-18 1,9 25-132,-1 1-1,0-1 1,-1 1-1,0 0 1,0 0-1,-1 0 1,0 1-1,-1 0 1,0 1-1,0-1 1,-13-8-1,16 13-191,0 1 0,0-1 0,0 1 0,0 0 0,-1 0 0,1 1 0,0 0 1,-1 0-1,1 0 0,-11 0 0,14 1 79,0 0 1,-1 0-1,1 0 1,0 1-1,-1-1 0,1 1 1,0-1-1,0 1 1,-1 0-1,1 0 1,0 0-1,0 0 1,0 0-1,0 0 0,0 1 1,0-1-1,1 0 1,-1 1-1,0 0 1,1-1-1,-1 1 1,1 0-1,-1 0 1,1 0-1,0 0 0,0 0 1,-1 3-1,1-1-462,0 0 0,0-1 0,0 1 0,1 0-1,-1 7 1,4 24-2191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3:33.4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22 422 5152,'-18'10'1648,"17"-10"-1636,1 0 0,0 0 0,0 0 0,0 0 0,0 0 0,0 0 0,-1 0 0,1 0 0,0 0 0,0 0 0,0 0 0,0 0 0,0 0 0,0 0 0,-1 0 0,1 1 0,0-1 0,0 0 0,0 0 0,0 0 0,0 0 0,0 0 0,0 0 0,0 0 0,0 1 0,0-1 0,0 0 0,-1 0 0,1 0 1,0 0-1,0 0 0,0 0 0,0 1 0,0-1 0,0 0 0,0 0 0,0 0 0,0 0 0,0 0 0,0 1 0,0-1 0,0 0 0,0 0 0,0 0 0,1 0 0,-1 0 0,0 1 0,0-1 0,0 0 0,0 0 0,0 0 0,0 0 0,0 0 0,0 0 0,2 5-27,-1-3 329,0 1 0,0-1 0,0 1 0,0-1 0,1 1 0,-1-1 0,1 0 0,0 1 0,-1-1 0,1 0 0,0 0 0,0 0 0,0 0 0,0-1 0,1 1 0,-1-1 0,3 2 0,-1-1-76,0-1-1,0 0 0,0 0 1,0 0-1,0-1 0,1 0 1,-1 1-1,0-1 0,0-1 1,0 1-1,0-1 0,1 1 1,-1-1-1,0 0 0,0-1 0,-1 1 1,1-1-1,0 1 0,0-1 1,-1 0-1,1-1 0,-1 1 1,1-1-1,-1 1 0,3-4 1,10-12 186,-1 0 0,0 0 1,-2-1-1,16-30 0,-11 19-97,58-108 1150,-13 22-634,-59 110-767,-2 0-16,1 1 0,0 1-1,0-1 1,1 0 0,-1 1 0,1 0-1,6-6 1,-9 9-55,-1 1-1,0 0 1,0 0-1,1 0 1,-1 0-1,0 0 0,1-1 1,-1 1-1,0 0 1,1 0-1,-1 0 1,0 0-1,0 0 1,1 0-1,-1 0 1,0 0-1,1 0 0,-1 0 1,0 0-1,1 0 1,-1 0-1,0 0 1,1 0-1,-1 1 1,0-1-1,1 0 1,-1 0-1,0 0 0,1 1 1,6 9 84,1 17-13,-3 42-19,-3 0 0,-8 80 0,6-131-7,-2 1 1,-1-1 0,0 0-1,-1 0 1,-1 0 0,-1 0-1,-8 19 1,12-33-23,-1 0 0,1-1 0,-1 1 0,0 0 1,0-1-1,0 1 0,0-1 0,-7 5 0,7-5-25,1-1-18,1-1 1,-1 1-1,1-1 1,-1 0-1,0 1 1,0-1-1,0 0 0,0 0 1,1 0-1,-1 0 1,-1-1-1,1 1 1,0 0-1,0-1 0,0 0 1,0 1-1,0-1 1,0 0-1,-1 0 1,1 0-1,0 0 0,0 0 1,0-1-1,0 1 1,-4-2-1,1 0-114,0 0 1,1-1-1,-1 0 0,1 1 0,-1-2 0,1 1 0,0 0 1,0-1-1,1 0 0,-1 0 0,1 0 0,-4-6 1,-4-5 40,2-1 1,-9-20 0,18 36 84,-1-2 82,0 1 0,0-1 0,0 1 0,1-1 0,-1 1 0,1-1 0,-1 1 0,1-1 0,-1 0 0,1 1 0,0-3-1,6 0 1010,9 5-549,83 21 822,-31-5-1053,90 23-47,-91-17-3028,-35-11 1113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3:35.0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2 558 3328,'0'1'55,"0"-1"0,0 0 0,0 0 1,-1 1-1,1-1 0,0 0 0,0 0 0,0 1 1,0-1-1,0 0 0,0 1 0,0-1 0,0 0 1,0 0-1,0 1 0,0-1 0,0 0 0,0 1 1,0-1-1,0 0 0,0 1 0,0-1 0,0 0 1,1 0-1,-1 1 0,0-1 0,0 0 0,0 0 1,0 1-1,1-1 0,-1 0 0,0 0 0,1 1 1,12 6 2054,-9-5-1523,1-1 0,0 0 0,0 0 0,6 0 0,-1-2 44,0-1-1,0 0 0,0-1 0,0 0 0,18-8 0,-13 5-240,18-9 335,0-1 1,35-24-1,-48 26-644,0-1 0,-1 0 0,0-2 0,-2 0 0,0-1 0,-1-1 0,0 0 0,14-25 0,-7 4 50,-1-1 0,-2-1 0,21-63 0,-41 102-126,8-20 33,-8 22-37,0 0 1,1 0-1,-1 0 1,0 0-1,0 0 1,0-1-1,0 1 1,0 0-1,0 0 1,0 0-1,0 0 1,0 0-1,0 0 1,-1 0-1,1 0 1,0 0-1,-1-1 0,-2 7 10,-24 53 353,2 2 0,3 1 0,-19 88 0,39-139-264,0 0 1,1 0-1,1 0 0,-1 0 1,3 20-1,-1-27-79,-1 0 0,1 1 0,0-1 0,0 0 0,0 1 1,0-1-1,0 0 0,1 0 0,-1 0 0,1 0 0,0 0 0,0-1 1,0 1-1,1 0 0,-1-1 0,0 0 0,1 1 0,0-1 0,-1 0 0,1 0 1,3 1-1,-2-1-15,0 0 1,0-1 0,0 0 0,0 0-1,0 0 1,0 0 0,0-1-1,0 1 1,0-1 0,0 0 0,0 0-1,0-1 1,0 1 0,0-1-1,8-2 1,-6 0 7,0 1-1,1-2 0,-1 1 1,-1 0-1,1-1 0,0 0 1,-1-1-1,9-8 1,-1-2 0,0-1 0,-1-1 1,-1 0-1,0-1 1,10-23-1,50-137 169,-22 49 141,-38 99-182,-9 22 90,-6 19 237,-4 15 14,1 1 1,2 0 0,-4 43-1,7-48-172,-1 7-84,1-1 1,1 1-1,4 28 1,-2-46-159,0 0 0,1-1 0,0 1 0,1-1 0,1 1 0,-1-1 0,2 0 0,-1 0 0,1 0 0,12 16 0,-14-23-109,0 1 0,0-1 0,0 0 0,0-1-1,1 1 1,-1 0 0,1-1 0,-1 0 0,1 0 0,0 0 0,0 0-1,0-1 1,0 1 0,0-1 0,0 0 0,1 0 0,-1-1-1,0 1 1,0-1 0,1 0 0,5-1 0,0 0-958,1-1-1,-1 0 1,1-1 0,-1 0 0,0-1 0,0 0-1,12-7 1,8-6-3386,-3 1 1462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3:35.6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4 9152,'-3'-3'1887,"2"3"-1797,1-1 0,0 1-1,0 0 1,-1 0 0,1 0 0,0 0 0,0 0 0,0 0 0,-1 0-1,1 0 1,0 0 0,0 0 0,-1 0 0,1 0 0,0 0 0,-1 1 0,1 8 1800,0 5 47,-9 91 3381,-1 7-3287,-16 82 39,26-194-2067,-1 6 75,1 0 1,-1 0 0,1-1-1,0 1 1,0 0-1,1 0 1,-1-1 0,1 1-1,3 9 1,-4-15-73,0 1 1,0-1-1,0 0 0,0 0 1,0 1-1,0-1 0,0 0 1,0 0-1,1 1 0,-1-1 1,0 0-1,0 0 0,0 1 1,0-1-1,0 0 1,1 0-1,-1 1 0,0-1 1,0 0-1,0 0 0,1 0 1,-1 1-1,0-1 0,0 0 1,0 0-1,1 0 0,-1 0 1,0 0-1,0 0 0,1 1 1,-1-1-1,0 0 1,1 0-1,-1 0 0,0 0 1,0 0-1,1 0 0,-1 0 1,0 0-1,0 0 0,1 0 1,-1 0-1,0 0 0,1 0 1,-1-1-1,0 1 0,0 0 1,1 0-1,-1 0 1,0 0-1,0 0 0,1-1 1,-1 1-1,0 0 0,0 0 1,0 0-1,0-1 0,1 1 1,15-23 13,52-122-297,-23 46 63,-35 79 173,-2 1 69,2-1 1,1 1-1,0 1 1,22-27-1,-33 45-22,0 0 0,0-1 0,1 1 0,-1-1 0,0 1 0,0 0-1,1 0 1,-1-1 0,0 1 0,1 0 0,-1-1 0,0 1 0,1 0 0,-1 0-1,1 0 1,-1-1 0,0 1 0,1 0 0,-1 0 0,1 0 0,-1 0 0,0 0 0,1 0-1,-1 0 1,1 0 0,-1 0 0,1 0 0,-1 0 0,0 0 0,1 0 0,-1 0 0,1 0-1,-1 1 1,1-1 0,-1 0 0,0 0 0,1 0 0,-1 1 0,0-1 0,1 0 0,-1 0-1,0 1 1,1-1 0,-1 0 0,0 1 0,1-1 0,-1 1 0,1 1 25,0 0 0,0 1 0,0-1 0,0 1-1,0-1 1,-1 1 0,1-1 0,-1 1 0,1 2 0,-2 21 159,0-1 0,-2 0-1,-1 0 1,-9 32 0,-2 16 114,2-10-5,13-61-287,0-1 0,0 1 0,-1 0 0,1-1 0,0 1 0,1 0 0,-1-1 0,0 1 0,0-1 0,1 3 0,-1-4-9,0 1 1,1-1-1,-1 1 0,0-1 1,0 0-1,1 1 0,-1-1 1,0 1-1,1-1 0,-1 0 1,0 1-1,1-1 0,-1 0 0,0 0 1,1 1-1,-1-1 0,1 0 1,-1 0-1,1 1 0,-1-1 1,1 0-1,-1 0 0,0 0 1,1 0-1,-1 0 0,1 0 1,-1 0-1,1 0 0,-1 0 1,1 0-1,-1 0 0,1 0 1,-1 0-1,1 0 0,-1 0 1,1 0-1,-1-1 0,1 1 0,5-3 3,0-1 0,-1 1-1,1-1 1,5-5-1,0 0 5,27-21-11,37-28-59,-65 52 16,0-1 0,1 2 0,0-1 0,0 1 0,18-5-1,-25 9 62,0 0 0,1 1-1,-1-1 1,0 1-1,1 0 1,-1 0-1,0 1 1,0-1-1,1 1 1,-1 0-1,0 0 1,0 1 0,0-1-1,0 1 1,0-1-1,0 1 1,-1 1-1,1-1 1,0 0-1,-1 1 1,0 0-1,1 0 1,-1 0 0,-1 0-1,4 4 1,3 4 140,-1 1 0,-1 0 0,0 0 0,-1 1 1,0-1-1,6 21 0,-4-7 283,7 36 0,-9-16-857,-6-36-825,0 1 0,-2 12-1,1-7-1141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3:59.7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358 186 3072,'-5'-6'3125,"5"5"-2918,1 0-1,-1-1 0,0 1 1,0-1-1,0 1 0,0-1 1,0 0-1,0 1 0,0-1 1,0 1-1,0-1 1,-1 1-1,1 0 0,-1-1 1,0-2-1,-1 0 135,2 0-242,-1 0 0,-1 1 1,1-1-1,0 0 1,-1 0-1,0 1 0,0-1 1,0 1-1,0-1 1,-1 1-1,1 0 0,-1 0 1,0 0-1,0 1 1,0-1-1,0 0 0,0 1 1,-1 0-1,1 0 1,-1 0-1,1 0 0,-7-2 1,6 3-35,-1 0 1,0 0-1,0 0 1,0 1-1,0-1 1,0 1-1,0 0 1,0 1-1,0-1 1,1 1-1,-1 0 1,0 0-1,0 1 1,1-1-1,-1 1 1,0 0-1,1 0 1,-5 3-1,-2 3 37,0 0-1,0 1 0,1 0 0,0 0 1,1 1-1,-13 16 0,17-19-41,0 1 0,0-1-1,1 1 1,-1 0 0,2 1-1,-1-1 1,1 1 0,1-1-1,0 1 1,-2 14 0,4-18-31,0 1 1,1-1 0,-1 0 0,1 1 0,1-1-1,-1 0 1,1 0 0,0 0 0,0 0-1,0 0 1,1 0 0,-1-1 0,1 1 0,1-1-1,-1 0 1,4 5 0,1-1 119,0 0-1,0-1 1,1 0-1,0 0 1,0 0 0,18 8-1,-16-10 32,0 0 1,13 3-1,-20-7-107,-1 0 0,0 0 1,1 0-1,-1-1 0,0 0 1,1 0-1,-1 1 0,1-2 0,-1 1 1,1 0-1,-1-1 0,4-1 0,-7 2-65,0 0-1,0 0 0,0 0 1,0 0-1,1 0 0,-1 0 1,0 0-1,0-1 0,0 1 1,0 0-1,0 0 0,0 0 1,0 0-1,0 0 0,0-1 1,0 1-1,0 0 1,0 0-1,0 0 0,0 0 1,0-1-1,0 1 0,0 0 1,0 0-1,0 0 0,0 0 1,0-1-1,0 1 0,0 0 1,0 0-1,0 0 0,0 0 1,0 0-1,0-1 0,0 1 1,0 0-1,0 0 0,0 0 1,-1 0-1,1 0 0,0-1 1,0 1-1,0 0 0,0 0 1,0 0-1,0 0 0,-1 0 1,1 0-1,0 0 0,0 0 1,0 0-1,0 0 0,-1 0 1,1 0-1,-9-6-133,9 6 136,-7-2-83,0 1 0,0 0-1,0 1 1,0-1-1,0 1 1,0 1 0,0-1-1,0 1 1,0 0 0,-9 4-1,14-5 60,-7 3-11,0-1-1,0 2 1,0 0-1,0 0 1,0 0-1,1 1 1,0 0 0,0 1-1,0 0 1,0 0-1,1 1 1,0-1-1,1 2 1,0-1 0,0 1-1,0 0 1,1 0-1,0 0 1,0 1-1,1 0 1,1 0-1,-6 18 1,6-17 57,1 0 0,0 0 0,0 0 1,1 0-1,1 0 0,-1 0 0,2 0 0,-1 0 1,2 1-1,-1-1 0,1-1 0,1 1 0,0 0 0,0 0 1,1-1-1,0 0 0,0 0 0,1 0 0,0 0 0,1-1 1,12 14-1,-7-11 86,1 0 1,0-1-1,1-1 0,0 0 1,1 0-1,0-2 1,0 0-1,0 0 0,25 7 1,-35-13-95,0 1 0,1-1-1,-1 0 1,0-1 0,0 1 0,1-1 0,-1 0 0,0 0 0,0 0 0,1-1 0,-1 1 0,0-1-1,0 0 1,0 0 0,0 0 0,0-1 0,0 0 0,0 0 0,0 0 0,-1 0 0,1 0 0,-1-1-1,1 1 1,-1-1 0,0 0 0,4-4 0,12-19-94,0-1 1,17-33-1,9-14 87,-2 18-195,3 1 1,83-78-1,-112 114 147,0-1 0,-2-1 1,21-35-1,-30 44 40,0 1-1,-1-2 1,-1 1-1,0 0 1,5-25-1,-6 12-37,0 0-1,-1-28 1,-2 48-7,0-1-1,0 1 1,-1 0 0,1 0 0,-1-1 0,-1 1 0,1 0 0,-5-9-1,6 14 22,0-1 0,0 1 0,0 0 0,-1 0 0,1-1 0,0 1 0,-1 0 0,1 0 0,0-1 0,0 1 0,-1 0 0,1 0 0,0 0 0,-1-1 0,1 1 0,-1 0 0,1 0 0,0 0 0,-1 0 0,1 0 0,0 0 0,-1 0 0,1 0 0,-1 0 0,1 0 0,0 0 0,-1 0 0,1 0 0,0 0 0,-1 0 0,1 0 0,0 0 0,-1 1 0,1-1 0,-1 0 0,1 0 0,0 0 0,0 1 0,-1-1 0,1 0 0,0 0 0,-1 1 0,1-1 0,0 0 0,0 1 0,-1-1 0,-13 19-423,13-17 419,-148 267-616,60-34 811,17 3-143,44-144 30,8-19 192,-8 27 626,25-95-695,1 0-1,0 0 1,1 0 0,-1 10-1,2-16-181,0-1-1,0 0 1,0 0 0,0 0-1,0 0 1,0 0 0,0 0-1,0 0 1,0 0 0,0 0-1,0 1 1,0-1-1,0 0 1,0 0 0,1 0-1,-1 0 1,0 0 0,0 0-1,0 0 1,0 0 0,0 0-1,0 0 1,0 0-1,0 0 1,0 0 0,1 0-1,-1 0 1,0 0 0,0 0-1,0 0 1,0 0 0,0 0-1,0 0 1,0 0 0,0 0-1,1 0 1,-1 0-1,0 0 1,0 0 0,0 0-1,0 0 1,0 0 0,0 0-1,0 0 1,0 0 0,0 0-1,0-1 1,1 1-1,-1 0 1,0 0 0,0 0-1,0 0 1,0 0 0,0 0-1,0 0 1,0 0 0,0 0-1,0-1 1,0 1 0,0 0-1,0 0 1,0 0-1,19-29-169,1 1-1,31-32 1,-48 56 143,30-33-64,92-118 40,44-96-230,-127 185 347,36-77 1,-60 103-81,-1-1 0,-2-1 0,13-57 0,6-49-374,-33 130-156,-1 18 535,0 0-1,0 0 1,0 0 0,0 0-1,0 0 1,0 0 0,0 1-1,0-1 1,0 0 0,0 0-1,0 0 1,0 0-1,0 0 1,0 0 0,0 0-1,0 0 1,0 0 0,0 0-1,0 0 1,0 0 0,0 0-1,0 0 1,0 0-1,0 0 1,0 0 0,0 0-1,0 0 1,0 0 0,0 0-1,0 0 1,0 0 0,0 0-1,-1 0 1,1 0 0,0 0-1,0 0 1,0 0-1,0 0 1,0 0 0,0 0-1,0 0 1,0 0 0,0 0-1,0 0 1,0 0 0,0 0-1,0 0 1,0 0-1,0 0 1,0 0 0,0 0-1,0 0 1,0-1 0,0 1-1,0 0 1,0 0-1,-2 11-257,-3 45-115,-1 13 356,-30 104 207,26-130-172,-19 77 266,-5-1 1,-5-2 0,-80 163 0,86-210-38,-59 105 647,88-169-845,-15 22 553,18-27-579,1 0-1,-1-1 1,1 1 0,-1 0-1,0 0 1,0 0-1,1-1 1,-1 1-1,0 0 1,0-1 0,0 1-1,0-1 1,0 1-1,0-1 1,0 1-1,0-1 1,0 1 0,0-1-1,0 0 1,0 0-1,0 0 1,-1 1-1,1-3-67,1 1 0,-1-1-1,0 1 1,1 0-1,-1-1 1,1 1-1,-1-1 1,1 1 0,0-1-1,0 0 1,0 1-1,0-1 1,0 1 0,0-3-1,0 2 7,1-4 0,0-1-1,0 1 1,0 0-1,1 0 1,0 0-1,0 0 0,1 0 1,-1 1-1,1-1 1,1 1-1,-1-1 1,1 1-1,0 0 0,8-8 1,1 0 12,0 1 1,1 1-1,0 0 0,19-11 1,53-25-136,-55 32 90,-1-1 0,-1-2 0,43-34 0,-32 15 114,-3-2 1,41-53-1,-17 19-34,36-48 346,-95 119-349,2-4 13,1-1-1,-1 0 1,0 0-1,4-12 0,-7 18-9,0-1-1,-1 1 0,0 0 1,1-1-1,-1 1 0,0 0 0,0-1 1,1 1-1,-1-1 0,0 1 0,0 0 1,-1-1-1,1 1 0,0 0 0,0-1 1,-1 1-1,1 0 0,-1-1 1,1 1-1,-1 0 0,1-1 0,-1 1 1,0 0-1,0 0 0,1 0 0,-1 0 1,0 0-1,0 0 0,0 0 1,0 0-1,-1 0 0,1 0 0,0 1 1,0-1-1,-2-1 0,-1 1-22,1 0-1,-1-1 1,0 1-1,0 0 1,0 1-1,0-1 1,0 1 0,0-1-1,0 1 1,0 1-1,0-1 1,0 0-1,0 1 1,0 0 0,1 0-1,-1 0 1,0 0-1,0 1 1,1 0-1,-1-1 1,1 1-1,-1 1 1,-4 3 0,1-1 31,1 1 0,-1 0 0,1 0 0,1 0 1,-1 1-1,1 0 0,0 0 0,0 1 0,-6 15 0,7-13 0,0 1-1,1 0 0,0 0 0,1 0 0,0 0 0,1 0 0,0 0 0,0 0 0,2 1 0,-1-1 0,1 0 0,4 16 0,-3-21 40,-1 0-1,1 0 1,0-1 0,1 1-1,0 0 1,0-1 0,0 0-1,0 1 1,1-1 0,0-1-1,0 1 1,0 0 0,0-1-1,1 0 1,0 0 0,0 0-1,0-1 1,0 0 0,0 0-1,1 0 1,-1 0 0,1-1-1,11 3 1,-3-2 26,1-1 0,0 0 0,-1-1 0,1 0-1,0-1 1,-1-1 0,1-1 0,0 0 0,-1-1 0,0 0 0,1-1 0,22-10 0,-10 2-46,-1-2 0,0-1 0,-1-1 1,-1-1-1,29-26 0,34-23-153,-86 65 118,-1 1-11,1-1-1,-1 1 1,1 0 0,-1-1 0,1 1-1,-1 0 1,1-1 0,0 1-1,-1 0 1,1 0 0,0-1 0,-1 1-1,1 0 1,0 0 0,-1 0 0,1 0-1,0 0 1,0 0 8,-1 0 0,0 1 1,1-1-1,-1 0 0,0 0 0,1 0 0,-1 1 1,0-1-1,0 0 0,1 0 0,-1 1 1,0-1-1,0 0 0,0 0 0,1 1 0,-1-1 1,0 0-1,0 1 0,0-1 0,0 0 0,0 1 1,1 0-1,-1 24-88,-1-21 109,-15 98 104,10-75-31,2 0-1,-3 45 1,7-70-64,0 0-1,0 0 1,0-1 0,0 1 0,1 0-1,-1 0 1,1 0 0,-1 0 0,1 0-1,0 0 1,0-1 0,-1 1 0,1 0-1,0 0 1,1-1 0,-1 1 0,3 2 0,-3-3 3,0 0 0,0-1 0,1 1 0,-1 0 0,0-1 0,0 1 0,1-1 0,-1 1 0,1-1 0,-1 0 0,0 0 0,1 1 1,-1-1-1,1 0 0,-1 0 0,0 0 0,1-1 0,-1 1 0,1 0 0,-1 0 0,0-1 0,1 1 0,-1-1 0,2 0 0,9-5 14,0 0 0,0-1-1,0-1 1,-1 0 0,0 0 0,-1-1-1,0-1 1,0 0 0,13-18-1,4-10 123,34-63-1,-35 56-57,55-102-978,-78 141 754,3-2 466,-2 4-290,-1 0 1,0 0-1,1-1 0,-2 1 0,5-8 0,1-3 148,14-16-18,-14 22-208,-2 0 0,1-1-1,-1 0 1,6-14 0,-5 5-92,-1-1 1,-1-1-1,0 1 0,-2-1 1,2-34-1,-7 9-242,2 45 332,0 0-1,0 1 1,0-1 0,-1 0 0,1 1 0,0-1 0,0 0 0,0 1 0,0-1-1,-1 0 1,1 1 0,0-1 0,0 1 0,-1-1 0,1 0 0,-1 1 0,1-1-1,0 1 1,-1-1 0,0 0 0,1 2-4,-1-1 0,0 0 0,1 0-1,-1 0 1,1 0 0,-1 1 0,1-1 0,-1 0 0,1 0 0,-1 1-1,1-1 1,-1 1 0,1-1 0,0 0 0,-1 1 0,1-1-1,0 1 1,-1-1 0,1 1 0,0-1 0,-1 1 0,1-1 0,0 1-1,0-1 1,-1 1 0,1-1 0,0 1 0,-14 32 117,1 1 0,1 0 0,3 1 0,0-1 0,2 2 0,2-1 0,-1 41 0,5-23-1,2 1 0,3-1 0,2 1 0,2-1 0,25 84 0,-26-114-623,5 19-1801,-9-13-3355,-26-44-3534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00.1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51 9376,'-8'-19'4256,"34"15"-3680,-8 0 1280,3 0-1121,27-4 481,4 5-704,23-5-224,4 8-192,1 0-160,-11 8 32,-2-5-3711,-10 5 2047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07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338 648 2976,'-1'-1'199,"0"-1"0,0 1 0,0 0 0,0-1 0,0 1 0,0 0 0,0-1 0,0 1 0,0 0 0,-1 0 0,1 0 0,0 0 0,-1 0 0,1 0 0,-1 1 0,-1-2 0,-2 1 176,0 0-1,1 0 1,-1 0-1,-7 0 0,8 1-371,-12-1 184,0 1 0,0 0-1,0 2 1,0-1 0,0 2-1,0 0 1,0 1 0,1 1-1,-1 0 1,1 1 0,1 1-1,-29 16 1,40-20-182,-1-1 0,1 1 1,-1 0-1,1-1 0,0 2 0,0-1 0,0 0 0,0 0 1,0 1-1,1 0 0,0-1 0,0 1 0,0 0 1,0 0-1,0 0 0,1 1 0,0-1 0,0 0 0,0 0 1,0 1-1,1-1 0,0 0 0,0 1 0,0-1 1,0 1-1,0-1 0,1 0 0,0 1 0,0-1 0,0 0 1,1 0-1,-1 0 0,1 0 0,3 6 0,-3-8 47,-1 1-1,1 0 0,0-1 1,0 1-1,0-1 0,0 0 1,0 1-1,1-1 1,-1 0-1,1 0 0,-1-1 1,1 1-1,0 0 0,0-1 1,3 2-1,-2-2 16,0 0 1,1 0-1,-1 0 0,1-1 1,-1 0-1,1 1 0,-1-2 0,1 1 1,6-1-1,2-2 129,-1-1-1,1 0 1,-1 0-1,-1-1 1,1-1 0,15-9-1,-11 6-31,-1-1 0,0 0 0,0-1-1,-1-1 1,-1 0 0,16-19 0,-16 13-92,-1-1 1,-1 0-1,-1-1 1,-1 0-1,0 0 1,11-43-1,-6 2 37,7-74 0,-8-19-287,-13 128 18,-2 0 1,0 1 0,-11-50-1,3 49-453,10 25 565,-1 0 0,1 0 0,0 0 0,-1 0 0,1 1 0,-1-1 0,1 0 0,-1 0 0,0 1-1,1-1 1,-1 0 0,0 1 0,0-1 0,1 0 0,-1 1 0,0-1 0,0 1 0,0 0 0,1-1 0,-1 1 0,0-1 0,-2 1 0,2 0 9,0 0 1,0 1 0,0-1-1,-1 0 1,1 1-1,0-1 1,0 0-1,0 1 1,0 0-1,0-1 1,0 1 0,0 0-1,0-1 1,0 1-1,1 0 1,-1 0-1,0 0 1,0 0-1,1 0 1,-1 0 0,0 0-1,0 2 1,-7 12 12,1 0-1,0 1 1,1 0 0,-6 26 0,-11 71 372,23-113-343,-11 70 278,3 1 0,1 82 0,9-87 82,3 0-1,2-1 1,32 125 0,-35-171-264,2 0 0,1-1 0,0-1 0,15 26 1,-8-28-3124,0-7 736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01.3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141 674 2816,'-15'-23'2783,"12"18"-1711,0 0 0,0-1 0,-1 1-1,0 1 1,-5-6 0,8 9-990,0 0 0,0 0 1,0 0-1,0 1 0,0-1 0,0 1 0,0-1 1,0 0-1,0 1 0,-1 0 0,1-1 0,0 1 0,0 0 1,-1 0-1,1-1 0,0 1 0,0 0 0,-1 0 1,1 1-1,0-1 0,-1 0 0,1 0 0,0 1 0,0-1 1,0 0-1,-1 1 0,1-1 0,0 1 0,-2 1 1,-1 1-9,0 0 0,0 1 1,0-1-1,0 1 0,1 0 1,-1 0-1,1 0 0,0 1 1,1-1-1,-1 1 0,-2 5 1,1-2-49,1 1 1,0 0-1,0 0 0,1 0 1,-2 14-1,4-19-12,-1 1-1,1-1 1,0 0-1,1 0 1,-1 0 0,1 0-1,-1 1 1,1-1-1,1 0 1,-1 0-1,1-1 1,2 7 0,-2-8 31,-1 1 1,1-1-1,0 0 1,0 0-1,0 0 1,0 0 0,0 0-1,1 0 1,-1-1-1,0 1 1,1-1 0,-1 0-1,1 1 1,0-1-1,-1 0 1,1-1-1,0 1 1,-1 0 0,5 0-1,-3-1-3,-1 1 0,0-1 0,0 1 0,1-1 0,-1 0-1,0 0 1,0-1 0,1 1 0,-1-1 0,0 0 0,0 1 0,0-1 0,1-1-1,-1 1 1,0 0 0,-1-1 0,1 1 0,0-1 0,0 0 0,-1 0 0,1 0-1,-1 0 1,1-1 0,-1 1 0,0-1 0,3-4 0,-2 2-50,-1 0-1,0 0 1,0 0 0,0 0 0,0-1-1,-1 1 1,0-1 0,0 1 0,0-1-1,-1 1 1,0-1 0,0 1 0,0-1-1,0 1 1,-1-1 0,-2-7 0,-3-10 0,-1 1 1,-16-34 0,17 41-55,-2-2-121,7 16 123,0 0 0,1-1 0,-1 1 0,0 0 0,1-1-1,-1 1 1,1-1 0,-1 1 0,1-1 0,0 0 0,-1-2 0,2 3 71,-1 0-1,1 0 1,0 0 0,-1 0 0,1 1 0,0-1-1,-1 0 1,1 0 0,0 1 0,0-1 0,0 0-1,0 1 1,-1-1 0,1 1 0,0-1-1,0 1 1,0 0 0,0-1 0,0 1 0,0 0-1,2-1 1,14-6 350,0-1 0,0 0 1,-1-2-1,25-18 0,-18 11-114,9-4 153,104-78 791,-118 84-1103,0-1 0,-1 0-1,-1-2 1,-1 0 0,15-24 0,30-64-4,-13 21-238,-47 84 150,0 1 0,0-1 0,0 1 0,1-1 0,-1 1 0,0-1 0,1 1 0,-1 0 0,0-1 0,1 1 0,-1-1 0,0 1 0,1 0 0,-1-1 0,1 1 0,-1 0-1,1 0 1,-1-1 0,1 1 0,-1 0 0,1 0 0,0 0 1,-1 0 0,0 0-1,1 0 1,-1 1 0,0-1 0,1 0-1,-1 0 1,0 1 0,0-1 0,1 0-1,-1 0 1,0 1 0,0-1 0,0 0-1,1 1 1,-1-1 0,0 0 0,0 1-1,0-1 1,0 0 0,0 1 0,1 0-1,2 30-50,-10 86 123,-50 244 27,32-250 208,-68 188 0,52-192 109,-58 106 1,89-193-161,-1-2 0,-1 0 1,-29 33-1,39-48-197,0-1 0,-1 1 0,1-1 0,-1 0 0,1 0 0,-1 0 0,0 0 0,0-1 0,0 1 1,0-1-1,-4 2 0,6-3-35,0 1 0,-1-1 0,1 0 0,0 0 0,0 0 0,0 0 0,0 0 0,0-1 0,0 1 0,0 0 0,0 0 0,0-1 0,0 1 0,0-1 0,0 1 0,-1-1 0,0 0 2,0-1 0,1 1 0,-1-1 0,1 1 0,0-1 0,-1 1 0,1-1 0,0 0 1,0 0-1,0 0 0,-1-2 0,-1-3-8,1-1-1,-1 0 1,2 0 0,-1 0 0,1 0 0,0 0 0,1 0 0,0-9 0,1-6-47,8-38-1,-6 45 16,1 0 1,1 0-1,1 1 1,0 0-1,1 0 1,0 1-1,1 0 1,1 0 0,0 1-1,1 0 1,1 1-1,0 0 1,14-12-1,-5 7-71,0 1 0,1 1 1,1 1-1,0 1 0,1 1 0,1 1 0,39-13 1,-43 19-547,1 0 0,0 0 0,1 2 0,40-1 0,-24 5-3240,71 11 1,-52 0-2127,-3 6 1952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17.8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137 700 2080,'0'-6'5414,"1"1"-3402,1-12 332,-2 17-2256,-1 0 0,1 0 0,-1 0 0,1-1 0,-1 1 0,1 0 0,-1 0 0,1 0 0,-1 0 0,1 0-1,-1 0 1,1 0 0,-1 0 0,1 0 0,-1 0 0,1 1 0,-1-1 0,1 0 0,-1 0 0,1 0 0,0 1 0,-1-1 0,1 0-1,-1 1 1,-13 5 520,10-3-570,0-1 0,1 1 0,-1 0 0,1 0 1,0 0-1,0 0 0,0 1 0,0-1 1,1 1-1,-1 0 0,-2 6 0,3-7-29,-8 18 157,-9 24 1,4-7 103,10-26-209,0 0 1,1 1 0,-6 24 0,9-24-51,0 0 1,0-1-1,1 1 0,1 0 1,0-1-1,5 26 1,-4-33 19,-1 1 1,1-1-1,0 0 0,1 0 1,-1 0-1,1 0 1,0 0-1,0 0 0,0-1 1,1 0-1,0 1 1,0-1-1,0 0 1,0-1-1,1 1 0,-1-1 1,10 5-1,-10-6-6,1-1 0,-1 1 0,1-1 1,0 0-1,-1 0 0,1-1 0,0 0 0,0 1 0,-1-2 0,1 1 0,0 0 0,8-3 0,6-2 60,32-12 0,-41 14-64,36-14 127,48-26 0,-77 35-92,-1-2-1,-1 0 0,0-1 0,0-1 1,-1 0-1,15-16 0,-21 18 19,12-12-100,-17 21-13,-3 2-7,-7 13-66,1-3-13,1 0 1,-1 0-1,-5 20 1,9-25 93,1 0 0,0 0 0,0 0 0,1-1 0,-1 1 1,1 0-1,1 0 0,-1 0 0,1 0 0,1 7 0,-1-11 49,-1 0 0,1 0 0,0-1 0,-1 1-1,1 0 1,0 0 0,0-1 0,0 1-1,0 0 1,1-1 0,-1 1 0,0-1 0,1 0-1,-1 1 1,1-1 0,-1 0 0,1 0-1,0 0 1,-1 0 0,1 0 0,0 0 0,0 0-1,-1-1 1,1 1 0,0-1 0,0 1-1,0-1 1,0 0 0,0 0 0,0 0 0,0 0-1,0 0 1,0 0 0,0 0 0,3-1-1,1-1 6,0 1-1,0-1 0,-1 0 1,1 0-1,-1-1 0,0 0 1,1 0-1,-1 0 0,-1 0 0,10-8 1,-2-2 13,0 0-1,-1-1 1,0 0 0,-1-1 0,0 0 0,8-21-1,-23 85-797,4-36 759,0-1 1,1 23-1,0-30 17,1-1 0,-1 0 0,1 0 0,1 1 0,-1-1 0,1 0 0,-1 0 0,1 0 0,0 0 0,1 0 0,2 4 0,0-1 50,7 9 237,-11-16-275,-1 1 0,1-1 1,-1 1-1,1-1 0,-1 1 1,1-1-1,-1 1 0,1-1 1,-1 0-1,1 1 0,0-1 1,-1 0-1,1 0 0,-1 1 1,1-1-1,0 0 0,-1 0 1,1 0-1,0 0 0,-1 0 1,1 0-1,0 0 0,3-1 38,-1 0-1,0-1 1,0 1-1,0-1 1,0 0-1,0 0 0,0 0 1,-1 0-1,1-1 1,0 1-1,-1-1 0,0 1 1,3-4-1,3-7-76,12-23 0,-11 19 111,2-3-90,0 0-1,-2 0 0,0-1 0,-1 0 0,4-23 0,-7 22-57,1-8-173,20-58 0,-25 88 209,-1-1 0,0 1 0,0 0-1,0-1 1,0 1 0,1 0 0,-1 0 0,0-1 0,0 1-1,1 0 1,-1 0 0,0-1 0,0 1 0,1 0 0,-1 0 0,0 0-1,1-1 1,-1 1 0,0 0 0,1 0 0,-1 0 0,0 0-1,1 0 1,-1 0 0,0 0 0,1 0 0,-1 0 0,0 0-1,1 0 1,-1 0 0,1 0 0,13 6-263,-10-2 232,1-1-1,-1 1 1,6 8-1,-5-6 55,-1 1 0,-1-1-1,1 1 1,-1 0 0,-1 0-1,1 0 1,-1 0 0,0 0 0,1 11-1,-1 5 146,0 38 0,-2-40-211,-1-9 44,1 0 0,0 0 0,5 23 0,-5-32 31,1-1-1,-1 0 1,1 1-1,0-1 1,0 0 0,0 1-1,0-1 1,0 0-1,1 0 1,-1 0-1,0 0 1,1 0 0,0 0-1,-1 0 1,1-1-1,0 1 1,0-1-1,0 1 1,0-1 0,0 0-1,1 1 1,-1-1-1,0 0 1,4 0-1,1 1 19,0-1-1,0-1 0,0 1 0,0-1 0,0-1 0,1 1 0,-1-1 0,0-1 0,0 1 0,-1-1 1,1 0-1,0-1 0,-1 1 0,1-1 0,10-7 0,-3 1-7,0 0 0,-1-1 1,0 0-1,-1-1 0,20-23 0,-8 1 15,-1-1 1,25-49-1,-13 21 3,-27 52-172,-8 20-425,-1 8 577,1 27-172,9 67-1,-7-102 205,0-1 0,1 1-1,0-1 1,1 0 0,0 0 0,0 0 0,1-1-1,0 1 1,1-1 0,-1 0 0,12 11-1,-14-16-21,-1-1-1,1 0 1,0 0-1,0 0 1,-1 0-1,1-1 1,0 1-1,1-1 0,-1 0 1,0 0-1,0 0 1,0 0-1,1 0 1,-1-1-1,4 1 1,-2-1 16,0-1-1,-1 1 1,1-1 0,0 0 0,-1 0 0,1 0 0,-1-1 0,1 0 0,7-4 0,-2 0 4,0-1 0,-1 0 0,1-1 1,-1 0-1,-1 0 0,1-1 0,13-18 0,-13 13-94,-1 0-1,0 0 0,-1-1 1,0 1-1,-2-2 0,1 1 1,-2 0-1,0-1 0,-1 0 1,0 0-1,0-21 0,-3 33-11,0 0 0,0 0-1,-1 0 1,0 0 0,1 0-1,-1 0 1,-1 0-1,-2-8 1,4 11 32,-1 1-1,1-1 0,0 0 1,-1 1-1,1-1 1,-1 0-1,1 1 1,-1-1-1,1 0 1,-1 1-1,1-1 1,-1 1-1,0-1 1,1 1-1,-1-1 1,0 1-1,0 0 1,1-1-1,-1 1 1,0 0-1,0-1 1,1 1-1,-1 0 0,0 0 1,0 0-1,0 0 1,1 0-1,-1 0 1,0 0-1,0 0 1,0 0-1,1 0 1,-1 0-1,0 1 1,0-1-1,1 0 1,-1 0-1,0 1 1,0-1-1,1 1 1,-2 0-1,-2 1-31,1 1-1,-1-1 1,0 1 0,1 0-1,0 1 1,-4 3-1,-2 5 12,0 1 0,1-1-1,1 1 1,0 1-1,0-1 1,-8 29-1,12-32 58,0 1 0,1 1 0,0-1 0,0 0 0,1 1 0,1-1 0,0 0 0,1 1 0,3 19 0,-3-28 6,0 1 0,-1 0-1,2-1 1,-1 1 0,0-1 0,1 0-1,-1 1 1,1-1 0,0 0-1,0 0 1,0 0 0,1 0-1,-1-1 1,1 1 0,-1-1-1,1 1 1,0-1 0,0 0-1,0 0 1,0 0 0,0 0-1,1-1 1,-1 1 0,6 1-1,-2-2 45,1 0 0,0 0 0,-1 0-1,1-1 1,0 0 0,-1-1 0,1 1-1,0-1 1,12-4 0,-9 1-52,1 0-1,-1-1 1,0 0 0,0-1 0,16-11 0,-8 3 4,0-2-1,-2 0 1,1-1 0,-2-1-1,24-34 1,-34 44-25,1-2-29,1 0 0,16-18 0,-23 27 30,-1 1 0,0 0 0,0 0 0,0-1 0,0 1 0,1 0 0,-1 0 0,0-1 0,0 1 0,0 0 0,1 0-1,-1 0 1,0-1 0,0 1 0,1 0 0,-1 0 0,0 0 0,1 0 0,-1 0 0,0 0 0,0 0 0,1 0 0,-1 0-1,0 0 1,1 0 0,-1 0 0,0 0 0,1 0 0,-1 0 0,0 0 0,0 0 0,1 0 0,-1 0 0,0 0 0,1 0 0,-1 0-1,0 0 1,0 1 0,1-1 0,-1 0 0,0 0 0,1 2 3,0-1 0,-1 0 0,0 0 0,1 1-1,-1-1 1,0 0 0,1 1 0,-1-1 0,0 0 0,0 2 0,-4 37 158,-15 39 273,5-23-34,14-56-385,-1 0 1,1 0-1,0 0 0,0 0 0,0 1 0,0-1 0,0 0 0,0 0 0,0 0 0,0 0 0,0 1 0,0-1 0,0 0 1,-1 0-1,1 0 0,0 0 0,0 1 0,0-1 0,0 0 0,1 0 0,-1 0 0,0 1 0,0-1 0,0 0 0,0 0 1,0 0-1,0 0 0,0 1 0,0-1 0,0 0 0,0 0 0,0 0 0,0 0 0,1 1 0,-1-1 0,0 0 0,0 0 1,0 0-1,0 0 0,0 0 0,1 0 0,-1 0 0,0 0 0,0 1 0,0-1 0,0 0 0,1 0 0,-1 0 0,0 0 1,0 0-1,0 0 0,1 0 0,-1 0 0,0 0 0,0 0 0,1 0 0,13-9 168,-7 2-200,1 1-1,8-12 1,18-32-117,-21 30-81,19-24 0,-32 44 209,1-1 0,-1 1 0,1-1-1,-1 0 1,1 1 0,-1-1 0,1 1 0,-1-1-1,1 1 1,0-1 0,-1 1 0,1 0 0,0-1 0,-1 1-1,1 0 1,0 0 0,0-1 0,-1 1 0,1 0 0,1 0-1,-1 0 7,-1 0 0,1 0 0,-1 1 0,1-1 0,-1 0 0,1 1 0,-1-1 0,0 0 0,1 1 0,-1-1 0,1 1 0,-1-1 0,0 1 0,1-1 0,-1 1 0,0-1 0,1 1 0,-1-1 0,0 1 0,0-1 0,0 1 0,2 6 2,0-1 0,-1 1 0,0 11 0,0-11-3,-1 40 1,-1-40 32,0 0 0,1 0 0,0 0 0,0 0 0,1-1 0,0 1 0,0 0 0,1 0 0,-1-1 0,5 11 0,-4-14 22,0 1 0,0-1 1,0 0-1,1 0 0,-1 0 0,1 0 0,0 0 0,0-1 0,0 1 0,7 3 0,-7-4-7,0-1 1,0 0-1,0 0 0,0 0 1,0-1-1,1 1 0,-1-1 1,0 1-1,0-1 0,1 0 1,-1-1-1,0 1 0,5-1 1,3-2 24,1 0 0,-1-1 1,0 0-1,0 0 1,0-1-1,0-1 0,-1 0 1,0 0-1,0-1 0,-1-1 1,0 1-1,10-11 1,1-4-36,-1 0 1,-1-2 0,25-42 0,66-142-189,-82 144 107,30-108 0,-34 82-119,-3-2 0,8-113 0,-27 197 124,0-11-43,-1 18 61,0 1 0,0 0 0,0-1 0,0 1 0,0-1 0,0 1 0,0-1 0,0 1 0,0-1 0,0 1 0,-1-1 0,1 1 0,0 0 0,0-1 0,-1 1 0,1-1 0,0 1 0,0 0 0,-1-1 0,1 1 0,0 0 0,-1-1 0,1 1 0,0 0 0,-1 0 0,1-1 0,-1 1 0,0 0 0,1 0 11,-1 0-1,1 0 0,0 0 1,-1 0-1,1 0 0,0 1 0,-1-1 1,1 0-1,0 0 0,-1 0 1,1 1-1,0-1 0,0 0 0,-1 0 1,1 1-1,0-1 0,0 0 1,-1 1-1,1-1 0,0 0 1,0 1-1,0-1 0,0 0 0,-1 1 1,1-1-1,0 0 0,0 1 1,0-1-1,0 1 0,0-1 0,0 0 1,0 1-1,-10 36-372,-9 55-1,11-49 278,-34 250 170,38-236 169,3 1 0,2 0 0,9 62 0,-7-96-36,-1-10-7,0 0-1,0 0 1,1 0-1,1 0 1,11 26-1,-14-38-141,0 0 0,0 1 0,1-1 0,-1 0 0,1 0 0,-1 0 1,1 0-1,0-1 0,2 3 0,-4-4-27,1 1 1,0-1 0,0 1-1,0-1 1,-1 0 0,1 0-1,0 1 1,0-1 0,0 0-1,0 0 1,0 0 0,-1 0 0,1 0-1,0 0 1,0 0 0,0 0-1,0 0 1,0-1 0,-1 1-1,1 0 1,0-1 0,0 1-1,0 0 1,0-1 0,-1 1-1,1-1 1,0 1 0,-1-1 0,1 1-1,0-1 1,-1 0 0,2 0-1,5-9 44,0 1-1,0-1 1,-1 0-1,0-1 1,8-20 0,-3 7-14,6-12-23,22-43-86,-34 69-62,1 0 0,1 1-1,0 0 1,1 0-1,11-11 1,-18 19 93,0 0 0,0 0 0,1 0 0,-1 1 1,0-1-1,0 0 0,0 1 0,1-1 0,1 0 0,3 3-105,-5 9 74,-8 22 97,-1 0-1,-2 0 0,-15 36 1,12-33 51,-4 11 45,-19 57 234,35-102-372,1-1 0,-1 1 0,1-1 0,0 1 0,0-1 0,0 1 0,0-1 0,0 1 0,0-1 0,0 1 0,1-1 0,-1 1-1,0-1 1,1 1 0,-1-1 0,1 0 0,0 1 0,-1-1 0,1 0 0,1 2 0,0-1-1,0 0 0,0 0 1,0 0-1,0-1 0,0 1 0,0-1 1,1 1-1,-1-1 0,1 0 0,2 1 1,6 2-29,1-1 1,-1-1-1,0 0 1,12 0 0,19 2-1032,65-5-1,-82-1-1920,47-10-1,-70 12 2660,1-1 1,0 1 0,-1-1-1,0 0 1,1 0-1,-1 0 1,1 0 0,-1 0-1,0 0 1,0 0-1,1-1 1,-1 1 0,0-1-1,-1 0 1,1 0-1,0 0 1,0 0-1,2-3 1,5-12-2093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18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62 10048,'-13'-6'4544,"47"1"-3936,-3 2 639,10-2-799,20-2-320,-1 2-96,29-6-64,-6 3 32,17 0-3391,-7 5 1855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20.1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1087 4384,'-5'4'3768,"5"-3"-3702,3-4 670,-1 1-1,1 0 1,-1 1-1,1-1 1,6-2-1,14-10 298,-5-1-530,-1 0 0,-1-1 1,17-21-1,37-58-24,-37 48-246,-6 10-108,111-145 592,-133 177-671,22-25 106,-25 28-163,1-1 1,-1 1 0,1 0 0,0 0 0,-1 0 0,1 1 0,0-1 0,6-2 0,-9 4 14,1 0 0,-1 0 0,0 0 0,1 0 0,-1 0 0,0 0 0,0 0 0,1 0 0,-1 0 0,0 0 0,1 0 0,-1 0 0,0 1 0,0-1 0,1 0 0,-1 0 0,0 0 0,1 0 0,-1 0 0,0 0 0,0 1 0,1-1 0,-1 0 0,0 0 0,0 0 0,0 1 1,1-1-1,-1 0 0,0 0 0,0 1 0,0-1 0,0 0 0,0 0 0,1 1 0,-1-1 0,0 0 0,0 1 0,0-1 0,0 0 0,0 1 0,1 14 194,-1-12-140,-2 18 65,0 0-1,-1-1 1,-11 35-1,-3 24 167,12-35 84,4-37-247,4-7 24,8-15 33,23-45-260,-25 42 53,1 0-1,1 1 0,22-29 0,-19 30 43,-8 8-125,1 0 0,0 1 0,0 0 0,0 0 0,15-9 0,-22 16 100,1 0 0,-1-1-1,1 1 1,-1 0 0,1 0-1,-1 0 1,1 0 0,0 0-1,-1 0 1,1 0 0,-1 0 0,1 0-1,0 0 1,-1 0 0,1 0-1,-1 0 1,1 0 0,-1 0-1,1 1 1,-1-1 0,1 0 0,0 0-1,-1 1 1,1-1 0,-1 0-1,0 1 1,1-1 0,-1 0-1,1 1 1,-1-1 0,1 1 0,-1-1-1,0 1 1,1-1 0,-1 1-1,0-1 1,0 1 0,1-1 0,-1 1-1,0-1 1,0 2 0,1 1 8,0 0 1,0 1 0,0-1 0,0 0 0,-1 1 0,1 4 0,-4 49 91,1-39-32,1 0-1,1 0 1,4 34 0,-3-48-51,-1 0 0,2 0-1,-1-1 1,0 1 0,1 0 0,0 0 0,0-1 0,0 1 0,0-1-1,0 0 1,1 0 0,-1 1 0,5 2 0,-2-2-15,0 0 1,0-1-1,0 1 0,1-1 0,-1 0 1,1-1-1,11 5 0,-3-4-8,0 0 0,1-1 1,-1 0-1,1-1 0,-1 0 0,26-3 0,-27 0 82,-1 0 0,0 0 0,1-1 0,-1-1 0,0 0 0,0-1 0,-1 0-1,1-1 1,15-10 0,-18 10-8,-1-1 0,0 0 0,0 0-1,0-1 1,-1 0 0,0-1 0,0 1 0,-1-1 0,0-1-1,-1 1 1,6-15 0,-7 15-50,-1-1 0,0 0 0,0 1 1,-1-1-1,-1 0 0,1-1 0,-2 1 0,1 0 0,-1 0 0,-1 0 0,-2-15 0,3 24-24,0 1 1,0 0-1,0-1 0,0 1 0,0 0 0,0-1 0,-1 1 0,1 0 0,0 0 0,0-1 0,0 1 0,0 0 0,0-1 0,-1 1 0,1 0 0,0 0 0,0-1 1,0 1-1,-1 0 0,1 0 0,0-1 0,0 1 0,-1 0 0,1 0 0,0 0 0,-1 0 0,1-1 0,0 1 0,-1 0 0,1 0 0,0 0 0,-1 0 0,1 0 1,0 0-1,-1 0 0,1 0 0,0 0 0,-1 0 0,1 0 0,0 0 0,-1 0 0,1 0 0,0 0 0,0 0 0,-1 1 0,1-1 0,0 0 0,-1 0 0,1 0 1,0 0-1,-1 1 0,0 0-38,-1 0 1,1 0 0,-1 1 0,1-1-1,-1 1 1,1-1 0,0 1-1,-2 2 1,1 2-10,-1 0 0,1 0 0,0 0 0,0 1 0,1-1 0,0 1 0,0-1 0,0 1 0,1 0 0,1 10 0,1 5 118,8 40 0,-7-50-3,1 1 0,0-1 0,1 1 0,0-1 0,1-1 0,0 1 0,1-1 0,0 0 0,1-1 0,0 1 0,16 14 0,-18-20-2,0 1 0,1-1 1,0 0-1,-1-1 0,2 1 0,-1-1 0,0-1 0,1 1 0,0-2 0,0 1 1,-1-1-1,2 0 0,-1 0 0,0-1 0,0 0 0,0-1 0,1 1 0,-1-2 1,10 0-1,-9-1-7,1 0-1,-1 0 1,0-1 0,-1 0 0,1 0 0,0-1-1,-1 0 1,0-1 0,0 0 0,0 0 0,-1 0-1,1-1 1,-1 0 0,-1-1 0,1 0 0,7-10-1,3-5 97,-1-1 1,14-29-1,-26 45-91,0 0 0,-1 0 1,0-1-1,0 0 0,-1 1 1,0-1-1,-1 0 0,1 0 0,-2 0 1,1 0-1,-1 0 0,-1-12 1,0 16-72,0 1 1,1-1-1,-2 1 0,1 0 1,0-1-1,-1 1 1,0 0-1,-3-5 1,4 7-7,0-1 1,0 1 0,0-1-1,-1 1 1,1 0 0,-1 0-1,1 0 1,-1-1 0,1 2-1,-1-1 1,1 0 0,-1 0-1,0 0 1,0 1 0,1-1-1,-1 1 1,0-1 0,0 1-1,-3 0 1,1 0-18,0 0 0,1 0 0,-1 1 0,0 0 0,0 0 0,1 0 0,-1 0 0,1 0 0,-1 1 0,1-1 0,0 1 0,-1 0 1,-4 4-1,4-2-15,-1 0 1,1 1 0,0-1 0,0 1 0,0 0 0,1 0-1,-6 11 1,5-7 25,0 0-1,1 0 0,0 1 0,0-1 1,1 1-1,0 0 0,1 0 1,0 0-1,0 0 0,2 12 0,0-14 34,0-1 0,1 0 0,0 0 0,0 0 0,0 0 0,1 0 0,0 0 0,1-1 0,-1 0 0,1 1 0,0-1 0,6 6 0,-2-4 14,-1-1 0,1 0 0,0 0 1,0-1-1,1 0 0,0-1 0,0 0 0,10 4 1,-4-3 18,0-1 0,1 0 1,-1-1-1,1-1 1,0 0-1,0-1 1,0-1-1,0 0 1,0-1-1,32-5 0,-34 2 4,-1-1 0,0 0 0,1-1 0,-2 0-1,24-14 1,54-43 108,-78 54-129,40-32 241,69-66 1,-120 105-256,0 0 0,0 0 0,0 0 0,0 0-1,0 0 1,-1 0 0,1 0 0,0-1 0,0 1 0,-1 0 0,1 0 0,-1-1 0,1-1 0,-1 3-8,0-1 1,0 1-1,0 0 1,0-1 0,0 1-1,0 0 1,0 0 0,0-1-1,-1 1 1,1 0-1,0 0 1,0-1 0,0 1-1,-1 0 1,1 0 0,0-1-1,0 1 1,0 0 0,-1 0-1,1 0 1,0-1-1,0 1 1,-1 0 0,1 0-1,0 0 1,-1 0 0,1 0-1,0 0 1,-1 0-1,1 0 1,0 0 0,0 0-1,-1 0 1,0 0 0,-2 0-25,0 0 0,0 0 1,0 1-1,0-1 1,0 1-1,0 0 1,0 0-1,0 0 1,0 0-1,-4 2 0,-6 6-7,0 0 0,0 1 0,1 1 0,0 0 0,0 0 0,2 1 0,-17 22 0,16-16-44,0 0 0,1 0 0,1 1 0,0 0 0,-8 30 0,17-47 72,-1 0 0,1 0 0,-1 0 0,1 0 0,0 1-1,-1-1 1,1 0 0,1 0 0,-1 0 0,0 0 0,0 0-1,1 1 1,-1-1 0,1 0 0,0 0 0,-1 0 0,1 0-1,0 0 1,2 2 0,-2-3 25,0 0-1,0 0 1,1 0-1,-1 0 1,0 0-1,1 0 1,-1 0-1,1 0 1,-1-1-1,1 1 1,-1 0-1,1-1 1,-1 0-1,1 1 1,0-1-1,-1 0 1,1 0-1,-1 0 1,1 0-1,0 0 1,-1 0-1,1 0 1,0 0-1,-1-1 1,1 1-1,-1-1 1,3 0-1,5-3 67,-1 0 0,0 0 0,0 0 0,0-1 1,-1 0-1,1-1 0,-1 0 0,8-8 0,52-64 165,-55 63-215,127-186 271,-119 164-255,-1-1 0,-2-1 1,-1-1-1,12-51 0,-6 16-40,-3-1-1,16-155 1,-34 219-15,0 10-21,-1 1 0,1-1 0,-1 0 0,0 1-1,0-1 1,0 0 0,0 0 0,0 1 0,0-1-1,0 0 1,-1 1 0,1-1 0,-1 1 0,1-1-1,-1 0 1,0 1 0,1-1 0,-2-1 0,-1 2-146,-2 7 52,-4 16 25,-8 27 0,8-20 86,-80 245 4,66-197-100,4 1-1,3 0 0,-10 151 1,27-173-1793,6-12 512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21.1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0 826 5632,'0'0'109,"0"1"0,1-1 1,-1 1-1,0 0 0,0-1 0,0 1 1,0-1-1,1 1 0,-1-1 0,0 1 1,1-1-1,-1 1 0,0-1 0,1 1 0,-1-1 1,0 0-1,1 1 0,-1-1 0,1 1 1,-1-1-1,1 0 0,-1 0 0,1 1 1,-1-1-1,1 0 0,-1 0 0,1 1 1,-1-1-1,1 0 0,-1 0 0,1 0 1,0 0-1,-1 0 0,1 0 0,-1 0 1,1 0-1,0 0 0,-1 0 0,1 0 1,0-1-1,27-5 1389,-25 5-1193,7-2-65,-1-1 0,0 0-1,-1-1 1,1 0-1,-1 0 1,0 0 0,0-1-1,10-10 1,-5 2-30,1 0 0,-2-1 0,14-20 1,-26 35-206,6-8 168,-1-1 0,8-17-1,-12 24-119,0 0-1,0 0 1,-1 0-1,1 0 0,-1 0 1,1 0-1,-1 0 1,0-1-1,0 1 1,0 0-1,0 0 0,0 0 1,-1 0-1,1 0 1,-1 0-1,1 0 1,-1 0-1,-1-4 1,1 5-36,1 1 0,-1-1 0,1 0 0,0 1 0,-1-1 0,1 1 0,-1-1 0,1 1 0,-1-1 0,0 1 0,1-1 0,-1 1 0,1 0 0,-1-1 0,0 1 0,1 0 0,-1-1 0,0 1 0,0 0 0,1 0 0,-1 0 0,0 0 0,-1-1 0,1 2-3,-1-1 0,0 0 0,0 0 0,1 1-1,-1-1 1,0 1 0,1 0 0,-1-1 0,-2 3-1,-1 0-9,0 0 0,0 1-1,1 0 1,-8 7 0,5-1 29,0 0-1,0 0 1,1 1 0,0 0-1,1 0 1,0 0 0,-4 13-1,5-9-24,0 0-1,1 1 1,0-1-1,-1 32 0,4-39 11,1 1-1,0-1 0,0 1 1,0-1-1,1 1 0,5 14 1,-5-20-2,-1 1 0,1 0 0,0-1 0,0 1 0,1-1 0,-1 0 0,1 0 0,-1 0 0,1 0 1,0 0-1,0 0 0,0-1 0,1 1 0,-1-1 0,1 0 0,5 3 0,-1-3-4,1 1 0,-1-1 1,1 0-1,-1-1 0,1 0 0,-1-1 0,18 0 0,-2-2 20,38-8-1,-39 4 18,0-1 1,0-1-1,-1 0 0,0-2 1,0-1-1,39-26 0,-37 20 5,-1-2 0,-1 0-1,0-2 1,-2 0-1,23-30 1,-42 49-57,3-2-55,-1 1 0,0-1-1,-1 0 1,1 0-1,-1 0 1,0-1-1,0 1 1,0 0-1,0-1 1,0-5-1,-2 10 51,0 0-1,0 0 1,0 0-1,0-1 1,0 1-1,0 0 1,0 0-1,0 0 1,0 0-1,0-1 1,0 1-1,0 0 1,-1 0-1,1 0 1,0 0-1,0 0 1,0-1-1,0 1 1,0 0-1,0 0 1,-1 0-1,1 0 1,0 0-1,0 0 1,0 0-1,0 0 0,0 0 1,-1 0-1,1-1 1,0 1-1,0 0 1,0 0-1,0 0 1,-1 0-1,1 0 1,0 0-1,0 0 1,0 0-1,-1 0 1,1 0-1,0 0 1,0 1-1,0-1 1,0 0-1,-1 0 1,1 0-1,0 0 1,0 0-1,0 0 1,0 0-1,0 0 1,-1 0-1,1 1 0,-10 5-149,-7 9 87,-27 28 1,29-27 72,-6 7 0,-21 29-1,35-41-14,0-1 0,0 1 0,2 0 0,-1 0 0,-6 21 0,11-29 23,0 0-1,1 1 1,-1-1-1,1 1 0,0-1 1,0 1-1,0-1 1,1 1-1,-1-1 0,1 1 1,-1-1-1,1 0 1,0 1-1,1-1 0,-1 0 1,0 0-1,1 0 0,0 0 1,0 0-1,0 0 1,0 0-1,0 0 0,1-1 1,-1 1-1,6 3 1,-5-3 35,1-1 1,0 1 0,0-1 0,0 0 0,0 0 0,0 0 0,0 0 0,1-1 0,-1 0 0,1 0 0,-1 0 0,1 0 0,-1-1 0,1 0-1,0 0 1,-1 0 0,1 0 0,-1-1 0,6-1 0,-4 0 32,-1 0 1,1-1-1,-1 0 0,1 0 0,-1 0 0,0 0 0,0-1 1,-1 0-1,1 0 0,-1 0 0,0-1 0,0 1 1,0-1-1,5-9 0,4-8 108,-1-1 0,10-30 0,-15 37-104,22-59 217,26-115 0,14-149-561,-67 323 257,13-84-77,-13 84 98,-2 1-1,0-1 0,0 0 0,-4-17 1,4 32-15,0-1 0,0 0 0,-1 1 0,1-1 0,0 1 0,-1-1 0,1 1 0,-1-1 0,1 1 0,-1-1 0,0 1 0,0-1 0,1 1 0,-1 0 0,0-1 1,0 1-1,0 0 0,-1 0 0,-1-2 0,3 3-4,-1 0 0,0 0 1,1 0-1,-1 0 1,1 0-1,-1 0 0,1 0 1,-1 0-1,1 0 1,-1 1-1,1-1 0,-1 0 1,0 0-1,1 0 1,0 1-1,-1-1 0,1 0 1,-1 1-1,1-1 0,-1 0 1,0 2-1,-14 19-40,3 3 30,2 1 1,-12 41-1,-10 60 13,-26 188 663,48-228-2776,3 144 1,11-158-85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22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1044 3552,'-7'4'515,"0"1"-1,0 0 1,-7 7-1,14-11-426,-1-1-1,1 0 1,0 1-1,-1-1 1,1 1-1,0-1 1,0 0-1,0 1 1,-1-1-1,1 1 1,0-1-1,0 1 1,0-1-1,0 0 1,0 1-1,0-1 1,0 1-1,0-1 1,0 1-1,0-1 1,0 1-1,0-1 1,0 0-1,0 1 1,0-1-1,0 1 1,1-1-1,-1 1 1,0-1-1,0 0 1,1 1-1,-1-1 1,0 0-1,1 1 1,-1 0-10,1-1 0,-1 0 0,1 1 0,0-1 0,-1 0 0,1 1 0,-1-1 0,1 0 0,0 0 0,-1 0 0,1 0 0,0 0 0,-1 1 0,1-1 0,-1 0 0,1-1 0,0 1 0,-1 0 0,1 0 0,0 0 0,-1 0 0,1 0 0,0-1 0,-1 1 0,1 0 0,-1 0 0,1-1 0,-1 1 0,2-1 0,4-3 470,32-22 1064,-12 1-777,32-37-1,140-186 670,-161 198-1384,4-4 58,60-105-1,-66 84-113,-3-2 0,39-147 0,-68 215-47,-1 0 1,1 0 0,-1-1 0,-1 1 0,1-13-1,-4 10-43,2 12 22,-1 0 0,1 0 0,0 0 0,0 0 0,-1 0 0,1 0 0,0 0 0,0 0 0,0 0 0,-1 0 0,1 0 0,0 0 0,0 1 0,-1-1 0,1 0 0,0 0 0,0 0 0,0 0 0,0 0 0,-1 0 0,1 1 0,0-1 0,0 0 0,0 0 0,0 0 0,0 1 0,-1-1 0,1 0 0,0 0 0,0 1 0,-16 30-230,14-26 229,-27 58-123,-92 220 929,101-230-512,3 1 0,3 0 0,-12 82 0,23-111-210,1 36 0,2-52-23,1 1 0,0 0 0,1-1 0,0 0 0,0 1 0,7 16 0,-7-22-11,0-1-1,0 1 1,0-1 0,0 0 0,0 0-1,1 0 1,0 0 0,-1 0 0,5 3-1,-5-5-14,-1 1-1,1-1 1,0 0-1,0 0 1,0 0-1,0 0 1,-1-1-1,1 1 1,0-1-1,0 1 1,1-1-1,-1 1 1,0-1-1,0 0 0,0 0 1,0 0-1,0 0 1,0-1-1,0 1 1,2-1-1,2-2 5,1 1-1,-1-2 0,0 1 0,0-1 0,0 1 1,-1-2-1,0 1 0,1-1 0,-2 1 0,1-1 1,0-1-1,-1 1 0,5-9 0,4-6-5,-1-1 1,14-34-1,12-31-50,-36 77-281,-7 19 4,0 10 130,1-8 42,0 1 0,2-1 0,-3 27-1,4-22 89,1 0 0,1 0-1,1 0 1,6 29 0,-6-40 87,-1 0 1,1 0 0,0 0-1,1 0 1,0 0-1,-1-1 1,2 1-1,-1-1 1,1 0 0,0 0-1,0 0 1,0-1-1,0 1 1,1-1 0,0 0-1,6 4 1,11 1 380,-21-9-401,0 0 0,0 0-1,0 1 1,0-1-1,0 0 1,0 0-1,0 0 1,0 0-1,0 0 1,0 0-1,0 0 1,0 0-1,0-1 1,0 1-1,-1 0 1,1-1 0,0 1-1,0 0 1,0-1-1,1 0 1,-1-1 20,1 0-1,-1 1 1,0-1 0,0 0 0,0 0 0,0 0-1,0 0 1,0-1 0,0 1 0,-1 0 0,1 0 0,-1 0-1,0-1 1,1 1 0,-1 0 0,0-3 0,-1-6-101,0-1 1,-3-11 0,1 9 46,-4-31-170,-3 1 0,-15-46 0,24 88 106,1 0-1,-1 0 1,0 0-1,0 0 0,0 1 1,-1-1-1,-1-3 1,-1 5-308,5 10 270,0-8 116,-1 0 0,1 0 0,1 0 0,-1 0 0,0 0 1,0 0-1,1-1 0,-1 1 0,1 0 0,-1-1 0,3 2 0,22 17 80,-24-18-81,16 9 32,0-1 1,0-1 0,30 11 0,62 16-500,-109-36 451,5 2-18,2 0-503,0 0 0,0 0 1,0 0-1,1-1 1,10 0-1,8-1-1208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22.7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40 8640,'-8'-5'3904,"46"10"-3392,1-5 704,5 0-768,27-5 128,-1 5-384,31-8 96,-4 4-160,16-7-704,-12 6 320,-9-1-5824,-12 6 3328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30.5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9 515 2496,'-9'0'3346,"9"0"-3279,22-4 3527,-1 1-1513,-12 0-1734,0-1 0,-1 0 0,0-1 1,1 0-1,-2 0 0,1-1 1,-1 0-1,1 0 0,-2-1 0,1 0 1,-1 0-1,11-16 0,3-9 359,30-65 0,-45 86-595,17-35 499,52-81 1,-52 92-281,-18 27-327,0 1 0,0-1-1,1 1 1,0 0 0,1 1 0,-1-1-1,12-9 1,-16 16-5,0-1-1,-1 1 1,1-1-1,-1 1 1,1-1-1,0 1 1,0 0-1,-1-1 1,1 1-1,0 0 1,-1-1-1,1 1 1,0 0-1,0 0 1,-1 0-1,1 0 0,0 0 1,0 0-1,0 0 1,-1 0-1,1 0 1,0 0-1,0 0 1,-1 1-1,1-1 1,0 0-1,0 0 1,-1 1-1,1-1 1,0 1-1,-1-1 1,1 0-1,-1 1 1,1-1-1,0 1 1,-1 0-1,1-1 1,-1 1-1,1-1 1,-1 1-1,0 0 1,1-1-1,-1 1 1,1 0-1,-1-1 1,0 3-1,3 4-11,-1 0 0,0 0-1,0 0 1,1 9-1,-2-9-8,4 29 12,-2 0-1,-1 55 1,-17 73 407,13-151-301,0 1-1,-2-1 0,1-1 1,-2 1-1,-10 22 0,13-31-94,0 0-1,-1 0 0,1 0 0,-1 0 0,0 0 0,0 0 0,-1-1 0,1 1 1,-1-1-1,0 0 0,1 0 0,-1 0 0,-1-1 0,1 1 0,0-1 0,-1 0 1,1 0-1,-7 1 0,7-2-33,1-1 0,-1 0 1,0 0-1,0-1 1,1 1-1,-1-1 0,0 0 1,1 0-1,-1 0 0,1 0 1,-1-1-1,1 1 0,-1-1 1,1 0-1,0 0 1,0 0-1,0 0 0,0-1 1,-5-4-1,1 0-85,0-1 1,1 0-1,-1 0 0,2-1 0,-1 1 1,-5-12-1,10 17 61,0 1 0,0 0 1,0-1-1,0 1 0,1 0 0,-1-1 0,1 1 1,-1-1-1,1 1 0,0-1 0,0 1 1,0-5-1,0 6 30,1 1-1,-1-1 1,0 1-1,0-1 1,1 1-1,-1-1 1,0 1-1,0-1 1,1 1-1,-1-1 1,1 1 0,-1-1-1,0 1 1,1-1-1,-1 1 1,1 0-1,-1-1 1,1 1-1,-1 0 1,2-1 0,-1 1 16,1-1 0,-1 1 1,1 0-1,-1 0 0,1 0 1,-1 0-1,1 0 0,-1 0 1,1 0-1,-1 0 0,3 1 1,38 11 14,-23-6 104,0 0 1,25 2-1,-17-5 55,1-2 1,-1 0-1,1-2 0,-1-1 0,1-2 1,35-8-1,-48 8-121,1-1 0,-1 0 0,-1-1 0,1-1 0,-1 0 0,0-1 0,-1 0 0,0-1 0,0-1 0,-1 0 0,0-1 0,14-16 0,-4 0-102,1 2-1,1 1 0,2 0 0,36-25 0,-51 42 25,0 0 0,0 1-1,23-10 1,-28 14 25,-1 0 1,1 1-1,0 0 0,-1 0 1,1 0-1,0 1 0,0-1 1,0 1-1,-1 1 0,12 1 1,-15-2 22,0 1 0,0-1 0,0 1 1,-1 0-1,1 0 0,0-1 0,3 3 1,-3 3 231,-10 1 192,-4-1-309,-1-1 1,-22 5 0,21-6-128,-1 0 1,-18 9-1,19-6 1,1 0 0,-1 1 0,2 1 0,-1 0 0,1 0 0,-19 21 0,26-25 0,1 0-1,-1 0 1,1 1-1,1 0 0,-1-1 1,1 1-1,0 1 1,1-1-1,-1 0 0,1 1 1,0-1-1,1 1 1,0 0-1,0-1 1,0 1-1,1 0 0,0 12 1,1-14 34,-1-1 1,1 0 0,0 0-1,0 1 1,0-1 0,0 0-1,1 0 1,0 0 0,0 0-1,0-1 1,0 1 0,0-1-1,1 1 1,0-1 0,-1 0-1,1 1 1,0-1 0,1-1-1,5 5 1,6 1 99,0-1 1,0-1-1,0 0 0,1-1 1,0-1-1,0 0 0,0-1 0,1-1 1,-1-1-1,24 0 0,1-3-83,-1-1 0,1-3-1,68-17 1,-91 18-111,0 0 0,-1-2 0,32-15 0,-48 20 251,-4 2-77,3 0-115,0 0 0,-1 0 0,1 0-1,0 0 1,0 0 0,0 0 0,0 0-1,-1 0 1,1 0 0,0 0 0,0 0 0,0 0-1,0 0 1,0 0 0,-1 0 0,1 0 0,0 0-1,0 0 1,0 0 0,0 0 0,0 0-1,0 0 1,0 1 0,-1-1 0,1 0 0,0 0-1,0 0 1,0 0 0,0 0 0,0 0-1,0 1 1,0-1 0,0 0 0,0 0 0,0 0-1,0 0 1,0 0 0,0 1 0,0-1 0,0 0-1,0 0 1,0 0 0,0 0 0,0 0-1,0 1 1,0-1 0,0 0 0,0 0 0,0 0-1,0 0 1,0 0 0,0 1 0,0-1 0,0 0-1,0 0 1,0 0 0,0 0 0,1 1-106,8-1-112,-6 0 219,0-1 0,0 1 0,0-1 0,-1 0 1,1 0-1,0 0 0,0 0 0,0-1 0,-1 1 0,1-1 0,-1 0 0,1 1 0,-1-1 0,0 0 0,0-1 0,0 1 0,3-3 0,4-7-18,-1 1 0,9-17-1,-16 26 4,12-20-60,-2 0 1,0-1-1,-2 0 0,12-46 1,-21 67 52,1 1 0,-1 0 0,0 0 0,0-1 0,1 1 0,-1 0 0,1 0 0,-1 0 0,1-1 0,-1 1 0,1 0 0,0 0 0,0 0 0,-1 0 0,1 0 0,0 0 0,1-1 0,-1 2 11,-1 0 1,1 0 0,-1 0 0,1 0-1,-1 0 1,1 0 0,0 0 0,-1 0-1,1 0 1,-1 0 0,1 0-1,-1 0 1,1 1 0,-1-1 0,1 0-1,-1 0 1,1 0 0,-1 1 0,1-1-1,-1 0 1,1 1 0,-1-1 0,1 0-1,-1 1 1,0-1 0,1 1 0,3 4-26,0 0 1,-1-1 0,0 2-1,0-1 1,4 8-1,-1 3 58,0 0-1,-2 0 0,1 0 1,-2 0-1,0 1 0,-1-1 1,-1 34-1,-1-41 9,1 0-1,0 0 1,0 0 0,1-1-1,1 1 1,-1-1 0,1 0-1,0 1 1,7 11 0,-6-14 14,0 0 0,0 0 0,0 0 0,1-1 1,-1 1-1,1-1 0,1 0 0,-1-1 0,1 1 0,0-1 1,12 7-1,-12-9-4,0 0 0,0 0 0,0 0 1,1-1-1,-1 0 0,0 0 0,1 0 1,-1-1-1,10-1 0,7-1 3,29-8 0,-29 6 2,-18 3-34,71-16 109,-68 14-128,1 0 0,-1-1 0,0 1 0,0-2 0,0 1 0,11-9 0,-11 6-16,1-1 1,-2 1 0,1-1-1,-1-1 1,0 1-1,-1-1 1,0-1 0,-1 1-1,1-1 1,-2 0 0,1 0-1,-2 0 1,1 0 0,-1-1-1,-1 0 1,0 1-1,-1-1 1,0 0 0,0 0-1,-2-22 1,1 31-14,0 1 0,-1-1 1,1 0-1,0 1 0,-1-1 0,1 0 0,-1 1 0,0-1 1,1 0-1,-1 1 0,0-1 0,0 1 0,0-1 1,-2-1-1,3 2 19,-1 1 0,0 0 1,0-1-1,1 1 0,-1 0 0,0-1 1,0 1-1,0 0 0,0 0 0,1 0 1,-1 0-1,0-1 0,0 1 0,0 1 1,0-1-1,1 0 0,-1 0 0,0 0 1,0 0-1,0 0 0,0 1 1,1-1-1,-1 0 0,0 1 0,0-1 1,1 1-1,-1-1 0,-1 2 0,-1 0-4,0 1 0,0-1 0,0 1 0,1 0 0,-1 0 0,-3 6-1,2-3 2,-4 6 36,1 1 0,0 0-1,1 0 1,0 1-1,-4 14 1,2-5 73,6-16-44,0 0 0,0 0 0,1 1 1,0-1-1,0 0 0,0 1 0,1-1 0,1 0 0,-1 1 0,1-1 0,0 0 0,1 0 0,-1 1 0,4 7 0,-3-11 13,0 1 0,0-1-1,0 1 1,1-1 0,-1 0 0,1 0 0,0 0 0,0-1-1,1 1 1,-1-1 0,1 1 0,0-1 0,-1 0 0,1-1 0,1 1-1,-1-1 1,0 1 0,1-1 0,-1-1 0,1 1 0,-1 0-1,8 0 1,-5-1-36,1 0 0,0-1-1,0 0 1,0-1 0,0 1 0,-1-1-1,10-3 1,51-18 89,-25 7-130,-15 6-117,-1-1 0,0-1-1,-1-1 1,48-31-1,-60 34 116,-2-1 1,1 0-1,-1-1 0,-1 0 0,0-1 0,0 0 0,-1-1 0,-1 0 0,0-1 0,9-19 0,-14 25 44,-1-1 0,5-15 0,-8 22-38,1 0 0,-1 1 0,1-1 0,-1 1 1,0-1-1,0 0 0,0 1 0,0-1 0,0 0 0,0 1 1,0-1-1,0 0 0,-1 1 0,1-1 0,-1 1 1,1-1-1,-1 0 0,0 1 0,0 0 0,1-1 1,-2-1-1,2 3 8,-1 0 0,1 0 0,0 0 0,0 0 0,-1-1 0,1 1 0,0 0 0,0 0 0,-1 0 0,1 0 0,0 0 0,0 0 0,-1 0 0,1 0 0,0 0 0,-1 0 0,1 0 0,0 0 0,0 0 0,-1 0 0,1 0 0,0 0 0,0 0 0,-1 0 0,1 0 0,0 0 0,-1 1 0,-3 1-18,-1 0 0,1 0 0,0 1 1,0-1-1,0 1 0,0 0 0,0 0 0,-5 6 1,-3 5 55,-11 17 1,22-29-36,-11 13 106,1 2 0,1-1 0,0 1 0,-10 27 0,19-39-54,-1 0 0,1 0 0,0 0 0,0 1 0,0-1 0,1 0 0,0 1 1,0-1-1,1 8 0,0-10-27,-1 1 0,2 0 0,-1-1 1,0 1-1,1-1 0,-1 0 1,1 1-1,0-1 0,0 0 0,1 0 1,-1 0-1,1 0 0,-1 0 0,6 4 1,-2-3 49,1 1 0,-1-1 1,1 0-1,-1-1 1,1 1-1,0-2 1,1 1-1,-1-1 0,0 0 1,1 0-1,-1-1 1,1 0-1,-1 0 0,1-1 1,0 0-1,-1 0 1,1-1-1,0 0 1,-1 0-1,1 0 0,8-4 1,0-1-81,-1 0 0,0-1 1,0-1-1,-1 0 0,0 0 0,-1-2 0,1 0 1,22-23-1,-10 6 2,34-31-251,-59 57 242,0 0 0,1 0 0,-1 0-1,0 0 1,1 0 0,-1 0 0,0 1-1,1-1 1,-1 1 0,1-1 0,0 1 0,1-1-1,-3 1 25,1 0 0,-1 0-1,1 0 1,-1 0-1,1 1 1,-1-1 0,1 0-1,-1 0 1,1 0 0,-1 0-1,1 1 1,-1-1 0,0 0-1,1 1 1,-1-1-1,1 0 1,-1 1 0,0-1-1,1 0 1,-1 1 0,0-1-1,0 1 1,1-1 0,-1 0-1,0 1 1,0-1-1,1 1 1,-1-1 0,0 1-1,0-1 1,0 1 0,0-1-1,0 1 1,0-1 0,0 1-1,0-1 1,0 1-1,0-1 1,0 1 0,0 0-1,-1 6 89,0 0 0,-1 0 0,1-1 0,-1 1-1,-1 0 1,1-1 0,-1 0 0,0 1 0,-4 5 0,4-7-21,0 0 1,0 1 0,0 0 0,1-1-1,0 1 1,0 0 0,1 0 0,-2 10 0,3-16-69,0 1 0,0-1 1,0 0-1,0 0 0,0 0 1,0 0-1,0 1 0,0-1 1,0 0-1,0 0 0,0 0 1,0 0-1,0 1 0,0-1 1,0 0-1,0 0 0,0 0 1,0 0-1,0 0 0,0 1 1,0-1-1,0 0 0,0 0 1,1 0-1,-1 0 0,0 0 0,0 0 1,0 1-1,0-1 0,0 0 1,0 0-1,1 0 0,-1 0 1,0 0-1,0 0 0,0 0 1,0 0-1,1 0 0,-1 0 1,0 0-1,0 0 0,0 0 1,0 0-1,1 0 0,-1 0 1,0 0-1,0 0 0,0 0 1,0 0-1,1 0 0,-1 0 1,0 0-1,0 0 0,0 0 1,1 0-1,6-6-95,-6 6 85,82-45-327,-74 39 321,0 1 0,1 0-1,0 1 1,16-6-1,-22 9 32,-1 0-1,0 1 1,1-1-1,-1 1 1,0-1-1,1 1 1,-1 0-1,0 1 1,1-1-1,-1 1 0,0-1 1,1 1-1,-1 0 1,0 0-1,0 0 1,0 1-1,0-1 1,0 1-1,3 1 1,20 19 496,-15-13-254,-1-1 0,17 11 0,-20-15-361,0 0 0,1 0 0,-1-1 0,0 0 0,1 0-1,0-1 1,0 1 0,0-2 0,0 1 0,0-1 0,0-1 0,0 1 0,0-1-1,11-2 1,-8 0-1410,1 0-1,-1-1 1,1-1 0,-1 1-1,16-9 1,3-4-1633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44.8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157 596 2400,'9'4'859,"21"6"491,-7-8 2702,-23-2-3890,0-1-1,0 0 1,-1 0 0,1 1-1,0-1 1,0 0 0,0 0-1,-1 1 1,1-1 0,0 0-1,-1 1 1,1-1 0,-2-1-1,2 1-51,-4-3 64,0 1 1,0-1-1,0 1 0,-1-1 0,1 1 0,-1 1 0,0-1 1,0 1-1,0-1 0,0 1 0,-11-2 0,7 2 48,0 0-1,-1 1 1,1 0-1,-1 1 0,-17 1 1,24-1-186,0 1 1,0-1-1,1 1 0,-1 0 0,0-1 1,1 2-1,-1-1 0,1 0 1,-1 0-1,1 1 0,0-1 1,0 1-1,-1 0 0,1 0 1,0-1-1,0 1 0,1 1 1,-1-1-1,-2 3 0,0 2 25,0 1-1,1 0 1,-1 0 0,-3 15-1,6-20-22,1-1 1,-1 1-1,1 0 0,0-1 1,-1 1-1,1-1 0,0 1 0,1 0 1,-1-1-1,0 1 0,1 0 0,-1-1 1,1 1-1,0-1 0,2 5 1,-1-4 13,0 1 1,0-1-1,1 0 1,-1 0-1,1 0 1,0-1 0,0 1-1,0-1 1,5 5-1,0-3 21,0 0 0,0 0-1,0-1 1,0 0-1,0 0 1,1 0 0,-1-2-1,15 3 1,-11-4-9,1 0 0,-1 0 0,0-1 0,0-1-1,17-4 1,-21 4 5,-1 0 0,0 0 0,0-1 0,0 0 0,0-1 0,0 1-1,-1-2 1,1 1 0,9-9 0,-14 11-57,0 0 0,0-1 0,-1 1 0,1-1-1,0 0 1,-1 1 0,0-1 0,1 0 0,-1 0 0,0 0-1,0 0 1,-1 0 0,1 0 0,-1 0 0,1 0 0,-1 0 0,0 0-1,0 0 1,-1 0 0,1 0 0,-1 0 0,1 0 0,-1 0-1,0 0 1,0 0 0,0 0 0,-3-4 0,1 0-40,-1 0-1,0 1 1,0 0 0,-1 0 0,0 0 0,0 0-1,0 1 1,-1 0 0,0 0 0,-9-6-1,8 7-55,0 0 0,0 0 0,0 1-1,-1 0 1,-15-4 0,20 6 62,0 1 0,-1-1 1,1 1-1,0 0 0,-1 0 1,1 0-1,0 0 0,-1 0 0,1 1 1,0-1-1,-1 1 0,1 0 1,0 0-1,0 0 0,0 1 1,-6 2-1,8-3 23,0-1-1,1 1 1,-1 0 0,0-1 0,0 1 0,1-1-1,-1 1 1,0 0 0,1 0 0,-1-1 0,1 1-1,-1 0 1,1 0 0,-1 0 0,1 0 0,0 0-1,-1-1 1,1 1 0,0 0 0,0 0 0,0 0-1,-1 0 1,1 0 0,0 0 0,0 0 0,0 0-1,1 0 1,-1 0 0,0 0 0,0 0 0,0 0-1,1 0 1,-1-1 0,0 1 0,1 0-1,-1 0 1,1 0 0,-1 0 0,1-1 0,0 1-1,-1 0 1,1 0 0,0-1 0,-1 1 0,1-1-1,1 2 1,1 0 32,0 1 0,0-1 0,0 0 0,0 0 0,1 0 0,-1 0 0,1-1 0,-1 1 0,1-1 0,4 1 0,9 0 54,0-1 0,0-1 0,1 0 0,-1-1 0,0-1 0,0-1 0,0 0 0,0-1 0,0-1 0,18-8 0,-7 0-6,-1-2 1,0 0 0,0-2-1,41-34 1,0-13 39,-56 52 3,-12 12-121,0 0-1,0 0 0,0 0 0,0 0 1,0 0-1,0 0 0,0 0 1,0 0-1,0 0 0,0 0 0,1 0 1,-1 0-1,0 0 0,0 0 0,0 0 1,0 0-1,0 0 0,0 0 1,0 0-1,0 0 0,0 0 0,0 0 1,0 0-1,0 0 0,0 0 0,1 0 1,-1 0-1,0 0 0,0 0 0,0 0 1,0 0-1,0 0 0,0 0 1,0 0-1,0 0 0,0 0 0,0 0 1,0 0-1,0 0 0,0 0 0,0 0 1,1 0-1,-1 0 0,0 0 1,0 0-1,0 0 0,0 0 0,0 0 1,0 0-1,0 0 0,0 1 0,0-1 1,0 0-1,0 0 0,1 7 48,-1 9 10,-6 29 157,0-2 287,2-1-1,2 71 1,2-112-453,1 1 0,-1 0 0,0 0 0,1 0 0,-1 0-1,1 0 1,0 0 0,-1 0 0,1-1 0,0 1 0,2 2 0,-3-3-40,1-1 1,-1 1-1,1-1 1,-1 1-1,1-1 1,0 1-1,-1-1 1,1 0-1,-1 1 1,1-1-1,0 0 1,-1 0-1,1 0 1,0 1-1,-1-1 1,1 0-1,0 0 1,-1 0-1,1 0 1,0 0-1,-1 0 1,1 0-1,0 0 1,0 0-1,-1-1 1,1 1-1,0 0 1,-1 0-1,1-1 1,-1 1-1,1 0 1,0-1-1,-1 1 1,2-1-1,8-8 8,1 0 0,-1-1 0,0 0-1,16-22 1,-20 24-27,17-24-25,-18 23-15,1 0-1,0 1 0,1 0 0,0 0 0,10-9 0,-17 17 30,1 0 0,-1-1 0,0 1 0,1 0-1,-1-1 1,1 1 0,-1 0 0,1-1 0,-1 1-1,1 0 1,-1 0 0,1 0 0,-1 0 0,1-1-1,0 1 1,-1 0 0,1 0 0,-1 0 0,1 0-1,-1 0 1,1 0 0,-1 0 0,1 1 0,0-1-1,-1 0 1,2 0 0,-2 1 9,1 0-1,0 0 0,0-1 1,-1 1-1,1 0 1,-1 0-1,1 0 0,-1-1 1,1 1-1,-1 0 1,1 0-1,-1 0 0,0 0 1,1 1-1,1 7 28,-1 0 0,1 17 1,-2-15-91,2 10 131,-2-11 107,1 1 1,0-1 0,1 1-1,5 16 1,-6-24-132,0 0-1,0-1 0,1 1 1,-1 0-1,1-1 1,0 1-1,-1-1 0,1 0 1,0 1-1,1-1 1,-1 0-1,0 0 0,1 0 1,-1-1-1,1 1 1,-1 0-1,1-1 0,0 0 1,0 0-1,-1 0 1,4 1-1,3 0 63,1 0 1,-1-1-1,0 0 0,1 0 0,-1-1 1,1-1-1,-1 1 0,12-3 1,-7-1-35,1 1 0,-1-2 1,-1 0-1,21-10 1,-19 7-39,-1-1 1,-1-1-1,0 0 0,0-1 1,-1 0-1,0-1 1,-1-1-1,0 1 1,-1-2-1,11-18 1,7-18 11,36-87 0,-42 82-67,-3-1 1,-2 0-1,13-87 0,-29 142 27,-1-2-64,1 1-1,-1-1 1,1 0-1,-1 1 1,0-1 0,0 0-1,0 1 1,-1-1 0,0-3-1,0 5-276,-1 5 153,-2 11 89,1-1 87,-10 38 178,2 0 0,-6 78 1,6 109 101,10-198-220,2 40-218,1-18-1698,-5-4-4300,1-49 2812,1-2 1136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45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78 8480,'-23'-19'3840,"46"8"-3360,-5 2 1792,8 6-1344,8-5 543,2 5-863,7-5-480,-4 8-128,2-8-160,-7 4 64,1 0-3039,-4 4 1727,5 4-5984,-5 5 4128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09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 4736,'-1'0'85,"1"0"1,-1 0-1,1 0 1,-1 1-1,1-1 1,-1 0-1,1 0 1,-1 1-1,1-1 1,-1 0-1,1 1 1,0-1-1,-1 1 1,1-1-1,0 0 1,-1 1-1,1-1 1,0 1-1,-1-1 1,1 1-1,0-1 1,0 1-1,0-1 1,0 1-1,-1-1 1,1 1-1,0-1 1,0 1-1,0-1 1,0 1-1,0 0 1,0 24 176,0-17 73,-7 97 843,0-6-404,3 23 19,-1 98 1001,0-114-1294,1-72-180,3 1 1,0 0-1,7 47 0,-6-81-370,0 1 1,0-1-1,0 0 0,0 0 1,1 0-1,-1 1 0,0-1 1,1 0-1,-1 0 0,1 0 1,-1 0-1,1 0 0,0 1 1,-1-1-1,1 0 0,0 0 1,0-1-1,0 1 0,0 0 1,0 0-1,0 0 1,0-1-1,0 1 0,0 0 1,0-1-1,0 1 0,0-1 1,2 1-1,14 3-1091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46.3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1047 4224,'-7'3'1135,"-1"-1"1284,16 0 821,-4-3-2984,1 1-1,-1-1 0,0 0 0,0 0 1,0 0-1,0 0 0,0-1 0,0 1 0,-1-1 1,1 0-1,3-3 0,6-4 282,17-17 0,-24 21-354,24-23 344,48-58 0,-40 42-392,2-2-78,91-110 142,-97 112-73,47-81-1,-75 114-194,4-6-190,-10 17 256,0 0 1,0 0-1,0 0 1,0 0-1,0 0 1,0 0-1,0 0 1,0 0-1,0 0 1,0 0-1,0 0 0,0 0 1,0 0-1,0 0 1,0 0-1,0 0 1,0 0-1,0 0 1,0 0-1,0 1 1,0-1-1,0 0 0,0 0 1,0 0-1,0 0 1,0 0-1,0 0 1,0 0-1,0 0 1,0 0-1,0 0 1,0 0-1,0 0 1,0 0-1,0 0 0,0 0 1,0 0-1,0 0 1,0 0-1,0 0 1,0 0-1,0 0 1,-3 13-41,-23 55 308,-12 42-45,5 36 396,28-117-384,2 1-1,1-1 0,1 33 1,2-55-138,-1 0 0,1-1 0,0 1 0,1-1 0,4 13 0,-6-18-68,1 0 1,-1 0-1,1 1 1,-1-1-1,1 0 1,0 0-1,0 0 1,-1 0-1,1 0 1,0 0 0,0 0-1,0 0 1,0 0-1,0 0 1,1 0-1,-1-1 1,0 1-1,0 0 1,0-1 0,1 1-1,-1-1 1,0 1-1,1-1 1,-1 0-1,0 1 1,1-1-1,-1 0 1,0 0 0,1 0-1,-1 0 1,0 0-1,3-1 1,-2 0-12,1 0 0,-1 1 1,0-1-1,0-1 0,0 1 0,0 0 1,0 0-1,0-1 0,-1 1 1,1-1-1,0 1 0,-1-1 1,1 0-1,-1 0 0,1 0 0,-1 0 1,0 0-1,0 0 0,1-4 1,4-4 24,42-86 46,-12 23-65,93-137 43,5 8 156,-109 163-216,164-297 871,-200 382-321,-2 4-282,-3-1 0,-29 62 0,-60 97 784,-89 225 244,172-379-1112,14-30-64,7-20-32,0-1 0,0 1-1,0 0 1,-1-1 0,1 1-1,-1 0 1,0-1 0,-3 5 0,3-7-303,3-6-63,0 0 135,8-25-72,1 0 1,1 0-1,2 1 1,1 0 0,2 1-1,0 1 1,2 1 0,26-32-1,-43 57 176,0 0 0,0 0 0,-1 0 0,1 1 0,0-1 0,0 0 0,0 0 0,0 1 0,0-1 0,0 0 0,0 1 0,0-1 0,2 0 0,-3 1 33,1 0 1,-1 0 0,1 0-1,-1 0 1,0 0 0,1 0-1,-1 0 1,1 0 0,-1 1 0,0-1-1,1 0 1,-1 0 0,0 0-1,1 0 1,-1 1 0,0-1-1,1 0 1,-1 0 0,0 1 0,1-1-1,-1 0 1,0 0 0,0 1-1,1-1 1,-1 0 0,0 1-1,2 3 58,-1-1 0,0 1 0,0-1-1,0 1 1,0-1 0,-1 1 0,1 6-1,0 17 291,0 2 76,8 49 0,-8-71-358,0 0-1,1 0 1,0 0-1,1 0 1,-1 0-1,2 0 1,-1-1-1,0 1 1,1-1 0,1 0-1,-1 0 1,6 6-1,-4-7 26,-1-1-1,1 1 0,0-1 1,0 0-1,1 0 1,-1-1-1,1 0 0,0 0 1,0-1-1,0 1 0,13 1 1,-15-3-66,1-1-1,-1 1 1,0-1 0,0-1 0,0 1-1,0-1 1,0 0 0,0 0 0,0 0 0,0 0-1,-1-1 1,1 0 0,0 0 0,-1 0-1,1-1 1,-1 0 0,0 1 0,5-5 0,-3 1-56,-1 0 0,0-1 0,0 1 0,0-1 0,-1 0 1,6-13-1,17-49-708,-16 38 342,-2 0 1,-2-1-1,6-48 0,-13 77 369,1 1-12,-1-1 0,0 1 0,0 0 0,0-1 0,0 1 0,0 0 0,0-1 0,0 1 0,-1 0 0,1-1 0,-1 1 0,0 0 0,-2-5 0,3 7 44,0 0 0,0-1 0,0 1-1,0-1 1,-1 1 0,1 0 0,0-1 0,0 1 0,-1 0 0,1 0 0,0-1 0,0 1 0,-1 0 0,1-1 0,0 1 0,-1 0 0,1 0 0,0 0 0,-1-1 0,1 1 0,-1 0 0,1 0 0,0 0 0,-1 0 0,1 0 0,-1 0 0,1 0 0,0 0 0,-1 0 0,0 0 0,1 0 17,-1 0 0,0 1-1,0-1 1,1 1 0,-1-1 0,0 1 0,1 0 0,-1-1 0,1 1 0,-1-1-1,1 1 1,-1 0 0,0 1 0,-13 30 711,13-28-617,-4 11 133,1-1 0,1 0 0,0 1 0,2 0 0,-2 16 0,8 75 645,-3-93-801,0 1-1,0-1 0,2 1 0,7 19 0,-9-27-400,1 0 1,0 0-1,0-1 1,0 1-1,0-1 1,1 0 0,0 0-1,0 0 1,1 0-1,-1-1 1,11 8 0,0-6-3066,2-2 1050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46.6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98 9888,'-23'-25'4480,"72"14"-3904,-15 3 896,11 5-929,15-9 129,6 7-384,27-9-544,-1 6 128,17 0-3839,-7 4 2175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51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1038 3072,'0'0'75,"-1"1"-1,1-1 1,0 0 0,0 0-1,0 1 1,-1-1 0,1 0-1,0 0 1,0 1 0,-1-1-1,1 0 1,0 0 0,0 0-1,-1 0 1,1 1 0,0-1-1,0 0 1,-1 0 0,1 0-1,0 0 1,-1 0 0,1 0-1,0 0 1,-1 0 0,1 0-1,0 0 1,-1 0 0,1 0-1,0 0 1,-1 0 0,1 0-1,0 0 1,0 0 0,-1 0-1,1 0 1,0-1 0,-1 1-1,1 0 1,0 0 0,0 0-1,-1 0 1,1-1 0,0 1-1,-1-1 141,1 0-1,-1 1 1,1-1-1,0 0 1,0 1-1,0-1 1,-1 0-1,1 0 1,0 1-1,0-1 1,0 0-1,0 0 1,0 1-1,0-1 1,0 0-1,0 0 1,1 0-1,0-5 356,0 0-1,0 0 1,-1 1-1,0-1 1,-1-11-1,0-9 217,1-8-72,2 1 0,7-47 0,-5 63-545,0 0-1,1 1 1,1-1 0,0 1-1,1 0 1,15-24-1,-11 23-49,1 0-1,1 1 1,0 1-1,1 0 0,0 0 1,1 2-1,1 0 1,0 1-1,35-20 0,-42 27-97,3-2 76,1 1-1,0 0 0,21-6 0,-31 11-59,0 0 0,-1 1 0,1-1 0,0 1 0,0 0-1,0-1 1,0 1 0,0 0 0,0 1 0,0-1 0,0 1-1,0-1 1,0 1 0,0 0 0,0 0 0,0 0 0,0 0 0,-1 1-1,1-1 1,0 1 0,-1-1 0,4 4 0,-4-2 4,0 0 0,0 0 1,0 0-1,-1 0 0,1 0 1,-1 1-1,0-1 0,0 0 1,0 1-1,0-1 0,-1 0 1,1 1-1,-1-1 0,0 1 1,0 4-1,-1 10 101,-5 29 0,5-40-133,-10 44 394,-34 95-1,14-51 601,31-95-999,0 0 0,0 0 0,0 0 0,0 0 0,0 0 0,0 0-1,0 0 1,0 0 0,0 0 0,0 0 0,0 0 0,0 0 0,0 0 0,0 0-1,1-1 1,-1 1 0,0 0 0,0 0 0,0 0 0,0 0 0,0 0 0,0 0-1,0 0 1,0 0 0,0 1 0,0-1 0,0 0 0,0 0 0,0 0 0,0 0-1,0 0 1,0 0 0,0 0 0,1 0 0,-1 0 0,0 0 0,0 0 0,0 0-1,0 0 1,0 0 0,0 0 0,0 0 0,0 0 0,0 0 0,0 0 0,0 0-1,0 0 1,0 0 0,0 0 0,0 0 0,0 1 0,0-1 0,0 0 0,0 0-1,0 0 1,0 0 0,8-8 144,14-18-10,12-23-67,6-11-182,3 2 0,57-60 1,-98 116 74,0 0 0,0 0 0,0 0 0,1 1 0,-1-1 0,1 0 1,-1 1-1,1-1 0,0 1 0,-1 0 0,1 0 0,0 0 0,4-1 0,-6 2 20,0 0 0,0 0 0,0 1-1,-1-1 1,1 0 0,0 0-1,0 0 1,0 0 0,0 1-1,-1-1 1,1 0 0,0 1 0,0-1-1,-1 0 1,1 1 0,0-1-1,-1 1 1,1 0 0,0 0-1,0 0 13,0 1 0,0 0-1,0-1 1,0 1-1,0-1 1,-1 1 0,1 0-1,-1 0 1,1-1 0,-1 1-1,0 0 1,1 2-1,-1 16 72,0 0 1,-4 22-1,1-2 62,2-21-62,-1 1 166,2 0-1,0 0 1,3 22-1,-3-42-222,0 1 0,0-1 0,0 0 0,0 1 0,0-1 0,0 0 0,0 1 0,1-1 0,-1 1 0,0-1-1,0 0 1,0 1 0,0-1 0,1 0 0,-1 1 0,0-1 0,0 0 0,0 1 0,1-1 0,-1 0 0,0 0 0,1 1 0,5-6 118,8-24-56,-7 13-69,-3 9-7,33-59-171,-32 58 101,0 1 0,1 0 0,-1 1-1,1-1 1,1 1 0,8-7 0,-14 12 62,-1 1 0,1 0 1,-1-1-1,1 1 1,-1 0-1,1-1 0,-1 1 1,1 0-1,-1 0 0,1-1 1,0 1-1,-1 0 1,1 0-1,-1 0 0,1 0 1,0 0-1,-1 0 0,1 0 1,-1 0-1,1 0 1,0 0-1,-1 0 0,1 0 1,-1 1-1,1-1 0,0 0 1,0 1 0,0 0 0,0 0 0,0-1-1,-1 1 1,1 0 0,0 0 0,-1 0 0,1 0 0,-1 0 0,1 0 0,-1 0 0,1 0 0,-1 2 0,2 4-6,0 1 1,-1 0 0,0 10-1,0-13 13,-1 46 189,-1-39-50,0 0 0,2-1 1,-1 1-1,1 0 0,1-1 1,0 1-1,1-1 0,4 14 1,-5-22-112,-1-1 0,1 1 0,0 0 0,-1-1 0,1 0 0,0 1 0,1-1 0,-1 0 0,0 0 0,1 0 0,-1 0 0,1-1 0,0 1 0,-1-1 0,1 0 0,0 1 0,0-1 0,0 0 1,0-1-1,5 2 0,3-1 24,0 0 0,-1 0 1,1-1-1,18-2 0,-9-2-53,0 0-1,-1 0 0,0-2 1,0-1-1,0 0 1,-1-1-1,0-1 0,-1-1 1,25-17-1,12-14-116,71-70 0,-104 91 150,-11 9-28,0 0 0,-1-1 0,12-18 0,-16 17-75,-5 13 65,0-1 0,0 1 0,0 0 0,0 0 1,0-1-1,-1 1 0,1 0 0,0 0 0,0 0 0,0-1 1,0 1-1,0 0 0,0 0 0,0 0 0,0-1 1,-1 1-1,1 0 0,0 0 0,0 0 0,0 0 1,0-1-1,-1 1 0,1 0 0,0 0 0,0 0 1,0 0-1,-1 0 0,1 0 0,0 0 0,0 0 1,-1 0-1,1-1 0,-2 2-19,1-1 1,-1 0-1,1 0 1,0 1-1,-1-1 0,1 0 1,-1 1-1,1-1 1,0 1-1,-1 0 0,1 0 1,0-1-1,-1 1 1,1 0-1,0 0 1,-1 1-1,-12 13 33,1-1 1,-13 21-1,11-15 164,-44 67 336,53-76-374,0 1-1,0 0 0,1 0 1,0 0-1,-4 22 0,8-31-72,1-1 0,0 1-1,0-1 1,0 0 0,0 1 0,0-1-1,0 0 1,1 1 0,-1-1-1,1 0 1,-1 1 0,2 2-1,-1-5-44,-1 1 0,0 0 0,1-1-1,-1 1 1,1-1 0,-1 1-1,1-1 1,-1 1 0,1-1-1,-1 1 1,1-1 0,0 1-1,-1-1 1,1 0 0,0 1-1,-1-1 1,1 0 0,0 0-1,-1 0 1,1 1 0,0-1-1,-1 0 1,1 0 0,0 0-1,0 0 1,-1 0 0,1 0-1,0 0 1,-1 0 0,1-1-1,0 1 1,0 0 0,-1 0-1,1 0 1,0-1 0,-1 1-1,1 0 1,-1-1 0,1 1 0,0-1-1,5-3-28,-1 0-1,0 0 0,0 0 1,0-1-1,0 1 0,-1-1 1,6-8-1,25-43-311,-15 23-38,-16 26 222,1 1-214,-4 19 127,-1 37 381,9 58 1,-9-105-133,0 0 1,1 0 0,0 0 0,0 0-1,-1 0 1,2-1 0,-1 1 0,0 0-1,1 0 1,-1-1 0,1 1 0,0-1-1,0 1 1,0-1 0,0 0-1,0 0 1,0 0 0,1 0 0,-1 0-1,1 0 1,-1-1 0,7 3 0,-4-2-37,0 0 0,0-1-1,1 0 1,-1 0 0,1-1 0,-1 1 0,1-1 0,-1 0 0,1-1 0,-1 0 0,1 1 0,5-3 0,25-7-157,-1-2 1,-1-2 0,0 0 0,-1-3 0,35-22 0,-50 26 205,-1 0 0,0-1 1,0-1-1,-2 0 0,0-1 0,0-1 0,-2-1 1,13-20-1,-25 37-46,0 0 1,-1 0 0,1 0-1,0 0 1,-1 0-1,1 0 1,-1 0-1,1 0 1,-1 0-1,0 0 1,1-1-1,-1 1 1,0 0-1,0 0 1,0 0-1,0 0 1,0-1 0,0 1-1,0-2 1,0 3 6,0 0 0,-1 0 0,1 0 0,0-1 0,0 1 0,0 0 0,0 0 1,0 0-1,0 0 0,0 0 0,0-1 0,0 1 0,0 0 0,0 0 0,-1 0 1,1 0-1,0 0 0,0 0 0,0 0 0,0-1 0,0 1 0,-1 0 0,1 0 1,0 0-1,0 0 0,0 0 0,0 0 0,0 0 0,-1 0 0,1 0 0,0 0 1,0 0-1,0 0 0,0 0 0,-1 0 0,1 0 0,0 0 0,-9 4-193,-12 11 16,-71 69 389,78-70-114,1-1 0,1 2 0,1-1 1,0 2-1,0-1 0,-13 30 0,23-43-71,0 1-1,0 0 1,0 0 0,1-1 0,-1 1 0,0 0-1,1 0 1,0 0 0,0 0 0,0 0-1,0 0 1,0 0 0,0 0 0,2 4-1,-1-5-3,-1-1 0,1 0 0,-1 1 0,1-1 0,0 0-1,0 0 1,0 0 0,0 0 0,-1 0 0,1 0 0,1 0-1,-1 0 1,0 0 0,0 0 0,0 0 0,0-1 0,1 1-1,-1-1 1,0 1 0,0-1 0,1 1 0,-1-1 0,0 1 0,1-1-1,-1 0 1,1 0 0,-1 0 0,0 0 0,1 0 0,-1 0-1,2-1 1,8 0 23,-1-1 1,0 0-1,-1-1 0,1 0 0,0-1 0,-1 0 1,11-6-1,-5 1-88,0-1 1,-1 0 0,20-18-1,-33 27 28,1 0-1,-1 0 1,0 0-1,0 0 1,1 1-1,-1-1 1,1 0 0,-1 1-1,3-1 1,-4 1 13,0 0 0,1 0 0,-1-1 0,1 1 0,-1 0 0,0 0 0,1 0 0,-1 0 0,1 0 1,-1 1-1,1-1 0,-1 0 0,0 0 0,1 0 0,-1 0 0,0 0 0,1 0 0,-1 1 0,1-1 1,-1 0-1,0 0 0,1 1 0,-1-1 0,0 0 0,0 0 0,1 1 0,-1-1 0,0 0 0,0 1 0,1-1 1,-1 0-1,0 1 0,0-1 0,0 1 0,1-1 0,-1 0 0,0 1 0,0-1 0,0 0 0,0 1 0,0 0 1,0 4-30,0-1 0,0 1 0,0 0 0,0 0 0,-1-1 0,0 1 1,0-1-1,-3 7 0,-18 40 258,11-29-200,-220 414 290,207-396-234,-57 90 776,62-102-509,-2 0 0,-32 32 0,51-59-355,1 0 1,0 1-1,0-1 1,-1 0-1,1 0 1,-1 0-1,1 0 0,-1-1 1,-2 2-1,4-2-3,0 0 0,-1 0-1,1 0 1,-1 0-1,1 0 1,-1 0-1,1 0 1,0 0 0,-1 0-1,1 0 1,-1-1-1,1 1 1,0 0 0,-1 0-1,1 0 1,0-1-1,-1 1 1,1 0 0,-1 0-1,1-1 1,0 1-1,0 0 1,-1 0 0,1-1-1,0 1 1,0-1-1,-1 1 1,1 0-1,0-1 1,0 1 0,0 0-1,-1-1 1,1 1-1,0-1 1,0 1 0,0-1-1,0 1 1,0 0-1,0-1 1,0 1 0,0-1-1,0 1 1,0 0-1,0-1 1,0-15-126,1 0 0,1 1 1,0-1-1,1 1 0,0 0 1,9-24-1,-8 25 94,10-30-73,2 0 0,32-61 0,-36 83 100,2 1 0,0 0 0,1 1 0,1 1 0,20-18 0,-6 9-11,1 2-1,47-29 0,83-66 119,-117 85-42,61-53 210,0-1-228,-78 69-27,1 1-1,32-17 1,-58 36-8,10-6 94,21-7-1,-31 13-48,1 0 0,-1 0 0,1 0 0,0 1 0,-1-1 0,1 1 0,0-1 0,-1 1 0,1 0 0,0 0 0,-1 1 0,1-1 0,0 0 0,-1 1 0,4 1 0,-5-1-22,1 0 0,0 0 0,-1 0 1,1 0-1,-1 1 0,0-1 1,1 0-1,-1 1 0,0 0 0,0-1 1,0 1-1,0 0 0,0-1 1,0 1-1,-1 0 0,1 0 1,0 0-1,-1 0 0,0-1 0,1 4 1,0 3-18,0 1 0,-1-1 0,-1 13 0,-1-4 39,0-1 0,-1 0 0,-9 26 0,-22 45 472,29-76-446,4-5 68,7-8-271,13-12-306,-14 10 420,19-18-155,-1-1 1,0-1-1,29-43 0,-24 30 60,35-34 0,-61 69 96,1-1 0,-1 1 0,1 0 0,0 0 0,0 0 0,6-3 0,-8 5 16,-1-1 1,1 1-1,0 0 1,0 0-1,0-1 1,0 1-1,-1 0 1,1 0-1,0 0 1,0 0-1,0 0 1,0 0-1,0 0 1,-1 0-1,1 0 1,0 1-1,0-1 1,0 0-1,0 0 1,-1 1-1,1-1 1,0 1-1,0-1 1,-1 0-1,1 1 1,0 0-1,-1-1 1,1 1-1,0-1 1,-1 1-1,1 0 1,0 0-1,2 5 74,0-1-1,0 0 1,0 1-1,-1 0 1,0 0 0,2 11-1,4 41 226,-7-42-183,1-1-1,7 28 1,-7-38-42,-1 0 0,1 0 0,1 0 0,-1 0 0,1 0 0,-1-1 0,1 0 0,1 1 0,-1-1 0,7 6 0,-7-8-36,0 0 0,-1 0 0,1 0 0,0 0 0,0-1 0,0 0 0,0 1 0,1-1 0,-1-1 1,0 1-1,0 0 0,1-1 0,-1 1 0,0-1 0,1 0 0,-1 0 0,0 0 0,4-1 0,4-2-36,0 1-1,0-2 1,0 1 0,-1-2-1,0 1 1,0-1 0,0-1-1,0 0 1,-1 0 0,0-1-1,0 0 1,-1 0 0,0-1-1,10-12 1,-5 4-162,0-2-1,-2 1 1,0-2 0,-1 1-1,0-1 1,11-35 0,-19 49 145,-1 3-5,-1 0 0,1 1 0,0-1 0,-1 0 1,1 0-1,-1 1 0,0-1 0,1 0 0,-1 0 0,0 0 0,0 0 0,0 0 0,-1 1 0,1-1 0,0 0 0,-1-3 1,1 5 21,0 0 1,-1 0-1,1 0 1,0-1-1,0 1 1,0 0-1,0 0 1,0 0-1,0 0 1,-1-1-1,1 1 1,0 0 0,0 0-1,0 0 1,0 0-1,-1 0 1,1-1-1,0 1 1,0 0-1,0 0 1,-1 0-1,1 0 1,0 0-1,0 0 1,-1 0-1,1 0 1,0 0 0,0 0-1,0 0 1,-1 0-1,1 0 1,0 0-1,0 0 1,-1 0-1,1 0 1,0 0-1,0 0 1,0 0-1,-1 0 1,-3 2-39,0 0 0,0 0 0,0 1 0,1-1 0,-1 1 1,1-1-1,-1 1 0,1 0 0,0 0 0,-3 4 0,-31 43 356,22-29-211,4-5 10,1-1 0,1 1-1,-11 23 1,16-31-24,1 1 0,0 0 0,1 1 0,0-1 0,0 0 0,1 1 0,0-1 0,1 15 0,0-21-52,1 0 1,-1 0-1,1 0 0,-1 0 1,1 0-1,0 0 1,0 0-1,0-1 0,1 1 1,-1 0-1,1-1 0,0 1 1,-1-1-1,1 1 1,0-1-1,0 0 0,0 0 1,1 0-1,-1 0 0,1 0 1,-1-1-1,1 1 1,-1 0-1,1-1 0,0 0 1,0 0-1,-1 0 0,1 0 1,5 1-1,3 0 63,0-1-1,0 0 0,1 0 1,-1-1-1,0 0 1,21-4-1,-21 2-81,0 0 1,0-1-1,0 0 0,0-1 0,0 0 0,-1-1 1,1 0-1,-1 0 0,-1-1 0,1 0 1,14-13-1,-11 5-7,0-1 1,0 0-1,18-31 0,25-55 60,-16 25-59,35-73-166,28-103 36,-82 196-38,-3-1 0,18-98 0,-35 148 142,0 5 5,0 0 0,-1 0 0,0 0 0,1 0 0,-1 0 0,0 0 0,0 1 0,0-1 0,0 0 0,0 0 0,0 0 0,-1 0 0,1 0 0,-1 0 0,1 0 0,-1 0 0,0 1 0,0-1 0,-1-2 1,2 4 9,0-1 0,0 1 1,-1 0-1,1 0 0,0-1 1,0 1-1,-1 0 0,1 0 1,0 0-1,0 0 0,-1-1 1,1 1-1,0 0 0,0 0 1,-1 0-1,1 0 0,0 0 1,-1 0-1,1 0 0,0 0 1,-1 0-1,1 0 0,0 0 1,0 0-1,-1 0 0,1 0 1,0 0-1,-1 0 0,1 0 1,0 0-1,-1 0 0,1 0 1,0 1-1,0-1 0,-1 0 1,1 0-1,0 0 0,0 0 1,-1 1-1,1-1 0,0 0 1,-7 8-8,2 0 0,-1 0 0,1 1 0,0 0 0,0-1 0,-4 15 0,8-19 10,-60 142 33,45-104 57,-15 76 1,-8 162 227,19 6-76,20-265-611,1-16 19,-1 1 1,-1-1-1,1 1 0,-2 6 0,-2-22-1710,-3-16 1064,-4-45-475,-17-75 846,18 112 1164,-2 1 0,-27-56-1,36 82-304,-2-3 300,0 1-1,-7-21 1,12 30-503,0-1-1,0 1 1,0-1 0,0 1 0,0-1-1,0 1 1,0-1 0,0 1 0,0-1-1,0 1 1,0-1 0,0 1 0,0-1-1,0 1 1,0-1 0,1 1 0,-1-1 0,0 1-1,0 0 1,1-1 0,-1 1 0,0-1-1,1 1 1,-1 0 0,0-1 0,1 1-1,-1 0 1,0-1 0,1 1 0,-1 0-1,1 0 1,-1-1 0,0 1 0,1 0-1,-1 0 1,1 0 0,-1 0 0,1-1-1,-1 1 1,1 0 0,-1 0 0,2 0-1,22 1 471,-21-1-388,28 3 37,154 20 49,-133-15-115,77 24 0,-118-28-48,0-1 0,-1 2 1,1 0-1,-1 0 0,0 0 0,12 10 0,-18-12-11,0 1 0,0-1 0,-1 1 0,1 0 0,-1 0 0,0 0 0,0 0 0,0 1 0,-1-1 0,0 1 0,1-1 0,-2 1 0,1 0 0,0 0 0,-1 0 0,1 8 0,-2-5 58,0 1 1,0-1-1,-1 0 1,0 0-1,-1 1 1,1-1-1,-2 0 1,1 0-1,-5 9 1,-1 0 76,-1 1 1,-20 29 0,27-43-174,-33 42 56,31-41-103,0-1 0,0 0 0,0 0 1,0 0-1,-1-1 0,0 1 1,-8 3-1,13-7-17,0 1 1,-1-1-1,1 0 1,0 0-1,-1 0 1,1 1-1,0-1 1,-1 0-1,1 0 1,-1 0-1,1 0 1,0 0-1,-1 0 1,1 0-1,-1 0 1,1 0-1,0 0 1,-1 0-1,1 0 1,-1 0-1,1 0 1,0-1-1,-1 1 1,0-8-1048,11-19-426,-8 23 1180,0-2 84,82-172-4303,-63 141 4417,1 0-1,44-56 1,-61 87 404,1 0 0,-1 0 1,1 0-1,0 1 0,0 0 0,0 0 0,1 0 1,-1 1-1,1 0 0,1 0 0,-1 1 0,0 0 0,1 0 1,8-1-1,-13 4-148,0 0-1,0 0 1,0 0 0,0 1 0,-1 0 0,1-1-1,0 1 1,0 0 0,0 0 0,0 0 0,-1 1 0,1-1-1,0 1 1,-1-1 0,1 1 0,-1 0 0,4 4 0,3 2 232,-1 1 1,14 18-1,-17-19-84,0 1 0,0 0 0,-1-1 0,0 1 0,0 1 0,-1-1 0,-1 1 0,1-1 0,-2 1 0,1 0 0,-1 12 0,0 12 732,-9 65 0,4-52-161,2-30-539,1-12-172,0 0 1,0 0-1,1 0 1,0 0-1,0 0 1,0 0-1,1 0 1,0 0-1,0 0 1,0 0-1,0 0 1,3 5-1,-3-9-85,0 1 0,0-1 0,1 0 0,-1 0 0,0 0 0,1 0 0,-1 0 0,0 0 0,1 0-1,-1-1 1,1 1 0,-1 0 0,1-1 0,0 1 0,-1-1 0,1 0 0,-1 1 0,1-1 0,0 0-1,-1 0 1,1 0 0,0 0 0,2-1 0,7 0-598,1 0 0,13-5 0,-15 4-143,9-3-795,-1 0-1,0-1 0,0-1 1,23-12-1,24-14-2006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53.3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1182 5056,'2'1'1642,"-1"-1"-1557,-1 1 0,1-1 0,0 1 0,0-1 0,-1 0 0,1 0-1,0 1 1,0-1 0,0 0 0,0 0 0,-1 0 0,1 0-1,0 0 1,0 0 0,0 0 0,0 0 0,0 0 0,-1 0 0,1-1-1,1 1 1,0-1 223,0 0 1,1 0-1,-1-1 0,-1 1 0,1 0 1,0-1-1,3-2 0,1-3 378,-1 0 0,0 0 0,7-11 0,28-48 928,2 1 1,82-95-1,-18 35-575,-80 90-612,39-68 0,-45 63-317,-1-1 0,24-85 1,-30 86-31,-8 25-100,0 0 1,3-23-1,-8 27-87,-1 11 31,-4 8-24,-28 57 47,-74 111 0,61-107 147,2 2 0,-55 126 0,64-118 41,-124 242 605,122-255-443,-13 22 23,41-75-144,-1 1 1,1-2-1,-24 23 1,32-34-161,0 0 0,1 0-1,-1-1 1,0 1 0,0-1 0,0 1 0,0-1 0,0 1 0,0-1 0,0 1 0,0-1 0,0 0 0,0 0 0,0 1 0,0-1 0,-2 0 0,3 0-17,-1 0 0,1-1 0,0 1 0,-1 0 0,1 0 0,0 0 0,-1 0 0,1-1 0,0 1 0,-1 0 0,1-1 0,0 1 0,0 0 0,-1 0 0,1-1 0,0 1 0,0 0 0,0-1 0,-1 1 0,1 0 0,0-1 0,0 1 0,0-1 0,0 1 0,0 0 0,0-1 0,0 1 1,0-1-1,0 1 0,0 0 0,0-1 0,0 1 0,0 0 0,0-1 0,0 1 0,0-1 0,0 1 0,0 0 0,1-1 0,-1 1 0,0 0 0,1-1 0,1-5-70,0 0 0,1 1-1,0-1 1,1 1 0,-1-1 0,1 1 0,5-5 0,35-34-40,-28 28 71,246-200 235,-234 195-161,77-62 119,38-28 169,-91 69-224,-33 26-16,25-16-1,-22 20 346,-22 12-424,0 0 0,0 0-1,0 0 1,0 0 0,0 0 0,0 0-1,0 0 1,0 0 0,0 0 0,0 0 0,0 0-1,1 0 1,-1 0 0,0 0 0,0 0-1,0 0 1,0 0 0,0 0 0,0 0 0,0 0-1,0 0 1,0 0 0,0 0 0,0 0 0,0 0-1,0 0 1,0 0 0,1 0 0,-1 0-1,0 1 1,0-1 0,0 0 0,0 0 0,0 0-1,0 0 1,0 0 0,0 0 0,0 0-1,0 0 1,0 0 0,0 0 0,0 0 0,0 0-1,0 0 1,0 0 0,0 1 0,0-1 0,0 0-1,0 0 1,0 0 0,0 0 0,0 0-1,0 0 1,0 0 0,0 0 0,0 0 0,0 0-1,0 0 1,0 0 0,0 0 0,0 1-1,0-1 1,0 0 0,0 0 0,0 0 0,0 0-1,-1 0 1,1 0 0,-1 22 145,-2 1 0,0-1 1,-11 35-1,7-32-42,1 1 1,-3 40-1,8-53-85,0-4 66,1 0 1,0-1-1,0 1 0,2 12 0,-2-20-65,0 1-1,1-1 1,-1 1-1,0-1 1,1 0 0,-1 1-1,1-1 1,0 0-1,-1 1 1,1-1-1,0 0 1,0 0-1,0 0 1,0 1-1,0-1 1,0 0-1,0 0 1,0-1-1,0 1 1,0 0-1,1 0 1,-1 0 0,0-1-1,1 1 1,-1-1-1,0 1 1,1-1-1,-1 1 1,1-1-1,-1 0 1,0 0-1,3 0 1,4 0-11,-1-1 1,1-1 0,-1 1-1,0-1 1,1 0 0,-1-1-1,0 0 1,0 0-1,-1 0 1,1-1 0,7-6-1,11-8-281,30-29-1,-48 41 198,52-44-387,-36 33 387,-2-1 0,0-2 0,34-39 0,-53 56 41,0-1 0,-1 1 0,1-1 0,-1 0 0,1 1 0,-1-1-1,0 0 1,-1 0 0,1 0 0,-1 0 0,1 1 0,-1-1 0,0 0 0,-1 0-1,1 0 1,-1 0 0,0 0 0,0 0 0,0 1 0,0-1 0,0 0 0,-1 1 0,-3-6-1,4 7 2,0 0 0,0-1-1,-1 1 1,1 0 0,-1 0-1,1 0 1,-1 0 0,0 1-1,0-1 1,0 0 0,0 1-1,0-1 1,0 1 0,0 0-1,-1 0 1,1 0 0,0 0-1,-1 0 1,1 0 0,-1 1-1,1-1 1,-1 1-1,1-1 1,-1 1 0,1 0-1,-1 0 1,1 0 0,-1 1-1,1-1 1,-1 0 0,1 1-1,-1 0 1,1-1 0,0 1-1,-1 0 1,-2 2 0,-1 1 9,1-1 0,0 1 0,0 0 0,0 1 1,0-1-1,1 1 0,-1 0 0,1 0 1,1 1-1,-1-1 0,1 1 0,-5 11 0,-1 5 83,1 0 0,-5 28-1,9-32 21,1-1 0,0 1 0,0 23 0,3-31-43,0-1-1,1 1 1,0-1-1,1 1 1,0-1-1,0 0 1,8 18-1,-8-23-8,0-1 1,0 1-1,0 0 0,0-1 0,1 1 0,0-1 0,0 0 1,0 0-1,0 0 0,0 0 0,0-1 0,7 5 0,-4-5 12,0 1 0,0-1 0,-1 0 0,1 0 0,1 0 0,-1-1 0,12 1 0,-4-1 14,-1-1-1,0-1 0,0-1 0,0 1 1,0-2-1,0 0 0,21-8 1,-21 6-58,-1-1 1,0-1 0,0 1 0,-1-2-1,0 0 1,0 0 0,-1-1 0,0 0 0,-1 0-1,0-2 1,15-20 0,144-241-1679,-29-11 989,102-178 57,-240 459 630,12-20 15,-12 13 24,-1 9-32,0 0-1,0 0 1,0 0-1,-1-1 1,1 1-1,0 0 1,0 0-1,0 0 1,0 0-1,-1 0 1,1 0-1,0 0 1,0 0-1,0 0 1,-1 0-1,1-1 1,0 1-1,0 0 1,0 0-1,-1 0 1,1 0-1,0 0 1,0 0-1,0 1 1,-1-1-1,1 0 1,0 0-1,0 0 1,0 0-1,-1 0 1,1 0-1,0 0 1,0 0-1,0 0 1,0 0-1,-1 1 1,1-1-1,-5 3 20,0 0-1,0 0 1,0 1 0,0 0 0,1 0-1,0 0 1,0 0 0,-7 9 0,-4 9 88,0 1 0,2 0 0,0 0 0,-13 38 0,22-52-100,-106 265 284,80-186 102,-23 107 0,47-165-303,-17 76 643,-13 151 1,35-251-691,1 0 0,0 1 0,0-1 0,1 0 0,-1 0 0,3 7 0,-3-11-74,1-1 1,-1 0-1,1 0 0,0 1 0,-1-1 0,1 0 0,0 0 0,0 0 1,0 0-1,0 0 0,0 0 0,0 0 0,0 0 0,0 0 0,0 0 0,0-1 1,1 1-1,-1-1 0,0 1 0,0 0 0,1-1 0,-1 0 0,0 1 1,1-1-1,-1 0 0,0 0 0,1 0 0,-1 0 0,1 0 0,-1 0 0,3 0 1,6-2-256,1 1 0,-1-2 0,1 1 1,-1-1-1,0-1 0,0 0 1,11-6-1,6-6-120,31-21 0,9-14 228,93-91 0,-125 104 203,-31 32 114,-9 11-34,-11 12-24,-78 108 234,23-27 336,58-81-496,0-2 66,-12 22 0,22-33-161,1 0 0,0 0 0,0 1 0,0-1 0,0 1 0,1-1 0,0 1 0,0 0 1,0 0-1,0 5 0,1-8-45,0-1 0,0 0 0,0 1 0,0-1 0,1 0 1,-1 0-1,0 1 0,1-1 0,-1 0 0,1 0 0,-1 0 1,1 0-1,0 0 0,-1 0 0,1 0 0,0 0 0,0 0 1,0 0-1,0 0 0,0 0 0,0 0 0,0 0 0,0-1 0,0 1 1,0-1-1,0 1 0,0 0 0,1-1 0,-1 0 0,0 1 1,0-1-1,1 0 0,-1 0 0,2 1 0,3-1 35,0 0 0,0 0 1,0 0-1,0-1 0,0 0 0,7-2 0,-2 0-76,-1 0 0,1-1 0,-1-1 0,0 0 0,-1 0 0,1-1 0,-1 0 0,0-1 0,0 0 0,-1 0 0,0-1 0,-1 0 0,14-17 0,0-6-245,-2-1 0,27-60 0,-38 76 212,39-87-748,45-142-1,-70 175 741,70-270 893,-89 326-709,-2 9-26,1 0 0,-1-1 0,0 1-1,-1-1 1,1 0 0,-1 1-1,0-1 1,-1 1 0,1-1 0,-1 1-1,-2-6 1,3 10-79,0 1 0,0-1 1,0 0-1,-1 1 0,1-1 0,0 1 0,0-1 1,-1 1-1,1-1 0,-1 1 0,1-1 1,0 1-1,-1 0 0,1-1 0,-1 1 0,1-1 1,-1 1-1,1 0 0,-1-1 0,1 1 1,-1 0-1,1 0 0,-1 0 0,1-1 0,-1 1 1,0 0-1,1 0 0,-1 0 0,0 0 1,0 0-12,0 1 1,0-1 0,-1 1 0,1-1 0,0 1 0,0-1 0,1 1-1,-1 0 1,0 0 0,0-1 0,0 1 0,0 0 0,1 0 0,-1 0-1,0 0 1,1 0 0,-2 2 0,-10 21 50,-14 43 0,13-32 14,-44 109 5,-39 103 29,16 2-1962,68-205 339,-6 23-1029,10-21-2206,7-17 1882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4:53.7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56 12800,'-31'-50'4735,"22"45"-3679,5 5-288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5:19.3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347 38 1248,'3'-15'747,"-3"13"-222,0 0 0,0 1 1,0-1-1,0 0 0,5-11 5175,-17 35-4480,-41 118 1057,-35 159-1103,67-240-979,-1-2 1,-57 101-1,72-147-52,0-1 0,-1 0-1,-18 18 1,26-28-126,0 0 0,0 0 1,0 0-1,0 0 0,0 0 0,0 0 0,0 1 1,-1-1-1,1 0 0,0 0 0,0 0 1,0 0-1,0 0 0,0 0 0,-1 0 0,1 0 1,0 0-1,0 0 0,0 0 0,0 0 1,-1 0-1,1 0 0,0 0 0,0 0 1,0 0-1,0 0 0,-1 0 0,1 0 0,0 0 1,0 0-1,0 0 0,0 0 0,-1 0 1,1 0-1,0 0 0,0 0 0,0-1 1,0 1-1,0 0 0,-1 0 0,-3-8 210,1-11-248,5-249-337,-13 303-324,8-9 775,-1 36 1,2-12 39,1-28 112,6 47 1,-4-58-92,-1-10-126,0 1 1,1 0-1,-1-1 0,1 1 1,-1 0-1,1-1 0,0 1 0,-1 0 1,1-1-1,0 1 0,0-1 0,0 0 1,0 1-1,1-1 0,-1 0 1,0 0-1,0 1 0,1-1 0,-1 0 1,1 0-1,-1-1 0,1 1 1,-1 0-1,1 0 0,0-1 0,-1 1 1,1-1-1,0 1 0,0-1 0,-1 0 1,1 0-1,2 0 0,3 1 43,0-1 0,-1-1-1,1 1 1,-1-1 0,1 0-1,-1-1 1,11-3 0,-4-1-241,0 0 1,0-1 0,16-12 0,12-7-3431,-23 17 1936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5:24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16 619 2144,'-15'0'699,"15"0"-680,0 0 0,-1 1-1,1-1 1,0 0 0,0 1 0,0-1 0,0 1 0,0-1 0,0 1 0,0-1 0,0 0 0,0 1 0,0-1 0,0 1 0,0-1 0,1 0 0,-1 1 0,0-1 0,0 1 0,0-1 0,0 0 0,1 1 0,-1-1 0,1 1 27,1 2 320,1 1 1,0-1-1,-1 0 0,7 5 1,2 3 745,-9-9-950,-1-1 0,0 1 0,0-1-1,1 0 1,-1 1 0,1-1 0,-1 0 0,1 0 0,-1 0 0,1 0 0,0 0 0,-1 0 0,1-1 0,0 1 0,0 0 0,0-1-1,3 1 1,-4-1-61,1 0-1,0 0 1,0-1-1,-1 1 1,1-1-1,0 1 1,0-1-1,-1 1 1,1-1-1,-1 0 1,1 0-1,-1 0 1,1 0-1,-1 0 1,3-2-1,2-4 129,0 0-1,0 0 1,-1-1-1,0 0 1,7-14-1,8-21 367,18-57-1,6-15-87,-43 112-501,1 0 1,-1 0-1,1 0 0,0 1 1,4-6-1,-6 8-4,1-1 1,0 1-1,-1-1 1,1 1 0,-1-1-1,1 1 1,0-1-1,-1 1 1,1 0-1,0-1 1,-1 1-1,1 0 1,0-1 0,0 1-1,-1 0 1,1 0-1,0 0 1,0 0-1,-1 0 1,1 0-1,0 0 1,0 0 0,-1 0-1,1 0 1,0 0-1,0 0 1,-1 0-1,2 1 1,4 2 52,-1 1 0,1 0 1,-1 0-1,0 0 0,0 1 0,0 0 1,-1 0-1,0 0 0,0 0 0,0 1 1,0-1-1,3 9 0,4 10 185,14 46 0,-19-52-174,-5-15-58,5 13 81,-2 0 1,4 19-1,-7-30-27,-1-1 0,1 0 1,-1 0-1,0 0 0,0 1 1,0-1-1,-1 0 0,0 0 1,1 0-1,-1 0 0,-1 0 1,1 0-1,-1 0 0,-2 5 0,3-7-39,-1-1-1,1 1 0,-1-1 0,0 1 0,1-1 0,-1 0 0,0 1 0,0-1 0,0 0 0,0 0 0,0 0 0,0-1 0,0 1 0,0 0 0,0-1 0,0 0 0,0 1 0,0-1 0,-1 0 0,1 0 0,-2 0 0,-7-1-198,1 0 0,-20-4-1,28 4 152,-16-4-178,-1-1 0,1-1 0,1-1 0,-20-12 0,7 5-638,28 14 623,7 8-108,-1-6 322,0 1-1,0-1 0,1 0 1,-1 0-1,0 0 0,0 0 0,1-1 1,3 0-1,4 1 5,38 3 302,1-3 1,0-2 0,63-10-1,-91 8-202,0-1-1,0-1 1,0-1 0,26-10-1,-42 13-67,0 0 0,-1 0-1,1 0 1,-1-1-1,0 0 1,0 0-1,0-1 1,0 0 0,-1 0-1,0 0 1,0 0-1,0-1 1,-1 0 0,1 0-1,-2 0 1,1-1-1,3-7 1,-6 11-12,6-16 198,-5 18-183,-3 12-154,-3 12 279,1 0 0,1 1 0,1-1 0,1 1 0,5 32 0,-5-54-120,0 0-1,1-1 0,-1 1 1,0-1-1,1 1 0,-1-1 0,1 1 1,0-1-1,0 0 0,-1 1 0,1-1 1,0 0-1,0 0 0,0 1 1,0-1-1,0 0 0,1 0 0,1 1 1,-2-1-23,0-1 1,0 0 0,0 1 0,0-1-1,0 0 1,0 0 0,0 0-1,0 0 1,0 0 0,0 0 0,0 0-1,0 0 1,0 0 0,0 0 0,0-1-1,0 1 1,0 0 0,0-1 0,0 1-1,-1 0 1,1-1 0,0 0 0,0 1-1,0-1 1,0 1 0,-1-1-1,1 0 1,0 1 0,-1-1 0,2-1-1,4-6-121,0-1 0,0 0 0,-1 0 0,5-11 0,10-16-208,-12 23 215,-7 9 31,1 1 1,1-1-1,-1 1 1,0-1-1,5-4 1,-6 8 58,-1 0 0,0-1 0,1 1 0,-1 0 0,1 0 0,-1 0-1,1-1 1,-1 1 0,1 0 0,-1 0 0,1 0 0,-1 0 0,1 0 0,-1 0 0,0 0 0,1 0 0,-1 0 0,1 0 0,-1 0 0,1 0 0,-1 0 0,1 1 0,-1-1 0,1 0 0,-1 0 0,1 0-1,-1 1 1,0-1 0,1 0 0,-1 1 0,0-1 0,1 0 0,-1 1 0,0-1 0,1 0 0,-1 1 0,0-1 0,0 1 0,1-1 0,-1 0 0,0 1 0,0-1 0,1 1 0,10 26 146,-9-21-166,6 14 88,15 32 289,-21-48-295,1 0 0,-1 0 0,1 0 0,0 0 0,0-1 0,0 1 0,1-1 0,-1 0 0,6 4-1,-6-6-43,-1 1 0,1-1 0,0 0 0,-1-1 0,1 1 0,0 0-1,0-1 1,-1 0 0,1 1 0,0-1 0,0 0 0,0-1 0,0 1-1,-1 0 1,1-1 0,0 1 0,4-3 0,6-1-55,-1-1 1,18-10-1,-19 10 11,-9 4 31,3-2-59,1 0-1,-1 1 1,1 0-1,-1 0 0,7-1 1,-11 3 55,1-1-1,-1 1 1,0 0 0,1 0 0,-1 0-1,0 0 1,1 0 0,-1 0 0,0 1-1,0-1 1,1 0 0,-1 1 0,0-1-1,0 1 1,0-1 0,1 1 0,-1 0-1,0-1 1,0 1 0,0 0 0,0 0-1,0-1 1,0 1 0,0 0 0,0 0-1,-1 0 1,1 0 0,0 1 0,-1-1-1,2 2 1,1 8 29,1-1-1,-2 1 1,0 1 0,0-1-1,-1 0 1,0 0 0,-1 12-1,0-1 26,-3 209 72,-1-196 2,-1 1 0,-1-1 1,-2 0-1,-18 48 0,23-77-15,1 1 1,-1-1-1,-6 8 0,8-13-81,1 0 1,-1 0-1,0 0 0,0 0 1,1 0-1,-1 0 0,0-1 1,0 1-1,0 0 1,0-1-1,-2 2 0,2-2-31,1 0 1,-1 0-1,1 0 0,-1 0 0,0 0 0,1 0 0,-1 0 0,1 0 0,-1 0 1,1 0-1,-1 0 0,1 0 0,-1-1 0,0 1 0,1 0 0,-1 0 1,1 0-1,-1-1 0,1 1 0,0 0 0,-1-1 0,1 1 0,-1-1 0,1 1 1,-1-1-1,0 0-14,0 0 0,1 0 0,-1 0 0,1 0 0,-1-1 0,1 1 0,-1 0 0,1 0 1,-1 0-1,1-3 0,-2-7-73,0 0 0,1 0 1,1 0-1,1-14 0,4-33-231,21-100 1,-17 118 234,2 1 0,2 0 0,28-59 0,-32 79 44,2 2 1,0-1 0,0 1-1,2 1 1,0 0 0,1 1-1,22-20 1,-32 32 16,1 0-1,-1 0 1,1 0-1,0 0 0,0 1 1,0-1-1,0 1 1,10-2-1,-14 4 38,1-1 0,0 1-1,0 0 1,-1 0-1,1 0 1,0 0-1,0 0 1,0 1 0,-1-1-1,1 0 1,0 1-1,-1 0 1,1-1-1,0 1 1,-1 0 0,1 0-1,-1-1 1,1 1-1,-1 0 1,1 1-1,-1-1 1,0 0 0,1 0-1,-1 1 1,0-1-1,0 0 1,0 1-1,0-1 1,0 1 0,-1 0-1,2 1 1,0 2 41,-1 0 1,1-1 0,-1 1-1,0 0 1,0 0 0,-1 0-1,1 0 1,-1 0 0,0 0-1,-1 0 1,1 0-1,-3 9 1,2-10-23,0 0 0,0 0-1,-1 0 1,1 0 0,-1-1-1,0 1 1,0 0 0,0-1-1,-1 0 1,1 1 0,-1-1 0,0 0-1,0 0 1,0 0 0,-4 2-1,5-4-62,1 0 0,0-1 0,-1 1 0,1-1-1,0 1 1,-1-1 0,1 1 0,-1-1-1,1 0 1,-1 0 0,1 0 0,-3 0 0,2 0-92,1 0-88,2 1 191,1 0 0,-1 0-1,0 0 1,0 0-1,1 0 1,-1 0 0,0 0-1,1-1 1,-1 1 0,1-1-1,-1 1 1,1-1-1,-1 1 1,3-1 0,-3 1 11,5 0 32,0 0 0,1 0 0,-1-1 0,1 1 1,-1-1-1,0-1 0,1 1 0,-1-1 0,1 0 0,-1-1 1,0 1-1,0-1 0,0-1 0,0 1 0,0-1 0,0 0 0,-1 0 1,8-6-1,-2 1 2,-1-1 0,0 0 0,-1 0 0,1-1 0,-2-1 1,1 1-1,10-21 0,-17 27-47,0 1 1,0-1-1,-1 0 1,1 0 0,-1 0-1,0 0 1,0 0-1,0 0 1,-1-6-1,1 8 6,-1-1-1,-1 1 0,1 0 0,0 0 1,0 0-1,-1 0 0,1 0 0,-1 0 0,0 0 1,0 0-1,1 0 0,-1 0 0,-1 0 0,1 0 1,0 0-1,0 1 0,-1-1 0,1 0 1,-3-2-1,3 4 11,1 0 0,-1-1 0,1 1 1,-1 0-1,1 0 0,-1-1 0,1 1 0,-1 0 0,0 0 1,1 0-1,-1-1 0,1 1 0,-1 0 0,0 0 0,1 0 1,-1 0-1,1 0 0,-1 0 0,0 1 0,1-1 0,-1 0 1,1 0-1,-1 0 0,1 0 0,-1 1 0,0-1 1,1 0-1,-1 1 0,1-1 0,-1 0 0,1 1 0,0-1 1,-1 0-1,1 1 0,-1-1 0,1 1 0,0-1 0,-1 1 1,1-1-1,0 1 0,-1-1 0,1 1 0,0 0 0,0 0 1,-2 2 55,0 1 1,1-1-1,0 1 1,0-1-1,-1 7 1,2-5 15,0-1 1,0 1 0,1 0-1,-1-1 1,1 1 0,0-1-1,1 0 1,-1 1-1,1-1 1,0 0 0,0 0-1,0 0 1,0 0 0,5 6-1,-2-3-16,1-1 0,-1 1-1,1-1 1,0-1 0,0 1-1,1-1 1,9 6 0,-10-8 7,0 0 0,0-1 0,0 1 1,1-1-1,-1 0 0,1-1 0,-1 0 1,1 0-1,6 0 0,-1-1-38,1 0 0,-1-1 0,0-1 0,16-3 0,5-5-54,-1-1-1,47-23 0,-22 4-61,-32 17 99,39-16 1,-63 29 10,-1-1 0,1 1 1,0 0-1,0-1 0,0 1 0,0 0 0,0 0 0,0-1 1,0 1-1,0 0 0,0 0 0,0 0 0,0 0 0,-1 0 1,1 1-1,0-1 0,0 0 0,0 0 0,0 1 0,0-1 0,0 0 1,0 1-1,-1-1 0,1 1 0,0-1 0,0 1 0,0-1 1,-1 1-1,1 0 0,0-1 0,-1 1 0,1 0 0,-1 0 1,1-1-1,-1 1 0,1 0 0,-1 0 0,1 0 0,-1 0 1,0 0-1,1-1 0,-1 3 0,1 3 184,0 1-1,0 0 1,0 0 0,-2 13 0,1-10-16,1 6 25,0 0-1,1-1 1,1 0 0,8 29-1,-10-42-174,0 1 0,0-1 0,0 1 0,0-1 0,0 0-1,0 0 1,1 1 0,-1-1 0,1 0 0,0 0 0,-1 0 0,1-1-1,0 1 1,0 0 0,0-1 0,4 3 0,-5-4-6,1 1-1,0 0 1,0-1-1,0 0 1,0 1 0,0-1-1,0 0 1,0 0 0,0 0-1,0 0 1,0 0-1,0-1 1,0 1 0,0-1-1,0 1 1,0-1 0,0 0-1,0 1 1,0-1-1,0 0 1,2-3 0,12-7-16,-1-1 1,0 0 0,22-26 0,8-5-8,-4-1 170,-33 35-123,0 0 0,1 0 0,0 1 0,1-1 0,-1 2 0,18-11 0,-23 16-79,0-1 1,-1 1-1,1-1 0,-1 0 0,6-6 1,5-4-23,-14 8-149,0 7 83,-5 5-226,-1 16 362,6-17-9,-2-1-1,1 0 1,0 0-1,-1 0 1,-4 9-1,1-3-14,1 0-1,-1 0 0,2 1 0,0 0 0,-3 20 1,5-24-27,1 1 0,0-1 0,1 9 0,0 7 73,-1-17-28,0 0-1,1 0 1,2 9-1,-3-14-8,1-1 0,-1 1 1,1 0-1,-1 0 0,1 0 0,0 0 1,0 0-1,0-1 0,0 1 0,0 0 0,0-1 1,1 1-1,-1-1 0,3 3 0,-3-3 2,0-1 0,0 0-1,0 1 1,1-1-1,-1 0 1,0 0 0,0 0-1,0 0 1,0 0 0,0 0-1,0 0 1,0 0 0,0 0-1,0-1 1,0 1-1,0 0 1,0-1 0,1 0-1,19-10 59,-5-1-96,-1-1 0,-1 0 0,25-29 0,-23 23-55,12-11-62,2 1 1,55-41-1,-82 68 151,-1 0 1,1 1-1,0-1 1,-1 1-1,1-1 0,0 1 1,0 0-1,4-1 1,-6 2 4,0-1-1,0 1 1,0 0 0,0 1-1,0-1 1,0 0 0,0 0-1,0 0 1,0 1 0,0-1-1,0 0 1,0 1 0,0-1-1,0 1 1,0-1 0,0 1 0,0 0-1,0-1 1,0 1 0,0 0-1,-1 0 1,1-1 0,0 1-1,-1 0 1,1 0 0,0 0-1,-1 0 1,1 1 0,2 5 16,0 0-1,0 0 1,-1 0 0,0 0 0,0 0 0,0 0 0,-1 0 0,0 8 0,-1 64 163,-1-39-70,-4-23 96,4-15-139,3-9-384,12-32-402,8-18 495,-20 51 159,2 0 0,-1 1 0,1-1 0,-1 0-1,1 1 1,9-9 0,-12 13 71,0 0 0,0 0 0,0 0 1,0 0-1,1 1 0,-1-1 0,0 0 0,0 1 0,1-1 1,-1 1-1,0-1 0,1 1 0,-1-1 0,0 1 0,4 0 0,-4 0 0,-1 0 0,1 0 0,0 0 0,0 0 0,0 1 0,0-1 0,0 1 0,0-1 0,0 0 0,0 1 0,0-1-1,-1 1 1,1 0 0,0-1 0,0 1 0,-1 0 0,2 1 0,0 0 16,0 1-1,-1 0 1,1 0 0,-1-1 0,0 1-1,0 0 1,0 0 0,0 0-1,0 1 1,-1-1 0,0 0 0,1 5-1,-1 16 463,1-26-539,0 0 0,0 0 1,0 0-1,1 1 1,-1-1-1,0 0 0,1 1 1,-1-1-1,1 1 1,-1-1-1,1 1 0,0 0 1,-1 0-1,4-2 1,-4 3 54,0-1 1,0 1-1,1-1 1,-1 1 0,0-1-1,1 1 1,-1 0 0,0 0-1,1 0 1,-1-1 0,1 2-1,-1-1 1,0 0 0,1 0-1,-1 0 1,0 0 0,1 1-1,-1-1 1,0 1 0,1-1-1,-1 1 1,0 0 0,2 0-1,3 5 53,0-1 1,0 1-1,-1 0 0,7 8 0,-8-8 66,0 0 0,1 0 0,0-1-1,0 0 1,11 8 0,-14-12-99,-1 0-1,1 0 1,0 0 0,1 0-1,-1 0 1,0-1 0,0 1-1,0-1 1,0 1-1,0-1 1,1 0 0,-1 0-1,0 0 1,0 0 0,1 0-1,-1-1 1,0 1 0,0-1-1,0 1 1,0-1-1,0 0 1,0 0 0,3-1-1,22-12-129,0-1-1,41-32 1,-60 41 89,0 0 1,0 1-1,1 0 0,0 0 1,0 1-1,0 0 0,10-3 1,-18 7 16,0 0 0,0 0 0,0 0 0,-1 0 0,1 0 0,0 0 0,0 0 0,-1 0 0,1 1 0,0-1 0,-1 0 0,1 0 0,0 1 0,0-1 0,-1 1 0,1-1 0,-1 1 0,1-1 0,0 1 0,-1-1 0,1 1 0,-1-1 0,1 1 1,-1-1-1,0 1 0,1 0 0,-1-1 0,0 1 0,1 0 0,-1 0 0,0-1 0,0 1 0,1 0 0,-1 1 0,6 31 44,-5 3-40,-4 48 1,0-22 8,2-9 142,-3 1 1,-3-2-1,-25 103 0,24-123-42,5-20-27,0 0 1,-1 1-1,-8 18 0,11-31-86,1 1 0,0-1 0,0 1 0,-1-1 0,1 1 0,0-1 0,-1 1 0,1-1 0,-1 0 0,1 1 0,-1-1 0,1 1 0,0-1 0,-1 0-1,0 1 1,1-1 0,-1 0 0,0 0-4,1 0 0,0 0 0,0 0 0,-1 0 0,1 0 0,0 0 0,-1 0 0,1 0 0,0 0 1,0 0-1,-1 0 0,1-1 0,0 1 0,0 0 0,-1 0 0,1 0 0,0 0 0,0-1 0,-1 1 0,1 0 0,0 0 0,0-1 0,0 1 0,-1-1 0,0-1-45,0 0-1,0-1 1,0 0-1,0 1 1,1-1 0,-1 1-1,0-5 1,0-9-145,1 0 1,2-26-1,22-179-903,-13 149 929,23-79-1,-29 133 143,0 0 0,1 1-1,1 0 1,1 1-1,19-31 1,-26 46 21,0-1 1,1 0 0,-1 1-1,1-1 1,-1 1 0,1 0-1,0-1 1,0 1 0,0 0-1,-1 0 1,1 0 0,0 0-1,3-1 1,-4 2 16,0 0 0,0 0 0,0 0-1,1 0 1,-1 0 0,0 0 0,0 0 0,0 0 0,0 0 0,0 0 0,0 0-1,0 1 1,0-1 0,0 0 0,0 1 0,0-1 0,0 1 0,0-1-1,0 1 1,0 0 0,0-1 0,0 1 0,0 0 0,-1 0 0,1-1-1,0 1 1,-1 0 0,2 2 0,1 1 18,-1 1 0,0 0 0,0 0 0,0 1 0,-1-1 0,0 0 1,1 0-1,-2 1 0,1 6 0,-2 51 146,1-61-170,-7 61 219,3-37-196,-1 36 0,7-49-235,-2-13 182,0 0 0,0 1 0,0-1 0,1 0 0,-1 0 0,0 0 0,0 0 0,0 1 0,1-1 0,-1 0 0,0 0 0,0 0 0,0 0 0,1 0 0,-1 0 1,0 0-1,0 0 0,1 0 0,-1 0 0,0 0 0,0 1 0,1-1 0,-1-1 0,0 1 0,0 0 0,1 0 0,-1 0 0,0 0 0,0 0 0,1 0 0,-1 0 0,0 0 0,0 0 0,1 0 0,-1 0 0,0-1 0,0 1 0,0 0 0,1 0 0,-1 0 0,0 0 0,0-1 0,0 1 0,0 0 0,1-1 0,32-40-1100,-21 25 998,1 1 1,22-22-1,-5 11 213,0 2 1,52-32-1,-40 37 491,-94 124 1339,43-86-1623,2 0 0,-6 23 1,12-34-223,-1 0 0,1 0 0,0 0 1,0 0-1,1 0 0,0 0 0,1 0 1,1 10-1,-2-16-50,1 0 0,-1 0-1,1 0 1,-1 0 0,1 0 0,0 0 0,0 0 0,0 0-1,0 0 1,0-1 0,1 1 0,-1 0 0,0-1 0,1 1-1,0 0 1,-1-1 0,1 0 0,0 1 0,-1-1 0,1 0-1,0 0 1,3 1 0,-3-1-6,1-1 0,-1 0 0,0 1 0,1-1 0,-1 0 1,0 0-1,0-1 0,1 1 0,-1 0 0,0-1 0,1 1 0,-1-1 0,0 0 0,0 0 0,0 0 1,0 0-1,0 0 0,0 0 0,0-1 0,3-1 0,0-2-59,0 0 0,-1 0 1,1 0-1,-1-1 0,0 1 0,-1-1 0,1 0 1,-1 0-1,0 0 0,-1-1 0,3-6 0,-2 1-67,1-1 0,-2 1 0,0-1 0,0 0 0,-1-13-1,-1 15 60,-1 0 0,1 1 0,-2-1-1,0 0 1,-6-19 0,6 25 34,0-1 1,-1 1-1,1 0 0,-1-1 0,0 1 1,-1 1-1,1-1 0,-1 0 1,0 1-1,0 0 0,-9-7 0,12 11 2,1-1-1,-1 0 0,0 1 0,0-1 0,0 0 0,0 1 1,0-1-1,-1 1 0,1-1 0,0 1 0,0 0 0,0-1 1,0 1-1,0 0 0,0 0 0,-1 0 0,1 0 0,0 0 1,0 0-1,0 0 0,0 0 0,-1 1 0,1-1 0,0 0 1,0 1-1,0-1 0,0 1 0,0-1 0,0 1 0,-2 0 1,2 0 19,0 1 0,0-1 0,0 0 0,1 0 0,-1 0 0,0 1 0,0-1 0,1 0 0,-1 1 0,1-1 0,-1 0 0,1 1 0,-1-1 0,1 1 0,0-1 0,0 1 0,0-1 0,0 1 0,0-1 0,0 1 0,0-1 0,1 3 0,0 0 27,1 0 0,-1 0 0,1-1 1,0 1-1,0 0 0,1-1 0,-1 1 1,1-1-1,0 0 0,-1 0 0,2 0 1,-1 0-1,0 0 0,0-1 0,1 1 1,-1-1-1,6 3 0,1-1-2,0 1 0,0-1 0,0 0 0,1-1 0,16 2 0,-16-3-16,1-2 1,0 1-1,0-2 1,0 1-1,-1-2 1,1 0-1,0 0 1,-1-1-1,1 0 1,-1-1-1,0 0 1,16-10-1,-11 6-11,-1-2-1,0 0 0,0 0 1,-1-2-1,-1 0 0,0 0 0,17-22 1,-9 5 40,-15 20-103,0 1 0,11-13-1,-10 42 139,-6-7-16,0 0 0,-1 1 0,-3 23 1,0 1 55,2-15-21,-1-1 0,-1 1 1,0-1-1,-2 0 0,-14 43 0,17-63-110,1 1 0,-1-1 0,0 1 0,0-1 0,0 1 0,0-1 0,-1 0 0,1 0 0,-1 0 0,-3 2 0,5-4-12,0-1-1,1 1 1,-1 0 0,0-1-1,0 1 1,0-1-1,0 1 1,0-1-1,0 0 1,0 1 0,0-1-1,-1 0 1,1 0-1,0 0 1,0 0-1,0 0 1,0 0-1,0 0 1,0 0 0,0 0-1,0 0 1,0 0-1,-2-1 1,0-1-26,1 1 1,-1-1-1,1 1 1,-1-1-1,1 0 0,0 0 1,0 0-1,0 0 1,-2-2-1,-3-6-109,0 1-1,1-1 1,-8-17-1,13 25 100,0-1-1,0 1 1,0-1-1,0 1 1,1-1-1,-1 1 1,0-4-1,1 6 60,0-1 0,0 0 0,1 1 0,-1-1 0,0 1 0,0-1 0,0 1-1,0-1 1,0 0 0,1 1 0,-1-1 0,0 1 0,0-1 0,1 1 0,-1-1 0,0 1 0,1-1-1,-1 1 1,1 0 0,-1-1 0,0 1 0,1 0 0,-1-1 0,1 1 0,-1 0 0,1-1-1,-1 1 1,1 0 0,-1 0 0,1-1 0,0 1 0,-1 0 0,1 0 0,-1 0 0,1 0 0,-1 0-1,1 0 1,0 0 0,-1 0 0,2 0 0,5 1-20,0 0 0,0 0 0,0 1 0,9 2 0,19 5 49,-18-7 30,-1-1 1,1-1-1,0-1 1,0 0-1,26-6 0,-5-2 164,46-17 0,-66 20-131,0-1-1,0-1 0,0 0 0,-1-2 0,30-21 1,-43 28-49,-1 1 1,0-1 0,0 0-1,0 0 1,-1 0 0,1-1-1,-1 1 1,0-1 0,3-4-1,-4 7-26,-1-1 0,0 1 0,1-1 0,-1 0-1,0 1 1,0-1 0,0 1 0,0-1 0,0 1-1,0-1 1,0 1 0,0-1 0,-1 1 0,1-1 0,-1 1-1,1-1 1,-1 1 0,1-1 0,-1 1 0,0 0 0,0-1-1,0 1 1,0 0 0,0 0 0,0-1 0,0 1 0,0 0-1,0 0 1,-2-1 0,-1 0 33,0-1 1,1 1-1,-1 0 0,0 0 1,-1 0-1,1 1 0,0-1 1,0 1-1,-1 0 0,1 0 0,-1 1 1,1 0-1,0-1 0,-1 1 1,1 1-1,-1-1 0,-8 2 1,3 0 148,0 1 0,0 0 1,0 0-1,0 1 0,1 1 1,-15 8-1,22-12-168,0 1 0,0-1 0,0 1 0,0-1 1,0 1-1,0 0 0,0 0 0,1 0 0,-1 0 0,1 0 0,-1 0 0,1 1 1,0-1-1,0 0 0,0 1 0,0-1 0,-1 5 0,2-5-17,0 0 0,0 0 0,0 0 0,0 0 0,0 0 0,1 0 0,-1-1 0,1 1-1,-1 0 1,1 0 0,0 0 0,0 0 0,-1-1 0,1 1 0,0 0 0,1-1 0,-1 1 0,0-1 0,0 1 0,1-1 0,-1 1-1,1-1 1,-1 0 0,3 2 0,4 2-28,1-1-1,0 0 0,0 0 1,0 0-1,0-1 1,1 0-1,-1-1 0,1 0 1,-1-1-1,11 1 0,4-1-89,0-1 0,46-7-1,-21-3 36,-2-2-1,1-2 0,70-32 1,-96 35-97,-22 11 175,0 0 0,1 1 1,-1-1-1,0 0 0,0 0 1,1 0-1,-1 1 0,0-1 0,0 0 1,0 0-1,1 0 0,-1 1 0,0-1 1,0 0-1,0 0 0,0 1 1,1-1-1,-1 0 0,0 1 0,0-1 1,0 0-1,0 0 0,0 1 0,0-1 1,0 0-1,0 1 0,0-1 0,0 0 1,0 1-1,-1 2 1,0 1 1,-1-1-1,1 0 1,-1 0-1,0 0 1,0 0-1,-3 4 0,-7 11-64,4 0 67,0-1 1,1 1-1,1 1 0,0 0 0,2-1 1,0 1-1,1 1 0,0 25 1,3-41 25,0 0 0,0 0 0,1 0 0,0 0 0,-1 0 0,2 0 0,-1 0 0,0 0 0,1 0 0,0 0 0,2 3 0,-3-6-20,-1 0 0,1 0-1,-1 0 1,1-1 0,0 1 0,0 0 0,-1-1-1,1 1 1,0-1 0,0 1 0,0-1 0,0 1-1,0-1 1,0 1 0,0-1 0,0 0 0,0 1-1,0-1 1,1 0 0,0 0-8,-1 0 0,1-1-1,0 1 1,-1-1 0,1 1 0,-1-1 0,1 1 0,-1-1 0,1 0 0,-1 0-1,0 0 1,1 0 0,-1 0 0,0 0 0,0 0 0,2-2 0,4-6-7,0 0 1,0-1 0,-1 0-1,-1 0 1,9-21-1,-3 7-82,7-12-48,13-24-209,-3-1-1,26-83 1,-25 29 175,26-208 0,-54 312 198,1 0 72,-1 0 1,0 1-1,-1-1 0,-1-17 1,0 25-57,1 0 1,-1 0-1,0 1 1,0-1-1,0 0 0,0 1 1,-2-4-1,3 6-35,0 0 0,0 0-1,-1-1 1,1 1 0,0 0-1,0-1 1,-1 1 0,1 0-1,0 0 1,-1-1-1,1 1 1,0 0 0,-1 0-1,1 0 1,0 0 0,-1-1-1,1 1 1,0 0 0,-1 0-1,1 0 1,0 0-1,-1 0 1,1 0 0,-1 0-1,1 0 1,-1 0 10,0 1 1,0-1-1,0 1 1,1-1-1,-1 1 1,0-1-1,0 1 0,1-1 1,-1 1-1,1 0 1,-1-1-1,0 1 1,1 0-1,-1 0 1,0 1-1,-6 12 20,0 0-1,0 1 1,2 0 0,-5 16 0,-14 72-157,16-66 34,-22 108-1545,-4 21-6635,24-111 5497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5:25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20 9056,'-87'-19'4096,"74"24"-3552,18-5-1984,3 3 672,18-3-1312,9 5 1184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5:26.2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162 152 2976,'3'-9'588,"1"-1"1,1-12-1,-4 21-188,-1-1 0,0 0 0,0 0 0,0 0 0,1 0 0,-2 0 0,1 1 0,0-1 0,0 0 0,-1-3 0,0 4-251,0 0 0,0 0 0,0 0 0,0 0 0,0 0 0,0 0 0,0 1 0,0-1 1,0 0-1,0 0 0,0 1 0,0-1 0,-1 1 0,1-1 0,0 1 0,0-1 0,-1 1 0,-1 0 0,-1-1 21,-1 0 0,0 0 1,1 0-1,-1 1 0,0 0 0,1 0 1,-1 0-1,0 1 0,1-1 0,-1 1 1,0 0-1,1 0 0,-1 1 0,1 0 1,0-1-1,-1 2 0,1-1 0,0 0 1,0 1-1,0 0 0,1-1 0,-1 2 1,1-1-1,-1 0 0,-3 5 0,3-2-106,0 0 0,0 0 0,0 1 0,1-1 0,0 1 0,0 0 0,1 0 0,-1 0 0,2 0 0,-1 0 0,1 0 0,0 0 0,0 1 0,1-1 0,0 0 0,1 9 0,1-8-21,0 1 0,0-1 0,1 0-1,0 0 1,1 0 0,-1-1 0,2 1-1,-1-1 1,1 0 0,0 0 0,0-1-1,1 1 1,9 7 0,-12-11-18,0 0 0,1 0 0,0-1 0,-1 1 0,1-1 0,0 0 1,0-1-1,1 1 0,-1 0 0,0-1 0,9 1 0,-10-1 0,1-1-1,-1 0 1,0-1 0,0 1-1,1-1 1,-1 1 0,0-1-1,0 0 1,0 0 0,0 0 0,0-1-1,0 1 1,0-1 0,0 0-1,0 0 1,-1 1 0,5-6-1,-2 2-16,-1 0 0,1 0-1,-1 0 1,-1-1 0,1 0-1,-1 0 1,0 0-1,0 0 1,0 0 0,-1-1-1,0 1 1,2-12-1,-3 12 12,0 0-1,-1 0 0,0 0 1,0 0-1,0 0 0,0 0 0,-1 0 1,0 0-1,0 0 0,-1 0 1,0 0-1,0 1 0,0-1 0,-4-7 1,2 8-24,1-1-1,-1 1 1,-1 0 0,1 0 0,-1 1 0,1-1 0,-1 1 0,-11-7-1,2 4-15,0 0-1,-24-9 0,35 15 29,-15-6-25,18 7 10,0 0 0,-1-1 0,1 1 1,0 0-1,0 0 0,0 0 0,-1 0 0,1 0 1,0 0-1,0 0 0,0-1 0,-1 1 0,1 0 0,0 0 1,0 0-1,0 0 0,0-1 0,-1 1 0,1 0 1,0 0-1,0-1 0,0 1 0,0 0 0,0 0 1,0 0-1,0-1 0,0 1 0,0 0 0,0 0 0,0-1 1,0 1-1,0 0 0,0 0 0,0-1 0,0 1 1,0 0-1,0 0 0,0-1 0,0 1 0,0 0 1,0 0-1,0 0 0,0-1 0,1 1 0,-1 0 0,0 0 1,0 0-1,0-1 0,0 1 0,1 0 0,-1 0 1,0 0-1,0 0 0,0-1 0,0 1 0,1 0 1,-1 0-1,16-8 109,1 0 0,0 1 0,0 1 0,26-6 0,-8 2 300,-17 5-193,0 1-1,1 0 0,0 1 0,34-1 0,-46 4-148,0 0-1,0 0 1,0 1-1,0 0 1,0 1 0,0-1-1,0 1 1,0 1-1,-1-1 1,1 1 0,-1 0-1,0 1 1,0 0-1,0 0 1,11 9 0,-15-10 1,1 0 0,-1 1 1,0-1-1,0 1 0,0 0 1,0 0-1,0-1 0,-1 1 1,0 0-1,0 0 0,1 8 1,-1-9-18,0 0 1,-1 0 0,0 0 0,0 1-1,0-1 1,0 0 0,-1 0 0,1 1-1,-1-1 1,0 0 0,1 0 0,-1 0-1,-1 0 1,1 0 0,-2 3 0,10-16-243,-1 0 166,1 0-1,9-9 1,-5 9 31,1 1 0,0 0 1,1 1-1,0 1 0,21-10 0,-32 16 80,1 0 0,-1 0-1,0 0 1,1 0 0,-1 0 0,1 1-1,-1-1 1,1 1 0,-1-1-1,1 1 1,-1 0 0,1 0-1,-1 0 1,1 1 0,-1-1 0,1 1-1,-1-1 1,1 1 0,-1 0-1,1 0 1,-1 0 0,4 2-1,-3 0 58,1 0 0,-1 0-1,0 0 1,1 0 0,-1 1-1,-1 0 1,1-1-1,-1 1 1,1 0 0,-1 0-1,3 8 1,25 68 1763,-29-78-1883,0 0 0,0 0-1,0 0 1,1 1-1,-1-1 1,0 0 0,1 0-1,-1-1 1,1 1 0,0 0-1,-1 0 1,1-1-1,0 1 1,0-1 0,0 0-1,0 1 1,1-1-1,-1 0 1,0 0 0,0-1-1,1 1 1,-1 0-1,0-1 1,1 1 0,-1-1-1,1 0 1,-1 0-1,0 0 1,1 0 0,-1 0-1,1 0 1,2-1-1,3-1-289,1-1 1,-1 1-1,0-2 0,-1 1 0,1-1 0,-1 0 0,12-9 0,88-71-10144,-88 68 7681,13-9-584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5:31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514 932 2976,'0'0'65,"-1"0"0,1 0 0,-1 1 0,1-1 0,-1 0 0,1 1-1,-1-1 1,1 0 0,0 1 0,-1-1 0,1 1 0,0-1 0,-1 0 0,1 1 0,0-1 0,-1 1 0,1-1 0,0 1 0,0 0 0,-1-1 0,1 1 0,0-1 0,0 1-1,0 0 1,-4 18 635,4-19-532,0 1-126,-1 3 547,1 0 0,-1 0 0,0 0 0,-3 7 0,4-10-450,-1 0 0,1 0 1,0-1-1,-1 1 0,1 0 1,-1-1-1,1 1 0,-1 0 1,0-1-1,1 1 1,-1 0-1,0-1 0,1 1 1,-1-1-1,0 1 0,0-1 1,0 0-1,1 1 0,-1-1 1,0 0-1,0 1 0,0-1 1,0 0-1,0 0 0,1 0 1,-1 0-1,0 0 1,0 0-1,-1 0 0,-1-1 91,0 1-1,0-1 1,0 0 0,0 0-1,0-1 1,0 1-1,0-1 1,1 1-1,-1-1 1,1 0 0,-3-2-1,-28-30 706,23 23-641,-16-16 81,4 4-142,1 0 0,1-1 1,1-2-1,-17-29 0,14 10-61,2 0 0,3-2 0,-18-70 0,6-32-59,25 120-53,1 1 0,2-1 0,3-30-1,0 41-56,0 1-1,2 0 1,0 0-1,1 0 0,1 0 1,0 1-1,1 0 0,12-19 1,-17 32 8,-1 0 1,1-1-1,0 2 0,1-1 1,-1 0-1,0 0 1,1 1-1,0-1 1,0 1-1,-1 0 0,1 0 1,0 0-1,1 0 1,-1 0-1,0 1 1,7-3-1,-7 4 4,-1 0 1,1 0-1,0-1 1,-1 2-1,1-1 1,-1 0-1,1 0 1,0 1-1,-1 0 1,1-1-1,-1 1 1,0 0-1,1 0 0,-1 1 1,1-1-1,-1 0 1,0 1-1,0-1 1,0 1-1,0 0 1,0-1-1,0 1 1,1 3-1,2 0 26,-1 1 0,0 0 1,0 0-1,0 0 0,-1 0 0,0 0 1,0 1-1,-1-1 0,0 1 0,3 12 0,5 47 91,-2 1-1,-2 91 1,-8-88-21,-3-1-1,-3 0 1,-24 100 0,-28 54 360,39-162-406,-45 95 1,57-137-13,-39 70 217,38-71-221,-1-2 0,-25 30 0,17-29-377,19-17 290,-1 1 1,1-1-1,-1 0 0,1 1 0,-1-1 1,1 0-1,-1 1 0,1-1 1,-1 0-1,1 0 0,-1 0 0,1 1 1,-1-1-1,1 0 0,-1 0 1,1 0-1,-1 0 0,1 0 0,-1 0 1,0 0-1,1 0 0,-1 0 1,1 0-1,-1 0 0,1 0 1,-1-1-1,1 1 0,-1 0 0,1 0 1,-1-1-1,1 1 0,-1 0 1,1 0-1,-1-1 0,0 0 0,1 1 2,0-1-1,0 1 1,-1-1-1,1 1 1,0-1-1,0 1 1,0-1-1,0 1 1,0-1-1,0 1 1,0-1-1,0 0 0,0 1 1,0-1-1,0 1 1,0-1-1,1 1 1,-1-1-1,0 0 1,2-7-218,1-1 1,0 1 0,0 0-1,1 0 1,7-12 0,4-3 65,1 1 0,23-23 0,44-41 21,0 11 162,3 3-1,116-73 1,-179 128 29,-16 12-30,1-1 1,-1 1-1,1 1 0,13-7 0,-21 11 16,1 0 1,-1-1-1,1 1 1,-1 0-1,1 0 1,-1-1-1,1 1 0,-1 0 1,1 0-1,-1 0 1,1 0-1,-1 0 1,1 0-1,-1-1 1,1 1-1,-1 0 1,1 1-1,-1-1 0,1 0 1,-1 0-1,1 0 1,-1 0-1,1 0 1,-1 0-1,1 1 1,-1-1-1,1 0 1,-1 0-1,1 1 0,-1-1 1,1 1-1,0 0 7,-1 1 0,0-1-1,0 0 1,0 1-1,0-1 1,0 1-1,0-1 1,0 0 0,0 1-1,-1 0 1,-1 10 58,-10 122 719,10-119-717,1 1-1,1 22 1,0-31-58,1 1 0,0-1 1,1 0-1,-1 0 0,1 0 1,1 0-1,4 11 0,-6-17-8,-1 0-1,1 0 0,0 0 0,0 0 0,-1 0 0,1 0 0,0 0 1,0-1-1,0 1 0,2 1 0,-3-2-3,1 0 0,-1 0-1,1 1 1,-1-1 0,0 0 0,1 0 0,-1 0-1,1 0 1,-1 0 0,1 0 0,-1 0 0,0 0 0,1 0-1,-1 0 1,1 0 0,-1 0 0,1 0 0,-1 0-1,0 0 1,1-1 0,-1 1 0,1 0 0,-1 0-1,0 0 1,1-1 0,-1 1 0,0 0 0,1-1 0,-1 1-1,0 0 1,1 0 0,-1-1 0,0 1 0,0-1-1,1 1 1,-1 0 0,0-1 0,0 1 0,0-1-1,5-10-152,-1 0 0,-1 0 0,0-1 0,-1 1 0,0-1 0,-1 1 0,0-17 0,0 22 109,-1-24-46,-1-1 1,-1 0-1,-2 0 0,-1 1 1,-9-32-1,14 62 85,-1 0 0,1 0 0,0-1 0,0 1 0,0 0 0,0-1 0,0 1 0,-1 0 0,1 0 0,0-1 0,0 1 0,0 0 0,0-1 0,0 1 0,0 0 0,0-1 0,0 1 0,0 0 0,0-1 0,0 1 0,0 0 0,0 0 0,1-1 0,-1 1 0,0 0 0,0-1 0,0 1 0,0 0 0,0 0 0,1-1 0,-1 1 0,0 0 0,0 0 0,0-1 0,1 1 0,-1 0 0,0 0 0,1-1 0,13 5 375,-7-1-309,-7-3-65,26 10 174,1-1-1,52 10 1,-36-12-114,1-3 0,0-1 0,46-3 0,-73-2 25,-1 0 0,1-1 0,-1 0-1,26-10 1,-32 8-30,0 1 1,-1-1-1,1 0 0,-1-1 1,0 0-1,0-1 0,-1 1 1,9-10-1,3-4-2,-13 14-16,-1 0 1,1 0 0,7-11 0,-14 17-42,0 0 0,0-1 0,0 1 0,0 0 0,0 0 0,0-1 1,0 1-1,0 0 0,0 0 0,0-1 0,1 1 0,-1 0 0,0 0 0,0 0 1,0-1-1,0 1 0,1 0 0,-1 0 0,0 0 0,0 0 0,0 0 0,1-1 1,-1 1-1,0 0 0,0 0 0,1 0 0,-1 0 0,0 0 0,0 0 0,1 0 1,-1 0-1,0 0 0,0 0 0,1 0 0,-1 0 0,0 0 0,1 0 0,1 11 18,-5 20 37,-24 88-17,16-64-5,-27 118 358,34-162-395,0 1 1,-1-1 0,0 0 0,-12 19-1,15-27-47,-1 1 0,0-1-1,1 1 1,-1-1-1,0 0 1,-1 0 0,1-1-1,-6 4 1,8-5 17,0 0-1,0-1 1,0 1-1,0-1 1,-1 1-1,1-1 1,0 0-1,0 1 1,0-1 0,-1 0-1,1 0 1,0 0-1,0 0 1,-1 0-1,1 0 1,0 0-1,0 0 1,0-1 0,-1 1-1,1 0 1,0-1-1,0 1 1,0-1-1,0 1 1,0-1-1,0 0 1,-1 0 0,2 1-1,-1-1 1,0 0-1,0 0 1,0 0-1,0 0 1,0-1-1,-1-1 33,0 0 0,0 0-1,0 0 1,1-1-1,-1 1 1,1 0 0,0-1-1,0 1 1,1-1-1,-1 1 1,1-1 0,-1 0-1,1 1 1,0-1-1,1 0 1,-1 1 0,0-1-1,1 1 1,0-1-1,0 1 1,0-1 0,0 1-1,1 0 1,-1-1-1,1 1 1,0 0 0,0 0-1,0 0 1,0 0-1,1 0 1,-1 1-1,1-1 1,-1 1 0,1 0-1,0-1 1,0 1-1,0 1 1,0-1 0,1 0-1,-1 1 1,0-1-1,1 1 1,-1 0 0,1 0-1,-1 0 1,6 0-1,-3 1 41,1 0 0,0 0-1,-1 1 1,1 0 0,-1 0-1,0 0 1,12 4 0,0 3 148,22 11 0,-28-12-70,0-1 1,1 0 0,0-1 0,22 5 0,-32-9-98,-1-1 1,0 0-1,1 0 0,-1 0 0,0 0 0,1 0 1,-1-1-1,0 1 0,1-1 0,-1 1 1,0-1-1,0 0 0,1 0 0,-1 0 1,2-1-1,1-1-1,-1-1 0,0 1 1,0-1-1,0 1 0,-1-1 1,6-7-1,2-6-217,0-1 0,14-32 0,-22 44 83,11-27-80,-2 0-1,15-59 1,-26 88 195,0-1 1,-1 1-1,0-1 0,0 0 0,0 1 1,0-1-1,-1 1 0,-2-9 0,3 11-3,0 1 1,-1-1-1,1 1 0,-1 0 0,1-1 1,-1 1-1,0 0 0,0-1 0,0 1 0,1 0 1,-1 0-1,0-1 0,0 1 0,-1 0 0,1 0 1,0 0-1,0 0 0,0 1 0,-1-1 0,1 0 1,0 0-1,-1 1 0,1-1 0,-1 1 1,1-1-1,-1 1 0,1 0 0,-3-1 0,2 1 0,1 0-1,0 1 1,0-1-1,0 0 1,0 0-1,0 1 0,0-1 1,0 1-1,-1-1 1,1 1-1,0-1 0,1 1 1,-1 0-1,0-1 1,0 1-1,0 0 1,0 0-1,0 0 0,1 0 1,-1-1-1,0 1 1,1 0-1,-1 0 0,1 1 1,-1 0-1,-2 3 63,1 1 0,1-1 0,-3 11 0,3-11 47,0 7-44,0-1 0,0 0 1,1 1-1,1-1 0,-1 0 0,2 0 0,0 1 1,0-1-1,1 0 0,0-1 0,1 1 0,1 0 0,-1-1 1,1 0-1,11 16 0,-9-17-52,-1 1 0,1-1 0,1-1 1,-1 1-1,1-1 0,1-1 0,0 1 0,0-1 0,0-1 1,1 0-1,-1 0 0,2-1 0,-1 0 0,0-1 0,17 5 0,-20-8-17,0 0 0,0 0-1,0 0 1,0-1 0,0 0-1,1 0 1,-1-1 0,0 0-1,0 0 1,0-1 0,-1 0-1,1 0 1,0-1 0,-1 0-1,12-6 1,-9 2-28,0 0 1,0 0-1,-1-1 1,9-11-1,28-39-156,-32 41 132,23-34 429,-36 51-365,0 0 0,0 1-1,0-1 1,0 0 0,0 0 0,0 0 0,0 0 0,0 0 0,0 0 0,0 0 0,0 0-1,0 0 1,0 1 0,0-1 0,0 0 0,0 0 0,0 0 0,0 0 0,0 0 0,1 0 0,-1 0-1,0 0 1,0 0 0,0 0 0,0 1 0,0-1 0,0 0 0,0 0 0,0 0 0,0 0-1,0 0 1,0 0 0,0 0 0,1 0 0,-1 0 0,0 0 0,0 0 0,0 0 0,0 0-1,0 0 1,0 0 0,0 0 0,0 0 0,0 0 0,1 0 0,-1 0 0,0 0 0,0 0 0,0 0-1,0 0 1,0 0 0,0 0 0,0 0 0,0 0 0,0 0 0,0 0 0,1 0 0,-1 0-1,0 0 1,0-1 0,0 1 0,0 0 0,0 0 0,0 0 0,0 0 0,0 0 0,0 0 0,0 0-1,0 0 1,1 11 7,0-1 0,-1 1 0,0 0 1,-4 22-1,2-14-61,-7 65 216,-4-1-1,-4 0 0,-3-1 0,-32 81 1,51-159-154,-1 0 0,0 0 0,0 0 0,0 0 0,-3 4 0,5-9-14,0 1 0,0 0 0,0 0-1,0 0 1,0 0 0,0 0 0,0 0 0,0 0 0,0 0-1,0 0 1,0 0 0,0-1 0,0 1 0,0 0-1,0 0 1,-1 0 0,1 0 0,0 0 0,0 0 0,0 0-1,0 0 1,0 0 0,0 0 0,0 0 0,0 0 0,0 0-1,0 0 1,0-1 0,0 1 0,0 0 0,0 0 0,-1 0-1,1 0 1,0 0 0,0 0 0,0 0 0,0 0-1,0 0 1,0 0 0,0 0 0,0 0 0,0 0 0,0 0-1,-1 0 1,1 0 0,0 0 0,0 0 0,0 0 0,0 0-1,0 0 1,0 0 0,0 0 0,0 1 0,0-1 0,0 0-1,0 0 1,0 0 0,-1 0 0,1 0 0,0 0-1,0 0 1,0 0 0,0 0 0,0 0 0,0 0 0,0 0-1,3-20-340,19-59 232,43-147-288,-52 181 354,2 1-1,2 0 1,31-58 0,-40 87 116,1 1 0,0 1 0,1-1 0,1 2 0,0-1 0,0 1 0,2 1 0,-1 0 0,1 1 0,1 1 0,0-1 0,0 2 0,16-7 0,-27 13-17,0 1 1,0 0 0,0 0-1,0 0 1,0 1 0,1-1-1,-1 1 1,0-1-1,0 1 1,1 0 0,-1 0-1,4 1 1,-7-1-39,1 1 0,0-1 0,-1 0-1,1 0 1,0 1 0,-1-1 0,1 0 0,-1 1 0,1-1-1,-1 0 1,1 1 0,-1-1 0,1 1 0,-1-1 0,0 1-1,1-1 1,-1 1 0,0-1 0,1 1 0,-1 0 0,0-1-1,1 1 1,-1-1 0,0 2 0,0 0-7,0 0 1,0 0-1,0 0 1,0 0-1,0 0 1,-1 0-1,1-1 1,-1 1-1,0 0 1,1 0-1,-1 0 1,-1 2-1,-33 57-269,-3-2 0,-58 71-1,89-122-38,4-5 141,0 1-1,0 0 0,0 0 1,1 0-1,-3 4 0,5-7 144,0 0 1,-1-1-1,1 1 0,0 0 1,0-1-1,0 1 0,-1 0 0,1 0 1,0-1-1,0 1 0,0 0 0,0 0 1,0-1-1,1 1 0,-1 0 1,0 0-1,0-1 0,0 1 0,1 0 1,-1-1-1,0 1 0,1 0 0,-1-1 1,1 1-1,-1 0 0,0-1 0,1 1 1,-1-1-1,1 1 0,0-1 1,-1 1-1,1-1 0,-1 1 0,1-1 1,0 0-1,-1 1 0,2-1 0,1 2 22,0-1 1,0 0-1,0 0 0,0-1 0,0 1 0,0 0 0,0-1 0,1 0 0,-1 0 0,0 0 0,0 0 0,0-1 0,0 1 0,0-1 0,0 1 0,4-3 0,5-1 99,-1-1-1,20-12 0,-14 7-168,23-13 88,-1-2-1,-1-2 0,46-43 1,-40 28-52,-2-1 1,42-57-1,-63 71 104,-1-1 0,25-53 0,22-71 46,-4 8 312,-61 142-419,62-143 1474,-62 141-1324,-3 10-67,-6 18 60,-127 475 1640,110-410-1497,-8 28-213,26-101-301,9-19-1177,3-8 1043,1-1-1,9-12 1,-12 20 307,1 0 1,0 1 0,0 0 0,0 0-1,1 0 1,8-5 0,-12 9 79,0 0 0,0 0 0,0 0 0,0 0 0,1 0 0,-1 0 1,0 1-1,1-1 0,-1 1 0,0 0 0,1 0 0,-1 0 0,0 0 0,1 0 0,-1 0 1,0 0-1,1 1 0,-1-1 0,0 1 0,0 0 0,1 0 0,-1-1 0,2 3 1,3 1 35,0 1 1,-1-1 0,0 1 0,0 1 0,0-1-1,8 11 1,26 42 77,-1-2-169,-33-49 18,0-1 0,0 1 0,0-1-1,1-1 1,11 9 0,-14-11-4,1-1-1,-1 0 1,0 0-1,1 0 1,-1-1-1,1 1 1,-1-1-1,1 0 1,0 0-1,-1-1 1,1 0 0,7 0-1,-6 0-45,1-1 1,0 0-1,0-1 0,0 0 0,-1 0 1,1-1-1,10-4 0,1-5-113,1 0 0,-2-1-1,1-1 1,21-22-1,-31 28 208,1-1 1,-1 0-1,-1 0 0,0-1 0,11-19 0,-1-23 273,-12 30-192,-2 11-230,-2 8 257,-1 5 219,0-2-359,0 1 1,0 0-1,0-1 0,0 1 1,0 0-1,1-1 1,-1 1-1,0-1 1,0 1-1,1 0 1,-1-1-1,0 1 1,1-1-1,-1 1 1,1 0-1,3 5 26,-2 3-2,0 0 0,-1 0 1,0 0-1,-1 0 0,0 0 0,-1 10 1,1 6 53,0-15-70,0 29 221,-9 74 1,5-86-182,4-18-50,-2 0 0,1 0 1,-1 0-1,0 0 1,-1 0-1,0 0 1,0 0-1,-1-1 0,-5 10 1,8-17-43,1 0 0,-1-1 0,1 1 1,-1 0-1,0-1 0,1 1 0,-1 0 0,1-1 0,-1 1 0,0-1 1,0 1-1,1-1 0,-1 1 0,0-1 0,0 0 0,0 1 0,1-1 1,-1 0-1,0 1 0,0-1 0,0 0 0,0 0 0,0 0 1,-1 0-1,0 0-21,1-1 0,-1 0 0,1 1 0,0-1 0,-1 0 0,1 1 0,0-1 1,-1 0-1,1 0 0,0 0 0,0 0 0,0 0 0,-2-2 0,-3-6-174,0 0 1,0 0-1,-6-15 0,9 18 187,-11-29-207,10 24 116,0 1-1,-8-15 1,13 37 176,4-1-72,0 0 0,1 0 1,0-1-1,1 0 1,0 0-1,0-1 0,1 0 1,0 0-1,1 0 0,0-1 1,0-1-1,1 0 1,16 10-1,-22-15 18,1 0-1,-1-1 1,0 1 0,1-1 0,-1 0-1,1-1 1,-1 1 0,1-1 0,0 0-1,-1 0 1,1 0 0,-1 0 0,1-1-1,-1 0 1,1 0 0,-1 0 0,1-1-1,-1 1 1,0-1 0,6-4 0,2-1-84,0 0 1,0-1 0,-1-1 0,-1 1 0,14-15-1,-6 3 156,0 0-1,-2-1 1,0-1-1,-2-1 1,0 0-1,17-42 1,-29 61-24,-1 1 0,0-1 0,0 1-1,0-1 1,0-6 0,-1 9-32,0 0 0,0 0 0,0 1 0,0-1 0,0 0 0,0 0 0,0 1 0,0-1 0,0 0 0,0 0-1,-1 1 1,1-1 0,0 0 0,0 0 0,-1 1 0,1-1 0,-1 0 0,1 1 0,0-1 0,-1 1 0,1-1 0,-1 0 0,1 1 0,-1-1 0,0 1 0,1-1 0,-1 1-1,0 0 1,-1-1 0,2 1 14,-1 0-1,0 0 1,0 0 0,0 0-1,0 0 1,0 0-1,1 1 1,-1-1-1,0 0 1,0 1-1,0-1 1,1 1-1,-1-1 1,0 1 0,0-1-1,1 1 1,-1-1-1,1 1 1,-1 0-1,-1 1 1,-11 15 234,12-15-237,-3 5 20,1 0 0,-1 0 0,1 0 1,1 1-1,-1-1 0,1 1 0,1 0 1,-1 0-1,1 0 0,1-1 0,-1 1 1,1 0-1,1 0 0,-1 0 0,4 11 1,-3-13-45,0-1 1,1 0-1,0 0 1,0 1-1,0-1 1,1-1 0,0 1-1,0 0 1,0-1-1,5 6 1,-5-7-9,0 0 1,0-1-1,0 1 1,0-1-1,1 0 0,-1 1 1,1-2-1,0 1 1,-1 0-1,1-1 1,0 0-1,0 1 0,0-2 1,8 2-1,-7-1-26,0-1 0,1 0 0,-1 0 0,0 0 0,1-1 0,-1 1 0,0-1 0,0-1 0,0 1 0,0-1 0,0 0 0,0 0-1,0 0 1,0-1 0,-1 1 0,1-1 0,-1 0 0,0-1 0,6-5 0,-4 0-94,1 0 1,-1-1-1,-1 0 0,0-1 1,-1 1-1,0-1 0,4-16 1,-6 19 148,0 0 1,-1 0 0,0-1 0,0 1 0,-1-1 0,0 1-1,-1 0 1,1-1 0,-4-11 0,3 16 17,-1-1 1,1 0 0,-1 1-1,0-1 1,0 1 0,-1 0-1,1 0 1,-1 0-1,0 0 1,0 0 0,0 0-1,-1 1 1,1-1-1,-1 1 1,0 0 0,-7-4-1,0 1 40,0 1-1,0 0 0,0 1 0,-1 0 0,1 0 1,-1 2-1,0-1 0,0 1 0,-21 0 0,25 4-125,12 1-61,13 3-42,13-2 306,57 0 1,-5-1 29,-51 0-231,39 4 330,-62-6-140,-1 1 1,1 0 0,-1 0-1,0 1 1,0 0 0,12 6-1,-16-6-63,1-1 0,-1 1 0,0 0-1,0 0 1,0 0 0,0 1 0,-1-1 0,1 1-1,-1 0 1,0-1 0,0 1 0,0 0 0,0 0-1,-1 1 1,0-1 0,1 0 0,-2 0 0,1 1-1,0-1 1,-1 0 0,0 1 0,0 8 0,-2 5-73,-1 1 1,0-1-1,-11 33 1,13-48-22,-4 11-524,4-13 225,1-3-12,9-28-799,-3 16 1018,0 1-1,1 0 0,1 1 1,0-1-1,1 1 0,0 1 1,1 0-1,0 0 0,17-13 1,-21 19 226,0 1 0,1-1 0,-1 1 0,1 1 0,-1-1 0,1 1 0,0 0 0,1 1 0,-1 0 1,0 0-1,1 0 0,-1 1 0,1 0 0,-1 1 0,1-1 0,-1 2 0,1-1 0,0 1 0,-1 0 0,13 3 0,-10 0 105,0 0-1,0 1 1,-1 0-1,1 0 1,-1 1 0,0 0-1,0 0 1,-1 1-1,0 0 1,10 12-1,5 9 137,35 56 0,10 12-8600,-67-94 7664,11 8-3248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10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5632,'0'2'239,"-1"-1"0,1 1 1,-1 0-1,1-1 0,0 1 1,0 0-1,0-1 0,0 1 1,0 0-1,0-1 0,0 1 0,1 2 1,0 14 110,9 111 1402,-3-60-1168,-1-2-84,20 367 2840,-22-349-2536,0-20-2845,-4-79-1170,0 0 998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5:33.6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185 758 3328,'0'0'37,"0"-2"191,0 1 1,0-1-1,0 1 0,0-1 1,0 1-1,0-1 1,0 1-1,0-1 1,1 1-1,-1-1 1,1 1-1,-1-1 1,1 1-1,-1 0 1,1-1-1,0 1 1,1-2-1,-1 3-129,-1-1 0,0 1 0,1 0-1,-1 0 1,0 0 0,1 0 0,-1 0 0,0-1 0,1 1-1,-1 0 1,0 0 0,1-1 0,-1 1 0,0 0 0,0 0-1,1-1 1,-1 1 0,0 0 0,0-1 0,0 1-1,1 0 1,-1-1 0,0 1 0,0 0 0,0-1 0,0 1-1,0 0 1,0-1 0,0 1 0,0 0 0,0-1 0,0 1-1,0-1 1,0 1 0,0 0 0,0-1 0,0 1 0,0 0-1,0-1 1,0 1 0,-1 0 0,1-1 0,0 1 0,0 0-1,0-1 1,-1 1 0,1 0 0,0-1 0,0 1 0,-1 0-1,1 0 1,0-1 0,0 1 0,-1 0 0,1 0-1,0 0 1,-1-1 0,-1 0 156,0 1 0,1-1 0,-1 0 1,0 1-1,1-1 0,-1 1 0,0 0 0,0-1 0,0 1 0,-2 0 1,-2 1-9,-1 0 1,1 0-1,0 1 1,0 0 0,0 0-1,1 1 1,-1-1 0,0 1-1,1 0 1,0 1-1,-9 6 1,7-3-66,0-1 1,1 1-1,0 0 0,0 1 0,1 0 0,0 0 1,-5 10-1,2 1-39,1-1 1,1 1 0,0 1-1,2-1 1,0 1-1,-2 37 1,5-44-107,1 0 0,1 0 0,0 0 0,1 0 0,4 20 0,-5-29-37,1 0 0,-1 0 0,0 0 0,1 0 0,0 0-1,0-1 1,0 1 0,0 0 0,1-1 0,0 0 0,-1 1-1,1-1 1,0 0 0,0-1 0,1 1 0,-1 0 0,1-1-1,-1 0 1,1 0 0,0 0 0,4 2 0,-2-3-59,1 0-1,0 0 1,-1 0 0,1-1 0,0 0 0,0 0 0,-1-1 0,1 1 0,0-2-1,0 1 1,-1-1 0,1 0 0,-1 0 0,0-1 0,12-6 0,6-4-67,-1-2 0,31-26 1,-45 34 88,19-15-17,263-217 620,-291 238-532,0 1-1,1-1 1,-1 1 0,0 0 0,1-1 0,-1 1-1,1-1 1,-1 1 0,1 0 0,-1 0 0,1-1 0,-1 1-1,1 0 1,-1 0 0,1 0 0,-1-1 0,1 1-1,-1 0 1,1 0 0,-1 0 0,1 0 0,0 0-1,0 1-12,-1-1 0,0 0 0,1 1 0,-1-1 0,0 0 0,1 1 0,-1-1 0,0 0 0,0 1 0,0-1 0,1 1 0,-1-1 0,0 1 0,0-1 0,0 1 0,0-1 0,0 1 0,0-1 0,0 0-1,0 2 1,-4 33 338,3-27-266,-3 15 19,-10 95 461,13-102-527,1 0 0,1 0-1,0 0 1,1 0 0,6 22 0,-7-34-63,1 0 0,-1 0 0,1 0 0,0 0 0,5 7 0,-7-10 6,1 0 0,0 0 0,-1 0 0,1 0 1,0-1-1,0 1 0,0 0 0,0 0 0,0 0 0,0-1 0,0 1 1,0 0-1,0-1 0,0 1 0,0-1 0,0 0 0,0 1 1,0-1-1,1 0 0,-1 0 0,0 1 0,0-1 0,0 0 0,3 0 1,-2-1-16,0 0 0,1 0 1,-1 0-1,0-1 0,0 1 1,0 0-1,0-1 0,0 1 1,-1-1-1,1 0 0,0 1 1,-1-1-1,3-4 0,17-30-330,-18 30 277,128-279 474,-135 306-161,0-1 1,-2 40 0,5-42-76,-1 9 179,2 38 1,1-57-337,0 0 0,0 0 1,1 0-1,0 0 0,0 0 0,1 0 1,0-1-1,0 1 0,7 9 0,-8-14-17,0 0-1,0 0 1,1 0-1,-1 0 1,1 0-1,0-1 1,0 1-1,0-1 1,0 0-1,0 0 1,0 0-1,1 0 1,-1-1 0,1 1-1,5 1 1,-4-2-18,1 0 0,-1-1 0,0 1 0,1-1 0,-1-1 0,1 1 0,-1 0 0,1-1 0,9-3 0,-2-1-49,0 0 0,0-1 0,0 0 0,-1-1 1,0 0-1,0-1 0,19-17 0,-9 4-33,0-1 0,31-40 0,-45 51 160,0-1 1,-1 1-1,0-1 1,-1-1-1,0 1 1,-1-1-1,0 0 1,3-19-1,-7 29-22,0-1-1,-1 1 1,1 0-1,-1-1 1,0 1-1,0 0 1,-1-1-1,1 1 1,-1 0-1,1 0 1,-1-1-1,0 1 1,0 0-1,0 0 1,-1 0-1,1 0 1,-1 0-1,0 0 1,0 1-1,0-1 1,0 1-1,0-1 1,0 1-1,-1-1 1,1 1-1,-1 0 1,1 0-1,-1 1 1,0-1-1,0 0 1,-5-1-1,8 3-25,0-1 0,0 1 0,0 0 0,0 0 0,0 0-1,0 0 1,0-1 0,0 1 0,1 0 0,-1 0 0,0 0 0,0 0 0,0 0-1,0-1 1,0 1 0,0 0 0,0 0 0,0 0 0,1 0 0,-1 0-1,0 0 1,0 0 0,0-1 0,0 1 0,0 0 0,1 0 0,-1 0-1,0 0 1,0 0 0,0 0 0,0 0 0,1 0 0,-1 0 0,6 1 59,1 0 0,-1 0 1,0 0-1,0 1 0,0 0 0,0 0 1,0 1-1,-1-1 0,1 1 1,7 6-1,2 2 52,1 0 0,16 18 1,-24-21-105,-1 0 0,-1 1 1,0 0-1,0 0 0,0 0 1,-1 1-1,-1 0 0,0 0 1,0 0-1,-1 0 1,0 1-1,-1-1 0,3 22 1,-3 9 120,-1 0 0,-6 54 0,5-89-113,-6 40-12,6-46-26,0 0 1,0 0 0,0 0 0,1 0 0,-1 0-1,0 0 1,0 0 0,0 0 0,0 0 0,0 0-1,0 0 1,0 0 0,0 0 0,1 0 0,-1 0-1,0 0 1,0 0 0,0 0 0,0 0 0,0 0-1,0 0 1,0 0 0,0 0 0,0 0 0,1 0-1,-1 0 1,0 0 0,0 0 0,0 0 0,0 0-1,0 0 1,0 0 0,0 0 0,0 0 0,0 1-1,0-1 1,0 0 0,0 0 0,0 0 0,1 0 0,-1 0-1,0 0 1,0 0 0,0 1 0,5-12-186,-5 9 110,35-80-455,-23 50 388,2 0-1,27-46 1,-22 49 473,2 1 0,1 1 0,1 1-1,1 0 1,54-42 0,-76 66-247,0 0 1,1 1-1,-1-1 0,1 1 0,0 0 0,0 0 0,-1 0 1,1 0-1,0 0 0,0 1 0,0-1 0,0 1 0,0 0 1,0 0-1,0 0 0,-1 0 0,7 1 0,1 2 68,1 0 1,-1 0-1,17 9 0,-26-12-99,8 5 13,-1-1 0,0 2 0,0-1 0,0 1 0,-1 0 0,0 0 0,0 1 0,0 0 1,-1 0-1,0 1 0,5 8 0,-3-2-8,0-1-1,-1 2 1,0-1 0,-1 1 0,7 28 0,18 91 229,-29-126-320,1 0 0,0 1 0,0-1 0,0 0 0,6 9 0,-7-15 16,-1 0-1,1 0 0,-1 0 0,1 0 0,0 0 1,0 0-1,0 0 0,0-1 0,4 4 0,-5-5 18,1 1-1,-1-1 1,1 1-1,-1-1 1,0 1-1,1-1 1,-1 0-1,1 0 1,-1 0-1,1 0 1,-1 0-1,1 0 0,-1 0 1,1 0-1,-1-1 1,1 1-1,-1 0 1,3-2-1,1 0-52,-1-1 0,0 0 0,1 0 0,-1 0 0,0 0 0,-1 0 0,1-1 0,0 0 0,-1 0 0,0 0 0,4-7 0,4-7-249,11-29 1,-14 29 165,8-13 55,-2-1 1,-1-1-1,-2 0 0,9-41 1,-20 69 173,1 0 1,-1 0-1,0 0 1,0 0-1,0 0 1,0 0-1,-1 0 1,0 0 0,0 0-1,-1 1 1,-1-7-1,2 10-54,1 0 0,0 1-1,-1-1 1,1 0 0,0 0-1,-1 1 1,1-1 0,-1 0-1,1 1 1,-1-1 0,1 1-1,-1-1 1,0 0 0,1 1-1,-1-1 1,0 1 0,1 0-1,-1-1 1,0 1 0,0-1-1,1 1 1,-1 0 0,0 0 0,0-1-1,0 1 1,0 0 0,-1 0 10,1 1 1,0-1 0,-1 0-1,1 1 1,0-1 0,0 1-1,0 0 1,-1-1 0,1 1-1,0 0 1,0 0 0,0-1-1,0 1 1,-1 2 0,-2 1 34,1 0 0,0 1 0,0-1 0,0 1 0,0 0 0,-3 9 0,2 3-7,1 0 1,1 0-1,1 0 0,0 0 0,1 0 0,1 0 1,1 0-1,0 0 0,8 27 0,-9-38-37,2 1 1,-1-1-1,1 1 0,-1-1 0,2 0 0,-1 0 0,1-1 1,0 1-1,7 8 0,-7-11-27,0 1 0,0-1 0,0 0 1,0 0-1,0 0 0,0-1 0,1 1 1,0-1-1,-1 0 0,1-1 0,0 1 0,0-1 1,6 1-1,-1-1-31,0-1 0,-1 0 0,1-1-1,0 0 1,-1-1 0,1 0 0,-1 0 0,0-1 0,0 0 0,0 0 0,0-1 0,10-6 0,5-4-110,-1-1 0,42-35 0,13-24 151,-7 7 150,-67 63-14,-1 1 42,0 1-1,0-1 1,0 1-1,0 0 1,1 0-1,5-3 1,-9 5-156,1 0 0,-1 0 0,0 0 0,0 1-1,1-1 1,-1 0 0,0 0 0,0 0 0,0 0 0,0 0 0,1 0 0,-1 1 0,0-1 0,0 0 0,0 0 0,0 0-1,1 0 1,-1 1 0,0-1 0,0 0 0,0 0 0,0 0 0,0 1 0,0-1 0,0 0 0,0 0 0,0 1 0,0-1-1,0 0 1,0 0 0,0 0 0,0 1 0,0-1 0,0 0 0,0 0 0,0 1 0,0-1 0,0 0 0,0 0 0,-1 13 211,-3 19 91,-3 51-344,11-56-755,-1-28 662,0 0 1,0 0 0,0 0 0,0 0 0,-1 0 0,1-1 0,0 0 0,-1 1 0,1-1-1,3-4 1,16-8-69,-21 13 192,1 0 0,-1 1 1,0 0-1,0-1 0,0 1 1,1 0-1,-1 0 0,0 0 1,0-1-1,1 1 0,-1 0 0,0 1 1,0-1-1,0 0 0,1 0 1,-1 0-1,0 1 0,0-1 1,0 1-1,2 0 0,-1 0 21,0 1 0,0-1 0,0 1 0,-1 0 0,1-1 0,-1 1 1,1 0-1,-1 0 0,1 0 0,0 3 0,3 4 112,-1 1-1,-1 0 1,5 19 0,-7-25-121,7 40 207,5 18-9,-10-55-203,-1 0 0,1 0 0,0 0 0,0 0 0,1 0 0,4 6 0,-7-12-34,0 0 1,0 0 0,1 0 0,-1 0 0,0 0 0,0 0 0,1 0 0,-1 0 0,1 0 0,-1-1-1,0 1 1,1 0 0,-1-1 0,1 1 0,0-1 0,-1 0 0,1 0 0,-1 0 0,1 1 0,0-1-1,-1-1 1,1 1 0,-1 0 0,1 0 0,-1 0 0,1-1 0,0 1 0,1-2 0,4 0-58,0-1 1,0-1 0,0 1 0,9-8-1,-1 1-17,-1-2 0,0 0 0,22-25 0,-31 31 71,148-185-320,-149 186 338,18-25-34,-1-1 1,28-54-1,65-229-58,0-29 475,-72 215 1903,-48 139-1849,-10 28 169,-2 24-226,-10 66 1,-4 74-192,26-163-158,-6 42-428,4 0-1,4 0 1,7 102 0,-3-175-134,1 1 1,1-1 0,0 0-1,0 0 1,1 0 0,0 0-1,0 0 1,1 0-1,5 8 1,-8-16 363,-1 0 0,1 0 0,-1 0-1,1-1 1,-1 1 0,1 0 0,-1 0 0,1-1 0,0 1 0,0-1-1,-1 1 1,1 0 0,0-1 0,0 0 0,0 1 0,0-1 0,-1 1-1,1-1 1,0 0 0,0 0 0,0 1 0,0-1 0,0 0 0,0 0-1,0 0 1,0 0 0,0 0 0,0 0 0,1-1 0,0 0-269,0 0 0,-1 0 0,1 0 0,0 0 0,0 0 0,-1-1 0,1 1 1,-1-1-1,0 1 0,3-3 0,13-16-2317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5:34.0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78 13632,'-18'-8'6175,"62"11"-5375,9 2 1248,4-2-1280,35-3 896,-1 4-960,32-8-384,-8 4-192,17-8-2592,-14 0 1344,-9-11-6527,-4-4 4255,-16 0-3456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11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45 2304,'0'0'33,"0"0"0,0 0 1,0 0-1,0 0 0,1 0 0,-1 0 1,0 0-1,0 0 0,0 0 0,0 0 0,0 0 1,0 0-1,1 0 0,-1 0 0,0 0 1,0 0-1,0 0 0,0 0 0,0 0 1,0 0-1,1 0 0,-1 0 0,0 0 0,0-1 1,0 1-1,0 0 0,0 0 0,0 0 1,0 0-1,0 0 0,1 0 0,-1 0 1,0 0-1,0-1 0,0 1 0,0 0 0,0 0 1,0 0-1,0 0 0,0 0 0,0 0 1,0-1-1,0 1 0,0 0 0,0 0 1,0 0-1,0 0 0,0 0 0,0 0 0,0-1 1,0 1-1,0 0 0,0 0 0,0 0 1,0 0-1,0 0 0,0 0 0,0-1 1,0 1-1,0 0 0,-1 0 0,1 0 0,0 0 1,0 0-1,0 0 0,0 0 0,0 0 1,0-1-1,-1 1 0,17 1 3355,-8-1-1769,-9 19-1392,0 1 0,-2-1 0,-7 33 0,-23 53-68,22-74-117,-1 5 61,-28 54 1,29-70 78,0-1 1,-1-1 0,-1 0 0,-17 19-1,25-32-118,0 0 0,0 0 0,-1 0 0,1-1 0,-13 7 0,17-11-52,-1 1-1,1 0 1,0 0 0,-1-1-1,1 1 1,0-1-1,-1 1 1,1-1 0,-1 0-1,1 1 1,-1-1-1,1 0 1,-1 0 0,1 0-1,-1 0 1,1 0 0,-1-1-1,1 1 1,-1 0-1,1-1 1,-1 1 0,1-1-1,0 1 1,-1-1-1,1 0 1,0 1 0,-1-1-1,1 0 1,0 0 0,0 0-1,0 0 1,0 0-1,-1-2 1,0 1-3,1 0-1,0-1 1,0 1-1,0-1 1,0 1 0,1-1-1,-1 0 1,0 1 0,1-1-1,0 0 1,0-4-1,3-27-207,2 5 168,2-1-1,0 1 1,2 1 0,1 0 0,1 0 0,24-41-1,-22 46-14,1 0 0,25-30-1,-33 46 8,1 0 0,0 1 0,0 0-1,0 0 1,1 0 0,-1 1 0,2 0-1,-1 0 1,0 1 0,14-5 0,-22 9 41,7-3 53,1 1 0,-1 0 0,0 0 0,1 1 0,-1 0 1,10-1-1,-15 3-26,0-1 1,0 0 0,1 1-1,-1-1 1,0 1 0,0-1-1,0 1 1,0 0 0,0 0 0,0 0-1,0 0 1,0 1 0,0-1-1,0 0 1,-1 1 0,1-1-1,0 1 1,-1 0 0,0-1-1,1 1 1,-1 0 0,0 0-1,0 0 1,0 0 0,0 0-1,1 3 1,0 1 44,0 0-1,0 1 1,-1-1-1,1 1 1,-2-1 0,1 11-1,-3 40 193,0-33-135,-3 26 90,-2 0 1,-3 0-1,-20 64 0,14-69 431,-41 80 0,55-123-606,2-2-37,0 0 1,0 0-1,1 0 1,-1 0 0,0 0-1,0 0 1,0 0-1,0 0 1,0 0 0,0 0-1,0 0 1,0 0-1,0 0 1,0 0 0,0 0-1,0 0 1,0 0-1,0 0 1,0 0 0,0 0-1,0 0 1,0 0-1,1 0 1,-1 0 0,0 0-1,0 0 1,0 0-1,0 0 1,0 0 0,0 0-1,0 0 1,0 0-1,0 0 1,0 0 0,0 0-1,0 0 1,0 1-1,5-8 96,79-147-31,-20 12-313,3-5-23,-49 111 255,17-31-316,-21 50 31,-13 17 281,-1 0 1,0-1-1,0 1 1,1 0-1,-1 0 0,0-1 1,1 1-1,-1 0 1,0 0-1,1 0 0,-1-1 1,0 1-1,1 0 1,-1 0-1,1 0 0,-1 0 1,0 0-1,1 0 1,-1 0-1,1 0 0,-1 0 1,0 0-1,1 0 1,-1 0-1,1 0 0,-1 0 1,0 0-1,1 0 1,-1 0-1,0 0 0,1 1 1,-1-1-1,0 0 1,1 0-1,-1 0 1,0 1-1,1-1 0,-1 0 1,0 0-1,1 1 1,-1-1-1,0 0 0,0 1 1,1-1-1,-1 0 1,0 1-1,0-1 0,0 0 1,0 1-1,1 0 1,1 7-28,0 0 1,-1-1 0,0 2-1,0-1 1,-1 15 0,-25 391 751,24-400-630,-5 82 643,6-94-696,0-1 1,0 0-1,1 1 1,-1-1-1,0 0 0,0 0 1,1 1-1,-1-1 1,1 0-1,0 2 0,-1-3-20,0 0 0,0 0-1,0 1 1,1-1-1,-1 0 1,0 0-1,0 0 1,0 0 0,0 0-1,0 0 1,1 0-1,-1 1 1,0-1-1,0 0 1,0 0 0,0 0-1,1 0 1,-1 0-1,0 0 1,0 0 0,0 0-1,1 0 1,-1 0-1,0 0 1,0 0-1,0 0 1,0 0 0,1 0-1,-1 0 1,0 0-1,0 0 1,9-9 243,-2-5-275,-1 1 0,7-24-1,64-178-1556,46-75 655,-48 164 86,-67 118 570,-8 9 270,0-1-1,0 0 0,0 0 0,1 1 1,-1-1-1,0 0 0,0 1 1,0-1-1,0 0 0,0 1 1,0-1-1,0 0 0,0 0 1,0 1-1,0-1 0,0 0 1,0 1-1,0-1 0,0 0 0,0 1 1,0-1-1,0 0 0,0 1 1,0-1-1,0 0 0,0 0 1,-1 1-1,1-1 0,0 1 1,-44 210 2365,30-139-1797,3-17-176,2 1-1,-2 75 0,10-121-305,2 1 1,-1-1-1,2 0 1,3 15-1,-5-23-64,1 0 1,-1 1-1,1-1 1,0 0 0,0 0-1,0 0 1,0 0-1,0 0 1,0 0-1,1-1 1,-1 1-1,1 0 1,-1-1-1,1 1 1,0-1-1,-1 1 1,1-1-1,0 0 1,0 0-1,0 0 1,0 0-1,0 0 1,0 0 0,0 0-1,1-1 1,3 2-1,2-2-10,0 0-1,1 0 1,-1-1-1,0 0 1,0-1-1,1 0 1,-1 0-1,-1 0 1,1-1-1,14-7 1,4-5-367,39-28 0,-51 33 277,-13 9 47,0 0-1,0 0 1,0 1-1,0-1 0,0 0 1,0 1-1,0-1 1,0 1-1,0-1 0,0 1 1,0 0-1,0-1 1,0 1-1,1 0 0,-1 0 1,0 0-1,0 0 1,0 0-1,0 0 0,0 0 1,1 0-1,-1 0 1,2 1-1,-2 0 19,-1 0 0,1-1 0,0 1 0,0 0 0,0 0 0,-1 0 0,1 0 0,-1 0 0,1 0 0,-1 0 0,1 1 0,-1-1 0,1 0 0,-1 0 0,0 0 0,0 0 0,0 1 0,1-1 0,-1 0 0,0 0 0,-1 2 0,-2 33-20,2-28 50,0 0 0,0 0 0,1 0-1,1 9 1,-1 0 224,0-12-194,0 0 0,1-1 0,-1 1 0,1 0 1,2 6-1,-3-10-28,0 0 1,1 0-1,-1 0 1,0-1-1,1 1 1,-1 0-1,1 0 1,-1-1-1,1 1 1,-1 0-1,1-1 1,0 1-1,-1-1 1,1 1-1,0-1 1,0 1-1,-1-1 1,1 1-1,0-1 1,0 0-1,0 1 1,-1-1-1,1 0 1,0 0-1,0 0 1,0 1-1,0-1 1,0 0-1,-1 0 1,1 0-1,0 0 1,0-1-1,0 1 1,0 0-1,1-1 1,-1 1 21,1-1 0,0 0 0,0 1 0,-1-1 0,1 0 0,0 0 0,-1 0 0,1-1 0,-1 1 0,1 0 0,-1 0 0,0-1 0,0 1 0,1-1 0,0-2 0,14-27 291,-13 24-292,0 0-59,-1 0-1,0 0 1,0 0-1,0 0 0,-1 0 1,0-13-1,-1 0-154,-3-23 0,-4 20-41,6 22 190,1-1 1,-1 1-1,0 0 0,1-1 0,-1 1 0,1-1 0,-1 1 0,1 0 0,0-1 1,-1 0-1,1 1 0,0-1 0,0 1 0,0-1 0,0 1 0,0-1 0,1 1 1,-1-1-1,0 1 0,1-1 0,-1 1 0,2-2 0,-1 1-18,0 1 0,0 0-1,0 0 1,0 0 0,0 0 0,1 0 0,-1 0-1,0 0 1,1 0 0,-1 0 0,1 1-1,-1-1 1,1 0 0,-1 1 0,1 0 0,-1-1-1,4 1 1,-2-1 1,0 2 0,0-1 0,1 0 0,-1 0 0,0 1 0,1 0 0,-1 0 0,4 1 0,2 2 48,-1 0-1,0 0 1,0 1 0,-1 0 0,1 0 0,6 7 0,44 47 756,-37-37-410,0-1 0,33 25-1,-47-41-337,0-1 0,0 0 1,1-1-1,0 1 0,0-1 0,0-1 0,0 1 0,0-2 1,0 1-1,0-1 0,9 0 0,7 0 92,-1-2 0,38-6 0,-54 6-76,0 0-1,0-1 0,-1 0 0,1 0 0,-1-1 0,1 0 1,-1 0-1,0 0 0,0-1 0,0 0 0,0 0 0,-1 0 1,0-1-1,0 0 0,0 0 0,0 0 0,-1-1 0,0 1 1,0-1-1,0 0 0,-1 0 0,0 0 0,0-1 0,-1 1 1,1-1-1,-2 0 0,1 1 0,-1-1 0,0 0 1,1-8-1,-2 15-43,0 0-1,0-1 1,0 1 0,0 0 0,0-1 0,0 1 0,0 0-1,0 0 1,0-1 0,0 1 0,0 0 0,0-1 0,-1 1-1,1 0 1,0 0 0,0-1 0,0 1 0,0 0 0,0 0-1,-1-1 1,1 1 0,0 0 0,0 0 0,0-1 0,-1 1-1,1 0 1,0 0 0,0 0 0,-1 0 0,1-1 0,0 1 0,0 0-1,-1 0 1,1 0 0,0 0 0,-1 0 0,1 0 0,0 0-1,0 0 1,-1 0 0,1 0 0,0 0 0,-1 0 0,1 0-1,0 0 1,0 0 0,-1 0 0,1 0 0,0 0 0,-1 0-1,1 1 1,-14 6-246,0 4 426,0 1 0,0 0 0,1 1 0,1 1 0,-18 24 0,28-33-77,0-1 1,0 1 0,0-1-1,1 1 1,0 0-1,0 0 1,0-1 0,0 1-1,1 0 1,0 0-1,0 0 1,0 0 0,1 0-1,-1 0 1,1 0-1,0-1 1,1 1 0,-1 0-1,1-1 1,0 1 0,0-1-1,3 6 1,-3-6-58,1 0 1,-1-1-1,1 1 0,0-1 1,-1 1-1,2-1 1,-1 0-1,0 0 0,0 0 1,1-1-1,0 1 1,0-1-1,-1 0 0,1 0 1,0 0-1,1 0 1,-1-1-1,0 1 0,0-1 1,1 0-1,-1-1 1,0 1-1,1-1 0,-1 0 1,6 0-1,-1-2-132,0 0-1,0 0 1,0-1 0,-1 0-1,1-1 1,14-8-1,-5 1-3233,29-24 0,-25 19 468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15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0 304 2656,'0'0'25,"0"1"1,0-1-1,0 0 0,0 0 1,0 0-1,0 0 0,0 0 0,0 0 1,0 1-1,0-1 0,0 0 1,0 0-1,0 0 0,0 0 1,0 0-1,0 1 0,0-1 1,0 0-1,0 0 0,0 0 1,0 0-1,1 0 0,-1 0 1,0 1-1,0-1 0,0 0 0,0 0 1,0 0-1,0 0 0,0 0 1,0 0-1,1 0 0,-1 0 1,0 1-1,0-1 0,0 0 1,0 0-1,0 0 0,0 0 1,1 0-1,-1 0 0,0 0 1,0 0-1,0 0 0,0 0 0,0 0 1,1 0-1,-1 0 0,0 0 1,0 0-1,14-2 1907,-10 1-1532,-1-1 0,1 1 0,-1 0-1,1-1 1,-1 0 0,0 0-1,4-3 1,8-11 481,-12 12-794,0 1-1,0 0 0,0-1 0,0 1 1,1 0-1,-1 1 0,1-1 0,0 1 1,5-4-1,-8 6-76,0 0 0,-1 0 0,1 0 0,0-1 0,0 1 0,0 0 0,0 0 0,0 0 0,-1 0 0,1 1 0,0-1 0,0 0 0,0 0 0,-1 0 0,1 1 0,0-1 0,0 0 0,0 1 0,-1-1 0,1 1 0,0-1 0,-1 1 0,1-1 0,0 1 0,-1-1 0,1 1 0,-1 0 0,1-1 0,-1 1 0,1 0 0,-1-1 0,1 1 0,-1 0 0,1 1 0,1 2 103,-1 0-1,1 0 0,-1 0 0,0 1 1,1 4-1,-1 14 85,0 0 0,-1 0 0,-2 0 0,0 0 0,-7 26 0,3-10 40,4-27-181,-28 166 1119,19-126-356,-25 70 0,33-112-547,-1-2 0,-9 16-1,12-22-196,1-2-63,0 0 0,0 1-1,-1-1 1,1 1 0,0-1-1,0 0 1,0 1-1,0-1 1,-1 0 0,1 1-1,0-1 1,0 0 0,-1 0-1,1 1 1,0-1-1,-1 0 1,1 0 0,0 1-1,0-1 1,-1 0 0,1 0-1,-1 0 1,1 0-1,0 1 1,-1-1 0,1 0-1,0 0 1,-1 0 0,1 0-1,-1 0 1,1 0-1,0 0 1,-1 0 0,0 0-1,1-2 0,-1 1 0,0 0 0,1 0 0,-1-1 0,1 1 0,0-1 0,-1 1 0,1 0-1,0-1 1,0 1 0,0-1 0,0 1 0,0-1 0,0 1 0,1-3 0,24-159-283,-17 124 194,2 1 1,1 0 0,20-45-1,-19 53 32,3 1-1,0 1 0,1 0 0,22-26 0,-24 36 75,1 1 0,0 1 1,1 1-1,1 0 0,0 1 0,36-22 0,-47 33 12,-1 0 1,1 1-1,0 0 0,0 0 0,-1 1 1,1-1-1,10 0 0,-14 2-15,0 0 0,0 0-1,0 0 1,0 0 0,0 0 0,0 1-1,0-1 1,0 1 0,-1-1 0,1 1-1,0 0 1,2 1 0,-3-2-11,0 1 0,0 0 0,0 0 0,-1 0 1,1 0-1,0 0 0,0 0 0,-1 0 0,1 0 0,0 0 0,-1 0 0,1 0 1,-1 0-1,0 0 0,1 0 0,-1 0 0,0 1 0,0-1 0,0 0 1,0 0-1,0 3 0,0-1-4,0 0 0,-1 0 0,0 0 1,1-1-1,-1 1 0,0 0 0,0 0 1,-1 0-1,-2 4 0,-17 24 85,17-26-68,-11 13 196,0 1 1,-36 31-1,42-43-116,-1 1 0,1-2 0,-1 1 0,0-1-1,-1-1 1,1 0 0,-1 0 0,-12 3 0,21-8-127,0 1 0,-1-1 1,1 0-1,0 0 1,-1 0-1,1 0 0,-4 0 1,6 0 7,-1 0 1,1 0 0,0-1-1,-1 1 1,1 0-1,0 0 1,-1 0 0,1 0-1,-1 0 1,1-1-1,0 1 1,-1 0 0,1 0-1,0 0 1,0-1-1,-1 1 1,1 0 0,0-1-1,-1 1 1,1 0-1,0 0 1,0-1 0,0 1-1,0 0 1,-1-1-1,1 1 1,0-1 0,0 1-1,0 0 1,0-1-1,0 1 1,0 0 0,0-1-1,0 1 1,0-1-1,0 1 1,0 0 0,0-1-1,0 1 1,0-1-1,0 1 1,0 0 0,0-1-1,1 1 1,-1 0-1,0-1 1,0 1 0,0 0-1,1-1 1,-1 1-1,0 0 1,0-1 0,1 1-1,-1 0 1,3-3-34,-1 0 0,1 0 0,-1 1-1,1 0 1,0-1 0,0 1 0,0 0 0,0 0 0,0 1 0,4-2 0,37-14-210,-38 15 222,164-49-63,-142 42 167,0-1-1,-1-1 1,0-2 0,-1 0 0,0-2 0,43-33 0,-51 30-26,-1 0-1,-1-1 1,-1 0 0,16-26 0,-26 36-16,0 0 0,0-1 0,5-16 0,0 0 191,-9 15-388,-1 8 117,0 6 72,0-3-207,1 2 139,1 0-1,-1-1 1,0 1 0,1 0 0,-1 0 0,0 0 0,0 0-1,0 0 1,0 0 0,0 0 0,-1 0 0,1 0-1,-1 1 1,1 3 0,2 6 56,10 23 126,5 16 162,-8-7-137,-4-18-62,0 0 0,2 0 1,1-1-1,17 35 0,-24-57-76,0 0-1,0 0 1,1 0 0,-1 0 0,1-1 0,0 1-1,-1-1 1,1 0 0,0 0 0,0 0 0,1 0-1,-1 0 1,0-1 0,0 1 0,1-1 0,-1 0-1,1 0 1,-1 0 0,1 0 0,0-1 0,-1 0 0,1 1-1,4-2 1,9 0 38,0 0 0,0-2 0,29-8-1,-25 6 27,98-29 159,-110 31-227,-1 1 1,0-1-1,0-1 1,-1 1-1,1-1 1,-1-1-1,0 1 0,0-1 1,8-8-1,-3 2 3,-1-1-1,-1-1 1,18-26 0,-24 31 8,0-1 0,0 0 1,-1 0-1,0 0 0,0 0 1,-1 0-1,0-1 0,-1 1 1,0-1-1,-1 1 0,0-12 1,0 20-33,0-1 0,0 1 0,0-1 1,0 1-1,0 0 0,-1-1 0,1 1 1,0 0-1,-1-1 0,1 1 0,-1 0 1,1-1-1,-1 1 0,0 0 0,1 0 1,-1 0-1,0 0 0,0 0 0,0 0 1,0 0-1,0 0 0,0 0 0,0 0 1,0 0-1,0 1 0,-1-1 1,1 0-1,0 1 0,0-1 0,-1 1 1,1-1-1,0 1 0,-1 0 0,1-1 1,-1 1-1,-1 0 0,-1 0-34,0 0-1,0 0 1,1 1 0,-1-1 0,0 1-1,0 0 1,0 0 0,1 0-1,-1 1 1,0-1 0,-5 4-1,5-2-15,0 0 0,0 0 0,0 1-1,0 0 1,-6 8 0,-1 1 10,5-6 24,0 0 1,0 0-1,1 1 1,0 0-1,1 0 1,-1 1-1,2-1 0,-1 1 1,-2 11-1,4-14 9,1 0-1,0 0 0,1 1 0,-1-1 1,1 0-1,0 1 0,1-1 0,-1 0 1,1 0-1,1 0 0,-1 1 0,1-1 1,0 0-1,6 10 0,-8-16 11,5 11 27,1-1-1,7 9 1,-11-15 0,1-1 0,0 0 1,0 0-1,0 0 0,0-1 0,1 1 0,-1-1 1,1 0-1,4 2 0,-4-1-15,1-1 0,0-1 0,-1 1 1,1-1-1,0 1 0,0-1 0,0-1 0,0 1 0,0-1 0,0 0 0,0 0 0,0 0 1,0-1-1,0 0 0,0 0 0,0 0 0,0 0 0,0-1 0,0 0 0,-1 0 1,8-4-1,18-12 192,45-35 0,-13 8-143,8-7-73,-48 35-115,-12 9 146,-1 1-81,1 0-1,0 0 1,10-4-1,-16 9 28,1 0-1,-1 0 0,1 1 0,-1 0 1,1 0-1,0 0 0,-1 0 1,1 1-1,0 0 0,9 1 0,3 0 62,-10-1-14,0 1 1,-1-1-1,1 1 0,-1 1 1,1-1-1,6 3 0,-12-3 0,-1-1-1,1 0 0,0 1 0,-1-1 0,1 0 1,0 0-1,0 1 0,-1-1 0,1 0 0,0 0 1,-1 0-1,1 0 0,0 0 0,0 0 0,-1 0 0,1 0 1,0 0-1,1-1 0,-2 1 10,1 0-1,-1 0 1,0-1 0,0 1 0,0 0-1,1 0 1,-1-1 0,0 1-1,0 0 1,0-1 0,0 1 0,0 0-1,1-1 1,-1 1 0,0 0-1,0-1 1,0 1 0,0 0-1,0-1 1,0 1 0,0 0 0,0-1-1,0 1 1,0 0 0,0-1-1,-1 1 1,1-1 0,0 0-13,0 0 0,-1 0 1,1 1-1,-1-1 0,1 0 1,-1 0-1,1 0 0,-1 0 0,1 0 1,-1 1-1,0-1 0,1 0 1,-1 1-1,0-1 0,0 0 0,1 1 1,-1-1-1,0 1 0,0-1 1,0 1-1,0 0 0,0-1 1,0 1-1,0 0 0,-1-1 0,-5 2-56,1 0 0,-1 0 0,1 0 0,-1 1 0,1 0 0,-1 0 0,1 1 0,0 0 0,0 0 0,0 0 0,-5 5 0,-13 9 23,-25 25 0,43-37 17,-1 2-34,-1 0 0,1 1 0,-8 12 1,13-17 44,-1 1 0,1-1 0,0 1 1,0 0-1,0 0 0,1 0 0,0 0 1,-1 0-1,2 0 0,-1 0 0,0 6 1,1-8 1,0 0 1,1 1-1,-1-1 1,1 0-1,0 0 1,0 0-1,0 0 1,0 0-1,0 0 1,0 0-1,0 0 1,1 0-1,-1-1 1,1 1-1,-1 0 1,1-1-1,0 1 1,3 1-1,2 2 14,1 0 1,0 0-1,10 3 0,-8-4 6,0 0 1,0-1-1,1 0 0,-1-1 1,1 0-1,0-1 0,0 0 1,-1-1-1,1 0 1,0 0-1,0-1 0,0-1 1,-1 0-1,18-6 0,-15 4 2,0-1 0,-1 0 0,0-1 0,0-1 0,-1 0 0,0 0 0,0-1 0,-1 0 0,0-1 0,0-1 0,12-14 0,-3-1 13,20-33 0,-28 43-340,-8 15 87,-4 9 171,-1 5 64,-1 0-1,1 25 0,-1 2-90,3-36 70,-1 0 0,1-1 1,0 1-1,1 0 0,-1-1 0,1 1 1,-1 0-1,1-1 0,1 1 0,-1-1 0,1 1 1,0-1-1,0 0 0,3 6 0,-4-8 13,1 0-1,0 0 1,-1 0-1,1-1 1,0 1 0,0 0-1,0-1 1,0 1-1,1-1 1,-1 1-1,0-1 1,1 0-1,-1 0 1,1 0-1,-1 0 1,1-1 0,-1 1-1,1-1 1,-1 1-1,1-1 1,-1 0-1,1 0 1,0 0-1,-1 0 1,1-1-1,3 0 1,10-4 86,-1-1 0,0 0 0,-1-1 1,0 0-1,25-18 0,-26 17-98,4-5 60,0 0 0,-1-2-1,-1 0 1,0 0 0,-1-1 0,13-20 0,29-32-389,-56 67 302,1 0 1,0 1-1,0-1 0,-1 0 0,1 0 0,0 0 0,0 1 1,0-1-1,0 0 0,0 1 0,0-1 0,0 1 0,0-1 1,0 1-1,0-1 0,0 1 0,0 0 0,0-1 0,0 1 1,0 0-1,1 0 0,1 0 0,-2 0 11,0 1 0,-1 0 0,1-1 0,0 1 0,0-1 0,0 1-1,-1 0 1,1 0 0,0-1 0,-1 1 0,1 0 0,-1 0 0,1 0 0,-1 0 0,1 0 0,-1 0 0,0 0 0,1 0 0,-1 1 0,2 7 9,0 1 1,-1-1 0,0 18 0,-1-4 119,-2 0-1,0 0 1,-10 41 0,11-57-56,-1 0 1,0-1 0,-1 0 0,0 1-1,0-1 1,0 0 0,-1 0 0,1 0-1,-8 7 1,10-12-39,0 0 0,0-1 1,1 1-1,-1 0 0,0-1 0,0 1 0,0-1 1,0 1-1,0-1 0,0 1 0,0-1 1,0 0-1,-1 0 0,1 1 0,0-1 0,0 0 1,0 0-1,0 0 0,0 0 0,0 0 0,0-1 1,0 1-1,0 0 0,-1 0 0,1-1 1,0 1-1,0 0 0,0-1 0,0 1 0,0-1 1,1 0-1,-1 1 0,0-1 0,0 0 0,-1-1 1,-2-2-62,0 1 0,1-2 0,-1 1 1,1 0-1,0-1 0,-2-5 0,-3-9-460,8 18 443,-1 0 1,1 0 0,0 0 0,-1 0 0,1 0 0,0 0 0,0 0 0,0 0 0,0-1 0,0 1 0,0 0 0,0 0 0,1 0 0,-1 0 0,1-2 0,2 5-93,1-1 1,0 0-1,-1 1 0,1 0 1,-1 0-1,4 3 0,10 4 97,46 19 17,-26-13 91,-27-11-15,0 0 0,0 0-1,0-1 1,1-1 0,-1 0 0,12 1 0,-16-3 22,0 0 0,0 0 1,0 0-1,0-1 0,0 0 1,0 0-1,0-1 1,0 0-1,0 0 0,-1 0 1,1 0-1,7-5 0,-3-1-5,1 1 0,-1-1 0,-1 0 0,0-1 0,0 0 0,0-1 0,-1 0 0,-1 0 0,0 0 0,0-1 0,-1 0 0,0-1 0,-1 1 0,0-1 0,3-16 0,-6 7-83,-2 20 11,0 0-1,-1 0 1,1 0 0,0 1 0,0-1 0,0 0-1,-1 0 1,1 0 0,0 0 0,-1 1 0,1-1 0,-1 0-1,1 0 1,-1 1 0,1-1 0,-1 0 0,0 1-1,1-1 1,-2 0 0,1 1 10,1-1-1,-1 1 1,1 0-1,-1 0 1,0 0-1,1 0 1,-1 0 0,1 0-1,-1 0 1,0 0-1,1 0 1,-1 0-1,1 0 1,-1 1-1,1-1 1,-1 0 0,0 0-1,1 0 1,-1 1-1,1-1 1,-1 0-1,1 1 1,-1-1 0,1 0-1,0 1 1,-1-1-1,0 1 1,-11 14 175,12-15-170,-5 8 216,0 1-1,0-1 1,1 1 0,0 0 0,1 0-1,-6 18 1,9-24-194,-1-1 0,1 1 0,-1 0-1,1-1 1,0 1 0,0 0 0,0-1 0,0 1-1,0-1 1,1 1 0,-1 0 0,1-1 0,0 1-1,0-1 1,-1 1 0,2-1 0,-1 0 0,0 1-1,0-1 1,1 0 0,-1 0 0,1 0 0,0 0-1,0 0 1,0 0 0,0 0 0,0 0 0,0-1-1,0 1 1,4 1 0,2 0-127,1 0-1,0 0 1,-1 0 0,1-2-1,0 1 1,0-1 0,14 0-1,66-5-4943,-48 1 851,-14 1-91,-1 5 1446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15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28 7232,'-46'-19'3264,"33"16"-2848,10-2-352,3 10-128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24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14 3232,'4'-12'1035,"-4"12"-1023,0 0 0,0 0 0,0 0 0,0 0 1,0-1-1,0 1 0,0 0 0,0 0 1,0 0-1,0 0 0,0 0 0,1 0 0,-1 0 1,0 0-1,0 0 0,0-1 0,0 1 1,0 0-1,0 0 0,0 0 0,0 0 0,1 0 1,-1 0-1,0 0 0,0 0 0,0 0 1,0 0-1,0 0 0,0 0 0,1 0 0,-1 0 1,0 0-1,0 0 0,0 0 0,0 0 1,0 0-1,0 0 0,1 0 0,-1 0 1,0 0-1,0 0 0,0 1 0,0-1 0,0 0 1,0 0-1,0 0 0,0 0 0,1 0 1,-1 0-1,0 0 0,0 0 0,4 6 1662,-1 3-1116,-2 0 1,1-1-1,-1 1 1,0 0-1,-1 0 1,0 0 0,-1 0-1,-1 11 1,1-13-258,-4 43 872,-2-1 1,-19 71-1,20-98-1014,-1-2 0,-1 1-1,-1-1 1,-1 0 0,-1-1 0,0 0-1,-2-1 1,-15 19 0,4-15-795,23-21 458,0 0 0,0-1 0,0 1 1,0 0-1,0-1 0,0 1 0,-1 0 0,1-1 1,0 0-1,-1 1 0,1-1 0,0 0 0,0 0 1,-1 1-1,1-1 0,0 0 0,-1 0 1,1 0-1,-3-1 0,-6-4-1635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25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34 620 2560,'15'-9'4057,"19"-16"-2637,-4 0-998,-1-1 0,-2-2 0,0 0 0,32-46 0,78-138-25,-40 50 125,-87 137-506,-10 25-13,0 0-1,0 0 1,0 0-1,0-1 1,0 1-1,0 0 1,0 0-1,0 0 1,0 0-1,1 0 1,-1-1-1,0 1 1,0 0-1,0 0 0,0 0 1,0 0-1,0-1 1,0 1-1,0 0 1,0 0-1,-1 0 1,1 0-1,0 0 1,0-1-1,0 1 1,0 0-1,0 0 1,0 0-1,0 0 1,0 0-1,0-1 1,0 1-1,0 0 1,-1 0-1,1 0 1,0 0-1,0 0 0,0 0 1,0 0-1,0 0 1,-1-1-1,-9 12 273,-32 47 462,-51 98 1,44-71-368,-90 164 953,102-172-798,-27 83 1,41-97-269,9-24 198,-12 45 0,39-111-198,-4 10-242,6-11-17,2 0 0,1 1-1,0 1 1,2 1-1,1 0 1,1 2 0,1 0-1,1 2 1,1 1-1,30-19 1,44-23-126,95-65 218,-167 110-32,-26 17-43,-1-1 0,1 1 0,0 0 1,-1 0-1,1-1 0,-1 1 0,1 0 1,0 0-1,-1 0 0,1 0 0,0 0 1,-1 0-1,1 0 0,-1 0 0,1 0 1,0 0-1,0 0 2,-1 1 1,0-1-1,1 0 1,-1 1-1,0-1 0,0 0 1,0 1-1,1-1 1,-1 1-1,0-1 0,0 0 1,0 1-1,0-1 1,0 0-1,0 1 0,0-1 1,0 1-1,0-1 1,0 0-1,0 1 1,0-1-1,0 1 0,0-1 1,0 0-1,0 1 1,0-1-1,0 1 0,-1 0 1,-9 68 851,10-67-870,0 0 0,0 1 0,-1-1-1,2 1 1,-1-1 0,0 1 0,0-1 0,1 0 0,-1 1-1,1-1 1,0 0 0,0 1 0,-1-1 0,2 0 0,-1 0-1,2 4 1,-2-5 15,1 1 0,-1-1 0,0 0 0,1 1 0,-1-1-1,1 0 1,-1 0 0,1 0 0,0 0 0,0-1 0,-1 1-1,1 0 1,0-1 0,0 1 0,0-1 0,-1 1 0,1-1 0,0 0-1,0 0 1,0 0 0,0 0 0,2 0 0,2-1 31,1-1 0,-1 0 0,0 0 0,1 0 0,-1 0 0,0-1 0,0 0 0,6-5 0,46-34 6,-39 26-118,-6 6 17,1-1 60,0 0 0,1 1 0,0 0 0,17-7 0,-22 16-173,-10 7 75,-9 11-23,8-16 94,-12 18-143,7-11 173,1 0 1,0 0-1,0 1 0,0-1 1,-5 17-1,10-24-11,-1 0 0,1 0 0,0 0 0,0 0 0,0 0-1,0 0 1,-1 0 0,1 0 0,1 1 0,-1-1 0,0 0-1,0 0 1,0 0 0,1 0 0,-1 0 0,0 0-1,1 0 1,-1 0 0,1 0 0,-1 0 0,1 0 0,-1 0-1,1 0 1,1 1 0,0-1 14,0 1 1,0-1-1,0 0 1,-1 0-1,1 0 0,1-1 1,-1 1-1,0 0 1,0-1-1,0 1 0,4-1 1,2 1 59,0-1 1,0-1 0,-1 1-1,1-1 1,-1 0-1,12-4 1,-10 2 24,1-1 1,-1 0-1,0 0 0,0-1 0,0 0 0,-1-1 1,1 0-1,6-6 0,-11 8-82,0 0 0,-1 0 0,1 0 0,-1 0 0,0-1 0,-1 1 0,1-1 0,-1 0 0,0 0 0,0 0 0,0 0 0,0 0 0,-1 0 0,0 0 0,0 0 0,-1-1 0,1-5 0,-1 9-29,0 0-1,0 0 0,0 0 1,0 0-1,0 0 0,-1 0 1,1 0-1,-1 0 0,1 1 1,-1-1-1,0 0 0,0 0 1,1 0-1,-1 0 0,-1 1 1,1-1-1,0 1 0,0-1 1,0 1-1,-1-1 0,1 1 1,-1-1-1,1 1 0,-1 0 1,0 0-1,1 0 0,-1 0 1,0 0-1,0 0 0,0 1 1,-3-2-1,1 2-54,0-1 0,0 1 1,0 0-1,0 0 0,-1 0 0,1 1 1,0-1-1,0 1 0,-7 3 0,-35 15-242,46-18 274,4-2-12,11-2-26,23-10-5,0-2-1,54-29 0,-57 25 71,1 2-1,1 2 1,38-11-1,-73 25 24,0 0 0,0 1-1,0 0 1,0-1 0,0 1 0,0 0-1,0 0 1,0 0 0,0 0-1,0 0 1,0 1 0,-1-1 0,1 1-1,0-1 1,0 1 0,0 0 0,0-1-1,0 1 1,-1 0 0,1 0 0,0 0-1,-1 1 1,1-1 0,-1 0 0,3 3-1,-1-1 32,-1 1-1,-1-1 0,1 0 1,-1 0-1,1 1 1,-1-1-1,0 1 0,0-1 1,0 1-1,-1 0 1,1-1-1,-1 1 0,0 4 1,-2 9 152,0 0 1,-1 0-1,-1-1 1,-1 1-1,0-1 1,-8 16-1,6-13 45,55-83-155,-47 62-90,44-54-188,-39 49 126,1 0 0,0 1 0,0 0 0,0 1 0,12-8 0,-19 12 60,2 1-1,-1-1 1,0 0-1,0 1 0,0-1 1,0 1-1,0-1 1,0 1-1,0 0 1,1-1-1,-1 1 0,0 0 1,0 0-1,1 0 1,-1 0-1,0 0 1,0 0-1,1 0 0,-1 0 1,0 1-1,0-1 1,0 0-1,1 1 1,-1-1-1,0 1 0,0-1 1,0 1-1,0-1 1,0 1-1,0 0 1,0 0-1,0 0 0,0-1 1,0 1-1,-1 0 1,1 0-1,0 0 1,0 0-1,-1 0 0,1 0 1,0 2-1,1 2 5,-1 0 0,1-1 0,-1 1 0,0 0 0,0 0 0,-1 0 0,1 0 0,-2 9 0,-1 8 127,1-18-99,0 1 0,0-1 0,1 0 0,0 1 0,0-1 1,0 0-1,0 1 0,2 7 0,-2-12-20,0 0 0,1 1 1,-1-1-1,0 0 1,0 0-1,1 0 0,-1 0 1,0 0-1,0 1 0,1-1 1,-1 0-1,0 0 0,0 0 1,1 0-1,-1 0 1,0 0-1,1 0 0,-1 0 1,0 0-1,0 0 0,1 0 1,-1 0-1,0 0 0,0 0 1,1 0-1,-1 0 1,0 0-1,1-1 0,-1 1 1,0 0-1,0 0 0,1 0 1,-1 0-1,0-1 1,1 1 10,11-7 72,20-18-1,2 0-176,-28 21 30,1-1 0,0 1 0,0 1 0,1-1 0,10-2 0,-15 5 30,0 0 0,0 1 0,1-1 0,-1 1 1,0 0-1,0 0 0,0 0 0,1 1 0,-1-1 0,0 1 0,0 0 0,0-1 0,0 1 0,0 1 0,0-1 0,5 3 0,10 9 59,0 0-1,-1 1 1,18 19-1,-11-10-60,-21-21-622,0 1-1,-1 0 1,0-1-1,1 1 1,2 4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26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 6048,'-13'-5'2752,"26"5"-2400,-4 0-736,9 0 128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30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1 518 1888,'0'-8'4090,"5"-9"833,-5 16-4782,1-1 0,-1 0 0,1 1-1,0-1 1,0 0 0,-1 1 0,1-1 0,0 1 0,1-1 0,-1 1-1,2-3 1,12-16 398,76-132 629,-73 118-992,-6 9 19,2 0 0,0 1 1,2 0-1,37-42 0,-51 64-180,1-1-1,-1 1 1,1 0 0,0 0-1,0 0 1,0 0 0,4-2-1,-6 4-7,0 0-1,-1-1 1,1 1 0,-1 0-1,1 0 1,0 0-1,-1 0 1,1 0-1,0 0 1,-1 0 0,1 0-1,0 0 1,-1 0-1,1 0 1,0 0 0,-1 0-1,1 0 1,-1 0-1,1 1 1,0-1-1,-1 0 1,1 1 0,-1-1-1,1 0 1,-1 1-1,1-1 1,-1 0-1,1 1 1,-1-1 0,1 1-1,-1-1 1,1 1-1,-1 0 1,0-1 0,1 1-1,-1-1 1,0 1-1,0-1 1,1 1-1,-1 0 1,0-1 0,0 2-1,1 3 36,0 0-1,0 0 1,-1 0-1,1 1 1,-1-1-1,-1 0 1,1 1-1,-2 4 1,-11 45 242,8-36-206,-4 13 208,-24 52-1,5-17 72,24-52-91,4-15-259,0 0 0,0 0 1,0 0-1,-1 0 0,1 0 1,0 1-1,0-1 1,0 0-1,0 0 0,0 0 1,0 0-1,0 0 0,0 0 1,0 0-1,0 1 1,0-1-1,0 0 0,0 0 1,0 0-1,0 0 0,0 0 1,0 0-1,0 1 1,0-1-1,1 0 0,-1 0 1,0 0-1,0 0 0,0 0 1,0 0-1,0 0 1,0 0-1,0 1 0,0-1 1,0 0-1,0 0 0,0 0 1,1 0-1,-1 0 1,0 0-1,0 0 0,0 0 1,0 0-1,3-2-7,0 1-1,0-1 1,0-1-1,-1 1 1,1 0-1,3-5 1,55-55-163,2-3-92,129-103 1,-187 164 266,1 0 0,0 0 1,0 0-1,1 1 0,6-2 0,-12 4 0,1 0-1,-1 1 0,0 0 1,0-1-1,1 1 0,-1 0 1,0 0-1,1 0 0,-1-1 1,0 1-1,1 1 0,-1-1 1,0 0-1,1 0 0,-1 0 1,0 1-1,0-1 0,1 1 1,-1-1-1,0 1 0,0-1 1,0 1-1,0 0 0,1 0 1,-1-1-1,0 1 0,0 0 1,0 0-1,-1 0 0,1 0 1,0 0-1,0 0 0,1 2 0,-1 2 62,1-1-1,0 1 0,-1 0 0,0 0 0,0 0 0,-1 0 0,1 0 0,-1 0 0,-1 10 0,0 3 29,-6 24 0,-1-15 48,-1 0 1,-1-1-1,-1 0 0,-20 35 1,29-55-109,4-4-38,10-8-61,15-14 34,-2-2 1,-1-1 0,25-34-1,-25 29 52,29-44 111,-11 13-198,-41 58 36,4-4-133,-4 15 111,-10 101-99,1-40 330,5-43-74,-1 22 86,4-45-153,0 0 1,0 1 0,1-1 0,-1 0-1,1 0 1,3 9 0,-4-14-40,0 1 0,1-1 0,-1 0 0,0 1 0,0-1 0,0 1 1,0-1-1,1 0 0,-1 1 0,0-1 0,0 0 0,1 1 0,-1-1 0,0 0 0,1 1 1,-1-1-1,0 0 0,1 0 0,-1 1 0,0-1 0,1 0 0,-1 0 0,0 0 1,1 1-1,-1-1 0,1 0 0,-1 0 0,1 0 0,-1 0 0,0 0 0,1 0 0,-1 0 1,1 0-1,-1 0 0,1 0 0,-1 0 0,0 0 0,1 0 0,-1 0 0,1-1 1,-1 1-1,1 0 0,-1 0 0,0 0 0,1-1 0,-1 1 0,0 0 0,1 0 0,-1-1 1,18-18 173,-17 18-176,35-55-13,-15 21 2,110-163-57,-113 171 38,-17 28-42,0 6 25,-1 8 10,-12 108-69,11-109 133,0-1-1,1 0 0,0 0 1,1 0-1,4 24 0,-4-33-13,0 0 0,1 0 0,-1 0 0,1 0-1,0 0 1,0-1 0,0 1 0,1 0 0,4 5-1,-5-7-4,0-1 0,0 1-1,0 0 1,0-1 0,0 1-1,0-1 1,1 0 0,-1 0-1,0 0 1,1 0 0,-1 0-1,1-1 1,0 1 0,-1-1-1,1 1 1,-1-1 0,4 0-1,0-1 19,0 1 0,0-2-1,0 1 1,0-1 0,0 1-1,0-2 1,-1 1 0,1-1-1,-1 0 1,7-4 0,5-5-49,26-22-1,-26 18 51,-1-2-1,24-32 0,-5 5-14,-25 32-24,-2 0 0,0 0 0,10-20 0,11-19-83,-23 43 15,3-4 136,-8 14 13,-4 11-18,1-5-48,-1 0 0,-1 0-1,1 0 1,-8 10-1,-7 13-7,8-8-22,-12 44-1,10-26-158,9-34 175,2 1-1,-1 0 1,0 0-1,1 0 1,1-1-1,-1 1 1,1 0-1,0 0 1,1 9-1,0 2-44,-2-16 68,1-1 0,0 1 0,0 0 0,0 0 0,0 0-1,0 0 1,0-1 0,1 1 0,-1 0 0,0 0 0,1-1 0,0 1 0,-1 0 0,1 0 0,1 1 0,3 2 71,-5-4-84,1-1 0,-1 1 0,1 0 0,0-1-1,-1 1 1,1-1 0,0 1 0,-1-1 0,1 1-1,0-1 1,0 0 0,-1 1 0,1-1-1,0 0 1,0 1 0,0-1 0,0 0 0,-1 0-1,1 0 1,0 0 0,0 0 0,0 0 0,0 0-1,-1 0 1,2 0 0,-1 0 34,7-7 54,0 8-29,-11 0-172,2-1 126,-3-2 159,4-10-30,0 1-124,1 1-1,-1-1 1,-1 0 0,-2-14-1,0-17-107,10-46-292,-2 44 278,-4 32 45,1 1 0,1-1 1,0 1-1,6-17 0,-2 7-49,-4 15 64,0 0 0,1 0 0,0 0 0,0 1 1,8-10-1,-12 15 44,0 0 0,0 0 0,1 0 0,-1 0 1,0 0-1,0-1 0,0 1 0,0 0 0,0 0 0,0 0 1,0 0-1,1 0 0,-1 0 0,0 0 0,0 0 1,0 0-1,0 0 0,0 0 0,0 0 0,1 0 0,-1 0 1,0 0-1,0 0 0,0 0 0,0 0 0,0 0 0,1 0 1,-1 0-1,0 0 0,0 0 0,0 0 0,0 0 1,0 0-1,1 0 0,-1 0 0,0 0 0,0 0 0,0 1 1,0-1-1,0 0 0,0 0 0,0 0 0,0 0 0,1 0 1,-1 0-1,0 0 0,0 1 0,0-1 0,0 0 1,3 12 78,-2 15-89,-13 5 9,1-5-20,-1 7 44,-2-1 0,-30 54-1,-3 4-288,45-85 269,-1 1-1,1-1 1,0 1 0,1-1 0,-1 1 0,1 0 0,0 9 0,1-13-8,0 0-1,0 0 1,0 0 0,1 0 0,-1 0 0,1 0-1,0 0 1,0 0 0,0 0 0,0 0 0,1-1-1,-1 1 1,1 0 0,-1-1 0,1 1 0,0-1-1,0 0 1,2 3 0,-1-3 44,0 0 0,0 1 0,0-1 0,0 0 0,1-1 0,-1 1 0,1-1 0,-1 1 0,1-1 0,-1 0 0,1 0 0,0-1 0,0 1 0,-1-1 0,1 0 0,0 1 0,0-2 1,0 1-1,-1 0 0,1-1 0,0 0 0,-1 0 0,1 0 0,0 0 0,-1-1 0,0 1 0,6-4 0,0 0-18,-1-1 1,1 0-1,-1-1 1,0 0-1,-1 0 1,0 0-1,0-1 1,10-15-1,26-32 106,-31 41-115,0-1 1,18-31-1,-21 28-115,-2 5 61,-1 0 0,2 0-1,0 0 1,0 1 0,12-11-1,-20 22 31,1 0 0,0 1 0,0-1 0,0 1 0,-1-1 0,1 1 0,0 0 0,0-1-1,0 1 1,0 0 0,0-1 0,0 1 0,0 0 0,0 0 0,0 0 0,0 0 0,0 0 0,-1 0 0,1 0-1,0 0 1,0 0 0,1 1 0,22 8-8,-22-8 46,0 0-1,1 0 1,-1 0-1,0 0 1,1 0-1,3 0 1,-5-1 93,7-9-47,-7 9-80,0-1 1,0 0-1,0 1 0,0-1 1,0 0-1,0 0 0,-1 0 0,1 0 1,0 0-1,-1 0 0,1 0 1,0 0-1,-1 0 0,0 0 1,1 0-1,-1 0 0,1-1 1,-1 1-1,0 0 0,0 0 0,0 0 1,0-1-1,0 1 0,0-2 1,1 7-28,1 0 0,0-1 0,0 1-1,0-1 1,3 5 0,12 21-101,-7-12 133,-8-15 1,-1 0 0,0 0 1,1 0-1,-1 0 0,0 0 0,0 1 1,0-1-1,1 4 0,-1 0 1,-1 1 1,0 0-1,1-1 0,-2 1 1,1-1-1,-1 1 0,0-1 1,-1 1-1,1-1 0,-5 10 1,-2 3 90,-22 36 0,9-19-124,18-30 37,1-3-28,0 0 0,1 0 1,-1 0-1,1 1 1,0-1-1,-1 5 1,2-7 18,0 0 1,0 0-1,0 0 1,0 0-1,0 1 1,0-1-1,0 0 1,0 0-1,1 0 1,-1-1-1,0 1 1,1 0-1,-1 0 1,1 0-1,-1 0 1,1 0-1,0 0 1,-1 0-1,1-1 1,0 1-1,-1 0 1,1-1-1,0 1 1,0 0-1,0-1 1,1 2-1,0-2 13,-1 0 1,1 1-1,0-1 1,-1 0-1,1 1 1,-1-1-1,1 0 1,-1 0-1,1 0 1,2-1-1,4 0-2,7 1-12,1-2 0,0 0 0,-1-1 0,0 0 0,1-2 0,-1 1-1,-1-2 1,23-11 0,-12 4 3,-1-2-1,-1 0 1,42-37-1,-46 30 125,-12 17-66,-7 9-60,0-3 2,-35 53-26,31-49 20,1 0 0,0 1 0,0-1 0,1 1 0,-1 0 0,1 0 0,0-1 0,1 2 0,-2 6 0,3-11-1,0 0 0,-1 1 1,1-1-1,0 1 0,0-1 0,0 0 1,1 1-1,-1-1 0,1 1 0,-1-1 0,1 0 1,0 0-1,-1 1 0,1-1 0,1 0 1,-1 0-1,0 0 0,0 0 0,1 0 1,-1 0-1,1 0 0,0-1 0,-1 1 0,1 0 1,0-1-1,0 1 0,2 0 0,0 0 25,-1 0-1,1-1 1,-1 0 0,1 0-1,0 0 1,0 0-1,0 0 1,0-1-1,0 0 1,-1 0-1,1 0 1,0 0-1,0 0 1,0-1-1,0 0 1,0 0 0,-1 0-1,5-1 1,-5 0 8,0 1 0,0-1 0,0 1 0,-1-1 0,1 0 0,0 0 0,-1 0 0,1 0-1,-1-1 1,0 1 0,0-1 0,0 1 0,0-1 0,0 0 0,0 0 0,-1 0 0,0 1 0,1-2 0,-1 1 0,0 0 0,0-4 0,1-15 31,-1 1 0,-1-1 0,-1 0 0,-1 1 0,-5-25 0,5 33-102,0 0 0,-1 0 0,0 0 0,-1 1 0,0-1 0,-1 1 0,-7-13 0,12 25 42,-1-1-1,0 0 1,1 0 0,-1 0-1,0 0 1,1 0-1,-1 1 1,0-1 0,0 0-1,0 1 1,0-1-1,0 1 1,-1-2-1,1 2-1,1 0-1,-1 0 0,1 0 1,0 0-1,-1 0 0,1 0 0,-1 0 1,1 0-1,-1 0 0,1 0 0,-1 0 1,1 0-1,-1 0 0,1 1 0,0-1 1,-1 0-1,1 0 0,-1 0 0,1 1 1,-1-1-1,1 1 0,-1 0-8,0 0-1,0 0 1,0 0-1,0 0 0,0 0 1,1 0-1,-1 1 1,0-1-1,1 0 1,-1 0-1,1 1 0,0-1 1,-1 1-1,1-1 1,0 0-1,0 3 1,0 1 31,1 1 0,0 0 1,0 0-1,0-1 0,1 1 0,0 0 1,0-1-1,0 0 0,1 1 0,0-1 1,0 0-1,0 0 0,1-1 1,-1 1-1,1-1 0,0 0 0,6 5 1,-4-4-104,-1 0 1,2-1-1,-1 1 1,0-1-1,1-1 0,0 1 1,0-1-1,0-1 1,0 1-1,1-1 1,-1 0-1,12 1 1,-15-3-431,0 0-1,-1 0 1,1-1 0,0 1 0,0-1 0,0 0-1,0 0 1,-1 0 0,1 0 0,5-4 0,-7 4-10,0 0 0,0 0 0,0 0 0,0 0 0,-1-1 0,1 1 0,-1 0 0,1-1 0,-1 1 0,1-1 0,-1 0 0,0 0 0,0 1 0,0-1 1,0 0-1,0 0 0,0 0 0,1-4 0,-1-6-2673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30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34 4992,'-35'-19'2240,"35"7"-1952,4 9-416,9 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10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 7232,'-16'-6'1442,"10"4"506,21 5-21,10 3-1031,1-1 0,45 1 0,54-6 128,16-12-368,-93 8-4480,-30 3 1483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32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17 280 4224,'0'0'57,"-1"0"0,0 0-1,0 0 1,1 0 0,-1 0 0,0 1 0,1-1 0,-1 0-1,0 0 1,1 1 0,-1-1 0,0 0 0,1 1 0,-1-1 0,0 1-1,1-1 1,-1 1 0,1-1 0,-1 1 0,1-1 0,-1 1-1,1-1 1,0 1 0,-1 0 0,1-1 0,0 1 0,-1 0 0,1-1-1,0 1 1,0 0 0,0 0 0,0-1 0,-1 1 0,1 0-1,0-1 1,0 1 0,0 0 0,1 0 0,-1-1 0,0 2-1,0-1 13,0 0-1,0-1 0,0 1 1,0 0-1,1 0 0,-1 0 0,0-1 1,0 1-1,1 0 0,-1-1 0,1 1 1,-1 0-1,0-1 0,1 1 0,-1 0 1,1-1-1,-1 1 0,1-1 0,0 1 1,-1-1-1,1 1 0,-1-1 0,1 1 1,0-1-1,0 0 0,-1 1 1,1-1-1,0 0 0,-1 0 0,1 1 1,0-1-1,0 0 0,0 0 0,1 0 1,2 0 217,1 0 0,0 0 1,0 0-1,5-2 0,-10 2-267,15-2 322,0-1 0,0-1 0,-1 0 0,1-1 0,-1 0 0,0-1-1,-1-1 1,0 0 0,0-1 0,0-1 0,12-10 0,-11 6-42,0 0 0,-1-1 1,21-27-1,23-51 845,-44 71-867,-10 16-244,-1 1 0,1-1-1,0 1 1,0 0-1,1 0 1,-1 0-1,1 1 1,0-1-1,4-2 1,-8 6-29,1-1 0,-1 1 0,1 0 0,-1 0 0,1 0 0,-1 0 0,1 0 0,-1 0 0,1 0 0,-1 1 0,1-1 0,-1 0 0,1 0 0,-1 0 0,0 0-1,1 0 1,-1 1 0,1-1 0,-1 0 0,1 1 0,-1-1 0,0 0 0,1 0 0,-1 1 0,0-1 0,1 1 0,-1-1 0,0 0 0,1 1 0,-1-1 0,0 1 0,0-1 0,0 1 0,1-1 0,-1 0 0,0 1 0,0-1 0,0 1 0,0 0 0,5 21-24,-5-20 19,3 27 158,-1 1-1,-2-1 0,0 0 0,-3 0 0,0 0 1,-8 32-1,9-52-22,0 1 0,0-1 0,-1 0-1,0 0 1,-1 0 0,0 0 0,-1-1 0,-9 15 0,14-22-103,-1 0 0,0-1-1,0 1 1,0 0 0,0 0-1,0 0 1,0-1 0,0 1 0,0-1-1,-1 1 1,1-1 0,0 1 0,0-1-1,-1 1 1,1-1 0,0 0-1,0 0 1,-1 0 0,1 0 0,0 0-1,0 0 1,-1 0 0,1 0 0,0 0-1,0-1 1,-1 1 0,1 0-1,0-1 1,-2 0 0,0-1-50,1 1 1,-1 0-1,1-1 0,0 1 1,0-1-1,-1 0 1,1 0-1,0 0 0,0 0 1,1 0-1,-1 0 1,0-1-1,-2-4 0,-1-2-88,3 7-1,1-1 1,-1 1-1,1-1 0,0 0 0,-1 0 0,1 1 1,1-1-1,-2-5 0,6 8-57,0 1-1,1 0 1,-1 0-1,0 1 1,6 2-1,0-1 146,-3-1 38,1 0 1,0-1-1,-1 0 1,1 0-1,0-1 1,0 0-1,-1 0 1,1-1-1,12-2 1,6-3 118,35-13 1,-46 14-129,160-65 149,-82 31 31,-68 27-84,-21 9-130,0 0-1,1 1 1,-1 0-1,1 0 0,6-1 1,-24 29-109,1-3 163,3-8-143,1 1-1,-10 27 1,17-42 111,1 1 0,-1-1 0,1 0 0,0 0 1,0 1-1,0-1 0,0 0 0,0 0 0,0 0 0,0 1 1,0-1-1,0 0 0,0 0 0,1 1 0,-1-1 0,1 0 1,-1 0-1,1 0 0,-1 0 0,1 0 0,-1 0 0,1 0 1,0 0-1,0 0 0,-1 0 0,1 0 0,0 0 0,0 0 1,0 0-1,0-1 0,0 1 0,0 0 0,0-1 0,1 1 1,-1-1-1,0 1 0,1-1 0,4 2 22,0 0 0,0-1 1,0 0-1,0 0 0,0 0 0,7-1 0,9-1 51,0 0 0,0-2 0,0-1 0,-1 0 0,32-12 0,-23 5 14,-2-1 1,0-1-1,36-23 1,-50 25 60,-6 6-17,-14 23 73,-11 15 64,-5 9-112,21-38-148,0 0-1,-1 0 1,1 0 0,0 0-1,1 0 1,-1 0-1,1 0 1,0 0 0,0 5-1,0-8-9,0 1 0,1-1 0,-1 0 0,0 0 0,0 0 0,1 0 0,-1 1 0,1-1 0,-1 0 0,1 0 0,-1 0 0,1 0-1,0 0 1,-1 0 0,1 0 0,0-1 0,0 1 0,0 0 0,0 0 0,0 0 0,0-1 0,0 1 0,1 0 0,0 0 15,0-1 0,1 1 0,-1-1 0,0 1 0,0-1 0,1 0 0,-1 0 0,0 0 1,1 0-1,-1 0 0,3-1 0,2 0 89,-1-1-1,0 0 1,0 0 0,0-1-1,0 1 1,0-1 0,10-8 0,-11 7-35,-1 1 1,0-2 0,1 1 0,-1-1-1,0 1 1,-1-1 0,0 0 0,1 0-1,3-10 1,-5 11-48,-1 0-1,0 0 1,0 0-1,0 0 1,-1 0-1,1 0 1,-1-1-1,0 1 1,0 0 0,-1 0-1,1 0 1,-1 0-1,0 0 1,0 0-1,-2-6 1,2 10-21,0-4-38,0 0 0,0 1 0,-1-1 0,1 1 0,-1 0 0,0 0 0,0-1 0,-1 1 0,1 0 0,-1 1 0,1-1 0,-6-4 0,8 7 22,-1-1 0,1 1 0,0 0 0,-1 0 0,1 0 0,-1-1 0,1 1 0,0 0 0,-1 0 0,1 0 0,-1 0 0,1 0 0,0 0 0,-1 0 0,1 0 0,-1 0 0,1 0 0,0 0-1,-1 0 1,1 0 0,-1 0 0,1 0 0,0 0 0,-1 1 0,1-1 0,-1 0 0,1 0 0,0 0 0,-1 1 0,1-1 0,0 0 0,-1 0 0,1 1 0,0-1 0,0 0 0,-1 1 0,1 0 7,-1-1 0,1 1 1,0 0-1,0-1 0,0 1 1,0 0-1,-1-1 1,1 1-1,0 0 0,0-1 1,0 1-1,0 0 0,0-1 1,1 1-1,-1 0 1,0-1-1,0 1 0,0-1 1,1 1-1,-1 0 0,0-1 1,0 1-1,1-1 1,-1 1-1,1-1 0,0 2 1,35 38-278,-28-32 296,1 0 0,-2 1 0,0 0 0,0 0 0,0 0 1,-1 1-1,0 0 0,7 18 0,-9-12 20,-1-1-1,0 0 1,-1 1-1,-1-1 1,0 1-1,-1 0 1,-3 24-1,-24 107 586,26-144-594,-9 34 396,-22 54 1,30-87-383,2-3-5,0 1 0,-1-1 0,1 0 0,0 1 0,-1-1 0,0 0 0,1 1 0,-1-1 0,0 0-1,0 0 1,0 0 0,1 0 0,-1 0 0,0 0 0,-1 0 0,1 0 0,0 0 0,0 0 0,0 0 0,-3 0 0,4-1-22,0 1 1,0-1-1,0 0 1,-1 0-1,1 0 1,0 0-1,0 0 1,0 0-1,0 0 1,-1 0-1,1 0 1,0 0-1,0 0 1,0 0-1,-1 0 1,1 0-1,0 0 1,0 0-1,0 0 1,0-1-1,-1 1 1,1 0-1,0 0 1,0 0-1,0 0 1,0 0-1,-1 0 1,1 0-1,0-1 1,0 1-1,0 0 1,0 0-1,0 0 1,0 0-1,0 0 1,0-1-1,-1 1 1,1 0-1,0 0 1,0 0-1,0-1 1,0 1-1,0 0 1,0 0-1,-1-6 0,0 1-1,0 0 0,1 0 0,0-1 1,0 1-1,0 0 0,1-6 1,7-39-60,-8 48 53,6-21-31,0 0 0,2 1-1,0 0 1,1 0-1,1 1 1,20-31-1,2 6-172,59-68-1,-52 70-50,67-58-1,-105 101 257,5-4-12,1 0 0,-1 0 1,14-7-1,-19 12 11,0-1 0,0 1 1,0-1-1,0 1 0,0-1 0,0 1 1,0 0-1,1-1 0,-1 1 1,0 0-1,0 0 0,0 0 1,0 0-1,0 0 0,0 0 0,1 0 1,-1 0-1,0 0 0,0 1 1,0-1-1,0 0 0,0 1 1,0-1-1,0 1 0,0-1 0,0 1 1,0-1-1,0 1 0,0 0 1,0 0-1,-1-1 0,1 1 0,0 0 1,0 0-1,0 2 0,1 0 11,0 1-1,-1 0 1,0 0-1,0 0 1,0 0 0,0 0-1,0 0 1,-1 0-1,0 7 1,-4 38 28,3-46-30,-1 7 27,0-1 0,0 1 0,-1-1 0,-9 18 1,10-22 23,-1 0 1,1 0-1,-1 0 1,-1-1-1,1 1 1,-1-1-1,1 0 1,-1 0-1,-5 4 1,4-7-132,7-6-306,8-8-19,-5 9 363,-1-1-80,1 1 1,0 0-1,0 0 0,11-6 1,-14 9 87,0 1 1,0-1 0,0 0-1,0 1 1,0-1-1,0 1 1,0 0-1,0 0 1,0 0-1,0 0 1,0 0 0,0 0-1,0 0 1,0 1-1,0-1 1,0 1-1,0-1 1,0 1-1,3 1 1,1 1 42,0-1 0,0 0 0,-1-1 0,1 1 0,0-1 1,0-1-1,11 1 0,2-1 223,23-4 0,-14 0-83,1-1 1,-1-1-1,0-2 0,0 0 0,-1-2 0,0-1 0,-1-2 0,0 0 0,-1-2 0,-1 0 0,0-2 0,33-30 0,-48 39 25,5-6 474,21-24 0,-54 77-424,-8 6-183,-14 25-43,38-64 4,0 1-1,0 1 0,1-1 1,-1 0-1,2 1 0,-1-1 0,1 1 1,0 8-1,1-15-3,0-1-1,0 1 1,0 0-1,0-1 1,0 1 0,0 0-1,0-1 1,1 1 0,-1-1-1,0 1 1,0 0 0,1-1-1,-1 1 1,0-1 0,1 1-1,-1-1 1,1 1 0,-1-1-1,1 1 1,-1-1-1,1 1 1,-1-1 0,1 1-1,1 0-5,-1-1 0,1 1 0,-1-1-1,1 1 1,0-1 0,-1 1 0,1-1 0,-1 0-1,3 0 1,3 0 6,-1-1 0,0 1-1,12-4 1,19-8-43,0-2 0,39-21 0,-37 17 26,56-19-1,-82 33 26,0 1-1,0 1 1,0 0 0,13 0 0,-26 2-8,1 0 1,-1 0-1,1 0 1,-1 1-1,1-1 1,-1 0-1,1 0 0,-1 0 1,1 0-1,-1 1 1,1-1-1,-1 0 1,0 0-1,1 1 1,-1-1-1,1 0 1,-1 1-1,0-1 1,1 0-1,-1 1 1,0-1-1,0 1 1,1-1-1,-1 1 1,0-1-1,0 0 1,1 1-1,-1-1 1,0 1-1,0-1 1,0 1-1,0-1 1,0 1-1,0-1 1,0 1-1,0-1 1,0 1-1,0-1 1,0 1-1,0-1 1,0 1-1,0-1 1,-1 1-1,1-1 1,0 1-1,-1 0 0,-9 23 47,2-10-119,4-9 66,1 1 0,-1 0 0,1-1 0,0 1 0,1 1 0,-1-1 0,1 0-1,1 1 1,-1-1 0,0 13 0,2-18 3,0 0 0,0 1 0,0-1 0,1 0 0,-1 0 0,1 1 0,-1-1-1,1 0 1,-1 0 0,1 0 0,0 0 0,-1 0 0,1 0 0,0 0 0,0 0 0,0 0-1,0 0 1,0 0 0,0 0 0,0-1 0,0 1 0,0 0 0,0-1 0,0 1 0,0-1 0,1 1-1,-1-1 1,0 1 0,2-1 0,5 2-41,-1-1 0,1 0 0,12 1 0,-14-2 13,72 0-3002,-67 0 1400,1-1 1,-1-1-1,0 0 0,19-7 0,-12-2-3811,-4 0 1782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33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6 7712,'-31'-5'3520,"28"10"-3072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35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15 994 2976,'-3'0'132,"3"0"-96,0 0 0,-1 0 0,1 0 0,-1-1 0,1 1 0,0 0 0,-1 0 0,1 0 0,0 0 0,-1 0 0,1 0 0,0 0 0,-1 0 0,1 0 0,-1 0 0,1 1 0,0-1 0,-1 0 0,1 0 0,0 0 0,-1 0 0,1 0 0,0 1 0,-1-1 0,1 0 0,0 0 0,0 1 0,-1-1 0,1 0 0,0 0 0,0 1 0,-1-1 0,1 0 0,0 1 0,0-1 0,0 0 0,0 1 0,-1-1 0,1 0 0,0 1 0,0-1 0,0 2 811,6-5 1296,16-1-781,-1-1-1,24-10 0,-17 3-804,-1-1 0,40-24 0,-38 17-255,-1-1-1,45-43 1,37-55 217,13-39-77,-76 94 7,-42 59-319,-1-1 0,-1 1 0,1-1 0,3-9 0,-5 10 15,-4 10-106,-4 14-42,-22 58 54,-21 100 0,29-102 146,15-56-115,0-2 27,-3 21 0,7-33-45,1-1 0,0 1 0,-1-1 0,2 1-1,-1-1 1,0 1 0,1-1 0,0 1 0,2 7 0,-3-12-50,1 1 0,-1 0 0,0-1 0,0 1 1,1-1-1,-1 1 0,0-1 0,0 1 0,1 0 0,-1-1 1,1 0-1,-1 1 0,0-1 0,1 1 0,-1-1 1,1 1-1,-1-1 0,1 0 0,-1 1 0,1-1 0,0 0 1,-1 0-1,1 1 0,-1-1 0,1 0 0,0 0 0,-1 0 1,1 0-1,-1 0 0,1 0 0,0 0 0,0 0 0,1 0 19,0-1 0,0 0-1,0 0 1,0 0-1,0 0 1,0 0 0,-1-1-1,1 1 1,0 0-1,0-1 1,1-2-1,15-17 168,0-1-1,18-32 1,-16 24-207,129-164 114,-105 143-52,-9 11 51,-1-2 0,45-70 0,3-41 553,-68 124-178,-2-1-1,-1 0 1,11-45 0,-21 60-308,-1 15-170,0 0 1,-1 0-1,1 0 1,0 0 0,0 0-1,0 0 1,0 0 0,0 0-1,0-1 1,0 1 0,0 0-1,-1 0 1,1 0-1,0 0 1,0 0 0,0 0-1,0 0 1,0 0 0,0 0-1,-1 0 1,1 0 0,0 0-1,0 0 1,0 0 0,0 0-1,0 0 1,-1 0-1,1 0 1,0 0 0,0 0-1,0 0 1,0 0 0,0 0-1,0 0 1,-1 0 0,1 0-1,0 0 1,0 0-1,0 0 1,0 1 0,0-1-1,0 0 1,-1 0 0,-16 17 169,17-16-173,-60 82 321,11-14 185,2-12-87,-31 41 213,48-52-527,1 2 1,-22 53 0,-35 112 355,80-198-406,1 0-1,1 0 0,0 1 1,-2 22-1,7-28-31,4-11-13,15-19-24,-18 18 11,119-143-173,-96 118 97,1 1 0,1 1 0,2 1 0,33-21 1,-59 43 57,1 0 0,-1 0 0,1 0 1,-1 1-1,1 0 0,0-1 1,5 0-1,-7 2 17,-1 0 0,0 0 0,1 0-1,-1 0 1,0 0 0,0 0 0,1 0 0,-1 0 0,0 1 0,0-1-1,1 1 1,-1-1 0,0 1 0,0-1 0,0 1 0,0-1 0,0 1 0,0 0-1,0 0 1,0 0 0,0-1 0,0 1 0,0 0 0,0 0 0,0 0-1,0 2 1,2 3 21,0 1 0,0-1 1,-1 1-1,0 0 0,0 0 0,-1 0 0,2 9 0,0 54-35,-3-42 11,0 19 71,-1-22-119,5 43 1,-3-62 60,0 0-1,0 1 1,1-1-1,0 0 1,0 0-1,0 0 1,1-1-1,0 1 1,0 0-1,0-1 1,8 9 0,-10-12-7,1 0 0,0 0 1,0 0-1,1-1 1,-1 1-1,0-1 1,0 1-1,1-1 1,-1 0-1,1 0 1,-1 0-1,1 0 0,0 0 1,-1-1-1,1 1 1,0-1-1,-1 0 1,1 0-1,0 0 1,0 0-1,-1 0 1,1 0-1,0-1 0,-1 1 1,1-1-1,-1 0 1,1 0-1,0 0 1,2-2-1,3-1 26,-1 0 0,-1 0 0,1-1 0,-1 0 0,1 0 0,-1-1 0,-1 0 0,7-8 0,-1-2-15,-2 0 1,1-1-1,-2 0 1,-1-1-1,9-27 1,-15 43-5,-1 0-6,4-10 8,5-22 0,-8 31-27,-1 1 1,0-1-1,1 1 1,-1-1-1,0 1 1,0-1-1,-1 0 1,1 1-1,0-1 1,-1 1-1,0-1 1,0 1 0,1-1-1,-4-4 1,4 7 13,0 0 0,0 0 0,-1-1 0,1 1 0,0 0 1,0 0-1,-1 0 0,1-1 0,0 1 0,-1 0 0,1 0 1,0 0-1,-1 0 0,1 0 0,0 0 0,-1-1 0,1 1 1,0 0-1,-1 0 0,1 0 0,0 0 0,-1 0 0,1 0 1,0 0-1,-1 1 0,1-1 0,-1 0 0,1 0 0,0 0 1,0 0-1,-1 0 0,1 0 0,0 1 0,-1-1 0,1 0 1,0 0-1,-1 0 0,1 1 0,0-1 0,0 0 0,0 0 1,-1 1-1,1-1 0,0 1 0,-13 15-67,12-14 63,-9 13-21,0 1 1,2 0-1,0 0 0,1 0 1,0 1-1,2 0 1,0 1-1,-4 24 0,8-39 11,1 1 1,0 0-1,0 0 0,1-1 0,-1 1 0,1 0 0,0 0 0,1 5 1,-1-7 3,0 0 1,-1-1-1,1 1 0,0-1 1,0 1-1,0-1 1,0 1-1,0-1 1,0 0-1,1 0 1,-1 1-1,0-1 1,1 0-1,-1 0 1,1 0-1,-1 0 1,1 0-1,-1-1 1,1 1-1,2 0 1,5 0-37,0 0 0,0-1 0,0 0 1,0 0-1,0-1 0,0-1 0,16-3 1,-13 2 45,252-66-211,-197 50 203,-35 8-6,-24 7 56,0 1 0,1 1-1,-1-1 1,1 1 0,16-1 0,-25 3-33,0 0 1,0 0-1,1 0 0,-1 0 0,0 0 0,1 0 1,-1 0-1,0 0 0,0 0 0,1 0 0,-1 0 1,0 0-1,0 1 0,1-1 0,-1 0 0,0 0 0,0 0 1,1 0-1,-1 0 0,0 1 0,0-1 0,0 0 1,1 0-1,-1 0 0,0 1 0,0-1 0,0 0 1,0 0-1,1 1 0,-1-1 0,0 0 0,0 0 0,0 1 1,0-1-1,0 1 0,-3 13 90,-19 21 14,13-21-50,8-11-89,-1 0 0,1-1 0,-1 1 1,1 0-1,0 0 0,0 0 0,0 0 0,0 1 1,1-1-1,0 0 0,-1 6 0,1-7 20,1 0 1,-1 0-1,1 0 1,-1 0-1,1-1 1,0 1-1,0 0 0,0-1 1,0 1-1,0-1 1,0 1-1,0-1 1,0 1-1,1-1 0,-1 1 1,0-1-1,1 0 1,-1 0-1,1 0 0,-1 0 1,4 2-1,-1-2 33,0 1 0,0-1-1,0 0 1,0 1 0,-1-2 0,2 1-1,-1 0 1,0-1 0,0 0-1,0 0 1,0 0 0,0 0-1,0-1 1,0 1 0,0-1 0,0 0-1,0 0 1,0-1 0,0 1-1,-1-1 1,1 0 0,-1 0-1,1 0 1,-1 0 0,0-1 0,1 0-1,-1 1 1,3-5 0,-2 3 7,-1 0 1,1 0 0,-1 0 0,0-1 0,0 1 0,0-1-1,-1 0 1,1 0 0,-1 0 0,0 0 0,-1 0-1,1 0 1,-1 0 0,0-1 0,-1 1 0,1-1-1,-1 1 1,0 0 0,0-1 0,-1 1 0,-1-6 0,2 7-39,-1 1 1,0 0 0,0 0 0,-1 1 0,1-1 0,-1 0 0,1 0 0,-1 1-1,-2-4 1,3 6 4,0-1 0,1 0-1,-1 0 1,0 1 0,0-1-1,0 1 1,0-1 0,1 1-1,-1-1 1,0 1 0,0-1-1,0 1 1,0 0 0,0-1-1,0 1 1,0 0 0,0 0-1,-1 0 1,1 0 0,0 0-1,0 0 1,0 0 0,0 0-1,0 0 1,0 1 0,0-1-1,-1 1 1,-2 0-156,5-3-93,7-4-65,47-25 163,-31 17 163,1 1-1,30-12 0,-12 10 92,0 1-1,1 2 1,0 2 0,1 3-1,79-5 1,-117 12-1,0 0 0,-1 0 0,1 1 0,12 3-1,-18-4-80,0 1 0,1-1 0,-1 1 0,0-1 0,0 1 0,1-1 0,-1 1 0,0 0 0,0 0 0,0-1 0,0 1 0,0 0 0,0 0-1,0 0 1,0 0 0,-1 0 0,1 0 0,0 1 0,0-1 0,-1 0 0,1 0 0,-1 0 0,1 1 0,-1-1 0,0 0 0,1 1-1,-1-1 1,0 0 0,0 3 0,-1 8 84,0 0 0,-3 12 0,-1 6-52,5-27-27,-1 5-16,0 0 0,1-1 0,0 14 0,1-19-21,-1-1 0,0 1 1,0 0-1,1 0 0,-1 0 1,1-1-1,0 1 0,-1 0 1,1-1-1,0 1 0,0-1 1,0 1-1,0-1 0,0 1 1,1-1-1,-1 0 0,0 1 1,1-1-1,-1 0 0,1 0 1,1 1-1,0 0 19,0-1 0,1 0 1,-1 0-1,0-1 0,0 1 1,1 0-1,-1-1 0,0 0 0,0 0 1,1 0-1,-1 0 0,0-1 1,1 1-1,-1-1 0,0 0 0,0 0 1,0 0-1,0 0 0,0-1 0,0 1 1,0-1-1,0 1 0,0-1 1,4-4-1,6-5 34,-2 0 0,1-1 0,16-22 0,-19 23 2,3-7-19,-9 14-41,0-1 0,0 1 0,0 0 0,1-1 1,0 2-1,-1-1 0,1 0 0,1 1 0,-1-1 0,9-4 0,-13 8 18,1 0 0,-1 0 0,1 0 0,0-1 0,-1 1 0,1 0 0,-1 0 0,1 0 0,-1 0 0,1 0 0,-1 1 0,1-1 0,-1 0 0,1 0-1,-1 0 1,1 0 0,-1 1 0,1-1 0,-1 0 0,1 0 0,-1 1 0,1-1 0,-1 0 0,0 1 0,1-1 0,-1 1 0,1-1 0,-1 0 0,0 1 0,1-1 0,-1 1 0,0-1 0,0 1 0,0-1 0,1 1-1,-1-1 1,0 1 0,0-1 0,0 1 0,0 0 0,1 4-3,0 0-1,0-1 0,-1 1 1,0 5-1,-12 138 126,4-67-64,7-74-68,0-1-1,1 1 1,0-1 0,1 1-1,1 11 1,-1-17 10,-1 1 1,0-1 0,1 0-1,0 1 1,-1-1 0,1 0-1,0 1 1,-1-1 0,1 0-1,0 0 1,0 0 0,0 0-1,0 0 1,0 0 0,0 0-1,1 0 1,-1 0 0,0-1-1,0 1 1,0 0 0,1-1-1,-1 1 1,1-1 0,-1 1-1,0-1 1,1 0 0,-1 0-1,1 1 1,-1-1 0,0 0-1,3 0 1,10-2-27,1 0-1,-1-1 1,1 0 0,-1-1 0,0 0-1,18-10 1,30-7 114,-47 16-52,19-3 48,-31 8-84,-1 0 0,0 0 0,0 0 0,1 0 0,-1 0-1,0 0 1,1 1 0,-1-1 0,0 1 0,0-1 0,5 3 0,-6-3 2,-1 1 0,1-1 0,-1 1 0,1-1 0,0 0 0,-1 1 0,1 0 0,-1-1 0,1 1 0,-1-1 0,1 1 0,-1-1 0,0 1 0,1 0 0,-1-1 0,0 1 0,1 0 0,-1-1 0,0 1 0,0 0 0,1 0 0,-1-1 0,0 1 0,0 0 0,0 0 0,0-1 1,0 1-1,0 0 0,0 0 0,-1-1 0,1 1 0,0 1 0,-2 2 11,1-1 0,-1 1 0,0-1 0,0 0 1,0 0-1,0 0 0,-3 3 0,-68 72 272,-55 86-142,78-98-63,18-25 15,-58 58 1,70-80 5,-1-2 0,-1 0 0,0-1 0,-39 21 0,55-34-94,-1 1-1,1-1 0,-1 0 1,0-1-1,0 0 0,0 0 1,0 0-1,0-1 0,0 0 1,-12 0-1,18-1-19,0 0-1,0 0 0,-1 0 1,1 0-1,0-1 0,0 1 0,0 0 1,0 0-1,0-1 0,0 1 1,1-1-1,-1 1 0,0-1 1,0 1-1,0-1 0,0 0 1,0 1-1,1-1 0,-1 0 1,0 0-1,0 0 0,0-1-18,0 1 0,1-1-1,-1 1 1,1-1 0,0 0-1,-1 1 1,1-1-1,0 1 1,0-1 0,0 0-1,0 1 1,0-4 0,2-3-112,-1-1 0,2 0 1,-1 1-1,7-14 0,13-22-593,2 1-1,49-66 1,-49 79-402,0 1 1,33-29 0,61-39-6015,-65 59 4238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35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13 110 9632,'-13'-51'4384,"36"48"-3840,3-2-832,8 2 32,37-5 448,-1 0-64,40-12 96,4 9-128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38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11 3648,'6'-10'13264,"-8"12"-13273,1 1 0,0-1 0,0 1 0,0-1 0,0 1 0,0 0 0,1-1 0,-1 4 0,9 99 309,-1-18-178,10 201 368,-1-44 284,-15-210-154,-1 0 1,-7 53-1,7-85-604,-6 22 584,6-23-567,0 0 0,0 0-1,-1 0 1,1-1 0,-1 1-1,1 0 1,0 0 0,-1-1-1,1 1 1,-1 0 0,0-1-1,1 1 1,-1-1 0,1 1-1,-1-1 1,0 1 0,1-1 0,-1 1-1,0-1 1,0 1 0,0-1-1,1 0 1,-1 0 0,0 1-1,0-1 1,-1 0 0,-5-2 38,0 0 1,0-1 0,0 0-1,0 0 1,0 0-1,1-1 1,-8-6 0,10 8-64,-26-16 12,0 0-446,-44-35 0,72 51 62,1 0 0,-1 1 0,0-1 1,1 0-1,-1 0 0,1 0 0,-1 0 0,-1-3 0,2-3-1380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38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54 5888,'-21'-15'2688,"3"7"1280,18 3-2240,5 10-1024,12-10-352,5 5-224,14-3 160,-2 6-160,10-6 160,4 0-160,9-10 415,0 10-287,9-1-3711,-4 4 1855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39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29 3808,'-5'-2'10877,"19"-2"-8584,27-6-2536,20 3 349,1 2 0,93 4 0,-71 2-5821,-71-1 3721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39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8128,'-4'8'3680,"12"-8"-3168,1 0 960,4 3-896,18-3 544,5 5-640,11-5 63,2 0-287,-1 0 32,-4 3-160,-5-3 288,-3 5-224,-11-5-3551,1 4 1823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41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64 3072,'0'-62'11125,"0"62"-11106,0 0 0,0 0 0,0 0 1,0 0-1,0 0 0,0 0 0,0 0 0,0 0 1,0 0-1,-1 0 0,1 0 0,0 0 0,0 0 1,0 0-1,0 0 0,0 0 0,0 0 0,0 0 1,0 0-1,0 0 0,0 0 0,0 0 0,-1 0 1,1 0-1,0 0 0,0 0 0,0 0 0,0 0 0,0 0 1,0 0-1,0 0 0,0 0 0,0 0 0,0 0 1,0 0-1,0 0 0,-1 0 0,1 0 0,0 0 1,0 0-1,0 0 0,0 0 0,0 0 0,0 0 1,0 0-1,0 0 0,0-1 0,0 1 0,0 0 1,0 0-1,0 0 0,0 0 0,0 0 0,0 0 1,0 0-1,0 0 0,0 0 0,0 0 0,0 0 0,0-1 1,0 1-1,0 0 0,-3 6 143,6 42 51,0-1 89,17 89-1,-9-73-8,17 68 267,-15-77 8,8 75 0,-21-128-569,1 8 212,0 1-1,-1-1 0,-1 12 0,1-18-143,-1-1 0,1 0-1,-1 0 1,1 1 0,-1-1-1,0 0 1,1 0-1,-1 0 1,0 0 0,0 0-1,-1 0 1,1 0 0,0 0-1,-1-1 1,1 1 0,-1 0-1,1-1 1,-1 1-1,0-1 1,-2 2 0,-2 0 124,-1-1 0,1 1-1,-1-1 1,1-1 0,-1 1 0,-13 0 0,-47 0 350,40-3-504,0 1 12,1 1-113,0-1-1,-30-5 1,44 1-1074,11 4 1044,1 0 0,0-1 0,0 1 0,-1 0 0,1 0 0,0 0 0,0 0 0,-1 0 0,1 0 0,0-1 0,-2-1-1034,2 2 1034,0-1 0,0 1 0,0 0 1,0-1-1,0 1 0,0 0 0,0 0 0,0-1 0,0 1 0,0 0 0,0 0 0,0-1 0,0 1 0,0 0 0,0-1 0,0 1 0,0 0 0,0 0 0,0-1 0,1 1 0,-1 0 0,0 0 0,8-5-2076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41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16 5216,'-22'-16'2976,"23"17"-2423,1 0-1,-1 0 1,0-1 0,1 1 0,-1 0-1,1-1 1,-1 1 0,1-1 0,1 0-1,22 3 1035,31-4-1486,-51 1 188,218-5 397,-128 7-3095,-84-2 949,1 1-1,0 0 1,0 1 0,20 6 0,0 5-1916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11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33 5632,'0'-1'-2,"-12"-19"3127,6 17-992,5 3-2085,1 1-1,0-1 1,-1 0-1,1 1 1,0-1 0,-1 0-1,1 1 1,0-1-1,-1 1 1,1-1-1,0 1 1,0-1 0,0 0-1,-1 1 1,1-1-1,0 1 1,0-1-1,0 1 1,0 0 0,-16 47 26,14-31 131,1 0 0,1 0 0,0 0-1,1 0 1,1 0 0,0-1 0,1 1 0,1-1-1,8 22 1,-11-37-156,-1 1 0,1-1 0,-1 0 0,1 1 0,-1-1 0,1 0 0,0 1 0,0-1 0,0 0-1,-1 0 1,1 0 0,0 0 0,0 0 0,1 0 0,-1 0 0,0 0 0,0-1 0,0 1 0,1 0 0,-1-1 0,0 1 0,1-1-1,1 1 1,-2-1 7,1 1-1,0-2 0,0 1 0,-1 0 0,1 0 0,0 0 0,-1-1 1,1 1-1,0-1 0,-1 0 0,1 1 0,0-1 0,-1 0 1,1 0-1,-1 0 0,0 0 0,1 0 0,-1 0 0,2-2 1,6-8 105,0 0 1,-1-1-1,0 0 1,-1 0 0,11-26-1,-3 7-69,-7 15-63,52-93-720,-59 108 631,-1 0-1,1 0 0,0 0 0,0 0 0,-1 0 0,1 0 0,0 0 0,0 0 0,0 0 0,0 1 0,0-1 0,0 0 0,2 0 0,-3 1 50,0 0 0,0 0 0,1 0 0,-1 0-1,0 0 1,0 0 0,1 0 0,-1 0 0,0 0 0,0 0 0,1 0-1,-1 0 1,0 0 0,0 0 0,0 0 0,1 1 0,-1-1 0,0 0-1,0 0 1,0 0 0,1 0 0,-1 0 0,0 1 0,0-1 0,0 0 0,0 0-1,0 0 1,1 1 0,2 13-87,-2 25 10,-4 46 0,1-61 67,-3 40-12,-23 100 1,-30 59 331,50-193 109,-18 41 0,12-45 51,13-25-400,0 1 1,-1-1-1,1 0 1,0 0-1,-1 0 1,1 0-1,0 0 0,-1 0 1,1 0-1,-1 0 1,0-1-1,1 1 0,-3 0 1,2-1-9,1 1 0,-1-1 0,0 0 0,1 0 0,-1 0 0,0 0 0,1-1 0,-1 1 0,1 0 0,-1-1 0,1 1 1,-1-1-1,0 0 0,1 1 0,0-1 0,-1 0 0,1 0 0,-1 0 0,1 0 0,0 0 0,0 0 0,0 0 0,-1 0 0,1-1 0,0 1 0,0 0 0,1-1 1,-2-2-1,-4-5 76,2 0 0,0 0 0,-5-14 1,8 19-150,-2-4-7,1 0 0,1 0 0,0 0 0,0 0 1,0 0-1,1 0 0,0 0 0,0 0 0,1 0 0,0 0 1,1 1-1,-1-1 0,2 0 0,-1 0 0,1 1 0,0-1 0,0 1 1,1 0-1,0 0 0,8-9 0,-5 7 3,0 0 0,0 1 0,1 0 0,1 0 0,-1 1-1,1 0 1,0 1 0,1 0 0,-1 0 0,1 1 0,0 0 0,1 1 0,-1 0 0,15-3-1,5 1-187,1 1 0,0 2-1,0 1 1,61 3-1,-49 6-329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42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30 4992,'-2'-20'1589,"2"19"-1538,0 1 0,0-1-1,0 1 1,0-1 0,0 1 0,1 0 0,-1-1-1,0 1 1,0-1 0,1 1 0,-1 0-1,0-1 1,0 1 0,1 0 0,3-4 1976,-2 6-1535,0 0-1,-1 0 0,0 0 0,1 0 0,-1 0 1,0 1-1,0-1 0,1 4 0,-1-3 107,3 7-78,-1 1 1,0 0 0,0 0-1,-2 1 1,2 13-1,-2-4 121,-3 40 0,-4-14-348,2-15-306,-1 33 0,6-50-650,2-6-2663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42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1 4896,'-8'2'3063,"8"-2"-3013,0 0-1,0 0 1,-1 0-1,1 0 1,0 0-1,-1 0 1,1 0-1,0 1 1,0-1-1,0 0 1,-1 0-1,1 0 1,0 0-1,0 0 1,-1 0-1,1 1 1,0-1-1,0 0 1,0 0-1,-1 0 1,1 0-1,0 1 1,0-1-1,0 0 1,0 0-1,0 1 1,-1-1-1,1 0 1,0 0-1,0 0 1,0 1-1,0-1 1,0 1-1,-8 10 916,-1-1-1,0 1 1,-1-2-1,-14 13 1,9-9-214,-24 27 1,16-11-372,2 0 1,2 2-1,0 0 1,-17 43 0,15-23-127,1 2 1,-13 63-1,26-87-204,2 1 0,1 0-1,1 0 1,2 0 0,1 0 0,5 45 0,-1-52-22,0 0 0,1-1 0,2 1 1,0-1-1,2-1 0,0 1 0,1-1 1,25 37-1,-30-51-330,1 0 0,0 0-1,0 0 1,0-1 0,1 0 0,14 9 0,-9-7-1998,23 9 0,1-1-622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43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 3904,'2'-4'8383,"2"20"-6590,7 32-1831,3 37 1052,29 105-1,-17-92-53,0-7-347,-24-85-581,1 4-11,0 1 1,-1-1-1,-1 1 0,1 10 1,-2 88 543,0-109-373,2-10 363,21-39 34,-10 19-414,22-34-1,4 0-80,70-113-106,-77 119 3,27-70 0,-35 66 5,6-16-373,-7 27-3103,-16 37-525,1 8 1248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45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17 2656,'-9'-3'2101,"8"3"-1949,1 1 0,-1-1 0,1 0 0,-1 0-1,1-1 1,-1 1 0,1 0 0,0 0-1,-1 0 1,1 0 0,-1 0 0,-3-3 1669,4 2-1669,0 1 0,-1 0 0,1-1-1,0 1 1,0-1 0,0 1 0,-1 0 0,1-1-1,0 1 1,0-1 0,0 1 0,0-1-1,0 1 1,0-1 0,0 1-127,0 0-1,0 0 1,0-1-1,0 1 1,0 0-1,0 0 1,0 0-1,0 0 1,0 0-1,0 0 1,0 0-1,0-1 1,0 1-1,0 0 1,0 0-1,0 0 1,0 0-1,0 0 1,0 0-1,0 0 1,0 0-1,0 0 1,0-1-1,0 1 1,1 0-1,-1 0 1,0 0-1,0 0 1,0 0-1,0 0 1,0 0-1,0 0 1,0 0-1,0 0 1,0 0-1,1 0 1,-1 0-1,0 0 1,0 0-1,0 0 1,0 0-1,0 0 1,0 0-1,0 0 1,0 0-1,1 0 1,-1 0-1,0 0 1,0 0 0,0 0-1,0 1 497,-5 0-84,4 1-338,2 0 1,-1 0-1,0 0 1,0 0-1,1 1 0,-1-1 1,1 0-1,-1 0 1,1 0-1,0 0 1,0 0-1,0 0 0,2 2 1,4 6 51,0 1 0,0 0 0,-1 0 0,-1 1 0,7 17-1,14 64 263,-22-77-339,21 88 742,13 117 0,-36-193-554,-2 0 0,-4 49 1,-16 54 635,4-60-395,-3 0 0,-47 114 0,62-174-618,-1 0-1,0 0 1,-1-1-1,0 0 1,-1 0-1,0 0 1,-1-1-1,-10 11 0,9-8-5131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46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9 1888,'-7'2'8650,"0"-5"-9114,-1 1 796,0 0 1,0 1-1,0-1 0,0 2 0,0-1 0,-1 1 0,-13 2 0,-14-1 169,19 0-371,-1 1 0,1 0 0,0 1 0,0 1 0,1 1 0,-1 0 0,1 2 0,0-1 0,0 2 0,1 0 0,0 1 0,-14 11 0,28-19-157,-1 0 1,1 0-1,0 0 0,0 0 0,0 0 1,0 0-1,0 0 0,0 0 0,0 0 0,0 1 1,1-1-1,-1 0 0,0 1 0,1-1 1,-1 0-1,1 1 0,-1-1 0,1 2 0,0-1 11,0-1-1,0 0 0,1 0 0,-1 1 0,0-1 0,1 0 1,-1 0-1,1 0 0,-1 1 0,1-1 0,0 0 0,0 0 1,-1 0-1,1 0 0,0 0 0,0-1 0,0 1 0,0 0 1,0 0-1,0 0 0,0-1 0,2 1 0,22 13 9,1-2-1,0-1 0,1-1 1,45 11-1,0 0 143,-37-10 131,-13-5 278,-1 1 0,0 1 0,22 12 0,-43-20-499,1 0-1,-1 0 1,1 0 0,-1 0-1,1 1 1,-1-1 0,0 0-1,1 0 1,-1 1 0,1-1-1,-1 0 1,1 1 0,-1-1-1,0 1 1,1-1 0,-1 0-1,0 1 1,0-1 0,1 1-1,-1-1 1,0 1 0,0-1-1,1 1 1,-1-1 0,0 1-1,0-1 1,0 1 0,0-1-1,0 1 1,0-1 0,0 1-1,0-1 1,0 1 0,0 0-1,-1 0 34,0 0 0,0 0 0,1 0 0,-1 0 0,0 0 0,0 0 0,0-1 0,-1 1 0,1 0 0,0 0 0,0-1 0,0 1 0,-2 0 0,-8 3 190,0-1 1,-14 3-1,-216 47 90,203-46-770,12-6-5109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47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 5152,'-1'-1'2171,"-1"5"-1000,1 9 863,4 3-454,0 0 1,-1 1 0,-1 31-1,-7 51-351,3-67-877,0-9-369,-10 35 0,11-49-215,2-35-8584,4-9 5003,1-1 1253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47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17 5568,'-10'-17'2528,"2"22"-2208,8-1-320,5 4-64,-5 8-320,3 3 224,2 7-1344,8 2 832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48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3136,'0'0'58,"1"0"0,-1 0-1,0 0 1,1 0 0,-1 0 0,0-1 0,0 1-1,1 0 1,-1 0 0,0 0 0,1 0 0,-1 0 0,0 0-1,0 0 1,1 0 0,-1 1 0,0-1 0,1 0 0,-1 0-1,0 0 1,0 0 0,1 0 0,-1 0 0,0 0-1,0 1 1,1-1 0,-1 0 0,0 0 0,0 0 0,0 1-1,1-1 1,-1 0 0,8 13 2255,2 16 666,-7 3-1639,-2 0 1,0-1 0,-3 1 0,-4 32-1,5-47-1036,3-9 294,4-9-319,5-11 1,-11 11-231,42-57 321,23-28-719,-63 84 356,4-5-174,-1 1-1,1 0 0,10-8 0,-15 13 172,1 0 0,-1 0 0,0 0 0,0 0 0,1 0-1,-1 1 1,1-1 0,-1 0 0,1 1 0,-1-1 0,1 1-1,-1 0 1,1 0 0,-1-1 0,1 1 0,-1 0 0,1 0 0,0 0-1,-1 0 1,1 1 0,-1-1 0,1 0 0,-1 1 0,1-1-1,-1 1 1,3 0 0,-1 2 126,1 0 0,-1 0 1,0 0-1,0 0 0,0 0 0,0 1 0,-1 0 0,1-1 0,-1 1 0,0 0 1,0 0-1,0 0 0,-1 0 0,1 0 0,0 6 0,2 11 64,0-1-1,0 23 1,-1-5-222,-2-22-1007,-1-4 240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49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8 2144,'8'-5'6320,"-15"18"-4064,5-8-2012,1 0 0,-1 0 0,0 0 1,0 0-1,0-1 0,0 1 0,-1-1 1,0 1-1,-6 5 0,6-5-40,-1 0 0,1-1 0,0 1 0,-3 8 0,-6 9 424,7-15-470,0 1-10,0-1-1,0 1 1,1 0 0,0 0-1,1 0 1,-1 1-1,-3 16 1,5-15-4,0-1 0,-1 1 0,-5 10 0,6-15-116,0 0 1,0 0 0,0 1-1,1-1 1,0 1 0,0-1-1,-1 10 1,1 2 81,0-15-101,1 0 0,0 1 0,-1-1-1,1 1 1,0-1 0,0 1 0,1-1 0,-1 1-1,0-1 1,1 1 0,0-1 0,-1 0-1,1 1 1,0-1 0,2 3 0,1 1-58,1 3-20,1-1 0,10 11 0,-13-16 85,0 0 1,0-1-1,0 1 1,0-1-1,0 0 1,1 0-1,-1 0 1,1-1 0,6 3-1,-1-2 8,1 0 1,-1 0-1,1-1 0,-1-1 0,1 1 0,-1-2 0,1 1 1,14-4-1,9-2 126,34-13 1,-64 18-153,68-20 578,132-61 0,-195 78-521,-1 0 0,1 0 0,-1-1 0,-1 0 0,1 0 0,-1-1 0,0 1 0,10-13 0,-12 12-34,0 1 1,-1-1-1,0 0 1,0-1-1,0 1 0,-1 0 1,0-1-1,0 0 1,-1 1-1,0-1 1,1-7-1,-2 6-26,1 0-1,-2 0 0,1-1 0,-1 1 0,0 0 0,-1 0 0,0 0 0,0 0 1,-5-9-1,5 12-19,0 0 1,-1 1 0,1-1-1,-1 1 1,0-1 0,-1 1-1,1 0 1,-1 0 0,1 1-1,-1-1 1,-1 1 0,1 0-1,0 0 1,-1 0 0,-8-4-1,7 5-30,0-1-1,0 1 1,-1 0-1,1 0 1,-1 1-1,1 0 0,-1 0 1,1 0-1,-1 1 1,0 0-1,1 1 0,-1-1 1,1 1-1,-1 0 1,1 1-1,-1 0 1,1 0-1,-12 5 0,-5 5-126,1 1 0,-28 21 0,38-25 301,1 1-1,0 0 1,0 0 0,1 2-1,-12 17 1,13-13-45,0-1 1,2 2-1,0-1 0,1 1 1,0 0-1,2 1 1,0-1-1,-3 33 0,3 10 626,4 76 0,2-90-367,2-1 1,2 1-1,14 51 0,-12-78-51,-8-19-323,0 0 0,0 1 0,0-1 1,0 1-1,0-1 0,1 1 0,-1-1 1,0 1-1,0-1 0,0 0 1,1 1-1,-1-1 0,0 0 0,1 1 1,-1-1-1,0 0 0,1 1 0,-1-1 1,1 0-1,-1 1 0,0-1 1,1 0-1,-1 0 0,1 0 0,-1 0 1,1 1-1,-1-1 0,1 0 0,-1 0 1,1 0-1,4-1-802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52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46 2912,'-9'-4'13706,"9"4"-13670,0 0-1,-1 0 1,1 0 0,0 0-1,0 0 1,0 0-1,-1 0 1,1 0 0,0 0-1,0 0 1,-1 0-1,1 0 1,0 0 0,0 0-1,0 0 1,-1 0 0,1-1-1,0 1 1,0 0-1,0 0 1,0 0 0,-1 0-1,1-1 1,0 1-1,0 0 1,0 0 0,0 0-1,0 0 1,-1-1-1,1 1-35,0 0 0,0 0 0,0 0 0,1 0 0,-1 0 0,0 0 0,0 0 0,0 0-1,0 0 1,0 1 0,0-1 0,0 0 0,0 0 0,0 0 0,0 0 0,0 0 0,0 0-1,0 0 1,0 0 0,0 0 0,0 0 0,0 0 0,0 0 0,0 0 0,1 0 0,-1 0 0,0 0-1,0 0 1,0 0 0,0 0 0,0 0 0,0 0 0,0 0 0,0 0 0,0 0 0,0 0-1,0 0 1,0 0 0,0 0 0,0 0 0,0 0 0,0 0 0,0 0 0,1 0 0,-1-1 0,0 1-1,0 0 1,0 0 0,0 0 0,0 0 0,0 0 0,0 0 0,0 0 0,0 0 0,0 0-1,0 0 1,0 0 0,0 0 0,0 0 0,0 0 0,0 0 0,0 0 0,0 0 0,0-1 0,0 1-1,1 0-5,1 1 0,-1-1 0,1 0 0,-1 0 0,1-1 0,-1 1 0,1 0-1,-1 0 1,1-1 0,2 0 0,4-1-12,468-31 722,-379 32-331,-54 1-178,-24 0-6885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16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10 319 4064,'-10'-23'2245,"11"36"-380,3 13-375,12 43-1213,7 82 0,-9-26 971,-11-109-778,-3-16-439,0 0 0,0 0 0,0 0 0,0 0 0,0 0 1,0 0-1,0 0 0,0-1 0,1 1 0,-1 0 1,0 0-1,0 0 0,0 0 0,0 0 0,0 0 0,0 0 1,0 0-1,0 0 0,0 0 0,1 0 0,-1 0 0,0 0 1,0 0-1,0 0 0,0 0 0,0 0 0,0 0 0,0 0 1,0 0-1,1 0 0,-1 0 0,0 0 0,0 0 0,0 0 1,0 0-1,0 0 0,0 0 0,0 0 0,1 0 1,-1 0-1,0 0 0,0 0 0,0 0 0,0 0 0,0 0 1,0 0-1,0 0 0,0 0 0,0 0 0,0 1 0,1-1 1,-1 0-1,0 0 0,0 0 0,0 0 0,0 0 0,0 0 1,12-67 1195,-7 30-1084,31-224-607,-34 249 444,43-244-904,-42 252 259,-1 9 335,2 11 102,-3-12 113,13 48-55,55 191-145,-55-203 535,2-1 0,2 0-1,45 70 1,-61-105-64,1 0-1,0 0 0,0 0 1,0-1-1,6 6 0,-8-8-102,0-1 0,-1 0-1,1 1 1,0-1-1,0 1 1,-1-1-1,1 0 1,0 1-1,0-1 1,-1 0 0,1 0-1,0 1 1,0-1-1,0 0 1,-1 0-1,1 0 1,0 0 0,0 0-1,0 0 1,0-1-1,-1 1 1,1 0-1,0 0 1,0 0-1,-1-1 1,1 1 0,0 0-1,0-1 1,-1 1-1,1-1 1,0 1-1,-1-1 1,1 1-1,0-1 1,-1 0 0,1 1-1,-1-1 1,1 1-1,0-2 1,3-5 116,1 0-1,-1-1 1,0 1 0,-1-1 0,4-10-1,10-43 22,-14 46-144,59-287-69,-49 232 83,-8 38-223,5-21 398,1 19-3523,-11 33 3123,4-5-1754,10 23-4167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52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43 2976,'-8'-12'971,"8"12"-945,0-1 1,0 1 0,0-1 0,-1 1 0,1-1 0,0 1 0,0-1 0,0 0 0,0 1 0,0-1 0,0 1 0,0-1-1,1 1 1,-1-1 0,0 1 0,0-1 0,0 1 0,0-1 0,1 1 0,-1 0 0,0-1 0,0 1 0,1-1 0,0 0 143,0-8 1584,-1 9-1622,0-1 0,0 1 0,0 0 0,0-1-1,0 1 1,0-1 0,0 1 0,0 0 0,0-1 0,0 1-1,3-4 1583,-2 3-1582,-6 11 3605,-1 17-2525,2-11-684,-25 109 2016,-23 240 0,50-346-2701,1-3 339,0 25 1,1-36-733,1 0 0,0 0 0,0 0-1,0 0 1,3 6 0,0-2-3199,5-1 1125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57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510 6 3072,'0'0'976,"2"-1"-587,1 0-384,-2 1 85,-1-1 0,1 1 0,0-1 0,0 1 0,0 0 0,-1 0 0,1-1 0,0 1 1,0 0-1,0 0 0,0 0 0,5 0 2787,-12 4-552,4-3-2135,0 0 1,-1 0-1,1 0 1,0-1-1,0 1 0,-1-1 1,1 0-1,-4 1 1,-15 1 383,-69 13 978,54-11-1211,0 2 1,-50 16-1,72-18-237,1 2 0,-1-1-1,1 2 1,-13 7 0,21-10-102,1-1 0,-1 1-1,1-1 1,0 1 0,0 1 0,0-1 0,0 1-1,1-1 1,0 1 0,0 0 0,0 0-1,0 0 1,-2 10 0,0 0 4,2 0 0,0 0 0,1 1 0,1-1 0,0 28 0,14 78 4,-3-35 56,-6-45 45,7 122 303,-10-124-271,-2 0 0,-7 45 0,-2-22 228,-35 117 0,41-167-301,-2-1 0,1 1 0,-9 10 0,7-10 86,-10 21 0,16-32-155,0 1 1,1-1-1,0 0 0,-1 0 1,1 1-1,0-1 1,-1 0-1,1 1 0,0-1 1,0 1-1,0-1 1,0 0-1,0 1 1,0-1-1,1 3 0,0-3 1,-1-1-1,1 1 0,-1 0 0,1 0 1,-1 0-1,1-1 0,0 1 1,-1 0-1,1-1 0,0 1 0,0-1 1,-1 1-1,1 0 0,0-1 1,0 0-1,0 1 0,1 0 0,4 0 9,0 0 0,-1 0 0,1 0 0,0-1 0,11 0 0,-8 0 7,425 3 1589,-431-3-1626,24-2 509,-26 2-560,0 0 0,0 0-1,0-1 1,0 1-1,0 0 1,0-1 0,0 1-1,0 0 1,0-1 0,0 1-1,-1-1 1,1 0-1,0 1 1,0-1 0,0 0-1,-1 1 1,1-1 0,0 0-1,-1 0 1,2-1-1,1-7-856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58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482 51 2496,'13'-16'7930,"-7"42"-4543,-6-18-3105,1 1-1,-1 0 1,-1-1-1,0 1 1,0-1 0,-1 1-1,0-1 1,0 1 0,-6 14-1,-6 8 247,-20 33 0,29-55-448,-6 10 130,0-1 1,-1 0 0,0-1-1,-1-1 1,-18 17 0,29-30-176,-1-1 0,0 0 0,1 0-1,-1 0 1,0 0 0,0 0 0,0 0 0,0-1 0,-1 0 0,1 1 0,0-1 0,-1 0 0,1-1 0,-1 1 0,1-1 0,-1 1-1,1-1 1,-1 0 0,1 0 0,-1-1 0,1 1 0,0-1 0,-1 1 0,1-1 0,-1 0 0,1-1 0,0 1 0,0 0 0,0-1-1,-5-3 1,-13-9 44,1-2 1,0-1-1,-32-35 0,42 41-113,-6-5-47,2-1 1,0 0-1,-15-25 1,23 31-65,0 0 1,1 0 0,0-1-1,0 1 1,2-1-1,-1 0 1,-1-16 0,4 24 42,1 1 1,-1-1-1,1 0 1,0 0 0,0 0-1,0 0 1,1 1-1,-1-1 1,1 0 0,1-4-1,-1 6 99,0 0-1,1 0 1,-1 0 0,0 1-1,0-1 1,1 1 0,-1-1-1,1 1 1,0 0 0,-1-1-1,1 1 1,0 0 0,0 0-1,-1 0 1,1 0 0,0 1-1,0-1 1,0 0 0,0 1-1,0-1 1,4 1-1,34-6 462,68-2-1,44 10 557,-39 0-324,68 6 398,-174-7-1064,97 7 624,-78-11-1466,-9-2-4934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59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26 5568,'0'-1'136,"-1"0"0,1 0 0,0 0 0,-1 0 0,1 0 0,0 0 0,0 0 0,0 0 0,0 0 0,0 0 0,0 0 0,0 0 0,0 0 0,0 0 0,1 0 0,-1 0 0,0 0 0,1 0 0,-1 0 0,0 0 0,1 0 0,1-2 0,-2 2-139,3 13 4234,0-4-3511,-1 1-1,3 17 0,-6 7 857,-12 61 0,1-9-920,11-79-751,1-5 26,-1 0 0,1 0 1,0 1-1,0-1 0,0 0 1,0 0-1,0 0 0,0 0 1,0 1-1,0-1 0,0 0 1,1 0-1,-1 0 0,0 0 1,1 0-1,-1 0 0,1 0 1,-1 0-1,1 0 0,-1 0 1,1 0-1,1 2 0,0-2-626,-2-1 625,0 0 1,0 0-1,1 1 1,-1-1-1,0 0 1,0 0-1,0 0 1,1 0-1,-1 0 1,0 0-1,0 0 0,0 0 1,1 0-1,-1 0 1,0 0-1,0-1 1,0 1-1,1 0 1,-1 0-1,0 0 1,0 0-1,0 0 0,0 0 1,1 0-1,-1 0 1,1-2-627,-1 2 627,3-4-1190,9-4-837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7:59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0 2816,'7'0'7712,"-11"6"-7112,0 0 1,0 0-1,0-1 1,-1 1-1,-9 7 1,-9 10 414,10-6-533,0 1-1,1 0 1,0 1-1,-14 34 1,-28 86 447,46-117-751,-14 40 173,-26 78 446,38-106-659,2 0 0,-4 46 0,8-48-49,2 0-1,2 0 0,1 0 1,1 1-1,2-1 0,1 0 0,1-1 1,12 32-1,-10-37-202,-1-4 179,14 29 0,-18-46-537,-1 0 0,1 0 1,0 0-1,1-1 0,-1 1 0,1-1 1,0 1-1,0-1 0,0 0 1,9 6-1,-11-9-111,0 0 1,1-1-1,-1 1 0,0 0 1,0 0-1,0-1 0,5 1 1,14 0-2602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00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75 4736,'-1'-1'143,"1"1"-89,0 0 0,0-1 0,-1 1 0,1 0 0,0 0 0,0 0 0,-1 0 0,1 0 0,0 0 0,0-1 0,0 1 0,-1 0 0,1 0 0,0 0 0,0-1 0,0 1 1,-1 0-1,1 0 0,0 0 0,0-1 0,0 1 0,0 0 0,0 0 0,0-1 0,0 1 0,0 0 0,0-1 0,0 1 0,0 0 0,0 0 0,0-1 0,0 1 0,0 0 0,0 0 0,0-1 0,0 1 0,0 0 0,0 0 0,0-1 0,0 1 0,0 0 0,0 0 0,1-1 0,-1 1 0,0 0 0,0 0 0,5 13 4663,4 14-3450,4 41 578,18 77 54,18 51-530,-37-140-919,15 89 579,-27-144-1003,0 0 0,0 0 0,1 0-1,-1-1 1,0 1 0,0 0 0,1 0 0,-1-1 0,0 1-1,1 0 1,-1-1 0,1 1 0,-1 0 0,1-1 0,-1 1-1,1 0 1,-1-1 0,2 1 0,-2-1-12,1 0-1,-1 0 1,0 0 0,1 0 0,-1 0 0,0 0-1,1 0 1,-1 0 0,0 0 0,1-1 0,-1 1-1,0 0 1,1 0 0,-1-1 0,0 1 0,1 0-1,-1 0 1,0-1 0,0 1 0,1 0 0,-1 0-1,0-1 1,0 1 0,1 0 0,-1-1 0,13-30 290,-12 27-311,38-118 314,27-69-481,31-48 11,-59 136-3391,-35 89 1333,2-5-1285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00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5 5312,'1'-5'2537,"7"12"-745,11 18-15,-9-5-1116,0 1 0,-2 1 0,-1-1 0,0 1 0,-2 1 0,5 34 0,2 141 1930,-11-162-2038,1 24 359,-2-1 0,-10 64 0,1-58-210,-28 96 0,29-132-673,-2-1-1,-1 0 0,-2 0 0,0-2 0,-30 45 0,8-31-807,2-4 203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03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6 2400,'-2'-2'1170,"1"1"-976,1 1 1,-1 0 0,1-1 0,-1 1 0,1 0 0,-1 0 0,1-1 0,-1 1 0,1 0 0,-1 0 0,1 0 0,-1 0 0,1 0 0,-1 0 0,0 0 0,1 0 0,-1 0-1,1 0 1,-1 0 0,1 0 0,-1 0 0,0 1 0,-26 5 1978,5 0-1119,8-3-772,1 1 1,0 0 0,0 1-1,1 0 1,-1 1 0,1 0-1,1 1 1,-19 14 0,24-16-243,1 0 0,-1 0 0,1 1 0,0-1 0,0 1 0,0 1 0,-5 10 0,8-13-38,0 0 1,0 0 0,1 0-1,0 1 1,-1-1 0,2 1-1,-1-1 1,0 1 0,1 0-1,0-1 1,0 1 0,0-1-1,2 8 1,-1-7 20,1 1-1,0-1 1,0 1 0,0-1 0,1 0-1,0 0 1,0 0 0,0 0-1,0-1 1,1 1 0,0-1 0,0 0-1,0 0 1,1 0 0,-1-1-1,1 1 1,9 4 0,-7-4 62,0-1-1,0 0 1,0 0-1,0-1 1,1 1 0,-1-2-1,1 1 1,-1-1 0,1 0-1,0-1 1,-1 0 0,14-1-1,-8-1 14,-1-2-1,0 1 0,0-1 1,0-1-1,0 0 0,-1-1 1,15-10-1,72-57 323,-65 47-328,-27 20-86,3 0 18,-2 0 0,1-1-1,11-13 1,-15 11-85,-8 7-281,2 2 298,1 0 0,0 0 0,0 1 0,0-1 0,-1 0 0,1 1-1,0-1 1,0 1 0,0-1 0,0 1 0,0 0 0,-1 0 0,-3 4 15,1 0 0,-1 1-1,1-1 1,1 1 0,-1-1-1,1 1 1,0 0 0,0 0-1,1 1 1,0-1 0,0 1 0,-2 10-1,3-10 24,0 1 0,0 0 0,1 0 0,0-1 0,0 1 0,1 0 0,0 0-1,1-1 1,-1 1 0,5 10 0,-4-13 36,1 0 0,-1-1-1,1 1 1,0-1 0,0 0-1,0 0 1,1 0 0,0 0-1,-1-1 1,1 1 0,0-1-1,1 0 1,-1 0 0,1-1 0,-1 1-1,1-1 1,0 0 0,0 0-1,-1-1 1,8 2 0,-8-2 40,0 0 0,0-1 0,0 1 0,0-1 0,0 0 0,-1 0 0,1-1 1,0 1-1,0-1 0,0 0 0,-1 0 0,1 0 0,0 0 0,-1-1 0,1 0 0,-1 1 1,1-1-1,-1 0 0,0-1 0,0 1 0,0 0 0,0-1 0,0 0 0,-1 0 0,1 0 1,-1 0-1,3-4 0,-3 3-24,0 0 0,0-1-1,-1 1 1,0-1 0,1 1 0,-1-1 0,-1 1 0,1-1 0,-1 1 0,0-1-1,0 0 1,0 1 0,-1-1 0,1 0 0,-1 1 0,0-1 0,-3-5 0,3 4-105,-2 0 1,1 1 0,-1 0 0,0-1 0,0 1-1,0 0 1,-1 0 0,1 1 0,-1-1-1,-1 1 1,1 0 0,0 0 0,-8-5-1,10 8-12,-1-1 0,1 1-1,-1 0 1,0 0 0,0 0-1,1 1 1,-1-1 0,0 1-1,0-1 1,0 1-1,1 0 1,-1 0 0,0 0-1,0 0 1,0 1 0,0-1-1,0 1 1,1 0 0,-5 1-1,5-1 38,0 0 1,0 0-1,1 0 0,-1 0 0,0 0 0,0 0 0,0 1 0,1-1 1,-1 0-1,1 1 0,-1 0 0,1-1 0,0 1 0,-1 0 0,1 0 1,0 0-1,0 0 0,0 0 0,1 0 0,-1 0 0,0 0 0,1 0 1,-1 0-1,1 0 0,0 0 0,0 3 0,0-3 49,0 1 0,1-1-1,-1 1 1,1-1 0,0 1-1,0-1 1,0 0 0,0 1-1,0-1 1,0 0 0,1 0-1,-1 0 1,1 0 0,-1 0-1,1 0 1,0 0 0,2 2-1,0-1 39,0-1 0,-1 1 0,1 0 0,0-1 0,0 0 0,1 0 0,-1 0 0,7 1 0,-2-1 9,0-1-1,1-1 0,-1 0 0,0 0 1,1 0-1,-1-2 0,0 1 0,0-1 0,0 0 1,0-1-1,0 0 0,-1 0 0,16-9 1,4-4 297,-1-1 1,42-34-1,-56 39-286,0 0-1,18-24 0,6-7 31,-34 40-148,0 0-1,1 1 0,-1-1 1,1 1-1,0 0 0,4-3 0,-7 5 43,-1 0-1,0 0 1,0 0-1,0 0 1,1 0-1,-1 0 1,0 0-1,0 0 0,0 0 1,1 0-1,-1 0 1,0 0-1,0 0 1,1 0-1,-1 0 1,0 0-1,0 0 0,0 0 1,1 0-1,-1 0 1,0 1-1,0-1 1,0 0-1,0 0 1,1 0-1,-1 0 1,0 0-1,0 1 0,0-1 1,0 0-1,0 0 1,0 0-1,1 1 1,1 9-8,-2 15 104,0-23-87,-27 191 424,22-164-358,4-24-60,-3 17 134,0 0 0,-1 0-1,-1 0 1,-15 35 0,20-55-107,0 0 0,0 0 0,-1 0-1,1 0 1,0-1 0,-1 1 0,1 0 0,-1-1 0,1 1-1,-1-1 1,0 1 0,-2 0 0,4-2-25,-1 1 0,0-1 0,1 0 0,-1 0 0,0 0 0,0 1 0,1-1 0,-1 0 0,0 0 0,0 0 0,1 0 0,-1 0 0,0-1 0,0 1 0,1 0 0,-1 0-1,0 0 1,1-1 0,-1 1 0,0 0 0,1-1 0,-1 1 0,0-1 0,1 1 0,-1 0 0,1-1 0,-1 1 0,0-1 0,1 0 0,0 1 0,-1-1 0,1 1 0,-1-1 0,1 0 0,-1 0 0,-2-4 0,0-1 0,1 1 0,0-1 0,0 0 0,0 0 1,0 1-1,-1-10 0,2-1-260,-1-24 0,2 36 186,0 0-1,0 0 0,1 1 0,-1-1 0,1 0 0,0 0 1,0 1-1,1-1 0,1-3 0,-2 5 48,-1 1 0,1 0-1,0 0 1,0 0 0,0 0 0,0 0 0,0 0-1,0 0 1,0 0 0,0 0 0,0 0-1,0 1 1,0-1 0,1 0 0,-1 1-1,0-1 1,0 1 0,1-1 0,-1 1-1,1 0 1,-1-1 0,0 1 0,1 0 0,-1 0-1,0 0 1,1 0 0,-1 0 0,2 1-1,5 1 58,0 0-1,-1 0 0,1 1 0,-1 0 1,0 0-1,0 1 0,9 6 0,47 38 265,-37-28-135,-18-14-347,19 13 694,-5-12-3810,-9-4 1264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04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55 2976,'-2'-23'5960,"2"23"-5826,0-1-1,0 1 1,0-1-1,-1 1 1,1 0 0,0-1-1,0 1 1,0-1-1,-1 1 1,1 0 0,0-1-1,0 1 1,-1 0-1,1-1 1,0 1 0,-1 0-1,1-1 1,-1 1 0,1 0-1,0 0 1,-1-1-1,1 1 1,-1 0 0,1 0-1,-1 0 1,1 0-1,-1-1 1,-5 4 396,5-3-461,0 0-1,0 1 0,0-1 0,0 0 1,-1 1-1,1-1 0,1 1 0,-1 0 1,0-1-1,0 1 0,-1 1 0,-34 47 1142,-52 100-1,80-134-1180,-1 1 45,1 0 1,1 0-1,-6 21 0,11-30-49,0 1 0,1-1 1,-1 1-1,2 0 0,-1-1 0,1 1 1,0-1-1,1 1 0,2 14 0,0-11 35,0-1-1,1 0 0,0 0 1,0 0-1,1 0 0,0-1 0,1 0 1,0 0-1,11 12 0,-14-17-33,1-1-1,0 1 1,0-1-1,0 0 0,0 0 1,1 0-1,-1 0 1,1-1-1,0 1 0,0-1 1,0-1-1,0 1 1,0-1-1,0 0 1,0 0-1,0 0 0,1 0 1,-1-1-1,0 0 1,0-1-1,8 0 0,20-7 53,0-1 0,0-1 0,33-17 0,-1 1 144,62-25-215,-69 26 55,-37 16-12,0-1-1,-1-1 0,25-16 1,-35 19 37,-1 1-1,0-1 1,0 0-1,-1-1 1,0 0 0,0-1-1,10-16 1,-13 16-65,0 0 0,-1 0 0,0 0 0,-1-1 0,0 1 0,-1-1 0,0 0 0,-1 0 0,1-12 0,-2 10-78,0 0 0,-1 0 0,-1 0-1,0 1 1,0-1 0,-1 0 0,-7-16-1,9 27 32,0 0 0,0 0 0,0 0-1,-1-1 1,1 1 0,-1 1-1,0-1 1,0 0 0,1 0 0,-1 1-1,0-1 1,0 0 0,-1 1-1,1 0 1,0 0 0,0 0 0,-1 0-1,1 0 1,0 0 0,-1 0-1,1 1 1,-1-1 0,1 1 0,-1 0-1,1 0 1,-1 0 0,-4 0-1,-1 1-25,0 0-1,0 0 1,0 1-1,0 0 1,0 1-1,0-1 1,-8 6-1,-22 11 54,0 2-1,2 2 0,1 2 1,1 0-1,1 3 0,1 1 1,-40 46-1,65-66 66,0 1-1,1-1 1,0 1-1,1 1 1,0-1-1,0 1 1,1 0 0,1 0-1,0 0 1,0 0-1,1 0 1,1 1-1,-1-1 1,2 1-1,0-1 1,0 1 0,1-1-1,1 1 1,0-1-1,0 0 1,1 1-1,1-1 1,-1-1 0,10 18-1,0-3 146,2 0 1,31 41-1,44 40 401,-51-60-274,-37-44-372,1 1-104,0 1-1,0-1 1,0 0 0,0 0-1,0 0 1,1-1 0,0 1-1,5 2 1,-1 0-754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07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38 2080,'-16'2'12698,"23"-5"-11780,6-1-735,0 1 0,0 0 1,26-1-1,-8 0 118,66-7 48,0 3-1,168 10 0,-159-2 170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17.2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27 298 5472,'1'0'131,"-1"0"1,1-1-1,0 1 0,0 0 1,-1 0-1,1 0 0,0 0 1,-1-1-1,1 1 1,0 0-1,-1 0 0,1-1 1,-1 1-1,1 0 0,0-1 1,-1 1-1,1-1 1,-1 1-1,1-1 0,0 0 1,7-6 1194,-3 4-1155,-1 1 1,0-1-1,0-1 0,0 1 0,-1-1 1,1 1-1,-1-1 0,0 0 1,1 0-1,-2 0 0,1-1 0,-1 1 1,1-1-1,-1 1 0,0-1 0,2-9 1,-3 10-135,0-1 0,0 1 0,0-1 0,-1 1 0,0-1 0,0 1 0,0-1 0,0 1 0,0-1 1,-1 1-1,0-1 0,0 1 0,0-1 0,-1 1 0,0 0 0,1 0 0,-1 0 0,-1 0 0,-3-6 0,6 10-44,-1-1 1,1 0-1,-1 1 0,0-1 0,1 1 0,-1-1 0,0 1 0,1-1 0,-1 1 1,0-1-1,0 1 0,1 0 0,-1-1 0,0 1 0,0 0 0,0 0 1,1 0-1,-1-1 0,0 1 0,0 0 0,0 0 0,0 0 0,1 0 0,-1 1 1,0-1-1,0 0 0,0 0 0,0 0 0,1 1 0,-1-1 0,0 0 0,0 1 1,1-1-1,-1 1 0,0-1 0,1 1 0,-1-1 0,0 1 0,0 0 1,-2 2-18,0 0 1,0 1 0,0-1 0,0 1-1,1-1 1,-3 5 0,-1 4 123,0 0-1,1 0 1,1 0-1,0 0 1,0 1-1,-2 21 1,5-28-10,1-1 0,-1 1-1,1 0 1,0 0 0,1 0 0,-1 0 0,1 0-1,0 0 1,1-1 0,-1 1 0,1 0 0,1-1 0,-1 1-1,1-1 1,-1 0 0,8 9 0,-8-12-32,0 0 0,0 0-1,0 0 1,0 0 0,1-1 0,-1 1 0,1-1 0,-1 0 0,1 1-1,0-1 1,-1 0 0,1-1 0,0 1 0,0 0 0,-1-1 0,1 0 0,5 1-1,0-2 93,0 1 1,0-1-1,0 0 0,14-5 0,-2 0-42,0-1 0,0-1-1,-1-1 1,-1-1 0,35-24 0,-15 5-58,50-50-1,-87 78-38,4-3-70,-1 0 0,1 0 0,-1 0 0,11-5 0,-15 8 48,1 1 0,0 0-1,-1-1 1,1 1-1,0 0 1,-1 0 0,1-1-1,0 1 1,0 0-1,-1 0 1,1 0-1,0 0 1,0 0 0,-1 0-1,1 0 1,0 0-1,0 0 1,-1 0 0,1 1-1,0-1 1,-1 0-1,1 0 1,0 1-1,-1-1 1,1 0 0,0 1-1,-1-1 1,1 1-1,-1-1 1,1 1 0,0-1-1,-1 1 1,1-1-1,-1 1 1,0 0-1,1-1 1,-1 1 0,1-1-1,-1 1 1,0 0-1,0 0 1,1-1 0,-1 1-1,0 0 1,0-1-1,0 1 1,0 1-1,2 6 11,-1 1-1,0 0 1,-1-1-1,-1 16 1,0-15 4,1-1 0,0 0 0,0 1 0,1-1 0,2 11 0,-2-15 30,0-1 0,0 0 0,0 0 0,1 0 0,-1 0 0,1 0 0,-1 0 0,1-1 0,0 1 0,0-1 0,4 5 0,-5-6 6,1 0 0,-1-1 1,0 1-1,1 0 0,-1-1 0,0 1 0,1-1 1,-1 0-1,0 1 0,1-1 0,-1 0 0,1 0 1,-1 0-1,1 0 0,-1 0 0,1 0 0,-1 0 1,1 0-1,-1 0 0,0-1 0,1 1 0,-1-1 0,0 1 1,1-1-1,-1 0 0,0 1 0,2-2 0,4-3 12,0 0 0,-1 0-1,1-1 1,-1 0 0,-1 0-1,1 0 1,7-11-1,14-16-801,-26 33 720,0 1 0,1-1 0,-1 1 0,0-1 0,0 1 0,1-1 0,-1 1 0,0 0 0,0-1 0,0 1 0,0 0 0,2 2 0,1 0 39,8 5-52,-11-7 70,0 0 0,0 0 0,0 0 1,1 0-1,-1 0 0,0-1 0,0 1 0,1 0 0,-1-1 1,1 1-1,-1-1 0,0 1 0,1-1 0,-1 0 0,1 0 1,-1 0-1,1 1 0,-1-1 0,1-1 0,-1 1 0,1 0 1,-1 0-1,1 0 0,-1-1 0,0 1 0,1-1 0,-1 1 1,2-2-1,1 0 54,0 0 1,0 0-1,-1 0 1,1 0-1,-1-1 1,0 0 0,1 0-1,-1 0 1,0 0-1,-1 0 1,5-6-1,1-4-136,12-26 0,-12 24 119,-1 0 19,2-4-148,0 1 0,1 1 0,23-30-1,-29 42 57,-1 1 0,1 0 0,1 0 0,-1 1 0,0-1 0,1 1 0,0 0 0,0 0 0,0 0 0,0 1 0,0 0 0,0 0 0,1 0 0,-1 1 0,1-1 0,-1 1 0,1 1 0,8-1 0,15 2-443,55 8 1,-39 1-3966,-13 2 1576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08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5 4640,'0'0'101,"0"-1"-1,-1 1 1,1-1 0,-1 1-1,1 0 1,0-1 0,-1 1-1,1 0 1,-1 0 0,1-1-1,-1 1 1,1 0 0,-1 0-1,1 0 1,-1 0 0,1-1-1,-1 1 1,1 0 0,-1 0-1,1 0 1,-1 0 0,1 0-1,-1 0 1,0 0 0,1 1-1,-1-1 1,1 0 0,-1 0-1,1 0 1,-1 0 0,1 1-1,-1-1 1,1 0 0,0 0-1,-1 1 1,1-1 0,-1 0 0,1 1-1,0-1 1,-1 1 0,1-1-1,0 0 1,-1 1 0,1-1-1,0 1 1,-1-1 0,1 1-1,0-1 1,0 1 0,0-1-1,0 1 1,0-1 0,-1 1-1,1-1 1,0 1 0,0 0-1,-1 7 393,0-1-1,0 0 0,1 1 1,0 10-1,0 7 353,-21 157 2835,2-24-2275,16-119-1246,2 0 0,5 42 0,-4-76-146,1 0 0,0 0-1,0 0 1,0 0 0,3 6-1,-3-10-170,-1 0 0,1 1 0,-1-1-1,1 0 1,-1 0 0,1 0 0,0 0 0,0 0 0,0 0-1,0 0 1,-1-1 0,1 1 0,0 0 0,0 0-1,1-1 1,-1 1 0,0 0 0,0-1 0,0 1-1,0-1 1,0 0 0,1 1 0,-1-1 0,0 0-1,2 0 1,-1 0-119,-1 0-1,0 0 0,0 0 1,0-1-1,0 1 0,0 0 1,0-1-1,0 1 1,0-1-1,0 1 0,0-1 1,0 0-1,0 1 0,0-1 1,0 0-1,0 0 1,-1 1-1,1-1 0,0 0 1,0 0-1,-1 0 0,1 0 1,-1 0-1,1 0 1,-1 0-1,1 0 0,-1-2 1,2-1-686,11-23-2887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09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71 3648,'-11'-4'11813,"3"56"-10752,-39 184 614,43-217-1465,-1 0 1,-1 0 0,-13 30-1,18-48-184,1 0-1,-1 0 0,1 0 0,-1 1 1,1-1-1,-1 0 0,0 0 1,1 0-1,-1 0 0,0 0 0,0 0 1,0-1-1,0 1 0,0 0 0,0 0 1,0-1-1,0 1 0,0 0 0,0-1 1,0 1-1,0-1 0,-1 0 1,1 1-1,0-1 0,-3 1 0,3-2 17,-1 1 0,0-1 0,0 0 0,0 0 0,0 0 0,0 0 0,1 0 1,-1 0-1,0 0 0,1 0 0,-1 0 0,1-1 0,-1 1 0,1-1 0,0 1 0,0-1 0,-2-3 0,-20-32 87,2-1 1,-26-64 0,29 60-135,16 38 0,-25-62-295,24 56 222,0 1 1,1-1 0,0 1 0,0-1 0,0-13 0,2 21 39,0 0 1,1 0-1,-1-1 1,0 1-1,1 0 1,0 0-1,-1 0 1,1-1-1,0 1 1,0 0-1,0 0 1,0 0-1,1 0 1,2-3-1,-1 2 20,0 0 0,0 0-1,1 1 1,-1-1 0,1 1-1,0-1 1,5-1 0,1 0 17,0 0 0,0 1 0,1 0 0,-1 1 1,0 0-1,12 0 0,-16 2 19,393-12 1788,-331 15-2241,119-12 1,-183 8-106,2 0-588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09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88 105 2816,'-1'-2'292,"1"0"0,0 1 0,0-1 0,-1 1 0,1-1-1,0 0 1,0 0 0,1 1 0,0-11 4094,-1 12-4350,0 0 0,0-1 0,-1 1 0,1 0 0,0 0 0,0 0 0,0 0 0,0 0 0,0 0 0,-1 0 0,1 0 0,0 0 0,0 0 0,0 0 0,0 0 0,0 0 0,-1 0 0,1 0 0,0 0 0,0 0 0,0 0 0,0 0 0,0 0 0,-1 0 0,1 0 0,0 0 0,0 0 0,0 0 0,0 0 0,0 0 0,-1 0 0,1 0 1,0 0-1,0 0 0,0 0 0,0 0 0,0 1 0,0-1 0,-1 0 0,1 0 0,0 0 0,0 0 0,0 0 0,-8 6 363,8-6-228,-8 5 318,-31 23 887,36-26-1314,1 0 0,0 0 0,-1 0 1,1 0-1,0 1 0,1-1 0,-1 1 0,0-1 1,1 1-1,-1 0 0,1 0 0,0 0 0,-1 2 1,2-3-46,0-1 1,0 0-1,0 0 1,0 1-1,0-1 1,0 0-1,0 0 1,1 1-1,-1-1 1,0 0 0,1 0-1,-1 0 1,1 0-1,-1 0 1,1 0-1,0 0 1,-1 1-1,1-2 1,0 1 0,0 0-1,0 0 1,0 0-1,0 0 1,0 0-1,0-1 1,0 1-1,0 0 1,0-1-1,0 1 1,0-1 0,0 0-1,0 1 1,2 0-1,5 1 117,0 0 0,-1-1 0,16 2 0,-21-3-93,10 1 138,0-1 0,0 0 0,0-1-1,0 0 1,15-3 0,-21 2-62,0 0 0,0 0 0,0 0-1,-1 0 1,1-1 0,-1 0 0,1 0-1,-1-1 1,0 1 0,0-1 0,8-8-1,-10 8-69,-1 1 0,0-1 0,0 0 0,0 0 0,0 0-1,0 0 1,-1 0 0,1 0 0,-1 0 0,0 0 0,-1-1 0,1 1-1,-1 0 1,0-1 0,0 1 0,0 0 0,0-1 0,-1 1-1,-1-5 1,2 6-81,-1 0-1,0 0 1,0 0 0,0 0-1,0 0 1,0 0-1,-1 1 1,1-1 0,-1 0-1,0 1 1,0-1-1,1 1 1,-2 0-1,1-1 1,0 1 0,0 0-1,-1 0 1,1 1-1,-1-1 1,0 0 0,0 1-1,1 0 1,-1-1-1,0 1 1,0 0 0,0 1-1,-4-2 1,1 2-113,0 0 1,1 0-1,-1 1 1,1-1-1,-1 1 1,1 0 0,-1 1-1,1-1 1,0 1-1,-1 0 1,1 1-1,0-1 1,0 1-1,-4 3 1,5-3-538,0 0-1,0 0 1,1 1 0,-1-1-1,1 1 1,0 0 0,0 0 0,0 0-1,-4 8 1,1 8-1577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12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0 3552,'0'0'57,"1"0"0,-1 0 1,0 0-1,0 0 0,0 0 0,0 0 1,1 0-1,-1 0 0,0 0 0,0 0 1,0 0-1,1 0 0,-1 0 0,0 0 1,0 0-1,0 0 0,0 0 0,1 1 0,-1-1 1,0 0-1,0 0 0,1 0 229,-1 1-228,0-1-1,0 0 0,0 0 0,0 0 1,0 0-1,0 0 0,0 1 0,0-1 1,1 0-1,-1 0 0,0 0 0,0 0 1,0 1-1,0-1 0,0 0 0,0 0 0,0 0 1,0 0-1,0 1 0,0-1 0,0 0 1,0 0-1,-1 0 0,1 1 0,0-1 1,0 0-1,0 0 0,0 0 0,0 0 1,0 0-1,0 1 0,-1-1 115,1 0-115,-10 13 2107,7-9-1646,-27 34 1990,-42 70 0,-11 44-1060,42-74-835,30-58-537,-7 12 98,2 1 0,1 0 1,-13 44-1,20-48-80,1 1 0,2 1 0,2-1 0,0 1-1,2-1 1,1 1 0,8 56 0,-3-60-12,0 0 0,2 0 0,1 0 0,1-1-1,2 0 1,0-1 0,1 0 0,30 43 0,-34-58-512,0 0 0,0-1 1,1 0-1,10 8 0,7 3-951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12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15 3712,'-3'-15'2181,"6"31"3576,8 21-3341,2 4-1448,19 65 774,-3-9-977,13 116 372,-1-7-98,-15-115-122,-26-90-889,0 0 1,0 0-1,1 0 1,-1 0-1,0 0 0,1 0 1,-1 0-1,1 0 1,-1 0-1,1 0 1,-1 0-1,1-1 0,0 1 1,0 0-1,-1 0 1,2 0-1,-1 0-18,-1-1 0,1 0 1,-1 0-1,1 0 0,-1 0 0,1 0 1,-1 0-1,1 0 0,-1 0 0,0 0 1,1 0-1,-1-1 0,1 1 0,-1 0 1,1 0-1,-1 0 0,1 0 0,-1-1 0,0 1 1,1 0-1,-1 0 0,0-1 0,1 1 1,-1 0-1,1-1 0,2-3 38,1-1 0,-1 1-1,0 0 1,4-10 0,-5 9 4,5-8-31,-1-1-1,0 0 1,-1-1 0,5-22 0,0-2-13,19-55-21,77-173-1,-39 119-887,-41 84-2117,-3 6-6140,-15 41 5692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13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 2912,'14'37'9843,"11"40"-7942,-2-4-1336,69 216 1963,-86-261-2172,0 1 0,-2 0 1,-2 1-1,0 37 0,-18 115 1319,13-161-1522,-1-1 1,0 0 0,-2 0-1,0 0 1,-2-1-1,-13 26 1,14-32-188,-1-1 0,0 0 0,-1 0 0,0 0 0,-1-2 0,-1 1 1,1-1-1,-2 0 0,-19 13 0,-2-4-2409,10-2 640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14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8 4480,'0'-1'97,"0"1"0,0 0 0,-1-1 0,1 1 0,0-1 0,0 1 0,-1 0 0,1-1 0,0 1 1,-1 0-1,1-1 0,0 1 0,-1 0 0,1-1 0,0 1 0,-1 0 0,1 0 0,-1 0 0,1-1 0,0 1 0,-1 0 0,1 0 0,-1 0 1,1 0-1,-1 0 0,0 0 0,1 0-24,0 0 0,-1 0 0,1 0 0,0 0 0,0 0 0,-1 1 0,1-1 0,0 0 0,0 0 0,0 0 1,-1 1-1,1-1 0,0 0 0,0 0 0,0 1 0,0-1 0,-1 0 0,1 0 0,0 1 0,0-1 0,0 0 0,0 1 0,0-1 0,0 0 1,0 0-1,0 1 0,0-1 0,0 0 0,0 1 0,0-1 0,0 0 0,0 0 0,0 1 0,0-1 0,0 0 0,0 1 0,0-1 1,1 0-1,-1 0 0,0 1 0,0-1 0,0 0 0,0 0 0,1 1 0,0 0 165,0 1 0,0-1 0,0 1 1,0-1-1,0 0 0,0 1 0,0-1 0,1 0 0,-1 0 1,1 0-1,-1 0 0,0 0 0,1 0 0,0 0 0,-1-1 0,4 2 1,31 6 590,-22-5-310,146 19 1246,-143-18-1696,-6-3 132,0 1-1,0 1 0,-1 0 0,20 8 1,-27-9-172,0-1 0,-1 1-1,1 0 1,-1-1 0,1 1 0,-1 1 0,0-1 0,0 0 0,0 0 0,0 1 0,0-1 0,0 1 0,-1 0 0,1 0 0,-1-1 0,0 1-1,0 0 1,0 0 0,0 0 0,0 0 0,0 6 0,0 25 10,-1-1 0,-5 47 0,2-43 57,-7 36-87,-34 123 0,38-175 16,-19 85-14,5 2-1,5 1 1,-3 126 0,25 66 661,-5-242-605,-1-28-45,5 38 1,-3-44 174,-1 41 0,-2-58-143,0-7-15,-1 0 0,1 0 1,0 0-1,0 1 0,-1-1 1,1 0-1,-1 0 0,1 0 1,-1 0-1,1 0 0,-1 0 1,0 0-1,1 0 0,-1-1 1,0 1-1,0 0 0,0 0 1,0 0-1,0-1 0,0 1 1,0 0-1,0-1 0,0 1 1,0-1-1,0 0 0,0 1 1,0-1-1,0 0 0,0 1 1,0-1-1,-2 0 0,-6 1 148,1 0-1,0 0 1,-11-2-1,10 1-158,-27-1 8,-63-9-1,11-9-8698,70 15 5378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15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4736,'4'-5'6082,"-4"5"-5956,10 6 2569,-8-4-2331,1 0 0,-1 0 0,0 1 0,0-1 0,3 6 1,0 6 65,0 1 1,-2-1 0,0 1 0,2 26 0,1 7 1,-3-29-298,104 515 2788,-95-467-2414,-4-22-157,-7-40-308,0 0 0,-1 0 0,0 0 0,-1 7 0,1 1 755,5-18-425,4-2-328,-1 0-1,0 0 0,0-1 0,-1 0 0,0 0 1,0-1-1,-1 0 0,0 0 0,4-10 1,-7 13-24,61-114 36,-13 21-92,0 14-136,93-118 0,-59 84-466,-68 91-2407,14-30 0,-23 42 602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26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339 105 3328,'-3'-17'11088,"5"24"-10907,0-1-1,0 0 1,-1 1 0,0-1 0,0 1 0,0 11 0,1 4-93,2 83 600,-3-78-381,-1 0 0,-7 43 0,4-40-103,2-23-73,0 0-1,0 0 0,-1 0 0,1 0 0,-2-1 0,1 1 0,-1 0 0,0-1 1,-5 9-1,8-15-88,-1 1 1,0 0-1,0-1 1,1 1-1,-1 0 1,0-1-1,0 1 1,0-1-1,1 0 1,-1 1 0,0-1-1,0 0 1,0 1-1,0-1 1,0 0-1,0 0 1,0 0-1,0 0 1,0 0-1,0 0 1,0 0-1,0 0 1,0 0-1,0 0 1,1 0-1,-1-1 1,0 1-1,0 0 1,0-1-1,0 1 1,0-1-1,0 1 1,0-2 0,-5-2 60,0 0 1,0 0-1,-7-9 1,5 6-87,-41-35 66,-79-88-1,118 118-120,0-1 0,1-1 0,0 0 0,-8-19 0,14 27-36,0-1-1,1 0 1,0 0 0,0 1-1,0-2 1,1 1 0,0 0-1,1 0 1,0 0-1,0 0 1,2-15 0,-1 18 40,0 0 0,1 0 1,0 0-1,0 0 0,0 0 1,0 0-1,0 0 0,1 1 1,0-1-1,-1 1 0,1-1 0,1 1 1,-1 0-1,0 1 0,1-1 1,-1 0-1,8-3 0,1 0-42,1 0 0,0 1 0,-1 0 0,20-4 0,1 2 208,0 2-1,0 1 1,0 1 0,55 3 0,133 23 166,-146-13-162,-66-8-102,0-2-1009,-1 2 1,15 3-1,-5 2-822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27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67 3232,'3'-41'6880,"-3"41"-6835,0-1 0,0 1 0,0 0 0,0 0 0,0-1-1,0 1 1,0 0 0,0 0 0,-1-1 0,1 1 0,0 0 0,0 0 0,0-1 0,0 1 0,0 0 0,-1 0 0,1 0 0,0-1 0,0 1 0,0 0 0,-1 0 0,1 0 0,0-1 0,0 1 0,0 0 0,-1 0 0,1 0 0,0 0 0,0 0 0,-1 0 0,1 0 0,0 0 0,-1 0-1,1 0 1,0 0 0,0 0 0,-1 0 0,1 0 0,0 0 0,0 0 0,-1 0 0,1 0 0,0 0 0,-1 0 0,1 0 0,0 0 0,0 0 0,-1 0 0,1 1 0,0-1 0,0 0 0,0 0 0,-1 0 0,1 0 0,0 1 0,-16 9 471,15-10-462,-3 4 47,0 0 1,0 0 0,0 1-1,1-1 1,-1 1 0,1 0-1,0-1 1,0 1 0,-3 9-1,0 1 49,1 1 0,-5 21 0,9-30-102,0 1 0,0 0-1,0 0 1,1 0 0,0-1-1,1 1 1,0 0-1,0 0 1,1-1 0,-1 1-1,2-1 1,3 11 0,-4-15 16,-1 1 0,1-1 0,0 0 0,0 0 1,1 0-1,-1 0 0,0 0 0,1 0 0,0 0 0,-1-1 1,1 0-1,0 1 0,1-1 0,-1 0 0,0 0 0,1-1 0,-1 1 1,0-1-1,1 1 0,0-1 0,-1 0 0,1-1 0,0 1 1,0-1-1,-1 1 0,1-1 0,5-1 0,-5 0 16,0 1 0,0-1 0,0-1 0,-1 1 0,1-1 0,0 1 0,-1-1 0,0 0 0,1-1 0,-1 1 0,0 0 0,0-1 0,0 0 0,0 0 0,-1 1 0,1-2 0,-1 1 0,1 0 0,-1 0 0,2-7 0,2 0 37,-2 0 0,1 0 1,-2-1-1,1 0 1,-1 0-1,1-13 0,-3 15-87,0 0-1,-1 0 0,0 0 1,-1 1-1,0-1 0,-1 0 1,1 0-1,-2 0 0,1 1 1,-1-1-1,-5-8 0,7 13-65,-1 0 0,-1 0 0,1 0-1,0 0 1,-1 1 0,0-1-1,0 1 1,0 0 0,0 0 0,0 0-1,-1 0 1,1 1 0,-1-1 0,0 1-1,0 0 1,0 0 0,0 0 0,0 0-1,0 1 1,-1 0 0,1 0 0,0 0-1,-1 0 1,-6 1 0,8 0-96,-1 0 1,0 0-1,1 1 1,-1 0-1,0 0 1,1 0-1,-1 0 1,1 1-1,-6 2 0,7-3-226,0 0 0,1 0 0,-1 1 0,0-1 0,0 0 0,0 1 0,1 0 0,-1-1 0,1 1 0,0 0 0,-1 0 0,1 0 0,0 0 0,0 0 0,0 0 0,0 0 0,0 3 0,-1 14-1983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18.6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264 626 2496,'1'-2'180,"1"1"1,-1-1-1,1 1 0,0-1 0,-1 1 1,1 0-1,11-5 4110,-42 8-1485,16-1-2669,0 2 1,0-1-1,0 2 0,1 0 1,-1 0-1,1 1 1,-22 13-1,20-9-167,0 0 1,1 1-1,0 0 0,1 1 0,-21 23 1,29-28 19,0 0 1,0 0-1,0 0 1,1 1-1,0-1 1,0 1-1,0 0 1,1-1-1,0 1 1,1 0-1,-2 13 1,3-15 67,-1 1-1,1 0 1,1-1-1,-1 1 1,1 0-1,0-1 1,0 1-1,0-1 1,1 1-1,0-1 1,0 0-1,0 0 1,1 0-1,0 0 1,4 6-1,-6-9-18,1 0-1,-1-1 0,0 1 1,1-1-1,-1 1 0,1-1 1,0 1-1,-1-1 0,1 0 1,0 0-1,0 0 0,0 0 1,0 0-1,0 0 0,0-1 1,0 1-1,0-1 0,0 1 1,0-1-1,0 0 0,0 0 1,0 1-1,1-2 0,-1 1 1,0 0-1,0 0 0,0-1 1,4-1-1,3-2 112,0-2 0,-1 1 0,0-1 0,0-1 1,0 0-1,-1 0 0,0 0 0,9-13 0,-9 12-30,1-2-36,3-1 6,-1-1 1,0 0 0,-1-1-1,0 0 1,-1-1 0,-1 1-1,8-21 1,-1-12 10,-3-1 0,-1-1 0,4-64 0,-5-98 80,-11 165-375,-2 1 0,-15-70 0,17 105-31,0 1 0,0 0-1,-1 0 1,-6-13 0,2 13-401,7 8 605,0 0-1,-1 0 0,1 0 0,0 0 0,0 0 0,0 0 0,-1 0 1,1 0-1,0 0 0,0 0 0,0 0 0,-1 0 0,1 0 0,0 0 1,0 0-1,0 0 0,-1 0 0,1 0 0,0 0 0,0 0 0,0 0 1,0 0-1,-1 0 0,1 1 0,0-1 0,0 0 0,0 0 1,0 0-1,-1 0 0,1 2-45,-1 0 0,0-1 1,0 1-1,0 0 0,1-1 1,-1 1-1,1 0 0,0 0 1,-1 2-1,-2 39 126,1 0 1,9 85-1,-5-100-9,21 157 561,-16-150-413,1 1-1,2-2 1,17 41 0,-24-68-145,7 16 140,0 0 1,1 0-1,2-1 0,20 28 1,-31-48-314,0 0 0,-1 0 0,1 0 0,0-1 1,0 1-1,0 0 0,0-1 0,0 1 1,1-1-1,-1 0 0,0 0 0,1 0 0,-1 0 1,1 0-1,-1 0 0,3 0 0,17 4-1185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28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1 5056,'-8'7'6911,"-21"14"-6061,20-13-30,-94 76 1680,87-69-2241,2 0-1,-1 1 0,2 0 1,-14 24-1,6-4-106,3 1-1,1 1 1,2 1 0,1 0-1,2 1 1,2 1 0,2 0-1,-5 64 1,12-85-109,1 0-1,1 1 1,1-1 0,1 0-1,0 0 1,2 0 0,0-1-1,1 1 1,1-1 0,1 0-1,1-1 1,21 35 0,-25-46-186,0 0 0,0 0 0,1-1-1,0 1 1,1-1 0,-1-1 0,1 1 0,11 6 0,-13-9-329,1 0-1,0 0 1,0-1 0,0 0-1,0 0 1,0 0 0,9 1-1,17 0-1393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28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61 3712,'-7'-21'1221,"7"21"-1189,0-1 0,0 1 0,-1-1 0,1 0 0,0 1 0,0-1 0,0 0 0,0 1 0,0-1 0,0 0 0,0 1 0,0-1 0,0 0 0,0 1 0,0-1 0,1 0 0,-1 1 0,0-1 0,0 1 0,1-1 0,-1 0-1,1 0 1,0-1 220,-1 0 6,1 1 0,-1 0 1,1 0-1,-1-1 0,1 1 1,0 0-1,0 0 0,-1 0 0,1-1 1,0 1-1,0 0 0,0 0 1,0 0-1,0 1 0,0-1 1,0 0-1,1 0 0,0 0 0,-1 1-188,-1-1-1,1 1 0,0 0 0,-1 0 0,1-1 0,0 1 1,-1 0-1,1 0 0,0 0 0,-1 0 0,1 0 0,0 0 1,0 0-1,-1 0 0,1 0 0,0 1 0,-1-1 0,1 0 1,0 0-1,-1 1 0,1-1 0,0 0 0,-1 1 0,1-1 0,-1 0 1,1 1-1,-1-1 0,1 1 0,-1-1 0,1 1 0,-1-1 1,1 1-1,-1 0 0,0-1 0,1 1 0,-1-1 0,1 2 1,8 20 575,-1 1 1,-1 0-1,-1 1 1,4 34-1,-2-15-81,40 148 1081,-14-59-762,-31-119-656,0-1 0,1 0-1,9 21 1,-12-32-205,-1-1-1,0 0 1,0 1 0,0-1 0,0 0-1,0 0 1,0 1 0,1-1 0,-1 0-1,0 0 1,0 0 0,0 1-1,1-1 1,-1 0 0,0 0 0,0 0-1,0 1 1,1-1 0,-1 0-1,0 0 1,1 0 0,-1 0 0,0 0-1,0 0 1,1 0 0,-1 0-1,0 1 1,0-1 0,1 0 0,-1 0-1,0 0 1,1 0 0,-1-1-1,0 1 1,1 0 0,-1 0 0,0 0-1,0 0 1,1 0 0,-1 0-1,0 0 1,0 0 0,1-1 0,-1 1-1,0 0 1,0 0 0,1 0 0,-1-1-1,0 1 1,0 0 0,0 0-1,0 0 1,1-1 0,-1 1 0,0 0-1,0 0 1,0-1 0,0 1-1,0 0 1,1-1 0,9-23 474,-7 15-408,41-102 226,-32 77-254,90-284-2482,-80 252-3503,-14 48 3243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29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24 5632,'0'0'155,"-1"-1"0,1 0 0,0 0 0,0 0 0,-1 0 0,1 0 0,0 0 0,0 0 0,0 0 0,0 0 0,0 0 0,0 0 0,0 0 0,0 0 0,0 0 0,1 0 0,-1 0 0,1-1 0,-1 2-54,1-1 0,-1 1 0,1 0-1,0-1 1,-1 1 0,1-1 0,0 1 0,0 0 0,-1 0-1,1-1 1,0 1 0,-1 0 0,1 0 0,0 0 0,0 0-1,0 0 1,-1 0 0,1 0 0,0 0 0,0 0 0,-1 0-1,1 1 1,1-1 0,0 1 17,0 0 0,0-1 0,0 1 0,0 0-1,0 0 1,0 0 0,0 0 0,0 1 0,-1-1 0,1 0 0,0 1 0,-1 0-1,1-1 1,1 4 0,17 29 701,-11-18-435,2 4 10,0 1 1,-1 1 0,-1-1-1,-1 1 1,-1 1 0,4 23-1,2 45 632,-4 0 0,-6 161-1,-8-164-275,-29 148-1,28-204-475,-1-1 1,-21 55-1,22-73-443,0 0 0,-1 0-1,-11 16 1,12-22-517,-1 1-1,1-1 0,-1 0 1,0 0-1,-15 10 1,19-15 89,0 0 1,0 0-1,0 0 0,-1 0 1,1 0-1,-1-1 0,1 0 1,-1 1-1,1-1 0,-1-1 1,0 1-1,1 0 0,-1-1 1,0 0-1,-4 0 0,-23-3-3605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39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 2304,'11'-21'10725,"-10"20"-10378,-1 0-1,0 0 1,1 1 0,-1-1-1,0 0 1,0-1 0,5 11 3530,14 13-2686,2 3-830,-10-5-237,-2 0 1,0 0 0,-1 1 0,10 42 0,-15-51-104,18 69 156,50 156 665,-10-41 0,-32-69 92,-26-120-294,-1-14-271,-1 1-370,4-12 108,-1-3 58,10-21 0,-4 11-34,-2-1 1,8-51-1,-7 30-152,86-338 80,-77 341-440,39-74-1,-54 120-44,-1 0 0,1 0 1,-1 1-1,1-1 0,0 0 0,6-5 0,-8 9 131,0 0 0,0-1 0,-1 1 0,1 0 0,0-1 0,0 1 0,0 0 0,-1 0 0,1 0 0,0 0-1,0 0 1,0 0 0,-1 0 0,1 0 0,0 0 0,0 0 0,0 0 0,-1 0 0,1 1 0,0-1 0,0 0 0,-1 1 0,1-1 0,0 0 0,0 1 0,2 2-1180,10 9-1085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41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 1824,'-18'10'13487,"17"-9"-13140,-4 15 5106,5-16-5391,0 0-1,0 0 1,0 0 0,1 0 0,-1 0 0,0 0 0,0 0-1,0 0 1,14 5 1267,17 1-144,0-3-861,122 19 189,39 27 404,-189-48-917,0-1-1,0 1 0,0-1 1,0 0-1,0 0 0,0 0 1,-1 0-1,1 0 1,0 0-1,0-1 0,0 1 1,0-1-1,4-2 1,-5 2-149,-1 1 1,1-1-1,-1 0 1,0 0-1,1 0 1,-1 0-1,0 0 1,1 0-1,-1-1 1,0 1 0,0 0-1,0-1 1,0 1-1,0 0 1,-1-1-1,1 1 1,0-1-1,-1 0 1,1 1 0,-1-1-1,1-2 1,7-38-9953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42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 4640,'-5'-8'15418,"66"30"-10675,-41-15-4614,0-1-1,0-2 1,0 0-1,1-1 1,29 1 0,33-4-1150,-26 0-3340,-23 0 1865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58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1121 3232,'-11'2'2186,"19"-9"1018,0 1-2466,109-107 4808,-16 13-3781,5-2-931,-94 90-708,38-43 434,-89 114-491,20-29 28,12-19 30,1 0 0,0 0 0,-8 21 0,13-28-59,-1 1 0,1-1 0,0 0 0,0 1 0,1-1 0,-1 1 0,1-1 0,0 1 1,0-1-1,0 1 0,1-1 0,0 1 0,2 7 0,-3-11-46,0-1-1,0 1 1,1-1-1,-1 1 1,0-1-1,0 1 1,1-1-1,-1 1 1,0-1-1,1 1 1,-1-1-1,1 1 1,-1-1-1,0 0 1,1 1-1,-1-1 1,1 0-1,-1 1 1,1-1-1,-1 0 1,1 0-1,-1 0 1,1 1 0,-1-1-1,1 0 1,-1 0-1,1 0 1,0 0-1,-1 0 1,1 0-1,-1 0 1,1 0-1,-1 0 1,1 0-1,-1 0 1,1 0-1,-1 0 1,1-1-1,0 1 1,3-2 60,-1 0 0,1 0 0,-1 0-1,6-5 1,-6 4-35,42-37 345,10-8-309,-16 13-162,-28 25 34,0 0-1,1 0 0,15-9 1,-14 10-74,-10 7-43,0-1 0,0 1 0,1 0 1,6-3-1,-10 10 72,-1 0 1,0 0-1,0 0 0,-3 8 1,-2 4 259,5-11-86,0 1 1,0-1-1,1 1 0,-1-1 0,2 1 0,-1-1 0,1 1 0,-1-1 0,2 1 0,-1-1 0,1 1 0,0-1 1,0 0-1,1 0 0,5 10 0,-6-12-27,1 0-1,0-1 1,-1 1 0,2 0 0,-1-1-1,0 1 1,1-1 0,-1 0 0,1 0-1,0-1 1,0 1 0,0-1 0,0 0-1,1 0 1,-1 0 0,0 0 0,1-1-1,0 0 1,-1 0 0,1 0-1,-1-1 1,6 1 0,-2-1 17,1-1 1,-1 0-1,0-1 0,0 1 1,0-2-1,-1 1 0,1-1 0,0 0 1,9-6-1,7-5-50,31-25-1,-23 16 51,5-9-11,-32 27-87,1-1 0,0 1 0,1-1 0,-1 2 0,1-1 0,0 1 1,0 0-1,0 0 0,9-2 0,-16 5 23,1 1 0,-1 0 0,1 0 0,-1 0 0,1 0-1,-1 0 1,1 0 0,-1 0 0,1 0 0,-1 0 0,1 0 0,-1 0 0,1 0 0,-1 0 0,1 1 0,-1-1 0,1 0 0,-1 0-1,1 1 1,-1-1 0,1 0 0,-1 0 0,0 1 0,1-1 0,-1 0 0,1 1 0,-1-1 0,0 1 0,1-1 0,-1 0-1,0 1 1,0-1 0,1 1 0,-1-1 0,0 1 0,0-1 0,0 1 0,0-1 0,1 1 0,-1-1 0,0 1 0,0-1 0,0 1-1,0-1 1,0 1 0,0-1 0,0 1 0,-1 0 0,-3 28-79,4-29 80,-41 136 304,35-117-173,4-13-12,0 0 0,1 1 1,-2 10-1,5-16 273,0-5-377,-2 4 26,65-90 341,-54 78-407,0-1-1,1 1 1,1 1 0,20-15 0,-32 25 26,19-13-66,0 1 1,0 1 0,37-15 0,-34 22-129,-22 5 177,-1 0 1,1 0-1,-1 0 0,1 0 0,-1 0 0,1 0 0,0 0 1,-1 0-1,1 0 0,-1 0 0,1 0 0,-1 0 0,1 0 0,-1 0 1,1 0-1,-1 1 0,1-1 0,-1 0 0,1 0 0,-1 1 0,1-1 1,-1 0-1,0 1 0,1-1 0,-1 0 0,1 1 0,-1-1 0,0 1 1,1-1-1,-1 0 0,0 1 0,0-1 0,1 1 0,-1-1 0,0 1 1,0-1-1,1 2 0,-2 16-44,2 0 0,6 36-1,-6-49 83,0 0 0,0 0-1,1-1 1,-1 1-1,1 0 1,0-1 0,1 1-1,-1-1 1,1 0-1,0 0 1,0 0 0,0 0-1,1-1 1,-1 1-1,1-1 1,4 4 0,-5-5 10,0-1 1,0 0 0,0 1-1,0-1 1,0 0 0,0-1-1,0 1 1,0 0 0,1-1-1,-1 0 1,0 0 0,0 0 0,0 0-1,1 0 1,-1-1 0,0 1-1,6-3 1,3-1 9,0-1-1,0 0 1,13-9-1,-4 2-6,-2 2 16,0-1 0,33-26 1,27-35-85,-34 31 136,-41 38-157,0-1-1,0 1 1,1 0 0,-1 1-1,9-4 1,-13 5 40,1 1-1,-1 0 1,1-1 0,0 1-1,-1 0 1,1 0 0,0-1-1,-1 1 1,1 0 0,0 0-1,-1 0 1,1 0 0,0 0-1,-1 0 1,1 0 0,0 0-1,-1 0 1,1 0 0,0 1-1,-1-1 1,1 0 0,-1 0-1,1 1 1,0-1-1,-1 0 1,1 1 0,-1-1-1,1 0 1,-1 1 0,1-1-1,-1 1 1,1-1 0,-1 1-1,1-1 1,-1 1 0,0-1-1,1 1 1,-1 0 0,0-1-1,1 1 1,-1-1 0,0 1-1,0 0 1,0-1 0,1 1-1,-1 0 1,0-1 0,0 1-1,0 0 1,0-1 0,0 1-1,0 0 1,-1-1 0,1 2-1,-1 4-26,0 1 0,0-1 0,-1 0 0,1 0 0,-1 0 0,-1 0-1,1 0 1,-7 10 0,-6 16 166,-11 24 30,21-46 63,3-3 351,6-10-238,14-18-139,-3 4-228,8-3-17,1 2 0,0 1-1,50-26 1,-66 39 37,8-5-44,20-8 1,-31 15 9,-1 0 1,1 1 0,0 0-1,-1 0 1,1 0-1,0 0 1,0 1-1,0-1 1,7 2 0,-11-1 28,0 0 1,0 0-1,0 0 1,0 1-1,0-1 1,-1 1-1,1-1 1,0 0-1,0 1 1,0 0 0,0-1-1,0 1 1,-1-1-1,1 1 1,0 0-1,-1 0 1,1-1-1,0 1 1,-1 0-1,1 0 1,-1 0-1,1 0 1,-1 0 0,1 0-1,-1-1 1,0 1-1,0 0 1,1 0-1,-1 0 1,0 0-1,0 0 1,0 0-1,0 2 1,-1 4 89,1 0-1,-1 0 1,0 0 0,-3 7 0,-1 12-149,6-19 93,0 0 1,0 1-1,1-1 1,0 0 0,0 0-1,1 0 1,0-1 0,0 1-1,0-1 1,1 1 0,0-1-1,0 0 1,1 0-1,-1-1 1,1 1 0,1-1-1,7 6 1,-10-9 7,1 0 0,0 0 0,1 0 0,-1-1 1,0 1-1,1-1 0,-1 0 0,0 0 0,1-1 0,-1 1 0,1-1 1,-1 0-1,1 0 0,8-2 0,1 0 20,0-1-1,0-1 1,20-8 0,-16 4-22,0-1 0,-1 0 0,0-2 0,0 0 0,-1-1 0,0 0 0,-1-2 0,20-22 0,-33 33-72,1 0 0,-1 0 1,1 0-1,-1 0 0,0-1 1,0 1-1,-1-1 1,1 0-1,-1 1 0,1-1 1,-1 0-1,0 0 0,-1 0 1,1-4-1,-1 8 33,0 0 1,0 0-1,-1-1 0,1 1 0,0 0 1,0 0-1,-1 0 0,1-1 0,0 1 0,0 0 1,-1 0-1,1 0 0,0 0 0,0 0 0,-1 0 1,1 0-1,0 0 0,-1-1 0,1 1 1,0 0-1,0 0 0,-1 0 0,1 0 0,0 1 1,-1-1-1,1 0 0,0 0 0,0 0 0,-1 0 1,1 0-1,-11 3-129,7-1 118,0-1 1,0 2-1,1-1 0,-1 0 1,1 1-1,0 0 1,-1-1-1,1 1 1,-4 7-1,-1-1-20,2 0 0,-9 16 0,11-16 58,-1 0 0,1 1 0,1 0 1,0-1-1,-3 19 0,5-22 19,0 0 0,1 1 0,0-1 1,0 0-1,0 0 0,1 0 0,0 0 0,0 0 0,0 0 0,5 12 1,-5-17-8,-1 1 1,1-1 0,0 1 0,0-1 0,0 1 0,0-1-1,0 0 1,0 1 0,0-1 0,0 0 0,1 0-1,-1 0 1,0 0 0,1 0 0,-1 0 0,1 0-1,-1 0 1,1-1 0,0 1 0,-1 0 0,1-1-1,-1 1 1,1-1 0,0 0 0,0 0 0,-1 0 0,1 1-1,0-2 1,-1 1 0,1 0 0,0 0 0,1-1-1,5-1 63,0-1-1,0 1 0,-1-2 1,1 1-1,8-7 0,-12 8-102,62-35 92,87-51-9,-131 74-102,0-1-1,-2-1 1,0-1 0,0-1-1,-2-1 1,0 0 0,-2-1 0,21-32-1,107-214-1171,-139 256 1192,29-58-270,45-136-1,-75 192 151,0 0 0,-1 0-1,-1 0 1,0-1 0,-1 1 0,0-23 0,-6 20-356,4 15 487,1 0 1,0 0-1,0-1 1,0 1-1,0 0 1,0 0 0,-1 0-1,1-1 1,0 1-1,0 0 1,0 0-1,-1 0 1,1 0-1,0-1 1,0 1 0,-1 0-1,1 0 1,0 0-1,0 0 1,-1 0-1,1 0 1,0 0-1,0 0 1,-1 0 0,1 0-1,0 0 1,0 0-1,-1 0 1,1 0-1,0 0 1,0 0-1,-1 0 1,1 0 0,0 0-1,-1 0 1,-2 2-4,0-1-1,0 1 1,0-1 0,0 1 0,1 0 0,-1 0 0,1 0 0,-1 1 0,-3 3 0,-22 29-87,21-24 41,-9 11 62,2 2 0,0-1 0,2 2 0,-16 42-1,18-42 5,-57 164 218,58-157-77,2 0 0,1 1 0,1 0 0,0 39 0,5-53-28,1 0 1,1 0-1,1 0 1,6 23-1,-6-34-38,-1 0 0,1 0 0,0 0-1,1 0 1,0 0 0,0-1-1,1 0 1,-1 0 0,2 0-1,-1 0 1,11 9 0,-14-15-43,0 1 1,0-1 0,1 1 0,-1-1-1,1 0 1,-1 0 0,1 0 0,-1 0-1,1-1 1,-1 1 0,1-1-1,0 1 1,4-1 0,-2 0-20,1-1 0,-1 1 1,1-1-1,-1 0 0,0-1 0,7-2 0,2-2-30,0 0 0,0-2 0,22-15 0,-6 4 10,-22 15-113,1-1 0,-1 0-1,12-12 1,-18 17-136,-2 3 93,-3 7 36,-29 71 442,29-69-134,-1 0 0,2 1 1,-1-1-1,0 25 0,3-37-172,0 1-1,0-1 1,0 1-1,0-1 1,0 1 0,0-1-1,0 0 1,0 1-1,0-1 1,0 1-1,0-1 1,0 1 0,1-1-1,-1 0 1,0 1-1,0-1 1,0 1 0,1-1-1,-1 0 1,0 1-1,0-1 1,1 0 0,-1 1-1,0-1 1,1 0-1,-1 0 1,0 1 0,1-1-1,0 0 4,0 0 0,-1 0-1,1 0 1,0 0 0,0 0-1,-1 0 1,1 0 0,0 0-1,0-1 1,-1 1 0,1 0 0,0 0-1,-1-1 1,1 1 0,0-1-1,28-22 241,-22 17-249,19-14-23,1 0 1,0 2 0,1 0-1,1 3 1,1 0 0,0 2-1,49-15 1,-77 27-20,1 1 0,-1-1 0,0 1 0,1 0 0,-1 0 0,0 0 0,1 0-1,-1 0 1,1 0 0,-1 1 0,0-1 0,4 2 0,-5-1 21,-1-1 0,1 0 0,0 1 0,0-1-1,-1 1 1,1 0 0,0-1 0,-1 1 0,1 0 0,-1-1 0,1 1-1,-1 0 1,1 0 0,-1-1 0,1 1 0,-1 0 0,0 0 0,1 0-1,-1 0 1,0-1 0,0 1 0,1 0 0,-1 0 0,0 0 0,0 0-1,0 0 1,0 0 0,-1 0 0,1 0 0,0-1 0,0 1-1,0 0 1,-1 0 0,1 0 0,0 0 0,-1-1 0,0 2 0,-5 14 26,1 0 0,0 1 0,-2 19 0,6-35 1,1 0 1,0-1 0,0 1-1,0-1 1,0 1 0,0 0-1,0-1 1,0 1 0,0-1 0,0 1-1,0 0 1,0-1 0,1 1-1,-1-1 1,0 1 0,0-1-1,1 1 1,-1 0 0,0-1 0,1 1-1,-1-1 1,0 1 0,1-1-1,-1 0 1,1 1 0,-1-1-1,0 1 1,1-1 0,-1 0-1,1 1 1,0-1 0,-1 0 0,1 0-1,-1 1 1,1-1 0,-1 0-1,1 0 1,0 0 0,-1 0-1,1 0 1,-1 0 0,1 0-1,0 0 1,-1 0 0,1 0 0,-1 0-1,1 0 1,0 0 0,0-1-1,4 0 3,0 0-1,0 0 0,0-1 1,9-4-1,42-26-9,-38 20-87,34-15 0,-49 25 40,0 1 1,-1 1-1,1-1 1,0 0-1,0 1 0,5-1 1,-8 1 24,0 0 0,0 0 0,1 0 0,-1 0 0,0 0 0,0 0 0,1 0 0,-1 0 0,0 0 0,0 1-1,0-1 1,1 0 0,-1 0 0,0 0 0,0 0 0,0 0 0,1 0 0,-1 0 0,0 1 0,0-1 0,0 0 0,0 0 0,0 0 0,1 1 0,-1-1 0,0 0 0,0 0 0,0 0 0,0 1 0,0-1 0,0 0 0,0 0 0,0 0 0,0 1-1,0-1 1,0 0 0,0 0 0,0 1 0,0-1 0,0 0 0,-2 10-26,2-9-6,-11 25 0,9-23 72,0 0 0,0 1 1,1-1-1,-1 1 0,1-1 0,0 1 0,-1 7 0,2-11-18,0 1 1,1-1-1,-1 1 0,0-1 0,0 0 0,0 1 0,1-1 0,-1 0 1,0 1-1,0-1 0,1 0 0,-1 1 0,0-1 0,0 0 0,1 0 0,-1 1 1,1-1-1,-1 0 0,0 0 0,1 1 0,-1-1 0,0 0 0,1 0 1,-1 0-1,1 0 0,-1 0 0,0 0 0,1 0 0,-1 0 0,1 0 1,-1 0-1,1 0 0,-1 0 0,0 0 0,1 0 0,-1 0 0,1 0 1,-1 0-1,1-1 0,19-4 85,-18 5-78,53-21 124,-32 11-316,25-6 1,-47 16 153,0-1 1,0 1 0,0 0 0,1 0-1,-1-1 1,0 1 0,0 0-1,0 0 1,0 0 0,0 0 0,1 0-1,-1 0 1,0 1 0,0-1 0,0 0-1,0 0 1,0 1 0,0-1-1,0 1 1,0-1 0,0 1 0,0-1-1,0 1 1,1 1 0,-1-1 5,0 1 1,0 0-1,0 0 1,0 0-1,0-1 0,-1 1 1,1 0-1,-1 0 1,1 0-1,-1 0 1,0 0-1,0 0 0,0 0 1,0 2-1,0 1-30,0 2 56,0 0 0,0 0 0,3 10 0,-3-16 2,0 0 0,0 1-1,1-1 1,-1 0-1,1 0 1,-1 0-1,1 1 1,-1-1-1,1 0 1,0 0-1,-1 0 1,1 0 0,0 0-1,0 0 1,0 0-1,0 0 1,0 0-1,0-1 1,0 1-1,0 0 1,0-1-1,0 1 1,0 0 0,1-1-1,1 1 1,2 0 11,0-1 1,0 0-1,0 0 1,1 0-1,-1-1 1,0 1-1,6-2 1,36-12 3,-36 10-64,17-5-163,-1 0 0,-1-2 0,35-19 0,-59 28 108,1 1 0,0-1 1,0 0-1,-1 0 0,1 0 1,-1 0-1,0-1 0,1 1 1,-1-1-1,0 1 0,0-1 1,-1 0-1,3-3 0,-4 5 70,0 1-1,1-1 0,-1 1 1,0-1-1,0 1 0,0-1 0,0 1 1,1-1-1,-1 1 0,0-1 1,0 1-1,0-1 0,0 1 1,0-1-1,0 0 0,0 1 1,-1-1-1,1 1 0,0-1 0,0 1 1,0-1-1,0 1 0,-1-1 1,1 1-1,0-1 0,-1 1 1,1-1-1,0 1 0,-1 0 0,1-1 1,0 1-1,-1-1 0,1 1 1,-1 0-1,1-1 0,-1 1 1,1 0-1,-1 0 0,1-1 1,-1 1-1,-3-1-50,1 0 0,-1 0 0,0 1 1,1-1-1,-1 1 0,-4 0 0,-8 1 0,0 1-1,1 0 0,0 1 0,-1 0 0,-17 8 1,0 1 66,-41 23 0,62-28 75,0 0-1,1 1 1,0 1-1,-13 12 1,10-8 314,38-29 329,40-20-1,-41 23-737,11-6-449,-34 19 469,0 0 0,0 0 0,0 0 0,0 0 1,0 0-1,1-1 0,-1 1 0,0 0 0,0 0 0,0 0 0,1 0 0,-1 0 0,0 0 0,0 0 0,0 0 0,1 0 0,-1 0 0,0 0 0,0-1 0,0 1 0,1 0 0,-1 0 0,0 1 0,0-1 0,0 0 0,1 0 0,-1 0 0,0 0 0,0 0 0,0 0 0,1 0 0,-1 0 0,0 0 1,0 0-1,0 0 0,1 1 0,-1-1 0,0 0 0,0 0 0,0 0 0,0 0 0,0 0 0,1 1 0,-1-1 0,0 0 0,0 0 0,0 0 0,0 1 0,0-1 0,0 0 0,0 0 0,0 0 0,0 1 0,0-1 0,0 0 0,0 0 0,0 0 0,0 1 0,0-1 0,0 0 0,0 0 1,0 1-1,0-1 0,0 0 0,0 0 0,0 0 0,0 1 0,0-1 0,-8 16-147,7-13 93,-39 83 26,11-22 182,-54 87 0,-128 136 316,63-115-246,139-162-203,-1 2 137,-1 0 0,0-1 1,-1 0-1,0 0 0,-20 11 0,30-20-94,0 0-1,-1-1 0,1 0 1,-1 0-1,1 0 0,-1 0 0,1 0 1,-5 0-1,6-1-39,1 0 1,-1 0-1,0 0 0,1 0 1,-1 0-1,0-1 0,1 1 1,-1 0-1,1-1 0,-1 1 1,0 0-1,1-1 0,-1 1 1,1-1-1,-1 1 0,1-1 1,0 1-1,-1-1 0,1 1 1,-1-1-1,1 1 0,0-1 1,-1 1-1,1-1 0,0 0 1,0 1-1,-1-1 0,1 0 1,0 1-1,0-1 0,0 0 1,0 1-1,0-1 0,0-1 1,0-4 23,1-1 0,-1 1 0,1-1 1,0 1-1,1-1 0,0 1 0,0 0 0,0 0 1,1 0-1,5-10 0,-6 12-26,20-36-1020,1 2 1,35-43 0,-29 41-1321,5-4 276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58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9 7968,'-26'-8'3616,"13"11"-3136,8 2-704,5 6 32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50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72 1248,'0'0'88,"0"0"1,1 0-1,-1 0 0,1-1 1,-1 1-1,0 0 0,1 0 1,-1 0-1,1 0 0,-1 0 1,0-1-1,1 1 1,-1 0-1,0 0 0,1-1 1,-1 1-1,0 0 0,0 0 1,1-1-1,-1 1 0,0 0 1,0-1-1,1 1 0,-1 0 1,0-1-1,0 1 0,0-1 1,0 1-1,1-1 1,10-9 2766,-8 6-1247,-7 5-680,-1 2-692,0-2 0,0 1-1,0-1 1,-11 2 0,3-1 15,-10 4 101,1 1 0,-1 1 0,1 1 0,0 1 0,1 1 0,-30 20 0,40-23-252,1-1 0,1 1 1,-1 1-1,2 0 1,-1 0-1,1 0 1,0 1-1,-11 19 1,15-22-80,1 0 0,-1 1 0,1-1 0,0 1 0,1-1 1,0 1-1,0 0 0,1 0 0,0 0 0,0 0 0,1 0 0,0 0 1,0 0-1,2 11 0,-1-16 28,0-1 0,-1 0 0,1 1 0,0-1 1,1 1-1,-1-1 0,0 0 0,1 0 0,-1 0 0,4 4 0,-4-5-29,0 0-1,0 0 0,-1-1 1,1 1-1,0 0 0,0-1 1,0 1-1,0 0 0,1-1 1,-1 0-1,0 1 0,0-1 1,0 1-1,0-1 0,0 0 1,0 0-1,1 0 0,-1 0 1,0 0-1,0 0 1,0 0-1,1 0 0,-1 0 1,2-1-1,6-4 81,-1 0 0,1-1 0,-1 0 0,0 0 1,12-14-1,-13 14-56,67-67 335,37-33-278,-35 30 187,-76 76-304,0 0 1,0 0-1,0 0 0,1-1 0,-1 1 0,0 0 0,0 0 1,1 0-1,-1 0 0,0-1 0,0 1 0,0 0 1,0 0-1,1 0 0,-1-1 0,0 1 0,0 0 1,0 0-1,0-1 0,0 1 0,0 0 0,0 0 0,1-1 1,-1 1-1,0 0 0,0 0 0,0-1 0,0 1 1,0 0-1,0 0 0,0-1 0,0 1 0,-1 0 0,1 0 1,0-1-1,0 1 0,0 0 0,0 0 0,0-1 1,0 1-1,0 0 0,0 0 0,-1-1 0,1 1 1,0 0-1,0 0 0,0 0 0,-1 0 0,1-1 0,0 1 1,0 0-1,0 0 0,-1 0 0,1 0 0,-1-1-18,0 1 0,0 0 0,0 0 0,0 0 0,0 0 0,0 0 0,0 0 0,0 0 0,0 0 0,0 1 0,0-1 0,-2 1 0,-3 2 117,0 0 1,0 0-1,0 1 0,0 0 0,1 0 0,0 1 1,0-1-1,0 1 0,-5 6 0,8-8-4,0 0-1,0 0 1,-1-1-1,1 1 1,-1-1-1,-3 3 0,-2 5-50,1 0 0,-1 0 0,-6 13 0,-5 12-47,1 0-1,2 1 0,-14 50 0,14-41 62,-27 99 178,-13 36 547,11-73 33,42-103-563,4-5 64,7-11 105,80-75-97,-7 10-317,-14 14-48,160-190-20,-22-21-93,-164 217 163,-30 39-139,-10 18 116,-1 0-1,0-1 1,1 1-1,-1 0 0,0-1 1,0 1-1,1 0 1,-1-1-1,0 1 1,0-1-1,0 1 0,1 0 1,-1-1-1,0 1 1,0-1-1,0 1 1,0-1-1,0 1 0,0 0 1,0-1-1,0 1 1,0-1-1,0 1 1,0-1-1,0 1 0,0-1 1,0 1-1,-1-1 1,0 1-13,1 1 0,-1-1 0,0 1 0,0 0 0,0-1 0,1 1 0,-1 0 0,0 0 1,1 0-1,-1-1 0,1 1 0,-1 0 0,1 0 0,-1 0 0,0 1 0,-4 7-119,-6 6 153,1-1 0,0 1 0,-11 23 0,11-14 173,0 1 0,2 0 1,1 0-1,0 0 0,2 1 1,1 0-1,-1 38 0,5-62-120,0-1 0,0 1-1,1 0 1,-1 0 0,0-1-1,1 1 1,-1 0 0,1-1-1,-1 1 1,1 0 0,0-1-1,1 3 1,-2-4-32,0 0 0,1 1-1,-1-1 1,0 0 0,1 0 0,-1 1-1,0-1 1,0 0 0,1 0 0,-1 0-1,0 0 1,1 1 0,-1-1 0,0 0-1,1 0 1,-1 0 0,0 0 0,1 0 0,-1 0-1,1 0 1,-1 0 0,0 0 0,1 0-1,-1 0 1,1 0 17,0-1-1,0 1 0,0-1 1,0 1-1,0-1 1,-1 1-1,1-1 1,0 0-1,0 1 1,-1-1-1,1 0 0,0 0 1,0 0-1,53-84 427,1-4-245,49-42-643,-97 123 450,3-5-724,-12 13 259,-7 6 147,6-2 324,-1 0 0,1 0-1,-1 0 1,1 1 0,0-1-1,1 1 1,-1 0-1,1-1 1,-2 7 0,-2 6 263,-5 24 0,9-33-219,0-1 0,1 0-1,0 1 1,0-1 0,1 1-1,0-1 1,0 1 0,1-1 0,1 9-1,-2-16-44,0 1 0,0 0 0,1-1 0,-1 1 0,0 0 0,0-1 0,1 1 0,-1 0 0,0-1 0,1 1 0,-1 0 0,1-1 0,-1 1 0,1-1 0,-1 1 0,1-1 0,-1 1 0,1-1 0,0 0-1,-1 1 1,1-1 0,0 0 0,-1 1 0,1-1 0,0 0 0,-1 0 0,1 1 0,0-1 0,-1 0 0,1 0 0,0 0 0,-1 0 0,1 0 0,0 0 0,0 0 0,-1 0 0,1-1 0,0 1 0,-1 0 0,1 0 0,0 0 0,-1-1-1,2 0 1,4-2 58,1 0-1,-2 0 1,12-9-1,-8 6-14,21-13-125,1 2 0,0 1 1,2 1-1,-1 2 0,2 1 1,0 2-1,44-8 0,-72 17 45,31-4-30,51-3 1,-76 5 64,-12 3-5,1 0 1,0-1-1,0 1 0,0 0 1,-1 0-1,1-1 0,0 1 1,0 0-1,0 0 0,0 0 1,-1 0-1,1 0 0,0 0 1,0 0-1,0 1 0,1-1 1,-1 1-55,-8-5-202,3 3 192,0 0 0,0 1 0,0 0 0,-1 0 0,1 0 0,0 0-1,0 1 1,0 0 0,0 0 0,-5 1 0,-12 3-95,-7 0 53,-1 2-1,-32 13 0,35-10 46,-44 26 0,60-29 57,0 0 0,1 0 1,0 0-1,0 1 0,1 1 0,-14 16 0,19-21-3,1 0 0,0 0 0,-1 0 0,1 1 0,1-1 0,-1 1 0,1-1 0,-1 1 0,2-1 0,-1 1-1,0 5 1,1-8 11,0 0 0,0 0-1,0 0 1,0 0 0,0-1-1,0 1 1,1 0 0,-1 0-1,1 0 1,0 0-1,-1-1 1,1 1 0,0 0-1,0-1 1,0 1 0,0-1-1,0 1 1,1-1 0,-1 1-1,0-1 1,1 0 0,-1 0-1,1 1 1,-1-1-1,1 0 1,-1 0 0,1-1-1,0 1 1,0 0 0,-1-1-1,4 2 1,0-2 19,0 1-1,0-1 1,-1 1 0,1-2 0,0 1-1,0 0 1,0-1 0,-1 0-1,1 0 1,0 0 0,8-4 0,-1 0 4,-1-1 1,0 0 0,15-10 0,2-6-38,-1-1 0,-1-2 1,-2 0-1,0-1 0,27-40 0,-42 55-366,-5 10-66,-3 17-206,-2-1 653,1 18-117,-1-16 149,0-1 0,2 0 1,0 0-1,0 0 1,2 0-1,8 28 0,-11-41-6,1-1-1,1 0 1,-1 1-1,0-1 1,1 0-1,-1 1 1,1-1-1,-1 0 1,1 0-1,0-1 1,0 1-1,3 2 1,-4-4-21,0 1 1,0 0-1,0-1 1,0 1 0,0-1-1,0 0 1,1 1-1,-1-1 1,0 0 0,0 0-1,1 0 1,-1 0-1,0 0 1,0 0 0,0 0-1,1 0 1,-1 0 0,0 0-1,0-1 1,0 1-1,1-1 1,-1 1 0,0-1-1,0 1 1,0-1-1,0 0 1,2-1 0,3-3 30,0 0 0,0-1 0,-1 0 0,1 0-1,5-10 1,23-39 41,-12 17-84,105-159-382,-112 179-194,-14 18 545,-1 0 0,0-1 1,0 1-1,0 0 0,0 0 1,0 0-1,1 0 0,-1 0 1,0 0-1,0-1 0,0 1 1,0 0-1,1 0 0,-1 0 1,0 0-1,0 0 0,0 0 1,0 0-1,1 0 0,-1 0 1,0 0-1,0 0 0,0 0 1,1 0-1,-1 0 0,0 0 1,0 0-1,0 0 0,1 0 0,-1 0 1,0 0-1,1 12-226,-53 210 41,51-219 216,-10 26 182,11-28-173,-1 1-1,1-1 1,-1 0 0,0 0 0,0 0-1,1 0 1,-1 0 0,0 0-1,0 0 1,0 0 0,0 0-1,0 0 1,-1 0 0,1-1-1,0 1 1,0 0 0,-2 0-1,2-1-7,0 0-1,0 0 0,0 0 1,1 0-1,-1 0 0,0 0 1,0-1-1,0 1 0,0 0 1,1 0-1,-1-1 0,0 1 1,0 0-1,1-1 0,-1 1 1,0-1-1,0 1 0,1-1 1,-1 1-1,0-1 0,0-1 1,-13-15-268,11 12 20,-33-45-1250,18 23 731,32 49-155,-9-17 947,0-1-1,0 0 0,0 0 1,1-1-1,-1 0 0,1 0 0,0 0 1,0 0-1,0-1 0,0 0 1,0 0-1,1-1 0,-1 0 0,0 0 1,1 0-1,8-1 0,5 0 172,0-1-1,0-1 0,38-9 1,-19 0 254,43-19 0,-44 16-371,-20 7-87,-1-1 1,0 0 0,0-2-1,-1 0 1,0 0-1,28-26 1,-40 33 35,0-1-1,0 1 1,1 0 0,6-4-1,-11 7-40,0 0-1,0 0 0,0 0 1,0 0-1,0 0 0,0 0 1,0 0-1,0 0 0,0 0 1,0 0-1,1 0 0,-1 0 1,0 0-1,0 0 0,0 0 1,0 0-1,0 0 0,0 0 0,0 0 1,0 0-1,0 0 0,1 0 1,-1 0-1,0 0 0,0 0 1,0 0-1,0 0 0,0 0 1,0 0-1,0 0 0,0 0 1,0 0-1,0 0 0,1 0 1,-1 0-1,0 0 0,0 0 1,0 0-1,0 1 0,0-1 1,0 0-1,0 0 0,0 0 1,0 0-1,0 0 0,0 0 1,0 0-1,0 0 0,0 0 1,0 1-1,0-1 0,0 0 1,0 0-1,0 0 0,0 0 1,0 0-1,0 0 0,0 0 1,0 0-1,0 0 0,0 1 1,0-1-1,0 0 0,0 0 1,0 0-1,0 0 0,-9 17 1,4-11 82,0 2 1,1-1-1,0 0 1,0 1-1,1 0 1,0-1-1,1 1 1,-1 1-1,1-1 0,1 0 1,0 0-1,0 1 1,1-1-1,0 1 1,0-1-1,1 0 1,2 13-1,-3-21-68,0 1 0,0-1-1,1 1 1,-1-1 0,0 1 0,0-1 0,1 1-1,-1-1 1,1 0 0,-1 1 0,0-1-1,1 0 1,-1 1 0,1-1 0,-1 0 0,0 1-1,1-1 1,-1 0 0,1 0 0,-1 1 0,1-1-1,0 0 1,-1 0 0,1 0 0,-1 0-1,1 0 1,-1 0 0,1 0 0,-1 0 0,1 0-1,-1 0 1,1 0 0,-1 0 0,1 0 0,0 0-1,-1 0 1,1-1 0,-1 1 0,1 0 0,26-12 71,-21 9-81,2-1 20,0 0 0,-1-1 0,1-1 1,-1 1-1,12-13 0,-11 10 7,1 0 0,14-10 0,-17 15-35,54-33-202,-52 32 174,0 1 1,1-1-1,-1 1 1,1 1-1,15-3 0,-7 2-55,-14 5 21,-2-2-59,-3 1-115,1-1 74,0 1 1,0-1-1,0 1 1,-1-1-1,1 1 0,0 0 1,0 0-1,0-1 0,-1 3 1,-2 0-1337,2-2 750,0 0-1,0 1 1,0-1 0,-4 1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53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391 762 3488,'0'0'72,"-1"0"0,0 1 0,1-1 0,-1 0 1,1 0-1,-1 0 0,1 1 0,-1-1 0,1 0 0,-1 1 1,1-1-1,-1 0 0,1 1 0,-1-1 0,1 1 0,-1-1 0,1 0 1,0 1-1,-1-1 0,1 1 0,0 0 0,-1-1 0,1 1 0,0-1 1,-1 2-1,-5 20 1230,0-1 256,-21 36 1204,-100 239 1500,-3-13-1953,102-218-1596,18-39-104,-17 30-1,27-55-552,0 0-1,-1 0 0,1-1 1,-1 1-1,1 0 0,-1 0 1,1-1-1,-1 1 0,1 0 0,-1-1 1,1 1-1,-1 0 0,0-1 1,0 1-1,1-1 0,-1 1 1,0-1-1,0 1 0,0-1 0,0 0-28,1 0 1,-1-1-1,1 1 0,0 0 0,-1-1 0,1 1 0,0 0 0,-1-1 0,1 1 0,0-1 0,0 1 0,0 0 0,-1-1 0,1 1 0,0-1 0,0 1 0,0-1 0,0 1 0,0-1 1,0 1-1,0-1 0,0 1 0,0-2 0,1-37 228,6 0-135,17-57 1,-4 22-213,42-157-68,-50 197 80,2 2-1,1-1 1,1 2-1,2 0 1,1 1-1,2 1 1,0 0-1,2 2 1,45-41-1,-64 64 95,0 0 0,0 1 0,1 0-1,0 0 1,-1 0 0,1 0 0,0 1 0,0 0 0,1 0 0,-1 0-1,0 1 1,10-2 0,-12 3-8,0-1 0,-1 1 0,1 0 0,0 1 0,-1-1 0,1 0 0,-1 1 0,1-1 0,0 1 0,-1 0 0,1 0 0,-1 0-1,0 0 1,1 1 0,-1-1 0,0 0 0,0 1 0,0 0 0,0-1 0,0 1 0,0 0 0,0 0 0,-1 0 0,1 0 0,-1 1 0,1-1 0,1 4 0,0 2 28,0 0 0,0 1 0,-1-1 0,0 0 0,0 1 1,-1-1-1,0 1 0,-1-1 0,0 1 0,0 0 0,-1-1 1,0 1-1,-4 16 0,1-12 43,0-1-1,-1 0 1,0 0-1,-1 0 1,0 0 0,-1-1-1,0 0 1,-12 14 0,18-23-43,-1-1-1,0 1 1,1-1 0,-1 1 0,0-1 0,0 1 0,1-1 0,-1 0-1,0 0 1,0 0 0,-1 0 0,1-1 0,0 1 0,0 0 0,-3-1 0,4 1-24,0-1 1,1 0 0,-1-1 0,0 1 0,0 0 0,0 0 0,0 0 0,0 0-1,0-1 1,0 1 0,1 0 0,-1-1 0,0 1 0,0-1 0,0 1 0,1-1-1,-1 1 1,0-1 0,1 0 0,-1 1 0,0-1 0,1 0 0,-1 1 0,1-1-1,-1 0 1,1 0 0,-1 0 0,1 1 0,0-1 0,-1 0 0,1 0-1,0 0 1,0 0 0,0 0 0,-1-1 0,1-1-63,0 0 1,0 1-1,1-1 1,-1 1-1,1-1 1,-1 1-1,1-1 1,0 1-1,0-1 1,0 1-1,0 0 1,0-1-1,0 1 1,1 0-1,-1 0 1,1 0-1,-1 0 1,1 0-1,0 0 1,4-2-1,2-4-221,2 1-1,-1 1 1,14-7-1,17-6 77,1 1 1,58-15-1,-47 16 168,1 1-16,76-15 0,-118 31 524,-20 6-46,3-2-401,-23 13 340,8-4-147,-30 22 0,46-31-203,0 0-1,0 1 1,0 0 0,1 0 0,-1 0-1,1 0 1,1 1 0,-1 0 0,1 0-1,-4 8 1,6-11 6,0 0 0,0 0 1,1 0-1,-1 0 0,1 1 0,0-1 1,0 3-1,0-5-5,0 0 0,0 0 0,0 0 0,0 0 0,0 0 0,0 0 0,1 0 0,-1 0 0,0 0 0,1-1 0,-1 1 0,0 0 0,1 0 0,-1 0 0,1-1 1,0 1-1,-1 0 0,1 0 0,-1-1 0,1 1 0,0-1 0,0 1 0,-1 0 0,1-1 0,0 0 0,1 1 0,0 0-4,0-1-1,0 0 1,0 0-1,0 0 1,0 0 0,0 0-1,0 0 1,-1 0 0,1-1-1,0 1 1,0-1-1,0 1 1,2-2 0,24-13 173,-24 13-149,26-16 58,-1-1-1,31-27 1,-48 35-179,0 0 0,-1-1-1,0 0 1,-1-1 0,0 0 0,15-27 0,-25 40 65,0 0 0,0 0 1,1-1-1,-1 1 0,0 0 1,0 0-1,0 0 0,0 0 1,0-1-1,1 1 1,-1 0-1,0 0 0,0-1 1,0 1-1,0 0 0,0 0 1,0 0-1,0-1 0,0 1 1,0 0-1,0 0 0,0-1 1,0 1-1,0 0 0,0 0 1,0-1-1,0 1 1,0 0-1,0 0 0,0-1 1,-1 1-1,1 0 0,-7 3-219,-12 13 44,15-11 180,0-1 0,0 0 0,0 1 1,1 0-1,0 0 0,0 0 0,0 0 0,1 1 0,0-1 0,-3 10 0,5-13 16,-1 1 0,1-1 0,0 0 0,-1 1 0,1-1 0,0 0 0,1 1 1,-1-1-1,0 0 0,1 1 0,-1-1 0,1 0 0,0 0 0,-1 1 0,1-1 0,0 0 0,1 0 0,-1 0 0,0 0 0,0 0 0,1 0 0,-1-1 1,1 1-1,0 0 0,0-1 0,-1 1 0,1-1 0,0 1 0,2 0 0,4 2 57,-1-1-1,1 0 1,-1 0 0,1-1 0,0 0-1,0 0 1,0 0 0,0-1 0,1-1-1,-1 1 1,0-1 0,0-1 0,9-1-1,2-1 12,1-1 0,-1-1 0,-1-1-1,26-11 1,-22 6-108,0-2-1,0 0 1,20-17 0,-31 21-47,-1 1 89,-9 7-9,0 0 0,-1 0 1,1 0-1,0 0 0,0 0 1,0 1-1,0-1 0,1 0 1,-1 0-1,0 1 0,0-1 1,0 1-1,1-1 0,-1 1 1,0-1-1,0 1 0,1 0 1,-1 0-1,0-1 0,3 1 1,14 2-348,-17-2 337,0 0 1,0 0-1,0 0 0,0 0 1,0 0-1,0 0 1,0 0-1,0 0 0,0 1 1,-1-1-1,1 0 0,0 0 1,0 1-1,0-1 0,0 1 1,0-1-1,0 1 1,0-1-1,-1 1 0,1 0 1,0-1-1,0 1 0,-1 0 1,1-1-1,0 1 0,-1 0 1,1 0-1,-1 0 1,1 0-1,0 1 0,0 1 3,0 1-1,0 0 0,-1-1 1,1 1-1,-1 0 1,1-1-1,-1 1 0,0 0 1,-1 0-1,1-1 1,-1 1-1,1 0 0,-3 6 1,1-3 35,1 0-1,-1 0 1,1 8 0,1-13-26,0 1-1,1-1 1,-1 0-1,0 1 1,1-1-1,-1 0 1,1 1 0,0-1-1,0 0 1,0 0-1,0 0 1,0 0-1,3 3 1,-3-3 5,0-1 0,1 0 0,-1 0 0,1 0 0,-1 1 0,1-2 0,0 1 0,-1 0 0,1 0 0,0 0 0,0-1 0,0 1-1,-1-1 1,1 0 0,0 1 0,0-1 0,0 0 0,2 0 0,5-1 79,0 1-1,14-4 0,-22 4-69,26-6 48,-1-1 1,-1-1 0,1-2 0,-1 0-1,-1-2 1,0 0 0,0-2 0,26-20 0,-39 25-60,0 0 1,-1-1 0,0-1 0,0 0 0,-1 0 0,9-14 0,-3 2-2,-1 0 1,15-34-1,14-53 5,-40 101-10,73-208-85,-61 172-163,18-86 0,-33 129 208,1 0 1,-1 1-1,1-1 0,-1 0 0,0 0 1,0 0-1,0 0 0,0 1 1,0-1-1,-1 0 0,1 0 1,-1-3-1,0 5 25,1-1 1,0 1 0,0 0-1,0 0 1,-1 0-1,1 0 1,0-1-1,0 1 1,0 0-1,-1 0 1,1 0-1,0 0 1,0 0 0,-1 0-1,1 0 1,0 0-1,0-1 1,-1 1-1,1 0 1,0 0-1,0 0 1,-1 0-1,1 0 1,0 0 0,0 1-1,-1-1 1,1 0-1,0 0 1,-1 0-1,-12 9-134,7-3 107,0 0 0,1 0 0,0 0-1,1 1 1,0 0 0,0 0 0,-5 12-1,-17 56-59,16-44 116,-14 50 25,4 0 0,-15 134 0,33-196-5,0-1 1,2 1-1,2 22 0,-1-33 27,0 0-1,1 0 0,-1 0 1,2 0-1,-1 0 1,1-1-1,0 1 0,1-1 1,8 13-1,-11-18-29,0-1 0,1 1 0,-1-1 0,0 1 0,1-1 1,-1 0-1,1 1 0,0-1 0,-1 0 0,1 0 0,0 0 0,0 0 0,0-1 0,0 1 0,0 0 0,0-1 0,0 0 0,0 1 0,0-1 0,0 0 0,0 0 0,0 0 0,0 0 0,0 0 0,0 0 0,0-1 0,0 1 0,0-1 0,2 0 0,5-3 42,0 0-1,0-1 1,0 1-1,13-11 1,-8 6-92,73-54-53,-44 31-149,-42 31 187,19-11-270,-12 11 137,-8 2 160,0-1 0,0 0-1,1 1 1,-1-1 0,0 0 0,0 1 0,0-1-1,0 1 1,0-1 0,0 0 0,0 1 0,0-1-1,1 1 1,-1-1 0,-1 0 0,1 1 0,0-1-1,0 1 1,0-1 0,0 0 0,0 1 0,0-1-1,0 1 1,-4 8 72,0 0 1,0-1-1,0 1 0,-1-1 0,0 0 0,-1 0 1,-6 7-1,2-2 103,-12 20 1,20-29-206,-3 4-268,1 0-1,0 0 1,-4 15-1,7-23 244,1 1 0,0-1 1,0 0-1,0 0 0,0 1 0,0-1 0,0 0 0,0 1 0,0-1 0,-1 0 0,1 0 0,0 1 1,0-1-1,0 0 0,0 0 0,0 1 0,1-1 0,-1 0 0,0 1 0,0-1 0,0 0 0,0 0 1,0 1-1,0-1 0,0 0 0,0 0 0,1 1 0,-1-1 0,0 0 0,0 0 0,1 1 0,7-5-3173,9-13-1463,-9 7 3249,-1-1 0,0 0 1,-1 0-1,9-23 0,11-50 555,0-53 4528,-12 50-879,-13 84-2770,-1 0 0,1 1 0,0-1 0,0 0 0,0 0 0,0 1 0,0-1 0,1 0 0,1-2 0,-2 4-7,0 0-1,0 1 1,-1-1 0,1 0-1,0 0 1,0 1-1,0-1 1,0 1 0,1-1-1,-1 1 1,0-1-1,0 1 1,0-1 0,0 1-1,0 0 1,1 0-1,-1 0 1,0 0 0,0 0-1,0 0 1,1 0 0,-1 0-1,0 0 1,2 1-1,10 3-84,1 2 0,-1-1-1,-1 1 1,1 1 0,21 16-1,-12-9 38,53 38-48,-66-44 117,0 1 0,0-1 1,-1 1-1,0 1 0,10 14 0,-16-21 140,-1 0-1,1 0 0,-1 0 1,1 0-1,-1 1 1,0-1-1,0 0 1,0 1-1,-1-1 1,1 0-1,-1 1 1,0-1-1,0 1 1,0-1-1,0 0 1,-2 5-1,1-4 146,0 1 0,-1-1-1,0 0 1,1 0 0,-2-1 0,1 1-1,0 0 1,-1-1 0,0 1-1,1-1 1,-2 0 0,-4 5 0,-10 6 1352,-31 19 0,33-24-1241,1 0 0,1 1 0,0 1 0,-16 16 0,29-26-372,0 0-1,0 0 0,0 0 1,0 0-1,0 0 0,1 0 1,-1 0-1,0 1 0,1-1 1,-1 0-1,1 0 0,-1 1 1,1-1-1,-1 0 0,1 0 1,0 1-1,0-1 0,0 1 1,-1-1-1,1 0 0,1 1 1,-1-1-1,0 0 0,0 1 1,0-1-1,1 0 0,-1 1 1,1-1-1,-1 0 0,1 0 1,-1 1-1,1-1 0,0 0 1,0 0-1,-1 0 0,1 0 1,0 0-1,0 0 0,0 0 1,0 0-1,0 0 0,0 0 1,1-1-1,-1 1 0,0 0 1,0-1-1,2 1 0,2 1 24,0 0 1,0-1-1,-1 0 0,1 0 0,0 0 0,0-1 0,0 1 1,0-1-1,0 0 0,7-2 0,0 1 5,-1-2-1,1 1 0,15-7 1,-11 3-42,-1-2 1,0 0 0,0 0 0,-1-1 0,0-1-1,16-14 1,-7 2-202,-1 0 1,27-35-1,-7 0-280,37-68-1,-46 70 303,110-188-544,-113 185 639,42-115 0,-67 161 73,-4 10-13,0 1 1,0-1 0,-1 0-1,1 1 1,0-1-1,-1 0 1,1 0 0,-1 0-1,0 1 1,1-1 0,-1 0-1,0 0 1,0 0-1,0 0 1,-1 0 0,1 0-1,-1-3 1,1 5 11,0 0 1,-1 0-1,1-1 0,0 1 0,0 0 1,0 0-1,0 0 0,0-1 1,-1 1-1,1 0 0,0 0 0,0 0 1,0 0-1,-1-1 0,1 1 0,0 0 1,0 0-1,0 0 0,-1 0 1,1 0-1,0 0 0,0 0 0,-1 0 1,1 0-1,0 0 0,0 0 0,0 0 1,-1 0-1,1 0 0,0 0 1,0 0-1,-1 0 0,1 0 0,0 0 1,0 0-1,-1 0 0,1 0 0,0 0 1,0 1-1,0-1 0,-1 0 1,1 0-1,0 0 0,0 1 0,-8 3 12,0 2 0,0-1 0,1 1 0,0 0 0,-12 14 0,-5 7-8,1 2 0,1 0 0,2 2 0,-21 40 0,19-26 231,2 2 0,2 0 0,2 1 0,3 0 0,-11 73 0,20-97-36,1 1 0,2 34 0,1-49-117,1 0 0,0 0 1,1 0-1,0 0 0,0 0 0,1-1 1,1 1-1,5 12 0,-6-18-31,-1 1 0,1-1 0,0 0 0,0 0 0,1 0 0,-1 0 0,1-1 0,0 0 0,0 1 0,0-1 0,0-1 0,0 1 0,1-1 0,-1 1 0,1-1 0,0 0 0,-1-1 0,1 1 0,0-1 0,0 0 0,0 0 0,0-1 0,0 1-1,0-1 1,0 0 0,8-2 0,-4 1-35,1-1 0,-1 0 0,0 0 0,1-1-1,-1-1 1,0 1 0,-1-1 0,1-1-1,-1 0 1,0 0 0,0 0 0,13-13 0,-8 5-174,19-22 0,-29 30 89,0 1-1,0 0 0,-1-1 1,1 0-1,-1 1 1,0-1-1,0 0 0,-1 0 1,1 0-1,0-6 1,-2 10 51,0 0 0,0 0 0,0 0 0,1 0 0,-2 0 1,1 0-1,0 0 0,0 0 0,0 0 0,0 0 0,0 0 1,-1 0-1,1 0 0,0 0 0,-1 1 0,1-1 0,-1-1 1,0 2 5,1-1 0,-1 1 1,1-1-1,-1 1 0,1 0 0,-1-1 1,0 1-1,1 0 0,-1 0 1,1-1-1,-1 1 0,0 0 1,1 0-1,-1 0 0,1 0 1,-1 0-1,0 0 0,1 0 1,-1 0-1,0 0 0,-3 1 5,0 0-1,0 0 1,0 1-1,0-1 0,0 1 1,1 0-1,-5 3 1,-8 6 116,0 0 1,-17 17 0,26-22 6,1 1 1,-1 0-1,1 0 1,1 1-1,-1 0 1,-6 14-1,10-19-90,1 0 1,0 0-1,0 0 0,1 0 0,-1 0 0,1 0 0,-1 0 1,1 0-1,0 1 0,0-1 0,0 0 0,1 0 1,-1 0-1,1 0 0,0 1 0,0-1 0,0 0 0,0-1 1,0 1-1,1 0 0,-1 0 0,1 0 0,0-1 0,0 1 1,0-1-1,0 1 0,4 3 0,-1-2-673,0 1 1,1-1-1,-1 0 0,1-1 1,7 5-1,-6-5-1949,0 0 0,1 0 0,-1-1 0,9 2-1,-3 0-1650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19.9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42 183 2720,'0'0'5610,"-6"8"-4234,2 1-1148,1 0 0,1-1 0,-3 19 0,-2 3 242,3-12-366,0 0 0,1 0 0,1 0-1,1 0 1,0 1 0,1-1 0,1 0 0,5 26 0,-4-35-50,0 0 0,1 0-1,0 0 1,1-1 0,0 1-1,0-1 1,1 0 0,5 8-1,-6-11 28,0 0 1,0 0-1,1-1 0,0 0 0,0 0 1,0 0-1,0 0 0,0-1 0,1 0 1,0 0-1,0 0 0,10 3 0,-3-4 1,0 1 0,0-2 0,0 0-1,1 0 1,-1-1 0,0-1 0,19-3-1,-22 3-47,10-2 66,0 0 1,0-1-1,0-1 0,0-1 0,-1-1 0,0 0 1,0-2-1,-1 0 0,0-1 0,-1-1 0,0 0 0,0-2 1,26-26-1,-20 14 44,-2 0 0,-1-2 0,-1-1 0,-1 0 0,-2-2 0,-1 1 0,12-36 0,-23 55-114,-1 1 0,-1-1 0,0 1 0,0-1 0,-1 0 0,-1 1 0,1-1 0,-3-17 0,2 21-56,-1 0 1,-1-1 0,1 1 0,-1 0 0,0 0 0,-1 0 0,1 0 0,-1 0 0,0 0 0,-1 1 0,1 0-1,-1-1 1,0 1 0,-5-4 0,7 7-18,0 1-1,0-1 1,0 1 0,0 0-1,0 0 1,0 0 0,-1 0-1,1 0 1,0 0-1,0 1 1,-1-1 0,1 1-1,-1-1 1,1 1 0,0 0-1,-1 0 1,1 0-1,0 0 1,-1 1 0,1-1-1,-1 1 1,1-1 0,0 1-1,0 0 1,-4 1 0,-4 3-175,0 0 1,1 1 0,-18 13 0,21-16 123,-1 3 71,-1 1 1,1-1 0,0 1 0,1 0 0,-1 1 0,1-1-1,1 1 1,-1 1 0,2-1 0,-1 1 0,1 0-1,0 0 1,1 0 0,0 0 0,0 1 0,1-1 0,0 1-1,0 17 1,0 13 200,3 0 0,5 42-1,19 80 490,-16-127-375,1-1 0,1 0 0,28 57 0,-35-83-193,0 0 0,1 0 0,0-1 0,0 0-1,0 0 1,1 0 0,0 0 0,9 6 0,-10-9-1098,0-1-1,0 0 1,0 0 0,8 4 0,1 0-1881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53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7136,'-26'0'3232,"31"11"-2816,-2-7 512,7 4-608,16 3 640,9 0-544,30 9-224,10 1-96,9 2 32,-6 4-64,-12-4-2688,-9-4 1408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53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40 7232,'-54'-33'3264,"64"30"-2848,6 0-6048,7 6 2976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55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12 3488,'3'-1'476,"0"-1"1,1 0-1,-1 1 1,1 0-1,-1 0 0,1 0 1,-1 0-1,1 1 1,-1-1-1,1 1 1,6 0-1,-10 0-408,1 0 0,-1 0-1,0 0 1,0 0 0,0 0 0,1 0-1,-1 0 1,0 0 0,0 0 0,1 0 0,-1 0-1,0 0 1,0 0 0,0 0 0,1 0-1,-1 0 1,0 0 0,0 0 0,0 0-1,1 1 1,-1-1 0,0 0 0,0 0 135,0 0-135,1 1 0,-1-1-1,0 0 1,0 0 0,0 0 0,0 1 0,0-1-1,0 0 1,0 0 0,1 0 0,-1 1-1,-3 11 2474,1-5-2633,-18 46 1219,-2-1 0,-32 57 0,22-47-738,-6 13-29,-65 138 621,86-170-644,1 0 0,2 2 0,-8 47-1,19-80-152,1 0-1,1 1 1,0-1-1,2 22 1,-1-32-129,0 1 0,0 0-1,1-1 1,-1 1 0,1 0 0,0-1-1,0 1 1,0-1 0,0 1 0,0-1 0,1 1-1,-1-1 1,1 0 0,-1 0 0,1 1 0,0-1-1,0 0 1,0-1 0,0 1 0,0 0 0,0-1-1,0 1 1,1-1 0,-1 1 0,1-1 0,-1 0-1,1 0 1,2 0 0,4 1 24,0-1 1,0 0-1,0-1 0,0 0 1,0 0-1,-1-1 0,16-4 1,65-20 59,-57 15-97,29-9-981,97-46 1,-153 63 375,-1-1 0,1 1 1,-1-1-1,1 0 0,-1 0 1,0-1-1,5-4 0,4-4-1452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8:55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16 100 7968,'-16'-27'5882,"34"19"-4482,0 0-1,0 2 1,33-7-1,59-5-896,-97 16-380,155-15-251,-135 16-841,0 1-1,0 2 1,34 6 0,-56-7-77,-1 2 0,1-1 0,-1 1 0,0 1 0,0 0 0,0 0 1,-1 1-1,13 8 0,1 6-1418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02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381 397 2080,'6'3'3882,"-18"2"-591,-68 23-523,57-21-2299,1 1 0,-1 2-1,1 0 1,1 1 0,0 1 0,-34 27-1,46-32-367,0 2-1,0-1 0,1 1 0,0 0 1,1 1-1,-1 0 0,2 0 0,0 1 1,0 0-1,1 0 0,0 0 0,1 0 0,0 1 1,1 0-1,-3 13 0,4-12-20,1 1 1,0 0-1,1 18 0,0-28-45,1 0 1,-1-1-1,1 1 1,0 0-1,0-1 1,0 1 0,0-1-1,0 1 1,1-1-1,0 1 1,0-1-1,0 0 1,0 0-1,0 0 1,1 0-1,-1 0 1,6 4-1,-4-4 27,1-1-1,0 1 1,0-1 0,-1 0-1,1 0 1,0 0-1,1-1 1,-1 0 0,0 0-1,0 0 1,1-1 0,-1 1-1,0-1 1,0 0-1,1-1 1,-1 0 0,0 1-1,0-2 1,9-2 0,4-2 52,-1-1 0,0-1 0,0 0 0,17-12 0,-7 2-74,-1-1-1,-2 0 1,35-35 0,54-79-77,-111 130 32,4-4-58,-1 0 1,0 0 0,-1 0-1,1 0 1,-1-1-1,3-9 1,-7 17 55,0 0 1,0 0 0,0 0-1,0 0 1,0-1-1,0 1 1,0 0-1,0 0 1,1 0 0,-1 0-1,0-1 1,0 1-1,0 0 1,0 0 0,0 0-1,0 0 1,0-1-1,0 1 1,-1 0 0,1 0-1,0 0 1,0 0-1,0-1 1,0 1 0,0 0-1,0 0 1,0 0-1,0 0 1,0 0 0,0 0-1,0-1 1,-1 1-1,1 0 1,0 0-1,0 0 1,0 0 0,0 0-1,0 0 1,0 0-1,-1 0 1,1-1 0,0 1-1,0 0 1,0 0-1,0 0 1,-1 0 0,1 0-1,0 0 1,0 0-1,0 0 1,0 0 0,-1 0-1,1 0 1,0 0-1,0 0 1,0 0-1,0 0 1,-1 0 0,1 1-1,0-1 1,0 0-1,0 0 1,-10 6-108,5-1 108,1 0 0,0 0 0,0 1 0,1-1 0,-1 1-1,1 0 1,0 0 0,1 0 0,-1 0 0,1 1 0,-1 6 0,-1 8 123,0 1 0,0 21 0,3-30-13,1-1 1,1 0 0,1 13-1,-1-20-22,0 0 0,0 0-1,0 0 1,1-1 0,-1 1 0,1-1-1,1 1 1,-1-1 0,0 0-1,5 6 1,-6-9-58,0 0-1,-1 0 1,1-1-1,0 1 1,0 0-1,0 0 1,0-1-1,0 1 1,-1 0-1,1-1 1,0 1-1,1-1 1,-1 1-1,0-1 1,0 0-1,0 0 1,0 1-1,0-1 1,0 0-1,2 0 1,-1 0 13,0-1-1,1 1 1,-1-1 0,0 0-1,0 0 1,0 0 0,-1 0-1,1 0 1,0 0 0,0 0-1,0-1 1,1-1 0,20-20 186,-1 0-1,25-36 1,-2 2-91,-3 12-78,-27 30-253,-1 0 0,-1-1 0,16-22 0,-29 38 193,0 0 1,0-1-1,0 1 0,0 0 0,0 0 0,0 0 0,1 0 0,-1 0 0,0 0 0,0 0 1,0 0-1,0-1 0,0 1 0,0 0 0,0 0 0,0 0 0,0 0 0,0 0 0,0-1 0,0 1 1,1 0-1,-1 0 0,0 0 0,0 0 0,0-1 0,0 1 0,0 0 0,0 0 0,-1 0 1,1 0-1,0 0 0,0-1 0,0 1 0,0 0 0,0 0 0,0 0 0,0 0 0,0 0 0,0-1 1,0 1-1,0 0 0,0 0 0,-1 0 0,1 0 0,0 0 0,0 0 0,0 0 0,0-1 1,0 1-1,-1 0-6,0 1 0,1-1 1,-1 0-1,0 1 1,1-1-1,-1 0 1,0 1-1,1-1 0,-1 0 1,1 1-1,-1-1 1,1 1-1,-1-1 1,1 1-1,-1 0 0,-8 11 9,0 0 1,1 1-1,0 0 0,1 0 0,1 0 0,0 1 0,-4 15 0,6-17 35,1 0-1,1 0 1,0 0 0,1 0-1,0 0 1,0 1 0,2-1-1,-1 0 1,3 13 0,-2-22 4,-1 0 1,1 0-1,0 0 0,0 0 1,0 0-1,0 0 1,1 0-1,-1 0 1,1 0-1,0-1 0,0 1 1,0 0-1,0-1 1,0 0-1,0 1 1,3 1-1,-2-3 6,-1 0 0,1 1 0,-1-1 0,1-1 0,-1 1 0,1 0 1,0 0-1,-1-1 0,1 0 0,0 1 0,0-1 0,-1 0 0,1 0 0,0-1 0,0 1 0,-1 0 0,1-1 0,4-1 0,1-1 17,0 0-1,0-1 0,-1 1 0,0-1 1,12-9-1,31-29-13,-40 33-56,43-38 43,-2-2 0,48-60 0,-95 103-90,0 0-1,0 0 0,0 0 1,-1-1-1,0 0 0,-1 1 1,1-1-1,-1 0 0,0 0 1,-1-1-1,2-12 0,-3 20 58,0 0 0,0 0 0,0 0-1,0 0 1,0 0 0,0 0 0,0 0-1,0 0 1,0-1 0,0 1 0,0 0-1,0 0 1,0 0 0,1 0 0,-1 0-1,0 0 1,0 0 0,0 0 0,0 0-1,0 0 1,0 0 0,0 0 0,0 0-1,0 0 1,1 0 0,-1 0 0,0 0-1,0 0 1,0 0 0,0 0 0,0 0-1,0 0 1,0 0 0,0 0-1,0 0 1,0 1 0,1-1 0,-1 0-1,0 0 1,0 0 0,0 0 0,0 0-1,0 0 1,0 0 0,0 0 0,0 0-1,0 0 1,0 0 0,0 0 0,0 0-1,0 1 1,0-1 0,0 0 0,0 0-1,0 0 1,6 5 13,-6-4-18,31 30 76,-16-12-211,-12-15 116,0-1 0,0 0-1,0 1 1,0 0 0,-1 0-1,1 0 1,-1 0 0,0 0 0,0 0-1,-1 0 1,1 1 0,1 7-1,-2 7 32,-1 0-1,0 0 0,-5 29 1,4-40 4,0 0 0,1 0 0,0 0 1,0 0-1,1 0 0,0 0 0,1 0 0,-1 0 1,1 0-1,1-1 0,3 9 0,-6-15-1,1 0 0,0 0-1,-1-1 1,1 1 0,0 0-1,0 0 1,0 0 0,-1 0-1,1-1 1,0 1 0,0 0-1,0-1 1,0 1 0,0-1-1,0 1 1,0-1 0,1 1-1,-1-1 1,0 0 0,0 1-1,0-1 1,0 0 0,0 0-1,1 0 1,-1 0-1,0 0 1,0 0 0,0 0-1,0-1 1,1 1 0,-1 0-1,0-1 1,0 1 0,0-1-1,0 1 1,0-1 0,0 1-1,0-1 1,1-1 0,6-3 25,0-1 1,0 0 0,12-15-1,-4 6-33,149-100 173,-65 49 110,-94 62-321,0-1 0,-1 1-1,0-1 1,0 0 0,-1 0-1,1-1 1,5-9 0,-9 15 32,-1 0 0,0-1 0,0 1 1,0 0-1,0 0 0,0 0 0,0 0 0,0 0 1,0 0-1,0 0 0,1 0 0,-1-1 0,0 1 1,0 0-1,0 0 0,0 0 0,0 0 1,0 0-1,0 0 0,0-1 0,0 1 0,0 0 1,0 0-1,0 0 0,0 0 0,0 0 1,0-1-1,0 1 0,0 0 0,0 0 0,0 0 1,0 0-1,0 0 0,0 0 0,-1 0 1,1-1-1,0 1 0,0 0 0,0 0 0,0 0 1,0 0-1,0 0 0,0 0 0,0 0 0,0 0 1,-1-1-1,1 1 0,0 0 0,0 0 1,-9 2 1,6-1 5,1-1 0,0 2 1,-1-1-1,1 0 0,0 0 0,0 1 0,-3 1 1,5-2-9,0 0 1,-1 0 0,1 0 0,0 0 0,-1 0-1,1 0 1,0 0 0,0 0 0,0 0 0,0 0 0,0 0-1,0 0 1,0 0 0,0 0 0,0 0 0,1 0-1,-1 0 1,0 0 0,0 0 0,1-1 0,-1 1-1,1 0 1,0 1 0,14 20 71,7-1-52,0-1 0,38 25 0,15 13 269,-69-52-285,1-1-1,0 0 0,0 0 0,1 0 0,13 6 1,-18-10 25,-1 0 0,0 0 0,1 0 0,-1-1 0,1 1 0,-1-1 0,1 1 0,-1-1 0,1 0 0,-1 0 0,1 0 0,-1 0 1,1 0-1,-1-1 0,1 1 0,-1-1 0,0 0 0,1 0 0,-1 1 0,0-1 0,1-1 0,-1 1 0,0 0 0,2-2 0,9-8-62,2-1 85,20-24 1,-21 22 18,20-17-1,-19 18-11,21-22-1,-27 24-47,15-18 27,-22 27-32,-1 0 0,0 0 0,1 0 0,-1-1 0,0 1 0,0-1 0,-1 1 0,1-1 0,0 1 1,-1-1-1,1-3 0,-1 5-13,0 0 1,0 1-1,0-1 1,0 0-1,0 1 1,0-1 0,0 0-1,-1 1 1,1-1-1,0 1 1,0-1-1,0 0 1,-1 1 0,1-1-1,0 1 1,-1-1-1,1 0 1,-1 1-1,1-1 1,0 1 0,-1-1-1,1 1 1,-1 0-1,1-1 1,-1 1-1,0-1 1,-1 1-13,1-1 0,0 1 0,-1 0 0,1 0 0,0 0 0,-1 0 0,1 0 0,0 0 0,-1 0 0,1 0 0,0 0 0,-2 1 0,-4 1-41,1 0 1,0 1-1,-12 6 1,11-5 34,0 1-1,0 1 1,0-1 0,1 1-1,0 0 1,0 1 0,0-1-1,1 1 1,-6 10 0,8-12 36,1-1 0,-1 0 0,1 1 0,0-1-1,1 1 1,-1 0 0,1 0 0,0-1 0,0 1 0,0 0 0,1 0 0,-1 0 0,1 0 0,0 0 0,1 0 0,-1 0 0,3 6 0,-3-9 11,1 0 0,0 0 0,0 0 0,0-1 0,1 1 0,-1 0 1,0-1-1,1 1 0,-1-1 0,1 1 0,-1-1 0,1 0 0,-1 1 0,1-1 0,0 0 0,0 0 0,0 0 0,0-1 1,-1 1-1,1 0 0,0-1 0,0 1 0,0-1 0,0 0 0,1 1 0,2-1 0,4 0 3,0 0 0,0-1-1,0 0 1,14-3 0,85-28 276,-37 9-174,-22 9-101,-15 3-82,0 2 1,46-7-1,-79 16 45,0-1 0,0 1 0,0 0 0,0 0 0,0 0 1,0 0-1,0 0 0,0 0 0,0 0 0,0 1 0,0-1 1,0 0-1,0 0 0,-1 1 0,1-1 0,0 1 0,0-1 1,0 0-1,0 1 0,0 0 0,0 0 0,0 0 7,-1 0-1,0-1 0,1 1 1,-1 0-1,0 0 0,1 0 1,-1 0-1,0 0 1,0 0-1,0 0 0,0-1 1,0 1-1,0 0 0,0 0 1,0 0-1,0 0 1,-1 0-1,1 1 0,-3 6 0,-1 0-1,1 0 1,-1-1-1,-6 8 0,6-7 40,-8 11-21,6-11 25,1 1-1,0-1 1,0 1 0,-4 14-1,9-16 160,3-7-76,6-7 18,-8 6-108,31-27 63,45-29 0,-74 55-130,0 1-1,0-1 0,-1 1 1,1-1-1,0 1 0,0 0 1,0 0-1,5 0 0,-7 1 30,0 0 0,0-1 0,0 1 0,-1 0-1,1 0 1,0 0 0,0 1 0,0-1 0,0 0 0,0 0-1,0 0 1,0 1 0,-1-1 0,1 0 0,0 1-1,0-1 1,0 0 0,-1 1 0,1-1 0,0 1 0,-1 0-1,1-1 1,0 1 0,-1 0 0,1-1 0,-1 1 0,1 0-1,-1-1 1,1 1 0,-1 0 0,1 0 0,-1 0 0,1 1-1,3 31-129,1 2 280,-5-33-122,1 0 0,-1 0 0,1 0 0,0-1-1,0 1 1,0 0 0,0 0 0,0 0 0,0-1 0,0 1-1,0 0 1,3 2 0,-3-4-1,0 1-1,-1-1 1,1 0-1,0 1 1,0-1 0,-1 0-1,1 1 1,0-1 0,0 0-1,-1 0 1,1 0-1,0 0 1,0 0 0,0 0-1,-1 0 1,1 0 0,0 0-1,0 0 1,-1 0-1,1 0 1,0-1 0,0 1-1,-1 0 1,2-1 0,17-11 245,-12 7-128,232-170 354,-217 155-481,-1 0 0,-1-2 1,0-1-1,-2 0 0,-1-1 1,-1-1-1,-1 0 0,-1-2 0,19-50 1,16-69-188,-32 91 216,-11 32-64,-5 13-22,-1 10 50,0-1 1,0 1-1,0 0 1,0 0-1,0 0 1,0 0-1,0 0 1,0 0-1,0 0 0,-1-1 1,1 1-1,0 0 1,0 0-1,0 0 1,0 0-1,0 0 1,0 0-1,0 0 1,0 0-1,0 0 1,0 0-1,0-1 0,-1 1 1,1 0-1,0 0 1,0 0-1,0 0 1,0 0-1,0 0 1,0 0-1,0 0 1,0 0-1,-1 0 1,1 0-1,0 0 1,0 0-1,0 0 0,0 0 1,0 0-1,0 0 1,0 0-1,-1 0 1,1 0-1,0 0 1,0 0-1,0 0 1,0 0-1,0 1 1,0-1-1,0 0 0,0 0 1,-1 0-1,1 0 1,0 0-1,-8 12-71,-51 114 40,19-36 30,-13 10 150,-4 9 170,45-84-244,2 1 0,-11 38 0,14-38-32,-11 53 207,16-67-192,0 0 1,1 0 0,0 0-1,2 18 1,5-11-1128,-6-19 937,0 1-1,0-1 1,1 1 0,-1-1 0,1 0 0,-1 1-1,0-1 1,1 1 0,-1-1 0,1 0 0,-1 1-1,1-1 1,-1 0 0,1 0 0,-1 1 0,1-1-1,-1 0 1,1 0 0,-1 0 0,1 0-1,0 1 1,-1-1 0,1 0 0,-1 0 0,1 0-1,-1 0 1,1 0 0,-1-1 0,1 1 0,0 0-1,-1 0 1,1 0 0,0-1 0,3-1-800,0-1 1,0 1 0,0-1 0,0 0-1,0 0 1,-1-1 0,0 1-1,1-1 1,-1 1 0,-1-1 0,4-5-1,1-1-978,15-12-1399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02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39 8896,'-18'-23'2869,"18"23"-2812,0 0-1,0-1 1,-1 1-1,1 0 1,0 0 0,0 0-1,0-1 1,0 1-1,0 0 1,0 0-1,-1-1 1,1 1 0,0 0-1,0 0 1,0 0-1,0-1 1,0 1 0,0 0-1,0 0 1,0-1-1,0 1 1,0 0 0,0 0-1,0-1 1,0 1-1,1 0 1,-1 0-1,0-1 1,0 1 0,0 0-1,0 0 1,0 0-1,0-1 1,0 1 0,1 0-1,-1 0 1,0 0-1,0 0 1,0-1 0,1 1-1,-1 0 1,0 0-1,0 0 1,0 0 0,1 0-1,7-3 1384,2 1-593,-1 1 0,1 0 0,0 1 0,17 1 0,-2 1-187,44 1-241,1 3 0,-1 3-1,109 29 1,-175-37-595,32 11-669,-18-3-2398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03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8 3552,'0'0'118,"0"-1"-1,0 1 1,-1-1 0,1 1-1,0-1 1,-1 1 0,1 0 0,-1-1-1,1 1 1,0-1 0,-1 1 0,1 0-1,-1-1 1,1 1 0,-1 0-1,1 0 1,-1-1 0,0 1 0,1 0-1,-1 0 1,1 0 0,-1 0-1,1 0 1,-1 0 0,0 0 0,1 0-1,-1 0 1,1 0 0,-1 0-1,1 0 1,-1 0 0,0 0 0,1 0-1,-1 0 1,1 1 0,-1-1 0,1 0-1,-1 1 1,1-1 0,-1 0-1,1 1 1,-1-1 0,1 0 0,0 1-1,-1 0 1,-9 5 685,-41 34 2163,40-32-2694,0 0 0,1 1 1,0 0-1,1 1 1,0 0-1,-10 14 0,-37 69 483,24-33-295,4 1 1,-39 120-1,59-154-295,2 1 1,1 0-1,1 0 0,2 0 0,0 0 0,2 0 1,1 0-1,8 49 0,-4-53-29,0 0 1,2 0-1,1 0 0,1-1 1,1 0-1,1-1 0,0 0 1,2-1-1,1 0 0,17 20 1,-23-31 82,1 0 0,1-1 1,14 12-1,-21-19-411,0 0 0,0 0 1,0 0-1,0 0 0,0 0 0,1-1 0,-1 0 0,1 1 1,-1-1-1,1-1 0,-1 1 0,1 0 0,0-1 0,-1 0 0,1 0 1,6 0-1,-9-1-42,1 1 0,-1 0 0,0-1 0,0 1 0,1 0 0,-1-1 0,0 0 0,0 1 0,0-1 0,0 0 0,0 1 0,0-1 0,0 0 0,0 0 0,0 0 0,0 0 0,0 0 0,-1 0 0,1 0 0,0 0 0,-1 0 0,1 0 0,-1 0 0,1-1 0,0 0 0,1-3-653,10-15-2003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03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37 5408,'0'0'57,"0"-1"1,0 1-1,0 0 1,0 0-1,-1-1 1,1 1-1,0 0 1,0 0-1,0 0 1,-1-1-1,1 1 0,0 0 1,0 0-1,-1 0 1,1 0-1,0 0 1,0 0-1,-1 0 1,1 0-1,0-1 1,-1 1-1,1 0 1,0 0-1,0 0 1,-1 0-1,1 0 1,0 0-1,-1 0 0,1 1 1,0-1-1,0 0 1,-1 0-1,1 0 1,0 0-1,0 0 1,-1 0-1,1 0 1,0 1-1,-6 12 874,4 20 782,1-25-1068,0-1 0,0 1 0,-1-1 0,-2 9-1,-4 18 857,3 0-253,5-34-1223,0 1-1,0-1 1,0 0 0,0 0-1,0 0 1,0 1-1,0-1 1,0 0 0,0 0-1,0 1 1,0-1-1,0 0 1,0 0 0,0 1-1,0-1 1,0 0-1,0 0 1,0 1 0,0-1-1,0 0 1,0 0 0,1 0-1,-1 1 1,0-1-1,0 0 1,0 0 0,0 0-1,0 1 1,1-1-1,-1 0 1,0 0 0,0 0-1,0 0 1,1 1-1,-1-1 1,0 0 0,0 0-1,0 0 1,1 0-1,-1 0 1,0 0 0,0 0-1,1 0 1,-1 0-1,0 0 1,0 0 0,1 0-1,-1 0 1,0 0 0,0 0-1,1 0 1,-1 0-1,0 0 1,0 0 0,0 0-1,1 0 1,-1 0-1,0-1 1,11-7 635,89-96 166,-85 91-982,1 0-1,0 1 1,1 1 0,0 0-1,19-8 1,-32 17 160,0 0-1,0 1 1,0-1 0,0 1-1,0 0 1,1 1-1,-1-1 1,0 1 0,0-1-1,1 1 1,-1 1-1,0-1 1,1 1 0,-1-1-1,7 3 1,-9-2 38,0 0 0,1 1 0,-1-1 0,0 0 0,0 1 1,0-1-1,0 1 0,0 0 0,-1 0 0,1-1 0,0 1 0,-1 0 0,1 1 1,-1-1-1,0 0 0,0 0 0,0 1 0,0-1 0,0 0 0,0 1 0,0-1 1,-1 1-1,0-1 0,1 1 0,-1-1 0,0 1 0,0 3 0,-1 5 108,-1 1 0,0 0 1,0 0-1,-1-1 0,-5 13 0,-7 25 315,15-47-493,-1 4 86,0-1 0,0 1 0,1-1-1,-1 1 1,1 6 0,1-11-176,-1 0-1,0 0 1,0-1-1,0 1 1,0 0 0,1 0-1,-1 0 1,0 0 0,1 0-1,-1-1 1,1 1-1,-1 0 1,1 0 0,-1-1-1,1 1 1,-1 0 0,1-1-1,0 1 1,-1-1-1,1 1 1,0-1 0,0 1-1,-1-1 1,1 1 0,0-1-1,0 1 1,0-1-1,-1 0 1,1 0 0,0 1-1,0-1 1,0 0-1,0 0 1,0 0 0,0 0-1,0 0 1,0 0 0,-1 0-1,2-1 1,5 0-963,-1-1 1,1 1 0,-1-1-1,0-1 1,0 1 0,0-1-1,6-4 1,7-3-1701,14-3-72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04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45 4384,'1'-1'1437,"-2"3"-733,-1 0-310,0 1-1,0 1 1,0-1-1,0 0 1,1 0-1,-2 5 1,1 0 431,0 1 205,1-1 0,-1 1 0,1 14 0,1-20-864,0 0 0,0 0 0,1 0 0,0 0 0,-1 0 0,1 0 0,0 0 0,0 0 0,1 0 0,-1 0-1,1-1 1,-1 1 0,1 0 0,2 2 0,-2-3-61,0 1 0,0-1 0,1 1 1,-1-1-1,0 0 0,1 0 0,0 0 0,-1-1 0,1 1 0,0 0 0,0-1 0,0 0 0,0 0 1,0 0-1,0 0 0,0 0 0,0-1 0,0 1 0,1-1 0,-1 0 0,0 0 0,0 0 1,0 0-1,1 0 0,-1-1 0,0 0 0,0 1 0,0-1 0,0 0 0,0-1 0,0 1 0,0 0 1,0-1-1,-1 0 0,1 0 0,0 0 0,-1 0 0,0 0 0,1 0 0,3-5 0,-5 5-86,1 0-1,0 0 1,-1 0-1,0 0 1,1-1 0,-1 1-1,0-1 1,0 1-1,0-1 1,-1 1-1,1-1 1,0 1-1,-1-1 1,0 0-1,1 1 1,-1-1-1,0 0 1,-1 1-1,1-1 1,-1-3-1,-2-3-80,0-1 0,0 1-1,-1 1 1,-6-12 0,6 12-26,2 3-58,-1 0 1,0 1 0,0 0-1,0-1 1,-1 1-1,1 1 1,-1-1 0,0 0-1,-7-4 1,10 7-243,-1 0 1,0 0-1,0 0 0,0 0 0,0 0 1,0 0-1,0 0 0,0 0 1,0 1-1,-1 0 0,1-1 1,0 1-1,0 0 0,0 0 0,-1 0 1,1 0-1,0 0 0,0 0 1,0 1-1,-1-1 0,1 1 0,0 0 1,0-1-1,-3 3 0,-6 7-2310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04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42 303 4224,'0'49'1904,"1"-34"-1794,-1 22 1014,-5 39-1,-6 27 2233,-13 101 2786,22-192-4443,3-23-146,0 2-1749,6-86 564,9-68-218,-5 98-214,2 0 0,24-65 0,-27 100-100,2-1 0,23-42 0,-28 61 143,1-1 1,0 2-1,0-1 0,1 1 1,0 0-1,1 1 1,1 0-1,14-10 0,-22 18 18,1-1 0,0 2 0,0-1 0,0 0 0,0 1-1,0-1 1,0 1 0,0 0 0,0 1 0,0-1 0,1 1-1,-1-1 1,0 1 0,1 1 0,-1-1 0,0 1 0,0-1 0,0 1-1,1 0 1,-1 1 0,0-1 0,0 1 0,-1 0 0,1 0-1,0 0 1,0 0 0,-1 0 0,6 6 0,-5-5 10,1 2 0,-1-1 1,1 0-1,-1 1 0,0 0 0,-1 0 1,1 0-1,-1 0 0,0 1 0,0-1 1,-1 1-1,0 0 0,0-1 0,0 1 0,-1 0 1,0 0-1,0 1 0,0-1 0,0 7 1,-3-4 70,1 1 0,-1-1 0,-1 0 0,1 0 0,-2 0-1,1 0 1,-10 16 0,-39 53 440,51-76-513,-12 15 136,0 0-1,-26 24 1,34-36-141,1-1 0,-1-1 0,0 1 0,0 0 0,0-1 0,0 0 0,-1 0 0,1-1 0,-1 0 0,0 0 0,1 0 0,-1 0 0,0-1 0,-11 1 0,15-2-328,-1-1 0,0 1-1,0-1 1,1 0 0,-1 1 0,0-1 0,1-1 0,-1 1 0,0 0 0,1 0 0,0-1 0,-1 0 0,1 1 0,0-1 0,-4-4 0,5 5-42,0-1 0,-1 1 1,1-1-1,0 1 1,0-1-1,0 1 1,0-1-1,1 0 1,-1 1-1,0-1 1,1 0-1,-1 1 1,1-1-1,-1 0 1,1 0-1,0 0 1,0 0-1,0 1 1,0-1-1,0 0 1,0 0-1,1 0 1,-1 1-1,0-1 0,1 0 1,1-2-1,13-16-2712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3:55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2400,'1'-2'136,"0"1"-1,0-1 1,0 1 0,0 0-1,0-1 1,0 1 0,0 0-1,0 0 1,1-1 0,-1 1-1,0 0 1,1 0 0,-1 1-1,1-1 1,2-1 0,6-4 3618,-7 13-2687,12 74 731,-12-54-1491,2 0 0,7 25 1,-6-32-186,-3-11 27,-1 0 0,1 0-1,1 0 1,-1 0 0,2-1-1,-1 1 1,11 14 0,-14-23-126,0 1 0,0 0 1,0 0-1,0-1 0,0 1 1,0-1-1,0 1 0,0-1 1,0 1-1,0-1 0,0 0 1,0 1-1,0-1 1,0 0-1,0 0 0,0 0 1,0 0-1,1 0 0,-1 0 1,0 0-1,0 0 0,0 0 1,0-1-1,0 1 0,0 0 1,0-1-1,0 1 0,2-1 1,1-2 34,0 1-1,0-1 1,0 1 0,0-1 0,4-4 0,12-14 12,-1 0 1,-1-2-1,29-48 1,-32 48-60,2 1-234,-10 15 50,-7 7 171,0 0 0,0 0 0,1 0 0,-1 0 0,0 0 0,0 0 0,0 0 0,0 0 0,0 0 0,0 0 0,0 0 0,0 0 0,0 0 0,0 0 0,1 0 0,-1 0 0,0 0 0,0 0 0,0 0 0,0 0 0,0 0 0,0 0 0,0 0 0,0 0 0,0 0 0,0 0 0,1 0 0,-1 0 0,0 0 0,0 0 0,0 0 0,0 0 0,0 0 0,0 0 0,0 0 0,0 1 0,0-1 0,0 0 0,0 0 0,0 0 0,0 0 0,0 0 0,0 0 0,1 0 0,-1 0 0,0 0 0,0 0 0,0 0 0,0 1 0,0-1 0,0 0 0,0 0 0,0 0 0,0 0 0,0 0 1,0 0-1,0 0 0,0 0 0,0 0 0,-1 1 0,0 27 27,-1 1 1,-8 35 0,-17 55 377,19-90-208,0-1 0,-2 0 0,-26 50 1,29-64-79,-2-1 0,0 1 0,-1-1 0,0-1 0,-1 0 0,0 0 0,-1-1 0,-22 16 0,32-25-89,0-1-1,0 0 0,-1 0 1,1 1-1,0-1 1,0-1-1,-1 1 1,1 0-1,-1 0 1,1-1-1,0 0 0,-1 1 1,1-1-1,-1 0 1,1 0-1,-1 0 1,1-1-1,-1 1 1,-4-2-1,5 1-28,0 0 0,0 0-1,0 0 1,1 0 0,-1 0 0,0 0 0,0-1-1,1 1 1,-1-1 0,1 1 0,-1-1 0,1 0-1,0 0 1,-1 0 0,1 1 0,0-1 0,0 0 0,1 0-1,-1-1 1,0 1 0,0-3 0,-1-2-31,0-1 0,1 1 1,0-1-1,0 0 0,1 1 1,0-1-1,0 0 0,1 1 1,0-1-1,0 0 0,1 1 1,0 0-1,0-1 0,1 1 1,6-13-1,-3 11 54,-1 0 0,2 0 0,0 1-1,0 0 1,0 1 0,1-1 0,0 2 0,0-1-1,1 1 1,0 0 0,0 1 0,0 0 0,16-7 0,-11 7 35,-1 1 0,1 0 1,0 1-1,0 0 1,1 1-1,-1 1 1,0 0-1,1 1 1,21 3-1,-32-3-5,0 1 1,0 0-1,0 0 0,0 0 0,0 1 1,4 1-1,4 8-1552,-7 5-5238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20.7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70 3392,'-22'0'6057,"22"-1"-6024,2 1 133,0-1-1,0 0 0,0 0 1,1 1-1,-1-1 0,0 1 1,0 0-1,0 0 0,0 0 1,1 0-1,-1 0 0,0 0 1,0 0-1,5 2 0,38 8 209,1-2-1,61 4 0,223-11 315,103-22-96,-336 15-437,531-32 469,-594 37-534,111-11 508,-137 11-448,1-1 1,-1 0-1,0-1 0,10-4 1,0 3 195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05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8 5984,'-2'-1'372,"0"-1"1,-1 1-1,1 1 1,0-1-1,0 0 0,-1 1 1,1-1-1,0 1 1,-1-1-1,1 1 1,-1 0-1,-3 0 0,-31 7 2988,19-2-2772,2-1-183,0 0 1,0 1-1,1 1 0,0 1 0,0 0 1,1 1-1,-1 0 0,2 1 1,-1 1-1,-19 18 0,28-22-281,0 0 0,0 0 0,1 0-1,-6 11 1,8-14-42,1 0-1,-1 0 0,1 0 0,0 1 1,0-1-1,0 1 0,0-1 1,1 1-1,-1-1 0,1 1 1,0 6-1,1-9-50,-1 0 0,0 0 0,0 0-1,1 0 1,-1 0 0,0 0 0,1 0 0,-1 0 0,1 0 0,-1-1 0,1 1-1,0 0 1,-1 0 0,1 0 0,0-1 0,-1 1 0,1 0 0,0-1-1,0 1 1,0-1 0,0 1 0,-1-1 0,1 1 0,0-1 0,0 0-1,0 1 1,0-1 0,0 0 0,0 0 0,0 0 0,0 0 0,0 0-1,0 0 1,0 0 0,0 0 0,0 0 0,1 0 0,5-2 63,0 1 0,0-1 0,-1 0 0,9-3 0,30-16 2,-1-2 0,67-47 0,-43 19-212,-34 25-435,-34 26 538,0-1 1,0 1-1,1 0 1,-1-1-1,0 1 1,1 0-1,-1 0 1,0-1-1,1 1 0,-1 0 1,1 0-1,-1 0 1,1-1-1,-1 1 1,0 0-1,1 0 1,-1 0-1,1 0 0,-1 0 1,1 0-1,0 0 1,-4 8-150,-12 14-3,11-15 185,0 0 0,0 0 0,0 0 0,1 0 0,0 1 0,0-1 0,1 1 0,0 0-1,1 0 1,-2 12 0,3-14 39,-1 0 0,2 0 0,-1 1 0,0-1 0,1 0 0,0 0 0,1 0 0,0 0 0,0 0 0,0 0 0,0 0 0,1-1 0,0 1 0,4 5 0,-6-9-5,1 0-1,0 0 0,-1 0 1,1 0-1,1 0 0,-1 0 0,0 0 1,0-1-1,1 1 0,-1-1 1,0 1-1,1-1 0,0 0 0,-1 0 1,1 0-1,0-1 0,2 2 1,-1-2 1,0 0 0,1 0 0,-1 0 0,0-1 0,0 1 0,0-1 0,0 0 0,0 0 0,0 0 0,5-3 0,4-3 26,1-1 1,-1 0 0,-1-1 0,22-19 0,70-58-338,-88 76-243,-12 11 86,-4 8 285,-5 9 82,-4 27 93,9-43-14,-1 0 1,1 0-1,0 0 0,0 1 0,0-1 0,0 0 0,1 0 1,-1 0-1,0 0 0,1 0 0,0 0 0,-1 0 0,1 0 0,0 0 1,0 0-1,1 2 0,-1-3-7,0 0-1,0 0 1,0-1 0,0 1-1,0 0 1,0 0 0,1-1-1,-1 1 1,0-1 0,0 1-1,0-1 1,1 0 0,-1 1-1,0-1 1,0 0-1,1 0 1,-1 0 0,0 0-1,1 0 1,-1 0 0,0 0-1,2 0 1,3-2 35,-1 1-1,1-1 1,9-4-1,-8 3-39,99-45 47,-50 21-94,69-21 0,-105 43-166,2-1-112,-26 13 236,0 0 0,0-1 0,-8 9 0,10-12 66,0 0 0,0-1-1,0 1 1,0 0 0,1 0 0,-1 0-1,1 1 1,0-1 0,0 0-1,0 0 1,0 1 0,0-1 0,1 0-1,0 1 1,-1-1 0,1 1-1,1-1 1,-1 0 0,0 1 0,1-1-1,-1 0 1,1 1 0,0-1 0,0 0-1,3 6 1,-2-6 31,0 1 0,0-1 0,0 0 0,1 0 0,-1 0-1,1 0 1,0-1 0,-1 1 0,1-1 0,0 1 0,1-1 0,-1 0 0,0 0 0,1-1 0,-1 1 0,1-1 0,-1 1-1,1-1 1,-1 0 0,1 0 0,0-1 0,0 1 0,5-1 0,-2 0-5,-1-1 0,1 0-1,0 0 1,-1-1 0,1 0 0,-1 0 0,0 0 0,1-1-1,-1 0 1,0 0 0,-1 0 0,10-8 0,5-5 13,-2 0 0,19-22 1,-12 12 159,36-35-752,-62 65-45,-5 10 401,-10 18 113,-52 127-74,34-74 362,33-84-206,-9 29 288,9-16 2,1-14-278,1 0-1,-1 1 1,0-1 0,0 0-1,0 0 1,0 1 0,0-1-1,1 0 1,-1 0 0,0 0 0,0 1-1,0-1 1,1 0 0,-1 0-1,0 0 1,0 1 0,1-1-1,-1 0 1,0 0 0,0 0 0,1 0-1,-1 0 1,0 0 0,0 0-1,1 0 1,-1 0 0,0 0-1,1 0 1,-1 0 0,0 0-1,0 0 1,1 0 0,-1 0 0,0 0-1,1 0 1,43-7-162,40-9 136,-30 0-5405,-36 11 2768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06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40 7040,'-35'-39'3680,"43"47"-3744,14 0-1088,4 7 608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06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11 6304,'32'-9'2032,"-31"9"-1993,-1-1 1,1 1 0,0 0 0,-1 0-1,1 0 1,-1 0 0,1 0 0,0 0-1,-1 0 1,1 0 0,0 0 0,-1 0-1,1 0 1,-1 0 0,1 0-1,0 0 1,-1 0 0,1 1 0,1-1-1,2 2-129,1 0 425,0-1 0,0 1 0,0 1 0,0-1 1,0 1-1,0 0 0,-1 0 0,1 0 0,-1 0 0,0 1 1,0 0-1,4 5 0,2 7 357,0 0 0,-2 1 0,0 0-1,0 0 1,-2 0 0,6 26 0,-3-2 670,7 75 1,-14-74-809,-1 0 0,-8 59 0,-23 77 290,18-129-685,-3-1-1,-23 56 0,27-76-180,-2-1 0,-1 0 0,-1-1 0,-1 0-1,-1-1 1,-32 35 0,-69 50-6405,92-88 2705,-8 11-224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13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405 264 2912,'-1'-2'259,"0"1"0,1-1-1,-1 0 1,1 1 0,-1-1 0,1 0 0,0 0-1,0 1 1,-1-1 0,1 0 0,0 0 0,1 1-1,-1-1 1,0 0 0,1 0 0,-1 1 0,0-1-1,1 0 1,0 1 0,-1-1 0,1 1 0,0-1-1,2-2 1,-2 2 205,0-1-1,0 1 1,1-1 0,-1 1-1,-1-1 1,1 0-1,0 0 1,0-4 0,-1 6-320,0 0 1,0-1 0,1 1 0,-1 0-1,0 0 1,1-1 0,-1 1 0,1 0-1,0 0 1,-1 0 0,2-2 0,-1 2-53,0 0 1,-1 0-1,1 0 0,0 1 1,-1-1-1,1 0 1,-1-1-1,0 1 1,1 0-1,-1 0 0,0 0 1,1 0-1,-1 0 1,0 0-1,0 0 1,0 0-1,0 0 0,0-2 1,1 16-85,0 0 0,-1-1 0,0 1 0,-4 21 0,-11 70-81,14-103 79,-4 28 138,-15 49 1,16-66-35,0 0 1,-2-1-1,1 1 0,-2-1 1,1-1-1,-13 17 0,16-24-33,0 0-1,1-1 1,-1 1-1,0-1 0,-1 1 1,1-1-1,0 0 1,-1 0-1,1 0 0,-1-1 1,1 1-1,-1-1 0,0 0 1,0 0-1,1 0 1,-1-1-1,0 1 0,0-1 1,-7 0-1,5-1 15,0 1-1,0-2 1,0 1-1,0-1 0,0 0 1,0 0-1,1 0 1,-1-1-1,1 0 1,0 0-1,-1 0 1,-7-7-1,0-3-62,-1 0 0,2 0 0,-1-1-1,-19-31 1,20 22-91,1-1 0,1 0 0,-11-42 0,-10-74-314,28 127 268,0-1 0,1 0 0,1 0 0,0 0 0,1 0 0,2-19 0,-1 31 74,0-1 0,0 1 0,0 0 0,0-1 0,0 1 0,0 0 0,1 0 0,-1 0 1,1 0-1,0 0 0,-1 0 0,1 0 0,0 1 0,0-1 0,0 0 0,0 1 0,1 0 0,-1-1 0,0 1 0,5-1 0,1-1 66,0 0-1,1 1 1,-1 1-1,18-2 1,46 1 343,1 3 1,-1 3 0,110 20-1,-145-19-125,54-1-1,-15-1-4003,-55 0 1574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13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4992,'6'-12'5543,"-3"20"-3785,-1 6-827,0-1 0,0 19 0,0-8-417,-1 2-9,-5 43-1,2-43-358,2 37 0,1-45-2061,-1-4 465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14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5 4640,'-3'-5'6702,"-2"19"-5836,-30 92 1593,11-29-1558,6-22-91,-17 76 1,26-82-636,3 1 0,2-1 0,2 1 0,2 0 0,10 76 0,-8-112-260,0 0-1,1 1 0,1-1 0,0 0 1,1-1-1,1 1 0,0-1 1,1 0-1,0-1 0,1 0 0,0 0 1,14 16-1,-19-26-299,-1 1-1,1-1 1,-1 0 0,1 0 0,0 0-1,0 0 1,0-1 0,0 1 0,0-1 0,0 0-1,0 0 1,6 2 0,13 0-2004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14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 4992,'-2'-5'5724,"7"12"-4201,10 15-856,0 10 238,-2 2-1,12 39 1,-8-20-477,8 26 313,-8-24-253,2-1 0,2-1 0,28 50 0,4-20 509,-52-82-940,-1 0 1,1 0-1,-1 0 1,1 0-1,0 0 0,0-1 1,-1 1-1,1 0 0,0-1 1,0 1-1,0 0 0,0-1 1,0 1-1,-1-1 1,1 1-1,0-1 0,0 0 1,0 1-1,1-1 0,-1 0 1,0 0-1,1 0 0,0 0-15,-1 0-1,0-1 0,0 1 0,0-1 1,1 1-1,-1-1 0,0 0 0,0 1 0,0-1 1,0 0-1,0 0 0,0 0 0,0 1 1,0-1-1,1-2 0,3-5 21,-1 1 0,1-1 0,-1 0 0,3-11-1,-6 17-50,10-28 138,12-57 0,-9 31-58,72-274-1286,-80 296-794,-1 7 538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15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15 4160,'-2'-4'470,"-4"-7"2878,6 23-772,0-8-2240,1 2-87,-1 1 0,1-1-1,0 1 1,1-1 0,0 1-1,0-1 1,3 7 0,24 43 805,-19-38-695,16 29 247,-8-17-184,-1 2 0,-2-1-1,21 62 1,-30-61-121,0 0 1,-2 0-1,-1 0 0,-2 1 1,-2 32-1,-2-35-114,-1 1 0,-1-1 0,-1-1 0,-2 1 0,-1-1 0,-21 45 0,2-18-126,-3 0 1,-43 59-1,53-87-2189,3-5 529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18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45 3968,'-3'-13'716,"1"-18"7944,4 51-7757,1 1-1,0-1 1,10 30 0,2 11-296,22 159 553,-14-70-315,0-48-242,-18-88-419,0 0 1,0 0-1,2-1 1,13 24 0,-18-34-86,0 0 1,0 0 0,0-1 0,0 0-1,1 1 1,-1-1 0,0 0-1,1 0 1,0 0 0,3 2 0,-5-4-62,0 0 1,0 1 0,1-1 0,-1 0 0,0 1 0,0-1 0,1 0-1,-1 0 1,0 0 0,0 0 0,1 0 0,-1-1 0,0 1 0,1 0-1,-1-1 1,0 1 0,0 0 0,0-1 0,0 0 0,1 1 0,-1-1 0,0 0-1,0 1 1,0-1 0,0 0 0,0 0 0,0 0 0,1-1 0,4-5 46,-1 0 0,0 0 1,0 0-1,0-1 0,4-9 1,69-175 261,-22 50-204,94-188-4596,-141 313 2410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19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86 5408,'-25'-30'4341,"24"30"-4164,0-1 0,0 0 0,-1 0 0,1 1 0,-1-1 0,1 1 0,-1-1 1,1 1-1,-1 0 0,1-1 0,-1 1 0,1 0 0,-1 0 0,1 0 0,-1 0 0,1 0 0,-2 1 0,-22 4 759,16-1-748,0-1 0,0 1 1,1 1-1,0 0 0,0 0 1,0 0-1,0 1 0,-10 11 1,8-9-66,-2 4 29,0 0 1,0 0-1,1 1 0,1 1 0,0 0 1,1 0-1,1 1 0,0 0 0,1 0 1,-9 28-1,15-41-119,0 1 0,0 0-1,1 0 1,-1 0 0,1 0 0,0 0 0,0-1 0,0 1 0,0 0-1,0 0 1,1 0 0,-1 0 0,1 0 0,0 0 0,-1-1 0,1 1-1,1 0 1,-1 0 0,0-1 0,1 1 0,-1-1 0,1 0 0,0 1 0,0-1-1,0 0 1,0 0 0,0 0 0,0 0 0,1 0 0,-1-1 0,1 1-1,-1-1 1,1 1 0,-1-1 0,1 0 0,4 1 0,5 1 54,-1-1 0,1 0 0,-1-1 0,1 0 0,22-2 1,58-12 157,-61 5-214,-1-1 0,0-1 0,0-2-1,51-28 1,-80 40-32,16-8-553,-17 8 541,0 0 1,1 0 0,-1 0 0,0 0 0,0 0 0,0 0 0,1 0-1,-1 0 1,0 0 0,0 0 0,0 0 0,1 0 0,-1 0-1,0 0 1,0 0 0,0 1 0,0-1 0,1 0 0,-1 0-1,0 0 1,0 0 0,0 0 0,0 0 0,1 0 0,-1 1-1,0-1 1,0 0 0,0 0 0,0 0 0,0 0 0,0 0 0,1 1-1,-1-1 1,0 0 0,0 0 0,0 0 0,0 1 0,0-1-1,0 0 1,0 0 0,0 0 0,0 1 0,0-1 0,0 0-1,0 0 1,0 0 0,0 1 0,0-1 0,0 0 0,0 0 0,0 0-1,0 1 1,0-1 0,0 0 0,-1 0 0,1 0 0,0 0-1,0 1 1,0-1 0,-2 8-31,1-1 0,0 1 1,1 0-1,0 0 0,0 0 0,0 0 0,1-1 1,1 1-1,-1 0 0,5 12 0,-5-16 94,1 1 0,0 0 0,0-1 0,0 1 0,0-1-1,1 0 1,0 0 0,0 0 0,0 0 0,0 0 0,1-1 0,0 1 0,-1-1 0,1 0 0,0 0-1,1-1 1,-1 1 0,6 2 0,-7-4 8,0 0 0,0 0 0,0 0 0,0 0 0,0-1 0,0 1 0,1-1 0,-1 0 0,0 0-1,0 0 1,0 0 0,1 0 0,-1-1 0,0 0 0,0 1 0,0-1 0,0 0 0,0-1 0,0 1 0,0 0 0,0-1 0,-1 0 0,1 0 0,0 1 0,-1-1-1,0-1 1,1 1 0,-1 0 0,0-1 0,0 1 0,0-1 0,0 0 0,-1 1 0,1-1 0,-1 0 0,0 0 0,0 0 0,2-6 0,-1 0-89,0 0 1,-1 0 0,0-1-1,-1 1 1,0 0 0,0-1-1,-1 1 1,0 0 0,0 0-1,-1-1 1,-1 1 0,1 0-1,-6-10 1,7 17-1,1 1 1,-1 0-1,1 0 0,-1 0 0,1 0 1,-1 0-1,0 0 0,0 0 0,0 0 0,1 0 1,-1 0-1,0 1 0,0-1 0,0 0 1,0 1-1,0-1 0,0 0 0,-1 1 1,1-1-1,0 1 0,0 0 0,0-1 1,0 1-1,-1 0 0,1 0 0,0-1 1,0 1-1,-1 0 0,1 0 0,0 1 1,0-1-1,0 0 0,-1 0 0,1 1 1,0-1-1,0 0 0,0 1 0,0-1 1,-1 1-1,1-1 0,0 1 0,0 0 1,-1 1-1,-1 0-15,0 1 0,0 0 0,1 0 0,-1 0 0,1 0 0,-1 0 0,1 1 0,0-1 0,0 1 1,1-1-1,-1 1 0,-1 5 0,2-6 88,1 0 0,-1 0 1,1 0-1,0-1 0,0 1 1,0 0-1,0 0 0,0 0 1,0 0-1,1 0 0,0 0 1,-1 0-1,1 0 0,2 4 0,-2-5-12,1 0 0,-1-1 0,0 1 0,0 0 0,1-1-1,-1 1 1,1-1 0,-1 0 0,1 0 0,-1 1 0,1-1-1,0 0 1,0 0 0,0 0 0,-1-1 0,1 1 0,0 0-1,0-1 1,0 1 0,0-1 0,4 0 0,2 0 53,1 0 0,-1 0 1,1-2-1,-1 1 1,0-1-1,1 0 0,-1 0 1,0-1-1,0 0 0,-1-1 1,1 0-1,10-7 0,-1-1 14,0 0 0,-1-1 0,27-30 0,63-87-11,2-2-793,-107 131 682,-1 0 0,1 1 0,0-1 0,-1 0 0,1 0 0,0 1 0,0-1 0,-1 0 0,1 1 0,0-1 0,0 1 0,0-1 0,0 1 0,0-1 0,0 1 0,0 0 0,0-1 0,0 1 0,0 0 0,0 0 0,0 0 0,0 0 0,0 0 0,0 0 0,1 0 0,-1 1 13,0 0 0,0-1 0,0 1 0,-1 0-1,1 0 1,0 0 0,0 1 0,-1-1 0,1 0 0,0 0-1,-1 0 1,0 0 0,1 0 0,-1 1 0,1-1-1,-1 0 1,0 0 0,0 1 0,0-1 0,0 3-1,0 12 57,-1 1 0,0 0 0,-8 30 0,4-22-81,-23 105-106,23-114 243,-1 0 0,0 0 0,-1-1 0,-1 0 0,-16 25 0,23-38-63,0-1 0,0 0 0,0 0 0,0 0 0,0 0-1,0 0 1,0 0 0,0 0 0,0 0 0,0 0-1,-1 0 1,1-1 0,0 1 0,0 0 0,-1-1 0,1 1-1,-1-1 1,1 0 0,-1 1 0,1-1 0,0 0 0,-1 0-1,1 0 1,-1 0 0,1 0 0,-1 0 0,-2-1 0,3 1-15,-1-1 0,0 0 0,1 0 0,-1 0 0,1 0 0,-1 0 0,1 0 0,0-1 0,-1 1 0,1 0 0,0-1 0,0 1 0,0-1 0,0 1 0,0-1 0,0 1 0,0-1 0,1 0 0,-1 1 1,1-1-1,-1 0 0,0-2 0,1 4-50,0-1 1,0 0-1,-1 0 1,1 1-1,0-1 1,0 0-1,0 1 1,0-1-1,0 0 1,0 0-1,0 1 1,0-1-1,0 0 1,0 0-1,1 1 1,-1-1-1,0 0 1,0 1 0,1-1-1,-1 0 1,0 1-1,2-2 1,-2 1-1,1 1 0,0 0 0,-1 0 0,1-1 0,0 1 0,-1 0 0,1 0 0,0 0 0,-1 0 1,1 0-1,0 0 0,-1 0 0,1 0 0,0 0 0,-1 0 0,1 0 0,0 0 0,-1 1 0,2-1 1,3 2-21,0 0 0,0 1 0,0 0 0,6 4 0,-4-2 1,6 5-98,0-1 0,1 0-1,1 0 1,0-2 0,20 9-1,-19-10-2897,-2 0 306,10-5-6445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21.6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347 500 2656,'0'0'9,"-2"-4"371,1 0 0,-1 0-1,0 0 1,0 1-1,-3-4 1,3 5-180,1 1 0,0 0 0,-1 0 0,1 0-1,-1 0 1,1 0 0,-1 0 0,0 0 0,1 0 0,-1 1 0,0-1-1,0 0 1,1 1 0,-4-1 0,-3 0-6,0 1 1,0-1-1,0 1 1,0 1-1,0 0 0,0 0 1,0 0-1,0 1 0,1 0 1,-1 0-1,1 1 1,-8 4-1,6-3-161,1 1 0,-1 1 0,1-1 1,0 1-1,1 1 0,0 0 0,0 0 0,0 0 0,-8 13 1,-1 3-10,2 1 0,1 1 0,1 0 1,1 1-1,1 0 0,1 1 0,2 0 1,0 0-1,2 1 0,-2 36 0,6-50 45,1 1-1,1 0 1,2 17-1,-2-27-8,0 0 0,0 0-1,0 0 1,1-1 0,0 1 0,0 0-1,0-1 1,0 1 0,1-1 0,0 0-1,0 0 1,6 8 0,-7-11-19,0 1 0,0-1 0,0 0 0,0 0 0,0 0 0,1 0 0,-1 0 0,0 0 0,0 0 0,1-1 0,-1 1 0,0-1 0,1 0 0,-1 0 0,0 1 0,1-2 1,-1 1-1,0 0 0,1 0 0,-1-1 0,0 1 0,1-1 0,-1 0 0,0 0 0,0 0 0,0 0 0,0 0 0,0 0 0,3-3 0,3-1 32,0-1 0,-1 0 0,0 0 0,0-1 0,10-13 0,-4 2-20,-2 0-1,1-2 1,-2 1 0,12-33-1,22-83-215,-44 132 154,57-241-674,-39 143 619,-6 1 0,1-116 0,-13 210-20,0 0 0,0 0-1,-1 0 1,-2-8 0,3 14 79,0 0 0,0 0 1,0 0-1,0 0 1,0 0-1,0-1 0,0 1 1,0 0-1,0 0 0,0 0 1,0 0-1,0 0 1,0 0-1,0-1 0,0 1 1,0 0-1,0 0 0,0 0 1,0 0-1,0 0 0,0 0 1,-1 0-1,1 0 1,0 0-1,0 0 0,0 0 1,0-1-1,0 1 0,0 0 1,0 0-1,-1 0 0,1 0 1,0 0-1,0 0 1,0 0-1,0 0 0,0 0 1,0 0-1,-1 0 0,1 0 1,0 0-1,0 0 1,0 0-1,0 0 0,0 0 1,0 0-1,0 0 0,-1 0 1,1 1-1,0-1 0,0 0 1,0 0-1,0 0 1,0 0-1,0 0 0,0 0 1,0 0-1,-1 0 0,1 0 1,0 0-1,0 1 1,0-1-1,0 0 0,0 0 1,-8 23-180,-51 308 781,44-190-53,2 160 0,14-274-301,3 32 0,-3-51-186,0-1 0,1 1 0,0-1-1,0 1 1,1-1 0,0 0 0,0 1-1,7 10 1,-8-16-146,-1 0 0,1 0 1,0 0-1,0 0 0,0 0 0,0 0 0,0-1 0,1 1 0,-1-1 0,0 1 0,1-1 0,-1 0 1,1 0-1,-1 0 0,1 0 0,0-1 0,-1 1 0,1-1 0,0 1 0,-1-1 0,1 0 1,0 0-1,0 0 0,-1 0 0,5-2 0,3 0-735,-1 0 1,1-2-1,-1 1 0,0-1 1,13-7-1,9-6-973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20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2 3552,'-6'-2'6929,"5"2"-6746,-14 5 995,2 0-199,4-3-830,0 0 1,1 1 0,-1 0-1,1 1 1,0 0-1,0 0 1,0 1-1,0-1 1,1 2-1,0-1 1,0 1-1,0 0 1,1 1-1,0 0 1,0 0-1,0 0 1,1 0-1,0 1 1,1 0-1,0 0 1,0 0 0,1 1-1,0-1 1,0 1-1,1 0 1,-2 14-1,3-9-49,0 1 0,1-1-1,1 1 1,0-1 0,6 25 0,-4-30-45,-1 1 0,2-1 1,0 1-1,0-1 0,0 0 1,1 0-1,0-1 0,1 1 1,7 7-1,-2-4 70,1 0 0,1-1 0,0 0 0,1-1 0,-1 0 0,2-1 0,16 7 0,-21-11-49,1-1 0,-1 0 1,1 0-1,0-1 0,0 0 0,0-1 1,0-1-1,0 0 0,1 0 0,-1-1 0,16-1 1,-19-1-23,0 0 0,0-1 0,-1 0 0,1 0 0,-1 0 0,0-1 0,0 0 0,0-1 0,0 1 0,-1-1 0,0-1 0,0 1 0,9-11 0,-2 0 30,0-1 0,-1-1 1,19-36-1,-19 31-19,-2 0 1,15-47-1,-22 61-77,-1 0-1,0-1 1,-1 1 0,0 0-1,-1-1 1,1 1 0,-2-1-1,1 1 1,-2 0 0,1-1-1,-4-10 1,4 18-30,1 0 0,-1 0 0,0 0 0,0 0 0,0 1 0,0-1-1,0 0 1,0 0 0,-1 1 0,1-1 0,0 1 0,-1-1 0,0 1 0,1-1 0,-1 1 0,0 0 0,1 0-1,-1 0 1,0 0 0,0 0 0,0 0 0,0 1 0,0-1 0,0 1 0,0-1 0,0 1 0,0 0 0,0-1 0,-1 1-1,1 0 1,0 1 0,0-1 0,0 0 0,-3 1 0,-2 1 28,1 0 1,0 0-1,-1 0 0,1 1 0,0 0 0,1 0 1,-1 1-1,0-1 0,-8 9 0,4-3 136,1 2 0,0-1 0,0 1 0,1 1 0,1 0 0,0 0 0,-7 16 0,5-8 167,2 1 1,0 0-1,-7 40 1,12-46-105,0 0 1,2 0-1,-1 0 1,2 0-1,0 0 1,1 0-1,0-1 1,7 21-1,-6-24-80,1 1 0,1-1-1,0 0 1,0-1 0,1 1-1,1-1 1,0 0 0,0-1 0,1 1-1,17 15 1,-20-21-69,0 0-1,1 0 1,0 0-1,0-1 1,0 0 0,10 4-1,-13-6-318,0 0 1,1 0-1,-1 0 0,1 0 0,-1-1 0,1 1 0,-1-1 0,1 0 0,-1 0 0,1-1 0,-1 1 0,0-1 0,1 1 0,5-3 0,10-10-4820,3 1 1567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23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37 3648,'-3'0'10154,"17"0"-7589,36-2-1473,57-11 0,-15 2-806,-11 8-140,13-2-127,-86 4-9,-7 1-86,1-1 0,-1 1-1,1 0 1,-1 0 0,1-1 0,0 1-1,-1 0 1,1 1 0,-1-1 0,1 0-1,-1 0 1,2 1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23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14 5632,'-14'-14'3264,"29"17"1599,13-4-2522,-12 0-1375,174 1 2842,-62 0-8933,-110 0 2848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25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54 3808,'-6'-12'3732,"5"11"-3621,1 1 0,0-1 0,0 0 0,-1 0 0,1 1 0,0-1 0,-1 0-1,1 1 1,-1-1 0,1 0 0,-1 1 0,1-1 0,-1 1 0,1-1 0,-1 1 0,1-1 0,-1 1 0,0-1 0,1 1 0,-1-1 0,0 1-1,0 0 1,1-1 0,-1 1 0,0 0 0,0 0 0,1 0 0,-1 0 0,0 0 0,0-1 0,0 1 0,1 1 0,-2-1 0,-16 1 550,0 1 1,0 0 0,0 2-1,-19 5 1,-66 27 526,87-30-1085,1 0 1,0 2-1,0 0 1,1 1 0,0 0-1,-17 15 1,26-19-95,-1-1 0,1 1 0,1 0 0,-1 1-1,1-1 1,0 1 0,0 0 0,0 0 0,1 0 0,0 0 0,0 1 0,1-1-1,0 1 1,0 0 0,0-1 0,1 1 0,-1 10 0,2-13 8,1 1 1,-1-1-1,1 0 1,0 1-1,0-1 1,0 0-1,0 0 0,1 0 1,0 0-1,0 0 1,0 0-1,3 3 1,-4-5 3,1 0 0,-1 0 0,1 0 0,0 0 0,0 0 0,0-1 0,0 1 0,0-1-1,0 1 1,0-1 0,0 0 0,0 0 0,1 0 0,-1 0 0,0 0 0,1-1 0,-1 1 0,1-1 0,-1 1 0,1-1 0,-1 0 0,4 0 0,1-1 69,0-1 1,0 0-1,-1 0 0,1 0 0,-1-1 0,0 0 1,10-5-1,43-32-194,-46 30 62,28-21-93,-2-1 0,39-44 0,-66 62 97,0-1-1,0 0 1,-2-1 0,0 0 0,9-20-1,-12 17 178,-5 12 140,-4 6 77,1 3-388,0 0 0,0 0 1,0 0-1,0 1 1,0-1-1,0 0 0,1 1 1,-1 2-1,-6 13-9,-48 66-149,9-15 364,-80 173 264,14-22 170,67-129-25,34-68-420,-8 15 24,14-32 179,5-6-370,-1 0 0,1 0 0,0 0 1,0 0-1,0 0 0,0 0 0,-1 0 0,1 0 0,0 0 0,0 0 1,0 0-1,0 0 0,0 0 0,0 0 0,-1 1 0,1-1 1,0 0-1,0 0 0,0 0 0,0 0 0,0 0 0,0 0 0,0 1 1,0-1-1,0 0 0,-1 0 0,1 0 0,0 0 0,0 0 0,0 1 1,0-1-1,0 0 0,0 0 0,0 0 0,0 0 0,0 1 0,0-1 1,0 0-1,0 0 0,1 0 0,-1 4 649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31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104 482 3808,'0'0'5792,"-4"6"-3392,0 2-1813,-55 119 4449,53-109-4736,0 0 0,1 1 0,0 0 0,2 0 0,-2 24 0,2-6-59,1-23-132,1 1 1,1 0-1,0 0 0,1-1 0,2 16 0,-3-29-96,1 0 0,-1 0 1,0 0-1,0 0 0,1 0 0,-1-1 0,0 1 0,1 0 0,-1 0 0,1 0 0,-1-1 0,1 1 0,-1 0 0,1-1 0,0 1 0,-1 0 0,2 0 0,-2-1 3,1 0 0,-1 0-1,1 1 1,0-1 0,-1 0-1,1 0 1,-1 0 0,1 0-1,-1 0 1,1 0 0,0 0-1,-1 0 1,1 0 0,-1 0 0,1-1-1,-1 1 1,1 0 0,0 0-1,0-1 1,2 0 27,-1-1 0,0 0-1,1 0 1,-1 0 0,0 0-1,0 0 1,0 0 0,3-3 0,25-38-50,3 3-1,73-71 1,61-42-46,-166 152 57,1 0 0,-1 0 0,0 0 0,0 0 0,0 0 0,0 0 0,-1-1 0,1 1 0,0 0 0,0-1 0,0-2 0,3-1-88,-6 17 101,1-7 29,0 1 1,-1-1-1,1 0 1,-4 6-1,-15 23-56,13-19-6,-14 18 0,14-24 23,1 0 1,0 0 0,1 1 0,0-1-1,0 1 1,1 1 0,1-1 0,0 0 0,0 1-1,-1 11 1,3-14 18,0 0-1,1 0 1,0 0 0,1 0 0,2 16-1,-2-21 2,0-1 0,0 1-1,0 0 1,1-1 0,-1 1-1,0-1 1,1 1 0,0-1 0,-1 0-1,1 0 1,0 1 0,0-1-1,1-1 1,-1 1 0,0 0-1,1 0 1,-1-1 0,1 1-1,-1-1 1,4 1 0,-1 0-11,1 0 0,0-1 1,0 0-1,-1 0 0,1 0 0,0-1 1,0 0-1,0 0 0,0 0 1,0-1-1,0 0 0,0 0 0,0 0 1,-1-1-1,1 0 0,8-4 1,4-2-393,-1-2 0,0 0 0,24-19 0,37-35-1030,-45 35 1094,2 2 0,61-37 1,-74 49 259,-16 11 43,0 0 0,0 1 0,0 0 1,9-4-1,-11 5 235,-9 4 111,-13 5 188,4 2-408,0 0-1,1 0 1,0 1 0,1 1 0,0 0 0,1 0 0,0 1 0,1 1-1,0 0 1,-14 24 0,17-23-100,1 1 1,0-1-1,-6 23 0,10-33 24,1 1 0,0-1 1,0 1-1,1 0 0,-1-1 0,1 1 0,0-1 0,1 1 0,-1 0 0,1-1 0,-1 1 0,1-1 1,1 1-1,-1-1 0,1 0 0,2 6 0,-4-9-33,1 0-1,0 0 1,-1 0-1,1-1 1,0 1-1,-1 0 1,1 0-1,0 0 1,0-1-1,0 1 1,0 0-1,0-1 1,0 1 0,0 0-1,0-1 1,0 0-1,0 1 1,0-1-1,0 1 1,0-1-1,0 0 1,1 0-1,-1 0 1,0 0-1,0 0 1,0 0 0,0 0-1,0 0 1,1 0-1,-1 0 1,0-1-1,0 1 1,0-1-1,0 1 1,0 0-1,0-1 1,0 0-1,0 1 1,0-1 0,0 0-1,1 0 1,2-3-28,1 0 1,-1 0 0,0 0-1,0-1 1,0 1 0,3-8-1,112-182-929,-105 172 994,-7 13-135,-1-1 0,-1 1 0,7-14 0,-12 22 77,0 1-1,0 0 1,1-1-1,-1 1 0,0-1 1,0 1-1,0 0 1,0-1-1,1 1 1,-1-1-1,0 1 0,0 0 1,0-1-1,0 1 1,0-1-1,0 1 0,0-1 1,0 1-1,0 0 1,0-1-1,0 1 0,-1-1 1,1 1-1,0-1 1,-5 12 80,4-3 12,0 0 0,1 0 0,-1 1 0,2-1 0,0 0 0,0 0 0,0 0 0,1 0 0,5 15 0,-3-10 1,1-1 0,1 0 0,0 0 0,1 0 0,11 15 0,-14-22-31,-1-1 0,1 0 0,0 0 1,0 0-1,1 0 0,-1-1 1,1 0-1,-1 0 0,1 0 0,7 3 1,-8-5-3,0 0 0,0 0 0,0 0 0,0 0 0,1-1 0,-1 1 0,0-1 0,0 0 0,0 0 0,0-1 0,0 1 0,0-1 1,0 0-1,8-3 0,-3 0-21,1-1 0,-1 1 0,0-2 0,-1 1 0,1-1 0,7-8 0,44-45-442,-46 45 346,82-100-224,-93 109 330,16-19-168,-10 17-184,-9 7 303,0 0 0,0-1 0,0 1 0,0 0 0,1 0 0,-1 0 1,0 0-1,0 0 0,0 0 0,0 0 0,0 0 0,1 0 0,-1 0 0,0 0 0,0 0 0,0 0 0,0 0 0,0 0 0,1 0 0,-1 0 0,0 0 0,0 0 0,0 0 0,0 0 0,0 0 0,1 0 0,-1 0 0,0 0 0,0 0 0,0 0 0,0 1 0,0-1 0,0 0 0,1 0 0,-1 0 0,0 0 0,0 0 0,0 0 0,0 0 0,0 0 0,0 1 0,0-1 0,1 4 10,0 0 1,-1 0-1,0 0 1,0 0-1,0 0 1,0 0-1,-1 0 1,0 5-1,-2 14 79,2 22 164,-13 87 0,10-97-82,-5 23 139,7-52-211,0 1 0,0-1-1,0 1 1,-1-1 0,1 0 0,-5 7 0,7-13-98,-1 1 1,1 0-1,0-1 0,-1 1 1,1-1-1,0 1 1,-1-1-1,1 1 0,-1-1 1,1 1-1,-1-1 1,0 1-1,1-1 0,-1 0 1,1 1-1,-1-1 0,0 0 1,1 1-1,-1-1 1,1 0-1,-1 0 0,0 0 1,0 1-1,1-1 1,-1 0-1,0 0 0,1 0 1,-1 0-1,-1-1 0,1 1-28,-1-1 1,1 0-1,0 0 0,-1 0 0,1 1 0,0-1 0,0-1 0,0 1 0,-1 0 0,1 0 0,0 0 0,-1-3 0,-4-6-232,1 0 0,-8-20 0,11 25 244,-69-148-1103,69 149 978,1 0 0,-1 0 0,0 0 0,-1 0 0,1 1 0,-4-5-1,13 16 64,-1 0-1,10 16 1,3 5 500,5 9 188,-16-24-249,14 20 0,-19-31-286,-1 0-1,1 0 0,0 0 0,-1-1 0,1 1 1,1-1-1,-1 1 0,0-1 0,0 0 0,1-1 1,5 3-1,-7-3-22,0-1 1,0 1 0,0-1-1,0 0 1,0 0-1,0 0 1,0 0 0,0 0-1,-1-1 1,1 1 0,0 0-1,0-1 1,0 0-1,0 1 1,0-1 0,0 0-1,-1 0 1,1 0 0,3-2-1,2-3 41,0 0-1,0-1 0,7-8 0,-2 1-61,3-1-30,98-96 224,17-8-117,-104 96-458,-29 27 353,1 0 0,0 1 0,0-1 0,0 0 0,0 1 0,1-1 0,-2 9 0,0-2 33,1 0 1,0 0 0,1 12-1,1-17 17,0 1-1,1-1 0,0 0 1,0 1-1,1-1 0,0 0 1,0 0-1,0 0 0,1 0 1,0 0-1,0 0 0,7 9 1,-7-12-4,-1 0 1,0-1-1,1 1 1,0 0-1,-1-1 1,1 0-1,0 0 1,0 0-1,1 0 1,-1 0-1,0-1 0,0 1 1,1-1-1,-1 0 1,1 0-1,-1 0 1,1 0-1,0-1 1,-1 1-1,1-1 1,0 0-1,-1 0 1,7-1-1,7-3 24,-1 0 0,1 0 0,-1-2 0,0 0 0,-1-1 0,29-16 0,-24 9-96,-1 0 1,0-1-1,32-34 0,-48 45 0,2-1-208,0 0 0,0 0 0,11-8-1,-16 13 228,1 0 1,-1 0-1,0 1 0,1-1 0,-1 0 0,0 0 1,0 1-1,1-1 0,-1 0 0,0 0 0,0 1 1,1-1-1,-1 0 0,0 1 0,0-1 0,0 0 1,0 1-1,0-1 0,1 0 0,-1 1 0,0-1 1,0 0-1,0 1 0,0-1 0,0 0 0,0 1 0,0 0 1,-8 37-263,-1 8 246,-49 237 42,-24-2 684,48-182 469,33-96-1016,0 1 1,-1 0 0,1-1-1,-1 1 1,-3 5-1,5-9-141,0 0-1,0 0 0,0 0 0,0 0 1,0 0-1,0 0 0,0 0 0,-1 0 1,1 1-1,0-1 0,0 0 1,0 0-1,0 0 0,0 0 0,0 0 1,0 0-1,0 0 0,0 0 1,0 0-1,0 0 0,0 0 0,0 0 1,0 0-1,-1 0 0,1 0 1,0 0-1,0 0 0,0 0 0,0 0 1,0 0-1,0 0 0,0 0 1,0 0-1,0 0 0,0 0 0,0 0 1,0 0-1,-1 0 0,1 0 0,0 0 1,0 0-1,0 0 0,0 0 1,0 0-1,0 0 0,0 0 0,0 0 1,0 0-1,0-1 0,0 1 1,0 0-1,0 0 0,0 0 0,0 0 1,0 0-1,0 0 0,-1 0 1,1 0-1,0 0 0,0 0 0,0 0 1,0 0-1,0-1 0,0 1 1,0 0-1,-1-9 22,0-11-141,5-1 74,1 0 1,12-36 0,5-17-62,43-180-171,-18 120-116,-40 115 317,-1 3 25,1 1 0,0 0 0,0 0-1,2 0 1,0 1 0,1 0 0,0 1-1,12-12 1,-11 14 10,-4 4-57,0 0 0,1 0 0,-1 1 1,1 0-1,13-7 0,-19 12 83,0 0 0,1 0 0,-1 0-1,0 0 1,1 1 0,-1-1 0,0 1-1,1-1 1,-1 1 0,1 0 0,-1 0-1,1 0 1,-1 1 0,1-1 0,-1 0-1,0 1 1,1 0 0,-1-1 0,0 1-1,1 0 1,-1 0 0,0 0 0,0 1-1,0-1 1,0 0 0,0 1 0,3 2-1,-3-2 10,0 0 0,0 1 0,0-1 0,0 0 0,-1 0 0,1 1 0,-1-1 0,0 1 0,1 0 0,-1-1 0,0 1 0,-1 0 0,1-1 0,0 1 0,-1 3 0,1-1 6,-1 0 0,0 0 0,-1 1 1,1-1-1,-1 0 0,0 0 0,-4 9 1,1-3 56,0-1 1,-2 1 0,1-1-1,-1-1 1,-1 1 0,-13 15-1,16-20-3,-1 0-1,0 0 1,0 0-1,-1-1 1,1 0-1,-9 5 1,12-8-59,0 0 0,0 0 1,-1 0-1,1-1 0,0 1 0,-1-1 1,1 1-1,-1-1 0,1 0 1,0 0-1,-1 0 0,1 0 1,-1 0-1,1-1 0,0 1 0,-1-1 1,1 0-1,0 1 0,-1-1 1,1 0-1,-2-2 0,-3-1-67,1 0 0,-1 0-1,-10-11 1,-13-9-538,27 22 266,6 2 111,12 6 133,-8-3 92,0 1 0,1-2 0,-1 1 0,1-1 0,-1 0 0,1-1 0,0 1 0,0-2 0,0 1 0,12-1 0,8-3 44,44-8-1,129-35-363,-161 35 413,1-3 0,70-34 0,-95 39-64,-1 0-1,0-1 1,-1-1-1,24-22 1,-37 32-300,-4 2 82,-8 5 8,-16 16 311,13-8 49,3-4-70,0 1 1,1 1 0,1 0 0,-1 0-1,2 1 1,0 0 0,-10 20 0,17-30-62,-10 33 178,10-34-154,0 1-1,1 0 1,0 0 0,-1 0-1,1 0 1,0-1 0,0 1-1,1 0 1,-1 0 0,2 4 0,-2-6-47,0-1 0,0 1 0,0-1 0,0 1 0,0-1 0,1 0 0,-1 1 1,0-1-1,0 1 0,1-1 0,-1 0 0,0 1 0,0-1 0,1 0 0,-1 1 0,1-1 1,-1 0-1,0 0 0,1 1 0,-1-1 0,0 0 0,1 0 0,-1 0 0,1 0 0,-1 1 1,1-1-1,-1 0 0,0 0 0,1 0 0,-1 0 0,2 0 0,-1 0-14,0-1-1,1 1 1,-1-1-1,1 1 1,-1-1-1,0 0 0,0 1 1,1-1-1,-1 0 1,2-1-1,2-3-95,0 0 0,0 0 0,7-10 0,63-110-605,-69 116 663,-2 3-26,-1-1 0,1 1-1,-1-1 1,0 0 0,0 0 0,-1 0-1,0-1 1,0 1 0,1-8 0,-3 15 46,0 0 1,0 0 0,0 0 0,0-1 0,0 1 0,0 0-1,0 0 1,0 0 0,0 0 0,0 0 0,0 0-1,0 0 1,0 0 0,0 0 0,0 0 0,0 0-1,0 0 1,0 0 0,0 0 0,0-1 0,0 1 0,0 0-1,0 0 1,0 0 0,0 0 0,0 0 0,0 0-1,0 0 1,0 0 0,0 0 0,0 0 0,0 0 0,-1 0-1,1 0 1,0 0 0,0 0 0,0 0 0,0-1-1,0 1 1,0 0 0,0 0 0,0 0 0,0 0-1,0 0 1,0 0 0,0 0 0,0 0 0,0 0 0,0 0-1,-1 0 1,1 0 0,0 0 0,0 0 0,0 0-1,0 0 1,0 0 0,0 0 0,0 0 0,0 0 0,0 0-1,0 0 1,-5 5-79,-2 8 239,3-3-58,1 0 1,0 0-1,1 0 0,0 0 1,0 0-1,1 0 0,0 1 1,1-1-1,2 15 0,-2-17 21,2 1 0,-1-1-1,1 0 1,0 0-1,4 8 1,-5-14-90,-1-1-1,1 1 1,0-1-1,0 1 1,-1-1-1,1 1 1,0-1-1,0 1 1,1-1-1,-1 0 1,0 0-1,0 0 1,0 0-1,1 0 1,-1 0-1,1 0 1,-1 0 0,1 0-1,-1-1 1,1 1-1,-1 0 1,1-1-1,-1 1 1,1-1-1,0 0 1,-1 0-1,1 0 1,0 1-1,-1-1 1,1-1-1,3 1 1,12-6-50,0 0 0,0-1 1,-1-1-1,0 0 0,16-12 0,1 1-139,-4 3 60,-10 6 86,0 0 0,-1-1 0,22-19 0,-37 28-3,-1 0 0,0-1 0,0 1 1,0 0-1,0-1 0,2-4 1,-4 7 1,1-1 1,-1 0 0,1 0 0,-1 0 0,0 0 0,0 1 0,1-1 0,-1 0 0,0 0 0,0 0 0,0 0 0,0 0 0,0 0 0,0 0 0,0 1 0,0-1 0,0 0 0,-1 0 0,1 0 0,0 0 0,-1 0 0,1 0 0,0 1 0,-1-1 0,1 0 0,-1 0 0,1 1 0,-2-2 0,2-1-353,6 2 180,13 2 97,-15 0 82,9 0-25,0 0 1,0 1 0,0 1-1,0 0 1,-1 1 0,1 0-1,-1 1 1,0 0 0,0 1-1,-1 0 1,15 11 0,-25-16 30,0 0 0,0 0 0,0 1 0,0-1 0,0 0 0,0 0 0,0 1 0,0-1 0,-1 0 0,1 1 0,-1-1 0,1 1 0,-1-1 0,1 0 0,-1 1 0,0-1 0,0 1 0,0 2 0,0 3 3,-1-1 1,0 0-1,-2 9 1,-1 10 134,4-19-120,1 0 0,-1 0 1,1 0-1,1 0 0,-1 0 0,1 0 1,0-1-1,0 1 0,3 5 1,-4-9 10,0-1 0,0 1 0,0 0 0,0-1 0,0 1 0,0-1 0,0 0 0,1 1 0,-1-1 0,0 0 1,1 0-1,-1 0 0,1 0 0,-1 0 0,1 0 0,0 0 0,-1 0 0,1-1 0,0 1 0,-1-1 0,1 1 1,0-1-1,0 0 0,0 1 0,-1-1 0,1 0 0,0 0 0,0 0 0,0-1 0,0 1 0,-1 0 0,1-1 1,3 0-1,5-5-78,0 1 0,0-2 1,0 1-1,0-2 1,-1 1-1,0-1 1,9-11-1,0 1 170,109-113-247,-106 105 118,-1-1 1,33-57 0,21-65-34,-36 69-16,-15 33-142,-2-1 0,22-77-1,-42 124 183,-1 0-1,0 0 0,1 1 1,-1-1-1,0 0 0,0 0 1,0 0-1,0 0 0,0 1 1,0-1-1,0 0 0,0 0 1,0 0-1,0 0 0,0 0 1,0 1-1,-1-1 0,1 0 1,0 0-1,-1 0 0,1 1 1,-1-1-1,0-1 0,0 2 16,1-1 1,-1 1-1,0 0 0,0 0 0,0 0 0,0 0 0,1 0 1,-1 0-1,0 0 0,0 0 0,0 0 0,1 0 1,-1 0-1,0 1 0,0-1 0,0 0 0,1 1 1,-1-1-1,0 0 0,1 1 0,-1-1 0,0 1 0,1-1 1,-1 1-1,-1 0 0,-4 5 36,-1 0 0,1 0-1,0 1 1,0-1 0,0 1 0,1 1-1,-7 13 1,-1 5 56,-10 28 0,15-33-63,-114 320 519,114-315-411,1-1 0,2 1 1,-4 47-1,8-59-17,1 0-1,0-1 1,1 1 0,1 0-1,0-1 1,1 1 0,0-1-1,10 25 1,-12-36-87,0 0 0,0 0 0,0 0 0,0 0 0,1 0 0,-1 0 0,1-1 0,-1 1 0,1 0 0,0-1 0,-1 1 0,1-1 0,0 1 0,0-1 0,0 0 0,0 0 0,0 0 0,1 0 0,1 0 0,0 0-51,0 0-1,0-1 1,0 0 0,0 1 0,0-2 0,0 1 0,0 0 0,0-1 0,0 0 0,5-1 0,5-4-95,1 0 0,-1 0 1,-1-1-1,22-15 0,-12 5 113,-1-1-1,0-1 0,-1-1 1,27-35-1,-45 51 52,-2 4-71,-1 0 0,1-1 0,-1 1 1,1-1-1,-1 1 0,1-1 0,-1 1 0,0-1 1,1 1-1,-1-1 0,0 1 0,1-1 0,-1 1 1,0-1-1,1 1 0,-1-1 0,0 0 0,0 1 1,0-1-1,0 0 0,0 1 0,0-1 1,0 1-1,0-1 0,0 0 0,0-1 0,-11 13-77,6-5 173,1-1 0,-1 1 0,1 0 0,0 1 1,0-1-1,1 1 0,0-1 0,0 1 0,1 0 1,0 0-1,0 0 0,0 0 0,1 1 0,-1 11 1,1-9 17,0-2 10,1 1 0,-1-1-1,1 0 1,0 0-1,1 0 1,0 1 0,3 10-1,-4-18-86,1 0-1,-1 0 1,0 0-1,1-1 1,-1 1 0,1 0-1,-1 0 1,1 0-1,-1-1 1,1 1-1,-1 0 1,1-1-1,0 1 1,-1-1-1,1 1 1,0-1 0,0 1-1,-1-1 1,1 1-1,0-1 1,0 0-1,0 1 1,0-1-1,-1 0 1,1 0-1,0 1 1,0-1 0,0 0-1,0 0 1,0 0-1,0 0 1,0 0-1,-1 0 1,1-1-1,0 1 1,0 0-1,0 0 1,0-1 0,1 0-1,3-1-81,0 0 0,-1-1-1,1 0 1,8-6 0,15-13-158,44-35 0,-61 47 164,0 1 1,2 0-1,-1 1 1,1 1 0,0 0-1,0 0 1,26-7-1,-10 5-60,0 2 1,56-6-1,-37 13-122,-84 15-12,17-8 271,0 1 0,0 0 0,-24 17 0,36-21 14,-1 2 1,1-1-1,1 1 0,-1 0 1,1 0-1,0 1 1,0 0-1,1 0 1,0 0-1,-7 13 1,7-10 6,1 1 0,-1-1 0,2 1 0,-1 0 0,2 0 0,-1 0 0,2 0 0,-1 1 0,1-1 1,1 1-1,0-1 0,1 0 0,2 16 0,-2-24-12,-1-1 0,1 0 0,0 0 0,-1 0 0,1 0 0,0 0 0,0 0 0,0-1 1,0 1-1,1 0 0,-1 0 0,0-1 0,1 1 0,-1-1 0,1 1 0,0-1 0,-1 0 0,1 1 0,0-1 0,4 2 0,-3-2-20,0-1 0,1 1 1,-1 0-1,1-1 0,-1 0 0,1 0 0,-1 0 0,1 0 0,-1 0 0,1-1 0,5-1 0,6-2-32,-1-1 0,0-1 0,0-1 1,20-12-1,1-2-125,-2-2 1,0-2 0,-2-1 0,-1-1 0,-1-1-1,-1-2 1,-1-1 0,-2-1 0,-2-1-1,0-1 1,19-43 0,58-156-93,-63 139 356,18-49 174,-53 138-233,0-1-1,0 0 0,-1 0 1,1 0-1,-1 1 0,-1-1 1,1 0-1,-1 0 0,0-1 1,0 1-1,-1-6 0,1 11-51,-1 1 0,1-1 0,0 0 0,0 0 0,0 1 0,-1-1 0,1 0 0,0 1 0,0-1 0,-1 0 0,1 1 0,-1-1 0,1 0 0,-1 1 0,1-1-1,-1 1 1,1-1 0,-1 1 0,1-1 0,-1 1 0,0-1 0,1 1 0,-1 0 0,0-1 0,1 1 0,-2 0 0,1 0 7,0 0 0,-1 0 0,1 0 0,0 0 0,0 1 0,0-1 0,0 0 1,0 1-1,0-1 0,0 1 0,0-1 0,0 1 0,0 0 0,0-1 0,-1 2 0,-3 2 32,0 1 1,1 0-1,-1 0 0,1 0 0,-5 8 1,-3 12-32,2 1-1,0-1 1,-10 46 0,18-62 1,-31 132 112,9-36 453,16-72-401,3 0 0,0 1 0,2 0 0,1 0 1,2-1-1,2 1 0,1 0 0,13 63 0,-14-89-74,0-1 0,1 0 0,0 0-1,0 0 1,7 10 0,-9-15-85,0 0 0,-1-1 0,2 1 1,-1-1-1,0 1 0,0-1 0,0 0 0,1 0 0,-1 1 0,0-1 0,1 0 0,-1 0 0,1 0 0,0 0 1,-1-1-1,1 1 0,0 0 0,-1-1 0,1 1 0,0-1 0,0 0 0,-1 1 0,1-1 0,0 0 0,0 0 1,0 0-1,0 0 0,-1 0 0,4-1 0,6-5-103,0 0 0,0 0 0,-1-1 0,14-11 0,-13 9 37,26-21-209,-1-2 0,47-54 1,-81 85 257,-1-1 1,1 0 0,0 0 0,-1 0-1,1 0 1,-1 0 0,1 0 0,-1 0-1,0 0 1,0-1 0,0 1 0,0 0-1,0-1 1,-1 1 0,1-1 0,-1 1-1,0-1 1,0 1 0,1-1 0,-1 1 0,-1-6-1,0 7 8,1 0 0,-1 0 0,0 0 0,1 0 0,-1 0-1,0 0 1,0 1 0,0-1 0,0 0 0,0 0 0,1 0 0,-2 1-1,1-1 1,0 0 0,0 1 0,0-1 0,0 1 0,0 0 0,0-1-1,-2 1 1,-25-4 100,22 4-19,1 1 0,-1-1 0,0 1 0,1 0 0,-1 0 0,1 1 0,-1 0 0,1 0 0,0 0 0,0 1 0,0-1 0,0 1 0,0 0 0,1 1 0,-1-1 1,1 1-1,0 0 0,0 0 0,0 0 0,-5 8 0,5-6 6,1 0 0,-1 0 1,1 1-1,1 0 0,-1-1 0,1 1 1,0 0-1,0 0 0,1 1 0,0-1 1,0 0-1,1 0 0,0 1 1,0-1-1,3 14 0,-2-13-81,1 0 1,1-1-1,-1 1 0,1-1 0,0 0 1,1 0-1,0 0 0,0 0 0,0 0 0,8 7 1,-8-9-416,0-1-1,0 0 1,1 0 0,-1-1 0,1 1-1,0-1 1,0 0 0,1 0 0,-1-1-1,0 1 1,1-1 0,0 0 0,-1-1 0,10 2-1,16 2-1653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31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 8320,'-22'-12'3744,"31"16"-3232,-6-4-928,2 4 128,5 0-736,6 7 576,2-6-3648,0-2 2272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31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9312,'-13'16'4192,"47"-12"-3616,-8-4-416,5 3-192,18-6 864,4 3-448,25-4-224,6 8-128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32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40 11040,'-52'-39'5024,"47"39"-4385,18 4-5662,5 3 383,3 9 2624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33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2912,'0'-6'18087,"31"-4"-19448,-21 7 2901,6-1-1217,0 0-1,0 1 1,1 1-1,28 0 1,67 7-125,-80-3-233,-32-2 26,107 4-499,-63-9-4767,-28-3-1551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34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90 150 2912,'-2'-2'131,"1"2"-91,1 0-1,0 0 1,0 0-1,-1-1 1,1 1-1,0 0 1,0 0-1,-1 0 1,1-1-1,0 1 1,0 0-1,0-1 1,-1 1-1,1 0 1,0 0-1,0-1 1,0 1-1,0 0 1,0-1-1,0 1 1,0 0-1,0-1 1,0 1-1,0 0 1,0-1-1,0 1 1,0 0-1,0-1 1,0 1-1,0 0 1,0-1-1,0 1 1,0 51 5383,-44 318 679,31-288-5324,-11 61 1206,22-124-1029,6-26-295,6-36-526,-4 9-184,72-345 474,-71 357-445,2 0 0,1 0 0,0 1 0,2 0 0,0 1 0,2 1 0,0 0 0,1 0 0,1 2 0,1 0 0,1 0 0,0 2 0,32-22 0,-44 34 28,1 0-1,-1 0 1,1 1 0,0 0-1,0 0 1,0 1-1,0 0 1,1 0-1,-1 1 1,10-1 0,-13 2 12,0 0 0,-1 0 0,1 1 0,-1-1 1,1 1-1,-1 0 0,1 0 0,-1 0 0,1 0 1,-1 0-1,0 1 0,1 0 0,-1-1 1,0 1-1,0 1 0,-1-1 0,1 0 0,0 1 1,-1-1-1,1 1 0,-1 0 0,0 0 0,2 3 1,1 2 67,-1 0 0,0 1 0,-1-1 0,0 1 0,0 0 0,-1 0 1,0 0-1,-1 0 0,0 0 0,0 0 0,-1 0 0,0 1 0,-1-1 0,-2 13 1,2-13 25,-1-1 1,0 1 0,-1-1 0,0 1-1,0-1 1,-1 0 0,0 0 0,-1 0-1,1-1 1,-2 0 0,1 1 0,-1-2-1,0 1 1,-10 8 0,11-11-76,0-1-1,1 0 1,-1-1 0,0 1 0,-1-1-1,1 0 1,0-1 0,-1 1 0,1-1-1,-1 0 1,1 0 0,-1-1 0,1 1-1,-1-1 1,0 0 0,1-1 0,-1 0-1,1 1 1,-1-2 0,-5-1 0,1 0-228,1 0 1,0-1-1,0-1 1,0 1 0,0-1-1,1-1 1,0 1-1,0-1 1,0-1 0,-11-12-1,7 6-663,9 10 135,-1-1-1,1 1 1,0-1-1,0 0 1,1 0-1,-4-5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22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129 9 2816,'-3'-8'4922,"2"8"-4837,0 0-1,1 0 0,-1 1 0,0-1 0,1 1 0,-1-1 0,0 0 0,1 1 0,-1-1 0,0 1 0,1 0 0,-1-1 0,1 1 0,-1-1 1,1 1-1,-1 1 0,-5 6 85,1 0 0,0 1 0,1-1 0,0 1 0,0 0 1,1 0-1,-3 14 0,-10 68 717,15-83-789,-4 31 399,0 65 1,5-88-386,1-1-1,1 1 1,0-1-1,1 0 1,1 1-1,0-1 0,8 16 1,-9-25-9,0 1 0,1-1 0,0 0 0,0-1 0,0 1 0,1-1-1,0 1 1,7 5 0,-9-8-18,1 0 0,0-1-1,0 1 1,1-1 0,-1 1-1,0-1 1,1-1 0,-1 1-1,1-1 1,0 1 0,0-1 0,8 0-1,-6-1-6,1 0-1,-1 0 0,0-1 1,0 0-1,0 0 0,0-1 1,0 0-1,0 0 1,0-1-1,-1 0 0,11-5 1,-8 2 3,0-1 1,-1 1-1,0-1 1,0-1-1,0 0 1,12-16-1,-1-5-102,-1-1 0,-2 0 0,22-56 0,-37 83 23,10-23-314,-10 25 256,0-1 0,-1 1 0,1 0 0,0 0 0,0-1 0,0 1 0,0 0 1,0 0-1,0 0 0,0 0 0,0 0 0,0 0 0,3-1 0,-4 2 36,1 0 1,-1 0-1,0 0 1,1 0-1,-1 0 1,1 0-1,-1 0 1,0 0-1,1 1 1,-1-1-1,0 0 0,1 0 1,-1 1-1,0-1 1,1 0-1,-1 0 1,0 1-1,1-1 1,-1 0-1,0 1 1,0-1-1,1 0 1,-1 1-1,0-1 1,0 1-1,0 0 1,5 12-141,-2 12 7,-1 0 0,-2 29 0,0-31 136,-4 107 242,-35 221 0,34-318-128,-2 0 0,-1-1-1,-2 0 1,0 0 0,-18 33-1,22-54 29,-1 1-1,0-1 1,-1 0 0,0 0-1,-1-1 1,-15 13-1,17-16 49,-1-1 0,-1 0 0,1-1 0,-1 0-1,0 0 1,0-1 0,0 0 0,-1-1 0,-15 4-1,18-6-132,1 0-1,-1 0 1,1-1-1,-1 1 0,0-1 1,1-1-1,-1 0 1,1 0-1,-1 0 0,1 0 1,-1-1-1,1 0 1,0-1-1,0 1 0,0-1 1,0-1-1,0 1 1,1-1-1,-1 1 0,1-2 1,0 1-1,0-1 1,1 1-1,-6-8 0,3 2-82,1 0 0,0-1-1,1 0 1,0 0-1,0 0 1,2 0-1,-1-1 1,1 1 0,1-1-1,0 0 1,0 0-1,2 0 1,0-19-1,0 21 70,2-1 0,-1 1-1,1 0 1,1 0 0,-1 0-1,2 0 1,-1 1 0,2-1-1,-1 1 1,1 0 0,0 0-1,1 0 1,0 1 0,1 0-1,0 0 1,11-10 0,-4 7 56,2 0 0,-1 1 0,1 1 0,1 0 0,23-9 0,93-26 430,18 7-291,-27 9-61,-83 18-85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35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63 5632,'-5'-1'1359,"1"0"1,0 0-1,0 0 0,-1 1 1,1 0-1,0-1 0,0 2 1,-6-1-1,2 2-778,1-1-1,0 1 1,0 0-1,-9 4 1,-2 3-550,0 1 1,-25 17-1,33-20 34,1 0 0,0 0-1,1 1 1,0 0-1,0 1 1,1-1-1,-1 2 1,2-1 0,0 1-1,-9 18 1,12-22-30,0 1 0,1 0 0,0 1 1,0-1-1,1 0 0,0 1 0,0-1 0,1 0 1,0 1-1,0-1 0,0 1 0,1-1 0,0 0 1,1 1-1,0-1 0,0 0 0,4 10 0,-5-14-23,1-1 0,-1 1 0,0-1-1,0 0 1,1 0 0,0 0-1,-1 1 1,1-1 0,0-1 0,0 1-1,0 0 1,0 0 0,0-1 0,4 3-1,-5-4-41,1 1-1,0-1 0,0 1 1,-1-1-1,1 0 1,0 0-1,0 0 0,0 0 1,0 0-1,-1 0 1,1 0-1,0 0 0,0-1 1,0 1-1,-1-1 1,1 0-1,0 1 0,-1-1 1,1 0-1,0 0 1,-1 0-1,2-1 0,6-5-107,0 0 0,0-1 0,-1 0 0,0 0 0,10-14 0,32-53-426,-30 43 282,47-76 26,-58 92 173,-4 8 467,-3 22 227,-2 2-301,2 0 0,0-1 1,0 0-1,10 28 1,25 56 245,-34-93-526,-1 0-20,2 4 101,1 0-1,7 13 0,-11-21-80,0 0 1,0 0-1,1-1 0,-1 1 0,1 0 1,-1-1-1,1 1 0,0-1 0,-1 1 1,1-1-1,0 0 0,0 0 0,0 0 1,0 0-1,0 0 0,0 0 0,4 1 1,-4-2-17,0 0 1,0-1 0,-1 1 0,1 0 0,0-1 0,0 1-1,0-1 1,0 1 0,0-1 0,-1 0 0,1 0 0,0 0 0,-1 0-1,1 0 1,-1 0 0,1-1 0,-1 1 0,1 0 0,-1-1-1,0 1 1,2-3 0,3-5 88,1 0 0,6-15 0,-8 14-82,-4 9-21,73-123-43,-29 47 54,-43 73 13,-1 2-43,0 1 0,0-1 0,0 1 0,0-1 0,-1 0-1,1 1 1,0-1 0,-1 0 0,1 0 0,-1 1 0,0-1 0,1-3 0,-1 5 13,0 0 1,0 0 0,0 0 0,0 0 0,0 0 0,0 0 0,0 0-1,0 0 1,0-1 0,0 1 0,0 0 0,0 0 0,0 0-1,0 0 1,-1 0 0,1 0 0,0 0 0,0 0 0,0 0 0,0 0-1,0 0 1,0 0 0,0 0 0,0 0 0,0 0 0,0 0 0,0 0-1,0 0 1,0 0 0,0 0 0,0 0 0,0 0 0,0 0-1,0 0 1,0 0 0,0 0 0,0 0 0,-1 0 0,1 0 0,0 0-1,0 0 1,0 0 0,0 0 0,0 0 0,0 0 0,0 0 0,0 0-1,0 0 1,0 0 0,0 0 0,0 0 0,0 0 0,0 0-1,0 0 1,0 0 0,0 0 0,0 0 0,0 0 0,0 0 0,-1 0-1,1 0 1,0 0 0,0 0 0,0 0 0,0 0 0,0 0 0,0 1-1,-5 4 27,-5 9 207,7-6-111,0 0-1,0 0 0,0 1 0,1 0 1,1-1-1,-1 11 0,-1 54-55,3-61 32,1 0 0,0 0 0,5 19 0,-6-28-38,1 0 0,0 0-1,0 0 1,0 0 0,0 0 0,0 0 0,1 0-1,-1 0 1,1-1 0,0 1 0,0 0 0,0-1-1,0 0 1,0 1 0,1-1 0,-1 0 0,0 0-1,6 2 1,-6-3-39,1 0 0,-1 0 0,1-1-1,0 1 1,0-1 0,-1 0 0,1 0-1,0 0 1,0 0 0,-1 0 0,1-1-1,0 1 1,-1-1 0,1 0 0,0 1 0,4-4-1,3-1-39,0 0-1,16-14 0,-16 13-25,53-42-193,-2-2-1,103-110 1,-160 156 234,-1 0 0,-1-1 1,1 1-1,-1-1 1,1 0-1,-1 1 1,1-7-1,9-17-408,-9 23 76,-3 5 255,4 10 199,13 14-136,-12-19 19,-1 1-1,1 1 1,-1-1 0,-1 1-1,1-1 1,4 14-1,-4-1-71,-1 0 1,1 28-1,-3-24 371,7 29 0,-8-50-266,1 1 1,0-1-1,-1 0 0,1 0 0,0 0 1,0 0-1,1 0 0,-1 0 1,0 0-1,1 0 0,-1 0 1,1-1-1,0 1 0,-1-1 0,1 1 1,0-1-1,0 1 0,0-1 1,0 0-1,4 2 0,-3-2 3,0 0-1,0-1 1,0 1-1,0 0 1,0-1-1,0 1 1,0-1-1,0 0 1,0 0-1,0-1 1,0 1-1,0 0 1,0-1-1,5-1 1,35-17 69,-1-2 0,50-33 1,-20 11 149,-48 28-215,-1-1 1,31-28-1,8-5-167,-52 40 59,-7 7 29,-1 0 0,1-1 0,0 1 0,0 0-1,0 0 1,0 1 0,5-3 0,-7 4 38,-1 0 0,1 0-1,0-1 1,-1 1 0,1 0-1,0 0 1,-1 0 0,1 0 0,0 0-1,-1 1 1,1-1 0,-1 0-1,1 0 1,0 0 0,-1 1 0,1-1-1,-1 0 1,1 0 0,0 1-1,0 0 10,0 0 0,0 0-1,0 0 1,0 1 0,0-1 0,0 0-1,-1 0 1,1 0 0,0 1-1,-1-1 1,1 0 0,-1 2 0,2 5-2,-2 1 1,1-1 0,-1 0 0,0 0-1,-1 0 1,0 1 0,0-1 0,-4 11 0,2 0-2,-4 17 197,-14 44-1,15-63-118,0 0 0,-1 0 0,-1-1 0,-15 23 0,22-37-61,-1 1 0,0 0 0,0-1 0,0 1 0,0-1 0,-1 0 0,1 1 0,-1-1 0,1 0 0,-1-1 0,0 1 0,-5 2 0,6-3-1,1-1-1,-1 1 1,1-1-1,-1 1 1,1-1-1,-1 0 1,1 1 0,-1-1-1,0 0 1,1 0-1,-1-1 1,1 1-1,-1 0 1,0 0-1,1-1 1,-1 1-1,1-1 1,-1 1 0,1-1-1,-1 0 1,1 1-1,0-1 1,-1 0-1,1 0 1,-2-2-1,0 0 6,-1 0-1,1-1 1,0 0 0,0 1-1,1-1 1,-1 0-1,-2-5 1,0-1-21,1 0 0,-1-1 0,2 1 1,-1-1-1,2 0 0,-1 0 0,1 0 0,0-22 0,1 31 2,1 0 0,0 1 0,1-1 0,-1 0 0,0 0 0,1 0 0,-1 0 0,0 1 0,1-1 0,0 0 0,0 1 0,-1-1 0,1 0 0,0 1 0,0-1 0,0 1 0,1-1 0,-1 1 0,0 0 0,3-2 0,-2 1 28,1 1 0,-1-1-1,1 1 1,-1 0 0,1 0 0,0 0 0,0 1-1,0-1 1,-1 1 0,1-1 0,6 1-1,3 1 38,1 0-1,0 1 0,-1 0 0,23 8 0,-5 2-92,-1 0-1,0 2 0,29 20 0,29 13-5444,-83-45 4365,0 0-1,0-1 1,1 1-1,-1-1 1,1 0-1,4 0 1,3 2-852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36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86 10976,'-30'-66'4960,"30"55"-4321,0 3-3294,9 8 1311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43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1036 3328,'-1'0'127,"1"1"0,-1-1 0,0 0-1,1 1 1,-1-1 0,0 1 0,1-1 0,-1 1 0,1-1 0,-1 1 0,0-1 0,1 1-1,-1 0 1,1-1 0,0 1 0,-1 0 0,1-1 0,0 1 0,-1 0 0,1 0-1,0-1 1,0 1 0,-1 0 0,1 0 0,0-1 0,0 1 0,0 0 0,0 0 0,0 0-1,0-1 1,0 1 0,0 0 0,1 0 0,-1-1 0,0 1 0,0 0 0,1 0 0,-1-1-1,0 1 1,1 0 0,-1-1 0,1 1 0,-1 0 0,1-1 0,-1 1 0,1-1-1,0 2 1,5 4 845,-5-4-777,0 0 0,0-1 1,1 1-1,-1-1 1,1 1-1,-1-1 0,1 0 1,-1 1-1,1-1 1,0 0-1,0 0 1,0 0-1,-1 0 0,1-1 1,0 1-1,4 0 1,-5 0-127,0-1 0,0 0 0,0 0 0,0 0-1,1 0 1,-1 0 0,0 0 0,0 0 0,0-1 0,1 1 0,-1 0 0,0-1 0,0 1 0,0-1 0,0 1 0,0-1 0,0 1 0,0-1 0,0 0 0,1 0 0,16-21 710,-13 15-676,93-161 794,-5 8-722,-70 125-158,26-34 62,-39 53 275,-10 16-347,0-1 0,-1 1 0,1 0 0,0 0 0,0 0 0,0 0 0,0 0 0,0 0 1,-1 0-1,1 0 0,0-1 0,0 1 0,0 0 0,0 0 0,0 0 0,-1 0 0,1 0 0,0 0 0,0 0 0,0 0 0,0 0 0,-1 0 0,1 0 1,0 0-1,0 0 0,0 0 0,0 0 0,-1 0 0,1 0 0,0 0 0,0 1 0,0-1 0,0 0 0,-1 0 0,1 0 0,0 0 0,0 0 0,0 0 1,0 0-1,0 0 0,0 1 0,-1-1 0,1 0 0,0 0 0,-4 3 80,-1 0 1,1 1-1,0-1 1,-7 7-1,5-2-9,1 1 0,0-1 0,0 1 0,0 0-1,1 0 1,-3 11 0,-15 59 508,19-64-516,1-1-1,0 1 1,0 24 0,2-31 8,1 0 1,0-1 0,0 1-1,0 0 1,1-1 0,0 1-1,1-1 1,5 13 0,-7-18-56,0 0 0,1 0 1,-1 0-1,0-1 1,1 1-1,-1 0 0,1 0 1,0-1-1,0 1 1,-1-1-1,1 0 0,0 1 1,0-1-1,0 0 0,0 0 1,1 0-1,-1 0 1,0-1-1,0 1 0,0 0 1,1-1-1,-1 0 0,0 0 1,1 1-1,-1-1 1,0-1-1,1 1 0,-1 0 1,0 0-1,0-1 1,1 1-1,-1-1 0,2-1 1,7-2 39,-1-1 0,1 0 0,-1 0 0,-1-1 0,17-12 0,143-136 97,-168 153-159,3-4-39,0 1 1,1 0-1,-1 0 1,1 0 0,-1 0-1,1 1 1,0 0-1,1 0 1,7-3 0,-13 6 24,1 0 1,-1 0-1,0-1 0,1 1 1,-1 0-1,0 0 1,1 0-1,-1 0 1,0 0-1,0 0 1,1 0-1,-1 1 1,0-1-1,1 0 0,-1 0 1,0 0-1,0 0 1,1 0-1,-1 0 1,0 0-1,1 1 1,-1-1-1,0 0 0,0 0 1,0 0-1,1 1 1,-1-1-1,0 0 1,0 0-1,0 1 1,1-1-1,-1 1 0,1 9 1,-1-5 1,3 25 126,-2 0-1,-5 51 1,1-40 101,1-23-152,2-12 19,-1-1-1,1 1 1,0-1 0,0 1 0,2 9-1,-2-15-70,0 0 0,-1 0-1,1 1 1,0-1-1,0 0 1,0 0-1,0 0 1,0 1 0,0-1-1,1 0 1,-1 0-1,0 0 1,0 1 0,0-1-1,0 0 1,0 0-1,0 0 1,0 1 0,0-1-1,0 0 1,0 0-1,1 0 1,-1 0 0,0 0-1,0 1 1,0-1-1,0 0 1,0 0 0,1 0-1,-1 0 1,0 0-1,0 0 1,0 0 0,1 1-1,-1-1 1,0 0-1,0 0 1,0 0 0,0 0-1,1 0 1,-1 0-1,0 0 1,0 0 0,0 0-1,1 0 1,-1 0-1,0 0 1,0 0-1,0 0 1,1-1 0,-1 1-1,0 0 1,0 0-1,0 0 1,1 0 0,-1 0-1,0 0 1,0 0-1,0-1 1,9-10 177,-8 8-114,43-73 94,-32 52-291,29-41 1,-37 58 73,18-18-127,-21 23 141,1 0-1,0 1 1,-1-1 0,1 1-1,0 0 1,0-1 0,0 1-1,0 0 1,0 0 0,0 0-1,4 0 1,-5 1 22,-1 0-1,1 0 1,-1 0-1,1 0 1,-1 0-1,1 1 1,-1-1-1,1 0 1,-1 0 0,1 0-1,-1 1 1,0-1-1,1 0 1,-1 1-1,1-1 1,-1 0-1,0 1 1,1-1 0,-1 1-1,0-1 1,1 1-1,-1-1 1,0 1-1,0-1 1,1 1-1,-1-1 1,0 1 0,0-1-1,0 1 1,0-1-1,0 1 1,5 24-205,-3-15 149,0 3 31,-1 1-1,0 21 1,-2-25 143,1 0 0,1 0 0,0 0 0,0 0 0,1-1 0,4 14 0,-6-22-85,1 0 1,-1 1 0,1-1-1,-1 0 1,1 0 0,0 1-1,-1-1 1,1 0 0,0 0 0,0 0-1,0 0 1,0 0 0,0 0-1,0 0 1,0 0 0,1-1-1,-1 1 1,0 0 0,0-1-1,0 1 1,1-1 0,-1 1-1,0-1 1,1 1 0,-1-1 0,1 0-1,-1 0 1,0 0 0,1 0-1,-1 0 1,1 0 0,-1 0-1,0 0 1,1 0 0,-1-1-1,0 1 1,1-1 0,-1 1 0,0-1-1,1 1 1,-1-1 0,0 0-1,0 1 1,2-3 0,12-9 70,0-2 1,-1 1-1,0-2 1,-1 0 0,13-19-1,-14 18-125,45-55-40,-26 34 28,-2 0 0,33-58 0,-37 47 33,-3-1-1,19-57 1,23-169-248,-45 180-77,-18 91 208,0-1 0,0 1 1,-1 0-1,1-1 1,-1 1-1,0-1 1,0 1-1,-2-9 0,2 13 94,-1 0-1,1 0 0,-1 0 0,1 0 1,-1 1-1,0-1 0,1 0 0,-1 1 1,1-1-1,0 0 0,-1 1 1,1-1-1,-1 0 0,1 1 0,0-1 1,-1 1-1,1-1 0,0 1 0,-1 0 1,-2 5-1,1-1 0,0 1 0,0-1 0,-2 11 0,0 0 24,-9 40 150,-7 67 0,9-47-73,0-6 72,-2 84 0,13-123-23,1 0 0,1-1 1,2 1-1,1-1 1,11 38-1,-14-61-56,0 0-1,0-1 1,1 0-1,0 1 1,0-1-1,1 0 1,-1-1-1,1 1 1,1-1-1,-1 1 1,1-1-1,0-1 1,10 9-1,-14-12-38,1-1 1,0 1-1,-1 0 0,1-1 0,0 1 0,-1-1 1,1 1-1,0-1 0,0 0 0,-1 0 0,1 0 1,0 0-1,0 0 0,-1 0 0,1 0 0,0-1 1,0 1-1,-1 0 0,1-1 0,0 0 0,-1 1 1,4-3-1,2-1-2,-1 0-1,1-1 1,10-9 0,-8 6-40,8-6-76,-1 0 0,-1-1-1,-1-1 1,0 0 0,-1-1 0,14-23 0,-14 10 34,-12 29 33,-1-1 0,0 1 0,1-1 0,-1 0 0,0 1 0,0-1 0,0 0 0,0 1 1,0-1-1,0 0 0,0 1 0,-1-1 0,1 0 0,0 1 0,-2-4 0,1 5 2,1-1 0,-1 0 0,0 1 0,1 0 0,-1-1 0,0 1 0,0-1 0,1 1 0,-1 0 0,0-1-1,0 1 1,0 0 0,0 0 0,1 0 0,-1 0 0,0 0 0,0 0 0,0 0 0,0 0 0,0 0 0,1 0 0,-1 0 0,0 1-1,-1-1 1,-20 8-268,18-6 302,1 1 0,-1-1 0,0 1 0,1 0 0,0 1 0,-1-1 0,1 0 0,0 1 0,1 0 0,-1 0 0,1 0 0,0 0 0,0 0 0,-3 8 0,3-6 40,0 0 0,1 0 0,0 0 0,0 0 0,0 0 0,0 1 0,1-1 0,0 0 0,1 1 0,1 8 0,0-7 5,0-1-1,0 0 1,0 0 0,1 0 0,1 0 0,-1 0 0,1-1 0,0 0-1,0 1 1,1-1 0,0-1 0,0 1 0,0-1 0,1 0 0,-1 0-1,1 0 1,1-1 0,-1 0 0,0 0 0,1-1 0,0 0 0,0 0-1,0 0 1,0-1 0,0 0 0,1 0 0,-1-1 0,1 0 0,-1 0-1,15-1 1,-4-2-15,0 0 0,0-1 0,0 0 0,0-2 0,-1 0 0,0-1 0,21-10 0,-17 5-4,-1 0-1,0-1 0,-1-1 1,0-1-1,21-21 0,-35 30-29,-2 3 0,0-1-1,1 0 1,-1 0 0,0 0 0,-1 0-1,1 0 1,-1-1 0,1 1 0,-1-1-1,0 0 1,-1 0 0,1 0 0,0 0-1,-1 0 1,0 0 0,0 0 0,0 0-1,-1 0 1,1-8 0,-1 12-12,0-1 0,0 1 0,0-1 0,0 1 0,0-1 0,0 1 0,0-1 0,1 1 0,-1-1 1,0 1-1,0-1 0,0 1 0,1-1 0,-1 1 0,0 0 0,1-1 0,-1 1 0,0-1 0,1 1 0,-1 0 0,1-1 0,-1 1 0,0 0 0,1 0 0,-1-1 0,1 1 1,-1 0-1,1 0 0,0-1 0,18-1 70,-4 1-110,-14 0 35,1 1 1,-1 0-1,1-1 1,-1 1-1,1 0 1,-1 0-1,1 0 1,0 0-1,-1 1 1,1-1-1,-1 0 1,1 1-1,-1-1 1,1 1-1,-1-1 1,0 1 0,1 0-1,-1-1 1,2 2-1,-1 0-1,-1-1 0,1 1 0,-1 0 0,1 0 1,-1 0-1,1 0 0,-1 0 0,0 0 0,0 0 0,0 0 0,1 3 0,0 3 14,0-1-1,-1 1 1,0-1-1,0 1 1,-1 0-1,0 13 1,-3 7-16,1-8 102,0 1-1,2 27 0,1-14-1,-1-25-16,0 0 0,0-1 0,1 1 0,0 0 0,3 13 0,-3-21-48,-1 1 0,1-1 0,-1 0 0,1 0 0,-1 0 0,1 0 1,0 0-1,-1 0 0,1 0 0,0-1 0,0 1 0,-1 0 0,1 0 0,0-1 0,0 1 0,0 0 0,0-1 0,0 1 1,0-1-1,0 1 0,1-1 0,-1 1 0,0-1 0,0 0 0,0 0 0,0 1 0,0-1 0,1 0 0,-1 0 0,0 0 1,0 0-1,0-1 0,0 1 0,1 0 0,-1 0 0,2-1 0,3-1 35,-1 0 0,1-1 0,-1 1 0,1-1 0,7-5 0,161-134 159,-42 32-94,-126 106-109,68-57-144,-66 53 99,0-1 0,-1 0 0,0 0 0,0 0 1,-1-1-1,7-14 0,13-37-103,-3-1 1,29-120 0,-40 138 46,-7 28-41,-1 1 0,0-1 1,-2 0-1,2-20 0,-5 30-264,-2 10 69,-3 15 45,-10 69 6,-14 63 89,-61 137 355,56-198 73,-48 92-1,50-122-16,-3-1-1,-54 68 0,81-115-193,-7 10 169,-2-1 0,0 0 1,-1-1-1,-27 21 0,42-38-165,0 0 0,0 0 0,0-1-1,-1 0 1,1 0 0,-1 0 0,1 0-1,-1-1 1,-7 2 0,10-3-58,0 0 0,1 0-1,-1 0 1,0 0 0,0 0 0,0 0 0,1-1 0,-1 1-1,0-1 1,1 1 0,-1-1 0,0 1 0,1-1 0,-1 0 0,1 0-1,-1 0 1,1 0 0,-1 0 0,1 0 0,0 0 0,-1-1-1,1 1 1,0 0 0,0-1 0,0 1 0,0-1 0,0 1-1,0-3 1,-2 0-42,1-1-1,0 0 1,0 1-1,1-1 1,-2-10-1,2 13 40,1-1 0,0 0 1,0 0-1,1 0 0,-1 0 0,0 1 0,1-1 0,0 0 0,0 0 1,0 1-1,0-1 0,2-3 0,0-1-9,0 0 0,1 0 1,0 1-1,1-1 0,-1 1 0,1 0 0,1 0 1,-1 1-1,1 0 0,7-6 0,15-5 23,1 0 0,1 3 0,60-21 0,-41 17 32,87-39 90,-113 44-63,1 0 0,-2-2 0,32-26 0,-22 12 115,-2-2 1,0-2 0,49-69-1,-74 94-140,0-1 0,-1 0-1,0 0 1,0 0 0,0-1-1,-1 1 1,2-10 0,-4 13-46,0 0 1,0 1-1,-1-1 1,0 0-1,0 0 1,0 1-1,0-1 1,-1 0-1,0 0 1,0 1-1,0-1 1,-1 0-1,1 1 1,-1-1-1,-3-4 1,5 8 0,-1 0 0,1 0 1,-1-1-1,0 1 1,0 0-1,1 0 0,-1 0 1,0 0-1,0 0 1,0 1-1,0-1 0,0 0 1,-1 0-1,1 1 1,0-1-1,0 0 0,0 1 1,-1-1-1,1 1 1,0 0-1,0-1 1,-1 1-1,1 0 0,0 0 1,-1 0-1,1 0 1,0 0-1,-1 0 0,1 0 1,0 0-1,-1 0 1,1 1-1,0-1 0,-1 1 1,-1 0-1,-1 1 55,0 0 0,1 1 0,-1-1 0,1 1 0,0-1 0,0 1-1,0 0 1,0 0 0,0 1 0,-2 3 0,1-1 23,1 0 0,0 1 0,0 0 0,1-1 0,-1 1 0,2 0 0,-1 0 0,1 0 1,0 0-1,0 0 0,1 1 0,0-1 0,0 0 0,2 11 0,1 2 55,2 0 0,0 1-1,14 33 1,-15-44-22,1 0-1,-1-1 1,1 0-1,1 0 1,0 0-1,13 15 0,-15-20-37,0-1-1,0 1 0,0-1 0,0 0 0,0 0 0,1 0 0,-1-1 1,1 1-1,0-1 0,0 0 0,0-1 0,0 1 0,0-1 1,0 0-1,10 1 0,-4-3-10,-1 1-1,1-2 1,-1 1 0,1-1-1,-1-1 1,0 0 0,0 0-1,0-1 1,18-10 0,-3 0 30,-2-2 1,34-26 0,-21 11-6,-1-1 1,57-66-1,-88 91-87,1 0-1,-1 0 1,-1 0-1,1 0 1,-1-1-1,0 1 1,-1-1-1,0 0 1,0 0-1,-1 0 1,0 0-1,0-12 1,-1 20 18,0-1 0,0 0 1,1 1-1,-1-1 0,0 0 0,0 0 1,0 1-1,1-1 0,-1 1 1,0-1-1,1 0 0,-1 1 0,0-1 1,1 1-1,-1-1 0,1 1 0,-1-1 1,1 1-1,-1-1 0,1 1 0,-1-1 1,1 1-1,-1 0 0,1-1 1,0 1-1,-1 0 0,1 0 0,0-1 1,-1 1-1,1 0 0,0 0 0,-1 0 1,1 0-1,0 0 0,-1 0 0,1 0 1,0 0-1,0 0 0,-1 0 0,1 0 1,0 0-1,-1 1 0,2-1 1,2 1-17,1 0 1,-1 0-1,1 1 1,7 3-1,-3 0-16,1 0 0,-1 1-1,-1 0 1,1 1 0,-1 0-1,9 10 1,-13-13 35,0 1 0,0 0 0,-1 0 0,0 0 0,0 0 0,0 1 0,-1-1-1,0 1 1,0 0 0,0 0 0,-1 0 0,1 7 0,2 32 41,-4-32 39,0-1-1,1 0 1,1 0 0,0 0-1,1 0 1,0 0 0,9 21-1,-11-31-65,1 0-1,-1 1 0,1-1 1,0 0-1,0 0 0,0-1 0,0 1 1,0 0-1,0-1 0,1 1 1,-1-1-1,0 0 0,1 1 1,-1-1-1,1 0 0,0-1 1,-1 1-1,1 0 0,0-1 0,-1 1 1,1-1-1,0 0 0,-1 0 1,1 0-1,3-1 0,6 0 20,0-1 0,0 0 0,-1-1 1,16-5-1,16-10 31,-1 0 1,46-29 0,-74 39-106,0-1 0,0 0 1,-1-1-1,0-1 0,-1 0 1,0-1-1,0 0 0,-2-1 1,1 0-1,-2 0 0,11-20 1,-18 30 15,-1 1 0,0-1 0,0 1-1,0 0 1,0-1 0,-1 0 0,1 1 0,-1-1 0,1 1 0,-1-1 0,0 0 0,0 1 0,0-1 0,-1 0 0,0-2 0,1 4 9,-1 0-1,1 0 0,-1 0 0,0-1 1,1 2-1,-1-1 0,0 0 1,0 0-1,0 0 0,0 0 1,0 0-1,0 1 0,0-1 0,0 0 1,0 1-1,0-1 0,0 1 1,0-1-1,0 1 0,-1 0 1,1-1-1,0 1 0,0 0 0,0 0 1,-1 0-1,1 0 0,0 0 1,0 0-1,-1 0 0,-1 1 1,-2-1 45,0 1 1,0 0 0,0 0-1,0 1 1,0 0-1,1-1 1,-1 2 0,0-1-1,1 0 1,0 1 0,-1 0-1,1 0 1,0 0 0,0 0-1,1 1 1,-1 0-1,1 0 1,0-1 0,0 2-1,0-1 1,0 0 0,1 1-1,0-1 1,0 1 0,0 0-1,0 0 1,1-1-1,0 1 1,0 0 0,0 0-1,0 1 1,1-1 0,0 0-1,0 0 1,0 0 0,3 9-1,-1-2 57,1-1-1,1 1 0,0 0 0,1-1 1,0 0-1,0 0 0,1 0 0,14 17 1,-17-24-46,0-1 1,0 0 0,0 0 0,1 0 0,-1 0 0,1-1 0,0 1 0,-1-1 0,1 0 0,0 0-1,0 0 1,5 1 0,-6-3-23,1 1-1,-1-1 0,1 1 0,-1-1 1,1 0-1,-1-1 0,1 1 1,-1-1-1,1 1 0,-1-1 1,0 0-1,1 0 0,-1-1 1,0 1-1,0 0 0,0-1 1,4-2-1,4-5-3,-1-1 0,1 1 0,-2-1-1,1-1 1,-1 0 0,10-17 0,8-9-52,-13 20-31,0 0 0,20-16 1,-28 27 155,3-1-145,-9 7 58,1 0 1,-1 1 0,0-1-1,0 1 1,1-1 0,-1 0-1,0 1 1,0-1-1,0 1 1,0-1 0,1 1-1,-1-1 1,0 1 0,0-1-1,0 0 1,0 1-1,0-1 1,0 1 0,0-1-1,0 1 1,0-1 0,0 1-1,-1-1 1,1 1-1,0-1 1,0 0 0,0 1-1,-1 0 1,-15 65 273,10-45-143,-5 34-1,8-37-55,2-8 13,-1 0 1,1 0 0,1 0 0,0 1 0,1 11 0,-1-21-75,0-1 0,0 0 1,0 0-1,0 1 1,1-1-1,-1 0 0,0 1 1,0-1-1,0 0 1,0 0-1,0 1 0,0-1 1,1 0-1,-1 0 1,0 1-1,0-1 0,0 0 1,1 0-1,-1 0 1,0 1-1,0-1 0,1 0 1,-1 0-1,0 0 1,0 0-1,1 0 0,-1 0 1,0 1-1,0-1 1,1 0-1,-1 0 0,0 0 1,1 0-1,-1 0 1,0 0-1,1 0 0,-1 0 1,0 0-1,0 0 1,1 0-1,-1 0 1,0-1-1,1 1 0,-1 0 1,0 0-1,0 0 1,1 0-1,-1 0 0,0-1 1,0 1-1,1 0 1,-1 0-1,0 0 0,0-1 1,0 1-1,1 0 1,-1 0-1,0-1 0,20-19 177,-12 11-172,-7 8-15,116-106-213,-96 91 138,-1 1 0,2 1-1,0 1 1,27-13 0,-48 26 74,-1 0 1,1-1-1,0 1 0,-1-1 0,1 1 1,0 0-1,0-1 0,-1 1 0,1 0 1,0 0-1,0 0 0,0-1 0,0 1 1,-1 0-1,1 0 0,0 0 0,0 0 1,0 1-1,0-1 0,-1 0 0,1 0 1,0 0-1,0 1 0,-1-1 0,1 0 0,0 1 1,0-1-1,-1 1 0,1-1 0,0 1 1,-1-1-1,1 1 0,0-1 0,-1 1 1,1 0-1,-1-1 0,1 1 0,-1 0 1,0-1-1,1 1 0,-1 0 0,0 0 1,1-1-1,-1 2 0,2 4 16,-2 1 0,1-1 0,0 0 0,-1 1 0,-1 6 0,1 6-57,0-14 85,1 0 0,0 0 1,0 0-1,0-1 0,0 1 1,1 0-1,0 0 0,0-1 1,0 1-1,0-1 0,1 0 1,0 0-1,0 0 0,5 6 1,-6-8-13,1 0 0,-1 0 0,1 0 1,0 0-1,0 0 0,0-1 0,0 1 1,0-1-1,0 0 0,0 0 1,0 0-1,1 0 0,-1-1 0,0 1 1,0-1-1,1 0 0,-1 0 0,0 0 1,1 0-1,-1-1 0,6-1 0,4-1-30,-1-1-1,0 0 0,0-1 0,-1-1 0,12-6 0,52-39-28,6-5-19,9 3 17,-76 42-98,-12 6-73,-2 5 190,0-1 1,-1 1 0,1 0 0,0 0-1,-1-1 1,1 1 0,0 0 0,-1 0-1,1 0 1,0 0 0,-1-1 0,1 1-1,0 0 1,-1 0 0,1 0 0,-1 0-1,1 0 1,0 0 0,-1 0 0,1 0-1,-1 0 1,-3 1-15,0-1-1,0 1 0,0 0 1,1 0-1,-1 0 0,0 1 1,1-1-1,-1 1 0,1 0 1,-1 0-1,1 0 1,-6 5-1,3-2 56,0 0-1,1 0 1,0 1 0,0 0-1,0 0 1,-3 6 0,2-1 54,0 0 1,1 1-1,1 0 1,0-1-1,0 1 1,1 0 0,-2 23-1,4-30-61,1 0 0,0-1 0,0 1 1,1 0-1,0 0 0,-1-1 0,2 1 0,-1-1 0,0 1 0,4 6 0,-3-8-5,-1 0 0,1-1-1,0 1 1,0-1-1,0 0 1,1 1 0,-1-1-1,0 0 1,1 0-1,0 0 1,-1-1 0,1 1-1,0-1 1,0 1-1,0-1 1,0 0 0,3 1-1,4 0 16,-1-1 1,1 0-1,-1 0 0,1-1 0,-1 0 0,1-1 0,-1 0 1,1 0-1,13-5 0,4-1-91,51-23 0,-47 16-89,-1-2-1,0-1 1,-1-1 0,-1-1-1,46-42 1,-68 55 79,0 0-1,0-1 0,-1 1 1,0-1-1,0-1 0,0 1 1,5-13-1,-9 19 57,-1 0 0,0 0 0,1 0 0,-1 0 0,0 0 0,0 0 0,0 1 0,1-1 0,-1 0 0,0 0 0,0 0-1,0 0 1,0 0 0,-1 0 0,1 0 0,0 0 0,0 0 0,0 0 0,-1 1 0,1-1 0,-1 0 0,1 0 0,0 0 0,-1 0 0,0 1 0,0-2 0,-1 1 11,1 0 0,-1 0-1,0 0 1,1 0 0,-1 0 0,0 0 0,0 1 0,1-1-1,-1 1 1,0 0 0,0-1 0,-3 1 0,-3 0 109,0 0 1,-1 0-1,1 1 0,-15 4 1,16-4-41,1 1 1,0 1 0,0-1-1,0 1 1,0 0-1,0 0 1,1 1-1,-1 0 1,1 0-1,0 0 1,0 1 0,-8 9-1,11-10-33,-1-1 0,1 1 0,-1 0 0,1 0 0,0 0 0,1 1 0,-1-1 0,1 0 0,0 0 0,0 1 0,0-1 0,0 1 0,1-1 0,0 1 0,0-1 0,0 1 0,0-1 0,1 1 0,1 4 0,0-2 18,0 0 0,1 0 1,0 0-1,0-1 0,0 1 0,1-1 0,0 0 1,0 0-1,0-1 0,1 1 0,0-1 0,0 0 0,1 0 1,-1 0-1,1-1 0,0 0 0,0 0 0,9 4 1,-5-4-273,0 0 0,0-1 1,0 0-1,1 0 1,-1-1-1,1 0 0,0-1 1,0 0-1,-1-1 1,1 0-1,19-3 1,-7-2-1793,-1 0 0,0-1 0,32-13 1,-40 12-38,0 1 1,0-2 0,0 0 0,-1 0 0,23-21-1,-8 1-1592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43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20 8480,'-5'-20'3840,"31"20"-3360,0 0 544,10 0-672,20 0 1184,11 0-864,7 0 127,1 0-479,8 0-128,-4 8-128,4-3-608,-4 2 288,-9-2-3487,-9 3 2047,-20-5-3648,-15 0 3040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43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58 5632,'-26'-19'2560,"73"0"-2208,-3 7-1888,1 4 768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47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383 469 2976,'-5'-8'8534,"4"8"-8127,-15-6 2138,-19 2-1701,7 3-259,0 2 0,1 1 1,-1 1-1,1 1 0,0 1 0,-31 11 0,51-13-504,1-1 0,0 2 0,1-1-1,-1 1 1,0 0 0,1 0 0,0 0 0,0 1 0,0 0-1,1 0 1,-1 0 0,1 0 0,1 1 0,-1 0-1,1-1 1,0 1 0,0 1 0,0-1 0,-2 12 0,2-8 3,1 0 1,0 1 0,1-1 0,0 1 0,1-1 0,0 1-1,0-1 1,2 1 0,-1-1 0,1 1 0,6 19 0,-6-26-49,-1 0 1,1 0 0,0 0-1,1 0 1,-1 0 0,1 0-1,-1-1 1,1 1 0,0-1-1,0 0 1,1 0 0,-1 0-1,0 0 1,1-1 0,0 1-1,0-1 1,0 0 0,0 0-1,0 0 1,0-1 0,0 1-1,1-1 1,-1 0 0,0 0-1,1-1 1,-1 1 0,1-1-1,-1 0 1,1 0 0,-1-1-1,7 0 1,9-4 6,-2-1 0,1-1 0,-1 0 0,0-2 0,0 0 0,-1-1 0,0 0 0,17-15 0,10-11-37,61-65 1,-91 86-120,-2 0-1,0-1 1,12-21 0,-33 54 116,0-1 0,1 2 0,1-1 0,-8 30 1,11-24 200,0-1 1,1 25-1,2-35-116,2 0 0,-1 0 0,2 0 0,-1-1 0,7 22 0,-8-31-52,1-1 0,0 1 0,-1 0 0,1 0 0,0-1 0,0 1 1,0 0-1,0-1 0,1 1 0,-1-1 0,0 1 0,0-1 0,1 0 0,2 2 0,-4-2-25,1-1 0,0 0 0,0 0 0,0 1 0,0-1 0,0 0 0,0 0 0,0 0 0,0 0 0,0 0 0,0 0 0,0 0 0,0 0-1,0 0 1,0 0 0,0-1 0,-1 1 0,1 0 0,0-1 0,0 1 0,0-1 0,0 1 0,0-1 0,-1 1 0,1-1 0,0 1 0,0-1 0,0-1 0,6-5 3,0-1 0,-1-1 0,0 1 0,-1-1 0,1 0 0,-2 0 0,5-11 0,-1 3-46,14-25 30,-13 26 22,-1 1 1,0-1 0,-1 0-1,7-28 1,-13 27-175,-1 24-145,0 8 321,0 1 1,1-1 0,1 0 0,4 16 0,-3-23 11,0 1 0,0 0 0,1-1 0,0 1 0,1-1 0,-1 0 1,2-1-1,6 9 0,-9-13-9,0 1 0,0-1 0,1 1 0,-1-1-1,1-1 1,0 1 0,0 0 0,0-1 0,0 0 0,1 0 0,-1 0 0,0 0 0,8 1 0,-6-2 11,1 0 1,0 0-1,-1-1 0,1 0 1,0 0-1,0-1 1,-1 0-1,11-3 1,1-1 2,-1-1-1,0-1 1,0-1 0,-1 0 0,0-1 0,15-13 0,-16 12-113,0-1-1,14-15 1,-24 21 92,0 0 0,-1 0 0,0-1 0,0 0 0,0 0 0,-1 0 0,1 0 0,-1 0 0,2-8 1,-2 5 16,0 0-62,-1 0 0,3-16 0,-4 23 24,-1-1 0,0 1 0,0-1-1,0 1 1,0-1 0,0 1 0,-1-1 0,1 1 0,-1 0-1,1-1 1,-1 1 0,0-1 0,0 1 0,0 0 0,-3-4 0,3 5-6,0-1 1,0 0 0,-1 1 0,1-1-1,0 0 1,1 0 0,-1 0 0,0 0-1,0 0 1,1 0 0,-1-3 0,1 4-4,0 0 0,0 0 0,0 1 0,1-1 0,-1 0 0,0 0 0,0 0 0,1 1 0,-1-1 0,1 0 0,-1 0 0,1 1 0,-1-1 0,1 0 0,-1 1 0,1-1 0,-1 1 1,1-1-1,0 1 0,-1-1 0,1 1 0,0-1 0,-1 1 0,1-1 0,0 1 0,0 0 0,0-1 0,-1 1 0,1 0 0,2 0 0,7-3-13,0 1 0,0 1 1,0 0-1,0 0 0,0 1 0,0 0 0,1 0 0,-1 2 0,0-1 0,0 1 0,0 0 1,0 1-1,-1 1 0,1-1 0,-1 1 0,0 1 0,17 10 0,-24-13 15,0 0 0,0 0 0,0 0 0,0 1 0,0-1 0,-1 0 0,1 1 0,-1-1 0,0 1 0,1 0 0,-1-1 0,0 1 0,-1 0 0,1 0 0,0 0 0,-1-1 0,0 1 0,1 0 0,-1 0 0,-1 5 0,0 6-11,0-1-1,-8 27 1,8-37 34,-4 16 43,1 0-1,0 1 1,2-1-1,0 1 1,1 0 0,2 22-1,-1-39-38,0-1 1,1 1-1,-1-1 0,1 1 0,0-1 0,0 1 0,-1-1 0,2 0 1,-1 1-1,0-1 0,0 0 0,1 0 0,1 3 0,-2-4-4,1-1-1,-1 1 1,0 0-1,0-1 0,1 1 1,-1 0-1,0-1 1,1 1-1,-1-1 1,1 0-1,-1 0 1,0 1-1,1-1 0,-1 0 1,1 0-1,-1 0 1,1 0-1,-1-1 1,0 1-1,1 0 1,-1-1-1,1 1 0,-1 0 1,0-1-1,1 0 1,1-1-1,23-11 163,35-24-1,-17 9-187,89-63-36,-70 46-40,-44 31 48,-1-1 0,0 0 0,-1-1 0,-1-1 0,24-31 0,-34 39 33,-1 0 0,-1 0-1,1 0 1,3-12 0,-2 6-191,-5 20 180,1-1-1,0 1 0,0-1 1,0 0-1,0 1 0,1-1 0,3 4 1,1 4 75,4 8-47,-1 1 1,-2 0-1,0 0 1,-1 1-1,-1 0 1,-1 0-1,-1 1 1,2 42-1,-6-59-6,6 51 15,-5-51 9,0 0 1,0-1-1,1 1 0,0 0 1,0-1-1,0 1 1,5 6-1,-7-11-16,1 0 0,-1 0 0,1-1 0,0 1 0,-1 0 1,1 0-1,0-1 0,-1 1 0,1-1 0,0 1 0,0-1 0,-1 1 0,1-1 0,0 1 0,0-1 0,0 0 0,0 0 0,0 1 0,0-1 0,0 0 0,0 0 0,-1 0 1,1 0-1,0 0 0,0 0 0,0 0 0,0 0 0,0 0 0,2-1 0,1-1 56,0 0 0,1 0 1,-1 0-1,0 0 0,3-3 0,3-2-12,48-26-74,2-2-44,63-47 1,-93 60 70,-11 8-127,29-26 1,-43 37 94,-1-1 1,-1-1 0,1 1-1,-1-1 1,1 1-1,-1-1 1,-1 0-1,1 0 1,-1 0 0,0 0-1,0-1 1,2-5-1,-4 10 7,0-1 1,0 1-1,0 0 0,0 0 0,0 0 0,0 0 0,0-1 1,0 1-1,0 0 0,-1 0 0,1 0 0,0 0 1,-1 0-1,1 0 0,-1-1 0,1 1 0,-1 0 0,0 0 1,1 1-1,-1-1 0,0 0 0,0 0 0,0 0 0,0 0 1,0 1-1,1-1 0,-1 0 0,0 1 0,-1-1 1,1 1-1,0-1 0,0 1 0,0-1 0,0 1 0,0 0 1,0-1-1,-3 1 0,-4-1-56,0 0 1,0 1-1,0-1 0,-10 2 1,14-1 82,-5 1 24,0 0 0,1 0 0,-1 0 0,0 1 0,1 1 0,-1-1 0,1 1 0,0 1 0,0-1 0,0 2 0,0-1 0,0 1 0,1 0 0,0 0 0,0 1 0,1 0 0,-1 0 0,-6 9 0,11-11-12,0 1 0,0-1 1,0 0-1,0 1 0,1 0 1,-1-1-1,1 1 0,0 0 1,1-1-1,-1 1 0,1 0 1,0 0-1,1 6 1,-1-5 23,1 0 0,0 1 0,0-1 0,1 0 0,0 0 0,0-1 0,0 1 0,1 0 0,6 9 0,-5-10-2,0 0-1,0 0 1,0 0-1,1-1 1,0 1 0,0-1-1,0-1 1,0 1 0,1-1-1,-1 0 1,1 0 0,0 0-1,0-1 1,0 0 0,0 0-1,1 0 1,-1-1 0,0 0-1,11 0 1,-8-1-17,1 0 1,-1-1 0,0 0-1,1-1 1,-1 0 0,0 0-1,0-1 1,0-1-1,0 1 1,-1-1 0,1-1-1,14-9 1,-9 3 22,16-9-65,-1-2 0,41-40 0,-43 36-358,-27 25 368,0 1 1,0 0-1,0 0 0,0 0 1,0 0-1,1 0 1,-1 0-1,0 0 0,0 0 1,0 0-1,0 0 1,0 0-1,0 0 1,1 0-1,-1 0 0,0 0 1,0 0-1,0 0 1,0 0-1,0 0 0,1 0 1,-1 0-1,0 0 1,0 0-1,0 0 0,0 0 1,0 0-1,1 0 1,-1 0-1,0 0 0,0 0 1,0 0-1,0 0 1,0 0-1,0 1 0,0-1 1,1 0-1,-1 0 1,0 0-1,0 0 1,0 0-1,0 0 0,0 1 1,0-1-1,0 0 1,0 0-1,0 0 0,0 0 1,0 0-1,0 0 1,0 1-1,0-1 0,0 0 1,0 0-1,0 0 1,0 0-1,0 0 0,0 1 1,0-1-1,0 0 1,0 0-1,0 0 0,0 0 1,0 0-1,0 1 1,-1 11-72,-16 59-61,1 0 322,14-58-99,1-1-1,0 1 0,2 21 1,-1-34-72,0 1 0,0 0 1,0-1-1,0 1 1,0 0-1,1-1 0,-1 1 1,0-1-1,0 1 1,0 0-1,1-1 1,-1 1-1,0-1 0,0 1 1,1-1-1,-1 1 1,1-1-1,-1 1 0,0-1 1,1 1-1,-1-1 1,1 1-1,-1-1 1,1 1-1,0-1-3,0 0-1,-1 0 1,1 0 0,0 0-1,-1-1 1,1 1 0,-1 0-1,1 0 1,0 0 0,-1 0-1,1-1 1,-1 1 0,1 0-1,-1-1 1,1 1 0,-1-1-1,1 1 1,-1 0 0,1-1-1,4-5-3,0 0 0,0 0 0,4-6 0,-6 8-59,8-13-2,1 1 1,1 0 0,1 1-1,29-26 1,-28 30-70,1 0 1,1 2-1,30-14 1,-46 22 112,0 1 0,0 0 1,0-1-1,1 1 1,-1 0-1,0 0 1,0 0-1,1 0 1,-1 0-1,0 0 1,0 0-1,1 0 1,-1 1-1,0-1 0,0 0 1,1 1-1,-1-1 1,0 1-1,0-1 1,0 1-1,0 0 1,0-1-1,0 1 1,0 0-1,0 0 1,0 0-1,0 0 1,0 0-1,-1 0 0,1 0 1,0 0-1,0 1 1,4 6 39,-1 0 0,0 0 1,5 15-1,-1-4 52,-4-12-38,0 1 1,1-1 0,0 0-1,0 0 1,0 0 0,12 10-1,-14-14-8,0-1-1,0 1 0,0-1 1,0 0-1,1 0 0,-1 0 1,1-1-1,-1 1 1,1-1-1,-1 0 0,1 0 1,0 0-1,-1-1 0,1 1 1,0-1-1,0 0 0,7 0 1,-2-2-2,-1 0-1,1-1 1,-1 0 0,1 0 0,-1-1 0,0 0-1,0 0 1,13-10 0,2-4 65,27-27-1,-31 25-102,0-1 0,-2 0 0,0-2 0,-2 0 0,0 0 0,15-36 0,-6 4-38,30-104 0,-17-9-56,-28 125 52,-8 38 2,0-1 0,0 1 0,-1 0-1,1 0 1,-1-1 0,-1-9 0,1 15 42,0 0 1,0-1-1,0 1 1,0 0-1,0 0 1,0 0-1,0-1 1,0 1-1,0 0 1,0 0 0,0 0-1,0-1 1,0 1-1,0 0 1,0 0-1,-1 0 1,1 0-1,0-1 1,0 1-1,0 0 1,0 0-1,0 0 1,0 0-1,-1 0 1,1-1-1,0 1 1,0 0-1,0 0 1,0 0-1,-1 0 1,1 0-1,0 0 1,-1 0-1,-4 5 6,-4 17 37,-2 13-6,3 0-1,-7 49 0,-1 79 121,13-138-141,0 22 161,2-1 0,1 0-1,14 92 1,-12-128-133,1 0 1,-1 0-1,1-1 0,1 1 1,0-1-1,0 0 0,1 0 0,0 0 1,9 11-1,-10-16-147,-1 1 1,1-1-1,1 0 0,-1 0 1,0-1-1,1 0 0,0 1 1,0-1-1,0-1 0,0 1 1,0-1-1,1 0 0,-1 0 1,1-1-1,-1 1 0,1-1 1,10 0-1,-7 0-535,-1-1 0,0-1 0,0 0 0,1 0 0,-1 0-1,0-1 1,0-1 0,0 1 0,13-7 0,-17 7 162,-1 0-1,1 0 1,-1 0 0,1-1-1,-1 0 1,0 1-1,0-1 1,0 0-1,0 0 1,0-1 0,-1 1-1,0 0 1,1-1-1,-1 0 1,-1 1-1,1-1 1,0 0 0,-1 0-1,0 0 1,1-6-1,-1 7 161,-1 0-1,0 0 1,0 0-1,0 0 1,0 0 0,-1 0-1,0 0 1,1 0-1,-1 0 1,0 0-1,0 0 1,0 0-1,-1 1 1,1-1-1,-1 0 1,1 1-1,-1-1 1,0 1-1,0 0 1,-3-3 0,-21-20-2221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47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36 11040,'-51'-13'5024,"51"7"-4385,13 1 1441,9 10-1280,30-10 1920,5 5-1536,22-3 288,1 3-896,25-5-480,0 5-96,9-4-1920,-9 4 1024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23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26 1728,'13'0'6672,"-22"-14"-2742,8 13-3844,0 0-1,-1 0 0,1 0 0,0 0 1,-1 0-1,1 0 0,-1 1 0,1-1 1,-1 0-1,1 1 0,-1-1 0,1 1 1,-1-1-1,0 1 0,1 0 1,-1 0-1,0 0 0,1 0 0,-1 0 1,0 0-1,-1 1 0,-4-1 145,1 1-1,0 1 1,-12 3 0,5 0-107,1 1 0,0 1-1,1-1 1,0 2 0,0 0 0,0 0 0,1 1 0,0 0 0,1 0-1,0 1 1,0 1 0,-12 20 0,8-9-4,1 0-1,1 1 1,1 0 0,1 1-1,-11 46 1,19-65-109,-21 109-90,20-98 136,0-1 0,2 1 0,0 0 0,1 0 1,3 20-1,-3-32-4,0 0 0,0 0 0,0 0 0,1 0 0,0 0 0,-1-1 0,1 1 0,1 0 0,-1-1 1,0 1-1,1-1 0,0 0 0,0 0 0,0 0 0,0 0 0,3 2 0,-5-5-29,0 0 0,0 1 0,1-1-1,-1 0 1,0 0 0,0 1 0,0-1 0,0 0 0,0 0-1,0 0 1,0 0 0,0-1 0,0 1 0,0 0 0,0 0 0,0-1-1,0 1 1,0 0 0,0-1 0,0 1 0,0-1 0,0 0-1,0 1 1,0-1 0,0 0 0,-1 1 0,1-1 0,0 0-1,0 0 1,0-1 0,4-4 3,-1 0 0,0 0 0,5-8 0,-9 14-27,11-23 37,0-1 1,12-36-1,9-57 160,-10 36-107,-14 54-154,-1 0 0,-1-1 0,-2 0 0,2-28 0,-10 32-778,5 26 872,-1 0 0,1 0-1,-1 1 1,0-1-1,0 0 1,0 0 0,0 0-1,0 1 1,-1 2-1,1 2 102,0-7-126,0 56 333,7 58 0,0-64-183,1-2 1,23 75 0,-29-117-118,1 1 0,0 0 1,0-1-1,1 0 0,0 1 1,7 8-1,-10-13-10,1 0 1,0 0-1,0-1 0,0 1 1,0 0-1,0-1 1,0 1-1,0-1 0,0 0 1,0 1-1,1-1 1,-1 0-1,1-1 1,-1 1-1,1 0 0,-1-1 1,1 1-1,-1-1 1,1 0-1,-1 1 0,6-2 1,-1 0 21,0-1 0,0-1 0,0 1 1,0-1-1,0-1 0,-1 1 0,1-1 1,-1 0-1,0 0 0,0-1 0,-1 0 1,1 0-1,4-6 0,8-10-135,-1-1-1,16-27 0,-26 39 58,14-25-23,-14 22-49,0 0 1,1 0 0,18-20-1,-25 33 71,0-1 0,-1 0 0,1 1-1,-1-1 1,1 1 0,0-1 0,-1 1-1,1-1 1,0 1 0,0-1 0,0 1-1,-1 0 1,1-1 0,1 1 0,-1 0 18,-1 0 0,0 0 0,0 0 0,1 0 1,-1 0-1,0 0 0,1 1 0,-1-1 1,0 0-1,0 0 0,1 0 0,-1 0 1,0 1-1,0-1 0,1 0 0,-1 0 0,0 0 1,0 1-1,1-1 0,-1 0 0,0 0 1,0 1-1,0-1 0,0 0 0,0 1 0,1-1 1,0 4-48,0 1 1,-1-1-1,1 0 1,-1 8 0,1-3 44,0 26-32,-1 0 1,-6 37-1,-15 69 22,1-14 404,-13 99 878,37-250-946,2 0 0,16-44 0,26-51-794,4-10 199,9-20-67,-45 113-6,43-67 1,-56 99 310,-1 1 1,1-1 0,0 0 0,0 1 0,1-1-1,3-2 1,-6 5 37,0 1-1,-1 0 0,1-1 1,-1 1-1,1 0 0,0-1 1,-1 1-1,1 0 0,0-1 1,0 1-1,-1 0 1,1 0-1,0 0 0,0 0 1,-1 0-1,1 0 0,0 0 1,0 0-1,-1 0 1,1 0-1,0 0 0,0 1 1,-1-1-1,1 0 0,0 0 1,-1 1-1,1-1 0,0 1 1,-1-1-1,1 0 1,-1 1-1,1-1 0,0 1 1,-1-1-1,1 1 0,-1 0 1,0-1-1,1 1 1,-1-1-1,1 1 0,-1 0 1,0-1-1,1 2 0,1 2 6,0 0 0,-1 1 0,0-1 0,1 0 0,-1 0-1,-1 1 1,1-1 0,-1 1 0,1-1 0,-1 1 0,-1 7-1,-2 5 27,-7 29 0,2-12 258,7-29-222,0-1 2,1 0 0,-1 0 0,0 0 0,0 0 0,0 0 0,-1-1 0,1 1 0,-1 0 0,0-1 0,-3 5 0,1-6-50,4-4-342,4 1-68,3 8 207,10 15-252,-13-16 377,0-1 0,0 1 0,0-1 0,4 9 0,-3 1 57,1 1 0,-2-1 1,0 1-1,-1 0 1,0 0-1,-1 0 0,-1 0 1,-1 0-1,-1 20 0,-5 16 335,-18 74 0,22-117-197,-1 1 0,0-1-1,0 0 1,-1 0 0,-1 0 0,-7 11-1,12-19-117,0-1 0,-1 0 0,1 1 0,0-1 0,0 0 0,0 1 0,0-1 0,0 0 0,-1 1 0,1-1 0,0 0 0,0 1 0,0-1 0,-1 0 0,1 0 0,0 0 0,-1 1 0,1-1 0,0 0 0,0 0 0,-1 0 0,1 1 0,0-1 0,-1 0 0,1 0 0,0 0 0,-1 0 0,1 0 0,0 0 0,-1 0 0,1 0 0,0 0 0,-1 0 0,1 0 0,0 0 1,-1 0-1,1 0 0,0 0 0,-1 0 0,0-2 7,0 1 0,0-1 0,0 1 0,0-1 0,0 0 1,1 1-1,-1-1 0,1 0 0,-1 1 0,1-4 0,-3-11-90,2 0 1,0 0-1,1 0 0,0 0 0,2 0 0,0 1 0,0-1 0,2 0 0,0 1 1,8-23-1,11-16-21,45-81 0,73-75-99,-119 181 184,28-29-1,-41 49 8,1 0-1,0 0 1,0 1 0,1 1-1,0 0 1,16-8 0,-25 13-5,0 1 1,0 0 0,1 0 0,-1 1-1,1-1 1,-1 0 0,1 1 0,-1 0-1,1-1 1,-1 1 0,1 0-1,-1 0 1,1 1 0,-1-1 0,1 0-1,-1 1 1,1-1 0,3 3-1,-4-2 8,1 1 0,-1-1 0,1 1 0,-1 0-1,0 0 1,1 0 0,-1 0 0,0 1-1,-1-1 1,1 1 0,0-1 0,-1 1-1,3 3 1,-1 4 22,1 0 0,-1 0 0,0 0 1,-1 0-1,0 1 0,-1-1 0,0 17 0,0-4 26,-2-1 1,-1 0-1,-4 22 1,4-37 1,0-1-1,0 1 1,0 0 0,-1-1 0,-6 12-1,7-15 7,-1 0-1,1 0 1,0 0-1,-1-1 0,1 1 1,-1-1-1,0 1 1,0-1-1,0 0 0,0 0 1,0 0-1,-4 1 1,5-2-13,0-1 1,-1 1-1,1-1 1,0 1-1,-1-1 0,1 0 1,-1 0-1,1 0 1,0-1-1,-1 1 1,1 0-1,0-1 1,-1 1-1,1-1 1,-3-1-1,3 1-46,1 0 0,-1 1 0,0-1 0,0 0 0,1-1 0,-1 1 0,0 0 0,1 0 1,-1-1-1,1 1 0,0 0 0,0-1 0,-1 0 0,1 1 0,0-1 0,0 0 0,0 1 0,-1-5 0,2 5-22,0 0 1,0 1-1,0-1 1,0 0-1,0 0 0,0 0 1,0 0-1,0 0 1,1 0-1,-1 1 1,0-1-1,1 0 0,-1 0 1,0 0-1,1 1 1,-1-1-1,1 0 0,-1 0 1,1 1-1,-1-1 1,1 0-1,0 1 0,-1-1 1,1 1-1,0-1 1,0 1-1,-1-1 0,1 1 1,0 0-1,0-1 1,0 1-1,-1 0 1,1-1-1,1 1 0,4-2-47,-1 1 0,1 0 0,0 0 0,6 0 0,57 2-156,-4 1 326,-56-2-7,-1-1 0,0 0 0,0 0 0,1-1 0,13-5 0,-17 4-52,0 0 1,1 0-1,-1 0 1,-1 0-1,1-1 1,0 0-1,-1 0 1,0 0-1,0-1 1,0 0-1,4-7 1,4-7 164,15-34 1,-26 51-206,4-11 16,0 1-1,-1-1 1,-1 0 0,0 0 0,1-16 0,-1 8-33,-3 17-15,0-1 0,0 1-1,0 0 1,-1 0 0,1 0 0,-3-6-1,0-9-69,7-1 58,1 18 65,-1 0-1,0 0 0,1 0 0,-1 1 0,1 0 1,9-2-1,-7 2 12,15-4-17,1 1 0,0 1 0,0 1 0,1 1 0,-1 1 0,39 5 0,-57-4-27,-1-1 1,1 1-1,-1 0 1,1 1-1,-1-1 1,0 1-1,0 0 1,0 0 0,0 0-1,0 0 1,0 1-1,0-1 1,-1 1-1,1 0 1,-1 1-1,0-1 1,0 0-1,0 1 1,0 0-1,-1-1 1,1 1 0,-1 0-1,0 0 1,0 1-1,2 6 1,0 7 15,-1 1 1,-1-1 0,1 36-1,-2-13-22,0 12 151,-2-39-61,1-1 0,1 1-1,0-1 1,0 1 0,7 20 0,-8-33-62,0 0 0,1 0 0,-1-1 0,0 1 0,1 0 0,-1-1 0,1 1 0,-1 0 1,1-1-1,0 1 0,-1 0 0,1-1 0,0 1 0,-1-1 0,1 1 0,0-1 0,-1 0 0,1 1 1,0-1-1,0 0 0,0 1 0,-1-1 0,1 0 0,0 0 0,0 0 0,0 0 0,0 0 0,-1 0 1,1 0-1,0 0 0,0 0 0,0 0 0,0 0 0,-1-1 0,1 1 0,0 0 0,0 0 0,0-1 1,-1 1-1,2-1 0,3-1 10,-1 0 0,0-1 0,0 0 0,0 1 0,6-6 0,1-4-25,0-1-1,-1 0 1,-1-1 0,0 0 0,-1 0-1,9-22 1,5-7-78,9-13-718,-26 235 720,-5-173 104,0 0 0,1 0 0,0 0-1,0 0 1,1 0 0,3 9 0,-4-12 13,0-1 0,0 1 1,0-1-1,0 1 0,1-1 0,-1 0 1,1 0-1,0 0 0,-1 0 0,1 0 1,0 0-1,0 0 0,0-1 0,1 1 0,-1-1 1,4 3-1,-5-4-20,0 0 0,-1 0 0,1 0-1,-1 0 1,1 0 0,-1 0 0,1 0 0,-1-1 0,1 1 0,-1 0-1,1 0 1,-1 0 0,1-1 0,-1 1 0,1 0 0,-1-1 0,1 1-1,-1 0 1,1-1 0,-1 1 0,0 0 0,1-1 0,-1 1 0,0-1-1,1 1 1,-1-1 0,8-16 72,-6 7-214,-1 0 0,0 0 0,0 0 0,-2-19 0,-9-41-194,8 57 264,-1 1-1,-1 0 1,0 0 0,0 0-1,-1 1 1,-1 0 0,-8-13-1,1 11-223,13 13 277,-1 0 0,1-1 0,0 1 0,0 0 0,0 0 0,-1 0 0,1 0 0,0 0 0,0-1 0,0 1 0,-1 0 0,1 0 0,0 0 0,0 0 0,-1 0 0,1 0 0,0 0 0,0 0 0,-1 0 0,1 0 0,0 0 0,0 0 0,-1 0 0,1 0 0,0 0 0,0 0 0,-1 0 0,1 0 0,0 0 0,0 0 0,-1 1 0,1-1 0,0 0 0,0 0 0,-1 0 0,1 0 0,0 0 0,0 1 0,0-1 0,0 0 0,-1 0 0,1 0 0,0 1 0,0-1 0,0 0 0,0 0 0,0 1 0,0-1 0,0 0 0,-1 0 0,1 1 0,0-1 0,0 0 0,0 0 0,0 1 0,0-1 0,0 0 0,0 0 0,0 1 0,0-1 0,0 0 0,1 1 0,-1 6 86,1-1-1,1 1 1,-1 0-1,1 0 1,0-1-1,1 1 1,-1-1-1,1 1 1,1-1-1,-1 0 1,1-1-1,6 8 1,-6-7-10,0-1-1,1 1 1,0-1-1,0-1 1,1 1-1,-1-1 1,1 0 0,0 0-1,0 0 1,0-1-1,1 0 1,8 3 0,0-2 1,0-1-1,0 0 1,0-2 0,18 1 0,-25-2-42,-1-1 0,1 1 0,-1-2 0,1 1-1,-1-1 1,0 0 0,1 0 0,-1-1 0,0 0 0,10-6 0,-5 0-5,0 0 1,-1 0-1,-1-1 0,1-1 1,8-11-1,42-62-12,-31 38-49,35-48-286,-55 83 101,-10 11 221,0 0-1,0 0 1,0 0-1,0 0 1,0 0-1,0 0 1,0 0-1,0 0 1,0-1 0,0 1-1,0 0 1,0 0-1,0 0 1,0 0-1,0 0 1,0 0 0,0 0-1,0 0 1,0 0-1,1 0 1,-1-1-1,0 1 1,0 0 0,0 0-1,0 0 1,0 0-1,0 0 1,0 0-1,0 0 1,0 0 0,1 0-1,-1 0 1,0 0-1,0 0 1,0 0-1,0 0 1,0 0 0,0 0-1,0 0 1,0 0-1,1 0 1,-1 0-1,0 0 1,0 0 0,0 0-1,0 0 1,0 0-1,0 0 1,0 0-1,0 0 1,0 1-1,1-1 1,-1 0 0,0 0-1,0 0 1,0 0-1,0 0 1,0 1 1,0-1 1,0 1-1,0-1 1,1 1-1,-1-1 1,0 0 0,0 1-1,1-1 1,-1 1-1,0-1 1,0 1-1,1-1 1,-1 0-1,0 1 1,1-1-1,-1 0 1,1 1-1,0-1 1,-1 1 1,1-1 0,0 1 1,-1-1-1,1 1 0,-1-1 1,1 1-1,0 0 0,-1-1 1,1 1-1,-1 0 0,0 0 1,1-1-1,-1 1 0,0 0 1,1 0-1,-1-1 0,0 1 1,0 0-1,0 0 0,1 1 1,-1 3 59,1 0 0,0 0 0,1 1 0,-1-1 0,1 0 0,0-1 0,0 1 1,1 0-1,-1-1 0,1 1 0,5 6 0,-3-5-51,0 1 1,-1 0-1,0 0 0,-1 0 1,4 11-1,15 82 0,9 32 253,-26-118-209,0-1 1,1-1-1,0 1 0,1-1 1,0 0-1,1-1 1,0 1-1,1-2 1,0 1-1,1-1 1,0 0-1,14 10 1,-23-19-155,0-1 1,1 1-1,-1 0 1,0 0-1,0-1 0,0 1 1,1-1-1,-1 1 1,0-1-1,1 1 1,-1-1-1,0 0 1,1 0-1,-1 0 0,3 0 1,-5-42-18387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24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530 0 4160,'-2'5'8906,"-3"10"-7787,-1-1-1,0 0 0,-1 0 1,-10 16-1,9-17-486,-8 17-125,-2-2-1,0-1 1,-2 0 0,-1-1-1,-1-1 1,-1-1 0,-35 27-1,-142 89-1204,186-132-461,4-2 281,0 1 0,-11 9-1,18-13-111,-1 0 0,1 0 1,0 1-1,1-1 0,-4 6 0,-1 7-2162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24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11552,'-22'0'5215,"14"4"-2271,3-4-2208,2 0-448,-7 0-832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24.3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26 264 3712,'-15'-4'1221,"14"4"-1125,0 0 0,1-1 0,-1 1 1,1-1-1,-1 1 0,0-1 0,1 1 0,-1-1 0,1 1 0,-1-1 0,1 1 0,-1-1 0,1 0 0,0 1 1,-1-1-1,1 0 0,0 1 0,-1-1 0,1 0 0,0 1 0,0-1 0,0 0 0,0 0 0,0 1 1,0-1-1,0 0 0,0 0 0,0 0 0,0 1 0,0-1 0,0 0 0,0 1 0,0-1 0,1 0 0,-1 0 1,1-3 347,-1-3-244,1-1 0,0 1 0,0 0 0,1 0 0,0 0 0,0 0 0,6-12 0,-2 6-111,2 0 0,14-21 0,-15 25-111,1 1 1,0-1 0,0 1 0,1 0 0,0 1-1,0 0 1,1 1 0,0 0 0,0 0-1,0 1 1,1 0 0,0 1 0,0 0-1,17-3 1,-21 5-5,0 1 0,0 0 0,1 1 0,-1 0 0,0 0 0,0 0 0,0 1 0,1 0-1,-1 1 1,0-1 0,0 1 0,-1 0 0,1 1 0,0 0 0,-1 0 0,1 1 0,-1-1 0,0 1 0,0 1-1,-1-1 1,1 1 0,-1 0 0,0 0 0,5 7 0,-6-7 23,0 1 1,-1-1-1,0 1 0,0-1 0,0 1 1,-1 0-1,1 0 0,-1 0 1,-1 0-1,1 0 0,0 12 0,-2-10 35,0 0-1,-1 0 1,1 0-1,-2 0 0,1 1 1,-1-1-1,0-1 1,-4 9-1,-5 7 183,0-1 1,-2 0 0,-1 0-1,-26 31 1,-142 162 1509,158-188-1198,17-19-124,-1 0 0,-12 9 0,25-16-381,23-5 160,63-7-138,-34 8 181,111 10 0,-111-2-21,-35-2-91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32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11 3232,'-3'-11'13307,"9"21"-11718,8 16-1360,-5-2 175,-2 1 0,9 48 0,-9-35-224,13 62 282,41 183 430,-56-262-792,-1-1 0,-1 1 0,-1 0 0,0 36-1,-3-47-13,1-1 0,-1 1 0,-1 0 0,0-1 0,0 1 0,-1-1 0,0 1 0,-1-1 0,0 0 0,0 0-1,-1-1 1,-6 10 0,8-15-43,1 0-1,-1-1 1,0 1 0,0 0-1,0-1 1,0 0-1,0 0 1,0 0-1,-1 0 1,1 0 0,-1-1-1,1 0 1,-8 2-1,4-1-7,0-1 0,0-1 0,0 1 0,0-1 0,0-1 0,-14-1 0,-3-4 8,1 0 0,0-2 0,-29-13 0,50 21-37,-13-7-210,0 0 1,1-1 0,-26-19-1,10-2-2635,23 20 273,5 3 791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33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52 4224,'-22'-3'1365,"22"3"-1310,-1 0-1,1 0 0,-1 0 1,1 0-1,-1 0 1,1 0-1,-1-1 0,1 1 1,-1 0-1,1 0 0,-1 0 1,1 0-1,0-1 1,-1 1-1,1 0 0,-1-1 1,1 1-1,0 0 1,-1-1-1,1 1 0,0 0 1,0-1-1,-3-2 1068,32-1 4527,21 6-1920,7-1-1592,26-6-387,316-21-780,-272 18-5094,-46 10-4728,-45 3 4815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33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23 4320,'-1'-1'315,"-1"0"-1,-20-11 9559,35 6-7042,-6 5-2504,0 0-1,0 1 1,0 0 0,9 1 0,10 0 161,-3-1-251,-1 1-1,38 6 1,-55-6-251,108 22-1431,-39-4-5603,-56-11 4670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33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 9216,'-13'-5'4192,"34"13"-3648,-3-3 1472,0-2-1217,8 1 1345,0 0-1216,9-4 192,4 0-704,10 0-384,-5 0-32,4 0-864,-4 0 448,-5 0-3200,1 0 2017,-14 0-4385,0 8 3360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35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22 5056,'5'-21'15955,"6"58"-14929,74 442 963,-83-467-1908,0 0 0,0 0 0,-1 0 0,-1 0 0,-1 16 0,1-26-36,-1 1-1,1-1 0,-1 1 0,1-1 0,-1 1 0,0-1 0,0 1 0,0-1 0,0 0 0,0 1 0,-1-1 0,1 0 1,-1 0-1,1 0 0,-1 0 0,0 0 0,0-1 0,0 1 0,0 0 0,0-1 0,0 1 0,0-1 0,0 0 0,-1 0 1,1 0-1,0 0 0,-1 0 0,1 0 0,-1-1 0,1 1 0,-1-1 0,-3 1 0,-151 0 747,75-3-1336,72 2-430,0 0 0,0-1 0,0 0 0,-17-4 0,21 1-1345,41-10-8576,-10 13 8054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36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60 228 5632,'-59'-22'11873,"64"19"-9816,15 0-901,-14 2-749,123-27 2211,-71 13-2218,-1-2 0,62-27-1,-55 19-956,80-20 1,-79 30-1802,-7 6 662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36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9056,'0'-8'4096,"8"28"-3552,-4-9 2303,0 0-1663,-4 6 1568,5-1-1600,-5 3 64,0 1-768,0 2-320,4 3-128,-4-6-416,0 1 192,0-6-4032,0-1 2336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37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3328,'5'-8'1504,"0"-6"-1312,-2 6 1440,2 3-928,0-2 1344,-2 2-1184,2 10 768,3 2-928,-3 12 608,0 6-768,0 2 160,-2 4-416,-3 0-192,0-4-32,0 4-1120,0-3 576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39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67 3136,'9'-4'4400,"-8"4"-4263,-1 0 1,0-1-1,0 1 1,0 0-1,0-1 1,0 1-1,0 0 1,0-1-1,-4-14 3802,4 15-3969,-2-3 254,0 0 0,0 1 0,0-1-1,0 1 1,0-1 0,0 1 0,-1 0-1,1-1 1,-1 1 0,1 1 0,-1-1 0,0 0-1,0 1 1,0-1 0,0 1 0,0 0-1,0 0 1,0 0 0,-1 0 0,-3 0-1,-9-1 20,-1 0 0,-26 1-1,40 1-186,-8 1-46,-1 0 0,1 1 0,0 0 0,-1 0 0,1 2 0,1-1 0,-12 6 0,20-8-45,0-1 0,0 1 0,1 0 0,-1 0-1,0 1 1,0-1 0,1 0 0,-3 2 0,4-2 23,-1-1 0,1 1 0,0-1 0,-1 1-1,1-1 1,0 1 0,0-1 0,0 1 0,-1 0 0,1-1-1,0 1 1,0-1 0,0 1 0,0 0 0,0-1 0,0 1-1,0 0 1,0-1 0,0 1 0,0-1 0,0 1 0,1 0-1,-1-1 1,0 1 0,0-1 0,1 1 0,-1-1 0,0 1-1,1-1 1,-1 1 0,0-1 0,1 1 0,-1-1 0,2 2-1,10 9-31,1 1 0,0-2-1,1 0 1,15 9-1,6 4 43,174 109 21,-139-90 256,-53-32-233,57 39 1025,-73-49-1010,0 1-1,0 0 1,1 0-1,-1 0 1,0 1-1,0-1 1,0 0-1,0 0 1,0 1-1,0-1 1,-1 0-1,1 1 1,0-1-1,-1 1 1,1 1-1,-1-2-23,0 0 0,0-1 0,0 1 1,0 0-1,0 0 0,0-1 0,0 1 0,-1 0 0,1-1 0,0 1 0,-1 0 0,1-1 0,0 1 0,-1 0 1,1-1-1,-1 1 0,1-1 0,-1 1 0,1-1 0,-1 1 0,1-1 0,-2 1 0,-2 2 58,0-1 1,0 0-1,0-1 0,0 1 0,0-1 0,-1 0 0,1 0 0,-6 1 0,-13 1 72,1-1-1,-1-1 0,0-2 0,1 0 1,-1-1-1,-38-8 0,52 7-451,0 0-1,1 0 1,-1-1-1,-13-8 0,16 8-461,1 0-1,0 0 1,-1 0 0,-4-6-1,9 9 516,1 1 0,-1-1-1,1 0 1,-1 1 0,0-1 0,1 0-1,-1 1 1,1-1 0,-1 0 0,1 1-1,0-1 1,-1 0 0,1 0 0,0 0-1,-1 0 1,1 1 0,0-1 0,0 0-1,0 0 1,0 0 0,0 0 0,0 0 0,0 1-1,0-1 1,0 0 0,0 0 0,0 0-1,1 0 1,-1 0 0,0 1 0,1-1-1,-1 0 1,0 0 0,1 1 0,-1-1-1,2-1 1,10-7-2105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39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9 7392,'2'-9'3371,"-1"27"-2001,-6 35 2552,4-26-2907,-10 45 0,3-30-1369,4-22-3027,-9 31 1,11-44 1906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24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0 114 4320,'1'-4'1790,"3"7"-1128,-3-2-587,-1 0 0,1 0 0,0 0 1,0 0-1,1 0 0,-1 0 0,0 0 1,0 0-1,0 0 0,1 0 0,1 0 0,15 4 432,0-2-1,1 0 0,-1 0 1,1-2-1,22-1 1,93-10 1103,-128 9-1501,-5 1-97,76-11 738,-69 9-614,0 0 1,0-1-1,0 0 0,0 0 1,0 0-1,12-9 1,-19 11-95,1 0 0,0 0 0,-1 0 0,1-1 0,0 1 0,-1-1 0,0 1 0,1-1 0,-1 0 0,1-2 0,-1 3-27,-1 0 0,0 0-1,0 0 1,1 0 0,-1 0-1,0 0 1,0 0 0,0 0 0,0 0-1,0 0 1,0 0 0,-1 0-1,1 0 1,0 0 0,-1 0-1,1 0 1,0 0 0,-1 0-1,1 0 1,-1 1 0,1-1-1,-1 0 1,0 0 0,1 0-1,-1 1 1,-1-2 0,-2-2-21,-1-1 1,0 1-1,0 0 1,0 0-1,-1 1 1,0 0-1,1 0 1,-1 0-1,0 1 1,0 0 0,0 0-1,-1 0 1,1 1-1,0 0 1,-10-1-1,1 1-189,0 1 0,0 1 0,-1 0-1,1 1 1,-25 7 0,27-5 116,1 0 1,0 0 0,0 2-1,1-1 1,-1 1-1,1 1 1,1 0-1,-1 1 1,1 0-1,0 0 1,-8 11-1,14-15 152,0 0-1,1 1 0,-1-1 0,1 1 1,0 0-1,0 0 0,1 0 1,0 1-1,0-1 0,0 0 1,0 1-1,1-1 0,0 1 0,0 0 1,0-1-1,1 1 0,0 0 1,0 0-1,0-1 0,1 1 0,0 0 1,0-1-1,0 1 0,1-1 1,0 1-1,0-1 0,3 5 1,-2-4-9,1 0 1,0-1-1,0 0 1,0 0 0,1 0-1,0 0 1,0-1 0,0 1-1,0-1 1,1-1 0,-1 1-1,1-1 1,11 5 0,0-2 70,0 0 0,1-1 0,32 5 0,-15-4-315,1-3 1,-1-1-1,1-1 1,0-2-1,42-6 1,-29-2-813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39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26 6976,'-10'-19'3168,"10"16"-2752,5-1-2336,0 8 960,0-4-960,3 0 1120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40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53 7040,'-8'-23'2282,"8"23"-2228,0-1 1,0 1-1,0 0 0,0-1 0,-1 1 0,1 0 0,0-1 0,0 1 0,0 0 0,-1 0 0,1-1 0,0 1 1,0 0-1,-1 0 0,1 0 0,0-1 0,-1 1 0,1 0 0,0 0 0,-1 0 0,1 0 0,0 0 1,-1 0-1,1-1 0,-1 1 0,0 1-196,4-1 451,-3 1-67,0 0 1,0 0 0,0 0-1,0 0 1,0 0-1,0-1 1,0 1 0,0 0-1,-1 0 1,1 0 0,0 0-1,0 0 1,-1-1-1,0 3 1,0 0 651,-2 17 690,0-4-469,-10 32-1,10-39-995,0 0 0,0 1 0,1 0 1,0-1-1,-1 11 0,3-20-127,0 0 1,0 0-1,0 0 0,0 1 1,0-1-1,0 0 1,0 0-1,1 0 1,-1 0-1,0 0 0,0 1 1,0-1-1,0 0 1,0 0-1,0 0 1,0 0-1,0 0 0,0 0 1,0 0-1,0 1 1,0-1-1,0 0 0,1 0 1,-1 0-1,0 0 1,0 0-1,0 0 1,0 0-1,0 0 0,0 0 1,1 0-1,-1 1 1,0-1-1,0 0 1,0 0-1,0 0 0,0 0 1,1 0-1,-1 0 1,0 0-1,0 0 1,0 0-1,0 0 0,0 0 1,0 0-1,1 0 1,-1-1-1,11-4-623,12-15-305,-10 5 646,0-1 0,15-26 0,-20 28 447,1 0 0,1 0 0,1 1 0,19-19 0,-29 31-83,0 0 1,0-1-1,1 2 0,-1-1 1,0 0-1,0 0 0,1 0 1,-1 0-1,1 1 1,-1-1-1,1 1 0,-1-1 1,1 1-1,-1 0 1,1-1-1,-1 1 0,1 0 1,-1 0-1,1 0 0,-1 0 1,3 1-1,-2-1 46,0 1-1,0 0 1,0 0 0,0 0-1,-1 0 1,1 1 0,0-1-1,-1 0 1,1 1 0,-1-1-1,1 1 1,-1-1 0,2 5-1,3 4 294,0 1 0,-1 0 0,-1 0 0,5 16 0,-9-27-408,4 17 291,-1 0 0,-1 0 0,1 32 0,2 13-2211,-4-52-741,3 1 768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41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40 2720,'9'-6'9280,"-8"6"-9179,-1-1 0,0 1 0,0 0 0,0 0 0,0-1 0,0 1 0,0 0 0,0-1 0,0 1 0,0 0 0,0 0 0,0-1 0,0 1 1,0 0-1,0-1 0,0 1 0,0 0 0,-2-3 1314,1 2-1314,1 1 0,0 0 0,0 0 0,-1 0 0,1 0 0,0 0 0,0 0 0,-1-1 0,1 1 0,0 0 0,-1 0 0,1 0 1,0 0-1,0 0 0,-1 0 0,1 0 0,0 0 0,-1 0 0,1 0 0,0 0 0,0 1 0,-1-1 0,1 0 0,0 0 0,0 0 0,-1 0 0,-17 14 893,15-12-671,-6 7-139,1 0-1,0 1 0,1 0 0,0 0 1,0 0-1,1 1 0,0 0 1,1 0-1,0 1 0,-5 22 0,5-20-135,2 1-1,0-1 0,1 1 0,0 0 1,1-1-1,1 23 0,2-3-155,-2-26 110,1 0 1,2 15-1,-1-13-3,0-1 0,1 1 1,0-1-1,1 0 0,0-1 1,1 1-1,6 9 0,-8-13-7,2 0 0,-1 0 0,0 0 0,1-1-1,0 0 1,0 0 0,0 0 0,1-1 0,-1 0-1,1 0 1,0 0 0,6 2 0,2-1 16,0 0 1,0-1 0,1 0 0,0-1 0,-1-1-1,1 0 1,0-1 0,22-3 0,-17 0 12,0 0 1,0-2-1,-1 0 1,0-1-1,31-15 1,-40 16-44,0 0 0,0-1 1,-1-1-1,1 1 1,-2-2-1,1 1 0,-1-1 1,0 0-1,-1-1 1,0 0-1,0 0 0,-1 0 1,0-1-1,0 0 1,-1 0-1,-1-1 0,0 1 1,0-1-1,3-16 1,-3 8-75,-1 0 0,-1-1 0,0-28 0,-3 38 88,0 0 0,-1 0 1,0 0-1,0 0 0,-1 0 1,-1 0-1,0 1 0,0 0 1,-6-10-1,7 13 23,-1 1 0,-1-1-1,1 1 1,-1-1 0,0 1-1,0 0 1,-1 1 0,1 0-1,-1 0 1,0 0 0,0 0 0,-1 1-1,1 0 1,-9-3 0,6 3 101,-1 0 1,0 1 0,0 0-1,-1 0 1,1 1 0,-19 1-1,23 0-17,0 1-1,1 0 0,-1 0 0,1 0 1,-1 1-1,1 0 0,0 0 0,-1 0 0,1 1 1,0 0-1,0-1 0,1 2 0,-9 5 1,6-2 53,1 0 0,0 0 0,0 1 0,0 0 0,1 0 0,0 0 0,-7 17 0,6-10 24,1 0 0,1 0 0,1 0 0,-3 20 1,3 8 199,2 0 1,6 66-1,-3-89-289,1-1 0,1 1 0,0-1 0,1 0 0,1 0 0,1-1 0,1 1 0,1-2 0,16 28 0,19 18-1186,-40-54-2256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44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23 117 3136,'-23'-4'20666,"24"3"-20629,-1 0 1,0 1-1,0-1 0,1 1 1,-1-1-1,0 0 1,1 1-1,-1-1 0,1 1 1,-1-1-1,1 1 1,-1-1-1,1 1 0,-1 0 1,1-1-1,-1 1 1,1-1-1,0 1 0,-1 0 1,1 0-1,-1-1 0,1 1 1,0 0-1,-1 0 1,1 0-1,0 0 0,1-1 1,25-2 65,-24 3-69,163-19 125,4-1-158,-114 17 31,244-23 427,-196 17-448,20-3-1937,-124 12 1730,1 0 0,-1 0 0,1 0 0,-1 0 0,1-1 0,-1 1 0,1 0 0,0 0 0,-1 0 0,1-1 0,-1 1 0,1 0 0,-1 0 0,1-1 0,-1 1 0,2-2-392,-39-2-14962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44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6720,'0'0'182,"1"-1"-1,0 1 1,0 0 0,0-1 0,0 1-1,-1 0 1,1 0 0,0 0 0,0 0 0,0 0-1,0 0 1,0 0 0,0 0 0,0 0 0,-1 0-1,1 1 1,0-1 0,0 0 0,0 0-1,0 1 1,-1-1 0,1 1 0,0-1 0,0 1-1,-1-1 1,2 2 0,24 17 5080,-24-16-4914,1 0-1,0 0 0,-1 1 1,0-1-1,0 1 1,0-1-1,0 1 0,-1 0 1,1-1-1,-1 1 1,0 0-1,0 0 0,0 0 1,0 7-1,0 5 245,-1 0 0,-1 20 0,-19 110 679,2-20-1390,11-77-221,4-27-1957,-2 33 0,5-54 2039,0 0 0,0 0 0,0 0-1,0 0 1,1 1 0,-1-1-1,0 0 1,0 0 0,1 0 0,-1 0-1,1 0 1,-1 0 0,1 0 0,-1 0-1,1 0 1,0 0 0,0 0-1,-1 0 1,1 0 0,0 0 0,0 0-1,0-1 1,0 1 0,0 0-1,0-1 1,0 1 0,2 0 0,18 7-2878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45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98 5632,'5'-8'11231,"-4"9"-10926,6 17 2095,-2 20-1252,-5-37-942,1 37 383,-1 0 0,-2 0-1,-2-1 1,-10 46 0,12-72-546,0-1-1,-1 1 1,-1-1 0,0 0-1,-1 0 1,1 0 0,-2 0-1,1-1 1,-15 17 0,19-24-69,-1 0 1,0-1 0,0 1 0,0 0 0,0-1 0,0 0 0,-1 1 0,1-1 0,0 0-1,-1 0 1,1 0 0,-1-1 0,1 1 0,-1 0 0,1-1 0,-1 0 0,1 1-1,-1-1 1,1 0 0,-4-1 0,1 0-68,0 0-1,0 0 1,1-1 0,-1 1-1,1-1 1,-1 0-1,1-1 1,0 1 0,-6-5-1,-5-5-109,0 0 0,1-1 0,1-1-1,0 0 1,-14-22 0,-49-86-424,26 37 383,35 63 273,-15-25-155,28 43 115,0 0-1,0-1 0,0 1 0,1-1 0,0 1 0,0-1 1,0 0-1,-1-9 0,3 12 59,-1 1 0,1-1 0,-1 0 0,1 0 0,0 0-1,-1 0 1,1 0 0,0 1 0,0-1 0,0 0 0,1 1 0,-1-1 0,0 1 0,1-1-1,-1 1 1,1 0 0,-1-1 0,1 1 0,-1 0 0,1 0 0,0 0 0,3-1 0,3-2 160,0 1 1,0 0 0,0 0 0,12-1-1,35-4 927,0 3-1,0 3 0,58 4 1,139 21 1707,-80-3-4486,-56-15-6101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45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67 155 4480,'5'-30'2428,"-1"10"973,-4 19-3124,0 0 0,0 0 0,0 0 0,0 0 0,0-1 0,0 1 0,0 0 1,-1 0-1,1 0 0,0 0 0,-1 0 0,1 0 0,-1 0 0,0 0 0,1 0 0,-2-1 0,2 1-124,-1 1-1,0-1 1,1 1-1,-1-1 1,0 1-1,1 0 1,-1-1-1,0 1 1,0 0-1,1 0 1,-1-1-1,0 1 1,0 0-1,1 0 1,-1 0-1,0 0 1,0 0-1,0 0 1,-2 1 77,0-1 0,1 1 0,-1 0 0,1 0 0,-1 0 0,1 0 0,-1 0 0,1 1 0,0-1 0,0 1 0,-3 2 0,3-2-144,-1-1-1,2 1 1,-1 1 0,0-1 0,0 0 0,1 0-1,-1 1 1,1-1 0,0 1 0,-1-1 0,1 1 0,0-1-1,1 1 1,-1 0 0,0 0 0,1-1 0,-1 6-1,1-5-81,1-1 0,-1 0-1,1 1 1,-1-1 0,1 0-1,0 0 1,0 1 0,0-1-1,0 0 1,0 0 0,1 0-1,-1 0 1,1 0-1,-1 0 1,1-1 0,0 1-1,-1 0 1,1-1 0,0 1-1,4 1 1,1 1-17,1 0 0,-1 0 0,1-1 1,0-1-1,0 1 0,0-1 0,0-1 0,14 2 0,-2-2 61,0-1-1,30-3 1,-38 2 92,0-1 1,1 0 0,-1-1-1,0-1 1,20-8-1,-29 10-98,0 1 0,0-1-1,0 0 1,0 0-1,0 0 1,-1 0-1,1-1 1,-1 1 0,0-1-1,1 1 1,2-6-1,-4 6-45,0 0-1,-1 0 1,1 0-1,0 0 1,-1 0 0,1-1-1,-1 1 1,0 0-1,0-1 1,0 1-1,0 0 1,0 0-1,0-1 1,0 1-1,-1 0 1,1 0-1,-1-1 1,0 1-1,-1-2 1,-1-2-4,0 1 0,0 0 1,0 0-1,-1 0 0,1 1 1,-1-1-1,-1 1 0,1 0 0,0 0 1,-1 1-1,0-1 0,0 1 0,0 0 1,-7-3-1,-4-1-90,0 0 1,-1 1-1,-31-6 0,34 9-26,-42-7-1060,52 10 657,-1-1 0,0 1-1,0 0 1,0 1 0,0-1-1,0 1 1,0 0 0,1 0-1,-7 2 1,10-2 149,0 0-1,-1-1 0,1 1 1,0 0-1,0 0 0,0 0 1,-1 0-1,1 0 0,0 0 1,0 0-1,1 1 0,-1-1 1,0 0-1,0 0 0,-1 3 1,1 8-2182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47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61 320,'2'-2'243,"-1"0"1,1-1-1,0 1 1,0 0-1,0 0 1,0 0-1,0 1 0,1-1 1,-1 0-1,0 1 1,1-1-1,-1 1 1,1 0-1,5-2 1,-4 1 513,0 0 1,1 0-1,-1 0 1,20-23 8022,-33 29-6195,5-1-2134,0 1-1,0-1 0,1 1 1,-1-1-1,-5 9 0,-5 4 187,-11 15 532,-41 64 0,-10 41-26,37-66-715,27-49-275,1-3-7,2 0-1,-1 1 1,-7 25 0,10-18-76,0 0-1,2 0 1,1 1-1,1-1 0,2 1 1,0 0-1,6 44 1,-2-47-80,1-1-1,2 0 1,0 0 0,1 0 0,2-1 0,0 0 0,1 0-1,24 36 1,-5-19-136,52 57-1,-68-83-602,1-1 0,0-1 1,0-1-1,20 12 0,-23-15-371,16 10-667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48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2 142 5984,'0'0'97,"0"-1"0,0 1 1,-1-1-1,1 1 0,0 0 0,0-1 1,0 1-1,0-1 0,0 1 0,0 0 1,0-1-1,0 1 0,0-1 0,0 1 0,0-1 1,0 1-1,0-1 0,0 1 0,0 0 1,0-1-1,0 1 0,0-1 0,1 1 1,-1 0-1,0-1 0,0 1 0,0-1 1,1 1-1,-1 0 0,0-1 0,1 1 1,-1 0-1,0 0 0,1-1 0,-1 1 1,0 0-1,1 0 0,-1-1 0,0 1 1,1 0-1,-1 0 0,1 0 0,-1 0 1,1-1-1,-1 1 0,0 0 0,1 0 1,-1 0-1,1 0 0,-1 0 0,1 0 1,-1 0-1,0 0 0,1 1 0,-1-1 1,1 0-1,-1 0 0,1 0 0,-1 0 1,0 0-1,1 1 0,0-1 0,3 2 657,0-1 0,0 1 0,1 0 0,-1 0 0,4 4 0,0-1-199,-1 2 0,0-1 0,0 1 0,-1 0 0,0 1 0,-1-1 0,1 1 0,5 12 0,30 72 1425,-40-87-1862,12 31 782,14 66 0,-2 42-223,-16-90-620,2 16 148,19 103 176,-28-161-358,-2-10-7,0 0-1,0 0 1,0 0-1,0 0 0,1 0 1,-1 0-1,1 0 1,-1-1-1,1 1 1,0 0-1,0 0 1,2 3-1,0-6 144,0-7-125,2-16-141,-3 14 69,59-234-890,-50 203 678,2 1-1,2 0 0,34-61 1,-20 46-47,79-150-2413,-41 68-4720,-62 126 6273,3-6-979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48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17 6304,'0'-1'108,"0"1"1,0-1-1,0 0 1,1 1-1,-1-1 1,0 0-1,0 1 1,0-1-1,0 0 1,1 1 0,-1-1-1,0 0 1,1 1-1,-1-1 1,0 1-1,1-1 1,-1 1-1,1-1 1,-1 1-1,1-1 1,-1 1-1,1-1 1,-1 1-1,1-1 1,-1 1-1,1 0 1,0 0-1,-1-1 1,1 1-1,-1 0 1,1 0-1,0-1 1,-1 1-1,1 0 1,0 0-1,-1 0 1,1 0-1,0 0 1,0 0 0,-1 0-1,1 0 1,0 1-1,-1-1 1,1 0-1,0 1 1,3 1 354,0 0 0,0 0 0,0 1 0,0-1 0,-1 1 0,0 0 0,1 0 0,-1 0 0,0 1 0,0-1 0,2 6 0,4 2 343,5 8-279,-1 0 1,-1 0-1,-1 1 0,-1 1 0,-1 0 0,0 0 1,5 24-1,29 154 627,-42-196-1118,10 60 529,-3 1 1,1 84-1,-9-65 74,-15 104-1,10-153-606,-2 1-1,-1-1 1,-1-1-1,-2 0 1,-28 58 0,-13-3-1488,43-74 463,-1-2 0,0 0 0,-1 0 0,-16 14-1,-6-2-3832,10-4 1525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25.5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61 5984,'-5'-8'4836,"9"9"-3646,12 1-262,-12-1-1045,17 0 359,29-2 0,-49 1-235,306-8 1379,143-4-714,-119-6-519,101-1-1900,-385 21 483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0:49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42 7232,'-3'-23'2314,"3"23"-2285,0-1 0,0 1-1,0 0 1,-1 0 0,1 0-1,0-1 1,0 1 0,0 0-1,0 0 1,0 0 0,0-1-1,0 1 1,0 0 0,0 0-1,0-1 1,0 1 0,1 0-1,-1 0 1,0 0 0,0-1-1,0 1 1,0 0 0,0 0-1,0 0 1,0 0 0,0-1-1,1 1 1,-1 0 0,0 0-1,0 0 1,1-1 0,0 0 283,0 0-1,1 0 1,-1-1 0,1 1 0,-1 0 0,1 0-1,0 0 1,0 1 0,-1-1 0,3 0 0,-3 1-159,0 0 0,0 0 1,0 0-1,0 0 0,0 0 1,0 0-1,0 1 1,0-1-1,-1 0 0,1 1 1,0-1-1,0 0 0,0 1 1,-1-1-1,1 1 0,0 0 1,0-1-1,-1 1 0,1-1 1,0 1-1,-1 0 0,1 0 1,-1-1-1,1 1 0,-1 0 1,1 0-1,-1 0 0,1 1 1,17 38 1284,-2 1 1,-2 1 0,12 52-1,1 50-474,-14-71-728,6 52 254,5 26-180,-12-82-140,16 62-25,-28-130-133,0-1 1,0 1 0,0 0-1,0-1 1,0 1-1,0 0 1,0-1 0,1 1-1,-1-1 1,0 1-1,0-1 1,1 1 0,-1 0-1,0-1 1,1 1-1,-1-1 1,1 1 0,-1-1-1,1 0 1,-1 1-1,1-1 1,-1 1 0,1-1-1,-1 0 1,1 1-1,-1-1 1,1 0 0,-1 0-1,1 0 1,0 1-1,-1-1 1,1 0 0,0 0-1,-1 0 1,1 0-1,-1 0 1,1 0 0,0 0-1,-1 0 1,1 0-1,0 0 1,-1-1 0,1 1-1,1 0 1,0-2-9,0 1 0,0-1 0,0 0 1,0 1-1,0-1 0,0 0 0,0 0 1,0 0-1,-1-1 0,3-2 0,12-26-145,20-51 0,-8 15 77,-6 23 86,38-57 1,37-37 109,2-3-117,-2-26-3013,-75 125 1686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1:59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1 651 1568,'0'-1'122,"0"1"0,0-1 1,0 1-1,0-1 0,1 1 0,-1-1 0,0 1 1,0-1-1,0 1 0,1 0 0,-1-1 1,0 1-1,1-1 0,-1 1 0,0 0 0,1-1 1,-1 1-1,1 0 0,-1-1 0,0 1 0,1 0 1,-1 0-1,1-1 0,-1 1 0,1 0 1,-1 0-1,1 0 0,-1 0 0,1 0 0,-1 0 1,1 0-1,-1 0 0,1 0 0,0 0 0,0 0 12,-1 0 0,1 0 0,0 0 0,-1 0 0,1-1 0,0 1 0,-1 0 0,1 0 0,0 0 0,-1-1 0,1 1 0,-1 0 0,1 0 0,0-1-1,-1 1 1,1-1 0,-1 1 0,1-1 0,-1 1 0,1 0 0,-1-1 0,0 0 0,1 1 0,-1-1 0,1 0 0,16-76 4286,-3-39-2856,-1 5-860,-8 68-442,-3 25-129,0 0-1,2-1 0,0 1 0,0 0 0,12-27 0,-9 31 55,-6 11-143,0 0 0,0 1 0,0-1 0,1 1 0,-1-1 1,1 1-1,0 0 0,-1-1 0,1 1 0,4-3 0,-3 2 49,0 0 0,1 1-1,-1-1 1,0 1-1,1 0 1,-1 0-1,1 0 1,0 0 0,0 1-1,0-1 1,0 1-1,0 0 1,7 0-1,68-12 628,125-17-37,238-4-32,4 37-566,187 51 182,-603-50-418,86 9 348,-40-10-3726,-54-3 1791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1:59.8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5 64,'-22'-5'32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2:00.4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150 423 2240,'-6'-9'6282,"-11"-7"-2541,8 8-3181,1 0-1,0-1 1,0 0 0,1 0 0,0 0-1,0-1 1,-5-11 0,1-6-232,1-1 0,2 0 0,1 0 0,0 0 0,3-1 0,0 0 0,0-47 0,7 36-654,-3 38 412,2 7 34,2 7 149,-4-11-237,13 46 329,6 26 2,54 133 1,-72-202-354,28 52 259,-26-51-210,0 0 1,0 0 0,1 0 0,-1-1-1,1 1 1,0-1 0,1 0-1,5 4 1,-9-7-40,1 0 1,0-1-1,0 1 0,0 0 0,0-1 1,0 1-1,0-1 0,0 0 1,0 0-1,0 0 0,0 0 0,0 0 1,0 0-1,0 0 0,0-1 0,0 1 1,0 0-1,-1-1 0,1 0 1,0 0-1,0 1 0,2-3 0,2 0-2,1-1 0,-1-1-1,0 1 1,7-8 0,-5 3-8,0-1 1,-1 0 0,0-1-1,-1 1 1,0-1 0,0 0-1,-2-1 1,1 1 0,-1-1-1,-1 0 1,3-13 0,-6 21-1,1 1 0,-1-1 0,1 1 1,-1 0-1,0-1 0,0 1 0,-1-1 1,1 1-1,-1-1 0,0 1 0,0 0 1,0-1-1,0 1 0,0 0 0,-1 0 0,1 0 1,-4-5-1,2 5-22,1 0 1,-1 1-1,0-1 1,0 0-1,0 1 1,0 0-1,-1 0 1,1 0-1,-1 0 1,1 0-1,-1 1 1,0 0-1,0-1 1,1 1-1,-9-1 1,-8 0-365,1 1 0,-1 1 1,0 0-1,0 2 0,-24 4 1,25-3-966,1 2 1,0 0-1,-19 8 1,4 6-953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2:02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74 3072,'-2'-8'428,"-1"0"217,1 1 0,0-1 0,1 0 0,0 1 0,-1-10 0,2 16-579,0 1 0,0 0 0,0 0 0,0-1 0,0 1 0,0 0-1,0-1 1,0 1 0,-1 0 0,1 0 0,0-1 0,0 1 0,1 0-1,-1-1 1,0 1 0,0 0 0,0-1 0,0 1 0,0 0 0,0 0 0,0-1-1,0 1 1,0 0 0,1 0 0,-1-1 0,0 1 0,0 0 0,0 0-1,1 0 1,-1-1 0,0 1 0,0 0 0,1 0 0,-1 0 0,0-1-1,0 1 1,1 0 0,-1 0 0,0 0 0,0 0 0,1 0 0,-1 0-1,0 0 1,1 0 0,-1 0 0,0 0 0,0 0 0,1 0 0,-1 0-1,0 0 1,1 0 0,-1 0 0,0 0 0,0 0 0,1 0 0,-1 0-1,0 0 1,0 1 0,1-1 0,-1 0 0,0 0 0,0 0 0,1 0 0,-1 1-1,0-1 1,2 1 84,0 1 0,-1-1 0,1 1 0,0 0 0,-1-1 0,0 1-1,1 0 1,0 2 0,4 12 243,0 0 0,-2 1-1,4 20 1,0 0-6,14 66 871,11 137 1,-22-149-827,-8-79-345,-3-12-78,0 0 1,0 0-1,0 1 0,0-1 0,0 0 0,1 0 1,-1 1-1,0-1 0,0 0 0,0 0 1,0 1-1,0-1 0,1 0 0,-1 0 0,0 0 1,0 1-1,0-1 0,1 0 0,-1 0 1,0 0-1,0 0 0,1 1 0,-1-1 0,0 0 1,0 0-1,1 0 0,-1 0 0,0 0 1,0 0-1,1 0 0,-1 0 0,0 0 0,1 0 1,-1 0-1,0 0 0,0 0 0,1 0 1,-1 0-1,0 0 0,1 0 0,-1 0 0,4-3 26,-1 0-1,0 1 0,0-1 1,0-1-1,0 1 0,-1 0 0,5-7 1,13-16-70,-5 12-30,28-18-1,-28 21 3,0-1 0,16-16 0,-22 20 82,0-1 0,0 1-1,1 0 1,0 1 0,21-11-1,-31 17-31,1 1 1,-1 0-1,1-1 0,0 1 0,-1-1 0,1 1 0,0 0 0,-1 0 0,1-1 0,0 1 0,0 0 0,-1 0 0,1 0 0,0 0 0,-1 0 0,1 0 0,0 0 1,0 0-1,-1 0 0,1 0 0,0 0 0,-1 1 0,1-1 0,0 0 0,-1 0 0,1 1 0,0-1 0,-1 1 0,2 0 0,-1 1 118,0 0 0,1 0 0,-1 0 0,-1 0 0,1 0 0,0 0 0,0 0 0,0 3 1,2 6 152,-1-2-81,0 1 0,0 0-1,-1 0 1,0-1-1,-1 1 1,-1 15-1,-11 62 116,7-55-262,2-16-235,-6 37-790,-1-21-5389,9-25 4443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2:02.4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504 8 2976,'0'0'61,"0"-1"-1,0 1 1,0-1 0,-1 1-1,1 0 1,0-1 0,0 1-1,-1-1 1,1 1 0,0 0 0,0-1-1,-1 1 1,1 0 0,0-1-1,-1 1 1,1 0 0,-1 0-1,1-1 1,0 1 0,-1 0-1,1 0 1,-1 0 0,1 0 0,-1-1-1,1 1 1,0 0 0,-1 0-1,1 0 1,-1 0 0,1 0-1,-1 0 1,1 0 0,-1 0 0,1 0-1,-18 9 2423,18-9-2440,-9 6 831,0 0-22,1-1-1,-1 0 0,-1 0 1,-11 4-1,-234 102 3645,195-80-4304,-20 8-3157,68-37 548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2:38.6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22 1824,'-1'1'37,"1"-1"0,0 1 0,0-1 0,-1 1 0,1-1 0,-10 10 4486,21-4-756,-4-6-3286,-1 0 1,1 0-1,-1-1 1,1 0-1,-1 0 1,0 0 0,0-1-1,0 0 1,9-4-1,15-4 117,7 3-214,1 2 1,0 2-1,58 2 1,-75 1-275,41 0 42,1 2 0,-1 4 0,94 19 0,77 26-1592,-226-49 1168,5 1-832,23 2 0,-32-4 632,-1-1-1,1 0 0,-1 0 1,1 0-1,-1 0 0,1-1 1,-1 1-1,1-1 0,-1 1 1,0-1-1,1 0 0,-1 0 0,0 0 1,1 0-1,2-3 0,8-7-2433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2:39.4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35 3136,'-15'-3'1029,"15"3"-985,-1 1 0,-6 5 3148,8-7-2755,0 0 0,0-1 0,0 1 0,1 0 0,-1 0 0,0 0-1,1 1 1,-1-1 0,3-1 0,30-10 98,-29 11-186,17-4-126,-1 1 0,1 2 0,-1 0 0,24 1 0,-37 1-193,0 0 0,0 1 0,0 0 0,0 0 1,0 1-1,0 0 0,0 1 0,12 5 0,-17-7-6,-1 0 0,0 1 0,0-1 0,0 1 0,0-1 0,0 1 0,0 0 0,0 0 0,0 0 0,0 0 0,-1 0 0,1 0 0,-1 0 0,0 1 1,0-1-1,0 0 0,0 1 0,0-1 0,0 1 0,0-1 0,-1 1 0,0-1 0,1 1 0,-1 0 0,0-1 0,0 1 0,0-1 0,-1 1 0,1 0 0,0-1 0,-2 3 0,-2 9 79,0 0-1,-1 0 1,-1-1-1,-1 1 1,-11 18 0,-49 59 412,60-82-478,-12 14 169,-2-1 0,0-1-1,-1 0 1,-28 18 0,50-39-194,-1 1 1,1-1-1,-1 0 0,1 1 0,-1-1 0,1 0 1,-1 1-1,1-1 0,0 1 0,-1-1 1,1 0-1,0 1 0,-1-1 0,1 1 0,0-1 1,0 1-1,-1-1 0,1 1 0,0 0 1,0 0 9,0-1 0,0 0 1,0 1-1,1-1 0,-1 0 1,0 0-1,0 1 1,1-1-1,-1 0 0,0 0 1,0 0-1,1 1 0,-1-1 1,0 0-1,0 0 1,1 0-1,-1 0 0,0 0 1,1 1-1,-1-1 0,0 0 1,1 0-1,-1 0 1,1 0-1,30 0 963,-23 0-998,17 2 154,47 8-1,-29-3-213,17 3 149,72 8-456,-127-18-32,34 6-3992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2:40.0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34 145 3648,'1'1'151,"-1"0"-1,0 0 1,1 0-1,-1 0 1,1 0 0,-1 0-1,1 0 1,-1 0 0,1 0-1,0 0 1,0-1 0,-1 1-1,1 0 1,0 0-1,0-1 1,1 2 0,18 9 2370,-13-7-2000,1 0 0,0-1-1,11 3 1,-15-5-402,0 0 0,-1-1 0,1 0 0,0 1 0,0-1 0,-1-1 0,1 1 0,0-1 0,-1 1 0,8-3 0,-7 2-98,-1 0-1,0-1 1,1 1-1,-1 0 1,0-1-1,0 0 0,0 0 1,0 0-1,0 0 1,-1 0-1,1-1 1,-1 1-1,1-1 1,-1 0-1,0 0 0,0 0 1,0 0-1,0 0 1,0 0-1,-1 0 1,0 0-1,0-1 1,1 1-1,-2-1 0,1 1 1,0-1-1,-1 1 1,0-1-1,1 1 1,-1-1-1,-1 1 1,1-1-1,-1 1 0,1-1 1,-1 1-1,0-1 1,0 1-1,0-1 1,-1 1-1,1 0 0,-3-4 1,0 1-14,1 1 0,0 1 1,-1-1-1,0 0 0,0 1 0,0 0 1,-1 0-1,0 0 0,1 0 0,-1 1 1,-1 0-1,-7-4 0,10 6 53,0 0 0,0 0 0,0 0 0,0 0 0,0 1 0,0-1 0,0 1 0,0 0 0,0 0 0,-1 0 0,1 1 0,0-1 0,0 1 0,0-1 0,0 1 0,0 0 0,0 0-1,1 0 1,-1 1 0,0-1 0,0 1 0,1-1 0,-1 1 0,1 0 0,-4 4 0,0 0 143,0 1 0,1 0 0,0 0 0,0 0 0,0 1-1,1-1 1,1 1 0,-1 0 0,1 1 0,0-1 0,-2 15 0,2-7 98,1 0 1,0 1 0,2-1 0,0 1 0,2 20-1,0-26-161,-1-1 0,2 1 0,-1-1 0,2 0 0,-1 0 0,1 0 0,1 0 0,10 16 0,-11-19-83,1-1 0,0 0 0,0 0 0,1 0 0,0-1-1,0 0 1,0 0 0,1 0 0,-1-1 0,1 0 0,0 0 0,12 4 0,2-1-839,0-1 0,1-1 0,0-1 0,0-1-1,44 0 1,-54-3-482,0-1 0,0 0 0,0-1 0,0-1 0,16-5 0,17-4-2122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2:40.9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381 577 3072,'-3'-1'320,"1"0"0,-1 0 1,1-1-1,-1 2 0,1-1 0,-1 0 0,1 0 1,-1 1-1,0-1 0,-3 1 0,-28 4 2172,27-3-2330,-48 8 1631,-53 9 408,88-13-1933,3-2-3,-27 10 0,40-12-236,0 1 0,0 0 0,0 0 0,1 0 0,-1 0 0,0 1 1,1-1-1,0 1 0,0 0 0,0 0 0,-5 6 0,7-8-24,0 1 1,0-1-1,0 1 0,0 0 1,0-1-1,1 1 0,-1-1 1,1 1-1,-1 0 0,1 0 1,0-1-1,0 1 0,0 0 1,-1 0-1,2-1 0,-1 1 1,0 0-1,0 0 0,1 1 1,0 0 22,0 0 1,1 0-1,-1-1 1,1 1 0,-1 0-1,1-1 1,0 0-1,0 1 1,0-1-1,4 3 1,0 0 42,1 1-1,1-2 1,-1 1 0,1-1-1,0 0 1,0-1 0,9 3 0,-8-3-31,1-1 0,0-1 0,0 0 0,0 0 0,0-1 0,0 0 0,0-1 0,0 0 0,0-1 0,0 0 0,-1 0 0,1-1 0,-1-1 0,1 1 0,-1-1 0,9-6 0,-6 3 21,-1 0 0,0 0 0,0-2 0,0 1 0,-1-1 0,0-1 0,-1 0 0,0 0 1,-1-1-1,0 0 0,8-15 0,-10 14-17,-2 1 0,1-1 0,-1 0 0,-1 0 1,0 0-1,2-23 0,-3 10 43,-2 1 0,-3-34 0,1 33 9,-1 0 0,-1 1 0,-1 0 0,-1 0 0,-2 0 0,-13-31 0,14 42-169,0 0-1,-2 0 1,1 0-1,-2 1 1,0 0-1,0 1 1,-1 0-1,0 1 1,-1 0-1,0 1 1,0 0-1,-1 1 1,-1 1-1,1 0 1,-1 0-1,0 1 1,-1 1-1,1 1 1,-1 0-1,0 0 1,0 2-1,-26-2 1,37 4-127,1 0 0,-1 0 0,1 0 0,-1 0 1,0 1-1,1 0 0,-1-1 0,1 1 0,-1 1 0,1-1 1,0 0-1,-1 1 0,1 0 0,-6 3 0,7-3-68,0 0 0,1 0 0,-1 0 1,0 0-1,1 0 0,-1 1 0,1-1 0,0 0 0,-1 1 0,1-1 0,0 1 0,1-1 0,-1 1 0,0 0 1,1-1-1,-1 1 0,1 0 0,0-1 0,0 1 0,0 3 0,8 35-2105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26.3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29 4224,'-2'-18'1365,"4"8"886,-2 14-1798,6 73 592,-7 172 1355,-17-2-1339,-2 65 172,19-297-1156,1 4 513,2 33 1,-2-50-536,0 0 0,0 0-1,1-1 1,-1 1 0,1 0 0,-1 0-1,1-1 1,0 1 0,-1-1 0,1 1-1,0-1 1,0 1 0,0-1 0,0 1-1,1-1 1,0 2 0,0-3-22,-1 1-1,0-1 1,0 1 0,0-1-1,0 0 1,1 1 0,-1-1-1,0 0 1,0 0 0,1 0-1,-1 0 1,0 0-1,0 0 1,1 0 0,-1 0-1,0-1 1,0 1 0,1 0-1,-1-1 1,0 1 0,0-1-1,0 1 1,0-1 0,0 0-1,0 1 1,0-1 0,2-1-1,10-8 57,-1 0-1,0-1 0,19-23 0,32-47-79,-39 49-24,78-105-550,-97 129 417,1 1 0,1 0 0,-1 0 1,1 0-1,1 1 0,13-9 0,-21 15 129,1 0-1,-1-1 1,1 1-1,-1 0 1,1 0-1,0 0 1,-1-1-1,1 1 0,-1 0 1,1 0-1,0 0 1,-1 0-1,1 0 1,-1 0-1,1 0 1,0 0-1,-1 0 1,1 1-1,-1-1 1,1 0-1,-1 0 1,1 1-1,0-1 1,-1 0-1,1 0 1,-1 1-1,1-1 1,-1 1-1,1-1 0,-1 0 1,0 1-1,1-1 1,-1 1-1,1-1 1,-1 1-1,0-1 1,0 1-1,1-1 1,-1 2-1,7 22-97,-7-22 87,2 16 3,0-1 0,-2 0-1,-1 27 1,-12 53 205,10-72-97,-2 5 167,-6 45-871,-2-28-3482,11-35 2473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2:41.7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289 217 3328,'-10'-7'987,"1"1"0,-1 0 0,-19-9 0,25 14-659,0 0 1,1 0-1,-1 0 0,-1 0 0,1 1 1,0 0-1,0 0 0,0 0 0,0 0 1,0 0-1,0 1 0,0 0 0,-7 2 1,6-1-181,0 0 0,1 0 1,-1 0-1,0 1 0,1 0 1,-1 0-1,1 0 0,0 1 1,-4 4-1,-3 4 234,-15 22-1,18-23-243,-3 4 108,1 1 1,0 0-1,-13 33 1,19-39-193,0 1 0,1 0 0,1 0 0,-1 0 0,2 0 0,-1 0 0,2 0 0,0 12 0,0-19-31,1 0 0,0-1 0,0 1 1,0 0-1,0 0 0,1-1 1,0 1-1,0-1 0,0 1 1,0-1-1,0 0 0,0 0 1,1 0-1,0 0 0,-1 0 1,1-1-1,0 1 0,0-1 1,1 0-1,-1 1 0,0-1 1,1-1-1,3 2 0,4 2 4,0-1 0,0-1-1,0 0 1,0 0 0,0-1-1,23 1 1,58-5-14,-44-1-74,-35 2 10,1 0-1,0-1 0,0 0 1,-1-1-1,1-1 1,-1 0-1,0 0 0,16-10 1,-20 10-1,-1-1 0,0-1 0,0 1 0,0-1-1,-1-1 1,0 0 0,0 0 0,-1 0 0,0 0 0,0-1 0,-1 0 0,9-18 0,-3 1 36,-2 0 0,0-1 0,8-48 1,-10 35-14,-3 0 0,0-44 1,-4 77 51,-2-48 180,2 50-178,-1-1 0,0 0 0,0 0 1,0 1-1,-1-1 0,1 0 0,-1 1 1,-4-8-1,5 11-18,0 1 0,1-1 0,-1 0 0,0 0-1,1 1 1,-1-1 0,0 0 0,0 1 0,1-1 0,-1 0 0,0 1 0,0 0 0,0-1 0,0 1 0,0-1-1,0 1 1,0 0 0,0 0 0,0-1 0,0 1 0,0 0 0,0 0 0,0 0 0,0 0 0,0 0 0,0 0 0,0 1-1,0-1 1,-1 1 0,-1 0 16,1 0-1,-1 0 0,1 0 0,0 1 0,0-1 0,0 1 1,0-1-1,0 1 0,0 0 0,0 0 0,1 0 1,-3 3-1,-5 9 123,2 0 1,0 0-1,1 1 0,0-1 1,1 1-1,-4 20 0,1 5 288,-4 52-1,11-72-280,1 0 0,1 1-1,0-1 1,1 0-1,1 0 1,10 32-1,-10-42-198,1 1 1,0 0-1,1-1 0,0 0 0,0 0 0,1-1 0,0 0 1,1 1-1,0-2 0,0 1 0,1-1 0,0-1 1,11 9-1,-15-13-562,0-1 0,-1 0 1,1 0-1,0 0 0,0-1 0,1 1 1,-1-1-1,0 0 0,0 0 0,1 0 1,-1-1-1,0 0 0,6 0 0,20 0-2201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2:42.1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81 6880,'-10'-3'3136,"33"11"-2720,3-8 672,5 0-672,34-8 1536,9 3-1120,23-6 480,1 8-769,33-13-159,-8 7-256,4-2-288,-14 3 64,-16 0-1311,-22 5 799,-18-1-2848,-9 8 1920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2:42.7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360 390 5056,'-14'-7'1642,"14"7"-1610,-1-1 0,1 1 0,-1 0 0,1 0 0,0 0 0,-1 0 0,1 0 0,-1 0 0,1 0 0,-1 0 0,1 0 0,-1 0 0,1 0 0,0 0 0,-1 0 0,1 0 0,-1 0 0,1 0 0,-1 1 0,-25 6 1156,0 1-1,-34 15 1,38-11-555,0 1-1,1 1 1,0 1 0,1 1-1,1 0 1,0 2 0,-20 25-1,34-37-555,0 0-1,1 0 1,-1 0-1,1 1 1,1-1-1,0 1 1,0 0 0,0 0-1,-3 12 1,6-17-49,0 1-1,-1-1 1,1 1 0,0-1 0,0 1 0,0-1 0,1 0 0,-1 1 0,1-1-1,-1 1 1,1-1 0,0 0 0,0 1 0,0-1 0,0 0 0,0 0 0,0 0-1,1 0 1,-1 0 0,1 0 0,0 0 0,-1 0 0,1 0 0,0-1-1,0 1 1,0-1 0,0 0 0,0 1 0,0-1 0,1 0 0,-1 0 0,4 1-1,2 1 14,-1-1 0,1 0-1,0-1 1,0 0-1,-1 0 1,1-1-1,0 1 1,0-2-1,0 1 1,0-1-1,-1 0 1,1-1-1,0 0 1,-1 0-1,1-1 1,-1 0-1,0 0 1,0 0 0,13-10-1,-6 3-37,-1 0 1,0-1-1,-1-1 0,0 0 1,-1-1-1,-1 0 0,17-27 1,-13 15 62,0-1 1,-2-1 0,15-48-1,-18 46-82,-2 0-1,-1 0 0,3-46 0,-8 63-32,-1 0 1,0-1-1,-1 1 0,0 0 1,-1 0-1,-1 0 0,1 0 1,-2 0-1,0 0 0,-10-20 1,9 24-46,0 1 1,0 0-1,-1 1 1,0-1-1,0 1 1,-1 0-1,1 0 1,-1 1-1,-1 0 1,1 0-1,-16-7 1,16 9-191,0 0 1,0 0 0,0 1 0,0 0-1,0 0 1,0 1 0,0 0 0,-1 0-1,1 1 1,-1 0 0,1 0-1,0 1 1,-14 2 0,18-2 25,1 0 1,-1 0-1,0 0 0,1 0 1,-1 1-1,1-1 0,-1 1 1,1 0-1,0-1 0,-1 1 1,1 0-1,0 0 0,0 1 1,1-1-1,-4 4 0,-4 16-1384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2:43.2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218 10 5152,'-15'-10'1648,"15"10"-1536,-1 1 0,0-1 0,0 0 0,1 1 0,-1-1 0,0 1 0,0-1 0,1 1 0,-1-1 0,1 1 0,-1-1-1,0 1 1,1 0 0,-1 0 0,-1 1 710,-14 12 1641,-21 24 1,22-21-1795,1 1 1,1 0 0,-14 27-1,15-21-453,1 1-1,2 0 1,0 0-1,2 1 0,0 0 1,2 0-1,1 0 1,1 1-1,1 40 1,3-58-184,-1 0 0,1-1 0,0 1 1,1-1-1,0 1 0,1-1 0,-1 0 1,2 1-1,-1-1 0,1-1 0,0 1 1,1-1-1,0 1 0,0-1 0,0-1 0,1 1 1,0-1-1,0 0 0,1 0 0,0-1 1,0 0-1,8 5 0,-1-2-571,0-1 1,1 0-1,1-1 0,-1 0 1,1-1-1,0-1 1,31 4-1,-13-5-1002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2:43.5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86 10880,'-13'-38'4928,"26"26"-4289,10 4-191,2 5-384,37-10 896,5 6-544,15 3-160,1 4-160,1 0-1504,-14 4 768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24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409 419 1056,'0'5'6435,"-16"6"-5704,12-8-340,-7 3 74,-1 0 1,-1 0-1,-16 5 0,-19 7 490,13-1-466,-38 23 0,62-33-398,1 1 0,-1 0 0,1 1 0,1 0 0,-1 0 0,2 1 0,-11 14 1,18-22-88,-1-1 1,1 1 0,0 0 0,0 0 0,0 0 0,1 0 0,-1 0-1,0 0 1,1 1 0,-1-1 0,1 0 0,0 0 0,0 0 0,0 1 0,0-1-1,0 0 1,0 0 0,1 0 0,-1 0 0,1 1 0,-1-1 0,1 0-1,0 0 1,0 0 0,2 3 0,-2-2 23,1-1 1,0 0-1,1 1 0,-1-1 1,0 0-1,0 0 0,1-1 1,-1 1-1,1 0 0,0-1 1,0 0-1,-1 0 0,1 1 1,0-2-1,0 1 1,0 0-1,0 0 0,0-1 1,3 0-1,6 1 79,-1-2 1,1 1-1,-1-2 0,1 1 1,15-6-1,-4 0 238,36-16-1,-49 18-295,0 0-1,0-1 1,-1-1 0,0 1-1,0-2 1,0 1-1,-1-1 1,0 0 0,0-1-1,-1 0 1,-1 0 0,10-17-1,-8 12 45,-2-1 1,0 1-1,0-1 0,-1 0 1,-1-1-1,-1 1 0,0-1 1,1-31-1,-3 24 5,-2 0 0,0-1-1,-1 1 1,-2 0 0,-7-30-1,8 43-60,-1 0-1,0 0 0,0 0 0,-1 1 1,0-1-1,-1 1 0,0 0 1,-1 0-1,1 1 0,-1 0 1,-1 0-1,0 1 0,0 0 0,-12-8 1,0 3-150,-1 1 1,0 0-1,0 2 1,-1 1-1,-1 0 1,1 2-1,-1 0 1,0 2-1,0 0 1,-31 0-1,49 4-218,1-1-1,0 2 0,0-1 0,-1 0 1,1 1-1,0 0 0,0 0 0,-1 0 0,1 1 1,0-1-1,0 1 0,1 0 0,-7 4 0,3 4-1182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25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23 1888,'-13'2'6551,"15"-8"-4432,-1 5-2082,-1 0 0,1 0-1,-1 0 1,1 0 0,0 0-1,-1 0 1,1 1 0,0-1-1,0 0 1,0 0 0,0 1-1,0-1 1,1 0 0,-1 0-8,1 0 0,0 0 0,0 0 0,0 1 1,0-1-1,0 1 0,0-1 0,-1 1 0,1 0 0,0-1 1,0 1-1,0 0 0,0 0 0,0 1 0,0-1 0,0 0 1,0 1-1,0-1 0,0 1 0,0-1 0,0 1 0,0 0 1,0 0-1,-1 0 0,1 0 0,0 0 0,-1 0 0,1 1 1,-1-1-1,1 1 0,-1-1 0,0 1 0,0-1 0,1 1 1,-1-1-1,0 1 0,0 0 0,-1 0 0,1 0 0,0 0 1,-1-1-1,1 1 0,-1 0 0,1 0 0,-1 0 0,0 0 1,0 0-1,0 4 0,-1 0 160,0 1 1,0-1-1,0 0 1,-1 1-1,0-1 1,-5 11-1,-6 19 586,12-32-692,1 0 0,-1 0 0,0 0 0,1 0 0,0 0 0,0 1-1,1 3 1,-1-6-75,1 0-1,-1-1 1,1 1-1,-1 0 1,1-1 0,0 1-1,0-1 1,-1 1-1,1-1 1,0 1-1,0-1 1,0 1-1,1-1 1,-1 0-1,0 0 1,0 0-1,1 0 1,-1 0-1,1 0 1,2 2 0,4 0 102,1 0 1,-1 0 0,1-1 0,0 0 0,0 0 0,0-1 0,14 0-1,63-6 598,-83 4-984,0 1 0,0-1 0,-1 0 0,1 0 0,0 0 0,0 0 0,-1 0 0,1-1 1,-1 1-1,3-3 0,16-4-7979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26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9 111 4224,'0'1'99,"-1"-1"0,1 0 0,0 0 0,-1 0 0,1 0 0,-1 0 0,1 1 1,0-1-1,-1 0 0,1 0 0,0 1 0,-1-1 0,1 0 0,0 1 0,-1-1 0,1 0 0,0 1 0,-1-1 0,1 0 1,0 1-1,0-1 0,0 0 0,-1 1 0,1-1 0,0 1 0,0-1 0,0 1 0,0-1 0,0 0 0,0 1 0,0-1 1,0 1-1,0-1 0,0 1 0,0-1 0,0 1 0,3 25 2323,-1-10-1902,-2 9 279,7 41 0,-5-54-710,0 0 1,1 0-1,1 0 0,0-1 0,9 18 0,-11-25-52,1 1 0,-1-1-1,1 0 1,0-1 0,1 1 0,-1 0 0,0-1 0,1 1 0,0-1-1,0 0 1,0-1 0,0 1 0,0-1 0,8 4 0,-8-5-1,-1 0 0,1 0 0,-1 0 0,1-1 0,0 0 0,0 1 0,-1-1 0,1 0 1,0-1-1,-1 1 0,1-1 0,-1 1 0,1-1 0,0 0 0,-1-1 0,1 1 0,-1 0 0,0-1 0,6-4 1,10-7 49,0-2 1,-1 0 0,-1-1-1,0 0 1,-1-2 0,-1 0-1,-1-1 1,0 0 0,-2-1-1,0 0 1,17-43 0,-26 55-30,0 0 1,-1-1-1,0 1 1,2-17 0,-4 22-63,0 0 1,0 0-1,0 0 1,0 1 0,-1-1-1,1 0 1,-1 0-1,1 1 1,-1-1 0,0 0-1,0 1 1,0-1 0,-1 1-1,1-1 1,0 1-1,-1-1 1,0 1 0,0 0-1,1 0 1,-1 0-1,-1 0 1,1 0 0,0 0-1,0 1 1,-1-1 0,1 1-1,0 0 1,-4-2-1,1 1 1,0 0-1,0 1 0,0 0 1,0-1-1,0 2 0,0-1 0,0 1 1,-1-1-1,1 1 0,0 1 0,0-1 1,0 1-1,0 0 0,0 0 1,-5 2-1,5-1 77,0 0 1,0 1-1,1-1 1,-1 1 0,1 0-1,-1 0 1,1 0-1,0 1 1,1 0-1,-1-1 1,-4 7-1,3-3 0,1-1-1,0 1 0,1 0 0,0 0 0,0 1 1,0-1-1,-1 9 0,1-1 46,0 1-1,2 0 1,0 0-1,0 0 1,2 0-1,4 30 1,-3-33-93,1-1 0,0 1 1,1-1-1,0 0 0,1 0 1,0-1-1,1 0 0,1 1 0,0-2 1,0 1-1,1-1 0,0 0 1,0-1-1,1 0 0,1 0 1,-1-1-1,16 10 0,80 41-501,-30-27-6630,-48-21 4089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27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23 311 4384,'-12'4'1795,"11"-3"-1733,1-1 1,0 0-1,0 0 0,-1 0 1,1 0-1,0 0 1,-1 0-1,1 0 0,0 0 1,0 0-1,-1 0 0,1 0 1,0 0-1,-1 0 1,1 0-1,0 0 0,0 0 1,-1 0-1,1 0 1,0 0-1,-1 0 0,1 0 1,0 0-1,0-1 1,-1 1-1,1 0 0,0 0 1,0 0-1,0 0 1,-1-1-1,1 1 0,0 0 1,0 0-1,0-1 0,-1 1 1,1 0-1,0 0 1,0-1-1,0 1 0,0 0 1,0 0-1,0-1 1,0 1-1,-1-1 0,3-1 322,-1 0 0,0 0 0,0 0 0,1 1 0,-1-1 0,1 0 0,2-2 0,0 0-201,0 0 0,1 1-1,-1 0 1,1 0 0,7-4 0,3 0 118,29-16 362,1 2 1,91-27-1,-51 19-285,7-2-53,2 5 0,148-24 1,-101 33-268,160 0 1,-196 18-11,190 25 0,-266-21-1645,45 13 1,-31-2-2720,-16-4 1788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27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363 452 1408,'0'-14'448,"0"14"-431,0 0-1,0-1 1,0 1 0,0 0-1,0 0 1,0-1-1,0 1 1,1 0 0,-1 0-1,0-1 1,0 1 0,0 0-1,0 0 1,0-1 0,0 1-1,1 0 1,-1 0 0,0 0-1,0 0 1,0-1 0,1 1-1,-1 0 1,0 0-1,0 0 1,0 0 0,1 0-1,-1-1 1,0 1 0,1 0-1,-1 0 38,0 0 0,0 0 0,1 0 1,-1 0-1,0 0 0,0 0 0,1-1 0,-1 1 0,0 0 0,0 0 0,0 0 0,0 0 0,1 0 0,-1-1 0,0 1 0,0 0 0,0 0 0,0 0 0,0-1 0,0 1 0,1 0 0,-1 0 0,0 0 0,0-1 0,0 1 0,0 0 0,0 0 0,0-1 0,0 1 1,0 0-1,0 0 0,0 0 0,0-1 0,0 1 0,0 0 0,0 0 0,0-1 0,0 1 0,0 0 0,0 0 0,-1 0 0,1-1 0,0 1 0,0 0 0,0 0 0,0 0 0,-1-1 0,1 1 134,0-1 0,-1 0 1,1 1-1,-1-1 0,1 0 0,-1 1 0,1-1 0,-1 1 0,0-1 0,1 1 0,-1-1 1,1 1-1,-1 0 0,0-1 0,0 1 0,1 0 0,-1-1 0,0 1 0,0 0 1,1 0-1,-1 0 0,0 0 0,0 0 0,1 0 0,-1 0 0,0 0 0,0 0 0,0 0 1,1 0-1,-1 0 0,0 0 0,0 1 0,1-1 0,-1 0 0,-1 1 0,-4 2 39,-1 0-1,1 0 0,-7 5 0,6-4 321,-47 29 527,1 2-1,-77 66 1,125-96-1069,-17 16 6,21-19-23,0-1 0,0 1-1,0-1 1,0 1 0,0-1 0,0 1 0,0-1 0,0 1-1,1 0 1,-1-1 0,1 1 0,-1 0 0,1 3 0,0-5 9,0 1 0,1 0 1,-1 0-1,0 0 1,1 0-1,-1 0 0,1-1 1,-1 1-1,1 0 1,-1 0-1,1-1 0,-1 1 1,1 0-1,0-1 1,-1 1-1,1-1 1,0 1-1,0-1 0,0 1 1,-1-1-1,1 1 1,0-1-1,0 0 0,1 1 1,26 5 131,-19-6-66,0 0 0,1-1 0,-1 0 0,0 0 0,0-1 1,0 0-1,0 0 0,0-1 0,0-1 0,0 1 1,14-10-1,-14 7-58,1 0 0,-1-1 0,-1-1 1,1 1-1,-1-1 0,0-1 0,-1 1 1,0-1-1,11-19 0,-6 5 78,-1-1 0,-1 0 0,-2-1 1,0 1-1,-1-1 0,-2-1 0,0 1 0,-2-1 0,-1 0 0,-1 0 0,-2-29 0,0 45-66,-1 0-1,-1 0 0,0 0 0,0 0 0,0 1 0,-2-1 1,1 1-1,-1 0 0,0 1 0,-1-1 0,0 1 0,0 0 1,-1 0-1,0 1 0,0-1 0,-1 2 0,-10-8 0,7 6-138,-1 1-1,0 0 0,0 1 0,0 0 0,-1 1 0,0 0 0,0 1 0,-1 1 0,1 0 1,-1 1-1,1 0 0,-18 0 0,25 2-95,0 1 1,0-1-1,0 1 1,1 0 0,-1 0-1,0 1 1,-7 2-1,11-3 66,1-1-1,-1 1 0,1 0 1,0 0-1,-1 0 1,1 0-1,-1 0 0,1 0 1,0 0-1,0 0 1,0 0-1,0 1 0,0-1 1,0 0-1,0 1 1,0-1-1,0 1 0,1-1 1,-1 1-1,0-1 0,1 1 1,0-1-1,-1 1 1,1 0-1,0-1 0,0 1 1,0 0-1,0 2 1,7 23-1560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26.6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417 1 5984,'-10'3'2688,"-16"13"-2336,9-4 1024,4-1-832,-21 5 640,-2 4-704,-21-1 96,9 1-320,-9-1 32,13 0-160,0-2 416,13-3-288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30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13 4320,'-14'9'1392,"7"-2"-499,11-5 0,10-3 313,-14 1-1196,55-13 1445,-39 9-1184,0 0 1,0 0 0,33-1 0,-44 5-246,-1 0-1,1 0 0,-1 1 0,0 0 0,1 0 0,-1 0 1,0 0-1,0 0 0,0 1 0,0 0 0,0 0 0,0 0 0,0 0 1,-1 1-1,1-1 0,-1 1 0,0 0 0,1 0 0,4 6 1,-3-1 176,0 0 0,0 0 0,-1 0 0,0 1 0,-1 0 0,3 9 1,12 56 998,-17-67-1103,12 64 780,-10-45-781,1 0 1,2 0-1,1 0 1,13 32 0,-20-57-240,1 1 0,-1-1 0,1 0 0,-1 0 0,1 0 1,-1 0-1,1 0 0,0 0 0,-1 0 0,1 0 0,0 0 1,0 0-1,0 0 0,-1 0 0,1 0 0,0-1 1,0 1-1,0 0 0,1-1 0,-1 1 0,0-1 0,0 1 1,0-1-1,0 0 0,0 1 0,2-1 0,9 3-1436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30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657 5 3328,'-1'0'118,"0"-1"0,0 0 0,0 1 1,0-1-1,0 1 0,0 0 0,-1-1 0,1 1 0,0 0 0,0-1 1,0 1-1,0 0 0,-1 0 0,1 0 0,0 0 0,0 0 1,0 0-1,-1 1 0,1-1 0,0 0 0,0 1 0,0-1 1,0 0-1,-2 2 0,-4 2 587,1-1 0,-1 1 0,-5 6 1,0-1-71,-24 17 1541,-55 53-1,-26 42 157,-10 9-1234,91-99-1150,-45 30 0,-5 3-2569,79-56 1747,5 1-2694,9-6 1696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31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 5056,'-5'-3'2650,"19"2"-1370,-12 1-1079,1 1 0,0-1-1,-1 0 1,1 0-1,-1 0 1,1 0-1,0-1 1,-1 1 0,1-1-1,-1 0 1,5-1-1,-3 1-3,-1 0-1,1 0 0,0 0 0,0 0 0,4 0 0,-6 1-122,0 0 1,0 0-1,1 1 0,-1-1 0,0 0 0,0 1 0,0-1 1,0 1-1,0-1 0,0 1 0,0 0 0,0 0 0,0 0 1,0 0-1,-1 0 0,1 1 0,0-1 0,-1 1 0,1-1 0,1 3 1,-2-3 17,0 1 1,0 0-1,0 1 1,0-1-1,0 0 1,-1 0-1,1 0 1,-1 0-1,0 0 1,1 1-1,-1-1 1,0 0 0,0 0-1,0 1 1,-1-1-1,1 0 1,-1 0-1,1 0 1,-2 3-1,-3 9 591,-1 0-1,-10 17 1,-4 7 90,20-37-767,0 0 0,-1-1-1,1 1 1,0-1-1,0 1 1,-1-1 0,1 1-1,0 0 1,0-1-1,0 1 1,0 0 0,0-1-1,0 1 1,0-1-1,0 1 1,0 0 0,1 0-1,-1 0-7,0-1 0,0 0 0,1 0 0,-1 1 0,0-1 0,0 0 0,1 0 0,-1 1 0,0-1 0,1 0 0,-1 0 0,0 0 0,1 0 0,-1 0 0,0 0 0,1 1 0,-1-1 0,0 0 0,1 0 0,-1 0 0,0 0 0,1 0-1,25-7-275,-18 5 188,27-2-1804,-17 6 823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31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 4992,'6'-1'8340,"5"0"-4841,28-6-4111,-33 6 1320,53-6-291,87 0 0,-92 6-360,3-1-179,174-12 361,-163 5-444,4-1-6352,-58 10 4568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32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 5216,'-4'0'2368,"8"13"-2048,-4-7 1504,0 7-1056,0 2 1248,0 1-1152,-4 4 544,4 2-832,-5 3 128,1 2-416,-5-1-33,9 2-159,-4-1 96,8-2-128,-8-3-2559,4-2 1343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43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14 1984,'5'-2'678,"-10"7"1431,4-5-1910,1 0 1,-1 0 0,1 1-1,-1-1 1,1 0 0,-1 0 0,1 0-1,-1 0 1,0-1 195,1 1-298,0 0 1,0 0-1,0-1 0,-1 1 1,1 0-1,0 0 1,0-1-1,0 1 1,0 0-1,0 0 1,0-1-1,0 1 0,0 0 1,0-1-1,0 1 1,0 0-1,0 0 1,0-1-1,0 1 1,0 0-1,1 0 0,-1-1 1,1-6 1380,-1 6-1424,0 1 1,0 0-1,0 0 0,0 0 0,-1-1 0,1 1 0,0 0 0,0 0 0,0 0 0,-1-1 0,1 1 1,0 0-1,0 0 0,0 0 0,-1 0 0,1 0 0,0 0 0,0 0 0,-1-1 0,1 1 0,0 0 1,0 0-1,-1 0 0,1 0 0,0 0 0,0 0 0,-1 0 0,1 0 0,0 0 0,0 0 0,-1 0 1,1 1-1,0-1 0,0 0 0,-1 0 0,1 0 0,0 0 0,0 0 0,-1 1 0,-4-1 785,-2 15-229,1 1-1,-9 31 1,-1 77 1227,7-37-1354,-12 91 130,11-113-474,4-48-184,4-14-176,1-1 0,0 1 0,0 0 0,0 0 0,0 0 0,1 0 0,-1 5 0,3-24-4195,-2 2 2363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44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404 428 1472,'-15'0'5585,"-15"0"-1307,15 0-3633,-1 1 0,0 0-1,-17 5 1,-4 5 111,1 3 0,1 0 0,-57 33 0,85-43-740,0 0-1,1 0 0,0 1 1,-1 0-1,1 0 0,1 1 1,-1 0-1,1 0 1,-6 8-1,10-11 1,-1-1 0,1 1 1,-1 0-1,1-1 0,0 1 0,0 0 1,0 0-1,0 0 0,0 0 0,1 0 0,-1 0 1,1 0-1,0 0 0,0 0 0,0 0 1,1 0-1,-1 0 0,1 0 0,-1 0 0,1 0 1,0 0-1,0 0 0,0 0 0,1 0 0,-1-1 1,1 1-1,2 3 0,-2-3 40,0-1 0,0 1-1,0-1 1,1 0 0,-1 0 0,1 0 0,0 0-1,-1 0 1,1 0 0,0 0 0,0-1-1,0 0 1,5 2 0,-3-2-2,1 0-1,-1 0 1,0-1 0,0 1 0,0-1-1,1-1 1,9 0 0,-1-3-42,1 0 1,-1 0-1,0-1 0,-1-1 1,16-8-1,-17 6 2,0 0-1,0 0 0,0-1 0,-1-1 0,-1 0 0,0 0 0,0-1 1,-1-1-1,0 1 0,-1-1 0,0-1 0,10-23 0,-9 16 68,-2 1-1,0-1 1,-1-1 0,-2 1-1,0-1 1,0 0-1,-2 0 1,-1-28-1,-1 38-43,-2-1-1,1 1 1,-2 0-1,1 0 1,-1 1-1,-1-1 1,0 0-1,-1 1 1,0 0 0,0 0-1,-1 1 1,-11-15-1,6 11 9,-1 0 1,-1 0-1,0 1 1,0 1-1,-2 0 0,1 1 1,-17-8-1,20 12-258,0 1-1,0 0 1,0 0 0,-1 2-1,1-1 1,-1 1 0,0 1-1,0 0 1,0 1-1,-23 1 1,33 0-65,-1 0 0,0 0-1,0 1 1,1-1 0,-1 1 0,0 0-1,1-1 1,-4 3 0,5-2 125,0-1 0,1 1 0,-1-1 0,1 1 0,-1-1 1,1 1-1,0-1 0,-1 1 0,1-1 0,-1 1 0,1 0 1,0-1-1,0 1 0,-1 0 0,1-1 0,0 1 0,0 0 0,0-1 1,0 1-1,0 0 0,-1 0 0,2-1 0,-1 1 0,0 0 1,0-1-1,0 1 0,0 0 0,0 0 0,0-1 0,1 1 0,-1 0 1,0-1-1,1 1 0,-1-1 0,0 1 0,1 0 0,8 13-1937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45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27 4640,'-2'0'238,"1"0"-1,-1 0 1,1-1 0,-1 1 0,1-1-1,-1 1 1,1-1 0,-1 0 0,-1-1-1,3 2-127,-1 0 0,1-1 0,0 1 0,-1 0 0,1 0 0,0 0 0,-1-1 0,1 1 0,-1 0 0,1 0 0,0 0 0,-1 0 0,1 0 0,-1-1 0,1 1 0,-1 0 0,1 0 0,0 0 0,-1 0-1,1 0 1,-1 0 0,0 1 0,1-1 39,0 0 0,-1 0-1,1 0 1,-1 0 0,1 0-1,0 0 1,-1 0 0,1 0-1,-1 0 1,1 0 0,0 0-1,-1 0 1,1 0 0,0 0-1,-1 0 1,1 0 0,-1 0-1,1 0 1,0 0 0,-1-1-1,1 1 1,-1 0 0,1 0-121,0 0 1,0 0-1,0 0 1,0 0-1,-1 0 1,1 0 0,0 0-1,0 0 1,0 0-1,0-1 1,0 1-1,-1 0 1,1 0-1,0 0 1,0 0 0,0 0-1,0 0 1,0 0-1,0 0 1,0 0-1,0-1 1,0 1-1,-1 0 1,1 0-1,0 0 1,0 0 0,0 0-1,0 0 1,0 0-1,0-1 1,0 1-1,0 0 1,0 0-1,0 0 1,0 0 0,0 0-1,0-1 1,0 1-1,0 0 1,0 0-1,0 0 1,0 0-1,0 0 1,0-1 0,0 1-1,0 0 1,0 0-1,0 0 1,0 0-1,1 0 1,-1 0-1,0 0 1,0-1-1,0 1 1,0 0 0,0 0-1,0 0 1,1 0-1,4-2 35,1 0 0,-1 0 0,1 0-1,0 1 1,0 0 0,0 0 0,0 1 0,7-1 0,-10 2-40,0 0 0,0 0 1,-1 0-1,1 0 1,0 0-1,-1 0 0,1 1 1,-1-1-1,0 1 0,1 0 1,-1-1-1,0 1 1,0 0-1,0 1 0,0-1 1,0 0-1,-1 0 1,1 1-1,1 2 0,-2-2 34,1 1-1,0-1 0,-1 0 0,0 1 1,0-1-1,0 1 0,0-1 1,0 1-1,-1 0 0,0-1 0,0 1 1,0 0-1,0-1 0,-1 6 0,-2 1 267,0-1-1,-1 1 0,0-1 0,0 0 0,-1 0 0,0 0 0,-1 0 0,0-1 1,-10 11-1,15-18-216,-1 1 0,1-1 0,0 1 1,0 0-1,-1 0 0,1 0 0,0 0 0,0 0 1,1 0-1,-1 0 0,0 3 0,2-4-52,1-1-1,0 0 1,0 0-1,-1 0 0,1 0 1,0-1-1,0 1 1,-1 0-1,4-2 0,-3 2-5,18-4 47,-10 3-333,-1-1-1,0 0 1,12-5-1,-15 5-987,0 0 1,0 0-1,0 1 0,1-1 0,10 1 1,1 0-1255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45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8 3808,'-1'-1'140,"1"1"-62,0-1 0,0 1 0,-1 0-1,1-1 1,0 1 0,0 0 0,0-1 0,-1 1-1,1 0 1,0-1 0,-1 1 0,1 0 0,0-1-1,-1 1 1,1 0 0,0 0 0,-1-1 0,1 1-1,-1 0 1,1 0 0,0 0 0,-1 0 0,1 0-1,-2-1 1,1 2 337,0-1-1,0 0 1,0 0-1,0 1 1,0-1-1,-8 6 3317,7-4-3316,-15 20 2160,10-10-2055,1 1 0,-5 13 0,5-10-394,1 0 0,1 0 0,1 1 0,1-1-1,0 1 1,1 0 0,0 0 0,2 0 0,0-1 0,1 1 0,0 0 0,1-1 0,1 1 0,1-1 0,1 0 0,0 0 0,8 14-1,-10-23-89,0-1-1,1 1 0,-1-1 1,1 0-1,1-1 0,-1 1 0,1-1 1,0 0-1,0 0 0,1-1 0,8 5 1,-10-6-47,1 0 1,0-1-1,-1 0 1,1 0-1,0-1 1,0 0 0,0 0-1,0 0 1,0 0-1,1-1 1,-1 0-1,0-1 1,0 1 0,10-3-1,-2-1-76,0-1 0,-1-1-1,1 0 1,-1-1 0,0 0-1,-1-1 1,1 0 0,11-11 0,-5 2-17,0-1 0,-2-1 1,28-36-1,-37 45 88,-1-1 0,0 0 0,-1 0 0,0 0 0,-1-1 0,0 0 0,-1 0 0,0 0 0,-1-1 0,0 0 0,-1 1 0,1-19 0,-3 27 45,0 0 0,-1 0 0,1 0-1,-1-1 1,0 1 0,0 0 0,0 0 0,0 0 0,0 1-1,-1-1 1,0 0 0,0 0 0,0 1 0,0-1 0,-1 1-1,1 0 1,-1 0 0,0 0 0,0 0 0,0 0 0,0 0-1,0 1 1,-1 0 0,1 0 0,-1 0 0,0 0 0,0 0-1,1 0 1,-1 1 0,0 0 0,-7-1 0,5 1-17,0 0 1,0 0-1,-1 0 1,1 1-1,0 0 1,0 1-1,0-1 1,-1 1-1,1 1 1,0-1-1,0 1 1,-6 2-1,7-2 32,1 1 0,-1 0 0,1 0 0,-1 0 0,1 0-1,0 0 1,0 1 0,1 0 0,-1 0 0,1 0 0,0 0-1,0 0 1,0 1 0,1-1 0,-4 8 0,0 5 108,0 0 0,1 0 1,1 1-1,0-1 1,2 1-1,0 0 0,0 23 1,3-25-73,-1-1 0,2 1 0,0 0 1,1 0-1,1-1 0,0 1 0,1-1 1,12 25-1,-11-30-188,1 1 1,1-1-1,0 0 1,0 0-1,0-1 1,2 0-1,-1-1 1,1 0-1,0 0 0,0-1 1,13 6-1,28 11-660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46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89 185 3488,'-35'-4'3659,"-10"-3"4388,36 4-5555,14 0-845,9-2-1583,18-6 353,1 2 0,0 1 0,47-6 1,-73 13-386,1032-91 1243,-784 83-2546,-93 3-2504,-152 6 2867,38-4-1938,-44 3 1585,0 0 0,1 0 1,-1 0-1,7-4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27.2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434 21 3136,'-5'-6'2577,"4"5"-1933,-1 0 1,0 0-1,1 0 0,-1 0 1,-3-2-1,-17-3 1333,13 6-1790,1 0 0,0 0 0,-13 2 0,1 2 96,0 1 0,0 0 1,1 1-1,-1 2 0,1 0 1,1 1-1,-21 13 0,24-13-172,1 0-1,0 1 0,1 1 1,0 1-1,1 0 0,0 0 1,1 1-1,0 0 0,1 1 1,1 1-1,0-1 0,-9 23 1,16-33-68,0 1 0,0-1-1,1 1 1,0-1 0,0 1 0,0 0 0,0 0 0,1-1 0,0 1-1,0 0 1,0 0 0,0-1 0,1 1 0,0 0 0,0 0 0,0-1-1,1 1 1,-1-1 0,1 1 0,0-1 0,1 0 0,-1 0 0,1 0-1,0 0 1,-1 0 0,2 0 0,4 4 0,1-1 56,0 0-1,1-1 1,0 0 0,1 0-1,-1-1 1,14 5 0,3-1 105,41 9-1,-41-12-213,0-2-1,0-1 0,41 0 1,7-6-108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47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323 300 1472,'17'-29'2138,"-14"25"-1272,0 0 0,0 0-1,-1 0 1,0-1 0,3-6 0,-5 10-751,0 1-1,1-1 1,-1 1 0,0-1-1,0 0 1,0 1 0,0-1-1,0 0 1,0 1 0,0-1-1,0 0 1,0 1 0,0-1-1,0 0 1,0 1 0,0-1-1,-1 0 1,1 1 0,0-1-1,0 0 1,-1 1-1,1-1 1,0 1 0,-1-1-1,1 1 1,-1-1 0,1 1-1,-1-1 1,1 1 0,-1-1-1,-1 0 78,0 0 0,0 0 1,1 1-1,-1-1 0,0 1 0,0-1 0,0 1 0,0 0 0,0 0 0,-3 0 0,-2 0 156,-1 1 0,1 0 1,0 0-1,-13 4 0,10 0-171,-1 0 0,2 0-1,-1 1 1,1 0 0,0 1 0,0 0 0,-11 11 0,2 1 123,1 0-1,-14 23 1,17-22-131,-45 66 464,47-67-514,2 0-1,-14 35 1,22-49-100,1 0 0,-1 1 1,1-1-1,0 0 0,0 10 0,1-14-16,0 0-1,0 0 1,0 0-1,0 0 1,0 0-1,0 0 1,0 0-1,1 0 1,-1 1-1,0-1 1,1 0-1,-1 0 1,0 0-1,1 0 1,-1 0-1,1 0 1,0-1-1,-1 1 1,1 0-1,0 0 1,-1 0-1,1 0 1,0-1-1,0 1 1,0 0-1,0-1 0,0 1 1,-1-1-1,1 1 1,0-1-1,0 1 1,0-1-1,1 0 1,0 1-1,1-1-31,0 0 0,1 0 0,-1 0 0,0-1 0,0 1 0,0-1 0,1 0 0,-1 0 0,0 0 0,6-3 0,24-17-59,-29 18 79,7-6 16,0 0 0,0-1 0,-1-1-1,0 0 1,-1 0 0,11-17-1,38-77 105,-54 97-103,12-26 137,14-41 1,-25 60-82,0 0-1,-2 0 0,0-1 1,-1 1-1,1-22 1,-3 32-55,0 0 1,0-1-1,0 1 1,-1 0-1,0-1 1,0 1 0,0 0-1,-1 0 1,0 0-1,0 0 1,0 0-1,0 0 1,-1 0-1,0 1 1,0-1-1,0 1 1,0 0 0,-7-5-1,2 2-102,0 0 0,-1 1 1,0 1-1,0-1 0,-1 1 0,-13-4 0,-1 0-1251,-40-9-1,49 16-254,35 12-4225,21-2 2394,11 0 1132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48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2 4384,'-2'-1'217,"1"1"-1,-1 0 1,1-1 0,-1 1-1,0 0 1,1 0 0,-1 0-1,0 0 1,1 1 0,-1-1 0,0 0-1,-1 1 1,1 1 349,0-1 1,0 1-1,0-1 1,0 1-1,0 0 1,0 0-1,-1 2 1,-1 1-358,0 1 1,0 0-1,1 0 1,0 0-1,0 1 1,1-1-1,-1 1 0,2-1 1,-1 1-1,1 0 1,0 0-1,0 0 1,0 0-1,1 0 1,0 0-1,1 0 0,1 8 1,0-3-83,0-1 1,1 1-1,0-1 1,0 0 0,2 0-1,-1 0 1,1 0-1,1-1 1,10 16-1,-11-20 30,1 0 0,10 10 1,-14-14-126,0 0 1,0-1 0,0 1-1,1-1 1,-1 1 0,1-1-1,-1 0 1,1 0-1,-1 0 1,1 0 0,-1 0-1,4 0 1,0-2 1,0 1 0,0-1 0,-1 0 0,1 0 0,0-1-1,-1 1 1,1-1 0,-1-1 0,1 1 0,-1-1 0,0 0 0,9-6 0,5-5 143,29-29 0,-41 36-143,9-10-176,1 1 1,0 1 0,1 1 0,36-22 0,-53 35 126,1 1 1,-1-1 0,1 0-1,-1 1 1,1-1-1,-1 0 1,1 1-1,0 0 1,-1-1 0,1 1-1,0 0 1,-1 0-1,1 0 1,0 0-1,-1 0 1,1 0 0,0 1-1,-1-1 1,1 1-1,1 0 1,-1 0 22,0 0 1,-1 0-1,1 0 1,0 1 0,-1-1-1,0 1 1,1-1-1,-1 1 1,0-1-1,0 1 1,1 0-1,-1 0 1,-1-1 0,2 3-1,1 5 64,0 1 0,-1-1-1,0 0 1,0 1 0,0 15 0,0 22 57,-2-1 0,-2 1 0,-2-1 1,-2 0-1,-18 70 0,17-93-45,-1 1 1,-1-2-1,-1 1 0,-1-1 1,0-1-1,-2 0 1,-1 0-1,0-2 0,-2 1 1,0-2-1,-1 0 0,-25 19 1,28-26-108,0 0 1,-1-1 0,0-1 0,-1-1-1,0 0 1,-1-1 0,-24 7 0,34-12-17,-1 0 0,0-1 0,0 0-1,0-1 1,1 1 0,-1-2 0,0 1 0,-11-3 0,13 2 6,1-1 0,-1 1 0,1-2 0,-1 1 0,1 0 0,0-1-1,0 0 1,0 0 0,0-1 0,1 0 0,-1 1 0,-5-8 0,8 9 28,0 0 0,0 0 0,0-1 0,1 1 0,-1-1 0,1 1 0,-1-1 0,1 0 0,0 0 0,0 1 0,0-1 0,0 0 0,1 0 0,-1 0 0,1 0 0,0 0 0,0 0 0,0 0 0,0 0 0,0 0 0,1 0 0,0 0 0,-1 0 0,1 0 0,0 1 0,0-1 0,0 0 0,1 0 0,-1 1 0,1-1 0,1-2 0,3-1 40,0 0 0,0 0 1,0 1-1,1 0 0,-1 0 0,1 1 0,0 0 1,12-5-1,68-24 367,-62 24-300,224-61 911,-214 61-1471,52-6-1,-73 14-1552,-7 1-173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48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35 6656,'0'0'176,"-1"1"1,1-1-1,-1 0 1,1 0-1,-1 0 0,1 0 1,-1 0-1,1 0 1,-1 0-1,1 0 1,-1-1-1,1 1 1,-1 0-1,1 0 0,-1 0 1,1 0-1,-1-1 1,1 1-1,-1 0 1,0-1 352,0 0-353,1 1-44,1-1 0,-1 1-1,0-1 1,0 1 0,1-1-1,-1 1 1,0 0 0,1-1-1,-1 1 1,0 0 0,1-1-1,-1 1 1,0 0 0,1-1-1,-1 1 1,1 0-1,-1-1 1,1 1 0,28-13 2049,-18 10-2003,0 0 1,1 1-1,-1 0 0,0 1 1,1 1-1,-1 0 0,1 0 1,-1 1-1,1 0 0,-1 1 1,17 5-1,-21-5-158,0 1 0,-1-1-1,1 2 1,-1-1 0,0 0 0,1 1-1,-2 1 1,10 7 0,-11-9 24,-1 1 1,0 0 0,0-1 0,0 2-1,0-1 1,-1 0 0,0 0-1,0 1 1,0-1 0,0 1 0,0 0-1,-1 0 1,1 7 0,-1-8 5,-1 1 0,0-1-1,0 0 1,0 1 0,-1-1 0,0 0 0,1 0 0,-1 1 0,-1-1 0,1 0-1,-1 0 1,-2 5 0,0-3 2,0 1-1,0 0 0,-1-1 1,0 0-1,0 0 0,-8 6 1,-2 0 384,0 0 0,0-2 0,-1 0 1,-32 15-1,55-27-306,1 1 0,0 0 0,0 0 1,9 1-1,47 1-674,-15 3-1444,60 11-1,-4 10-8871,-70-14 7052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52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2080,'5'3'14509,"8"0"-10887,19 3-5869,-27-6 3653,18 3-972,0-2 0,32-3 0,-8 1-99,-3 2-140,65 9 0,-105-10 153,8 1-1784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53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3392,'0'1'6211,"0"6"-4081,1 62 1236,-7 186-1548,7-186-5141,-1-52 1665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53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15 5632,'-15'-2'1834,"15"1"-1785,0 1 0,0 0 0,0-1-1,0 1 1,0 0 0,0 0-1,0-1 1,0 1 0,0 0-1,0 0 1,0-1 0,0 1 0,1 0-1,-1-1 1,0 1 0,0 0-1,0 0 1,0 0 0,0-1-1,1 1 1,-1 0 0,0 0 0,0 0-1,1-1 1,-1 1 0,0 0-1,0 0 1,0 0 0,1 0-1,-1-1 1,0 1 0,1 0 0,-1 0-1,0 0 1,0 0 0,1 0-1,-1 0 1,177 4 6805,86-2-4583,-17-9-3588,-165 4-1126,-29 3 1041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55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40 992,'-1'0'43,"1"-1"0,0 1 0,0-1 0,0 1 0,0-1 0,0 0 0,0 1 0,0-1 0,0 1 1,0-1-1,0 1 0,0-1 0,0 0 0,0 1 0,0-1 0,0 1 0,1-1 0,-1 1 0,0-1 0,0 1 0,1-1 0,-1 1 0,0-1 0,1 1 0,-1-1 0,1 1 0,-1-1 0,0 1 1,1 0-1,-1-1 0,1 1 0,-1 0 0,1-1 0,-1 1 0,2 0 0,6-21 7817,-8 21-7719,-14-1 2135,-23 8-1602,29-6-45,-9 3-410,-1 0 0,0 1 0,1 0 1,0 1-1,1 2 0,-1-1 0,1 2 0,1 0 0,0 1 0,0 0 0,1 1 0,-18 19 0,26-23-161,0 0 0,1 0 0,0 0 0,0 1 0,1 0 0,0 0 1,0 0-1,1 1 0,0-1 0,0 1 0,1 0 0,1-1 0,-2 12 0,2-13-21,1 1 0,0-1 0,1 0-1,-1 1 1,1-1 0,1 0 0,-1 0 0,1 0 0,0 0 0,1 0 0,0 0 0,0 0 0,0-1-1,1 0 1,0 1 0,7 7 0,-2-5 13,0 0-1,0-1 0,1 0 1,0-1-1,0 0 1,1-1-1,0 0 1,0 0-1,13 4 0,0-2-336,0-1-1,0-1 1,38 4-1,-46-8-939,0-1 0,19-2 0,-29 1 434,0 0 0,0-1 1,0 0-1,-1 0 0,1-1 1,0 0-1,0 0 0,8-4 0,3-7-1505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55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91 2144,'-26'-6'2040,"-6"4"8138,35-3-8674,-3 5-1467,0 0 1,0 0-1,0 0 1,0-1-1,0 1 1,1 0-1,-1 0 1,0 0-1,0-1 1,0 1-1,1 0 1,-1 0-1,0 0 1,0 0 0,0-1-1,1 1 1,-1 0-1,0 0 1,0 0-1,1 0 1,-1 0-1,0 0 1,0 0-1,1 0 1,-1 0-1,0 0 1,0 0-1,1 0 1,-1 0-1,0 0 1,139-21 3353,-1 5-3552,-74 8-509,34-11-8278,-75 14 4957,3 0 1373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56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29 4224,'-4'-1'258,"-28"-6"8181,35 5-7488,5-3 3,-3 2-796,0 1 0,0 0 0,0 1 0,1-1 1,-1 1-1,0 0 0,1 0 0,7 1 0,-10 0-145,1 0 1,-1 1 0,1-1-1,-1 1 1,0 0-1,1 0 1,-1 0 0,0 1-1,0-1 1,0 1-1,0 0 1,0-1 0,0 2-1,4 2 1,-3-1 35,-1-1 1,0 1 0,0 0-1,0 0 1,-1 0 0,1 0-1,-1 0 1,0 1 0,0-1-1,0 1 1,-1-1 0,1 1-1,-1 0 1,0-1-1,-1 1 1,1 0 0,-1 0-1,0 0 1,0-1 0,-1 1-1,1 0 1,-1 0 0,0-1-1,0 1 1,-4 8-1,3-8-8,0 0 0,-1-1 0,0 0 0,0 1 0,0-1 0,-7 7-1,-5 6 202,2-1-70,10-13-73,-1 1 1,1 0-1,0 0 1,0 0-1,-4 8 0,7-12-80,0 1 0,0-1 0,0 0 0,0 0 0,0 0-1,0 1 1,0-1 0,0 0 0,0 0 0,0 0-1,0 1 1,0-1 0,0 0 0,0 0 0,0 0-1,0 1 1,0-1 0,0 0 0,0 0 0,0 0 0,0 1-1,0-1 1,1 0 0,-1 0 0,0 0 0,0 0-1,0 1 1,0-1 0,0 0 0,1 0 0,-1 0 0,0 0-1,0 0 1,0 0 0,10 4 369,15-3 37,-23-1-366,109-7-559,-55 2-2543,0 3-3878,-33 4 4239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58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279 397 2720,'0'0'4784,"-9"5"-1755,-13 9-1246,-23 20 0,26-17-1373,0 1-1,-29 35 1,46-51-377,1 0 1,-1 1 0,1-1 0,-1 0 0,1 1 0,0-1 0,0 1 0,-1-1 0,2 1 0,-1-1 0,0 1-1,1 0 1,-1-1 0,1 1 0,0 0 0,0 0 0,0-1 0,0 1 0,0 0 0,0-1 0,2 4 0,-1-2 6,1-1 0,-1 0 0,1 1 0,0-1 1,0 0-1,1 0 0,-1 0 0,1 0 1,-1 0-1,1-1 0,0 1 0,0-1 0,0 0 1,7 4-1,-5-3 25,1 0 1,0 0-1,0-1 1,1 0 0,-1 0-1,10 2 1,-12-4-64,-1 1 0,0-1 0,0 0 0,0 0 0,1 0 0,-1 0 0,0-1 0,0 1 0,0-1 0,1 0 0,-1 0 0,0 0 0,0 0-1,0-1 1,4-2 0,-3 1 3,0 0-1,-1-1 0,1 1 0,-1-1 0,0 1 1,0-1-1,-1 0 0,1-1 0,-1 1 0,1 0 1,2-9-1,0-3-25,-1-1 1,4-22 0,-2-2 51,-2 0 0,-1 1 0,-3-1 0,-1 0 0,-12-76 0,10 103 106,-1-1 0,0 0 0,-1 1 0,-12-27 0,13 35-96,0 0 0,0 0 0,0 1 1,0-1-1,-1 1 0,0 0 1,0 0-1,0 0 0,-1 1 1,0 0-1,0 0 0,-12-5 1,2 2-206,0 0 0,0 2 0,-31-7 0,41 11-221,0 0 0,0 0 1,0 0-1,-1 1 0,1 0 1,0 0-1,0 1 0,0 0 0,0 0 1,0 0-1,0 1 0,0-1 1,0 2-1,-8 3 0,14-6 327,0 0 0,0 0 0,0 0 0,-1 0 0,1 0 0,0 0 0,0 0 0,0 0 0,0 0 0,-1 1 0,1-1 0,0 0 0,0 0 0,0 0 0,0 0 0,0 0 0,-1 1 0,1-1 0,0 0 0,0 0 0,0 0 0,0 1 0,0-1 0,0 0 0,0 0 0,0 0 0,0 1 0,0-1 0,0 0-1,0 0 1,0 0 0,0 1 0,0-1 0,0 0 0,0 0 0,0 0 0,0 1 0,0-1 0,0 0 0,0 0 0,0 0 0,0 0 0,0 1 0,0-1 0,1 0 0,-1 0 0,0 0 0,0 1 0,12 5-2816,13 2 421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07:28.3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417 6 1888,'0'0'109,"-1"0"0,1 0 0,0-1 0,0 1 0,0 0 0,0-1 0,0 1 0,-1 0 0,1-1 0,-1 0 436,1 1-436,0 0 0,-1 0 0,1-1 0,0 1 0,-1 0-1,1 0 1,0 0 0,0 0 0,-1 0 0,1-1 0,0 1 0,-1 0 0,1 0 0,0 0 0,-1 0 0,1 0 0,0 0 0,-1 0 0,1 0 0,0 0 0,-1 0 0,1 0 0,0 1 0,-1-1 0,1 0 0,0 0 0,-1 0 0,-4 1 634,-39-1 754,1 2-1,-65 11 1,92-10-1490,1 0-1,0 2 1,0-1 0,1 2 0,-1 0 0,1 1 0,1 0 0,-1 1 0,1 1-1,-15 12 1,25-18-2,0-1 0,0 1 0,1 0 1,-1 0-1,1 0 0,0 0 0,-1 0 0,2 1 0,-1-1 0,0 0 0,1 1 0,-1 0 0,1-1 0,-1 6 0,2-6 21,0 0 0,0 0 0,0 0 1,0-1-1,1 1 0,-1 0 0,1 0 0,0 0 0,0-1 0,0 1 0,0 0 0,1-1 0,-1 1 0,1-1 0,-1 0 0,1 1 0,0-1 0,0 0 1,4 4-1,3 1 93,0 1 0,1-1 0,0-1 0,0 1 0,1-2 0,22 9 0,-13-7 97,-1-1-1,2 0 1,26 2 0,-35-6-294,1-1 0,-1-1 0,1 0 0,-1 0 0,1-1 0,-1-1 1,1 0-1,-1-1 0,20-7 0,-1-2-1031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58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27 5632,'-32'-12'5152,"35"10"-4979,-1 1 1,1-1 0,-1 1-1,1-1 1,-1 1-1,1 0 1,0 0 0,0 0-1,0 0 1,-1 1 0,1-1-1,0 1 1,0 0-1,0 0 1,0 0 0,0 0-1,3 1 1,-3-1-119,0 0 0,1 1-1,-1-1 1,0 1 0,0 0 0,0 0 0,0 0-1,0 1 1,0-1 0,3 3 0,-5-3-18,1 0 1,-1 0-1,0 0 1,0 0-1,0 0 1,0 0 0,0 1-1,-1-1 1,1 0-1,0 1 1,0-1-1,-1 0 1,1 1-1,-1-1 1,0 1-1,1-1 1,-1 1 0,0-1-1,0 1 1,1-1-1,-1 1 1,-1-1-1,1 3 1,-2 4 150,-1 0-1,0 0 1,0-1 0,-1 1 0,0-1 0,0 0-1,-1 0 1,-9 11 0,-6 12 442,16-25-453,1 1-1,0-1 1,1 1 0,-4 10-1,6-14-130,-1-1-1,1 0 0,0 0 0,0 1 0,-1-1 1,1 0-1,0 1 0,0-1 0,0 0 1,1 0-1,-1 1 0,0-1 0,0 0 0,1 1 1,-1-1-1,1 0 0,-1 0 0,1 0 0,0 0 1,-1 1-1,1-1 0,0 0 0,0 0 0,0 0 1,-1 0-1,1-1 0,0 1 0,0 0 1,2 1-1,4 1 18,0-1 1,0 1 0,1-1 0,-1-1 0,1 1-1,0-1 1,-1 0 0,1-1 0,9 0-1,3 0-140,72-1-3195,-31-4-3883,-39 4 4345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4:59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23 4896,'-7'-4'1848,"14"8"960,-7 3-595,-6 83 1504,0 3-2357,6-72-1226,1-1-1,0 1 1,2-1 0,0 0-1,12 38 1,-13-52-126,0 0 0,1 0 0,-1 0 0,1 0 0,1-1 0,-1 1 0,1-1 0,0 0 0,0 0 0,1 0 0,-1-1 0,1 1 0,0-1 0,0 0 1,1-1-1,-1 1 0,1-1 0,-1 0 0,1-1 0,0 1 0,0-1 0,12 2 0,-8-2-23,-1-1 1,1 0-1,0-1 1,0 0-1,0-1 1,0 0-1,-1 0 1,1-1-1,0-1 1,-1 1-1,0-2 1,1 1-1,-1-1 1,-1 0-1,1-1 1,11-8-1,-11 7-48,-1-1 0,1 0 0,-1-1-1,-1 0 1,1 0 0,-1-1 0,-1 0 0,1 0-1,-2 0 1,1-1 0,-1 0 0,-1 0 0,0 0-1,5-17 1,-4 5-45,-1 0 0,-1 0 0,0-29 0,-3 42 123,0 0 1,-1-1-1,0 1 1,0 0-1,-1-1 1,0 1 0,-1 0-1,0 0 1,-1 1-1,-6-14 1,8 18 26,-1 0 0,0-1-1,0 2 1,0-1 0,-1 0 0,1 1 0,-1-1 0,0 1 0,0 0 0,0 0 0,0 1-1,-1-1 1,1 1 0,0 0 0,-1 0 0,0 0 0,0 1 0,1 0 0,-1 0-1,0 0 1,0 0 0,0 1 0,-10 0 0,9 1 33,1 0 0,-1 0-1,1 1 1,-1-1 0,1 1 0,-1 0 0,1 1-1,0-1 1,0 1 0,0 0 0,0 1 0,1-1-1,-1 1 1,1 0 0,0 0 0,0 0 0,0 0-1,1 1 1,-1 0 0,-3 7 0,-4 11 268,2 0 1,0 0 0,2 0 0,0 1-1,2 1 1,0-1 0,2 1-1,-1 44 1,4-57-275,1 0 1,0 0-1,0 0 0,1 0 1,1-1-1,0 1 0,0-1 1,8 16-1,-7-20-170,0 0-1,0 0 1,1 0 0,0-1-1,0 1 1,0-1 0,1 0-1,0-1 1,0 1 0,1-1-1,0-1 1,13 9 0,1-4-1734,38 12 0,-57-20 1659,39 15-1647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00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97 2976,'-8'4'12714,"124"-2"-8477,61-1-3925,155-22 392,329-40-1328,-498 40-2938,-130 20 2357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01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137 297 4320,'0'-1'89,"0"1"0,-1-1 0,1 1 1,0 0-1,0-1 0,-1 1 0,1-1 0,0 1 1,0-1-1,0 1 0,0-1 0,0 1 0,0-1 1,0 1-1,0-1 0,0 1 0,0-1 0,0 1 1,0 0-1,0-1 0,0 1 0,0-1 0,1 0 1,0-6 1539,-1 7-1561,0 0-1,1-1 0,-1 1 0,0 0 1,0 0-1,0 0 0,0-1 0,0 1 1,0 0-1,0 0 0,0-1 0,0 1 1,0 0-1,0 0 0,0 0 0,0-1 0,0 1 1,0 0-1,0 0 0,0 0 0,-1-1 1,1 1-1,0 0 0,0 0 0,0 0 1,0-1-1,0 1 0,0 0 0,0 0 1,-1 0-1,1 0 0,0-1 0,0 1 1,0 0-1,-1 0 0,1 0 0,0 0 0,0 0 1,0 0-1,0 0 0,-1 0 0,1-1 1,0 1-1,0 0 0,-1 0 0,1 0 1,0 0-1,0 0 0,0 0 0,-1 0 1,1 0-1,0 0 0,0 0 0,-1 1 1,1-1-1,0 0 0,0 0 0,0 0 0,-1 0 1,1 0-1,0 0 0,0 0 0,-1 1 1,-11 10 2033,12-11-2079,-11 12 555,2 1 0,-1 0 0,1 1 1,-10 21-1,-22 62 686,37-88-1172,1 0 0,0 0 0,1 0-1,0 0 1,-1 18 0,3-25-60,-1 0 0,1 1-1,0-1 1,1 0 0,-1 0-1,0 0 1,0 1 0,1-1 0,0 0-1,-1 0 1,1 0 0,0 0-1,0 0 1,0 0 0,0 0 0,0 0-1,1 0 1,-1 0 0,0-1 0,1 1-1,0 0 1,-1-1 0,1 0-1,0 1 1,0-1 0,0 0 0,-1 0-1,1 0 1,4 2 0,-3-3-39,0 1 1,0-1-1,-1 0 0,1 0 1,0 0-1,0 0 1,0 0-1,0-1 1,0 1-1,-1-1 1,1 0-1,0 0 0,0 0 1,-1 0-1,1 0 1,-1-1-1,1 1 1,-1-1-1,1 1 0,-1-1 1,0 0-1,0 0 1,0 0-1,2-3 1,5-5-114,0-1 0,-2 0 0,12-19 1,-9 9-22,0 0-1,-2 0 1,0-1 0,-2 0 0,0 0-1,-1-1 1,-2 0 0,2-23 0,-4 30 93,0 0-1,-1 0 1,-1 0 0,-1 0 0,0 0-1,-1 0 1,0 0 0,-9-22 0,9 30-67,0 1 1,-1 0 0,0 0-1,0 0 1,0 0 0,-1 1-1,0-1 1,0 1 0,-1 0-1,0 1 1,0-1 0,0 1-1,0 1 1,-1-1 0,0 1-1,0 0 1,0 0 0,-12-3-1,-7-1-3676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01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 5056,'2'3'3876,"0"10"-206,-38 121 1167,-16 65-3474,44-155-1289,2 1 0,-2 69-1,8-103-47,1-1 0,0 1 0,0 0 0,1-1 0,0 1-1,1-1 1,0 0 0,9 19 0,-9-24-13,0 0 0,0 0 0,0 0 1,1-1-1,-1 1 0,1-1 0,0 0 0,0 0 0,1-1 1,-1 1-1,1-1 0,0 0 0,0 0 0,0 0 0,0-1 0,1 0 1,8 3-1,-3-2-555,0-1 0,0 0 0,0-1 0,17 0 1,-21-1-408,0-1 1,-1 0-1,1 0 1,-1 0-1,9-4 1,2 0-961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01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5 105 5888,'-5'0'2688,"28"4"-2336,-5-4 1120,3 5-864,15-10 1888,2 5-1408,16-8 608,-2-1-993,5-5 33,1 3-448,-6-6-384,1 6 32,-9-5-2111,-5 8 1215,-8-4-3008,-5 9 2240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02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11 5632,'-31'-8'4629,"73"7"-328,-23 0-3367,1 1 0,0 1 0,36 5 0,-52-5-877,0 0 1,-1 1-1,1-1 1,0 0-1,-1 1 0,1 0 1,-1 0-1,0 0 0,0 1 1,0-1-1,0 1 1,0-1-1,4 6 0,-6-6-16,1 0 0,-1 0 1,1 0-1,-1 1 0,0-1 0,0 1 0,0-1 0,-1 1 0,1-1 0,0 1 0,-1-1 0,0 1 0,1 0 0,-1-1 0,0 1 0,-1-1 0,1 1 0,0 0 1,-1-1-1,1 1 0,-2 2 0,-2 6 202,-1-1 1,0 0 0,0 0 0,-1-1-1,-1 1 1,0-1 0,0-1 0,0 1-1,-14 11 1,23-19-176,-1 0 0,1 0 0,0-1 1,0 1-1,0 0 0,-1 0 0,1-1 0,4 1 0,-6-1-62,12 2-393,0 0 0,0-1 0,0-1 0,0 0 0,0 0 0,0-1 0,12-3 0,-1 1-1216,13 2-24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07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92 1408,'-17'-5'10704,"17"-14"-6262,-1 18-4232,1-1 0,0 1 0,0 0 0,1-1 0,-1 1 0,0-1 0,0 1-1,1 0 1,-1-1 0,1 1 0,-1 0 0,1 0 0,-1-1 0,2-1 0,0 2-86,0-1 0,0 1 0,0-1 1,0 1-1,0 0 0,0-1 0,0 1 0,3 0 1,4-2 19,0 0 1,0 1-1,1 1 1,-1-1-1,1 1 1,0 1-1,15 1 1,16-2 459,98-10 1140,-110 10-1640,-15 1-626,0-1 0,-1-1 0,15-3 0,-15 3-1898,36 24-16157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45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27 2656,'-13'-5'6069,"5"5"-5064,6-1-888,-1 1 0,1 0 1,-1 0-1,1 0 0,0 1 0,-1-1 0,1 0 0,0 1 1,-1 0-1,1-1 0,0 1 0,0 0 0,-4 2 0,-13 10 680,15-11-736,1-1 0,0 1 0,0 0 1,-1 1-1,2-1 0,-1 0 0,0 1 1,0 0-1,1 0 0,-1 0 0,1 0 1,0 0-1,0 0 0,0 0 0,0 1 0,1-1 1,-2 6-1,1-1-37,1 0 0,0 1 0,1-1 0,0 0 0,0 0 0,1 0 0,0 0 0,0 0 0,3 9 0,2 3 56,1 0 0,12 25 0,-16-38-59,1 0 0,0 0 0,0-1 0,0 1 0,1-1 0,0 0 0,0 0 0,7 5-1,-10-9 11,1 0 0,0 0 0,-1 0 0,1-1 0,0 1 0,0-1 0,0 0 0,0 0 0,0 0 0,1 0 0,-1 0 0,0-1 0,0 1 0,1-1 0,-1 0 0,0 0 0,0 0-1,1 0 1,-1-1 0,0 0 0,5-1 0,3-2 56,-1 0 0,1-1-1,-1 0 1,0-1 0,-1 0-1,0 0 1,0-1 0,14-13-1,0-5 138,31-41-1,-47 57-135,-2 1 0,1-1 0,-1 0 0,-1 0 0,1 0 1,-1-1-1,2-11 0,-5 17-55,0 0 1,0 0-1,-1 0 1,0 1-1,0-1 0,0 0 1,0 0-1,-1 0 1,-1-6-1,1 7-21,1 1 0,-1 0-1,-1-1 1,1 1 0,0 0-1,-1-1 1,1 1 0,-1 0 0,1 0-1,-1 0 1,0 1 0,0-1-1,0 0 1,0 1 0,-4-3-1,-1 0-82,-1 0 0,1 0 0,-1 1 0,0 0 0,0 0 0,0 1 0,0 0 0,0 0 0,-1 1 0,1 0 0,0 1 0,-1-1 0,1 2 0,0-1 0,-1 1 0,1 1 0,0-1 0,-13 5 0,19-5-255,-1 0 0,1 0 0,0 1 1,0-1-1,-1 1 0,1-1 0,0 1 0,0 0 0,0-1 0,1 1 0,-1 0 0,0 0 0,1 0 0,-1 1 0,1-1 1,0 0-1,-2 5 0,-2 7-2842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20:05:46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10 3552,'-7'4'1147,"6"-3"-683,-5 3 671,-28 32 3618,17-17-3490,10-12-974,1 0 0,0 1-1,0 0 1,1 0 0,0 1-1,0-1 1,-5 16 0,9-21-241,0-1 0,0 1 1,0 0-1,1 0 0,-1-1 1,1 1-1,0 0 0,-1 0 1,1 0-1,1 0 0,-1 0 1,0 0-1,1-1 0,0 1 1,-1 0-1,1 0 1,0-1-1,0 1 0,1 0 1,-1-1-1,0 1 0,1-1 1,0 0-1,0 1 0,-1-1 1,1 0-1,0 0 0,1 0 1,3 2-1,-2-1 9,1 0 0,0-1 0,0 0-1,0 0 1,0-1 0,0 1 0,1-1 0,-1 0 0,0 0-1,1-1 1,-1 0 0,0 0 0,1 0 0,-1 0 0,0-1-1,1 0 1,-1 0 0,0 0 0,0-1 0,7-2 0,-5 1 24,1-1 1,-1 1 0,0-1 0,0 0-1,0-1 1,0 0 0,-1 0-1,0 0 1,0-1 0,0 0 0,-1 0-1,9-13 1,-12 16-64,-1-1 0,0 1-1,0 0 1,0-1 0,0 1-1,0 0 1,-1-1 0,0 1 0,1-1-1,-1 1 1,-1-1 0,1 1-1,0-1 1,-1 1 0,0-1 0,0 1-1,0 0 1,0-1 0,0 1-1,-1 0 1,0 0 0,-2-4-1,-1-2-88,-1 1 0,0 0 0,-1 0 0,1 0 0,-1 1 0,-14-11-1,19 16 6,-1 0 0,0 0 0,1 0-1,-1 1 1,0-1 0,0 1 0,0 0-1,0 0 1,-1 0 0,1 0 0,0 0-1,0 1 1,-4-1 0,5 1-92,0 0-1,0 0 1,1 1-1,-1-1 1,0 1-1,0-1 1,0 1-1,0 0 1,1 0-1,-1 0 1,0 0-1,1 0 1,-1 0 0,1 0-1,-1 0 1,1 1-1,0-1 1,-1 0-1,1 1 1,0 0-1,0-1 1,0 1-1,-1 2 1,1-3-202,0 1-1,1 0 1,-1 1-1,0-1 1,1 0-1,0 0 1,-1 0 0,1 0-1,0 0 1,0 0-1,0 1 1,1-1 0,-1 0-1,0 0 1,1 0-1,-1 0 1,1 0 0,1 3-1,7 11-3260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ACFC-7D2C-4BB7-8FFF-7BFACFF8F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BDDE9-9508-4BCA-8A4E-5FAE10618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FFEB9-034C-43A5-8C1F-B62CE054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A50E-6C4E-42DE-A1B5-51D719B6C70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0B85B-52B7-4B63-B46F-973AF966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A628A-D072-400A-AC31-940AD95B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D9B-A7D2-4CAA-A3FD-CAC96F45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49B5-1885-474A-AE2F-174245E0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14760-7A3A-43AF-AE5A-1CC6E7DA6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4151A-C876-4320-9E04-A9AE8FC7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A50E-6C4E-42DE-A1B5-51D719B6C70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8FA60-BD86-496A-B80E-8E717110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CA69B-2AD2-4619-8B1F-55C848D0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D9B-A7D2-4CAA-A3FD-CAC96F45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1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E3705-CF12-40B8-9D96-695C15F1D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F339E-87D9-49BA-988C-E5318DB8E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CD775-4967-431B-B4DA-68F42F6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A50E-6C4E-42DE-A1B5-51D719B6C70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EDB4-B9AB-438D-B5A9-DC27964A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3B1C2-E204-446C-8CFE-F8E02071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D9B-A7D2-4CAA-A3FD-CAC96F45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5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7E54-E156-4C78-BBBC-AA68104B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B8B9-B270-4ABA-A487-607BE8692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2B9D3-3D5D-4B05-9B84-7DAF4BC5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A50E-6C4E-42DE-A1B5-51D719B6C70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C2ABF-6949-4914-9F89-9A994D36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3D15-FCD4-4E76-A045-DCF89BCF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D9B-A7D2-4CAA-A3FD-CAC96F45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2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27F6-E5C4-4B8F-9E61-0E210F64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59979-FDD7-4D06-8AFA-63520831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26FFA-A0C1-4732-A2B5-7EB2DAA9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A50E-6C4E-42DE-A1B5-51D719B6C70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05181-3F71-4531-ABF6-4E66081D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50049-6D45-443B-A406-DB3CF41D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D9B-A7D2-4CAA-A3FD-CAC96F45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3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FE12-7EB1-482C-A0E9-FD77E654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A000-CA11-4204-8217-54ED2F038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91F4B-43AF-40BD-BF7F-FCD3B7FD0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A7C13-0C5E-4107-9FF3-68F7F312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A50E-6C4E-42DE-A1B5-51D719B6C70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FE9E2-2D25-4926-969C-865606AE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64ADA-90D9-417F-862F-0DD7414D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D9B-A7D2-4CAA-A3FD-CAC96F45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3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11B7-60D1-4C60-8E64-D15D2BB9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7BFCA-C7B8-4071-83D2-D4E19C039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0736B-62DC-47E3-B0D8-38026792F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76D35-C4C4-4CDB-AC50-0A93452BA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59906-F1E5-4974-AA1A-6A7AE736C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F53010-0606-46DB-B46F-D36E397C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A50E-6C4E-42DE-A1B5-51D719B6C70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F5330-56A2-42A6-9DFD-70A2597E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78C67-AF33-420B-8730-1E047AB5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D9B-A7D2-4CAA-A3FD-CAC96F45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2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8E893-780A-4FA1-9368-4D60FDC7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F1017-BE33-46A1-9BB5-9BF936B5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A50E-6C4E-42DE-A1B5-51D719B6C70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B45F7-3A24-4B2A-A3C5-2CEF2108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C58D4-D8D0-49C5-A5C8-7277586A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D9B-A7D2-4CAA-A3FD-CAC96F45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7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D8A41-0664-40E4-8A7D-194E5EF2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A50E-6C4E-42DE-A1B5-51D719B6C70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4D36B-0A3C-4534-9C6D-3AC81B96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A9E34-3BED-4E39-80F3-33B4D6F5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D9B-A7D2-4CAA-A3FD-CAC96F45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6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8528-6377-48F7-8D5E-E99401C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EDE83-72A8-441D-A385-621248F5F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8CB86-8842-4169-B213-2A2A008CE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42E40-2725-4CA2-9627-B93FE1BF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A50E-6C4E-42DE-A1B5-51D719B6C70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F8798-272C-47FF-8985-41950EA9E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B0A97-5BF1-4879-A536-006D864D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D9B-A7D2-4CAA-A3FD-CAC96F45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7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1709-1775-4724-B43F-1C645671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D428E-9EE9-4B40-A0ED-7DD9C1BF3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9358C-422E-4EA9-AC53-5C259C6B7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1A7E9-C842-467E-BB42-5CA22CFD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A50E-6C4E-42DE-A1B5-51D719B6C70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FD71B-65E5-4288-803C-CE777D2A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8A4B3-C7A4-4AEB-A056-CF3CF169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D9B-A7D2-4CAA-A3FD-CAC96F45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9C8A-5010-45C8-8948-DB2B9709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41C93-AF83-47F8-9337-0346B4DFD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6D0A8-1BDC-48E9-9CA7-855D9DE52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A50E-6C4E-42DE-A1B5-51D719B6C705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C5AE5-9FC0-4DBA-AC4A-6CDA5CE0C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A6C46-6335-456A-8275-4D94D5AB0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DDD9B-A7D2-4CAA-A3FD-CAC96F45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23.png"/><Relationship Id="rId299" Type="http://schemas.openxmlformats.org/officeDocument/2006/relationships/image" Target="../media/image1514.png"/><Relationship Id="rId21" Type="http://schemas.openxmlformats.org/officeDocument/2006/relationships/image" Target="../media/image1375.png"/><Relationship Id="rId63" Type="http://schemas.openxmlformats.org/officeDocument/2006/relationships/image" Target="../media/image1396.png"/><Relationship Id="rId159" Type="http://schemas.openxmlformats.org/officeDocument/2006/relationships/image" Target="../media/image1444.png"/><Relationship Id="rId324" Type="http://schemas.openxmlformats.org/officeDocument/2006/relationships/customXml" Target="../ink/ink1529.xml"/><Relationship Id="rId366" Type="http://schemas.openxmlformats.org/officeDocument/2006/relationships/customXml" Target="../ink/ink1550.xml"/><Relationship Id="rId170" Type="http://schemas.openxmlformats.org/officeDocument/2006/relationships/customXml" Target="../ink/ink1452.xml"/><Relationship Id="rId226" Type="http://schemas.openxmlformats.org/officeDocument/2006/relationships/customXml" Target="../ink/ink1480.xml"/><Relationship Id="rId433" Type="http://schemas.openxmlformats.org/officeDocument/2006/relationships/image" Target="../media/image1581.png"/><Relationship Id="rId268" Type="http://schemas.openxmlformats.org/officeDocument/2006/relationships/customXml" Target="../ink/ink1501.xml"/><Relationship Id="rId32" Type="http://schemas.openxmlformats.org/officeDocument/2006/relationships/customXml" Target="../ink/ink1383.xml"/><Relationship Id="rId74" Type="http://schemas.openxmlformats.org/officeDocument/2006/relationships/customXml" Target="../ink/ink1404.xml"/><Relationship Id="rId128" Type="http://schemas.openxmlformats.org/officeDocument/2006/relationships/customXml" Target="../ink/ink1431.xml"/><Relationship Id="rId335" Type="http://schemas.openxmlformats.org/officeDocument/2006/relationships/image" Target="../media/image1532.png"/><Relationship Id="rId377" Type="http://schemas.openxmlformats.org/officeDocument/2006/relationships/image" Target="../media/image1553.png"/><Relationship Id="rId5" Type="http://schemas.openxmlformats.org/officeDocument/2006/relationships/image" Target="../media/image1367.png"/><Relationship Id="rId181" Type="http://schemas.openxmlformats.org/officeDocument/2006/relationships/image" Target="../media/image1455.png"/><Relationship Id="rId237" Type="http://schemas.openxmlformats.org/officeDocument/2006/relationships/image" Target="../media/image1483.png"/><Relationship Id="rId402" Type="http://schemas.openxmlformats.org/officeDocument/2006/relationships/customXml" Target="../ink/ink1568.xml"/><Relationship Id="rId279" Type="http://schemas.openxmlformats.org/officeDocument/2006/relationships/image" Target="../media/image1504.png"/><Relationship Id="rId444" Type="http://schemas.openxmlformats.org/officeDocument/2006/relationships/customXml" Target="../ink/ink1589.xml"/><Relationship Id="rId43" Type="http://schemas.openxmlformats.org/officeDocument/2006/relationships/image" Target="../media/image1386.png"/><Relationship Id="rId139" Type="http://schemas.openxmlformats.org/officeDocument/2006/relationships/image" Target="../media/image1434.png"/><Relationship Id="rId290" Type="http://schemas.openxmlformats.org/officeDocument/2006/relationships/customXml" Target="../ink/ink1512.xml"/><Relationship Id="rId304" Type="http://schemas.openxmlformats.org/officeDocument/2006/relationships/customXml" Target="../ink/ink1519.xml"/><Relationship Id="rId346" Type="http://schemas.openxmlformats.org/officeDocument/2006/relationships/customXml" Target="../ink/ink1540.xml"/><Relationship Id="rId388" Type="http://schemas.openxmlformats.org/officeDocument/2006/relationships/customXml" Target="../ink/ink1561.xml"/><Relationship Id="rId85" Type="http://schemas.openxmlformats.org/officeDocument/2006/relationships/image" Target="../media/image1407.png"/><Relationship Id="rId150" Type="http://schemas.openxmlformats.org/officeDocument/2006/relationships/customXml" Target="../ink/ink1442.xml"/><Relationship Id="rId192" Type="http://schemas.openxmlformats.org/officeDocument/2006/relationships/customXml" Target="../ink/ink1463.xml"/><Relationship Id="rId206" Type="http://schemas.openxmlformats.org/officeDocument/2006/relationships/customXml" Target="../ink/ink1470.xml"/><Relationship Id="rId413" Type="http://schemas.openxmlformats.org/officeDocument/2006/relationships/image" Target="../media/image1571.png"/><Relationship Id="rId248" Type="http://schemas.openxmlformats.org/officeDocument/2006/relationships/customXml" Target="../ink/ink1491.xml"/><Relationship Id="rId455" Type="http://schemas.openxmlformats.org/officeDocument/2006/relationships/image" Target="../media/image1592.png"/><Relationship Id="rId12" Type="http://schemas.openxmlformats.org/officeDocument/2006/relationships/customXml" Target="../ink/ink1373.xml"/><Relationship Id="rId108" Type="http://schemas.openxmlformats.org/officeDocument/2006/relationships/customXml" Target="../ink/ink1421.xml"/><Relationship Id="rId315" Type="http://schemas.openxmlformats.org/officeDocument/2006/relationships/image" Target="../media/image1522.png"/><Relationship Id="rId357" Type="http://schemas.openxmlformats.org/officeDocument/2006/relationships/image" Target="../media/image1543.png"/><Relationship Id="rId54" Type="http://schemas.openxmlformats.org/officeDocument/2006/relationships/customXml" Target="../ink/ink1394.xml"/><Relationship Id="rId96" Type="http://schemas.openxmlformats.org/officeDocument/2006/relationships/customXml" Target="../ink/ink1415.xml"/><Relationship Id="rId161" Type="http://schemas.openxmlformats.org/officeDocument/2006/relationships/image" Target="../media/image1445.png"/><Relationship Id="rId217" Type="http://schemas.openxmlformats.org/officeDocument/2006/relationships/image" Target="../media/image1473.png"/><Relationship Id="rId399" Type="http://schemas.openxmlformats.org/officeDocument/2006/relationships/image" Target="../media/image1564.png"/><Relationship Id="rId259" Type="http://schemas.openxmlformats.org/officeDocument/2006/relationships/image" Target="../media/image1494.png"/><Relationship Id="rId424" Type="http://schemas.openxmlformats.org/officeDocument/2006/relationships/customXml" Target="../ink/ink1579.xml"/><Relationship Id="rId466" Type="http://schemas.openxmlformats.org/officeDocument/2006/relationships/customXml" Target="../ink/ink1600.xml"/><Relationship Id="rId23" Type="http://schemas.openxmlformats.org/officeDocument/2006/relationships/image" Target="../media/image1376.png"/><Relationship Id="rId119" Type="http://schemas.openxmlformats.org/officeDocument/2006/relationships/image" Target="../media/image1424.png"/><Relationship Id="rId270" Type="http://schemas.openxmlformats.org/officeDocument/2006/relationships/customXml" Target="../ink/ink1502.xml"/><Relationship Id="rId326" Type="http://schemas.openxmlformats.org/officeDocument/2006/relationships/customXml" Target="../ink/ink1530.xml"/><Relationship Id="rId65" Type="http://schemas.openxmlformats.org/officeDocument/2006/relationships/image" Target="../media/image1397.png"/><Relationship Id="rId130" Type="http://schemas.openxmlformats.org/officeDocument/2006/relationships/customXml" Target="../ink/ink1432.xml"/><Relationship Id="rId368" Type="http://schemas.openxmlformats.org/officeDocument/2006/relationships/customXml" Target="../ink/ink1551.xml"/><Relationship Id="rId172" Type="http://schemas.openxmlformats.org/officeDocument/2006/relationships/customXml" Target="../ink/ink1453.xml"/><Relationship Id="rId193" Type="http://schemas.openxmlformats.org/officeDocument/2006/relationships/image" Target="../media/image1461.png"/><Relationship Id="rId207" Type="http://schemas.openxmlformats.org/officeDocument/2006/relationships/image" Target="../media/image1468.png"/><Relationship Id="rId228" Type="http://schemas.openxmlformats.org/officeDocument/2006/relationships/customXml" Target="../ink/ink1481.xml"/><Relationship Id="rId249" Type="http://schemas.openxmlformats.org/officeDocument/2006/relationships/image" Target="../media/image1489.png"/><Relationship Id="rId414" Type="http://schemas.openxmlformats.org/officeDocument/2006/relationships/customXml" Target="../ink/ink1574.xml"/><Relationship Id="rId435" Type="http://schemas.openxmlformats.org/officeDocument/2006/relationships/image" Target="../media/image1582.png"/><Relationship Id="rId456" Type="http://schemas.openxmlformats.org/officeDocument/2006/relationships/customXml" Target="../ink/ink1595.xml"/><Relationship Id="rId13" Type="http://schemas.openxmlformats.org/officeDocument/2006/relationships/image" Target="../media/image1371.png"/><Relationship Id="rId109" Type="http://schemas.openxmlformats.org/officeDocument/2006/relationships/image" Target="../media/image1419.png"/><Relationship Id="rId260" Type="http://schemas.openxmlformats.org/officeDocument/2006/relationships/customXml" Target="../ink/ink1497.xml"/><Relationship Id="rId281" Type="http://schemas.openxmlformats.org/officeDocument/2006/relationships/image" Target="../media/image1505.png"/><Relationship Id="rId316" Type="http://schemas.openxmlformats.org/officeDocument/2006/relationships/customXml" Target="../ink/ink1525.xml"/><Relationship Id="rId337" Type="http://schemas.openxmlformats.org/officeDocument/2006/relationships/image" Target="../media/image1533.png"/><Relationship Id="rId34" Type="http://schemas.openxmlformats.org/officeDocument/2006/relationships/customXml" Target="../ink/ink1384.xml"/><Relationship Id="rId55" Type="http://schemas.openxmlformats.org/officeDocument/2006/relationships/image" Target="../media/image1392.png"/><Relationship Id="rId76" Type="http://schemas.openxmlformats.org/officeDocument/2006/relationships/customXml" Target="../ink/ink1405.xml"/><Relationship Id="rId97" Type="http://schemas.openxmlformats.org/officeDocument/2006/relationships/image" Target="../media/image1413.png"/><Relationship Id="rId120" Type="http://schemas.openxmlformats.org/officeDocument/2006/relationships/customXml" Target="../ink/ink1427.xml"/><Relationship Id="rId141" Type="http://schemas.openxmlformats.org/officeDocument/2006/relationships/image" Target="../media/image1435.png"/><Relationship Id="rId358" Type="http://schemas.openxmlformats.org/officeDocument/2006/relationships/customXml" Target="../ink/ink1546.xml"/><Relationship Id="rId379" Type="http://schemas.openxmlformats.org/officeDocument/2006/relationships/image" Target="../media/image1554.png"/><Relationship Id="rId7" Type="http://schemas.openxmlformats.org/officeDocument/2006/relationships/image" Target="../media/image1368.png"/><Relationship Id="rId162" Type="http://schemas.openxmlformats.org/officeDocument/2006/relationships/customXml" Target="../ink/ink1448.xml"/><Relationship Id="rId183" Type="http://schemas.openxmlformats.org/officeDocument/2006/relationships/image" Target="../media/image1456.png"/><Relationship Id="rId218" Type="http://schemas.openxmlformats.org/officeDocument/2006/relationships/customXml" Target="../ink/ink1476.xml"/><Relationship Id="rId239" Type="http://schemas.openxmlformats.org/officeDocument/2006/relationships/image" Target="../media/image1484.png"/><Relationship Id="rId390" Type="http://schemas.openxmlformats.org/officeDocument/2006/relationships/customXml" Target="../ink/ink1562.xml"/><Relationship Id="rId404" Type="http://schemas.openxmlformats.org/officeDocument/2006/relationships/customXml" Target="../ink/ink1569.xml"/><Relationship Id="rId425" Type="http://schemas.openxmlformats.org/officeDocument/2006/relationships/image" Target="../media/image1577.png"/><Relationship Id="rId446" Type="http://schemas.openxmlformats.org/officeDocument/2006/relationships/customXml" Target="../ink/ink1590.xml"/><Relationship Id="rId467" Type="http://schemas.openxmlformats.org/officeDocument/2006/relationships/image" Target="../media/image1598.png"/><Relationship Id="rId250" Type="http://schemas.openxmlformats.org/officeDocument/2006/relationships/customXml" Target="../ink/ink1492.xml"/><Relationship Id="rId271" Type="http://schemas.openxmlformats.org/officeDocument/2006/relationships/image" Target="../media/image1500.png"/><Relationship Id="rId292" Type="http://schemas.openxmlformats.org/officeDocument/2006/relationships/customXml" Target="../ink/ink1513.xml"/><Relationship Id="rId306" Type="http://schemas.openxmlformats.org/officeDocument/2006/relationships/customXml" Target="../ink/ink1520.xml"/><Relationship Id="rId24" Type="http://schemas.openxmlformats.org/officeDocument/2006/relationships/customXml" Target="../ink/ink1379.xml"/><Relationship Id="rId45" Type="http://schemas.openxmlformats.org/officeDocument/2006/relationships/image" Target="../media/image1387.png"/><Relationship Id="rId66" Type="http://schemas.openxmlformats.org/officeDocument/2006/relationships/customXml" Target="../ink/ink1400.xml"/><Relationship Id="rId87" Type="http://schemas.openxmlformats.org/officeDocument/2006/relationships/image" Target="../media/image1408.png"/><Relationship Id="rId110" Type="http://schemas.openxmlformats.org/officeDocument/2006/relationships/customXml" Target="../ink/ink1422.xml"/><Relationship Id="rId131" Type="http://schemas.openxmlformats.org/officeDocument/2006/relationships/image" Target="../media/image1430.png"/><Relationship Id="rId327" Type="http://schemas.openxmlformats.org/officeDocument/2006/relationships/image" Target="../media/image1528.png"/><Relationship Id="rId348" Type="http://schemas.openxmlformats.org/officeDocument/2006/relationships/customXml" Target="../ink/ink1541.xml"/><Relationship Id="rId369" Type="http://schemas.openxmlformats.org/officeDocument/2006/relationships/image" Target="../media/image1549.png"/><Relationship Id="rId152" Type="http://schemas.openxmlformats.org/officeDocument/2006/relationships/customXml" Target="../ink/ink1443.xml"/><Relationship Id="rId173" Type="http://schemas.openxmlformats.org/officeDocument/2006/relationships/image" Target="../media/image1451.png"/><Relationship Id="rId194" Type="http://schemas.openxmlformats.org/officeDocument/2006/relationships/customXml" Target="../ink/ink1464.xml"/><Relationship Id="rId208" Type="http://schemas.openxmlformats.org/officeDocument/2006/relationships/customXml" Target="../ink/ink1471.xml"/><Relationship Id="rId229" Type="http://schemas.openxmlformats.org/officeDocument/2006/relationships/image" Target="../media/image1479.png"/><Relationship Id="rId380" Type="http://schemas.openxmlformats.org/officeDocument/2006/relationships/customXml" Target="../ink/ink1557.xml"/><Relationship Id="rId415" Type="http://schemas.openxmlformats.org/officeDocument/2006/relationships/image" Target="../media/image1572.png"/><Relationship Id="rId436" Type="http://schemas.openxmlformats.org/officeDocument/2006/relationships/customXml" Target="../ink/ink1585.xml"/><Relationship Id="rId457" Type="http://schemas.openxmlformats.org/officeDocument/2006/relationships/image" Target="../media/image1593.png"/><Relationship Id="rId240" Type="http://schemas.openxmlformats.org/officeDocument/2006/relationships/customXml" Target="../ink/ink1487.xml"/><Relationship Id="rId261" Type="http://schemas.openxmlformats.org/officeDocument/2006/relationships/image" Target="../media/image1495.png"/><Relationship Id="rId14" Type="http://schemas.openxmlformats.org/officeDocument/2006/relationships/customXml" Target="../ink/ink1374.xml"/><Relationship Id="rId35" Type="http://schemas.openxmlformats.org/officeDocument/2006/relationships/image" Target="../media/image1382.png"/><Relationship Id="rId56" Type="http://schemas.openxmlformats.org/officeDocument/2006/relationships/customXml" Target="../ink/ink1395.xml"/><Relationship Id="rId77" Type="http://schemas.openxmlformats.org/officeDocument/2006/relationships/image" Target="../media/image1403.png"/><Relationship Id="rId100" Type="http://schemas.openxmlformats.org/officeDocument/2006/relationships/customXml" Target="../ink/ink1417.xml"/><Relationship Id="rId282" Type="http://schemas.openxmlformats.org/officeDocument/2006/relationships/customXml" Target="../ink/ink1508.xml"/><Relationship Id="rId317" Type="http://schemas.openxmlformats.org/officeDocument/2006/relationships/image" Target="../media/image1523.png"/><Relationship Id="rId338" Type="http://schemas.openxmlformats.org/officeDocument/2006/relationships/customXml" Target="../ink/ink1536.xml"/><Relationship Id="rId359" Type="http://schemas.openxmlformats.org/officeDocument/2006/relationships/image" Target="../media/image1544.png"/><Relationship Id="rId8" Type="http://schemas.openxmlformats.org/officeDocument/2006/relationships/customXml" Target="../ink/ink1371.xml"/><Relationship Id="rId98" Type="http://schemas.openxmlformats.org/officeDocument/2006/relationships/customXml" Target="../ink/ink1416.xml"/><Relationship Id="rId121" Type="http://schemas.openxmlformats.org/officeDocument/2006/relationships/image" Target="../media/image1425.png"/><Relationship Id="rId142" Type="http://schemas.openxmlformats.org/officeDocument/2006/relationships/customXml" Target="../ink/ink1438.xml"/><Relationship Id="rId163" Type="http://schemas.openxmlformats.org/officeDocument/2006/relationships/image" Target="../media/image1446.png"/><Relationship Id="rId184" Type="http://schemas.openxmlformats.org/officeDocument/2006/relationships/customXml" Target="../ink/ink1459.xml"/><Relationship Id="rId219" Type="http://schemas.openxmlformats.org/officeDocument/2006/relationships/image" Target="../media/image1474.png"/><Relationship Id="rId370" Type="http://schemas.openxmlformats.org/officeDocument/2006/relationships/customXml" Target="../ink/ink1552.xml"/><Relationship Id="rId391" Type="http://schemas.openxmlformats.org/officeDocument/2006/relationships/image" Target="../media/image1560.png"/><Relationship Id="rId405" Type="http://schemas.openxmlformats.org/officeDocument/2006/relationships/image" Target="../media/image1567.png"/><Relationship Id="rId426" Type="http://schemas.openxmlformats.org/officeDocument/2006/relationships/customXml" Target="../ink/ink1580.xml"/><Relationship Id="rId447" Type="http://schemas.openxmlformats.org/officeDocument/2006/relationships/image" Target="../media/image1588.png"/><Relationship Id="rId230" Type="http://schemas.openxmlformats.org/officeDocument/2006/relationships/customXml" Target="../ink/ink1482.xml"/><Relationship Id="rId251" Type="http://schemas.openxmlformats.org/officeDocument/2006/relationships/image" Target="../media/image1490.png"/><Relationship Id="rId468" Type="http://schemas.openxmlformats.org/officeDocument/2006/relationships/customXml" Target="../ink/ink1601.xml"/><Relationship Id="rId25" Type="http://schemas.openxmlformats.org/officeDocument/2006/relationships/image" Target="../media/image1377.png"/><Relationship Id="rId46" Type="http://schemas.openxmlformats.org/officeDocument/2006/relationships/customXml" Target="../ink/ink1390.xml"/><Relationship Id="rId67" Type="http://schemas.openxmlformats.org/officeDocument/2006/relationships/image" Target="../media/image1398.png"/><Relationship Id="rId272" Type="http://schemas.openxmlformats.org/officeDocument/2006/relationships/customXml" Target="../ink/ink1503.xml"/><Relationship Id="rId293" Type="http://schemas.openxmlformats.org/officeDocument/2006/relationships/image" Target="../media/image1511.png"/><Relationship Id="rId307" Type="http://schemas.openxmlformats.org/officeDocument/2006/relationships/image" Target="../media/image1518.png"/><Relationship Id="rId328" Type="http://schemas.openxmlformats.org/officeDocument/2006/relationships/customXml" Target="../ink/ink1531.xml"/><Relationship Id="rId349" Type="http://schemas.openxmlformats.org/officeDocument/2006/relationships/image" Target="../media/image1539.png"/><Relationship Id="rId88" Type="http://schemas.openxmlformats.org/officeDocument/2006/relationships/customXml" Target="../ink/ink1411.xml"/><Relationship Id="rId111" Type="http://schemas.openxmlformats.org/officeDocument/2006/relationships/image" Target="../media/image1420.png"/><Relationship Id="rId132" Type="http://schemas.openxmlformats.org/officeDocument/2006/relationships/customXml" Target="../ink/ink1433.xml"/><Relationship Id="rId153" Type="http://schemas.openxmlformats.org/officeDocument/2006/relationships/image" Target="../media/image1441.png"/><Relationship Id="rId174" Type="http://schemas.openxmlformats.org/officeDocument/2006/relationships/customXml" Target="../ink/ink1454.xml"/><Relationship Id="rId195" Type="http://schemas.openxmlformats.org/officeDocument/2006/relationships/image" Target="../media/image1462.png"/><Relationship Id="rId209" Type="http://schemas.openxmlformats.org/officeDocument/2006/relationships/image" Target="../media/image1469.png"/><Relationship Id="rId360" Type="http://schemas.openxmlformats.org/officeDocument/2006/relationships/customXml" Target="../ink/ink1547.xml"/><Relationship Id="rId381" Type="http://schemas.openxmlformats.org/officeDocument/2006/relationships/image" Target="../media/image1555.png"/><Relationship Id="rId416" Type="http://schemas.openxmlformats.org/officeDocument/2006/relationships/customXml" Target="../ink/ink1575.xml"/><Relationship Id="rId220" Type="http://schemas.openxmlformats.org/officeDocument/2006/relationships/customXml" Target="../ink/ink1477.xml"/><Relationship Id="rId241" Type="http://schemas.openxmlformats.org/officeDocument/2006/relationships/image" Target="../media/image1485.png"/><Relationship Id="rId437" Type="http://schemas.openxmlformats.org/officeDocument/2006/relationships/image" Target="../media/image1583.png"/><Relationship Id="rId458" Type="http://schemas.openxmlformats.org/officeDocument/2006/relationships/customXml" Target="../ink/ink1596.xml"/><Relationship Id="rId15" Type="http://schemas.openxmlformats.org/officeDocument/2006/relationships/image" Target="../media/image1372.png"/><Relationship Id="rId36" Type="http://schemas.openxmlformats.org/officeDocument/2006/relationships/customXml" Target="../ink/ink1385.xml"/><Relationship Id="rId57" Type="http://schemas.openxmlformats.org/officeDocument/2006/relationships/image" Target="../media/image1393.png"/><Relationship Id="rId262" Type="http://schemas.openxmlformats.org/officeDocument/2006/relationships/customXml" Target="../ink/ink1498.xml"/><Relationship Id="rId283" Type="http://schemas.openxmlformats.org/officeDocument/2006/relationships/image" Target="../media/image1506.png"/><Relationship Id="rId318" Type="http://schemas.openxmlformats.org/officeDocument/2006/relationships/customXml" Target="../ink/ink1526.xml"/><Relationship Id="rId339" Type="http://schemas.openxmlformats.org/officeDocument/2006/relationships/image" Target="../media/image1534.png"/><Relationship Id="rId78" Type="http://schemas.openxmlformats.org/officeDocument/2006/relationships/customXml" Target="../ink/ink1406.xml"/><Relationship Id="rId99" Type="http://schemas.openxmlformats.org/officeDocument/2006/relationships/image" Target="../media/image1414.png"/><Relationship Id="rId101" Type="http://schemas.openxmlformats.org/officeDocument/2006/relationships/image" Target="../media/image1415.png"/><Relationship Id="rId122" Type="http://schemas.openxmlformats.org/officeDocument/2006/relationships/customXml" Target="../ink/ink1428.xml"/><Relationship Id="rId143" Type="http://schemas.openxmlformats.org/officeDocument/2006/relationships/image" Target="../media/image1436.png"/><Relationship Id="rId164" Type="http://schemas.openxmlformats.org/officeDocument/2006/relationships/customXml" Target="../ink/ink1449.xml"/><Relationship Id="rId185" Type="http://schemas.openxmlformats.org/officeDocument/2006/relationships/image" Target="../media/image1457.png"/><Relationship Id="rId350" Type="http://schemas.openxmlformats.org/officeDocument/2006/relationships/customXml" Target="../ink/ink1542.xml"/><Relationship Id="rId371" Type="http://schemas.openxmlformats.org/officeDocument/2006/relationships/image" Target="../media/image1550.png"/><Relationship Id="rId406" Type="http://schemas.openxmlformats.org/officeDocument/2006/relationships/customXml" Target="../ink/ink1570.xml"/><Relationship Id="rId9" Type="http://schemas.openxmlformats.org/officeDocument/2006/relationships/image" Target="../media/image1369.png"/><Relationship Id="rId210" Type="http://schemas.openxmlformats.org/officeDocument/2006/relationships/customXml" Target="../ink/ink1472.xml"/><Relationship Id="rId392" Type="http://schemas.openxmlformats.org/officeDocument/2006/relationships/customXml" Target="../ink/ink1563.xml"/><Relationship Id="rId427" Type="http://schemas.openxmlformats.org/officeDocument/2006/relationships/image" Target="../media/image1578.png"/><Relationship Id="rId448" Type="http://schemas.openxmlformats.org/officeDocument/2006/relationships/customXml" Target="../ink/ink1591.xml"/><Relationship Id="rId469" Type="http://schemas.openxmlformats.org/officeDocument/2006/relationships/image" Target="../media/image1599.png"/><Relationship Id="rId26" Type="http://schemas.openxmlformats.org/officeDocument/2006/relationships/customXml" Target="../ink/ink1380.xml"/><Relationship Id="rId231" Type="http://schemas.openxmlformats.org/officeDocument/2006/relationships/image" Target="../media/image1480.png"/><Relationship Id="rId252" Type="http://schemas.openxmlformats.org/officeDocument/2006/relationships/customXml" Target="../ink/ink1493.xml"/><Relationship Id="rId273" Type="http://schemas.openxmlformats.org/officeDocument/2006/relationships/image" Target="../media/image1501.png"/><Relationship Id="rId294" Type="http://schemas.openxmlformats.org/officeDocument/2006/relationships/customXml" Target="../ink/ink1514.xml"/><Relationship Id="rId308" Type="http://schemas.openxmlformats.org/officeDocument/2006/relationships/customXml" Target="../ink/ink1521.xml"/><Relationship Id="rId329" Type="http://schemas.openxmlformats.org/officeDocument/2006/relationships/image" Target="../media/image1529.png"/><Relationship Id="rId47" Type="http://schemas.openxmlformats.org/officeDocument/2006/relationships/image" Target="../media/image1388.png"/><Relationship Id="rId68" Type="http://schemas.openxmlformats.org/officeDocument/2006/relationships/customXml" Target="../ink/ink1401.xml"/><Relationship Id="rId89" Type="http://schemas.openxmlformats.org/officeDocument/2006/relationships/image" Target="../media/image1409.png"/><Relationship Id="rId112" Type="http://schemas.openxmlformats.org/officeDocument/2006/relationships/customXml" Target="../ink/ink1423.xml"/><Relationship Id="rId133" Type="http://schemas.openxmlformats.org/officeDocument/2006/relationships/image" Target="../media/image1431.png"/><Relationship Id="rId154" Type="http://schemas.openxmlformats.org/officeDocument/2006/relationships/customXml" Target="../ink/ink1444.xml"/><Relationship Id="rId175" Type="http://schemas.openxmlformats.org/officeDocument/2006/relationships/image" Target="../media/image1452.png"/><Relationship Id="rId340" Type="http://schemas.openxmlformats.org/officeDocument/2006/relationships/customXml" Target="../ink/ink1537.xml"/><Relationship Id="rId361" Type="http://schemas.openxmlformats.org/officeDocument/2006/relationships/image" Target="../media/image1545.png"/><Relationship Id="rId196" Type="http://schemas.openxmlformats.org/officeDocument/2006/relationships/customXml" Target="../ink/ink1465.xml"/><Relationship Id="rId200" Type="http://schemas.openxmlformats.org/officeDocument/2006/relationships/customXml" Target="../ink/ink1467.xml"/><Relationship Id="rId382" Type="http://schemas.openxmlformats.org/officeDocument/2006/relationships/customXml" Target="../ink/ink1558.xml"/><Relationship Id="rId417" Type="http://schemas.openxmlformats.org/officeDocument/2006/relationships/image" Target="../media/image1573.png"/><Relationship Id="rId438" Type="http://schemas.openxmlformats.org/officeDocument/2006/relationships/customXml" Target="../ink/ink1586.xml"/><Relationship Id="rId459" Type="http://schemas.openxmlformats.org/officeDocument/2006/relationships/image" Target="../media/image1594.png"/><Relationship Id="rId16" Type="http://schemas.openxmlformats.org/officeDocument/2006/relationships/customXml" Target="../ink/ink1375.xml"/><Relationship Id="rId221" Type="http://schemas.openxmlformats.org/officeDocument/2006/relationships/image" Target="../media/image1475.png"/><Relationship Id="rId242" Type="http://schemas.openxmlformats.org/officeDocument/2006/relationships/customXml" Target="../ink/ink1488.xml"/><Relationship Id="rId263" Type="http://schemas.openxmlformats.org/officeDocument/2006/relationships/image" Target="../media/image1496.png"/><Relationship Id="rId284" Type="http://schemas.openxmlformats.org/officeDocument/2006/relationships/customXml" Target="../ink/ink1509.xml"/><Relationship Id="rId319" Type="http://schemas.openxmlformats.org/officeDocument/2006/relationships/image" Target="../media/image1524.png"/><Relationship Id="rId37" Type="http://schemas.openxmlformats.org/officeDocument/2006/relationships/image" Target="../media/image1383.png"/><Relationship Id="rId58" Type="http://schemas.openxmlformats.org/officeDocument/2006/relationships/customXml" Target="../ink/ink1396.xml"/><Relationship Id="rId79" Type="http://schemas.openxmlformats.org/officeDocument/2006/relationships/image" Target="../media/image1404.png"/><Relationship Id="rId102" Type="http://schemas.openxmlformats.org/officeDocument/2006/relationships/customXml" Target="../ink/ink1418.xml"/><Relationship Id="rId123" Type="http://schemas.openxmlformats.org/officeDocument/2006/relationships/image" Target="../media/image1426.png"/><Relationship Id="rId144" Type="http://schemas.openxmlformats.org/officeDocument/2006/relationships/customXml" Target="../ink/ink1439.xml"/><Relationship Id="rId330" Type="http://schemas.openxmlformats.org/officeDocument/2006/relationships/customXml" Target="../ink/ink1532.xml"/><Relationship Id="rId90" Type="http://schemas.openxmlformats.org/officeDocument/2006/relationships/customXml" Target="../ink/ink1412.xml"/><Relationship Id="rId165" Type="http://schemas.openxmlformats.org/officeDocument/2006/relationships/image" Target="../media/image1447.png"/><Relationship Id="rId186" Type="http://schemas.openxmlformats.org/officeDocument/2006/relationships/customXml" Target="../ink/ink1460.xml"/><Relationship Id="rId351" Type="http://schemas.openxmlformats.org/officeDocument/2006/relationships/image" Target="../media/image1540.png"/><Relationship Id="rId372" Type="http://schemas.openxmlformats.org/officeDocument/2006/relationships/customXml" Target="../ink/ink1553.xml"/><Relationship Id="rId393" Type="http://schemas.openxmlformats.org/officeDocument/2006/relationships/image" Target="../media/image1561.png"/><Relationship Id="rId407" Type="http://schemas.openxmlformats.org/officeDocument/2006/relationships/image" Target="../media/image1568.png"/><Relationship Id="rId428" Type="http://schemas.openxmlformats.org/officeDocument/2006/relationships/customXml" Target="../ink/ink1581.xml"/><Relationship Id="rId449" Type="http://schemas.openxmlformats.org/officeDocument/2006/relationships/image" Target="../media/image1589.png"/><Relationship Id="rId211" Type="http://schemas.openxmlformats.org/officeDocument/2006/relationships/image" Target="../media/image1470.png"/><Relationship Id="rId232" Type="http://schemas.openxmlformats.org/officeDocument/2006/relationships/customXml" Target="../ink/ink1483.xml"/><Relationship Id="rId253" Type="http://schemas.openxmlformats.org/officeDocument/2006/relationships/image" Target="../media/image1491.png"/><Relationship Id="rId274" Type="http://schemas.openxmlformats.org/officeDocument/2006/relationships/customXml" Target="../ink/ink1504.xml"/><Relationship Id="rId295" Type="http://schemas.openxmlformats.org/officeDocument/2006/relationships/image" Target="../media/image1512.png"/><Relationship Id="rId309" Type="http://schemas.openxmlformats.org/officeDocument/2006/relationships/image" Target="../media/image1519.png"/><Relationship Id="rId460" Type="http://schemas.openxmlformats.org/officeDocument/2006/relationships/customXml" Target="../ink/ink1597.xml"/><Relationship Id="rId27" Type="http://schemas.openxmlformats.org/officeDocument/2006/relationships/image" Target="../media/image1378.png"/><Relationship Id="rId48" Type="http://schemas.openxmlformats.org/officeDocument/2006/relationships/customXml" Target="../ink/ink1391.xml"/><Relationship Id="rId69" Type="http://schemas.openxmlformats.org/officeDocument/2006/relationships/image" Target="../media/image1399.png"/><Relationship Id="rId113" Type="http://schemas.openxmlformats.org/officeDocument/2006/relationships/image" Target="../media/image1421.png"/><Relationship Id="rId134" Type="http://schemas.openxmlformats.org/officeDocument/2006/relationships/customXml" Target="../ink/ink1434.xml"/><Relationship Id="rId320" Type="http://schemas.openxmlformats.org/officeDocument/2006/relationships/customXml" Target="../ink/ink1527.xml"/><Relationship Id="rId80" Type="http://schemas.openxmlformats.org/officeDocument/2006/relationships/customXml" Target="../ink/ink1407.xml"/><Relationship Id="rId155" Type="http://schemas.openxmlformats.org/officeDocument/2006/relationships/image" Target="../media/image1442.png"/><Relationship Id="rId176" Type="http://schemas.openxmlformats.org/officeDocument/2006/relationships/customXml" Target="../ink/ink1455.xml"/><Relationship Id="rId197" Type="http://schemas.openxmlformats.org/officeDocument/2006/relationships/image" Target="../media/image1463.png"/><Relationship Id="rId341" Type="http://schemas.openxmlformats.org/officeDocument/2006/relationships/image" Target="../media/image1535.png"/><Relationship Id="rId362" Type="http://schemas.openxmlformats.org/officeDocument/2006/relationships/customXml" Target="../ink/ink1548.xml"/><Relationship Id="rId383" Type="http://schemas.openxmlformats.org/officeDocument/2006/relationships/image" Target="../media/image1556.png"/><Relationship Id="rId418" Type="http://schemas.openxmlformats.org/officeDocument/2006/relationships/customXml" Target="../ink/ink1576.xml"/><Relationship Id="rId439" Type="http://schemas.openxmlformats.org/officeDocument/2006/relationships/image" Target="../media/image1584.png"/><Relationship Id="rId201" Type="http://schemas.openxmlformats.org/officeDocument/2006/relationships/image" Target="../media/image1465.png"/><Relationship Id="rId222" Type="http://schemas.openxmlformats.org/officeDocument/2006/relationships/customXml" Target="../ink/ink1478.xml"/><Relationship Id="rId243" Type="http://schemas.openxmlformats.org/officeDocument/2006/relationships/image" Target="../media/image1486.png"/><Relationship Id="rId264" Type="http://schemas.openxmlformats.org/officeDocument/2006/relationships/customXml" Target="../ink/ink1499.xml"/><Relationship Id="rId285" Type="http://schemas.openxmlformats.org/officeDocument/2006/relationships/image" Target="../media/image1507.png"/><Relationship Id="rId450" Type="http://schemas.openxmlformats.org/officeDocument/2006/relationships/customXml" Target="../ink/ink1592.xml"/><Relationship Id="rId17" Type="http://schemas.openxmlformats.org/officeDocument/2006/relationships/image" Target="../media/image1373.png"/><Relationship Id="rId38" Type="http://schemas.openxmlformats.org/officeDocument/2006/relationships/customXml" Target="../ink/ink1386.xml"/><Relationship Id="rId59" Type="http://schemas.openxmlformats.org/officeDocument/2006/relationships/image" Target="../media/image1394.png"/><Relationship Id="rId103" Type="http://schemas.openxmlformats.org/officeDocument/2006/relationships/image" Target="../media/image1416.png"/><Relationship Id="rId124" Type="http://schemas.openxmlformats.org/officeDocument/2006/relationships/customXml" Target="../ink/ink1429.xml"/><Relationship Id="rId310" Type="http://schemas.openxmlformats.org/officeDocument/2006/relationships/customXml" Target="../ink/ink1522.xml"/><Relationship Id="rId70" Type="http://schemas.openxmlformats.org/officeDocument/2006/relationships/customXml" Target="../ink/ink1402.xml"/><Relationship Id="rId91" Type="http://schemas.openxmlformats.org/officeDocument/2006/relationships/image" Target="../media/image1410.png"/><Relationship Id="rId145" Type="http://schemas.openxmlformats.org/officeDocument/2006/relationships/image" Target="../media/image1437.png"/><Relationship Id="rId166" Type="http://schemas.openxmlformats.org/officeDocument/2006/relationships/customXml" Target="../ink/ink1450.xml"/><Relationship Id="rId187" Type="http://schemas.openxmlformats.org/officeDocument/2006/relationships/image" Target="../media/image1458.png"/><Relationship Id="rId331" Type="http://schemas.openxmlformats.org/officeDocument/2006/relationships/image" Target="../media/image1530.png"/><Relationship Id="rId352" Type="http://schemas.openxmlformats.org/officeDocument/2006/relationships/customXml" Target="../ink/ink1543.xml"/><Relationship Id="rId373" Type="http://schemas.openxmlformats.org/officeDocument/2006/relationships/image" Target="../media/image1551.png"/><Relationship Id="rId394" Type="http://schemas.openxmlformats.org/officeDocument/2006/relationships/customXml" Target="../ink/ink1564.xml"/><Relationship Id="rId408" Type="http://schemas.openxmlformats.org/officeDocument/2006/relationships/customXml" Target="../ink/ink1571.xml"/><Relationship Id="rId429" Type="http://schemas.openxmlformats.org/officeDocument/2006/relationships/image" Target="../media/image157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73.xml"/><Relationship Id="rId233" Type="http://schemas.openxmlformats.org/officeDocument/2006/relationships/image" Target="../media/image1481.png"/><Relationship Id="rId254" Type="http://schemas.openxmlformats.org/officeDocument/2006/relationships/customXml" Target="../ink/ink1494.xml"/><Relationship Id="rId440" Type="http://schemas.openxmlformats.org/officeDocument/2006/relationships/customXml" Target="../ink/ink1587.xml"/><Relationship Id="rId28" Type="http://schemas.openxmlformats.org/officeDocument/2006/relationships/customXml" Target="../ink/ink1381.xml"/><Relationship Id="rId49" Type="http://schemas.openxmlformats.org/officeDocument/2006/relationships/image" Target="../media/image1389.png"/><Relationship Id="rId114" Type="http://schemas.openxmlformats.org/officeDocument/2006/relationships/customXml" Target="../ink/ink1424.xml"/><Relationship Id="rId275" Type="http://schemas.openxmlformats.org/officeDocument/2006/relationships/image" Target="../media/image1502.png"/><Relationship Id="rId296" Type="http://schemas.openxmlformats.org/officeDocument/2006/relationships/customXml" Target="../ink/ink1515.xml"/><Relationship Id="rId300" Type="http://schemas.openxmlformats.org/officeDocument/2006/relationships/customXml" Target="../ink/ink1517.xml"/><Relationship Id="rId461" Type="http://schemas.openxmlformats.org/officeDocument/2006/relationships/image" Target="../media/image1595.png"/><Relationship Id="rId60" Type="http://schemas.openxmlformats.org/officeDocument/2006/relationships/customXml" Target="../ink/ink1397.xml"/><Relationship Id="rId81" Type="http://schemas.openxmlformats.org/officeDocument/2006/relationships/image" Target="../media/image1405.png"/><Relationship Id="rId135" Type="http://schemas.openxmlformats.org/officeDocument/2006/relationships/image" Target="../media/image1432.png"/><Relationship Id="rId156" Type="http://schemas.openxmlformats.org/officeDocument/2006/relationships/customXml" Target="../ink/ink1445.xml"/><Relationship Id="rId177" Type="http://schemas.openxmlformats.org/officeDocument/2006/relationships/image" Target="../media/image1453.png"/><Relationship Id="rId198" Type="http://schemas.openxmlformats.org/officeDocument/2006/relationships/customXml" Target="../ink/ink1466.xml"/><Relationship Id="rId321" Type="http://schemas.openxmlformats.org/officeDocument/2006/relationships/image" Target="../media/image1525.png"/><Relationship Id="rId342" Type="http://schemas.openxmlformats.org/officeDocument/2006/relationships/customXml" Target="../ink/ink1538.xml"/><Relationship Id="rId363" Type="http://schemas.openxmlformats.org/officeDocument/2006/relationships/image" Target="../media/image1546.png"/><Relationship Id="rId384" Type="http://schemas.openxmlformats.org/officeDocument/2006/relationships/customXml" Target="../ink/ink1559.xml"/><Relationship Id="rId419" Type="http://schemas.openxmlformats.org/officeDocument/2006/relationships/image" Target="../media/image1574.png"/><Relationship Id="rId202" Type="http://schemas.openxmlformats.org/officeDocument/2006/relationships/customXml" Target="../ink/ink1468.xml"/><Relationship Id="rId223" Type="http://schemas.openxmlformats.org/officeDocument/2006/relationships/image" Target="../media/image1476.png"/><Relationship Id="rId244" Type="http://schemas.openxmlformats.org/officeDocument/2006/relationships/customXml" Target="../ink/ink1489.xml"/><Relationship Id="rId430" Type="http://schemas.openxmlformats.org/officeDocument/2006/relationships/customXml" Target="../ink/ink1582.xml"/><Relationship Id="rId18" Type="http://schemas.openxmlformats.org/officeDocument/2006/relationships/customXml" Target="../ink/ink1376.xml"/><Relationship Id="rId39" Type="http://schemas.openxmlformats.org/officeDocument/2006/relationships/image" Target="../media/image1384.png"/><Relationship Id="rId265" Type="http://schemas.openxmlformats.org/officeDocument/2006/relationships/image" Target="../media/image1497.png"/><Relationship Id="rId286" Type="http://schemas.openxmlformats.org/officeDocument/2006/relationships/customXml" Target="../ink/ink1510.xml"/><Relationship Id="rId451" Type="http://schemas.openxmlformats.org/officeDocument/2006/relationships/image" Target="../media/image1590.png"/><Relationship Id="rId50" Type="http://schemas.openxmlformats.org/officeDocument/2006/relationships/customXml" Target="../ink/ink1392.xml"/><Relationship Id="rId104" Type="http://schemas.openxmlformats.org/officeDocument/2006/relationships/customXml" Target="../ink/ink1419.xml"/><Relationship Id="rId125" Type="http://schemas.openxmlformats.org/officeDocument/2006/relationships/image" Target="../media/image1427.png"/><Relationship Id="rId146" Type="http://schemas.openxmlformats.org/officeDocument/2006/relationships/customXml" Target="../ink/ink1440.xml"/><Relationship Id="rId167" Type="http://schemas.openxmlformats.org/officeDocument/2006/relationships/image" Target="../media/image1448.png"/><Relationship Id="rId188" Type="http://schemas.openxmlformats.org/officeDocument/2006/relationships/customXml" Target="../ink/ink1461.xml"/><Relationship Id="rId311" Type="http://schemas.openxmlformats.org/officeDocument/2006/relationships/image" Target="../media/image1520.png"/><Relationship Id="rId332" Type="http://schemas.openxmlformats.org/officeDocument/2006/relationships/customXml" Target="../ink/ink1533.xml"/><Relationship Id="rId353" Type="http://schemas.openxmlformats.org/officeDocument/2006/relationships/image" Target="../media/image1541.png"/><Relationship Id="rId374" Type="http://schemas.openxmlformats.org/officeDocument/2006/relationships/customXml" Target="../ink/ink1554.xml"/><Relationship Id="rId395" Type="http://schemas.openxmlformats.org/officeDocument/2006/relationships/image" Target="../media/image1562.png"/><Relationship Id="rId409" Type="http://schemas.openxmlformats.org/officeDocument/2006/relationships/image" Target="../media/image1569.png"/><Relationship Id="rId71" Type="http://schemas.openxmlformats.org/officeDocument/2006/relationships/image" Target="../media/image1400.png"/><Relationship Id="rId92" Type="http://schemas.openxmlformats.org/officeDocument/2006/relationships/customXml" Target="../ink/ink1413.xml"/><Relationship Id="rId213" Type="http://schemas.openxmlformats.org/officeDocument/2006/relationships/image" Target="../media/image1471.png"/><Relationship Id="rId234" Type="http://schemas.openxmlformats.org/officeDocument/2006/relationships/customXml" Target="../ink/ink1484.xml"/><Relationship Id="rId420" Type="http://schemas.openxmlformats.org/officeDocument/2006/relationships/customXml" Target="../ink/ink1577.xml"/><Relationship Id="rId2" Type="http://schemas.openxmlformats.org/officeDocument/2006/relationships/customXml" Target="../ink/ink1368.xml"/><Relationship Id="rId29" Type="http://schemas.openxmlformats.org/officeDocument/2006/relationships/image" Target="../media/image1379.png"/><Relationship Id="rId255" Type="http://schemas.openxmlformats.org/officeDocument/2006/relationships/image" Target="../media/image1492.png"/><Relationship Id="rId276" Type="http://schemas.openxmlformats.org/officeDocument/2006/relationships/customXml" Target="../ink/ink1505.xml"/><Relationship Id="rId297" Type="http://schemas.openxmlformats.org/officeDocument/2006/relationships/image" Target="../media/image1513.png"/><Relationship Id="rId441" Type="http://schemas.openxmlformats.org/officeDocument/2006/relationships/image" Target="../media/image1585.png"/><Relationship Id="rId462" Type="http://schemas.openxmlformats.org/officeDocument/2006/relationships/customXml" Target="../ink/ink1598.xml"/><Relationship Id="rId40" Type="http://schemas.openxmlformats.org/officeDocument/2006/relationships/customXml" Target="../ink/ink1387.xml"/><Relationship Id="rId115" Type="http://schemas.openxmlformats.org/officeDocument/2006/relationships/image" Target="../media/image1422.png"/><Relationship Id="rId136" Type="http://schemas.openxmlformats.org/officeDocument/2006/relationships/customXml" Target="../ink/ink1435.xml"/><Relationship Id="rId157" Type="http://schemas.openxmlformats.org/officeDocument/2006/relationships/image" Target="../media/image1443.png"/><Relationship Id="rId178" Type="http://schemas.openxmlformats.org/officeDocument/2006/relationships/customXml" Target="../ink/ink1456.xml"/><Relationship Id="rId301" Type="http://schemas.openxmlformats.org/officeDocument/2006/relationships/image" Target="../media/image1515.png"/><Relationship Id="rId322" Type="http://schemas.openxmlformats.org/officeDocument/2006/relationships/customXml" Target="../ink/ink1528.xml"/><Relationship Id="rId343" Type="http://schemas.openxmlformats.org/officeDocument/2006/relationships/image" Target="../media/image1536.png"/><Relationship Id="rId364" Type="http://schemas.openxmlformats.org/officeDocument/2006/relationships/customXml" Target="../ink/ink1549.xml"/><Relationship Id="rId61" Type="http://schemas.openxmlformats.org/officeDocument/2006/relationships/image" Target="../media/image1395.png"/><Relationship Id="rId82" Type="http://schemas.openxmlformats.org/officeDocument/2006/relationships/customXml" Target="../ink/ink1408.xml"/><Relationship Id="rId199" Type="http://schemas.openxmlformats.org/officeDocument/2006/relationships/image" Target="../media/image1464.png"/><Relationship Id="rId203" Type="http://schemas.openxmlformats.org/officeDocument/2006/relationships/image" Target="../media/image1466.png"/><Relationship Id="rId385" Type="http://schemas.openxmlformats.org/officeDocument/2006/relationships/image" Target="../media/image1557.png"/><Relationship Id="rId19" Type="http://schemas.openxmlformats.org/officeDocument/2006/relationships/image" Target="../media/image1374.png"/><Relationship Id="rId224" Type="http://schemas.openxmlformats.org/officeDocument/2006/relationships/customXml" Target="../ink/ink1479.xml"/><Relationship Id="rId245" Type="http://schemas.openxmlformats.org/officeDocument/2006/relationships/image" Target="../media/image1487.png"/><Relationship Id="rId266" Type="http://schemas.openxmlformats.org/officeDocument/2006/relationships/customXml" Target="../ink/ink1500.xml"/><Relationship Id="rId287" Type="http://schemas.openxmlformats.org/officeDocument/2006/relationships/image" Target="../media/image1508.png"/><Relationship Id="rId410" Type="http://schemas.openxmlformats.org/officeDocument/2006/relationships/customXml" Target="../ink/ink1572.xml"/><Relationship Id="rId431" Type="http://schemas.openxmlformats.org/officeDocument/2006/relationships/image" Target="../media/image1580.png"/><Relationship Id="rId452" Type="http://schemas.openxmlformats.org/officeDocument/2006/relationships/customXml" Target="../ink/ink1593.xml"/><Relationship Id="rId30" Type="http://schemas.openxmlformats.org/officeDocument/2006/relationships/customXml" Target="../ink/ink1382.xml"/><Relationship Id="rId105" Type="http://schemas.openxmlformats.org/officeDocument/2006/relationships/image" Target="../media/image1417.png"/><Relationship Id="rId126" Type="http://schemas.openxmlformats.org/officeDocument/2006/relationships/customXml" Target="../ink/ink1430.xml"/><Relationship Id="rId147" Type="http://schemas.openxmlformats.org/officeDocument/2006/relationships/image" Target="../media/image1438.png"/><Relationship Id="rId168" Type="http://schemas.openxmlformats.org/officeDocument/2006/relationships/customXml" Target="../ink/ink1451.xml"/><Relationship Id="rId312" Type="http://schemas.openxmlformats.org/officeDocument/2006/relationships/customXml" Target="../ink/ink1523.xml"/><Relationship Id="rId333" Type="http://schemas.openxmlformats.org/officeDocument/2006/relationships/image" Target="../media/image1531.png"/><Relationship Id="rId354" Type="http://schemas.openxmlformats.org/officeDocument/2006/relationships/customXml" Target="../ink/ink1544.xml"/><Relationship Id="rId51" Type="http://schemas.openxmlformats.org/officeDocument/2006/relationships/image" Target="../media/image1390.png"/><Relationship Id="rId72" Type="http://schemas.openxmlformats.org/officeDocument/2006/relationships/customXml" Target="../ink/ink1403.xml"/><Relationship Id="rId93" Type="http://schemas.openxmlformats.org/officeDocument/2006/relationships/image" Target="../media/image1411.png"/><Relationship Id="rId189" Type="http://schemas.openxmlformats.org/officeDocument/2006/relationships/image" Target="../media/image1459.png"/><Relationship Id="rId375" Type="http://schemas.openxmlformats.org/officeDocument/2006/relationships/image" Target="../media/image1552.png"/><Relationship Id="rId396" Type="http://schemas.openxmlformats.org/officeDocument/2006/relationships/customXml" Target="../ink/ink1565.xml"/><Relationship Id="rId3" Type="http://schemas.openxmlformats.org/officeDocument/2006/relationships/image" Target="../media/image1366.png"/><Relationship Id="rId214" Type="http://schemas.openxmlformats.org/officeDocument/2006/relationships/customXml" Target="../ink/ink1474.xml"/><Relationship Id="rId235" Type="http://schemas.openxmlformats.org/officeDocument/2006/relationships/image" Target="../media/image1482.png"/><Relationship Id="rId256" Type="http://schemas.openxmlformats.org/officeDocument/2006/relationships/customXml" Target="../ink/ink1495.xml"/><Relationship Id="rId277" Type="http://schemas.openxmlformats.org/officeDocument/2006/relationships/image" Target="../media/image1503.png"/><Relationship Id="rId298" Type="http://schemas.openxmlformats.org/officeDocument/2006/relationships/customXml" Target="../ink/ink1516.xml"/><Relationship Id="rId400" Type="http://schemas.openxmlformats.org/officeDocument/2006/relationships/customXml" Target="../ink/ink1567.xml"/><Relationship Id="rId421" Type="http://schemas.openxmlformats.org/officeDocument/2006/relationships/image" Target="../media/image1575.png"/><Relationship Id="rId442" Type="http://schemas.openxmlformats.org/officeDocument/2006/relationships/customXml" Target="../ink/ink1588.xml"/><Relationship Id="rId463" Type="http://schemas.openxmlformats.org/officeDocument/2006/relationships/image" Target="../media/image1596.png"/><Relationship Id="rId116" Type="http://schemas.openxmlformats.org/officeDocument/2006/relationships/customXml" Target="../ink/ink1425.xml"/><Relationship Id="rId137" Type="http://schemas.openxmlformats.org/officeDocument/2006/relationships/image" Target="../media/image1433.png"/><Relationship Id="rId158" Type="http://schemas.openxmlformats.org/officeDocument/2006/relationships/customXml" Target="../ink/ink1446.xml"/><Relationship Id="rId302" Type="http://schemas.openxmlformats.org/officeDocument/2006/relationships/customXml" Target="../ink/ink1518.xml"/><Relationship Id="rId323" Type="http://schemas.openxmlformats.org/officeDocument/2006/relationships/image" Target="../media/image1526.png"/><Relationship Id="rId344" Type="http://schemas.openxmlformats.org/officeDocument/2006/relationships/customXml" Target="../ink/ink1539.xml"/><Relationship Id="rId20" Type="http://schemas.openxmlformats.org/officeDocument/2006/relationships/customXml" Target="../ink/ink1377.xml"/><Relationship Id="rId41" Type="http://schemas.openxmlformats.org/officeDocument/2006/relationships/image" Target="../media/image1385.png"/><Relationship Id="rId62" Type="http://schemas.openxmlformats.org/officeDocument/2006/relationships/customXml" Target="../ink/ink1398.xml"/><Relationship Id="rId83" Type="http://schemas.openxmlformats.org/officeDocument/2006/relationships/image" Target="../media/image1406.png"/><Relationship Id="rId179" Type="http://schemas.openxmlformats.org/officeDocument/2006/relationships/image" Target="../media/image1454.png"/><Relationship Id="rId365" Type="http://schemas.openxmlformats.org/officeDocument/2006/relationships/image" Target="../media/image1547.png"/><Relationship Id="rId386" Type="http://schemas.openxmlformats.org/officeDocument/2006/relationships/customXml" Target="../ink/ink1560.xml"/><Relationship Id="rId190" Type="http://schemas.openxmlformats.org/officeDocument/2006/relationships/customXml" Target="../ink/ink1462.xml"/><Relationship Id="rId204" Type="http://schemas.openxmlformats.org/officeDocument/2006/relationships/customXml" Target="../ink/ink1469.xml"/><Relationship Id="rId225" Type="http://schemas.openxmlformats.org/officeDocument/2006/relationships/image" Target="../media/image1477.png"/><Relationship Id="rId246" Type="http://schemas.openxmlformats.org/officeDocument/2006/relationships/customXml" Target="../ink/ink1490.xml"/><Relationship Id="rId267" Type="http://schemas.openxmlformats.org/officeDocument/2006/relationships/image" Target="../media/image1498.png"/><Relationship Id="rId288" Type="http://schemas.openxmlformats.org/officeDocument/2006/relationships/customXml" Target="../ink/ink1511.xml"/><Relationship Id="rId411" Type="http://schemas.openxmlformats.org/officeDocument/2006/relationships/image" Target="../media/image1570.png"/><Relationship Id="rId432" Type="http://schemas.openxmlformats.org/officeDocument/2006/relationships/customXml" Target="../ink/ink1583.xml"/><Relationship Id="rId453" Type="http://schemas.openxmlformats.org/officeDocument/2006/relationships/image" Target="../media/image1591.png"/><Relationship Id="rId106" Type="http://schemas.openxmlformats.org/officeDocument/2006/relationships/customXml" Target="../ink/ink1420.xml"/><Relationship Id="rId127" Type="http://schemas.openxmlformats.org/officeDocument/2006/relationships/image" Target="../media/image1428.png"/><Relationship Id="rId313" Type="http://schemas.openxmlformats.org/officeDocument/2006/relationships/image" Target="../media/image1521.png"/><Relationship Id="rId10" Type="http://schemas.openxmlformats.org/officeDocument/2006/relationships/customXml" Target="../ink/ink1372.xml"/><Relationship Id="rId31" Type="http://schemas.openxmlformats.org/officeDocument/2006/relationships/image" Target="../media/image1380.png"/><Relationship Id="rId52" Type="http://schemas.openxmlformats.org/officeDocument/2006/relationships/customXml" Target="../ink/ink1393.xml"/><Relationship Id="rId73" Type="http://schemas.openxmlformats.org/officeDocument/2006/relationships/image" Target="../media/image1401.png"/><Relationship Id="rId94" Type="http://schemas.openxmlformats.org/officeDocument/2006/relationships/customXml" Target="../ink/ink1414.xml"/><Relationship Id="rId148" Type="http://schemas.openxmlformats.org/officeDocument/2006/relationships/customXml" Target="../ink/ink1441.xml"/><Relationship Id="rId169" Type="http://schemas.openxmlformats.org/officeDocument/2006/relationships/image" Target="../media/image1449.png"/><Relationship Id="rId334" Type="http://schemas.openxmlformats.org/officeDocument/2006/relationships/customXml" Target="../ink/ink1534.xml"/><Relationship Id="rId355" Type="http://schemas.openxmlformats.org/officeDocument/2006/relationships/image" Target="../media/image1542.png"/><Relationship Id="rId376" Type="http://schemas.openxmlformats.org/officeDocument/2006/relationships/customXml" Target="../ink/ink1555.xml"/><Relationship Id="rId397" Type="http://schemas.openxmlformats.org/officeDocument/2006/relationships/image" Target="../media/image1563.png"/><Relationship Id="rId4" Type="http://schemas.openxmlformats.org/officeDocument/2006/relationships/customXml" Target="../ink/ink1369.xml"/><Relationship Id="rId180" Type="http://schemas.openxmlformats.org/officeDocument/2006/relationships/customXml" Target="../ink/ink1457.xml"/><Relationship Id="rId215" Type="http://schemas.openxmlformats.org/officeDocument/2006/relationships/image" Target="../media/image1472.png"/><Relationship Id="rId236" Type="http://schemas.openxmlformats.org/officeDocument/2006/relationships/customXml" Target="../ink/ink1485.xml"/><Relationship Id="rId257" Type="http://schemas.openxmlformats.org/officeDocument/2006/relationships/image" Target="../media/image1493.png"/><Relationship Id="rId278" Type="http://schemas.openxmlformats.org/officeDocument/2006/relationships/customXml" Target="../ink/ink1506.xml"/><Relationship Id="rId401" Type="http://schemas.openxmlformats.org/officeDocument/2006/relationships/image" Target="../media/image1565.png"/><Relationship Id="rId422" Type="http://schemas.openxmlformats.org/officeDocument/2006/relationships/customXml" Target="../ink/ink1578.xml"/><Relationship Id="rId443" Type="http://schemas.openxmlformats.org/officeDocument/2006/relationships/image" Target="../media/image1586.png"/><Relationship Id="rId464" Type="http://schemas.openxmlformats.org/officeDocument/2006/relationships/customXml" Target="../ink/ink1599.xml"/><Relationship Id="rId303" Type="http://schemas.openxmlformats.org/officeDocument/2006/relationships/image" Target="../media/image1516.png"/><Relationship Id="rId42" Type="http://schemas.openxmlformats.org/officeDocument/2006/relationships/customXml" Target="../ink/ink1388.xml"/><Relationship Id="rId84" Type="http://schemas.openxmlformats.org/officeDocument/2006/relationships/customXml" Target="../ink/ink1409.xml"/><Relationship Id="rId138" Type="http://schemas.openxmlformats.org/officeDocument/2006/relationships/customXml" Target="../ink/ink1436.xml"/><Relationship Id="rId345" Type="http://schemas.openxmlformats.org/officeDocument/2006/relationships/image" Target="../media/image1537.png"/><Relationship Id="rId387" Type="http://schemas.openxmlformats.org/officeDocument/2006/relationships/image" Target="../media/image1558.png"/><Relationship Id="rId191" Type="http://schemas.openxmlformats.org/officeDocument/2006/relationships/image" Target="../media/image1460.png"/><Relationship Id="rId205" Type="http://schemas.openxmlformats.org/officeDocument/2006/relationships/image" Target="../media/image1467.png"/><Relationship Id="rId247" Type="http://schemas.openxmlformats.org/officeDocument/2006/relationships/image" Target="../media/image1488.png"/><Relationship Id="rId412" Type="http://schemas.openxmlformats.org/officeDocument/2006/relationships/customXml" Target="../ink/ink1573.xml"/><Relationship Id="rId107" Type="http://schemas.openxmlformats.org/officeDocument/2006/relationships/image" Target="../media/image1418.png"/><Relationship Id="rId289" Type="http://schemas.openxmlformats.org/officeDocument/2006/relationships/image" Target="../media/image1509.png"/><Relationship Id="rId454" Type="http://schemas.openxmlformats.org/officeDocument/2006/relationships/customXml" Target="../ink/ink1594.xml"/><Relationship Id="rId11" Type="http://schemas.openxmlformats.org/officeDocument/2006/relationships/image" Target="../media/image1370.png"/><Relationship Id="rId53" Type="http://schemas.openxmlformats.org/officeDocument/2006/relationships/image" Target="../media/image1391.png"/><Relationship Id="rId149" Type="http://schemas.openxmlformats.org/officeDocument/2006/relationships/image" Target="../media/image1439.png"/><Relationship Id="rId314" Type="http://schemas.openxmlformats.org/officeDocument/2006/relationships/customXml" Target="../ink/ink1524.xml"/><Relationship Id="rId356" Type="http://schemas.openxmlformats.org/officeDocument/2006/relationships/customXml" Target="../ink/ink1545.xml"/><Relationship Id="rId398" Type="http://schemas.openxmlformats.org/officeDocument/2006/relationships/customXml" Target="../ink/ink1566.xml"/><Relationship Id="rId95" Type="http://schemas.openxmlformats.org/officeDocument/2006/relationships/image" Target="../media/image1412.png"/><Relationship Id="rId160" Type="http://schemas.openxmlformats.org/officeDocument/2006/relationships/customXml" Target="../ink/ink1447.xml"/><Relationship Id="rId216" Type="http://schemas.openxmlformats.org/officeDocument/2006/relationships/customXml" Target="../ink/ink1475.xml"/><Relationship Id="rId423" Type="http://schemas.openxmlformats.org/officeDocument/2006/relationships/image" Target="../media/image1576.png"/><Relationship Id="rId258" Type="http://schemas.openxmlformats.org/officeDocument/2006/relationships/customXml" Target="../ink/ink1496.xml"/><Relationship Id="rId465" Type="http://schemas.openxmlformats.org/officeDocument/2006/relationships/image" Target="../media/image1597.png"/><Relationship Id="rId22" Type="http://schemas.openxmlformats.org/officeDocument/2006/relationships/customXml" Target="../ink/ink1378.xml"/><Relationship Id="rId64" Type="http://schemas.openxmlformats.org/officeDocument/2006/relationships/customXml" Target="../ink/ink1399.xml"/><Relationship Id="rId118" Type="http://schemas.openxmlformats.org/officeDocument/2006/relationships/customXml" Target="../ink/ink1426.xml"/><Relationship Id="rId325" Type="http://schemas.openxmlformats.org/officeDocument/2006/relationships/image" Target="../media/image1527.png"/><Relationship Id="rId367" Type="http://schemas.openxmlformats.org/officeDocument/2006/relationships/image" Target="../media/image1548.png"/><Relationship Id="rId171" Type="http://schemas.openxmlformats.org/officeDocument/2006/relationships/image" Target="../media/image1450.png"/><Relationship Id="rId227" Type="http://schemas.openxmlformats.org/officeDocument/2006/relationships/image" Target="../media/image1478.png"/><Relationship Id="rId269" Type="http://schemas.openxmlformats.org/officeDocument/2006/relationships/image" Target="../media/image1499.png"/><Relationship Id="rId434" Type="http://schemas.openxmlformats.org/officeDocument/2006/relationships/customXml" Target="../ink/ink1584.xml"/><Relationship Id="rId33" Type="http://schemas.openxmlformats.org/officeDocument/2006/relationships/image" Target="../media/image1381.png"/><Relationship Id="rId129" Type="http://schemas.openxmlformats.org/officeDocument/2006/relationships/image" Target="../media/image1429.png"/><Relationship Id="rId280" Type="http://schemas.openxmlformats.org/officeDocument/2006/relationships/customXml" Target="../ink/ink1507.xml"/><Relationship Id="rId336" Type="http://schemas.openxmlformats.org/officeDocument/2006/relationships/customXml" Target="../ink/ink1535.xml"/><Relationship Id="rId75" Type="http://schemas.openxmlformats.org/officeDocument/2006/relationships/image" Target="../media/image1402.png"/><Relationship Id="rId140" Type="http://schemas.openxmlformats.org/officeDocument/2006/relationships/customXml" Target="../ink/ink1437.xml"/><Relationship Id="rId182" Type="http://schemas.openxmlformats.org/officeDocument/2006/relationships/customXml" Target="../ink/ink1458.xml"/><Relationship Id="rId378" Type="http://schemas.openxmlformats.org/officeDocument/2006/relationships/customXml" Target="../ink/ink1556.xml"/><Relationship Id="rId403" Type="http://schemas.openxmlformats.org/officeDocument/2006/relationships/image" Target="../media/image1566.png"/><Relationship Id="rId6" Type="http://schemas.openxmlformats.org/officeDocument/2006/relationships/customXml" Target="../ink/ink1370.xml"/><Relationship Id="rId238" Type="http://schemas.openxmlformats.org/officeDocument/2006/relationships/customXml" Target="../ink/ink1486.xml"/><Relationship Id="rId445" Type="http://schemas.openxmlformats.org/officeDocument/2006/relationships/image" Target="../media/image1587.png"/><Relationship Id="rId291" Type="http://schemas.openxmlformats.org/officeDocument/2006/relationships/image" Target="../media/image1510.png"/><Relationship Id="rId305" Type="http://schemas.openxmlformats.org/officeDocument/2006/relationships/image" Target="../media/image1517.png"/><Relationship Id="rId347" Type="http://schemas.openxmlformats.org/officeDocument/2006/relationships/image" Target="../media/image1538.png"/><Relationship Id="rId44" Type="http://schemas.openxmlformats.org/officeDocument/2006/relationships/customXml" Target="../ink/ink1389.xml"/><Relationship Id="rId86" Type="http://schemas.openxmlformats.org/officeDocument/2006/relationships/customXml" Target="../ink/ink1410.xml"/><Relationship Id="rId151" Type="http://schemas.openxmlformats.org/officeDocument/2006/relationships/image" Target="../media/image1440.png"/><Relationship Id="rId389" Type="http://schemas.openxmlformats.org/officeDocument/2006/relationships/image" Target="../media/image1559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2.png"/><Relationship Id="rId161" Type="http://schemas.openxmlformats.org/officeDocument/2006/relationships/image" Target="../media/image80.png"/><Relationship Id="rId166" Type="http://schemas.openxmlformats.org/officeDocument/2006/relationships/customXml" Target="../ink/ink83.xml"/><Relationship Id="rId182" Type="http://schemas.openxmlformats.org/officeDocument/2006/relationships/customXml" Target="../ink/ink91.xml"/><Relationship Id="rId187" Type="http://schemas.openxmlformats.org/officeDocument/2006/relationships/image" Target="../media/image93.png"/><Relationship Id="rId217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38" Type="http://schemas.openxmlformats.org/officeDocument/2006/relationships/customXml" Target="../ink/ink119.xml"/><Relationship Id="rId254" Type="http://schemas.openxmlformats.org/officeDocument/2006/relationships/customXml" Target="../ink/ink127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151" Type="http://schemas.openxmlformats.org/officeDocument/2006/relationships/image" Target="../media/image75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2" Type="http://schemas.openxmlformats.org/officeDocument/2006/relationships/customXml" Target="../ink/ink101.xml"/><Relationship Id="rId207" Type="http://schemas.openxmlformats.org/officeDocument/2006/relationships/image" Target="../media/image103.png"/><Relationship Id="rId223" Type="http://schemas.openxmlformats.org/officeDocument/2006/relationships/image" Target="../media/image111.png"/><Relationship Id="rId228" Type="http://schemas.openxmlformats.org/officeDocument/2006/relationships/customXml" Target="../ink/ink114.xml"/><Relationship Id="rId244" Type="http://schemas.openxmlformats.org/officeDocument/2006/relationships/customXml" Target="../ink/ink122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3" Type="http://schemas.openxmlformats.org/officeDocument/2006/relationships/image" Target="../media/image106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1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0" Type="http://schemas.openxmlformats.org/officeDocument/2006/relationships/customXml" Target="../ink/ink125.xml"/><Relationship Id="rId255" Type="http://schemas.openxmlformats.org/officeDocument/2006/relationships/image" Target="../media/image127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6.png"/><Relationship Id="rId299" Type="http://schemas.openxmlformats.org/officeDocument/2006/relationships/image" Target="../media/image277.png"/><Relationship Id="rId21" Type="http://schemas.openxmlformats.org/officeDocument/2006/relationships/image" Target="../media/image138.png"/><Relationship Id="rId63" Type="http://schemas.openxmlformats.org/officeDocument/2006/relationships/image" Target="../media/image159.png"/><Relationship Id="rId159" Type="http://schemas.openxmlformats.org/officeDocument/2006/relationships/image" Target="../media/image207.png"/><Relationship Id="rId324" Type="http://schemas.openxmlformats.org/officeDocument/2006/relationships/customXml" Target="../ink/ink290.xml"/><Relationship Id="rId366" Type="http://schemas.openxmlformats.org/officeDocument/2006/relationships/customXml" Target="../ink/ink311.xml"/><Relationship Id="rId170" Type="http://schemas.openxmlformats.org/officeDocument/2006/relationships/customXml" Target="../ink/ink213.xml"/><Relationship Id="rId226" Type="http://schemas.openxmlformats.org/officeDocument/2006/relationships/customXml" Target="../ink/ink241.xml"/><Relationship Id="rId433" Type="http://schemas.openxmlformats.org/officeDocument/2006/relationships/image" Target="../media/image344.png"/><Relationship Id="rId268" Type="http://schemas.openxmlformats.org/officeDocument/2006/relationships/customXml" Target="../ink/ink262.xml"/><Relationship Id="rId475" Type="http://schemas.openxmlformats.org/officeDocument/2006/relationships/image" Target="../media/image365.png"/><Relationship Id="rId32" Type="http://schemas.openxmlformats.org/officeDocument/2006/relationships/customXml" Target="../ink/ink144.xml"/><Relationship Id="rId74" Type="http://schemas.openxmlformats.org/officeDocument/2006/relationships/customXml" Target="../ink/ink165.xml"/><Relationship Id="rId128" Type="http://schemas.openxmlformats.org/officeDocument/2006/relationships/customXml" Target="../ink/ink192.xml"/><Relationship Id="rId335" Type="http://schemas.openxmlformats.org/officeDocument/2006/relationships/image" Target="../media/image295.png"/><Relationship Id="rId377" Type="http://schemas.openxmlformats.org/officeDocument/2006/relationships/image" Target="../media/image316.png"/><Relationship Id="rId500" Type="http://schemas.openxmlformats.org/officeDocument/2006/relationships/customXml" Target="../ink/ink378.xml"/><Relationship Id="rId5" Type="http://schemas.openxmlformats.org/officeDocument/2006/relationships/image" Target="../media/image130.png"/><Relationship Id="rId181" Type="http://schemas.openxmlformats.org/officeDocument/2006/relationships/image" Target="../media/image218.png"/><Relationship Id="rId237" Type="http://schemas.openxmlformats.org/officeDocument/2006/relationships/image" Target="../media/image246.png"/><Relationship Id="rId402" Type="http://schemas.openxmlformats.org/officeDocument/2006/relationships/customXml" Target="../ink/ink329.xml"/><Relationship Id="rId279" Type="http://schemas.openxmlformats.org/officeDocument/2006/relationships/image" Target="../media/image267.png"/><Relationship Id="rId444" Type="http://schemas.openxmlformats.org/officeDocument/2006/relationships/customXml" Target="../ink/ink350.xml"/><Relationship Id="rId486" Type="http://schemas.openxmlformats.org/officeDocument/2006/relationships/customXml" Target="../ink/ink371.xml"/><Relationship Id="rId43" Type="http://schemas.openxmlformats.org/officeDocument/2006/relationships/image" Target="../media/image149.png"/><Relationship Id="rId139" Type="http://schemas.openxmlformats.org/officeDocument/2006/relationships/image" Target="../media/image197.png"/><Relationship Id="rId290" Type="http://schemas.openxmlformats.org/officeDocument/2006/relationships/customXml" Target="../ink/ink273.xml"/><Relationship Id="rId304" Type="http://schemas.openxmlformats.org/officeDocument/2006/relationships/customXml" Target="../ink/ink280.xml"/><Relationship Id="rId346" Type="http://schemas.openxmlformats.org/officeDocument/2006/relationships/customXml" Target="../ink/ink301.xml"/><Relationship Id="rId388" Type="http://schemas.openxmlformats.org/officeDocument/2006/relationships/customXml" Target="../ink/ink322.xml"/><Relationship Id="rId85" Type="http://schemas.openxmlformats.org/officeDocument/2006/relationships/image" Target="../media/image170.png"/><Relationship Id="rId150" Type="http://schemas.openxmlformats.org/officeDocument/2006/relationships/customXml" Target="../ink/ink203.xml"/><Relationship Id="rId192" Type="http://schemas.openxmlformats.org/officeDocument/2006/relationships/customXml" Target="../ink/ink224.xml"/><Relationship Id="rId206" Type="http://schemas.openxmlformats.org/officeDocument/2006/relationships/customXml" Target="../ink/ink231.xml"/><Relationship Id="rId413" Type="http://schemas.openxmlformats.org/officeDocument/2006/relationships/image" Target="../media/image334.png"/><Relationship Id="rId248" Type="http://schemas.openxmlformats.org/officeDocument/2006/relationships/customXml" Target="../ink/ink252.xml"/><Relationship Id="rId455" Type="http://schemas.openxmlformats.org/officeDocument/2006/relationships/image" Target="../media/image355.png"/><Relationship Id="rId497" Type="http://schemas.openxmlformats.org/officeDocument/2006/relationships/image" Target="../media/image376.png"/><Relationship Id="rId12" Type="http://schemas.openxmlformats.org/officeDocument/2006/relationships/customXml" Target="../ink/ink134.xml"/><Relationship Id="rId108" Type="http://schemas.openxmlformats.org/officeDocument/2006/relationships/customXml" Target="../ink/ink182.xml"/><Relationship Id="rId315" Type="http://schemas.openxmlformats.org/officeDocument/2006/relationships/image" Target="../media/image285.png"/><Relationship Id="rId357" Type="http://schemas.openxmlformats.org/officeDocument/2006/relationships/image" Target="../media/image306.png"/><Relationship Id="rId54" Type="http://schemas.openxmlformats.org/officeDocument/2006/relationships/customXml" Target="../ink/ink155.xml"/><Relationship Id="rId96" Type="http://schemas.openxmlformats.org/officeDocument/2006/relationships/customXml" Target="../ink/ink176.xml"/><Relationship Id="rId161" Type="http://schemas.openxmlformats.org/officeDocument/2006/relationships/image" Target="../media/image208.png"/><Relationship Id="rId217" Type="http://schemas.openxmlformats.org/officeDocument/2006/relationships/image" Target="../media/image236.png"/><Relationship Id="rId399" Type="http://schemas.openxmlformats.org/officeDocument/2006/relationships/image" Target="../media/image327.png"/><Relationship Id="rId259" Type="http://schemas.openxmlformats.org/officeDocument/2006/relationships/image" Target="../media/image257.png"/><Relationship Id="rId424" Type="http://schemas.openxmlformats.org/officeDocument/2006/relationships/customXml" Target="../ink/ink340.xml"/><Relationship Id="rId466" Type="http://schemas.openxmlformats.org/officeDocument/2006/relationships/customXml" Target="../ink/ink361.xml"/><Relationship Id="rId23" Type="http://schemas.openxmlformats.org/officeDocument/2006/relationships/image" Target="../media/image139.png"/><Relationship Id="rId119" Type="http://schemas.openxmlformats.org/officeDocument/2006/relationships/image" Target="../media/image187.png"/><Relationship Id="rId270" Type="http://schemas.openxmlformats.org/officeDocument/2006/relationships/customXml" Target="../ink/ink263.xml"/><Relationship Id="rId326" Type="http://schemas.openxmlformats.org/officeDocument/2006/relationships/customXml" Target="../ink/ink291.xml"/><Relationship Id="rId65" Type="http://schemas.openxmlformats.org/officeDocument/2006/relationships/image" Target="../media/image160.png"/><Relationship Id="rId130" Type="http://schemas.openxmlformats.org/officeDocument/2006/relationships/customXml" Target="../ink/ink193.xml"/><Relationship Id="rId368" Type="http://schemas.openxmlformats.org/officeDocument/2006/relationships/customXml" Target="../ink/ink312.xml"/><Relationship Id="rId172" Type="http://schemas.openxmlformats.org/officeDocument/2006/relationships/customXml" Target="../ink/ink214.xml"/><Relationship Id="rId228" Type="http://schemas.openxmlformats.org/officeDocument/2006/relationships/customXml" Target="../ink/ink242.xml"/><Relationship Id="rId435" Type="http://schemas.openxmlformats.org/officeDocument/2006/relationships/image" Target="../media/image345.png"/><Relationship Id="rId477" Type="http://schemas.openxmlformats.org/officeDocument/2006/relationships/image" Target="../media/image366.png"/><Relationship Id="rId281" Type="http://schemas.openxmlformats.org/officeDocument/2006/relationships/image" Target="../media/image268.png"/><Relationship Id="rId337" Type="http://schemas.openxmlformats.org/officeDocument/2006/relationships/image" Target="../media/image296.png"/><Relationship Id="rId502" Type="http://schemas.openxmlformats.org/officeDocument/2006/relationships/customXml" Target="../ink/ink379.xml"/><Relationship Id="rId34" Type="http://schemas.openxmlformats.org/officeDocument/2006/relationships/customXml" Target="../ink/ink145.xml"/><Relationship Id="rId76" Type="http://schemas.openxmlformats.org/officeDocument/2006/relationships/customXml" Target="../ink/ink166.xml"/><Relationship Id="rId141" Type="http://schemas.openxmlformats.org/officeDocument/2006/relationships/image" Target="../media/image198.png"/><Relationship Id="rId379" Type="http://schemas.openxmlformats.org/officeDocument/2006/relationships/image" Target="../media/image317.png"/><Relationship Id="rId7" Type="http://schemas.openxmlformats.org/officeDocument/2006/relationships/image" Target="../media/image131.png"/><Relationship Id="rId183" Type="http://schemas.openxmlformats.org/officeDocument/2006/relationships/image" Target="../media/image219.png"/><Relationship Id="rId239" Type="http://schemas.openxmlformats.org/officeDocument/2006/relationships/image" Target="../media/image247.png"/><Relationship Id="rId390" Type="http://schemas.openxmlformats.org/officeDocument/2006/relationships/customXml" Target="../ink/ink323.xml"/><Relationship Id="rId404" Type="http://schemas.openxmlformats.org/officeDocument/2006/relationships/customXml" Target="../ink/ink330.xml"/><Relationship Id="rId446" Type="http://schemas.openxmlformats.org/officeDocument/2006/relationships/customXml" Target="../ink/ink351.xml"/><Relationship Id="rId250" Type="http://schemas.openxmlformats.org/officeDocument/2006/relationships/customXml" Target="../ink/ink253.xml"/><Relationship Id="rId292" Type="http://schemas.openxmlformats.org/officeDocument/2006/relationships/customXml" Target="../ink/ink274.xml"/><Relationship Id="rId306" Type="http://schemas.openxmlformats.org/officeDocument/2006/relationships/customXml" Target="../ink/ink281.xml"/><Relationship Id="rId488" Type="http://schemas.openxmlformats.org/officeDocument/2006/relationships/customXml" Target="../ink/ink372.xml"/><Relationship Id="rId24" Type="http://schemas.openxmlformats.org/officeDocument/2006/relationships/customXml" Target="../ink/ink140.xml"/><Relationship Id="rId45" Type="http://schemas.openxmlformats.org/officeDocument/2006/relationships/image" Target="../media/image150.png"/><Relationship Id="rId66" Type="http://schemas.openxmlformats.org/officeDocument/2006/relationships/customXml" Target="../ink/ink161.xml"/><Relationship Id="rId87" Type="http://schemas.openxmlformats.org/officeDocument/2006/relationships/image" Target="../media/image171.png"/><Relationship Id="rId110" Type="http://schemas.openxmlformats.org/officeDocument/2006/relationships/customXml" Target="../ink/ink183.xml"/><Relationship Id="rId131" Type="http://schemas.openxmlformats.org/officeDocument/2006/relationships/image" Target="../media/image193.png"/><Relationship Id="rId327" Type="http://schemas.openxmlformats.org/officeDocument/2006/relationships/image" Target="../media/image291.png"/><Relationship Id="rId348" Type="http://schemas.openxmlformats.org/officeDocument/2006/relationships/customXml" Target="../ink/ink302.xml"/><Relationship Id="rId369" Type="http://schemas.openxmlformats.org/officeDocument/2006/relationships/image" Target="../media/image312.png"/><Relationship Id="rId152" Type="http://schemas.openxmlformats.org/officeDocument/2006/relationships/customXml" Target="../ink/ink204.xml"/><Relationship Id="rId173" Type="http://schemas.openxmlformats.org/officeDocument/2006/relationships/image" Target="../media/image214.png"/><Relationship Id="rId194" Type="http://schemas.openxmlformats.org/officeDocument/2006/relationships/customXml" Target="../ink/ink225.xml"/><Relationship Id="rId208" Type="http://schemas.openxmlformats.org/officeDocument/2006/relationships/customXml" Target="../ink/ink232.xml"/><Relationship Id="rId229" Type="http://schemas.openxmlformats.org/officeDocument/2006/relationships/image" Target="../media/image242.png"/><Relationship Id="rId380" Type="http://schemas.openxmlformats.org/officeDocument/2006/relationships/customXml" Target="../ink/ink318.xml"/><Relationship Id="rId415" Type="http://schemas.openxmlformats.org/officeDocument/2006/relationships/image" Target="../media/image335.png"/><Relationship Id="rId436" Type="http://schemas.openxmlformats.org/officeDocument/2006/relationships/customXml" Target="../ink/ink346.xml"/><Relationship Id="rId457" Type="http://schemas.openxmlformats.org/officeDocument/2006/relationships/image" Target="../media/image356.png"/><Relationship Id="rId240" Type="http://schemas.openxmlformats.org/officeDocument/2006/relationships/customXml" Target="../ink/ink248.xml"/><Relationship Id="rId261" Type="http://schemas.openxmlformats.org/officeDocument/2006/relationships/image" Target="../media/image258.png"/><Relationship Id="rId478" Type="http://schemas.openxmlformats.org/officeDocument/2006/relationships/customXml" Target="../ink/ink367.xml"/><Relationship Id="rId499" Type="http://schemas.openxmlformats.org/officeDocument/2006/relationships/image" Target="../media/image377.png"/><Relationship Id="rId14" Type="http://schemas.openxmlformats.org/officeDocument/2006/relationships/customXml" Target="../ink/ink135.xml"/><Relationship Id="rId35" Type="http://schemas.openxmlformats.org/officeDocument/2006/relationships/image" Target="../media/image145.png"/><Relationship Id="rId56" Type="http://schemas.openxmlformats.org/officeDocument/2006/relationships/customXml" Target="../ink/ink156.xml"/><Relationship Id="rId77" Type="http://schemas.openxmlformats.org/officeDocument/2006/relationships/image" Target="../media/image166.png"/><Relationship Id="rId100" Type="http://schemas.openxmlformats.org/officeDocument/2006/relationships/customXml" Target="../ink/ink178.xml"/><Relationship Id="rId282" Type="http://schemas.openxmlformats.org/officeDocument/2006/relationships/customXml" Target="../ink/ink269.xml"/><Relationship Id="rId317" Type="http://schemas.openxmlformats.org/officeDocument/2006/relationships/image" Target="../media/image286.png"/><Relationship Id="rId338" Type="http://schemas.openxmlformats.org/officeDocument/2006/relationships/customXml" Target="../ink/ink297.xml"/><Relationship Id="rId359" Type="http://schemas.openxmlformats.org/officeDocument/2006/relationships/image" Target="../media/image307.png"/><Relationship Id="rId503" Type="http://schemas.openxmlformats.org/officeDocument/2006/relationships/image" Target="../media/image379.png"/><Relationship Id="rId8" Type="http://schemas.openxmlformats.org/officeDocument/2006/relationships/customXml" Target="../ink/ink132.xml"/><Relationship Id="rId98" Type="http://schemas.openxmlformats.org/officeDocument/2006/relationships/customXml" Target="../ink/ink177.xml"/><Relationship Id="rId121" Type="http://schemas.openxmlformats.org/officeDocument/2006/relationships/image" Target="../media/image188.png"/><Relationship Id="rId142" Type="http://schemas.openxmlformats.org/officeDocument/2006/relationships/customXml" Target="../ink/ink199.xml"/><Relationship Id="rId163" Type="http://schemas.openxmlformats.org/officeDocument/2006/relationships/image" Target="../media/image209.png"/><Relationship Id="rId184" Type="http://schemas.openxmlformats.org/officeDocument/2006/relationships/customXml" Target="../ink/ink220.xml"/><Relationship Id="rId219" Type="http://schemas.openxmlformats.org/officeDocument/2006/relationships/image" Target="../media/image237.png"/><Relationship Id="rId370" Type="http://schemas.openxmlformats.org/officeDocument/2006/relationships/customXml" Target="../ink/ink313.xml"/><Relationship Id="rId391" Type="http://schemas.openxmlformats.org/officeDocument/2006/relationships/image" Target="../media/image323.png"/><Relationship Id="rId405" Type="http://schemas.openxmlformats.org/officeDocument/2006/relationships/image" Target="../media/image330.png"/><Relationship Id="rId426" Type="http://schemas.openxmlformats.org/officeDocument/2006/relationships/customXml" Target="../ink/ink341.xml"/><Relationship Id="rId447" Type="http://schemas.openxmlformats.org/officeDocument/2006/relationships/image" Target="../media/image351.png"/><Relationship Id="rId230" Type="http://schemas.openxmlformats.org/officeDocument/2006/relationships/customXml" Target="../ink/ink243.xml"/><Relationship Id="rId251" Type="http://schemas.openxmlformats.org/officeDocument/2006/relationships/image" Target="../media/image253.png"/><Relationship Id="rId468" Type="http://schemas.openxmlformats.org/officeDocument/2006/relationships/customXml" Target="../ink/ink362.xml"/><Relationship Id="rId489" Type="http://schemas.openxmlformats.org/officeDocument/2006/relationships/image" Target="../media/image372.png"/><Relationship Id="rId25" Type="http://schemas.openxmlformats.org/officeDocument/2006/relationships/image" Target="../media/image140.png"/><Relationship Id="rId46" Type="http://schemas.openxmlformats.org/officeDocument/2006/relationships/customXml" Target="../ink/ink151.xml"/><Relationship Id="rId67" Type="http://schemas.openxmlformats.org/officeDocument/2006/relationships/image" Target="../media/image161.png"/><Relationship Id="rId272" Type="http://schemas.openxmlformats.org/officeDocument/2006/relationships/customXml" Target="../ink/ink264.xml"/><Relationship Id="rId293" Type="http://schemas.openxmlformats.org/officeDocument/2006/relationships/image" Target="../media/image274.png"/><Relationship Id="rId307" Type="http://schemas.openxmlformats.org/officeDocument/2006/relationships/image" Target="../media/image281.png"/><Relationship Id="rId328" Type="http://schemas.openxmlformats.org/officeDocument/2006/relationships/customXml" Target="../ink/ink292.xml"/><Relationship Id="rId349" Type="http://schemas.openxmlformats.org/officeDocument/2006/relationships/image" Target="../media/image302.png"/><Relationship Id="rId88" Type="http://schemas.openxmlformats.org/officeDocument/2006/relationships/customXml" Target="../ink/ink172.xml"/><Relationship Id="rId111" Type="http://schemas.openxmlformats.org/officeDocument/2006/relationships/image" Target="../media/image183.png"/><Relationship Id="rId132" Type="http://schemas.openxmlformats.org/officeDocument/2006/relationships/customXml" Target="../ink/ink194.xml"/><Relationship Id="rId153" Type="http://schemas.openxmlformats.org/officeDocument/2006/relationships/image" Target="../media/image204.png"/><Relationship Id="rId174" Type="http://schemas.openxmlformats.org/officeDocument/2006/relationships/customXml" Target="../ink/ink215.xml"/><Relationship Id="rId195" Type="http://schemas.openxmlformats.org/officeDocument/2006/relationships/image" Target="../media/image225.png"/><Relationship Id="rId209" Type="http://schemas.openxmlformats.org/officeDocument/2006/relationships/image" Target="../media/image232.png"/><Relationship Id="rId360" Type="http://schemas.openxmlformats.org/officeDocument/2006/relationships/customXml" Target="../ink/ink308.xml"/><Relationship Id="rId381" Type="http://schemas.openxmlformats.org/officeDocument/2006/relationships/image" Target="../media/image318.png"/><Relationship Id="rId416" Type="http://schemas.openxmlformats.org/officeDocument/2006/relationships/customXml" Target="../ink/ink336.xml"/><Relationship Id="rId220" Type="http://schemas.openxmlformats.org/officeDocument/2006/relationships/customXml" Target="../ink/ink238.xml"/><Relationship Id="rId241" Type="http://schemas.openxmlformats.org/officeDocument/2006/relationships/image" Target="../media/image248.png"/><Relationship Id="rId437" Type="http://schemas.openxmlformats.org/officeDocument/2006/relationships/image" Target="../media/image346.png"/><Relationship Id="rId458" Type="http://schemas.openxmlformats.org/officeDocument/2006/relationships/customXml" Target="../ink/ink357.xml"/><Relationship Id="rId479" Type="http://schemas.openxmlformats.org/officeDocument/2006/relationships/image" Target="../media/image367.png"/><Relationship Id="rId15" Type="http://schemas.openxmlformats.org/officeDocument/2006/relationships/image" Target="../media/image135.png"/><Relationship Id="rId36" Type="http://schemas.openxmlformats.org/officeDocument/2006/relationships/customXml" Target="../ink/ink146.xml"/><Relationship Id="rId57" Type="http://schemas.openxmlformats.org/officeDocument/2006/relationships/image" Target="../media/image156.png"/><Relationship Id="rId262" Type="http://schemas.openxmlformats.org/officeDocument/2006/relationships/customXml" Target="../ink/ink259.xml"/><Relationship Id="rId283" Type="http://schemas.openxmlformats.org/officeDocument/2006/relationships/image" Target="../media/image269.png"/><Relationship Id="rId318" Type="http://schemas.openxmlformats.org/officeDocument/2006/relationships/customXml" Target="../ink/ink287.xml"/><Relationship Id="rId339" Type="http://schemas.openxmlformats.org/officeDocument/2006/relationships/image" Target="../media/image297.png"/><Relationship Id="rId490" Type="http://schemas.openxmlformats.org/officeDocument/2006/relationships/customXml" Target="../ink/ink373.xml"/><Relationship Id="rId78" Type="http://schemas.openxmlformats.org/officeDocument/2006/relationships/customXml" Target="../ink/ink167.xml"/><Relationship Id="rId99" Type="http://schemas.openxmlformats.org/officeDocument/2006/relationships/image" Target="../media/image177.png"/><Relationship Id="rId101" Type="http://schemas.openxmlformats.org/officeDocument/2006/relationships/image" Target="../media/image178.png"/><Relationship Id="rId122" Type="http://schemas.openxmlformats.org/officeDocument/2006/relationships/customXml" Target="../ink/ink189.xml"/><Relationship Id="rId143" Type="http://schemas.openxmlformats.org/officeDocument/2006/relationships/image" Target="../media/image199.png"/><Relationship Id="rId164" Type="http://schemas.openxmlformats.org/officeDocument/2006/relationships/customXml" Target="../ink/ink210.xml"/><Relationship Id="rId185" Type="http://schemas.openxmlformats.org/officeDocument/2006/relationships/image" Target="../media/image220.png"/><Relationship Id="rId350" Type="http://schemas.openxmlformats.org/officeDocument/2006/relationships/customXml" Target="../ink/ink303.xml"/><Relationship Id="rId371" Type="http://schemas.openxmlformats.org/officeDocument/2006/relationships/image" Target="../media/image313.png"/><Relationship Id="rId406" Type="http://schemas.openxmlformats.org/officeDocument/2006/relationships/customXml" Target="../ink/ink331.xml"/><Relationship Id="rId9" Type="http://schemas.openxmlformats.org/officeDocument/2006/relationships/image" Target="../media/image132.png"/><Relationship Id="rId210" Type="http://schemas.openxmlformats.org/officeDocument/2006/relationships/customXml" Target="../ink/ink233.xml"/><Relationship Id="rId392" Type="http://schemas.openxmlformats.org/officeDocument/2006/relationships/customXml" Target="../ink/ink324.xml"/><Relationship Id="rId427" Type="http://schemas.openxmlformats.org/officeDocument/2006/relationships/image" Target="../media/image341.png"/><Relationship Id="rId448" Type="http://schemas.openxmlformats.org/officeDocument/2006/relationships/customXml" Target="../ink/ink352.xml"/><Relationship Id="rId469" Type="http://schemas.openxmlformats.org/officeDocument/2006/relationships/image" Target="../media/image362.png"/><Relationship Id="rId26" Type="http://schemas.openxmlformats.org/officeDocument/2006/relationships/customXml" Target="../ink/ink141.xml"/><Relationship Id="rId231" Type="http://schemas.openxmlformats.org/officeDocument/2006/relationships/image" Target="../media/image243.png"/><Relationship Id="rId252" Type="http://schemas.openxmlformats.org/officeDocument/2006/relationships/customXml" Target="../ink/ink254.xml"/><Relationship Id="rId273" Type="http://schemas.openxmlformats.org/officeDocument/2006/relationships/image" Target="../media/image264.png"/><Relationship Id="rId294" Type="http://schemas.openxmlformats.org/officeDocument/2006/relationships/customXml" Target="../ink/ink275.xml"/><Relationship Id="rId308" Type="http://schemas.openxmlformats.org/officeDocument/2006/relationships/customXml" Target="../ink/ink282.xml"/><Relationship Id="rId329" Type="http://schemas.openxmlformats.org/officeDocument/2006/relationships/image" Target="../media/image292.png"/><Relationship Id="rId480" Type="http://schemas.openxmlformats.org/officeDocument/2006/relationships/customXml" Target="../ink/ink368.xml"/><Relationship Id="rId47" Type="http://schemas.openxmlformats.org/officeDocument/2006/relationships/image" Target="../media/image151.png"/><Relationship Id="rId68" Type="http://schemas.openxmlformats.org/officeDocument/2006/relationships/customXml" Target="../ink/ink162.xml"/><Relationship Id="rId89" Type="http://schemas.openxmlformats.org/officeDocument/2006/relationships/image" Target="../media/image172.png"/><Relationship Id="rId112" Type="http://schemas.openxmlformats.org/officeDocument/2006/relationships/customXml" Target="../ink/ink184.xml"/><Relationship Id="rId133" Type="http://schemas.openxmlformats.org/officeDocument/2006/relationships/image" Target="../media/image194.png"/><Relationship Id="rId154" Type="http://schemas.openxmlformats.org/officeDocument/2006/relationships/customXml" Target="../ink/ink205.xml"/><Relationship Id="rId175" Type="http://schemas.openxmlformats.org/officeDocument/2006/relationships/image" Target="../media/image215.png"/><Relationship Id="rId340" Type="http://schemas.openxmlformats.org/officeDocument/2006/relationships/customXml" Target="../ink/ink298.xml"/><Relationship Id="rId361" Type="http://schemas.openxmlformats.org/officeDocument/2006/relationships/image" Target="../media/image308.png"/><Relationship Id="rId196" Type="http://schemas.openxmlformats.org/officeDocument/2006/relationships/customXml" Target="../ink/ink226.xml"/><Relationship Id="rId200" Type="http://schemas.openxmlformats.org/officeDocument/2006/relationships/customXml" Target="../ink/ink228.xml"/><Relationship Id="rId382" Type="http://schemas.openxmlformats.org/officeDocument/2006/relationships/customXml" Target="../ink/ink319.xml"/><Relationship Id="rId417" Type="http://schemas.openxmlformats.org/officeDocument/2006/relationships/image" Target="../media/image336.png"/><Relationship Id="rId438" Type="http://schemas.openxmlformats.org/officeDocument/2006/relationships/customXml" Target="../ink/ink347.xml"/><Relationship Id="rId459" Type="http://schemas.openxmlformats.org/officeDocument/2006/relationships/image" Target="../media/image357.png"/><Relationship Id="rId16" Type="http://schemas.openxmlformats.org/officeDocument/2006/relationships/customXml" Target="../ink/ink136.xml"/><Relationship Id="rId221" Type="http://schemas.openxmlformats.org/officeDocument/2006/relationships/image" Target="../media/image238.png"/><Relationship Id="rId242" Type="http://schemas.openxmlformats.org/officeDocument/2006/relationships/customXml" Target="../ink/ink249.xml"/><Relationship Id="rId263" Type="http://schemas.openxmlformats.org/officeDocument/2006/relationships/image" Target="../media/image259.png"/><Relationship Id="rId284" Type="http://schemas.openxmlformats.org/officeDocument/2006/relationships/customXml" Target="../ink/ink270.xml"/><Relationship Id="rId319" Type="http://schemas.openxmlformats.org/officeDocument/2006/relationships/image" Target="../media/image287.png"/><Relationship Id="rId470" Type="http://schemas.openxmlformats.org/officeDocument/2006/relationships/customXml" Target="../ink/ink363.xml"/><Relationship Id="rId491" Type="http://schemas.openxmlformats.org/officeDocument/2006/relationships/image" Target="../media/image373.png"/><Relationship Id="rId37" Type="http://schemas.openxmlformats.org/officeDocument/2006/relationships/image" Target="../media/image146.png"/><Relationship Id="rId58" Type="http://schemas.openxmlformats.org/officeDocument/2006/relationships/customXml" Target="../ink/ink157.xml"/><Relationship Id="rId79" Type="http://schemas.openxmlformats.org/officeDocument/2006/relationships/image" Target="../media/image167.png"/><Relationship Id="rId102" Type="http://schemas.openxmlformats.org/officeDocument/2006/relationships/customXml" Target="../ink/ink179.xml"/><Relationship Id="rId123" Type="http://schemas.openxmlformats.org/officeDocument/2006/relationships/image" Target="../media/image189.png"/><Relationship Id="rId144" Type="http://schemas.openxmlformats.org/officeDocument/2006/relationships/customXml" Target="../ink/ink200.xml"/><Relationship Id="rId330" Type="http://schemas.openxmlformats.org/officeDocument/2006/relationships/customXml" Target="../ink/ink293.xml"/><Relationship Id="rId90" Type="http://schemas.openxmlformats.org/officeDocument/2006/relationships/customXml" Target="../ink/ink173.xml"/><Relationship Id="rId165" Type="http://schemas.openxmlformats.org/officeDocument/2006/relationships/image" Target="../media/image210.png"/><Relationship Id="rId186" Type="http://schemas.openxmlformats.org/officeDocument/2006/relationships/customXml" Target="../ink/ink221.xml"/><Relationship Id="rId351" Type="http://schemas.openxmlformats.org/officeDocument/2006/relationships/image" Target="../media/image303.png"/><Relationship Id="rId372" Type="http://schemas.openxmlformats.org/officeDocument/2006/relationships/customXml" Target="../ink/ink314.xml"/><Relationship Id="rId393" Type="http://schemas.openxmlformats.org/officeDocument/2006/relationships/image" Target="../media/image324.png"/><Relationship Id="rId407" Type="http://schemas.openxmlformats.org/officeDocument/2006/relationships/image" Target="../media/image331.png"/><Relationship Id="rId428" Type="http://schemas.openxmlformats.org/officeDocument/2006/relationships/customXml" Target="../ink/ink342.xml"/><Relationship Id="rId449" Type="http://schemas.openxmlformats.org/officeDocument/2006/relationships/image" Target="../media/image352.png"/><Relationship Id="rId211" Type="http://schemas.openxmlformats.org/officeDocument/2006/relationships/image" Target="../media/image233.png"/><Relationship Id="rId232" Type="http://schemas.openxmlformats.org/officeDocument/2006/relationships/customXml" Target="../ink/ink244.xml"/><Relationship Id="rId253" Type="http://schemas.openxmlformats.org/officeDocument/2006/relationships/image" Target="../media/image254.png"/><Relationship Id="rId274" Type="http://schemas.openxmlformats.org/officeDocument/2006/relationships/customXml" Target="../ink/ink265.xml"/><Relationship Id="rId295" Type="http://schemas.openxmlformats.org/officeDocument/2006/relationships/image" Target="../media/image275.png"/><Relationship Id="rId309" Type="http://schemas.openxmlformats.org/officeDocument/2006/relationships/image" Target="../media/image282.png"/><Relationship Id="rId460" Type="http://schemas.openxmlformats.org/officeDocument/2006/relationships/customXml" Target="../ink/ink358.xml"/><Relationship Id="rId481" Type="http://schemas.openxmlformats.org/officeDocument/2006/relationships/image" Target="../media/image368.png"/><Relationship Id="rId27" Type="http://schemas.openxmlformats.org/officeDocument/2006/relationships/image" Target="../media/image141.png"/><Relationship Id="rId48" Type="http://schemas.openxmlformats.org/officeDocument/2006/relationships/customXml" Target="../ink/ink152.xml"/><Relationship Id="rId69" Type="http://schemas.openxmlformats.org/officeDocument/2006/relationships/image" Target="../media/image162.png"/><Relationship Id="rId113" Type="http://schemas.openxmlformats.org/officeDocument/2006/relationships/image" Target="../media/image184.png"/><Relationship Id="rId134" Type="http://schemas.openxmlformats.org/officeDocument/2006/relationships/customXml" Target="../ink/ink195.xml"/><Relationship Id="rId320" Type="http://schemas.openxmlformats.org/officeDocument/2006/relationships/customXml" Target="../ink/ink288.xml"/><Relationship Id="rId80" Type="http://schemas.openxmlformats.org/officeDocument/2006/relationships/customXml" Target="../ink/ink168.xml"/><Relationship Id="rId155" Type="http://schemas.openxmlformats.org/officeDocument/2006/relationships/image" Target="../media/image205.png"/><Relationship Id="rId176" Type="http://schemas.openxmlformats.org/officeDocument/2006/relationships/customXml" Target="../ink/ink216.xml"/><Relationship Id="rId197" Type="http://schemas.openxmlformats.org/officeDocument/2006/relationships/image" Target="../media/image226.png"/><Relationship Id="rId341" Type="http://schemas.openxmlformats.org/officeDocument/2006/relationships/image" Target="../media/image298.png"/><Relationship Id="rId362" Type="http://schemas.openxmlformats.org/officeDocument/2006/relationships/customXml" Target="../ink/ink309.xml"/><Relationship Id="rId383" Type="http://schemas.openxmlformats.org/officeDocument/2006/relationships/image" Target="../media/image319.png"/><Relationship Id="rId418" Type="http://schemas.openxmlformats.org/officeDocument/2006/relationships/customXml" Target="../ink/ink337.xml"/><Relationship Id="rId439" Type="http://schemas.openxmlformats.org/officeDocument/2006/relationships/image" Target="../media/image347.png"/><Relationship Id="rId201" Type="http://schemas.openxmlformats.org/officeDocument/2006/relationships/image" Target="../media/image228.png"/><Relationship Id="rId222" Type="http://schemas.openxmlformats.org/officeDocument/2006/relationships/customXml" Target="../ink/ink239.xml"/><Relationship Id="rId243" Type="http://schemas.openxmlformats.org/officeDocument/2006/relationships/image" Target="../media/image249.png"/><Relationship Id="rId264" Type="http://schemas.openxmlformats.org/officeDocument/2006/relationships/customXml" Target="../ink/ink260.xml"/><Relationship Id="rId285" Type="http://schemas.openxmlformats.org/officeDocument/2006/relationships/image" Target="../media/image270.png"/><Relationship Id="rId450" Type="http://schemas.openxmlformats.org/officeDocument/2006/relationships/customXml" Target="../ink/ink353.xml"/><Relationship Id="rId471" Type="http://schemas.openxmlformats.org/officeDocument/2006/relationships/image" Target="../media/image363.png"/><Relationship Id="rId17" Type="http://schemas.openxmlformats.org/officeDocument/2006/relationships/image" Target="../media/image136.png"/><Relationship Id="rId38" Type="http://schemas.openxmlformats.org/officeDocument/2006/relationships/customXml" Target="../ink/ink147.xml"/><Relationship Id="rId59" Type="http://schemas.openxmlformats.org/officeDocument/2006/relationships/image" Target="../media/image157.png"/><Relationship Id="rId103" Type="http://schemas.openxmlformats.org/officeDocument/2006/relationships/image" Target="../media/image179.png"/><Relationship Id="rId124" Type="http://schemas.openxmlformats.org/officeDocument/2006/relationships/customXml" Target="../ink/ink190.xml"/><Relationship Id="rId310" Type="http://schemas.openxmlformats.org/officeDocument/2006/relationships/customXml" Target="../ink/ink283.xml"/><Relationship Id="rId492" Type="http://schemas.openxmlformats.org/officeDocument/2006/relationships/customXml" Target="../ink/ink374.xml"/><Relationship Id="rId70" Type="http://schemas.openxmlformats.org/officeDocument/2006/relationships/customXml" Target="../ink/ink163.xml"/><Relationship Id="rId91" Type="http://schemas.openxmlformats.org/officeDocument/2006/relationships/image" Target="../media/image173.png"/><Relationship Id="rId145" Type="http://schemas.openxmlformats.org/officeDocument/2006/relationships/image" Target="../media/image200.png"/><Relationship Id="rId166" Type="http://schemas.openxmlformats.org/officeDocument/2006/relationships/customXml" Target="../ink/ink211.xml"/><Relationship Id="rId187" Type="http://schemas.openxmlformats.org/officeDocument/2006/relationships/image" Target="../media/image221.png"/><Relationship Id="rId331" Type="http://schemas.openxmlformats.org/officeDocument/2006/relationships/image" Target="../media/image293.png"/><Relationship Id="rId352" Type="http://schemas.openxmlformats.org/officeDocument/2006/relationships/customXml" Target="../ink/ink304.xml"/><Relationship Id="rId373" Type="http://schemas.openxmlformats.org/officeDocument/2006/relationships/image" Target="../media/image314.png"/><Relationship Id="rId394" Type="http://schemas.openxmlformats.org/officeDocument/2006/relationships/customXml" Target="../ink/ink325.xml"/><Relationship Id="rId408" Type="http://schemas.openxmlformats.org/officeDocument/2006/relationships/customXml" Target="../ink/ink332.xml"/><Relationship Id="rId429" Type="http://schemas.openxmlformats.org/officeDocument/2006/relationships/image" Target="../media/image34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4.xml"/><Relationship Id="rId233" Type="http://schemas.openxmlformats.org/officeDocument/2006/relationships/image" Target="../media/image244.png"/><Relationship Id="rId254" Type="http://schemas.openxmlformats.org/officeDocument/2006/relationships/customXml" Target="../ink/ink255.xml"/><Relationship Id="rId440" Type="http://schemas.openxmlformats.org/officeDocument/2006/relationships/customXml" Target="../ink/ink348.xml"/><Relationship Id="rId28" Type="http://schemas.openxmlformats.org/officeDocument/2006/relationships/customXml" Target="../ink/ink142.xml"/><Relationship Id="rId49" Type="http://schemas.openxmlformats.org/officeDocument/2006/relationships/image" Target="../media/image152.png"/><Relationship Id="rId114" Type="http://schemas.openxmlformats.org/officeDocument/2006/relationships/customXml" Target="../ink/ink185.xml"/><Relationship Id="rId275" Type="http://schemas.openxmlformats.org/officeDocument/2006/relationships/image" Target="../media/image265.png"/><Relationship Id="rId296" Type="http://schemas.openxmlformats.org/officeDocument/2006/relationships/customXml" Target="../ink/ink276.xml"/><Relationship Id="rId300" Type="http://schemas.openxmlformats.org/officeDocument/2006/relationships/customXml" Target="../ink/ink278.xml"/><Relationship Id="rId461" Type="http://schemas.openxmlformats.org/officeDocument/2006/relationships/image" Target="../media/image358.png"/><Relationship Id="rId482" Type="http://schemas.openxmlformats.org/officeDocument/2006/relationships/customXml" Target="../ink/ink369.xml"/><Relationship Id="rId60" Type="http://schemas.openxmlformats.org/officeDocument/2006/relationships/customXml" Target="../ink/ink158.xml"/><Relationship Id="rId81" Type="http://schemas.openxmlformats.org/officeDocument/2006/relationships/image" Target="../media/image168.png"/><Relationship Id="rId135" Type="http://schemas.openxmlformats.org/officeDocument/2006/relationships/image" Target="../media/image195.png"/><Relationship Id="rId156" Type="http://schemas.openxmlformats.org/officeDocument/2006/relationships/customXml" Target="../ink/ink206.xml"/><Relationship Id="rId177" Type="http://schemas.openxmlformats.org/officeDocument/2006/relationships/image" Target="../media/image216.png"/><Relationship Id="rId198" Type="http://schemas.openxmlformats.org/officeDocument/2006/relationships/customXml" Target="../ink/ink227.xml"/><Relationship Id="rId321" Type="http://schemas.openxmlformats.org/officeDocument/2006/relationships/image" Target="../media/image288.png"/><Relationship Id="rId342" Type="http://schemas.openxmlformats.org/officeDocument/2006/relationships/customXml" Target="../ink/ink299.xml"/><Relationship Id="rId363" Type="http://schemas.openxmlformats.org/officeDocument/2006/relationships/image" Target="../media/image309.png"/><Relationship Id="rId384" Type="http://schemas.openxmlformats.org/officeDocument/2006/relationships/customXml" Target="../ink/ink320.xml"/><Relationship Id="rId419" Type="http://schemas.openxmlformats.org/officeDocument/2006/relationships/image" Target="../media/image337.png"/><Relationship Id="rId202" Type="http://schemas.openxmlformats.org/officeDocument/2006/relationships/customXml" Target="../ink/ink229.xml"/><Relationship Id="rId223" Type="http://schemas.openxmlformats.org/officeDocument/2006/relationships/image" Target="../media/image239.png"/><Relationship Id="rId244" Type="http://schemas.openxmlformats.org/officeDocument/2006/relationships/customXml" Target="../ink/ink250.xml"/><Relationship Id="rId430" Type="http://schemas.openxmlformats.org/officeDocument/2006/relationships/customXml" Target="../ink/ink343.xml"/><Relationship Id="rId18" Type="http://schemas.openxmlformats.org/officeDocument/2006/relationships/customXml" Target="../ink/ink137.xml"/><Relationship Id="rId39" Type="http://schemas.openxmlformats.org/officeDocument/2006/relationships/image" Target="../media/image147.png"/><Relationship Id="rId265" Type="http://schemas.openxmlformats.org/officeDocument/2006/relationships/image" Target="../media/image260.png"/><Relationship Id="rId286" Type="http://schemas.openxmlformats.org/officeDocument/2006/relationships/customXml" Target="../ink/ink271.xml"/><Relationship Id="rId451" Type="http://schemas.openxmlformats.org/officeDocument/2006/relationships/image" Target="../media/image353.png"/><Relationship Id="rId472" Type="http://schemas.openxmlformats.org/officeDocument/2006/relationships/customXml" Target="../ink/ink364.xml"/><Relationship Id="rId493" Type="http://schemas.openxmlformats.org/officeDocument/2006/relationships/image" Target="../media/image374.png"/><Relationship Id="rId50" Type="http://schemas.openxmlformats.org/officeDocument/2006/relationships/customXml" Target="../ink/ink153.xml"/><Relationship Id="rId104" Type="http://schemas.openxmlformats.org/officeDocument/2006/relationships/customXml" Target="../ink/ink180.xml"/><Relationship Id="rId125" Type="http://schemas.openxmlformats.org/officeDocument/2006/relationships/image" Target="../media/image190.png"/><Relationship Id="rId146" Type="http://schemas.openxmlformats.org/officeDocument/2006/relationships/customXml" Target="../ink/ink201.xml"/><Relationship Id="rId167" Type="http://schemas.openxmlformats.org/officeDocument/2006/relationships/image" Target="../media/image211.png"/><Relationship Id="rId188" Type="http://schemas.openxmlformats.org/officeDocument/2006/relationships/customXml" Target="../ink/ink222.xml"/><Relationship Id="rId311" Type="http://schemas.openxmlformats.org/officeDocument/2006/relationships/image" Target="../media/image283.png"/><Relationship Id="rId332" Type="http://schemas.openxmlformats.org/officeDocument/2006/relationships/customXml" Target="../ink/ink294.xml"/><Relationship Id="rId353" Type="http://schemas.openxmlformats.org/officeDocument/2006/relationships/image" Target="../media/image304.png"/><Relationship Id="rId374" Type="http://schemas.openxmlformats.org/officeDocument/2006/relationships/customXml" Target="../ink/ink315.xml"/><Relationship Id="rId395" Type="http://schemas.openxmlformats.org/officeDocument/2006/relationships/image" Target="../media/image325.png"/><Relationship Id="rId409" Type="http://schemas.openxmlformats.org/officeDocument/2006/relationships/image" Target="../media/image332.png"/><Relationship Id="rId71" Type="http://schemas.openxmlformats.org/officeDocument/2006/relationships/image" Target="../media/image163.png"/><Relationship Id="rId92" Type="http://schemas.openxmlformats.org/officeDocument/2006/relationships/customXml" Target="../ink/ink174.xml"/><Relationship Id="rId213" Type="http://schemas.openxmlformats.org/officeDocument/2006/relationships/image" Target="../media/image234.png"/><Relationship Id="rId234" Type="http://schemas.openxmlformats.org/officeDocument/2006/relationships/customXml" Target="../ink/ink245.xml"/><Relationship Id="rId420" Type="http://schemas.openxmlformats.org/officeDocument/2006/relationships/customXml" Target="../ink/ink338.xml"/><Relationship Id="rId2" Type="http://schemas.openxmlformats.org/officeDocument/2006/relationships/customXml" Target="../ink/ink129.xml"/><Relationship Id="rId29" Type="http://schemas.openxmlformats.org/officeDocument/2006/relationships/image" Target="../media/image142.png"/><Relationship Id="rId255" Type="http://schemas.openxmlformats.org/officeDocument/2006/relationships/image" Target="../media/image255.png"/><Relationship Id="rId276" Type="http://schemas.openxmlformats.org/officeDocument/2006/relationships/customXml" Target="../ink/ink266.xml"/><Relationship Id="rId297" Type="http://schemas.openxmlformats.org/officeDocument/2006/relationships/image" Target="../media/image276.png"/><Relationship Id="rId441" Type="http://schemas.openxmlformats.org/officeDocument/2006/relationships/image" Target="../media/image348.png"/><Relationship Id="rId462" Type="http://schemas.openxmlformats.org/officeDocument/2006/relationships/customXml" Target="../ink/ink359.xml"/><Relationship Id="rId483" Type="http://schemas.openxmlformats.org/officeDocument/2006/relationships/image" Target="../media/image369.png"/><Relationship Id="rId40" Type="http://schemas.openxmlformats.org/officeDocument/2006/relationships/customXml" Target="../ink/ink148.xml"/><Relationship Id="rId115" Type="http://schemas.openxmlformats.org/officeDocument/2006/relationships/image" Target="../media/image185.png"/><Relationship Id="rId136" Type="http://schemas.openxmlformats.org/officeDocument/2006/relationships/customXml" Target="../ink/ink196.xml"/><Relationship Id="rId157" Type="http://schemas.openxmlformats.org/officeDocument/2006/relationships/image" Target="../media/image206.png"/><Relationship Id="rId178" Type="http://schemas.openxmlformats.org/officeDocument/2006/relationships/customXml" Target="../ink/ink217.xml"/><Relationship Id="rId301" Type="http://schemas.openxmlformats.org/officeDocument/2006/relationships/image" Target="../media/image278.png"/><Relationship Id="rId322" Type="http://schemas.openxmlformats.org/officeDocument/2006/relationships/customXml" Target="../ink/ink289.xml"/><Relationship Id="rId343" Type="http://schemas.openxmlformats.org/officeDocument/2006/relationships/image" Target="../media/image299.png"/><Relationship Id="rId364" Type="http://schemas.openxmlformats.org/officeDocument/2006/relationships/customXml" Target="../ink/ink310.xml"/><Relationship Id="rId61" Type="http://schemas.openxmlformats.org/officeDocument/2006/relationships/image" Target="../media/image158.png"/><Relationship Id="rId82" Type="http://schemas.openxmlformats.org/officeDocument/2006/relationships/customXml" Target="../ink/ink169.xml"/><Relationship Id="rId199" Type="http://schemas.openxmlformats.org/officeDocument/2006/relationships/image" Target="../media/image227.png"/><Relationship Id="rId203" Type="http://schemas.openxmlformats.org/officeDocument/2006/relationships/image" Target="../media/image229.png"/><Relationship Id="rId385" Type="http://schemas.openxmlformats.org/officeDocument/2006/relationships/image" Target="../media/image320.png"/><Relationship Id="rId19" Type="http://schemas.openxmlformats.org/officeDocument/2006/relationships/image" Target="../media/image137.png"/><Relationship Id="rId224" Type="http://schemas.openxmlformats.org/officeDocument/2006/relationships/customXml" Target="../ink/ink240.xml"/><Relationship Id="rId245" Type="http://schemas.openxmlformats.org/officeDocument/2006/relationships/image" Target="../media/image250.png"/><Relationship Id="rId266" Type="http://schemas.openxmlformats.org/officeDocument/2006/relationships/customXml" Target="../ink/ink261.xml"/><Relationship Id="rId287" Type="http://schemas.openxmlformats.org/officeDocument/2006/relationships/image" Target="../media/image271.png"/><Relationship Id="rId410" Type="http://schemas.openxmlformats.org/officeDocument/2006/relationships/customXml" Target="../ink/ink333.xml"/><Relationship Id="rId431" Type="http://schemas.openxmlformats.org/officeDocument/2006/relationships/image" Target="../media/image343.png"/><Relationship Id="rId452" Type="http://schemas.openxmlformats.org/officeDocument/2006/relationships/customXml" Target="../ink/ink354.xml"/><Relationship Id="rId473" Type="http://schemas.openxmlformats.org/officeDocument/2006/relationships/image" Target="../media/image364.png"/><Relationship Id="rId494" Type="http://schemas.openxmlformats.org/officeDocument/2006/relationships/customXml" Target="../ink/ink375.xml"/><Relationship Id="rId30" Type="http://schemas.openxmlformats.org/officeDocument/2006/relationships/customXml" Target="../ink/ink143.xml"/><Relationship Id="rId105" Type="http://schemas.openxmlformats.org/officeDocument/2006/relationships/image" Target="../media/image180.png"/><Relationship Id="rId126" Type="http://schemas.openxmlformats.org/officeDocument/2006/relationships/customXml" Target="../ink/ink191.xml"/><Relationship Id="rId147" Type="http://schemas.openxmlformats.org/officeDocument/2006/relationships/image" Target="../media/image201.png"/><Relationship Id="rId168" Type="http://schemas.openxmlformats.org/officeDocument/2006/relationships/customXml" Target="../ink/ink212.xml"/><Relationship Id="rId312" Type="http://schemas.openxmlformats.org/officeDocument/2006/relationships/customXml" Target="../ink/ink284.xml"/><Relationship Id="rId333" Type="http://schemas.openxmlformats.org/officeDocument/2006/relationships/image" Target="../media/image294.png"/><Relationship Id="rId354" Type="http://schemas.openxmlformats.org/officeDocument/2006/relationships/customXml" Target="../ink/ink305.xml"/><Relationship Id="rId51" Type="http://schemas.openxmlformats.org/officeDocument/2006/relationships/image" Target="../media/image153.png"/><Relationship Id="rId72" Type="http://schemas.openxmlformats.org/officeDocument/2006/relationships/customXml" Target="../ink/ink164.xml"/><Relationship Id="rId93" Type="http://schemas.openxmlformats.org/officeDocument/2006/relationships/image" Target="../media/image174.png"/><Relationship Id="rId189" Type="http://schemas.openxmlformats.org/officeDocument/2006/relationships/image" Target="../media/image222.png"/><Relationship Id="rId375" Type="http://schemas.openxmlformats.org/officeDocument/2006/relationships/image" Target="../media/image315.png"/><Relationship Id="rId396" Type="http://schemas.openxmlformats.org/officeDocument/2006/relationships/customXml" Target="../ink/ink326.xml"/><Relationship Id="rId3" Type="http://schemas.openxmlformats.org/officeDocument/2006/relationships/image" Target="../media/image129.png"/><Relationship Id="rId214" Type="http://schemas.openxmlformats.org/officeDocument/2006/relationships/customXml" Target="../ink/ink235.xml"/><Relationship Id="rId235" Type="http://schemas.openxmlformats.org/officeDocument/2006/relationships/image" Target="../media/image245.png"/><Relationship Id="rId256" Type="http://schemas.openxmlformats.org/officeDocument/2006/relationships/customXml" Target="../ink/ink256.xml"/><Relationship Id="rId277" Type="http://schemas.openxmlformats.org/officeDocument/2006/relationships/image" Target="../media/image266.png"/><Relationship Id="rId298" Type="http://schemas.openxmlformats.org/officeDocument/2006/relationships/customXml" Target="../ink/ink277.xml"/><Relationship Id="rId400" Type="http://schemas.openxmlformats.org/officeDocument/2006/relationships/customXml" Target="../ink/ink328.xml"/><Relationship Id="rId421" Type="http://schemas.openxmlformats.org/officeDocument/2006/relationships/image" Target="../media/image338.png"/><Relationship Id="rId442" Type="http://schemas.openxmlformats.org/officeDocument/2006/relationships/customXml" Target="../ink/ink349.xml"/><Relationship Id="rId463" Type="http://schemas.openxmlformats.org/officeDocument/2006/relationships/image" Target="../media/image359.png"/><Relationship Id="rId484" Type="http://schemas.openxmlformats.org/officeDocument/2006/relationships/customXml" Target="../ink/ink370.xml"/><Relationship Id="rId116" Type="http://schemas.openxmlformats.org/officeDocument/2006/relationships/customXml" Target="../ink/ink186.xml"/><Relationship Id="rId137" Type="http://schemas.openxmlformats.org/officeDocument/2006/relationships/image" Target="../media/image196.png"/><Relationship Id="rId158" Type="http://schemas.openxmlformats.org/officeDocument/2006/relationships/customXml" Target="../ink/ink207.xml"/><Relationship Id="rId302" Type="http://schemas.openxmlformats.org/officeDocument/2006/relationships/customXml" Target="../ink/ink279.xml"/><Relationship Id="rId323" Type="http://schemas.openxmlformats.org/officeDocument/2006/relationships/image" Target="../media/image289.png"/><Relationship Id="rId344" Type="http://schemas.openxmlformats.org/officeDocument/2006/relationships/customXml" Target="../ink/ink300.xml"/><Relationship Id="rId20" Type="http://schemas.openxmlformats.org/officeDocument/2006/relationships/customXml" Target="../ink/ink138.xml"/><Relationship Id="rId41" Type="http://schemas.openxmlformats.org/officeDocument/2006/relationships/image" Target="../media/image148.png"/><Relationship Id="rId62" Type="http://schemas.openxmlformats.org/officeDocument/2006/relationships/customXml" Target="../ink/ink159.xml"/><Relationship Id="rId83" Type="http://schemas.openxmlformats.org/officeDocument/2006/relationships/image" Target="../media/image169.png"/><Relationship Id="rId179" Type="http://schemas.openxmlformats.org/officeDocument/2006/relationships/image" Target="../media/image217.png"/><Relationship Id="rId365" Type="http://schemas.openxmlformats.org/officeDocument/2006/relationships/image" Target="../media/image310.png"/><Relationship Id="rId386" Type="http://schemas.openxmlformats.org/officeDocument/2006/relationships/customXml" Target="../ink/ink321.xml"/><Relationship Id="rId190" Type="http://schemas.openxmlformats.org/officeDocument/2006/relationships/customXml" Target="../ink/ink223.xml"/><Relationship Id="rId204" Type="http://schemas.openxmlformats.org/officeDocument/2006/relationships/customXml" Target="../ink/ink230.xml"/><Relationship Id="rId225" Type="http://schemas.openxmlformats.org/officeDocument/2006/relationships/image" Target="../media/image240.png"/><Relationship Id="rId246" Type="http://schemas.openxmlformats.org/officeDocument/2006/relationships/customXml" Target="../ink/ink251.xml"/><Relationship Id="rId267" Type="http://schemas.openxmlformats.org/officeDocument/2006/relationships/image" Target="../media/image261.png"/><Relationship Id="rId288" Type="http://schemas.openxmlformats.org/officeDocument/2006/relationships/customXml" Target="../ink/ink272.xml"/><Relationship Id="rId411" Type="http://schemas.openxmlformats.org/officeDocument/2006/relationships/image" Target="../media/image333.png"/><Relationship Id="rId432" Type="http://schemas.openxmlformats.org/officeDocument/2006/relationships/customXml" Target="../ink/ink344.xml"/><Relationship Id="rId453" Type="http://schemas.openxmlformats.org/officeDocument/2006/relationships/image" Target="../media/image354.png"/><Relationship Id="rId474" Type="http://schemas.openxmlformats.org/officeDocument/2006/relationships/customXml" Target="../ink/ink365.xml"/><Relationship Id="rId106" Type="http://schemas.openxmlformats.org/officeDocument/2006/relationships/customXml" Target="../ink/ink181.xml"/><Relationship Id="rId127" Type="http://schemas.openxmlformats.org/officeDocument/2006/relationships/image" Target="../media/image191.png"/><Relationship Id="rId313" Type="http://schemas.openxmlformats.org/officeDocument/2006/relationships/image" Target="../media/image284.png"/><Relationship Id="rId495" Type="http://schemas.openxmlformats.org/officeDocument/2006/relationships/image" Target="../media/image375.png"/><Relationship Id="rId10" Type="http://schemas.openxmlformats.org/officeDocument/2006/relationships/customXml" Target="../ink/ink133.xml"/><Relationship Id="rId31" Type="http://schemas.openxmlformats.org/officeDocument/2006/relationships/image" Target="../media/image143.png"/><Relationship Id="rId52" Type="http://schemas.openxmlformats.org/officeDocument/2006/relationships/customXml" Target="../ink/ink154.xml"/><Relationship Id="rId73" Type="http://schemas.openxmlformats.org/officeDocument/2006/relationships/image" Target="../media/image164.png"/><Relationship Id="rId94" Type="http://schemas.openxmlformats.org/officeDocument/2006/relationships/customXml" Target="../ink/ink175.xml"/><Relationship Id="rId148" Type="http://schemas.openxmlformats.org/officeDocument/2006/relationships/customXml" Target="../ink/ink202.xml"/><Relationship Id="rId169" Type="http://schemas.openxmlformats.org/officeDocument/2006/relationships/image" Target="../media/image212.png"/><Relationship Id="rId334" Type="http://schemas.openxmlformats.org/officeDocument/2006/relationships/customXml" Target="../ink/ink295.xml"/><Relationship Id="rId355" Type="http://schemas.openxmlformats.org/officeDocument/2006/relationships/image" Target="../media/image305.png"/><Relationship Id="rId376" Type="http://schemas.openxmlformats.org/officeDocument/2006/relationships/customXml" Target="../ink/ink316.xml"/><Relationship Id="rId397" Type="http://schemas.openxmlformats.org/officeDocument/2006/relationships/image" Target="../media/image326.png"/><Relationship Id="rId4" Type="http://schemas.openxmlformats.org/officeDocument/2006/relationships/customXml" Target="../ink/ink130.xml"/><Relationship Id="rId180" Type="http://schemas.openxmlformats.org/officeDocument/2006/relationships/customXml" Target="../ink/ink218.xml"/><Relationship Id="rId215" Type="http://schemas.openxmlformats.org/officeDocument/2006/relationships/image" Target="../media/image235.png"/><Relationship Id="rId236" Type="http://schemas.openxmlformats.org/officeDocument/2006/relationships/customXml" Target="../ink/ink246.xml"/><Relationship Id="rId257" Type="http://schemas.openxmlformats.org/officeDocument/2006/relationships/image" Target="../media/image256.png"/><Relationship Id="rId278" Type="http://schemas.openxmlformats.org/officeDocument/2006/relationships/customXml" Target="../ink/ink267.xml"/><Relationship Id="rId401" Type="http://schemas.openxmlformats.org/officeDocument/2006/relationships/image" Target="../media/image328.png"/><Relationship Id="rId422" Type="http://schemas.openxmlformats.org/officeDocument/2006/relationships/customXml" Target="../ink/ink339.xml"/><Relationship Id="rId443" Type="http://schemas.openxmlformats.org/officeDocument/2006/relationships/image" Target="../media/image349.png"/><Relationship Id="rId464" Type="http://schemas.openxmlformats.org/officeDocument/2006/relationships/customXml" Target="../ink/ink360.xml"/><Relationship Id="rId303" Type="http://schemas.openxmlformats.org/officeDocument/2006/relationships/image" Target="../media/image279.png"/><Relationship Id="rId485" Type="http://schemas.openxmlformats.org/officeDocument/2006/relationships/image" Target="../media/image370.png"/><Relationship Id="rId42" Type="http://schemas.openxmlformats.org/officeDocument/2006/relationships/customXml" Target="../ink/ink149.xml"/><Relationship Id="rId84" Type="http://schemas.openxmlformats.org/officeDocument/2006/relationships/customXml" Target="../ink/ink170.xml"/><Relationship Id="rId138" Type="http://schemas.openxmlformats.org/officeDocument/2006/relationships/customXml" Target="../ink/ink197.xml"/><Relationship Id="rId345" Type="http://schemas.openxmlformats.org/officeDocument/2006/relationships/image" Target="../media/image300.png"/><Relationship Id="rId387" Type="http://schemas.openxmlformats.org/officeDocument/2006/relationships/image" Target="../media/image321.png"/><Relationship Id="rId191" Type="http://schemas.openxmlformats.org/officeDocument/2006/relationships/image" Target="../media/image223.png"/><Relationship Id="rId205" Type="http://schemas.openxmlformats.org/officeDocument/2006/relationships/image" Target="../media/image230.png"/><Relationship Id="rId247" Type="http://schemas.openxmlformats.org/officeDocument/2006/relationships/image" Target="../media/image251.png"/><Relationship Id="rId412" Type="http://schemas.openxmlformats.org/officeDocument/2006/relationships/customXml" Target="../ink/ink334.xml"/><Relationship Id="rId107" Type="http://schemas.openxmlformats.org/officeDocument/2006/relationships/image" Target="../media/image181.png"/><Relationship Id="rId289" Type="http://schemas.openxmlformats.org/officeDocument/2006/relationships/image" Target="../media/image272.png"/><Relationship Id="rId454" Type="http://schemas.openxmlformats.org/officeDocument/2006/relationships/customXml" Target="../ink/ink355.xml"/><Relationship Id="rId496" Type="http://schemas.openxmlformats.org/officeDocument/2006/relationships/customXml" Target="../ink/ink376.xml"/><Relationship Id="rId11" Type="http://schemas.openxmlformats.org/officeDocument/2006/relationships/image" Target="../media/image133.png"/><Relationship Id="rId53" Type="http://schemas.openxmlformats.org/officeDocument/2006/relationships/image" Target="../media/image154.png"/><Relationship Id="rId149" Type="http://schemas.openxmlformats.org/officeDocument/2006/relationships/image" Target="../media/image202.png"/><Relationship Id="rId314" Type="http://schemas.openxmlformats.org/officeDocument/2006/relationships/customXml" Target="../ink/ink285.xml"/><Relationship Id="rId356" Type="http://schemas.openxmlformats.org/officeDocument/2006/relationships/customXml" Target="../ink/ink306.xml"/><Relationship Id="rId398" Type="http://schemas.openxmlformats.org/officeDocument/2006/relationships/customXml" Target="../ink/ink327.xml"/><Relationship Id="rId95" Type="http://schemas.openxmlformats.org/officeDocument/2006/relationships/image" Target="../media/image175.png"/><Relationship Id="rId160" Type="http://schemas.openxmlformats.org/officeDocument/2006/relationships/customXml" Target="../ink/ink208.xml"/><Relationship Id="rId216" Type="http://schemas.openxmlformats.org/officeDocument/2006/relationships/customXml" Target="../ink/ink236.xml"/><Relationship Id="rId423" Type="http://schemas.openxmlformats.org/officeDocument/2006/relationships/image" Target="../media/image339.png"/><Relationship Id="rId258" Type="http://schemas.openxmlformats.org/officeDocument/2006/relationships/customXml" Target="../ink/ink257.xml"/><Relationship Id="rId465" Type="http://schemas.openxmlformats.org/officeDocument/2006/relationships/image" Target="../media/image360.png"/><Relationship Id="rId22" Type="http://schemas.openxmlformats.org/officeDocument/2006/relationships/customXml" Target="../ink/ink139.xml"/><Relationship Id="rId64" Type="http://schemas.openxmlformats.org/officeDocument/2006/relationships/customXml" Target="../ink/ink160.xml"/><Relationship Id="rId118" Type="http://schemas.openxmlformats.org/officeDocument/2006/relationships/customXml" Target="../ink/ink187.xml"/><Relationship Id="rId325" Type="http://schemas.openxmlformats.org/officeDocument/2006/relationships/image" Target="../media/image290.png"/><Relationship Id="rId367" Type="http://schemas.openxmlformats.org/officeDocument/2006/relationships/image" Target="../media/image311.png"/><Relationship Id="rId171" Type="http://schemas.openxmlformats.org/officeDocument/2006/relationships/image" Target="../media/image213.png"/><Relationship Id="rId227" Type="http://schemas.openxmlformats.org/officeDocument/2006/relationships/image" Target="../media/image241.png"/><Relationship Id="rId269" Type="http://schemas.openxmlformats.org/officeDocument/2006/relationships/image" Target="../media/image262.png"/><Relationship Id="rId434" Type="http://schemas.openxmlformats.org/officeDocument/2006/relationships/customXml" Target="../ink/ink345.xml"/><Relationship Id="rId476" Type="http://schemas.openxmlformats.org/officeDocument/2006/relationships/customXml" Target="../ink/ink366.xml"/><Relationship Id="rId33" Type="http://schemas.openxmlformats.org/officeDocument/2006/relationships/image" Target="../media/image144.png"/><Relationship Id="rId129" Type="http://schemas.openxmlformats.org/officeDocument/2006/relationships/image" Target="../media/image192.png"/><Relationship Id="rId280" Type="http://schemas.openxmlformats.org/officeDocument/2006/relationships/customXml" Target="../ink/ink268.xml"/><Relationship Id="rId336" Type="http://schemas.openxmlformats.org/officeDocument/2006/relationships/customXml" Target="../ink/ink296.xml"/><Relationship Id="rId501" Type="http://schemas.openxmlformats.org/officeDocument/2006/relationships/image" Target="../media/image378.png"/><Relationship Id="rId75" Type="http://schemas.openxmlformats.org/officeDocument/2006/relationships/image" Target="../media/image165.png"/><Relationship Id="rId140" Type="http://schemas.openxmlformats.org/officeDocument/2006/relationships/customXml" Target="../ink/ink198.xml"/><Relationship Id="rId182" Type="http://schemas.openxmlformats.org/officeDocument/2006/relationships/customXml" Target="../ink/ink219.xml"/><Relationship Id="rId378" Type="http://schemas.openxmlformats.org/officeDocument/2006/relationships/customXml" Target="../ink/ink317.xml"/><Relationship Id="rId403" Type="http://schemas.openxmlformats.org/officeDocument/2006/relationships/image" Target="../media/image329.png"/><Relationship Id="rId6" Type="http://schemas.openxmlformats.org/officeDocument/2006/relationships/customXml" Target="../ink/ink131.xml"/><Relationship Id="rId238" Type="http://schemas.openxmlformats.org/officeDocument/2006/relationships/customXml" Target="../ink/ink247.xml"/><Relationship Id="rId445" Type="http://schemas.openxmlformats.org/officeDocument/2006/relationships/image" Target="../media/image350.png"/><Relationship Id="rId487" Type="http://schemas.openxmlformats.org/officeDocument/2006/relationships/image" Target="../media/image371.png"/><Relationship Id="rId291" Type="http://schemas.openxmlformats.org/officeDocument/2006/relationships/image" Target="../media/image273.png"/><Relationship Id="rId305" Type="http://schemas.openxmlformats.org/officeDocument/2006/relationships/image" Target="../media/image280.png"/><Relationship Id="rId347" Type="http://schemas.openxmlformats.org/officeDocument/2006/relationships/image" Target="../media/image301.png"/><Relationship Id="rId44" Type="http://schemas.openxmlformats.org/officeDocument/2006/relationships/customXml" Target="../ink/ink150.xml"/><Relationship Id="rId86" Type="http://schemas.openxmlformats.org/officeDocument/2006/relationships/customXml" Target="../ink/ink171.xml"/><Relationship Id="rId151" Type="http://schemas.openxmlformats.org/officeDocument/2006/relationships/image" Target="../media/image203.png"/><Relationship Id="rId389" Type="http://schemas.openxmlformats.org/officeDocument/2006/relationships/image" Target="../media/image322.png"/><Relationship Id="rId193" Type="http://schemas.openxmlformats.org/officeDocument/2006/relationships/image" Target="../media/image224.png"/><Relationship Id="rId207" Type="http://schemas.openxmlformats.org/officeDocument/2006/relationships/image" Target="../media/image231.png"/><Relationship Id="rId249" Type="http://schemas.openxmlformats.org/officeDocument/2006/relationships/image" Target="../media/image252.png"/><Relationship Id="rId414" Type="http://schemas.openxmlformats.org/officeDocument/2006/relationships/customXml" Target="../ink/ink335.xml"/><Relationship Id="rId456" Type="http://schemas.openxmlformats.org/officeDocument/2006/relationships/customXml" Target="../ink/ink356.xml"/><Relationship Id="rId498" Type="http://schemas.openxmlformats.org/officeDocument/2006/relationships/customXml" Target="../ink/ink377.xml"/><Relationship Id="rId13" Type="http://schemas.openxmlformats.org/officeDocument/2006/relationships/image" Target="../media/image134.png"/><Relationship Id="rId109" Type="http://schemas.openxmlformats.org/officeDocument/2006/relationships/image" Target="../media/image182.png"/><Relationship Id="rId260" Type="http://schemas.openxmlformats.org/officeDocument/2006/relationships/customXml" Target="../ink/ink258.xml"/><Relationship Id="rId316" Type="http://schemas.openxmlformats.org/officeDocument/2006/relationships/customXml" Target="../ink/ink286.xml"/><Relationship Id="rId55" Type="http://schemas.openxmlformats.org/officeDocument/2006/relationships/image" Target="../media/image155.png"/><Relationship Id="rId97" Type="http://schemas.openxmlformats.org/officeDocument/2006/relationships/image" Target="../media/image176.png"/><Relationship Id="rId120" Type="http://schemas.openxmlformats.org/officeDocument/2006/relationships/customXml" Target="../ink/ink188.xml"/><Relationship Id="rId358" Type="http://schemas.openxmlformats.org/officeDocument/2006/relationships/customXml" Target="../ink/ink307.xml"/><Relationship Id="rId162" Type="http://schemas.openxmlformats.org/officeDocument/2006/relationships/customXml" Target="../ink/ink209.xml"/><Relationship Id="rId218" Type="http://schemas.openxmlformats.org/officeDocument/2006/relationships/customXml" Target="../ink/ink237.xml"/><Relationship Id="rId425" Type="http://schemas.openxmlformats.org/officeDocument/2006/relationships/image" Target="../media/image340.png"/><Relationship Id="rId467" Type="http://schemas.openxmlformats.org/officeDocument/2006/relationships/image" Target="../media/image361.png"/><Relationship Id="rId271" Type="http://schemas.openxmlformats.org/officeDocument/2006/relationships/image" Target="../media/image26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7.png"/><Relationship Id="rId299" Type="http://schemas.openxmlformats.org/officeDocument/2006/relationships/image" Target="../media/image528.png"/><Relationship Id="rId21" Type="http://schemas.openxmlformats.org/officeDocument/2006/relationships/image" Target="../media/image389.png"/><Relationship Id="rId63" Type="http://schemas.openxmlformats.org/officeDocument/2006/relationships/image" Target="../media/image410.png"/><Relationship Id="rId159" Type="http://schemas.openxmlformats.org/officeDocument/2006/relationships/image" Target="../media/image458.png"/><Relationship Id="rId324" Type="http://schemas.openxmlformats.org/officeDocument/2006/relationships/customXml" Target="../ink/ink541.xml"/><Relationship Id="rId366" Type="http://schemas.openxmlformats.org/officeDocument/2006/relationships/customXml" Target="../ink/ink562.xml"/><Relationship Id="rId170" Type="http://schemas.openxmlformats.org/officeDocument/2006/relationships/customXml" Target="../ink/ink464.xml"/><Relationship Id="rId226" Type="http://schemas.openxmlformats.org/officeDocument/2006/relationships/customXml" Target="../ink/ink492.xml"/><Relationship Id="rId268" Type="http://schemas.openxmlformats.org/officeDocument/2006/relationships/customXml" Target="../ink/ink513.xml"/><Relationship Id="rId32" Type="http://schemas.openxmlformats.org/officeDocument/2006/relationships/customXml" Target="../ink/ink395.xml"/><Relationship Id="rId74" Type="http://schemas.openxmlformats.org/officeDocument/2006/relationships/customXml" Target="../ink/ink416.xml"/><Relationship Id="rId128" Type="http://schemas.openxmlformats.org/officeDocument/2006/relationships/customXml" Target="../ink/ink443.xml"/><Relationship Id="rId335" Type="http://schemas.openxmlformats.org/officeDocument/2006/relationships/image" Target="../media/image546.png"/><Relationship Id="rId377" Type="http://schemas.openxmlformats.org/officeDocument/2006/relationships/image" Target="../media/image567.png"/><Relationship Id="rId5" Type="http://schemas.openxmlformats.org/officeDocument/2006/relationships/image" Target="../media/image381.png"/><Relationship Id="rId181" Type="http://schemas.openxmlformats.org/officeDocument/2006/relationships/image" Target="../media/image469.png"/><Relationship Id="rId237" Type="http://schemas.openxmlformats.org/officeDocument/2006/relationships/image" Target="../media/image497.png"/><Relationship Id="rId402" Type="http://schemas.openxmlformats.org/officeDocument/2006/relationships/customXml" Target="../ink/ink580.xml"/><Relationship Id="rId279" Type="http://schemas.openxmlformats.org/officeDocument/2006/relationships/image" Target="../media/image518.png"/><Relationship Id="rId22" Type="http://schemas.openxmlformats.org/officeDocument/2006/relationships/customXml" Target="../ink/ink390.xml"/><Relationship Id="rId43" Type="http://schemas.openxmlformats.org/officeDocument/2006/relationships/image" Target="../media/image400.png"/><Relationship Id="rId64" Type="http://schemas.openxmlformats.org/officeDocument/2006/relationships/customXml" Target="../ink/ink411.xml"/><Relationship Id="rId118" Type="http://schemas.openxmlformats.org/officeDocument/2006/relationships/customXml" Target="../ink/ink438.xml"/><Relationship Id="rId139" Type="http://schemas.openxmlformats.org/officeDocument/2006/relationships/image" Target="../media/image448.png"/><Relationship Id="rId290" Type="http://schemas.openxmlformats.org/officeDocument/2006/relationships/customXml" Target="../ink/ink524.xml"/><Relationship Id="rId304" Type="http://schemas.openxmlformats.org/officeDocument/2006/relationships/customXml" Target="../ink/ink531.xml"/><Relationship Id="rId325" Type="http://schemas.openxmlformats.org/officeDocument/2006/relationships/image" Target="../media/image541.png"/><Relationship Id="rId346" Type="http://schemas.openxmlformats.org/officeDocument/2006/relationships/customXml" Target="../ink/ink552.xml"/><Relationship Id="rId367" Type="http://schemas.openxmlformats.org/officeDocument/2006/relationships/image" Target="../media/image562.png"/><Relationship Id="rId388" Type="http://schemas.openxmlformats.org/officeDocument/2006/relationships/customXml" Target="../ink/ink573.xml"/><Relationship Id="rId85" Type="http://schemas.openxmlformats.org/officeDocument/2006/relationships/image" Target="../media/image421.png"/><Relationship Id="rId150" Type="http://schemas.openxmlformats.org/officeDocument/2006/relationships/customXml" Target="../ink/ink454.xml"/><Relationship Id="rId171" Type="http://schemas.openxmlformats.org/officeDocument/2006/relationships/image" Target="../media/image464.png"/><Relationship Id="rId192" Type="http://schemas.openxmlformats.org/officeDocument/2006/relationships/customXml" Target="../ink/ink475.xml"/><Relationship Id="rId206" Type="http://schemas.openxmlformats.org/officeDocument/2006/relationships/customXml" Target="../ink/ink482.xml"/><Relationship Id="rId227" Type="http://schemas.openxmlformats.org/officeDocument/2006/relationships/image" Target="../media/image492.png"/><Relationship Id="rId413" Type="http://schemas.openxmlformats.org/officeDocument/2006/relationships/image" Target="../media/image585.png"/><Relationship Id="rId248" Type="http://schemas.openxmlformats.org/officeDocument/2006/relationships/customXml" Target="../ink/ink503.xml"/><Relationship Id="rId269" Type="http://schemas.openxmlformats.org/officeDocument/2006/relationships/image" Target="../media/image513.png"/><Relationship Id="rId12" Type="http://schemas.openxmlformats.org/officeDocument/2006/relationships/customXml" Target="../ink/ink385.xml"/><Relationship Id="rId33" Type="http://schemas.openxmlformats.org/officeDocument/2006/relationships/image" Target="../media/image395.png"/><Relationship Id="rId108" Type="http://schemas.openxmlformats.org/officeDocument/2006/relationships/customXml" Target="../ink/ink433.xml"/><Relationship Id="rId129" Type="http://schemas.openxmlformats.org/officeDocument/2006/relationships/image" Target="../media/image443.png"/><Relationship Id="rId280" Type="http://schemas.openxmlformats.org/officeDocument/2006/relationships/customXml" Target="../ink/ink519.xml"/><Relationship Id="rId315" Type="http://schemas.openxmlformats.org/officeDocument/2006/relationships/image" Target="../media/image536.png"/><Relationship Id="rId336" Type="http://schemas.openxmlformats.org/officeDocument/2006/relationships/customXml" Target="../ink/ink547.xml"/><Relationship Id="rId357" Type="http://schemas.openxmlformats.org/officeDocument/2006/relationships/image" Target="../media/image557.png"/><Relationship Id="rId54" Type="http://schemas.openxmlformats.org/officeDocument/2006/relationships/customXml" Target="../ink/ink406.xml"/><Relationship Id="rId75" Type="http://schemas.openxmlformats.org/officeDocument/2006/relationships/image" Target="../media/image416.png"/><Relationship Id="rId96" Type="http://schemas.openxmlformats.org/officeDocument/2006/relationships/customXml" Target="../ink/ink427.xml"/><Relationship Id="rId140" Type="http://schemas.openxmlformats.org/officeDocument/2006/relationships/customXml" Target="../ink/ink449.xml"/><Relationship Id="rId161" Type="http://schemas.openxmlformats.org/officeDocument/2006/relationships/image" Target="../media/image459.png"/><Relationship Id="rId182" Type="http://schemas.openxmlformats.org/officeDocument/2006/relationships/customXml" Target="../ink/ink470.xml"/><Relationship Id="rId217" Type="http://schemas.openxmlformats.org/officeDocument/2006/relationships/image" Target="../media/image487.png"/><Relationship Id="rId378" Type="http://schemas.openxmlformats.org/officeDocument/2006/relationships/customXml" Target="../ink/ink568.xml"/><Relationship Id="rId399" Type="http://schemas.openxmlformats.org/officeDocument/2006/relationships/image" Target="../media/image578.png"/><Relationship Id="rId403" Type="http://schemas.openxmlformats.org/officeDocument/2006/relationships/image" Target="../media/image580.png"/><Relationship Id="rId6" Type="http://schemas.openxmlformats.org/officeDocument/2006/relationships/customXml" Target="../ink/ink382.xml"/><Relationship Id="rId238" Type="http://schemas.openxmlformats.org/officeDocument/2006/relationships/customXml" Target="../ink/ink498.xml"/><Relationship Id="rId259" Type="http://schemas.openxmlformats.org/officeDocument/2006/relationships/image" Target="../media/image508.png"/><Relationship Id="rId23" Type="http://schemas.openxmlformats.org/officeDocument/2006/relationships/image" Target="../media/image390.png"/><Relationship Id="rId119" Type="http://schemas.openxmlformats.org/officeDocument/2006/relationships/image" Target="../media/image438.png"/><Relationship Id="rId270" Type="http://schemas.openxmlformats.org/officeDocument/2006/relationships/customXml" Target="../ink/ink514.xml"/><Relationship Id="rId291" Type="http://schemas.openxmlformats.org/officeDocument/2006/relationships/image" Target="../media/image524.png"/><Relationship Id="rId305" Type="http://schemas.openxmlformats.org/officeDocument/2006/relationships/image" Target="../media/image531.png"/><Relationship Id="rId326" Type="http://schemas.openxmlformats.org/officeDocument/2006/relationships/customXml" Target="../ink/ink542.xml"/><Relationship Id="rId347" Type="http://schemas.openxmlformats.org/officeDocument/2006/relationships/image" Target="../media/image552.png"/><Relationship Id="rId44" Type="http://schemas.openxmlformats.org/officeDocument/2006/relationships/customXml" Target="../ink/ink401.xml"/><Relationship Id="rId65" Type="http://schemas.openxmlformats.org/officeDocument/2006/relationships/image" Target="../media/image411.png"/><Relationship Id="rId86" Type="http://schemas.openxmlformats.org/officeDocument/2006/relationships/customXml" Target="../ink/ink422.xml"/><Relationship Id="rId130" Type="http://schemas.openxmlformats.org/officeDocument/2006/relationships/customXml" Target="../ink/ink444.xml"/><Relationship Id="rId151" Type="http://schemas.openxmlformats.org/officeDocument/2006/relationships/image" Target="../media/image454.png"/><Relationship Id="rId368" Type="http://schemas.openxmlformats.org/officeDocument/2006/relationships/customXml" Target="../ink/ink563.xml"/><Relationship Id="rId389" Type="http://schemas.openxmlformats.org/officeDocument/2006/relationships/image" Target="../media/image573.png"/><Relationship Id="rId172" Type="http://schemas.openxmlformats.org/officeDocument/2006/relationships/customXml" Target="../ink/ink465.xml"/><Relationship Id="rId193" Type="http://schemas.openxmlformats.org/officeDocument/2006/relationships/image" Target="../media/image475.png"/><Relationship Id="rId207" Type="http://schemas.openxmlformats.org/officeDocument/2006/relationships/image" Target="../media/image482.png"/><Relationship Id="rId228" Type="http://schemas.openxmlformats.org/officeDocument/2006/relationships/customXml" Target="../ink/ink493.xml"/><Relationship Id="rId249" Type="http://schemas.openxmlformats.org/officeDocument/2006/relationships/image" Target="../media/image503.png"/><Relationship Id="rId414" Type="http://schemas.openxmlformats.org/officeDocument/2006/relationships/customXml" Target="../ink/ink586.xml"/><Relationship Id="rId13" Type="http://schemas.openxmlformats.org/officeDocument/2006/relationships/image" Target="../media/image385.png"/><Relationship Id="rId109" Type="http://schemas.openxmlformats.org/officeDocument/2006/relationships/image" Target="../media/image433.png"/><Relationship Id="rId260" Type="http://schemas.openxmlformats.org/officeDocument/2006/relationships/customXml" Target="../ink/ink509.xml"/><Relationship Id="rId281" Type="http://schemas.openxmlformats.org/officeDocument/2006/relationships/image" Target="../media/image519.png"/><Relationship Id="rId316" Type="http://schemas.openxmlformats.org/officeDocument/2006/relationships/customXml" Target="../ink/ink537.xml"/><Relationship Id="rId337" Type="http://schemas.openxmlformats.org/officeDocument/2006/relationships/image" Target="../media/image547.png"/><Relationship Id="rId34" Type="http://schemas.openxmlformats.org/officeDocument/2006/relationships/customXml" Target="../ink/ink396.xml"/><Relationship Id="rId55" Type="http://schemas.openxmlformats.org/officeDocument/2006/relationships/image" Target="../media/image406.png"/><Relationship Id="rId76" Type="http://schemas.openxmlformats.org/officeDocument/2006/relationships/customXml" Target="../ink/ink417.xml"/><Relationship Id="rId97" Type="http://schemas.openxmlformats.org/officeDocument/2006/relationships/image" Target="../media/image427.png"/><Relationship Id="rId120" Type="http://schemas.openxmlformats.org/officeDocument/2006/relationships/customXml" Target="../ink/ink439.xml"/><Relationship Id="rId141" Type="http://schemas.openxmlformats.org/officeDocument/2006/relationships/image" Target="../media/image449.png"/><Relationship Id="rId358" Type="http://schemas.openxmlformats.org/officeDocument/2006/relationships/customXml" Target="../ink/ink558.xml"/><Relationship Id="rId379" Type="http://schemas.openxmlformats.org/officeDocument/2006/relationships/image" Target="../media/image568.png"/><Relationship Id="rId7" Type="http://schemas.openxmlformats.org/officeDocument/2006/relationships/image" Target="../media/image382.png"/><Relationship Id="rId162" Type="http://schemas.openxmlformats.org/officeDocument/2006/relationships/customXml" Target="../ink/ink460.xml"/><Relationship Id="rId183" Type="http://schemas.openxmlformats.org/officeDocument/2006/relationships/image" Target="../media/image470.png"/><Relationship Id="rId218" Type="http://schemas.openxmlformats.org/officeDocument/2006/relationships/customXml" Target="../ink/ink488.xml"/><Relationship Id="rId239" Type="http://schemas.openxmlformats.org/officeDocument/2006/relationships/image" Target="../media/image498.png"/><Relationship Id="rId390" Type="http://schemas.openxmlformats.org/officeDocument/2006/relationships/customXml" Target="../ink/ink574.xml"/><Relationship Id="rId404" Type="http://schemas.openxmlformats.org/officeDocument/2006/relationships/customXml" Target="../ink/ink581.xml"/><Relationship Id="rId250" Type="http://schemas.openxmlformats.org/officeDocument/2006/relationships/customXml" Target="../ink/ink504.xml"/><Relationship Id="rId271" Type="http://schemas.openxmlformats.org/officeDocument/2006/relationships/image" Target="../media/image514.png"/><Relationship Id="rId292" Type="http://schemas.openxmlformats.org/officeDocument/2006/relationships/customXml" Target="../ink/ink525.xml"/><Relationship Id="rId306" Type="http://schemas.openxmlformats.org/officeDocument/2006/relationships/customXml" Target="../ink/ink532.xml"/><Relationship Id="rId24" Type="http://schemas.openxmlformats.org/officeDocument/2006/relationships/customXml" Target="../ink/ink391.xml"/><Relationship Id="rId45" Type="http://schemas.openxmlformats.org/officeDocument/2006/relationships/image" Target="../media/image401.png"/><Relationship Id="rId66" Type="http://schemas.openxmlformats.org/officeDocument/2006/relationships/customXml" Target="../ink/ink412.xml"/><Relationship Id="rId87" Type="http://schemas.openxmlformats.org/officeDocument/2006/relationships/image" Target="../media/image422.png"/><Relationship Id="rId110" Type="http://schemas.openxmlformats.org/officeDocument/2006/relationships/customXml" Target="../ink/ink434.xml"/><Relationship Id="rId131" Type="http://schemas.openxmlformats.org/officeDocument/2006/relationships/image" Target="../media/image444.png"/><Relationship Id="rId327" Type="http://schemas.openxmlformats.org/officeDocument/2006/relationships/image" Target="../media/image542.png"/><Relationship Id="rId348" Type="http://schemas.openxmlformats.org/officeDocument/2006/relationships/customXml" Target="../ink/ink553.xml"/><Relationship Id="rId369" Type="http://schemas.openxmlformats.org/officeDocument/2006/relationships/image" Target="../media/image563.png"/><Relationship Id="rId152" Type="http://schemas.openxmlformats.org/officeDocument/2006/relationships/customXml" Target="../ink/ink455.xml"/><Relationship Id="rId173" Type="http://schemas.openxmlformats.org/officeDocument/2006/relationships/image" Target="../media/image465.png"/><Relationship Id="rId194" Type="http://schemas.openxmlformats.org/officeDocument/2006/relationships/customXml" Target="../ink/ink476.xml"/><Relationship Id="rId208" Type="http://schemas.openxmlformats.org/officeDocument/2006/relationships/customXml" Target="../ink/ink483.xml"/><Relationship Id="rId229" Type="http://schemas.openxmlformats.org/officeDocument/2006/relationships/image" Target="../media/image493.png"/><Relationship Id="rId380" Type="http://schemas.openxmlformats.org/officeDocument/2006/relationships/customXml" Target="../ink/ink569.xml"/><Relationship Id="rId415" Type="http://schemas.openxmlformats.org/officeDocument/2006/relationships/image" Target="../media/image586.png"/><Relationship Id="rId240" Type="http://schemas.openxmlformats.org/officeDocument/2006/relationships/customXml" Target="../ink/ink499.xml"/><Relationship Id="rId261" Type="http://schemas.openxmlformats.org/officeDocument/2006/relationships/image" Target="../media/image509.png"/><Relationship Id="rId14" Type="http://schemas.openxmlformats.org/officeDocument/2006/relationships/customXml" Target="../ink/ink386.xml"/><Relationship Id="rId35" Type="http://schemas.openxmlformats.org/officeDocument/2006/relationships/image" Target="../media/image396.png"/><Relationship Id="rId56" Type="http://schemas.openxmlformats.org/officeDocument/2006/relationships/customXml" Target="../ink/ink407.xml"/><Relationship Id="rId77" Type="http://schemas.openxmlformats.org/officeDocument/2006/relationships/image" Target="../media/image417.png"/><Relationship Id="rId100" Type="http://schemas.openxmlformats.org/officeDocument/2006/relationships/customXml" Target="../ink/ink429.xml"/><Relationship Id="rId282" Type="http://schemas.openxmlformats.org/officeDocument/2006/relationships/customXml" Target="../ink/ink520.xml"/><Relationship Id="rId317" Type="http://schemas.openxmlformats.org/officeDocument/2006/relationships/image" Target="../media/image537.png"/><Relationship Id="rId338" Type="http://schemas.openxmlformats.org/officeDocument/2006/relationships/customXml" Target="../ink/ink548.xml"/><Relationship Id="rId359" Type="http://schemas.openxmlformats.org/officeDocument/2006/relationships/image" Target="../media/image558.png"/><Relationship Id="rId8" Type="http://schemas.openxmlformats.org/officeDocument/2006/relationships/customXml" Target="../ink/ink383.xml"/><Relationship Id="rId98" Type="http://schemas.openxmlformats.org/officeDocument/2006/relationships/customXml" Target="../ink/ink428.xml"/><Relationship Id="rId121" Type="http://schemas.openxmlformats.org/officeDocument/2006/relationships/image" Target="../media/image439.png"/><Relationship Id="rId142" Type="http://schemas.openxmlformats.org/officeDocument/2006/relationships/customXml" Target="../ink/ink450.xml"/><Relationship Id="rId163" Type="http://schemas.openxmlformats.org/officeDocument/2006/relationships/image" Target="../media/image460.png"/><Relationship Id="rId184" Type="http://schemas.openxmlformats.org/officeDocument/2006/relationships/customXml" Target="../ink/ink471.xml"/><Relationship Id="rId219" Type="http://schemas.openxmlformats.org/officeDocument/2006/relationships/image" Target="../media/image488.png"/><Relationship Id="rId370" Type="http://schemas.openxmlformats.org/officeDocument/2006/relationships/customXml" Target="../ink/ink564.xml"/><Relationship Id="rId391" Type="http://schemas.openxmlformats.org/officeDocument/2006/relationships/image" Target="../media/image574.png"/><Relationship Id="rId405" Type="http://schemas.openxmlformats.org/officeDocument/2006/relationships/image" Target="../media/image581.png"/><Relationship Id="rId230" Type="http://schemas.openxmlformats.org/officeDocument/2006/relationships/customXml" Target="../ink/ink494.xml"/><Relationship Id="rId251" Type="http://schemas.openxmlformats.org/officeDocument/2006/relationships/image" Target="../media/image504.png"/><Relationship Id="rId25" Type="http://schemas.openxmlformats.org/officeDocument/2006/relationships/image" Target="../media/image391.png"/><Relationship Id="rId46" Type="http://schemas.openxmlformats.org/officeDocument/2006/relationships/customXml" Target="../ink/ink402.xml"/><Relationship Id="rId67" Type="http://schemas.openxmlformats.org/officeDocument/2006/relationships/image" Target="../media/image412.png"/><Relationship Id="rId272" Type="http://schemas.openxmlformats.org/officeDocument/2006/relationships/customXml" Target="../ink/ink515.xml"/><Relationship Id="rId293" Type="http://schemas.openxmlformats.org/officeDocument/2006/relationships/image" Target="../media/image525.png"/><Relationship Id="rId307" Type="http://schemas.openxmlformats.org/officeDocument/2006/relationships/image" Target="../media/image532.png"/><Relationship Id="rId328" Type="http://schemas.openxmlformats.org/officeDocument/2006/relationships/customXml" Target="../ink/ink543.xml"/><Relationship Id="rId349" Type="http://schemas.openxmlformats.org/officeDocument/2006/relationships/image" Target="../media/image553.png"/><Relationship Id="rId88" Type="http://schemas.openxmlformats.org/officeDocument/2006/relationships/customXml" Target="../ink/ink423.xml"/><Relationship Id="rId111" Type="http://schemas.openxmlformats.org/officeDocument/2006/relationships/image" Target="../media/image434.png"/><Relationship Id="rId132" Type="http://schemas.openxmlformats.org/officeDocument/2006/relationships/customXml" Target="../ink/ink445.xml"/><Relationship Id="rId153" Type="http://schemas.openxmlformats.org/officeDocument/2006/relationships/image" Target="../media/image455.png"/><Relationship Id="rId174" Type="http://schemas.openxmlformats.org/officeDocument/2006/relationships/customXml" Target="../ink/ink466.xml"/><Relationship Id="rId195" Type="http://schemas.openxmlformats.org/officeDocument/2006/relationships/image" Target="../media/image476.png"/><Relationship Id="rId209" Type="http://schemas.openxmlformats.org/officeDocument/2006/relationships/image" Target="../media/image483.png"/><Relationship Id="rId360" Type="http://schemas.openxmlformats.org/officeDocument/2006/relationships/customXml" Target="../ink/ink559.xml"/><Relationship Id="rId381" Type="http://schemas.openxmlformats.org/officeDocument/2006/relationships/image" Target="../media/image569.png"/><Relationship Id="rId416" Type="http://schemas.openxmlformats.org/officeDocument/2006/relationships/customXml" Target="../ink/ink587.xml"/><Relationship Id="rId220" Type="http://schemas.openxmlformats.org/officeDocument/2006/relationships/customXml" Target="../ink/ink489.xml"/><Relationship Id="rId241" Type="http://schemas.openxmlformats.org/officeDocument/2006/relationships/image" Target="../media/image499.png"/><Relationship Id="rId15" Type="http://schemas.openxmlformats.org/officeDocument/2006/relationships/image" Target="../media/image386.png"/><Relationship Id="rId36" Type="http://schemas.openxmlformats.org/officeDocument/2006/relationships/customXml" Target="../ink/ink397.xml"/><Relationship Id="rId57" Type="http://schemas.openxmlformats.org/officeDocument/2006/relationships/image" Target="../media/image407.png"/><Relationship Id="rId262" Type="http://schemas.openxmlformats.org/officeDocument/2006/relationships/customXml" Target="../ink/ink510.xml"/><Relationship Id="rId283" Type="http://schemas.openxmlformats.org/officeDocument/2006/relationships/image" Target="../media/image520.png"/><Relationship Id="rId318" Type="http://schemas.openxmlformats.org/officeDocument/2006/relationships/customXml" Target="../ink/ink538.xml"/><Relationship Id="rId339" Type="http://schemas.openxmlformats.org/officeDocument/2006/relationships/image" Target="../media/image548.png"/><Relationship Id="rId78" Type="http://schemas.openxmlformats.org/officeDocument/2006/relationships/customXml" Target="../ink/ink418.xml"/><Relationship Id="rId99" Type="http://schemas.openxmlformats.org/officeDocument/2006/relationships/image" Target="../media/image428.png"/><Relationship Id="rId101" Type="http://schemas.openxmlformats.org/officeDocument/2006/relationships/image" Target="../media/image429.png"/><Relationship Id="rId122" Type="http://schemas.openxmlformats.org/officeDocument/2006/relationships/customXml" Target="../ink/ink440.xml"/><Relationship Id="rId143" Type="http://schemas.openxmlformats.org/officeDocument/2006/relationships/image" Target="../media/image450.png"/><Relationship Id="rId164" Type="http://schemas.openxmlformats.org/officeDocument/2006/relationships/customXml" Target="../ink/ink461.xml"/><Relationship Id="rId185" Type="http://schemas.openxmlformats.org/officeDocument/2006/relationships/image" Target="../media/image471.png"/><Relationship Id="rId350" Type="http://schemas.openxmlformats.org/officeDocument/2006/relationships/customXml" Target="../ink/ink554.xml"/><Relationship Id="rId371" Type="http://schemas.openxmlformats.org/officeDocument/2006/relationships/image" Target="../media/image564.png"/><Relationship Id="rId406" Type="http://schemas.openxmlformats.org/officeDocument/2006/relationships/customXml" Target="../ink/ink582.xml"/><Relationship Id="rId9" Type="http://schemas.openxmlformats.org/officeDocument/2006/relationships/image" Target="../media/image383.png"/><Relationship Id="rId210" Type="http://schemas.openxmlformats.org/officeDocument/2006/relationships/customXml" Target="../ink/ink484.xml"/><Relationship Id="rId392" Type="http://schemas.openxmlformats.org/officeDocument/2006/relationships/customXml" Target="../ink/ink575.xml"/><Relationship Id="rId26" Type="http://schemas.openxmlformats.org/officeDocument/2006/relationships/customXml" Target="../ink/ink392.xml"/><Relationship Id="rId231" Type="http://schemas.openxmlformats.org/officeDocument/2006/relationships/image" Target="../media/image494.png"/><Relationship Id="rId252" Type="http://schemas.openxmlformats.org/officeDocument/2006/relationships/customXml" Target="../ink/ink505.xml"/><Relationship Id="rId273" Type="http://schemas.openxmlformats.org/officeDocument/2006/relationships/image" Target="../media/image515.png"/><Relationship Id="rId294" Type="http://schemas.openxmlformats.org/officeDocument/2006/relationships/customXml" Target="../ink/ink526.xml"/><Relationship Id="rId308" Type="http://schemas.openxmlformats.org/officeDocument/2006/relationships/customXml" Target="../ink/ink533.xml"/><Relationship Id="rId329" Type="http://schemas.openxmlformats.org/officeDocument/2006/relationships/image" Target="../media/image543.png"/><Relationship Id="rId47" Type="http://schemas.openxmlformats.org/officeDocument/2006/relationships/image" Target="../media/image402.png"/><Relationship Id="rId68" Type="http://schemas.openxmlformats.org/officeDocument/2006/relationships/customXml" Target="../ink/ink413.xml"/><Relationship Id="rId89" Type="http://schemas.openxmlformats.org/officeDocument/2006/relationships/image" Target="../media/image423.png"/><Relationship Id="rId112" Type="http://schemas.openxmlformats.org/officeDocument/2006/relationships/customXml" Target="../ink/ink435.xml"/><Relationship Id="rId133" Type="http://schemas.openxmlformats.org/officeDocument/2006/relationships/image" Target="../media/image445.png"/><Relationship Id="rId154" Type="http://schemas.openxmlformats.org/officeDocument/2006/relationships/customXml" Target="../ink/ink456.xml"/><Relationship Id="rId175" Type="http://schemas.openxmlformats.org/officeDocument/2006/relationships/image" Target="../media/image466.png"/><Relationship Id="rId340" Type="http://schemas.openxmlformats.org/officeDocument/2006/relationships/customXml" Target="../ink/ink549.xml"/><Relationship Id="rId361" Type="http://schemas.openxmlformats.org/officeDocument/2006/relationships/image" Target="../media/image559.png"/><Relationship Id="rId196" Type="http://schemas.openxmlformats.org/officeDocument/2006/relationships/customXml" Target="../ink/ink477.xml"/><Relationship Id="rId200" Type="http://schemas.openxmlformats.org/officeDocument/2006/relationships/customXml" Target="../ink/ink479.xml"/><Relationship Id="rId382" Type="http://schemas.openxmlformats.org/officeDocument/2006/relationships/customXml" Target="../ink/ink570.xml"/><Relationship Id="rId417" Type="http://schemas.openxmlformats.org/officeDocument/2006/relationships/image" Target="../media/image587.png"/><Relationship Id="rId16" Type="http://schemas.openxmlformats.org/officeDocument/2006/relationships/customXml" Target="../ink/ink387.xml"/><Relationship Id="rId221" Type="http://schemas.openxmlformats.org/officeDocument/2006/relationships/image" Target="../media/image489.png"/><Relationship Id="rId242" Type="http://schemas.openxmlformats.org/officeDocument/2006/relationships/customXml" Target="../ink/ink500.xml"/><Relationship Id="rId263" Type="http://schemas.openxmlformats.org/officeDocument/2006/relationships/image" Target="../media/image510.png"/><Relationship Id="rId284" Type="http://schemas.openxmlformats.org/officeDocument/2006/relationships/customXml" Target="../ink/ink521.xml"/><Relationship Id="rId319" Type="http://schemas.openxmlformats.org/officeDocument/2006/relationships/image" Target="../media/image538.png"/><Relationship Id="rId37" Type="http://schemas.openxmlformats.org/officeDocument/2006/relationships/image" Target="../media/image397.png"/><Relationship Id="rId58" Type="http://schemas.openxmlformats.org/officeDocument/2006/relationships/customXml" Target="../ink/ink408.xml"/><Relationship Id="rId79" Type="http://schemas.openxmlformats.org/officeDocument/2006/relationships/image" Target="../media/image418.png"/><Relationship Id="rId102" Type="http://schemas.openxmlformats.org/officeDocument/2006/relationships/customXml" Target="../ink/ink430.xml"/><Relationship Id="rId123" Type="http://schemas.openxmlformats.org/officeDocument/2006/relationships/image" Target="../media/image440.png"/><Relationship Id="rId144" Type="http://schemas.openxmlformats.org/officeDocument/2006/relationships/customXml" Target="../ink/ink451.xml"/><Relationship Id="rId330" Type="http://schemas.openxmlformats.org/officeDocument/2006/relationships/customXml" Target="../ink/ink544.xml"/><Relationship Id="rId90" Type="http://schemas.openxmlformats.org/officeDocument/2006/relationships/customXml" Target="../ink/ink424.xml"/><Relationship Id="rId165" Type="http://schemas.openxmlformats.org/officeDocument/2006/relationships/image" Target="../media/image461.png"/><Relationship Id="rId186" Type="http://schemas.openxmlformats.org/officeDocument/2006/relationships/customXml" Target="../ink/ink472.xml"/><Relationship Id="rId351" Type="http://schemas.openxmlformats.org/officeDocument/2006/relationships/image" Target="../media/image554.png"/><Relationship Id="rId372" Type="http://schemas.openxmlformats.org/officeDocument/2006/relationships/customXml" Target="../ink/ink565.xml"/><Relationship Id="rId393" Type="http://schemas.openxmlformats.org/officeDocument/2006/relationships/image" Target="../media/image575.png"/><Relationship Id="rId407" Type="http://schemas.openxmlformats.org/officeDocument/2006/relationships/image" Target="../media/image582.png"/><Relationship Id="rId211" Type="http://schemas.openxmlformats.org/officeDocument/2006/relationships/image" Target="../media/image484.png"/><Relationship Id="rId232" Type="http://schemas.openxmlformats.org/officeDocument/2006/relationships/customXml" Target="../ink/ink495.xml"/><Relationship Id="rId253" Type="http://schemas.openxmlformats.org/officeDocument/2006/relationships/image" Target="../media/image505.png"/><Relationship Id="rId274" Type="http://schemas.openxmlformats.org/officeDocument/2006/relationships/customXml" Target="../ink/ink516.xml"/><Relationship Id="rId295" Type="http://schemas.openxmlformats.org/officeDocument/2006/relationships/image" Target="../media/image526.png"/><Relationship Id="rId309" Type="http://schemas.openxmlformats.org/officeDocument/2006/relationships/image" Target="../media/image533.png"/><Relationship Id="rId27" Type="http://schemas.openxmlformats.org/officeDocument/2006/relationships/image" Target="../media/image392.png"/><Relationship Id="rId48" Type="http://schemas.openxmlformats.org/officeDocument/2006/relationships/customXml" Target="../ink/ink403.xml"/><Relationship Id="rId69" Type="http://schemas.openxmlformats.org/officeDocument/2006/relationships/image" Target="../media/image413.png"/><Relationship Id="rId113" Type="http://schemas.openxmlformats.org/officeDocument/2006/relationships/image" Target="../media/image435.png"/><Relationship Id="rId134" Type="http://schemas.openxmlformats.org/officeDocument/2006/relationships/customXml" Target="../ink/ink446.xml"/><Relationship Id="rId320" Type="http://schemas.openxmlformats.org/officeDocument/2006/relationships/customXml" Target="../ink/ink539.xml"/><Relationship Id="rId80" Type="http://schemas.openxmlformats.org/officeDocument/2006/relationships/customXml" Target="../ink/ink419.xml"/><Relationship Id="rId155" Type="http://schemas.openxmlformats.org/officeDocument/2006/relationships/image" Target="../media/image456.png"/><Relationship Id="rId176" Type="http://schemas.openxmlformats.org/officeDocument/2006/relationships/customXml" Target="../ink/ink467.xml"/><Relationship Id="rId197" Type="http://schemas.openxmlformats.org/officeDocument/2006/relationships/image" Target="../media/image477.png"/><Relationship Id="rId341" Type="http://schemas.openxmlformats.org/officeDocument/2006/relationships/image" Target="../media/image549.png"/><Relationship Id="rId362" Type="http://schemas.openxmlformats.org/officeDocument/2006/relationships/customXml" Target="../ink/ink560.xml"/><Relationship Id="rId383" Type="http://schemas.openxmlformats.org/officeDocument/2006/relationships/image" Target="../media/image570.png"/><Relationship Id="rId418" Type="http://schemas.openxmlformats.org/officeDocument/2006/relationships/customXml" Target="../ink/ink588.xml"/><Relationship Id="rId201" Type="http://schemas.openxmlformats.org/officeDocument/2006/relationships/image" Target="../media/image479.png"/><Relationship Id="rId222" Type="http://schemas.openxmlformats.org/officeDocument/2006/relationships/customXml" Target="../ink/ink490.xml"/><Relationship Id="rId243" Type="http://schemas.openxmlformats.org/officeDocument/2006/relationships/image" Target="../media/image500.png"/><Relationship Id="rId264" Type="http://schemas.openxmlformats.org/officeDocument/2006/relationships/customXml" Target="../ink/ink511.xml"/><Relationship Id="rId285" Type="http://schemas.openxmlformats.org/officeDocument/2006/relationships/image" Target="../media/image521.png"/><Relationship Id="rId17" Type="http://schemas.openxmlformats.org/officeDocument/2006/relationships/image" Target="../media/image387.png"/><Relationship Id="rId38" Type="http://schemas.openxmlformats.org/officeDocument/2006/relationships/customXml" Target="../ink/ink398.xml"/><Relationship Id="rId59" Type="http://schemas.openxmlformats.org/officeDocument/2006/relationships/image" Target="../media/image408.png"/><Relationship Id="rId103" Type="http://schemas.openxmlformats.org/officeDocument/2006/relationships/image" Target="../media/image430.png"/><Relationship Id="rId124" Type="http://schemas.openxmlformats.org/officeDocument/2006/relationships/customXml" Target="../ink/ink441.xml"/><Relationship Id="rId310" Type="http://schemas.openxmlformats.org/officeDocument/2006/relationships/customXml" Target="../ink/ink534.xml"/><Relationship Id="rId70" Type="http://schemas.openxmlformats.org/officeDocument/2006/relationships/customXml" Target="../ink/ink414.xml"/><Relationship Id="rId91" Type="http://schemas.openxmlformats.org/officeDocument/2006/relationships/image" Target="../media/image424.png"/><Relationship Id="rId145" Type="http://schemas.openxmlformats.org/officeDocument/2006/relationships/image" Target="../media/image451.png"/><Relationship Id="rId166" Type="http://schemas.openxmlformats.org/officeDocument/2006/relationships/customXml" Target="../ink/ink462.xml"/><Relationship Id="rId187" Type="http://schemas.openxmlformats.org/officeDocument/2006/relationships/image" Target="../media/image472.png"/><Relationship Id="rId331" Type="http://schemas.openxmlformats.org/officeDocument/2006/relationships/image" Target="../media/image544.png"/><Relationship Id="rId352" Type="http://schemas.openxmlformats.org/officeDocument/2006/relationships/customXml" Target="../ink/ink555.xml"/><Relationship Id="rId373" Type="http://schemas.openxmlformats.org/officeDocument/2006/relationships/image" Target="../media/image565.png"/><Relationship Id="rId394" Type="http://schemas.openxmlformats.org/officeDocument/2006/relationships/customXml" Target="../ink/ink576.xml"/><Relationship Id="rId408" Type="http://schemas.openxmlformats.org/officeDocument/2006/relationships/customXml" Target="../ink/ink58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85.xml"/><Relationship Id="rId233" Type="http://schemas.openxmlformats.org/officeDocument/2006/relationships/image" Target="../media/image495.png"/><Relationship Id="rId254" Type="http://schemas.openxmlformats.org/officeDocument/2006/relationships/customXml" Target="../ink/ink506.xml"/><Relationship Id="rId28" Type="http://schemas.openxmlformats.org/officeDocument/2006/relationships/customXml" Target="../ink/ink393.xml"/><Relationship Id="rId49" Type="http://schemas.openxmlformats.org/officeDocument/2006/relationships/image" Target="../media/image403.png"/><Relationship Id="rId114" Type="http://schemas.openxmlformats.org/officeDocument/2006/relationships/customXml" Target="../ink/ink436.xml"/><Relationship Id="rId275" Type="http://schemas.openxmlformats.org/officeDocument/2006/relationships/image" Target="../media/image516.png"/><Relationship Id="rId296" Type="http://schemas.openxmlformats.org/officeDocument/2006/relationships/customXml" Target="../ink/ink527.xml"/><Relationship Id="rId300" Type="http://schemas.openxmlformats.org/officeDocument/2006/relationships/customXml" Target="../ink/ink529.xml"/><Relationship Id="rId60" Type="http://schemas.openxmlformats.org/officeDocument/2006/relationships/customXml" Target="../ink/ink409.xml"/><Relationship Id="rId81" Type="http://schemas.openxmlformats.org/officeDocument/2006/relationships/image" Target="../media/image419.png"/><Relationship Id="rId135" Type="http://schemas.openxmlformats.org/officeDocument/2006/relationships/image" Target="../media/image446.png"/><Relationship Id="rId156" Type="http://schemas.openxmlformats.org/officeDocument/2006/relationships/customXml" Target="../ink/ink457.xml"/><Relationship Id="rId177" Type="http://schemas.openxmlformats.org/officeDocument/2006/relationships/image" Target="../media/image467.png"/><Relationship Id="rId198" Type="http://schemas.openxmlformats.org/officeDocument/2006/relationships/customXml" Target="../ink/ink478.xml"/><Relationship Id="rId321" Type="http://schemas.openxmlformats.org/officeDocument/2006/relationships/image" Target="../media/image539.png"/><Relationship Id="rId342" Type="http://schemas.openxmlformats.org/officeDocument/2006/relationships/customXml" Target="../ink/ink550.xml"/><Relationship Id="rId363" Type="http://schemas.openxmlformats.org/officeDocument/2006/relationships/image" Target="../media/image560.png"/><Relationship Id="rId384" Type="http://schemas.openxmlformats.org/officeDocument/2006/relationships/customXml" Target="../ink/ink571.xml"/><Relationship Id="rId419" Type="http://schemas.openxmlformats.org/officeDocument/2006/relationships/image" Target="../media/image588.png"/><Relationship Id="rId202" Type="http://schemas.openxmlformats.org/officeDocument/2006/relationships/customXml" Target="../ink/ink480.xml"/><Relationship Id="rId223" Type="http://schemas.openxmlformats.org/officeDocument/2006/relationships/image" Target="../media/image490.png"/><Relationship Id="rId244" Type="http://schemas.openxmlformats.org/officeDocument/2006/relationships/customXml" Target="../ink/ink501.xml"/><Relationship Id="rId18" Type="http://schemas.openxmlformats.org/officeDocument/2006/relationships/customXml" Target="../ink/ink388.xml"/><Relationship Id="rId39" Type="http://schemas.openxmlformats.org/officeDocument/2006/relationships/image" Target="../media/image398.png"/><Relationship Id="rId265" Type="http://schemas.openxmlformats.org/officeDocument/2006/relationships/image" Target="../media/image511.png"/><Relationship Id="rId286" Type="http://schemas.openxmlformats.org/officeDocument/2006/relationships/customXml" Target="../ink/ink522.xml"/><Relationship Id="rId50" Type="http://schemas.openxmlformats.org/officeDocument/2006/relationships/customXml" Target="../ink/ink404.xml"/><Relationship Id="rId104" Type="http://schemas.openxmlformats.org/officeDocument/2006/relationships/customXml" Target="../ink/ink431.xml"/><Relationship Id="rId125" Type="http://schemas.openxmlformats.org/officeDocument/2006/relationships/image" Target="../media/image441.png"/><Relationship Id="rId146" Type="http://schemas.openxmlformats.org/officeDocument/2006/relationships/customXml" Target="../ink/ink452.xml"/><Relationship Id="rId167" Type="http://schemas.openxmlformats.org/officeDocument/2006/relationships/image" Target="../media/image462.png"/><Relationship Id="rId188" Type="http://schemas.openxmlformats.org/officeDocument/2006/relationships/customXml" Target="../ink/ink473.xml"/><Relationship Id="rId311" Type="http://schemas.openxmlformats.org/officeDocument/2006/relationships/image" Target="../media/image534.png"/><Relationship Id="rId332" Type="http://schemas.openxmlformats.org/officeDocument/2006/relationships/customXml" Target="../ink/ink545.xml"/><Relationship Id="rId353" Type="http://schemas.openxmlformats.org/officeDocument/2006/relationships/image" Target="../media/image555.png"/><Relationship Id="rId374" Type="http://schemas.openxmlformats.org/officeDocument/2006/relationships/customXml" Target="../ink/ink566.xml"/><Relationship Id="rId395" Type="http://schemas.openxmlformats.org/officeDocument/2006/relationships/image" Target="../media/image576.png"/><Relationship Id="rId409" Type="http://schemas.openxmlformats.org/officeDocument/2006/relationships/image" Target="../media/image583.png"/><Relationship Id="rId71" Type="http://schemas.openxmlformats.org/officeDocument/2006/relationships/image" Target="../media/image414.png"/><Relationship Id="rId92" Type="http://schemas.openxmlformats.org/officeDocument/2006/relationships/customXml" Target="../ink/ink425.xml"/><Relationship Id="rId213" Type="http://schemas.openxmlformats.org/officeDocument/2006/relationships/image" Target="../media/image485.png"/><Relationship Id="rId234" Type="http://schemas.openxmlformats.org/officeDocument/2006/relationships/customXml" Target="../ink/ink496.xml"/><Relationship Id="rId420" Type="http://schemas.openxmlformats.org/officeDocument/2006/relationships/customXml" Target="../ink/ink589.xml"/><Relationship Id="rId2" Type="http://schemas.openxmlformats.org/officeDocument/2006/relationships/customXml" Target="../ink/ink380.xml"/><Relationship Id="rId29" Type="http://schemas.openxmlformats.org/officeDocument/2006/relationships/image" Target="../media/image393.png"/><Relationship Id="rId255" Type="http://schemas.openxmlformats.org/officeDocument/2006/relationships/image" Target="../media/image506.png"/><Relationship Id="rId276" Type="http://schemas.openxmlformats.org/officeDocument/2006/relationships/customXml" Target="../ink/ink517.xml"/><Relationship Id="rId297" Type="http://schemas.openxmlformats.org/officeDocument/2006/relationships/image" Target="../media/image527.png"/><Relationship Id="rId40" Type="http://schemas.openxmlformats.org/officeDocument/2006/relationships/customXml" Target="../ink/ink399.xml"/><Relationship Id="rId115" Type="http://schemas.openxmlformats.org/officeDocument/2006/relationships/image" Target="../media/image436.png"/><Relationship Id="rId136" Type="http://schemas.openxmlformats.org/officeDocument/2006/relationships/customXml" Target="../ink/ink447.xml"/><Relationship Id="rId157" Type="http://schemas.openxmlformats.org/officeDocument/2006/relationships/image" Target="../media/image457.png"/><Relationship Id="rId178" Type="http://schemas.openxmlformats.org/officeDocument/2006/relationships/customXml" Target="../ink/ink468.xml"/><Relationship Id="rId301" Type="http://schemas.openxmlformats.org/officeDocument/2006/relationships/image" Target="../media/image529.png"/><Relationship Id="rId322" Type="http://schemas.openxmlformats.org/officeDocument/2006/relationships/customXml" Target="../ink/ink540.xml"/><Relationship Id="rId343" Type="http://schemas.openxmlformats.org/officeDocument/2006/relationships/image" Target="../media/image550.png"/><Relationship Id="rId364" Type="http://schemas.openxmlformats.org/officeDocument/2006/relationships/customXml" Target="../ink/ink561.xml"/><Relationship Id="rId61" Type="http://schemas.openxmlformats.org/officeDocument/2006/relationships/image" Target="../media/image409.png"/><Relationship Id="rId82" Type="http://schemas.openxmlformats.org/officeDocument/2006/relationships/customXml" Target="../ink/ink420.xml"/><Relationship Id="rId199" Type="http://schemas.openxmlformats.org/officeDocument/2006/relationships/image" Target="../media/image478.png"/><Relationship Id="rId203" Type="http://schemas.openxmlformats.org/officeDocument/2006/relationships/image" Target="../media/image480.png"/><Relationship Id="rId385" Type="http://schemas.openxmlformats.org/officeDocument/2006/relationships/image" Target="../media/image571.png"/><Relationship Id="rId19" Type="http://schemas.openxmlformats.org/officeDocument/2006/relationships/image" Target="../media/image388.png"/><Relationship Id="rId224" Type="http://schemas.openxmlformats.org/officeDocument/2006/relationships/customXml" Target="../ink/ink491.xml"/><Relationship Id="rId245" Type="http://schemas.openxmlformats.org/officeDocument/2006/relationships/image" Target="../media/image501.png"/><Relationship Id="rId266" Type="http://schemas.openxmlformats.org/officeDocument/2006/relationships/customXml" Target="../ink/ink512.xml"/><Relationship Id="rId287" Type="http://schemas.openxmlformats.org/officeDocument/2006/relationships/image" Target="../media/image522.png"/><Relationship Id="rId410" Type="http://schemas.openxmlformats.org/officeDocument/2006/relationships/customXml" Target="../ink/ink584.xml"/><Relationship Id="rId30" Type="http://schemas.openxmlformats.org/officeDocument/2006/relationships/customXml" Target="../ink/ink394.xml"/><Relationship Id="rId105" Type="http://schemas.openxmlformats.org/officeDocument/2006/relationships/image" Target="../media/image431.png"/><Relationship Id="rId126" Type="http://schemas.openxmlformats.org/officeDocument/2006/relationships/customXml" Target="../ink/ink442.xml"/><Relationship Id="rId147" Type="http://schemas.openxmlformats.org/officeDocument/2006/relationships/image" Target="../media/image452.png"/><Relationship Id="rId168" Type="http://schemas.openxmlformats.org/officeDocument/2006/relationships/customXml" Target="../ink/ink463.xml"/><Relationship Id="rId312" Type="http://schemas.openxmlformats.org/officeDocument/2006/relationships/customXml" Target="../ink/ink535.xml"/><Relationship Id="rId333" Type="http://schemas.openxmlformats.org/officeDocument/2006/relationships/image" Target="../media/image545.png"/><Relationship Id="rId354" Type="http://schemas.openxmlformats.org/officeDocument/2006/relationships/customXml" Target="../ink/ink556.xml"/><Relationship Id="rId51" Type="http://schemas.openxmlformats.org/officeDocument/2006/relationships/image" Target="../media/image404.png"/><Relationship Id="rId72" Type="http://schemas.openxmlformats.org/officeDocument/2006/relationships/customXml" Target="../ink/ink415.xml"/><Relationship Id="rId93" Type="http://schemas.openxmlformats.org/officeDocument/2006/relationships/image" Target="../media/image425.png"/><Relationship Id="rId189" Type="http://schemas.openxmlformats.org/officeDocument/2006/relationships/image" Target="../media/image473.png"/><Relationship Id="rId375" Type="http://schemas.openxmlformats.org/officeDocument/2006/relationships/image" Target="../media/image566.png"/><Relationship Id="rId396" Type="http://schemas.openxmlformats.org/officeDocument/2006/relationships/customXml" Target="../ink/ink577.xml"/><Relationship Id="rId3" Type="http://schemas.openxmlformats.org/officeDocument/2006/relationships/image" Target="../media/image380.png"/><Relationship Id="rId214" Type="http://schemas.openxmlformats.org/officeDocument/2006/relationships/customXml" Target="../ink/ink486.xml"/><Relationship Id="rId235" Type="http://schemas.openxmlformats.org/officeDocument/2006/relationships/image" Target="../media/image496.png"/><Relationship Id="rId256" Type="http://schemas.openxmlformats.org/officeDocument/2006/relationships/customXml" Target="../ink/ink507.xml"/><Relationship Id="rId277" Type="http://schemas.openxmlformats.org/officeDocument/2006/relationships/image" Target="../media/image517.png"/><Relationship Id="rId298" Type="http://schemas.openxmlformats.org/officeDocument/2006/relationships/customXml" Target="../ink/ink528.xml"/><Relationship Id="rId400" Type="http://schemas.openxmlformats.org/officeDocument/2006/relationships/customXml" Target="../ink/ink579.xml"/><Relationship Id="rId421" Type="http://schemas.openxmlformats.org/officeDocument/2006/relationships/image" Target="../media/image589.png"/><Relationship Id="rId116" Type="http://schemas.openxmlformats.org/officeDocument/2006/relationships/customXml" Target="../ink/ink437.xml"/><Relationship Id="rId137" Type="http://schemas.openxmlformats.org/officeDocument/2006/relationships/image" Target="../media/image447.png"/><Relationship Id="rId158" Type="http://schemas.openxmlformats.org/officeDocument/2006/relationships/customXml" Target="../ink/ink458.xml"/><Relationship Id="rId302" Type="http://schemas.openxmlformats.org/officeDocument/2006/relationships/customXml" Target="../ink/ink530.xml"/><Relationship Id="rId323" Type="http://schemas.openxmlformats.org/officeDocument/2006/relationships/image" Target="../media/image540.png"/><Relationship Id="rId344" Type="http://schemas.openxmlformats.org/officeDocument/2006/relationships/customXml" Target="../ink/ink551.xml"/><Relationship Id="rId20" Type="http://schemas.openxmlformats.org/officeDocument/2006/relationships/customXml" Target="../ink/ink389.xml"/><Relationship Id="rId41" Type="http://schemas.openxmlformats.org/officeDocument/2006/relationships/image" Target="../media/image399.png"/><Relationship Id="rId62" Type="http://schemas.openxmlformats.org/officeDocument/2006/relationships/customXml" Target="../ink/ink410.xml"/><Relationship Id="rId83" Type="http://schemas.openxmlformats.org/officeDocument/2006/relationships/image" Target="../media/image420.png"/><Relationship Id="rId179" Type="http://schemas.openxmlformats.org/officeDocument/2006/relationships/image" Target="../media/image468.png"/><Relationship Id="rId365" Type="http://schemas.openxmlformats.org/officeDocument/2006/relationships/image" Target="../media/image561.png"/><Relationship Id="rId386" Type="http://schemas.openxmlformats.org/officeDocument/2006/relationships/customXml" Target="../ink/ink572.xml"/><Relationship Id="rId190" Type="http://schemas.openxmlformats.org/officeDocument/2006/relationships/customXml" Target="../ink/ink474.xml"/><Relationship Id="rId204" Type="http://schemas.openxmlformats.org/officeDocument/2006/relationships/customXml" Target="../ink/ink481.xml"/><Relationship Id="rId225" Type="http://schemas.openxmlformats.org/officeDocument/2006/relationships/image" Target="../media/image491.png"/><Relationship Id="rId246" Type="http://schemas.openxmlformats.org/officeDocument/2006/relationships/customXml" Target="../ink/ink502.xml"/><Relationship Id="rId267" Type="http://schemas.openxmlformats.org/officeDocument/2006/relationships/image" Target="../media/image512.png"/><Relationship Id="rId288" Type="http://schemas.openxmlformats.org/officeDocument/2006/relationships/customXml" Target="../ink/ink523.xml"/><Relationship Id="rId411" Type="http://schemas.openxmlformats.org/officeDocument/2006/relationships/image" Target="../media/image584.png"/><Relationship Id="rId106" Type="http://schemas.openxmlformats.org/officeDocument/2006/relationships/customXml" Target="../ink/ink432.xml"/><Relationship Id="rId127" Type="http://schemas.openxmlformats.org/officeDocument/2006/relationships/image" Target="../media/image442.png"/><Relationship Id="rId313" Type="http://schemas.openxmlformats.org/officeDocument/2006/relationships/image" Target="../media/image535.png"/><Relationship Id="rId10" Type="http://schemas.openxmlformats.org/officeDocument/2006/relationships/customXml" Target="../ink/ink384.xml"/><Relationship Id="rId31" Type="http://schemas.openxmlformats.org/officeDocument/2006/relationships/image" Target="../media/image394.png"/><Relationship Id="rId52" Type="http://schemas.openxmlformats.org/officeDocument/2006/relationships/customXml" Target="../ink/ink405.xml"/><Relationship Id="rId73" Type="http://schemas.openxmlformats.org/officeDocument/2006/relationships/image" Target="../media/image415.png"/><Relationship Id="rId94" Type="http://schemas.openxmlformats.org/officeDocument/2006/relationships/customXml" Target="../ink/ink426.xml"/><Relationship Id="rId148" Type="http://schemas.openxmlformats.org/officeDocument/2006/relationships/customXml" Target="../ink/ink453.xml"/><Relationship Id="rId169" Type="http://schemas.openxmlformats.org/officeDocument/2006/relationships/image" Target="../media/image463.png"/><Relationship Id="rId334" Type="http://schemas.openxmlformats.org/officeDocument/2006/relationships/customXml" Target="../ink/ink546.xml"/><Relationship Id="rId355" Type="http://schemas.openxmlformats.org/officeDocument/2006/relationships/image" Target="../media/image556.png"/><Relationship Id="rId376" Type="http://schemas.openxmlformats.org/officeDocument/2006/relationships/customXml" Target="../ink/ink567.xml"/><Relationship Id="rId397" Type="http://schemas.openxmlformats.org/officeDocument/2006/relationships/image" Target="../media/image577.png"/><Relationship Id="rId4" Type="http://schemas.openxmlformats.org/officeDocument/2006/relationships/customXml" Target="../ink/ink381.xml"/><Relationship Id="rId180" Type="http://schemas.openxmlformats.org/officeDocument/2006/relationships/customXml" Target="../ink/ink469.xml"/><Relationship Id="rId215" Type="http://schemas.openxmlformats.org/officeDocument/2006/relationships/image" Target="../media/image486.png"/><Relationship Id="rId236" Type="http://schemas.openxmlformats.org/officeDocument/2006/relationships/customXml" Target="../ink/ink497.xml"/><Relationship Id="rId257" Type="http://schemas.openxmlformats.org/officeDocument/2006/relationships/image" Target="../media/image507.png"/><Relationship Id="rId278" Type="http://schemas.openxmlformats.org/officeDocument/2006/relationships/customXml" Target="../ink/ink518.xml"/><Relationship Id="rId401" Type="http://schemas.openxmlformats.org/officeDocument/2006/relationships/image" Target="../media/image579.png"/><Relationship Id="rId303" Type="http://schemas.openxmlformats.org/officeDocument/2006/relationships/image" Target="../media/image530.png"/><Relationship Id="rId42" Type="http://schemas.openxmlformats.org/officeDocument/2006/relationships/customXml" Target="../ink/ink400.xml"/><Relationship Id="rId84" Type="http://schemas.openxmlformats.org/officeDocument/2006/relationships/customXml" Target="../ink/ink421.xml"/><Relationship Id="rId138" Type="http://schemas.openxmlformats.org/officeDocument/2006/relationships/customXml" Target="../ink/ink448.xml"/><Relationship Id="rId345" Type="http://schemas.openxmlformats.org/officeDocument/2006/relationships/image" Target="../media/image551.png"/><Relationship Id="rId387" Type="http://schemas.openxmlformats.org/officeDocument/2006/relationships/image" Target="../media/image572.png"/><Relationship Id="rId191" Type="http://schemas.openxmlformats.org/officeDocument/2006/relationships/image" Target="../media/image474.png"/><Relationship Id="rId205" Type="http://schemas.openxmlformats.org/officeDocument/2006/relationships/image" Target="../media/image481.png"/><Relationship Id="rId247" Type="http://schemas.openxmlformats.org/officeDocument/2006/relationships/image" Target="../media/image502.png"/><Relationship Id="rId412" Type="http://schemas.openxmlformats.org/officeDocument/2006/relationships/customXml" Target="../ink/ink585.xml"/><Relationship Id="rId107" Type="http://schemas.openxmlformats.org/officeDocument/2006/relationships/image" Target="../media/image432.png"/><Relationship Id="rId289" Type="http://schemas.openxmlformats.org/officeDocument/2006/relationships/image" Target="../media/image523.png"/><Relationship Id="rId11" Type="http://schemas.openxmlformats.org/officeDocument/2006/relationships/image" Target="../media/image384.png"/><Relationship Id="rId53" Type="http://schemas.openxmlformats.org/officeDocument/2006/relationships/image" Target="../media/image405.png"/><Relationship Id="rId149" Type="http://schemas.openxmlformats.org/officeDocument/2006/relationships/image" Target="../media/image453.png"/><Relationship Id="rId314" Type="http://schemas.openxmlformats.org/officeDocument/2006/relationships/customXml" Target="../ink/ink536.xml"/><Relationship Id="rId356" Type="http://schemas.openxmlformats.org/officeDocument/2006/relationships/customXml" Target="../ink/ink557.xml"/><Relationship Id="rId398" Type="http://schemas.openxmlformats.org/officeDocument/2006/relationships/customXml" Target="../ink/ink578.xml"/><Relationship Id="rId95" Type="http://schemas.openxmlformats.org/officeDocument/2006/relationships/image" Target="../media/image426.png"/><Relationship Id="rId160" Type="http://schemas.openxmlformats.org/officeDocument/2006/relationships/customXml" Target="../ink/ink459.xml"/><Relationship Id="rId216" Type="http://schemas.openxmlformats.org/officeDocument/2006/relationships/customXml" Target="../ink/ink487.xml"/><Relationship Id="rId258" Type="http://schemas.openxmlformats.org/officeDocument/2006/relationships/customXml" Target="../ink/ink50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7.png"/><Relationship Id="rId299" Type="http://schemas.openxmlformats.org/officeDocument/2006/relationships/image" Target="../media/image738.png"/><Relationship Id="rId303" Type="http://schemas.openxmlformats.org/officeDocument/2006/relationships/image" Target="../media/image740.png"/><Relationship Id="rId21" Type="http://schemas.openxmlformats.org/officeDocument/2006/relationships/image" Target="../media/image599.png"/><Relationship Id="rId42" Type="http://schemas.openxmlformats.org/officeDocument/2006/relationships/customXml" Target="../ink/ink610.xml"/><Relationship Id="rId63" Type="http://schemas.openxmlformats.org/officeDocument/2006/relationships/image" Target="../media/image620.png"/><Relationship Id="rId84" Type="http://schemas.openxmlformats.org/officeDocument/2006/relationships/customXml" Target="../ink/ink631.xml"/><Relationship Id="rId138" Type="http://schemas.openxmlformats.org/officeDocument/2006/relationships/customXml" Target="../ink/ink658.xml"/><Relationship Id="rId159" Type="http://schemas.openxmlformats.org/officeDocument/2006/relationships/image" Target="../media/image668.png"/><Relationship Id="rId324" Type="http://schemas.openxmlformats.org/officeDocument/2006/relationships/customXml" Target="../ink/ink751.xml"/><Relationship Id="rId345" Type="http://schemas.openxmlformats.org/officeDocument/2006/relationships/image" Target="../media/image761.png"/><Relationship Id="rId170" Type="http://schemas.openxmlformats.org/officeDocument/2006/relationships/customXml" Target="../ink/ink674.xml"/><Relationship Id="rId191" Type="http://schemas.openxmlformats.org/officeDocument/2006/relationships/image" Target="../media/image684.png"/><Relationship Id="rId205" Type="http://schemas.openxmlformats.org/officeDocument/2006/relationships/image" Target="../media/image691.png"/><Relationship Id="rId226" Type="http://schemas.openxmlformats.org/officeDocument/2006/relationships/customXml" Target="../ink/ink702.xml"/><Relationship Id="rId247" Type="http://schemas.openxmlformats.org/officeDocument/2006/relationships/image" Target="../media/image712.png"/><Relationship Id="rId107" Type="http://schemas.openxmlformats.org/officeDocument/2006/relationships/image" Target="../media/image642.png"/><Relationship Id="rId268" Type="http://schemas.openxmlformats.org/officeDocument/2006/relationships/customXml" Target="../ink/ink723.xml"/><Relationship Id="rId289" Type="http://schemas.openxmlformats.org/officeDocument/2006/relationships/image" Target="../media/image733.png"/><Relationship Id="rId11" Type="http://schemas.openxmlformats.org/officeDocument/2006/relationships/image" Target="../media/image594.png"/><Relationship Id="rId32" Type="http://schemas.openxmlformats.org/officeDocument/2006/relationships/customXml" Target="../ink/ink605.xml"/><Relationship Id="rId53" Type="http://schemas.openxmlformats.org/officeDocument/2006/relationships/image" Target="../media/image615.png"/><Relationship Id="rId74" Type="http://schemas.openxmlformats.org/officeDocument/2006/relationships/customXml" Target="../ink/ink626.xml"/><Relationship Id="rId128" Type="http://schemas.openxmlformats.org/officeDocument/2006/relationships/customXml" Target="../ink/ink653.xml"/><Relationship Id="rId149" Type="http://schemas.openxmlformats.org/officeDocument/2006/relationships/image" Target="../media/image663.png"/><Relationship Id="rId314" Type="http://schemas.openxmlformats.org/officeDocument/2006/relationships/customXml" Target="../ink/ink746.xml"/><Relationship Id="rId335" Type="http://schemas.openxmlformats.org/officeDocument/2006/relationships/image" Target="../media/image756.png"/><Relationship Id="rId5" Type="http://schemas.openxmlformats.org/officeDocument/2006/relationships/image" Target="../media/image591.png"/><Relationship Id="rId95" Type="http://schemas.openxmlformats.org/officeDocument/2006/relationships/image" Target="../media/image636.png"/><Relationship Id="rId160" Type="http://schemas.openxmlformats.org/officeDocument/2006/relationships/customXml" Target="../ink/ink669.xml"/><Relationship Id="rId181" Type="http://schemas.openxmlformats.org/officeDocument/2006/relationships/image" Target="../media/image679.png"/><Relationship Id="rId216" Type="http://schemas.openxmlformats.org/officeDocument/2006/relationships/customXml" Target="../ink/ink697.xml"/><Relationship Id="rId237" Type="http://schemas.openxmlformats.org/officeDocument/2006/relationships/image" Target="../media/image707.png"/><Relationship Id="rId258" Type="http://schemas.openxmlformats.org/officeDocument/2006/relationships/customXml" Target="../ink/ink718.xml"/><Relationship Id="rId279" Type="http://schemas.openxmlformats.org/officeDocument/2006/relationships/image" Target="../media/image728.png"/><Relationship Id="rId22" Type="http://schemas.openxmlformats.org/officeDocument/2006/relationships/customXml" Target="../ink/ink600.xml"/><Relationship Id="rId43" Type="http://schemas.openxmlformats.org/officeDocument/2006/relationships/image" Target="../media/image610.png"/><Relationship Id="rId64" Type="http://schemas.openxmlformats.org/officeDocument/2006/relationships/customXml" Target="../ink/ink621.xml"/><Relationship Id="rId118" Type="http://schemas.openxmlformats.org/officeDocument/2006/relationships/customXml" Target="../ink/ink648.xml"/><Relationship Id="rId139" Type="http://schemas.openxmlformats.org/officeDocument/2006/relationships/image" Target="../media/image658.png"/><Relationship Id="rId290" Type="http://schemas.openxmlformats.org/officeDocument/2006/relationships/customXml" Target="../ink/ink734.xml"/><Relationship Id="rId304" Type="http://schemas.openxmlformats.org/officeDocument/2006/relationships/customXml" Target="../ink/ink741.xml"/><Relationship Id="rId325" Type="http://schemas.openxmlformats.org/officeDocument/2006/relationships/image" Target="../media/image751.png"/><Relationship Id="rId85" Type="http://schemas.openxmlformats.org/officeDocument/2006/relationships/image" Target="../media/image631.png"/><Relationship Id="rId150" Type="http://schemas.openxmlformats.org/officeDocument/2006/relationships/customXml" Target="../ink/ink664.xml"/><Relationship Id="rId171" Type="http://schemas.openxmlformats.org/officeDocument/2006/relationships/image" Target="../media/image674.png"/><Relationship Id="rId192" Type="http://schemas.openxmlformats.org/officeDocument/2006/relationships/customXml" Target="../ink/ink685.xml"/><Relationship Id="rId206" Type="http://schemas.openxmlformats.org/officeDocument/2006/relationships/customXml" Target="../ink/ink692.xml"/><Relationship Id="rId227" Type="http://schemas.openxmlformats.org/officeDocument/2006/relationships/image" Target="../media/image702.png"/><Relationship Id="rId248" Type="http://schemas.openxmlformats.org/officeDocument/2006/relationships/customXml" Target="../ink/ink713.xml"/><Relationship Id="rId269" Type="http://schemas.openxmlformats.org/officeDocument/2006/relationships/image" Target="../media/image723.png"/><Relationship Id="rId12" Type="http://schemas.openxmlformats.org/officeDocument/2006/relationships/customXml" Target="../ink/ink595.xml"/><Relationship Id="rId33" Type="http://schemas.openxmlformats.org/officeDocument/2006/relationships/image" Target="../media/image605.png"/><Relationship Id="rId108" Type="http://schemas.openxmlformats.org/officeDocument/2006/relationships/customXml" Target="../ink/ink643.xml"/><Relationship Id="rId129" Type="http://schemas.openxmlformats.org/officeDocument/2006/relationships/image" Target="../media/image653.png"/><Relationship Id="rId280" Type="http://schemas.openxmlformats.org/officeDocument/2006/relationships/customXml" Target="../ink/ink729.xml"/><Relationship Id="rId315" Type="http://schemas.openxmlformats.org/officeDocument/2006/relationships/image" Target="../media/image746.png"/><Relationship Id="rId336" Type="http://schemas.openxmlformats.org/officeDocument/2006/relationships/customXml" Target="../ink/ink757.xml"/><Relationship Id="rId54" Type="http://schemas.openxmlformats.org/officeDocument/2006/relationships/customXml" Target="../ink/ink616.xml"/><Relationship Id="rId75" Type="http://schemas.openxmlformats.org/officeDocument/2006/relationships/image" Target="../media/image626.png"/><Relationship Id="rId96" Type="http://schemas.openxmlformats.org/officeDocument/2006/relationships/customXml" Target="../ink/ink637.xml"/><Relationship Id="rId140" Type="http://schemas.openxmlformats.org/officeDocument/2006/relationships/customXml" Target="../ink/ink659.xml"/><Relationship Id="rId161" Type="http://schemas.openxmlformats.org/officeDocument/2006/relationships/image" Target="../media/image669.png"/><Relationship Id="rId182" Type="http://schemas.openxmlformats.org/officeDocument/2006/relationships/customXml" Target="../ink/ink680.xml"/><Relationship Id="rId217" Type="http://schemas.openxmlformats.org/officeDocument/2006/relationships/image" Target="../media/image697.png"/><Relationship Id="rId6" Type="http://schemas.openxmlformats.org/officeDocument/2006/relationships/customXml" Target="../ink/ink592.xml"/><Relationship Id="rId238" Type="http://schemas.openxmlformats.org/officeDocument/2006/relationships/customXml" Target="../ink/ink708.xml"/><Relationship Id="rId259" Type="http://schemas.openxmlformats.org/officeDocument/2006/relationships/image" Target="../media/image718.png"/><Relationship Id="rId23" Type="http://schemas.openxmlformats.org/officeDocument/2006/relationships/image" Target="../media/image600.png"/><Relationship Id="rId119" Type="http://schemas.openxmlformats.org/officeDocument/2006/relationships/image" Target="../media/image648.png"/><Relationship Id="rId270" Type="http://schemas.openxmlformats.org/officeDocument/2006/relationships/customXml" Target="../ink/ink724.xml"/><Relationship Id="rId291" Type="http://schemas.openxmlformats.org/officeDocument/2006/relationships/image" Target="../media/image734.png"/><Relationship Id="rId305" Type="http://schemas.openxmlformats.org/officeDocument/2006/relationships/image" Target="../media/image741.png"/><Relationship Id="rId326" Type="http://schemas.openxmlformats.org/officeDocument/2006/relationships/customXml" Target="../ink/ink752.xml"/><Relationship Id="rId44" Type="http://schemas.openxmlformats.org/officeDocument/2006/relationships/customXml" Target="../ink/ink611.xml"/><Relationship Id="rId65" Type="http://schemas.openxmlformats.org/officeDocument/2006/relationships/image" Target="../media/image621.png"/><Relationship Id="rId86" Type="http://schemas.openxmlformats.org/officeDocument/2006/relationships/customXml" Target="../ink/ink632.xml"/><Relationship Id="rId130" Type="http://schemas.openxmlformats.org/officeDocument/2006/relationships/customXml" Target="../ink/ink654.xml"/><Relationship Id="rId151" Type="http://schemas.openxmlformats.org/officeDocument/2006/relationships/image" Target="../media/image664.png"/><Relationship Id="rId172" Type="http://schemas.openxmlformats.org/officeDocument/2006/relationships/customXml" Target="../ink/ink675.xml"/><Relationship Id="rId193" Type="http://schemas.openxmlformats.org/officeDocument/2006/relationships/image" Target="../media/image685.png"/><Relationship Id="rId207" Type="http://schemas.openxmlformats.org/officeDocument/2006/relationships/image" Target="../media/image692.png"/><Relationship Id="rId228" Type="http://schemas.openxmlformats.org/officeDocument/2006/relationships/customXml" Target="../ink/ink703.xml"/><Relationship Id="rId249" Type="http://schemas.openxmlformats.org/officeDocument/2006/relationships/image" Target="../media/image713.png"/><Relationship Id="rId13" Type="http://schemas.openxmlformats.org/officeDocument/2006/relationships/image" Target="../media/image595.png"/><Relationship Id="rId109" Type="http://schemas.openxmlformats.org/officeDocument/2006/relationships/image" Target="../media/image643.png"/><Relationship Id="rId260" Type="http://schemas.openxmlformats.org/officeDocument/2006/relationships/customXml" Target="../ink/ink719.xml"/><Relationship Id="rId281" Type="http://schemas.openxmlformats.org/officeDocument/2006/relationships/image" Target="../media/image729.png"/><Relationship Id="rId316" Type="http://schemas.openxmlformats.org/officeDocument/2006/relationships/customXml" Target="../ink/ink747.xml"/><Relationship Id="rId337" Type="http://schemas.openxmlformats.org/officeDocument/2006/relationships/image" Target="../media/image757.png"/><Relationship Id="rId34" Type="http://schemas.openxmlformats.org/officeDocument/2006/relationships/customXml" Target="../ink/ink606.xml"/><Relationship Id="rId55" Type="http://schemas.openxmlformats.org/officeDocument/2006/relationships/image" Target="../media/image616.png"/><Relationship Id="rId76" Type="http://schemas.openxmlformats.org/officeDocument/2006/relationships/customXml" Target="../ink/ink627.xml"/><Relationship Id="rId97" Type="http://schemas.openxmlformats.org/officeDocument/2006/relationships/image" Target="../media/image637.png"/><Relationship Id="rId120" Type="http://schemas.openxmlformats.org/officeDocument/2006/relationships/customXml" Target="../ink/ink649.xml"/><Relationship Id="rId141" Type="http://schemas.openxmlformats.org/officeDocument/2006/relationships/image" Target="../media/image659.png"/><Relationship Id="rId7" Type="http://schemas.openxmlformats.org/officeDocument/2006/relationships/image" Target="../media/image592.png"/><Relationship Id="rId162" Type="http://schemas.openxmlformats.org/officeDocument/2006/relationships/customXml" Target="../ink/ink670.xml"/><Relationship Id="rId183" Type="http://schemas.openxmlformats.org/officeDocument/2006/relationships/image" Target="../media/image680.png"/><Relationship Id="rId218" Type="http://schemas.openxmlformats.org/officeDocument/2006/relationships/customXml" Target="../ink/ink698.xml"/><Relationship Id="rId239" Type="http://schemas.openxmlformats.org/officeDocument/2006/relationships/image" Target="../media/image708.png"/><Relationship Id="rId250" Type="http://schemas.openxmlformats.org/officeDocument/2006/relationships/customXml" Target="../ink/ink714.xml"/><Relationship Id="rId271" Type="http://schemas.openxmlformats.org/officeDocument/2006/relationships/image" Target="../media/image724.png"/><Relationship Id="rId292" Type="http://schemas.openxmlformats.org/officeDocument/2006/relationships/customXml" Target="../ink/ink735.xml"/><Relationship Id="rId306" Type="http://schemas.openxmlformats.org/officeDocument/2006/relationships/customXml" Target="../ink/ink742.xml"/><Relationship Id="rId24" Type="http://schemas.openxmlformats.org/officeDocument/2006/relationships/customXml" Target="../ink/ink601.xml"/><Relationship Id="rId45" Type="http://schemas.openxmlformats.org/officeDocument/2006/relationships/image" Target="../media/image611.png"/><Relationship Id="rId66" Type="http://schemas.openxmlformats.org/officeDocument/2006/relationships/customXml" Target="../ink/ink622.xml"/><Relationship Id="rId87" Type="http://schemas.openxmlformats.org/officeDocument/2006/relationships/image" Target="../media/image632.png"/><Relationship Id="rId110" Type="http://schemas.openxmlformats.org/officeDocument/2006/relationships/customXml" Target="../ink/ink644.xml"/><Relationship Id="rId131" Type="http://schemas.openxmlformats.org/officeDocument/2006/relationships/image" Target="../media/image654.png"/><Relationship Id="rId327" Type="http://schemas.openxmlformats.org/officeDocument/2006/relationships/image" Target="../media/image752.png"/><Relationship Id="rId152" Type="http://schemas.openxmlformats.org/officeDocument/2006/relationships/customXml" Target="../ink/ink665.xml"/><Relationship Id="rId173" Type="http://schemas.openxmlformats.org/officeDocument/2006/relationships/image" Target="../media/image675.png"/><Relationship Id="rId194" Type="http://schemas.openxmlformats.org/officeDocument/2006/relationships/customXml" Target="../ink/ink686.xml"/><Relationship Id="rId208" Type="http://schemas.openxmlformats.org/officeDocument/2006/relationships/customXml" Target="../ink/ink693.xml"/><Relationship Id="rId229" Type="http://schemas.openxmlformats.org/officeDocument/2006/relationships/image" Target="../media/image703.png"/><Relationship Id="rId240" Type="http://schemas.openxmlformats.org/officeDocument/2006/relationships/customXml" Target="../ink/ink709.xml"/><Relationship Id="rId261" Type="http://schemas.openxmlformats.org/officeDocument/2006/relationships/image" Target="../media/image719.png"/><Relationship Id="rId14" Type="http://schemas.openxmlformats.org/officeDocument/2006/relationships/customXml" Target="../ink/ink596.xml"/><Relationship Id="rId35" Type="http://schemas.openxmlformats.org/officeDocument/2006/relationships/image" Target="../media/image606.png"/><Relationship Id="rId56" Type="http://schemas.openxmlformats.org/officeDocument/2006/relationships/customXml" Target="../ink/ink617.xml"/><Relationship Id="rId77" Type="http://schemas.openxmlformats.org/officeDocument/2006/relationships/image" Target="../media/image627.png"/><Relationship Id="rId100" Type="http://schemas.openxmlformats.org/officeDocument/2006/relationships/customXml" Target="../ink/ink639.xml"/><Relationship Id="rId282" Type="http://schemas.openxmlformats.org/officeDocument/2006/relationships/customXml" Target="../ink/ink730.xml"/><Relationship Id="rId317" Type="http://schemas.openxmlformats.org/officeDocument/2006/relationships/image" Target="../media/image747.png"/><Relationship Id="rId338" Type="http://schemas.openxmlformats.org/officeDocument/2006/relationships/customXml" Target="../ink/ink758.xml"/><Relationship Id="rId8" Type="http://schemas.openxmlformats.org/officeDocument/2006/relationships/customXml" Target="../ink/ink593.xml"/><Relationship Id="rId98" Type="http://schemas.openxmlformats.org/officeDocument/2006/relationships/customXml" Target="../ink/ink638.xml"/><Relationship Id="rId121" Type="http://schemas.openxmlformats.org/officeDocument/2006/relationships/image" Target="../media/image649.png"/><Relationship Id="rId142" Type="http://schemas.openxmlformats.org/officeDocument/2006/relationships/customXml" Target="../ink/ink660.xml"/><Relationship Id="rId163" Type="http://schemas.openxmlformats.org/officeDocument/2006/relationships/image" Target="../media/image670.png"/><Relationship Id="rId184" Type="http://schemas.openxmlformats.org/officeDocument/2006/relationships/customXml" Target="../ink/ink681.xml"/><Relationship Id="rId219" Type="http://schemas.openxmlformats.org/officeDocument/2006/relationships/image" Target="../media/image698.png"/><Relationship Id="rId230" Type="http://schemas.openxmlformats.org/officeDocument/2006/relationships/customXml" Target="../ink/ink704.xml"/><Relationship Id="rId251" Type="http://schemas.openxmlformats.org/officeDocument/2006/relationships/image" Target="../media/image714.png"/><Relationship Id="rId25" Type="http://schemas.openxmlformats.org/officeDocument/2006/relationships/image" Target="../media/image601.png"/><Relationship Id="rId46" Type="http://schemas.openxmlformats.org/officeDocument/2006/relationships/customXml" Target="../ink/ink612.xml"/><Relationship Id="rId67" Type="http://schemas.openxmlformats.org/officeDocument/2006/relationships/image" Target="../media/image622.png"/><Relationship Id="rId116" Type="http://schemas.openxmlformats.org/officeDocument/2006/relationships/customXml" Target="../ink/ink647.xml"/><Relationship Id="rId137" Type="http://schemas.openxmlformats.org/officeDocument/2006/relationships/image" Target="../media/image657.png"/><Relationship Id="rId158" Type="http://schemas.openxmlformats.org/officeDocument/2006/relationships/customXml" Target="../ink/ink668.xml"/><Relationship Id="rId272" Type="http://schemas.openxmlformats.org/officeDocument/2006/relationships/customXml" Target="../ink/ink725.xml"/><Relationship Id="rId293" Type="http://schemas.openxmlformats.org/officeDocument/2006/relationships/image" Target="../media/image735.png"/><Relationship Id="rId302" Type="http://schemas.openxmlformats.org/officeDocument/2006/relationships/customXml" Target="../ink/ink740.xml"/><Relationship Id="rId307" Type="http://schemas.openxmlformats.org/officeDocument/2006/relationships/image" Target="../media/image742.png"/><Relationship Id="rId323" Type="http://schemas.openxmlformats.org/officeDocument/2006/relationships/image" Target="../media/image750.png"/><Relationship Id="rId328" Type="http://schemas.openxmlformats.org/officeDocument/2006/relationships/customXml" Target="../ink/ink753.xml"/><Relationship Id="rId344" Type="http://schemas.openxmlformats.org/officeDocument/2006/relationships/customXml" Target="../ink/ink761.xml"/><Relationship Id="rId20" Type="http://schemas.openxmlformats.org/officeDocument/2006/relationships/customXml" Target="../ink/ink599.xml"/><Relationship Id="rId41" Type="http://schemas.openxmlformats.org/officeDocument/2006/relationships/image" Target="../media/image609.png"/><Relationship Id="rId62" Type="http://schemas.openxmlformats.org/officeDocument/2006/relationships/customXml" Target="../ink/ink620.xml"/><Relationship Id="rId83" Type="http://schemas.openxmlformats.org/officeDocument/2006/relationships/image" Target="../media/image630.png"/><Relationship Id="rId88" Type="http://schemas.openxmlformats.org/officeDocument/2006/relationships/customXml" Target="../ink/ink633.xml"/><Relationship Id="rId111" Type="http://schemas.openxmlformats.org/officeDocument/2006/relationships/image" Target="../media/image644.png"/><Relationship Id="rId132" Type="http://schemas.openxmlformats.org/officeDocument/2006/relationships/customXml" Target="../ink/ink655.xml"/><Relationship Id="rId153" Type="http://schemas.openxmlformats.org/officeDocument/2006/relationships/image" Target="../media/image665.png"/><Relationship Id="rId174" Type="http://schemas.openxmlformats.org/officeDocument/2006/relationships/customXml" Target="../ink/ink676.xml"/><Relationship Id="rId179" Type="http://schemas.openxmlformats.org/officeDocument/2006/relationships/image" Target="../media/image678.png"/><Relationship Id="rId195" Type="http://schemas.openxmlformats.org/officeDocument/2006/relationships/image" Target="../media/image686.png"/><Relationship Id="rId209" Type="http://schemas.openxmlformats.org/officeDocument/2006/relationships/image" Target="../media/image693.png"/><Relationship Id="rId190" Type="http://schemas.openxmlformats.org/officeDocument/2006/relationships/customXml" Target="../ink/ink684.xml"/><Relationship Id="rId204" Type="http://schemas.openxmlformats.org/officeDocument/2006/relationships/customXml" Target="../ink/ink691.xml"/><Relationship Id="rId220" Type="http://schemas.openxmlformats.org/officeDocument/2006/relationships/customXml" Target="../ink/ink699.xml"/><Relationship Id="rId225" Type="http://schemas.openxmlformats.org/officeDocument/2006/relationships/image" Target="../media/image701.png"/><Relationship Id="rId241" Type="http://schemas.openxmlformats.org/officeDocument/2006/relationships/image" Target="../media/image709.png"/><Relationship Id="rId246" Type="http://schemas.openxmlformats.org/officeDocument/2006/relationships/customXml" Target="../ink/ink712.xml"/><Relationship Id="rId267" Type="http://schemas.openxmlformats.org/officeDocument/2006/relationships/image" Target="../media/image722.png"/><Relationship Id="rId288" Type="http://schemas.openxmlformats.org/officeDocument/2006/relationships/customXml" Target="../ink/ink733.xml"/><Relationship Id="rId15" Type="http://schemas.openxmlformats.org/officeDocument/2006/relationships/image" Target="../media/image596.png"/><Relationship Id="rId36" Type="http://schemas.openxmlformats.org/officeDocument/2006/relationships/customXml" Target="../ink/ink607.xml"/><Relationship Id="rId57" Type="http://schemas.openxmlformats.org/officeDocument/2006/relationships/image" Target="../media/image617.png"/><Relationship Id="rId106" Type="http://schemas.openxmlformats.org/officeDocument/2006/relationships/customXml" Target="../ink/ink642.xml"/><Relationship Id="rId127" Type="http://schemas.openxmlformats.org/officeDocument/2006/relationships/image" Target="../media/image652.png"/><Relationship Id="rId262" Type="http://schemas.openxmlformats.org/officeDocument/2006/relationships/customXml" Target="../ink/ink720.xml"/><Relationship Id="rId283" Type="http://schemas.openxmlformats.org/officeDocument/2006/relationships/image" Target="../media/image730.png"/><Relationship Id="rId313" Type="http://schemas.openxmlformats.org/officeDocument/2006/relationships/image" Target="../media/image745.png"/><Relationship Id="rId318" Type="http://schemas.openxmlformats.org/officeDocument/2006/relationships/customXml" Target="../ink/ink748.xml"/><Relationship Id="rId339" Type="http://schemas.openxmlformats.org/officeDocument/2006/relationships/image" Target="../media/image758.png"/><Relationship Id="rId10" Type="http://schemas.openxmlformats.org/officeDocument/2006/relationships/customXml" Target="../ink/ink594.xml"/><Relationship Id="rId31" Type="http://schemas.openxmlformats.org/officeDocument/2006/relationships/image" Target="../media/image604.png"/><Relationship Id="rId52" Type="http://schemas.openxmlformats.org/officeDocument/2006/relationships/customXml" Target="../ink/ink615.xml"/><Relationship Id="rId73" Type="http://schemas.openxmlformats.org/officeDocument/2006/relationships/image" Target="../media/image625.png"/><Relationship Id="rId78" Type="http://schemas.openxmlformats.org/officeDocument/2006/relationships/customXml" Target="../ink/ink628.xml"/><Relationship Id="rId94" Type="http://schemas.openxmlformats.org/officeDocument/2006/relationships/customXml" Target="../ink/ink636.xml"/><Relationship Id="rId99" Type="http://schemas.openxmlformats.org/officeDocument/2006/relationships/image" Target="../media/image638.png"/><Relationship Id="rId101" Type="http://schemas.openxmlformats.org/officeDocument/2006/relationships/image" Target="../media/image639.png"/><Relationship Id="rId122" Type="http://schemas.openxmlformats.org/officeDocument/2006/relationships/customXml" Target="../ink/ink650.xml"/><Relationship Id="rId143" Type="http://schemas.openxmlformats.org/officeDocument/2006/relationships/image" Target="../media/image660.png"/><Relationship Id="rId148" Type="http://schemas.openxmlformats.org/officeDocument/2006/relationships/customXml" Target="../ink/ink663.xml"/><Relationship Id="rId164" Type="http://schemas.openxmlformats.org/officeDocument/2006/relationships/customXml" Target="../ink/ink671.xml"/><Relationship Id="rId169" Type="http://schemas.openxmlformats.org/officeDocument/2006/relationships/image" Target="../media/image673.png"/><Relationship Id="rId185" Type="http://schemas.openxmlformats.org/officeDocument/2006/relationships/image" Target="../media/image681.png"/><Relationship Id="rId334" Type="http://schemas.openxmlformats.org/officeDocument/2006/relationships/customXml" Target="../ink/ink756.xml"/><Relationship Id="rId4" Type="http://schemas.openxmlformats.org/officeDocument/2006/relationships/customXml" Target="../ink/ink591.xml"/><Relationship Id="rId9" Type="http://schemas.openxmlformats.org/officeDocument/2006/relationships/image" Target="../media/image593.png"/><Relationship Id="rId180" Type="http://schemas.openxmlformats.org/officeDocument/2006/relationships/customXml" Target="../ink/ink679.xml"/><Relationship Id="rId210" Type="http://schemas.openxmlformats.org/officeDocument/2006/relationships/customXml" Target="../ink/ink694.xml"/><Relationship Id="rId215" Type="http://schemas.openxmlformats.org/officeDocument/2006/relationships/image" Target="../media/image696.png"/><Relationship Id="rId236" Type="http://schemas.openxmlformats.org/officeDocument/2006/relationships/customXml" Target="../ink/ink707.xml"/><Relationship Id="rId257" Type="http://schemas.openxmlformats.org/officeDocument/2006/relationships/image" Target="../media/image717.png"/><Relationship Id="rId278" Type="http://schemas.openxmlformats.org/officeDocument/2006/relationships/customXml" Target="../ink/ink728.xml"/><Relationship Id="rId26" Type="http://schemas.openxmlformats.org/officeDocument/2006/relationships/customXml" Target="../ink/ink602.xml"/><Relationship Id="rId231" Type="http://schemas.openxmlformats.org/officeDocument/2006/relationships/image" Target="../media/image704.png"/><Relationship Id="rId252" Type="http://schemas.openxmlformats.org/officeDocument/2006/relationships/customXml" Target="../ink/ink715.xml"/><Relationship Id="rId273" Type="http://schemas.openxmlformats.org/officeDocument/2006/relationships/image" Target="../media/image725.png"/><Relationship Id="rId294" Type="http://schemas.openxmlformats.org/officeDocument/2006/relationships/customXml" Target="../ink/ink736.xml"/><Relationship Id="rId308" Type="http://schemas.openxmlformats.org/officeDocument/2006/relationships/customXml" Target="../ink/ink743.xml"/><Relationship Id="rId329" Type="http://schemas.openxmlformats.org/officeDocument/2006/relationships/image" Target="../media/image753.png"/><Relationship Id="rId47" Type="http://schemas.openxmlformats.org/officeDocument/2006/relationships/image" Target="../media/image612.png"/><Relationship Id="rId68" Type="http://schemas.openxmlformats.org/officeDocument/2006/relationships/customXml" Target="../ink/ink623.xml"/><Relationship Id="rId89" Type="http://schemas.openxmlformats.org/officeDocument/2006/relationships/image" Target="../media/image633.png"/><Relationship Id="rId112" Type="http://schemas.openxmlformats.org/officeDocument/2006/relationships/customXml" Target="../ink/ink645.xml"/><Relationship Id="rId133" Type="http://schemas.openxmlformats.org/officeDocument/2006/relationships/image" Target="../media/image655.png"/><Relationship Id="rId154" Type="http://schemas.openxmlformats.org/officeDocument/2006/relationships/customXml" Target="../ink/ink666.xml"/><Relationship Id="rId175" Type="http://schemas.openxmlformats.org/officeDocument/2006/relationships/image" Target="../media/image676.png"/><Relationship Id="rId340" Type="http://schemas.openxmlformats.org/officeDocument/2006/relationships/customXml" Target="../ink/ink759.xml"/><Relationship Id="rId196" Type="http://schemas.openxmlformats.org/officeDocument/2006/relationships/customXml" Target="../ink/ink687.xml"/><Relationship Id="rId200" Type="http://schemas.openxmlformats.org/officeDocument/2006/relationships/customXml" Target="../ink/ink689.xml"/><Relationship Id="rId16" Type="http://schemas.openxmlformats.org/officeDocument/2006/relationships/customXml" Target="../ink/ink597.xml"/><Relationship Id="rId221" Type="http://schemas.openxmlformats.org/officeDocument/2006/relationships/image" Target="../media/image699.png"/><Relationship Id="rId242" Type="http://schemas.openxmlformats.org/officeDocument/2006/relationships/customXml" Target="../ink/ink710.xml"/><Relationship Id="rId263" Type="http://schemas.openxmlformats.org/officeDocument/2006/relationships/image" Target="../media/image720.png"/><Relationship Id="rId284" Type="http://schemas.openxmlformats.org/officeDocument/2006/relationships/customXml" Target="../ink/ink731.xml"/><Relationship Id="rId319" Type="http://schemas.openxmlformats.org/officeDocument/2006/relationships/image" Target="../media/image748.png"/><Relationship Id="rId37" Type="http://schemas.openxmlformats.org/officeDocument/2006/relationships/image" Target="../media/image607.png"/><Relationship Id="rId58" Type="http://schemas.openxmlformats.org/officeDocument/2006/relationships/customXml" Target="../ink/ink618.xml"/><Relationship Id="rId79" Type="http://schemas.openxmlformats.org/officeDocument/2006/relationships/image" Target="../media/image628.png"/><Relationship Id="rId102" Type="http://schemas.openxmlformats.org/officeDocument/2006/relationships/customXml" Target="../ink/ink640.xml"/><Relationship Id="rId123" Type="http://schemas.openxmlformats.org/officeDocument/2006/relationships/image" Target="../media/image650.png"/><Relationship Id="rId144" Type="http://schemas.openxmlformats.org/officeDocument/2006/relationships/customXml" Target="../ink/ink661.xml"/><Relationship Id="rId330" Type="http://schemas.openxmlformats.org/officeDocument/2006/relationships/customXml" Target="../ink/ink754.xml"/><Relationship Id="rId90" Type="http://schemas.openxmlformats.org/officeDocument/2006/relationships/customXml" Target="../ink/ink634.xml"/><Relationship Id="rId165" Type="http://schemas.openxmlformats.org/officeDocument/2006/relationships/image" Target="../media/image671.png"/><Relationship Id="rId186" Type="http://schemas.openxmlformats.org/officeDocument/2006/relationships/customXml" Target="../ink/ink682.xml"/><Relationship Id="rId211" Type="http://schemas.openxmlformats.org/officeDocument/2006/relationships/image" Target="../media/image694.png"/><Relationship Id="rId232" Type="http://schemas.openxmlformats.org/officeDocument/2006/relationships/customXml" Target="../ink/ink705.xml"/><Relationship Id="rId253" Type="http://schemas.openxmlformats.org/officeDocument/2006/relationships/image" Target="../media/image715.png"/><Relationship Id="rId274" Type="http://schemas.openxmlformats.org/officeDocument/2006/relationships/customXml" Target="../ink/ink726.xml"/><Relationship Id="rId295" Type="http://schemas.openxmlformats.org/officeDocument/2006/relationships/image" Target="../media/image736.png"/><Relationship Id="rId309" Type="http://schemas.openxmlformats.org/officeDocument/2006/relationships/image" Target="../media/image743.png"/><Relationship Id="rId27" Type="http://schemas.openxmlformats.org/officeDocument/2006/relationships/image" Target="../media/image602.png"/><Relationship Id="rId48" Type="http://schemas.openxmlformats.org/officeDocument/2006/relationships/customXml" Target="../ink/ink613.xml"/><Relationship Id="rId69" Type="http://schemas.openxmlformats.org/officeDocument/2006/relationships/image" Target="../media/image623.png"/><Relationship Id="rId113" Type="http://schemas.openxmlformats.org/officeDocument/2006/relationships/image" Target="../media/image645.png"/><Relationship Id="rId134" Type="http://schemas.openxmlformats.org/officeDocument/2006/relationships/customXml" Target="../ink/ink656.xml"/><Relationship Id="rId320" Type="http://schemas.openxmlformats.org/officeDocument/2006/relationships/customXml" Target="../ink/ink749.xml"/><Relationship Id="rId80" Type="http://schemas.openxmlformats.org/officeDocument/2006/relationships/customXml" Target="../ink/ink629.xml"/><Relationship Id="rId155" Type="http://schemas.openxmlformats.org/officeDocument/2006/relationships/image" Target="../media/image666.png"/><Relationship Id="rId176" Type="http://schemas.openxmlformats.org/officeDocument/2006/relationships/customXml" Target="../ink/ink677.xml"/><Relationship Id="rId197" Type="http://schemas.openxmlformats.org/officeDocument/2006/relationships/image" Target="../media/image687.png"/><Relationship Id="rId341" Type="http://schemas.openxmlformats.org/officeDocument/2006/relationships/image" Target="../media/image759.png"/><Relationship Id="rId201" Type="http://schemas.openxmlformats.org/officeDocument/2006/relationships/image" Target="../media/image689.png"/><Relationship Id="rId222" Type="http://schemas.openxmlformats.org/officeDocument/2006/relationships/customXml" Target="../ink/ink700.xml"/><Relationship Id="rId243" Type="http://schemas.openxmlformats.org/officeDocument/2006/relationships/image" Target="../media/image710.png"/><Relationship Id="rId264" Type="http://schemas.openxmlformats.org/officeDocument/2006/relationships/customXml" Target="../ink/ink721.xml"/><Relationship Id="rId285" Type="http://schemas.openxmlformats.org/officeDocument/2006/relationships/image" Target="../media/image731.png"/><Relationship Id="rId17" Type="http://schemas.openxmlformats.org/officeDocument/2006/relationships/image" Target="../media/image597.png"/><Relationship Id="rId38" Type="http://schemas.openxmlformats.org/officeDocument/2006/relationships/customXml" Target="../ink/ink608.xml"/><Relationship Id="rId59" Type="http://schemas.openxmlformats.org/officeDocument/2006/relationships/image" Target="../media/image618.png"/><Relationship Id="rId103" Type="http://schemas.openxmlformats.org/officeDocument/2006/relationships/image" Target="../media/image640.png"/><Relationship Id="rId124" Type="http://schemas.openxmlformats.org/officeDocument/2006/relationships/customXml" Target="../ink/ink651.xml"/><Relationship Id="rId310" Type="http://schemas.openxmlformats.org/officeDocument/2006/relationships/customXml" Target="../ink/ink744.xml"/><Relationship Id="rId70" Type="http://schemas.openxmlformats.org/officeDocument/2006/relationships/customXml" Target="../ink/ink624.xml"/><Relationship Id="rId91" Type="http://schemas.openxmlformats.org/officeDocument/2006/relationships/image" Target="../media/image634.png"/><Relationship Id="rId145" Type="http://schemas.openxmlformats.org/officeDocument/2006/relationships/image" Target="../media/image661.png"/><Relationship Id="rId166" Type="http://schemas.openxmlformats.org/officeDocument/2006/relationships/customXml" Target="../ink/ink672.xml"/><Relationship Id="rId187" Type="http://schemas.openxmlformats.org/officeDocument/2006/relationships/image" Target="../media/image682.png"/><Relationship Id="rId331" Type="http://schemas.openxmlformats.org/officeDocument/2006/relationships/image" Target="../media/image75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95.xml"/><Relationship Id="rId233" Type="http://schemas.openxmlformats.org/officeDocument/2006/relationships/image" Target="../media/image705.png"/><Relationship Id="rId254" Type="http://schemas.openxmlformats.org/officeDocument/2006/relationships/customXml" Target="../ink/ink716.xml"/><Relationship Id="rId28" Type="http://schemas.openxmlformats.org/officeDocument/2006/relationships/customXml" Target="../ink/ink603.xml"/><Relationship Id="rId49" Type="http://schemas.openxmlformats.org/officeDocument/2006/relationships/image" Target="../media/image613.png"/><Relationship Id="rId114" Type="http://schemas.openxmlformats.org/officeDocument/2006/relationships/customXml" Target="../ink/ink646.xml"/><Relationship Id="rId275" Type="http://schemas.openxmlformats.org/officeDocument/2006/relationships/image" Target="../media/image726.png"/><Relationship Id="rId296" Type="http://schemas.openxmlformats.org/officeDocument/2006/relationships/customXml" Target="../ink/ink737.xml"/><Relationship Id="rId300" Type="http://schemas.openxmlformats.org/officeDocument/2006/relationships/customXml" Target="../ink/ink739.xml"/><Relationship Id="rId60" Type="http://schemas.openxmlformats.org/officeDocument/2006/relationships/customXml" Target="../ink/ink619.xml"/><Relationship Id="rId81" Type="http://schemas.openxmlformats.org/officeDocument/2006/relationships/image" Target="../media/image629.png"/><Relationship Id="rId135" Type="http://schemas.openxmlformats.org/officeDocument/2006/relationships/image" Target="../media/image656.png"/><Relationship Id="rId156" Type="http://schemas.openxmlformats.org/officeDocument/2006/relationships/customXml" Target="../ink/ink667.xml"/><Relationship Id="rId177" Type="http://schemas.openxmlformats.org/officeDocument/2006/relationships/image" Target="../media/image677.png"/><Relationship Id="rId198" Type="http://schemas.openxmlformats.org/officeDocument/2006/relationships/customXml" Target="../ink/ink688.xml"/><Relationship Id="rId321" Type="http://schemas.openxmlformats.org/officeDocument/2006/relationships/image" Target="../media/image749.png"/><Relationship Id="rId342" Type="http://schemas.openxmlformats.org/officeDocument/2006/relationships/customXml" Target="../ink/ink760.xml"/><Relationship Id="rId202" Type="http://schemas.openxmlformats.org/officeDocument/2006/relationships/customXml" Target="../ink/ink690.xml"/><Relationship Id="rId223" Type="http://schemas.openxmlformats.org/officeDocument/2006/relationships/image" Target="../media/image700.png"/><Relationship Id="rId244" Type="http://schemas.openxmlformats.org/officeDocument/2006/relationships/customXml" Target="../ink/ink711.xml"/><Relationship Id="rId18" Type="http://schemas.openxmlformats.org/officeDocument/2006/relationships/customXml" Target="../ink/ink598.xml"/><Relationship Id="rId39" Type="http://schemas.openxmlformats.org/officeDocument/2006/relationships/image" Target="../media/image608.png"/><Relationship Id="rId265" Type="http://schemas.openxmlformats.org/officeDocument/2006/relationships/image" Target="../media/image721.png"/><Relationship Id="rId286" Type="http://schemas.openxmlformats.org/officeDocument/2006/relationships/customXml" Target="../ink/ink732.xml"/><Relationship Id="rId50" Type="http://schemas.openxmlformats.org/officeDocument/2006/relationships/customXml" Target="../ink/ink614.xml"/><Relationship Id="rId104" Type="http://schemas.openxmlformats.org/officeDocument/2006/relationships/customXml" Target="../ink/ink641.xml"/><Relationship Id="rId125" Type="http://schemas.openxmlformats.org/officeDocument/2006/relationships/image" Target="../media/image651.png"/><Relationship Id="rId146" Type="http://schemas.openxmlformats.org/officeDocument/2006/relationships/customXml" Target="../ink/ink662.xml"/><Relationship Id="rId167" Type="http://schemas.openxmlformats.org/officeDocument/2006/relationships/image" Target="../media/image672.png"/><Relationship Id="rId188" Type="http://schemas.openxmlformats.org/officeDocument/2006/relationships/customXml" Target="../ink/ink683.xml"/><Relationship Id="rId311" Type="http://schemas.openxmlformats.org/officeDocument/2006/relationships/image" Target="../media/image744.png"/><Relationship Id="rId332" Type="http://schemas.openxmlformats.org/officeDocument/2006/relationships/customXml" Target="../ink/ink755.xml"/><Relationship Id="rId71" Type="http://schemas.openxmlformats.org/officeDocument/2006/relationships/image" Target="../media/image624.png"/><Relationship Id="rId92" Type="http://schemas.openxmlformats.org/officeDocument/2006/relationships/customXml" Target="../ink/ink635.xml"/><Relationship Id="rId213" Type="http://schemas.openxmlformats.org/officeDocument/2006/relationships/image" Target="../media/image695.png"/><Relationship Id="rId234" Type="http://schemas.openxmlformats.org/officeDocument/2006/relationships/customXml" Target="../ink/ink706.xml"/><Relationship Id="rId2" Type="http://schemas.openxmlformats.org/officeDocument/2006/relationships/customXml" Target="../ink/ink590.xml"/><Relationship Id="rId29" Type="http://schemas.openxmlformats.org/officeDocument/2006/relationships/image" Target="../media/image603.png"/><Relationship Id="rId255" Type="http://schemas.openxmlformats.org/officeDocument/2006/relationships/image" Target="../media/image716.png"/><Relationship Id="rId276" Type="http://schemas.openxmlformats.org/officeDocument/2006/relationships/customXml" Target="../ink/ink727.xml"/><Relationship Id="rId297" Type="http://schemas.openxmlformats.org/officeDocument/2006/relationships/image" Target="../media/image737.png"/><Relationship Id="rId40" Type="http://schemas.openxmlformats.org/officeDocument/2006/relationships/customXml" Target="../ink/ink609.xml"/><Relationship Id="rId115" Type="http://schemas.openxmlformats.org/officeDocument/2006/relationships/image" Target="../media/image646.png"/><Relationship Id="rId136" Type="http://schemas.openxmlformats.org/officeDocument/2006/relationships/customXml" Target="../ink/ink657.xml"/><Relationship Id="rId157" Type="http://schemas.openxmlformats.org/officeDocument/2006/relationships/image" Target="../media/image667.png"/><Relationship Id="rId178" Type="http://schemas.openxmlformats.org/officeDocument/2006/relationships/customXml" Target="../ink/ink678.xml"/><Relationship Id="rId301" Type="http://schemas.openxmlformats.org/officeDocument/2006/relationships/image" Target="../media/image739.png"/><Relationship Id="rId322" Type="http://schemas.openxmlformats.org/officeDocument/2006/relationships/customXml" Target="../ink/ink750.xml"/><Relationship Id="rId343" Type="http://schemas.openxmlformats.org/officeDocument/2006/relationships/image" Target="../media/image760.png"/><Relationship Id="rId61" Type="http://schemas.openxmlformats.org/officeDocument/2006/relationships/image" Target="../media/image619.png"/><Relationship Id="rId82" Type="http://schemas.openxmlformats.org/officeDocument/2006/relationships/customXml" Target="../ink/ink630.xml"/><Relationship Id="rId199" Type="http://schemas.openxmlformats.org/officeDocument/2006/relationships/image" Target="../media/image688.png"/><Relationship Id="rId203" Type="http://schemas.openxmlformats.org/officeDocument/2006/relationships/image" Target="../media/image690.png"/><Relationship Id="rId19" Type="http://schemas.openxmlformats.org/officeDocument/2006/relationships/image" Target="../media/image598.png"/><Relationship Id="rId224" Type="http://schemas.openxmlformats.org/officeDocument/2006/relationships/customXml" Target="../ink/ink701.xml"/><Relationship Id="rId245" Type="http://schemas.openxmlformats.org/officeDocument/2006/relationships/image" Target="../media/image711.png"/><Relationship Id="rId266" Type="http://schemas.openxmlformats.org/officeDocument/2006/relationships/customXml" Target="../ink/ink722.xml"/><Relationship Id="rId287" Type="http://schemas.openxmlformats.org/officeDocument/2006/relationships/image" Target="../media/image732.png"/><Relationship Id="rId30" Type="http://schemas.openxmlformats.org/officeDocument/2006/relationships/customXml" Target="../ink/ink604.xml"/><Relationship Id="rId105" Type="http://schemas.openxmlformats.org/officeDocument/2006/relationships/image" Target="../media/image641.png"/><Relationship Id="rId126" Type="http://schemas.openxmlformats.org/officeDocument/2006/relationships/customXml" Target="../ink/ink652.xml"/><Relationship Id="rId147" Type="http://schemas.openxmlformats.org/officeDocument/2006/relationships/image" Target="../media/image662.png"/><Relationship Id="rId168" Type="http://schemas.openxmlformats.org/officeDocument/2006/relationships/customXml" Target="../ink/ink673.xml"/><Relationship Id="rId312" Type="http://schemas.openxmlformats.org/officeDocument/2006/relationships/customXml" Target="../ink/ink745.xml"/><Relationship Id="rId333" Type="http://schemas.openxmlformats.org/officeDocument/2006/relationships/image" Target="../media/image755.png"/><Relationship Id="rId51" Type="http://schemas.openxmlformats.org/officeDocument/2006/relationships/image" Target="../media/image614.png"/><Relationship Id="rId72" Type="http://schemas.openxmlformats.org/officeDocument/2006/relationships/customXml" Target="../ink/ink625.xml"/><Relationship Id="rId93" Type="http://schemas.openxmlformats.org/officeDocument/2006/relationships/image" Target="../media/image635.png"/><Relationship Id="rId189" Type="http://schemas.openxmlformats.org/officeDocument/2006/relationships/image" Target="../media/image683.png"/><Relationship Id="rId3" Type="http://schemas.openxmlformats.org/officeDocument/2006/relationships/image" Target="../media/image590.png"/><Relationship Id="rId214" Type="http://schemas.openxmlformats.org/officeDocument/2006/relationships/customXml" Target="../ink/ink696.xml"/><Relationship Id="rId235" Type="http://schemas.openxmlformats.org/officeDocument/2006/relationships/image" Target="../media/image706.png"/><Relationship Id="rId256" Type="http://schemas.openxmlformats.org/officeDocument/2006/relationships/customXml" Target="../ink/ink717.xml"/><Relationship Id="rId277" Type="http://schemas.openxmlformats.org/officeDocument/2006/relationships/image" Target="../media/image727.png"/><Relationship Id="rId298" Type="http://schemas.openxmlformats.org/officeDocument/2006/relationships/customXml" Target="../ink/ink738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74.xml"/><Relationship Id="rId117" Type="http://schemas.openxmlformats.org/officeDocument/2006/relationships/image" Target="../media/image819.png"/><Relationship Id="rId21" Type="http://schemas.openxmlformats.org/officeDocument/2006/relationships/image" Target="../media/image771.png"/><Relationship Id="rId42" Type="http://schemas.openxmlformats.org/officeDocument/2006/relationships/customXml" Target="../ink/ink782.xml"/><Relationship Id="rId47" Type="http://schemas.openxmlformats.org/officeDocument/2006/relationships/image" Target="../media/image784.png"/><Relationship Id="rId63" Type="http://schemas.openxmlformats.org/officeDocument/2006/relationships/image" Target="../media/image792.png"/><Relationship Id="rId68" Type="http://schemas.openxmlformats.org/officeDocument/2006/relationships/customXml" Target="../ink/ink795.xml"/><Relationship Id="rId84" Type="http://schemas.openxmlformats.org/officeDocument/2006/relationships/customXml" Target="../ink/ink803.xml"/><Relationship Id="rId89" Type="http://schemas.openxmlformats.org/officeDocument/2006/relationships/image" Target="../media/image805.png"/><Relationship Id="rId112" Type="http://schemas.openxmlformats.org/officeDocument/2006/relationships/customXml" Target="../ink/ink817.xml"/><Relationship Id="rId133" Type="http://schemas.openxmlformats.org/officeDocument/2006/relationships/image" Target="../media/image827.png"/><Relationship Id="rId138" Type="http://schemas.openxmlformats.org/officeDocument/2006/relationships/customXml" Target="../ink/ink830.xml"/><Relationship Id="rId16" Type="http://schemas.openxmlformats.org/officeDocument/2006/relationships/customXml" Target="../ink/ink769.xml"/><Relationship Id="rId107" Type="http://schemas.openxmlformats.org/officeDocument/2006/relationships/image" Target="../media/image814.png"/><Relationship Id="rId11" Type="http://schemas.openxmlformats.org/officeDocument/2006/relationships/image" Target="../media/image766.png"/><Relationship Id="rId32" Type="http://schemas.openxmlformats.org/officeDocument/2006/relationships/customXml" Target="../ink/ink777.xml"/><Relationship Id="rId37" Type="http://schemas.openxmlformats.org/officeDocument/2006/relationships/image" Target="../media/image779.png"/><Relationship Id="rId53" Type="http://schemas.openxmlformats.org/officeDocument/2006/relationships/image" Target="../media/image787.png"/><Relationship Id="rId58" Type="http://schemas.openxmlformats.org/officeDocument/2006/relationships/customXml" Target="../ink/ink790.xml"/><Relationship Id="rId74" Type="http://schemas.openxmlformats.org/officeDocument/2006/relationships/customXml" Target="../ink/ink798.xml"/><Relationship Id="rId79" Type="http://schemas.openxmlformats.org/officeDocument/2006/relationships/image" Target="../media/image800.png"/><Relationship Id="rId102" Type="http://schemas.openxmlformats.org/officeDocument/2006/relationships/customXml" Target="../ink/ink812.xml"/><Relationship Id="rId123" Type="http://schemas.openxmlformats.org/officeDocument/2006/relationships/image" Target="../media/image822.png"/><Relationship Id="rId128" Type="http://schemas.openxmlformats.org/officeDocument/2006/relationships/customXml" Target="../ink/ink825.xml"/><Relationship Id="rId5" Type="http://schemas.openxmlformats.org/officeDocument/2006/relationships/image" Target="../media/image763.png"/><Relationship Id="rId90" Type="http://schemas.openxmlformats.org/officeDocument/2006/relationships/customXml" Target="../ink/ink806.xml"/><Relationship Id="rId95" Type="http://schemas.openxmlformats.org/officeDocument/2006/relationships/image" Target="../media/image808.png"/><Relationship Id="rId22" Type="http://schemas.openxmlformats.org/officeDocument/2006/relationships/customXml" Target="../ink/ink772.xml"/><Relationship Id="rId27" Type="http://schemas.openxmlformats.org/officeDocument/2006/relationships/image" Target="../media/image774.png"/><Relationship Id="rId43" Type="http://schemas.openxmlformats.org/officeDocument/2006/relationships/image" Target="../media/image782.png"/><Relationship Id="rId48" Type="http://schemas.openxmlformats.org/officeDocument/2006/relationships/customXml" Target="../ink/ink785.xml"/><Relationship Id="rId64" Type="http://schemas.openxmlformats.org/officeDocument/2006/relationships/customXml" Target="../ink/ink793.xml"/><Relationship Id="rId69" Type="http://schemas.openxmlformats.org/officeDocument/2006/relationships/image" Target="../media/image795.png"/><Relationship Id="rId113" Type="http://schemas.openxmlformats.org/officeDocument/2006/relationships/image" Target="../media/image817.png"/><Relationship Id="rId118" Type="http://schemas.openxmlformats.org/officeDocument/2006/relationships/customXml" Target="../ink/ink820.xml"/><Relationship Id="rId134" Type="http://schemas.openxmlformats.org/officeDocument/2006/relationships/customXml" Target="../ink/ink828.xml"/><Relationship Id="rId139" Type="http://schemas.openxmlformats.org/officeDocument/2006/relationships/image" Target="../media/image830.png"/><Relationship Id="rId8" Type="http://schemas.openxmlformats.org/officeDocument/2006/relationships/customXml" Target="../ink/ink765.xml"/><Relationship Id="rId51" Type="http://schemas.openxmlformats.org/officeDocument/2006/relationships/image" Target="../media/image786.png"/><Relationship Id="rId72" Type="http://schemas.openxmlformats.org/officeDocument/2006/relationships/customXml" Target="../ink/ink797.xml"/><Relationship Id="rId80" Type="http://schemas.openxmlformats.org/officeDocument/2006/relationships/customXml" Target="../ink/ink801.xml"/><Relationship Id="rId85" Type="http://schemas.openxmlformats.org/officeDocument/2006/relationships/image" Target="../media/image803.png"/><Relationship Id="rId93" Type="http://schemas.openxmlformats.org/officeDocument/2006/relationships/image" Target="../media/image807.png"/><Relationship Id="rId98" Type="http://schemas.openxmlformats.org/officeDocument/2006/relationships/customXml" Target="../ink/ink810.xml"/><Relationship Id="rId121" Type="http://schemas.openxmlformats.org/officeDocument/2006/relationships/image" Target="../media/image821.png"/><Relationship Id="rId3" Type="http://schemas.openxmlformats.org/officeDocument/2006/relationships/image" Target="../media/image762.png"/><Relationship Id="rId12" Type="http://schemas.openxmlformats.org/officeDocument/2006/relationships/customXml" Target="../ink/ink767.xml"/><Relationship Id="rId17" Type="http://schemas.openxmlformats.org/officeDocument/2006/relationships/image" Target="../media/image769.png"/><Relationship Id="rId25" Type="http://schemas.openxmlformats.org/officeDocument/2006/relationships/image" Target="../media/image773.png"/><Relationship Id="rId33" Type="http://schemas.openxmlformats.org/officeDocument/2006/relationships/image" Target="../media/image777.png"/><Relationship Id="rId38" Type="http://schemas.openxmlformats.org/officeDocument/2006/relationships/customXml" Target="../ink/ink780.xml"/><Relationship Id="rId46" Type="http://schemas.openxmlformats.org/officeDocument/2006/relationships/customXml" Target="../ink/ink784.xml"/><Relationship Id="rId59" Type="http://schemas.openxmlformats.org/officeDocument/2006/relationships/image" Target="../media/image790.png"/><Relationship Id="rId67" Type="http://schemas.openxmlformats.org/officeDocument/2006/relationships/image" Target="../media/image794.png"/><Relationship Id="rId103" Type="http://schemas.openxmlformats.org/officeDocument/2006/relationships/image" Target="../media/image812.png"/><Relationship Id="rId108" Type="http://schemas.openxmlformats.org/officeDocument/2006/relationships/customXml" Target="../ink/ink815.xml"/><Relationship Id="rId116" Type="http://schemas.openxmlformats.org/officeDocument/2006/relationships/customXml" Target="../ink/ink819.xml"/><Relationship Id="rId124" Type="http://schemas.openxmlformats.org/officeDocument/2006/relationships/customXml" Target="../ink/ink823.xml"/><Relationship Id="rId129" Type="http://schemas.openxmlformats.org/officeDocument/2006/relationships/image" Target="../media/image825.png"/><Relationship Id="rId137" Type="http://schemas.openxmlformats.org/officeDocument/2006/relationships/image" Target="../media/image829.png"/><Relationship Id="rId20" Type="http://schemas.openxmlformats.org/officeDocument/2006/relationships/customXml" Target="../ink/ink771.xml"/><Relationship Id="rId41" Type="http://schemas.openxmlformats.org/officeDocument/2006/relationships/image" Target="../media/image781.png"/><Relationship Id="rId54" Type="http://schemas.openxmlformats.org/officeDocument/2006/relationships/customXml" Target="../ink/ink788.xml"/><Relationship Id="rId62" Type="http://schemas.openxmlformats.org/officeDocument/2006/relationships/customXml" Target="../ink/ink792.xml"/><Relationship Id="rId70" Type="http://schemas.openxmlformats.org/officeDocument/2006/relationships/customXml" Target="../ink/ink796.xml"/><Relationship Id="rId75" Type="http://schemas.openxmlformats.org/officeDocument/2006/relationships/image" Target="../media/image798.png"/><Relationship Id="rId83" Type="http://schemas.openxmlformats.org/officeDocument/2006/relationships/image" Target="../media/image802.png"/><Relationship Id="rId88" Type="http://schemas.openxmlformats.org/officeDocument/2006/relationships/customXml" Target="../ink/ink805.xml"/><Relationship Id="rId91" Type="http://schemas.openxmlformats.org/officeDocument/2006/relationships/image" Target="../media/image806.png"/><Relationship Id="rId96" Type="http://schemas.openxmlformats.org/officeDocument/2006/relationships/customXml" Target="../ink/ink809.xml"/><Relationship Id="rId111" Type="http://schemas.openxmlformats.org/officeDocument/2006/relationships/image" Target="../media/image816.png"/><Relationship Id="rId132" Type="http://schemas.openxmlformats.org/officeDocument/2006/relationships/customXml" Target="../ink/ink827.xml"/><Relationship Id="rId140" Type="http://schemas.openxmlformats.org/officeDocument/2006/relationships/customXml" Target="../ink/ink8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64.xml"/><Relationship Id="rId15" Type="http://schemas.openxmlformats.org/officeDocument/2006/relationships/image" Target="../media/image768.png"/><Relationship Id="rId23" Type="http://schemas.openxmlformats.org/officeDocument/2006/relationships/image" Target="../media/image772.png"/><Relationship Id="rId28" Type="http://schemas.openxmlformats.org/officeDocument/2006/relationships/customXml" Target="../ink/ink775.xml"/><Relationship Id="rId36" Type="http://schemas.openxmlformats.org/officeDocument/2006/relationships/customXml" Target="../ink/ink779.xml"/><Relationship Id="rId49" Type="http://schemas.openxmlformats.org/officeDocument/2006/relationships/image" Target="../media/image785.png"/><Relationship Id="rId57" Type="http://schemas.openxmlformats.org/officeDocument/2006/relationships/image" Target="../media/image789.png"/><Relationship Id="rId106" Type="http://schemas.openxmlformats.org/officeDocument/2006/relationships/customXml" Target="../ink/ink814.xml"/><Relationship Id="rId114" Type="http://schemas.openxmlformats.org/officeDocument/2006/relationships/customXml" Target="../ink/ink818.xml"/><Relationship Id="rId119" Type="http://schemas.openxmlformats.org/officeDocument/2006/relationships/image" Target="../media/image820.png"/><Relationship Id="rId127" Type="http://schemas.openxmlformats.org/officeDocument/2006/relationships/image" Target="../media/image824.png"/><Relationship Id="rId10" Type="http://schemas.openxmlformats.org/officeDocument/2006/relationships/customXml" Target="../ink/ink766.xml"/><Relationship Id="rId31" Type="http://schemas.openxmlformats.org/officeDocument/2006/relationships/image" Target="../media/image776.png"/><Relationship Id="rId44" Type="http://schemas.openxmlformats.org/officeDocument/2006/relationships/customXml" Target="../ink/ink783.xml"/><Relationship Id="rId52" Type="http://schemas.openxmlformats.org/officeDocument/2006/relationships/customXml" Target="../ink/ink787.xml"/><Relationship Id="rId60" Type="http://schemas.openxmlformats.org/officeDocument/2006/relationships/customXml" Target="../ink/ink791.xml"/><Relationship Id="rId65" Type="http://schemas.openxmlformats.org/officeDocument/2006/relationships/image" Target="../media/image793.png"/><Relationship Id="rId73" Type="http://schemas.openxmlformats.org/officeDocument/2006/relationships/image" Target="../media/image797.png"/><Relationship Id="rId78" Type="http://schemas.openxmlformats.org/officeDocument/2006/relationships/customXml" Target="../ink/ink800.xml"/><Relationship Id="rId81" Type="http://schemas.openxmlformats.org/officeDocument/2006/relationships/image" Target="../media/image801.png"/><Relationship Id="rId86" Type="http://schemas.openxmlformats.org/officeDocument/2006/relationships/customXml" Target="../ink/ink804.xml"/><Relationship Id="rId94" Type="http://schemas.openxmlformats.org/officeDocument/2006/relationships/customXml" Target="../ink/ink808.xml"/><Relationship Id="rId99" Type="http://schemas.openxmlformats.org/officeDocument/2006/relationships/image" Target="../media/image810.png"/><Relationship Id="rId101" Type="http://schemas.openxmlformats.org/officeDocument/2006/relationships/image" Target="../media/image811.png"/><Relationship Id="rId122" Type="http://schemas.openxmlformats.org/officeDocument/2006/relationships/customXml" Target="../ink/ink822.xml"/><Relationship Id="rId130" Type="http://schemas.openxmlformats.org/officeDocument/2006/relationships/customXml" Target="../ink/ink826.xml"/><Relationship Id="rId135" Type="http://schemas.openxmlformats.org/officeDocument/2006/relationships/image" Target="../media/image828.png"/><Relationship Id="rId4" Type="http://schemas.openxmlformats.org/officeDocument/2006/relationships/customXml" Target="../ink/ink763.xml"/><Relationship Id="rId9" Type="http://schemas.openxmlformats.org/officeDocument/2006/relationships/image" Target="../media/image765.png"/><Relationship Id="rId13" Type="http://schemas.openxmlformats.org/officeDocument/2006/relationships/image" Target="../media/image767.png"/><Relationship Id="rId18" Type="http://schemas.openxmlformats.org/officeDocument/2006/relationships/customXml" Target="../ink/ink770.xml"/><Relationship Id="rId39" Type="http://schemas.openxmlformats.org/officeDocument/2006/relationships/image" Target="../media/image780.png"/><Relationship Id="rId109" Type="http://schemas.openxmlformats.org/officeDocument/2006/relationships/image" Target="../media/image815.png"/><Relationship Id="rId34" Type="http://schemas.openxmlformats.org/officeDocument/2006/relationships/customXml" Target="../ink/ink778.xml"/><Relationship Id="rId50" Type="http://schemas.openxmlformats.org/officeDocument/2006/relationships/customXml" Target="../ink/ink786.xml"/><Relationship Id="rId55" Type="http://schemas.openxmlformats.org/officeDocument/2006/relationships/image" Target="../media/image788.png"/><Relationship Id="rId76" Type="http://schemas.openxmlformats.org/officeDocument/2006/relationships/customXml" Target="../ink/ink799.xml"/><Relationship Id="rId97" Type="http://schemas.openxmlformats.org/officeDocument/2006/relationships/image" Target="../media/image809.png"/><Relationship Id="rId104" Type="http://schemas.openxmlformats.org/officeDocument/2006/relationships/customXml" Target="../ink/ink813.xml"/><Relationship Id="rId120" Type="http://schemas.openxmlformats.org/officeDocument/2006/relationships/customXml" Target="../ink/ink821.xml"/><Relationship Id="rId125" Type="http://schemas.openxmlformats.org/officeDocument/2006/relationships/image" Target="../media/image823.png"/><Relationship Id="rId141" Type="http://schemas.openxmlformats.org/officeDocument/2006/relationships/image" Target="../media/image831.png"/><Relationship Id="rId7" Type="http://schemas.openxmlformats.org/officeDocument/2006/relationships/image" Target="../media/image764.png"/><Relationship Id="rId71" Type="http://schemas.openxmlformats.org/officeDocument/2006/relationships/image" Target="../media/image796.png"/><Relationship Id="rId92" Type="http://schemas.openxmlformats.org/officeDocument/2006/relationships/customXml" Target="../ink/ink807.xml"/><Relationship Id="rId2" Type="http://schemas.openxmlformats.org/officeDocument/2006/relationships/customXml" Target="../ink/ink762.xml"/><Relationship Id="rId29" Type="http://schemas.openxmlformats.org/officeDocument/2006/relationships/image" Target="../media/image775.png"/><Relationship Id="rId24" Type="http://schemas.openxmlformats.org/officeDocument/2006/relationships/customXml" Target="../ink/ink773.xml"/><Relationship Id="rId40" Type="http://schemas.openxmlformats.org/officeDocument/2006/relationships/customXml" Target="../ink/ink781.xml"/><Relationship Id="rId45" Type="http://schemas.openxmlformats.org/officeDocument/2006/relationships/image" Target="../media/image783.png"/><Relationship Id="rId66" Type="http://schemas.openxmlformats.org/officeDocument/2006/relationships/customXml" Target="../ink/ink794.xml"/><Relationship Id="rId87" Type="http://schemas.openxmlformats.org/officeDocument/2006/relationships/image" Target="../media/image804.png"/><Relationship Id="rId110" Type="http://schemas.openxmlformats.org/officeDocument/2006/relationships/customXml" Target="../ink/ink816.xml"/><Relationship Id="rId115" Type="http://schemas.openxmlformats.org/officeDocument/2006/relationships/image" Target="../media/image818.png"/><Relationship Id="rId131" Type="http://schemas.openxmlformats.org/officeDocument/2006/relationships/image" Target="../media/image826.png"/><Relationship Id="rId136" Type="http://schemas.openxmlformats.org/officeDocument/2006/relationships/customXml" Target="../ink/ink829.xml"/><Relationship Id="rId61" Type="http://schemas.openxmlformats.org/officeDocument/2006/relationships/image" Target="../media/image791.png"/><Relationship Id="rId82" Type="http://schemas.openxmlformats.org/officeDocument/2006/relationships/customXml" Target="../ink/ink802.xml"/><Relationship Id="rId19" Type="http://schemas.openxmlformats.org/officeDocument/2006/relationships/image" Target="../media/image770.png"/><Relationship Id="rId14" Type="http://schemas.openxmlformats.org/officeDocument/2006/relationships/customXml" Target="../ink/ink768.xml"/><Relationship Id="rId30" Type="http://schemas.openxmlformats.org/officeDocument/2006/relationships/customXml" Target="../ink/ink776.xml"/><Relationship Id="rId35" Type="http://schemas.openxmlformats.org/officeDocument/2006/relationships/image" Target="../media/image778.png"/><Relationship Id="rId56" Type="http://schemas.openxmlformats.org/officeDocument/2006/relationships/customXml" Target="../ink/ink789.xml"/><Relationship Id="rId77" Type="http://schemas.openxmlformats.org/officeDocument/2006/relationships/image" Target="../media/image799.png"/><Relationship Id="rId100" Type="http://schemas.openxmlformats.org/officeDocument/2006/relationships/customXml" Target="../ink/ink811.xml"/><Relationship Id="rId105" Type="http://schemas.openxmlformats.org/officeDocument/2006/relationships/image" Target="../media/image813.png"/><Relationship Id="rId126" Type="http://schemas.openxmlformats.org/officeDocument/2006/relationships/customXml" Target="../ink/ink82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9.png"/><Relationship Id="rId299" Type="http://schemas.openxmlformats.org/officeDocument/2006/relationships/image" Target="../media/image980.png"/><Relationship Id="rId21" Type="http://schemas.openxmlformats.org/officeDocument/2006/relationships/image" Target="../media/image841.png"/><Relationship Id="rId63" Type="http://schemas.openxmlformats.org/officeDocument/2006/relationships/image" Target="../media/image862.png"/><Relationship Id="rId159" Type="http://schemas.openxmlformats.org/officeDocument/2006/relationships/image" Target="../media/image910.png"/><Relationship Id="rId324" Type="http://schemas.openxmlformats.org/officeDocument/2006/relationships/customXml" Target="../ink/ink993.xml"/><Relationship Id="rId366" Type="http://schemas.openxmlformats.org/officeDocument/2006/relationships/customXml" Target="../ink/ink1014.xml"/><Relationship Id="rId170" Type="http://schemas.openxmlformats.org/officeDocument/2006/relationships/customXml" Target="../ink/ink916.xml"/><Relationship Id="rId226" Type="http://schemas.openxmlformats.org/officeDocument/2006/relationships/customXml" Target="../ink/ink944.xml"/><Relationship Id="rId268" Type="http://schemas.openxmlformats.org/officeDocument/2006/relationships/customXml" Target="../ink/ink965.xml"/><Relationship Id="rId32" Type="http://schemas.openxmlformats.org/officeDocument/2006/relationships/customXml" Target="../ink/ink847.xml"/><Relationship Id="rId74" Type="http://schemas.openxmlformats.org/officeDocument/2006/relationships/customXml" Target="../ink/ink868.xml"/><Relationship Id="rId128" Type="http://schemas.openxmlformats.org/officeDocument/2006/relationships/customXml" Target="../ink/ink895.xml"/><Relationship Id="rId335" Type="http://schemas.openxmlformats.org/officeDocument/2006/relationships/image" Target="../media/image998.png"/><Relationship Id="rId377" Type="http://schemas.openxmlformats.org/officeDocument/2006/relationships/image" Target="../media/image1019.png"/><Relationship Id="rId5" Type="http://schemas.openxmlformats.org/officeDocument/2006/relationships/image" Target="../media/image833.png"/><Relationship Id="rId181" Type="http://schemas.openxmlformats.org/officeDocument/2006/relationships/image" Target="../media/image921.png"/><Relationship Id="rId237" Type="http://schemas.openxmlformats.org/officeDocument/2006/relationships/image" Target="../media/image949.png"/><Relationship Id="rId402" Type="http://schemas.openxmlformats.org/officeDocument/2006/relationships/customXml" Target="../ink/ink1032.xml"/><Relationship Id="rId279" Type="http://schemas.openxmlformats.org/officeDocument/2006/relationships/image" Target="../media/image970.png"/><Relationship Id="rId43" Type="http://schemas.openxmlformats.org/officeDocument/2006/relationships/image" Target="../media/image852.png"/><Relationship Id="rId139" Type="http://schemas.openxmlformats.org/officeDocument/2006/relationships/image" Target="../media/image900.png"/><Relationship Id="rId290" Type="http://schemas.openxmlformats.org/officeDocument/2006/relationships/customXml" Target="../ink/ink976.xml"/><Relationship Id="rId304" Type="http://schemas.openxmlformats.org/officeDocument/2006/relationships/customXml" Target="../ink/ink983.xml"/><Relationship Id="rId346" Type="http://schemas.openxmlformats.org/officeDocument/2006/relationships/customXml" Target="../ink/ink1004.xml"/><Relationship Id="rId388" Type="http://schemas.openxmlformats.org/officeDocument/2006/relationships/customXml" Target="../ink/ink1025.xml"/><Relationship Id="rId85" Type="http://schemas.openxmlformats.org/officeDocument/2006/relationships/image" Target="../media/image873.png"/><Relationship Id="rId150" Type="http://schemas.openxmlformats.org/officeDocument/2006/relationships/customXml" Target="../ink/ink906.xml"/><Relationship Id="rId171" Type="http://schemas.openxmlformats.org/officeDocument/2006/relationships/image" Target="../media/image916.png"/><Relationship Id="rId192" Type="http://schemas.openxmlformats.org/officeDocument/2006/relationships/customXml" Target="../ink/ink927.xml"/><Relationship Id="rId206" Type="http://schemas.openxmlformats.org/officeDocument/2006/relationships/customXml" Target="../ink/ink934.xml"/><Relationship Id="rId227" Type="http://schemas.openxmlformats.org/officeDocument/2006/relationships/image" Target="../media/image944.png"/><Relationship Id="rId413" Type="http://schemas.openxmlformats.org/officeDocument/2006/relationships/image" Target="../media/image1037.png"/><Relationship Id="rId248" Type="http://schemas.openxmlformats.org/officeDocument/2006/relationships/customXml" Target="../ink/ink955.xml"/><Relationship Id="rId269" Type="http://schemas.openxmlformats.org/officeDocument/2006/relationships/image" Target="../media/image965.png"/><Relationship Id="rId12" Type="http://schemas.openxmlformats.org/officeDocument/2006/relationships/customXml" Target="../ink/ink837.xml"/><Relationship Id="rId33" Type="http://schemas.openxmlformats.org/officeDocument/2006/relationships/image" Target="../media/image847.png"/><Relationship Id="rId108" Type="http://schemas.openxmlformats.org/officeDocument/2006/relationships/customXml" Target="../ink/ink885.xml"/><Relationship Id="rId129" Type="http://schemas.openxmlformats.org/officeDocument/2006/relationships/image" Target="../media/image895.png"/><Relationship Id="rId280" Type="http://schemas.openxmlformats.org/officeDocument/2006/relationships/customXml" Target="../ink/ink971.xml"/><Relationship Id="rId315" Type="http://schemas.openxmlformats.org/officeDocument/2006/relationships/image" Target="../media/image988.png"/><Relationship Id="rId336" Type="http://schemas.openxmlformats.org/officeDocument/2006/relationships/customXml" Target="../ink/ink999.xml"/><Relationship Id="rId357" Type="http://schemas.openxmlformats.org/officeDocument/2006/relationships/image" Target="../media/image1009.png"/><Relationship Id="rId54" Type="http://schemas.openxmlformats.org/officeDocument/2006/relationships/customXml" Target="../ink/ink858.xml"/><Relationship Id="rId75" Type="http://schemas.openxmlformats.org/officeDocument/2006/relationships/image" Target="../media/image868.png"/><Relationship Id="rId96" Type="http://schemas.openxmlformats.org/officeDocument/2006/relationships/customXml" Target="../ink/ink879.xml"/><Relationship Id="rId140" Type="http://schemas.openxmlformats.org/officeDocument/2006/relationships/customXml" Target="../ink/ink901.xml"/><Relationship Id="rId161" Type="http://schemas.openxmlformats.org/officeDocument/2006/relationships/image" Target="../media/image911.png"/><Relationship Id="rId182" Type="http://schemas.openxmlformats.org/officeDocument/2006/relationships/customXml" Target="../ink/ink922.xml"/><Relationship Id="rId217" Type="http://schemas.openxmlformats.org/officeDocument/2006/relationships/image" Target="../media/image939.png"/><Relationship Id="rId378" Type="http://schemas.openxmlformats.org/officeDocument/2006/relationships/customXml" Target="../ink/ink1020.xml"/><Relationship Id="rId399" Type="http://schemas.openxmlformats.org/officeDocument/2006/relationships/image" Target="../media/image1030.png"/><Relationship Id="rId403" Type="http://schemas.openxmlformats.org/officeDocument/2006/relationships/image" Target="../media/image1032.png"/><Relationship Id="rId6" Type="http://schemas.openxmlformats.org/officeDocument/2006/relationships/customXml" Target="../ink/ink834.xml"/><Relationship Id="rId238" Type="http://schemas.openxmlformats.org/officeDocument/2006/relationships/customXml" Target="../ink/ink950.xml"/><Relationship Id="rId259" Type="http://schemas.openxmlformats.org/officeDocument/2006/relationships/image" Target="../media/image960.png"/><Relationship Id="rId424" Type="http://schemas.openxmlformats.org/officeDocument/2006/relationships/customXml" Target="../ink/ink1043.xml"/><Relationship Id="rId23" Type="http://schemas.openxmlformats.org/officeDocument/2006/relationships/image" Target="../media/image842.png"/><Relationship Id="rId119" Type="http://schemas.openxmlformats.org/officeDocument/2006/relationships/image" Target="../media/image890.png"/><Relationship Id="rId270" Type="http://schemas.openxmlformats.org/officeDocument/2006/relationships/customXml" Target="../ink/ink966.xml"/><Relationship Id="rId291" Type="http://schemas.openxmlformats.org/officeDocument/2006/relationships/image" Target="../media/image976.png"/><Relationship Id="rId305" Type="http://schemas.openxmlformats.org/officeDocument/2006/relationships/image" Target="../media/image983.png"/><Relationship Id="rId326" Type="http://schemas.openxmlformats.org/officeDocument/2006/relationships/customXml" Target="../ink/ink994.xml"/><Relationship Id="rId347" Type="http://schemas.openxmlformats.org/officeDocument/2006/relationships/image" Target="../media/image1004.png"/><Relationship Id="rId44" Type="http://schemas.openxmlformats.org/officeDocument/2006/relationships/customXml" Target="../ink/ink853.xml"/><Relationship Id="rId65" Type="http://schemas.openxmlformats.org/officeDocument/2006/relationships/image" Target="../media/image863.png"/><Relationship Id="rId86" Type="http://schemas.openxmlformats.org/officeDocument/2006/relationships/customXml" Target="../ink/ink874.xml"/><Relationship Id="rId130" Type="http://schemas.openxmlformats.org/officeDocument/2006/relationships/customXml" Target="../ink/ink896.xml"/><Relationship Id="rId151" Type="http://schemas.openxmlformats.org/officeDocument/2006/relationships/image" Target="../media/image906.png"/><Relationship Id="rId368" Type="http://schemas.openxmlformats.org/officeDocument/2006/relationships/customXml" Target="../ink/ink1015.xml"/><Relationship Id="rId389" Type="http://schemas.openxmlformats.org/officeDocument/2006/relationships/image" Target="../media/image1025.png"/><Relationship Id="rId172" Type="http://schemas.openxmlformats.org/officeDocument/2006/relationships/customXml" Target="../ink/ink917.xml"/><Relationship Id="rId193" Type="http://schemas.openxmlformats.org/officeDocument/2006/relationships/image" Target="../media/image927.png"/><Relationship Id="rId207" Type="http://schemas.openxmlformats.org/officeDocument/2006/relationships/image" Target="../media/image934.png"/><Relationship Id="rId228" Type="http://schemas.openxmlformats.org/officeDocument/2006/relationships/customXml" Target="../ink/ink945.xml"/><Relationship Id="rId249" Type="http://schemas.openxmlformats.org/officeDocument/2006/relationships/image" Target="../media/image955.png"/><Relationship Id="rId414" Type="http://schemas.openxmlformats.org/officeDocument/2006/relationships/customXml" Target="../ink/ink1038.xml"/><Relationship Id="rId13" Type="http://schemas.openxmlformats.org/officeDocument/2006/relationships/image" Target="../media/image837.png"/><Relationship Id="rId109" Type="http://schemas.openxmlformats.org/officeDocument/2006/relationships/image" Target="../media/image885.png"/><Relationship Id="rId260" Type="http://schemas.openxmlformats.org/officeDocument/2006/relationships/customXml" Target="../ink/ink961.xml"/><Relationship Id="rId281" Type="http://schemas.openxmlformats.org/officeDocument/2006/relationships/image" Target="../media/image971.png"/><Relationship Id="rId316" Type="http://schemas.openxmlformats.org/officeDocument/2006/relationships/customXml" Target="../ink/ink989.xml"/><Relationship Id="rId337" Type="http://schemas.openxmlformats.org/officeDocument/2006/relationships/image" Target="../media/image999.png"/><Relationship Id="rId34" Type="http://schemas.openxmlformats.org/officeDocument/2006/relationships/customXml" Target="../ink/ink848.xml"/><Relationship Id="rId55" Type="http://schemas.openxmlformats.org/officeDocument/2006/relationships/image" Target="../media/image858.png"/><Relationship Id="rId76" Type="http://schemas.openxmlformats.org/officeDocument/2006/relationships/customXml" Target="../ink/ink869.xml"/><Relationship Id="rId97" Type="http://schemas.openxmlformats.org/officeDocument/2006/relationships/image" Target="../media/image879.png"/><Relationship Id="rId120" Type="http://schemas.openxmlformats.org/officeDocument/2006/relationships/customXml" Target="../ink/ink891.xml"/><Relationship Id="rId141" Type="http://schemas.openxmlformats.org/officeDocument/2006/relationships/image" Target="../media/image901.png"/><Relationship Id="rId358" Type="http://schemas.openxmlformats.org/officeDocument/2006/relationships/customXml" Target="../ink/ink1010.xml"/><Relationship Id="rId379" Type="http://schemas.openxmlformats.org/officeDocument/2006/relationships/image" Target="../media/image1020.png"/><Relationship Id="rId7" Type="http://schemas.openxmlformats.org/officeDocument/2006/relationships/image" Target="../media/image834.png"/><Relationship Id="rId162" Type="http://schemas.openxmlformats.org/officeDocument/2006/relationships/customXml" Target="../ink/ink912.xml"/><Relationship Id="rId183" Type="http://schemas.openxmlformats.org/officeDocument/2006/relationships/image" Target="../media/image922.png"/><Relationship Id="rId218" Type="http://schemas.openxmlformats.org/officeDocument/2006/relationships/customXml" Target="../ink/ink940.xml"/><Relationship Id="rId239" Type="http://schemas.openxmlformats.org/officeDocument/2006/relationships/image" Target="../media/image950.png"/><Relationship Id="rId390" Type="http://schemas.openxmlformats.org/officeDocument/2006/relationships/customXml" Target="../ink/ink1026.xml"/><Relationship Id="rId404" Type="http://schemas.openxmlformats.org/officeDocument/2006/relationships/customXml" Target="../ink/ink1033.xml"/><Relationship Id="rId425" Type="http://schemas.openxmlformats.org/officeDocument/2006/relationships/image" Target="../media/image1043.png"/><Relationship Id="rId250" Type="http://schemas.openxmlformats.org/officeDocument/2006/relationships/customXml" Target="../ink/ink956.xml"/><Relationship Id="rId271" Type="http://schemas.openxmlformats.org/officeDocument/2006/relationships/image" Target="../media/image966.png"/><Relationship Id="rId292" Type="http://schemas.openxmlformats.org/officeDocument/2006/relationships/customXml" Target="../ink/ink977.xml"/><Relationship Id="rId306" Type="http://schemas.openxmlformats.org/officeDocument/2006/relationships/customXml" Target="../ink/ink984.xml"/><Relationship Id="rId24" Type="http://schemas.openxmlformats.org/officeDocument/2006/relationships/customXml" Target="../ink/ink843.xml"/><Relationship Id="rId45" Type="http://schemas.openxmlformats.org/officeDocument/2006/relationships/image" Target="../media/image853.png"/><Relationship Id="rId66" Type="http://schemas.openxmlformats.org/officeDocument/2006/relationships/customXml" Target="../ink/ink864.xml"/><Relationship Id="rId87" Type="http://schemas.openxmlformats.org/officeDocument/2006/relationships/image" Target="../media/image874.png"/><Relationship Id="rId110" Type="http://schemas.openxmlformats.org/officeDocument/2006/relationships/customXml" Target="../ink/ink886.xml"/><Relationship Id="rId131" Type="http://schemas.openxmlformats.org/officeDocument/2006/relationships/image" Target="../media/image896.png"/><Relationship Id="rId327" Type="http://schemas.openxmlformats.org/officeDocument/2006/relationships/image" Target="../media/image994.png"/><Relationship Id="rId348" Type="http://schemas.openxmlformats.org/officeDocument/2006/relationships/customXml" Target="../ink/ink1005.xml"/><Relationship Id="rId369" Type="http://schemas.openxmlformats.org/officeDocument/2006/relationships/image" Target="../media/image1015.png"/><Relationship Id="rId152" Type="http://schemas.openxmlformats.org/officeDocument/2006/relationships/customXml" Target="../ink/ink907.xml"/><Relationship Id="rId173" Type="http://schemas.openxmlformats.org/officeDocument/2006/relationships/image" Target="../media/image917.png"/><Relationship Id="rId194" Type="http://schemas.openxmlformats.org/officeDocument/2006/relationships/customXml" Target="../ink/ink928.xml"/><Relationship Id="rId208" Type="http://schemas.openxmlformats.org/officeDocument/2006/relationships/customXml" Target="../ink/ink935.xml"/><Relationship Id="rId229" Type="http://schemas.openxmlformats.org/officeDocument/2006/relationships/image" Target="../media/image945.png"/><Relationship Id="rId380" Type="http://schemas.openxmlformats.org/officeDocument/2006/relationships/customXml" Target="../ink/ink1021.xml"/><Relationship Id="rId415" Type="http://schemas.openxmlformats.org/officeDocument/2006/relationships/image" Target="../media/image1038.png"/><Relationship Id="rId240" Type="http://schemas.openxmlformats.org/officeDocument/2006/relationships/customXml" Target="../ink/ink951.xml"/><Relationship Id="rId261" Type="http://schemas.openxmlformats.org/officeDocument/2006/relationships/image" Target="../media/image961.png"/><Relationship Id="rId14" Type="http://schemas.openxmlformats.org/officeDocument/2006/relationships/customXml" Target="../ink/ink838.xml"/><Relationship Id="rId35" Type="http://schemas.openxmlformats.org/officeDocument/2006/relationships/image" Target="../media/image848.png"/><Relationship Id="rId56" Type="http://schemas.openxmlformats.org/officeDocument/2006/relationships/customXml" Target="../ink/ink859.xml"/><Relationship Id="rId77" Type="http://schemas.openxmlformats.org/officeDocument/2006/relationships/image" Target="../media/image869.png"/><Relationship Id="rId100" Type="http://schemas.openxmlformats.org/officeDocument/2006/relationships/customXml" Target="../ink/ink881.xml"/><Relationship Id="rId282" Type="http://schemas.openxmlformats.org/officeDocument/2006/relationships/customXml" Target="../ink/ink972.xml"/><Relationship Id="rId317" Type="http://schemas.openxmlformats.org/officeDocument/2006/relationships/image" Target="../media/image989.png"/><Relationship Id="rId338" Type="http://schemas.openxmlformats.org/officeDocument/2006/relationships/customXml" Target="../ink/ink1000.xml"/><Relationship Id="rId359" Type="http://schemas.openxmlformats.org/officeDocument/2006/relationships/image" Target="../media/image1010.png"/><Relationship Id="rId8" Type="http://schemas.openxmlformats.org/officeDocument/2006/relationships/customXml" Target="../ink/ink835.xml"/><Relationship Id="rId98" Type="http://schemas.openxmlformats.org/officeDocument/2006/relationships/customXml" Target="../ink/ink880.xml"/><Relationship Id="rId121" Type="http://schemas.openxmlformats.org/officeDocument/2006/relationships/image" Target="../media/image891.png"/><Relationship Id="rId142" Type="http://schemas.openxmlformats.org/officeDocument/2006/relationships/customXml" Target="../ink/ink902.xml"/><Relationship Id="rId163" Type="http://schemas.openxmlformats.org/officeDocument/2006/relationships/image" Target="../media/image912.png"/><Relationship Id="rId184" Type="http://schemas.openxmlformats.org/officeDocument/2006/relationships/customXml" Target="../ink/ink923.xml"/><Relationship Id="rId219" Type="http://schemas.openxmlformats.org/officeDocument/2006/relationships/image" Target="../media/image940.png"/><Relationship Id="rId370" Type="http://schemas.openxmlformats.org/officeDocument/2006/relationships/customXml" Target="../ink/ink1016.xml"/><Relationship Id="rId391" Type="http://schemas.openxmlformats.org/officeDocument/2006/relationships/image" Target="../media/image1026.png"/><Relationship Id="rId405" Type="http://schemas.openxmlformats.org/officeDocument/2006/relationships/image" Target="../media/image1033.png"/><Relationship Id="rId426" Type="http://schemas.openxmlformats.org/officeDocument/2006/relationships/customXml" Target="../ink/ink1044.xml"/><Relationship Id="rId230" Type="http://schemas.openxmlformats.org/officeDocument/2006/relationships/customXml" Target="../ink/ink946.xml"/><Relationship Id="rId251" Type="http://schemas.openxmlformats.org/officeDocument/2006/relationships/image" Target="../media/image956.png"/><Relationship Id="rId25" Type="http://schemas.openxmlformats.org/officeDocument/2006/relationships/image" Target="../media/image843.png"/><Relationship Id="rId46" Type="http://schemas.openxmlformats.org/officeDocument/2006/relationships/customXml" Target="../ink/ink854.xml"/><Relationship Id="rId67" Type="http://schemas.openxmlformats.org/officeDocument/2006/relationships/image" Target="../media/image864.png"/><Relationship Id="rId272" Type="http://schemas.openxmlformats.org/officeDocument/2006/relationships/customXml" Target="../ink/ink967.xml"/><Relationship Id="rId293" Type="http://schemas.openxmlformats.org/officeDocument/2006/relationships/image" Target="../media/image977.png"/><Relationship Id="rId307" Type="http://schemas.openxmlformats.org/officeDocument/2006/relationships/image" Target="../media/image984.png"/><Relationship Id="rId328" Type="http://schemas.openxmlformats.org/officeDocument/2006/relationships/customXml" Target="../ink/ink995.xml"/><Relationship Id="rId349" Type="http://schemas.openxmlformats.org/officeDocument/2006/relationships/image" Target="../media/image1005.png"/><Relationship Id="rId88" Type="http://schemas.openxmlformats.org/officeDocument/2006/relationships/customXml" Target="../ink/ink875.xml"/><Relationship Id="rId111" Type="http://schemas.openxmlformats.org/officeDocument/2006/relationships/image" Target="../media/image886.png"/><Relationship Id="rId132" Type="http://schemas.openxmlformats.org/officeDocument/2006/relationships/customXml" Target="../ink/ink897.xml"/><Relationship Id="rId153" Type="http://schemas.openxmlformats.org/officeDocument/2006/relationships/image" Target="../media/image907.png"/><Relationship Id="rId174" Type="http://schemas.openxmlformats.org/officeDocument/2006/relationships/customXml" Target="../ink/ink918.xml"/><Relationship Id="rId195" Type="http://schemas.openxmlformats.org/officeDocument/2006/relationships/image" Target="../media/image928.png"/><Relationship Id="rId209" Type="http://schemas.openxmlformats.org/officeDocument/2006/relationships/image" Target="../media/image935.png"/><Relationship Id="rId360" Type="http://schemas.openxmlformats.org/officeDocument/2006/relationships/customXml" Target="../ink/ink1011.xml"/><Relationship Id="rId381" Type="http://schemas.openxmlformats.org/officeDocument/2006/relationships/image" Target="../media/image1021.png"/><Relationship Id="rId416" Type="http://schemas.openxmlformats.org/officeDocument/2006/relationships/customXml" Target="../ink/ink1039.xml"/><Relationship Id="rId220" Type="http://schemas.openxmlformats.org/officeDocument/2006/relationships/customXml" Target="../ink/ink941.xml"/><Relationship Id="rId241" Type="http://schemas.openxmlformats.org/officeDocument/2006/relationships/image" Target="../media/image951.png"/><Relationship Id="rId15" Type="http://schemas.openxmlformats.org/officeDocument/2006/relationships/image" Target="../media/image838.png"/><Relationship Id="rId36" Type="http://schemas.openxmlformats.org/officeDocument/2006/relationships/customXml" Target="../ink/ink849.xml"/><Relationship Id="rId57" Type="http://schemas.openxmlformats.org/officeDocument/2006/relationships/image" Target="../media/image859.png"/><Relationship Id="rId262" Type="http://schemas.openxmlformats.org/officeDocument/2006/relationships/customXml" Target="../ink/ink962.xml"/><Relationship Id="rId283" Type="http://schemas.openxmlformats.org/officeDocument/2006/relationships/image" Target="../media/image972.png"/><Relationship Id="rId318" Type="http://schemas.openxmlformats.org/officeDocument/2006/relationships/customXml" Target="../ink/ink990.xml"/><Relationship Id="rId339" Type="http://schemas.openxmlformats.org/officeDocument/2006/relationships/image" Target="../media/image1000.png"/><Relationship Id="rId78" Type="http://schemas.openxmlformats.org/officeDocument/2006/relationships/customXml" Target="../ink/ink870.xml"/><Relationship Id="rId99" Type="http://schemas.openxmlformats.org/officeDocument/2006/relationships/image" Target="../media/image880.png"/><Relationship Id="rId101" Type="http://schemas.openxmlformats.org/officeDocument/2006/relationships/image" Target="../media/image881.png"/><Relationship Id="rId122" Type="http://schemas.openxmlformats.org/officeDocument/2006/relationships/customXml" Target="../ink/ink892.xml"/><Relationship Id="rId143" Type="http://schemas.openxmlformats.org/officeDocument/2006/relationships/image" Target="../media/image902.png"/><Relationship Id="rId164" Type="http://schemas.openxmlformats.org/officeDocument/2006/relationships/customXml" Target="../ink/ink913.xml"/><Relationship Id="rId185" Type="http://schemas.openxmlformats.org/officeDocument/2006/relationships/image" Target="../media/image923.png"/><Relationship Id="rId350" Type="http://schemas.openxmlformats.org/officeDocument/2006/relationships/customXml" Target="../ink/ink1006.xml"/><Relationship Id="rId371" Type="http://schemas.openxmlformats.org/officeDocument/2006/relationships/image" Target="../media/image1016.png"/><Relationship Id="rId406" Type="http://schemas.openxmlformats.org/officeDocument/2006/relationships/customXml" Target="../ink/ink1034.xml"/><Relationship Id="rId9" Type="http://schemas.openxmlformats.org/officeDocument/2006/relationships/image" Target="../media/image835.png"/><Relationship Id="rId210" Type="http://schemas.openxmlformats.org/officeDocument/2006/relationships/customXml" Target="../ink/ink936.xml"/><Relationship Id="rId392" Type="http://schemas.openxmlformats.org/officeDocument/2006/relationships/customXml" Target="../ink/ink1027.xml"/><Relationship Id="rId427" Type="http://schemas.openxmlformats.org/officeDocument/2006/relationships/image" Target="../media/image1044.png"/><Relationship Id="rId26" Type="http://schemas.openxmlformats.org/officeDocument/2006/relationships/customXml" Target="../ink/ink844.xml"/><Relationship Id="rId231" Type="http://schemas.openxmlformats.org/officeDocument/2006/relationships/image" Target="../media/image946.png"/><Relationship Id="rId252" Type="http://schemas.openxmlformats.org/officeDocument/2006/relationships/customXml" Target="../ink/ink957.xml"/><Relationship Id="rId273" Type="http://schemas.openxmlformats.org/officeDocument/2006/relationships/image" Target="../media/image967.png"/><Relationship Id="rId294" Type="http://schemas.openxmlformats.org/officeDocument/2006/relationships/customXml" Target="../ink/ink978.xml"/><Relationship Id="rId308" Type="http://schemas.openxmlformats.org/officeDocument/2006/relationships/customXml" Target="../ink/ink985.xml"/><Relationship Id="rId329" Type="http://schemas.openxmlformats.org/officeDocument/2006/relationships/image" Target="../media/image995.png"/><Relationship Id="rId47" Type="http://schemas.openxmlformats.org/officeDocument/2006/relationships/image" Target="../media/image854.png"/><Relationship Id="rId68" Type="http://schemas.openxmlformats.org/officeDocument/2006/relationships/customXml" Target="../ink/ink865.xml"/><Relationship Id="rId89" Type="http://schemas.openxmlformats.org/officeDocument/2006/relationships/image" Target="../media/image875.png"/><Relationship Id="rId112" Type="http://schemas.openxmlformats.org/officeDocument/2006/relationships/customXml" Target="../ink/ink887.xml"/><Relationship Id="rId133" Type="http://schemas.openxmlformats.org/officeDocument/2006/relationships/image" Target="../media/image897.png"/><Relationship Id="rId154" Type="http://schemas.openxmlformats.org/officeDocument/2006/relationships/customXml" Target="../ink/ink908.xml"/><Relationship Id="rId175" Type="http://schemas.openxmlformats.org/officeDocument/2006/relationships/image" Target="../media/image918.png"/><Relationship Id="rId340" Type="http://schemas.openxmlformats.org/officeDocument/2006/relationships/customXml" Target="../ink/ink1001.xml"/><Relationship Id="rId361" Type="http://schemas.openxmlformats.org/officeDocument/2006/relationships/image" Target="../media/image1011.png"/><Relationship Id="rId196" Type="http://schemas.openxmlformats.org/officeDocument/2006/relationships/customXml" Target="../ink/ink929.xml"/><Relationship Id="rId200" Type="http://schemas.openxmlformats.org/officeDocument/2006/relationships/customXml" Target="../ink/ink931.xml"/><Relationship Id="rId382" Type="http://schemas.openxmlformats.org/officeDocument/2006/relationships/customXml" Target="../ink/ink1022.xml"/><Relationship Id="rId417" Type="http://schemas.openxmlformats.org/officeDocument/2006/relationships/image" Target="../media/image1039.png"/><Relationship Id="rId16" Type="http://schemas.openxmlformats.org/officeDocument/2006/relationships/customXml" Target="../ink/ink839.xml"/><Relationship Id="rId221" Type="http://schemas.openxmlformats.org/officeDocument/2006/relationships/image" Target="../media/image941.png"/><Relationship Id="rId242" Type="http://schemas.openxmlformats.org/officeDocument/2006/relationships/customXml" Target="../ink/ink952.xml"/><Relationship Id="rId263" Type="http://schemas.openxmlformats.org/officeDocument/2006/relationships/image" Target="../media/image962.png"/><Relationship Id="rId284" Type="http://schemas.openxmlformats.org/officeDocument/2006/relationships/customXml" Target="../ink/ink973.xml"/><Relationship Id="rId319" Type="http://schemas.openxmlformats.org/officeDocument/2006/relationships/image" Target="../media/image990.png"/><Relationship Id="rId37" Type="http://schemas.openxmlformats.org/officeDocument/2006/relationships/image" Target="../media/image849.png"/><Relationship Id="rId58" Type="http://schemas.openxmlformats.org/officeDocument/2006/relationships/customXml" Target="../ink/ink860.xml"/><Relationship Id="rId79" Type="http://schemas.openxmlformats.org/officeDocument/2006/relationships/image" Target="../media/image870.png"/><Relationship Id="rId102" Type="http://schemas.openxmlformats.org/officeDocument/2006/relationships/customXml" Target="../ink/ink882.xml"/><Relationship Id="rId123" Type="http://schemas.openxmlformats.org/officeDocument/2006/relationships/image" Target="../media/image892.png"/><Relationship Id="rId144" Type="http://schemas.openxmlformats.org/officeDocument/2006/relationships/customXml" Target="../ink/ink903.xml"/><Relationship Id="rId330" Type="http://schemas.openxmlformats.org/officeDocument/2006/relationships/customXml" Target="../ink/ink996.xml"/><Relationship Id="rId90" Type="http://schemas.openxmlformats.org/officeDocument/2006/relationships/customXml" Target="../ink/ink876.xml"/><Relationship Id="rId165" Type="http://schemas.openxmlformats.org/officeDocument/2006/relationships/image" Target="../media/image913.png"/><Relationship Id="rId186" Type="http://schemas.openxmlformats.org/officeDocument/2006/relationships/customXml" Target="../ink/ink924.xml"/><Relationship Id="rId351" Type="http://schemas.openxmlformats.org/officeDocument/2006/relationships/image" Target="../media/image1006.png"/><Relationship Id="rId372" Type="http://schemas.openxmlformats.org/officeDocument/2006/relationships/customXml" Target="../ink/ink1017.xml"/><Relationship Id="rId393" Type="http://schemas.openxmlformats.org/officeDocument/2006/relationships/image" Target="../media/image1027.png"/><Relationship Id="rId407" Type="http://schemas.openxmlformats.org/officeDocument/2006/relationships/image" Target="../media/image1034.png"/><Relationship Id="rId211" Type="http://schemas.openxmlformats.org/officeDocument/2006/relationships/image" Target="../media/image936.png"/><Relationship Id="rId232" Type="http://schemas.openxmlformats.org/officeDocument/2006/relationships/customXml" Target="../ink/ink947.xml"/><Relationship Id="rId253" Type="http://schemas.openxmlformats.org/officeDocument/2006/relationships/image" Target="../media/image957.png"/><Relationship Id="rId274" Type="http://schemas.openxmlformats.org/officeDocument/2006/relationships/customXml" Target="../ink/ink968.xml"/><Relationship Id="rId295" Type="http://schemas.openxmlformats.org/officeDocument/2006/relationships/image" Target="../media/image978.png"/><Relationship Id="rId309" Type="http://schemas.openxmlformats.org/officeDocument/2006/relationships/image" Target="../media/image985.png"/><Relationship Id="rId27" Type="http://schemas.openxmlformats.org/officeDocument/2006/relationships/image" Target="../media/image844.png"/><Relationship Id="rId48" Type="http://schemas.openxmlformats.org/officeDocument/2006/relationships/customXml" Target="../ink/ink855.xml"/><Relationship Id="rId69" Type="http://schemas.openxmlformats.org/officeDocument/2006/relationships/image" Target="../media/image865.png"/><Relationship Id="rId113" Type="http://schemas.openxmlformats.org/officeDocument/2006/relationships/image" Target="../media/image887.png"/><Relationship Id="rId134" Type="http://schemas.openxmlformats.org/officeDocument/2006/relationships/customXml" Target="../ink/ink898.xml"/><Relationship Id="rId320" Type="http://schemas.openxmlformats.org/officeDocument/2006/relationships/customXml" Target="../ink/ink991.xml"/><Relationship Id="rId80" Type="http://schemas.openxmlformats.org/officeDocument/2006/relationships/customXml" Target="../ink/ink871.xml"/><Relationship Id="rId155" Type="http://schemas.openxmlformats.org/officeDocument/2006/relationships/image" Target="../media/image908.png"/><Relationship Id="rId176" Type="http://schemas.openxmlformats.org/officeDocument/2006/relationships/customXml" Target="../ink/ink919.xml"/><Relationship Id="rId197" Type="http://schemas.openxmlformats.org/officeDocument/2006/relationships/image" Target="../media/image929.png"/><Relationship Id="rId341" Type="http://schemas.openxmlformats.org/officeDocument/2006/relationships/image" Target="../media/image1001.png"/><Relationship Id="rId362" Type="http://schemas.openxmlformats.org/officeDocument/2006/relationships/customXml" Target="../ink/ink1012.xml"/><Relationship Id="rId383" Type="http://schemas.openxmlformats.org/officeDocument/2006/relationships/image" Target="../media/image1022.png"/><Relationship Id="rId418" Type="http://schemas.openxmlformats.org/officeDocument/2006/relationships/customXml" Target="../ink/ink1040.xml"/><Relationship Id="rId201" Type="http://schemas.openxmlformats.org/officeDocument/2006/relationships/image" Target="../media/image931.png"/><Relationship Id="rId222" Type="http://schemas.openxmlformats.org/officeDocument/2006/relationships/customXml" Target="../ink/ink942.xml"/><Relationship Id="rId243" Type="http://schemas.openxmlformats.org/officeDocument/2006/relationships/image" Target="../media/image952.png"/><Relationship Id="rId264" Type="http://schemas.openxmlformats.org/officeDocument/2006/relationships/customXml" Target="../ink/ink963.xml"/><Relationship Id="rId285" Type="http://schemas.openxmlformats.org/officeDocument/2006/relationships/image" Target="../media/image973.png"/><Relationship Id="rId17" Type="http://schemas.openxmlformats.org/officeDocument/2006/relationships/image" Target="../media/image839.png"/><Relationship Id="rId38" Type="http://schemas.openxmlformats.org/officeDocument/2006/relationships/customXml" Target="../ink/ink850.xml"/><Relationship Id="rId59" Type="http://schemas.openxmlformats.org/officeDocument/2006/relationships/image" Target="../media/image860.png"/><Relationship Id="rId103" Type="http://schemas.openxmlformats.org/officeDocument/2006/relationships/image" Target="../media/image882.png"/><Relationship Id="rId124" Type="http://schemas.openxmlformats.org/officeDocument/2006/relationships/customXml" Target="../ink/ink893.xml"/><Relationship Id="rId310" Type="http://schemas.openxmlformats.org/officeDocument/2006/relationships/customXml" Target="../ink/ink986.xml"/><Relationship Id="rId70" Type="http://schemas.openxmlformats.org/officeDocument/2006/relationships/customXml" Target="../ink/ink866.xml"/><Relationship Id="rId91" Type="http://schemas.openxmlformats.org/officeDocument/2006/relationships/image" Target="../media/image876.png"/><Relationship Id="rId145" Type="http://schemas.openxmlformats.org/officeDocument/2006/relationships/image" Target="../media/image903.png"/><Relationship Id="rId166" Type="http://schemas.openxmlformats.org/officeDocument/2006/relationships/customXml" Target="../ink/ink914.xml"/><Relationship Id="rId187" Type="http://schemas.openxmlformats.org/officeDocument/2006/relationships/image" Target="../media/image924.png"/><Relationship Id="rId331" Type="http://schemas.openxmlformats.org/officeDocument/2006/relationships/image" Target="../media/image996.png"/><Relationship Id="rId352" Type="http://schemas.openxmlformats.org/officeDocument/2006/relationships/customXml" Target="../ink/ink1007.xml"/><Relationship Id="rId373" Type="http://schemas.openxmlformats.org/officeDocument/2006/relationships/image" Target="../media/image1017.png"/><Relationship Id="rId394" Type="http://schemas.openxmlformats.org/officeDocument/2006/relationships/customXml" Target="../ink/ink1028.xml"/><Relationship Id="rId408" Type="http://schemas.openxmlformats.org/officeDocument/2006/relationships/customXml" Target="../ink/ink103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37.xml"/><Relationship Id="rId233" Type="http://schemas.openxmlformats.org/officeDocument/2006/relationships/image" Target="../media/image947.png"/><Relationship Id="rId254" Type="http://schemas.openxmlformats.org/officeDocument/2006/relationships/customXml" Target="../ink/ink958.xml"/><Relationship Id="rId28" Type="http://schemas.openxmlformats.org/officeDocument/2006/relationships/customXml" Target="../ink/ink845.xml"/><Relationship Id="rId49" Type="http://schemas.openxmlformats.org/officeDocument/2006/relationships/image" Target="../media/image855.png"/><Relationship Id="rId114" Type="http://schemas.openxmlformats.org/officeDocument/2006/relationships/customXml" Target="../ink/ink888.xml"/><Relationship Id="rId275" Type="http://schemas.openxmlformats.org/officeDocument/2006/relationships/image" Target="../media/image968.png"/><Relationship Id="rId296" Type="http://schemas.openxmlformats.org/officeDocument/2006/relationships/customXml" Target="../ink/ink979.xml"/><Relationship Id="rId300" Type="http://schemas.openxmlformats.org/officeDocument/2006/relationships/customXml" Target="../ink/ink981.xml"/><Relationship Id="rId60" Type="http://schemas.openxmlformats.org/officeDocument/2006/relationships/customXml" Target="../ink/ink861.xml"/><Relationship Id="rId81" Type="http://schemas.openxmlformats.org/officeDocument/2006/relationships/image" Target="../media/image871.png"/><Relationship Id="rId135" Type="http://schemas.openxmlformats.org/officeDocument/2006/relationships/image" Target="../media/image898.png"/><Relationship Id="rId156" Type="http://schemas.openxmlformats.org/officeDocument/2006/relationships/customXml" Target="../ink/ink909.xml"/><Relationship Id="rId177" Type="http://schemas.openxmlformats.org/officeDocument/2006/relationships/image" Target="../media/image919.png"/><Relationship Id="rId198" Type="http://schemas.openxmlformats.org/officeDocument/2006/relationships/customXml" Target="../ink/ink930.xml"/><Relationship Id="rId321" Type="http://schemas.openxmlformats.org/officeDocument/2006/relationships/image" Target="../media/image991.png"/><Relationship Id="rId342" Type="http://schemas.openxmlformats.org/officeDocument/2006/relationships/customXml" Target="../ink/ink1002.xml"/><Relationship Id="rId363" Type="http://schemas.openxmlformats.org/officeDocument/2006/relationships/image" Target="../media/image1012.png"/><Relationship Id="rId384" Type="http://schemas.openxmlformats.org/officeDocument/2006/relationships/customXml" Target="../ink/ink1023.xml"/><Relationship Id="rId419" Type="http://schemas.openxmlformats.org/officeDocument/2006/relationships/image" Target="../media/image1040.png"/><Relationship Id="rId202" Type="http://schemas.openxmlformats.org/officeDocument/2006/relationships/customXml" Target="../ink/ink932.xml"/><Relationship Id="rId223" Type="http://schemas.openxmlformats.org/officeDocument/2006/relationships/image" Target="../media/image942.png"/><Relationship Id="rId244" Type="http://schemas.openxmlformats.org/officeDocument/2006/relationships/customXml" Target="../ink/ink953.xml"/><Relationship Id="rId18" Type="http://schemas.openxmlformats.org/officeDocument/2006/relationships/customXml" Target="../ink/ink840.xml"/><Relationship Id="rId39" Type="http://schemas.openxmlformats.org/officeDocument/2006/relationships/image" Target="../media/image850.png"/><Relationship Id="rId265" Type="http://schemas.openxmlformats.org/officeDocument/2006/relationships/image" Target="../media/image963.png"/><Relationship Id="rId286" Type="http://schemas.openxmlformats.org/officeDocument/2006/relationships/customXml" Target="../ink/ink974.xml"/><Relationship Id="rId50" Type="http://schemas.openxmlformats.org/officeDocument/2006/relationships/customXml" Target="../ink/ink856.xml"/><Relationship Id="rId104" Type="http://schemas.openxmlformats.org/officeDocument/2006/relationships/customXml" Target="../ink/ink883.xml"/><Relationship Id="rId125" Type="http://schemas.openxmlformats.org/officeDocument/2006/relationships/image" Target="../media/image893.png"/><Relationship Id="rId146" Type="http://schemas.openxmlformats.org/officeDocument/2006/relationships/customXml" Target="../ink/ink904.xml"/><Relationship Id="rId167" Type="http://schemas.openxmlformats.org/officeDocument/2006/relationships/image" Target="../media/image914.png"/><Relationship Id="rId188" Type="http://schemas.openxmlformats.org/officeDocument/2006/relationships/customXml" Target="../ink/ink925.xml"/><Relationship Id="rId311" Type="http://schemas.openxmlformats.org/officeDocument/2006/relationships/image" Target="../media/image986.png"/><Relationship Id="rId332" Type="http://schemas.openxmlformats.org/officeDocument/2006/relationships/customXml" Target="../ink/ink997.xml"/><Relationship Id="rId353" Type="http://schemas.openxmlformats.org/officeDocument/2006/relationships/image" Target="../media/image1007.png"/><Relationship Id="rId374" Type="http://schemas.openxmlformats.org/officeDocument/2006/relationships/customXml" Target="../ink/ink1018.xml"/><Relationship Id="rId395" Type="http://schemas.openxmlformats.org/officeDocument/2006/relationships/image" Target="../media/image1028.png"/><Relationship Id="rId409" Type="http://schemas.openxmlformats.org/officeDocument/2006/relationships/image" Target="../media/image1035.png"/><Relationship Id="rId71" Type="http://schemas.openxmlformats.org/officeDocument/2006/relationships/image" Target="../media/image866.png"/><Relationship Id="rId92" Type="http://schemas.openxmlformats.org/officeDocument/2006/relationships/customXml" Target="../ink/ink877.xml"/><Relationship Id="rId213" Type="http://schemas.openxmlformats.org/officeDocument/2006/relationships/image" Target="../media/image937.png"/><Relationship Id="rId234" Type="http://schemas.openxmlformats.org/officeDocument/2006/relationships/customXml" Target="../ink/ink948.xml"/><Relationship Id="rId420" Type="http://schemas.openxmlformats.org/officeDocument/2006/relationships/customXml" Target="../ink/ink1041.xml"/><Relationship Id="rId2" Type="http://schemas.openxmlformats.org/officeDocument/2006/relationships/customXml" Target="../ink/ink832.xml"/><Relationship Id="rId29" Type="http://schemas.openxmlformats.org/officeDocument/2006/relationships/image" Target="../media/image845.png"/><Relationship Id="rId255" Type="http://schemas.openxmlformats.org/officeDocument/2006/relationships/image" Target="../media/image958.png"/><Relationship Id="rId276" Type="http://schemas.openxmlformats.org/officeDocument/2006/relationships/customXml" Target="../ink/ink969.xml"/><Relationship Id="rId297" Type="http://schemas.openxmlformats.org/officeDocument/2006/relationships/image" Target="../media/image979.png"/><Relationship Id="rId40" Type="http://schemas.openxmlformats.org/officeDocument/2006/relationships/customXml" Target="../ink/ink851.xml"/><Relationship Id="rId115" Type="http://schemas.openxmlformats.org/officeDocument/2006/relationships/image" Target="../media/image888.png"/><Relationship Id="rId136" Type="http://schemas.openxmlformats.org/officeDocument/2006/relationships/customXml" Target="../ink/ink899.xml"/><Relationship Id="rId157" Type="http://schemas.openxmlformats.org/officeDocument/2006/relationships/image" Target="../media/image909.png"/><Relationship Id="rId178" Type="http://schemas.openxmlformats.org/officeDocument/2006/relationships/customXml" Target="../ink/ink920.xml"/><Relationship Id="rId301" Type="http://schemas.openxmlformats.org/officeDocument/2006/relationships/image" Target="../media/image981.png"/><Relationship Id="rId322" Type="http://schemas.openxmlformats.org/officeDocument/2006/relationships/customXml" Target="../ink/ink992.xml"/><Relationship Id="rId343" Type="http://schemas.openxmlformats.org/officeDocument/2006/relationships/image" Target="../media/image1002.png"/><Relationship Id="rId364" Type="http://schemas.openxmlformats.org/officeDocument/2006/relationships/customXml" Target="../ink/ink1013.xml"/><Relationship Id="rId61" Type="http://schemas.openxmlformats.org/officeDocument/2006/relationships/image" Target="../media/image861.png"/><Relationship Id="rId82" Type="http://schemas.openxmlformats.org/officeDocument/2006/relationships/customXml" Target="../ink/ink872.xml"/><Relationship Id="rId199" Type="http://schemas.openxmlformats.org/officeDocument/2006/relationships/image" Target="../media/image930.png"/><Relationship Id="rId203" Type="http://schemas.openxmlformats.org/officeDocument/2006/relationships/image" Target="../media/image932.png"/><Relationship Id="rId385" Type="http://schemas.openxmlformats.org/officeDocument/2006/relationships/image" Target="../media/image1023.png"/><Relationship Id="rId19" Type="http://schemas.openxmlformats.org/officeDocument/2006/relationships/image" Target="../media/image840.png"/><Relationship Id="rId224" Type="http://schemas.openxmlformats.org/officeDocument/2006/relationships/customXml" Target="../ink/ink943.xml"/><Relationship Id="rId245" Type="http://schemas.openxmlformats.org/officeDocument/2006/relationships/image" Target="../media/image953.png"/><Relationship Id="rId266" Type="http://schemas.openxmlformats.org/officeDocument/2006/relationships/customXml" Target="../ink/ink964.xml"/><Relationship Id="rId287" Type="http://schemas.openxmlformats.org/officeDocument/2006/relationships/image" Target="../media/image974.png"/><Relationship Id="rId410" Type="http://schemas.openxmlformats.org/officeDocument/2006/relationships/customXml" Target="../ink/ink1036.xml"/><Relationship Id="rId30" Type="http://schemas.openxmlformats.org/officeDocument/2006/relationships/customXml" Target="../ink/ink846.xml"/><Relationship Id="rId105" Type="http://schemas.openxmlformats.org/officeDocument/2006/relationships/image" Target="../media/image883.png"/><Relationship Id="rId126" Type="http://schemas.openxmlformats.org/officeDocument/2006/relationships/customXml" Target="../ink/ink894.xml"/><Relationship Id="rId147" Type="http://schemas.openxmlformats.org/officeDocument/2006/relationships/image" Target="../media/image904.png"/><Relationship Id="rId168" Type="http://schemas.openxmlformats.org/officeDocument/2006/relationships/customXml" Target="../ink/ink915.xml"/><Relationship Id="rId312" Type="http://schemas.openxmlformats.org/officeDocument/2006/relationships/customXml" Target="../ink/ink987.xml"/><Relationship Id="rId333" Type="http://schemas.openxmlformats.org/officeDocument/2006/relationships/image" Target="../media/image997.png"/><Relationship Id="rId354" Type="http://schemas.openxmlformats.org/officeDocument/2006/relationships/customXml" Target="../ink/ink1008.xml"/><Relationship Id="rId51" Type="http://schemas.openxmlformats.org/officeDocument/2006/relationships/image" Target="../media/image856.png"/><Relationship Id="rId72" Type="http://schemas.openxmlformats.org/officeDocument/2006/relationships/customXml" Target="../ink/ink867.xml"/><Relationship Id="rId93" Type="http://schemas.openxmlformats.org/officeDocument/2006/relationships/image" Target="../media/image877.png"/><Relationship Id="rId189" Type="http://schemas.openxmlformats.org/officeDocument/2006/relationships/image" Target="../media/image925.png"/><Relationship Id="rId375" Type="http://schemas.openxmlformats.org/officeDocument/2006/relationships/image" Target="../media/image1018.png"/><Relationship Id="rId396" Type="http://schemas.openxmlformats.org/officeDocument/2006/relationships/customXml" Target="../ink/ink1029.xml"/><Relationship Id="rId3" Type="http://schemas.openxmlformats.org/officeDocument/2006/relationships/image" Target="../media/image832.png"/><Relationship Id="rId214" Type="http://schemas.openxmlformats.org/officeDocument/2006/relationships/customXml" Target="../ink/ink938.xml"/><Relationship Id="rId235" Type="http://schemas.openxmlformats.org/officeDocument/2006/relationships/image" Target="../media/image948.png"/><Relationship Id="rId256" Type="http://schemas.openxmlformats.org/officeDocument/2006/relationships/customXml" Target="../ink/ink959.xml"/><Relationship Id="rId277" Type="http://schemas.openxmlformats.org/officeDocument/2006/relationships/image" Target="../media/image969.png"/><Relationship Id="rId298" Type="http://schemas.openxmlformats.org/officeDocument/2006/relationships/customXml" Target="../ink/ink980.xml"/><Relationship Id="rId400" Type="http://schemas.openxmlformats.org/officeDocument/2006/relationships/customXml" Target="../ink/ink1031.xml"/><Relationship Id="rId421" Type="http://schemas.openxmlformats.org/officeDocument/2006/relationships/image" Target="../media/image1041.png"/><Relationship Id="rId116" Type="http://schemas.openxmlformats.org/officeDocument/2006/relationships/customXml" Target="../ink/ink889.xml"/><Relationship Id="rId137" Type="http://schemas.openxmlformats.org/officeDocument/2006/relationships/image" Target="../media/image899.png"/><Relationship Id="rId158" Type="http://schemas.openxmlformats.org/officeDocument/2006/relationships/customXml" Target="../ink/ink910.xml"/><Relationship Id="rId302" Type="http://schemas.openxmlformats.org/officeDocument/2006/relationships/customXml" Target="../ink/ink982.xml"/><Relationship Id="rId323" Type="http://schemas.openxmlformats.org/officeDocument/2006/relationships/image" Target="../media/image992.png"/><Relationship Id="rId344" Type="http://schemas.openxmlformats.org/officeDocument/2006/relationships/customXml" Target="../ink/ink1003.xml"/><Relationship Id="rId20" Type="http://schemas.openxmlformats.org/officeDocument/2006/relationships/customXml" Target="../ink/ink841.xml"/><Relationship Id="rId41" Type="http://schemas.openxmlformats.org/officeDocument/2006/relationships/image" Target="../media/image851.png"/><Relationship Id="rId62" Type="http://schemas.openxmlformats.org/officeDocument/2006/relationships/customXml" Target="../ink/ink862.xml"/><Relationship Id="rId83" Type="http://schemas.openxmlformats.org/officeDocument/2006/relationships/image" Target="../media/image872.png"/><Relationship Id="rId179" Type="http://schemas.openxmlformats.org/officeDocument/2006/relationships/image" Target="../media/image920.png"/><Relationship Id="rId365" Type="http://schemas.openxmlformats.org/officeDocument/2006/relationships/image" Target="../media/image1013.png"/><Relationship Id="rId386" Type="http://schemas.openxmlformats.org/officeDocument/2006/relationships/customXml" Target="../ink/ink1024.xml"/><Relationship Id="rId190" Type="http://schemas.openxmlformats.org/officeDocument/2006/relationships/customXml" Target="../ink/ink926.xml"/><Relationship Id="rId204" Type="http://schemas.openxmlformats.org/officeDocument/2006/relationships/customXml" Target="../ink/ink933.xml"/><Relationship Id="rId225" Type="http://schemas.openxmlformats.org/officeDocument/2006/relationships/image" Target="../media/image943.png"/><Relationship Id="rId246" Type="http://schemas.openxmlformats.org/officeDocument/2006/relationships/customXml" Target="../ink/ink954.xml"/><Relationship Id="rId267" Type="http://schemas.openxmlformats.org/officeDocument/2006/relationships/image" Target="../media/image964.png"/><Relationship Id="rId288" Type="http://schemas.openxmlformats.org/officeDocument/2006/relationships/customXml" Target="../ink/ink975.xml"/><Relationship Id="rId411" Type="http://schemas.openxmlformats.org/officeDocument/2006/relationships/image" Target="../media/image1036.png"/><Relationship Id="rId106" Type="http://schemas.openxmlformats.org/officeDocument/2006/relationships/customXml" Target="../ink/ink884.xml"/><Relationship Id="rId127" Type="http://schemas.openxmlformats.org/officeDocument/2006/relationships/image" Target="../media/image894.png"/><Relationship Id="rId313" Type="http://schemas.openxmlformats.org/officeDocument/2006/relationships/image" Target="../media/image987.png"/><Relationship Id="rId10" Type="http://schemas.openxmlformats.org/officeDocument/2006/relationships/customXml" Target="../ink/ink836.xml"/><Relationship Id="rId31" Type="http://schemas.openxmlformats.org/officeDocument/2006/relationships/image" Target="../media/image846.png"/><Relationship Id="rId52" Type="http://schemas.openxmlformats.org/officeDocument/2006/relationships/customXml" Target="../ink/ink857.xml"/><Relationship Id="rId73" Type="http://schemas.openxmlformats.org/officeDocument/2006/relationships/image" Target="../media/image867.png"/><Relationship Id="rId94" Type="http://schemas.openxmlformats.org/officeDocument/2006/relationships/customXml" Target="../ink/ink878.xml"/><Relationship Id="rId148" Type="http://schemas.openxmlformats.org/officeDocument/2006/relationships/customXml" Target="../ink/ink905.xml"/><Relationship Id="rId169" Type="http://schemas.openxmlformats.org/officeDocument/2006/relationships/image" Target="../media/image915.png"/><Relationship Id="rId334" Type="http://schemas.openxmlformats.org/officeDocument/2006/relationships/customXml" Target="../ink/ink998.xml"/><Relationship Id="rId355" Type="http://schemas.openxmlformats.org/officeDocument/2006/relationships/image" Target="../media/image1008.png"/><Relationship Id="rId376" Type="http://schemas.openxmlformats.org/officeDocument/2006/relationships/customXml" Target="../ink/ink1019.xml"/><Relationship Id="rId397" Type="http://schemas.openxmlformats.org/officeDocument/2006/relationships/image" Target="../media/image1029.png"/><Relationship Id="rId4" Type="http://schemas.openxmlformats.org/officeDocument/2006/relationships/customXml" Target="../ink/ink833.xml"/><Relationship Id="rId180" Type="http://schemas.openxmlformats.org/officeDocument/2006/relationships/customXml" Target="../ink/ink921.xml"/><Relationship Id="rId215" Type="http://schemas.openxmlformats.org/officeDocument/2006/relationships/image" Target="../media/image938.png"/><Relationship Id="rId236" Type="http://schemas.openxmlformats.org/officeDocument/2006/relationships/customXml" Target="../ink/ink949.xml"/><Relationship Id="rId257" Type="http://schemas.openxmlformats.org/officeDocument/2006/relationships/image" Target="../media/image959.png"/><Relationship Id="rId278" Type="http://schemas.openxmlformats.org/officeDocument/2006/relationships/customXml" Target="../ink/ink970.xml"/><Relationship Id="rId401" Type="http://schemas.openxmlformats.org/officeDocument/2006/relationships/image" Target="../media/image1031.png"/><Relationship Id="rId422" Type="http://schemas.openxmlformats.org/officeDocument/2006/relationships/customXml" Target="../ink/ink1042.xml"/><Relationship Id="rId303" Type="http://schemas.openxmlformats.org/officeDocument/2006/relationships/image" Target="../media/image982.png"/><Relationship Id="rId42" Type="http://schemas.openxmlformats.org/officeDocument/2006/relationships/customXml" Target="../ink/ink852.xml"/><Relationship Id="rId84" Type="http://schemas.openxmlformats.org/officeDocument/2006/relationships/customXml" Target="../ink/ink873.xml"/><Relationship Id="rId138" Type="http://schemas.openxmlformats.org/officeDocument/2006/relationships/customXml" Target="../ink/ink900.xml"/><Relationship Id="rId345" Type="http://schemas.openxmlformats.org/officeDocument/2006/relationships/image" Target="../media/image1003.png"/><Relationship Id="rId387" Type="http://schemas.openxmlformats.org/officeDocument/2006/relationships/image" Target="../media/image1024.png"/><Relationship Id="rId191" Type="http://schemas.openxmlformats.org/officeDocument/2006/relationships/image" Target="../media/image926.png"/><Relationship Id="rId205" Type="http://schemas.openxmlformats.org/officeDocument/2006/relationships/image" Target="../media/image933.png"/><Relationship Id="rId247" Type="http://schemas.openxmlformats.org/officeDocument/2006/relationships/image" Target="../media/image954.png"/><Relationship Id="rId412" Type="http://schemas.openxmlformats.org/officeDocument/2006/relationships/customXml" Target="../ink/ink1037.xml"/><Relationship Id="rId107" Type="http://schemas.openxmlformats.org/officeDocument/2006/relationships/image" Target="../media/image884.png"/><Relationship Id="rId289" Type="http://schemas.openxmlformats.org/officeDocument/2006/relationships/image" Target="../media/image975.png"/><Relationship Id="rId11" Type="http://schemas.openxmlformats.org/officeDocument/2006/relationships/image" Target="../media/image836.png"/><Relationship Id="rId53" Type="http://schemas.openxmlformats.org/officeDocument/2006/relationships/image" Target="../media/image857.png"/><Relationship Id="rId149" Type="http://schemas.openxmlformats.org/officeDocument/2006/relationships/image" Target="../media/image905.png"/><Relationship Id="rId314" Type="http://schemas.openxmlformats.org/officeDocument/2006/relationships/customXml" Target="../ink/ink988.xml"/><Relationship Id="rId356" Type="http://schemas.openxmlformats.org/officeDocument/2006/relationships/customXml" Target="../ink/ink1009.xml"/><Relationship Id="rId398" Type="http://schemas.openxmlformats.org/officeDocument/2006/relationships/customXml" Target="../ink/ink1030.xml"/><Relationship Id="rId95" Type="http://schemas.openxmlformats.org/officeDocument/2006/relationships/image" Target="../media/image878.png"/><Relationship Id="rId160" Type="http://schemas.openxmlformats.org/officeDocument/2006/relationships/customXml" Target="../ink/ink911.xml"/><Relationship Id="rId216" Type="http://schemas.openxmlformats.org/officeDocument/2006/relationships/customXml" Target="../ink/ink939.xml"/><Relationship Id="rId423" Type="http://schemas.openxmlformats.org/officeDocument/2006/relationships/image" Target="../media/image1042.png"/><Relationship Id="rId258" Type="http://schemas.openxmlformats.org/officeDocument/2006/relationships/customXml" Target="../ink/ink960.xml"/><Relationship Id="rId22" Type="http://schemas.openxmlformats.org/officeDocument/2006/relationships/customXml" Target="../ink/ink842.xml"/><Relationship Id="rId64" Type="http://schemas.openxmlformats.org/officeDocument/2006/relationships/customXml" Target="../ink/ink863.xml"/><Relationship Id="rId118" Type="http://schemas.openxmlformats.org/officeDocument/2006/relationships/customXml" Target="../ink/ink890.xml"/><Relationship Id="rId325" Type="http://schemas.openxmlformats.org/officeDocument/2006/relationships/image" Target="../media/image993.png"/><Relationship Id="rId367" Type="http://schemas.openxmlformats.org/officeDocument/2006/relationships/image" Target="../media/image1014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2.png"/><Relationship Id="rId299" Type="http://schemas.openxmlformats.org/officeDocument/2006/relationships/image" Target="../media/image1193.png"/><Relationship Id="rId21" Type="http://schemas.openxmlformats.org/officeDocument/2006/relationships/image" Target="../media/image1054.png"/><Relationship Id="rId63" Type="http://schemas.openxmlformats.org/officeDocument/2006/relationships/image" Target="../media/image1075.png"/><Relationship Id="rId159" Type="http://schemas.openxmlformats.org/officeDocument/2006/relationships/image" Target="../media/image1123.png"/><Relationship Id="rId324" Type="http://schemas.openxmlformats.org/officeDocument/2006/relationships/customXml" Target="../ink/ink1206.xml"/><Relationship Id="rId366" Type="http://schemas.openxmlformats.org/officeDocument/2006/relationships/customXml" Target="../ink/ink1227.xml"/><Relationship Id="rId170" Type="http://schemas.openxmlformats.org/officeDocument/2006/relationships/customXml" Target="../ink/ink1129.xml"/><Relationship Id="rId226" Type="http://schemas.openxmlformats.org/officeDocument/2006/relationships/customXml" Target="../ink/ink1157.xml"/><Relationship Id="rId433" Type="http://schemas.openxmlformats.org/officeDocument/2006/relationships/image" Target="../media/image1259.png"/><Relationship Id="rId268" Type="http://schemas.openxmlformats.org/officeDocument/2006/relationships/customXml" Target="../ink/ink1178.xml"/><Relationship Id="rId475" Type="http://schemas.openxmlformats.org/officeDocument/2006/relationships/image" Target="../media/image1280.png"/><Relationship Id="rId32" Type="http://schemas.openxmlformats.org/officeDocument/2006/relationships/customXml" Target="../ink/ink1060.xml"/><Relationship Id="rId74" Type="http://schemas.openxmlformats.org/officeDocument/2006/relationships/customXml" Target="../ink/ink1081.xml"/><Relationship Id="rId128" Type="http://schemas.openxmlformats.org/officeDocument/2006/relationships/customXml" Target="../ink/ink1108.xml"/><Relationship Id="rId335" Type="http://schemas.openxmlformats.org/officeDocument/2006/relationships/image" Target="../media/image1211.png"/><Relationship Id="rId377" Type="http://schemas.openxmlformats.org/officeDocument/2006/relationships/image" Target="../media/image1231.png"/><Relationship Id="rId500" Type="http://schemas.openxmlformats.org/officeDocument/2006/relationships/customXml" Target="../ink/ink1294.xml"/><Relationship Id="rId5" Type="http://schemas.openxmlformats.org/officeDocument/2006/relationships/image" Target="../media/image1046.png"/><Relationship Id="rId181" Type="http://schemas.openxmlformats.org/officeDocument/2006/relationships/image" Target="../media/image1134.png"/><Relationship Id="rId237" Type="http://schemas.openxmlformats.org/officeDocument/2006/relationships/image" Target="../media/image1162.png"/><Relationship Id="rId402" Type="http://schemas.openxmlformats.org/officeDocument/2006/relationships/customXml" Target="../ink/ink1245.xml"/><Relationship Id="rId279" Type="http://schemas.openxmlformats.org/officeDocument/2006/relationships/image" Target="../media/image1183.png"/><Relationship Id="rId444" Type="http://schemas.openxmlformats.org/officeDocument/2006/relationships/customXml" Target="../ink/ink1266.xml"/><Relationship Id="rId486" Type="http://schemas.openxmlformats.org/officeDocument/2006/relationships/customXml" Target="../ink/ink1287.xml"/><Relationship Id="rId43" Type="http://schemas.openxmlformats.org/officeDocument/2006/relationships/image" Target="../media/image1065.png"/><Relationship Id="rId139" Type="http://schemas.openxmlformats.org/officeDocument/2006/relationships/image" Target="../media/image1113.png"/><Relationship Id="rId290" Type="http://schemas.openxmlformats.org/officeDocument/2006/relationships/customXml" Target="../ink/ink1189.xml"/><Relationship Id="rId304" Type="http://schemas.openxmlformats.org/officeDocument/2006/relationships/customXml" Target="../ink/ink1196.xml"/><Relationship Id="rId346" Type="http://schemas.openxmlformats.org/officeDocument/2006/relationships/customXml" Target="../ink/ink1217.xml"/><Relationship Id="rId388" Type="http://schemas.openxmlformats.org/officeDocument/2006/relationships/customXml" Target="../ink/ink1238.xml"/><Relationship Id="rId511" Type="http://schemas.openxmlformats.org/officeDocument/2006/relationships/image" Target="../media/image1298.png"/><Relationship Id="rId85" Type="http://schemas.openxmlformats.org/officeDocument/2006/relationships/image" Target="../media/image1086.png"/><Relationship Id="rId150" Type="http://schemas.openxmlformats.org/officeDocument/2006/relationships/customXml" Target="../ink/ink1119.xml"/><Relationship Id="rId192" Type="http://schemas.openxmlformats.org/officeDocument/2006/relationships/customXml" Target="../ink/ink1140.xml"/><Relationship Id="rId206" Type="http://schemas.openxmlformats.org/officeDocument/2006/relationships/customXml" Target="../ink/ink1147.xml"/><Relationship Id="rId413" Type="http://schemas.openxmlformats.org/officeDocument/2006/relationships/image" Target="../media/image1249.png"/><Relationship Id="rId248" Type="http://schemas.openxmlformats.org/officeDocument/2006/relationships/customXml" Target="../ink/ink1168.xml"/><Relationship Id="rId455" Type="http://schemas.openxmlformats.org/officeDocument/2006/relationships/image" Target="../media/image1270.png"/><Relationship Id="rId497" Type="http://schemas.openxmlformats.org/officeDocument/2006/relationships/image" Target="../media/image1291.png"/><Relationship Id="rId12" Type="http://schemas.openxmlformats.org/officeDocument/2006/relationships/customXml" Target="../ink/ink1050.xml"/><Relationship Id="rId108" Type="http://schemas.openxmlformats.org/officeDocument/2006/relationships/customXml" Target="../ink/ink1098.xml"/><Relationship Id="rId315" Type="http://schemas.openxmlformats.org/officeDocument/2006/relationships/image" Target="../media/image1201.png"/><Relationship Id="rId357" Type="http://schemas.openxmlformats.org/officeDocument/2006/relationships/image" Target="../media/image1221.png"/><Relationship Id="rId54" Type="http://schemas.openxmlformats.org/officeDocument/2006/relationships/customXml" Target="../ink/ink1071.xml"/><Relationship Id="rId96" Type="http://schemas.openxmlformats.org/officeDocument/2006/relationships/customXml" Target="../ink/ink1092.xml"/><Relationship Id="rId161" Type="http://schemas.openxmlformats.org/officeDocument/2006/relationships/image" Target="../media/image1124.png"/><Relationship Id="rId217" Type="http://schemas.openxmlformats.org/officeDocument/2006/relationships/image" Target="../media/image1152.png"/><Relationship Id="rId399" Type="http://schemas.openxmlformats.org/officeDocument/2006/relationships/image" Target="../media/image1242.png"/><Relationship Id="rId259" Type="http://schemas.openxmlformats.org/officeDocument/2006/relationships/image" Target="../media/image1173.png"/><Relationship Id="rId424" Type="http://schemas.openxmlformats.org/officeDocument/2006/relationships/customXml" Target="../ink/ink1256.xml"/><Relationship Id="rId466" Type="http://schemas.openxmlformats.org/officeDocument/2006/relationships/customXml" Target="../ink/ink1277.xml"/><Relationship Id="rId23" Type="http://schemas.openxmlformats.org/officeDocument/2006/relationships/image" Target="../media/image1055.png"/><Relationship Id="rId119" Type="http://schemas.openxmlformats.org/officeDocument/2006/relationships/image" Target="../media/image1103.png"/><Relationship Id="rId270" Type="http://schemas.openxmlformats.org/officeDocument/2006/relationships/customXml" Target="../ink/ink1179.xml"/><Relationship Id="rId326" Type="http://schemas.openxmlformats.org/officeDocument/2006/relationships/customXml" Target="../ink/ink1207.xml"/><Relationship Id="rId65" Type="http://schemas.openxmlformats.org/officeDocument/2006/relationships/image" Target="../media/image1076.png"/><Relationship Id="rId130" Type="http://schemas.openxmlformats.org/officeDocument/2006/relationships/customXml" Target="../ink/ink1109.xml"/><Relationship Id="rId368" Type="http://schemas.openxmlformats.org/officeDocument/2006/relationships/customXml" Target="../ink/ink1228.xml"/><Relationship Id="rId172" Type="http://schemas.openxmlformats.org/officeDocument/2006/relationships/customXml" Target="../ink/ink1130.xml"/><Relationship Id="rId228" Type="http://schemas.openxmlformats.org/officeDocument/2006/relationships/customXml" Target="../ink/ink1158.xml"/><Relationship Id="rId435" Type="http://schemas.openxmlformats.org/officeDocument/2006/relationships/image" Target="../media/image1260.png"/><Relationship Id="rId477" Type="http://schemas.openxmlformats.org/officeDocument/2006/relationships/image" Target="../media/image1281.png"/><Relationship Id="rId281" Type="http://schemas.openxmlformats.org/officeDocument/2006/relationships/image" Target="../media/image1184.png"/><Relationship Id="rId337" Type="http://schemas.openxmlformats.org/officeDocument/2006/relationships/image" Target="../media/image1212.png"/><Relationship Id="rId502" Type="http://schemas.openxmlformats.org/officeDocument/2006/relationships/customXml" Target="../ink/ink1295.xml"/><Relationship Id="rId34" Type="http://schemas.openxmlformats.org/officeDocument/2006/relationships/customXml" Target="../ink/ink1061.xml"/><Relationship Id="rId76" Type="http://schemas.openxmlformats.org/officeDocument/2006/relationships/customXml" Target="../ink/ink1082.xml"/><Relationship Id="rId141" Type="http://schemas.openxmlformats.org/officeDocument/2006/relationships/image" Target="../media/image1114.png"/><Relationship Id="rId379" Type="http://schemas.openxmlformats.org/officeDocument/2006/relationships/image" Target="../media/image1232.png"/><Relationship Id="rId7" Type="http://schemas.openxmlformats.org/officeDocument/2006/relationships/image" Target="../media/image1047.png"/><Relationship Id="rId183" Type="http://schemas.openxmlformats.org/officeDocument/2006/relationships/image" Target="../media/image1135.png"/><Relationship Id="rId239" Type="http://schemas.openxmlformats.org/officeDocument/2006/relationships/image" Target="../media/image1163.png"/><Relationship Id="rId390" Type="http://schemas.openxmlformats.org/officeDocument/2006/relationships/customXml" Target="../ink/ink1239.xml"/><Relationship Id="rId404" Type="http://schemas.openxmlformats.org/officeDocument/2006/relationships/customXml" Target="../ink/ink1246.xml"/><Relationship Id="rId446" Type="http://schemas.openxmlformats.org/officeDocument/2006/relationships/customXml" Target="../ink/ink1267.xml"/><Relationship Id="rId250" Type="http://schemas.openxmlformats.org/officeDocument/2006/relationships/customXml" Target="../ink/ink1169.xml"/><Relationship Id="rId292" Type="http://schemas.openxmlformats.org/officeDocument/2006/relationships/customXml" Target="../ink/ink1190.xml"/><Relationship Id="rId306" Type="http://schemas.openxmlformats.org/officeDocument/2006/relationships/customXml" Target="../ink/ink1197.xml"/><Relationship Id="rId488" Type="http://schemas.openxmlformats.org/officeDocument/2006/relationships/customXml" Target="../ink/ink1288.xml"/><Relationship Id="rId45" Type="http://schemas.openxmlformats.org/officeDocument/2006/relationships/image" Target="../media/image1066.png"/><Relationship Id="rId87" Type="http://schemas.openxmlformats.org/officeDocument/2006/relationships/image" Target="../media/image1087.png"/><Relationship Id="rId110" Type="http://schemas.openxmlformats.org/officeDocument/2006/relationships/customXml" Target="../ink/ink1099.xml"/><Relationship Id="rId348" Type="http://schemas.openxmlformats.org/officeDocument/2006/relationships/customXml" Target="../ink/ink1218.xml"/><Relationship Id="rId513" Type="http://schemas.openxmlformats.org/officeDocument/2006/relationships/image" Target="../media/image1299.png"/><Relationship Id="rId152" Type="http://schemas.openxmlformats.org/officeDocument/2006/relationships/customXml" Target="../ink/ink1120.xml"/><Relationship Id="rId194" Type="http://schemas.openxmlformats.org/officeDocument/2006/relationships/customXml" Target="../ink/ink1141.xml"/><Relationship Id="rId208" Type="http://schemas.openxmlformats.org/officeDocument/2006/relationships/customXml" Target="../ink/ink1148.xml"/><Relationship Id="rId415" Type="http://schemas.openxmlformats.org/officeDocument/2006/relationships/image" Target="../media/image1250.png"/><Relationship Id="rId457" Type="http://schemas.openxmlformats.org/officeDocument/2006/relationships/image" Target="../media/image1271.png"/><Relationship Id="rId261" Type="http://schemas.openxmlformats.org/officeDocument/2006/relationships/image" Target="../media/image1174.png"/><Relationship Id="rId499" Type="http://schemas.openxmlformats.org/officeDocument/2006/relationships/image" Target="../media/image1292.png"/><Relationship Id="rId14" Type="http://schemas.openxmlformats.org/officeDocument/2006/relationships/customXml" Target="../ink/ink1051.xml"/><Relationship Id="rId35" Type="http://schemas.openxmlformats.org/officeDocument/2006/relationships/image" Target="../media/image1061.png"/><Relationship Id="rId56" Type="http://schemas.openxmlformats.org/officeDocument/2006/relationships/customXml" Target="../ink/ink1072.xml"/><Relationship Id="rId77" Type="http://schemas.openxmlformats.org/officeDocument/2006/relationships/image" Target="../media/image1082.png"/><Relationship Id="rId100" Type="http://schemas.openxmlformats.org/officeDocument/2006/relationships/customXml" Target="../ink/ink1094.xml"/><Relationship Id="rId282" Type="http://schemas.openxmlformats.org/officeDocument/2006/relationships/customXml" Target="../ink/ink1185.xml"/><Relationship Id="rId317" Type="http://schemas.openxmlformats.org/officeDocument/2006/relationships/image" Target="../media/image1202.png"/><Relationship Id="rId338" Type="http://schemas.openxmlformats.org/officeDocument/2006/relationships/customXml" Target="../ink/ink1213.xml"/><Relationship Id="rId359" Type="http://schemas.openxmlformats.org/officeDocument/2006/relationships/image" Target="../media/image1222.png"/><Relationship Id="rId503" Type="http://schemas.openxmlformats.org/officeDocument/2006/relationships/image" Target="../media/image1294.png"/><Relationship Id="rId8" Type="http://schemas.openxmlformats.org/officeDocument/2006/relationships/customXml" Target="../ink/ink1048.xml"/><Relationship Id="rId98" Type="http://schemas.openxmlformats.org/officeDocument/2006/relationships/customXml" Target="../ink/ink1093.xml"/><Relationship Id="rId121" Type="http://schemas.openxmlformats.org/officeDocument/2006/relationships/image" Target="../media/image1104.png"/><Relationship Id="rId142" Type="http://schemas.openxmlformats.org/officeDocument/2006/relationships/customXml" Target="../ink/ink1115.xml"/><Relationship Id="rId163" Type="http://schemas.openxmlformats.org/officeDocument/2006/relationships/image" Target="../media/image1125.png"/><Relationship Id="rId184" Type="http://schemas.openxmlformats.org/officeDocument/2006/relationships/customXml" Target="../ink/ink1136.xml"/><Relationship Id="rId219" Type="http://schemas.openxmlformats.org/officeDocument/2006/relationships/image" Target="../media/image1153.png"/><Relationship Id="rId370" Type="http://schemas.openxmlformats.org/officeDocument/2006/relationships/customXml" Target="../ink/ink1229.xml"/><Relationship Id="rId391" Type="http://schemas.openxmlformats.org/officeDocument/2006/relationships/image" Target="../media/image1238.png"/><Relationship Id="rId405" Type="http://schemas.openxmlformats.org/officeDocument/2006/relationships/image" Target="../media/image1245.png"/><Relationship Id="rId426" Type="http://schemas.openxmlformats.org/officeDocument/2006/relationships/customXml" Target="../ink/ink1257.xml"/><Relationship Id="rId447" Type="http://schemas.openxmlformats.org/officeDocument/2006/relationships/image" Target="../media/image1266.png"/><Relationship Id="rId230" Type="http://schemas.openxmlformats.org/officeDocument/2006/relationships/customXml" Target="../ink/ink1159.xml"/><Relationship Id="rId251" Type="http://schemas.openxmlformats.org/officeDocument/2006/relationships/image" Target="../media/image1169.png"/><Relationship Id="rId468" Type="http://schemas.openxmlformats.org/officeDocument/2006/relationships/customXml" Target="../ink/ink1278.xml"/><Relationship Id="rId489" Type="http://schemas.openxmlformats.org/officeDocument/2006/relationships/image" Target="../media/image1287.png"/><Relationship Id="rId25" Type="http://schemas.openxmlformats.org/officeDocument/2006/relationships/image" Target="../media/image1056.png"/><Relationship Id="rId46" Type="http://schemas.openxmlformats.org/officeDocument/2006/relationships/customXml" Target="../ink/ink1067.xml"/><Relationship Id="rId67" Type="http://schemas.openxmlformats.org/officeDocument/2006/relationships/image" Target="../media/image1077.png"/><Relationship Id="rId272" Type="http://schemas.openxmlformats.org/officeDocument/2006/relationships/customXml" Target="../ink/ink1180.xml"/><Relationship Id="rId293" Type="http://schemas.openxmlformats.org/officeDocument/2006/relationships/image" Target="../media/image1190.png"/><Relationship Id="rId307" Type="http://schemas.openxmlformats.org/officeDocument/2006/relationships/image" Target="../media/image1197.png"/><Relationship Id="rId328" Type="http://schemas.openxmlformats.org/officeDocument/2006/relationships/customXml" Target="../ink/ink1208.xml"/><Relationship Id="rId349" Type="http://schemas.openxmlformats.org/officeDocument/2006/relationships/image" Target="../media/image1217.png"/><Relationship Id="rId514" Type="http://schemas.openxmlformats.org/officeDocument/2006/relationships/customXml" Target="../ink/ink1301.xml"/><Relationship Id="rId88" Type="http://schemas.openxmlformats.org/officeDocument/2006/relationships/customXml" Target="../ink/ink1088.xml"/><Relationship Id="rId111" Type="http://schemas.openxmlformats.org/officeDocument/2006/relationships/image" Target="../media/image1099.png"/><Relationship Id="rId132" Type="http://schemas.openxmlformats.org/officeDocument/2006/relationships/customXml" Target="../ink/ink1110.xml"/><Relationship Id="rId153" Type="http://schemas.openxmlformats.org/officeDocument/2006/relationships/image" Target="../media/image1120.png"/><Relationship Id="rId174" Type="http://schemas.openxmlformats.org/officeDocument/2006/relationships/customXml" Target="../ink/ink1131.xml"/><Relationship Id="rId195" Type="http://schemas.openxmlformats.org/officeDocument/2006/relationships/image" Target="../media/image1141.png"/><Relationship Id="rId209" Type="http://schemas.openxmlformats.org/officeDocument/2006/relationships/image" Target="../media/image1148.png"/><Relationship Id="rId360" Type="http://schemas.openxmlformats.org/officeDocument/2006/relationships/customXml" Target="../ink/ink1224.xml"/><Relationship Id="rId381" Type="http://schemas.openxmlformats.org/officeDocument/2006/relationships/image" Target="../media/image1233.png"/><Relationship Id="rId416" Type="http://schemas.openxmlformats.org/officeDocument/2006/relationships/customXml" Target="../ink/ink1252.xml"/><Relationship Id="rId220" Type="http://schemas.openxmlformats.org/officeDocument/2006/relationships/customXml" Target="../ink/ink1154.xml"/><Relationship Id="rId241" Type="http://schemas.openxmlformats.org/officeDocument/2006/relationships/image" Target="../media/image1164.png"/><Relationship Id="rId437" Type="http://schemas.openxmlformats.org/officeDocument/2006/relationships/image" Target="../media/image1261.png"/><Relationship Id="rId458" Type="http://schemas.openxmlformats.org/officeDocument/2006/relationships/customXml" Target="../ink/ink1273.xml"/><Relationship Id="rId479" Type="http://schemas.openxmlformats.org/officeDocument/2006/relationships/image" Target="../media/image1282.png"/><Relationship Id="rId15" Type="http://schemas.openxmlformats.org/officeDocument/2006/relationships/image" Target="../media/image1051.png"/><Relationship Id="rId36" Type="http://schemas.openxmlformats.org/officeDocument/2006/relationships/customXml" Target="../ink/ink1062.xml"/><Relationship Id="rId57" Type="http://schemas.openxmlformats.org/officeDocument/2006/relationships/image" Target="../media/image1072.png"/><Relationship Id="rId262" Type="http://schemas.openxmlformats.org/officeDocument/2006/relationships/customXml" Target="../ink/ink1175.xml"/><Relationship Id="rId283" Type="http://schemas.openxmlformats.org/officeDocument/2006/relationships/image" Target="../media/image1185.png"/><Relationship Id="rId318" Type="http://schemas.openxmlformats.org/officeDocument/2006/relationships/customXml" Target="../ink/ink1203.xml"/><Relationship Id="rId339" Type="http://schemas.openxmlformats.org/officeDocument/2006/relationships/image" Target="../media/image1213.png"/><Relationship Id="rId490" Type="http://schemas.openxmlformats.org/officeDocument/2006/relationships/customXml" Target="../ink/ink1289.xml"/><Relationship Id="rId504" Type="http://schemas.openxmlformats.org/officeDocument/2006/relationships/customXml" Target="../ink/ink1296.xml"/><Relationship Id="rId78" Type="http://schemas.openxmlformats.org/officeDocument/2006/relationships/customXml" Target="../ink/ink1083.xml"/><Relationship Id="rId99" Type="http://schemas.openxmlformats.org/officeDocument/2006/relationships/image" Target="../media/image1093.png"/><Relationship Id="rId101" Type="http://schemas.openxmlformats.org/officeDocument/2006/relationships/image" Target="../media/image1094.png"/><Relationship Id="rId122" Type="http://schemas.openxmlformats.org/officeDocument/2006/relationships/customXml" Target="../ink/ink1105.xml"/><Relationship Id="rId143" Type="http://schemas.openxmlformats.org/officeDocument/2006/relationships/image" Target="../media/image1115.png"/><Relationship Id="rId164" Type="http://schemas.openxmlformats.org/officeDocument/2006/relationships/customXml" Target="../ink/ink1126.xml"/><Relationship Id="rId185" Type="http://schemas.openxmlformats.org/officeDocument/2006/relationships/image" Target="../media/image1136.png"/><Relationship Id="rId350" Type="http://schemas.openxmlformats.org/officeDocument/2006/relationships/customXml" Target="../ink/ink1219.xml"/><Relationship Id="rId371" Type="http://schemas.openxmlformats.org/officeDocument/2006/relationships/image" Target="../media/image1228.png"/><Relationship Id="rId406" Type="http://schemas.openxmlformats.org/officeDocument/2006/relationships/customXml" Target="../ink/ink1247.xml"/><Relationship Id="rId9" Type="http://schemas.openxmlformats.org/officeDocument/2006/relationships/image" Target="../media/image1048.png"/><Relationship Id="rId210" Type="http://schemas.openxmlformats.org/officeDocument/2006/relationships/customXml" Target="../ink/ink1149.xml"/><Relationship Id="rId392" Type="http://schemas.openxmlformats.org/officeDocument/2006/relationships/customXml" Target="../ink/ink1240.xml"/><Relationship Id="rId427" Type="http://schemas.openxmlformats.org/officeDocument/2006/relationships/image" Target="../media/image1256.png"/><Relationship Id="rId448" Type="http://schemas.openxmlformats.org/officeDocument/2006/relationships/customXml" Target="../ink/ink1268.xml"/><Relationship Id="rId469" Type="http://schemas.openxmlformats.org/officeDocument/2006/relationships/image" Target="../media/image1277.png"/><Relationship Id="rId26" Type="http://schemas.openxmlformats.org/officeDocument/2006/relationships/customXml" Target="../ink/ink1057.xml"/><Relationship Id="rId231" Type="http://schemas.openxmlformats.org/officeDocument/2006/relationships/image" Target="../media/image1159.png"/><Relationship Id="rId252" Type="http://schemas.openxmlformats.org/officeDocument/2006/relationships/customXml" Target="../ink/ink1170.xml"/><Relationship Id="rId273" Type="http://schemas.openxmlformats.org/officeDocument/2006/relationships/image" Target="../media/image1180.png"/><Relationship Id="rId294" Type="http://schemas.openxmlformats.org/officeDocument/2006/relationships/customXml" Target="../ink/ink1191.xml"/><Relationship Id="rId308" Type="http://schemas.openxmlformats.org/officeDocument/2006/relationships/customXml" Target="../ink/ink1198.xml"/><Relationship Id="rId329" Type="http://schemas.openxmlformats.org/officeDocument/2006/relationships/image" Target="../media/image1208.png"/><Relationship Id="rId480" Type="http://schemas.openxmlformats.org/officeDocument/2006/relationships/customXml" Target="../ink/ink1284.xml"/><Relationship Id="rId515" Type="http://schemas.openxmlformats.org/officeDocument/2006/relationships/image" Target="../media/image1300.png"/><Relationship Id="rId47" Type="http://schemas.openxmlformats.org/officeDocument/2006/relationships/image" Target="../media/image1067.png"/><Relationship Id="rId68" Type="http://schemas.openxmlformats.org/officeDocument/2006/relationships/customXml" Target="../ink/ink1078.xml"/><Relationship Id="rId89" Type="http://schemas.openxmlformats.org/officeDocument/2006/relationships/image" Target="../media/image1088.png"/><Relationship Id="rId112" Type="http://schemas.openxmlformats.org/officeDocument/2006/relationships/customXml" Target="../ink/ink1100.xml"/><Relationship Id="rId133" Type="http://schemas.openxmlformats.org/officeDocument/2006/relationships/image" Target="../media/image1110.png"/><Relationship Id="rId154" Type="http://schemas.openxmlformats.org/officeDocument/2006/relationships/customXml" Target="../ink/ink1121.xml"/><Relationship Id="rId175" Type="http://schemas.openxmlformats.org/officeDocument/2006/relationships/image" Target="../media/image1131.png"/><Relationship Id="rId340" Type="http://schemas.openxmlformats.org/officeDocument/2006/relationships/customXml" Target="../ink/ink1214.xml"/><Relationship Id="rId361" Type="http://schemas.openxmlformats.org/officeDocument/2006/relationships/image" Target="../media/image1223.png"/><Relationship Id="rId196" Type="http://schemas.openxmlformats.org/officeDocument/2006/relationships/customXml" Target="../ink/ink1142.xml"/><Relationship Id="rId200" Type="http://schemas.openxmlformats.org/officeDocument/2006/relationships/customXml" Target="../ink/ink1144.xml"/><Relationship Id="rId382" Type="http://schemas.openxmlformats.org/officeDocument/2006/relationships/customXml" Target="../ink/ink1235.xml"/><Relationship Id="rId417" Type="http://schemas.openxmlformats.org/officeDocument/2006/relationships/image" Target="../media/image1251.png"/><Relationship Id="rId438" Type="http://schemas.openxmlformats.org/officeDocument/2006/relationships/customXml" Target="../ink/ink1263.xml"/><Relationship Id="rId459" Type="http://schemas.openxmlformats.org/officeDocument/2006/relationships/image" Target="../media/image1272.png"/><Relationship Id="rId16" Type="http://schemas.openxmlformats.org/officeDocument/2006/relationships/customXml" Target="../ink/ink1052.xml"/><Relationship Id="rId221" Type="http://schemas.openxmlformats.org/officeDocument/2006/relationships/image" Target="../media/image1154.png"/><Relationship Id="rId242" Type="http://schemas.openxmlformats.org/officeDocument/2006/relationships/customXml" Target="../ink/ink1165.xml"/><Relationship Id="rId263" Type="http://schemas.openxmlformats.org/officeDocument/2006/relationships/image" Target="../media/image1175.png"/><Relationship Id="rId284" Type="http://schemas.openxmlformats.org/officeDocument/2006/relationships/customXml" Target="../ink/ink1186.xml"/><Relationship Id="rId319" Type="http://schemas.openxmlformats.org/officeDocument/2006/relationships/image" Target="../media/image1203.png"/><Relationship Id="rId470" Type="http://schemas.openxmlformats.org/officeDocument/2006/relationships/customXml" Target="../ink/ink1279.xml"/><Relationship Id="rId491" Type="http://schemas.openxmlformats.org/officeDocument/2006/relationships/image" Target="../media/image1288.png"/><Relationship Id="rId505" Type="http://schemas.openxmlformats.org/officeDocument/2006/relationships/image" Target="../media/image1295.png"/><Relationship Id="rId37" Type="http://schemas.openxmlformats.org/officeDocument/2006/relationships/image" Target="../media/image1062.png"/><Relationship Id="rId58" Type="http://schemas.openxmlformats.org/officeDocument/2006/relationships/customXml" Target="../ink/ink1073.xml"/><Relationship Id="rId79" Type="http://schemas.openxmlformats.org/officeDocument/2006/relationships/image" Target="../media/image1083.png"/><Relationship Id="rId102" Type="http://schemas.openxmlformats.org/officeDocument/2006/relationships/customXml" Target="../ink/ink1095.xml"/><Relationship Id="rId123" Type="http://schemas.openxmlformats.org/officeDocument/2006/relationships/image" Target="../media/image1105.png"/><Relationship Id="rId144" Type="http://schemas.openxmlformats.org/officeDocument/2006/relationships/customXml" Target="../ink/ink1116.xml"/><Relationship Id="rId330" Type="http://schemas.openxmlformats.org/officeDocument/2006/relationships/customXml" Target="../ink/ink1209.xml"/><Relationship Id="rId90" Type="http://schemas.openxmlformats.org/officeDocument/2006/relationships/customXml" Target="../ink/ink1089.xml"/><Relationship Id="rId165" Type="http://schemas.openxmlformats.org/officeDocument/2006/relationships/image" Target="../media/image1126.png"/><Relationship Id="rId186" Type="http://schemas.openxmlformats.org/officeDocument/2006/relationships/customXml" Target="../ink/ink1137.xml"/><Relationship Id="rId351" Type="http://schemas.openxmlformats.org/officeDocument/2006/relationships/image" Target="../media/image1218.png"/><Relationship Id="rId372" Type="http://schemas.openxmlformats.org/officeDocument/2006/relationships/customXml" Target="../ink/ink1230.xml"/><Relationship Id="rId393" Type="http://schemas.openxmlformats.org/officeDocument/2006/relationships/image" Target="../media/image1239.png"/><Relationship Id="rId407" Type="http://schemas.openxmlformats.org/officeDocument/2006/relationships/image" Target="../media/image1246.png"/><Relationship Id="rId428" Type="http://schemas.openxmlformats.org/officeDocument/2006/relationships/customXml" Target="../ink/ink1258.xml"/><Relationship Id="rId449" Type="http://schemas.openxmlformats.org/officeDocument/2006/relationships/image" Target="../media/image1267.png"/><Relationship Id="rId211" Type="http://schemas.openxmlformats.org/officeDocument/2006/relationships/image" Target="../media/image1149.png"/><Relationship Id="rId232" Type="http://schemas.openxmlformats.org/officeDocument/2006/relationships/customXml" Target="../ink/ink1160.xml"/><Relationship Id="rId253" Type="http://schemas.openxmlformats.org/officeDocument/2006/relationships/image" Target="../media/image1170.png"/><Relationship Id="rId274" Type="http://schemas.openxmlformats.org/officeDocument/2006/relationships/customXml" Target="../ink/ink1181.xml"/><Relationship Id="rId295" Type="http://schemas.openxmlformats.org/officeDocument/2006/relationships/image" Target="../media/image1191.png"/><Relationship Id="rId309" Type="http://schemas.openxmlformats.org/officeDocument/2006/relationships/image" Target="../media/image1198.png"/><Relationship Id="rId460" Type="http://schemas.openxmlformats.org/officeDocument/2006/relationships/customXml" Target="../ink/ink1274.xml"/><Relationship Id="rId481" Type="http://schemas.openxmlformats.org/officeDocument/2006/relationships/image" Target="../media/image1283.png"/><Relationship Id="rId516" Type="http://schemas.openxmlformats.org/officeDocument/2006/relationships/customXml" Target="../ink/ink1302.xml"/><Relationship Id="rId27" Type="http://schemas.openxmlformats.org/officeDocument/2006/relationships/image" Target="../media/image1057.png"/><Relationship Id="rId48" Type="http://schemas.openxmlformats.org/officeDocument/2006/relationships/customXml" Target="../ink/ink1068.xml"/><Relationship Id="rId69" Type="http://schemas.openxmlformats.org/officeDocument/2006/relationships/image" Target="../media/image1078.png"/><Relationship Id="rId113" Type="http://schemas.openxmlformats.org/officeDocument/2006/relationships/image" Target="../media/image1100.png"/><Relationship Id="rId134" Type="http://schemas.openxmlformats.org/officeDocument/2006/relationships/customXml" Target="../ink/ink1111.xml"/><Relationship Id="rId320" Type="http://schemas.openxmlformats.org/officeDocument/2006/relationships/customXml" Target="../ink/ink1204.xml"/><Relationship Id="rId80" Type="http://schemas.openxmlformats.org/officeDocument/2006/relationships/customXml" Target="../ink/ink1084.xml"/><Relationship Id="rId155" Type="http://schemas.openxmlformats.org/officeDocument/2006/relationships/image" Target="../media/image1121.png"/><Relationship Id="rId176" Type="http://schemas.openxmlformats.org/officeDocument/2006/relationships/customXml" Target="../ink/ink1132.xml"/><Relationship Id="rId197" Type="http://schemas.openxmlformats.org/officeDocument/2006/relationships/image" Target="../media/image1142.png"/><Relationship Id="rId341" Type="http://schemas.openxmlformats.org/officeDocument/2006/relationships/image" Target="../media/image32.png"/><Relationship Id="rId362" Type="http://schemas.openxmlformats.org/officeDocument/2006/relationships/customXml" Target="../ink/ink1225.xml"/><Relationship Id="rId383" Type="http://schemas.openxmlformats.org/officeDocument/2006/relationships/image" Target="../media/image1234.png"/><Relationship Id="rId418" Type="http://schemas.openxmlformats.org/officeDocument/2006/relationships/customXml" Target="../ink/ink1253.xml"/><Relationship Id="rId439" Type="http://schemas.openxmlformats.org/officeDocument/2006/relationships/image" Target="../media/image1262.png"/><Relationship Id="rId201" Type="http://schemas.openxmlformats.org/officeDocument/2006/relationships/image" Target="../media/image1144.png"/><Relationship Id="rId222" Type="http://schemas.openxmlformats.org/officeDocument/2006/relationships/customXml" Target="../ink/ink1155.xml"/><Relationship Id="rId243" Type="http://schemas.openxmlformats.org/officeDocument/2006/relationships/image" Target="../media/image1165.png"/><Relationship Id="rId264" Type="http://schemas.openxmlformats.org/officeDocument/2006/relationships/customXml" Target="../ink/ink1176.xml"/><Relationship Id="rId285" Type="http://schemas.openxmlformats.org/officeDocument/2006/relationships/image" Target="../media/image1186.png"/><Relationship Id="rId450" Type="http://schemas.openxmlformats.org/officeDocument/2006/relationships/customXml" Target="../ink/ink1269.xml"/><Relationship Id="rId471" Type="http://schemas.openxmlformats.org/officeDocument/2006/relationships/image" Target="../media/image1278.png"/><Relationship Id="rId506" Type="http://schemas.openxmlformats.org/officeDocument/2006/relationships/customXml" Target="../ink/ink1297.xml"/><Relationship Id="rId17" Type="http://schemas.openxmlformats.org/officeDocument/2006/relationships/image" Target="../media/image1052.png"/><Relationship Id="rId38" Type="http://schemas.openxmlformats.org/officeDocument/2006/relationships/customXml" Target="../ink/ink1063.xml"/><Relationship Id="rId59" Type="http://schemas.openxmlformats.org/officeDocument/2006/relationships/image" Target="../media/image1073.png"/><Relationship Id="rId103" Type="http://schemas.openxmlformats.org/officeDocument/2006/relationships/image" Target="../media/image1095.png"/><Relationship Id="rId124" Type="http://schemas.openxmlformats.org/officeDocument/2006/relationships/customXml" Target="../ink/ink1106.xml"/><Relationship Id="rId310" Type="http://schemas.openxmlformats.org/officeDocument/2006/relationships/customXml" Target="../ink/ink1199.xml"/><Relationship Id="rId492" Type="http://schemas.openxmlformats.org/officeDocument/2006/relationships/customXml" Target="../ink/ink1290.xml"/><Relationship Id="rId70" Type="http://schemas.openxmlformats.org/officeDocument/2006/relationships/customXml" Target="../ink/ink1079.xml"/><Relationship Id="rId91" Type="http://schemas.openxmlformats.org/officeDocument/2006/relationships/image" Target="../media/image1089.png"/><Relationship Id="rId145" Type="http://schemas.openxmlformats.org/officeDocument/2006/relationships/image" Target="../media/image1116.png"/><Relationship Id="rId166" Type="http://schemas.openxmlformats.org/officeDocument/2006/relationships/customXml" Target="../ink/ink1127.xml"/><Relationship Id="rId187" Type="http://schemas.openxmlformats.org/officeDocument/2006/relationships/image" Target="../media/image1137.png"/><Relationship Id="rId331" Type="http://schemas.openxmlformats.org/officeDocument/2006/relationships/image" Target="../media/image1209.png"/><Relationship Id="rId352" Type="http://schemas.openxmlformats.org/officeDocument/2006/relationships/customXml" Target="../ink/ink1220.xml"/><Relationship Id="rId373" Type="http://schemas.openxmlformats.org/officeDocument/2006/relationships/image" Target="../media/image1229.png"/><Relationship Id="rId394" Type="http://schemas.openxmlformats.org/officeDocument/2006/relationships/customXml" Target="../ink/ink1241.xml"/><Relationship Id="rId408" Type="http://schemas.openxmlformats.org/officeDocument/2006/relationships/customXml" Target="../ink/ink1248.xml"/><Relationship Id="rId429" Type="http://schemas.openxmlformats.org/officeDocument/2006/relationships/image" Target="../media/image125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50.xml"/><Relationship Id="rId233" Type="http://schemas.openxmlformats.org/officeDocument/2006/relationships/image" Target="../media/image1160.png"/><Relationship Id="rId254" Type="http://schemas.openxmlformats.org/officeDocument/2006/relationships/customXml" Target="../ink/ink1171.xml"/><Relationship Id="rId440" Type="http://schemas.openxmlformats.org/officeDocument/2006/relationships/customXml" Target="../ink/ink1264.xml"/><Relationship Id="rId28" Type="http://schemas.openxmlformats.org/officeDocument/2006/relationships/customXml" Target="../ink/ink1058.xml"/><Relationship Id="rId49" Type="http://schemas.openxmlformats.org/officeDocument/2006/relationships/image" Target="../media/image1068.png"/><Relationship Id="rId114" Type="http://schemas.openxmlformats.org/officeDocument/2006/relationships/customXml" Target="../ink/ink1101.xml"/><Relationship Id="rId275" Type="http://schemas.openxmlformats.org/officeDocument/2006/relationships/image" Target="../media/image1181.png"/><Relationship Id="rId296" Type="http://schemas.openxmlformats.org/officeDocument/2006/relationships/customXml" Target="../ink/ink1192.xml"/><Relationship Id="rId300" Type="http://schemas.openxmlformats.org/officeDocument/2006/relationships/customXml" Target="../ink/ink1194.xml"/><Relationship Id="rId461" Type="http://schemas.openxmlformats.org/officeDocument/2006/relationships/image" Target="../media/image1273.png"/><Relationship Id="rId482" Type="http://schemas.openxmlformats.org/officeDocument/2006/relationships/customXml" Target="../ink/ink1285.xml"/><Relationship Id="rId517" Type="http://schemas.openxmlformats.org/officeDocument/2006/relationships/image" Target="../media/image1301.png"/><Relationship Id="rId60" Type="http://schemas.openxmlformats.org/officeDocument/2006/relationships/customXml" Target="../ink/ink1074.xml"/><Relationship Id="rId81" Type="http://schemas.openxmlformats.org/officeDocument/2006/relationships/image" Target="../media/image1084.png"/><Relationship Id="rId135" Type="http://schemas.openxmlformats.org/officeDocument/2006/relationships/image" Target="../media/image1111.png"/><Relationship Id="rId156" Type="http://schemas.openxmlformats.org/officeDocument/2006/relationships/customXml" Target="../ink/ink1122.xml"/><Relationship Id="rId177" Type="http://schemas.openxmlformats.org/officeDocument/2006/relationships/image" Target="../media/image1132.png"/><Relationship Id="rId198" Type="http://schemas.openxmlformats.org/officeDocument/2006/relationships/customXml" Target="../ink/ink1143.xml"/><Relationship Id="rId321" Type="http://schemas.openxmlformats.org/officeDocument/2006/relationships/image" Target="../media/image1204.png"/><Relationship Id="rId342" Type="http://schemas.openxmlformats.org/officeDocument/2006/relationships/customXml" Target="../ink/ink1215.xml"/><Relationship Id="rId363" Type="http://schemas.openxmlformats.org/officeDocument/2006/relationships/image" Target="../media/image1224.png"/><Relationship Id="rId384" Type="http://schemas.openxmlformats.org/officeDocument/2006/relationships/customXml" Target="../ink/ink1236.xml"/><Relationship Id="rId419" Type="http://schemas.openxmlformats.org/officeDocument/2006/relationships/image" Target="../media/image1252.png"/><Relationship Id="rId202" Type="http://schemas.openxmlformats.org/officeDocument/2006/relationships/customXml" Target="../ink/ink1145.xml"/><Relationship Id="rId223" Type="http://schemas.openxmlformats.org/officeDocument/2006/relationships/image" Target="../media/image1155.png"/><Relationship Id="rId244" Type="http://schemas.openxmlformats.org/officeDocument/2006/relationships/customXml" Target="../ink/ink1166.xml"/><Relationship Id="rId430" Type="http://schemas.openxmlformats.org/officeDocument/2006/relationships/customXml" Target="../ink/ink1259.xml"/><Relationship Id="rId18" Type="http://schemas.openxmlformats.org/officeDocument/2006/relationships/customXml" Target="../ink/ink1053.xml"/><Relationship Id="rId39" Type="http://schemas.openxmlformats.org/officeDocument/2006/relationships/image" Target="../media/image1063.png"/><Relationship Id="rId265" Type="http://schemas.openxmlformats.org/officeDocument/2006/relationships/image" Target="../media/image1176.png"/><Relationship Id="rId286" Type="http://schemas.openxmlformats.org/officeDocument/2006/relationships/customXml" Target="../ink/ink1187.xml"/><Relationship Id="rId451" Type="http://schemas.openxmlformats.org/officeDocument/2006/relationships/image" Target="../media/image1268.png"/><Relationship Id="rId472" Type="http://schemas.openxmlformats.org/officeDocument/2006/relationships/customXml" Target="../ink/ink1280.xml"/><Relationship Id="rId493" Type="http://schemas.openxmlformats.org/officeDocument/2006/relationships/image" Target="../media/image1289.png"/><Relationship Id="rId507" Type="http://schemas.openxmlformats.org/officeDocument/2006/relationships/image" Target="../media/image1296.png"/><Relationship Id="rId50" Type="http://schemas.openxmlformats.org/officeDocument/2006/relationships/customXml" Target="../ink/ink1069.xml"/><Relationship Id="rId104" Type="http://schemas.openxmlformats.org/officeDocument/2006/relationships/customXml" Target="../ink/ink1096.xml"/><Relationship Id="rId125" Type="http://schemas.openxmlformats.org/officeDocument/2006/relationships/image" Target="../media/image1106.png"/><Relationship Id="rId146" Type="http://schemas.openxmlformats.org/officeDocument/2006/relationships/customXml" Target="../ink/ink1117.xml"/><Relationship Id="rId167" Type="http://schemas.openxmlformats.org/officeDocument/2006/relationships/image" Target="../media/image1127.png"/><Relationship Id="rId188" Type="http://schemas.openxmlformats.org/officeDocument/2006/relationships/customXml" Target="../ink/ink1138.xml"/><Relationship Id="rId311" Type="http://schemas.openxmlformats.org/officeDocument/2006/relationships/image" Target="../media/image1199.png"/><Relationship Id="rId332" Type="http://schemas.openxmlformats.org/officeDocument/2006/relationships/customXml" Target="../ink/ink1210.xml"/><Relationship Id="rId353" Type="http://schemas.openxmlformats.org/officeDocument/2006/relationships/image" Target="../media/image1219.png"/><Relationship Id="rId374" Type="http://schemas.openxmlformats.org/officeDocument/2006/relationships/customXml" Target="../ink/ink1231.xml"/><Relationship Id="rId395" Type="http://schemas.openxmlformats.org/officeDocument/2006/relationships/image" Target="../media/image1240.png"/><Relationship Id="rId409" Type="http://schemas.openxmlformats.org/officeDocument/2006/relationships/image" Target="../media/image1247.png"/><Relationship Id="rId71" Type="http://schemas.openxmlformats.org/officeDocument/2006/relationships/image" Target="../media/image1079.png"/><Relationship Id="rId92" Type="http://schemas.openxmlformats.org/officeDocument/2006/relationships/customXml" Target="../ink/ink1090.xml"/><Relationship Id="rId213" Type="http://schemas.openxmlformats.org/officeDocument/2006/relationships/image" Target="../media/image1150.png"/><Relationship Id="rId234" Type="http://schemas.openxmlformats.org/officeDocument/2006/relationships/customXml" Target="../ink/ink1161.xml"/><Relationship Id="rId420" Type="http://schemas.openxmlformats.org/officeDocument/2006/relationships/customXml" Target="../ink/ink1254.xml"/><Relationship Id="rId2" Type="http://schemas.openxmlformats.org/officeDocument/2006/relationships/customXml" Target="../ink/ink1045.xml"/><Relationship Id="rId29" Type="http://schemas.openxmlformats.org/officeDocument/2006/relationships/image" Target="../media/image1058.png"/><Relationship Id="rId255" Type="http://schemas.openxmlformats.org/officeDocument/2006/relationships/image" Target="../media/image1171.png"/><Relationship Id="rId276" Type="http://schemas.openxmlformats.org/officeDocument/2006/relationships/customXml" Target="../ink/ink1182.xml"/><Relationship Id="rId297" Type="http://schemas.openxmlformats.org/officeDocument/2006/relationships/image" Target="../media/image1192.png"/><Relationship Id="rId441" Type="http://schemas.openxmlformats.org/officeDocument/2006/relationships/image" Target="../media/image1263.png"/><Relationship Id="rId462" Type="http://schemas.openxmlformats.org/officeDocument/2006/relationships/customXml" Target="../ink/ink1275.xml"/><Relationship Id="rId483" Type="http://schemas.openxmlformats.org/officeDocument/2006/relationships/image" Target="../media/image1284.png"/><Relationship Id="rId40" Type="http://schemas.openxmlformats.org/officeDocument/2006/relationships/customXml" Target="../ink/ink1064.xml"/><Relationship Id="rId115" Type="http://schemas.openxmlformats.org/officeDocument/2006/relationships/image" Target="../media/image1101.png"/><Relationship Id="rId136" Type="http://schemas.openxmlformats.org/officeDocument/2006/relationships/customXml" Target="../ink/ink1112.xml"/><Relationship Id="rId157" Type="http://schemas.openxmlformats.org/officeDocument/2006/relationships/image" Target="../media/image1122.png"/><Relationship Id="rId178" Type="http://schemas.openxmlformats.org/officeDocument/2006/relationships/customXml" Target="../ink/ink1133.xml"/><Relationship Id="rId301" Type="http://schemas.openxmlformats.org/officeDocument/2006/relationships/image" Target="../media/image1194.png"/><Relationship Id="rId322" Type="http://schemas.openxmlformats.org/officeDocument/2006/relationships/customXml" Target="../ink/ink1205.xml"/><Relationship Id="rId343" Type="http://schemas.openxmlformats.org/officeDocument/2006/relationships/image" Target="../media/image1214.png"/><Relationship Id="rId364" Type="http://schemas.openxmlformats.org/officeDocument/2006/relationships/customXml" Target="../ink/ink1226.xml"/><Relationship Id="rId61" Type="http://schemas.openxmlformats.org/officeDocument/2006/relationships/image" Target="../media/image1074.png"/><Relationship Id="rId82" Type="http://schemas.openxmlformats.org/officeDocument/2006/relationships/customXml" Target="../ink/ink1085.xml"/><Relationship Id="rId199" Type="http://schemas.openxmlformats.org/officeDocument/2006/relationships/image" Target="../media/image1143.png"/><Relationship Id="rId203" Type="http://schemas.openxmlformats.org/officeDocument/2006/relationships/image" Target="../media/image1145.png"/><Relationship Id="rId385" Type="http://schemas.openxmlformats.org/officeDocument/2006/relationships/image" Target="../media/image1235.png"/><Relationship Id="rId19" Type="http://schemas.openxmlformats.org/officeDocument/2006/relationships/image" Target="../media/image1053.png"/><Relationship Id="rId224" Type="http://schemas.openxmlformats.org/officeDocument/2006/relationships/customXml" Target="../ink/ink1156.xml"/><Relationship Id="rId245" Type="http://schemas.openxmlformats.org/officeDocument/2006/relationships/image" Target="../media/image1166.png"/><Relationship Id="rId266" Type="http://schemas.openxmlformats.org/officeDocument/2006/relationships/customXml" Target="../ink/ink1177.xml"/><Relationship Id="rId287" Type="http://schemas.openxmlformats.org/officeDocument/2006/relationships/image" Target="../media/image1187.png"/><Relationship Id="rId410" Type="http://schemas.openxmlformats.org/officeDocument/2006/relationships/customXml" Target="../ink/ink1249.xml"/><Relationship Id="rId431" Type="http://schemas.openxmlformats.org/officeDocument/2006/relationships/image" Target="../media/image1258.png"/><Relationship Id="rId452" Type="http://schemas.openxmlformats.org/officeDocument/2006/relationships/customXml" Target="../ink/ink1270.xml"/><Relationship Id="rId473" Type="http://schemas.openxmlformats.org/officeDocument/2006/relationships/image" Target="../media/image1279.png"/><Relationship Id="rId494" Type="http://schemas.openxmlformats.org/officeDocument/2006/relationships/customXml" Target="../ink/ink1291.xml"/><Relationship Id="rId508" Type="http://schemas.openxmlformats.org/officeDocument/2006/relationships/customXml" Target="../ink/ink1298.xml"/><Relationship Id="rId30" Type="http://schemas.openxmlformats.org/officeDocument/2006/relationships/customXml" Target="../ink/ink1059.xml"/><Relationship Id="rId105" Type="http://schemas.openxmlformats.org/officeDocument/2006/relationships/image" Target="../media/image1096.png"/><Relationship Id="rId126" Type="http://schemas.openxmlformats.org/officeDocument/2006/relationships/customXml" Target="../ink/ink1107.xml"/><Relationship Id="rId147" Type="http://schemas.openxmlformats.org/officeDocument/2006/relationships/image" Target="../media/image1117.png"/><Relationship Id="rId168" Type="http://schemas.openxmlformats.org/officeDocument/2006/relationships/customXml" Target="../ink/ink1128.xml"/><Relationship Id="rId312" Type="http://schemas.openxmlformats.org/officeDocument/2006/relationships/customXml" Target="../ink/ink1200.xml"/><Relationship Id="rId333" Type="http://schemas.openxmlformats.org/officeDocument/2006/relationships/image" Target="../media/image1210.png"/><Relationship Id="rId354" Type="http://schemas.openxmlformats.org/officeDocument/2006/relationships/customXml" Target="../ink/ink1221.xml"/><Relationship Id="rId51" Type="http://schemas.openxmlformats.org/officeDocument/2006/relationships/image" Target="../media/image1069.png"/><Relationship Id="rId72" Type="http://schemas.openxmlformats.org/officeDocument/2006/relationships/customXml" Target="../ink/ink1080.xml"/><Relationship Id="rId93" Type="http://schemas.openxmlformats.org/officeDocument/2006/relationships/image" Target="../media/image1090.png"/><Relationship Id="rId189" Type="http://schemas.openxmlformats.org/officeDocument/2006/relationships/image" Target="../media/image1138.png"/><Relationship Id="rId375" Type="http://schemas.openxmlformats.org/officeDocument/2006/relationships/image" Target="../media/image1230.png"/><Relationship Id="rId396" Type="http://schemas.openxmlformats.org/officeDocument/2006/relationships/customXml" Target="../ink/ink1242.xml"/><Relationship Id="rId3" Type="http://schemas.openxmlformats.org/officeDocument/2006/relationships/image" Target="../media/image1045.png"/><Relationship Id="rId214" Type="http://schemas.openxmlformats.org/officeDocument/2006/relationships/customXml" Target="../ink/ink1151.xml"/><Relationship Id="rId235" Type="http://schemas.openxmlformats.org/officeDocument/2006/relationships/image" Target="../media/image1161.png"/><Relationship Id="rId256" Type="http://schemas.openxmlformats.org/officeDocument/2006/relationships/customXml" Target="../ink/ink1172.xml"/><Relationship Id="rId277" Type="http://schemas.openxmlformats.org/officeDocument/2006/relationships/image" Target="../media/image1182.png"/><Relationship Id="rId298" Type="http://schemas.openxmlformats.org/officeDocument/2006/relationships/customXml" Target="../ink/ink1193.xml"/><Relationship Id="rId400" Type="http://schemas.openxmlformats.org/officeDocument/2006/relationships/customXml" Target="../ink/ink1244.xml"/><Relationship Id="rId421" Type="http://schemas.openxmlformats.org/officeDocument/2006/relationships/image" Target="../media/image1253.png"/><Relationship Id="rId442" Type="http://schemas.openxmlformats.org/officeDocument/2006/relationships/customXml" Target="../ink/ink1265.xml"/><Relationship Id="rId463" Type="http://schemas.openxmlformats.org/officeDocument/2006/relationships/image" Target="../media/image1274.png"/><Relationship Id="rId484" Type="http://schemas.openxmlformats.org/officeDocument/2006/relationships/customXml" Target="../ink/ink1286.xml"/><Relationship Id="rId116" Type="http://schemas.openxmlformats.org/officeDocument/2006/relationships/customXml" Target="../ink/ink1102.xml"/><Relationship Id="rId137" Type="http://schemas.openxmlformats.org/officeDocument/2006/relationships/image" Target="../media/image1112.png"/><Relationship Id="rId158" Type="http://schemas.openxmlformats.org/officeDocument/2006/relationships/customXml" Target="../ink/ink1123.xml"/><Relationship Id="rId302" Type="http://schemas.openxmlformats.org/officeDocument/2006/relationships/customXml" Target="../ink/ink1195.xml"/><Relationship Id="rId323" Type="http://schemas.openxmlformats.org/officeDocument/2006/relationships/image" Target="../media/image1205.png"/><Relationship Id="rId344" Type="http://schemas.openxmlformats.org/officeDocument/2006/relationships/customXml" Target="../ink/ink1216.xml"/><Relationship Id="rId20" Type="http://schemas.openxmlformats.org/officeDocument/2006/relationships/customXml" Target="../ink/ink1054.xml"/><Relationship Id="rId41" Type="http://schemas.openxmlformats.org/officeDocument/2006/relationships/image" Target="../media/image1064.png"/><Relationship Id="rId62" Type="http://schemas.openxmlformats.org/officeDocument/2006/relationships/customXml" Target="../ink/ink1075.xml"/><Relationship Id="rId83" Type="http://schemas.openxmlformats.org/officeDocument/2006/relationships/image" Target="../media/image1085.png"/><Relationship Id="rId179" Type="http://schemas.openxmlformats.org/officeDocument/2006/relationships/image" Target="../media/image1133.png"/><Relationship Id="rId365" Type="http://schemas.openxmlformats.org/officeDocument/2006/relationships/image" Target="../media/image1225.png"/><Relationship Id="rId386" Type="http://schemas.openxmlformats.org/officeDocument/2006/relationships/customXml" Target="../ink/ink1237.xml"/><Relationship Id="rId190" Type="http://schemas.openxmlformats.org/officeDocument/2006/relationships/customXml" Target="../ink/ink1139.xml"/><Relationship Id="rId204" Type="http://schemas.openxmlformats.org/officeDocument/2006/relationships/customXml" Target="../ink/ink1146.xml"/><Relationship Id="rId225" Type="http://schemas.openxmlformats.org/officeDocument/2006/relationships/image" Target="../media/image1156.png"/><Relationship Id="rId246" Type="http://schemas.openxmlformats.org/officeDocument/2006/relationships/customXml" Target="../ink/ink1167.xml"/><Relationship Id="rId267" Type="http://schemas.openxmlformats.org/officeDocument/2006/relationships/image" Target="../media/image1177.png"/><Relationship Id="rId288" Type="http://schemas.openxmlformats.org/officeDocument/2006/relationships/customXml" Target="../ink/ink1188.xml"/><Relationship Id="rId411" Type="http://schemas.openxmlformats.org/officeDocument/2006/relationships/image" Target="../media/image1248.png"/><Relationship Id="rId432" Type="http://schemas.openxmlformats.org/officeDocument/2006/relationships/customXml" Target="../ink/ink1260.xml"/><Relationship Id="rId453" Type="http://schemas.openxmlformats.org/officeDocument/2006/relationships/image" Target="../media/image1269.png"/><Relationship Id="rId474" Type="http://schemas.openxmlformats.org/officeDocument/2006/relationships/customXml" Target="../ink/ink1281.xml"/><Relationship Id="rId509" Type="http://schemas.openxmlformats.org/officeDocument/2006/relationships/image" Target="../media/image1297.png"/><Relationship Id="rId106" Type="http://schemas.openxmlformats.org/officeDocument/2006/relationships/customXml" Target="../ink/ink1097.xml"/><Relationship Id="rId127" Type="http://schemas.openxmlformats.org/officeDocument/2006/relationships/image" Target="../media/image1107.png"/><Relationship Id="rId313" Type="http://schemas.openxmlformats.org/officeDocument/2006/relationships/image" Target="../media/image1200.png"/><Relationship Id="rId495" Type="http://schemas.openxmlformats.org/officeDocument/2006/relationships/image" Target="../media/image1290.png"/><Relationship Id="rId10" Type="http://schemas.openxmlformats.org/officeDocument/2006/relationships/customXml" Target="../ink/ink1049.xml"/><Relationship Id="rId31" Type="http://schemas.openxmlformats.org/officeDocument/2006/relationships/image" Target="../media/image1059.png"/><Relationship Id="rId52" Type="http://schemas.openxmlformats.org/officeDocument/2006/relationships/customXml" Target="../ink/ink1070.xml"/><Relationship Id="rId73" Type="http://schemas.openxmlformats.org/officeDocument/2006/relationships/image" Target="../media/image1080.png"/><Relationship Id="rId94" Type="http://schemas.openxmlformats.org/officeDocument/2006/relationships/customXml" Target="../ink/ink1091.xml"/><Relationship Id="rId148" Type="http://schemas.openxmlformats.org/officeDocument/2006/relationships/customXml" Target="../ink/ink1118.xml"/><Relationship Id="rId169" Type="http://schemas.openxmlformats.org/officeDocument/2006/relationships/image" Target="../media/image1128.png"/><Relationship Id="rId334" Type="http://schemas.openxmlformats.org/officeDocument/2006/relationships/customXml" Target="../ink/ink1211.xml"/><Relationship Id="rId355" Type="http://schemas.openxmlformats.org/officeDocument/2006/relationships/image" Target="../media/image1220.png"/><Relationship Id="rId376" Type="http://schemas.openxmlformats.org/officeDocument/2006/relationships/customXml" Target="../ink/ink1232.xml"/><Relationship Id="rId397" Type="http://schemas.openxmlformats.org/officeDocument/2006/relationships/image" Target="../media/image1241.png"/><Relationship Id="rId4" Type="http://schemas.openxmlformats.org/officeDocument/2006/relationships/customXml" Target="../ink/ink1046.xml"/><Relationship Id="rId180" Type="http://schemas.openxmlformats.org/officeDocument/2006/relationships/customXml" Target="../ink/ink1134.xml"/><Relationship Id="rId215" Type="http://schemas.openxmlformats.org/officeDocument/2006/relationships/image" Target="../media/image1151.png"/><Relationship Id="rId236" Type="http://schemas.openxmlformats.org/officeDocument/2006/relationships/customXml" Target="../ink/ink1162.xml"/><Relationship Id="rId257" Type="http://schemas.openxmlformats.org/officeDocument/2006/relationships/image" Target="../media/image1172.png"/><Relationship Id="rId278" Type="http://schemas.openxmlformats.org/officeDocument/2006/relationships/customXml" Target="../ink/ink1183.xml"/><Relationship Id="rId401" Type="http://schemas.openxmlformats.org/officeDocument/2006/relationships/image" Target="../media/image1243.png"/><Relationship Id="rId422" Type="http://schemas.openxmlformats.org/officeDocument/2006/relationships/customXml" Target="../ink/ink1255.xml"/><Relationship Id="rId443" Type="http://schemas.openxmlformats.org/officeDocument/2006/relationships/image" Target="../media/image1264.png"/><Relationship Id="rId464" Type="http://schemas.openxmlformats.org/officeDocument/2006/relationships/customXml" Target="../ink/ink1276.xml"/><Relationship Id="rId303" Type="http://schemas.openxmlformats.org/officeDocument/2006/relationships/image" Target="../media/image1195.png"/><Relationship Id="rId485" Type="http://schemas.openxmlformats.org/officeDocument/2006/relationships/image" Target="../media/image1285.png"/><Relationship Id="rId42" Type="http://schemas.openxmlformats.org/officeDocument/2006/relationships/customXml" Target="../ink/ink1065.xml"/><Relationship Id="rId84" Type="http://schemas.openxmlformats.org/officeDocument/2006/relationships/customXml" Target="../ink/ink1086.xml"/><Relationship Id="rId138" Type="http://schemas.openxmlformats.org/officeDocument/2006/relationships/customXml" Target="../ink/ink1113.xml"/><Relationship Id="rId345" Type="http://schemas.openxmlformats.org/officeDocument/2006/relationships/image" Target="../media/image1215.png"/><Relationship Id="rId387" Type="http://schemas.openxmlformats.org/officeDocument/2006/relationships/image" Target="../media/image1236.png"/><Relationship Id="rId510" Type="http://schemas.openxmlformats.org/officeDocument/2006/relationships/customXml" Target="../ink/ink1299.xml"/><Relationship Id="rId191" Type="http://schemas.openxmlformats.org/officeDocument/2006/relationships/image" Target="../media/image1139.png"/><Relationship Id="rId205" Type="http://schemas.openxmlformats.org/officeDocument/2006/relationships/image" Target="../media/image1146.png"/><Relationship Id="rId247" Type="http://schemas.openxmlformats.org/officeDocument/2006/relationships/image" Target="../media/image1167.png"/><Relationship Id="rId412" Type="http://schemas.openxmlformats.org/officeDocument/2006/relationships/customXml" Target="../ink/ink1250.xml"/><Relationship Id="rId107" Type="http://schemas.openxmlformats.org/officeDocument/2006/relationships/image" Target="../media/image1097.png"/><Relationship Id="rId289" Type="http://schemas.openxmlformats.org/officeDocument/2006/relationships/image" Target="../media/image1188.png"/><Relationship Id="rId454" Type="http://schemas.openxmlformats.org/officeDocument/2006/relationships/customXml" Target="../ink/ink1271.xml"/><Relationship Id="rId496" Type="http://schemas.openxmlformats.org/officeDocument/2006/relationships/customXml" Target="../ink/ink1292.xml"/><Relationship Id="rId11" Type="http://schemas.openxmlformats.org/officeDocument/2006/relationships/image" Target="../media/image1049.png"/><Relationship Id="rId53" Type="http://schemas.openxmlformats.org/officeDocument/2006/relationships/image" Target="../media/image1070.png"/><Relationship Id="rId149" Type="http://schemas.openxmlformats.org/officeDocument/2006/relationships/image" Target="../media/image1118.png"/><Relationship Id="rId314" Type="http://schemas.openxmlformats.org/officeDocument/2006/relationships/customXml" Target="../ink/ink1201.xml"/><Relationship Id="rId356" Type="http://schemas.openxmlformats.org/officeDocument/2006/relationships/customXml" Target="../ink/ink1222.xml"/><Relationship Id="rId398" Type="http://schemas.openxmlformats.org/officeDocument/2006/relationships/customXml" Target="../ink/ink1243.xml"/><Relationship Id="rId95" Type="http://schemas.openxmlformats.org/officeDocument/2006/relationships/image" Target="../media/image1091.png"/><Relationship Id="rId160" Type="http://schemas.openxmlformats.org/officeDocument/2006/relationships/customXml" Target="../ink/ink1124.xml"/><Relationship Id="rId216" Type="http://schemas.openxmlformats.org/officeDocument/2006/relationships/customXml" Target="../ink/ink1152.xml"/><Relationship Id="rId423" Type="http://schemas.openxmlformats.org/officeDocument/2006/relationships/image" Target="../media/image1254.png"/><Relationship Id="rId258" Type="http://schemas.openxmlformats.org/officeDocument/2006/relationships/customXml" Target="../ink/ink1173.xml"/><Relationship Id="rId465" Type="http://schemas.openxmlformats.org/officeDocument/2006/relationships/image" Target="../media/image1275.png"/><Relationship Id="rId22" Type="http://schemas.openxmlformats.org/officeDocument/2006/relationships/customXml" Target="../ink/ink1055.xml"/><Relationship Id="rId64" Type="http://schemas.openxmlformats.org/officeDocument/2006/relationships/customXml" Target="../ink/ink1076.xml"/><Relationship Id="rId118" Type="http://schemas.openxmlformats.org/officeDocument/2006/relationships/customXml" Target="../ink/ink1103.xml"/><Relationship Id="rId325" Type="http://schemas.openxmlformats.org/officeDocument/2006/relationships/image" Target="../media/image1206.png"/><Relationship Id="rId367" Type="http://schemas.openxmlformats.org/officeDocument/2006/relationships/image" Target="../media/image1226.png"/><Relationship Id="rId171" Type="http://schemas.openxmlformats.org/officeDocument/2006/relationships/image" Target="../media/image1129.png"/><Relationship Id="rId227" Type="http://schemas.openxmlformats.org/officeDocument/2006/relationships/image" Target="../media/image1157.png"/><Relationship Id="rId269" Type="http://schemas.openxmlformats.org/officeDocument/2006/relationships/image" Target="../media/image1178.png"/><Relationship Id="rId434" Type="http://schemas.openxmlformats.org/officeDocument/2006/relationships/customXml" Target="../ink/ink1261.xml"/><Relationship Id="rId476" Type="http://schemas.openxmlformats.org/officeDocument/2006/relationships/customXml" Target="../ink/ink1282.xml"/><Relationship Id="rId33" Type="http://schemas.openxmlformats.org/officeDocument/2006/relationships/image" Target="../media/image1060.png"/><Relationship Id="rId129" Type="http://schemas.openxmlformats.org/officeDocument/2006/relationships/image" Target="../media/image1108.png"/><Relationship Id="rId280" Type="http://schemas.openxmlformats.org/officeDocument/2006/relationships/customXml" Target="../ink/ink1184.xml"/><Relationship Id="rId336" Type="http://schemas.openxmlformats.org/officeDocument/2006/relationships/customXml" Target="../ink/ink1212.xml"/><Relationship Id="rId501" Type="http://schemas.openxmlformats.org/officeDocument/2006/relationships/image" Target="../media/image1293.png"/><Relationship Id="rId75" Type="http://schemas.openxmlformats.org/officeDocument/2006/relationships/image" Target="../media/image1081.png"/><Relationship Id="rId140" Type="http://schemas.openxmlformats.org/officeDocument/2006/relationships/customXml" Target="../ink/ink1114.xml"/><Relationship Id="rId182" Type="http://schemas.openxmlformats.org/officeDocument/2006/relationships/customXml" Target="../ink/ink1135.xml"/><Relationship Id="rId378" Type="http://schemas.openxmlformats.org/officeDocument/2006/relationships/customXml" Target="../ink/ink1233.xml"/><Relationship Id="rId403" Type="http://schemas.openxmlformats.org/officeDocument/2006/relationships/image" Target="../media/image1244.png"/><Relationship Id="rId6" Type="http://schemas.openxmlformats.org/officeDocument/2006/relationships/customXml" Target="../ink/ink1047.xml"/><Relationship Id="rId238" Type="http://schemas.openxmlformats.org/officeDocument/2006/relationships/customXml" Target="../ink/ink1163.xml"/><Relationship Id="rId445" Type="http://schemas.openxmlformats.org/officeDocument/2006/relationships/image" Target="../media/image1265.png"/><Relationship Id="rId487" Type="http://schemas.openxmlformats.org/officeDocument/2006/relationships/image" Target="../media/image1286.png"/><Relationship Id="rId291" Type="http://schemas.openxmlformats.org/officeDocument/2006/relationships/image" Target="../media/image1189.png"/><Relationship Id="rId305" Type="http://schemas.openxmlformats.org/officeDocument/2006/relationships/image" Target="../media/image1196.png"/><Relationship Id="rId347" Type="http://schemas.openxmlformats.org/officeDocument/2006/relationships/image" Target="../media/image1216.png"/><Relationship Id="rId512" Type="http://schemas.openxmlformats.org/officeDocument/2006/relationships/customXml" Target="../ink/ink1300.xml"/><Relationship Id="rId44" Type="http://schemas.openxmlformats.org/officeDocument/2006/relationships/customXml" Target="../ink/ink1066.xml"/><Relationship Id="rId86" Type="http://schemas.openxmlformats.org/officeDocument/2006/relationships/customXml" Target="../ink/ink1087.xml"/><Relationship Id="rId151" Type="http://schemas.openxmlformats.org/officeDocument/2006/relationships/image" Target="../media/image1119.png"/><Relationship Id="rId389" Type="http://schemas.openxmlformats.org/officeDocument/2006/relationships/image" Target="../media/image1237.png"/><Relationship Id="rId193" Type="http://schemas.openxmlformats.org/officeDocument/2006/relationships/image" Target="../media/image1140.png"/><Relationship Id="rId207" Type="http://schemas.openxmlformats.org/officeDocument/2006/relationships/image" Target="../media/image1147.png"/><Relationship Id="rId249" Type="http://schemas.openxmlformats.org/officeDocument/2006/relationships/image" Target="../media/image1168.png"/><Relationship Id="rId414" Type="http://schemas.openxmlformats.org/officeDocument/2006/relationships/customXml" Target="../ink/ink1251.xml"/><Relationship Id="rId456" Type="http://schemas.openxmlformats.org/officeDocument/2006/relationships/customXml" Target="../ink/ink1272.xml"/><Relationship Id="rId498" Type="http://schemas.openxmlformats.org/officeDocument/2006/relationships/customXml" Target="../ink/ink1293.xml"/><Relationship Id="rId13" Type="http://schemas.openxmlformats.org/officeDocument/2006/relationships/image" Target="../media/image1050.png"/><Relationship Id="rId109" Type="http://schemas.openxmlformats.org/officeDocument/2006/relationships/image" Target="../media/image1098.png"/><Relationship Id="rId260" Type="http://schemas.openxmlformats.org/officeDocument/2006/relationships/customXml" Target="../ink/ink1174.xml"/><Relationship Id="rId316" Type="http://schemas.openxmlformats.org/officeDocument/2006/relationships/customXml" Target="../ink/ink1202.xml"/><Relationship Id="rId55" Type="http://schemas.openxmlformats.org/officeDocument/2006/relationships/image" Target="../media/image1071.png"/><Relationship Id="rId97" Type="http://schemas.openxmlformats.org/officeDocument/2006/relationships/image" Target="../media/image1092.png"/><Relationship Id="rId120" Type="http://schemas.openxmlformats.org/officeDocument/2006/relationships/customXml" Target="../ink/ink1104.xml"/><Relationship Id="rId358" Type="http://schemas.openxmlformats.org/officeDocument/2006/relationships/customXml" Target="../ink/ink1223.xml"/><Relationship Id="rId162" Type="http://schemas.openxmlformats.org/officeDocument/2006/relationships/customXml" Target="../ink/ink1125.xml"/><Relationship Id="rId218" Type="http://schemas.openxmlformats.org/officeDocument/2006/relationships/customXml" Target="../ink/ink1153.xml"/><Relationship Id="rId425" Type="http://schemas.openxmlformats.org/officeDocument/2006/relationships/image" Target="../media/image1255.png"/><Relationship Id="rId467" Type="http://schemas.openxmlformats.org/officeDocument/2006/relationships/image" Target="../media/image1276.png"/><Relationship Id="rId271" Type="http://schemas.openxmlformats.org/officeDocument/2006/relationships/image" Target="../media/image1179.png"/><Relationship Id="rId24" Type="http://schemas.openxmlformats.org/officeDocument/2006/relationships/customXml" Target="../ink/ink1056.xml"/><Relationship Id="rId66" Type="http://schemas.openxmlformats.org/officeDocument/2006/relationships/customXml" Target="../ink/ink1077.xml"/><Relationship Id="rId131" Type="http://schemas.openxmlformats.org/officeDocument/2006/relationships/image" Target="../media/image1109.png"/><Relationship Id="rId327" Type="http://schemas.openxmlformats.org/officeDocument/2006/relationships/image" Target="../media/image1207.png"/><Relationship Id="rId369" Type="http://schemas.openxmlformats.org/officeDocument/2006/relationships/image" Target="../media/image1227.png"/><Relationship Id="rId173" Type="http://schemas.openxmlformats.org/officeDocument/2006/relationships/image" Target="../media/image1130.png"/><Relationship Id="rId229" Type="http://schemas.openxmlformats.org/officeDocument/2006/relationships/image" Target="../media/image1158.png"/><Relationship Id="rId380" Type="http://schemas.openxmlformats.org/officeDocument/2006/relationships/customXml" Target="../ink/ink1234.xml"/><Relationship Id="rId436" Type="http://schemas.openxmlformats.org/officeDocument/2006/relationships/customXml" Target="../ink/ink1262.xml"/><Relationship Id="rId240" Type="http://schemas.openxmlformats.org/officeDocument/2006/relationships/customXml" Target="../ink/ink1164.xml"/><Relationship Id="rId478" Type="http://schemas.openxmlformats.org/officeDocument/2006/relationships/customXml" Target="../ink/ink1283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15.xml"/><Relationship Id="rId117" Type="http://schemas.openxmlformats.org/officeDocument/2006/relationships/customXml" Target="../ink/ink1361.xml"/><Relationship Id="rId21" Type="http://schemas.openxmlformats.org/officeDocument/2006/relationships/image" Target="../media/image1311.png"/><Relationship Id="rId42" Type="http://schemas.openxmlformats.org/officeDocument/2006/relationships/customXml" Target="../ink/ink1323.xml"/><Relationship Id="rId47" Type="http://schemas.openxmlformats.org/officeDocument/2006/relationships/image" Target="../media/image1324.png"/><Relationship Id="rId63" Type="http://schemas.openxmlformats.org/officeDocument/2006/relationships/image" Target="../media/image1332.png"/><Relationship Id="rId68" Type="http://schemas.openxmlformats.org/officeDocument/2006/relationships/customXml" Target="../ink/ink1336.xml"/><Relationship Id="rId84" Type="http://schemas.openxmlformats.org/officeDocument/2006/relationships/image" Target="../media/image1342.png"/><Relationship Id="rId89" Type="http://schemas.openxmlformats.org/officeDocument/2006/relationships/customXml" Target="../ink/ink1347.xml"/><Relationship Id="rId112" Type="http://schemas.openxmlformats.org/officeDocument/2006/relationships/image" Target="../media/image1356.png"/><Relationship Id="rId16" Type="http://schemas.openxmlformats.org/officeDocument/2006/relationships/customXml" Target="../ink/ink1310.xml"/><Relationship Id="rId107" Type="http://schemas.openxmlformats.org/officeDocument/2006/relationships/customXml" Target="../ink/ink1356.xml"/><Relationship Id="rId11" Type="http://schemas.openxmlformats.org/officeDocument/2006/relationships/image" Target="../media/image1306.png"/><Relationship Id="rId32" Type="http://schemas.openxmlformats.org/officeDocument/2006/relationships/customXml" Target="../ink/ink1318.xml"/><Relationship Id="rId37" Type="http://schemas.openxmlformats.org/officeDocument/2006/relationships/image" Target="../media/image1319.png"/><Relationship Id="rId53" Type="http://schemas.openxmlformats.org/officeDocument/2006/relationships/image" Target="../media/image1327.png"/><Relationship Id="rId58" Type="http://schemas.openxmlformats.org/officeDocument/2006/relationships/customXml" Target="../ink/ink1331.xml"/><Relationship Id="rId74" Type="http://schemas.openxmlformats.org/officeDocument/2006/relationships/customXml" Target="../ink/ink1339.xml"/><Relationship Id="rId79" Type="http://schemas.openxmlformats.org/officeDocument/2006/relationships/customXml" Target="../ink/ink1342.xml"/><Relationship Id="rId102" Type="http://schemas.openxmlformats.org/officeDocument/2006/relationships/image" Target="../media/image1351.png"/><Relationship Id="rId123" Type="http://schemas.openxmlformats.org/officeDocument/2006/relationships/customXml" Target="../ink/ink1364.xml"/><Relationship Id="rId128" Type="http://schemas.openxmlformats.org/officeDocument/2006/relationships/image" Target="../media/image1364.png"/><Relationship Id="rId5" Type="http://schemas.openxmlformats.org/officeDocument/2006/relationships/image" Target="../media/image1303.png"/><Relationship Id="rId90" Type="http://schemas.openxmlformats.org/officeDocument/2006/relationships/image" Target="../media/image1345.png"/><Relationship Id="rId95" Type="http://schemas.openxmlformats.org/officeDocument/2006/relationships/customXml" Target="../ink/ink1350.xml"/><Relationship Id="rId19" Type="http://schemas.openxmlformats.org/officeDocument/2006/relationships/image" Target="../media/image1310.png"/><Relationship Id="rId14" Type="http://schemas.openxmlformats.org/officeDocument/2006/relationships/customXml" Target="../ink/ink1309.xml"/><Relationship Id="rId22" Type="http://schemas.openxmlformats.org/officeDocument/2006/relationships/customXml" Target="../ink/ink1313.xml"/><Relationship Id="rId27" Type="http://schemas.openxmlformats.org/officeDocument/2006/relationships/image" Target="../media/image1314.png"/><Relationship Id="rId30" Type="http://schemas.openxmlformats.org/officeDocument/2006/relationships/customXml" Target="../ink/ink1317.xml"/><Relationship Id="rId35" Type="http://schemas.openxmlformats.org/officeDocument/2006/relationships/image" Target="../media/image1318.png"/><Relationship Id="rId43" Type="http://schemas.openxmlformats.org/officeDocument/2006/relationships/image" Target="../media/image1322.png"/><Relationship Id="rId48" Type="http://schemas.openxmlformats.org/officeDocument/2006/relationships/customXml" Target="../ink/ink1326.xml"/><Relationship Id="rId56" Type="http://schemas.openxmlformats.org/officeDocument/2006/relationships/customXml" Target="../ink/ink1330.xml"/><Relationship Id="rId64" Type="http://schemas.openxmlformats.org/officeDocument/2006/relationships/customXml" Target="../ink/ink1334.xml"/><Relationship Id="rId69" Type="http://schemas.openxmlformats.org/officeDocument/2006/relationships/image" Target="../media/image1335.png"/><Relationship Id="rId77" Type="http://schemas.openxmlformats.org/officeDocument/2006/relationships/customXml" Target="../ink/ink1341.xml"/><Relationship Id="rId100" Type="http://schemas.openxmlformats.org/officeDocument/2006/relationships/image" Target="../media/image1350.png"/><Relationship Id="rId105" Type="http://schemas.openxmlformats.org/officeDocument/2006/relationships/customXml" Target="../ink/ink1355.xml"/><Relationship Id="rId113" Type="http://schemas.openxmlformats.org/officeDocument/2006/relationships/customXml" Target="../ink/ink1359.xml"/><Relationship Id="rId118" Type="http://schemas.openxmlformats.org/officeDocument/2006/relationships/image" Target="../media/image1359.png"/><Relationship Id="rId126" Type="http://schemas.openxmlformats.org/officeDocument/2006/relationships/image" Target="../media/image1363.png"/><Relationship Id="rId8" Type="http://schemas.openxmlformats.org/officeDocument/2006/relationships/customXml" Target="../ink/ink1306.xml"/><Relationship Id="rId51" Type="http://schemas.openxmlformats.org/officeDocument/2006/relationships/image" Target="../media/image1326.png"/><Relationship Id="rId72" Type="http://schemas.openxmlformats.org/officeDocument/2006/relationships/customXml" Target="../ink/ink1338.xml"/><Relationship Id="rId80" Type="http://schemas.openxmlformats.org/officeDocument/2006/relationships/image" Target="../media/image1340.png"/><Relationship Id="rId85" Type="http://schemas.openxmlformats.org/officeDocument/2006/relationships/customXml" Target="../ink/ink1345.xml"/><Relationship Id="rId93" Type="http://schemas.openxmlformats.org/officeDocument/2006/relationships/customXml" Target="../ink/ink1349.xml"/><Relationship Id="rId98" Type="http://schemas.openxmlformats.org/officeDocument/2006/relationships/image" Target="../media/image1349.png"/><Relationship Id="rId121" Type="http://schemas.openxmlformats.org/officeDocument/2006/relationships/customXml" Target="../ink/ink1363.xml"/><Relationship Id="rId3" Type="http://schemas.openxmlformats.org/officeDocument/2006/relationships/image" Target="../media/image1302.png"/><Relationship Id="rId12" Type="http://schemas.openxmlformats.org/officeDocument/2006/relationships/customXml" Target="../ink/ink1308.xml"/><Relationship Id="rId17" Type="http://schemas.openxmlformats.org/officeDocument/2006/relationships/image" Target="../media/image1309.png"/><Relationship Id="rId25" Type="http://schemas.openxmlformats.org/officeDocument/2006/relationships/image" Target="../media/image1313.png"/><Relationship Id="rId33" Type="http://schemas.openxmlformats.org/officeDocument/2006/relationships/image" Target="../media/image1317.png"/><Relationship Id="rId38" Type="http://schemas.openxmlformats.org/officeDocument/2006/relationships/customXml" Target="../ink/ink1321.xml"/><Relationship Id="rId46" Type="http://schemas.openxmlformats.org/officeDocument/2006/relationships/customXml" Target="../ink/ink1325.xml"/><Relationship Id="rId59" Type="http://schemas.openxmlformats.org/officeDocument/2006/relationships/image" Target="../media/image1330.png"/><Relationship Id="rId67" Type="http://schemas.openxmlformats.org/officeDocument/2006/relationships/image" Target="../media/image1334.png"/><Relationship Id="rId103" Type="http://schemas.openxmlformats.org/officeDocument/2006/relationships/customXml" Target="../ink/ink1354.xml"/><Relationship Id="rId108" Type="http://schemas.openxmlformats.org/officeDocument/2006/relationships/image" Target="../media/image1354.png"/><Relationship Id="rId116" Type="http://schemas.openxmlformats.org/officeDocument/2006/relationships/image" Target="../media/image1358.png"/><Relationship Id="rId124" Type="http://schemas.openxmlformats.org/officeDocument/2006/relationships/image" Target="../media/image1362.png"/><Relationship Id="rId129" Type="http://schemas.openxmlformats.org/officeDocument/2006/relationships/customXml" Target="../ink/ink1367.xml"/><Relationship Id="rId20" Type="http://schemas.openxmlformats.org/officeDocument/2006/relationships/customXml" Target="../ink/ink1312.xml"/><Relationship Id="rId41" Type="http://schemas.openxmlformats.org/officeDocument/2006/relationships/image" Target="../media/image1321.png"/><Relationship Id="rId54" Type="http://schemas.openxmlformats.org/officeDocument/2006/relationships/customXml" Target="../ink/ink1329.xml"/><Relationship Id="rId62" Type="http://schemas.openxmlformats.org/officeDocument/2006/relationships/customXml" Target="../ink/ink1333.xml"/><Relationship Id="rId70" Type="http://schemas.openxmlformats.org/officeDocument/2006/relationships/customXml" Target="../ink/ink1337.xml"/><Relationship Id="rId75" Type="http://schemas.openxmlformats.org/officeDocument/2006/relationships/customXml" Target="../ink/ink1340.xml"/><Relationship Id="rId83" Type="http://schemas.openxmlformats.org/officeDocument/2006/relationships/customXml" Target="../ink/ink1344.xml"/><Relationship Id="rId88" Type="http://schemas.openxmlformats.org/officeDocument/2006/relationships/image" Target="../media/image1344.png"/><Relationship Id="rId91" Type="http://schemas.openxmlformats.org/officeDocument/2006/relationships/customXml" Target="../ink/ink1348.xml"/><Relationship Id="rId96" Type="http://schemas.openxmlformats.org/officeDocument/2006/relationships/image" Target="../media/image1348.png"/><Relationship Id="rId111" Type="http://schemas.openxmlformats.org/officeDocument/2006/relationships/customXml" Target="../ink/ink13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05.xml"/><Relationship Id="rId15" Type="http://schemas.openxmlformats.org/officeDocument/2006/relationships/image" Target="../media/image1308.png"/><Relationship Id="rId23" Type="http://schemas.openxmlformats.org/officeDocument/2006/relationships/image" Target="../media/image1312.png"/><Relationship Id="rId28" Type="http://schemas.openxmlformats.org/officeDocument/2006/relationships/customXml" Target="../ink/ink1316.xml"/><Relationship Id="rId36" Type="http://schemas.openxmlformats.org/officeDocument/2006/relationships/customXml" Target="../ink/ink1320.xml"/><Relationship Id="rId49" Type="http://schemas.openxmlformats.org/officeDocument/2006/relationships/image" Target="../media/image1325.png"/><Relationship Id="rId57" Type="http://schemas.openxmlformats.org/officeDocument/2006/relationships/image" Target="../media/image1329.png"/><Relationship Id="rId106" Type="http://schemas.openxmlformats.org/officeDocument/2006/relationships/image" Target="../media/image1353.png"/><Relationship Id="rId114" Type="http://schemas.openxmlformats.org/officeDocument/2006/relationships/image" Target="../media/image1357.png"/><Relationship Id="rId119" Type="http://schemas.openxmlformats.org/officeDocument/2006/relationships/customXml" Target="../ink/ink1362.xml"/><Relationship Id="rId127" Type="http://schemas.openxmlformats.org/officeDocument/2006/relationships/customXml" Target="../ink/ink1366.xml"/><Relationship Id="rId10" Type="http://schemas.openxmlformats.org/officeDocument/2006/relationships/customXml" Target="../ink/ink1307.xml"/><Relationship Id="rId31" Type="http://schemas.openxmlformats.org/officeDocument/2006/relationships/image" Target="../media/image1316.png"/><Relationship Id="rId44" Type="http://schemas.openxmlformats.org/officeDocument/2006/relationships/customXml" Target="../ink/ink1324.xml"/><Relationship Id="rId52" Type="http://schemas.openxmlformats.org/officeDocument/2006/relationships/customXml" Target="../ink/ink1328.xml"/><Relationship Id="rId60" Type="http://schemas.openxmlformats.org/officeDocument/2006/relationships/customXml" Target="../ink/ink1332.xml"/><Relationship Id="rId65" Type="http://schemas.openxmlformats.org/officeDocument/2006/relationships/image" Target="../media/image1333.png"/><Relationship Id="rId73" Type="http://schemas.openxmlformats.org/officeDocument/2006/relationships/image" Target="../media/image1337.png"/><Relationship Id="rId78" Type="http://schemas.openxmlformats.org/officeDocument/2006/relationships/image" Target="../media/image1339.png"/><Relationship Id="rId81" Type="http://schemas.openxmlformats.org/officeDocument/2006/relationships/customXml" Target="../ink/ink1343.xml"/><Relationship Id="rId86" Type="http://schemas.openxmlformats.org/officeDocument/2006/relationships/image" Target="../media/image1343.png"/><Relationship Id="rId94" Type="http://schemas.openxmlformats.org/officeDocument/2006/relationships/image" Target="../media/image1347.png"/><Relationship Id="rId99" Type="http://schemas.openxmlformats.org/officeDocument/2006/relationships/customXml" Target="../ink/ink1352.xml"/><Relationship Id="rId101" Type="http://schemas.openxmlformats.org/officeDocument/2006/relationships/customXml" Target="../ink/ink1353.xml"/><Relationship Id="rId122" Type="http://schemas.openxmlformats.org/officeDocument/2006/relationships/image" Target="../media/image1361.png"/><Relationship Id="rId130" Type="http://schemas.openxmlformats.org/officeDocument/2006/relationships/image" Target="../media/image1365.png"/><Relationship Id="rId4" Type="http://schemas.openxmlformats.org/officeDocument/2006/relationships/customXml" Target="../ink/ink1304.xml"/><Relationship Id="rId9" Type="http://schemas.openxmlformats.org/officeDocument/2006/relationships/image" Target="../media/image1305.png"/><Relationship Id="rId13" Type="http://schemas.openxmlformats.org/officeDocument/2006/relationships/image" Target="../media/image1307.png"/><Relationship Id="rId18" Type="http://schemas.openxmlformats.org/officeDocument/2006/relationships/customXml" Target="../ink/ink1311.xml"/><Relationship Id="rId39" Type="http://schemas.openxmlformats.org/officeDocument/2006/relationships/image" Target="../media/image1320.png"/><Relationship Id="rId109" Type="http://schemas.openxmlformats.org/officeDocument/2006/relationships/customXml" Target="../ink/ink1357.xml"/><Relationship Id="rId34" Type="http://schemas.openxmlformats.org/officeDocument/2006/relationships/customXml" Target="../ink/ink1319.xml"/><Relationship Id="rId50" Type="http://schemas.openxmlformats.org/officeDocument/2006/relationships/customXml" Target="../ink/ink1327.xml"/><Relationship Id="rId55" Type="http://schemas.openxmlformats.org/officeDocument/2006/relationships/image" Target="../media/image1328.png"/><Relationship Id="rId76" Type="http://schemas.openxmlformats.org/officeDocument/2006/relationships/image" Target="../media/image1338.png"/><Relationship Id="rId97" Type="http://schemas.openxmlformats.org/officeDocument/2006/relationships/customXml" Target="../ink/ink1351.xml"/><Relationship Id="rId104" Type="http://schemas.openxmlformats.org/officeDocument/2006/relationships/image" Target="../media/image1352.png"/><Relationship Id="rId120" Type="http://schemas.openxmlformats.org/officeDocument/2006/relationships/image" Target="../media/image1360.png"/><Relationship Id="rId125" Type="http://schemas.openxmlformats.org/officeDocument/2006/relationships/customXml" Target="../ink/ink1365.xml"/><Relationship Id="rId7" Type="http://schemas.openxmlformats.org/officeDocument/2006/relationships/image" Target="../media/image1304.png"/><Relationship Id="rId71" Type="http://schemas.openxmlformats.org/officeDocument/2006/relationships/image" Target="../media/image1336.png"/><Relationship Id="rId92" Type="http://schemas.openxmlformats.org/officeDocument/2006/relationships/image" Target="../media/image1346.png"/><Relationship Id="rId2" Type="http://schemas.openxmlformats.org/officeDocument/2006/relationships/customXml" Target="../ink/ink1303.xml"/><Relationship Id="rId29" Type="http://schemas.openxmlformats.org/officeDocument/2006/relationships/image" Target="../media/image1315.png"/><Relationship Id="rId24" Type="http://schemas.openxmlformats.org/officeDocument/2006/relationships/customXml" Target="../ink/ink1314.xml"/><Relationship Id="rId40" Type="http://schemas.openxmlformats.org/officeDocument/2006/relationships/customXml" Target="../ink/ink1322.xml"/><Relationship Id="rId45" Type="http://schemas.openxmlformats.org/officeDocument/2006/relationships/image" Target="../media/image1323.png"/><Relationship Id="rId66" Type="http://schemas.openxmlformats.org/officeDocument/2006/relationships/customXml" Target="../ink/ink1335.xml"/><Relationship Id="rId87" Type="http://schemas.openxmlformats.org/officeDocument/2006/relationships/customXml" Target="../ink/ink1346.xml"/><Relationship Id="rId110" Type="http://schemas.openxmlformats.org/officeDocument/2006/relationships/image" Target="../media/image1355.png"/><Relationship Id="rId115" Type="http://schemas.openxmlformats.org/officeDocument/2006/relationships/customXml" Target="../ink/ink1360.xml"/><Relationship Id="rId61" Type="http://schemas.openxmlformats.org/officeDocument/2006/relationships/image" Target="../media/image1331.png"/><Relationship Id="rId82" Type="http://schemas.openxmlformats.org/officeDocument/2006/relationships/image" Target="../media/image13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EC02-D1D4-4953-A3B9-1BDF27DE8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Electrodynamics of JJ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8B8F0-765D-47C0-B19B-98BBC7A915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BP1.7</a:t>
            </a:r>
          </a:p>
        </p:txBody>
      </p:sp>
    </p:spTree>
    <p:extLst>
      <p:ext uri="{BB962C8B-B14F-4D97-AF65-F5344CB8AC3E}">
        <p14:creationId xmlns:p14="http://schemas.microsoft.com/office/powerpoint/2010/main" val="46757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63B29F8-689D-4CAB-8F86-8FC897FB53BC}"/>
              </a:ext>
            </a:extLst>
          </p:cNvPr>
          <p:cNvGrpSpPr/>
          <p:nvPr/>
        </p:nvGrpSpPr>
        <p:grpSpPr>
          <a:xfrm>
            <a:off x="1181585" y="483436"/>
            <a:ext cx="1945080" cy="475560"/>
            <a:chOff x="1181585" y="483436"/>
            <a:chExt cx="1945080" cy="47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5AC46FE-160E-4D03-8172-78793AD5F1ED}"/>
                    </a:ext>
                  </a:extLst>
                </p14:cNvPr>
                <p14:cNvContentPartPr/>
                <p14:nvPr/>
              </p14:nvContentPartPr>
              <p14:xfrm>
                <a:off x="1181585" y="683596"/>
                <a:ext cx="85320" cy="275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5AC46FE-160E-4D03-8172-78793AD5F1E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63585" y="665956"/>
                  <a:ext cx="120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FD0461E-2B2B-4699-82A1-67FED08793B4}"/>
                    </a:ext>
                  </a:extLst>
                </p14:cNvPr>
                <p14:cNvContentPartPr/>
                <p14:nvPr/>
              </p14:nvContentPartPr>
              <p14:xfrm>
                <a:off x="1216145" y="634996"/>
                <a:ext cx="190080" cy="110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FD0461E-2B2B-4699-82A1-67FED08793B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98505" y="617356"/>
                  <a:ext cx="225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4EA4F3-462C-4637-91DC-EE2E69763F80}"/>
                    </a:ext>
                  </a:extLst>
                </p14:cNvPr>
                <p14:cNvContentPartPr/>
                <p14:nvPr/>
              </p14:nvContentPartPr>
              <p14:xfrm>
                <a:off x="1183025" y="721036"/>
                <a:ext cx="195840" cy="44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4EA4F3-462C-4637-91DC-EE2E69763F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5025" y="703396"/>
                  <a:ext cx="231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8999DA0-18F1-4D8B-B393-EF7F37AB24C4}"/>
                    </a:ext>
                  </a:extLst>
                </p14:cNvPr>
                <p14:cNvContentPartPr/>
                <p14:nvPr/>
              </p14:nvContentPartPr>
              <p14:xfrm>
                <a:off x="1411985" y="802036"/>
                <a:ext cx="292320" cy="128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8999DA0-18F1-4D8B-B393-EF7F37AB24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4345" y="784036"/>
                  <a:ext cx="327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BD31F6-B6CE-4296-A9FC-BCB862B2CDD5}"/>
                    </a:ext>
                  </a:extLst>
                </p14:cNvPr>
                <p14:cNvContentPartPr/>
                <p14:nvPr/>
              </p14:nvContentPartPr>
              <p14:xfrm>
                <a:off x="2075465" y="483436"/>
                <a:ext cx="1051200" cy="441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BD31F6-B6CE-4296-A9FC-BCB862B2CDD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57465" y="465796"/>
                  <a:ext cx="1086840" cy="47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725CD3-DFBB-449B-8F97-E2B4D423CCA8}"/>
              </a:ext>
            </a:extLst>
          </p:cNvPr>
          <p:cNvGrpSpPr/>
          <p:nvPr/>
        </p:nvGrpSpPr>
        <p:grpSpPr>
          <a:xfrm>
            <a:off x="3407825" y="308116"/>
            <a:ext cx="4562280" cy="516600"/>
            <a:chOff x="3407825" y="308116"/>
            <a:chExt cx="456228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435B6E6-74BF-4421-BEA3-FFDEC2BBCBCC}"/>
                    </a:ext>
                  </a:extLst>
                </p14:cNvPr>
                <p14:cNvContentPartPr/>
                <p14:nvPr/>
              </p14:nvContentPartPr>
              <p14:xfrm>
                <a:off x="3407825" y="326116"/>
                <a:ext cx="1879920" cy="498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35B6E6-74BF-4421-BEA3-FFDEC2BBCB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89825" y="308116"/>
                  <a:ext cx="191556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794BA6-5763-4ED4-A4DC-6D1D6C725240}"/>
                    </a:ext>
                  </a:extLst>
                </p14:cNvPr>
                <p14:cNvContentPartPr/>
                <p14:nvPr/>
              </p14:nvContentPartPr>
              <p14:xfrm>
                <a:off x="4889585" y="480196"/>
                <a:ext cx="27360" cy="9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794BA6-5763-4ED4-A4DC-6D1D6C72524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71585" y="462196"/>
                  <a:ext cx="63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4CACA3-DC53-4A98-BA36-A30538807D3A}"/>
                    </a:ext>
                  </a:extLst>
                </p14:cNvPr>
                <p14:cNvContentPartPr/>
                <p14:nvPr/>
              </p14:nvContentPartPr>
              <p14:xfrm>
                <a:off x="4133225" y="474436"/>
                <a:ext cx="570600" cy="14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4CACA3-DC53-4A98-BA36-A30538807D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15225" y="456436"/>
                  <a:ext cx="606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34506CE-7C49-49B6-8F66-F770E8C9E452}"/>
                    </a:ext>
                  </a:extLst>
                </p14:cNvPr>
                <p14:cNvContentPartPr/>
                <p14:nvPr/>
              </p14:nvContentPartPr>
              <p14:xfrm>
                <a:off x="5633345" y="308116"/>
                <a:ext cx="934560" cy="428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34506CE-7C49-49B6-8F66-F770E8C9E4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15345" y="290476"/>
                  <a:ext cx="9702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8C3448-D403-4783-981C-E4CC8E5C62F9}"/>
                    </a:ext>
                  </a:extLst>
                </p14:cNvPr>
                <p14:cNvContentPartPr/>
                <p14:nvPr/>
              </p14:nvContentPartPr>
              <p14:xfrm>
                <a:off x="6388265" y="508276"/>
                <a:ext cx="186480" cy="21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8C3448-D403-4783-981C-E4CC8E5C62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70265" y="490276"/>
                  <a:ext cx="222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772F6E-E343-4BF6-8926-499A549F3721}"/>
                    </a:ext>
                  </a:extLst>
                </p14:cNvPr>
                <p14:cNvContentPartPr/>
                <p14:nvPr/>
              </p14:nvContentPartPr>
              <p14:xfrm>
                <a:off x="6933665" y="501076"/>
                <a:ext cx="307800" cy="255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772F6E-E343-4BF6-8926-499A549F37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16025" y="483436"/>
                  <a:ext cx="343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9BD4E0-3681-43A8-92A9-0EA0D337C8E1}"/>
                    </a:ext>
                  </a:extLst>
                </p14:cNvPr>
                <p14:cNvContentPartPr/>
                <p14:nvPr/>
              </p14:nvContentPartPr>
              <p14:xfrm>
                <a:off x="7429025" y="611956"/>
                <a:ext cx="200160" cy="46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9BD4E0-3681-43A8-92A9-0EA0D337C8E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11025" y="593956"/>
                  <a:ext cx="235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ED1D7A-CEE9-40A6-89FF-253E1E3FEC94}"/>
                    </a:ext>
                  </a:extLst>
                </p14:cNvPr>
                <p14:cNvContentPartPr/>
                <p14:nvPr/>
              </p14:nvContentPartPr>
              <p14:xfrm>
                <a:off x="7418945" y="699076"/>
                <a:ext cx="149400" cy="27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ED1D7A-CEE9-40A6-89FF-253E1E3FEC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01305" y="681076"/>
                  <a:ext cx="185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6CF980-D13E-4B1D-A230-0831EA7ADF49}"/>
                    </a:ext>
                  </a:extLst>
                </p14:cNvPr>
                <p14:cNvContentPartPr/>
                <p14:nvPr/>
              </p14:nvContentPartPr>
              <p14:xfrm>
                <a:off x="7721345" y="525196"/>
                <a:ext cx="248760" cy="226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6CF980-D13E-4B1D-A230-0831EA7ADF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03345" y="507196"/>
                  <a:ext cx="284400" cy="26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C6096C6-A4EF-4973-B222-9EB18F9E90DE}"/>
                  </a:ext>
                </a:extLst>
              </p14:cNvPr>
              <p14:cNvContentPartPr/>
              <p14:nvPr/>
            </p14:nvContentPartPr>
            <p14:xfrm>
              <a:off x="1224785" y="1450036"/>
              <a:ext cx="1166760" cy="1954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C6096C6-A4EF-4973-B222-9EB18F9E90D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06785" y="1432036"/>
                <a:ext cx="12024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2C28AAF-BD0F-4547-AAE8-1F412A7C29DA}"/>
                  </a:ext>
                </a:extLst>
              </p14:cNvPr>
              <p14:cNvContentPartPr/>
              <p14:nvPr/>
            </p14:nvContentPartPr>
            <p14:xfrm>
              <a:off x="2931905" y="1405036"/>
              <a:ext cx="363600" cy="279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2C28AAF-BD0F-4547-AAE8-1F412A7C29D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13905" y="1387396"/>
                <a:ext cx="3992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770B13-233F-4360-9C9A-064409421AF2}"/>
                  </a:ext>
                </a:extLst>
              </p14:cNvPr>
              <p14:cNvContentPartPr/>
              <p14:nvPr/>
            </p14:nvContentPartPr>
            <p14:xfrm>
              <a:off x="3525185" y="1497556"/>
              <a:ext cx="257400" cy="87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770B13-233F-4360-9C9A-064409421AF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07185" y="1479916"/>
                <a:ext cx="29304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CCD44E82-18E0-40A5-B907-A0D7A11BDEA8}"/>
              </a:ext>
            </a:extLst>
          </p:cNvPr>
          <p:cNvGrpSpPr/>
          <p:nvPr/>
        </p:nvGrpSpPr>
        <p:grpSpPr>
          <a:xfrm>
            <a:off x="4113785" y="976276"/>
            <a:ext cx="2091960" cy="681840"/>
            <a:chOff x="4113785" y="976276"/>
            <a:chExt cx="2091960" cy="68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2DFC29-54A5-46F8-84BE-7F0DC423C868}"/>
                    </a:ext>
                  </a:extLst>
                </p14:cNvPr>
                <p14:cNvContentPartPr/>
                <p14:nvPr/>
              </p14:nvContentPartPr>
              <p14:xfrm>
                <a:off x="4113785" y="1437796"/>
                <a:ext cx="218880" cy="220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2DFC29-54A5-46F8-84BE-7F0DC423C8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95785" y="1420156"/>
                  <a:ext cx="254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346B61-2DAF-4EBC-A73A-90B88F4D4875}"/>
                    </a:ext>
                  </a:extLst>
                </p14:cNvPr>
                <p14:cNvContentPartPr/>
                <p14:nvPr/>
              </p14:nvContentPartPr>
              <p14:xfrm>
                <a:off x="4433825" y="1226116"/>
                <a:ext cx="70920" cy="180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346B61-2DAF-4EBC-A73A-90B88F4D48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15825" y="1208476"/>
                  <a:ext cx="106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E33CB2-69AF-4257-9933-8BEDA3229FC9}"/>
                    </a:ext>
                  </a:extLst>
                </p14:cNvPr>
                <p14:cNvContentPartPr/>
                <p14:nvPr/>
              </p14:nvContentPartPr>
              <p14:xfrm>
                <a:off x="4538585" y="1145476"/>
                <a:ext cx="42840" cy="18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E33CB2-69AF-4257-9933-8BEDA3229F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20945" y="1127476"/>
                  <a:ext cx="78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D82A5E2-937F-4135-A2B0-3D31D89BB811}"/>
                    </a:ext>
                  </a:extLst>
                </p14:cNvPr>
                <p14:cNvContentPartPr/>
                <p14:nvPr/>
              </p14:nvContentPartPr>
              <p14:xfrm>
                <a:off x="4659545" y="998596"/>
                <a:ext cx="204840" cy="426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D82A5E2-937F-4135-A2B0-3D31D89BB8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41905" y="980596"/>
                  <a:ext cx="2404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A3AB793-3137-4793-AAB7-A44340EFA686}"/>
                    </a:ext>
                  </a:extLst>
                </p14:cNvPr>
                <p14:cNvContentPartPr/>
                <p14:nvPr/>
              </p14:nvContentPartPr>
              <p14:xfrm>
                <a:off x="4839905" y="1185076"/>
                <a:ext cx="215640" cy="129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A3AB793-3137-4793-AAB7-A44340EFA68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22265" y="1167076"/>
                  <a:ext cx="251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6819B6-B4C8-4EB4-9C5F-FCBAC5D7DE9F}"/>
                    </a:ext>
                  </a:extLst>
                </p14:cNvPr>
                <p14:cNvContentPartPr/>
                <p14:nvPr/>
              </p14:nvContentPartPr>
              <p14:xfrm>
                <a:off x="5152025" y="1039996"/>
                <a:ext cx="104760" cy="262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6819B6-B4C8-4EB4-9C5F-FCBAC5D7DE9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34385" y="1021996"/>
                  <a:ext cx="1404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008E58-9127-47EF-902D-D33976A20D9D}"/>
                    </a:ext>
                  </a:extLst>
                </p14:cNvPr>
                <p14:cNvContentPartPr/>
                <p14:nvPr/>
              </p14:nvContentPartPr>
              <p14:xfrm>
                <a:off x="5073185" y="1159516"/>
                <a:ext cx="217440" cy="12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008E58-9127-47EF-902D-D33976A20D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55185" y="1141516"/>
                  <a:ext cx="253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C5BA2B-C96A-455C-820B-481D22778F16}"/>
                    </a:ext>
                  </a:extLst>
                </p14:cNvPr>
                <p14:cNvContentPartPr/>
                <p14:nvPr/>
              </p14:nvContentPartPr>
              <p14:xfrm>
                <a:off x="5359745" y="1209556"/>
                <a:ext cx="129960" cy="5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C5BA2B-C96A-455C-820B-481D22778F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42105" y="1191916"/>
                  <a:ext cx="165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D8047E0-D11B-434F-A20F-E5290E57FD59}"/>
                    </a:ext>
                  </a:extLst>
                </p14:cNvPr>
                <p14:cNvContentPartPr/>
                <p14:nvPr/>
              </p14:nvContentPartPr>
              <p14:xfrm>
                <a:off x="5607425" y="999676"/>
                <a:ext cx="192240" cy="323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D8047E0-D11B-434F-A20F-E5290E57FD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89785" y="982036"/>
                  <a:ext cx="2278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97408A8-643E-4A38-A0EF-8E3A069471AA}"/>
                    </a:ext>
                  </a:extLst>
                </p14:cNvPr>
                <p14:cNvContentPartPr/>
                <p14:nvPr/>
              </p14:nvContentPartPr>
              <p14:xfrm>
                <a:off x="5871665" y="1145836"/>
                <a:ext cx="117360" cy="138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97408A8-643E-4A38-A0EF-8E3A069471A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54025" y="1128196"/>
                  <a:ext cx="153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730141B-9076-4705-870A-AAC57440FBE6}"/>
                    </a:ext>
                  </a:extLst>
                </p14:cNvPr>
                <p14:cNvContentPartPr/>
                <p14:nvPr/>
              </p14:nvContentPartPr>
              <p14:xfrm>
                <a:off x="5839265" y="1160596"/>
                <a:ext cx="244440" cy="161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730141B-9076-4705-870A-AAC57440FB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21265" y="1142956"/>
                  <a:ext cx="280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ECB9B31-CB3E-4A56-A4FE-41EB404E50CD}"/>
                    </a:ext>
                  </a:extLst>
                </p14:cNvPr>
                <p14:cNvContentPartPr/>
                <p14:nvPr/>
              </p14:nvContentPartPr>
              <p14:xfrm>
                <a:off x="6092705" y="976276"/>
                <a:ext cx="113040" cy="410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ECB9B31-CB3E-4A56-A4FE-41EB404E50C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75065" y="958636"/>
                  <a:ext cx="148680" cy="44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9027064-2CBD-489B-ACA8-8FBF28E116F6}"/>
                  </a:ext>
                </a:extLst>
              </p14:cNvPr>
              <p14:cNvContentPartPr/>
              <p14:nvPr/>
            </p14:nvContentPartPr>
            <p14:xfrm>
              <a:off x="846065" y="2033596"/>
              <a:ext cx="146160" cy="2134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9027064-2CBD-489B-ACA8-8FBF28E116F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28425" y="2015596"/>
                <a:ext cx="181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2248FB5-E579-45FD-9CB6-9CFEFC1D5E0B}"/>
                  </a:ext>
                </a:extLst>
              </p14:cNvPr>
              <p14:cNvContentPartPr/>
              <p14:nvPr/>
            </p14:nvContentPartPr>
            <p14:xfrm>
              <a:off x="1019945" y="1964836"/>
              <a:ext cx="109800" cy="1389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2248FB5-E579-45FD-9CB6-9CFEFC1D5E0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2305" y="1947196"/>
                <a:ext cx="145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F02CDB2-CDCB-4586-8EB0-2C23338BF95B}"/>
                  </a:ext>
                </a:extLst>
              </p14:cNvPr>
              <p14:cNvContentPartPr/>
              <p14:nvPr/>
            </p14:nvContentPartPr>
            <p14:xfrm>
              <a:off x="1208225" y="2016316"/>
              <a:ext cx="235440" cy="2181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F02CDB2-CDCB-4586-8EB0-2C23338BF95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90585" y="1998316"/>
                <a:ext cx="271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972A5E-1433-42FC-B764-1E318557FA96}"/>
                  </a:ext>
                </a:extLst>
              </p14:cNvPr>
              <p14:cNvContentPartPr/>
              <p14:nvPr/>
            </p14:nvContentPartPr>
            <p14:xfrm>
              <a:off x="758225" y="2307916"/>
              <a:ext cx="693720" cy="88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972A5E-1433-42FC-B764-1E318557FA9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0225" y="2290276"/>
                <a:ext cx="7293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AD2419A-6CB4-4D5C-9746-D66FF1518700}"/>
                  </a:ext>
                </a:extLst>
              </p14:cNvPr>
              <p14:cNvContentPartPr/>
              <p14:nvPr/>
            </p14:nvContentPartPr>
            <p14:xfrm>
              <a:off x="856145" y="2437156"/>
              <a:ext cx="119520" cy="267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AD2419A-6CB4-4D5C-9746-D66FF151870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8145" y="2419516"/>
                <a:ext cx="1551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8F3042F-E450-4C03-A9FD-C023CB38CA90}"/>
                  </a:ext>
                </a:extLst>
              </p14:cNvPr>
              <p14:cNvContentPartPr/>
              <p14:nvPr/>
            </p14:nvContentPartPr>
            <p14:xfrm>
              <a:off x="1078985" y="2529316"/>
              <a:ext cx="131040" cy="1170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8F3042F-E450-4C03-A9FD-C023CB38CA9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61345" y="2511676"/>
                <a:ext cx="1666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AFA5E95-8745-4F07-AE14-7B075230D174}"/>
                  </a:ext>
                </a:extLst>
              </p14:cNvPr>
              <p14:cNvContentPartPr/>
              <p14:nvPr/>
            </p14:nvContentPartPr>
            <p14:xfrm>
              <a:off x="1052345" y="2469916"/>
              <a:ext cx="279360" cy="223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AFA5E95-8745-4F07-AE14-7B075230D17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34345" y="2452276"/>
                <a:ext cx="3150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F46B163-74E9-4D8D-A458-DA0CC32E1AE7}"/>
                  </a:ext>
                </a:extLst>
              </p14:cNvPr>
              <p14:cNvContentPartPr/>
              <p14:nvPr/>
            </p14:nvContentPartPr>
            <p14:xfrm>
              <a:off x="1336025" y="2418436"/>
              <a:ext cx="88920" cy="1371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F46B163-74E9-4D8D-A458-DA0CC32E1AE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18385" y="2400796"/>
                <a:ext cx="1245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C60A632-2AAE-4E5F-9C0A-A2063BD81914}"/>
                  </a:ext>
                </a:extLst>
              </p14:cNvPr>
              <p14:cNvContentPartPr/>
              <p14:nvPr/>
            </p14:nvContentPartPr>
            <p14:xfrm>
              <a:off x="1696025" y="2327716"/>
              <a:ext cx="153720" cy="10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C60A632-2AAE-4E5F-9C0A-A2063BD8191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78385" y="2309716"/>
                <a:ext cx="1893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59D2D94-B850-4AC9-9CDE-6BAA598CF3D3}"/>
                  </a:ext>
                </a:extLst>
              </p14:cNvPr>
              <p14:cNvContentPartPr/>
              <p14:nvPr/>
            </p14:nvContentPartPr>
            <p14:xfrm>
              <a:off x="1744985" y="2210716"/>
              <a:ext cx="32040" cy="189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59D2D94-B850-4AC9-9CDE-6BAA598CF3D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727345" y="2193076"/>
                <a:ext cx="676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B746470-F36D-46B9-8D9C-358DF69D049E}"/>
                  </a:ext>
                </a:extLst>
              </p14:cNvPr>
              <p14:cNvContentPartPr/>
              <p14:nvPr/>
            </p14:nvContentPartPr>
            <p14:xfrm>
              <a:off x="1982585" y="2062396"/>
              <a:ext cx="140760" cy="242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B746470-F36D-46B9-8D9C-358DF69D049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64945" y="2044756"/>
                <a:ext cx="1764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02630BE-A359-45B7-BE41-9CE70AE790BD}"/>
                  </a:ext>
                </a:extLst>
              </p14:cNvPr>
              <p14:cNvContentPartPr/>
              <p14:nvPr/>
            </p14:nvContentPartPr>
            <p14:xfrm>
              <a:off x="2179505" y="1977076"/>
              <a:ext cx="75960" cy="146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02630BE-A359-45B7-BE41-9CE70AE790B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61505" y="1959076"/>
                <a:ext cx="1116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5E8C246-C9F4-4108-A56B-2C86007BCE37}"/>
                  </a:ext>
                </a:extLst>
              </p14:cNvPr>
              <p14:cNvContentPartPr/>
              <p14:nvPr/>
            </p14:nvContentPartPr>
            <p14:xfrm>
              <a:off x="2345825" y="2007316"/>
              <a:ext cx="194400" cy="192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5E8C246-C9F4-4108-A56B-2C86007BCE3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27825" y="1989316"/>
                <a:ext cx="2300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87CE3D-C304-45F9-8550-F5C1251DB78B}"/>
                  </a:ext>
                </a:extLst>
              </p14:cNvPr>
              <p14:cNvContentPartPr/>
              <p14:nvPr/>
            </p14:nvContentPartPr>
            <p14:xfrm>
              <a:off x="1954865" y="2378836"/>
              <a:ext cx="506160" cy="558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87CE3D-C304-45F9-8550-F5C1251DB78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36865" y="2361196"/>
                <a:ext cx="5418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4540BAA-C327-43A9-867A-5B614E5C59D9}"/>
                  </a:ext>
                </a:extLst>
              </p14:cNvPr>
              <p14:cNvContentPartPr/>
              <p14:nvPr/>
            </p14:nvContentPartPr>
            <p14:xfrm>
              <a:off x="1957025" y="2555596"/>
              <a:ext cx="163440" cy="2260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4540BAA-C327-43A9-867A-5B614E5C59D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39385" y="2537596"/>
                <a:ext cx="1990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044626C-7D03-4C8B-9A31-06255CB1BF1A}"/>
                  </a:ext>
                </a:extLst>
              </p14:cNvPr>
              <p14:cNvContentPartPr/>
              <p14:nvPr/>
            </p14:nvContentPartPr>
            <p14:xfrm>
              <a:off x="2154305" y="2551996"/>
              <a:ext cx="163080" cy="3024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044626C-7D03-4C8B-9A31-06255CB1BF1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36305" y="2533996"/>
                <a:ext cx="1987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3C8F1E5-800D-4D53-A528-A902B24EE06B}"/>
                  </a:ext>
                </a:extLst>
              </p14:cNvPr>
              <p14:cNvContentPartPr/>
              <p14:nvPr/>
            </p14:nvContentPartPr>
            <p14:xfrm>
              <a:off x="2388305" y="2487556"/>
              <a:ext cx="70920" cy="1274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3C8F1E5-800D-4D53-A528-A902B24EE06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70305" y="2469916"/>
                <a:ext cx="10656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18BCA886-1C1D-4AC8-B9EB-DF6B21D680B9}"/>
              </a:ext>
            </a:extLst>
          </p:cNvPr>
          <p:cNvGrpSpPr/>
          <p:nvPr/>
        </p:nvGrpSpPr>
        <p:grpSpPr>
          <a:xfrm>
            <a:off x="2747945" y="1880956"/>
            <a:ext cx="1401120" cy="800280"/>
            <a:chOff x="2747945" y="1880956"/>
            <a:chExt cx="1401120" cy="80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86FAF1-0697-46B5-A707-CDE4AB436896}"/>
                    </a:ext>
                  </a:extLst>
                </p14:cNvPr>
                <p14:cNvContentPartPr/>
                <p14:nvPr/>
              </p14:nvContentPartPr>
              <p14:xfrm>
                <a:off x="2747945" y="2324836"/>
                <a:ext cx="133200" cy="16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86FAF1-0697-46B5-A707-CDE4AB4368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29945" y="2307196"/>
                  <a:ext cx="168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64E030D-E43D-41B1-A622-EB5FC772EB67}"/>
                    </a:ext>
                  </a:extLst>
                </p14:cNvPr>
                <p14:cNvContentPartPr/>
                <p14:nvPr/>
              </p14:nvContentPartPr>
              <p14:xfrm>
                <a:off x="3277145" y="1979596"/>
                <a:ext cx="9360" cy="237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64E030D-E43D-41B1-A622-EB5FC772EB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59145" y="1961596"/>
                  <a:ext cx="45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9F3037-E643-4348-B1E5-61F042A4DBB9}"/>
                    </a:ext>
                  </a:extLst>
                </p14:cNvPr>
                <p14:cNvContentPartPr/>
                <p14:nvPr/>
              </p14:nvContentPartPr>
              <p14:xfrm>
                <a:off x="3121625" y="2310436"/>
                <a:ext cx="271080" cy="18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9F3037-E643-4348-B1E5-61F042A4DB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03985" y="2292436"/>
                  <a:ext cx="306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0E476DE-1C9F-404A-A1DC-C2045B772297}"/>
                    </a:ext>
                  </a:extLst>
                </p14:cNvPr>
                <p14:cNvContentPartPr/>
                <p14:nvPr/>
              </p14:nvContentPartPr>
              <p14:xfrm>
                <a:off x="3091385" y="2517436"/>
                <a:ext cx="138600" cy="125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0E476DE-1C9F-404A-A1DC-C2045B77229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73385" y="2499796"/>
                  <a:ext cx="174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657BE0F-457E-4BA4-B2EF-A05E4B81B093}"/>
                    </a:ext>
                  </a:extLst>
                </p14:cNvPr>
                <p14:cNvContentPartPr/>
                <p14:nvPr/>
              </p14:nvContentPartPr>
              <p14:xfrm>
                <a:off x="3078065" y="2435356"/>
                <a:ext cx="149040" cy="17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657BE0F-457E-4BA4-B2EF-A05E4B81B09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60065" y="2417356"/>
                  <a:ext cx="184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C831C39-9C53-4A01-A8DC-813F3E39E55B}"/>
                    </a:ext>
                  </a:extLst>
                </p14:cNvPr>
                <p14:cNvContentPartPr/>
                <p14:nvPr/>
              </p14:nvContentPartPr>
              <p14:xfrm>
                <a:off x="3376505" y="2409076"/>
                <a:ext cx="77760" cy="127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C831C39-9C53-4A01-A8DC-813F3E39E55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58865" y="2391076"/>
                  <a:ext cx="113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6E3AFD2-73C9-4F82-9C5D-C877A6D4C5B9}"/>
                    </a:ext>
                  </a:extLst>
                </p14:cNvPr>
                <p14:cNvContentPartPr/>
                <p14:nvPr/>
              </p14:nvContentPartPr>
              <p14:xfrm>
                <a:off x="3634265" y="1980676"/>
                <a:ext cx="114480" cy="240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6E3AFD2-73C9-4F82-9C5D-C877A6D4C5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16265" y="1963036"/>
                  <a:ext cx="150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A81219E-7D18-4576-8D58-B34558C157A9}"/>
                    </a:ext>
                  </a:extLst>
                </p14:cNvPr>
                <p14:cNvContentPartPr/>
                <p14:nvPr/>
              </p14:nvContentPartPr>
              <p14:xfrm>
                <a:off x="3884825" y="1968796"/>
                <a:ext cx="190080" cy="179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A81219E-7D18-4576-8D58-B34558C157A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67185" y="1950796"/>
                  <a:ext cx="225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1C963DA-B202-410E-87AD-71EC56B02ECD}"/>
                    </a:ext>
                  </a:extLst>
                </p14:cNvPr>
                <p14:cNvContentPartPr/>
                <p14:nvPr/>
              </p14:nvContentPartPr>
              <p14:xfrm>
                <a:off x="3626345" y="2327356"/>
                <a:ext cx="397800" cy="18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1C963DA-B202-410E-87AD-71EC56B02EC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08705" y="2309356"/>
                  <a:ext cx="433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69E3A5A-BED8-4283-A63F-D63B26D777CD}"/>
                    </a:ext>
                  </a:extLst>
                </p14:cNvPr>
                <p14:cNvContentPartPr/>
                <p14:nvPr/>
              </p14:nvContentPartPr>
              <p14:xfrm>
                <a:off x="3618425" y="2444356"/>
                <a:ext cx="79560" cy="218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69E3A5A-BED8-4283-A63F-D63B26D777C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00425" y="2426356"/>
                  <a:ext cx="115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9B1DE43-C9FF-4A30-9154-FAB24651BBF9}"/>
                    </a:ext>
                  </a:extLst>
                </p14:cNvPr>
                <p14:cNvContentPartPr/>
                <p14:nvPr/>
              </p14:nvContentPartPr>
              <p14:xfrm>
                <a:off x="3868265" y="2440396"/>
                <a:ext cx="43920" cy="240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9B1DE43-C9FF-4A30-9154-FAB24651BBF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50625" y="2422756"/>
                  <a:ext cx="795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AEFDB0F-FC74-4E93-ABDD-02186983BF4D}"/>
                    </a:ext>
                  </a:extLst>
                </p14:cNvPr>
                <p14:cNvContentPartPr/>
                <p14:nvPr/>
              </p14:nvContentPartPr>
              <p14:xfrm>
                <a:off x="3801665" y="2563156"/>
                <a:ext cx="162720" cy="24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AEFDB0F-FC74-4E93-ABDD-02186983BF4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83665" y="2545156"/>
                  <a:ext cx="198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80A80B9-23E1-4EF0-9DB1-544B9D4C69E5}"/>
                    </a:ext>
                  </a:extLst>
                </p14:cNvPr>
                <p14:cNvContentPartPr/>
                <p14:nvPr/>
              </p14:nvContentPartPr>
              <p14:xfrm>
                <a:off x="3788705" y="1880956"/>
                <a:ext cx="54000" cy="86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80A80B9-23E1-4EF0-9DB1-544B9D4C69E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71065" y="1862956"/>
                  <a:ext cx="89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40BDF4E-AAAF-48ED-B843-8FF54FEA7BAC}"/>
                    </a:ext>
                  </a:extLst>
                </p14:cNvPr>
                <p14:cNvContentPartPr/>
                <p14:nvPr/>
              </p14:nvContentPartPr>
              <p14:xfrm>
                <a:off x="4090385" y="2375956"/>
                <a:ext cx="58680" cy="94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40BDF4E-AAAF-48ED-B843-8FF54FEA7BA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72745" y="2358316"/>
                  <a:ext cx="943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393A16-4A35-4C12-BF3B-822FB8FE59A1}"/>
              </a:ext>
            </a:extLst>
          </p:cNvPr>
          <p:cNvGrpSpPr/>
          <p:nvPr/>
        </p:nvGrpSpPr>
        <p:grpSpPr>
          <a:xfrm>
            <a:off x="4979225" y="1906156"/>
            <a:ext cx="340200" cy="764280"/>
            <a:chOff x="4979225" y="1906156"/>
            <a:chExt cx="340200" cy="76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738A40D-C63D-4926-93DB-A0BB8A61A793}"/>
                    </a:ext>
                  </a:extLst>
                </p14:cNvPr>
                <p14:cNvContentPartPr/>
                <p14:nvPr/>
              </p14:nvContentPartPr>
              <p14:xfrm>
                <a:off x="5143745" y="1906156"/>
                <a:ext cx="28440" cy="223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738A40D-C63D-4926-93DB-A0BB8A61A79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26105" y="1888516"/>
                  <a:ext cx="64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82672FC-9034-4C5E-B952-F23B137BA2C5}"/>
                    </a:ext>
                  </a:extLst>
                </p14:cNvPr>
                <p14:cNvContentPartPr/>
                <p14:nvPr/>
              </p14:nvContentPartPr>
              <p14:xfrm>
                <a:off x="5039345" y="2139436"/>
                <a:ext cx="188280" cy="24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82672FC-9034-4C5E-B952-F23B137BA2C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21705" y="2121436"/>
                  <a:ext cx="223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1F89E19-DF08-4972-A855-0013079A00C3}"/>
                    </a:ext>
                  </a:extLst>
                </p14:cNvPr>
                <p14:cNvContentPartPr/>
                <p14:nvPr/>
              </p14:nvContentPartPr>
              <p14:xfrm>
                <a:off x="5009825" y="2348236"/>
                <a:ext cx="110520" cy="184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1F89E19-DF08-4972-A855-0013079A00C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91825" y="2330596"/>
                  <a:ext cx="146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5634DB6-46C0-4A63-9918-95119A4C2F91}"/>
                    </a:ext>
                  </a:extLst>
                </p14:cNvPr>
                <p14:cNvContentPartPr/>
                <p14:nvPr/>
              </p14:nvContentPartPr>
              <p14:xfrm>
                <a:off x="4979225" y="2241316"/>
                <a:ext cx="149040" cy="239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5634DB6-46C0-4A63-9918-95119A4C2F9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61585" y="2223316"/>
                  <a:ext cx="184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484E80F-347F-47A4-AC2F-CC34ECA680B2}"/>
                    </a:ext>
                  </a:extLst>
                </p14:cNvPr>
                <p14:cNvContentPartPr/>
                <p14:nvPr/>
              </p14:nvContentPartPr>
              <p14:xfrm>
                <a:off x="5139065" y="2577916"/>
                <a:ext cx="95040" cy="92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484E80F-347F-47A4-AC2F-CC34ECA680B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21425" y="2559916"/>
                  <a:ext cx="130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BFEE922-86B9-4F42-A015-D9050B415AE8}"/>
                    </a:ext>
                  </a:extLst>
                </p14:cNvPr>
                <p14:cNvContentPartPr/>
                <p14:nvPr/>
              </p14:nvContentPartPr>
              <p14:xfrm>
                <a:off x="5132945" y="2561716"/>
                <a:ext cx="126360" cy="10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BFEE922-86B9-4F42-A015-D9050B415AE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14945" y="2544076"/>
                  <a:ext cx="162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F650079-6905-4BA6-81F0-3C8392AF14F8}"/>
                    </a:ext>
                  </a:extLst>
                </p14:cNvPr>
                <p14:cNvContentPartPr/>
                <p14:nvPr/>
              </p14:nvContentPartPr>
              <p14:xfrm>
                <a:off x="5240585" y="2229076"/>
                <a:ext cx="78840" cy="120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F650079-6905-4BA6-81F0-3C8392AF14F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22585" y="2211076"/>
                  <a:ext cx="11448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285BBE5-1C8E-4AA0-864B-37FA20F1F84D}"/>
                  </a:ext>
                </a:extLst>
              </p14:cNvPr>
              <p14:cNvContentPartPr/>
              <p14:nvPr/>
            </p14:nvContentPartPr>
            <p14:xfrm>
              <a:off x="5862305" y="2025676"/>
              <a:ext cx="5040" cy="172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285BBE5-1C8E-4AA0-864B-37FA20F1F84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844305" y="2007676"/>
                <a:ext cx="4068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1965D9E6-8BBA-4FF6-915C-C3F17911B53E}"/>
              </a:ext>
            </a:extLst>
          </p:cNvPr>
          <p:cNvGrpSpPr/>
          <p:nvPr/>
        </p:nvGrpSpPr>
        <p:grpSpPr>
          <a:xfrm>
            <a:off x="4433105" y="2167156"/>
            <a:ext cx="254880" cy="198360"/>
            <a:chOff x="4433105" y="2167156"/>
            <a:chExt cx="25488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16663F3-FC50-4FF6-B8EB-48686E7BD4FD}"/>
                    </a:ext>
                  </a:extLst>
                </p14:cNvPr>
                <p14:cNvContentPartPr/>
                <p14:nvPr/>
              </p14:nvContentPartPr>
              <p14:xfrm>
                <a:off x="4433105" y="2167156"/>
                <a:ext cx="240120" cy="70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16663F3-FC50-4FF6-B8EB-48686E7BD4F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15105" y="2149156"/>
                  <a:ext cx="27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9CDBFB4-1547-4715-A927-1709CE8047A3}"/>
                    </a:ext>
                  </a:extLst>
                </p14:cNvPr>
                <p14:cNvContentPartPr/>
                <p14:nvPr/>
              </p14:nvContentPartPr>
              <p14:xfrm>
                <a:off x="4453625" y="2303236"/>
                <a:ext cx="234360" cy="62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9CDBFB4-1547-4715-A927-1709CE8047A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35625" y="2285596"/>
                  <a:ext cx="27000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4EEDFE3-BB92-4469-91C6-E1F5A46F1EC5}"/>
                  </a:ext>
                </a:extLst>
              </p14:cNvPr>
              <p14:cNvContentPartPr/>
              <p14:nvPr/>
            </p14:nvContentPartPr>
            <p14:xfrm>
              <a:off x="5618945" y="1995076"/>
              <a:ext cx="281520" cy="2008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4EEDFE3-BB92-4469-91C6-E1F5A46F1EC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601305" y="1977436"/>
                <a:ext cx="31716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E6CFD76-8A07-4513-A1E0-8B34D756CDA9}"/>
              </a:ext>
            </a:extLst>
          </p:cNvPr>
          <p:cNvGrpSpPr/>
          <p:nvPr/>
        </p:nvGrpSpPr>
        <p:grpSpPr>
          <a:xfrm>
            <a:off x="760745" y="3118276"/>
            <a:ext cx="522000" cy="410400"/>
            <a:chOff x="760745" y="3118276"/>
            <a:chExt cx="52200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3DC4B16-EF2F-4352-94E2-EEC69DFDF860}"/>
                    </a:ext>
                  </a:extLst>
                </p14:cNvPr>
                <p14:cNvContentPartPr/>
                <p14:nvPr/>
              </p14:nvContentPartPr>
              <p14:xfrm>
                <a:off x="760745" y="3364876"/>
                <a:ext cx="176400" cy="15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3DC4B16-EF2F-4352-94E2-EEC69DFDF86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2745" y="3346876"/>
                  <a:ext cx="212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AC1973C-0E77-4863-B796-C263F2CA31F4}"/>
                    </a:ext>
                  </a:extLst>
                </p14:cNvPr>
                <p14:cNvContentPartPr/>
                <p14:nvPr/>
              </p14:nvContentPartPr>
              <p14:xfrm>
                <a:off x="1020305" y="3232036"/>
                <a:ext cx="170640" cy="296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AC1973C-0E77-4863-B796-C263F2CA31F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2305" y="3214396"/>
                  <a:ext cx="2062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00FBE21-FB72-4FC1-A9C3-48DCA0803D5E}"/>
                    </a:ext>
                  </a:extLst>
                </p14:cNvPr>
                <p14:cNvContentPartPr/>
                <p14:nvPr/>
              </p14:nvContentPartPr>
              <p14:xfrm>
                <a:off x="1220465" y="3118276"/>
                <a:ext cx="62280" cy="120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00FBE21-FB72-4FC1-A9C3-48DCA0803D5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02465" y="3100276"/>
                  <a:ext cx="9792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4CDE681-808D-4D63-89C4-D51C311FF0A5}"/>
              </a:ext>
            </a:extLst>
          </p:cNvPr>
          <p:cNvGrpSpPr/>
          <p:nvPr/>
        </p:nvGrpSpPr>
        <p:grpSpPr>
          <a:xfrm>
            <a:off x="1675505" y="3304756"/>
            <a:ext cx="453240" cy="213480"/>
            <a:chOff x="1675505" y="3304756"/>
            <a:chExt cx="45324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C7255D3-F43E-40A1-BF2F-D52C83C187EB}"/>
                    </a:ext>
                  </a:extLst>
                </p14:cNvPr>
                <p14:cNvContentPartPr/>
                <p14:nvPr/>
              </p14:nvContentPartPr>
              <p14:xfrm>
                <a:off x="1675505" y="3389716"/>
                <a:ext cx="150480" cy="21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C7255D3-F43E-40A1-BF2F-D52C83C187E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57865" y="3371716"/>
                  <a:ext cx="186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FAB2717-D37C-4D29-A24A-761540784696}"/>
                    </a:ext>
                  </a:extLst>
                </p14:cNvPr>
                <p14:cNvContentPartPr/>
                <p14:nvPr/>
              </p14:nvContentPartPr>
              <p14:xfrm>
                <a:off x="1725185" y="3329236"/>
                <a:ext cx="20520" cy="189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FAB2717-D37C-4D29-A24A-76154078469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07185" y="3311596"/>
                  <a:ext cx="56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8114FF8-496E-4D9E-B52D-A218C9E73E50}"/>
                    </a:ext>
                  </a:extLst>
                </p14:cNvPr>
                <p14:cNvContentPartPr/>
                <p14:nvPr/>
              </p14:nvContentPartPr>
              <p14:xfrm>
                <a:off x="1968185" y="3304756"/>
                <a:ext cx="160560" cy="126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8114FF8-496E-4D9E-B52D-A218C9E73E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50185" y="3286756"/>
                  <a:ext cx="19620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35033E8-0BEC-4C22-B350-D04DD6772779}"/>
              </a:ext>
            </a:extLst>
          </p:cNvPr>
          <p:cNvGrpSpPr/>
          <p:nvPr/>
        </p:nvGrpSpPr>
        <p:grpSpPr>
          <a:xfrm>
            <a:off x="2598185" y="3082276"/>
            <a:ext cx="870480" cy="689040"/>
            <a:chOff x="2598185" y="3082276"/>
            <a:chExt cx="870480" cy="68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EF556AA-4D84-45B8-8584-812AD7B3E0D5}"/>
                    </a:ext>
                  </a:extLst>
                </p14:cNvPr>
                <p14:cNvContentPartPr/>
                <p14:nvPr/>
              </p14:nvContentPartPr>
              <p14:xfrm>
                <a:off x="2598185" y="3360916"/>
                <a:ext cx="163080" cy="8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EF556AA-4D84-45B8-8584-812AD7B3E0D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80545" y="3342916"/>
                  <a:ext cx="198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B1A647B-BD81-4C8D-B64B-4241132899A5}"/>
                    </a:ext>
                  </a:extLst>
                </p14:cNvPr>
                <p14:cNvContentPartPr/>
                <p14:nvPr/>
              </p14:nvContentPartPr>
              <p14:xfrm>
                <a:off x="2655785" y="3308356"/>
                <a:ext cx="21600" cy="176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B1A647B-BD81-4C8D-B64B-4241132899A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38145" y="3290716"/>
                  <a:ext cx="57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BF0DB9D-137C-44A6-A1C3-A26FB03CF8D1}"/>
                    </a:ext>
                  </a:extLst>
                </p14:cNvPr>
                <p14:cNvContentPartPr/>
                <p14:nvPr/>
              </p14:nvContentPartPr>
              <p14:xfrm>
                <a:off x="3013625" y="3205036"/>
                <a:ext cx="253080" cy="140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BF0DB9D-137C-44A6-A1C3-A26FB03CF8D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995985" y="3187036"/>
                  <a:ext cx="288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27472B2-956C-45C7-A651-5353A7D73D22}"/>
                    </a:ext>
                  </a:extLst>
                </p14:cNvPr>
                <p14:cNvContentPartPr/>
                <p14:nvPr/>
              </p14:nvContentPartPr>
              <p14:xfrm>
                <a:off x="3343025" y="3082276"/>
                <a:ext cx="125640" cy="72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27472B2-956C-45C7-A651-5353A7D73D2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25385" y="3064636"/>
                  <a:ext cx="161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1DA7769-6842-4268-8A41-DE567C3128B6}"/>
                    </a:ext>
                  </a:extLst>
                </p14:cNvPr>
                <p14:cNvContentPartPr/>
                <p14:nvPr/>
              </p14:nvContentPartPr>
              <p14:xfrm>
                <a:off x="3017945" y="3435796"/>
                <a:ext cx="369360" cy="19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1DA7769-6842-4268-8A41-DE567C3128B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99945" y="3417796"/>
                  <a:ext cx="405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9658C83-AC4D-444D-BF45-27DA63E0C79A}"/>
                    </a:ext>
                  </a:extLst>
                </p14:cNvPr>
                <p14:cNvContentPartPr/>
                <p14:nvPr/>
              </p14:nvContentPartPr>
              <p14:xfrm>
                <a:off x="3097505" y="3611836"/>
                <a:ext cx="96480" cy="159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9658C83-AC4D-444D-BF45-27DA63E0C79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79505" y="3594196"/>
                  <a:ext cx="132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A66E5B3-6443-4686-87AF-A9F9F1552135}"/>
                    </a:ext>
                  </a:extLst>
                </p14:cNvPr>
                <p14:cNvContentPartPr/>
                <p14:nvPr/>
              </p14:nvContentPartPr>
              <p14:xfrm>
                <a:off x="3071585" y="3561436"/>
                <a:ext cx="125280" cy="9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A66E5B3-6443-4686-87AF-A9F9F155213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53585" y="3543796"/>
                  <a:ext cx="160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74C3EC2-FE1D-4DCB-BDC2-7B4F476D3A8F}"/>
                    </a:ext>
                  </a:extLst>
                </p14:cNvPr>
                <p14:cNvContentPartPr/>
                <p14:nvPr/>
              </p14:nvContentPartPr>
              <p14:xfrm>
                <a:off x="3323585" y="3554596"/>
                <a:ext cx="114840" cy="65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74C3EC2-FE1D-4DCB-BDC2-7B4F476D3A8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05945" y="3536596"/>
                  <a:ext cx="1504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7621384-E150-44B9-ABDA-A0DB7CB27FB5}"/>
              </a:ext>
            </a:extLst>
          </p:cNvPr>
          <p:cNvGrpSpPr/>
          <p:nvPr/>
        </p:nvGrpSpPr>
        <p:grpSpPr>
          <a:xfrm>
            <a:off x="4398185" y="3270196"/>
            <a:ext cx="220320" cy="99000"/>
            <a:chOff x="4398185" y="3270196"/>
            <a:chExt cx="220320" cy="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C901288-4FDF-473B-A55F-626281F4131C}"/>
                    </a:ext>
                  </a:extLst>
                </p14:cNvPr>
                <p14:cNvContentPartPr/>
                <p14:nvPr/>
              </p14:nvContentPartPr>
              <p14:xfrm>
                <a:off x="4398185" y="3270196"/>
                <a:ext cx="220320" cy="30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C901288-4FDF-473B-A55F-626281F4131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80185" y="3252556"/>
                  <a:ext cx="255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4C745F4-7B31-40AE-B5BC-16FA325A094C}"/>
                    </a:ext>
                  </a:extLst>
                </p14:cNvPr>
                <p14:cNvContentPartPr/>
                <p14:nvPr/>
              </p14:nvContentPartPr>
              <p14:xfrm>
                <a:off x="4403945" y="3363076"/>
                <a:ext cx="171720" cy="6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4C745F4-7B31-40AE-B5BC-16FA325A094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86305" y="3345436"/>
                  <a:ext cx="20736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992A37A-6097-4AF7-B30B-AABD207C8696}"/>
                  </a:ext>
                </a:extLst>
              </p14:cNvPr>
              <p14:cNvContentPartPr/>
              <p14:nvPr/>
            </p14:nvContentPartPr>
            <p14:xfrm>
              <a:off x="5112065" y="3093436"/>
              <a:ext cx="19440" cy="12456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992A37A-6097-4AF7-B30B-AABD207C869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094065" y="3075796"/>
                <a:ext cx="550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FDAD5AC-7E03-4E03-B9C7-3AA93E3FBE93}"/>
                  </a:ext>
                </a:extLst>
              </p14:cNvPr>
              <p14:cNvContentPartPr/>
              <p14:nvPr/>
            </p14:nvContentPartPr>
            <p14:xfrm>
              <a:off x="4951865" y="3333916"/>
              <a:ext cx="306360" cy="183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FDAD5AC-7E03-4E03-B9C7-3AA93E3FBE9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933865" y="3315916"/>
                <a:ext cx="34200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B5FD9A0-8D86-4539-A1FD-E46F6F836943}"/>
              </a:ext>
            </a:extLst>
          </p:cNvPr>
          <p:cNvGrpSpPr/>
          <p:nvPr/>
        </p:nvGrpSpPr>
        <p:grpSpPr>
          <a:xfrm>
            <a:off x="4898585" y="3490516"/>
            <a:ext cx="552960" cy="373320"/>
            <a:chOff x="4898585" y="3490516"/>
            <a:chExt cx="55296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438C1B8-DC13-4CD3-A9AA-82B379018D1F}"/>
                    </a:ext>
                  </a:extLst>
                </p14:cNvPr>
                <p14:cNvContentPartPr/>
                <p14:nvPr/>
              </p14:nvContentPartPr>
              <p14:xfrm>
                <a:off x="4942145" y="3573676"/>
                <a:ext cx="119520" cy="167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438C1B8-DC13-4CD3-A9AA-82B379018D1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24505" y="3555676"/>
                  <a:ext cx="155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3613F4E-C829-4012-8D7E-55EB52CAAB44}"/>
                    </a:ext>
                  </a:extLst>
                </p14:cNvPr>
                <p14:cNvContentPartPr/>
                <p14:nvPr/>
              </p14:nvContentPartPr>
              <p14:xfrm>
                <a:off x="4898585" y="3490516"/>
                <a:ext cx="187200" cy="226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3613F4E-C829-4012-8D7E-55EB52CAAB4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80945" y="3472876"/>
                  <a:ext cx="222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E7C6A7A-40B6-46B6-9486-518A7AF546A2}"/>
                    </a:ext>
                  </a:extLst>
                </p14:cNvPr>
                <p14:cNvContentPartPr/>
                <p14:nvPr/>
              </p14:nvContentPartPr>
              <p14:xfrm>
                <a:off x="5159585" y="3766636"/>
                <a:ext cx="108720" cy="97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E7C6A7A-40B6-46B6-9486-518A7AF546A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41945" y="3748636"/>
                  <a:ext cx="144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DF32809-28BC-4716-A28A-9F409A9866E9}"/>
                    </a:ext>
                  </a:extLst>
                </p14:cNvPr>
                <p14:cNvContentPartPr/>
                <p14:nvPr/>
              </p14:nvContentPartPr>
              <p14:xfrm>
                <a:off x="5126465" y="3728476"/>
                <a:ext cx="194760" cy="28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DF32809-28BC-4716-A28A-9F409A9866E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08465" y="3710476"/>
                  <a:ext cx="230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37B147C-25DF-4BB6-B1CB-1A0BED5BE947}"/>
                    </a:ext>
                  </a:extLst>
                </p14:cNvPr>
                <p14:cNvContentPartPr/>
                <p14:nvPr/>
              </p14:nvContentPartPr>
              <p14:xfrm>
                <a:off x="5359025" y="3504196"/>
                <a:ext cx="92520" cy="60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37B147C-25DF-4BB6-B1CB-1A0BED5BE94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41385" y="3486556"/>
                  <a:ext cx="12816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6489C25-CA54-4A4D-9A33-1A3EACCC12B8}"/>
              </a:ext>
            </a:extLst>
          </p:cNvPr>
          <p:cNvGrpSpPr/>
          <p:nvPr/>
        </p:nvGrpSpPr>
        <p:grpSpPr>
          <a:xfrm>
            <a:off x="3551465" y="4061836"/>
            <a:ext cx="861480" cy="309240"/>
            <a:chOff x="3551465" y="4061836"/>
            <a:chExt cx="86148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7A08601-6C44-4884-8666-04DFC17133D1}"/>
                    </a:ext>
                  </a:extLst>
                </p14:cNvPr>
                <p14:cNvContentPartPr/>
                <p14:nvPr/>
              </p14:nvContentPartPr>
              <p14:xfrm>
                <a:off x="3551465" y="4216996"/>
                <a:ext cx="192960" cy="140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7A08601-6C44-4884-8666-04DFC17133D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33825" y="4199356"/>
                  <a:ext cx="228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845EC18-3B6B-48A1-B452-510EE3481A4A}"/>
                    </a:ext>
                  </a:extLst>
                </p14:cNvPr>
                <p14:cNvContentPartPr/>
                <p14:nvPr/>
              </p14:nvContentPartPr>
              <p14:xfrm>
                <a:off x="3818225" y="4061836"/>
                <a:ext cx="127080" cy="100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845EC18-3B6B-48A1-B452-510EE3481A4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00585" y="4043836"/>
                  <a:ext cx="162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0DDB83E-9244-44B4-8917-B8E9A351705C}"/>
                    </a:ext>
                  </a:extLst>
                </p14:cNvPr>
                <p14:cNvContentPartPr/>
                <p14:nvPr/>
              </p14:nvContentPartPr>
              <p14:xfrm>
                <a:off x="4165625" y="4250116"/>
                <a:ext cx="247320" cy="13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0DDB83E-9244-44B4-8917-B8E9A351705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47985" y="4232476"/>
                  <a:ext cx="282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65DA5F0-4947-4338-919F-801399CAEFA6}"/>
                    </a:ext>
                  </a:extLst>
                </p14:cNvPr>
                <p14:cNvContentPartPr/>
                <p14:nvPr/>
              </p14:nvContentPartPr>
              <p14:xfrm>
                <a:off x="4140785" y="4337956"/>
                <a:ext cx="214920" cy="33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65DA5F0-4947-4338-919F-801399CAEFA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23145" y="4320316"/>
                  <a:ext cx="2505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693219F-2175-4CAE-A62A-2A060FB68AC0}"/>
              </a:ext>
            </a:extLst>
          </p:cNvPr>
          <p:cNvGrpSpPr/>
          <p:nvPr/>
        </p:nvGrpSpPr>
        <p:grpSpPr>
          <a:xfrm>
            <a:off x="4895705" y="4072276"/>
            <a:ext cx="423720" cy="218160"/>
            <a:chOff x="4895705" y="4072276"/>
            <a:chExt cx="42372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59103F6-6491-4853-9831-A77C7478CBD6}"/>
                    </a:ext>
                  </a:extLst>
                </p14:cNvPr>
                <p14:cNvContentPartPr/>
                <p14:nvPr/>
              </p14:nvContentPartPr>
              <p14:xfrm>
                <a:off x="4944665" y="4177036"/>
                <a:ext cx="139680" cy="113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59103F6-6491-4853-9831-A77C7478CBD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26665" y="4159036"/>
                  <a:ext cx="175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ECC7488-C444-42D4-82A5-95960A02F5E5}"/>
                    </a:ext>
                  </a:extLst>
                </p14:cNvPr>
                <p14:cNvContentPartPr/>
                <p14:nvPr/>
              </p14:nvContentPartPr>
              <p14:xfrm>
                <a:off x="4895705" y="4099636"/>
                <a:ext cx="177120" cy="11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ECC7488-C444-42D4-82A5-95960A02F5E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78065" y="4081636"/>
                  <a:ext cx="212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70A3B03-9C34-42BA-B26B-E0ED82871796}"/>
                    </a:ext>
                  </a:extLst>
                </p14:cNvPr>
                <p14:cNvContentPartPr/>
                <p14:nvPr/>
              </p14:nvContentPartPr>
              <p14:xfrm>
                <a:off x="5200265" y="4072276"/>
                <a:ext cx="119160" cy="96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70A3B03-9C34-42BA-B26B-E0ED8287179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82265" y="4054636"/>
                  <a:ext cx="15480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F181D84-08C7-4150-8C72-EEA47BDE371B}"/>
              </a:ext>
            </a:extLst>
          </p:cNvPr>
          <p:cNvGrpSpPr/>
          <p:nvPr/>
        </p:nvGrpSpPr>
        <p:grpSpPr>
          <a:xfrm>
            <a:off x="4797425" y="4379716"/>
            <a:ext cx="530280" cy="537120"/>
            <a:chOff x="4797425" y="4379716"/>
            <a:chExt cx="530280" cy="53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326C71A-9E99-43B6-89A2-A27529DE83A9}"/>
                    </a:ext>
                  </a:extLst>
                </p14:cNvPr>
                <p14:cNvContentPartPr/>
                <p14:nvPr/>
              </p14:nvContentPartPr>
              <p14:xfrm>
                <a:off x="4797425" y="4379716"/>
                <a:ext cx="509040" cy="63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326C71A-9E99-43B6-89A2-A27529DE83A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79425" y="4361716"/>
                  <a:ext cx="544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270F8AD-BDBA-4C48-8F39-81DD2A103B05}"/>
                    </a:ext>
                  </a:extLst>
                </p14:cNvPr>
                <p14:cNvContentPartPr/>
                <p14:nvPr/>
              </p14:nvContentPartPr>
              <p14:xfrm>
                <a:off x="4937105" y="4598596"/>
                <a:ext cx="111960" cy="131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270F8AD-BDBA-4C48-8F39-81DD2A103B0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19465" y="4580956"/>
                  <a:ext cx="147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DA017B1-7E6A-46B6-A8B2-36E3DBA712D7}"/>
                    </a:ext>
                  </a:extLst>
                </p14:cNvPr>
                <p14:cNvContentPartPr/>
                <p14:nvPr/>
              </p14:nvContentPartPr>
              <p14:xfrm>
                <a:off x="4890665" y="4515436"/>
                <a:ext cx="225000" cy="232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DA017B1-7E6A-46B6-A8B2-36E3DBA712D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73025" y="4497796"/>
                  <a:ext cx="260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908E7EA-1347-4EBC-A03D-E74584CD7F0D}"/>
                    </a:ext>
                  </a:extLst>
                </p14:cNvPr>
                <p14:cNvContentPartPr/>
                <p14:nvPr/>
              </p14:nvContentPartPr>
              <p14:xfrm>
                <a:off x="5189465" y="4728556"/>
                <a:ext cx="112320" cy="188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908E7EA-1347-4EBC-A03D-E74584CD7F0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171465" y="4710916"/>
                  <a:ext cx="147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DBCC6AF-F310-43D9-AB88-910E35F5E857}"/>
                    </a:ext>
                  </a:extLst>
                </p14:cNvPr>
                <p14:cNvContentPartPr/>
                <p14:nvPr/>
              </p14:nvContentPartPr>
              <p14:xfrm>
                <a:off x="5123585" y="4716316"/>
                <a:ext cx="204120" cy="29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DBCC6AF-F310-43D9-AB88-910E35F5E85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05585" y="4698676"/>
                  <a:ext cx="239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F30C23D-3748-4C7E-9AE6-F25B970BD2C9}"/>
                    </a:ext>
                  </a:extLst>
                </p14:cNvPr>
                <p14:cNvContentPartPr/>
                <p14:nvPr/>
              </p14:nvContentPartPr>
              <p14:xfrm>
                <a:off x="5176145" y="4492396"/>
                <a:ext cx="132120" cy="64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F30C23D-3748-4C7E-9AE6-F25B970BD2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58505" y="4474756"/>
                  <a:ext cx="1677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88D2E19-CE3B-4E23-91BB-4241D1542633}"/>
              </a:ext>
            </a:extLst>
          </p:cNvPr>
          <p:cNvGrpSpPr/>
          <p:nvPr/>
        </p:nvGrpSpPr>
        <p:grpSpPr>
          <a:xfrm>
            <a:off x="5734865" y="4220956"/>
            <a:ext cx="183240" cy="206280"/>
            <a:chOff x="5734865" y="4220956"/>
            <a:chExt cx="18324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38BE823-44EA-4AC4-AF08-BA0C9A2CA5EC}"/>
                    </a:ext>
                  </a:extLst>
                </p14:cNvPr>
                <p14:cNvContentPartPr/>
                <p14:nvPr/>
              </p14:nvContentPartPr>
              <p14:xfrm>
                <a:off x="5734865" y="4279636"/>
                <a:ext cx="183240" cy="24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38BE823-44EA-4AC4-AF08-BA0C9A2CA5E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17225" y="4261636"/>
                  <a:ext cx="218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06F4CB4-8FF7-4DBD-9629-29CF8C0532F2}"/>
                    </a:ext>
                  </a:extLst>
                </p14:cNvPr>
                <p14:cNvContentPartPr/>
                <p14:nvPr/>
              </p14:nvContentPartPr>
              <p14:xfrm>
                <a:off x="5827025" y="4220956"/>
                <a:ext cx="5760" cy="206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06F4CB4-8FF7-4DBD-9629-29CF8C0532F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09385" y="4203316"/>
                  <a:ext cx="4140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20C6750-FEFC-45EC-B1DB-832B1096F8DE}"/>
              </a:ext>
            </a:extLst>
          </p:cNvPr>
          <p:cNvGrpSpPr/>
          <p:nvPr/>
        </p:nvGrpSpPr>
        <p:grpSpPr>
          <a:xfrm>
            <a:off x="6144905" y="3987316"/>
            <a:ext cx="858240" cy="340200"/>
            <a:chOff x="6144905" y="3987316"/>
            <a:chExt cx="85824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F8C659B-BC3D-46CB-B9EC-868D4173EEC2}"/>
                    </a:ext>
                  </a:extLst>
                </p14:cNvPr>
                <p14:cNvContentPartPr/>
                <p14:nvPr/>
              </p14:nvContentPartPr>
              <p14:xfrm>
                <a:off x="6157865" y="4237516"/>
                <a:ext cx="163080" cy="90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F8C659B-BC3D-46CB-B9EC-868D4173EE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39865" y="4219876"/>
                  <a:ext cx="198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048F3F3-0341-46B6-A36F-556B8297DE69}"/>
                    </a:ext>
                  </a:extLst>
                </p14:cNvPr>
                <p14:cNvContentPartPr/>
                <p14:nvPr/>
              </p14:nvContentPartPr>
              <p14:xfrm>
                <a:off x="6144905" y="4147876"/>
                <a:ext cx="160200" cy="15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048F3F3-0341-46B6-A36F-556B8297DE6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26905" y="4129876"/>
                  <a:ext cx="195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DA95E91-35C1-4B81-9F1E-FEFD1AE5826D}"/>
                    </a:ext>
                  </a:extLst>
                </p14:cNvPr>
                <p14:cNvContentPartPr/>
                <p14:nvPr/>
              </p14:nvContentPartPr>
              <p14:xfrm>
                <a:off x="6433985" y="4034836"/>
                <a:ext cx="104760" cy="111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DA95E91-35C1-4B81-9F1E-FEFD1AE5826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15985" y="4017196"/>
                  <a:ext cx="140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3134379-1DD7-483A-9E75-7B9530AF9420}"/>
                    </a:ext>
                  </a:extLst>
                </p14:cNvPr>
                <p14:cNvContentPartPr/>
                <p14:nvPr/>
              </p14:nvContentPartPr>
              <p14:xfrm>
                <a:off x="6671585" y="4016836"/>
                <a:ext cx="127800" cy="302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3134379-1DD7-483A-9E75-7B9530AF942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53585" y="3998836"/>
                  <a:ext cx="1634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8D0332F-E55C-4449-84A5-20BA30BF191F}"/>
                    </a:ext>
                  </a:extLst>
                </p14:cNvPr>
                <p14:cNvContentPartPr/>
                <p14:nvPr/>
              </p14:nvContentPartPr>
              <p14:xfrm>
                <a:off x="6921785" y="3987316"/>
                <a:ext cx="81360" cy="99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8D0332F-E55C-4449-84A5-20BA30BF191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03785" y="3969676"/>
                  <a:ext cx="11700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42A39710-C913-44EE-90FB-92706BDB5C75}"/>
                  </a:ext>
                </a:extLst>
              </p14:cNvPr>
              <p14:cNvContentPartPr/>
              <p14:nvPr/>
            </p14:nvContentPartPr>
            <p14:xfrm>
              <a:off x="3534905" y="5433076"/>
              <a:ext cx="235440" cy="16452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42A39710-C913-44EE-90FB-92706BDB5C7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517265" y="5415076"/>
                <a:ext cx="2710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3DBAD294-B04E-409A-BFB2-A731EC74F5F7}"/>
                  </a:ext>
                </a:extLst>
              </p14:cNvPr>
              <p14:cNvContentPartPr/>
              <p14:nvPr/>
            </p14:nvContentPartPr>
            <p14:xfrm>
              <a:off x="3836225" y="5251276"/>
              <a:ext cx="153360" cy="7992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3DBAD294-B04E-409A-BFB2-A731EC74F5F7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818585" y="5233276"/>
                <a:ext cx="18900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B5FEE0D-A9F3-4239-AA27-7BD43F7ABADB}"/>
              </a:ext>
            </a:extLst>
          </p:cNvPr>
          <p:cNvGrpSpPr/>
          <p:nvPr/>
        </p:nvGrpSpPr>
        <p:grpSpPr>
          <a:xfrm>
            <a:off x="4124225" y="5444596"/>
            <a:ext cx="214560" cy="96480"/>
            <a:chOff x="4124225" y="5444596"/>
            <a:chExt cx="214560" cy="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54B9325-3A60-491F-8908-626675C73967}"/>
                    </a:ext>
                  </a:extLst>
                </p14:cNvPr>
                <p14:cNvContentPartPr/>
                <p14:nvPr/>
              </p14:nvContentPartPr>
              <p14:xfrm>
                <a:off x="4133225" y="5444596"/>
                <a:ext cx="205560" cy="31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54B9325-3A60-491F-8908-626675C7396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15585" y="5426596"/>
                  <a:ext cx="241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C1DDC45-275B-47CD-9212-38BC532EF25B}"/>
                    </a:ext>
                  </a:extLst>
                </p14:cNvPr>
                <p14:cNvContentPartPr/>
                <p14:nvPr/>
              </p14:nvContentPartPr>
              <p14:xfrm>
                <a:off x="4124225" y="5505796"/>
                <a:ext cx="173160" cy="35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C1DDC45-275B-47CD-9212-38BC532EF25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106585" y="5487796"/>
                  <a:ext cx="2088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EBA18E9-9AD5-4C11-910C-248492AB3C84}"/>
              </a:ext>
            </a:extLst>
          </p:cNvPr>
          <p:cNvGrpSpPr/>
          <p:nvPr/>
        </p:nvGrpSpPr>
        <p:grpSpPr>
          <a:xfrm>
            <a:off x="4973465" y="5630356"/>
            <a:ext cx="184680" cy="137160"/>
            <a:chOff x="4973465" y="5630356"/>
            <a:chExt cx="184680" cy="13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600AEC-08AF-420C-8576-1F8C0054B49E}"/>
                    </a:ext>
                  </a:extLst>
                </p14:cNvPr>
                <p14:cNvContentPartPr/>
                <p14:nvPr/>
              </p14:nvContentPartPr>
              <p14:xfrm>
                <a:off x="4979225" y="5630356"/>
                <a:ext cx="132480" cy="137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600AEC-08AF-420C-8576-1F8C0054B49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961585" y="5612356"/>
                  <a:ext cx="168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5F7CC52-F352-4829-B521-812AA8794018}"/>
                    </a:ext>
                  </a:extLst>
                </p14:cNvPr>
                <p14:cNvContentPartPr/>
                <p14:nvPr/>
              </p14:nvContentPartPr>
              <p14:xfrm>
                <a:off x="4973465" y="5638636"/>
                <a:ext cx="184680" cy="38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5F7CC52-F352-4829-B521-812AA879401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955465" y="5620636"/>
                  <a:ext cx="22032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8AA98C3-D0E9-462A-89D3-E3AE0A273047}"/>
              </a:ext>
            </a:extLst>
          </p:cNvPr>
          <p:cNvGrpSpPr/>
          <p:nvPr/>
        </p:nvGrpSpPr>
        <p:grpSpPr>
          <a:xfrm>
            <a:off x="575345" y="5118076"/>
            <a:ext cx="1517400" cy="870480"/>
            <a:chOff x="575345" y="5118076"/>
            <a:chExt cx="1517400" cy="87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4B0C266-A7AB-4285-976F-3620687A55E0}"/>
                    </a:ext>
                  </a:extLst>
                </p14:cNvPr>
                <p14:cNvContentPartPr/>
                <p14:nvPr/>
              </p14:nvContentPartPr>
              <p14:xfrm>
                <a:off x="633665" y="5118076"/>
                <a:ext cx="1459080" cy="518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4B0C266-A7AB-4285-976F-3620687A55E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5665" y="5100436"/>
                  <a:ext cx="149472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75F6BB1-1584-4275-8FB1-08E9F84CA436}"/>
                    </a:ext>
                  </a:extLst>
                </p14:cNvPr>
                <p14:cNvContentPartPr/>
                <p14:nvPr/>
              </p14:nvContentPartPr>
              <p14:xfrm>
                <a:off x="1715105" y="5244076"/>
                <a:ext cx="34920" cy="201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75F6BB1-1584-4275-8FB1-08E9F84CA43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697465" y="5226076"/>
                  <a:ext cx="70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4B4208E-4138-4C23-BEFF-E8CAAACADB19}"/>
                    </a:ext>
                  </a:extLst>
                </p14:cNvPr>
                <p14:cNvContentPartPr/>
                <p14:nvPr/>
              </p14:nvContentPartPr>
              <p14:xfrm>
                <a:off x="575345" y="5627116"/>
                <a:ext cx="1328040" cy="361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4B4208E-4138-4C23-BEFF-E8CAAACADB1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7705" y="5609476"/>
                  <a:ext cx="13636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4CFF4F4-75D0-4F93-9BF3-3800B21ABF2B}"/>
                    </a:ext>
                  </a:extLst>
                </p14:cNvPr>
                <p14:cNvContentPartPr/>
                <p14:nvPr/>
              </p14:nvContentPartPr>
              <p14:xfrm>
                <a:off x="1329905" y="5721436"/>
                <a:ext cx="281160" cy="45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4CFF4F4-75D0-4F93-9BF3-3800B21ABF2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312265" y="5703436"/>
                  <a:ext cx="31680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BCC76D5-2126-4A1F-8C52-AAF23209E43E}"/>
              </a:ext>
            </a:extLst>
          </p:cNvPr>
          <p:cNvGrpSpPr/>
          <p:nvPr/>
        </p:nvGrpSpPr>
        <p:grpSpPr>
          <a:xfrm>
            <a:off x="3163025" y="4988116"/>
            <a:ext cx="3713400" cy="975960"/>
            <a:chOff x="3163025" y="4988116"/>
            <a:chExt cx="3713400" cy="97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222C73B-54B6-4D5B-832C-25224E7A8601}"/>
                    </a:ext>
                  </a:extLst>
                </p14:cNvPr>
                <p14:cNvContentPartPr/>
                <p14:nvPr/>
              </p14:nvContentPartPr>
              <p14:xfrm>
                <a:off x="3184985" y="4988116"/>
                <a:ext cx="81360" cy="7642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222C73B-54B6-4D5B-832C-25224E7A860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66985" y="4970116"/>
                  <a:ext cx="11700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D2964F6-2582-442B-8114-E0FBEA98117E}"/>
                    </a:ext>
                  </a:extLst>
                </p14:cNvPr>
                <p14:cNvContentPartPr/>
                <p14:nvPr/>
              </p14:nvContentPartPr>
              <p14:xfrm>
                <a:off x="3163025" y="4999276"/>
                <a:ext cx="3713400" cy="8334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D2964F6-2582-442B-8114-E0FBEA98117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45025" y="4981276"/>
                  <a:ext cx="3749040" cy="86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C3B5225-AD54-4E71-B921-D0BA383CA8C2}"/>
                    </a:ext>
                  </a:extLst>
                </p14:cNvPr>
                <p14:cNvContentPartPr/>
                <p14:nvPr/>
              </p14:nvContentPartPr>
              <p14:xfrm>
                <a:off x="3213785" y="5707756"/>
                <a:ext cx="3613680" cy="2563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C3B5225-AD54-4E71-B921-D0BA383CA8C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196145" y="5690116"/>
                  <a:ext cx="364932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4E1B0E0-3FD6-43F3-BF3A-1BACBBCD05A5}"/>
              </a:ext>
            </a:extLst>
          </p:cNvPr>
          <p:cNvGrpSpPr/>
          <p:nvPr/>
        </p:nvGrpSpPr>
        <p:grpSpPr>
          <a:xfrm>
            <a:off x="4744145" y="5164156"/>
            <a:ext cx="1903680" cy="372240"/>
            <a:chOff x="4744145" y="5164156"/>
            <a:chExt cx="190368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970609F-0499-44C1-975C-8B4D6EA387CA}"/>
                    </a:ext>
                  </a:extLst>
                </p14:cNvPr>
                <p14:cNvContentPartPr/>
                <p14:nvPr/>
              </p14:nvContentPartPr>
              <p14:xfrm>
                <a:off x="4744145" y="5416876"/>
                <a:ext cx="253440" cy="1195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970609F-0499-44C1-975C-8B4D6EA387C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26145" y="5398876"/>
                  <a:ext cx="289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E2D7E9C-5388-4E82-87C9-E9CD3B42EDB4}"/>
                    </a:ext>
                  </a:extLst>
                </p14:cNvPr>
                <p14:cNvContentPartPr/>
                <p14:nvPr/>
              </p14:nvContentPartPr>
              <p14:xfrm>
                <a:off x="5084345" y="5257756"/>
                <a:ext cx="179640" cy="97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E2D7E9C-5388-4E82-87C9-E9CD3B42EDB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66345" y="5240116"/>
                  <a:ext cx="215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DA9249E-4750-4FF6-97C8-EAA401EAD1A9}"/>
                    </a:ext>
                  </a:extLst>
                </p14:cNvPr>
                <p14:cNvContentPartPr/>
                <p14:nvPr/>
              </p14:nvContentPartPr>
              <p14:xfrm>
                <a:off x="5540105" y="5395996"/>
                <a:ext cx="30240" cy="135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DA9249E-4750-4FF6-97C8-EAA401EAD1A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22105" y="5377996"/>
                  <a:ext cx="65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CAA1674-AD9E-4933-ADC7-9BB3B242DC05}"/>
                    </a:ext>
                  </a:extLst>
                </p14:cNvPr>
                <p14:cNvContentPartPr/>
                <p14:nvPr/>
              </p14:nvContentPartPr>
              <p14:xfrm>
                <a:off x="5463425" y="5450716"/>
                <a:ext cx="255600" cy="18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CAA1674-AD9E-4933-ADC7-9BB3B242DC0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445785" y="5432716"/>
                  <a:ext cx="291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AE416E4-D4F7-4BF1-A9EC-3C606FFC7BF0}"/>
                    </a:ext>
                  </a:extLst>
                </p14:cNvPr>
                <p14:cNvContentPartPr/>
                <p14:nvPr/>
              </p14:nvContentPartPr>
              <p14:xfrm>
                <a:off x="5879945" y="5434156"/>
                <a:ext cx="170640" cy="975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AE416E4-D4F7-4BF1-A9EC-3C606FFC7B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62305" y="5416156"/>
                  <a:ext cx="206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9EF4BE1-088A-4CA7-8BB7-F98E0A043891}"/>
                    </a:ext>
                  </a:extLst>
                </p14:cNvPr>
                <p14:cNvContentPartPr/>
                <p14:nvPr/>
              </p14:nvContentPartPr>
              <p14:xfrm>
                <a:off x="6090905" y="5241916"/>
                <a:ext cx="103320" cy="94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9EF4BE1-088A-4CA7-8BB7-F98E0A04389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73265" y="5223916"/>
                  <a:ext cx="138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DD61967-0FD9-43EF-9FF0-F494E59F086A}"/>
                    </a:ext>
                  </a:extLst>
                </p14:cNvPr>
                <p14:cNvContentPartPr/>
                <p14:nvPr/>
              </p14:nvContentPartPr>
              <p14:xfrm>
                <a:off x="6353705" y="5230036"/>
                <a:ext cx="146520" cy="244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DD61967-0FD9-43EF-9FF0-F494E59F086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35705" y="5212396"/>
                  <a:ext cx="182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1872E5D-2DC1-431A-A007-B8E732B40930}"/>
                    </a:ext>
                  </a:extLst>
                </p14:cNvPr>
                <p14:cNvContentPartPr/>
                <p14:nvPr/>
              </p14:nvContentPartPr>
              <p14:xfrm>
                <a:off x="6538745" y="5164156"/>
                <a:ext cx="109080" cy="792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1872E5D-2DC1-431A-A007-B8E732B4093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20745" y="5146156"/>
                  <a:ext cx="144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4ABA08D-19BE-4F8A-BD5B-CB6AEF9BAABC}"/>
                    </a:ext>
                  </a:extLst>
                </p14:cNvPr>
                <p14:cNvContentPartPr/>
                <p14:nvPr/>
              </p14:nvContentPartPr>
              <p14:xfrm>
                <a:off x="5852945" y="5338756"/>
                <a:ext cx="191160" cy="532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4ABA08D-19BE-4F8A-BD5B-CB6AEF9BAAB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34945" y="5320756"/>
                  <a:ext cx="22680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6170513-09DC-4F9D-B3BD-C8106AC1C49F}"/>
                  </a:ext>
                </a:extLst>
              </p14:cNvPr>
              <p14:cNvContentPartPr/>
              <p14:nvPr/>
            </p14:nvContentPartPr>
            <p14:xfrm>
              <a:off x="8921585" y="3434716"/>
              <a:ext cx="2190600" cy="200196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6170513-09DC-4F9D-B3BD-C8106AC1C49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903585" y="3417076"/>
                <a:ext cx="2226240" cy="203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8B74541-C9BB-4745-8503-981681DEB8B3}"/>
              </a:ext>
            </a:extLst>
          </p:cNvPr>
          <p:cNvGrpSpPr/>
          <p:nvPr/>
        </p:nvGrpSpPr>
        <p:grpSpPr>
          <a:xfrm>
            <a:off x="8733665" y="5253796"/>
            <a:ext cx="375840" cy="429480"/>
            <a:chOff x="8733665" y="5253796"/>
            <a:chExt cx="37584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4173B5E-F360-4EE2-BA42-8CF0E4EF4688}"/>
                    </a:ext>
                  </a:extLst>
                </p14:cNvPr>
                <p14:cNvContentPartPr/>
                <p14:nvPr/>
              </p14:nvContentPartPr>
              <p14:xfrm>
                <a:off x="8992865" y="5537476"/>
                <a:ext cx="116640" cy="1458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4173B5E-F360-4EE2-BA42-8CF0E4EF468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75225" y="5519836"/>
                  <a:ext cx="152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6A658BA-F4CB-495A-ACE5-2E3BC16C78A9}"/>
                    </a:ext>
                  </a:extLst>
                </p14:cNvPr>
                <p14:cNvContentPartPr/>
                <p14:nvPr/>
              </p14:nvContentPartPr>
              <p14:xfrm>
                <a:off x="8733665" y="5253796"/>
                <a:ext cx="106920" cy="1566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6A658BA-F4CB-495A-ACE5-2E3BC16C78A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15665" y="5235796"/>
                  <a:ext cx="14256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2F755974-D817-4F8B-B4CA-50F89378C700}"/>
                  </a:ext>
                </a:extLst>
              </p14:cNvPr>
              <p14:cNvContentPartPr/>
              <p14:nvPr/>
            </p14:nvContentPartPr>
            <p14:xfrm>
              <a:off x="11331065" y="5342716"/>
              <a:ext cx="156240" cy="35100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2F755974-D817-4F8B-B4CA-50F89378C70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1313425" y="5324716"/>
                <a:ext cx="1918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DD348696-D154-437B-9D72-0EB6014480D8}"/>
                  </a:ext>
                </a:extLst>
              </p14:cNvPr>
              <p14:cNvContentPartPr/>
              <p14:nvPr/>
            </p14:nvContentPartPr>
            <p14:xfrm>
              <a:off x="9038225" y="3405916"/>
              <a:ext cx="185040" cy="16488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DD348696-D154-437B-9D72-0EB6014480D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9020585" y="3388276"/>
                <a:ext cx="2206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A4B7A6B4-B4B1-4434-B696-334FC4186317}"/>
                  </a:ext>
                </a:extLst>
              </p14:cNvPr>
              <p14:cNvContentPartPr/>
              <p14:nvPr/>
            </p14:nvContentPartPr>
            <p14:xfrm>
              <a:off x="8979905" y="3552796"/>
              <a:ext cx="1463400" cy="119772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A4B7A6B4-B4B1-4434-B696-334FC418631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961905" y="3535156"/>
                <a:ext cx="1499040" cy="123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FC32B69-1A77-44BF-9DDE-84C8E7D39023}"/>
              </a:ext>
            </a:extLst>
          </p:cNvPr>
          <p:cNvGrpSpPr/>
          <p:nvPr/>
        </p:nvGrpSpPr>
        <p:grpSpPr>
          <a:xfrm>
            <a:off x="8512625" y="4586716"/>
            <a:ext cx="367920" cy="331560"/>
            <a:chOff x="8512625" y="4586716"/>
            <a:chExt cx="36792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E8A2197-CD15-41EB-B5D5-33823318D2D3}"/>
                    </a:ext>
                  </a:extLst>
                </p14:cNvPr>
                <p14:cNvContentPartPr/>
                <p14:nvPr/>
              </p14:nvContentPartPr>
              <p14:xfrm>
                <a:off x="8512625" y="4586716"/>
                <a:ext cx="190440" cy="1540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E8A2197-CD15-41EB-B5D5-33823318D2D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494985" y="4568716"/>
                  <a:ext cx="226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66FD539-BF62-40B8-B00F-FA22BF389FD5}"/>
                    </a:ext>
                  </a:extLst>
                </p14:cNvPr>
                <p14:cNvContentPartPr/>
                <p14:nvPr/>
              </p14:nvContentPartPr>
              <p14:xfrm>
                <a:off x="8723585" y="4753396"/>
                <a:ext cx="91440" cy="1648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66FD539-BF62-40B8-B00F-FA22BF389FD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705945" y="4735396"/>
                  <a:ext cx="127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B683B14-DC8A-494D-AC1E-DE5F91F329EA}"/>
                    </a:ext>
                  </a:extLst>
                </p14:cNvPr>
                <p14:cNvContentPartPr/>
                <p14:nvPr/>
              </p14:nvContentPartPr>
              <p14:xfrm>
                <a:off x="8734745" y="4748356"/>
                <a:ext cx="145800" cy="19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B683B14-DC8A-494D-AC1E-DE5F91F329E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716745" y="4730716"/>
                  <a:ext cx="18144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6F2A0F74-BAE7-4D12-A963-F6440FA8311A}"/>
                  </a:ext>
                </a:extLst>
              </p14:cNvPr>
              <p14:cNvContentPartPr/>
              <p14:nvPr/>
            </p14:nvContentPartPr>
            <p14:xfrm>
              <a:off x="10156745" y="1573516"/>
              <a:ext cx="1488240" cy="45540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6F2A0F74-BAE7-4D12-A963-F6440FA8311A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0138745" y="1555876"/>
                <a:ext cx="1523880" cy="49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8427F2A-5C05-4422-8E54-A9A030D8EE84}"/>
              </a:ext>
            </a:extLst>
          </p:cNvPr>
          <p:cNvGrpSpPr/>
          <p:nvPr/>
        </p:nvGrpSpPr>
        <p:grpSpPr>
          <a:xfrm>
            <a:off x="8029505" y="1558756"/>
            <a:ext cx="4041360" cy="1297080"/>
            <a:chOff x="8029505" y="1558756"/>
            <a:chExt cx="4041360" cy="12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3C7933A-9F0B-4871-9F8B-BF618A2B7E7A}"/>
                    </a:ext>
                  </a:extLst>
                </p14:cNvPr>
                <p14:cNvContentPartPr/>
                <p14:nvPr/>
              </p14:nvContentPartPr>
              <p14:xfrm>
                <a:off x="8196905" y="1689076"/>
                <a:ext cx="153360" cy="1368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3C7933A-9F0B-4871-9F8B-BF618A2B7E7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78905" y="1671076"/>
                  <a:ext cx="189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E1F3051-F043-4D66-9CE7-0D3CF90E7190}"/>
                    </a:ext>
                  </a:extLst>
                </p14:cNvPr>
                <p14:cNvContentPartPr/>
                <p14:nvPr/>
              </p14:nvContentPartPr>
              <p14:xfrm>
                <a:off x="8385905" y="1853596"/>
                <a:ext cx="73800" cy="140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E1F3051-F043-4D66-9CE7-0D3CF90E719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367905" y="1835956"/>
                  <a:ext cx="109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EE95B62-4A1E-43C4-90C7-B74BD0117AC5}"/>
                    </a:ext>
                  </a:extLst>
                </p14:cNvPr>
                <p14:cNvContentPartPr/>
                <p14:nvPr/>
              </p14:nvContentPartPr>
              <p14:xfrm>
                <a:off x="8360705" y="1852876"/>
                <a:ext cx="141120" cy="169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EE95B62-4A1E-43C4-90C7-B74BD0117AC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42705" y="1835236"/>
                  <a:ext cx="176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7C337C6-E7BC-445F-9F16-D925016715BB}"/>
                    </a:ext>
                  </a:extLst>
                </p14:cNvPr>
                <p14:cNvContentPartPr/>
                <p14:nvPr/>
              </p14:nvContentPartPr>
              <p14:xfrm>
                <a:off x="8683625" y="1712476"/>
                <a:ext cx="228600" cy="1468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7C337C6-E7BC-445F-9F16-D925016715B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65625" y="1694476"/>
                  <a:ext cx="264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77E8E0F-7383-4CF6-AB70-03C9DAE5391C}"/>
                    </a:ext>
                  </a:extLst>
                </p14:cNvPr>
                <p14:cNvContentPartPr/>
                <p14:nvPr/>
              </p14:nvContentPartPr>
              <p14:xfrm>
                <a:off x="8738345" y="1660276"/>
                <a:ext cx="7920" cy="50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77E8E0F-7383-4CF6-AB70-03C9DAE5391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720345" y="1642276"/>
                  <a:ext cx="43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E849274-1ED3-4E94-905D-911DCC58F860}"/>
                    </a:ext>
                  </a:extLst>
                </p14:cNvPr>
                <p14:cNvContentPartPr/>
                <p14:nvPr/>
              </p14:nvContentPartPr>
              <p14:xfrm>
                <a:off x="9079265" y="1558756"/>
                <a:ext cx="921240" cy="3279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E849274-1ED3-4E94-905D-911DCC58F86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61265" y="1541116"/>
                  <a:ext cx="9568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55A6657-D444-4D67-AF8F-9FC3E0F31626}"/>
                    </a:ext>
                  </a:extLst>
                </p14:cNvPr>
                <p14:cNvContentPartPr/>
                <p14:nvPr/>
              </p14:nvContentPartPr>
              <p14:xfrm>
                <a:off x="8030945" y="2111356"/>
                <a:ext cx="525600" cy="274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55A6657-D444-4D67-AF8F-9FC3E0F3162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12945" y="2093716"/>
                  <a:ext cx="5612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9727B89-2B0C-443E-BA7B-8B233A73C834}"/>
                    </a:ext>
                  </a:extLst>
                </p14:cNvPr>
                <p14:cNvContentPartPr/>
                <p14:nvPr/>
              </p14:nvContentPartPr>
              <p14:xfrm>
                <a:off x="8419025" y="2182636"/>
                <a:ext cx="151920" cy="259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9727B89-2B0C-443E-BA7B-8B233A73C83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01025" y="2164636"/>
                  <a:ext cx="187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6B2DD3C-BEBD-4F5D-A45E-ED068668D225}"/>
                    </a:ext>
                  </a:extLst>
                </p14:cNvPr>
                <p14:cNvContentPartPr/>
                <p14:nvPr/>
              </p14:nvContentPartPr>
              <p14:xfrm>
                <a:off x="8130305" y="2189476"/>
                <a:ext cx="156600" cy="230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6B2DD3C-BEBD-4F5D-A45E-ED068668D22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12305" y="2171836"/>
                  <a:ext cx="192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09D59EE-1513-4577-B111-DAD5334A5CC3}"/>
                    </a:ext>
                  </a:extLst>
                </p14:cNvPr>
                <p14:cNvContentPartPr/>
                <p14:nvPr/>
              </p14:nvContentPartPr>
              <p14:xfrm>
                <a:off x="8744465" y="2037196"/>
                <a:ext cx="806760" cy="324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09D59EE-1513-4577-B111-DAD5334A5CC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26825" y="2019556"/>
                  <a:ext cx="8424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CFC3249-A182-4576-9334-0F777DAFF91C}"/>
                    </a:ext>
                  </a:extLst>
                </p14:cNvPr>
                <p14:cNvContentPartPr/>
                <p14:nvPr/>
              </p14:nvContentPartPr>
              <p14:xfrm>
                <a:off x="9691985" y="1948636"/>
                <a:ext cx="1667880" cy="4849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CFC3249-A182-4576-9334-0F777DAFF91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673985" y="1930996"/>
                  <a:ext cx="17035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11E99C4-F54D-4DDF-9C61-401841D6F055}"/>
                    </a:ext>
                  </a:extLst>
                </p14:cNvPr>
                <p14:cNvContentPartPr/>
                <p14:nvPr/>
              </p14:nvContentPartPr>
              <p14:xfrm>
                <a:off x="11170145" y="2031436"/>
                <a:ext cx="6840" cy="86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11E99C4-F54D-4DDF-9C61-401841D6F05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152145" y="2013436"/>
                  <a:ext cx="42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92C11DC-8C74-4773-A467-20DD2324A2D2}"/>
                    </a:ext>
                  </a:extLst>
                </p14:cNvPr>
                <p14:cNvContentPartPr/>
                <p14:nvPr/>
              </p14:nvContentPartPr>
              <p14:xfrm>
                <a:off x="11439425" y="2037556"/>
                <a:ext cx="220680" cy="4118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92C11DC-8C74-4773-A467-20DD2324A2D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421785" y="2019556"/>
                  <a:ext cx="2563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E560A6C-F2CF-4CD9-BF91-2FA3090026CC}"/>
                    </a:ext>
                  </a:extLst>
                </p14:cNvPr>
                <p14:cNvContentPartPr/>
                <p14:nvPr/>
              </p14:nvContentPartPr>
              <p14:xfrm>
                <a:off x="8029505" y="2513836"/>
                <a:ext cx="127440" cy="2840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E560A6C-F2CF-4CD9-BF91-2FA3090026C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011865" y="2496196"/>
                  <a:ext cx="1630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24B1CC2-14D2-4A10-B7BA-C99456A7D92E}"/>
                    </a:ext>
                  </a:extLst>
                </p14:cNvPr>
                <p14:cNvContentPartPr/>
                <p14:nvPr/>
              </p14:nvContentPartPr>
              <p14:xfrm>
                <a:off x="8038505" y="2632996"/>
                <a:ext cx="150480" cy="241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24B1CC2-14D2-4A10-B7BA-C99456A7D92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20865" y="2615356"/>
                  <a:ext cx="186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5A80355-F85D-4F0B-B25C-D1BC72360679}"/>
                    </a:ext>
                  </a:extLst>
                </p14:cNvPr>
                <p14:cNvContentPartPr/>
                <p14:nvPr/>
              </p14:nvContentPartPr>
              <p14:xfrm>
                <a:off x="8054345" y="2544796"/>
                <a:ext cx="147600" cy="34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5A80355-F85D-4F0B-B25C-D1BC7236067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36345" y="2527156"/>
                  <a:ext cx="183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08362FD-E6C1-45EC-B048-90407B07A8BE}"/>
                    </a:ext>
                  </a:extLst>
                </p14:cNvPr>
                <p14:cNvContentPartPr/>
                <p14:nvPr/>
              </p14:nvContentPartPr>
              <p14:xfrm>
                <a:off x="8247305" y="2554876"/>
                <a:ext cx="170280" cy="2372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08362FD-E6C1-45EC-B048-90407B07A8B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29665" y="2536876"/>
                  <a:ext cx="205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C1E7B55-922B-408F-91A9-13D2A9A87D1F}"/>
                    </a:ext>
                  </a:extLst>
                </p14:cNvPr>
                <p14:cNvContentPartPr/>
                <p14:nvPr/>
              </p14:nvContentPartPr>
              <p14:xfrm>
                <a:off x="8583545" y="2575036"/>
                <a:ext cx="879840" cy="1526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C1E7B55-922B-408F-91A9-13D2A9A87D1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565545" y="2557036"/>
                  <a:ext cx="915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FACF62D-3E64-4F0A-9CC2-438061AA9073}"/>
                    </a:ext>
                  </a:extLst>
                </p14:cNvPr>
                <p14:cNvContentPartPr/>
                <p14:nvPr/>
              </p14:nvContentPartPr>
              <p14:xfrm>
                <a:off x="9619625" y="2617876"/>
                <a:ext cx="324000" cy="1332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FACF62D-3E64-4F0A-9CC2-438061AA907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601625" y="2600236"/>
                  <a:ext cx="359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50FD114-D8FC-4CCA-80BB-CA8BB8518FE1}"/>
                    </a:ext>
                  </a:extLst>
                </p14:cNvPr>
                <p14:cNvContentPartPr/>
                <p14:nvPr/>
              </p14:nvContentPartPr>
              <p14:xfrm>
                <a:off x="9752105" y="2508076"/>
                <a:ext cx="19440" cy="9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50FD114-D8FC-4CCA-80BB-CA8BB8518FE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34105" y="2490436"/>
                  <a:ext cx="55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62FC068-5D2C-4453-AFA6-A369B1847448}"/>
                    </a:ext>
                  </a:extLst>
                </p14:cNvPr>
                <p14:cNvContentPartPr/>
                <p14:nvPr/>
              </p14:nvContentPartPr>
              <p14:xfrm>
                <a:off x="10118945" y="2421316"/>
                <a:ext cx="450000" cy="3348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62FC068-5D2C-4453-AFA6-A369B184744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01305" y="2403676"/>
                  <a:ext cx="4856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8590084-440E-4D5A-8991-1C401CD04949}"/>
                    </a:ext>
                  </a:extLst>
                </p14:cNvPr>
                <p14:cNvContentPartPr/>
                <p14:nvPr/>
              </p14:nvContentPartPr>
              <p14:xfrm>
                <a:off x="10152785" y="2610676"/>
                <a:ext cx="209160" cy="172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8590084-440E-4D5A-8991-1C401CD0494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135145" y="2593036"/>
                  <a:ext cx="244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DD4EAD8-4387-4FCD-9785-7C45C3F17435}"/>
                    </a:ext>
                  </a:extLst>
                </p14:cNvPr>
                <p14:cNvContentPartPr/>
                <p14:nvPr/>
              </p14:nvContentPartPr>
              <p14:xfrm>
                <a:off x="10685945" y="2441476"/>
                <a:ext cx="1384920" cy="4143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DD4EAD8-4387-4FCD-9785-7C45C3F1743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68305" y="2423836"/>
                  <a:ext cx="14205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FF1A063-BFD1-4D8F-A518-A8CE09E9994E}"/>
                    </a:ext>
                  </a:extLst>
                </p14:cNvPr>
                <p14:cNvContentPartPr/>
                <p14:nvPr/>
              </p14:nvContentPartPr>
              <p14:xfrm>
                <a:off x="11534825" y="2566036"/>
                <a:ext cx="240840" cy="144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FF1A063-BFD1-4D8F-A518-A8CE09E9994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517185" y="2548036"/>
                  <a:ext cx="27648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83B2C165-E2EA-4A8D-9433-B9E22D2AEFB3}"/>
                  </a:ext>
                </a:extLst>
              </p14:cNvPr>
              <p14:cNvContentPartPr/>
              <p14:nvPr/>
            </p14:nvContentPartPr>
            <p14:xfrm>
              <a:off x="8007905" y="2978596"/>
              <a:ext cx="571680" cy="155700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83B2C165-E2EA-4A8D-9433-B9E22D2AEFB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989905" y="2960596"/>
                <a:ext cx="607320" cy="159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196D3C2-DA78-4B0A-B583-D0AD675F9896}"/>
              </a:ext>
            </a:extLst>
          </p:cNvPr>
          <p:cNvGrpSpPr/>
          <p:nvPr/>
        </p:nvGrpSpPr>
        <p:grpSpPr>
          <a:xfrm>
            <a:off x="690545" y="6106276"/>
            <a:ext cx="1501560" cy="685080"/>
            <a:chOff x="690545" y="6106276"/>
            <a:chExt cx="1501560" cy="68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121CD9D-8A86-48A3-A204-2F3F48FEF313}"/>
                    </a:ext>
                  </a:extLst>
                </p14:cNvPr>
                <p14:cNvContentPartPr/>
                <p14:nvPr/>
              </p14:nvContentPartPr>
              <p14:xfrm>
                <a:off x="690545" y="6306796"/>
                <a:ext cx="186480" cy="1314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121CD9D-8A86-48A3-A204-2F3F48FEF31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2905" y="6288796"/>
                  <a:ext cx="222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0C6F388-FC90-4CC8-9B03-3DD5FDF61742}"/>
                    </a:ext>
                  </a:extLst>
                </p14:cNvPr>
                <p14:cNvContentPartPr/>
                <p14:nvPr/>
              </p14:nvContentPartPr>
              <p14:xfrm>
                <a:off x="932825" y="6473836"/>
                <a:ext cx="69480" cy="1695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0C6F388-FC90-4CC8-9B03-3DD5FDF6174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14825" y="6455836"/>
                  <a:ext cx="105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E75DBF0-F701-4292-B2D4-6895F128DB29}"/>
                    </a:ext>
                  </a:extLst>
                </p14:cNvPr>
                <p14:cNvContentPartPr/>
                <p14:nvPr/>
              </p14:nvContentPartPr>
              <p14:xfrm>
                <a:off x="920945" y="6476356"/>
                <a:ext cx="104400" cy="342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E75DBF0-F701-4292-B2D4-6895F128DB2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03305" y="6458716"/>
                  <a:ext cx="140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1BD2620-C32F-4042-ABD4-D8DAE111F46A}"/>
                    </a:ext>
                  </a:extLst>
                </p14:cNvPr>
                <p14:cNvContentPartPr/>
                <p14:nvPr/>
              </p14:nvContentPartPr>
              <p14:xfrm>
                <a:off x="1219025" y="6371596"/>
                <a:ext cx="112320" cy="151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1BD2620-C32F-4042-ABD4-D8DAE111F46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01385" y="6353596"/>
                  <a:ext cx="147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AD70D24-6878-47AD-9D0B-5BDEB1352567}"/>
                    </a:ext>
                  </a:extLst>
                </p14:cNvPr>
                <p14:cNvContentPartPr/>
                <p14:nvPr/>
              </p14:nvContentPartPr>
              <p14:xfrm>
                <a:off x="1227305" y="6431716"/>
                <a:ext cx="83880" cy="23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AD70D24-6878-47AD-9D0B-5BDEB135256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209665" y="6413716"/>
                  <a:ext cx="119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40B9C3A-F5B5-420C-9960-9A1BE1BE7E2F}"/>
                    </a:ext>
                  </a:extLst>
                </p14:cNvPr>
                <p14:cNvContentPartPr/>
                <p14:nvPr/>
              </p14:nvContentPartPr>
              <p14:xfrm>
                <a:off x="1743905" y="6106276"/>
                <a:ext cx="11520" cy="144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40B9C3A-F5B5-420C-9960-9A1BE1BE7E2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725905" y="6088276"/>
                  <a:ext cx="47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994C17E-4BDA-4572-A09E-409A8B4D8E8A}"/>
                    </a:ext>
                  </a:extLst>
                </p14:cNvPr>
                <p14:cNvContentPartPr/>
                <p14:nvPr/>
              </p14:nvContentPartPr>
              <p14:xfrm>
                <a:off x="1510985" y="6358636"/>
                <a:ext cx="628560" cy="417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994C17E-4BDA-4572-A09E-409A8B4D8E8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493345" y="6340636"/>
                  <a:ext cx="664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6C98BDB-2AAB-4BB1-8576-810B0DD5ADDB}"/>
                    </a:ext>
                  </a:extLst>
                </p14:cNvPr>
                <p14:cNvContentPartPr/>
                <p14:nvPr/>
              </p14:nvContentPartPr>
              <p14:xfrm>
                <a:off x="1482545" y="6459436"/>
                <a:ext cx="709560" cy="3319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6C98BDB-2AAB-4BB1-8576-810B0DD5ADD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464545" y="6441796"/>
                  <a:ext cx="7452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420A9E1-6ACB-4FF1-95C8-B940875ED884}"/>
                    </a:ext>
                  </a:extLst>
                </p14:cNvPr>
                <p14:cNvContentPartPr/>
                <p14:nvPr/>
              </p14:nvContentPartPr>
              <p14:xfrm>
                <a:off x="1760825" y="6576076"/>
                <a:ext cx="176040" cy="1386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420A9E1-6ACB-4FF1-95C8-B940875ED88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742825" y="6558436"/>
                  <a:ext cx="211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7BC0141-DF49-4A28-B827-FE041014EC7A}"/>
                    </a:ext>
                  </a:extLst>
                </p14:cNvPr>
                <p14:cNvContentPartPr/>
                <p14:nvPr/>
              </p14:nvContentPartPr>
              <p14:xfrm>
                <a:off x="1981865" y="6592996"/>
                <a:ext cx="207360" cy="1252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7BC0141-DF49-4A28-B827-FE041014EC7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964225" y="6575356"/>
                  <a:ext cx="24300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E03A82ED-4954-4834-B845-B768BCB02D2B}"/>
              </a:ext>
            </a:extLst>
          </p:cNvPr>
          <p:cNvGrpSpPr/>
          <p:nvPr/>
        </p:nvGrpSpPr>
        <p:grpSpPr>
          <a:xfrm>
            <a:off x="2697545" y="6132556"/>
            <a:ext cx="1704600" cy="705524"/>
            <a:chOff x="2697545" y="6132556"/>
            <a:chExt cx="1704600" cy="70552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8626465-34EA-49DA-8FEF-E67C7DA79461}"/>
                    </a:ext>
                  </a:extLst>
                </p14:cNvPr>
                <p14:cNvContentPartPr/>
                <p14:nvPr/>
              </p14:nvContentPartPr>
              <p14:xfrm>
                <a:off x="2697545" y="6500476"/>
                <a:ext cx="48960" cy="1242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8626465-34EA-49DA-8FEF-E67C7DA7946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679545" y="6482476"/>
                  <a:ext cx="84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079DCC6-68F5-459B-AC24-4659BA625A2B}"/>
                    </a:ext>
                  </a:extLst>
                </p14:cNvPr>
                <p14:cNvContentPartPr/>
                <p14:nvPr/>
              </p14:nvContentPartPr>
              <p14:xfrm>
                <a:off x="3019745" y="6222556"/>
                <a:ext cx="223200" cy="3150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079DCC6-68F5-459B-AC24-4659BA625A2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001745" y="6204556"/>
                  <a:ext cx="2588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EC4BCDE-C9EB-4CBC-932F-F269ACEB906B}"/>
                    </a:ext>
                  </a:extLst>
                </p14:cNvPr>
                <p14:cNvContentPartPr/>
                <p14:nvPr/>
              </p14:nvContentPartPr>
              <p14:xfrm>
                <a:off x="3414305" y="6347476"/>
                <a:ext cx="129960" cy="133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EC4BCDE-C9EB-4CBC-932F-F269ACEB906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396665" y="6329476"/>
                  <a:ext cx="165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44D1E24-0B8D-45AC-A503-114F489C329A}"/>
                    </a:ext>
                  </a:extLst>
                </p14:cNvPr>
                <p14:cNvContentPartPr/>
                <p14:nvPr/>
              </p14:nvContentPartPr>
              <p14:xfrm>
                <a:off x="3398465" y="6431716"/>
                <a:ext cx="129600" cy="165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44D1E24-0B8D-45AC-A503-114F489C329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380825" y="6413716"/>
                  <a:ext cx="165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8FA7BF6-63DA-4D44-8F0D-E3A019A9118D}"/>
                    </a:ext>
                  </a:extLst>
                </p14:cNvPr>
                <p14:cNvContentPartPr/>
                <p14:nvPr/>
              </p14:nvContentPartPr>
              <p14:xfrm>
                <a:off x="3893105" y="6132556"/>
                <a:ext cx="103680" cy="2181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8FA7BF6-63DA-4D44-8F0D-E3A019A9118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75105" y="6114916"/>
                  <a:ext cx="139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6DB781D-B28E-4800-839B-D0E241746D13}"/>
                    </a:ext>
                  </a:extLst>
                </p14:cNvPr>
                <p14:cNvContentPartPr/>
                <p14:nvPr/>
              </p14:nvContentPartPr>
              <p14:xfrm>
                <a:off x="3828305" y="6150916"/>
                <a:ext cx="195840" cy="860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6DB781D-B28E-4800-839B-D0E241746D1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810665" y="6133276"/>
                  <a:ext cx="231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8447584-7DE4-454F-889C-B72503080F32}"/>
                    </a:ext>
                  </a:extLst>
                </p14:cNvPr>
                <p14:cNvContentPartPr/>
                <p14:nvPr/>
              </p14:nvContentPartPr>
              <p14:xfrm>
                <a:off x="3687545" y="6420556"/>
                <a:ext cx="559800" cy="464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8447584-7DE4-454F-889C-B72503080F3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669545" y="6402556"/>
                  <a:ext cx="595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A8983A3-FE8C-49B8-B02D-23DC5501D5BE}"/>
                    </a:ext>
                  </a:extLst>
                </p14:cNvPr>
                <p14:cNvContentPartPr/>
                <p14:nvPr/>
              </p14:nvContentPartPr>
              <p14:xfrm>
                <a:off x="3746225" y="6582556"/>
                <a:ext cx="150480" cy="1893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A8983A3-FE8C-49B8-B02D-23DC5501D5B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728225" y="6564916"/>
                  <a:ext cx="186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95D251E-054C-4075-A15D-A78F2C57C1FC}"/>
                    </a:ext>
                  </a:extLst>
                </p14:cNvPr>
                <p14:cNvContentPartPr/>
                <p14:nvPr/>
              </p14:nvContentPartPr>
              <p14:xfrm>
                <a:off x="3968345" y="6676876"/>
                <a:ext cx="117720" cy="1375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95D251E-054C-4075-A15D-A78F2C57C1F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950705" y="6658876"/>
                  <a:ext cx="153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08E4C46-7F69-4799-8129-AE1897EAC442}"/>
                    </a:ext>
                  </a:extLst>
                </p14:cNvPr>
                <p14:cNvContentPartPr/>
                <p14:nvPr/>
              </p14:nvContentPartPr>
              <p14:xfrm>
                <a:off x="4159145" y="6524236"/>
                <a:ext cx="133560" cy="3038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08E4C46-7F69-4799-8129-AE1897EAC44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141145" y="6506596"/>
                  <a:ext cx="1692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CF0D581-C57C-4413-8F7F-2AF89C6DCA5B}"/>
                    </a:ext>
                  </a:extLst>
                </p14:cNvPr>
                <p14:cNvContentPartPr/>
                <p14:nvPr/>
              </p14:nvContentPartPr>
              <p14:xfrm>
                <a:off x="4090385" y="6559440"/>
                <a:ext cx="168840" cy="313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CF0D581-C57C-4413-8F7F-2AF89C6DCA5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072745" y="6541440"/>
                  <a:ext cx="204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2FCA279-D203-4BDD-89B4-D1D9FB729B40}"/>
                    </a:ext>
                  </a:extLst>
                </p14:cNvPr>
                <p14:cNvContentPartPr/>
                <p14:nvPr/>
              </p14:nvContentPartPr>
              <p14:xfrm>
                <a:off x="4382345" y="6747360"/>
                <a:ext cx="19800" cy="907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2FCA279-D203-4BDD-89B4-D1D9FB729B4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364345" y="6729360"/>
                  <a:ext cx="5544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24C9EFE-CDB6-455A-B352-38E8C293BE45}"/>
              </a:ext>
            </a:extLst>
          </p:cNvPr>
          <p:cNvGrpSpPr/>
          <p:nvPr/>
        </p:nvGrpSpPr>
        <p:grpSpPr>
          <a:xfrm>
            <a:off x="4631825" y="6035062"/>
            <a:ext cx="7100640" cy="816120"/>
            <a:chOff x="4631825" y="6035062"/>
            <a:chExt cx="7100640" cy="81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9C1BBBB-9A06-4F61-824F-9D463E1D4E16}"/>
                    </a:ext>
                  </a:extLst>
                </p14:cNvPr>
                <p14:cNvContentPartPr/>
                <p14:nvPr/>
              </p14:nvContentPartPr>
              <p14:xfrm>
                <a:off x="9593705" y="6240622"/>
                <a:ext cx="286920" cy="1310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9C1BBBB-9A06-4F61-824F-9D463E1D4E1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575705" y="6222622"/>
                  <a:ext cx="322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42EF938-FEFD-46DD-8EBF-34E35F7E42F3}"/>
                    </a:ext>
                  </a:extLst>
                </p14:cNvPr>
                <p14:cNvContentPartPr/>
                <p14:nvPr/>
              </p14:nvContentPartPr>
              <p14:xfrm>
                <a:off x="9685505" y="6115702"/>
                <a:ext cx="11520" cy="104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42EF938-FEFD-46DD-8EBF-34E35F7E42F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667505" y="6097702"/>
                  <a:ext cx="47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0151DB6-F814-44B7-88B4-D9C3F03BBBF8}"/>
                    </a:ext>
                  </a:extLst>
                </p14:cNvPr>
                <p14:cNvContentPartPr/>
                <p14:nvPr/>
              </p14:nvContentPartPr>
              <p14:xfrm>
                <a:off x="10156385" y="6136582"/>
                <a:ext cx="107640" cy="2491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0151DB6-F814-44B7-88B4-D9C3F03BBBF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138385" y="6118942"/>
                  <a:ext cx="1432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70D6061-D86C-4279-A4AA-9C973D9CB777}"/>
                    </a:ext>
                  </a:extLst>
                </p14:cNvPr>
                <p14:cNvContentPartPr/>
                <p14:nvPr/>
              </p14:nvContentPartPr>
              <p14:xfrm>
                <a:off x="10158185" y="6157462"/>
                <a:ext cx="184680" cy="133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70D6061-D86C-4279-A4AA-9C973D9CB77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140185" y="6139822"/>
                  <a:ext cx="220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7939CAA-AC3D-4D59-8F58-143D864B7AF7}"/>
                    </a:ext>
                  </a:extLst>
                </p14:cNvPr>
                <p14:cNvContentPartPr/>
                <p14:nvPr/>
              </p14:nvContentPartPr>
              <p14:xfrm>
                <a:off x="10388225" y="6184462"/>
                <a:ext cx="239040" cy="1728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7939CAA-AC3D-4D59-8F58-143D864B7AF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70585" y="6166462"/>
                  <a:ext cx="274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1840158-9FB6-44D1-8853-F6FF5403623A}"/>
                    </a:ext>
                  </a:extLst>
                </p14:cNvPr>
                <p14:cNvContentPartPr/>
                <p14:nvPr/>
              </p14:nvContentPartPr>
              <p14:xfrm>
                <a:off x="10690625" y="6174382"/>
                <a:ext cx="190440" cy="1807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1840158-9FB6-44D1-8853-F6FF5403623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672625" y="6156742"/>
                  <a:ext cx="226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C1B2899-5118-4623-9A2D-956401575F8A}"/>
                    </a:ext>
                  </a:extLst>
                </p14:cNvPr>
                <p14:cNvContentPartPr/>
                <p14:nvPr/>
              </p14:nvContentPartPr>
              <p14:xfrm>
                <a:off x="10962425" y="6097342"/>
                <a:ext cx="767160" cy="3319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C1B2899-5118-4623-9A2D-956401575F8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944785" y="6079702"/>
                  <a:ext cx="802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9B47F8F-D43C-4D87-9DB4-C59380970EC0}"/>
                    </a:ext>
                  </a:extLst>
                </p14:cNvPr>
                <p14:cNvContentPartPr/>
                <p14:nvPr/>
              </p14:nvContentPartPr>
              <p14:xfrm>
                <a:off x="11580905" y="6298222"/>
                <a:ext cx="151560" cy="154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9B47F8F-D43C-4D87-9DB4-C59380970EC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563265" y="6280582"/>
                  <a:ext cx="187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C4857D1-8FD3-429F-BA2A-CEFED4CC1128}"/>
                    </a:ext>
                  </a:extLst>
                </p14:cNvPr>
                <p14:cNvContentPartPr/>
                <p14:nvPr/>
              </p14:nvContentPartPr>
              <p14:xfrm>
                <a:off x="11270945" y="6216502"/>
                <a:ext cx="273600" cy="442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C4857D1-8FD3-429F-BA2A-CEFED4CC112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253305" y="6198862"/>
                  <a:ext cx="309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74CAE44-39BA-411F-B4F3-81B88899DF82}"/>
                    </a:ext>
                  </a:extLst>
                </p14:cNvPr>
                <p14:cNvContentPartPr/>
                <p14:nvPr/>
              </p14:nvContentPartPr>
              <p14:xfrm>
                <a:off x="4631825" y="6035062"/>
                <a:ext cx="1419840" cy="5000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74CAE44-39BA-411F-B4F3-81B88899DF8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613825" y="6017422"/>
                  <a:ext cx="145548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423670A-BFFB-48E5-9BDA-5695014CC1BF}"/>
                    </a:ext>
                  </a:extLst>
                </p14:cNvPr>
                <p14:cNvContentPartPr/>
                <p14:nvPr/>
              </p14:nvContentPartPr>
              <p14:xfrm>
                <a:off x="5879945" y="6181582"/>
                <a:ext cx="202320" cy="172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423670A-BFFB-48E5-9BDA-5695014CC1B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861945" y="6163582"/>
                  <a:ext cx="237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4DF926D-B9A2-4A38-9A8E-D368B1361DFC}"/>
                    </a:ext>
                  </a:extLst>
                </p14:cNvPr>
                <p14:cNvContentPartPr/>
                <p14:nvPr/>
              </p14:nvContentPartPr>
              <p14:xfrm>
                <a:off x="6255785" y="6101662"/>
                <a:ext cx="1420200" cy="3128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4DF926D-B9A2-4A38-9A8E-D368B1361DF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237785" y="6083662"/>
                  <a:ext cx="14558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DC12594-604B-48FB-915E-8066745C5058}"/>
                    </a:ext>
                  </a:extLst>
                </p14:cNvPr>
                <p14:cNvContentPartPr/>
                <p14:nvPr/>
              </p14:nvContentPartPr>
              <p14:xfrm>
                <a:off x="6332825" y="6122542"/>
                <a:ext cx="19440" cy="118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DC12594-604B-48FB-915E-8066745C505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314825" y="6104902"/>
                  <a:ext cx="55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DB938CF-AE03-4DA4-B3D7-0519A8F4A4ED}"/>
                    </a:ext>
                  </a:extLst>
                </p14:cNvPr>
                <p14:cNvContentPartPr/>
                <p14:nvPr/>
              </p14:nvContentPartPr>
              <p14:xfrm>
                <a:off x="7921865" y="6176542"/>
                <a:ext cx="226080" cy="3376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DB938CF-AE03-4DA4-B3D7-0519A8F4A4E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904225" y="6158902"/>
                  <a:ext cx="2617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B9AEA5F-0A55-46A8-B2B2-0C2E73FCF63D}"/>
                    </a:ext>
                  </a:extLst>
                </p14:cNvPr>
                <p14:cNvContentPartPr/>
                <p14:nvPr/>
              </p14:nvContentPartPr>
              <p14:xfrm>
                <a:off x="8262065" y="6085462"/>
                <a:ext cx="1111680" cy="4273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B9AEA5F-0A55-46A8-B2B2-0C2E73FCF63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244065" y="6067462"/>
                  <a:ext cx="11473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65F85A7-3914-4A19-A792-2DF0FA74BEC5}"/>
                    </a:ext>
                  </a:extLst>
                </p14:cNvPr>
                <p14:cNvContentPartPr/>
                <p14:nvPr/>
              </p14:nvContentPartPr>
              <p14:xfrm>
                <a:off x="4981745" y="6595942"/>
                <a:ext cx="31320" cy="1382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65F85A7-3914-4A19-A792-2DF0FA74BEC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963745" y="6577942"/>
                  <a:ext cx="66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670748D-FBA9-42B6-A11E-3AEBF84D6AB0}"/>
                    </a:ext>
                  </a:extLst>
                </p14:cNvPr>
                <p14:cNvContentPartPr/>
                <p14:nvPr/>
              </p14:nvContentPartPr>
              <p14:xfrm>
                <a:off x="4977785" y="6559222"/>
                <a:ext cx="146160" cy="687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670748D-FBA9-42B6-A11E-3AEBF84D6AB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959785" y="6541222"/>
                  <a:ext cx="181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E0475B9-0A8D-4919-8C24-3EE40222A561}"/>
                    </a:ext>
                  </a:extLst>
                </p14:cNvPr>
                <p14:cNvContentPartPr/>
                <p14:nvPr/>
              </p14:nvContentPartPr>
              <p14:xfrm>
                <a:off x="5001905" y="6630862"/>
                <a:ext cx="95040" cy="273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E0475B9-0A8D-4919-8C24-3EE40222A56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984265" y="6613222"/>
                  <a:ext cx="130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1839125-BFEF-4829-8731-1786AA4198B6}"/>
                    </a:ext>
                  </a:extLst>
                </p14:cNvPr>
                <p14:cNvContentPartPr/>
                <p14:nvPr/>
              </p14:nvContentPartPr>
              <p14:xfrm>
                <a:off x="5133665" y="6638782"/>
                <a:ext cx="250560" cy="828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1839125-BFEF-4829-8731-1786AA4198B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115665" y="6621142"/>
                  <a:ext cx="286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6A5AA8E-E7CD-48AB-AEF2-41AEFDC8A779}"/>
                    </a:ext>
                  </a:extLst>
                </p14:cNvPr>
                <p14:cNvContentPartPr/>
                <p14:nvPr/>
              </p14:nvContentPartPr>
              <p14:xfrm>
                <a:off x="5449745" y="6647782"/>
                <a:ext cx="82800" cy="417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6A5AA8E-E7CD-48AB-AEF2-41AEFDC8A77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431745" y="6629782"/>
                  <a:ext cx="118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9EBED58-01E3-4472-9E25-5D162330F4AE}"/>
                    </a:ext>
                  </a:extLst>
                </p14:cNvPr>
                <p14:cNvContentPartPr/>
                <p14:nvPr/>
              </p14:nvContentPartPr>
              <p14:xfrm>
                <a:off x="5590505" y="6482182"/>
                <a:ext cx="41400" cy="2059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9EBED58-01E3-4472-9E25-5D162330F4A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572865" y="6464182"/>
                  <a:ext cx="770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DF22A15-35A1-4336-927B-5B3547B95BD1}"/>
                    </a:ext>
                  </a:extLst>
                </p14:cNvPr>
                <p14:cNvContentPartPr/>
                <p14:nvPr/>
              </p14:nvContentPartPr>
              <p14:xfrm>
                <a:off x="5544425" y="6616822"/>
                <a:ext cx="182160" cy="529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DF22A15-35A1-4336-927B-5B3547B95BD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526425" y="6598822"/>
                  <a:ext cx="217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ACD6DA6-17FF-454A-9D18-C48931DB9291}"/>
                    </a:ext>
                  </a:extLst>
                </p14:cNvPr>
                <p14:cNvContentPartPr/>
                <p14:nvPr/>
              </p14:nvContentPartPr>
              <p14:xfrm>
                <a:off x="5759705" y="6651382"/>
                <a:ext cx="46800" cy="219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ACD6DA6-17FF-454A-9D18-C48931DB929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42065" y="6633742"/>
                  <a:ext cx="82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2B4B6E6-8C43-400C-AF98-910460F18A0A}"/>
                    </a:ext>
                  </a:extLst>
                </p14:cNvPr>
                <p14:cNvContentPartPr/>
                <p14:nvPr/>
              </p14:nvContentPartPr>
              <p14:xfrm>
                <a:off x="5840705" y="6644902"/>
                <a:ext cx="93240" cy="313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2B4B6E6-8C43-400C-AF98-910460F18A0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822705" y="6626902"/>
                  <a:ext cx="128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B084F5D-3141-4744-8A08-0B568CB4A392}"/>
                    </a:ext>
                  </a:extLst>
                </p14:cNvPr>
                <p14:cNvContentPartPr/>
                <p14:nvPr/>
              </p14:nvContentPartPr>
              <p14:xfrm>
                <a:off x="6064625" y="6499462"/>
                <a:ext cx="218160" cy="2919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B084F5D-3141-4744-8A08-0B568CB4A39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046985" y="6481462"/>
                  <a:ext cx="2538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AA2C084-44D3-4E66-891D-28E309058835}"/>
                    </a:ext>
                  </a:extLst>
                </p14:cNvPr>
                <p14:cNvContentPartPr/>
                <p14:nvPr/>
              </p14:nvContentPartPr>
              <p14:xfrm>
                <a:off x="6423905" y="6527182"/>
                <a:ext cx="102240" cy="1879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AA2C084-44D3-4E66-891D-28E30905883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406265" y="6509542"/>
                  <a:ext cx="137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DAD81B7-229D-47A8-BFED-794219A8CD7D}"/>
                    </a:ext>
                  </a:extLst>
                </p14:cNvPr>
                <p14:cNvContentPartPr/>
                <p14:nvPr/>
              </p14:nvContentPartPr>
              <p14:xfrm>
                <a:off x="6383585" y="6593422"/>
                <a:ext cx="183240" cy="334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DAD81B7-229D-47A8-BFED-794219A8CD7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65945" y="6575782"/>
                  <a:ext cx="218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1F627A6-0540-402D-8C27-3B18F13A982D}"/>
                    </a:ext>
                  </a:extLst>
                </p14:cNvPr>
                <p14:cNvContentPartPr/>
                <p14:nvPr/>
              </p14:nvContentPartPr>
              <p14:xfrm>
                <a:off x="6584465" y="6468502"/>
                <a:ext cx="232560" cy="2512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1F627A6-0540-402D-8C27-3B18F13A982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566465" y="6450502"/>
                  <a:ext cx="268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EEFB374-B3AE-4B02-A1D7-F00F4F6F9E0E}"/>
                    </a:ext>
                  </a:extLst>
                </p14:cNvPr>
                <p14:cNvContentPartPr/>
                <p14:nvPr/>
              </p14:nvContentPartPr>
              <p14:xfrm>
                <a:off x="6707945" y="6496222"/>
                <a:ext cx="339840" cy="2023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EEFB374-B3AE-4B02-A1D7-F00F4F6F9E0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690305" y="6478222"/>
                  <a:ext cx="375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DF2697A-6192-4A15-A46F-B4562E87083F}"/>
                    </a:ext>
                  </a:extLst>
                </p14:cNvPr>
                <p14:cNvContentPartPr/>
                <p14:nvPr/>
              </p14:nvContentPartPr>
              <p14:xfrm>
                <a:off x="7185665" y="6599902"/>
                <a:ext cx="889560" cy="1576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DF2697A-6192-4A15-A46F-B4562E87083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168025" y="6581902"/>
                  <a:ext cx="925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C7F4633-7149-42D6-9DC2-7E94ABD8AAD9}"/>
                    </a:ext>
                  </a:extLst>
                </p14:cNvPr>
                <p14:cNvContentPartPr/>
                <p14:nvPr/>
              </p14:nvContentPartPr>
              <p14:xfrm>
                <a:off x="7922945" y="6657862"/>
                <a:ext cx="155520" cy="104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C7F4633-7149-42D6-9DC2-7E94ABD8AAD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905305" y="6639862"/>
                  <a:ext cx="191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0879FC2-D8D2-4048-8248-3342916B9DC0}"/>
                    </a:ext>
                  </a:extLst>
                </p14:cNvPr>
                <p14:cNvContentPartPr/>
                <p14:nvPr/>
              </p14:nvContentPartPr>
              <p14:xfrm>
                <a:off x="8144705" y="6680182"/>
                <a:ext cx="321840" cy="1040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0879FC2-D8D2-4048-8248-3342916B9DC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127065" y="6662542"/>
                  <a:ext cx="357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D51A1E6-3D34-4969-B407-3F33CF296B1F}"/>
                    </a:ext>
                  </a:extLst>
                </p14:cNvPr>
                <p14:cNvContentPartPr/>
                <p14:nvPr/>
              </p14:nvContentPartPr>
              <p14:xfrm>
                <a:off x="8254865" y="6586942"/>
                <a:ext cx="16200" cy="90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D51A1E6-3D34-4969-B407-3F33CF296B1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237225" y="6569302"/>
                  <a:ext cx="51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BC5018B-C5C2-4263-8DB7-6A1E550ED8DF}"/>
                    </a:ext>
                  </a:extLst>
                </p14:cNvPr>
                <p14:cNvContentPartPr/>
                <p14:nvPr/>
              </p14:nvContentPartPr>
              <p14:xfrm>
                <a:off x="8622065" y="6517102"/>
                <a:ext cx="725400" cy="3340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BC5018B-C5C2-4263-8DB7-6A1E550ED8D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604065" y="6499102"/>
                  <a:ext cx="7610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700DC75-1ACB-48A9-9E1A-D3E837AB7BAF}"/>
                    </a:ext>
                  </a:extLst>
                </p14:cNvPr>
                <p14:cNvContentPartPr/>
                <p14:nvPr/>
              </p14:nvContentPartPr>
              <p14:xfrm>
                <a:off x="9202025" y="6607102"/>
                <a:ext cx="65160" cy="241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700DC75-1ACB-48A9-9E1A-D3E837AB7BA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184385" y="6589102"/>
                  <a:ext cx="100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D3F7A0C-726A-4E62-8BAF-BFCE09FD34C6}"/>
                    </a:ext>
                  </a:extLst>
                </p14:cNvPr>
                <p14:cNvContentPartPr/>
                <p14:nvPr/>
              </p14:nvContentPartPr>
              <p14:xfrm>
                <a:off x="9361505" y="6657862"/>
                <a:ext cx="326160" cy="1123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D3F7A0C-726A-4E62-8BAF-BFCE09FD34C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343865" y="6639862"/>
                  <a:ext cx="361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4DE4817-A59B-4737-A0AB-5354FA691FEE}"/>
                    </a:ext>
                  </a:extLst>
                </p14:cNvPr>
                <p14:cNvContentPartPr/>
                <p14:nvPr/>
              </p14:nvContentPartPr>
              <p14:xfrm>
                <a:off x="8774345" y="6603862"/>
                <a:ext cx="25560" cy="61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4DE4817-A59B-4737-A0AB-5354FA691FE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756705" y="6586222"/>
                  <a:ext cx="6120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6715EBBF-6B68-4DB9-A6CE-0CD54007814C}"/>
                  </a:ext>
                </a:extLst>
              </p14:cNvPr>
              <p14:cNvContentPartPr/>
              <p14:nvPr/>
            </p14:nvContentPartPr>
            <p14:xfrm>
              <a:off x="9873425" y="6550222"/>
              <a:ext cx="404640" cy="19980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6715EBBF-6B68-4DB9-A6CE-0CD54007814C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9855425" y="6532582"/>
                <a:ext cx="440280" cy="23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E97123E6-A18A-489D-946F-6632CEC86B42}"/>
              </a:ext>
            </a:extLst>
          </p:cNvPr>
          <p:cNvGrpSpPr/>
          <p:nvPr/>
        </p:nvGrpSpPr>
        <p:grpSpPr>
          <a:xfrm>
            <a:off x="10400825" y="6542302"/>
            <a:ext cx="1178280" cy="317160"/>
            <a:chOff x="10400825" y="6542302"/>
            <a:chExt cx="117828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F44F478-D35C-4CD9-BE84-7396772CC461}"/>
                    </a:ext>
                  </a:extLst>
                </p14:cNvPr>
                <p14:cNvContentPartPr/>
                <p14:nvPr/>
              </p14:nvContentPartPr>
              <p14:xfrm>
                <a:off x="10400825" y="6542302"/>
                <a:ext cx="567720" cy="3171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F44F478-D35C-4CD9-BE84-7396772CC46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383185" y="6524662"/>
                  <a:ext cx="6033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5E7A46E-8BFB-46AC-B2F6-18B39EF0DC12}"/>
                    </a:ext>
                  </a:extLst>
                </p14:cNvPr>
                <p14:cNvContentPartPr/>
                <p14:nvPr/>
              </p14:nvContentPartPr>
              <p14:xfrm>
                <a:off x="10967105" y="6597742"/>
                <a:ext cx="279360" cy="1922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5E7A46E-8BFB-46AC-B2F6-18B39EF0DC1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949105" y="6580102"/>
                  <a:ext cx="315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CEBE94E-46D3-4E45-872C-A394D57A8600}"/>
                    </a:ext>
                  </a:extLst>
                </p14:cNvPr>
                <p14:cNvContentPartPr/>
                <p14:nvPr/>
              </p14:nvContentPartPr>
              <p14:xfrm>
                <a:off x="11375345" y="6579742"/>
                <a:ext cx="203760" cy="2242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CEBE94E-46D3-4E45-872C-A394D57A860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357705" y="6562102"/>
                  <a:ext cx="239400" cy="25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133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75CF06-7871-41C7-BEA4-174FD47A826E}"/>
              </a:ext>
            </a:extLst>
          </p:cNvPr>
          <p:cNvGrpSpPr/>
          <p:nvPr/>
        </p:nvGrpSpPr>
        <p:grpSpPr>
          <a:xfrm>
            <a:off x="7810985" y="552916"/>
            <a:ext cx="2059920" cy="1353600"/>
            <a:chOff x="7810985" y="552916"/>
            <a:chExt cx="2059920" cy="13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6B5C215-CDEB-41C2-B1E4-C06DE8A607BC}"/>
                    </a:ext>
                  </a:extLst>
                </p14:cNvPr>
                <p14:cNvContentPartPr/>
                <p14:nvPr/>
              </p14:nvContentPartPr>
              <p14:xfrm>
                <a:off x="7810985" y="641116"/>
                <a:ext cx="1083960" cy="1265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6B5C215-CDEB-41C2-B1E4-C06DE8A607B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92985" y="623116"/>
                  <a:ext cx="1119600" cy="13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B4C950A-E1D2-4CE0-89EF-62F63B85DD57}"/>
                    </a:ext>
                  </a:extLst>
                </p14:cNvPr>
                <p14:cNvContentPartPr/>
                <p14:nvPr/>
              </p14:nvContentPartPr>
              <p14:xfrm>
                <a:off x="8964425" y="666316"/>
                <a:ext cx="844560" cy="1214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B4C950A-E1D2-4CE0-89EF-62F63B85DD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46785" y="648676"/>
                  <a:ext cx="880200" cy="12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9A6EE85-42C6-4AC5-8815-4A9EF553EC2B}"/>
                    </a:ext>
                  </a:extLst>
                </p14:cNvPr>
                <p14:cNvContentPartPr/>
                <p14:nvPr/>
              </p14:nvContentPartPr>
              <p14:xfrm>
                <a:off x="8954705" y="552916"/>
                <a:ext cx="916200" cy="128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9A6EE85-42C6-4AC5-8815-4A9EF553EC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37065" y="535276"/>
                  <a:ext cx="9518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5F9DB7-2A8A-46F5-86E0-514FEF8DB46B}"/>
              </a:ext>
            </a:extLst>
          </p:cNvPr>
          <p:cNvGrpSpPr/>
          <p:nvPr/>
        </p:nvGrpSpPr>
        <p:grpSpPr>
          <a:xfrm>
            <a:off x="10648505" y="295876"/>
            <a:ext cx="332280" cy="717840"/>
            <a:chOff x="10648505" y="295876"/>
            <a:chExt cx="33228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6C81FAA-BAE2-4E72-A25F-9A5EBEAAD22D}"/>
                    </a:ext>
                  </a:extLst>
                </p14:cNvPr>
                <p14:cNvContentPartPr/>
                <p14:nvPr/>
              </p14:nvContentPartPr>
              <p14:xfrm>
                <a:off x="10648505" y="478756"/>
                <a:ext cx="188280" cy="534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6C81FAA-BAE2-4E72-A25F-9A5EBEAAD2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30865" y="460756"/>
                  <a:ext cx="22392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4B88EDF-BD18-4727-9A89-1256C1729D3E}"/>
                    </a:ext>
                  </a:extLst>
                </p14:cNvPr>
                <p14:cNvContentPartPr/>
                <p14:nvPr/>
              </p14:nvContentPartPr>
              <p14:xfrm>
                <a:off x="10820585" y="307396"/>
                <a:ext cx="83160" cy="10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4B88EDF-BD18-4727-9A89-1256C1729D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02585" y="289756"/>
                  <a:ext cx="118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8C5146-4B46-4D8F-A951-7D540C7C4400}"/>
                    </a:ext>
                  </a:extLst>
                </p14:cNvPr>
                <p14:cNvContentPartPr/>
                <p14:nvPr/>
              </p14:nvContentPartPr>
              <p14:xfrm>
                <a:off x="10851545" y="295876"/>
                <a:ext cx="129240" cy="102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8C5146-4B46-4D8F-A951-7D540C7C44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33545" y="277876"/>
                  <a:ext cx="1648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AD183C-202F-4EC6-A3FC-4770351609F5}"/>
              </a:ext>
            </a:extLst>
          </p:cNvPr>
          <p:cNvGrpSpPr/>
          <p:nvPr/>
        </p:nvGrpSpPr>
        <p:grpSpPr>
          <a:xfrm>
            <a:off x="10607465" y="886276"/>
            <a:ext cx="1316160" cy="562320"/>
            <a:chOff x="10607465" y="886276"/>
            <a:chExt cx="131616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1D25094-4DF2-4F16-AEE1-B378C4779DBA}"/>
                    </a:ext>
                  </a:extLst>
                </p14:cNvPr>
                <p14:cNvContentPartPr/>
                <p14:nvPr/>
              </p14:nvContentPartPr>
              <p14:xfrm>
                <a:off x="10688825" y="969076"/>
                <a:ext cx="110160" cy="86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1D25094-4DF2-4F16-AEE1-B378C4779D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71185" y="951436"/>
                  <a:ext cx="145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0DE90C4-F738-4EEB-87C1-C70BBD287377}"/>
                    </a:ext>
                  </a:extLst>
                </p14:cNvPr>
                <p14:cNvContentPartPr/>
                <p14:nvPr/>
              </p14:nvContentPartPr>
              <p14:xfrm>
                <a:off x="10607465" y="886276"/>
                <a:ext cx="293040" cy="268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0DE90C4-F738-4EEB-87C1-C70BBD28737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89465" y="868636"/>
                  <a:ext cx="328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9C5EB59-3AD4-42CB-ABFC-1BF5940CFEE1}"/>
                    </a:ext>
                  </a:extLst>
                </p14:cNvPr>
                <p14:cNvContentPartPr/>
                <p14:nvPr/>
              </p14:nvContentPartPr>
              <p14:xfrm>
                <a:off x="10664705" y="1217476"/>
                <a:ext cx="134640" cy="231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9C5EB59-3AD4-42CB-ABFC-1BF5940CFEE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46705" y="1199476"/>
                  <a:ext cx="170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90318E-A527-42BD-90B2-522079AF09B6}"/>
                    </a:ext>
                  </a:extLst>
                </p14:cNvPr>
                <p14:cNvContentPartPr/>
                <p14:nvPr/>
              </p14:nvContentPartPr>
              <p14:xfrm>
                <a:off x="10923905" y="935596"/>
                <a:ext cx="731880" cy="130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90318E-A527-42BD-90B2-522079AF09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05905" y="917596"/>
                  <a:ext cx="767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41EA09-ACC5-490A-B1A0-FF1C305FE148}"/>
                    </a:ext>
                  </a:extLst>
                </p14:cNvPr>
                <p14:cNvContentPartPr/>
                <p14:nvPr/>
              </p14:nvContentPartPr>
              <p14:xfrm>
                <a:off x="11813825" y="929116"/>
                <a:ext cx="70200" cy="182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41EA09-ACC5-490A-B1A0-FF1C305FE1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796185" y="911116"/>
                  <a:ext cx="105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A6BACD7-519D-4D5B-8154-F8B24E268A95}"/>
                    </a:ext>
                  </a:extLst>
                </p14:cNvPr>
                <p14:cNvContentPartPr/>
                <p14:nvPr/>
              </p14:nvContentPartPr>
              <p14:xfrm>
                <a:off x="11765225" y="997876"/>
                <a:ext cx="158400" cy="9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A6BACD7-519D-4D5B-8154-F8B24E268A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747585" y="979876"/>
                  <a:ext cx="19404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CA98E63-DBD1-4B26-A871-7DD5B898339B}"/>
                  </a:ext>
                </a:extLst>
              </p14:cNvPr>
              <p14:cNvContentPartPr/>
              <p14:nvPr/>
            </p14:nvContentPartPr>
            <p14:xfrm>
              <a:off x="8905745" y="693316"/>
              <a:ext cx="52200" cy="117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CA98E63-DBD1-4B26-A871-7DD5B898339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852105" y="585316"/>
                <a:ext cx="159840" cy="13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26F6C7D-B90B-4736-8515-5B805FEA0F0C}"/>
                  </a:ext>
                </a:extLst>
              </p14:cNvPr>
              <p14:cNvContentPartPr/>
              <p14:nvPr/>
            </p14:nvContentPartPr>
            <p14:xfrm>
              <a:off x="8866145" y="699076"/>
              <a:ext cx="11520" cy="16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26F6C7D-B90B-4736-8515-5B805FEA0F0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12145" y="591436"/>
                <a:ext cx="1191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C50978-8EDD-42A4-AAAE-FBD51FFD5064}"/>
                  </a:ext>
                </a:extLst>
              </p14:cNvPr>
              <p14:cNvContentPartPr/>
              <p14:nvPr/>
            </p14:nvContentPartPr>
            <p14:xfrm>
              <a:off x="9137225" y="756676"/>
              <a:ext cx="102240" cy="889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C50978-8EDD-42A4-AAAE-FBD51FFD50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83585" y="648676"/>
                <a:ext cx="209880" cy="11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7872210-BEAC-4501-A1D5-DDBF30DCBACB}"/>
                  </a:ext>
                </a:extLst>
              </p14:cNvPr>
              <p14:cNvContentPartPr/>
              <p14:nvPr/>
            </p14:nvContentPartPr>
            <p14:xfrm>
              <a:off x="8562665" y="816796"/>
              <a:ext cx="46440" cy="81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7872210-BEAC-4501-A1D5-DDBF30DCBAC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09025" y="709156"/>
                <a:ext cx="154080" cy="10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ECC42F7-912B-47BF-904E-C4DAFEE3A4FB}"/>
                  </a:ext>
                </a:extLst>
              </p14:cNvPr>
              <p14:cNvContentPartPr/>
              <p14:nvPr/>
            </p14:nvContentPartPr>
            <p14:xfrm>
              <a:off x="8565905" y="711676"/>
              <a:ext cx="287280" cy="1127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ECC42F7-912B-47BF-904E-C4DAFEE3A4F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12265" y="603676"/>
                <a:ext cx="394920" cy="13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F8A807-3559-4C8C-BF1C-7CA1F88A3409}"/>
                  </a:ext>
                </a:extLst>
              </p14:cNvPr>
              <p14:cNvContentPartPr/>
              <p14:nvPr/>
            </p14:nvContentPartPr>
            <p14:xfrm>
              <a:off x="9018785" y="717796"/>
              <a:ext cx="206640" cy="112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F8A807-3559-4C8C-BF1C-7CA1F88A340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964785" y="609796"/>
                <a:ext cx="314280" cy="13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AA8439E-94C3-42E3-9098-FADF3938F76E}"/>
                  </a:ext>
                </a:extLst>
              </p14:cNvPr>
              <p14:cNvContentPartPr/>
              <p14:nvPr/>
            </p14:nvContentPartPr>
            <p14:xfrm>
              <a:off x="8606945" y="688996"/>
              <a:ext cx="100080" cy="55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AA8439E-94C3-42E3-9098-FADF3938F7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52945" y="581356"/>
                <a:ext cx="20772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B72976C0-5BC2-4295-9AFD-CDA0AE878E5D}"/>
              </a:ext>
            </a:extLst>
          </p:cNvPr>
          <p:cNvGrpSpPr/>
          <p:nvPr/>
        </p:nvGrpSpPr>
        <p:grpSpPr>
          <a:xfrm>
            <a:off x="405425" y="395236"/>
            <a:ext cx="5307120" cy="1744560"/>
            <a:chOff x="405425" y="395236"/>
            <a:chExt cx="5307120" cy="174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963B10-6EEA-412B-96FE-294DEEC603BD}"/>
                    </a:ext>
                  </a:extLst>
                </p14:cNvPr>
                <p14:cNvContentPartPr/>
                <p14:nvPr/>
              </p14:nvContentPartPr>
              <p14:xfrm>
                <a:off x="774065" y="592876"/>
                <a:ext cx="199800" cy="286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963B10-6EEA-412B-96FE-294DEEC603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6065" y="575236"/>
                  <a:ext cx="235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9E0B7D-80A2-4354-9205-5E6A04C103F8}"/>
                    </a:ext>
                  </a:extLst>
                </p14:cNvPr>
                <p14:cNvContentPartPr/>
                <p14:nvPr/>
              </p14:nvContentPartPr>
              <p14:xfrm>
                <a:off x="1067465" y="673516"/>
                <a:ext cx="948240" cy="317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9E0B7D-80A2-4354-9205-5E6A04C103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9465" y="655876"/>
                  <a:ext cx="9838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FBA5546-E3A0-4BC8-A1CF-1AE42AE00B32}"/>
                    </a:ext>
                  </a:extLst>
                </p14:cNvPr>
                <p14:cNvContentPartPr/>
                <p14:nvPr/>
              </p14:nvContentPartPr>
              <p14:xfrm>
                <a:off x="2231705" y="430156"/>
                <a:ext cx="710280" cy="333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FBA5546-E3A0-4BC8-A1CF-1AE42AE00B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14065" y="412156"/>
                  <a:ext cx="745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7B9EED-45C5-481B-B5F3-B5E1F98ADAAF}"/>
                    </a:ext>
                  </a:extLst>
                </p14:cNvPr>
                <p14:cNvContentPartPr/>
                <p14:nvPr/>
              </p14:nvContentPartPr>
              <p14:xfrm>
                <a:off x="2203265" y="585316"/>
                <a:ext cx="266040" cy="29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7B9EED-45C5-481B-B5F3-B5E1F98ADA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85265" y="567316"/>
                  <a:ext cx="301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CE50C9-0189-42A2-91E8-36D7F80B19E6}"/>
                    </a:ext>
                  </a:extLst>
                </p14:cNvPr>
                <p14:cNvContentPartPr/>
                <p14:nvPr/>
              </p14:nvContentPartPr>
              <p14:xfrm>
                <a:off x="3168065" y="606556"/>
                <a:ext cx="521280" cy="132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CE50C9-0189-42A2-91E8-36D7F80B19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50425" y="588556"/>
                  <a:ext cx="556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BBDCAE2-467D-4798-BBCF-006EC69D2FBA}"/>
                    </a:ext>
                  </a:extLst>
                </p14:cNvPr>
                <p14:cNvContentPartPr/>
                <p14:nvPr/>
              </p14:nvContentPartPr>
              <p14:xfrm>
                <a:off x="3916505" y="395236"/>
                <a:ext cx="740880" cy="346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BBDCAE2-467D-4798-BBCF-006EC69D2FB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98865" y="377236"/>
                  <a:ext cx="7765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2BCBF1B-60AF-4ECB-BACB-86D874F9B0A5}"/>
                    </a:ext>
                  </a:extLst>
                </p14:cNvPr>
                <p14:cNvContentPartPr/>
                <p14:nvPr/>
              </p14:nvContentPartPr>
              <p14:xfrm>
                <a:off x="3907145" y="487036"/>
                <a:ext cx="365040" cy="1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2BCBF1B-60AF-4ECB-BACB-86D874F9B0A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89505" y="469396"/>
                  <a:ext cx="400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C2B248-0AAA-4A3D-B9F1-5176CD37751E}"/>
                    </a:ext>
                  </a:extLst>
                </p14:cNvPr>
                <p14:cNvContentPartPr/>
                <p14:nvPr/>
              </p14:nvContentPartPr>
              <p14:xfrm>
                <a:off x="469145" y="1007596"/>
                <a:ext cx="1738800" cy="546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C2B248-0AAA-4A3D-B9F1-5176CD37751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1145" y="989596"/>
                  <a:ext cx="177444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0D147D0-689E-4CF4-830E-B62D71003B66}"/>
                    </a:ext>
                  </a:extLst>
                </p14:cNvPr>
                <p14:cNvContentPartPr/>
                <p14:nvPr/>
              </p14:nvContentPartPr>
              <p14:xfrm>
                <a:off x="1865225" y="1062676"/>
                <a:ext cx="399960" cy="66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0D147D0-689E-4CF4-830E-B62D71003B6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47585" y="1044676"/>
                  <a:ext cx="435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2B332A-3E87-49F9-822D-C1CB57490C22}"/>
                    </a:ext>
                  </a:extLst>
                </p14:cNvPr>
                <p14:cNvContentPartPr/>
                <p14:nvPr/>
              </p14:nvContentPartPr>
              <p14:xfrm>
                <a:off x="2450585" y="994276"/>
                <a:ext cx="228960" cy="501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2B332A-3E87-49F9-822D-C1CB57490C2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32585" y="976276"/>
                  <a:ext cx="2646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7F366ED-ADCA-4390-9E79-217E58460C86}"/>
                    </a:ext>
                  </a:extLst>
                </p14:cNvPr>
                <p14:cNvContentPartPr/>
                <p14:nvPr/>
              </p14:nvContentPartPr>
              <p14:xfrm>
                <a:off x="2861345" y="872236"/>
                <a:ext cx="1695240" cy="666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7F366ED-ADCA-4390-9E79-217E58460C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43705" y="854596"/>
                  <a:ext cx="173088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AD2856-F0D4-4D29-9EF6-34F7B055B1F4}"/>
                    </a:ext>
                  </a:extLst>
                </p14:cNvPr>
                <p14:cNvContentPartPr/>
                <p14:nvPr/>
              </p14:nvContentPartPr>
              <p14:xfrm>
                <a:off x="4695185" y="808876"/>
                <a:ext cx="1017360" cy="606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AD2856-F0D4-4D29-9EF6-34F7B055B1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77545" y="790876"/>
                  <a:ext cx="105300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90CBAB3-1F02-46C1-8B74-0DC36454A65B}"/>
                    </a:ext>
                  </a:extLst>
                </p14:cNvPr>
                <p14:cNvContentPartPr/>
                <p14:nvPr/>
              </p14:nvContentPartPr>
              <p14:xfrm>
                <a:off x="5056985" y="940636"/>
                <a:ext cx="9720" cy="8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90CBAB3-1F02-46C1-8B74-0DC36454A65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38985" y="922636"/>
                  <a:ext cx="45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E61935-5ED1-449D-8226-A0F7F984704F}"/>
                    </a:ext>
                  </a:extLst>
                </p14:cNvPr>
                <p14:cNvContentPartPr/>
                <p14:nvPr/>
              </p14:nvContentPartPr>
              <p14:xfrm>
                <a:off x="487865" y="1625356"/>
                <a:ext cx="152280" cy="308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E61935-5ED1-449D-8226-A0F7F98470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9865" y="1607356"/>
                  <a:ext cx="187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AF9AEFE-B708-45F7-BE25-533A28083CB3}"/>
                    </a:ext>
                  </a:extLst>
                </p14:cNvPr>
                <p14:cNvContentPartPr/>
                <p14:nvPr/>
              </p14:nvContentPartPr>
              <p14:xfrm>
                <a:off x="405425" y="1758916"/>
                <a:ext cx="319680" cy="48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AF9AEFE-B708-45F7-BE25-533A28083C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7785" y="1740916"/>
                  <a:ext cx="355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6788198-9A01-4747-8D73-7E76B53B4066}"/>
                    </a:ext>
                  </a:extLst>
                </p14:cNvPr>
                <p14:cNvContentPartPr/>
                <p14:nvPr/>
              </p14:nvContentPartPr>
              <p14:xfrm>
                <a:off x="771185" y="1777636"/>
                <a:ext cx="1200960" cy="362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6788198-9A01-4747-8D73-7E76B53B40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3185" y="1759636"/>
                  <a:ext cx="12366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D6F4B63-DF39-4CF2-A306-769F5698236F}"/>
                    </a:ext>
                  </a:extLst>
                </p14:cNvPr>
                <p14:cNvContentPartPr/>
                <p14:nvPr/>
              </p14:nvContentPartPr>
              <p14:xfrm>
                <a:off x="1916705" y="1615636"/>
                <a:ext cx="669600" cy="316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D6F4B63-DF39-4CF2-A306-769F5698236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98705" y="1597636"/>
                  <a:ext cx="7052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466E7AC-8B8F-4B01-B8CB-DE12F1B36B90}"/>
                    </a:ext>
                  </a:extLst>
                </p14:cNvPr>
                <p14:cNvContentPartPr/>
                <p14:nvPr/>
              </p14:nvContentPartPr>
              <p14:xfrm>
                <a:off x="2225225" y="1785556"/>
                <a:ext cx="16200" cy="16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466E7AC-8B8F-4B01-B8CB-DE12F1B36B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07585" y="1767916"/>
                  <a:ext cx="51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18ED2A7-E3E6-47DB-8CBA-90B77085E92D}"/>
                    </a:ext>
                  </a:extLst>
                </p14:cNvPr>
                <p14:cNvContentPartPr/>
                <p14:nvPr/>
              </p14:nvContentPartPr>
              <p14:xfrm>
                <a:off x="1926425" y="1757116"/>
                <a:ext cx="223200" cy="72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18ED2A7-E3E6-47DB-8CBA-90B77085E9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08785" y="1739116"/>
                  <a:ext cx="258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2DFF510-2425-469F-AEF3-AC3EAFA793B6}"/>
                    </a:ext>
                  </a:extLst>
                </p14:cNvPr>
                <p14:cNvContentPartPr/>
                <p14:nvPr/>
              </p14:nvContentPartPr>
              <p14:xfrm>
                <a:off x="2727425" y="1566676"/>
                <a:ext cx="449640" cy="359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2DFF510-2425-469F-AEF3-AC3EAFA793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09785" y="1548676"/>
                  <a:ext cx="4852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17819FC-58F9-427D-987C-698353844DCB}"/>
                    </a:ext>
                  </a:extLst>
                </p14:cNvPr>
                <p14:cNvContentPartPr/>
                <p14:nvPr/>
              </p14:nvContentPartPr>
              <p14:xfrm>
                <a:off x="2871425" y="1689796"/>
                <a:ext cx="224640" cy="1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17819FC-58F9-427D-987C-698353844DC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53425" y="1672156"/>
                  <a:ext cx="260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912844-D5A7-4F83-B33C-B950A64439CA}"/>
                    </a:ext>
                  </a:extLst>
                </p14:cNvPr>
                <p14:cNvContentPartPr/>
                <p14:nvPr/>
              </p14:nvContentPartPr>
              <p14:xfrm>
                <a:off x="3361385" y="1435636"/>
                <a:ext cx="1607400" cy="558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912844-D5A7-4F83-B33C-B950A64439C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43385" y="1417636"/>
                  <a:ext cx="164304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0CA28E2-3DD4-45F5-AA44-B5E29BCE5489}"/>
                    </a:ext>
                  </a:extLst>
                </p14:cNvPr>
                <p14:cNvContentPartPr/>
                <p14:nvPr/>
              </p14:nvContentPartPr>
              <p14:xfrm>
                <a:off x="3780425" y="1590076"/>
                <a:ext cx="212040" cy="25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0CA28E2-3DD4-45F5-AA44-B5E29BCE548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62785" y="1572436"/>
                  <a:ext cx="247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54D2840-9066-474B-B015-A6B04D9B3B94}"/>
                    </a:ext>
                  </a:extLst>
                </p14:cNvPr>
                <p14:cNvContentPartPr/>
                <p14:nvPr/>
              </p14:nvContentPartPr>
              <p14:xfrm>
                <a:off x="3468305" y="1633996"/>
                <a:ext cx="63360" cy="18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54D2840-9066-474B-B015-A6B04D9B3B9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50665" y="1615996"/>
                  <a:ext cx="990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E26F164-5546-4927-8EA1-33B382C9EADF}"/>
              </a:ext>
            </a:extLst>
          </p:cNvPr>
          <p:cNvGrpSpPr/>
          <p:nvPr/>
        </p:nvGrpSpPr>
        <p:grpSpPr>
          <a:xfrm>
            <a:off x="5314385" y="1438156"/>
            <a:ext cx="1343160" cy="405720"/>
            <a:chOff x="5314385" y="1438156"/>
            <a:chExt cx="134316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92D9E1F-FC4D-4B08-8FFF-B816E0355509}"/>
                    </a:ext>
                  </a:extLst>
                </p14:cNvPr>
                <p14:cNvContentPartPr/>
                <p14:nvPr/>
              </p14:nvContentPartPr>
              <p14:xfrm>
                <a:off x="5314385" y="1438156"/>
                <a:ext cx="1343160" cy="405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92D9E1F-FC4D-4B08-8FFF-B816E035550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96385" y="1420516"/>
                  <a:ext cx="13788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3AF8716-EB5E-46AF-8EBC-664E4A438034}"/>
                    </a:ext>
                  </a:extLst>
                </p14:cNvPr>
                <p14:cNvContentPartPr/>
                <p14:nvPr/>
              </p14:nvContentPartPr>
              <p14:xfrm>
                <a:off x="5618945" y="1595836"/>
                <a:ext cx="366840" cy="50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3AF8716-EB5E-46AF-8EBC-664E4A4380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00945" y="1578196"/>
                  <a:ext cx="40248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0F31EA2-6215-4C52-B708-0E5EB3B12346}"/>
              </a:ext>
            </a:extLst>
          </p:cNvPr>
          <p:cNvGrpSpPr/>
          <p:nvPr/>
        </p:nvGrpSpPr>
        <p:grpSpPr>
          <a:xfrm>
            <a:off x="530705" y="2112436"/>
            <a:ext cx="3714840" cy="610920"/>
            <a:chOff x="530705" y="2112436"/>
            <a:chExt cx="371484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43B3120-BD03-456E-9DE4-1027476F6A61}"/>
                    </a:ext>
                  </a:extLst>
                </p14:cNvPr>
                <p14:cNvContentPartPr/>
                <p14:nvPr/>
              </p14:nvContentPartPr>
              <p14:xfrm>
                <a:off x="530705" y="2112436"/>
                <a:ext cx="2820960" cy="610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43B3120-BD03-456E-9DE4-1027476F6A6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2705" y="2094436"/>
                  <a:ext cx="285660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BFB83C-8AAB-4276-859C-CC1F55B666D6}"/>
                    </a:ext>
                  </a:extLst>
                </p14:cNvPr>
                <p14:cNvContentPartPr/>
                <p14:nvPr/>
              </p14:nvContentPartPr>
              <p14:xfrm>
                <a:off x="2601065" y="2205316"/>
                <a:ext cx="353880" cy="24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BFB83C-8AAB-4276-859C-CC1F55B666D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83425" y="2187316"/>
                  <a:ext cx="389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EEE9473-EED9-4492-8A08-2E933CE20C70}"/>
                    </a:ext>
                  </a:extLst>
                </p14:cNvPr>
                <p14:cNvContentPartPr/>
                <p14:nvPr/>
              </p14:nvContentPartPr>
              <p14:xfrm>
                <a:off x="3565505" y="2133676"/>
                <a:ext cx="680040" cy="315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EEE9473-EED9-4492-8A08-2E933CE20C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47505" y="2115676"/>
                  <a:ext cx="71568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DD94C27-80E5-42E4-B44F-0571147D4149}"/>
              </a:ext>
            </a:extLst>
          </p:cNvPr>
          <p:cNvGrpSpPr/>
          <p:nvPr/>
        </p:nvGrpSpPr>
        <p:grpSpPr>
          <a:xfrm>
            <a:off x="4424465" y="2104516"/>
            <a:ext cx="1609200" cy="363960"/>
            <a:chOff x="4424465" y="2104516"/>
            <a:chExt cx="160920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C8C6606-1C3D-4D96-B379-AF3587D18D14}"/>
                    </a:ext>
                  </a:extLst>
                </p14:cNvPr>
                <p14:cNvContentPartPr/>
                <p14:nvPr/>
              </p14:nvContentPartPr>
              <p14:xfrm>
                <a:off x="4424465" y="2104516"/>
                <a:ext cx="1609200" cy="363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C8C6606-1C3D-4D96-B379-AF3587D18D1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06825" y="2086516"/>
                  <a:ext cx="16448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EDCF4D-11F1-4940-B2D2-39A5555161D1}"/>
                    </a:ext>
                  </a:extLst>
                </p14:cNvPr>
                <p14:cNvContentPartPr/>
                <p14:nvPr/>
              </p14:nvContentPartPr>
              <p14:xfrm>
                <a:off x="5486465" y="2119636"/>
                <a:ext cx="25560" cy="10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EDCF4D-11F1-4940-B2D2-39A5555161D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68465" y="2101636"/>
                  <a:ext cx="612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FFB5FFE-058A-4591-B993-0908E75CD836}"/>
              </a:ext>
            </a:extLst>
          </p:cNvPr>
          <p:cNvGrpSpPr/>
          <p:nvPr/>
        </p:nvGrpSpPr>
        <p:grpSpPr>
          <a:xfrm>
            <a:off x="6277745" y="2104156"/>
            <a:ext cx="2047320" cy="541080"/>
            <a:chOff x="6277745" y="2104156"/>
            <a:chExt cx="204732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17EC75F-04F6-4960-ACAE-518322875F85}"/>
                    </a:ext>
                  </a:extLst>
                </p14:cNvPr>
                <p14:cNvContentPartPr/>
                <p14:nvPr/>
              </p14:nvContentPartPr>
              <p14:xfrm>
                <a:off x="6304745" y="2187316"/>
                <a:ext cx="3240" cy="33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17EC75F-04F6-4960-ACAE-518322875F8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86745" y="2169316"/>
                  <a:ext cx="38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4FBACF-E9B6-45FB-9AFE-76D6A7044842}"/>
                    </a:ext>
                  </a:extLst>
                </p14:cNvPr>
                <p14:cNvContentPartPr/>
                <p14:nvPr/>
              </p14:nvContentPartPr>
              <p14:xfrm>
                <a:off x="6277745" y="2313316"/>
                <a:ext cx="12600" cy="15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4FBACF-E9B6-45FB-9AFE-76D6A704484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60105" y="2295316"/>
                  <a:ext cx="48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D6572E-5256-4F1D-A08D-B7056AC9C67C}"/>
                    </a:ext>
                  </a:extLst>
                </p14:cNvPr>
                <p14:cNvContentPartPr/>
                <p14:nvPr/>
              </p14:nvContentPartPr>
              <p14:xfrm>
                <a:off x="6513905" y="2125396"/>
                <a:ext cx="43560" cy="299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D6572E-5256-4F1D-A08D-B7056AC9C6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95905" y="2107396"/>
                  <a:ext cx="792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6A39115-2EC0-4ABE-874B-54A49B6E4939}"/>
                    </a:ext>
                  </a:extLst>
                </p14:cNvPr>
                <p14:cNvContentPartPr/>
                <p14:nvPr/>
              </p14:nvContentPartPr>
              <p14:xfrm>
                <a:off x="6661145" y="2104156"/>
                <a:ext cx="55800" cy="299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6A39115-2EC0-4ABE-874B-54A49B6E493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43505" y="2086156"/>
                  <a:ext cx="914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6BB2767-7E63-48FA-9D8B-5BACA13D9CC7}"/>
                    </a:ext>
                  </a:extLst>
                </p14:cNvPr>
                <p14:cNvContentPartPr/>
                <p14:nvPr/>
              </p14:nvContentPartPr>
              <p14:xfrm>
                <a:off x="6561065" y="2285956"/>
                <a:ext cx="127440" cy="30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6BB2767-7E63-48FA-9D8B-5BACA13D9CC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43065" y="2268316"/>
                  <a:ext cx="163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8DB5581-7458-4AD2-B780-824085AFF67C}"/>
                    </a:ext>
                  </a:extLst>
                </p14:cNvPr>
                <p14:cNvContentPartPr/>
                <p14:nvPr/>
              </p14:nvContentPartPr>
              <p14:xfrm>
                <a:off x="6723425" y="2383156"/>
                <a:ext cx="131040" cy="262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8DB5581-7458-4AD2-B780-824085AFF6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05425" y="2365516"/>
                  <a:ext cx="166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2213C3D-CAEE-4E54-9BC7-5729D404E5C6}"/>
                    </a:ext>
                  </a:extLst>
                </p14:cNvPr>
                <p14:cNvContentPartPr/>
                <p14:nvPr/>
              </p14:nvContentPartPr>
              <p14:xfrm>
                <a:off x="7073705" y="2108116"/>
                <a:ext cx="633600" cy="279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2213C3D-CAEE-4E54-9BC7-5729D404E5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55705" y="2090116"/>
                  <a:ext cx="6692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955478C-F31A-4FD6-B460-81CE8A9657AD}"/>
                    </a:ext>
                  </a:extLst>
                </p14:cNvPr>
                <p14:cNvContentPartPr/>
                <p14:nvPr/>
              </p14:nvContentPartPr>
              <p14:xfrm>
                <a:off x="7963265" y="2142316"/>
                <a:ext cx="47160" cy="268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955478C-F31A-4FD6-B460-81CE8A9657A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45265" y="2124316"/>
                  <a:ext cx="828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851EE7A-E2B8-4807-9B1E-C886ACE132C3}"/>
                    </a:ext>
                  </a:extLst>
                </p14:cNvPr>
                <p14:cNvContentPartPr/>
                <p14:nvPr/>
              </p14:nvContentPartPr>
              <p14:xfrm>
                <a:off x="8062265" y="2118916"/>
                <a:ext cx="54000" cy="292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851EE7A-E2B8-4807-9B1E-C886ACE132C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44625" y="2101276"/>
                  <a:ext cx="896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E04BF45-54F2-41B5-A8FE-59D5F2AB685B}"/>
                    </a:ext>
                  </a:extLst>
                </p14:cNvPr>
                <p14:cNvContentPartPr/>
                <p14:nvPr/>
              </p14:nvContentPartPr>
              <p14:xfrm>
                <a:off x="7986665" y="2303236"/>
                <a:ext cx="82080" cy="25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E04BF45-54F2-41B5-A8FE-59D5F2AB685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68665" y="2285596"/>
                  <a:ext cx="117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32EBE8-63D7-4D97-9D44-C39FA3B6D186}"/>
                    </a:ext>
                  </a:extLst>
                </p14:cNvPr>
                <p14:cNvContentPartPr/>
                <p14:nvPr/>
              </p14:nvContentPartPr>
              <p14:xfrm>
                <a:off x="8124905" y="2397196"/>
                <a:ext cx="200160" cy="160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32EBE8-63D7-4D97-9D44-C39FA3B6D18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06905" y="2379556"/>
                  <a:ext cx="2358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E898452-4AE6-409D-A490-6533D6FBF035}"/>
              </a:ext>
            </a:extLst>
          </p:cNvPr>
          <p:cNvGrpSpPr/>
          <p:nvPr/>
        </p:nvGrpSpPr>
        <p:grpSpPr>
          <a:xfrm>
            <a:off x="7952105" y="2635876"/>
            <a:ext cx="995040" cy="371880"/>
            <a:chOff x="7952105" y="2635876"/>
            <a:chExt cx="99504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38FE260-5E9D-4A31-B559-78758D3DBF8A}"/>
                    </a:ext>
                  </a:extLst>
                </p14:cNvPr>
                <p14:cNvContentPartPr/>
                <p14:nvPr/>
              </p14:nvContentPartPr>
              <p14:xfrm>
                <a:off x="8011505" y="2672956"/>
                <a:ext cx="181800" cy="232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38FE260-5E9D-4A31-B559-78758D3DBF8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93865" y="2654956"/>
                  <a:ext cx="217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2EFD918-F934-453C-8891-200C35173CE2}"/>
                    </a:ext>
                  </a:extLst>
                </p14:cNvPr>
                <p14:cNvContentPartPr/>
                <p14:nvPr/>
              </p14:nvContentPartPr>
              <p14:xfrm>
                <a:off x="7952105" y="2635876"/>
                <a:ext cx="82080" cy="103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2EFD918-F934-453C-8891-200C35173CE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34105" y="2618236"/>
                  <a:ext cx="117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C3B86D3-09CB-419D-BFF1-6663A4DDAC81}"/>
                    </a:ext>
                  </a:extLst>
                </p14:cNvPr>
                <p14:cNvContentPartPr/>
                <p14:nvPr/>
              </p14:nvContentPartPr>
              <p14:xfrm>
                <a:off x="8217425" y="2849716"/>
                <a:ext cx="729720" cy="158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C3B86D3-09CB-419D-BFF1-6663A4DDAC8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99425" y="2832076"/>
                  <a:ext cx="76536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8B4D2CA-F9E6-4E56-A946-002080177792}"/>
              </a:ext>
            </a:extLst>
          </p:cNvPr>
          <p:cNvGrpSpPr/>
          <p:nvPr/>
        </p:nvGrpSpPr>
        <p:grpSpPr>
          <a:xfrm>
            <a:off x="707825" y="2790676"/>
            <a:ext cx="1311480" cy="388080"/>
            <a:chOff x="707825" y="2790676"/>
            <a:chExt cx="131148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24C6D53-45FC-4D45-8EE1-2374B9F9BF65}"/>
                    </a:ext>
                  </a:extLst>
                </p14:cNvPr>
                <p14:cNvContentPartPr/>
                <p14:nvPr/>
              </p14:nvContentPartPr>
              <p14:xfrm>
                <a:off x="707825" y="2986516"/>
                <a:ext cx="502560" cy="160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24C6D53-45FC-4D45-8EE1-2374B9F9BF6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0185" y="2968876"/>
                  <a:ext cx="538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991797C-6BFB-43E7-9399-3C0B07200609}"/>
                    </a:ext>
                  </a:extLst>
                </p14:cNvPr>
                <p14:cNvContentPartPr/>
                <p14:nvPr/>
              </p14:nvContentPartPr>
              <p14:xfrm>
                <a:off x="1443665" y="2790676"/>
                <a:ext cx="575640" cy="388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991797C-6BFB-43E7-9399-3C0B072006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25665" y="2772676"/>
                  <a:ext cx="611280" cy="42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5EB01A2-EBBC-4F61-80BF-745C5E0F50B9}"/>
              </a:ext>
            </a:extLst>
          </p:cNvPr>
          <p:cNvGrpSpPr/>
          <p:nvPr/>
        </p:nvGrpSpPr>
        <p:grpSpPr>
          <a:xfrm>
            <a:off x="1873865" y="3440476"/>
            <a:ext cx="3085200" cy="827280"/>
            <a:chOff x="1873865" y="3440476"/>
            <a:chExt cx="3085200" cy="82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B5D47A1-F0B2-4643-B64D-22BC69CE7BF8}"/>
                    </a:ext>
                  </a:extLst>
                </p14:cNvPr>
                <p14:cNvContentPartPr/>
                <p14:nvPr/>
              </p14:nvContentPartPr>
              <p14:xfrm>
                <a:off x="1939745" y="3440476"/>
                <a:ext cx="203760" cy="311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B5D47A1-F0B2-4643-B64D-22BC69CE7BF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22105" y="3422836"/>
                  <a:ext cx="2394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946DCBA-BC03-4C04-8952-1E34168F9348}"/>
                    </a:ext>
                  </a:extLst>
                </p14:cNvPr>
                <p14:cNvContentPartPr/>
                <p14:nvPr/>
              </p14:nvContentPartPr>
              <p14:xfrm>
                <a:off x="2257265" y="3478276"/>
                <a:ext cx="286560" cy="28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946DCBA-BC03-4C04-8952-1E34168F934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39625" y="3460276"/>
                  <a:ext cx="3222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AADC9B7-2CF9-4561-AAE2-5CA4F9B60FC2}"/>
                    </a:ext>
                  </a:extLst>
                </p14:cNvPr>
                <p14:cNvContentPartPr/>
                <p14:nvPr/>
              </p14:nvContentPartPr>
              <p14:xfrm>
                <a:off x="1873865" y="3827476"/>
                <a:ext cx="732240" cy="43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AADC9B7-2CF9-4561-AAE2-5CA4F9B60FC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56225" y="3809476"/>
                  <a:ext cx="767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AFDF9E6-6F6E-4C81-9BB8-76208937C919}"/>
                    </a:ext>
                  </a:extLst>
                </p14:cNvPr>
                <p14:cNvContentPartPr/>
                <p14:nvPr/>
              </p14:nvContentPartPr>
              <p14:xfrm>
                <a:off x="1991585" y="3917836"/>
                <a:ext cx="193320" cy="32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AFDF9E6-6F6E-4C81-9BB8-76208937C91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73585" y="3899836"/>
                  <a:ext cx="2289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479A59C-F109-4592-83CE-34AB16F926F8}"/>
                    </a:ext>
                  </a:extLst>
                </p14:cNvPr>
                <p14:cNvContentPartPr/>
                <p14:nvPr/>
              </p14:nvContentPartPr>
              <p14:xfrm>
                <a:off x="2313065" y="4058596"/>
                <a:ext cx="122760" cy="162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479A59C-F109-4592-83CE-34AB16F926F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95425" y="4040596"/>
                  <a:ext cx="158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9A75C92-A770-4B4E-B038-CCBD3C3E3431}"/>
                    </a:ext>
                  </a:extLst>
                </p14:cNvPr>
                <p14:cNvContentPartPr/>
                <p14:nvPr/>
              </p14:nvContentPartPr>
              <p14:xfrm>
                <a:off x="2243945" y="4030156"/>
                <a:ext cx="273960" cy="209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9A75C92-A770-4B4E-B038-CCBD3C3E343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26305" y="4012156"/>
                  <a:ext cx="309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91204A3-BFE6-498C-A1B4-1113C4452C14}"/>
                    </a:ext>
                  </a:extLst>
                </p14:cNvPr>
                <p14:cNvContentPartPr/>
                <p14:nvPr/>
              </p14:nvContentPartPr>
              <p14:xfrm>
                <a:off x="2871425" y="3761596"/>
                <a:ext cx="215640" cy="26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91204A3-BFE6-498C-A1B4-1113C4452C1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53425" y="3743596"/>
                  <a:ext cx="251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651ED61-3A1E-4E8F-BBFF-73981297E266}"/>
                    </a:ext>
                  </a:extLst>
                </p14:cNvPr>
                <p14:cNvContentPartPr/>
                <p14:nvPr/>
              </p14:nvContentPartPr>
              <p14:xfrm>
                <a:off x="2887265" y="3841516"/>
                <a:ext cx="161280" cy="19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651ED61-3A1E-4E8F-BBFF-73981297E26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69265" y="3823876"/>
                  <a:ext cx="196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31FA67F-29C0-4DF3-B13D-B2EA6A221EA2}"/>
                    </a:ext>
                  </a:extLst>
                </p14:cNvPr>
                <p14:cNvContentPartPr/>
                <p14:nvPr/>
              </p14:nvContentPartPr>
              <p14:xfrm>
                <a:off x="3368945" y="3466396"/>
                <a:ext cx="185040" cy="290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31FA67F-29C0-4DF3-B13D-B2EA6A221EA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50945" y="3448396"/>
                  <a:ext cx="220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86A6AC5-7603-4611-860E-84E335783F51}"/>
                    </a:ext>
                  </a:extLst>
                </p14:cNvPr>
                <p14:cNvContentPartPr/>
                <p14:nvPr/>
              </p14:nvContentPartPr>
              <p14:xfrm>
                <a:off x="3641825" y="3574036"/>
                <a:ext cx="214920" cy="174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86A6AC5-7603-4611-860E-84E335783F5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24185" y="3556036"/>
                  <a:ext cx="250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DC4F745-041B-408F-9290-6E8D71E04361}"/>
                    </a:ext>
                  </a:extLst>
                </p14:cNvPr>
                <p14:cNvContentPartPr/>
                <p14:nvPr/>
              </p14:nvContentPartPr>
              <p14:xfrm>
                <a:off x="3319625" y="3829636"/>
                <a:ext cx="600840" cy="54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DC4F745-041B-408F-9290-6E8D71E0436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01625" y="3811636"/>
                  <a:ext cx="636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D082BD5-642B-45D3-98D8-E8EAEAAA451B}"/>
                    </a:ext>
                  </a:extLst>
                </p14:cNvPr>
                <p14:cNvContentPartPr/>
                <p14:nvPr/>
              </p14:nvContentPartPr>
              <p14:xfrm>
                <a:off x="3403505" y="3961036"/>
                <a:ext cx="124200" cy="300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D082BD5-642B-45D3-98D8-E8EAEAAA45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85865" y="3943396"/>
                  <a:ext cx="1598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D080313-2B76-44B9-B254-2AE7FF6FC4D2}"/>
                    </a:ext>
                  </a:extLst>
                </p14:cNvPr>
                <p14:cNvContentPartPr/>
                <p14:nvPr/>
              </p14:nvContentPartPr>
              <p14:xfrm>
                <a:off x="3336905" y="4033036"/>
                <a:ext cx="226080" cy="94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D080313-2B76-44B9-B254-2AE7FF6FC4D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19265" y="4015396"/>
                  <a:ext cx="261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7A44947-790E-4693-A154-DD7885CEE5A6}"/>
                    </a:ext>
                  </a:extLst>
                </p14:cNvPr>
                <p14:cNvContentPartPr/>
                <p14:nvPr/>
              </p14:nvContentPartPr>
              <p14:xfrm>
                <a:off x="3653705" y="4112956"/>
                <a:ext cx="176400" cy="154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7A44947-790E-4693-A154-DD7885CEE5A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35705" y="4095316"/>
                  <a:ext cx="212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C99CC84-CD95-4921-94DB-6B1EB6B5DF3F}"/>
                    </a:ext>
                  </a:extLst>
                </p14:cNvPr>
                <p14:cNvContentPartPr/>
                <p14:nvPr/>
              </p14:nvContentPartPr>
              <p14:xfrm>
                <a:off x="4115585" y="3570436"/>
                <a:ext cx="163800" cy="379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C99CC84-CD95-4921-94DB-6B1EB6B5DF3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97945" y="3552796"/>
                  <a:ext cx="1994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78DE9B0-43C7-4EBF-B1D0-E38641F9444C}"/>
                    </a:ext>
                  </a:extLst>
                </p14:cNvPr>
                <p14:cNvContentPartPr/>
                <p14:nvPr/>
              </p14:nvContentPartPr>
              <p14:xfrm>
                <a:off x="4466585" y="3590596"/>
                <a:ext cx="15840" cy="330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78DE9B0-43C7-4EBF-B1D0-E38641F9444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48585" y="3572956"/>
                  <a:ext cx="514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6AA52E8-2E06-4D6D-89E4-88486BD16D9B}"/>
                    </a:ext>
                  </a:extLst>
                </p14:cNvPr>
                <p14:cNvContentPartPr/>
                <p14:nvPr/>
              </p14:nvContentPartPr>
              <p14:xfrm>
                <a:off x="4635785" y="3563956"/>
                <a:ext cx="21600" cy="321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6AA52E8-2E06-4D6D-89E4-88486BD16D9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18145" y="3545956"/>
                  <a:ext cx="572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DD11AB7-898B-4D44-A418-EEA00A0CDD86}"/>
                    </a:ext>
                  </a:extLst>
                </p14:cNvPr>
                <p14:cNvContentPartPr/>
                <p14:nvPr/>
              </p14:nvContentPartPr>
              <p14:xfrm>
                <a:off x="4502585" y="3795436"/>
                <a:ext cx="169560" cy="7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DD11AB7-898B-4D44-A418-EEA00A0CDD8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84945" y="3777796"/>
                  <a:ext cx="205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D08231B-FD3D-45CE-BAF9-C18284430B14}"/>
                    </a:ext>
                  </a:extLst>
                </p14:cNvPr>
                <p14:cNvContentPartPr/>
                <p14:nvPr/>
              </p14:nvContentPartPr>
              <p14:xfrm>
                <a:off x="4795265" y="3844036"/>
                <a:ext cx="163800" cy="273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D08231B-FD3D-45CE-BAF9-C18284430B1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77625" y="3826396"/>
                  <a:ext cx="19944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43FFC71-D139-42DA-8048-EECDED25D3D7}"/>
              </a:ext>
            </a:extLst>
          </p:cNvPr>
          <p:cNvGrpSpPr/>
          <p:nvPr/>
        </p:nvGrpSpPr>
        <p:grpSpPr>
          <a:xfrm>
            <a:off x="767585" y="4569796"/>
            <a:ext cx="648000" cy="250920"/>
            <a:chOff x="767585" y="4569796"/>
            <a:chExt cx="64800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4D2ABA1-4B65-40BA-85E4-6BE806440FE2}"/>
                    </a:ext>
                  </a:extLst>
                </p14:cNvPr>
                <p14:cNvContentPartPr/>
                <p14:nvPr/>
              </p14:nvContentPartPr>
              <p14:xfrm>
                <a:off x="767585" y="4569796"/>
                <a:ext cx="212040" cy="250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4D2ABA1-4B65-40BA-85E4-6BE806440FE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9585" y="4551796"/>
                  <a:ext cx="247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483C02A-F95A-4678-B0FD-478C3B21CDB0}"/>
                    </a:ext>
                  </a:extLst>
                </p14:cNvPr>
                <p14:cNvContentPartPr/>
                <p14:nvPr/>
              </p14:nvContentPartPr>
              <p14:xfrm>
                <a:off x="1007705" y="4651516"/>
                <a:ext cx="407880" cy="135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483C02A-F95A-4678-B0FD-478C3B21CDB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9705" y="4633876"/>
                  <a:ext cx="44352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AC32CE2-3063-409B-AA19-C41CC0799282}"/>
                  </a:ext>
                </a:extLst>
              </p14:cNvPr>
              <p14:cNvContentPartPr/>
              <p14:nvPr/>
            </p14:nvContentPartPr>
            <p14:xfrm>
              <a:off x="1944425" y="4962916"/>
              <a:ext cx="171000" cy="3391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AC32CE2-3063-409B-AA19-C41CC079928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926425" y="4945276"/>
                <a:ext cx="20664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30C3903-5D30-41AD-A849-7FE252738FC3}"/>
                  </a:ext>
                </a:extLst>
              </p14:cNvPr>
              <p14:cNvContentPartPr/>
              <p14:nvPr/>
            </p14:nvContentPartPr>
            <p14:xfrm>
              <a:off x="2201105" y="4956436"/>
              <a:ext cx="257760" cy="3009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30C3903-5D30-41AD-A849-7FE252738FC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183105" y="4938436"/>
                <a:ext cx="29340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C02C800-CEB2-4DD6-A615-A32D5270B67A}"/>
                  </a:ext>
                </a:extLst>
              </p14:cNvPr>
              <p14:cNvContentPartPr/>
              <p14:nvPr/>
            </p14:nvContentPartPr>
            <p14:xfrm>
              <a:off x="1897985" y="5397436"/>
              <a:ext cx="709920" cy="35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C02C800-CEB2-4DD6-A615-A32D5270B67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880345" y="5379796"/>
                <a:ext cx="7455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781E8B8-6727-4FA3-9D5E-8837E511C6A2}"/>
                  </a:ext>
                </a:extLst>
              </p14:cNvPr>
              <p14:cNvContentPartPr/>
              <p14:nvPr/>
            </p14:nvContentPartPr>
            <p14:xfrm>
              <a:off x="1966385" y="5554396"/>
              <a:ext cx="167760" cy="370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781E8B8-6727-4FA3-9D5E-8837E511C6A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48385" y="5536396"/>
                <a:ext cx="20340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1236ABF-0C3A-4CA0-8F52-E0CF7D09A9F3}"/>
                  </a:ext>
                </a:extLst>
              </p14:cNvPr>
              <p14:cNvContentPartPr/>
              <p14:nvPr/>
            </p14:nvContentPartPr>
            <p14:xfrm>
              <a:off x="2224505" y="5696236"/>
              <a:ext cx="233280" cy="4492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1236ABF-0C3A-4CA0-8F52-E0CF7D09A9F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206865" y="5678596"/>
                <a:ext cx="268920" cy="48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64D199D-B8E8-4A50-8B8F-9FFC32FA9F51}"/>
              </a:ext>
            </a:extLst>
          </p:cNvPr>
          <p:cNvGrpSpPr/>
          <p:nvPr/>
        </p:nvGrpSpPr>
        <p:grpSpPr>
          <a:xfrm>
            <a:off x="3385865" y="5065876"/>
            <a:ext cx="1839240" cy="831600"/>
            <a:chOff x="3385865" y="5065876"/>
            <a:chExt cx="1839240" cy="83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CD3D2C9-E45F-4B85-8DB2-4E7D8EE7742E}"/>
                    </a:ext>
                  </a:extLst>
                </p14:cNvPr>
                <p14:cNvContentPartPr/>
                <p14:nvPr/>
              </p14:nvContentPartPr>
              <p14:xfrm>
                <a:off x="3408545" y="5108716"/>
                <a:ext cx="179640" cy="232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CD3D2C9-E45F-4B85-8DB2-4E7D8EE7742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90905" y="5091076"/>
                  <a:ext cx="215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CF41DF2-0FE8-48E6-BE09-49D260F6A7BF}"/>
                    </a:ext>
                  </a:extLst>
                </p14:cNvPr>
                <p14:cNvContentPartPr/>
                <p14:nvPr/>
              </p14:nvContentPartPr>
              <p14:xfrm>
                <a:off x="3641825" y="5186836"/>
                <a:ext cx="199440" cy="129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CF41DF2-0FE8-48E6-BE09-49D260F6A7B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23825" y="5168836"/>
                  <a:ext cx="235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060460E-205E-4F4B-88DE-E29D229FE4D4}"/>
                    </a:ext>
                  </a:extLst>
                </p14:cNvPr>
                <p14:cNvContentPartPr/>
                <p14:nvPr/>
              </p14:nvContentPartPr>
              <p14:xfrm>
                <a:off x="3385865" y="5435956"/>
                <a:ext cx="599400" cy="22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060460E-205E-4F4B-88DE-E29D229FE4D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68225" y="5417956"/>
                  <a:ext cx="635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1A28351-5617-4762-A046-5E9EB173E5CB}"/>
                    </a:ext>
                  </a:extLst>
                </p14:cNvPr>
                <p14:cNvContentPartPr/>
                <p14:nvPr/>
              </p14:nvContentPartPr>
              <p14:xfrm>
                <a:off x="3494945" y="5521276"/>
                <a:ext cx="144000" cy="376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1A28351-5617-4762-A046-5E9EB173E5C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477305" y="5503636"/>
                  <a:ext cx="1796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9D29981-B0DE-4F5D-8BD9-C70A47A63D8E}"/>
                    </a:ext>
                  </a:extLst>
                </p14:cNvPr>
                <p14:cNvContentPartPr/>
                <p14:nvPr/>
              </p14:nvContentPartPr>
              <p14:xfrm>
                <a:off x="3484145" y="5637196"/>
                <a:ext cx="150480" cy="67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9D29981-B0DE-4F5D-8BD9-C70A47A63D8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66145" y="5619556"/>
                  <a:ext cx="186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C65DDD4-506C-4F5E-9628-496D7D9D02A3}"/>
                    </a:ext>
                  </a:extLst>
                </p14:cNvPr>
                <p14:cNvContentPartPr/>
                <p14:nvPr/>
              </p14:nvContentPartPr>
              <p14:xfrm>
                <a:off x="3717785" y="5710996"/>
                <a:ext cx="158400" cy="169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C65DDD4-506C-4F5E-9628-496D7D9D02A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00145" y="5693356"/>
                  <a:ext cx="194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58FA794-1FB4-4B28-9A64-90989B8458FA}"/>
                    </a:ext>
                  </a:extLst>
                </p14:cNvPr>
                <p14:cNvContentPartPr/>
                <p14:nvPr/>
              </p14:nvContentPartPr>
              <p14:xfrm>
                <a:off x="4212065" y="5392396"/>
                <a:ext cx="150120" cy="104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58FA794-1FB4-4B28-9A64-90989B8458F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94425" y="5374396"/>
                  <a:ext cx="185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E3602B3-705E-4445-901A-E6F489D9F845}"/>
                    </a:ext>
                  </a:extLst>
                </p14:cNvPr>
                <p14:cNvContentPartPr/>
                <p14:nvPr/>
              </p14:nvContentPartPr>
              <p14:xfrm>
                <a:off x="4355345" y="5100076"/>
                <a:ext cx="46440" cy="378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E3602B3-705E-4445-901A-E6F489D9F84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37705" y="5082436"/>
                  <a:ext cx="820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98CDCEF-4D58-4897-9B1B-F06EBC150D8D}"/>
                    </a:ext>
                  </a:extLst>
                </p14:cNvPr>
                <p14:cNvContentPartPr/>
                <p14:nvPr/>
              </p14:nvContentPartPr>
              <p14:xfrm>
                <a:off x="4657025" y="5121316"/>
                <a:ext cx="71640" cy="316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98CDCEF-4D58-4897-9B1B-F06EBC150D8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639385" y="5103676"/>
                  <a:ext cx="1072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AE862E0-3112-411D-81F8-E6BE039DB759}"/>
                    </a:ext>
                  </a:extLst>
                </p14:cNvPr>
                <p14:cNvContentPartPr/>
                <p14:nvPr/>
              </p14:nvContentPartPr>
              <p14:xfrm>
                <a:off x="4822985" y="5065876"/>
                <a:ext cx="11160" cy="354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AE862E0-3112-411D-81F8-E6BE039DB75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04985" y="5048236"/>
                  <a:ext cx="468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75B171F-982C-4901-876F-DFE292DFD1D8}"/>
                    </a:ext>
                  </a:extLst>
                </p14:cNvPr>
                <p14:cNvContentPartPr/>
                <p14:nvPr/>
              </p14:nvContentPartPr>
              <p14:xfrm>
                <a:off x="4676465" y="5290516"/>
                <a:ext cx="195840" cy="15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75B171F-982C-4901-876F-DFE292DFD1D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58465" y="5272876"/>
                  <a:ext cx="231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EBC661E-919D-4C6D-9C45-C1D837989D79}"/>
                    </a:ext>
                  </a:extLst>
                </p14:cNvPr>
                <p14:cNvContentPartPr/>
                <p14:nvPr/>
              </p14:nvContentPartPr>
              <p14:xfrm>
                <a:off x="4997585" y="5434876"/>
                <a:ext cx="176400" cy="181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EBC661E-919D-4C6D-9C45-C1D837989D7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79585" y="5417236"/>
                  <a:ext cx="212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5550F98-43FB-4623-AD44-4A3FF6C499F8}"/>
                    </a:ext>
                  </a:extLst>
                </p14:cNvPr>
                <p14:cNvContentPartPr/>
                <p14:nvPr/>
              </p14:nvContentPartPr>
              <p14:xfrm>
                <a:off x="4945025" y="5411476"/>
                <a:ext cx="280080" cy="239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5550F98-43FB-4623-AD44-4A3FF6C499F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27025" y="5393476"/>
                  <a:ext cx="31572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EDC7F99-2487-48DD-9B7F-8C1FD6E82A06}"/>
              </a:ext>
            </a:extLst>
          </p:cNvPr>
          <p:cNvGrpSpPr/>
          <p:nvPr/>
        </p:nvGrpSpPr>
        <p:grpSpPr>
          <a:xfrm>
            <a:off x="2754065" y="5426596"/>
            <a:ext cx="241920" cy="59400"/>
            <a:chOff x="2754065" y="5426596"/>
            <a:chExt cx="24192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B8A8B66-5B78-4EBC-98EF-FFC254B94F89}"/>
                    </a:ext>
                  </a:extLst>
                </p14:cNvPr>
                <p14:cNvContentPartPr/>
                <p14:nvPr/>
              </p14:nvContentPartPr>
              <p14:xfrm>
                <a:off x="2754065" y="5426596"/>
                <a:ext cx="209160" cy="17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B8A8B66-5B78-4EBC-98EF-FFC254B94F8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736065" y="5408956"/>
                  <a:ext cx="244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6042223-FA63-4B26-A12D-4E206DA1D897}"/>
                    </a:ext>
                  </a:extLst>
                </p14:cNvPr>
                <p14:cNvContentPartPr/>
                <p14:nvPr/>
              </p14:nvContentPartPr>
              <p14:xfrm>
                <a:off x="2792225" y="5475556"/>
                <a:ext cx="203760" cy="10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6042223-FA63-4B26-A12D-4E206DA1D89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74225" y="5457556"/>
                  <a:ext cx="23940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73EEBFA3-6448-42A9-939C-A15F5913E76C}"/>
                  </a:ext>
                </a:extLst>
              </p14:cNvPr>
              <p14:cNvContentPartPr/>
              <p14:nvPr/>
            </p14:nvContentPartPr>
            <p14:xfrm>
              <a:off x="3106145" y="5255236"/>
              <a:ext cx="185400" cy="187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73EEBFA3-6448-42A9-939C-A15F5913E76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088505" y="5237596"/>
                <a:ext cx="22104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E4B41B9-E72B-4E05-9695-C45364A71484}"/>
              </a:ext>
            </a:extLst>
          </p:cNvPr>
          <p:cNvGrpSpPr/>
          <p:nvPr/>
        </p:nvGrpSpPr>
        <p:grpSpPr>
          <a:xfrm>
            <a:off x="6555305" y="4708396"/>
            <a:ext cx="4999680" cy="637920"/>
            <a:chOff x="6555305" y="4708396"/>
            <a:chExt cx="499968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0280BCC-15D2-4992-8CB2-43616014530F}"/>
                    </a:ext>
                  </a:extLst>
                </p14:cNvPr>
                <p14:cNvContentPartPr/>
                <p14:nvPr/>
              </p14:nvContentPartPr>
              <p14:xfrm>
                <a:off x="6589145" y="4790116"/>
                <a:ext cx="134280" cy="418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0280BCC-15D2-4992-8CB2-43616014530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71145" y="4772116"/>
                  <a:ext cx="1699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636BDB5-2F38-4AEF-800C-B2E2FC7C8E80}"/>
                    </a:ext>
                  </a:extLst>
                </p14:cNvPr>
                <p14:cNvContentPartPr/>
                <p14:nvPr/>
              </p14:nvContentPartPr>
              <p14:xfrm>
                <a:off x="6830345" y="4836916"/>
                <a:ext cx="340560" cy="79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636BDB5-2F38-4AEF-800C-B2E2FC7C8E8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12345" y="4818916"/>
                  <a:ext cx="376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CC383AC-226F-4FCF-BB4C-4B5CB104F924}"/>
                    </a:ext>
                  </a:extLst>
                </p14:cNvPr>
                <p14:cNvContentPartPr/>
                <p14:nvPr/>
              </p14:nvContentPartPr>
              <p14:xfrm>
                <a:off x="6913865" y="4895236"/>
                <a:ext cx="119160" cy="275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CC383AC-226F-4FCF-BB4C-4B5CB104F92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96225" y="4877596"/>
                  <a:ext cx="154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025B9DF-DE61-4E87-BA09-0FEBC63EF0DB}"/>
                    </a:ext>
                  </a:extLst>
                </p14:cNvPr>
                <p14:cNvContentPartPr/>
                <p14:nvPr/>
              </p14:nvContentPartPr>
              <p14:xfrm>
                <a:off x="6942665" y="5007196"/>
                <a:ext cx="144000" cy="7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025B9DF-DE61-4E87-BA09-0FEBC63EF0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24665" y="4989196"/>
                  <a:ext cx="179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727BC41-99EA-406C-A527-70C9FF06C8E7}"/>
                    </a:ext>
                  </a:extLst>
                </p14:cNvPr>
                <p14:cNvContentPartPr/>
                <p14:nvPr/>
              </p14:nvContentPartPr>
              <p14:xfrm>
                <a:off x="7092425" y="5021596"/>
                <a:ext cx="825120" cy="324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727BC41-99EA-406C-A527-70C9FF06C8E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74785" y="5003596"/>
                  <a:ext cx="8607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A626881-E564-41E3-8E71-DF287A40AB83}"/>
                    </a:ext>
                  </a:extLst>
                </p14:cNvPr>
                <p14:cNvContentPartPr/>
                <p14:nvPr/>
              </p14:nvContentPartPr>
              <p14:xfrm>
                <a:off x="7256585" y="4886236"/>
                <a:ext cx="15120" cy="7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A626881-E564-41E3-8E71-DF287A40AB8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38585" y="4868596"/>
                  <a:ext cx="50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CDBB31F-4F66-4424-B62C-BADCF3F093F9}"/>
                    </a:ext>
                  </a:extLst>
                </p14:cNvPr>
                <p14:cNvContentPartPr/>
                <p14:nvPr/>
              </p14:nvContentPartPr>
              <p14:xfrm>
                <a:off x="8156945" y="4904956"/>
                <a:ext cx="499320" cy="267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CDBB31F-4F66-4424-B62C-BADCF3F093F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39305" y="4886956"/>
                  <a:ext cx="5349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D715EC0-8AE5-4E3A-9809-A6F32B134749}"/>
                    </a:ext>
                  </a:extLst>
                </p14:cNvPr>
                <p14:cNvContentPartPr/>
                <p14:nvPr/>
              </p14:nvContentPartPr>
              <p14:xfrm>
                <a:off x="8483825" y="4980196"/>
                <a:ext cx="156600" cy="25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D715EC0-8AE5-4E3A-9809-A6F32B13474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465825" y="4962556"/>
                  <a:ext cx="192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44605BD-0DCD-4060-B019-401DADA95EDA}"/>
                    </a:ext>
                  </a:extLst>
                </p14:cNvPr>
                <p14:cNvContentPartPr/>
                <p14:nvPr/>
              </p14:nvContentPartPr>
              <p14:xfrm>
                <a:off x="8871185" y="4774636"/>
                <a:ext cx="585000" cy="415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44605BD-0DCD-4060-B019-401DADA95ED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53185" y="4756636"/>
                  <a:ext cx="6206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7AC7154-A18F-432D-AF89-8B8718EC5784}"/>
                    </a:ext>
                  </a:extLst>
                </p14:cNvPr>
                <p14:cNvContentPartPr/>
                <p14:nvPr/>
              </p14:nvContentPartPr>
              <p14:xfrm>
                <a:off x="8968745" y="4980196"/>
                <a:ext cx="293760" cy="18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7AC7154-A18F-432D-AF89-8B8718EC578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51105" y="4962556"/>
                  <a:ext cx="329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CE863E-3DEC-4F81-8553-53DB0C1C1BC2}"/>
                    </a:ext>
                  </a:extLst>
                </p14:cNvPr>
                <p14:cNvContentPartPr/>
                <p14:nvPr/>
              </p14:nvContentPartPr>
              <p14:xfrm>
                <a:off x="9677945" y="4807396"/>
                <a:ext cx="16200" cy="9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CE863E-3DEC-4F81-8553-53DB0C1C1BC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59945" y="4789756"/>
                  <a:ext cx="51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C25FAB7-938A-447A-B939-B2A0E295DB7F}"/>
                    </a:ext>
                  </a:extLst>
                </p14:cNvPr>
                <p14:cNvContentPartPr/>
                <p14:nvPr/>
              </p14:nvContentPartPr>
              <p14:xfrm>
                <a:off x="9745625" y="4783636"/>
                <a:ext cx="68760" cy="109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C25FAB7-938A-447A-B939-B2A0E295DB7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27625" y="4765636"/>
                  <a:ext cx="104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8106225-141A-4CD2-85F6-C77EC9138C77}"/>
                    </a:ext>
                  </a:extLst>
                </p14:cNvPr>
                <p14:cNvContentPartPr/>
                <p14:nvPr/>
              </p14:nvContentPartPr>
              <p14:xfrm>
                <a:off x="9747425" y="5003956"/>
                <a:ext cx="273600" cy="14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8106225-141A-4CD2-85F6-C77EC9138C7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29425" y="4986316"/>
                  <a:ext cx="309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BE16B6B-6137-49A1-9EED-8EF267C6BBAA}"/>
                    </a:ext>
                  </a:extLst>
                </p14:cNvPr>
                <p14:cNvContentPartPr/>
                <p14:nvPr/>
              </p14:nvContentPartPr>
              <p14:xfrm>
                <a:off x="10143425" y="4758436"/>
                <a:ext cx="28800" cy="108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BE16B6B-6137-49A1-9EED-8EF267C6BBA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25785" y="4740796"/>
                  <a:ext cx="64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7DF86C8-A65A-48F0-B5DF-99481BC09E74}"/>
                    </a:ext>
                  </a:extLst>
                </p14:cNvPr>
                <p14:cNvContentPartPr/>
                <p14:nvPr/>
              </p14:nvContentPartPr>
              <p14:xfrm>
                <a:off x="10179785" y="4785436"/>
                <a:ext cx="39960" cy="138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7DF86C8-A65A-48F0-B5DF-99481BC09E7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61785" y="4767436"/>
                  <a:ext cx="75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825AF72-E828-4FC4-9D50-7F09867A3C8E}"/>
                    </a:ext>
                  </a:extLst>
                </p14:cNvPr>
                <p14:cNvContentPartPr/>
                <p14:nvPr/>
              </p14:nvContentPartPr>
              <p14:xfrm>
                <a:off x="10396145" y="4733956"/>
                <a:ext cx="1008360" cy="422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825AF72-E828-4FC4-9D50-7F09867A3C8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378505" y="4715956"/>
                  <a:ext cx="104400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271205F-DDC4-4ADC-A6A2-D0127CC7E506}"/>
                    </a:ext>
                  </a:extLst>
                </p14:cNvPr>
                <p14:cNvContentPartPr/>
                <p14:nvPr/>
              </p14:nvContentPartPr>
              <p14:xfrm>
                <a:off x="10879625" y="4873276"/>
                <a:ext cx="264240" cy="47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271205F-DDC4-4ADC-A6A2-D0127CC7E50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861625" y="4855636"/>
                  <a:ext cx="299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BACAEE8-28D9-4304-8F7B-1FDD90916F19}"/>
                    </a:ext>
                  </a:extLst>
                </p14:cNvPr>
                <p14:cNvContentPartPr/>
                <p14:nvPr/>
              </p14:nvContentPartPr>
              <p14:xfrm>
                <a:off x="11391185" y="4708396"/>
                <a:ext cx="163800" cy="613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BACAEE8-28D9-4304-8F7B-1FDD90916F1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373545" y="4690396"/>
                  <a:ext cx="19944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FD7B639-170B-483B-812B-292C2E941A0B}"/>
                    </a:ext>
                  </a:extLst>
                </p14:cNvPr>
                <p14:cNvContentPartPr/>
                <p14:nvPr/>
              </p14:nvContentPartPr>
              <p14:xfrm>
                <a:off x="6555305" y="4778236"/>
                <a:ext cx="209160" cy="509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FD7B639-170B-483B-812B-292C2E941A0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37305" y="4760236"/>
                  <a:ext cx="244800" cy="54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4F6D1865-84CE-421C-B88A-F455BF625F3C}"/>
                  </a:ext>
                </a:extLst>
              </p14:cNvPr>
              <p14:cNvContentPartPr/>
              <p14:nvPr/>
            </p14:nvContentPartPr>
            <p14:xfrm>
              <a:off x="3224945" y="4727116"/>
              <a:ext cx="3078360" cy="3992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4F6D1865-84CE-421C-B88A-F455BF625F3C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207305" y="4709476"/>
                <a:ext cx="3114000" cy="4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182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89620B-8901-4918-A851-7412BAD9D277}"/>
              </a:ext>
            </a:extLst>
          </p:cNvPr>
          <p:cNvGrpSpPr/>
          <p:nvPr/>
        </p:nvGrpSpPr>
        <p:grpSpPr>
          <a:xfrm>
            <a:off x="875225" y="304876"/>
            <a:ext cx="1424520" cy="417960"/>
            <a:chOff x="875225" y="304876"/>
            <a:chExt cx="142452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A739FB1-0582-4C20-8589-FD747DAF6CA8}"/>
                    </a:ext>
                  </a:extLst>
                </p14:cNvPr>
                <p14:cNvContentPartPr/>
                <p14:nvPr/>
              </p14:nvContentPartPr>
              <p14:xfrm>
                <a:off x="875225" y="354196"/>
                <a:ext cx="711000" cy="350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A739FB1-0582-4C20-8589-FD747DAF6CA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7225" y="336196"/>
                  <a:ext cx="7466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5DF5150-2128-4F9D-B4F1-100AF9458481}"/>
                    </a:ext>
                  </a:extLst>
                </p14:cNvPr>
                <p14:cNvContentPartPr/>
                <p14:nvPr/>
              </p14:nvContentPartPr>
              <p14:xfrm>
                <a:off x="1447265" y="513316"/>
                <a:ext cx="203400" cy="209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5DF5150-2128-4F9D-B4F1-100AF94584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29625" y="495676"/>
                  <a:ext cx="239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85C4941-4A63-48ED-A70C-27113E16F731}"/>
                    </a:ext>
                  </a:extLst>
                </p14:cNvPr>
                <p14:cNvContentPartPr/>
                <p14:nvPr/>
              </p14:nvContentPartPr>
              <p14:xfrm>
                <a:off x="1650665" y="304876"/>
                <a:ext cx="649080" cy="406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85C4941-4A63-48ED-A70C-27113E16F7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2665" y="286876"/>
                  <a:ext cx="684720" cy="44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80FE30-2D45-4229-909A-05DA17AC6FC8}"/>
              </a:ext>
            </a:extLst>
          </p:cNvPr>
          <p:cNvGrpSpPr/>
          <p:nvPr/>
        </p:nvGrpSpPr>
        <p:grpSpPr>
          <a:xfrm>
            <a:off x="2045225" y="925876"/>
            <a:ext cx="900720" cy="384120"/>
            <a:chOff x="2045225" y="925876"/>
            <a:chExt cx="9007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78E1D9-382D-470E-B7C5-50BC119F2DAF}"/>
                    </a:ext>
                  </a:extLst>
                </p14:cNvPr>
                <p14:cNvContentPartPr/>
                <p14:nvPr/>
              </p14:nvContentPartPr>
              <p14:xfrm>
                <a:off x="2055665" y="1001836"/>
                <a:ext cx="259200" cy="308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78E1D9-382D-470E-B7C5-50BC119F2D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37665" y="983836"/>
                  <a:ext cx="2948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532EC57-955E-4A6D-9088-D68CD1C9EB33}"/>
                    </a:ext>
                  </a:extLst>
                </p14:cNvPr>
                <p14:cNvContentPartPr/>
                <p14:nvPr/>
              </p14:nvContentPartPr>
              <p14:xfrm>
                <a:off x="2045225" y="925876"/>
                <a:ext cx="207360" cy="20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532EC57-955E-4A6D-9088-D68CD1C9EB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27585" y="908236"/>
                  <a:ext cx="243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1D7E856-261F-4712-BD6C-09128DE361C8}"/>
                    </a:ext>
                  </a:extLst>
                </p14:cNvPr>
                <p14:cNvContentPartPr/>
                <p14:nvPr/>
              </p14:nvContentPartPr>
              <p14:xfrm>
                <a:off x="2443385" y="1028476"/>
                <a:ext cx="203760" cy="221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1D7E856-261F-4712-BD6C-09128DE361C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25385" y="1010836"/>
                  <a:ext cx="239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C021FBB-A01E-49ED-BD87-E7B53A937E91}"/>
                    </a:ext>
                  </a:extLst>
                </p14:cNvPr>
                <p14:cNvContentPartPr/>
                <p14:nvPr/>
              </p14:nvContentPartPr>
              <p14:xfrm>
                <a:off x="2444105" y="1048996"/>
                <a:ext cx="143280" cy="211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C021FBB-A01E-49ED-BD87-E7B53A937E9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26465" y="1030996"/>
                  <a:ext cx="178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FABD89-472A-4B20-A178-49276DB15F58}"/>
                    </a:ext>
                  </a:extLst>
                </p14:cNvPr>
                <p14:cNvContentPartPr/>
                <p14:nvPr/>
              </p14:nvContentPartPr>
              <p14:xfrm>
                <a:off x="2776385" y="992116"/>
                <a:ext cx="62280" cy="285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FABD89-472A-4B20-A178-49276DB15F5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58385" y="974116"/>
                  <a:ext cx="979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F5EBAAA-3F5D-425B-92DF-2AA36DBF3C12}"/>
                    </a:ext>
                  </a:extLst>
                </p14:cNvPr>
                <p14:cNvContentPartPr/>
                <p14:nvPr/>
              </p14:nvContentPartPr>
              <p14:xfrm>
                <a:off x="2918585" y="990316"/>
                <a:ext cx="18000" cy="283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F5EBAAA-3F5D-425B-92DF-2AA36DBF3C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0945" y="972316"/>
                  <a:ext cx="536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7F50889-926C-4809-AE96-6403371E84A4}"/>
                    </a:ext>
                  </a:extLst>
                </p14:cNvPr>
                <p14:cNvContentPartPr/>
                <p14:nvPr/>
              </p14:nvContentPartPr>
              <p14:xfrm>
                <a:off x="2858465" y="1180396"/>
                <a:ext cx="81000" cy="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7F50889-926C-4809-AE96-6403371E84A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40825" y="1162756"/>
                  <a:ext cx="116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16597B4-2893-4977-9FEF-D41152ABB56A}"/>
                    </a:ext>
                  </a:extLst>
                </p14:cNvPr>
                <p14:cNvContentPartPr/>
                <p14:nvPr/>
              </p14:nvContentPartPr>
              <p14:xfrm>
                <a:off x="2789345" y="931996"/>
                <a:ext cx="156600" cy="13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16597B4-2893-4977-9FEF-D41152ABB5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71705" y="913996"/>
                  <a:ext cx="1922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FD9727-7ADE-41D1-A913-D9E2E9897052}"/>
              </a:ext>
            </a:extLst>
          </p:cNvPr>
          <p:cNvGrpSpPr/>
          <p:nvPr/>
        </p:nvGrpSpPr>
        <p:grpSpPr>
          <a:xfrm>
            <a:off x="3323585" y="1073836"/>
            <a:ext cx="198720" cy="130680"/>
            <a:chOff x="3323585" y="1073836"/>
            <a:chExt cx="19872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7502AA7-BDDA-4207-B579-B92A57764EA7}"/>
                    </a:ext>
                  </a:extLst>
                </p14:cNvPr>
                <p14:cNvContentPartPr/>
                <p14:nvPr/>
              </p14:nvContentPartPr>
              <p14:xfrm>
                <a:off x="3323585" y="1073836"/>
                <a:ext cx="193320" cy="56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7502AA7-BDDA-4207-B579-B92A57764EA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5585" y="1055836"/>
                  <a:ext cx="228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0B2E7F-9C14-486A-ACD8-E5F89F2B184F}"/>
                    </a:ext>
                  </a:extLst>
                </p14:cNvPr>
                <p14:cNvContentPartPr/>
                <p14:nvPr/>
              </p14:nvContentPartPr>
              <p14:xfrm>
                <a:off x="3356345" y="1195156"/>
                <a:ext cx="165960" cy="9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0B2E7F-9C14-486A-ACD8-E5F89F2B18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38345" y="1177516"/>
                  <a:ext cx="2016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2757579-200E-40CD-B1E4-DCF94FBE1F24}"/>
                  </a:ext>
                </a:extLst>
              </p14:cNvPr>
              <p14:cNvContentPartPr/>
              <p14:nvPr/>
            </p14:nvContentPartPr>
            <p14:xfrm>
              <a:off x="3917945" y="809956"/>
              <a:ext cx="12960" cy="256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2757579-200E-40CD-B1E4-DCF94FBE1F2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99945" y="792316"/>
                <a:ext cx="4860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1D3F627-E300-477F-A444-ED73DC6BABF5}"/>
                  </a:ext>
                </a:extLst>
              </p14:cNvPr>
              <p14:cNvContentPartPr/>
              <p14:nvPr/>
            </p14:nvContentPartPr>
            <p14:xfrm>
              <a:off x="3820385" y="765676"/>
              <a:ext cx="142560" cy="217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1D3F627-E300-477F-A444-ED73DC6BABF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2745" y="748036"/>
                <a:ext cx="1782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3521AF4-D45E-4566-A028-D38F6908B89C}"/>
                  </a:ext>
                </a:extLst>
              </p14:cNvPr>
              <p14:cNvContentPartPr/>
              <p14:nvPr/>
            </p14:nvContentPartPr>
            <p14:xfrm>
              <a:off x="4069865" y="874036"/>
              <a:ext cx="17280" cy="210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3521AF4-D45E-4566-A028-D38F6908B8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52225" y="856396"/>
                <a:ext cx="529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A74AD4C-490C-46CF-B05C-09C2AA56FF60}"/>
                  </a:ext>
                </a:extLst>
              </p14:cNvPr>
              <p14:cNvContentPartPr/>
              <p14:nvPr/>
            </p14:nvContentPartPr>
            <p14:xfrm>
              <a:off x="4137905" y="868276"/>
              <a:ext cx="5400" cy="185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A74AD4C-490C-46CF-B05C-09C2AA56FF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19905" y="850636"/>
                <a:ext cx="410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4D44DA4-6DF9-4AA7-9900-F5BF479D69B7}"/>
                  </a:ext>
                </a:extLst>
              </p14:cNvPr>
              <p14:cNvContentPartPr/>
              <p14:nvPr/>
            </p14:nvContentPartPr>
            <p14:xfrm>
              <a:off x="4032785" y="848476"/>
              <a:ext cx="225360" cy="61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4D44DA4-6DF9-4AA7-9900-F5BF479D69B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15145" y="830476"/>
                <a:ext cx="261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623761-5373-4DD0-9368-F10C190D2485}"/>
                  </a:ext>
                </a:extLst>
              </p14:cNvPr>
              <p14:cNvContentPartPr/>
              <p14:nvPr/>
            </p14:nvContentPartPr>
            <p14:xfrm>
              <a:off x="3868265" y="1155916"/>
              <a:ext cx="320760" cy="60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623761-5373-4DD0-9368-F10C190D248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50265" y="1137916"/>
                <a:ext cx="356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A136EA2-C5EA-4552-90FF-D4AF1A796720}"/>
                  </a:ext>
                </a:extLst>
              </p14:cNvPr>
              <p14:cNvContentPartPr/>
              <p14:nvPr/>
            </p14:nvContentPartPr>
            <p14:xfrm>
              <a:off x="3941705" y="1297396"/>
              <a:ext cx="174240" cy="151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A136EA2-C5EA-4552-90FF-D4AF1A79672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23705" y="1279396"/>
                <a:ext cx="20988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8F6B3-993B-463B-B281-424CCA65E564}"/>
              </a:ext>
            </a:extLst>
          </p:cNvPr>
          <p:cNvGrpSpPr/>
          <p:nvPr/>
        </p:nvGrpSpPr>
        <p:grpSpPr>
          <a:xfrm>
            <a:off x="4496105" y="760636"/>
            <a:ext cx="360720" cy="549000"/>
            <a:chOff x="4496105" y="760636"/>
            <a:chExt cx="3607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63FC9E5-16ED-40FA-A63D-EB67693C6A98}"/>
                    </a:ext>
                  </a:extLst>
                </p14:cNvPr>
                <p14:cNvContentPartPr/>
                <p14:nvPr/>
              </p14:nvContentPartPr>
              <p14:xfrm>
                <a:off x="4560185" y="978076"/>
                <a:ext cx="122040" cy="331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63FC9E5-16ED-40FA-A63D-EB67693C6A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42185" y="960076"/>
                  <a:ext cx="157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929988D-7699-4C42-AA75-9DBF09D349AD}"/>
                    </a:ext>
                  </a:extLst>
                </p14:cNvPr>
                <p14:cNvContentPartPr/>
                <p14:nvPr/>
              </p14:nvContentPartPr>
              <p14:xfrm>
                <a:off x="4496105" y="968716"/>
                <a:ext cx="332280" cy="11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929988D-7699-4C42-AA75-9DBF09D349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78105" y="950716"/>
                  <a:ext cx="367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319ADE-DDFA-46D5-B542-6714BA1E7427}"/>
                    </a:ext>
                  </a:extLst>
                </p14:cNvPr>
                <p14:cNvContentPartPr/>
                <p14:nvPr/>
              </p14:nvContentPartPr>
              <p14:xfrm>
                <a:off x="4502585" y="760636"/>
                <a:ext cx="354240" cy="125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319ADE-DDFA-46D5-B542-6714BA1E742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84585" y="742636"/>
                  <a:ext cx="38988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CF8A89-E9D9-4F82-B727-3002D0961B4E}"/>
              </a:ext>
            </a:extLst>
          </p:cNvPr>
          <p:cNvGrpSpPr/>
          <p:nvPr/>
        </p:nvGrpSpPr>
        <p:grpSpPr>
          <a:xfrm>
            <a:off x="5206745" y="1055836"/>
            <a:ext cx="161640" cy="195120"/>
            <a:chOff x="5206745" y="1055836"/>
            <a:chExt cx="16164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484B465-CB56-4D88-814A-AFB0D6D3082B}"/>
                    </a:ext>
                  </a:extLst>
                </p14:cNvPr>
                <p14:cNvContentPartPr/>
                <p14:nvPr/>
              </p14:nvContentPartPr>
              <p14:xfrm>
                <a:off x="5316185" y="1055836"/>
                <a:ext cx="10800" cy="195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484B465-CB56-4D88-814A-AFB0D6D3082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98545" y="1037836"/>
                  <a:ext cx="46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01C3A3-012B-4350-A784-CCA03430CE4E}"/>
                    </a:ext>
                  </a:extLst>
                </p14:cNvPr>
                <p14:cNvContentPartPr/>
                <p14:nvPr/>
              </p14:nvContentPartPr>
              <p14:xfrm>
                <a:off x="5206745" y="1183996"/>
                <a:ext cx="161640" cy="11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01C3A3-012B-4350-A784-CCA03430CE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88745" y="1166356"/>
                  <a:ext cx="1972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A8503A-B75B-42CA-A42B-E2A87D61CD91}"/>
              </a:ext>
            </a:extLst>
          </p:cNvPr>
          <p:cNvGrpSpPr/>
          <p:nvPr/>
        </p:nvGrpSpPr>
        <p:grpSpPr>
          <a:xfrm>
            <a:off x="5603825" y="888436"/>
            <a:ext cx="243360" cy="516240"/>
            <a:chOff x="5603825" y="888436"/>
            <a:chExt cx="24336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0018DD-9ECB-4C90-9FBB-F5169EFE4AA5}"/>
                    </a:ext>
                  </a:extLst>
                </p14:cNvPr>
                <p14:cNvContentPartPr/>
                <p14:nvPr/>
              </p14:nvContentPartPr>
              <p14:xfrm>
                <a:off x="5775185" y="888436"/>
                <a:ext cx="8640" cy="167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0018DD-9ECB-4C90-9FBB-F5169EFE4AA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57545" y="870436"/>
                  <a:ext cx="44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87CF428-809F-4E3E-9252-3348B6D89FAE}"/>
                    </a:ext>
                  </a:extLst>
                </p14:cNvPr>
                <p14:cNvContentPartPr/>
                <p14:nvPr/>
              </p14:nvContentPartPr>
              <p14:xfrm>
                <a:off x="5603825" y="1139356"/>
                <a:ext cx="243360" cy="30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87CF428-809F-4E3E-9252-3348B6D89FA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85825" y="1121716"/>
                  <a:ext cx="279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15E76E2-50D0-4DD8-A2CE-63C32344859F}"/>
                    </a:ext>
                  </a:extLst>
                </p14:cNvPr>
                <p14:cNvContentPartPr/>
                <p14:nvPr/>
              </p14:nvContentPartPr>
              <p14:xfrm>
                <a:off x="5678345" y="1255636"/>
                <a:ext cx="146520" cy="149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15E76E2-50D0-4DD8-A2CE-63C32344859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60345" y="1237996"/>
                  <a:ext cx="18216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C0B80A8-8592-4300-947F-B0DD364EF3B4}"/>
              </a:ext>
            </a:extLst>
          </p:cNvPr>
          <p:cNvGrpSpPr/>
          <p:nvPr/>
        </p:nvGrpSpPr>
        <p:grpSpPr>
          <a:xfrm>
            <a:off x="6101345" y="722836"/>
            <a:ext cx="634320" cy="775800"/>
            <a:chOff x="6101345" y="722836"/>
            <a:chExt cx="634320" cy="77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E9128EF-F2EA-46DA-8612-1ED2B1C81941}"/>
                    </a:ext>
                  </a:extLst>
                </p14:cNvPr>
                <p14:cNvContentPartPr/>
                <p14:nvPr/>
              </p14:nvContentPartPr>
              <p14:xfrm>
                <a:off x="6120425" y="801316"/>
                <a:ext cx="201600" cy="300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E9128EF-F2EA-46DA-8612-1ED2B1C8194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02785" y="783316"/>
                  <a:ext cx="2372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4604BD2-1A51-4368-86CF-7A3883369C30}"/>
                    </a:ext>
                  </a:extLst>
                </p14:cNvPr>
                <p14:cNvContentPartPr/>
                <p14:nvPr/>
              </p14:nvContentPartPr>
              <p14:xfrm>
                <a:off x="6527585" y="794116"/>
                <a:ext cx="9720" cy="250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4604BD2-1A51-4368-86CF-7A3883369C3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09945" y="776476"/>
                  <a:ext cx="453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30456AF-2803-4F74-A9ED-8774092D8AA9}"/>
                    </a:ext>
                  </a:extLst>
                </p14:cNvPr>
                <p14:cNvContentPartPr/>
                <p14:nvPr/>
              </p14:nvContentPartPr>
              <p14:xfrm>
                <a:off x="6492305" y="807076"/>
                <a:ext cx="173520" cy="294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30456AF-2803-4F74-A9ED-8774092D8A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74665" y="789436"/>
                  <a:ext cx="2091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3CD91F-39B5-4C92-B008-AE32BA9FFC61}"/>
                    </a:ext>
                  </a:extLst>
                </p14:cNvPr>
                <p14:cNvContentPartPr/>
                <p14:nvPr/>
              </p14:nvContentPartPr>
              <p14:xfrm>
                <a:off x="6427865" y="722836"/>
                <a:ext cx="232560" cy="8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3CD91F-39B5-4C92-B008-AE32BA9FFC6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09865" y="704836"/>
                  <a:ext cx="268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7275FE8-88AE-4066-A98A-6BD4EA3650DA}"/>
                    </a:ext>
                  </a:extLst>
                </p14:cNvPr>
                <p14:cNvContentPartPr/>
                <p14:nvPr/>
              </p14:nvContentPartPr>
              <p14:xfrm>
                <a:off x="6101345" y="1165276"/>
                <a:ext cx="634320" cy="63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7275FE8-88AE-4066-A98A-6BD4EA3650D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83705" y="1147276"/>
                  <a:ext cx="669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9819B93-F35E-4147-8DD3-C0971439CBE0}"/>
                    </a:ext>
                  </a:extLst>
                </p14:cNvPr>
                <p14:cNvContentPartPr/>
                <p14:nvPr/>
              </p14:nvContentPartPr>
              <p14:xfrm>
                <a:off x="6128345" y="1281556"/>
                <a:ext cx="141840" cy="213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9819B93-F35E-4147-8DD3-C0971439CB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10345" y="1263916"/>
                  <a:ext cx="177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BE56461-89D5-4E9F-88E3-16D2F0740930}"/>
                    </a:ext>
                  </a:extLst>
                </p14:cNvPr>
                <p14:cNvContentPartPr/>
                <p14:nvPr/>
              </p14:nvContentPartPr>
              <p14:xfrm>
                <a:off x="6442985" y="1241596"/>
                <a:ext cx="100080" cy="257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BE56461-89D5-4E9F-88E3-16D2F074093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25345" y="1223956"/>
                  <a:ext cx="135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C482443-775D-4CBD-B9CA-104C62A6E9CC}"/>
                    </a:ext>
                  </a:extLst>
                </p14:cNvPr>
                <p14:cNvContentPartPr/>
                <p14:nvPr/>
              </p14:nvContentPartPr>
              <p14:xfrm>
                <a:off x="6364865" y="1396396"/>
                <a:ext cx="211680" cy="16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C482443-775D-4CBD-B9CA-104C62A6E9C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46865" y="1378756"/>
                  <a:ext cx="2473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26E67CC-2DF2-49A0-B6AB-CDC6C2899CAA}"/>
              </a:ext>
            </a:extLst>
          </p:cNvPr>
          <p:cNvGrpSpPr/>
          <p:nvPr/>
        </p:nvGrpSpPr>
        <p:grpSpPr>
          <a:xfrm>
            <a:off x="7804505" y="566596"/>
            <a:ext cx="2834640" cy="1355760"/>
            <a:chOff x="7804505" y="566596"/>
            <a:chExt cx="2834640" cy="13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A307047-0CA7-439F-A299-C23B412D8B7A}"/>
                    </a:ext>
                  </a:extLst>
                </p14:cNvPr>
                <p14:cNvContentPartPr/>
                <p14:nvPr/>
              </p14:nvContentPartPr>
              <p14:xfrm>
                <a:off x="7952105" y="566596"/>
                <a:ext cx="1091160" cy="595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A307047-0CA7-439F-A299-C23B412D8B7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34105" y="548596"/>
                  <a:ext cx="112680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D6865B5-BCEC-4B4C-A81A-B4E174AE0384}"/>
                    </a:ext>
                  </a:extLst>
                </p14:cNvPr>
                <p14:cNvContentPartPr/>
                <p14:nvPr/>
              </p14:nvContentPartPr>
              <p14:xfrm>
                <a:off x="9327665" y="754876"/>
                <a:ext cx="423360" cy="155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D6865B5-BCEC-4B4C-A81A-B4E174AE03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09665" y="737236"/>
                  <a:ext cx="459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32860CE-E73F-4676-8946-BD70266B27AD}"/>
                    </a:ext>
                  </a:extLst>
                </p14:cNvPr>
                <p14:cNvContentPartPr/>
                <p14:nvPr/>
              </p14:nvContentPartPr>
              <p14:xfrm>
                <a:off x="10096625" y="766396"/>
                <a:ext cx="361800" cy="177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32860CE-E73F-4676-8946-BD70266B27A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78985" y="748396"/>
                  <a:ext cx="397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2074546-3326-4D6E-970B-E08A616F171E}"/>
                    </a:ext>
                  </a:extLst>
                </p14:cNvPr>
                <p14:cNvContentPartPr/>
                <p14:nvPr/>
              </p14:nvContentPartPr>
              <p14:xfrm>
                <a:off x="7804505" y="1053676"/>
                <a:ext cx="581760" cy="416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2074546-3326-4D6E-970B-E08A616F171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86505" y="1035676"/>
                  <a:ext cx="61740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6DE2561-E671-4EBE-BF2B-EB46AECC65D1}"/>
                    </a:ext>
                  </a:extLst>
                </p14:cNvPr>
                <p14:cNvContentPartPr/>
                <p14:nvPr/>
              </p14:nvContentPartPr>
              <p14:xfrm>
                <a:off x="7948505" y="1256356"/>
                <a:ext cx="222840" cy="39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6DE2561-E671-4EBE-BF2B-EB46AECC65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30865" y="1238356"/>
                  <a:ext cx="258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DD3C0DA-73B8-43C3-B1E5-D3432238A803}"/>
                    </a:ext>
                  </a:extLst>
                </p14:cNvPr>
                <p14:cNvContentPartPr/>
                <p14:nvPr/>
              </p14:nvContentPartPr>
              <p14:xfrm>
                <a:off x="8573105" y="1136476"/>
                <a:ext cx="893160" cy="31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DD3C0DA-73B8-43C3-B1E5-D3432238A8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55465" y="1118476"/>
                  <a:ext cx="9288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43A0579-C00D-44B4-A8ED-A9841C02296A}"/>
                    </a:ext>
                  </a:extLst>
                </p14:cNvPr>
                <p14:cNvContentPartPr/>
                <p14:nvPr/>
              </p14:nvContentPartPr>
              <p14:xfrm>
                <a:off x="8761745" y="1235476"/>
                <a:ext cx="370440" cy="15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43A0579-C00D-44B4-A8ED-A9841C02296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43745" y="1217476"/>
                  <a:ext cx="406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A60869F-A96E-45A9-82B3-DC4150436EE6}"/>
                    </a:ext>
                  </a:extLst>
                </p14:cNvPr>
                <p14:cNvContentPartPr/>
                <p14:nvPr/>
              </p14:nvContentPartPr>
              <p14:xfrm>
                <a:off x="9696665" y="1048996"/>
                <a:ext cx="942480" cy="381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A60869F-A96E-45A9-82B3-DC4150436EE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78665" y="1030996"/>
                  <a:ext cx="9781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CC868C2-B3B4-4075-8B39-016255A335E1}"/>
                    </a:ext>
                  </a:extLst>
                </p14:cNvPr>
                <p14:cNvContentPartPr/>
                <p14:nvPr/>
              </p14:nvContentPartPr>
              <p14:xfrm>
                <a:off x="9837065" y="1211356"/>
                <a:ext cx="267480" cy="14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CC868C2-B3B4-4075-8B39-016255A335E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19425" y="1193716"/>
                  <a:ext cx="303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B0AB68-9D0E-4887-83F9-BA6B661C89E4}"/>
                    </a:ext>
                  </a:extLst>
                </p14:cNvPr>
                <p14:cNvContentPartPr/>
                <p14:nvPr/>
              </p14:nvContentPartPr>
              <p14:xfrm>
                <a:off x="7892345" y="1523476"/>
                <a:ext cx="1449000" cy="398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B0AB68-9D0E-4887-83F9-BA6B661C89E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74705" y="1505476"/>
                  <a:ext cx="14846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EC9844-E516-422A-801B-029EB2A5FD80}"/>
                    </a:ext>
                  </a:extLst>
                </p14:cNvPr>
                <p14:cNvContentPartPr/>
                <p14:nvPr/>
              </p14:nvContentPartPr>
              <p14:xfrm>
                <a:off x="8899265" y="1693036"/>
                <a:ext cx="222840" cy="5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EC9844-E516-422A-801B-029EB2A5FD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81625" y="1675036"/>
                  <a:ext cx="258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DD0193B-9C1F-452E-BB8E-5511DEBC09A3}"/>
                    </a:ext>
                  </a:extLst>
                </p14:cNvPr>
                <p14:cNvContentPartPr/>
                <p14:nvPr/>
              </p14:nvContentPartPr>
              <p14:xfrm>
                <a:off x="8562665" y="1636876"/>
                <a:ext cx="10440" cy="8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DD0193B-9C1F-452E-BB8E-5511DEBC09A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44665" y="1618876"/>
                  <a:ext cx="460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5394EAC-1AAC-4189-B1DA-82780DAB01EF}"/>
              </a:ext>
            </a:extLst>
          </p:cNvPr>
          <p:cNvGrpSpPr/>
          <p:nvPr/>
        </p:nvGrpSpPr>
        <p:grpSpPr>
          <a:xfrm>
            <a:off x="907985" y="1959796"/>
            <a:ext cx="1675800" cy="436680"/>
            <a:chOff x="907985" y="1959796"/>
            <a:chExt cx="167580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6B9EE51-A4F5-4252-B49B-D3A83333B822}"/>
                    </a:ext>
                  </a:extLst>
                </p14:cNvPr>
                <p14:cNvContentPartPr/>
                <p14:nvPr/>
              </p14:nvContentPartPr>
              <p14:xfrm>
                <a:off x="907985" y="2126476"/>
                <a:ext cx="189000" cy="190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6B9EE51-A4F5-4252-B49B-D3A83333B8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9985" y="2108476"/>
                  <a:ext cx="224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79441A7-434F-4AFA-8E5F-4456AD10773E}"/>
                    </a:ext>
                  </a:extLst>
                </p14:cNvPr>
                <p14:cNvContentPartPr/>
                <p14:nvPr/>
              </p14:nvContentPartPr>
              <p14:xfrm>
                <a:off x="914465" y="2194156"/>
                <a:ext cx="107640" cy="14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79441A7-434F-4AFA-8E5F-4456AD10773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6825" y="2176516"/>
                  <a:ext cx="143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31C9153-B52A-42CE-9A4C-7B23C9385B9A}"/>
                    </a:ext>
                  </a:extLst>
                </p14:cNvPr>
                <p14:cNvContentPartPr/>
                <p14:nvPr/>
              </p14:nvContentPartPr>
              <p14:xfrm>
                <a:off x="1210385" y="1959796"/>
                <a:ext cx="1373400" cy="436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31C9153-B52A-42CE-9A4C-7B23C9385B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92745" y="1942156"/>
                  <a:ext cx="1409040" cy="47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06EFE3A-6927-494A-AA61-BBFEE46CEF59}"/>
              </a:ext>
            </a:extLst>
          </p:cNvPr>
          <p:cNvGrpSpPr/>
          <p:nvPr/>
        </p:nvGrpSpPr>
        <p:grpSpPr>
          <a:xfrm>
            <a:off x="1451225" y="2790676"/>
            <a:ext cx="998640" cy="832680"/>
            <a:chOff x="1451225" y="2790676"/>
            <a:chExt cx="998640" cy="83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2A53633-292B-4808-86B7-ED162F3C6B68}"/>
                    </a:ext>
                  </a:extLst>
                </p14:cNvPr>
                <p14:cNvContentPartPr/>
                <p14:nvPr/>
              </p14:nvContentPartPr>
              <p14:xfrm>
                <a:off x="1507025" y="2867356"/>
                <a:ext cx="197640" cy="289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2A53633-292B-4808-86B7-ED162F3C6B6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89025" y="2849716"/>
                  <a:ext cx="2332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6372695-36AD-4265-8259-79459288422B}"/>
                    </a:ext>
                  </a:extLst>
                </p14:cNvPr>
                <p14:cNvContentPartPr/>
                <p14:nvPr/>
              </p14:nvContentPartPr>
              <p14:xfrm>
                <a:off x="1458065" y="3207196"/>
                <a:ext cx="475200" cy="73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6372695-36AD-4265-8259-79459288422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40065" y="3189556"/>
                  <a:ext cx="510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D672403-0EDB-42A2-B447-2F29E60CBAB6}"/>
                    </a:ext>
                  </a:extLst>
                </p14:cNvPr>
                <p14:cNvContentPartPr/>
                <p14:nvPr/>
              </p14:nvContentPartPr>
              <p14:xfrm>
                <a:off x="1451225" y="3341116"/>
                <a:ext cx="131040" cy="282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D672403-0EDB-42A2-B447-2F29E60CBA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3585" y="3323116"/>
                  <a:ext cx="166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D87E071-CAAA-4C42-88BE-2F86360B2589}"/>
                    </a:ext>
                  </a:extLst>
                </p14:cNvPr>
                <p14:cNvContentPartPr/>
                <p14:nvPr/>
              </p14:nvContentPartPr>
              <p14:xfrm>
                <a:off x="1657145" y="3428956"/>
                <a:ext cx="119880" cy="138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D87E071-CAAA-4C42-88BE-2F86360B258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39145" y="3410956"/>
                  <a:ext cx="155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9840139-681F-47B7-90D1-FD447CFB7C58}"/>
                    </a:ext>
                  </a:extLst>
                </p14:cNvPr>
                <p14:cNvContentPartPr/>
                <p14:nvPr/>
              </p14:nvContentPartPr>
              <p14:xfrm>
                <a:off x="1646705" y="3379276"/>
                <a:ext cx="225360" cy="184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9840139-681F-47B7-90D1-FD447CFB7C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28705" y="3361276"/>
                  <a:ext cx="261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6A11132-5BAF-4316-9638-82A12B499CC0}"/>
                    </a:ext>
                  </a:extLst>
                </p14:cNvPr>
                <p14:cNvContentPartPr/>
                <p14:nvPr/>
              </p14:nvContentPartPr>
              <p14:xfrm>
                <a:off x="1846145" y="2805076"/>
                <a:ext cx="35280" cy="270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6A11132-5BAF-4316-9638-82A12B499CC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28145" y="2787436"/>
                  <a:ext cx="70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2E3726-9FD3-463A-ACC2-3F73FD0E7349}"/>
                    </a:ext>
                  </a:extLst>
                </p14:cNvPr>
                <p14:cNvContentPartPr/>
                <p14:nvPr/>
              </p14:nvContentPartPr>
              <p14:xfrm>
                <a:off x="1961345" y="2790676"/>
                <a:ext cx="25200" cy="286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2E3726-9FD3-463A-ACC2-3F73FD0E73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43345" y="2772676"/>
                  <a:ext cx="60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49966E-5C3F-4EFA-A8C7-13870F427E4C}"/>
                    </a:ext>
                  </a:extLst>
                </p14:cNvPr>
                <p14:cNvContentPartPr/>
                <p14:nvPr/>
              </p14:nvContentPartPr>
              <p14:xfrm>
                <a:off x="1868105" y="2965636"/>
                <a:ext cx="134640" cy="34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49966E-5C3F-4EFA-A8C7-13870F427E4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50465" y="2947996"/>
                  <a:ext cx="170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8634BC5-8873-48A5-9727-8836D17D9207}"/>
                    </a:ext>
                  </a:extLst>
                </p14:cNvPr>
                <p14:cNvContentPartPr/>
                <p14:nvPr/>
              </p14:nvContentPartPr>
              <p14:xfrm>
                <a:off x="2022185" y="3036916"/>
                <a:ext cx="130680" cy="201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8634BC5-8873-48A5-9727-8836D17D920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04545" y="3019276"/>
                  <a:ext cx="166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9A42139-8BB5-488A-8FDE-1269DCA6CF3D}"/>
                    </a:ext>
                  </a:extLst>
                </p14:cNvPr>
                <p14:cNvContentPartPr/>
                <p14:nvPr/>
              </p14:nvContentPartPr>
              <p14:xfrm>
                <a:off x="2301545" y="3259036"/>
                <a:ext cx="148320" cy="27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9A42139-8BB5-488A-8FDE-1269DCA6CF3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83545" y="3241396"/>
                  <a:ext cx="1839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D76C97E-2DBB-426E-9CA8-EE56F561F682}"/>
              </a:ext>
            </a:extLst>
          </p:cNvPr>
          <p:cNvGrpSpPr/>
          <p:nvPr/>
        </p:nvGrpSpPr>
        <p:grpSpPr>
          <a:xfrm>
            <a:off x="2681705" y="2824516"/>
            <a:ext cx="653040" cy="317160"/>
            <a:chOff x="2681705" y="2824516"/>
            <a:chExt cx="65304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BE0352A-C54D-4503-8966-49BD69E22BEC}"/>
                    </a:ext>
                  </a:extLst>
                </p14:cNvPr>
                <p14:cNvContentPartPr/>
                <p14:nvPr/>
              </p14:nvContentPartPr>
              <p14:xfrm>
                <a:off x="2681705" y="2850436"/>
                <a:ext cx="165960" cy="246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BE0352A-C54D-4503-8966-49BD69E22BE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64065" y="2832436"/>
                  <a:ext cx="201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FF93F5B-5973-4099-BFA7-0C4019247C12}"/>
                    </a:ext>
                  </a:extLst>
                </p14:cNvPr>
                <p14:cNvContentPartPr/>
                <p14:nvPr/>
              </p14:nvContentPartPr>
              <p14:xfrm>
                <a:off x="2931185" y="2835316"/>
                <a:ext cx="24120" cy="282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FF93F5B-5973-4099-BFA7-0C4019247C1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13185" y="2817316"/>
                  <a:ext cx="597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FD4DDCD-4636-478C-987A-6B49BE9E96B7}"/>
                    </a:ext>
                  </a:extLst>
                </p14:cNvPr>
                <p14:cNvContentPartPr/>
                <p14:nvPr/>
              </p14:nvContentPartPr>
              <p14:xfrm>
                <a:off x="3084185" y="2824516"/>
                <a:ext cx="9000" cy="273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FD4DDCD-4636-478C-987A-6B49BE9E96B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66185" y="2806516"/>
                  <a:ext cx="44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2C13D03-393F-44D8-A374-175B09A5DF0B}"/>
                    </a:ext>
                  </a:extLst>
                </p14:cNvPr>
                <p14:cNvContentPartPr/>
                <p14:nvPr/>
              </p14:nvContentPartPr>
              <p14:xfrm>
                <a:off x="2941985" y="3008116"/>
                <a:ext cx="129960" cy="33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2C13D03-393F-44D8-A374-175B09A5DF0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23985" y="2990476"/>
                  <a:ext cx="165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245E3CB-D4B2-49A5-9F4F-217CCBCCB694}"/>
                    </a:ext>
                  </a:extLst>
                </p14:cNvPr>
                <p14:cNvContentPartPr/>
                <p14:nvPr/>
              </p14:nvContentPartPr>
              <p14:xfrm>
                <a:off x="3160145" y="3098476"/>
                <a:ext cx="132840" cy="24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245E3CB-D4B2-49A5-9F4F-217CCBCCB69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42505" y="3080476"/>
                  <a:ext cx="168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B9CE86-54C4-41D1-9EED-73626F1A6CA7}"/>
                    </a:ext>
                  </a:extLst>
                </p14:cNvPr>
                <p14:cNvContentPartPr/>
                <p14:nvPr/>
              </p14:nvContentPartPr>
              <p14:xfrm>
                <a:off x="3207665" y="3072556"/>
                <a:ext cx="127080" cy="69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B9CE86-54C4-41D1-9EED-73626F1A6C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89665" y="3054556"/>
                  <a:ext cx="16272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523AAE2-BCB8-449B-A6C2-8BF93F66A36E}"/>
              </a:ext>
            </a:extLst>
          </p:cNvPr>
          <p:cNvGrpSpPr/>
          <p:nvPr/>
        </p:nvGrpSpPr>
        <p:grpSpPr>
          <a:xfrm>
            <a:off x="2679545" y="3260836"/>
            <a:ext cx="505080" cy="510840"/>
            <a:chOff x="2679545" y="3260836"/>
            <a:chExt cx="50508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3534DFC-3193-4A41-B636-AD7755306B8F}"/>
                    </a:ext>
                  </a:extLst>
                </p14:cNvPr>
                <p14:cNvContentPartPr/>
                <p14:nvPr/>
              </p14:nvContentPartPr>
              <p14:xfrm>
                <a:off x="2679545" y="3260836"/>
                <a:ext cx="505080" cy="32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3534DFC-3193-4A41-B636-AD7755306B8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61545" y="3243196"/>
                  <a:ext cx="540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3EB0E0-BFE8-4A70-9A93-175A398A76EB}"/>
                    </a:ext>
                  </a:extLst>
                </p14:cNvPr>
                <p14:cNvContentPartPr/>
                <p14:nvPr/>
              </p14:nvContentPartPr>
              <p14:xfrm>
                <a:off x="2689985" y="3335716"/>
                <a:ext cx="207720" cy="239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3EB0E0-BFE8-4A70-9A93-175A398A76E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72345" y="3317716"/>
                  <a:ext cx="243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51BBB99-05E7-4877-98CD-9D438B5ABE2C}"/>
                    </a:ext>
                  </a:extLst>
                </p14:cNvPr>
                <p14:cNvContentPartPr/>
                <p14:nvPr/>
              </p14:nvContentPartPr>
              <p14:xfrm>
                <a:off x="2964305" y="3408076"/>
                <a:ext cx="156600" cy="363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51BBB99-05E7-4877-98CD-9D438B5ABE2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46305" y="3390436"/>
                  <a:ext cx="19224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470647B-0EDD-432F-B990-4EE38253FCFB}"/>
              </a:ext>
            </a:extLst>
          </p:cNvPr>
          <p:cNvGrpSpPr/>
          <p:nvPr/>
        </p:nvGrpSpPr>
        <p:grpSpPr>
          <a:xfrm>
            <a:off x="3665585" y="3077236"/>
            <a:ext cx="226080" cy="88200"/>
            <a:chOff x="3665585" y="3077236"/>
            <a:chExt cx="22608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EDDEC06-A16A-4E75-9C1E-01412BAC7919}"/>
                    </a:ext>
                  </a:extLst>
                </p14:cNvPr>
                <p14:cNvContentPartPr/>
                <p14:nvPr/>
              </p14:nvContentPartPr>
              <p14:xfrm>
                <a:off x="3668465" y="3077236"/>
                <a:ext cx="222840" cy="9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EDDEC06-A16A-4E75-9C1E-01412BAC791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50465" y="3059236"/>
                  <a:ext cx="258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7DA7C52-7015-4C8D-8038-073CF2235BA6}"/>
                    </a:ext>
                  </a:extLst>
                </p14:cNvPr>
                <p14:cNvContentPartPr/>
                <p14:nvPr/>
              </p14:nvContentPartPr>
              <p14:xfrm>
                <a:off x="3665585" y="3144196"/>
                <a:ext cx="226080" cy="21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7DA7C52-7015-4C8D-8038-073CF2235BA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47945" y="3126556"/>
                  <a:ext cx="2617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9CEDA30-8FF5-4A92-B77B-DEF9867F3C30}"/>
              </a:ext>
            </a:extLst>
          </p:cNvPr>
          <p:cNvGrpSpPr/>
          <p:nvPr/>
        </p:nvGrpSpPr>
        <p:grpSpPr>
          <a:xfrm>
            <a:off x="4193345" y="2665036"/>
            <a:ext cx="2607120" cy="833400"/>
            <a:chOff x="4193345" y="2665036"/>
            <a:chExt cx="260712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359BE98-DEF4-47CB-83B3-E960FB98C3F3}"/>
                    </a:ext>
                  </a:extLst>
                </p14:cNvPr>
                <p14:cNvContentPartPr/>
                <p14:nvPr/>
              </p14:nvContentPartPr>
              <p14:xfrm>
                <a:off x="4328705" y="2666116"/>
                <a:ext cx="15480" cy="324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359BE98-DEF4-47CB-83B3-E960FB98C3F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10705" y="2648476"/>
                  <a:ext cx="51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E9CCFA-7FC6-42D1-9C19-417DBED1195D}"/>
                    </a:ext>
                  </a:extLst>
                </p14:cNvPr>
                <p14:cNvContentPartPr/>
                <p14:nvPr/>
              </p14:nvContentPartPr>
              <p14:xfrm>
                <a:off x="4193345" y="2665036"/>
                <a:ext cx="205200" cy="217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E9CCFA-7FC6-42D1-9C19-417DBED1195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75345" y="2647396"/>
                  <a:ext cx="240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1FBFA05-800B-484D-88C8-AA3161237A25}"/>
                    </a:ext>
                  </a:extLst>
                </p14:cNvPr>
                <p14:cNvContentPartPr/>
                <p14:nvPr/>
              </p14:nvContentPartPr>
              <p14:xfrm>
                <a:off x="4465145" y="2821636"/>
                <a:ext cx="19800" cy="165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1FBFA05-800B-484D-88C8-AA3161237A2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47505" y="2803636"/>
                  <a:ext cx="55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FB1D6C3-ADD7-4C0D-825F-8E7B17A4928D}"/>
                    </a:ext>
                  </a:extLst>
                </p14:cNvPr>
                <p14:cNvContentPartPr/>
                <p14:nvPr/>
              </p14:nvContentPartPr>
              <p14:xfrm>
                <a:off x="4414745" y="2783836"/>
                <a:ext cx="242640" cy="183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FB1D6C3-ADD7-4C0D-825F-8E7B17A4928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97105" y="2765836"/>
                  <a:ext cx="278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3D3651A-38E8-43AC-9207-9FD02916C26F}"/>
                    </a:ext>
                  </a:extLst>
                </p14:cNvPr>
                <p14:cNvContentPartPr/>
                <p14:nvPr/>
              </p14:nvContentPartPr>
              <p14:xfrm>
                <a:off x="4232585" y="3087676"/>
                <a:ext cx="357120" cy="89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3D3651A-38E8-43AC-9207-9FD02916C26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14945" y="3069676"/>
                  <a:ext cx="392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254C22-177B-483D-A62C-CA2389F38F52}"/>
                    </a:ext>
                  </a:extLst>
                </p14:cNvPr>
                <p14:cNvContentPartPr/>
                <p14:nvPr/>
              </p14:nvContentPartPr>
              <p14:xfrm>
                <a:off x="4360745" y="3287476"/>
                <a:ext cx="161280" cy="92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254C22-177B-483D-A62C-CA2389F38F5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43105" y="3269476"/>
                  <a:ext cx="196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7400331-A071-4F14-9717-FA360BCE53B3}"/>
                    </a:ext>
                  </a:extLst>
                </p14:cNvPr>
                <p14:cNvContentPartPr/>
                <p14:nvPr/>
              </p14:nvContentPartPr>
              <p14:xfrm>
                <a:off x="4818665" y="2892196"/>
                <a:ext cx="145440" cy="350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7400331-A071-4F14-9717-FA360BCE53B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00665" y="2874556"/>
                  <a:ext cx="1810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4F442A5-A6CA-41D3-91EC-AB2CFB280C0E}"/>
                    </a:ext>
                  </a:extLst>
                </p14:cNvPr>
                <p14:cNvContentPartPr/>
                <p14:nvPr/>
              </p14:nvContentPartPr>
              <p14:xfrm>
                <a:off x="5070665" y="3139516"/>
                <a:ext cx="79920" cy="184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4F442A5-A6CA-41D3-91EC-AB2CFB280C0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52665" y="3121876"/>
                  <a:ext cx="115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BDB9EE9-98E1-419C-BB7E-D26CA4A378FA}"/>
                    </a:ext>
                  </a:extLst>
                </p14:cNvPr>
                <p14:cNvContentPartPr/>
                <p14:nvPr/>
              </p14:nvContentPartPr>
              <p14:xfrm>
                <a:off x="5048705" y="3239956"/>
                <a:ext cx="96480" cy="30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BDB9EE9-98E1-419C-BB7E-D26CA4A378F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31065" y="3221956"/>
                  <a:ext cx="132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4640140-8F0C-4888-946F-C0082523A54E}"/>
                    </a:ext>
                  </a:extLst>
                </p14:cNvPr>
                <p14:cNvContentPartPr/>
                <p14:nvPr/>
              </p14:nvContentPartPr>
              <p14:xfrm>
                <a:off x="4770785" y="2876356"/>
                <a:ext cx="144000" cy="29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4640140-8F0C-4888-946F-C0082523A5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53145" y="2858716"/>
                  <a:ext cx="179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3520FAB-F4AF-449E-959F-D647838FA281}"/>
                    </a:ext>
                  </a:extLst>
                </p14:cNvPr>
                <p14:cNvContentPartPr/>
                <p14:nvPr/>
              </p14:nvContentPartPr>
              <p14:xfrm>
                <a:off x="5393945" y="3082276"/>
                <a:ext cx="198360" cy="6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3520FAB-F4AF-449E-959F-D647838FA28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75945" y="3064636"/>
                  <a:ext cx="234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5096487-6827-471B-86C9-3C648FF29ABB}"/>
                    </a:ext>
                  </a:extLst>
                </p14:cNvPr>
                <p14:cNvContentPartPr/>
                <p14:nvPr/>
              </p14:nvContentPartPr>
              <p14:xfrm>
                <a:off x="5515985" y="2954116"/>
                <a:ext cx="15120" cy="201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5096487-6827-471B-86C9-3C648FF29AB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98345" y="2936116"/>
                  <a:ext cx="50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6BEF2E9-597B-416D-9C2D-BBE53F61FF77}"/>
                    </a:ext>
                  </a:extLst>
                </p14:cNvPr>
                <p14:cNvContentPartPr/>
                <p14:nvPr/>
              </p14:nvContentPartPr>
              <p14:xfrm>
                <a:off x="5855465" y="2872396"/>
                <a:ext cx="13320" cy="196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6BEF2E9-597B-416D-9C2D-BBE53F61FF7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37825" y="2854396"/>
                  <a:ext cx="48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62F1C48-145A-4A93-AA45-036C89A3A572}"/>
                    </a:ext>
                  </a:extLst>
                </p14:cNvPr>
                <p14:cNvContentPartPr/>
                <p14:nvPr/>
              </p14:nvContentPartPr>
              <p14:xfrm>
                <a:off x="5773385" y="3095596"/>
                <a:ext cx="237240" cy="24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62F1C48-145A-4A93-AA45-036C89A3A57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55745" y="3077596"/>
                  <a:ext cx="272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FA51EFE-CC3C-41D9-BE10-91896BCA16C9}"/>
                    </a:ext>
                  </a:extLst>
                </p14:cNvPr>
                <p14:cNvContentPartPr/>
                <p14:nvPr/>
              </p14:nvContentPartPr>
              <p14:xfrm>
                <a:off x="5828105" y="3291076"/>
                <a:ext cx="162360" cy="109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FA51EFE-CC3C-41D9-BE10-91896BCA16C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10105" y="3273436"/>
                  <a:ext cx="198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67A9CA7-D51D-4742-9D55-B896A88DF247}"/>
                    </a:ext>
                  </a:extLst>
                </p14:cNvPr>
                <p14:cNvContentPartPr/>
                <p14:nvPr/>
              </p14:nvContentPartPr>
              <p14:xfrm>
                <a:off x="6198905" y="2751076"/>
                <a:ext cx="155520" cy="268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67A9CA7-D51D-4742-9D55-B896A88DF24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81265" y="2733076"/>
                  <a:ext cx="1911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AA178D2-7D38-4472-8666-C7332663B4F7}"/>
                    </a:ext>
                  </a:extLst>
                </p14:cNvPr>
                <p14:cNvContentPartPr/>
                <p14:nvPr/>
              </p14:nvContentPartPr>
              <p14:xfrm>
                <a:off x="6498065" y="2801836"/>
                <a:ext cx="19440" cy="220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AA178D2-7D38-4472-8666-C7332663B4F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80425" y="2783836"/>
                  <a:ext cx="55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02A5EE4-9F32-4DA8-A2BF-96A0BD2F9E32}"/>
                    </a:ext>
                  </a:extLst>
                </p14:cNvPr>
                <p14:cNvContentPartPr/>
                <p14:nvPr/>
              </p14:nvContentPartPr>
              <p14:xfrm>
                <a:off x="6475025" y="2785276"/>
                <a:ext cx="118080" cy="268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02A5EE4-9F32-4DA8-A2BF-96A0BD2F9E3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57025" y="2767636"/>
                  <a:ext cx="1537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405202A-37DA-47A4-8A4A-F204B43B0E3B}"/>
                    </a:ext>
                  </a:extLst>
                </p14:cNvPr>
                <p14:cNvContentPartPr/>
                <p14:nvPr/>
              </p14:nvContentPartPr>
              <p14:xfrm>
                <a:off x="6678425" y="2963476"/>
                <a:ext cx="94320" cy="145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405202A-37DA-47A4-8A4A-F204B43B0E3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60425" y="2945836"/>
                  <a:ext cx="129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085AE68-0170-43D5-A1D2-8C1DEC09BE74}"/>
                    </a:ext>
                  </a:extLst>
                </p14:cNvPr>
                <p14:cNvContentPartPr/>
                <p14:nvPr/>
              </p14:nvContentPartPr>
              <p14:xfrm>
                <a:off x="6672305" y="3055636"/>
                <a:ext cx="115920" cy="19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085AE68-0170-43D5-A1D2-8C1DEC09BE7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54665" y="3037636"/>
                  <a:ext cx="151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E3C8CF2-D374-4320-A741-0792B9743EC7}"/>
                    </a:ext>
                  </a:extLst>
                </p14:cNvPr>
                <p14:cNvContentPartPr/>
                <p14:nvPr/>
              </p14:nvContentPartPr>
              <p14:xfrm>
                <a:off x="6190985" y="3164356"/>
                <a:ext cx="609480" cy="83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E3C8CF2-D374-4320-A741-0792B9743EC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72985" y="3146716"/>
                  <a:ext cx="645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83B044B-CE51-46CE-B989-07C4AE40043C}"/>
                    </a:ext>
                  </a:extLst>
                </p14:cNvPr>
                <p14:cNvContentPartPr/>
                <p14:nvPr/>
              </p14:nvContentPartPr>
              <p14:xfrm>
                <a:off x="6267305" y="3262276"/>
                <a:ext cx="136800" cy="236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83B044B-CE51-46CE-B989-07C4AE40043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49305" y="3244636"/>
                  <a:ext cx="172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5DCDB71-0751-443F-8C18-AD0FFAFFDAB9}"/>
                    </a:ext>
                  </a:extLst>
                </p14:cNvPr>
                <p14:cNvContentPartPr/>
                <p14:nvPr/>
              </p14:nvContentPartPr>
              <p14:xfrm>
                <a:off x="6523985" y="3269116"/>
                <a:ext cx="110880" cy="221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5DCDB71-0751-443F-8C18-AD0FFAFFDAB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05985" y="3251476"/>
                  <a:ext cx="146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42FC158-55CF-4A4F-B02D-A64FE5E8776B}"/>
                    </a:ext>
                  </a:extLst>
                </p14:cNvPr>
                <p14:cNvContentPartPr/>
                <p14:nvPr/>
              </p14:nvContentPartPr>
              <p14:xfrm>
                <a:off x="6452705" y="3349036"/>
                <a:ext cx="188280" cy="21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42FC158-55CF-4A4F-B02D-A64FE5E8776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35065" y="3331396"/>
                  <a:ext cx="22392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A018242-0D68-43B7-9149-0565A2BC0D10}"/>
                  </a:ext>
                </a:extLst>
              </p14:cNvPr>
              <p14:cNvContentPartPr/>
              <p14:nvPr/>
            </p14:nvContentPartPr>
            <p14:xfrm>
              <a:off x="2657585" y="4368196"/>
              <a:ext cx="234720" cy="709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A018242-0D68-43B7-9149-0565A2BC0D1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639585" y="4350196"/>
                <a:ext cx="2703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FC73271-9481-40C5-98A3-BA27450887DC}"/>
                  </a:ext>
                </a:extLst>
              </p14:cNvPr>
              <p14:cNvContentPartPr/>
              <p14:nvPr/>
            </p14:nvContentPartPr>
            <p14:xfrm>
              <a:off x="2748305" y="4292596"/>
              <a:ext cx="42840" cy="1987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FC73271-9481-40C5-98A3-BA27450887D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730305" y="4274956"/>
                <a:ext cx="784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7B93BC0-A758-4363-A699-73F540D34AAE}"/>
                  </a:ext>
                </a:extLst>
              </p14:cNvPr>
              <p14:cNvContentPartPr/>
              <p14:nvPr/>
            </p14:nvContentPartPr>
            <p14:xfrm>
              <a:off x="2416025" y="4534516"/>
              <a:ext cx="109440" cy="1238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7B93BC0-A758-4363-A699-73F540D34AA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398385" y="4516516"/>
                <a:ext cx="145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FE76135-86FA-4B82-B6B7-421ECC70A841}"/>
                  </a:ext>
                </a:extLst>
              </p14:cNvPr>
              <p14:cNvContentPartPr/>
              <p14:nvPr/>
            </p14:nvContentPartPr>
            <p14:xfrm>
              <a:off x="3627785" y="4421116"/>
              <a:ext cx="131760" cy="907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FE76135-86FA-4B82-B6B7-421ECC70A84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609785" y="4403476"/>
                <a:ext cx="16740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45836133-4DE5-46FD-895C-9BB93559BE9C}"/>
              </a:ext>
            </a:extLst>
          </p:cNvPr>
          <p:cNvGrpSpPr/>
          <p:nvPr/>
        </p:nvGrpSpPr>
        <p:grpSpPr>
          <a:xfrm>
            <a:off x="6040865" y="3924316"/>
            <a:ext cx="1631520" cy="824760"/>
            <a:chOff x="6040865" y="3924316"/>
            <a:chExt cx="1631520" cy="8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B02CFA1-E31A-4423-813F-BBCEA5C190CD}"/>
                    </a:ext>
                  </a:extLst>
                </p14:cNvPr>
                <p14:cNvContentPartPr/>
                <p14:nvPr/>
              </p14:nvContentPartPr>
              <p14:xfrm>
                <a:off x="6119705" y="4219156"/>
                <a:ext cx="18000" cy="159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B02CFA1-E31A-4423-813F-BBCEA5C190C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01705" y="4201516"/>
                  <a:ext cx="53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CC7018B-C782-489A-B40E-2FF07EBD4AD6}"/>
                    </a:ext>
                  </a:extLst>
                </p14:cNvPr>
                <p14:cNvContentPartPr/>
                <p14:nvPr/>
              </p14:nvContentPartPr>
              <p14:xfrm>
                <a:off x="6040865" y="4301956"/>
                <a:ext cx="192960" cy="24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CC7018B-C782-489A-B40E-2FF07EBD4AD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22865" y="4284316"/>
                  <a:ext cx="228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8A3F2A5-00EB-428F-8A6E-8A643BF2A0CE}"/>
                    </a:ext>
                  </a:extLst>
                </p14:cNvPr>
                <p14:cNvContentPartPr/>
                <p14:nvPr/>
              </p14:nvContentPartPr>
              <p14:xfrm>
                <a:off x="6522185" y="4043836"/>
                <a:ext cx="5400" cy="201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8A3F2A5-00EB-428F-8A6E-8A643BF2A0C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04185" y="4025836"/>
                  <a:ext cx="41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FB6B00D-4ABF-4B6E-B870-1DB6D34B0526}"/>
                    </a:ext>
                  </a:extLst>
                </p14:cNvPr>
                <p14:cNvContentPartPr/>
                <p14:nvPr/>
              </p14:nvContentPartPr>
              <p14:xfrm>
                <a:off x="6383585" y="4297996"/>
                <a:ext cx="244800" cy="268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FB6B00D-4ABF-4B6E-B870-1DB6D34B052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65585" y="4279996"/>
                  <a:ext cx="280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4596117-D223-4B0C-9DE1-F934204C4FAA}"/>
                    </a:ext>
                  </a:extLst>
                </p14:cNvPr>
                <p14:cNvContentPartPr/>
                <p14:nvPr/>
              </p14:nvContentPartPr>
              <p14:xfrm>
                <a:off x="6792185" y="4391236"/>
                <a:ext cx="712800" cy="43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4596117-D223-4B0C-9DE1-F934204C4FA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774185" y="4373236"/>
                  <a:ext cx="748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25E4FD9-1014-4AC2-BF4F-63C3CDDA1F95}"/>
                    </a:ext>
                  </a:extLst>
                </p14:cNvPr>
                <p14:cNvContentPartPr/>
                <p14:nvPr/>
              </p14:nvContentPartPr>
              <p14:xfrm>
                <a:off x="6853745" y="4504636"/>
                <a:ext cx="180720" cy="234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25E4FD9-1014-4AC2-BF4F-63C3CDDA1F9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836105" y="4486636"/>
                  <a:ext cx="216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588B951-C035-479F-8F64-4A7559FC9465}"/>
                    </a:ext>
                  </a:extLst>
                </p14:cNvPr>
                <p14:cNvContentPartPr/>
                <p14:nvPr/>
              </p14:nvContentPartPr>
              <p14:xfrm>
                <a:off x="7181345" y="4492396"/>
                <a:ext cx="83520" cy="256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588B951-C035-479F-8F64-4A7559FC946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63705" y="4474396"/>
                  <a:ext cx="1191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71C5FDB-D600-402F-9834-58A0853D6214}"/>
                    </a:ext>
                  </a:extLst>
                </p14:cNvPr>
                <p14:cNvContentPartPr/>
                <p14:nvPr/>
              </p14:nvContentPartPr>
              <p14:xfrm>
                <a:off x="7043465" y="4587436"/>
                <a:ext cx="268920" cy="64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71C5FDB-D600-402F-9834-58A0853D621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25825" y="4569796"/>
                  <a:ext cx="304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8027F58-1191-4704-A33E-B72FA1EA31F6}"/>
                    </a:ext>
                  </a:extLst>
                </p14:cNvPr>
                <p14:cNvContentPartPr/>
                <p14:nvPr/>
              </p14:nvContentPartPr>
              <p14:xfrm>
                <a:off x="6748265" y="4062196"/>
                <a:ext cx="191520" cy="219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8027F58-1191-4704-A33E-B72FA1EA31F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30265" y="4044196"/>
                  <a:ext cx="2271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0C2B8D6-8833-4259-BEA2-4B020FC6FA71}"/>
                    </a:ext>
                  </a:extLst>
                </p14:cNvPr>
                <p14:cNvContentPartPr/>
                <p14:nvPr/>
              </p14:nvContentPartPr>
              <p14:xfrm>
                <a:off x="6768065" y="4183516"/>
                <a:ext cx="118080" cy="7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0C2B8D6-8833-4259-BEA2-4B020FC6FA7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50425" y="4165516"/>
                  <a:ext cx="153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98D0F2D-03B2-4148-8297-7CF16BADC922}"/>
                    </a:ext>
                  </a:extLst>
                </p14:cNvPr>
                <p14:cNvContentPartPr/>
                <p14:nvPr/>
              </p14:nvContentPartPr>
              <p14:xfrm>
                <a:off x="6997385" y="3924316"/>
                <a:ext cx="202680" cy="362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98D0F2D-03B2-4148-8297-7CF16BADC9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79385" y="3906316"/>
                  <a:ext cx="2383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AD27C66-2930-4BFC-9684-CFCCADC252CB}"/>
                    </a:ext>
                  </a:extLst>
                </p14:cNvPr>
                <p14:cNvContentPartPr/>
                <p14:nvPr/>
              </p14:nvContentPartPr>
              <p14:xfrm>
                <a:off x="7270985" y="3965716"/>
                <a:ext cx="163800" cy="320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AD27C66-2930-4BFC-9684-CFCCADC252C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53345" y="3948076"/>
                  <a:ext cx="1994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3AF23C0-2A2A-43AF-AB31-50833F7A16A1}"/>
                    </a:ext>
                  </a:extLst>
                </p14:cNvPr>
                <p14:cNvContentPartPr/>
                <p14:nvPr/>
              </p14:nvContentPartPr>
              <p14:xfrm>
                <a:off x="7273145" y="4128076"/>
                <a:ext cx="175320" cy="54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3AF23C0-2A2A-43AF-AB31-50833F7A16A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55145" y="4110436"/>
                  <a:ext cx="210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EAEF1B2-D2A8-46A1-9EE6-238B66BE0290}"/>
                    </a:ext>
                  </a:extLst>
                </p14:cNvPr>
                <p14:cNvContentPartPr/>
                <p14:nvPr/>
              </p14:nvContentPartPr>
              <p14:xfrm>
                <a:off x="7280345" y="4013236"/>
                <a:ext cx="180720" cy="25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EAEF1B2-D2A8-46A1-9EE6-238B66BE029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62705" y="3995236"/>
                  <a:ext cx="216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3943A5E-A0EC-4D7E-980F-18FAF6A22A24}"/>
                    </a:ext>
                  </a:extLst>
                </p14:cNvPr>
                <p14:cNvContentPartPr/>
                <p14:nvPr/>
              </p14:nvContentPartPr>
              <p14:xfrm>
                <a:off x="7539185" y="4221316"/>
                <a:ext cx="131040" cy="117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3943A5E-A0EC-4D7E-980F-18FAF6A22A2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521545" y="4203676"/>
                  <a:ext cx="166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AA6787D-96D3-4733-ACCB-F4096A3C00B9}"/>
                    </a:ext>
                  </a:extLst>
                </p14:cNvPr>
                <p14:cNvContentPartPr/>
                <p14:nvPr/>
              </p14:nvContentPartPr>
              <p14:xfrm>
                <a:off x="7479425" y="4282876"/>
                <a:ext cx="192960" cy="21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AA6787D-96D3-4733-ACCB-F4096A3C00B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61425" y="4264876"/>
                  <a:ext cx="2286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B77A3C65-456A-4B07-A358-6C5AE509D93C}"/>
              </a:ext>
            </a:extLst>
          </p:cNvPr>
          <p:cNvGrpSpPr/>
          <p:nvPr/>
        </p:nvGrpSpPr>
        <p:grpSpPr>
          <a:xfrm>
            <a:off x="8964065" y="3597796"/>
            <a:ext cx="1353600" cy="605160"/>
            <a:chOff x="8964065" y="3597796"/>
            <a:chExt cx="135360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F0FAAA8-A3E5-4243-80C6-781DF370DE3D}"/>
                    </a:ext>
                  </a:extLst>
                </p14:cNvPr>
                <p14:cNvContentPartPr/>
                <p14:nvPr/>
              </p14:nvContentPartPr>
              <p14:xfrm>
                <a:off x="8964065" y="3767356"/>
                <a:ext cx="183960" cy="298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F0FAAA8-A3E5-4243-80C6-781DF370DE3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46425" y="3749356"/>
                  <a:ext cx="2196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25F2603-6CEC-4DD2-8AE6-CFB2158A4497}"/>
                    </a:ext>
                  </a:extLst>
                </p14:cNvPr>
                <p14:cNvContentPartPr/>
                <p14:nvPr/>
              </p14:nvContentPartPr>
              <p14:xfrm>
                <a:off x="8980985" y="3899476"/>
                <a:ext cx="161280" cy="65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25F2603-6CEC-4DD2-8AE6-CFB2158A449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62985" y="3881836"/>
                  <a:ext cx="196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2CCAAF8-1E52-43B0-94B4-12318A04DF68}"/>
                    </a:ext>
                  </a:extLst>
                </p14:cNvPr>
                <p14:cNvContentPartPr/>
                <p14:nvPr/>
              </p14:nvContentPartPr>
              <p14:xfrm>
                <a:off x="8965145" y="3748276"/>
                <a:ext cx="201240" cy="33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2CCAAF8-1E52-43B0-94B4-12318A04DF6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947505" y="3730276"/>
                  <a:ext cx="236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965E080-EE88-43F6-8BE4-5B321D9B351C}"/>
                    </a:ext>
                  </a:extLst>
                </p14:cNvPr>
                <p14:cNvContentPartPr/>
                <p14:nvPr/>
              </p14:nvContentPartPr>
              <p14:xfrm>
                <a:off x="9222905" y="4056436"/>
                <a:ext cx="96840" cy="146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965E080-EE88-43F6-8BE4-5B321D9B351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05265" y="4038436"/>
                  <a:ext cx="132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6E45F85-1045-4FFD-B9FE-D139A8467B1A}"/>
                    </a:ext>
                  </a:extLst>
                </p14:cNvPr>
                <p14:cNvContentPartPr/>
                <p14:nvPr/>
              </p14:nvContentPartPr>
              <p14:xfrm>
                <a:off x="9191225" y="4090276"/>
                <a:ext cx="136440" cy="59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6E45F85-1045-4FFD-B9FE-D139A8467B1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73225" y="4072276"/>
                  <a:ext cx="172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E9D16BF-C39B-483C-AC41-6A3B87CCB4F3}"/>
                    </a:ext>
                  </a:extLst>
                </p14:cNvPr>
                <p14:cNvContentPartPr/>
                <p14:nvPr/>
              </p14:nvContentPartPr>
              <p14:xfrm>
                <a:off x="9518465" y="3866716"/>
                <a:ext cx="158040" cy="16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E9D16BF-C39B-483C-AC41-6A3B87CCB4F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00465" y="3848716"/>
                  <a:ext cx="193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DFA78F3-428A-40D6-8885-D07966C25711}"/>
                    </a:ext>
                  </a:extLst>
                </p14:cNvPr>
                <p14:cNvContentPartPr/>
                <p14:nvPr/>
              </p14:nvContentPartPr>
              <p14:xfrm>
                <a:off x="9472385" y="3968236"/>
                <a:ext cx="163080" cy="25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DFA78F3-428A-40D6-8885-D07966C2571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54745" y="3950596"/>
                  <a:ext cx="198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FCCE37C-8B28-4584-97F7-77243CFC2A1F}"/>
                    </a:ext>
                  </a:extLst>
                </p14:cNvPr>
                <p14:cNvContentPartPr/>
                <p14:nvPr/>
              </p14:nvContentPartPr>
              <p14:xfrm>
                <a:off x="9925985" y="3646756"/>
                <a:ext cx="204120" cy="321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FCCE37C-8B28-4584-97F7-77243CFC2A1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07985" y="3628756"/>
                  <a:ext cx="239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7A67D54-F687-4C39-9D17-8C520B719547}"/>
                    </a:ext>
                  </a:extLst>
                </p14:cNvPr>
                <p14:cNvContentPartPr/>
                <p14:nvPr/>
              </p14:nvContentPartPr>
              <p14:xfrm>
                <a:off x="10131185" y="3597796"/>
                <a:ext cx="55440" cy="199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7A67D54-F687-4C39-9D17-8C520B71954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113545" y="3579796"/>
                  <a:ext cx="91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297D43F-DEAA-424F-B501-8D1B5FB70294}"/>
                    </a:ext>
                  </a:extLst>
                </p14:cNvPr>
                <p14:cNvContentPartPr/>
                <p14:nvPr/>
              </p14:nvContentPartPr>
              <p14:xfrm>
                <a:off x="9879905" y="3957076"/>
                <a:ext cx="437760" cy="65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297D43F-DEAA-424F-B501-8D1B5FB7029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62265" y="3939436"/>
                  <a:ext cx="47340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3957929-E4AB-46E2-935B-1171DDC7621C}"/>
              </a:ext>
            </a:extLst>
          </p:cNvPr>
          <p:cNvGrpSpPr/>
          <p:nvPr/>
        </p:nvGrpSpPr>
        <p:grpSpPr>
          <a:xfrm>
            <a:off x="9935345" y="4087756"/>
            <a:ext cx="336600" cy="186480"/>
            <a:chOff x="9935345" y="4087756"/>
            <a:chExt cx="33660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4F53DAF-8C70-4F31-9639-DD4BD7D95A63}"/>
                    </a:ext>
                  </a:extLst>
                </p14:cNvPr>
                <p14:cNvContentPartPr/>
                <p14:nvPr/>
              </p14:nvContentPartPr>
              <p14:xfrm>
                <a:off x="9976385" y="4087756"/>
                <a:ext cx="162360" cy="186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4F53DAF-8C70-4F31-9639-DD4BD7D95A6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958385" y="4070116"/>
                  <a:ext cx="198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B913D28-08F4-45B0-8A18-4B1AA4AB6523}"/>
                    </a:ext>
                  </a:extLst>
                </p14:cNvPr>
                <p14:cNvContentPartPr/>
                <p14:nvPr/>
              </p14:nvContentPartPr>
              <p14:xfrm>
                <a:off x="9935345" y="4124116"/>
                <a:ext cx="336600" cy="79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B913D28-08F4-45B0-8A18-4B1AA4AB652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17345" y="4106116"/>
                  <a:ext cx="3722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D5560FD3-2736-4E1E-8014-B8F01E01D94D}"/>
              </a:ext>
            </a:extLst>
          </p:cNvPr>
          <p:cNvGrpSpPr/>
          <p:nvPr/>
        </p:nvGrpSpPr>
        <p:grpSpPr>
          <a:xfrm>
            <a:off x="10941185" y="3555676"/>
            <a:ext cx="1096200" cy="679680"/>
            <a:chOff x="10941185" y="3555676"/>
            <a:chExt cx="109620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6A71AD8-378A-4E65-B2BA-8E90A2B57163}"/>
                    </a:ext>
                  </a:extLst>
                </p14:cNvPr>
                <p14:cNvContentPartPr/>
                <p14:nvPr/>
              </p14:nvContentPartPr>
              <p14:xfrm>
                <a:off x="10941185" y="3555676"/>
                <a:ext cx="455760" cy="679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6A71AD8-378A-4E65-B2BA-8E90A2B5716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923545" y="3537676"/>
                  <a:ext cx="49140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B2FF4F5-4732-4CEB-B912-719E9BA10237}"/>
                    </a:ext>
                  </a:extLst>
                </p14:cNvPr>
                <p14:cNvContentPartPr/>
                <p14:nvPr/>
              </p14:nvContentPartPr>
              <p14:xfrm>
                <a:off x="11575145" y="3581956"/>
                <a:ext cx="462240" cy="636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B2FF4F5-4732-4CEB-B912-719E9BA1023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557145" y="3563956"/>
                  <a:ext cx="49788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A50AD31-4B07-4EA0-82E6-CAB148CEE274}"/>
                    </a:ext>
                  </a:extLst>
                </p14:cNvPr>
                <p14:cNvContentPartPr/>
                <p14:nvPr/>
              </p14:nvContentPartPr>
              <p14:xfrm>
                <a:off x="11593505" y="3572596"/>
                <a:ext cx="308160" cy="19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A50AD31-4B07-4EA0-82E6-CAB148CEE27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575505" y="3554956"/>
                  <a:ext cx="34380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FF7E32AF-8D08-4F03-B46F-A9AF5E6D5337}"/>
                  </a:ext>
                </a:extLst>
              </p14:cNvPr>
              <p14:cNvContentPartPr/>
              <p14:nvPr/>
            </p14:nvContentPartPr>
            <p14:xfrm>
              <a:off x="11275625" y="3584836"/>
              <a:ext cx="59400" cy="5968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FF7E32AF-8D08-4F03-B46F-A9AF5E6D533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1221985" y="3477196"/>
                <a:ext cx="167040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6850553-F81A-4CC4-BD37-05DDFB6A350C}"/>
                  </a:ext>
                </a:extLst>
              </p14:cNvPr>
              <p14:cNvContentPartPr/>
              <p14:nvPr/>
            </p14:nvContentPartPr>
            <p14:xfrm>
              <a:off x="11606105" y="3617596"/>
              <a:ext cx="21960" cy="5378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6850553-F81A-4CC4-BD37-05DDFB6A350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1552105" y="3509596"/>
                <a:ext cx="129600" cy="7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A694F511-9BFB-4A2E-AEDB-8CB9FE0289AD}"/>
                  </a:ext>
                </a:extLst>
              </p14:cNvPr>
              <p14:cNvContentPartPr/>
              <p14:nvPr/>
            </p14:nvContentPartPr>
            <p14:xfrm>
              <a:off x="11405585" y="3601756"/>
              <a:ext cx="130320" cy="6148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A694F511-9BFB-4A2E-AEDB-8CB9FE0289A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1351585" y="3494116"/>
                <a:ext cx="237960" cy="83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72316E1-D2EB-4241-B42B-2AE52EA9B9C7}"/>
              </a:ext>
            </a:extLst>
          </p:cNvPr>
          <p:cNvGrpSpPr/>
          <p:nvPr/>
        </p:nvGrpSpPr>
        <p:grpSpPr>
          <a:xfrm>
            <a:off x="11358785" y="3086596"/>
            <a:ext cx="261000" cy="358560"/>
            <a:chOff x="11358785" y="3086596"/>
            <a:chExt cx="26100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5758FEB-CFCB-47C8-8F2C-72F5AD0AB3E0}"/>
                    </a:ext>
                  </a:extLst>
                </p14:cNvPr>
                <p14:cNvContentPartPr/>
                <p14:nvPr/>
              </p14:nvContentPartPr>
              <p14:xfrm>
                <a:off x="11449505" y="3086596"/>
                <a:ext cx="117000" cy="204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5758FEB-CFCB-47C8-8F2C-72F5AD0AB3E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431865" y="3068596"/>
                  <a:ext cx="152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E5643EC-4854-4EED-B823-347AF3FF8F14}"/>
                    </a:ext>
                  </a:extLst>
                </p14:cNvPr>
                <p14:cNvContentPartPr/>
                <p14:nvPr/>
              </p14:nvContentPartPr>
              <p14:xfrm>
                <a:off x="11400545" y="3137356"/>
                <a:ext cx="134640" cy="4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E5643EC-4854-4EED-B823-347AF3FF8F1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382905" y="3119356"/>
                  <a:ext cx="170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69D9068-1E54-4701-A62A-59E79AED7093}"/>
                    </a:ext>
                  </a:extLst>
                </p14:cNvPr>
                <p14:cNvContentPartPr/>
                <p14:nvPr/>
              </p14:nvContentPartPr>
              <p14:xfrm>
                <a:off x="11381825" y="3357676"/>
                <a:ext cx="237960" cy="87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69D9068-1E54-4701-A62A-59E79AED709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364185" y="3340036"/>
                  <a:ext cx="273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41AAEEE-BDF3-49AA-A3D4-6DF28944A6E9}"/>
                    </a:ext>
                  </a:extLst>
                </p14:cNvPr>
                <p14:cNvContentPartPr/>
                <p14:nvPr/>
              </p14:nvContentPartPr>
              <p14:xfrm>
                <a:off x="11358785" y="3339676"/>
                <a:ext cx="78120" cy="81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41AAEEE-BDF3-49AA-A3D4-6DF28944A6E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341145" y="3321676"/>
                  <a:ext cx="11376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BBB638E5-363F-4861-BD93-F7CDAE075FEA}"/>
                  </a:ext>
                </a:extLst>
              </p14:cNvPr>
              <p14:cNvContentPartPr/>
              <p14:nvPr/>
            </p14:nvContentPartPr>
            <p14:xfrm>
              <a:off x="11694305" y="3601756"/>
              <a:ext cx="142200" cy="5097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BBB638E5-363F-4861-BD93-F7CDAE075FE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1640665" y="3494116"/>
                <a:ext cx="2498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DD54ED8C-0CA0-4287-BBA4-56CF3E4FE02F}"/>
                  </a:ext>
                </a:extLst>
              </p14:cNvPr>
              <p14:cNvContentPartPr/>
              <p14:nvPr/>
            </p14:nvContentPartPr>
            <p14:xfrm>
              <a:off x="11144945" y="3600676"/>
              <a:ext cx="92160" cy="5886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DD54ED8C-0CA0-4287-BBA4-56CF3E4FE02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1091305" y="3492676"/>
                <a:ext cx="19980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4E9C149C-5CD6-40D2-B3C4-8D74F8D57712}"/>
                  </a:ext>
                </a:extLst>
              </p14:cNvPr>
              <p14:cNvContentPartPr/>
              <p14:nvPr/>
            </p14:nvContentPartPr>
            <p14:xfrm>
              <a:off x="9180065" y="4474756"/>
              <a:ext cx="1650960" cy="504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4E9C149C-5CD6-40D2-B3C4-8D74F8D57712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9162065" y="4457116"/>
                <a:ext cx="168660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0DB130A-055B-43FE-B2D7-525E0EAF2142}"/>
                  </a:ext>
                </a:extLst>
              </p14:cNvPr>
              <p14:cNvContentPartPr/>
              <p14:nvPr/>
            </p14:nvContentPartPr>
            <p14:xfrm>
              <a:off x="10075745" y="4546756"/>
              <a:ext cx="22680" cy="241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0DB130A-055B-43FE-B2D7-525E0EAF214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0058105" y="4528756"/>
                <a:ext cx="583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5198DCB3-DBFB-4859-B768-94D929ECC773}"/>
                  </a:ext>
                </a:extLst>
              </p14:cNvPr>
              <p14:cNvContentPartPr/>
              <p14:nvPr/>
            </p14:nvContentPartPr>
            <p14:xfrm>
              <a:off x="9121745" y="4969756"/>
              <a:ext cx="1439640" cy="345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5198DCB3-DBFB-4859-B768-94D929ECC77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103745" y="4952116"/>
                <a:ext cx="1475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D71AEA6E-0081-4761-A1B4-A61A30BD6172}"/>
                  </a:ext>
                </a:extLst>
              </p14:cNvPr>
              <p14:cNvContentPartPr/>
              <p14:nvPr/>
            </p14:nvContentPartPr>
            <p14:xfrm>
              <a:off x="9364025" y="5112676"/>
              <a:ext cx="531720" cy="17388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D71AEA6E-0081-4761-A1B4-A61A30BD6172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346025" y="5094676"/>
                <a:ext cx="5673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A3865C8C-4089-4A69-8F4A-7028A74305E8}"/>
                  </a:ext>
                </a:extLst>
              </p14:cNvPr>
              <p14:cNvContentPartPr/>
              <p14:nvPr/>
            </p14:nvContentPartPr>
            <p14:xfrm>
              <a:off x="9664985" y="5096836"/>
              <a:ext cx="250200" cy="972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A3865C8C-4089-4A69-8F4A-7028A74305E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647345" y="5079196"/>
                <a:ext cx="2858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1C54541A-A56E-488A-B3D0-1A3733363C42}"/>
                  </a:ext>
                </a:extLst>
              </p14:cNvPr>
              <p14:cNvContentPartPr/>
              <p14:nvPr/>
            </p14:nvContentPartPr>
            <p14:xfrm>
              <a:off x="10091585" y="5170636"/>
              <a:ext cx="485280" cy="11628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1C54541A-A56E-488A-B3D0-1A3733363C42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0073945" y="5152636"/>
                <a:ext cx="520920" cy="15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4EBE7B5A-76B9-4A4C-B9E4-CDAA2CF29E22}"/>
              </a:ext>
            </a:extLst>
          </p:cNvPr>
          <p:cNvGrpSpPr/>
          <p:nvPr/>
        </p:nvGrpSpPr>
        <p:grpSpPr>
          <a:xfrm>
            <a:off x="10892585" y="4735036"/>
            <a:ext cx="1073520" cy="680400"/>
            <a:chOff x="10892585" y="4735036"/>
            <a:chExt cx="1073520" cy="6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4ED7CCA-B8BA-45F2-BB96-364FB0071880}"/>
                    </a:ext>
                  </a:extLst>
                </p14:cNvPr>
                <p14:cNvContentPartPr/>
                <p14:nvPr/>
              </p14:nvContentPartPr>
              <p14:xfrm>
                <a:off x="10898705" y="4959676"/>
                <a:ext cx="174600" cy="36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4ED7CCA-B8BA-45F2-BB96-364FB007188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881065" y="4942036"/>
                  <a:ext cx="210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B8C1CD0-AAE8-4040-ACEB-DE5B273E6E58}"/>
                    </a:ext>
                  </a:extLst>
                </p14:cNvPr>
                <p14:cNvContentPartPr/>
                <p14:nvPr/>
              </p14:nvContentPartPr>
              <p14:xfrm>
                <a:off x="10892585" y="5019796"/>
                <a:ext cx="168840" cy="46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B8C1CD0-AAE8-4040-ACEB-DE5B273E6E5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74585" y="5002156"/>
                  <a:ext cx="204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D8C1980-01A3-405C-8D70-2257558B370A}"/>
                    </a:ext>
                  </a:extLst>
                </p14:cNvPr>
                <p14:cNvContentPartPr/>
                <p14:nvPr/>
              </p14:nvContentPartPr>
              <p14:xfrm>
                <a:off x="11353385" y="4735036"/>
                <a:ext cx="158760" cy="180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D8C1980-01A3-405C-8D70-2257558B370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335745" y="4717396"/>
                  <a:ext cx="194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9B4FBD8-3DD0-4431-B909-92E4B4D8865F}"/>
                    </a:ext>
                  </a:extLst>
                </p14:cNvPr>
                <p14:cNvContentPartPr/>
                <p14:nvPr/>
              </p14:nvContentPartPr>
              <p14:xfrm>
                <a:off x="11344385" y="4805596"/>
                <a:ext cx="137160" cy="44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9B4FBD8-3DD0-4431-B909-92E4B4D8865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326385" y="4787596"/>
                  <a:ext cx="172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DD141B2-A977-4852-B383-80A5B1B477FB}"/>
                    </a:ext>
                  </a:extLst>
                </p14:cNvPr>
                <p14:cNvContentPartPr/>
                <p14:nvPr/>
              </p14:nvContentPartPr>
              <p14:xfrm>
                <a:off x="11297945" y="5059036"/>
                <a:ext cx="668160" cy="36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DD141B2-A977-4852-B383-80A5B1B477F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79945" y="5041036"/>
                  <a:ext cx="703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43EB25E-8854-478F-9069-8374456C6E39}"/>
                    </a:ext>
                  </a:extLst>
                </p14:cNvPr>
                <p14:cNvContentPartPr/>
                <p14:nvPr/>
              </p14:nvContentPartPr>
              <p14:xfrm>
                <a:off x="11409545" y="5205916"/>
                <a:ext cx="20160" cy="209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43EB25E-8854-478F-9069-8374456C6E3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391545" y="5187916"/>
                  <a:ext cx="558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FB75122-35A1-4FC2-A847-25ED6B6DD38A}"/>
                    </a:ext>
                  </a:extLst>
                </p14:cNvPr>
                <p14:cNvContentPartPr/>
                <p14:nvPr/>
              </p14:nvContentPartPr>
              <p14:xfrm>
                <a:off x="11301545" y="5197996"/>
                <a:ext cx="161280" cy="1044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FB75122-35A1-4FC2-A847-25ED6B6DD38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283905" y="5179996"/>
                  <a:ext cx="196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0889F74-37BC-437C-A0ED-5E7D1558EA69}"/>
                    </a:ext>
                  </a:extLst>
                </p14:cNvPr>
                <p14:cNvContentPartPr/>
                <p14:nvPr/>
              </p14:nvContentPartPr>
              <p14:xfrm>
                <a:off x="11538425" y="5244796"/>
                <a:ext cx="9720" cy="162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0889F74-37BC-437C-A0ED-5E7D1558EA6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20425" y="5227156"/>
                  <a:ext cx="45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C33F9CB-2CE1-4020-AA02-F5B566962489}"/>
                    </a:ext>
                  </a:extLst>
                </p14:cNvPr>
                <p14:cNvContentPartPr/>
                <p14:nvPr/>
              </p14:nvContentPartPr>
              <p14:xfrm>
                <a:off x="11574425" y="5229676"/>
                <a:ext cx="11520" cy="161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C33F9CB-2CE1-4020-AA02-F5B56696248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556785" y="5211676"/>
                  <a:ext cx="47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5CF3E8C-1055-45C4-A906-0E2C8444320B}"/>
                    </a:ext>
                  </a:extLst>
                </p14:cNvPr>
                <p14:cNvContentPartPr/>
                <p14:nvPr/>
              </p14:nvContentPartPr>
              <p14:xfrm>
                <a:off x="11482625" y="5176756"/>
                <a:ext cx="177480" cy="74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5CF3E8C-1055-45C4-A906-0E2C8444320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464985" y="5159116"/>
                  <a:ext cx="213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082108C-C7ED-4840-9B1C-37363940780B}"/>
                    </a:ext>
                  </a:extLst>
                </p14:cNvPr>
                <p14:cNvContentPartPr/>
                <p14:nvPr/>
              </p14:nvContentPartPr>
              <p14:xfrm>
                <a:off x="11729225" y="5201236"/>
                <a:ext cx="93240" cy="205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082108C-C7ED-4840-9B1C-37363940780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711225" y="5183236"/>
                  <a:ext cx="128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7562D63-1EC0-48F3-B11A-298A01DF42E2}"/>
                    </a:ext>
                  </a:extLst>
                </p14:cNvPr>
                <p14:cNvContentPartPr/>
                <p14:nvPr/>
              </p14:nvContentPartPr>
              <p14:xfrm>
                <a:off x="11646425" y="5281516"/>
                <a:ext cx="204480" cy="40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7562D63-1EC0-48F3-B11A-298A01DF42E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628425" y="5263516"/>
                  <a:ext cx="2401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F435A387-98CD-48A0-BCF3-76D1ADD2BDFB}"/>
              </a:ext>
            </a:extLst>
          </p:cNvPr>
          <p:cNvGrpSpPr/>
          <p:nvPr/>
        </p:nvGrpSpPr>
        <p:grpSpPr>
          <a:xfrm>
            <a:off x="1052345" y="4037716"/>
            <a:ext cx="1352880" cy="878760"/>
            <a:chOff x="1052345" y="4037716"/>
            <a:chExt cx="1352880" cy="87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C5E92B1-06AA-47E9-AB2A-3A7E4B1E444A}"/>
                    </a:ext>
                  </a:extLst>
                </p14:cNvPr>
                <p14:cNvContentPartPr/>
                <p14:nvPr/>
              </p14:nvContentPartPr>
              <p14:xfrm>
                <a:off x="1113185" y="4114036"/>
                <a:ext cx="101520" cy="292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C5E92B1-06AA-47E9-AB2A-3A7E4B1E444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95545" y="4096036"/>
                  <a:ext cx="1371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4739231-E9B9-44F3-A4F2-B81E562A2018}"/>
                    </a:ext>
                  </a:extLst>
                </p14:cNvPr>
                <p14:cNvContentPartPr/>
                <p14:nvPr/>
              </p14:nvContentPartPr>
              <p14:xfrm>
                <a:off x="1054145" y="4201156"/>
                <a:ext cx="167400" cy="70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4739231-E9B9-44F3-A4F2-B81E562A201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6145" y="4183516"/>
                  <a:ext cx="203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612C7B2-A6B8-4A38-8457-EE8BC9DBB3F8}"/>
                    </a:ext>
                  </a:extLst>
                </p14:cNvPr>
                <p14:cNvContentPartPr/>
                <p14:nvPr/>
              </p14:nvContentPartPr>
              <p14:xfrm>
                <a:off x="1340705" y="4269196"/>
                <a:ext cx="100080" cy="99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612C7B2-A6B8-4A38-8457-EE8BC9DBB3F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23065" y="4251556"/>
                  <a:ext cx="135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E23FF57-6357-40F6-9A97-AD7380854990}"/>
                    </a:ext>
                  </a:extLst>
                </p14:cNvPr>
                <p14:cNvContentPartPr/>
                <p14:nvPr/>
              </p14:nvContentPartPr>
              <p14:xfrm>
                <a:off x="1052345" y="4471156"/>
                <a:ext cx="430200" cy="36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E23FF57-6357-40F6-9A97-AD738085499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4345" y="4453156"/>
                  <a:ext cx="465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90DA58D-C11E-4901-8739-369DEFE456BA}"/>
                    </a:ext>
                  </a:extLst>
                </p14:cNvPr>
                <p14:cNvContentPartPr/>
                <p14:nvPr/>
              </p14:nvContentPartPr>
              <p14:xfrm>
                <a:off x="1078265" y="4603996"/>
                <a:ext cx="141120" cy="177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90DA58D-C11E-4901-8739-369DEFE456B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60625" y="4586356"/>
                  <a:ext cx="176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65F678A-718E-4CB9-8309-55C578591490}"/>
                    </a:ext>
                  </a:extLst>
                </p14:cNvPr>
                <p14:cNvContentPartPr/>
                <p14:nvPr/>
              </p14:nvContentPartPr>
              <p14:xfrm>
                <a:off x="1295705" y="4629556"/>
                <a:ext cx="143280" cy="132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65F678A-718E-4CB9-8309-55C57859149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277705" y="4611916"/>
                  <a:ext cx="178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842D421-AE26-429A-B7A7-BFD792B8D52D}"/>
                    </a:ext>
                  </a:extLst>
                </p14:cNvPr>
                <p14:cNvContentPartPr/>
                <p14:nvPr/>
              </p14:nvContentPartPr>
              <p14:xfrm>
                <a:off x="1619705" y="4037716"/>
                <a:ext cx="151560" cy="878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842D421-AE26-429A-B7A7-BFD792B8D52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601705" y="4019716"/>
                  <a:ext cx="187200" cy="9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623C111-7793-4217-B928-15EDE52E896D}"/>
                    </a:ext>
                  </a:extLst>
                </p14:cNvPr>
                <p14:cNvContentPartPr/>
                <p14:nvPr/>
              </p14:nvContentPartPr>
              <p14:xfrm>
                <a:off x="1782065" y="4180276"/>
                <a:ext cx="182880" cy="219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623C111-7793-4217-B928-15EDE52E896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764425" y="4162276"/>
                  <a:ext cx="218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3DF705C-A269-473F-BEE4-FCB150DB6CE2}"/>
                    </a:ext>
                  </a:extLst>
                </p14:cNvPr>
                <p14:cNvContentPartPr/>
                <p14:nvPr/>
              </p14:nvContentPartPr>
              <p14:xfrm>
                <a:off x="1982225" y="4103956"/>
                <a:ext cx="118440" cy="146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3DF705C-A269-473F-BEE4-FCB150DB6CE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964585" y="4085956"/>
                  <a:ext cx="154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882E188-7C97-4400-9EB3-05998A835227}"/>
                    </a:ext>
                  </a:extLst>
                </p14:cNvPr>
                <p14:cNvContentPartPr/>
                <p14:nvPr/>
              </p14:nvContentPartPr>
              <p14:xfrm>
                <a:off x="2160785" y="4186756"/>
                <a:ext cx="237600" cy="171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882E188-7C97-4400-9EB3-05998A83522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143145" y="4169116"/>
                  <a:ext cx="273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A03C6D6-6C9F-4074-9E44-4FAF9727F814}"/>
                    </a:ext>
                  </a:extLst>
                </p14:cNvPr>
                <p14:cNvContentPartPr/>
                <p14:nvPr/>
              </p14:nvContentPartPr>
              <p14:xfrm>
                <a:off x="1795745" y="4477636"/>
                <a:ext cx="609480" cy="18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A03C6D6-6C9F-4074-9E44-4FAF9727F81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778105" y="4459636"/>
                  <a:ext cx="645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8C7E5D0-895A-44F1-8296-F8A40D4D34F9}"/>
                    </a:ext>
                  </a:extLst>
                </p14:cNvPr>
                <p14:cNvContentPartPr/>
                <p14:nvPr/>
              </p14:nvContentPartPr>
              <p14:xfrm>
                <a:off x="1905545" y="4584556"/>
                <a:ext cx="97200" cy="204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8C7E5D0-895A-44F1-8296-F8A40D4D34F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887905" y="4566916"/>
                  <a:ext cx="132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EE440D0-E7F7-430B-A58F-EF0FC389DEC4}"/>
                    </a:ext>
                  </a:extLst>
                </p14:cNvPr>
                <p14:cNvContentPartPr/>
                <p14:nvPr/>
              </p14:nvContentPartPr>
              <p14:xfrm>
                <a:off x="2135585" y="4639636"/>
                <a:ext cx="107640" cy="125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EE440D0-E7F7-430B-A58F-EF0FC389DEC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17585" y="4621996"/>
                  <a:ext cx="143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0192A4C-2B1A-4CBE-868C-2D5D98D156DF}"/>
                    </a:ext>
                  </a:extLst>
                </p14:cNvPr>
                <p14:cNvContentPartPr/>
                <p14:nvPr/>
              </p14:nvContentPartPr>
              <p14:xfrm>
                <a:off x="2099585" y="4622356"/>
                <a:ext cx="230760" cy="180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0192A4C-2B1A-4CBE-868C-2D5D98D156D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081585" y="4604716"/>
                  <a:ext cx="266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09EDA03-236C-46F5-B42A-36BD916E5D7D}"/>
                    </a:ext>
                  </a:extLst>
                </p14:cNvPr>
                <p14:cNvContentPartPr/>
                <p14:nvPr/>
              </p14:nvContentPartPr>
              <p14:xfrm>
                <a:off x="1445825" y="4511476"/>
                <a:ext cx="104040" cy="257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09EDA03-236C-46F5-B42A-36BD916E5D7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427825" y="4493836"/>
                  <a:ext cx="13968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F33379D4-6B03-44AE-B047-DFD06B375484}"/>
              </a:ext>
            </a:extLst>
          </p:cNvPr>
          <p:cNvGrpSpPr/>
          <p:nvPr/>
        </p:nvGrpSpPr>
        <p:grpSpPr>
          <a:xfrm>
            <a:off x="3128825" y="3929716"/>
            <a:ext cx="2697840" cy="1001520"/>
            <a:chOff x="3128825" y="3929716"/>
            <a:chExt cx="2697840" cy="10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19586E0-3FC6-4A1F-850F-DDA91C6BBC19}"/>
                    </a:ext>
                  </a:extLst>
                </p14:cNvPr>
                <p14:cNvContentPartPr/>
                <p14:nvPr/>
              </p14:nvContentPartPr>
              <p14:xfrm>
                <a:off x="3128825" y="4052836"/>
                <a:ext cx="121320" cy="217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19586E0-3FC6-4A1F-850F-DDA91C6BBC1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110825" y="4035196"/>
                  <a:ext cx="156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6BB40B9-5724-4C6A-B3D1-97BADE2526C8}"/>
                    </a:ext>
                  </a:extLst>
                </p14:cNvPr>
                <p14:cNvContentPartPr/>
                <p14:nvPr/>
              </p14:nvContentPartPr>
              <p14:xfrm>
                <a:off x="3327185" y="3990556"/>
                <a:ext cx="57600" cy="78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6BB40B9-5724-4C6A-B3D1-97BADE2526C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309545" y="3972556"/>
                  <a:ext cx="93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A88B704-9388-425B-9CB0-BFEA36279C7F}"/>
                    </a:ext>
                  </a:extLst>
                </p14:cNvPr>
                <p14:cNvContentPartPr/>
                <p14:nvPr/>
              </p14:nvContentPartPr>
              <p14:xfrm>
                <a:off x="3467225" y="4026196"/>
                <a:ext cx="235800" cy="220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A88B704-9388-425B-9CB0-BFEA36279C7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449225" y="4008196"/>
                  <a:ext cx="271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5F312E5-01DD-47C9-BB2E-32FDCAEEE673}"/>
                    </a:ext>
                  </a:extLst>
                </p14:cNvPr>
                <p14:cNvContentPartPr/>
                <p14:nvPr/>
              </p14:nvContentPartPr>
              <p14:xfrm>
                <a:off x="3136385" y="4320676"/>
                <a:ext cx="548280" cy="60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5F312E5-01DD-47C9-BB2E-32FDCAEEE67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118745" y="4303036"/>
                  <a:ext cx="583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B74A0E5-0CB1-475D-A85D-B8E38AF57F2F}"/>
                    </a:ext>
                  </a:extLst>
                </p14:cNvPr>
                <p14:cNvContentPartPr/>
                <p14:nvPr/>
              </p14:nvContentPartPr>
              <p14:xfrm>
                <a:off x="3187145" y="4471876"/>
                <a:ext cx="132480" cy="253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B74A0E5-0CB1-475D-A85D-B8E38AF57F2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69505" y="4454236"/>
                  <a:ext cx="168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EE6D519-2109-407F-87F2-86F387AEA3F3}"/>
                    </a:ext>
                  </a:extLst>
                </p14:cNvPr>
                <p14:cNvContentPartPr/>
                <p14:nvPr/>
              </p14:nvContentPartPr>
              <p14:xfrm>
                <a:off x="3427985" y="4526596"/>
                <a:ext cx="220320" cy="354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EE6D519-2109-407F-87F2-86F387AEA3F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10345" y="4508956"/>
                  <a:ext cx="2559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73A97D7-5870-4C65-A724-436C35D3D25E}"/>
                    </a:ext>
                  </a:extLst>
                </p14:cNvPr>
                <p14:cNvContentPartPr/>
                <p14:nvPr/>
              </p14:nvContentPartPr>
              <p14:xfrm>
                <a:off x="3802025" y="3929716"/>
                <a:ext cx="157320" cy="1001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73A97D7-5870-4C65-A724-436C35D3D25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784385" y="3911716"/>
                  <a:ext cx="19296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953F62A-C179-4565-A0B9-86683D020F82}"/>
                    </a:ext>
                  </a:extLst>
                </p14:cNvPr>
                <p14:cNvContentPartPr/>
                <p14:nvPr/>
              </p14:nvContentPartPr>
              <p14:xfrm>
                <a:off x="4165985" y="4303396"/>
                <a:ext cx="218520" cy="32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953F62A-C179-4565-A0B9-86683D020F8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148345" y="4285756"/>
                  <a:ext cx="254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109EC1-5948-4400-8D44-D46A60625AC2}"/>
                    </a:ext>
                  </a:extLst>
                </p14:cNvPr>
                <p14:cNvContentPartPr/>
                <p14:nvPr/>
              </p14:nvContentPartPr>
              <p14:xfrm>
                <a:off x="4177505" y="4410676"/>
                <a:ext cx="207000" cy="32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109EC1-5948-4400-8D44-D46A60625AC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159505" y="4392676"/>
                  <a:ext cx="242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3BE768B-729C-414C-B42C-F221EFBC4F4E}"/>
                    </a:ext>
                  </a:extLst>
                </p14:cNvPr>
                <p14:cNvContentPartPr/>
                <p14:nvPr/>
              </p14:nvContentPartPr>
              <p14:xfrm>
                <a:off x="4564865" y="4056796"/>
                <a:ext cx="9360" cy="214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3BE768B-729C-414C-B42C-F221EFBC4F4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546865" y="4038796"/>
                  <a:ext cx="45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FB4F2F8-3E44-4E31-A945-120E9BF6F032}"/>
                    </a:ext>
                  </a:extLst>
                </p14:cNvPr>
                <p14:cNvContentPartPr/>
                <p14:nvPr/>
              </p14:nvContentPartPr>
              <p14:xfrm>
                <a:off x="4472705" y="4035556"/>
                <a:ext cx="108720" cy="156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FB4F2F8-3E44-4E31-A945-120E9BF6F03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455065" y="4017556"/>
                  <a:ext cx="144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7CC280D-9AF9-40C9-98C3-8B44D2709C60}"/>
                    </a:ext>
                  </a:extLst>
                </p14:cNvPr>
                <p14:cNvContentPartPr/>
                <p14:nvPr/>
              </p14:nvContentPartPr>
              <p14:xfrm>
                <a:off x="4660985" y="4120156"/>
                <a:ext cx="9360" cy="146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7CC280D-9AF9-40C9-98C3-8B44D2709C6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643345" y="4102156"/>
                  <a:ext cx="45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C8E8676-14B6-444F-980B-6F3F06911F25}"/>
                    </a:ext>
                  </a:extLst>
                </p14:cNvPr>
                <p14:cNvContentPartPr/>
                <p14:nvPr/>
              </p14:nvContentPartPr>
              <p14:xfrm>
                <a:off x="4720745" y="4131316"/>
                <a:ext cx="12600" cy="1155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C8E8676-14B6-444F-980B-6F3F06911F2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703105" y="4113676"/>
                  <a:ext cx="48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73C1C53-A451-49D4-91AE-53BB31475BB9}"/>
                    </a:ext>
                  </a:extLst>
                </p14:cNvPr>
                <p14:cNvContentPartPr/>
                <p14:nvPr/>
              </p14:nvContentPartPr>
              <p14:xfrm>
                <a:off x="4630025" y="4075156"/>
                <a:ext cx="169920" cy="69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73C1C53-A451-49D4-91AE-53BB31475BB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612385" y="4057156"/>
                  <a:ext cx="205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D348F52-B7D1-4EF9-B611-7B4654E2341E}"/>
                    </a:ext>
                  </a:extLst>
                </p14:cNvPr>
                <p14:cNvContentPartPr/>
                <p14:nvPr/>
              </p14:nvContentPartPr>
              <p14:xfrm>
                <a:off x="4543265" y="4318876"/>
                <a:ext cx="207360" cy="37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D348F52-B7D1-4EF9-B611-7B4654E2341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25625" y="4301236"/>
                  <a:ext cx="243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B36A023-B9BA-4234-AC9F-4346FECE5736}"/>
                    </a:ext>
                  </a:extLst>
                </p14:cNvPr>
                <p14:cNvContentPartPr/>
                <p14:nvPr/>
              </p14:nvContentPartPr>
              <p14:xfrm>
                <a:off x="4595825" y="4476916"/>
                <a:ext cx="95040" cy="69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B36A023-B9BA-4234-AC9F-4346FECE573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577825" y="4459276"/>
                  <a:ext cx="130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BFA463A-8DF9-4DD9-A2FB-97F99741E300}"/>
                    </a:ext>
                  </a:extLst>
                </p14:cNvPr>
                <p14:cNvContentPartPr/>
                <p14:nvPr/>
              </p14:nvContentPartPr>
              <p14:xfrm>
                <a:off x="4854305" y="4194676"/>
                <a:ext cx="151200" cy="283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BFA463A-8DF9-4DD9-A2FB-97F99741E30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836305" y="4177036"/>
                  <a:ext cx="186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61AC1A7-D405-4923-9299-6F3E190EDE19}"/>
                    </a:ext>
                  </a:extLst>
                </p14:cNvPr>
                <p14:cNvContentPartPr/>
                <p14:nvPr/>
              </p14:nvContentPartPr>
              <p14:xfrm>
                <a:off x="4866905" y="4192876"/>
                <a:ext cx="166320" cy="14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61AC1A7-D405-4923-9299-6F3E190EDE1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848905" y="4175236"/>
                  <a:ext cx="201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FC62975-EECB-44ED-BE28-9417BE9B1589}"/>
                    </a:ext>
                  </a:extLst>
                </p14:cNvPr>
                <p14:cNvContentPartPr/>
                <p14:nvPr/>
              </p14:nvContentPartPr>
              <p14:xfrm>
                <a:off x="5071385" y="4493476"/>
                <a:ext cx="14040" cy="63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FC62975-EECB-44ED-BE28-9417BE9B158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53385" y="4475836"/>
                  <a:ext cx="49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1E3A9A5-FF6F-482F-99DA-D8CCA9083FC2}"/>
                    </a:ext>
                  </a:extLst>
                </p14:cNvPr>
                <p14:cNvContentPartPr/>
                <p14:nvPr/>
              </p14:nvContentPartPr>
              <p14:xfrm>
                <a:off x="5225105" y="4268836"/>
                <a:ext cx="120240" cy="156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1E3A9A5-FF6F-482F-99DA-D8CCA9083FC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07465" y="4250836"/>
                  <a:ext cx="155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6000E9E-7E7E-41D2-9D36-31B30378B24F}"/>
                    </a:ext>
                  </a:extLst>
                </p14:cNvPr>
                <p14:cNvContentPartPr/>
                <p14:nvPr/>
              </p14:nvContentPartPr>
              <p14:xfrm>
                <a:off x="5419145" y="4287916"/>
                <a:ext cx="15840" cy="86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6000E9E-7E7E-41D2-9D36-31B30378B24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401505" y="4270276"/>
                  <a:ext cx="51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E42028B-8DAE-41BA-AF8C-C5E43EA07884}"/>
                    </a:ext>
                  </a:extLst>
                </p14:cNvPr>
                <p14:cNvContentPartPr/>
                <p14:nvPr/>
              </p14:nvContentPartPr>
              <p14:xfrm>
                <a:off x="5402945" y="4223836"/>
                <a:ext cx="12600" cy="5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E42028B-8DAE-41BA-AF8C-C5E43EA0788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385305" y="4206196"/>
                  <a:ext cx="48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FF41619-6376-440D-B844-0126105961D7}"/>
                    </a:ext>
                  </a:extLst>
                </p14:cNvPr>
                <p14:cNvContentPartPr/>
                <p14:nvPr/>
              </p14:nvContentPartPr>
              <p14:xfrm>
                <a:off x="5508425" y="4294036"/>
                <a:ext cx="86760" cy="83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FF41619-6376-440D-B844-0126105961D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490785" y="4276036"/>
                  <a:ext cx="122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98B7F5C-607A-4FFB-9866-04CE2397BC9C}"/>
                    </a:ext>
                  </a:extLst>
                </p14:cNvPr>
                <p14:cNvContentPartPr/>
                <p14:nvPr/>
              </p14:nvContentPartPr>
              <p14:xfrm>
                <a:off x="5624705" y="4236076"/>
                <a:ext cx="201960" cy="2376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98B7F5C-607A-4FFB-9866-04CE2397BC9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606705" y="4218436"/>
                  <a:ext cx="23760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2CD8114D-9E62-40F4-9068-8046FA5137DD}"/>
              </a:ext>
            </a:extLst>
          </p:cNvPr>
          <p:cNvGrpSpPr/>
          <p:nvPr/>
        </p:nvGrpSpPr>
        <p:grpSpPr>
          <a:xfrm>
            <a:off x="880985" y="5179276"/>
            <a:ext cx="1068120" cy="779760"/>
            <a:chOff x="880985" y="5179276"/>
            <a:chExt cx="1068120" cy="77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6EF83BC-0C46-47B5-AD7F-DB3DE3582FF8}"/>
                    </a:ext>
                  </a:extLst>
                </p14:cNvPr>
                <p14:cNvContentPartPr/>
                <p14:nvPr/>
              </p14:nvContentPartPr>
              <p14:xfrm>
                <a:off x="1085825" y="5250556"/>
                <a:ext cx="127800" cy="262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6EF83BC-0C46-47B5-AD7F-DB3DE3582FF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67825" y="5232556"/>
                  <a:ext cx="1634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BB637C6-E2EB-4986-8C61-833BB0EB5BDD}"/>
                    </a:ext>
                  </a:extLst>
                </p14:cNvPr>
                <p14:cNvContentPartPr/>
                <p14:nvPr/>
              </p14:nvContentPartPr>
              <p14:xfrm>
                <a:off x="1003385" y="5304556"/>
                <a:ext cx="175320" cy="116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BB637C6-E2EB-4986-8C61-833BB0EB5BD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85385" y="5286916"/>
                  <a:ext cx="210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D1832E2-86C5-4BFA-8712-CC1A2EF21AA9}"/>
                    </a:ext>
                  </a:extLst>
                </p14:cNvPr>
                <p14:cNvContentPartPr/>
                <p14:nvPr/>
              </p14:nvContentPartPr>
              <p14:xfrm>
                <a:off x="1269425" y="5409316"/>
                <a:ext cx="167760" cy="79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D1832E2-86C5-4BFA-8712-CC1A2EF21AA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251785" y="5391676"/>
                  <a:ext cx="203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2D9D7A1-6722-4930-A6F3-1434C894832B}"/>
                    </a:ext>
                  </a:extLst>
                </p14:cNvPr>
                <p14:cNvContentPartPr/>
                <p14:nvPr/>
              </p14:nvContentPartPr>
              <p14:xfrm>
                <a:off x="1407305" y="5232916"/>
                <a:ext cx="107640" cy="94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2D9D7A1-6722-4930-A6F3-1434C894832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89305" y="5214916"/>
                  <a:ext cx="143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077FD8C-E423-4DB3-A575-3493BE1ACAD6}"/>
                    </a:ext>
                  </a:extLst>
                </p14:cNvPr>
                <p14:cNvContentPartPr/>
                <p14:nvPr/>
              </p14:nvContentPartPr>
              <p14:xfrm>
                <a:off x="880985" y="5637916"/>
                <a:ext cx="676080" cy="16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077FD8C-E423-4DB3-A575-3493BE1ACAD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63345" y="5620276"/>
                  <a:ext cx="711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DD3342F-477F-4A75-A77B-328FAD7EEE52}"/>
                    </a:ext>
                  </a:extLst>
                </p14:cNvPr>
                <p14:cNvContentPartPr/>
                <p14:nvPr/>
              </p14:nvContentPartPr>
              <p14:xfrm>
                <a:off x="909425" y="5754556"/>
                <a:ext cx="120240" cy="132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DD3342F-477F-4A75-A77B-328FAD7EEE5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91425" y="5736916"/>
                  <a:ext cx="155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9D42564-E9B4-423D-8CDF-6AF5EEB8F351}"/>
                    </a:ext>
                  </a:extLst>
                </p14:cNvPr>
                <p14:cNvContentPartPr/>
                <p14:nvPr/>
              </p14:nvContentPartPr>
              <p14:xfrm>
                <a:off x="895025" y="5868676"/>
                <a:ext cx="84600" cy="85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9D42564-E9B4-423D-8CDF-6AF5EEB8F35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77025" y="5851036"/>
                  <a:ext cx="120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5CAD6BC-CD84-4DC7-9BB1-7F877DB378BB}"/>
                    </a:ext>
                  </a:extLst>
                </p14:cNvPr>
                <p14:cNvContentPartPr/>
                <p14:nvPr/>
              </p14:nvContentPartPr>
              <p14:xfrm>
                <a:off x="1078625" y="5865076"/>
                <a:ext cx="48240" cy="77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5CAD6BC-CD84-4DC7-9BB1-7F877DB378B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60625" y="5847436"/>
                  <a:ext cx="83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537B1EF-5A33-4C13-A680-C4A8A690BC54}"/>
                    </a:ext>
                  </a:extLst>
                </p14:cNvPr>
                <p14:cNvContentPartPr/>
                <p14:nvPr/>
              </p14:nvContentPartPr>
              <p14:xfrm>
                <a:off x="1174745" y="5810356"/>
                <a:ext cx="19800" cy="110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537B1EF-5A33-4C13-A680-C4A8A690BC5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57105" y="5792716"/>
                  <a:ext cx="55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5F50716-78AA-48BC-8808-151256F95A9F}"/>
                    </a:ext>
                  </a:extLst>
                </p14:cNvPr>
                <p14:cNvContentPartPr/>
                <p14:nvPr/>
              </p14:nvContentPartPr>
              <p14:xfrm>
                <a:off x="1010225" y="5759236"/>
                <a:ext cx="253440" cy="125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5F50716-78AA-48BC-8808-151256F95A9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92585" y="5741596"/>
                  <a:ext cx="289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5DA96E7-CAEF-482C-9F2F-AE780347D340}"/>
                    </a:ext>
                  </a:extLst>
                </p14:cNvPr>
                <p14:cNvContentPartPr/>
                <p14:nvPr/>
              </p14:nvContentPartPr>
              <p14:xfrm>
                <a:off x="1327385" y="5829436"/>
                <a:ext cx="122040" cy="106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5DA96E7-CAEF-482C-9F2F-AE780347D34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309745" y="5811436"/>
                  <a:ext cx="157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508D3CA-62E3-47A5-B264-995ADB565A80}"/>
                    </a:ext>
                  </a:extLst>
                </p14:cNvPr>
                <p14:cNvContentPartPr/>
                <p14:nvPr/>
              </p14:nvContentPartPr>
              <p14:xfrm>
                <a:off x="1499105" y="5688676"/>
                <a:ext cx="137520" cy="236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508D3CA-62E3-47A5-B264-995ADB565A8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481465" y="5671036"/>
                  <a:ext cx="173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D1EB179-43F5-43D3-BF9C-8C982A8FEC22}"/>
                    </a:ext>
                  </a:extLst>
                </p14:cNvPr>
                <p14:cNvContentPartPr/>
                <p14:nvPr/>
              </p14:nvContentPartPr>
              <p14:xfrm>
                <a:off x="1721585" y="5179276"/>
                <a:ext cx="227520" cy="7797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D1EB179-43F5-43D3-BF9C-8C982A8FEC2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703585" y="5161276"/>
                  <a:ext cx="263160" cy="81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0C43A88-6EE2-4D76-A793-A5580F712F0D}"/>
                  </a:ext>
                </a:extLst>
              </p14:cNvPr>
              <p14:cNvContentPartPr/>
              <p14:nvPr/>
            </p14:nvContentPartPr>
            <p14:xfrm>
              <a:off x="3907145" y="5136076"/>
              <a:ext cx="218160" cy="81288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0C43A88-6EE2-4D76-A793-A5580F712F0D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889505" y="5118076"/>
                <a:ext cx="253800" cy="84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oup 285">
            <a:extLst>
              <a:ext uri="{FF2B5EF4-FFF2-40B4-BE49-F238E27FC236}">
                <a16:creationId xmlns:a16="http://schemas.microsoft.com/office/drawing/2014/main" id="{F7F23B60-1DC2-4955-BBB3-F2DF90FCB382}"/>
              </a:ext>
            </a:extLst>
          </p:cNvPr>
          <p:cNvGrpSpPr/>
          <p:nvPr/>
        </p:nvGrpSpPr>
        <p:grpSpPr>
          <a:xfrm>
            <a:off x="4372625" y="5448556"/>
            <a:ext cx="171000" cy="103320"/>
            <a:chOff x="4372625" y="5448556"/>
            <a:chExt cx="17100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F19D6EA-5BFA-4D10-9C0D-3C1520124600}"/>
                    </a:ext>
                  </a:extLst>
                </p14:cNvPr>
                <p14:cNvContentPartPr/>
                <p14:nvPr/>
              </p14:nvContentPartPr>
              <p14:xfrm>
                <a:off x="4372625" y="5448556"/>
                <a:ext cx="171000" cy="17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F19D6EA-5BFA-4D10-9C0D-3C152012460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354625" y="5430556"/>
                  <a:ext cx="206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60CC56D-DF55-4185-9312-492358DD37E2}"/>
                    </a:ext>
                  </a:extLst>
                </p14:cNvPr>
                <p14:cNvContentPartPr/>
                <p14:nvPr/>
              </p14:nvContentPartPr>
              <p14:xfrm>
                <a:off x="4376945" y="5543596"/>
                <a:ext cx="154440" cy="8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60CC56D-DF55-4185-9312-492358DD37E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359305" y="5525596"/>
                  <a:ext cx="1900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5B611FE-99A6-446A-B908-AB702B9C28DF}"/>
              </a:ext>
            </a:extLst>
          </p:cNvPr>
          <p:cNvGrpSpPr/>
          <p:nvPr/>
        </p:nvGrpSpPr>
        <p:grpSpPr>
          <a:xfrm>
            <a:off x="8411825" y="4754116"/>
            <a:ext cx="437040" cy="309240"/>
            <a:chOff x="8411825" y="4754116"/>
            <a:chExt cx="43704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4713A94-BE4E-49BD-BFB5-D8B5B2D4456B}"/>
                    </a:ext>
                  </a:extLst>
                </p14:cNvPr>
                <p14:cNvContentPartPr/>
                <p14:nvPr/>
              </p14:nvContentPartPr>
              <p14:xfrm>
                <a:off x="8411825" y="4754116"/>
                <a:ext cx="235080" cy="3092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4713A94-BE4E-49BD-BFB5-D8B5B2D4456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393825" y="4736476"/>
                  <a:ext cx="2707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53BD00E-C2FA-4657-9170-0766403CDCD8}"/>
                    </a:ext>
                  </a:extLst>
                </p14:cNvPr>
                <p14:cNvContentPartPr/>
                <p14:nvPr/>
              </p14:nvContentPartPr>
              <p14:xfrm>
                <a:off x="8734745" y="4907476"/>
                <a:ext cx="100080" cy="129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53BD00E-C2FA-4657-9170-0766403CDCD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716745" y="4889836"/>
                  <a:ext cx="135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B06B542-B59A-4286-8A14-7DD34FE6F91A}"/>
                    </a:ext>
                  </a:extLst>
                </p14:cNvPr>
                <p14:cNvContentPartPr/>
                <p14:nvPr/>
              </p14:nvContentPartPr>
              <p14:xfrm>
                <a:off x="8736545" y="4957876"/>
                <a:ext cx="112320" cy="10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B06B542-B59A-4286-8A14-7DD34FE6F91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718545" y="4940236"/>
                  <a:ext cx="147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98AC3EB-EEDD-40EB-B6B7-F1DFFE96C9AE}"/>
                    </a:ext>
                  </a:extLst>
                </p14:cNvPr>
                <p14:cNvContentPartPr/>
                <p14:nvPr/>
              </p14:nvContentPartPr>
              <p14:xfrm>
                <a:off x="8769665" y="4994236"/>
                <a:ext cx="77400" cy="9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98AC3EB-EEDD-40EB-B6B7-F1DFFE96C9A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752025" y="4976236"/>
                  <a:ext cx="1130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3656C6AA-318C-4A17-8198-A3A248218549}"/>
              </a:ext>
            </a:extLst>
          </p:cNvPr>
          <p:cNvGrpSpPr/>
          <p:nvPr/>
        </p:nvGrpSpPr>
        <p:grpSpPr>
          <a:xfrm>
            <a:off x="4797065" y="5095396"/>
            <a:ext cx="2541960" cy="784800"/>
            <a:chOff x="4797065" y="5095396"/>
            <a:chExt cx="254196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05FC3F2-3160-4ABD-A9B5-E23348FA5C05}"/>
                    </a:ext>
                  </a:extLst>
                </p14:cNvPr>
                <p14:cNvContentPartPr/>
                <p14:nvPr/>
              </p14:nvContentPartPr>
              <p14:xfrm>
                <a:off x="4855385" y="5264956"/>
                <a:ext cx="102600" cy="2721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05FC3F2-3160-4ABD-A9B5-E23348FA5C0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837385" y="5247316"/>
                  <a:ext cx="138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51EB1EC-E3C9-44E6-A632-5DA31EDA8885}"/>
                    </a:ext>
                  </a:extLst>
                </p14:cNvPr>
                <p14:cNvContentPartPr/>
                <p14:nvPr/>
              </p14:nvContentPartPr>
              <p14:xfrm>
                <a:off x="4797065" y="5233636"/>
                <a:ext cx="222480" cy="205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51EB1EC-E3C9-44E6-A632-5DA31EDA888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779065" y="5215996"/>
                  <a:ext cx="258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F3C1A34-A7DC-419C-B623-29F1FAF2E3B2}"/>
                    </a:ext>
                  </a:extLst>
                </p14:cNvPr>
                <p14:cNvContentPartPr/>
                <p14:nvPr/>
              </p14:nvContentPartPr>
              <p14:xfrm>
                <a:off x="5077505" y="5530636"/>
                <a:ext cx="10080" cy="889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F3C1A34-A7DC-419C-B623-29F1FAF2E3B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59505" y="5512996"/>
                  <a:ext cx="45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FA65740-61A4-4363-AFC2-559539AA282D}"/>
                    </a:ext>
                  </a:extLst>
                </p14:cNvPr>
                <p14:cNvContentPartPr/>
                <p14:nvPr/>
              </p14:nvContentPartPr>
              <p14:xfrm>
                <a:off x="5213585" y="5358196"/>
                <a:ext cx="118800" cy="1238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FA65740-61A4-4363-AFC2-559539AA282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195945" y="5340196"/>
                  <a:ext cx="154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73CFA1E-5657-481C-9C17-0EF1EFCC7EF5}"/>
                    </a:ext>
                  </a:extLst>
                </p14:cNvPr>
                <p14:cNvContentPartPr/>
                <p14:nvPr/>
              </p14:nvContentPartPr>
              <p14:xfrm>
                <a:off x="5377385" y="5405716"/>
                <a:ext cx="3960" cy="687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73CFA1E-5657-481C-9C17-0EF1EFCC7EF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359385" y="5387716"/>
                  <a:ext cx="39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4E5C46F-24FA-49F9-9A39-7470479DC5BB}"/>
                    </a:ext>
                  </a:extLst>
                </p14:cNvPr>
                <p14:cNvContentPartPr/>
                <p14:nvPr/>
              </p14:nvContentPartPr>
              <p14:xfrm>
                <a:off x="5380985" y="5319676"/>
                <a:ext cx="5040" cy="172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4E5C46F-24FA-49F9-9A39-7470479DC5B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62985" y="5302036"/>
                  <a:ext cx="40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6DC244A-7829-44E9-8FD6-618DBD3EF605}"/>
                    </a:ext>
                  </a:extLst>
                </p14:cNvPr>
                <p14:cNvContentPartPr/>
                <p14:nvPr/>
              </p14:nvContentPartPr>
              <p14:xfrm>
                <a:off x="5510225" y="5396356"/>
                <a:ext cx="61560" cy="72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6DC244A-7829-44E9-8FD6-618DBD3EF60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492585" y="5378716"/>
                  <a:ext cx="97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4139E94-4879-46FB-AF1C-096098EE3A9D}"/>
                    </a:ext>
                  </a:extLst>
                </p14:cNvPr>
                <p14:cNvContentPartPr/>
                <p14:nvPr/>
              </p14:nvContentPartPr>
              <p14:xfrm>
                <a:off x="5705345" y="5280436"/>
                <a:ext cx="177120" cy="2458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4139E94-4879-46FB-AF1C-096098EE3A9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687345" y="5262796"/>
                  <a:ext cx="212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3A4EF41-84EC-4976-8A0D-A35C01A03918}"/>
                    </a:ext>
                  </a:extLst>
                </p14:cNvPr>
                <p14:cNvContentPartPr/>
                <p14:nvPr/>
              </p14:nvContentPartPr>
              <p14:xfrm>
                <a:off x="6080105" y="5392036"/>
                <a:ext cx="193680" cy="11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3A4EF41-84EC-4976-8A0D-A35C01A0391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062105" y="5374036"/>
                  <a:ext cx="229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A0FBC5A-29A7-404B-AB74-C63B5D243CB5}"/>
                    </a:ext>
                  </a:extLst>
                </p14:cNvPr>
                <p14:cNvContentPartPr/>
                <p14:nvPr/>
              </p14:nvContentPartPr>
              <p14:xfrm>
                <a:off x="6176225" y="5284756"/>
                <a:ext cx="21240" cy="158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A0FBC5A-29A7-404B-AB74-C63B5D243CB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158585" y="5267116"/>
                  <a:ext cx="56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3092DF9-1A3F-4ADF-985E-8A33908B8105}"/>
                    </a:ext>
                  </a:extLst>
                </p14:cNvPr>
                <p14:cNvContentPartPr/>
                <p14:nvPr/>
              </p14:nvContentPartPr>
              <p14:xfrm>
                <a:off x="6412025" y="5243716"/>
                <a:ext cx="323640" cy="3600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3092DF9-1A3F-4ADF-985E-8A33908B810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394385" y="5225716"/>
                  <a:ext cx="3592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B84717C-26C5-47DE-B825-9169BBA8310E}"/>
                    </a:ext>
                  </a:extLst>
                </p14:cNvPr>
                <p14:cNvContentPartPr/>
                <p14:nvPr/>
              </p14:nvContentPartPr>
              <p14:xfrm>
                <a:off x="6823865" y="5095396"/>
                <a:ext cx="164160" cy="289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B84717C-26C5-47DE-B825-9169BBA8310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806225" y="5077396"/>
                  <a:ext cx="1998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62B8D20-7769-4BCB-9E87-4AF951931083}"/>
                    </a:ext>
                  </a:extLst>
                </p14:cNvPr>
                <p14:cNvContentPartPr/>
                <p14:nvPr/>
              </p14:nvContentPartPr>
              <p14:xfrm>
                <a:off x="7047065" y="5119156"/>
                <a:ext cx="226440" cy="2815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62B8D20-7769-4BCB-9E87-4AF95193108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029065" y="5101156"/>
                  <a:ext cx="262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6E2A2D2-9A38-4C3C-AFAF-D1651205CB61}"/>
                    </a:ext>
                  </a:extLst>
                </p14:cNvPr>
                <p14:cNvContentPartPr/>
                <p14:nvPr/>
              </p14:nvContentPartPr>
              <p14:xfrm>
                <a:off x="6834665" y="5460436"/>
                <a:ext cx="481680" cy="27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6E2A2D2-9A38-4C3C-AFAF-D1651205CB6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817025" y="5442796"/>
                  <a:ext cx="517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BC2FC99-268B-421E-9018-F66F5170ADE2}"/>
                    </a:ext>
                  </a:extLst>
                </p14:cNvPr>
                <p14:cNvContentPartPr/>
                <p14:nvPr/>
              </p14:nvContentPartPr>
              <p14:xfrm>
                <a:off x="6887585" y="5614876"/>
                <a:ext cx="129600" cy="2649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BC2FC99-268B-421E-9018-F66F5170ADE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869585" y="5596876"/>
                  <a:ext cx="165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7FFA076-CDD6-4051-A4C5-B55818D754FB}"/>
                    </a:ext>
                  </a:extLst>
                </p14:cNvPr>
                <p14:cNvContentPartPr/>
                <p14:nvPr/>
              </p14:nvContentPartPr>
              <p14:xfrm>
                <a:off x="7138145" y="5595436"/>
                <a:ext cx="128160" cy="284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7FFA076-CDD6-4051-A4C5-B55818D754F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120505" y="5577436"/>
                  <a:ext cx="1638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8F0ABFD-E026-4EB0-904C-F089CDFA32B2}"/>
                    </a:ext>
                  </a:extLst>
                </p14:cNvPr>
                <p14:cNvContentPartPr/>
                <p14:nvPr/>
              </p14:nvContentPartPr>
              <p14:xfrm>
                <a:off x="7076585" y="5644396"/>
                <a:ext cx="262440" cy="53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8F0ABFD-E026-4EB0-904C-F089CDFA32B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058945" y="5626396"/>
                  <a:ext cx="29808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052532D-FD11-4D8F-88C1-F40F88748CC9}"/>
              </a:ext>
            </a:extLst>
          </p:cNvPr>
          <p:cNvGrpSpPr/>
          <p:nvPr/>
        </p:nvGrpSpPr>
        <p:grpSpPr>
          <a:xfrm>
            <a:off x="1920665" y="5187196"/>
            <a:ext cx="1710360" cy="799920"/>
            <a:chOff x="1920665" y="5187196"/>
            <a:chExt cx="1710360" cy="79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521438D6-2D49-490D-9D28-A1E7083C04B8}"/>
                    </a:ext>
                  </a:extLst>
                </p14:cNvPr>
                <p14:cNvContentPartPr/>
                <p14:nvPr/>
              </p14:nvContentPartPr>
              <p14:xfrm>
                <a:off x="1920665" y="5212756"/>
                <a:ext cx="80640" cy="2293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521438D6-2D49-490D-9D28-A1E7083C04B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903025" y="5195116"/>
                  <a:ext cx="116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51E2F05-DC31-4B88-A8C6-12F0610514D1}"/>
                    </a:ext>
                  </a:extLst>
                </p14:cNvPr>
                <p14:cNvContentPartPr/>
                <p14:nvPr/>
              </p14:nvContentPartPr>
              <p14:xfrm>
                <a:off x="2034065" y="5205556"/>
                <a:ext cx="118440" cy="867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51E2F05-DC31-4B88-A8C6-12F0610514D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016425" y="5187916"/>
                  <a:ext cx="154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3CA01E8-83CB-40B9-BFE3-6F00443E6745}"/>
                    </a:ext>
                  </a:extLst>
                </p14:cNvPr>
                <p14:cNvContentPartPr/>
                <p14:nvPr/>
              </p14:nvContentPartPr>
              <p14:xfrm>
                <a:off x="2203265" y="5202676"/>
                <a:ext cx="186120" cy="2185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3CA01E8-83CB-40B9-BFE3-6F00443E674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185625" y="5185036"/>
                  <a:ext cx="221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2C1E8B9-D009-41C2-B841-3F9B6D417DFA}"/>
                    </a:ext>
                  </a:extLst>
                </p14:cNvPr>
                <p14:cNvContentPartPr/>
                <p14:nvPr/>
              </p14:nvContentPartPr>
              <p14:xfrm>
                <a:off x="1936145" y="5471596"/>
                <a:ext cx="516600" cy="50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2C1E8B9-D009-41C2-B841-3F9B6D417DF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918145" y="5453596"/>
                  <a:ext cx="552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75184FE-1125-4F86-8C4A-0FF7CB8F2595}"/>
                    </a:ext>
                  </a:extLst>
                </p14:cNvPr>
                <p14:cNvContentPartPr/>
                <p14:nvPr/>
              </p14:nvContentPartPr>
              <p14:xfrm>
                <a:off x="1959545" y="5620636"/>
                <a:ext cx="102240" cy="2336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75184FE-1125-4F86-8C4A-0FF7CB8F259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941905" y="5602636"/>
                  <a:ext cx="137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E62A150-F640-4714-B1FC-8AB1B0DF67F0}"/>
                    </a:ext>
                  </a:extLst>
                </p14:cNvPr>
                <p14:cNvContentPartPr/>
                <p14:nvPr/>
              </p14:nvContentPartPr>
              <p14:xfrm>
                <a:off x="2146385" y="5706676"/>
                <a:ext cx="107640" cy="1537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E62A150-F640-4714-B1FC-8AB1B0DF67F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128745" y="5689036"/>
                  <a:ext cx="143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7C637D3-E8EA-46E7-B7A6-6879CA01F9D9}"/>
                    </a:ext>
                  </a:extLst>
                </p14:cNvPr>
                <p14:cNvContentPartPr/>
                <p14:nvPr/>
              </p14:nvContentPartPr>
              <p14:xfrm>
                <a:off x="2158265" y="5678236"/>
                <a:ext cx="143280" cy="1976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7C637D3-E8EA-46E7-B7A6-6879CA01F9D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140265" y="5660236"/>
                  <a:ext cx="178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6DDFF9F-E9CE-46C7-BEB2-34ACAC048AF9}"/>
                    </a:ext>
                  </a:extLst>
                </p14:cNvPr>
                <p14:cNvContentPartPr/>
                <p14:nvPr/>
              </p14:nvContentPartPr>
              <p14:xfrm>
                <a:off x="2345105" y="5563036"/>
                <a:ext cx="115560" cy="1029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6DDFF9F-E9CE-46C7-BEB2-34ACAC048AF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327465" y="5545036"/>
                  <a:ext cx="151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F497015-3F5B-4D8F-89C5-0447C3F96C27}"/>
                    </a:ext>
                  </a:extLst>
                </p14:cNvPr>
                <p14:cNvContentPartPr/>
                <p14:nvPr/>
              </p14:nvContentPartPr>
              <p14:xfrm>
                <a:off x="2689985" y="5419036"/>
                <a:ext cx="2520" cy="2102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F497015-3F5B-4D8F-89C5-0447C3F96C2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671985" y="5401396"/>
                  <a:ext cx="38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4EA960D-A097-461E-9F09-1776421B79C4}"/>
                    </a:ext>
                  </a:extLst>
                </p14:cNvPr>
                <p14:cNvContentPartPr/>
                <p14:nvPr/>
              </p14:nvContentPartPr>
              <p14:xfrm>
                <a:off x="2623385" y="5525596"/>
                <a:ext cx="159840" cy="374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4EA960D-A097-461E-9F09-1776421B79C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605385" y="5507956"/>
                  <a:ext cx="195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97E9703-6E06-456D-99C7-E530F7189634}"/>
                    </a:ext>
                  </a:extLst>
                </p14:cNvPr>
                <p14:cNvContentPartPr/>
                <p14:nvPr/>
              </p14:nvContentPartPr>
              <p14:xfrm>
                <a:off x="2952065" y="5219596"/>
                <a:ext cx="138240" cy="230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97E9703-6E06-456D-99C7-E530F718963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934425" y="5201596"/>
                  <a:ext cx="173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561EDFF-3044-45E0-AE7A-7CE32C2D785A}"/>
                    </a:ext>
                  </a:extLst>
                </p14:cNvPr>
                <p14:cNvContentPartPr/>
                <p14:nvPr/>
              </p14:nvContentPartPr>
              <p14:xfrm>
                <a:off x="3140345" y="5187196"/>
                <a:ext cx="63000" cy="698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561EDFF-3044-45E0-AE7A-7CE32C2D785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122345" y="5169196"/>
                  <a:ext cx="98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F5AEE4E-0248-4158-8119-02AA4B9D1A9C}"/>
                    </a:ext>
                  </a:extLst>
                </p14:cNvPr>
                <p14:cNvContentPartPr/>
                <p14:nvPr/>
              </p14:nvContentPartPr>
              <p14:xfrm>
                <a:off x="3259145" y="5198716"/>
                <a:ext cx="234720" cy="2595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F5AEE4E-0248-4158-8119-02AA4B9D1A9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241505" y="5180716"/>
                  <a:ext cx="270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2BFCD5A-6D02-47C6-9DE6-6C16094D22ED}"/>
                    </a:ext>
                  </a:extLst>
                </p14:cNvPr>
                <p14:cNvContentPartPr/>
                <p14:nvPr/>
              </p14:nvContentPartPr>
              <p14:xfrm>
                <a:off x="2959625" y="5477356"/>
                <a:ext cx="658440" cy="925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2BFCD5A-6D02-47C6-9DE6-6C16094D22E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941985" y="5459356"/>
                  <a:ext cx="694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EA3B033-489F-4D1A-8333-80A0153CF511}"/>
                    </a:ext>
                  </a:extLst>
                </p14:cNvPr>
                <p14:cNvContentPartPr/>
                <p14:nvPr/>
              </p14:nvContentPartPr>
              <p14:xfrm>
                <a:off x="3057905" y="5628916"/>
                <a:ext cx="93600" cy="2552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EA3B033-489F-4D1A-8333-80A0153CF51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040265" y="5610916"/>
                  <a:ext cx="129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4C74E98-2C26-441C-B639-51CEDBF47AA3}"/>
                    </a:ext>
                  </a:extLst>
                </p14:cNvPr>
                <p14:cNvContentPartPr/>
                <p14:nvPr/>
              </p14:nvContentPartPr>
              <p14:xfrm>
                <a:off x="3294425" y="5670316"/>
                <a:ext cx="128160" cy="316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4C74E98-2C26-441C-B639-51CEDBF47AA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276785" y="5652676"/>
                  <a:ext cx="1638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7B6E41C-27AA-4125-B6FA-52664AD7AC59}"/>
                    </a:ext>
                  </a:extLst>
                </p14:cNvPr>
                <p14:cNvContentPartPr/>
                <p14:nvPr/>
              </p14:nvContentPartPr>
              <p14:xfrm>
                <a:off x="3478385" y="5608396"/>
                <a:ext cx="152640" cy="910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7B6E41C-27AA-4125-B6FA-52664AD7AC5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460385" y="5590396"/>
                  <a:ext cx="188280" cy="12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695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B68F946-A256-4CA4-9FBB-D5294219AFED}"/>
              </a:ext>
            </a:extLst>
          </p:cNvPr>
          <p:cNvGrpSpPr/>
          <p:nvPr/>
        </p:nvGrpSpPr>
        <p:grpSpPr>
          <a:xfrm>
            <a:off x="978185" y="406036"/>
            <a:ext cx="2435040" cy="505080"/>
            <a:chOff x="978185" y="406036"/>
            <a:chExt cx="243504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4B8DB1B-4385-4747-B76A-4533FF4ACE79}"/>
                    </a:ext>
                  </a:extLst>
                </p14:cNvPr>
                <p14:cNvContentPartPr/>
                <p14:nvPr/>
              </p14:nvContentPartPr>
              <p14:xfrm>
                <a:off x="978185" y="487036"/>
                <a:ext cx="191520" cy="227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4B8DB1B-4385-4747-B76A-4533FF4ACE7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0185" y="469036"/>
                  <a:ext cx="227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A9C7C09-785A-4CB8-93C1-CD51CA7E46E5}"/>
                    </a:ext>
                  </a:extLst>
                </p14:cNvPr>
                <p14:cNvContentPartPr/>
                <p14:nvPr/>
              </p14:nvContentPartPr>
              <p14:xfrm>
                <a:off x="1185905" y="599716"/>
                <a:ext cx="375120" cy="140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A9C7C09-785A-4CB8-93C1-CD51CA7E46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8265" y="581716"/>
                  <a:ext cx="410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3D4CDF9-6394-4306-B4FB-93C80C8B03A0}"/>
                    </a:ext>
                  </a:extLst>
                </p14:cNvPr>
                <p14:cNvContentPartPr/>
                <p14:nvPr/>
              </p14:nvContentPartPr>
              <p14:xfrm>
                <a:off x="1800425" y="432316"/>
                <a:ext cx="218160" cy="478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3D4CDF9-6394-4306-B4FB-93C80C8B03A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2425" y="414316"/>
                  <a:ext cx="2538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4278E2B-3FA1-4734-BF4C-6F0950E58B9A}"/>
                    </a:ext>
                  </a:extLst>
                </p14:cNvPr>
                <p14:cNvContentPartPr/>
                <p14:nvPr/>
              </p14:nvContentPartPr>
              <p14:xfrm>
                <a:off x="2229545" y="406036"/>
                <a:ext cx="470160" cy="324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4278E2B-3FA1-4734-BF4C-6F0950E58B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11545" y="388396"/>
                  <a:ext cx="5058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9CB7925-E1C0-4F5D-B01F-607511BD7418}"/>
                    </a:ext>
                  </a:extLst>
                </p14:cNvPr>
                <p14:cNvContentPartPr/>
                <p14:nvPr/>
              </p14:nvContentPartPr>
              <p14:xfrm>
                <a:off x="2259785" y="533116"/>
                <a:ext cx="171360" cy="11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9CB7925-E1C0-4F5D-B01F-607511BD74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41785" y="515476"/>
                  <a:ext cx="207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106CB13-F9A8-4196-A8ED-A7707E316974}"/>
                    </a:ext>
                  </a:extLst>
                </p14:cNvPr>
                <p14:cNvContentPartPr/>
                <p14:nvPr/>
              </p14:nvContentPartPr>
              <p14:xfrm>
                <a:off x="2903105" y="440596"/>
                <a:ext cx="127440" cy="264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106CB13-F9A8-4196-A8ED-A7707E3169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85105" y="422596"/>
                  <a:ext cx="163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9FCBCE-6204-487D-8640-2016DA4CB424}"/>
                    </a:ext>
                  </a:extLst>
                </p14:cNvPr>
                <p14:cNvContentPartPr/>
                <p14:nvPr/>
              </p14:nvContentPartPr>
              <p14:xfrm>
                <a:off x="2909225" y="425476"/>
                <a:ext cx="181800" cy="25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9FCBCE-6204-487D-8640-2016DA4CB4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91585" y="407476"/>
                  <a:ext cx="217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90A9189-3A36-4024-8050-B53BF1483ED0}"/>
                    </a:ext>
                  </a:extLst>
                </p14:cNvPr>
                <p14:cNvContentPartPr/>
                <p14:nvPr/>
              </p14:nvContentPartPr>
              <p14:xfrm>
                <a:off x="3215225" y="428356"/>
                <a:ext cx="158760" cy="27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90A9189-3A36-4024-8050-B53BF1483E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97585" y="410356"/>
                  <a:ext cx="1944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FA19ECB-EEF5-48ED-B859-353D2BC356A7}"/>
                    </a:ext>
                  </a:extLst>
                </p14:cNvPr>
                <p14:cNvContentPartPr/>
                <p14:nvPr/>
              </p14:nvContentPartPr>
              <p14:xfrm>
                <a:off x="3178865" y="429436"/>
                <a:ext cx="234360" cy="1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FA19ECB-EEF5-48ED-B859-353D2BC356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61225" y="411436"/>
                  <a:ext cx="2700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68AF99-E378-4431-AD4A-0B31BA676670}"/>
              </a:ext>
            </a:extLst>
          </p:cNvPr>
          <p:cNvGrpSpPr/>
          <p:nvPr/>
        </p:nvGrpSpPr>
        <p:grpSpPr>
          <a:xfrm>
            <a:off x="3709865" y="259876"/>
            <a:ext cx="1688400" cy="655560"/>
            <a:chOff x="3709865" y="259876"/>
            <a:chExt cx="1688400" cy="6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BAF187-30C0-41D6-97D4-831CEFC86CA5}"/>
                    </a:ext>
                  </a:extLst>
                </p14:cNvPr>
                <p14:cNvContentPartPr/>
                <p14:nvPr/>
              </p14:nvContentPartPr>
              <p14:xfrm>
                <a:off x="3709865" y="259876"/>
                <a:ext cx="1503720" cy="655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0BAF187-30C0-41D6-97D4-831CEFC86C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92225" y="241876"/>
                  <a:ext cx="153936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6FD0C4E-F7D9-4B6D-B7DE-18A86F2F033B}"/>
                    </a:ext>
                  </a:extLst>
                </p14:cNvPr>
                <p14:cNvContentPartPr/>
                <p14:nvPr/>
              </p14:nvContentPartPr>
              <p14:xfrm>
                <a:off x="4797785" y="440596"/>
                <a:ext cx="19440" cy="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6FD0C4E-F7D9-4B6D-B7DE-18A86F2F03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80145" y="422596"/>
                  <a:ext cx="55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ADF6B0D-78FA-49A7-97F1-CD6C467239E3}"/>
                    </a:ext>
                  </a:extLst>
                </p14:cNvPr>
                <p14:cNvContentPartPr/>
                <p14:nvPr/>
              </p14:nvContentPartPr>
              <p14:xfrm>
                <a:off x="4410785" y="418276"/>
                <a:ext cx="226080" cy="29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ADF6B0D-78FA-49A7-97F1-CD6C467239E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93145" y="400636"/>
                  <a:ext cx="261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F55B1A5-7C63-45D4-B066-F111B86496A5}"/>
                    </a:ext>
                  </a:extLst>
                </p14:cNvPr>
                <p14:cNvContentPartPr/>
                <p14:nvPr/>
              </p14:nvContentPartPr>
              <p14:xfrm>
                <a:off x="5358665" y="540316"/>
                <a:ext cx="12600" cy="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F55B1A5-7C63-45D4-B066-F111B86496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40665" y="522316"/>
                  <a:ext cx="48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A1A85B3-3BAC-4310-BCD9-2D9C34171F5B}"/>
                    </a:ext>
                  </a:extLst>
                </p14:cNvPr>
                <p14:cNvContentPartPr/>
                <p14:nvPr/>
              </p14:nvContentPartPr>
              <p14:xfrm>
                <a:off x="5376305" y="647236"/>
                <a:ext cx="21960" cy="12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A1A85B3-3BAC-4310-BCD9-2D9C34171F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58305" y="629236"/>
                  <a:ext cx="576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67847E-D7CD-48E8-9173-99B3E04EF1B4}"/>
              </a:ext>
            </a:extLst>
          </p:cNvPr>
          <p:cNvGrpSpPr/>
          <p:nvPr/>
        </p:nvGrpSpPr>
        <p:grpSpPr>
          <a:xfrm>
            <a:off x="5795705" y="278236"/>
            <a:ext cx="1955520" cy="831600"/>
            <a:chOff x="5795705" y="278236"/>
            <a:chExt cx="1955520" cy="83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5085EC1-3C18-4DF1-BB19-ED108E455BFC}"/>
                    </a:ext>
                  </a:extLst>
                </p14:cNvPr>
                <p14:cNvContentPartPr/>
                <p14:nvPr/>
              </p14:nvContentPartPr>
              <p14:xfrm>
                <a:off x="5804705" y="296956"/>
                <a:ext cx="176760" cy="313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5085EC1-3C18-4DF1-BB19-ED108E455B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86705" y="279316"/>
                  <a:ext cx="2124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6DB975F-5AC2-4450-92FE-7DA76B3E6A56}"/>
                    </a:ext>
                  </a:extLst>
                </p14:cNvPr>
                <p14:cNvContentPartPr/>
                <p14:nvPr/>
              </p14:nvContentPartPr>
              <p14:xfrm>
                <a:off x="6035825" y="385876"/>
                <a:ext cx="233280" cy="222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6DB975F-5AC2-4450-92FE-7DA76B3E6A5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17825" y="367876"/>
                  <a:ext cx="268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F0C7D7-CA01-4ABD-A475-7D42A8FD04C1}"/>
                    </a:ext>
                  </a:extLst>
                </p14:cNvPr>
                <p14:cNvContentPartPr/>
                <p14:nvPr/>
              </p14:nvContentPartPr>
              <p14:xfrm>
                <a:off x="5795705" y="700876"/>
                <a:ext cx="527760" cy="30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F0C7D7-CA01-4ABD-A475-7D42A8FD04C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78065" y="682876"/>
                  <a:ext cx="563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75144A-A327-43E5-8DA9-AFC165BC3A14}"/>
                    </a:ext>
                  </a:extLst>
                </p14:cNvPr>
                <p14:cNvContentPartPr/>
                <p14:nvPr/>
              </p14:nvContentPartPr>
              <p14:xfrm>
                <a:off x="5826305" y="776476"/>
                <a:ext cx="189360" cy="333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75144A-A327-43E5-8DA9-AFC165BC3A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08665" y="758476"/>
                  <a:ext cx="2250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A47647-86EA-4711-8CF9-DB502B4C7BFB}"/>
                    </a:ext>
                  </a:extLst>
                </p14:cNvPr>
                <p14:cNvContentPartPr/>
                <p14:nvPr/>
              </p14:nvContentPartPr>
              <p14:xfrm>
                <a:off x="6088385" y="807076"/>
                <a:ext cx="132480" cy="275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A47647-86EA-4711-8CF9-DB502B4C7B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70745" y="789076"/>
                  <a:ext cx="168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34605B-CF90-4230-B22D-3E56F9C6ED6C}"/>
                    </a:ext>
                  </a:extLst>
                </p14:cNvPr>
                <p14:cNvContentPartPr/>
                <p14:nvPr/>
              </p14:nvContentPartPr>
              <p14:xfrm>
                <a:off x="6054905" y="934876"/>
                <a:ext cx="181800" cy="31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34605B-CF90-4230-B22D-3E56F9C6ED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36905" y="916876"/>
                  <a:ext cx="217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1254F97-4542-48E4-9599-2629111C2F1B}"/>
                    </a:ext>
                  </a:extLst>
                </p14:cNvPr>
                <p14:cNvContentPartPr/>
                <p14:nvPr/>
              </p14:nvContentPartPr>
              <p14:xfrm>
                <a:off x="6575825" y="697996"/>
                <a:ext cx="168120" cy="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1254F97-4542-48E4-9599-2629111C2F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58185" y="679996"/>
                  <a:ext cx="203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51A878E-F20F-4B5E-9A8B-4DD35C28C632}"/>
                    </a:ext>
                  </a:extLst>
                </p14:cNvPr>
                <p14:cNvContentPartPr/>
                <p14:nvPr/>
              </p14:nvContentPartPr>
              <p14:xfrm>
                <a:off x="6562145" y="782956"/>
                <a:ext cx="164520" cy="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51A878E-F20F-4B5E-9A8B-4DD35C28C6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44145" y="765316"/>
                  <a:ext cx="200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ED3CE5A-30FF-4DCE-82CE-C17C340E0B14}"/>
                    </a:ext>
                  </a:extLst>
                </p14:cNvPr>
                <p14:cNvContentPartPr/>
                <p14:nvPr/>
              </p14:nvContentPartPr>
              <p14:xfrm>
                <a:off x="7027625" y="366796"/>
                <a:ext cx="192960" cy="239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ED3CE5A-30FF-4DCE-82CE-C17C340E0B1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09985" y="349156"/>
                  <a:ext cx="2286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FE802E9-A0EE-4F9D-83C0-003AF267E4C7}"/>
                    </a:ext>
                  </a:extLst>
                </p14:cNvPr>
                <p14:cNvContentPartPr/>
                <p14:nvPr/>
              </p14:nvContentPartPr>
              <p14:xfrm>
                <a:off x="7276385" y="446716"/>
                <a:ext cx="174960" cy="112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FE802E9-A0EE-4F9D-83C0-003AF267E4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58385" y="428716"/>
                  <a:ext cx="210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279A09-F286-448E-BB64-1DED9D7D7595}"/>
                    </a:ext>
                  </a:extLst>
                </p14:cNvPr>
                <p14:cNvContentPartPr/>
                <p14:nvPr/>
              </p14:nvContentPartPr>
              <p14:xfrm>
                <a:off x="7483025" y="278236"/>
                <a:ext cx="167040" cy="269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279A09-F286-448E-BB64-1DED9D7D75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65385" y="260596"/>
                  <a:ext cx="2026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AEDD57-B36F-4E92-86DA-D05CC6B53647}"/>
                    </a:ext>
                  </a:extLst>
                </p14:cNvPr>
                <p14:cNvContentPartPr/>
                <p14:nvPr/>
              </p14:nvContentPartPr>
              <p14:xfrm>
                <a:off x="7012505" y="682156"/>
                <a:ext cx="738720" cy="39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AEDD57-B36F-4E92-86DA-D05CC6B5364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94865" y="664156"/>
                  <a:ext cx="774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B9DA13-A550-476F-BEDE-2842845CA2F6}"/>
                    </a:ext>
                  </a:extLst>
                </p14:cNvPr>
                <p14:cNvContentPartPr/>
                <p14:nvPr/>
              </p14:nvContentPartPr>
              <p14:xfrm>
                <a:off x="7305185" y="799876"/>
                <a:ext cx="158760" cy="28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B9DA13-A550-476F-BEDE-2842845CA2F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87545" y="781876"/>
                  <a:ext cx="1944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C25D85B-BFF8-4C4D-8FDC-62E38FFB3572}"/>
                    </a:ext>
                  </a:extLst>
                </p14:cNvPr>
                <p14:cNvContentPartPr/>
                <p14:nvPr/>
              </p14:nvContentPartPr>
              <p14:xfrm>
                <a:off x="7233185" y="858916"/>
                <a:ext cx="222840" cy="104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C25D85B-BFF8-4C4D-8FDC-62E38FFB35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15185" y="841276"/>
                  <a:ext cx="2584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E48EFB5-04D6-4304-A38A-F7DA26FD7AF2}"/>
              </a:ext>
            </a:extLst>
          </p:cNvPr>
          <p:cNvGrpSpPr/>
          <p:nvPr/>
        </p:nvGrpSpPr>
        <p:grpSpPr>
          <a:xfrm>
            <a:off x="8186105" y="436636"/>
            <a:ext cx="2636640" cy="746280"/>
            <a:chOff x="8186105" y="436636"/>
            <a:chExt cx="2636640" cy="74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4D7CBF5-66C7-4FDE-BE4D-007A9BA460FB}"/>
                    </a:ext>
                  </a:extLst>
                </p14:cNvPr>
                <p14:cNvContentPartPr/>
                <p14:nvPr/>
              </p14:nvContentPartPr>
              <p14:xfrm>
                <a:off x="8186105" y="612316"/>
                <a:ext cx="355680" cy="132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4D7CBF5-66C7-4FDE-BE4D-007A9BA460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68105" y="594316"/>
                  <a:ext cx="391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CEBD7F-ECBE-4472-9ECC-009B2382E0DE}"/>
                    </a:ext>
                  </a:extLst>
                </p14:cNvPr>
                <p14:cNvContentPartPr/>
                <p14:nvPr/>
              </p14:nvContentPartPr>
              <p14:xfrm>
                <a:off x="8825825" y="458956"/>
                <a:ext cx="146520" cy="225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CEBD7F-ECBE-4472-9ECC-009B2382E0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07825" y="441316"/>
                  <a:ext cx="1821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BFA2D91-613A-4B79-A1FD-D06CD987D71E}"/>
                    </a:ext>
                  </a:extLst>
                </p14:cNvPr>
                <p14:cNvContentPartPr/>
                <p14:nvPr/>
              </p14:nvContentPartPr>
              <p14:xfrm>
                <a:off x="9040025" y="452476"/>
                <a:ext cx="170640" cy="245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BFA2D91-613A-4B79-A1FD-D06CD987D71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22025" y="434836"/>
                  <a:ext cx="206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1794085-0252-43AD-9219-443F2AE1CCCF}"/>
                    </a:ext>
                  </a:extLst>
                </p14:cNvPr>
                <p14:cNvContentPartPr/>
                <p14:nvPr/>
              </p14:nvContentPartPr>
              <p14:xfrm>
                <a:off x="8751665" y="787636"/>
                <a:ext cx="297720" cy="44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794085-0252-43AD-9219-443F2AE1CC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34025" y="769636"/>
                  <a:ext cx="333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0A8475D-191D-4894-A3E1-0329AF18D723}"/>
                    </a:ext>
                  </a:extLst>
                </p14:cNvPr>
                <p14:cNvContentPartPr/>
                <p14:nvPr/>
              </p14:nvContentPartPr>
              <p14:xfrm>
                <a:off x="8719265" y="905356"/>
                <a:ext cx="166320" cy="225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0A8475D-191D-4894-A3E1-0329AF18D7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01265" y="887356"/>
                  <a:ext cx="2019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3DCB94-FC44-4524-B344-7F9750A7063B}"/>
                    </a:ext>
                  </a:extLst>
                </p14:cNvPr>
                <p14:cNvContentPartPr/>
                <p14:nvPr/>
              </p14:nvContentPartPr>
              <p14:xfrm>
                <a:off x="8980985" y="904996"/>
                <a:ext cx="97200" cy="258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3DCB94-FC44-4524-B344-7F9750A706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63345" y="887356"/>
                  <a:ext cx="1328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2006D57-25F9-41E0-96D7-AEA5E6694FDA}"/>
                    </a:ext>
                  </a:extLst>
                </p14:cNvPr>
                <p14:cNvContentPartPr/>
                <p14:nvPr/>
              </p14:nvContentPartPr>
              <p14:xfrm>
                <a:off x="8919785" y="990676"/>
                <a:ext cx="153360" cy="48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2006D57-25F9-41E0-96D7-AEA5E6694FD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01785" y="973036"/>
                  <a:ext cx="189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C442698-CBD5-43F8-9490-5AE92126D981}"/>
                    </a:ext>
                  </a:extLst>
                </p14:cNvPr>
                <p14:cNvContentPartPr/>
                <p14:nvPr/>
              </p14:nvContentPartPr>
              <p14:xfrm>
                <a:off x="9279065" y="756316"/>
                <a:ext cx="128880" cy="17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C442698-CBD5-43F8-9490-5AE92126D98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61065" y="738316"/>
                  <a:ext cx="164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4325B14-82F6-4E56-B22A-B434DCCDC00E}"/>
                    </a:ext>
                  </a:extLst>
                </p14:cNvPr>
                <p14:cNvContentPartPr/>
                <p14:nvPr/>
              </p14:nvContentPartPr>
              <p14:xfrm>
                <a:off x="9248465" y="835156"/>
                <a:ext cx="156600" cy="24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4325B14-82F6-4E56-B22A-B434DCCDC00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30465" y="817156"/>
                  <a:ext cx="192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B6338BB-4B37-4307-B70D-E554DAA2A943}"/>
                    </a:ext>
                  </a:extLst>
                </p14:cNvPr>
                <p14:cNvContentPartPr/>
                <p14:nvPr/>
              </p14:nvContentPartPr>
              <p14:xfrm>
                <a:off x="9715385" y="499276"/>
                <a:ext cx="145440" cy="280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B6338BB-4B37-4307-B70D-E554DAA2A94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97385" y="481276"/>
                  <a:ext cx="1810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E2257B7-DE24-48C0-A7EC-204DAE11875C}"/>
                    </a:ext>
                  </a:extLst>
                </p14:cNvPr>
                <p14:cNvContentPartPr/>
                <p14:nvPr/>
              </p14:nvContentPartPr>
              <p14:xfrm>
                <a:off x="9691985" y="527356"/>
                <a:ext cx="199440" cy="74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E2257B7-DE24-48C0-A7EC-204DAE1187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673985" y="509716"/>
                  <a:ext cx="235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8A9294F-ECD1-4FEC-9C4F-D9D05C139478}"/>
                    </a:ext>
                  </a:extLst>
                </p14:cNvPr>
                <p14:cNvContentPartPr/>
                <p14:nvPr/>
              </p14:nvContentPartPr>
              <p14:xfrm>
                <a:off x="9593345" y="855316"/>
                <a:ext cx="286200" cy="31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8A9294F-ECD1-4FEC-9C4F-D9D05C13947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75705" y="837676"/>
                  <a:ext cx="321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DEC2D8F-AB54-47C2-AB38-CBD315D64928}"/>
                    </a:ext>
                  </a:extLst>
                </p14:cNvPr>
                <p14:cNvContentPartPr/>
                <p14:nvPr/>
              </p14:nvContentPartPr>
              <p14:xfrm>
                <a:off x="9536465" y="973756"/>
                <a:ext cx="141480" cy="199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DEC2D8F-AB54-47C2-AB38-CBD315D649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18825" y="956116"/>
                  <a:ext cx="177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24735CD-8176-4613-8A00-A9B8C9688EF4}"/>
                    </a:ext>
                  </a:extLst>
                </p14:cNvPr>
                <p14:cNvContentPartPr/>
                <p14:nvPr/>
              </p14:nvContentPartPr>
              <p14:xfrm>
                <a:off x="9728705" y="1019836"/>
                <a:ext cx="209880" cy="144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24735CD-8176-4613-8A00-A9B8C9688EF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11065" y="1001836"/>
                  <a:ext cx="245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9DCC52-0C6F-4024-9642-5BC7AB6FF10B}"/>
                    </a:ext>
                  </a:extLst>
                </p14:cNvPr>
                <p14:cNvContentPartPr/>
                <p14:nvPr/>
              </p14:nvContentPartPr>
              <p14:xfrm>
                <a:off x="10179785" y="499276"/>
                <a:ext cx="165240" cy="244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9DCC52-0C6F-4024-9642-5BC7AB6FF10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62145" y="481636"/>
                  <a:ext cx="2008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1AEAE20-0452-40E2-AB86-B7BFA72D504F}"/>
                    </a:ext>
                  </a:extLst>
                </p14:cNvPr>
                <p14:cNvContentPartPr/>
                <p14:nvPr/>
              </p14:nvContentPartPr>
              <p14:xfrm>
                <a:off x="10407665" y="436636"/>
                <a:ext cx="90000" cy="81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1AEAE20-0452-40E2-AB86-B7BFA72D504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89665" y="418996"/>
                  <a:ext cx="125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F8EA927-E014-4DC0-B01D-AF9F570FD3BC}"/>
                    </a:ext>
                  </a:extLst>
                </p14:cNvPr>
                <p14:cNvContentPartPr/>
                <p14:nvPr/>
              </p14:nvContentPartPr>
              <p14:xfrm>
                <a:off x="10589825" y="492436"/>
                <a:ext cx="232920" cy="243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F8EA927-E014-4DC0-B01D-AF9F570FD3B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71825" y="474436"/>
                  <a:ext cx="268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DFE65C6-2552-456E-819A-FB879F1F01F3}"/>
                    </a:ext>
                  </a:extLst>
                </p14:cNvPr>
                <p14:cNvContentPartPr/>
                <p14:nvPr/>
              </p14:nvContentPartPr>
              <p14:xfrm>
                <a:off x="10091225" y="823996"/>
                <a:ext cx="681120" cy="39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DFE65C6-2552-456E-819A-FB879F1F01F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73585" y="806356"/>
                  <a:ext cx="716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A48FBEE-2142-4D77-AB61-2ADDE0F7CABE}"/>
                    </a:ext>
                  </a:extLst>
                </p14:cNvPr>
                <p14:cNvContentPartPr/>
                <p14:nvPr/>
              </p14:nvContentPartPr>
              <p14:xfrm>
                <a:off x="10191665" y="947476"/>
                <a:ext cx="161640" cy="235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A48FBEE-2142-4D77-AB61-2ADDE0F7CAB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74025" y="929836"/>
                  <a:ext cx="197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447FB20-F92E-491E-943F-54829FE608B0}"/>
                    </a:ext>
                  </a:extLst>
                </p14:cNvPr>
                <p14:cNvContentPartPr/>
                <p14:nvPr/>
              </p14:nvContentPartPr>
              <p14:xfrm>
                <a:off x="10461305" y="948916"/>
                <a:ext cx="162720" cy="222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447FB20-F92E-491E-943F-54829FE608B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443665" y="930916"/>
                  <a:ext cx="198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24D8201-2625-43AA-8F17-2B55B015CB23}"/>
                    </a:ext>
                  </a:extLst>
                </p14:cNvPr>
                <p14:cNvContentPartPr/>
                <p14:nvPr/>
              </p14:nvContentPartPr>
              <p14:xfrm>
                <a:off x="10371305" y="1023076"/>
                <a:ext cx="215280" cy="36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24D8201-2625-43AA-8F17-2B55B015CB2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53305" y="1005076"/>
                  <a:ext cx="250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3E3A9B5-73A9-453C-8AF5-AB77C6F40A28}"/>
                    </a:ext>
                  </a:extLst>
                </p14:cNvPr>
                <p14:cNvContentPartPr/>
                <p14:nvPr/>
              </p14:nvContentPartPr>
              <p14:xfrm>
                <a:off x="10680545" y="911116"/>
                <a:ext cx="129960" cy="77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3E3A9B5-73A9-453C-8AF5-AB77C6F40A2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62545" y="893116"/>
                  <a:ext cx="1656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DBD1042-AAF8-405C-B90B-DCFBA3273169}"/>
              </a:ext>
            </a:extLst>
          </p:cNvPr>
          <p:cNvGrpSpPr/>
          <p:nvPr/>
        </p:nvGrpSpPr>
        <p:grpSpPr>
          <a:xfrm>
            <a:off x="5909465" y="1447156"/>
            <a:ext cx="411480" cy="294480"/>
            <a:chOff x="5909465" y="1447156"/>
            <a:chExt cx="41148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9999879-8DFC-40D5-AE39-9706DF7FD046}"/>
                    </a:ext>
                  </a:extLst>
                </p14:cNvPr>
                <p14:cNvContentPartPr/>
                <p14:nvPr/>
              </p14:nvContentPartPr>
              <p14:xfrm>
                <a:off x="5909465" y="1456876"/>
                <a:ext cx="153000" cy="272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9999879-8DFC-40D5-AE39-9706DF7FD04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91825" y="1439236"/>
                  <a:ext cx="1886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BD67E6-5D9C-4A02-AD3B-2D126581CED0}"/>
                    </a:ext>
                  </a:extLst>
                </p14:cNvPr>
                <p14:cNvContentPartPr/>
                <p14:nvPr/>
              </p14:nvContentPartPr>
              <p14:xfrm>
                <a:off x="6126905" y="1447156"/>
                <a:ext cx="194040" cy="294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BD67E6-5D9C-4A02-AD3B-2D126581CED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08905" y="1429516"/>
                  <a:ext cx="22968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D9E9943-842C-4949-AC3B-BF77ECAEB3D5}"/>
              </a:ext>
            </a:extLst>
          </p:cNvPr>
          <p:cNvGrpSpPr/>
          <p:nvPr/>
        </p:nvGrpSpPr>
        <p:grpSpPr>
          <a:xfrm>
            <a:off x="5853665" y="1865116"/>
            <a:ext cx="492120" cy="425520"/>
            <a:chOff x="5853665" y="1865116"/>
            <a:chExt cx="49212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8F66E81-A2DC-4A26-9B57-8760DF604E54}"/>
                    </a:ext>
                  </a:extLst>
                </p14:cNvPr>
                <p14:cNvContentPartPr/>
                <p14:nvPr/>
              </p14:nvContentPartPr>
              <p14:xfrm>
                <a:off x="5853665" y="1865116"/>
                <a:ext cx="492120" cy="63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8F66E81-A2DC-4A26-9B57-8760DF604E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36025" y="1847476"/>
                  <a:ext cx="527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D4F6A7A-0297-4BD6-9E99-2E8DAA2BC285}"/>
                    </a:ext>
                  </a:extLst>
                </p14:cNvPr>
                <p14:cNvContentPartPr/>
                <p14:nvPr/>
              </p14:nvContentPartPr>
              <p14:xfrm>
                <a:off x="5878145" y="1971316"/>
                <a:ext cx="178200" cy="319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D4F6A7A-0297-4BD6-9E99-2E8DAA2BC2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60505" y="1953676"/>
                  <a:ext cx="2138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6CC6F0A-A040-4760-84DC-C1971F12ABD5}"/>
                    </a:ext>
                  </a:extLst>
                </p14:cNvPr>
                <p14:cNvContentPartPr/>
                <p14:nvPr/>
              </p14:nvContentPartPr>
              <p14:xfrm>
                <a:off x="6225185" y="1960156"/>
                <a:ext cx="107640" cy="314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6CC6F0A-A040-4760-84DC-C1971F12ABD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07545" y="1942156"/>
                  <a:ext cx="1432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134A4EB-E820-4431-BE77-B56E8D1086CC}"/>
                    </a:ext>
                  </a:extLst>
                </p14:cNvPr>
                <p14:cNvContentPartPr/>
                <p14:nvPr/>
              </p14:nvContentPartPr>
              <p14:xfrm>
                <a:off x="6124385" y="2099476"/>
                <a:ext cx="213840" cy="41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134A4EB-E820-4431-BE77-B56E8D1086C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06385" y="2081836"/>
                  <a:ext cx="24948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6C142B3-DA0D-43A9-85B8-BCD70A52A948}"/>
                  </a:ext>
                </a:extLst>
              </p14:cNvPr>
              <p14:cNvContentPartPr/>
              <p14:nvPr/>
            </p14:nvContentPartPr>
            <p14:xfrm>
              <a:off x="6607145" y="1797076"/>
              <a:ext cx="201240" cy="19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6C142B3-DA0D-43A9-85B8-BCD70A52A94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589505" y="1779436"/>
                <a:ext cx="2368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10B6584-48C9-42C6-AF7D-AF7821C1E703}"/>
                  </a:ext>
                </a:extLst>
              </p14:cNvPr>
              <p14:cNvContentPartPr/>
              <p14:nvPr/>
            </p14:nvContentPartPr>
            <p14:xfrm>
              <a:off x="6606065" y="1891396"/>
              <a:ext cx="204480" cy="122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10B6584-48C9-42C6-AF7D-AF7821C1E70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588425" y="1873756"/>
                <a:ext cx="240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2A18DB5-4816-4890-B5F0-4D5C6CFB7C9B}"/>
                  </a:ext>
                </a:extLst>
              </p14:cNvPr>
              <p14:cNvContentPartPr/>
              <p14:nvPr/>
            </p14:nvContentPartPr>
            <p14:xfrm>
              <a:off x="7231025" y="1556236"/>
              <a:ext cx="83160" cy="302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2A18DB5-4816-4890-B5F0-4D5C6CFB7C9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213385" y="1538236"/>
                <a:ext cx="118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0B81F21-E39D-4FE1-B6C6-83CBF20CA601}"/>
                  </a:ext>
                </a:extLst>
              </p14:cNvPr>
              <p14:cNvContentPartPr/>
              <p14:nvPr/>
            </p14:nvContentPartPr>
            <p14:xfrm>
              <a:off x="7193585" y="1611316"/>
              <a:ext cx="145800" cy="94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0B81F21-E39D-4FE1-B6C6-83CBF20CA60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175585" y="1593316"/>
                <a:ext cx="1814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DD028E7-9FED-41B9-816A-45ED8B4FBF85}"/>
                  </a:ext>
                </a:extLst>
              </p14:cNvPr>
              <p14:cNvContentPartPr/>
              <p14:nvPr/>
            </p14:nvContentPartPr>
            <p14:xfrm>
              <a:off x="7017545" y="1943956"/>
              <a:ext cx="389880" cy="39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DD028E7-9FED-41B9-816A-45ED8B4FBF8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999905" y="1926316"/>
                <a:ext cx="4255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09E8B31-33E1-4108-B1DB-0071DEF7BA7E}"/>
                  </a:ext>
                </a:extLst>
              </p14:cNvPr>
              <p14:cNvContentPartPr/>
              <p14:nvPr/>
            </p14:nvContentPartPr>
            <p14:xfrm>
              <a:off x="7631345" y="1588636"/>
              <a:ext cx="123120" cy="264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09E8B31-33E1-4108-B1DB-0071DEF7BA7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613705" y="1570996"/>
                <a:ext cx="1587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29DFD7C-513A-4419-90C0-FC9CAF87C365}"/>
                  </a:ext>
                </a:extLst>
              </p14:cNvPr>
              <p14:cNvContentPartPr/>
              <p14:nvPr/>
            </p14:nvContentPartPr>
            <p14:xfrm>
              <a:off x="7782545" y="1472356"/>
              <a:ext cx="113760" cy="141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29DFD7C-513A-4419-90C0-FC9CAF87C36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764905" y="1454356"/>
                <a:ext cx="1494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6519600-2482-4194-B544-3827D0CFF500}"/>
                  </a:ext>
                </a:extLst>
              </p14:cNvPr>
              <p14:cNvContentPartPr/>
              <p14:nvPr/>
            </p14:nvContentPartPr>
            <p14:xfrm>
              <a:off x="7982345" y="1583956"/>
              <a:ext cx="234360" cy="213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6519600-2482-4194-B544-3827D0CFF50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964705" y="1566316"/>
                <a:ext cx="2700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0CF6EFE-941C-45CC-BF32-40AD99A83FBB}"/>
                  </a:ext>
                </a:extLst>
              </p14:cNvPr>
              <p14:cNvContentPartPr/>
              <p14:nvPr/>
            </p14:nvContentPartPr>
            <p14:xfrm>
              <a:off x="7615145" y="1909396"/>
              <a:ext cx="584640" cy="615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0CF6EFE-941C-45CC-BF32-40AD99A83FB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597505" y="1891396"/>
                <a:ext cx="6202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6F30AB2-3682-4C96-BDBB-CC4337045A57}"/>
                  </a:ext>
                </a:extLst>
              </p14:cNvPr>
              <p14:cNvContentPartPr/>
              <p14:nvPr/>
            </p14:nvContentPartPr>
            <p14:xfrm>
              <a:off x="7641065" y="2110636"/>
              <a:ext cx="122400" cy="227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6F30AB2-3682-4C96-BDBB-CC4337045A5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623425" y="2092636"/>
                <a:ext cx="1580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FE5E40F-8F2E-4EC4-961D-2E059950B0E7}"/>
                  </a:ext>
                </a:extLst>
              </p14:cNvPr>
              <p14:cNvContentPartPr/>
              <p14:nvPr/>
            </p14:nvContentPartPr>
            <p14:xfrm>
              <a:off x="7940945" y="2063476"/>
              <a:ext cx="146880" cy="269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FE5E40F-8F2E-4EC4-961D-2E059950B0E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923305" y="2045476"/>
                <a:ext cx="1825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88F934B-2B93-4EE0-A331-58E76367E4EC}"/>
                  </a:ext>
                </a:extLst>
              </p14:cNvPr>
              <p14:cNvContentPartPr/>
              <p14:nvPr/>
            </p14:nvContentPartPr>
            <p14:xfrm>
              <a:off x="7881905" y="2120716"/>
              <a:ext cx="202320" cy="288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88F934B-2B93-4EE0-A331-58E76367E4E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864265" y="2102716"/>
                <a:ext cx="237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B414369-6D1C-4C5C-82BF-BB1715A4B3CA}"/>
                  </a:ext>
                </a:extLst>
              </p14:cNvPr>
              <p14:cNvContentPartPr/>
              <p14:nvPr/>
            </p14:nvContentPartPr>
            <p14:xfrm>
              <a:off x="8206265" y="1991476"/>
              <a:ext cx="121320" cy="137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B414369-6D1C-4C5C-82BF-BB1715A4B3C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188625" y="1973836"/>
                <a:ext cx="15696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53B42EA-9E1D-468B-8331-E7364B5256EA}"/>
              </a:ext>
            </a:extLst>
          </p:cNvPr>
          <p:cNvGrpSpPr/>
          <p:nvPr/>
        </p:nvGrpSpPr>
        <p:grpSpPr>
          <a:xfrm>
            <a:off x="1228385" y="2736316"/>
            <a:ext cx="1659240" cy="971640"/>
            <a:chOff x="1228385" y="2736316"/>
            <a:chExt cx="1659240" cy="9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54150F8-1A7D-4C59-BBA5-68C4F3E994EF}"/>
                    </a:ext>
                  </a:extLst>
                </p14:cNvPr>
                <p14:cNvContentPartPr/>
                <p14:nvPr/>
              </p14:nvContentPartPr>
              <p14:xfrm>
                <a:off x="1263665" y="2826676"/>
                <a:ext cx="156960" cy="250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54150F8-1A7D-4C59-BBA5-68C4F3E994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46025" y="2808676"/>
                  <a:ext cx="1926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54D466F-ACE0-4B1D-9270-0CB085880031}"/>
                    </a:ext>
                  </a:extLst>
                </p14:cNvPr>
                <p14:cNvContentPartPr/>
                <p14:nvPr/>
              </p14:nvContentPartPr>
              <p14:xfrm>
                <a:off x="1450145" y="2762236"/>
                <a:ext cx="90720" cy="102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54D466F-ACE0-4B1D-9270-0CB0858800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32145" y="2744596"/>
                  <a:ext cx="126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4041269-9E4A-4D98-8B6E-B97858A98DA7}"/>
                    </a:ext>
                  </a:extLst>
                </p14:cNvPr>
                <p14:cNvContentPartPr/>
                <p14:nvPr/>
              </p14:nvContentPartPr>
              <p14:xfrm>
                <a:off x="1590545" y="2849716"/>
                <a:ext cx="226080" cy="205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4041269-9E4A-4D98-8B6E-B97858A98DA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72545" y="2832076"/>
                  <a:ext cx="261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A4251AF-9D59-4F82-8484-152EEACDD3D8}"/>
                    </a:ext>
                  </a:extLst>
                </p14:cNvPr>
                <p14:cNvContentPartPr/>
                <p14:nvPr/>
              </p14:nvContentPartPr>
              <p14:xfrm>
                <a:off x="1228385" y="3147796"/>
                <a:ext cx="510480" cy="70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A4251AF-9D59-4F82-8484-152EEACDD3D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10745" y="3130156"/>
                  <a:ext cx="546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F13BAF0-A120-4E26-AED4-7999BC225FF6}"/>
                    </a:ext>
                  </a:extLst>
                </p14:cNvPr>
                <p14:cNvContentPartPr/>
                <p14:nvPr/>
              </p14:nvContentPartPr>
              <p14:xfrm>
                <a:off x="1247465" y="3286396"/>
                <a:ext cx="154080" cy="262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F13BAF0-A120-4E26-AED4-7999BC225FF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29465" y="3268396"/>
                  <a:ext cx="1897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476737F-C6CF-44D3-AACA-58A150CDC6F9}"/>
                    </a:ext>
                  </a:extLst>
                </p14:cNvPr>
                <p14:cNvContentPartPr/>
                <p14:nvPr/>
              </p14:nvContentPartPr>
              <p14:xfrm>
                <a:off x="1500185" y="3341476"/>
                <a:ext cx="189720" cy="150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476737F-C6CF-44D3-AACA-58A150CDC6F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82545" y="3323836"/>
                  <a:ext cx="225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EBA8ECB-695A-4A00-875B-5E4923B868B8}"/>
                    </a:ext>
                  </a:extLst>
                </p14:cNvPr>
                <p14:cNvContentPartPr/>
                <p14:nvPr/>
              </p14:nvContentPartPr>
              <p14:xfrm>
                <a:off x="1492625" y="3313396"/>
                <a:ext cx="214920" cy="230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EBA8ECB-695A-4A00-875B-5E4923B868B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474625" y="3295396"/>
                  <a:ext cx="250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6F9583-1C2C-4A4F-A49A-6874AEB5EE7A}"/>
                    </a:ext>
                  </a:extLst>
                </p14:cNvPr>
                <p14:cNvContentPartPr/>
                <p14:nvPr/>
              </p14:nvContentPartPr>
              <p14:xfrm>
                <a:off x="1761545" y="3266236"/>
                <a:ext cx="104040" cy="73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6F9583-1C2C-4A4F-A49A-6874AEB5EE7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43905" y="3248236"/>
                  <a:ext cx="139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B1B0D44-E729-4B83-BCCA-5D9D2EC380AA}"/>
                    </a:ext>
                  </a:extLst>
                </p14:cNvPr>
                <p14:cNvContentPartPr/>
                <p14:nvPr/>
              </p14:nvContentPartPr>
              <p14:xfrm>
                <a:off x="2102465" y="3043396"/>
                <a:ext cx="7560" cy="147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B1B0D44-E729-4B83-BCCA-5D9D2EC380A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084465" y="3025396"/>
                  <a:ext cx="43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D9CEF5B-31AD-433E-8C02-AE0C32D84224}"/>
                    </a:ext>
                  </a:extLst>
                </p14:cNvPr>
                <p14:cNvContentPartPr/>
                <p14:nvPr/>
              </p14:nvContentPartPr>
              <p14:xfrm>
                <a:off x="2002385" y="3103516"/>
                <a:ext cx="166680" cy="24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D9CEF5B-31AD-433E-8C02-AE0C32D8422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84385" y="3085516"/>
                  <a:ext cx="202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822EEDC-1715-4F1E-BF7D-0D92BB813C7E}"/>
                    </a:ext>
                  </a:extLst>
                </p14:cNvPr>
                <p14:cNvContentPartPr/>
                <p14:nvPr/>
              </p14:nvContentPartPr>
              <p14:xfrm>
                <a:off x="2297225" y="2795716"/>
                <a:ext cx="166320" cy="244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822EEDC-1715-4F1E-BF7D-0D92BB813C7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79225" y="2777716"/>
                  <a:ext cx="201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A395D3D-DCFE-42C5-863E-110E0CC20F39}"/>
                    </a:ext>
                  </a:extLst>
                </p14:cNvPr>
                <p14:cNvContentPartPr/>
                <p14:nvPr/>
              </p14:nvContentPartPr>
              <p14:xfrm>
                <a:off x="2532305" y="2736316"/>
                <a:ext cx="109080" cy="100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A395D3D-DCFE-42C5-863E-110E0CC20F3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14305" y="2718316"/>
                  <a:ext cx="144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7AB5476-9E37-462B-A4C6-55EC5BCF5D47}"/>
                    </a:ext>
                  </a:extLst>
                </p14:cNvPr>
                <p14:cNvContentPartPr/>
                <p14:nvPr/>
              </p14:nvContentPartPr>
              <p14:xfrm>
                <a:off x="2665505" y="2827756"/>
                <a:ext cx="203400" cy="230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7AB5476-9E37-462B-A4C6-55EC5BCF5D4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47865" y="2809756"/>
                  <a:ext cx="239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965E9B3-1F1E-4805-B3DC-3773965FFB5B}"/>
                    </a:ext>
                  </a:extLst>
                </p14:cNvPr>
                <p14:cNvContentPartPr/>
                <p14:nvPr/>
              </p14:nvContentPartPr>
              <p14:xfrm>
                <a:off x="2372465" y="3134836"/>
                <a:ext cx="418680" cy="68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965E9B3-1F1E-4805-B3DC-3773965FFB5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54465" y="3116836"/>
                  <a:ext cx="454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8BA2879-0E32-45F3-81C1-931F9F610759}"/>
                    </a:ext>
                  </a:extLst>
                </p14:cNvPr>
                <p14:cNvContentPartPr/>
                <p14:nvPr/>
              </p14:nvContentPartPr>
              <p14:xfrm>
                <a:off x="2337545" y="3304756"/>
                <a:ext cx="104760" cy="238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8BA2879-0E32-45F3-81C1-931F9F61075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19545" y="3286756"/>
                  <a:ext cx="140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C593E1F-F752-4EBD-817D-1D6DCE8DF724}"/>
                    </a:ext>
                  </a:extLst>
                </p14:cNvPr>
                <p14:cNvContentPartPr/>
                <p14:nvPr/>
              </p14:nvContentPartPr>
              <p14:xfrm>
                <a:off x="2574065" y="3343996"/>
                <a:ext cx="126720" cy="363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C593E1F-F752-4EBD-817D-1D6DCE8DF72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56065" y="3325996"/>
                  <a:ext cx="1623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F327CB4-5A8D-4DD2-A3BA-9022A1D70D55}"/>
                    </a:ext>
                  </a:extLst>
                </p14:cNvPr>
                <p14:cNvContentPartPr/>
                <p14:nvPr/>
              </p14:nvContentPartPr>
              <p14:xfrm>
                <a:off x="2777465" y="3278476"/>
                <a:ext cx="110160" cy="72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F327CB4-5A8D-4DD2-A3BA-9022A1D70D5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59465" y="3260836"/>
                  <a:ext cx="14580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242C849-5E09-4913-8AF7-A1116BF4A7C6}"/>
                  </a:ext>
                </a:extLst>
              </p14:cNvPr>
              <p14:cNvContentPartPr/>
              <p14:nvPr/>
            </p14:nvContentPartPr>
            <p14:xfrm>
              <a:off x="3177785" y="3097756"/>
              <a:ext cx="208440" cy="12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242C849-5E09-4913-8AF7-A1116BF4A7C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159785" y="3079756"/>
                <a:ext cx="24408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A631C38-F853-4983-8653-FB0BBFD6A9EE}"/>
              </a:ext>
            </a:extLst>
          </p:cNvPr>
          <p:cNvGrpSpPr/>
          <p:nvPr/>
        </p:nvGrpSpPr>
        <p:grpSpPr>
          <a:xfrm>
            <a:off x="3802745" y="2704996"/>
            <a:ext cx="811080" cy="813240"/>
            <a:chOff x="3802745" y="2704996"/>
            <a:chExt cx="811080" cy="81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530C626-8D7C-487E-8698-E509FAC325C8}"/>
                    </a:ext>
                  </a:extLst>
                </p14:cNvPr>
                <p14:cNvContentPartPr/>
                <p14:nvPr/>
              </p14:nvContentPartPr>
              <p14:xfrm>
                <a:off x="3842345" y="2796076"/>
                <a:ext cx="107280" cy="63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530C626-8D7C-487E-8698-E509FAC325C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24705" y="2778436"/>
                  <a:ext cx="142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BA5A669-A77D-4D8B-97D8-1BA7F8930CB2}"/>
                    </a:ext>
                  </a:extLst>
                </p14:cNvPr>
                <p14:cNvContentPartPr/>
                <p14:nvPr/>
              </p14:nvContentPartPr>
              <p14:xfrm>
                <a:off x="3829385" y="2887516"/>
                <a:ext cx="83880" cy="115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BA5A669-A77D-4D8B-97D8-1BA7F8930CB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11385" y="2869516"/>
                  <a:ext cx="119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79DC34E-A839-4872-B1B5-501655309798}"/>
                    </a:ext>
                  </a:extLst>
                </p14:cNvPr>
                <p14:cNvContentPartPr/>
                <p14:nvPr/>
              </p14:nvContentPartPr>
              <p14:xfrm>
                <a:off x="4042865" y="2880316"/>
                <a:ext cx="6480" cy="164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79DC34E-A839-4872-B1B5-50165530979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24865" y="2862676"/>
                  <a:ext cx="42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C7D6235-BC43-4FF9-B73A-4661944E0E34}"/>
                    </a:ext>
                  </a:extLst>
                </p14:cNvPr>
                <p14:cNvContentPartPr/>
                <p14:nvPr/>
              </p14:nvContentPartPr>
              <p14:xfrm>
                <a:off x="4101545" y="2860516"/>
                <a:ext cx="13320" cy="174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C7D6235-BC43-4FF9-B73A-4661944E0E3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83905" y="2842876"/>
                  <a:ext cx="48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1A1D847-9D56-40AC-BF56-7758D1EA4B53}"/>
                    </a:ext>
                  </a:extLst>
                </p14:cNvPr>
                <p14:cNvContentPartPr/>
                <p14:nvPr/>
              </p14:nvContentPartPr>
              <p14:xfrm>
                <a:off x="3938825" y="2873116"/>
                <a:ext cx="219960" cy="48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1A1D847-9D56-40AC-BF56-7758D1EA4B5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20825" y="2855476"/>
                  <a:ext cx="255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AE012E8-099C-4E47-BAD0-91C5EC96366D}"/>
                    </a:ext>
                  </a:extLst>
                </p14:cNvPr>
                <p14:cNvContentPartPr/>
                <p14:nvPr/>
              </p14:nvContentPartPr>
              <p14:xfrm>
                <a:off x="4268225" y="2883196"/>
                <a:ext cx="122760" cy="171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AE012E8-099C-4E47-BAD0-91C5EC96366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50225" y="2865556"/>
                  <a:ext cx="158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AB56E6E-0442-4E1E-A4DD-27D3CA022674}"/>
                    </a:ext>
                  </a:extLst>
                </p14:cNvPr>
                <p14:cNvContentPartPr/>
                <p14:nvPr/>
              </p14:nvContentPartPr>
              <p14:xfrm>
                <a:off x="4458305" y="2704996"/>
                <a:ext cx="109440" cy="326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AB56E6E-0442-4E1E-A4DD-27D3CA02267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40665" y="2687356"/>
                  <a:ext cx="1450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FA4D2F6-1E3A-4466-945C-A3079FB5D253}"/>
                    </a:ext>
                  </a:extLst>
                </p14:cNvPr>
                <p14:cNvContentPartPr/>
                <p14:nvPr/>
              </p14:nvContentPartPr>
              <p14:xfrm>
                <a:off x="3802745" y="3118996"/>
                <a:ext cx="811080" cy="53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FA4D2F6-1E3A-4466-945C-A3079FB5D25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85105" y="3100996"/>
                  <a:ext cx="846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A31395F-8976-41A0-B1E1-69521A8F97AE}"/>
                    </a:ext>
                  </a:extLst>
                </p14:cNvPr>
                <p14:cNvContentPartPr/>
                <p14:nvPr/>
              </p14:nvContentPartPr>
              <p14:xfrm>
                <a:off x="4051505" y="3286036"/>
                <a:ext cx="92520" cy="232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A31395F-8976-41A0-B1E1-69521A8F97A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33865" y="3268036"/>
                  <a:ext cx="128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A92DC2F-1573-4C91-A2DD-9256C9EA031E}"/>
                    </a:ext>
                  </a:extLst>
                </p14:cNvPr>
                <p14:cNvContentPartPr/>
                <p14:nvPr/>
              </p14:nvContentPartPr>
              <p14:xfrm>
                <a:off x="4017665" y="3294316"/>
                <a:ext cx="134640" cy="73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A92DC2F-1573-4C91-A2DD-9256C9EA031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99665" y="3276316"/>
                  <a:ext cx="170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8DAA154-078B-45AD-9493-33A418CCD126}"/>
                    </a:ext>
                  </a:extLst>
                </p14:cNvPr>
                <p14:cNvContentPartPr/>
                <p14:nvPr/>
              </p14:nvContentPartPr>
              <p14:xfrm>
                <a:off x="4264265" y="3380356"/>
                <a:ext cx="126360" cy="137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8DAA154-078B-45AD-9493-33A418CCD12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46625" y="3362716"/>
                  <a:ext cx="162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FD898A2-B561-40CF-B8B1-D5DD164738A9}"/>
                    </a:ext>
                  </a:extLst>
                </p14:cNvPr>
                <p14:cNvContentPartPr/>
                <p14:nvPr/>
              </p14:nvContentPartPr>
              <p14:xfrm>
                <a:off x="4448945" y="3264436"/>
                <a:ext cx="82800" cy="75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FD898A2-B561-40CF-B8B1-D5DD164738A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30945" y="3246436"/>
                  <a:ext cx="11844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99BA5DE-0B8A-425C-A550-5F15E6A63AB9}"/>
                  </a:ext>
                </a:extLst>
              </p14:cNvPr>
              <p14:cNvContentPartPr/>
              <p14:nvPr/>
            </p14:nvContentPartPr>
            <p14:xfrm>
              <a:off x="4844945" y="2933956"/>
              <a:ext cx="215280" cy="2912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99BA5DE-0B8A-425C-A550-5F15E6A63AB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827305" y="2916316"/>
                <a:ext cx="250920" cy="32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8F313FC-961D-489F-8286-9ED1428069ED}"/>
              </a:ext>
            </a:extLst>
          </p:cNvPr>
          <p:cNvGrpSpPr/>
          <p:nvPr/>
        </p:nvGrpSpPr>
        <p:grpSpPr>
          <a:xfrm>
            <a:off x="7054265" y="2135836"/>
            <a:ext cx="346680" cy="193320"/>
            <a:chOff x="7054265" y="2135836"/>
            <a:chExt cx="34668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7C917DB-72E9-4A55-A900-102BF0DED131}"/>
                    </a:ext>
                  </a:extLst>
                </p14:cNvPr>
                <p14:cNvContentPartPr/>
                <p14:nvPr/>
              </p14:nvContentPartPr>
              <p14:xfrm>
                <a:off x="7054265" y="2139796"/>
                <a:ext cx="144360" cy="189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7C917DB-72E9-4A55-A900-102BF0DED13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36265" y="2121796"/>
                  <a:ext cx="180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10B77BC-BE5A-45AF-890D-076F88D2579C}"/>
                    </a:ext>
                  </a:extLst>
                </p14:cNvPr>
                <p14:cNvContentPartPr/>
                <p14:nvPr/>
              </p14:nvContentPartPr>
              <p14:xfrm>
                <a:off x="7240025" y="2135836"/>
                <a:ext cx="160920" cy="149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10B77BC-BE5A-45AF-890D-076F88D2579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22385" y="2118196"/>
                  <a:ext cx="196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81AE878-8A5B-4C88-9B55-8C961A98313D}"/>
                    </a:ext>
                  </a:extLst>
                </p14:cNvPr>
                <p14:cNvContentPartPr/>
                <p14:nvPr/>
              </p14:nvContentPartPr>
              <p14:xfrm>
                <a:off x="7263065" y="2156356"/>
                <a:ext cx="57600" cy="74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81AE878-8A5B-4C88-9B55-8C961A98313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45065" y="2138356"/>
                  <a:ext cx="93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6880930-0CCE-4155-8CE5-65B471FE0D96}"/>
                    </a:ext>
                  </a:extLst>
                </p14:cNvPr>
                <p14:cNvContentPartPr/>
                <p14:nvPr/>
              </p14:nvContentPartPr>
              <p14:xfrm>
                <a:off x="7278545" y="2146276"/>
                <a:ext cx="67320" cy="98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6880930-0CCE-4155-8CE5-65B471FE0D9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60905" y="2128636"/>
                  <a:ext cx="1029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0942627-996C-456B-9CF1-348F945AD5B9}"/>
              </a:ext>
            </a:extLst>
          </p:cNvPr>
          <p:cNvGrpSpPr/>
          <p:nvPr/>
        </p:nvGrpSpPr>
        <p:grpSpPr>
          <a:xfrm>
            <a:off x="5198105" y="2673676"/>
            <a:ext cx="1274400" cy="856800"/>
            <a:chOff x="5198105" y="2673676"/>
            <a:chExt cx="1274400" cy="85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E18CE34-46AA-4512-863D-9D958BBCE93C}"/>
                    </a:ext>
                  </a:extLst>
                </p14:cNvPr>
                <p14:cNvContentPartPr/>
                <p14:nvPr/>
              </p14:nvContentPartPr>
              <p14:xfrm>
                <a:off x="5375585" y="2779516"/>
                <a:ext cx="117000" cy="265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E18CE34-46AA-4512-863D-9D958BBCE93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57945" y="2761876"/>
                  <a:ext cx="1526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72486A2-9668-4A6D-8323-C6AD491B0991}"/>
                    </a:ext>
                  </a:extLst>
                </p14:cNvPr>
                <p14:cNvContentPartPr/>
                <p14:nvPr/>
              </p14:nvContentPartPr>
              <p14:xfrm>
                <a:off x="5329865" y="2821276"/>
                <a:ext cx="190080" cy="78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72486A2-9668-4A6D-8323-C6AD491B099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12225" y="2803276"/>
                  <a:ext cx="225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8272183-BFB1-4193-8339-FC37232D0FF2}"/>
                    </a:ext>
                  </a:extLst>
                </p14:cNvPr>
                <p14:cNvContentPartPr/>
                <p14:nvPr/>
              </p14:nvContentPartPr>
              <p14:xfrm>
                <a:off x="5198105" y="3133396"/>
                <a:ext cx="416520" cy="46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8272183-BFB1-4193-8339-FC37232D0FF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80105" y="3115756"/>
                  <a:ext cx="452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593CC9B-AAA6-4F6E-A686-59A260C3C59E}"/>
                    </a:ext>
                  </a:extLst>
                </p14:cNvPr>
                <p14:cNvContentPartPr/>
                <p14:nvPr/>
              </p14:nvContentPartPr>
              <p14:xfrm>
                <a:off x="5257145" y="3310876"/>
                <a:ext cx="101520" cy="205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593CC9B-AAA6-4F6E-A686-59A260C3C59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239145" y="3293236"/>
                  <a:ext cx="137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8756BAA-961D-4AF5-A782-1C8EAEE59DB1}"/>
                    </a:ext>
                  </a:extLst>
                </p14:cNvPr>
                <p14:cNvContentPartPr/>
                <p14:nvPr/>
              </p14:nvContentPartPr>
              <p14:xfrm>
                <a:off x="5408705" y="3345076"/>
                <a:ext cx="164880" cy="185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8756BAA-961D-4AF5-A782-1C8EAEE59DB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91065" y="3327076"/>
                  <a:ext cx="200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A593222-4515-4CFE-A749-F8420EAE6FEE}"/>
                    </a:ext>
                  </a:extLst>
                </p14:cNvPr>
                <p14:cNvContentPartPr/>
                <p14:nvPr/>
              </p14:nvContentPartPr>
              <p14:xfrm>
                <a:off x="5813345" y="2794636"/>
                <a:ext cx="111600" cy="256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A593222-4515-4CFE-A749-F8420EAE6FE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95345" y="2776996"/>
                  <a:ext cx="147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39B41E6-3088-46D7-AF3E-4DF0E906DB6D}"/>
                    </a:ext>
                  </a:extLst>
                </p14:cNvPr>
                <p14:cNvContentPartPr/>
                <p14:nvPr/>
              </p14:nvContentPartPr>
              <p14:xfrm>
                <a:off x="5988665" y="2673676"/>
                <a:ext cx="102960" cy="159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39B41E6-3088-46D7-AF3E-4DF0E906DB6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70665" y="2655676"/>
                  <a:ext cx="138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ADBFB41-9747-4977-9FC0-45DEFDDD3A3C}"/>
                    </a:ext>
                  </a:extLst>
                </p14:cNvPr>
                <p14:cNvContentPartPr/>
                <p14:nvPr/>
              </p14:nvContentPartPr>
              <p14:xfrm>
                <a:off x="6186305" y="2800396"/>
                <a:ext cx="215640" cy="222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ADBFB41-9747-4977-9FC0-45DEFDDD3A3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68305" y="2782756"/>
                  <a:ext cx="251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A2851E3-2FC3-4C7C-9F18-9962A136AC5A}"/>
                    </a:ext>
                  </a:extLst>
                </p14:cNvPr>
                <p14:cNvContentPartPr/>
                <p14:nvPr/>
              </p14:nvContentPartPr>
              <p14:xfrm>
                <a:off x="5812625" y="3114676"/>
                <a:ext cx="543240" cy="34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A2851E3-2FC3-4C7C-9F18-9962A136AC5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94985" y="3096676"/>
                  <a:ext cx="578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5830CF8-3C77-456E-96D6-703BF52BC63B}"/>
                    </a:ext>
                  </a:extLst>
                </p14:cNvPr>
                <p14:cNvContentPartPr/>
                <p14:nvPr/>
              </p14:nvContentPartPr>
              <p14:xfrm>
                <a:off x="5889665" y="3283516"/>
                <a:ext cx="122040" cy="236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5830CF8-3C77-456E-96D6-703BF52BC63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72025" y="3265876"/>
                  <a:ext cx="1576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DC0C185-8D0B-444C-B943-594A4027453D}"/>
                    </a:ext>
                  </a:extLst>
                </p14:cNvPr>
                <p14:cNvContentPartPr/>
                <p14:nvPr/>
              </p14:nvContentPartPr>
              <p14:xfrm>
                <a:off x="6183065" y="3265156"/>
                <a:ext cx="105480" cy="226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DC0C185-8D0B-444C-B943-594A4027453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65065" y="3247156"/>
                  <a:ext cx="1411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63A541C-DAEC-4FB7-8A1F-73A1186C71FD}"/>
                    </a:ext>
                  </a:extLst>
                </p14:cNvPr>
                <p14:cNvContentPartPr/>
                <p14:nvPr/>
              </p14:nvContentPartPr>
              <p14:xfrm>
                <a:off x="6069305" y="3363796"/>
                <a:ext cx="209880" cy="9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63A541C-DAEC-4FB7-8A1F-73A1186C71F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51665" y="3345796"/>
                  <a:ext cx="245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D63F35C-AD75-412E-86AE-2C8A714DF5C3}"/>
                    </a:ext>
                  </a:extLst>
                </p14:cNvPr>
                <p14:cNvContentPartPr/>
                <p14:nvPr/>
              </p14:nvContentPartPr>
              <p14:xfrm>
                <a:off x="6380345" y="3228076"/>
                <a:ext cx="92160" cy="87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D63F35C-AD75-412E-86AE-2C8A714DF5C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62705" y="3210076"/>
                  <a:ext cx="1278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876F246-F80E-49BE-93C5-8C70D3E59F06}"/>
              </a:ext>
            </a:extLst>
          </p:cNvPr>
          <p:cNvGrpSpPr/>
          <p:nvPr/>
        </p:nvGrpSpPr>
        <p:grpSpPr>
          <a:xfrm>
            <a:off x="6837905" y="3058876"/>
            <a:ext cx="199440" cy="127800"/>
            <a:chOff x="6837905" y="3058876"/>
            <a:chExt cx="199440" cy="1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1C3F8A6-C869-491A-BF81-CCF28C1E15AB}"/>
                    </a:ext>
                  </a:extLst>
                </p14:cNvPr>
                <p14:cNvContentPartPr/>
                <p14:nvPr/>
              </p14:nvContentPartPr>
              <p14:xfrm>
                <a:off x="6852665" y="3058876"/>
                <a:ext cx="184680" cy="15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1C3F8A6-C869-491A-BF81-CCF28C1E15A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35025" y="3041236"/>
                  <a:ext cx="220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CEB9A32-9C01-44F1-8C85-024CC24D4B06}"/>
                    </a:ext>
                  </a:extLst>
                </p14:cNvPr>
                <p14:cNvContentPartPr/>
                <p14:nvPr/>
              </p14:nvContentPartPr>
              <p14:xfrm>
                <a:off x="6837905" y="3166156"/>
                <a:ext cx="193680" cy="20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CEB9A32-9C01-44F1-8C85-024CC24D4B0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20265" y="3148516"/>
                  <a:ext cx="2293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7CA6208-24E0-42AB-A2B0-F0673BCCF5A3}"/>
              </a:ext>
            </a:extLst>
          </p:cNvPr>
          <p:cNvGrpSpPr/>
          <p:nvPr/>
        </p:nvGrpSpPr>
        <p:grpSpPr>
          <a:xfrm>
            <a:off x="7504265" y="2639836"/>
            <a:ext cx="1084320" cy="860040"/>
            <a:chOff x="7504265" y="2639836"/>
            <a:chExt cx="10843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526244C-5BF3-49C3-9C99-2FFD0EAB9CD4}"/>
                    </a:ext>
                  </a:extLst>
                </p14:cNvPr>
                <p14:cNvContentPartPr/>
                <p14:nvPr/>
              </p14:nvContentPartPr>
              <p14:xfrm>
                <a:off x="7504265" y="2797156"/>
                <a:ext cx="185040" cy="93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526244C-5BF3-49C3-9C99-2FFD0EAB9CD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86265" y="2779156"/>
                  <a:ext cx="220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A721C3E-1835-45CC-B8EC-83E7F4A8FED6}"/>
                    </a:ext>
                  </a:extLst>
                </p14:cNvPr>
                <p14:cNvContentPartPr/>
                <p14:nvPr/>
              </p14:nvContentPartPr>
              <p14:xfrm>
                <a:off x="7510745" y="2890396"/>
                <a:ext cx="84960" cy="120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A721C3E-1835-45CC-B8EC-83E7F4A8FED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93105" y="2872396"/>
                  <a:ext cx="120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D396B69-5425-4EE5-AF11-D3AF2329F9D2}"/>
                    </a:ext>
                  </a:extLst>
                </p14:cNvPr>
                <p14:cNvContentPartPr/>
                <p14:nvPr/>
              </p14:nvContentPartPr>
              <p14:xfrm>
                <a:off x="7762025" y="2846476"/>
                <a:ext cx="16200" cy="178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D396B69-5425-4EE5-AF11-D3AF2329F9D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44025" y="2828836"/>
                  <a:ext cx="51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FAF4172-5783-43BD-8CCC-2AC680CB4DB8}"/>
                    </a:ext>
                  </a:extLst>
                </p14:cNvPr>
                <p14:cNvContentPartPr/>
                <p14:nvPr/>
              </p14:nvContentPartPr>
              <p14:xfrm>
                <a:off x="7837625" y="2841436"/>
                <a:ext cx="24120" cy="153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FAF4172-5783-43BD-8CCC-2AC680CB4DB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19985" y="2823436"/>
                  <a:ext cx="59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97F8540-97A9-42BF-91E6-3B80139F13E2}"/>
                    </a:ext>
                  </a:extLst>
                </p14:cNvPr>
                <p14:cNvContentPartPr/>
                <p14:nvPr/>
              </p14:nvContentPartPr>
              <p14:xfrm>
                <a:off x="7711985" y="2838916"/>
                <a:ext cx="259200" cy="45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97F8540-97A9-42BF-91E6-3B80139F13E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93985" y="2821276"/>
                  <a:ext cx="294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AA65A39-F3A7-4157-8485-4AA059CC2302}"/>
                    </a:ext>
                  </a:extLst>
                </p14:cNvPr>
                <p14:cNvContentPartPr/>
                <p14:nvPr/>
              </p14:nvContentPartPr>
              <p14:xfrm>
                <a:off x="7965425" y="2857276"/>
                <a:ext cx="87480" cy="139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AA65A39-F3A7-4157-8485-4AA059CC230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47425" y="2839276"/>
                  <a:ext cx="123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FCC443E-91BE-4AE3-885C-01D687D39B05}"/>
                    </a:ext>
                  </a:extLst>
                </p14:cNvPr>
                <p14:cNvContentPartPr/>
                <p14:nvPr/>
              </p14:nvContentPartPr>
              <p14:xfrm>
                <a:off x="8177465" y="2867356"/>
                <a:ext cx="101160" cy="90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FCC443E-91BE-4AE3-885C-01D687D39B0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59825" y="2849356"/>
                  <a:ext cx="136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6739C15-97D0-43BC-8607-5C525105DB25}"/>
                    </a:ext>
                  </a:extLst>
                </p14:cNvPr>
                <p14:cNvContentPartPr/>
                <p14:nvPr/>
              </p14:nvContentPartPr>
              <p14:xfrm>
                <a:off x="8249465" y="2639836"/>
                <a:ext cx="24480" cy="360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6739C15-97D0-43BC-8607-5C525105DB2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31825" y="2622196"/>
                  <a:ext cx="60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D7D10B3-304D-4A1F-A6AF-53DAE585CFAF}"/>
                    </a:ext>
                  </a:extLst>
                </p14:cNvPr>
                <p14:cNvContentPartPr/>
                <p14:nvPr/>
              </p14:nvContentPartPr>
              <p14:xfrm>
                <a:off x="8002505" y="2875636"/>
                <a:ext cx="36000" cy="48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D7D10B3-304D-4A1F-A6AF-53DAE585CFA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84505" y="2857996"/>
                  <a:ext cx="71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4B505A0-8E22-45B6-90B0-5EA4C62F486E}"/>
                    </a:ext>
                  </a:extLst>
                </p14:cNvPr>
                <p14:cNvContentPartPr/>
                <p14:nvPr/>
              </p14:nvContentPartPr>
              <p14:xfrm>
                <a:off x="7513985" y="3078676"/>
                <a:ext cx="1074600" cy="57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4B505A0-8E22-45B6-90B0-5EA4C62F486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496345" y="3060676"/>
                  <a:ext cx="1110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161CC1A-ED09-45CD-B318-CE024DCCBE1D}"/>
                    </a:ext>
                  </a:extLst>
                </p14:cNvPr>
                <p14:cNvContentPartPr/>
                <p14:nvPr/>
              </p14:nvContentPartPr>
              <p14:xfrm>
                <a:off x="7730345" y="3253996"/>
                <a:ext cx="118440" cy="245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161CC1A-ED09-45CD-B318-CE024DCCBE1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712345" y="3235996"/>
                  <a:ext cx="154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C6BB8C2-5921-4F29-AED5-AA83D1AEB194}"/>
                    </a:ext>
                  </a:extLst>
                </p14:cNvPr>
                <p14:cNvContentPartPr/>
                <p14:nvPr/>
              </p14:nvContentPartPr>
              <p14:xfrm>
                <a:off x="7675625" y="3291796"/>
                <a:ext cx="173520" cy="66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C6BB8C2-5921-4F29-AED5-AA83D1AEB19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57625" y="3274156"/>
                  <a:ext cx="209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D42D1DF-FCA4-48E4-9547-5EBF574B92FF}"/>
                    </a:ext>
                  </a:extLst>
                </p14:cNvPr>
                <p14:cNvContentPartPr/>
                <p14:nvPr/>
              </p14:nvContentPartPr>
              <p14:xfrm>
                <a:off x="7985585" y="3317356"/>
                <a:ext cx="181080" cy="160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D42D1DF-FCA4-48E4-9547-5EBF574B92F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967945" y="3299716"/>
                  <a:ext cx="216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C4DB429-51B0-48A1-82DF-5F52BF9A22EB}"/>
                    </a:ext>
                  </a:extLst>
                </p14:cNvPr>
                <p14:cNvContentPartPr/>
                <p14:nvPr/>
              </p14:nvContentPartPr>
              <p14:xfrm>
                <a:off x="8220665" y="3195676"/>
                <a:ext cx="92880" cy="101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C4DB429-51B0-48A1-82DF-5F52BF9A22E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03025" y="3178036"/>
                  <a:ext cx="1285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825F426-F2FF-4F77-B0CE-435613924D7C}"/>
              </a:ext>
            </a:extLst>
          </p:cNvPr>
          <p:cNvGrpSpPr/>
          <p:nvPr/>
        </p:nvGrpSpPr>
        <p:grpSpPr>
          <a:xfrm>
            <a:off x="8764985" y="2854036"/>
            <a:ext cx="341640" cy="443520"/>
            <a:chOff x="8764985" y="2854036"/>
            <a:chExt cx="34164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14B2EF1-93EE-4620-B594-5464E92F7361}"/>
                    </a:ext>
                  </a:extLst>
                </p14:cNvPr>
                <p14:cNvContentPartPr/>
                <p14:nvPr/>
              </p14:nvContentPartPr>
              <p14:xfrm>
                <a:off x="8800625" y="2865556"/>
                <a:ext cx="138960" cy="302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14B2EF1-93EE-4620-B594-5464E92F736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782625" y="2847916"/>
                  <a:ext cx="1746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01EAC8A-09ED-49D5-99F6-C591E2B9BE61}"/>
                    </a:ext>
                  </a:extLst>
                </p14:cNvPr>
                <p14:cNvContentPartPr/>
                <p14:nvPr/>
              </p14:nvContentPartPr>
              <p14:xfrm>
                <a:off x="8764985" y="2854036"/>
                <a:ext cx="249480" cy="26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01EAC8A-09ED-49D5-99F6-C591E2B9BE6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747345" y="2836036"/>
                  <a:ext cx="285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7F52DC2-45F2-4751-824A-57F53C820B5C}"/>
                    </a:ext>
                  </a:extLst>
                </p14:cNvPr>
                <p14:cNvContentPartPr/>
                <p14:nvPr/>
              </p14:nvContentPartPr>
              <p14:xfrm>
                <a:off x="9088985" y="3160756"/>
                <a:ext cx="17640" cy="136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7F52DC2-45F2-4751-824A-57F53C820B5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070985" y="3143116"/>
                  <a:ext cx="532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E51E29E-C866-441D-A0FA-F7FCEEB72E31}"/>
              </a:ext>
            </a:extLst>
          </p:cNvPr>
          <p:cNvGrpSpPr/>
          <p:nvPr/>
        </p:nvGrpSpPr>
        <p:grpSpPr>
          <a:xfrm>
            <a:off x="9348545" y="2851516"/>
            <a:ext cx="907200" cy="265320"/>
            <a:chOff x="9348545" y="2851516"/>
            <a:chExt cx="90720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F183814-417B-4A63-A090-397E4F69DC06}"/>
                    </a:ext>
                  </a:extLst>
                </p14:cNvPr>
                <p14:cNvContentPartPr/>
                <p14:nvPr/>
              </p14:nvContentPartPr>
              <p14:xfrm>
                <a:off x="9348545" y="2940436"/>
                <a:ext cx="128880" cy="176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F183814-417B-4A63-A090-397E4F69DC0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30905" y="2922436"/>
                  <a:ext cx="164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A275487-90C2-428C-83B9-5807851D32EC}"/>
                    </a:ext>
                  </a:extLst>
                </p14:cNvPr>
                <p14:cNvContentPartPr/>
                <p14:nvPr/>
              </p14:nvContentPartPr>
              <p14:xfrm>
                <a:off x="9635105" y="3025036"/>
                <a:ext cx="16200" cy="74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A275487-90C2-428C-83B9-5807851D32E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17465" y="3007396"/>
                  <a:ext cx="51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D8664A9-3AB2-45CF-9B0A-640B2B2FEBAD}"/>
                    </a:ext>
                  </a:extLst>
                </p14:cNvPr>
                <p14:cNvContentPartPr/>
                <p14:nvPr/>
              </p14:nvContentPartPr>
              <p14:xfrm>
                <a:off x="9642665" y="2899756"/>
                <a:ext cx="5040" cy="6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D8664A9-3AB2-45CF-9B0A-640B2B2FEBA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625025" y="2881756"/>
                  <a:ext cx="4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C83F21A-1F74-4FBC-967B-2DB919F37FC8}"/>
                    </a:ext>
                  </a:extLst>
                </p14:cNvPr>
                <p14:cNvContentPartPr/>
                <p14:nvPr/>
              </p14:nvContentPartPr>
              <p14:xfrm>
                <a:off x="9718625" y="3031876"/>
                <a:ext cx="144360" cy="80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C83F21A-1F74-4FBC-967B-2DB919F37FC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700985" y="3014236"/>
                  <a:ext cx="180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7AD4326-2330-41AF-9E0D-A1F8FFECBDB1}"/>
                    </a:ext>
                  </a:extLst>
                </p14:cNvPr>
                <p14:cNvContentPartPr/>
                <p14:nvPr/>
              </p14:nvContentPartPr>
              <p14:xfrm>
                <a:off x="10033625" y="2851516"/>
                <a:ext cx="222120" cy="259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7AD4326-2330-41AF-9E0D-A1F8FFECBDB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015985" y="2833876"/>
                  <a:ext cx="257760" cy="29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FC5A23C6-B27B-45D0-A781-55199CD72CBB}"/>
                  </a:ext>
                </a:extLst>
              </p14:cNvPr>
              <p14:cNvContentPartPr/>
              <p14:nvPr/>
            </p14:nvContentPartPr>
            <p14:xfrm>
              <a:off x="5440385" y="3271996"/>
              <a:ext cx="145800" cy="2530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FC5A23C6-B27B-45D0-A781-55199CD72CBB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422385" y="3253996"/>
                <a:ext cx="181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923BF11-7534-40B8-A7B5-A7FA68496D95}"/>
                  </a:ext>
                </a:extLst>
              </p14:cNvPr>
              <p14:cNvContentPartPr/>
              <p14:nvPr/>
            </p14:nvContentPartPr>
            <p14:xfrm>
              <a:off x="4287665" y="2822356"/>
              <a:ext cx="124200" cy="2214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923BF11-7534-40B8-A7B5-A7FA68496D95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270025" y="2804356"/>
                <a:ext cx="1598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C2B23B4-77EA-4BF9-8A25-EDC68966FFCA}"/>
                  </a:ext>
                </a:extLst>
              </p14:cNvPr>
              <p14:cNvContentPartPr/>
              <p14:nvPr/>
            </p14:nvContentPartPr>
            <p14:xfrm>
              <a:off x="5217905" y="2808676"/>
              <a:ext cx="282960" cy="2109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C2B23B4-77EA-4BF9-8A25-EDC68966FFCA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200265" y="2791036"/>
                <a:ext cx="3186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7504760-E485-4236-9402-EF2A4F9D4920}"/>
                  </a:ext>
                </a:extLst>
              </p14:cNvPr>
              <p14:cNvContentPartPr/>
              <p14:nvPr/>
            </p14:nvContentPartPr>
            <p14:xfrm>
              <a:off x="3924785" y="3257956"/>
              <a:ext cx="224640" cy="1872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7504760-E485-4236-9402-EF2A4F9D492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906785" y="3240316"/>
                <a:ext cx="2602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6845F091-AC2D-4FF1-93E2-9A7C321C7B1D}"/>
                  </a:ext>
                </a:extLst>
              </p14:cNvPr>
              <p14:cNvContentPartPr/>
              <p14:nvPr/>
            </p14:nvContentPartPr>
            <p14:xfrm>
              <a:off x="5251385" y="3296116"/>
              <a:ext cx="129960" cy="2372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6845F091-AC2D-4FF1-93E2-9A7C321C7B1D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233385" y="3278116"/>
                <a:ext cx="1656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3EB4763-3335-4D7E-8213-98656D9BC5ED}"/>
                  </a:ext>
                </a:extLst>
              </p14:cNvPr>
              <p14:cNvContentPartPr/>
              <p14:nvPr/>
            </p14:nvContentPartPr>
            <p14:xfrm>
              <a:off x="3798065" y="2809756"/>
              <a:ext cx="156600" cy="2250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3EB4763-3335-4D7E-8213-98656D9BC5ED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780425" y="2792116"/>
                <a:ext cx="19224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F391F32-E26C-44D3-B1F7-CCAA043E6C6C}"/>
              </a:ext>
            </a:extLst>
          </p:cNvPr>
          <p:cNvGrpSpPr/>
          <p:nvPr/>
        </p:nvGrpSpPr>
        <p:grpSpPr>
          <a:xfrm>
            <a:off x="3775025" y="2465956"/>
            <a:ext cx="200160" cy="227520"/>
            <a:chOff x="3775025" y="2465956"/>
            <a:chExt cx="20016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8B513B8-4061-43DD-B896-25CD8A663C6D}"/>
                    </a:ext>
                  </a:extLst>
                </p14:cNvPr>
                <p14:cNvContentPartPr/>
                <p14:nvPr/>
              </p14:nvContentPartPr>
              <p14:xfrm>
                <a:off x="3864665" y="2465956"/>
                <a:ext cx="18360" cy="227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8B513B8-4061-43DD-B896-25CD8A663C6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46665" y="2448316"/>
                  <a:ext cx="54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F10A5DF-5FCD-4D57-B377-D6009BB947DB}"/>
                    </a:ext>
                  </a:extLst>
                </p14:cNvPr>
                <p14:cNvContentPartPr/>
                <p14:nvPr/>
              </p14:nvContentPartPr>
              <p14:xfrm>
                <a:off x="3775025" y="2465956"/>
                <a:ext cx="200160" cy="150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F10A5DF-5FCD-4D57-B377-D6009BB947D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57025" y="2448316"/>
                  <a:ext cx="23580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CA363D5C-3DDF-4DB6-BA0D-2B4042E473E2}"/>
                  </a:ext>
                </a:extLst>
              </p14:cNvPr>
              <p14:cNvContentPartPr/>
              <p14:nvPr/>
            </p14:nvContentPartPr>
            <p14:xfrm>
              <a:off x="3837665" y="3633436"/>
              <a:ext cx="1884600" cy="3798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CA363D5C-3DDF-4DB6-BA0D-2B4042E473E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820025" y="3615436"/>
                <a:ext cx="192024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15D7DA32-CF1A-4090-89E7-033F6F1B9C62}"/>
                  </a:ext>
                </a:extLst>
              </p14:cNvPr>
              <p14:cNvContentPartPr/>
              <p14:nvPr/>
            </p14:nvContentPartPr>
            <p14:xfrm>
              <a:off x="4173905" y="4250476"/>
              <a:ext cx="10080" cy="986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15D7DA32-CF1A-4090-89E7-033F6F1B9C6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155905" y="4232836"/>
                <a:ext cx="4572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8E78FEC-8510-46DD-B05D-A8FABE424AA5}"/>
              </a:ext>
            </a:extLst>
          </p:cNvPr>
          <p:cNvGrpSpPr/>
          <p:nvPr/>
        </p:nvGrpSpPr>
        <p:grpSpPr>
          <a:xfrm>
            <a:off x="4060145" y="4474036"/>
            <a:ext cx="326160" cy="395640"/>
            <a:chOff x="4060145" y="4474036"/>
            <a:chExt cx="32616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A7D4E53-43CB-4446-935B-57CE42F07EAD}"/>
                    </a:ext>
                  </a:extLst>
                </p14:cNvPr>
                <p14:cNvContentPartPr/>
                <p14:nvPr/>
              </p14:nvContentPartPr>
              <p14:xfrm>
                <a:off x="4080305" y="4474036"/>
                <a:ext cx="305280" cy="14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A7D4E53-43CB-4446-935B-57CE42F07EA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062305" y="4456396"/>
                  <a:ext cx="340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7AC357D-1196-46C6-B11E-49844951CFDA}"/>
                    </a:ext>
                  </a:extLst>
                </p14:cNvPr>
                <p14:cNvContentPartPr/>
                <p14:nvPr/>
              </p14:nvContentPartPr>
              <p14:xfrm>
                <a:off x="4060145" y="4718476"/>
                <a:ext cx="121680" cy="151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7AC357D-1196-46C6-B11E-49844951CFD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42505" y="4700476"/>
                  <a:ext cx="157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82008E3-5A8A-4234-9487-FF2E6276FD8B}"/>
                    </a:ext>
                  </a:extLst>
                </p14:cNvPr>
                <p14:cNvContentPartPr/>
                <p14:nvPr/>
              </p14:nvContentPartPr>
              <p14:xfrm>
                <a:off x="4065545" y="4646476"/>
                <a:ext cx="132840" cy="17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82008E3-5A8A-4234-9487-FF2E6276FD8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047545" y="4628476"/>
                  <a:ext cx="168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B6FC33E-C950-43BD-A4BD-CF07BBC18816}"/>
                    </a:ext>
                  </a:extLst>
                </p14:cNvPr>
                <p14:cNvContentPartPr/>
                <p14:nvPr/>
              </p14:nvContentPartPr>
              <p14:xfrm>
                <a:off x="4295945" y="4563676"/>
                <a:ext cx="90360" cy="140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B6FC33E-C950-43BD-A4BD-CF07BBC1881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277945" y="4545676"/>
                  <a:ext cx="1260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5198C30-195A-41FB-8422-CA6D457A0E5A}"/>
              </a:ext>
            </a:extLst>
          </p:cNvPr>
          <p:cNvGrpSpPr/>
          <p:nvPr/>
        </p:nvGrpSpPr>
        <p:grpSpPr>
          <a:xfrm>
            <a:off x="4018745" y="5373676"/>
            <a:ext cx="519120" cy="262800"/>
            <a:chOff x="4018745" y="5373676"/>
            <a:chExt cx="51912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A00ED7A-F85A-4635-9822-6E9065A7DD37}"/>
                    </a:ext>
                  </a:extLst>
                </p14:cNvPr>
                <p14:cNvContentPartPr/>
                <p14:nvPr/>
              </p14:nvContentPartPr>
              <p14:xfrm>
                <a:off x="4024865" y="5454316"/>
                <a:ext cx="113040" cy="182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A00ED7A-F85A-4635-9822-6E9065A7DD3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007225" y="5436316"/>
                  <a:ext cx="148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AE0CD02-F30F-4C86-9D4D-C76BE30F78E7}"/>
                    </a:ext>
                  </a:extLst>
                </p14:cNvPr>
                <p14:cNvContentPartPr/>
                <p14:nvPr/>
              </p14:nvContentPartPr>
              <p14:xfrm>
                <a:off x="4018745" y="5373676"/>
                <a:ext cx="173160" cy="19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AE0CD02-F30F-4C86-9D4D-C76BE30F78E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001105" y="5355676"/>
                  <a:ext cx="208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13F458B-FD89-405C-BDE1-6B0965FE73A9}"/>
                    </a:ext>
                  </a:extLst>
                </p14:cNvPr>
                <p14:cNvContentPartPr/>
                <p14:nvPr/>
              </p14:nvContentPartPr>
              <p14:xfrm>
                <a:off x="4383785" y="5457556"/>
                <a:ext cx="154080" cy="22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13F458B-FD89-405C-BDE1-6B0965FE73A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365785" y="5439916"/>
                  <a:ext cx="189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3D3B019-C6E4-431F-B762-FA3706CDB3C2}"/>
                    </a:ext>
                  </a:extLst>
                </p14:cNvPr>
                <p14:cNvContentPartPr/>
                <p14:nvPr/>
              </p14:nvContentPartPr>
              <p14:xfrm>
                <a:off x="4370825" y="5513716"/>
                <a:ext cx="140400" cy="30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3D3B019-C6E4-431F-B762-FA3706CDB3C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352825" y="5495716"/>
                  <a:ext cx="17604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BF4D0DB6-33DC-4DF9-A0F8-EA84FB84D3DF}"/>
                  </a:ext>
                </a:extLst>
              </p14:cNvPr>
              <p14:cNvContentPartPr/>
              <p14:nvPr/>
            </p14:nvContentPartPr>
            <p14:xfrm>
              <a:off x="5013065" y="4942396"/>
              <a:ext cx="990000" cy="8766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BF4D0DB6-33DC-4DF9-A0F8-EA84FB84D3DF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995425" y="4924396"/>
                <a:ext cx="1025640" cy="91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08BAC34-7F4C-4C5B-BFAB-055A79AE157E}"/>
              </a:ext>
            </a:extLst>
          </p:cNvPr>
          <p:cNvGrpSpPr/>
          <p:nvPr/>
        </p:nvGrpSpPr>
        <p:grpSpPr>
          <a:xfrm>
            <a:off x="5243465" y="5375836"/>
            <a:ext cx="884520" cy="362880"/>
            <a:chOff x="5243465" y="5375836"/>
            <a:chExt cx="88452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C971015-D685-443F-9C36-9806FD103E8E}"/>
                    </a:ext>
                  </a:extLst>
                </p14:cNvPr>
                <p14:cNvContentPartPr/>
                <p14:nvPr/>
              </p14:nvContentPartPr>
              <p14:xfrm>
                <a:off x="5274785" y="5375836"/>
                <a:ext cx="723600" cy="37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C971015-D685-443F-9C36-9806FD103E8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257145" y="5358196"/>
                  <a:ext cx="759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9A0F7E0-1884-4D1D-AAAC-339AA2F5DF61}"/>
                    </a:ext>
                  </a:extLst>
                </p14:cNvPr>
                <p14:cNvContentPartPr/>
                <p14:nvPr/>
              </p14:nvContentPartPr>
              <p14:xfrm>
                <a:off x="5330585" y="5537476"/>
                <a:ext cx="2880" cy="201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9A0F7E0-1884-4D1D-AAAC-339AA2F5DF6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312945" y="5519476"/>
                  <a:ext cx="38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FF515FC-B318-4E57-A0BD-3573576BEAFB}"/>
                    </a:ext>
                  </a:extLst>
                </p14:cNvPr>
                <p14:cNvContentPartPr/>
                <p14:nvPr/>
              </p14:nvContentPartPr>
              <p14:xfrm>
                <a:off x="5243465" y="5509756"/>
                <a:ext cx="122040" cy="156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FF515FC-B318-4E57-A0BD-3573576BEAF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225465" y="5491756"/>
                  <a:ext cx="157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EA83C78-F7BC-476A-928B-B8A124851115}"/>
                    </a:ext>
                  </a:extLst>
                </p14:cNvPr>
                <p14:cNvContentPartPr/>
                <p14:nvPr/>
              </p14:nvContentPartPr>
              <p14:xfrm>
                <a:off x="5483585" y="5624236"/>
                <a:ext cx="22680" cy="77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EA83C78-F7BC-476A-928B-B8A12485111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465585" y="5606596"/>
                  <a:ext cx="58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09BD492-2234-4A74-A68F-116585E4DFEA}"/>
                    </a:ext>
                  </a:extLst>
                </p14:cNvPr>
                <p14:cNvContentPartPr/>
                <p14:nvPr/>
              </p14:nvContentPartPr>
              <p14:xfrm>
                <a:off x="5533625" y="5613076"/>
                <a:ext cx="15120" cy="76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09BD492-2234-4A74-A68F-116585E4DFE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515625" y="5595436"/>
                  <a:ext cx="50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2B36D0D-B197-4969-85D8-B6042CE2B065}"/>
                    </a:ext>
                  </a:extLst>
                </p14:cNvPr>
                <p14:cNvContentPartPr/>
                <p14:nvPr/>
              </p14:nvContentPartPr>
              <p14:xfrm>
                <a:off x="5402585" y="5558716"/>
                <a:ext cx="231120" cy="88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2B36D0D-B197-4969-85D8-B6042CE2B06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384945" y="5540716"/>
                  <a:ext cx="266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203E2F3-231D-470F-937D-4A8EB3F949F6}"/>
                    </a:ext>
                  </a:extLst>
                </p14:cNvPr>
                <p14:cNvContentPartPr/>
                <p14:nvPr/>
              </p14:nvContentPartPr>
              <p14:xfrm>
                <a:off x="5649185" y="5500396"/>
                <a:ext cx="240480" cy="209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203E2F3-231D-470F-937D-4A8EB3F949F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31185" y="5482756"/>
                  <a:ext cx="276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CB92ED6-F974-4071-879F-C6827045EA46}"/>
                    </a:ext>
                  </a:extLst>
                </p14:cNvPr>
                <p14:cNvContentPartPr/>
                <p14:nvPr/>
              </p14:nvContentPartPr>
              <p14:xfrm>
                <a:off x="5976425" y="5427316"/>
                <a:ext cx="143640" cy="285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CB92ED6-F974-4071-879F-C6827045EA4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958785" y="5409316"/>
                  <a:ext cx="179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089AFB5-2F30-4749-90A8-BD9C6144B367}"/>
                    </a:ext>
                  </a:extLst>
                </p14:cNvPr>
                <p14:cNvContentPartPr/>
                <p14:nvPr/>
              </p14:nvContentPartPr>
              <p14:xfrm>
                <a:off x="5866625" y="5408596"/>
                <a:ext cx="261360" cy="18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089AFB5-2F30-4749-90A8-BD9C6144B36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48985" y="5390596"/>
                  <a:ext cx="29700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92483044-55D6-4EE9-AC5A-17CBDCE0447D}"/>
                  </a:ext>
                </a:extLst>
              </p14:cNvPr>
              <p14:cNvContentPartPr/>
              <p14:nvPr/>
            </p14:nvContentPartPr>
            <p14:xfrm>
              <a:off x="5935025" y="4945276"/>
              <a:ext cx="311760" cy="18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92483044-55D6-4EE9-AC5A-17CBDCE0447D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917025" y="4927276"/>
                <a:ext cx="347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826C63C-301F-4F00-B404-F83D10776BE0}"/>
                  </a:ext>
                </a:extLst>
              </p14:cNvPr>
              <p14:cNvContentPartPr/>
              <p14:nvPr/>
            </p14:nvContentPartPr>
            <p14:xfrm>
              <a:off x="7422905" y="3702916"/>
              <a:ext cx="1058760" cy="3078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826C63C-301F-4F00-B404-F83D10776BE0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404905" y="3684916"/>
                <a:ext cx="1094400" cy="34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47CEDD61-D197-4A14-8FD3-E4B676934EF6}"/>
              </a:ext>
            </a:extLst>
          </p:cNvPr>
          <p:cNvGrpSpPr/>
          <p:nvPr/>
        </p:nvGrpSpPr>
        <p:grpSpPr>
          <a:xfrm>
            <a:off x="7691105" y="4157596"/>
            <a:ext cx="383040" cy="784080"/>
            <a:chOff x="7691105" y="4157596"/>
            <a:chExt cx="383040" cy="78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81D2932-1E81-4CC2-831C-F76ACC0CE2CC}"/>
                    </a:ext>
                  </a:extLst>
                </p14:cNvPr>
                <p14:cNvContentPartPr/>
                <p14:nvPr/>
              </p14:nvContentPartPr>
              <p14:xfrm>
                <a:off x="7823225" y="4157596"/>
                <a:ext cx="8640" cy="169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81D2932-1E81-4CC2-831C-F76ACC0CE2C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05585" y="4139956"/>
                  <a:ext cx="44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4309F78-3553-4DC1-BD75-DC19C4472505}"/>
                    </a:ext>
                  </a:extLst>
                </p14:cNvPr>
                <p14:cNvContentPartPr/>
                <p14:nvPr/>
              </p14:nvContentPartPr>
              <p14:xfrm>
                <a:off x="7708025" y="4415716"/>
                <a:ext cx="366120" cy="34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4309F78-3553-4DC1-BD75-DC19C447250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690385" y="4398076"/>
                  <a:ext cx="401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BD0D330-FC34-453A-8F21-A65A8A834791}"/>
                    </a:ext>
                  </a:extLst>
                </p14:cNvPr>
                <p14:cNvContentPartPr/>
                <p14:nvPr/>
              </p14:nvContentPartPr>
              <p14:xfrm>
                <a:off x="7742945" y="4632436"/>
                <a:ext cx="56160" cy="160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BD0D330-FC34-453A-8F21-A65A8A83479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724945" y="4614436"/>
                  <a:ext cx="91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F297D2E-1B6F-432B-99AA-3CD089D5E1C0}"/>
                    </a:ext>
                  </a:extLst>
                </p14:cNvPr>
                <p14:cNvContentPartPr/>
                <p14:nvPr/>
              </p14:nvContentPartPr>
              <p14:xfrm>
                <a:off x="7691105" y="4538836"/>
                <a:ext cx="180720" cy="249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F297D2E-1B6F-432B-99AA-3CD089D5E1C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673465" y="4521196"/>
                  <a:ext cx="2163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3BAD434-681F-4EFA-975B-578E6ABD4399}"/>
                    </a:ext>
                  </a:extLst>
                </p14:cNvPr>
                <p14:cNvContentPartPr/>
                <p14:nvPr/>
              </p14:nvContentPartPr>
              <p14:xfrm>
                <a:off x="7921505" y="4785436"/>
                <a:ext cx="85680" cy="156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3BAD434-681F-4EFA-975B-578E6ABD439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903505" y="4767436"/>
                  <a:ext cx="121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181F61A-7C59-42AF-ABF1-A6BC15471486}"/>
                    </a:ext>
                  </a:extLst>
                </p14:cNvPr>
                <p14:cNvContentPartPr/>
                <p14:nvPr/>
              </p14:nvContentPartPr>
              <p14:xfrm>
                <a:off x="7931585" y="4757356"/>
                <a:ext cx="124920" cy="5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181F61A-7C59-42AF-ABF1-A6BC1547148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913585" y="4739356"/>
                  <a:ext cx="160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583CB4E-B3A6-47FF-83D8-47268B7B465B}"/>
                    </a:ext>
                  </a:extLst>
                </p14:cNvPr>
                <p14:cNvContentPartPr/>
                <p14:nvPr/>
              </p14:nvContentPartPr>
              <p14:xfrm>
                <a:off x="7942745" y="4522276"/>
                <a:ext cx="105480" cy="105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583CB4E-B3A6-47FF-83D8-47268B7B465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925105" y="4504276"/>
                  <a:ext cx="1411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B3A347C-E5C7-486D-8A64-EC59172B022A}"/>
              </a:ext>
            </a:extLst>
          </p:cNvPr>
          <p:cNvGrpSpPr/>
          <p:nvPr/>
        </p:nvGrpSpPr>
        <p:grpSpPr>
          <a:xfrm>
            <a:off x="7618745" y="4932316"/>
            <a:ext cx="2196720" cy="969120"/>
            <a:chOff x="7618745" y="4932316"/>
            <a:chExt cx="2196720" cy="9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56F729B-2705-48D6-877E-F5CD40EF6F6D}"/>
                    </a:ext>
                  </a:extLst>
                </p14:cNvPr>
                <p14:cNvContentPartPr/>
                <p14:nvPr/>
              </p14:nvContentPartPr>
              <p14:xfrm>
                <a:off x="7645745" y="5419756"/>
                <a:ext cx="121680" cy="127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56F729B-2705-48D6-877E-F5CD40EF6F6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627745" y="5402116"/>
                  <a:ext cx="157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E931749-7B79-42DA-8068-E7DC40225819}"/>
                    </a:ext>
                  </a:extLst>
                </p14:cNvPr>
                <p14:cNvContentPartPr/>
                <p14:nvPr/>
              </p14:nvContentPartPr>
              <p14:xfrm>
                <a:off x="7618745" y="5271076"/>
                <a:ext cx="220320" cy="270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E931749-7B79-42DA-8068-E7DC4022581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601105" y="5253436"/>
                  <a:ext cx="255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8852D41-9904-447A-AB4A-9E5987FD565E}"/>
                    </a:ext>
                  </a:extLst>
                </p14:cNvPr>
                <p14:cNvContentPartPr/>
                <p14:nvPr/>
              </p14:nvContentPartPr>
              <p14:xfrm>
                <a:off x="7879025" y="5599036"/>
                <a:ext cx="127080" cy="156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8852D41-9904-447A-AB4A-9E5987FD565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61385" y="5581036"/>
                  <a:ext cx="162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A9F3643-EEF2-49EB-8DD5-3A1C6A935783}"/>
                    </a:ext>
                  </a:extLst>
                </p14:cNvPr>
                <p14:cNvContentPartPr/>
                <p14:nvPr/>
              </p14:nvContentPartPr>
              <p14:xfrm>
                <a:off x="7897745" y="5564476"/>
                <a:ext cx="170640" cy="12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A9F3643-EEF2-49EB-8DD5-3A1C6A93578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880105" y="5546476"/>
                  <a:ext cx="206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AC56558-9869-42DD-8997-ECA624C4E3A3}"/>
                    </a:ext>
                  </a:extLst>
                </p14:cNvPr>
                <p14:cNvContentPartPr/>
                <p14:nvPr/>
              </p14:nvContentPartPr>
              <p14:xfrm>
                <a:off x="8232185" y="5336236"/>
                <a:ext cx="223560" cy="39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AC56558-9869-42DD-8997-ECA624C4E3A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14545" y="5318596"/>
                  <a:ext cx="259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81D73ED-2EF8-46C4-9FB1-43934E120CCD}"/>
                    </a:ext>
                  </a:extLst>
                </p14:cNvPr>
                <p14:cNvContentPartPr/>
                <p14:nvPr/>
              </p14:nvContentPartPr>
              <p14:xfrm>
                <a:off x="8245505" y="5476636"/>
                <a:ext cx="235800" cy="16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81D73ED-2EF8-46C4-9FB1-43934E120CC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227505" y="5458996"/>
                  <a:ext cx="271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DEA62E1-4BA6-4F48-A9C8-03BAB045DBE0}"/>
                    </a:ext>
                  </a:extLst>
                </p14:cNvPr>
                <p14:cNvContentPartPr/>
                <p14:nvPr/>
              </p14:nvContentPartPr>
              <p14:xfrm>
                <a:off x="8919785" y="5022316"/>
                <a:ext cx="169200" cy="272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DEA62E1-4BA6-4F48-A9C8-03BAB045DBE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901785" y="5004316"/>
                  <a:ext cx="204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5F1BDF9-43F8-4AAE-9ACC-649D7E25846A}"/>
                    </a:ext>
                  </a:extLst>
                </p14:cNvPr>
                <p14:cNvContentPartPr/>
                <p14:nvPr/>
              </p14:nvContentPartPr>
              <p14:xfrm>
                <a:off x="8890625" y="5094676"/>
                <a:ext cx="137160" cy="109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5F1BDF9-43F8-4AAE-9ACC-649D7E25846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872625" y="5077036"/>
                  <a:ext cx="172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E552555-FAE3-4434-98B3-97D2A7996FF1}"/>
                    </a:ext>
                  </a:extLst>
                </p14:cNvPr>
                <p14:cNvContentPartPr/>
                <p14:nvPr/>
              </p14:nvContentPartPr>
              <p14:xfrm>
                <a:off x="9199865" y="5183956"/>
                <a:ext cx="158040" cy="90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E552555-FAE3-4434-98B3-97D2A7996FF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82225" y="5165956"/>
                  <a:ext cx="193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F085950-4F88-4DB0-8684-EB845C2A0E6C}"/>
                    </a:ext>
                  </a:extLst>
                </p14:cNvPr>
                <p14:cNvContentPartPr/>
                <p14:nvPr/>
              </p14:nvContentPartPr>
              <p14:xfrm>
                <a:off x="9355745" y="4981996"/>
                <a:ext cx="114120" cy="141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F085950-4F88-4DB0-8684-EB845C2A0E6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37745" y="4963996"/>
                  <a:ext cx="149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7CDD4E7-8ACC-43A2-A617-FADC26A34AEC}"/>
                    </a:ext>
                  </a:extLst>
                </p14:cNvPr>
                <p14:cNvContentPartPr/>
                <p14:nvPr/>
              </p14:nvContentPartPr>
              <p14:xfrm>
                <a:off x="8725385" y="5415436"/>
                <a:ext cx="999720" cy="24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7CDD4E7-8ACC-43A2-A617-FADC26A34AE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707745" y="5397796"/>
                  <a:ext cx="1035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82F7E98-DD00-44D2-AFAC-82AEBF1857B7}"/>
                    </a:ext>
                  </a:extLst>
                </p14:cNvPr>
                <p14:cNvContentPartPr/>
                <p14:nvPr/>
              </p14:nvContentPartPr>
              <p14:xfrm>
                <a:off x="8840945" y="5540716"/>
                <a:ext cx="125280" cy="250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82F7E98-DD00-44D2-AFAC-82AEBF1857B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823305" y="5523076"/>
                  <a:ext cx="160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1E6BE7F-7EFD-46A1-A6B0-F827D0A78284}"/>
                    </a:ext>
                  </a:extLst>
                </p14:cNvPr>
                <p14:cNvContentPartPr/>
                <p14:nvPr/>
              </p14:nvContentPartPr>
              <p14:xfrm>
                <a:off x="9065225" y="5675356"/>
                <a:ext cx="5040" cy="113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1E6BE7F-7EFD-46A1-A6B0-F827D0A7828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047225" y="5657356"/>
                  <a:ext cx="40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0B2D5CF-6756-4728-B3AC-7330DE669BE8}"/>
                    </a:ext>
                  </a:extLst>
                </p14:cNvPr>
                <p14:cNvContentPartPr/>
                <p14:nvPr/>
              </p14:nvContentPartPr>
              <p14:xfrm>
                <a:off x="9134705" y="5672836"/>
                <a:ext cx="18000" cy="118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0B2D5CF-6756-4728-B3AC-7330DE669BE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117065" y="5655196"/>
                  <a:ext cx="53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B82B168-D1E8-4135-B960-AE5D176151B7}"/>
                    </a:ext>
                  </a:extLst>
                </p14:cNvPr>
                <p14:cNvContentPartPr/>
                <p14:nvPr/>
              </p14:nvContentPartPr>
              <p14:xfrm>
                <a:off x="9008345" y="5655556"/>
                <a:ext cx="192240" cy="37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B82B168-D1E8-4135-B960-AE5D176151B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90705" y="5637556"/>
                  <a:ext cx="227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D2DC704-4EB5-40BF-AC1F-873EEF9EA19B}"/>
                    </a:ext>
                  </a:extLst>
                </p14:cNvPr>
                <p14:cNvContentPartPr/>
                <p14:nvPr/>
              </p14:nvContentPartPr>
              <p14:xfrm>
                <a:off x="9298145" y="5682196"/>
                <a:ext cx="151200" cy="169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D2DC704-4EB5-40BF-AC1F-873EEF9EA19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280145" y="5664196"/>
                  <a:ext cx="186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BE8448E-DD5B-456C-8B6D-1A911B490471}"/>
                    </a:ext>
                  </a:extLst>
                </p14:cNvPr>
                <p14:cNvContentPartPr/>
                <p14:nvPr/>
              </p14:nvContentPartPr>
              <p14:xfrm>
                <a:off x="9518105" y="5519476"/>
                <a:ext cx="157680" cy="336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BE8448E-DD5B-456C-8B6D-1A911B49047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500465" y="5501836"/>
                  <a:ext cx="1933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00E5DE3-5431-405E-99AF-11683FF92CC5}"/>
                    </a:ext>
                  </a:extLst>
                </p14:cNvPr>
                <p14:cNvContentPartPr/>
                <p14:nvPr/>
              </p14:nvContentPartPr>
              <p14:xfrm>
                <a:off x="9336305" y="5700196"/>
                <a:ext cx="64080" cy="100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00E5DE3-5431-405E-99AF-11683FF92CC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318665" y="5682556"/>
                  <a:ext cx="99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F956763-971B-4A5D-8BE2-D8F9A1963F6B}"/>
                    </a:ext>
                  </a:extLst>
                </p14:cNvPr>
                <p14:cNvContentPartPr/>
                <p14:nvPr/>
              </p14:nvContentPartPr>
              <p14:xfrm>
                <a:off x="8482025" y="4932316"/>
                <a:ext cx="1333440" cy="969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F956763-971B-4A5D-8BE2-D8F9A1963F6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464385" y="4914676"/>
                  <a:ext cx="1369080" cy="10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1959BA2-096D-405C-AA6F-11E23BECB556}"/>
              </a:ext>
            </a:extLst>
          </p:cNvPr>
          <p:cNvGrpSpPr/>
          <p:nvPr/>
        </p:nvGrpSpPr>
        <p:grpSpPr>
          <a:xfrm>
            <a:off x="5583665" y="5102236"/>
            <a:ext cx="296640" cy="161280"/>
            <a:chOff x="5583665" y="5102236"/>
            <a:chExt cx="29664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D977BD0-354F-413E-BE74-A0DD56AB259E}"/>
                    </a:ext>
                  </a:extLst>
                </p14:cNvPr>
                <p14:cNvContentPartPr/>
                <p14:nvPr/>
              </p14:nvContentPartPr>
              <p14:xfrm>
                <a:off x="5583665" y="5172436"/>
                <a:ext cx="157680" cy="91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D977BD0-354F-413E-BE74-A0DD56AB259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565665" y="5154796"/>
                  <a:ext cx="193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47D1C0E-E3F5-4FFF-949F-1B913874BD9B}"/>
                    </a:ext>
                  </a:extLst>
                </p14:cNvPr>
                <p14:cNvContentPartPr/>
                <p14:nvPr/>
              </p14:nvContentPartPr>
              <p14:xfrm>
                <a:off x="5808665" y="5102236"/>
                <a:ext cx="71640" cy="100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47D1C0E-E3F5-4FFF-949F-1B913874BD9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90665" y="5084236"/>
                  <a:ext cx="1072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6A64124E-CE20-4289-82F9-F52827881F76}"/>
              </a:ext>
            </a:extLst>
          </p:cNvPr>
          <p:cNvGrpSpPr/>
          <p:nvPr/>
        </p:nvGrpSpPr>
        <p:grpSpPr>
          <a:xfrm>
            <a:off x="4374785" y="6029956"/>
            <a:ext cx="1694880" cy="699480"/>
            <a:chOff x="4374785" y="6029956"/>
            <a:chExt cx="169488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AF8A32D-6CD8-4A44-8819-DFAAF16A8060}"/>
                    </a:ext>
                  </a:extLst>
                </p14:cNvPr>
                <p14:cNvContentPartPr/>
                <p14:nvPr/>
              </p14:nvContentPartPr>
              <p14:xfrm>
                <a:off x="4374785" y="6307156"/>
                <a:ext cx="216720" cy="34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AF8A32D-6CD8-4A44-8819-DFAAF16A806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356785" y="6289516"/>
                  <a:ext cx="252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FDE0F74-5A54-45DE-8FB0-8244D8A7996E}"/>
                    </a:ext>
                  </a:extLst>
                </p14:cNvPr>
                <p14:cNvContentPartPr/>
                <p14:nvPr/>
              </p14:nvContentPartPr>
              <p14:xfrm>
                <a:off x="4417625" y="6382396"/>
                <a:ext cx="156240" cy="7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FDE0F74-5A54-45DE-8FB0-8244D8A7996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399985" y="6364396"/>
                  <a:ext cx="191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F7F8D0D-4E9A-4F61-ADFA-F5A1EC324CC3}"/>
                    </a:ext>
                  </a:extLst>
                </p14:cNvPr>
                <p14:cNvContentPartPr/>
                <p14:nvPr/>
              </p14:nvContentPartPr>
              <p14:xfrm>
                <a:off x="4840625" y="6343516"/>
                <a:ext cx="94680" cy="109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F7F8D0D-4E9A-4F61-ADFA-F5A1EC324CC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822625" y="6325516"/>
                  <a:ext cx="130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30D26E2-34F7-4D54-8BB4-FE2DC4D86505}"/>
                    </a:ext>
                  </a:extLst>
                </p14:cNvPr>
                <p14:cNvContentPartPr/>
                <p14:nvPr/>
              </p14:nvContentPartPr>
              <p14:xfrm>
                <a:off x="5115305" y="6029956"/>
                <a:ext cx="954360" cy="699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30D26E2-34F7-4D54-8BB4-FE2DC4D8650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097305" y="6011956"/>
                  <a:ext cx="990000" cy="73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3ECE64AB-BCFD-4435-9F44-74FE86CF7A22}"/>
              </a:ext>
            </a:extLst>
          </p:cNvPr>
          <p:cNvGrpSpPr/>
          <p:nvPr/>
        </p:nvGrpSpPr>
        <p:grpSpPr>
          <a:xfrm>
            <a:off x="5579705" y="6185836"/>
            <a:ext cx="205200" cy="183240"/>
            <a:chOff x="5579705" y="6185836"/>
            <a:chExt cx="20520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0C6D3A0-3B60-4486-9A70-8A6727BEE3B0}"/>
                    </a:ext>
                  </a:extLst>
                </p14:cNvPr>
                <p14:cNvContentPartPr/>
                <p14:nvPr/>
              </p14:nvContentPartPr>
              <p14:xfrm>
                <a:off x="5612465" y="6185836"/>
                <a:ext cx="151920" cy="183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0C6D3A0-3B60-4486-9A70-8A6727BEE3B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594825" y="6168196"/>
                  <a:ext cx="187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F86975A-9B47-4DBF-A40B-6DA8D32AD856}"/>
                    </a:ext>
                  </a:extLst>
                </p14:cNvPr>
                <p14:cNvContentPartPr/>
                <p14:nvPr/>
              </p14:nvContentPartPr>
              <p14:xfrm>
                <a:off x="5579705" y="6257836"/>
                <a:ext cx="205200" cy="40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F86975A-9B47-4DBF-A40B-6DA8D32AD85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562065" y="6239836"/>
                  <a:ext cx="24084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5EF1E96-3020-4847-BD88-6CE92DC5C901}"/>
              </a:ext>
            </a:extLst>
          </p:cNvPr>
          <p:cNvGrpSpPr/>
          <p:nvPr/>
        </p:nvGrpSpPr>
        <p:grpSpPr>
          <a:xfrm>
            <a:off x="5431025" y="6446836"/>
            <a:ext cx="502560" cy="312120"/>
            <a:chOff x="5431025" y="6446836"/>
            <a:chExt cx="5025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AC1050D-EADF-4F82-83D0-C29CBF865260}"/>
                    </a:ext>
                  </a:extLst>
                </p14:cNvPr>
                <p14:cNvContentPartPr/>
                <p14:nvPr/>
              </p14:nvContentPartPr>
              <p14:xfrm>
                <a:off x="5431025" y="6446836"/>
                <a:ext cx="502560" cy="29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AC1050D-EADF-4F82-83D0-C29CBF86526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13025" y="6429196"/>
                  <a:ext cx="538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71881C8-65DD-4CAF-8034-21201EE44ECA}"/>
                    </a:ext>
                  </a:extLst>
                </p14:cNvPr>
                <p14:cNvContentPartPr/>
                <p14:nvPr/>
              </p14:nvContentPartPr>
              <p14:xfrm>
                <a:off x="5461985" y="6591556"/>
                <a:ext cx="177480" cy="167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71881C8-65DD-4CAF-8034-21201EE44EC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44345" y="6573916"/>
                  <a:ext cx="213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ED5D3C5-2732-4104-9FB3-CFD98A55668A}"/>
                    </a:ext>
                  </a:extLst>
                </p14:cNvPr>
                <p14:cNvContentPartPr/>
                <p14:nvPr/>
              </p14:nvContentPartPr>
              <p14:xfrm>
                <a:off x="5469545" y="6663196"/>
                <a:ext cx="119880" cy="16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ED5D3C5-2732-4104-9FB3-CFD98A55668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451545" y="6645556"/>
                  <a:ext cx="155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A06B26B-9D1E-4B63-BA5D-B5E8A9EBD569}"/>
                    </a:ext>
                  </a:extLst>
                </p14:cNvPr>
                <p14:cNvContentPartPr/>
                <p14:nvPr/>
              </p14:nvContentPartPr>
              <p14:xfrm>
                <a:off x="5725505" y="6638716"/>
                <a:ext cx="119880" cy="117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A06B26B-9D1E-4B63-BA5D-B5E8A9EBD56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707505" y="6620716"/>
                  <a:ext cx="155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0FDCF2B-78FC-418C-891B-D68D9821E869}"/>
                    </a:ext>
                  </a:extLst>
                </p14:cNvPr>
                <p14:cNvContentPartPr/>
                <p14:nvPr/>
              </p14:nvContentPartPr>
              <p14:xfrm>
                <a:off x="5795345" y="6513076"/>
                <a:ext cx="16560" cy="192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0FDCF2B-78FC-418C-891B-D68D9821E86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777345" y="6495436"/>
                  <a:ext cx="52200" cy="22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620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C7818C5-A832-403E-822C-ACF49BC4317F}"/>
              </a:ext>
            </a:extLst>
          </p:cNvPr>
          <p:cNvGrpSpPr/>
          <p:nvPr/>
        </p:nvGrpSpPr>
        <p:grpSpPr>
          <a:xfrm>
            <a:off x="1008425" y="184996"/>
            <a:ext cx="2030760" cy="492120"/>
            <a:chOff x="1008425" y="184996"/>
            <a:chExt cx="203076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453C5FE-51ED-45C8-B836-6102238406A2}"/>
                    </a:ext>
                  </a:extLst>
                </p14:cNvPr>
                <p14:cNvContentPartPr/>
                <p14:nvPr/>
              </p14:nvContentPartPr>
              <p14:xfrm>
                <a:off x="1008425" y="342676"/>
                <a:ext cx="125640" cy="334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453C5FE-51ED-45C8-B836-6102238406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0785" y="325036"/>
                  <a:ext cx="1612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9E835B7-684A-4FFA-9617-DBE7519AAE6D}"/>
                    </a:ext>
                  </a:extLst>
                </p14:cNvPr>
                <p14:cNvContentPartPr/>
                <p14:nvPr/>
              </p14:nvContentPartPr>
              <p14:xfrm>
                <a:off x="1206785" y="362476"/>
                <a:ext cx="135720" cy="133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9E835B7-684A-4FFA-9617-DBE7519AAE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9145" y="344836"/>
                  <a:ext cx="171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2B4C66-315D-4B6E-B4C3-9BD661C9A5A8}"/>
                    </a:ext>
                  </a:extLst>
                </p14:cNvPr>
                <p14:cNvContentPartPr/>
                <p14:nvPr/>
              </p14:nvContentPartPr>
              <p14:xfrm>
                <a:off x="1386785" y="437356"/>
                <a:ext cx="107640" cy="93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2B4C66-315D-4B6E-B4C3-9BD661C9A5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8785" y="419356"/>
                  <a:ext cx="143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CA633B5-EDA3-4042-B6E5-E5FA80B15ED0}"/>
                    </a:ext>
                  </a:extLst>
                </p14:cNvPr>
                <p14:cNvContentPartPr/>
                <p14:nvPr/>
              </p14:nvContentPartPr>
              <p14:xfrm>
                <a:off x="1566425" y="430156"/>
                <a:ext cx="129960" cy="93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CA633B5-EDA3-4042-B6E5-E5FA80B15E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48425" y="412156"/>
                  <a:ext cx="165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F4273C7-409E-48F5-80ED-E5C2DBC846CE}"/>
                    </a:ext>
                  </a:extLst>
                </p14:cNvPr>
                <p14:cNvContentPartPr/>
                <p14:nvPr/>
              </p14:nvContentPartPr>
              <p14:xfrm>
                <a:off x="1803305" y="208756"/>
                <a:ext cx="149040" cy="294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F4273C7-409E-48F5-80ED-E5C2DBC846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5665" y="191116"/>
                  <a:ext cx="1846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A3BC44C-B8E9-4735-B8F0-DAF4799A4337}"/>
                    </a:ext>
                  </a:extLst>
                </p14:cNvPr>
                <p14:cNvContentPartPr/>
                <p14:nvPr/>
              </p14:nvContentPartPr>
              <p14:xfrm>
                <a:off x="1717985" y="356356"/>
                <a:ext cx="235800" cy="31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A3BC44C-B8E9-4735-B8F0-DAF4799A43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99985" y="338716"/>
                  <a:ext cx="271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D919742-7A3F-45DD-AB01-DD1E799BCD74}"/>
                    </a:ext>
                  </a:extLst>
                </p14:cNvPr>
                <p14:cNvContentPartPr/>
                <p14:nvPr/>
              </p14:nvContentPartPr>
              <p14:xfrm>
                <a:off x="2020745" y="407476"/>
                <a:ext cx="223560" cy="10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D919742-7A3F-45DD-AB01-DD1E799BCD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2745" y="389836"/>
                  <a:ext cx="259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01E105-8134-4A72-B858-BCF2045864BA}"/>
                    </a:ext>
                  </a:extLst>
                </p14:cNvPr>
                <p14:cNvContentPartPr/>
                <p14:nvPr/>
              </p14:nvContentPartPr>
              <p14:xfrm>
                <a:off x="2257625" y="435196"/>
                <a:ext cx="145080" cy="80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01E105-8134-4A72-B858-BCF2045864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39625" y="417556"/>
                  <a:ext cx="180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B6C264-1BC3-4984-A973-C0286FFFC2DC}"/>
                    </a:ext>
                  </a:extLst>
                </p14:cNvPr>
                <p14:cNvContentPartPr/>
                <p14:nvPr/>
              </p14:nvContentPartPr>
              <p14:xfrm>
                <a:off x="2465705" y="184996"/>
                <a:ext cx="151560" cy="306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B6C264-1BC3-4984-A973-C0286FFFC2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47705" y="166996"/>
                  <a:ext cx="1872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7ADF2DC-EAF4-4DA2-AAEF-29759C7EAA08}"/>
                    </a:ext>
                  </a:extLst>
                </p14:cNvPr>
                <p14:cNvContentPartPr/>
                <p14:nvPr/>
              </p14:nvContentPartPr>
              <p14:xfrm>
                <a:off x="2408465" y="319636"/>
                <a:ext cx="192960" cy="2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7ADF2DC-EAF4-4DA2-AAEF-29759C7EAA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90825" y="301996"/>
                  <a:ext cx="228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8C2DE9-1C7A-458A-8EB7-E2E4E74F9F7A}"/>
                    </a:ext>
                  </a:extLst>
                </p14:cNvPr>
                <p14:cNvContentPartPr/>
                <p14:nvPr/>
              </p14:nvContentPartPr>
              <p14:xfrm>
                <a:off x="2626265" y="270676"/>
                <a:ext cx="44640" cy="207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78C2DE9-1C7A-458A-8EB7-E2E4E74F9F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08265" y="252676"/>
                  <a:ext cx="80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771F14-A457-492E-96CA-2361C5F15565}"/>
                    </a:ext>
                  </a:extLst>
                </p14:cNvPr>
                <p14:cNvContentPartPr/>
                <p14:nvPr/>
              </p14:nvContentPartPr>
              <p14:xfrm>
                <a:off x="2721305" y="402076"/>
                <a:ext cx="135360" cy="77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771F14-A457-492E-96CA-2361C5F1556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03305" y="384076"/>
                  <a:ext cx="171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F02585-CFD2-4AE7-987A-54921DCE9F6E}"/>
                    </a:ext>
                  </a:extLst>
                </p14:cNvPr>
                <p14:cNvContentPartPr/>
                <p14:nvPr/>
              </p14:nvContentPartPr>
              <p14:xfrm>
                <a:off x="2924345" y="386236"/>
                <a:ext cx="114840" cy="10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F02585-CFD2-4AE7-987A-54921DCE9F6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06705" y="368596"/>
                  <a:ext cx="15048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2BE1A8-4E83-4132-934E-E1AE08CB07C0}"/>
              </a:ext>
            </a:extLst>
          </p:cNvPr>
          <p:cNvGrpSpPr/>
          <p:nvPr/>
        </p:nvGrpSpPr>
        <p:grpSpPr>
          <a:xfrm>
            <a:off x="3260945" y="179956"/>
            <a:ext cx="1355040" cy="538560"/>
            <a:chOff x="3260945" y="179956"/>
            <a:chExt cx="135504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E6619D-56C1-4CE3-A897-EE93ABFAB8D3}"/>
                    </a:ext>
                  </a:extLst>
                </p14:cNvPr>
                <p14:cNvContentPartPr/>
                <p14:nvPr/>
              </p14:nvContentPartPr>
              <p14:xfrm>
                <a:off x="3260945" y="376516"/>
                <a:ext cx="175680" cy="135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E6619D-56C1-4CE3-A897-EE93ABFAB8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42945" y="358876"/>
                  <a:ext cx="211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0285F20-1EEA-4129-B2C6-766849677DA6}"/>
                    </a:ext>
                  </a:extLst>
                </p14:cNvPr>
                <p14:cNvContentPartPr/>
                <p14:nvPr/>
              </p14:nvContentPartPr>
              <p14:xfrm>
                <a:off x="3463265" y="361036"/>
                <a:ext cx="149040" cy="357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0285F20-1EEA-4129-B2C6-766849677D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45625" y="343396"/>
                  <a:ext cx="1846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B5AE5D9-B14F-474F-A023-54AA4C23D4C0}"/>
                    </a:ext>
                  </a:extLst>
                </p14:cNvPr>
                <p14:cNvContentPartPr/>
                <p14:nvPr/>
              </p14:nvContentPartPr>
              <p14:xfrm>
                <a:off x="3656225" y="350596"/>
                <a:ext cx="126720" cy="133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B5AE5D9-B14F-474F-A023-54AA4C23D4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38585" y="332956"/>
                  <a:ext cx="162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5A4B78A-9780-432C-8053-8389AEA67D33}"/>
                    </a:ext>
                  </a:extLst>
                </p14:cNvPr>
                <p14:cNvContentPartPr/>
                <p14:nvPr/>
              </p14:nvContentPartPr>
              <p14:xfrm>
                <a:off x="3855665" y="388396"/>
                <a:ext cx="91800" cy="9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5A4B78A-9780-432C-8053-8389AEA67D3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37665" y="370396"/>
                  <a:ext cx="127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A3B661F-5A5A-4767-B845-B56049520100}"/>
                    </a:ext>
                  </a:extLst>
                </p14:cNvPr>
                <p14:cNvContentPartPr/>
                <p14:nvPr/>
              </p14:nvContentPartPr>
              <p14:xfrm>
                <a:off x="4074185" y="179956"/>
                <a:ext cx="86040" cy="308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A3B661F-5A5A-4767-B845-B560495201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56185" y="161956"/>
                  <a:ext cx="1216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FEB2199-D508-4ED2-A727-680A1DC3CDDE}"/>
                    </a:ext>
                  </a:extLst>
                </p14:cNvPr>
                <p14:cNvContentPartPr/>
                <p14:nvPr/>
              </p14:nvContentPartPr>
              <p14:xfrm>
                <a:off x="3998945" y="311356"/>
                <a:ext cx="153360" cy="21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FEB2199-D508-4ED2-A727-680A1DC3CD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80945" y="293716"/>
                  <a:ext cx="189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EA2EA94-401C-4573-92BC-4B4F536D3C19}"/>
                    </a:ext>
                  </a:extLst>
                </p14:cNvPr>
                <p14:cNvContentPartPr/>
                <p14:nvPr/>
              </p14:nvContentPartPr>
              <p14:xfrm>
                <a:off x="4235825" y="259516"/>
                <a:ext cx="25560" cy="20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EA2EA94-401C-4573-92BC-4B4F536D3C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17825" y="241876"/>
                  <a:ext cx="61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2811A19-9676-4CBF-8D5E-41535B8F3D9E}"/>
                    </a:ext>
                  </a:extLst>
                </p14:cNvPr>
                <p14:cNvContentPartPr/>
                <p14:nvPr/>
              </p14:nvContentPartPr>
              <p14:xfrm>
                <a:off x="4346345" y="364996"/>
                <a:ext cx="96120" cy="99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2811A19-9676-4CBF-8D5E-41535B8F3D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28345" y="347356"/>
                  <a:ext cx="131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3494DDB-BAF5-4A7A-80F3-179F25509D7F}"/>
                    </a:ext>
                  </a:extLst>
                </p14:cNvPr>
                <p14:cNvContentPartPr/>
                <p14:nvPr/>
              </p14:nvContentPartPr>
              <p14:xfrm>
                <a:off x="4549745" y="343756"/>
                <a:ext cx="66240" cy="139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3494DDB-BAF5-4A7A-80F3-179F25509D7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31745" y="325756"/>
                  <a:ext cx="1018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0EAE79-C505-4180-8F02-4FBD28BFB6A1}"/>
              </a:ext>
            </a:extLst>
          </p:cNvPr>
          <p:cNvGrpSpPr/>
          <p:nvPr/>
        </p:nvGrpSpPr>
        <p:grpSpPr>
          <a:xfrm>
            <a:off x="1476785" y="938836"/>
            <a:ext cx="649080" cy="734040"/>
            <a:chOff x="1476785" y="938836"/>
            <a:chExt cx="649080" cy="73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69C4C0B-F14E-47D1-A009-7BB403C9770A}"/>
                    </a:ext>
                  </a:extLst>
                </p14:cNvPr>
                <p14:cNvContentPartPr/>
                <p14:nvPr/>
              </p14:nvContentPartPr>
              <p14:xfrm>
                <a:off x="1476785" y="974116"/>
                <a:ext cx="106200" cy="233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69C4C0B-F14E-47D1-A009-7BB403C977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58785" y="956116"/>
                  <a:ext cx="141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28A536-527B-48FA-AC3A-48E3E4A34B1D}"/>
                    </a:ext>
                  </a:extLst>
                </p14:cNvPr>
                <p14:cNvContentPartPr/>
                <p14:nvPr/>
              </p14:nvContentPartPr>
              <p14:xfrm>
                <a:off x="1630505" y="938836"/>
                <a:ext cx="105840" cy="98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28A536-527B-48FA-AC3A-48E3E4A34B1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12505" y="921196"/>
                  <a:ext cx="141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B6B85C4-4913-48FF-903D-88F9359BF6E1}"/>
                    </a:ext>
                  </a:extLst>
                </p14:cNvPr>
                <p14:cNvContentPartPr/>
                <p14:nvPr/>
              </p14:nvContentPartPr>
              <p14:xfrm>
                <a:off x="1835345" y="982756"/>
                <a:ext cx="180000" cy="18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B6B85C4-4913-48FF-903D-88F9359BF6E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17705" y="964756"/>
                  <a:ext cx="215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C1E5C6F-92B5-436F-BEFC-251E060654DC}"/>
                    </a:ext>
                  </a:extLst>
                </p14:cNvPr>
                <p14:cNvContentPartPr/>
                <p14:nvPr/>
              </p14:nvContentPartPr>
              <p14:xfrm>
                <a:off x="1477505" y="1285156"/>
                <a:ext cx="622440" cy="5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C1E5C6F-92B5-436F-BEFC-251E060654D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59505" y="1267516"/>
                  <a:ext cx="658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F169170-AEA2-4922-A47D-D871405054D5}"/>
                    </a:ext>
                  </a:extLst>
                </p14:cNvPr>
                <p14:cNvContentPartPr/>
                <p14:nvPr/>
              </p14:nvContentPartPr>
              <p14:xfrm>
                <a:off x="1507025" y="1403956"/>
                <a:ext cx="140760" cy="268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F169170-AEA2-4922-A47D-D871405054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89025" y="1386316"/>
                  <a:ext cx="1764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F252CBA-4CCA-46B7-957D-280D4F68BC1F}"/>
                    </a:ext>
                  </a:extLst>
                </p14:cNvPr>
                <p14:cNvContentPartPr/>
                <p14:nvPr/>
              </p14:nvContentPartPr>
              <p14:xfrm>
                <a:off x="1782425" y="1491796"/>
                <a:ext cx="125640" cy="157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F252CBA-4CCA-46B7-957D-280D4F68BC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64425" y="1473796"/>
                  <a:ext cx="161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A4CA4FB-5AF7-4EEC-A15E-AAFAAE912FBE}"/>
                    </a:ext>
                  </a:extLst>
                </p14:cNvPr>
                <p14:cNvContentPartPr/>
                <p14:nvPr/>
              </p14:nvContentPartPr>
              <p14:xfrm>
                <a:off x="1798625" y="1454356"/>
                <a:ext cx="178920" cy="201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A4CA4FB-5AF7-4EEC-A15E-AAFAAE912F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80985" y="1436356"/>
                  <a:ext cx="214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2419CAD-529D-4714-930A-048EB093DB3E}"/>
                    </a:ext>
                  </a:extLst>
                </p14:cNvPr>
                <p14:cNvContentPartPr/>
                <p14:nvPr/>
              </p14:nvContentPartPr>
              <p14:xfrm>
                <a:off x="2025065" y="1396756"/>
                <a:ext cx="100800" cy="92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2419CAD-529D-4714-930A-048EB093DB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07425" y="1378756"/>
                  <a:ext cx="13644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B8BE5BF-67DB-49B0-BD8A-34D96491C644}"/>
              </a:ext>
            </a:extLst>
          </p:cNvPr>
          <p:cNvGrpSpPr/>
          <p:nvPr/>
        </p:nvGrpSpPr>
        <p:grpSpPr>
          <a:xfrm>
            <a:off x="2430785" y="897436"/>
            <a:ext cx="922680" cy="944280"/>
            <a:chOff x="2430785" y="897436"/>
            <a:chExt cx="922680" cy="94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0CB7ABE-F93D-468E-A6DF-9D3DA2E1B086}"/>
                    </a:ext>
                  </a:extLst>
                </p14:cNvPr>
                <p14:cNvContentPartPr/>
                <p14:nvPr/>
              </p14:nvContentPartPr>
              <p14:xfrm>
                <a:off x="2471825" y="1168156"/>
                <a:ext cx="9360" cy="211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0CB7ABE-F93D-468E-A6DF-9D3DA2E1B0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54185" y="1150516"/>
                  <a:ext cx="45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624817E-C012-4B64-A2C5-E49DE24C99CE}"/>
                    </a:ext>
                  </a:extLst>
                </p14:cNvPr>
                <p14:cNvContentPartPr/>
                <p14:nvPr/>
              </p14:nvContentPartPr>
              <p14:xfrm>
                <a:off x="2430785" y="1259236"/>
                <a:ext cx="192960" cy="30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624817E-C012-4B64-A2C5-E49DE24C99C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13145" y="1241596"/>
                  <a:ext cx="228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B2222F3-277E-4612-8A59-3D5C6C0DA4CD}"/>
                    </a:ext>
                  </a:extLst>
                </p14:cNvPr>
                <p14:cNvContentPartPr/>
                <p14:nvPr/>
              </p14:nvContentPartPr>
              <p14:xfrm>
                <a:off x="2799785" y="917956"/>
                <a:ext cx="125280" cy="249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B2222F3-277E-4612-8A59-3D5C6C0DA4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81785" y="900316"/>
                  <a:ext cx="160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B2CEE80-376A-4A9F-8CB5-06335AD329AA}"/>
                    </a:ext>
                  </a:extLst>
                </p14:cNvPr>
                <p14:cNvContentPartPr/>
                <p14:nvPr/>
              </p14:nvContentPartPr>
              <p14:xfrm>
                <a:off x="2978705" y="897436"/>
                <a:ext cx="99720" cy="77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B2CEE80-376A-4A9F-8CB5-06335AD329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61065" y="879436"/>
                  <a:ext cx="135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1FBC95-E79B-40D9-93A9-2C7E403387DC}"/>
                    </a:ext>
                  </a:extLst>
                </p14:cNvPr>
                <p14:cNvContentPartPr/>
                <p14:nvPr/>
              </p14:nvContentPartPr>
              <p14:xfrm>
                <a:off x="3137105" y="960436"/>
                <a:ext cx="191520" cy="189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1FBC95-E79B-40D9-93A9-2C7E403387D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19105" y="942436"/>
                  <a:ext cx="227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2736714-30BA-4384-A4EE-9740270BEAFB}"/>
                    </a:ext>
                  </a:extLst>
                </p14:cNvPr>
                <p14:cNvContentPartPr/>
                <p14:nvPr/>
              </p14:nvContentPartPr>
              <p14:xfrm>
                <a:off x="2719505" y="1293076"/>
                <a:ext cx="545760" cy="61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2736714-30BA-4384-A4EE-9740270BEAF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01865" y="1275076"/>
                  <a:ext cx="581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E8466B6-5DCC-4FE4-83C3-426D5EF4645F}"/>
                    </a:ext>
                  </a:extLst>
                </p14:cNvPr>
                <p14:cNvContentPartPr/>
                <p14:nvPr/>
              </p14:nvContentPartPr>
              <p14:xfrm>
                <a:off x="2799065" y="1422676"/>
                <a:ext cx="101520" cy="240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E8466B6-5DCC-4FE4-83C3-426D5EF464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81425" y="1404676"/>
                  <a:ext cx="137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33424F-DF9E-4855-8073-F80BDEBE760B}"/>
                    </a:ext>
                  </a:extLst>
                </p14:cNvPr>
                <p14:cNvContentPartPr/>
                <p14:nvPr/>
              </p14:nvContentPartPr>
              <p14:xfrm>
                <a:off x="3019385" y="1454716"/>
                <a:ext cx="136440" cy="387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33424F-DF9E-4855-8073-F80BDEBE76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01385" y="1436716"/>
                  <a:ext cx="1720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FD10AE2-B735-45C1-9A01-5B00E284EB96}"/>
                    </a:ext>
                  </a:extLst>
                </p14:cNvPr>
                <p14:cNvContentPartPr/>
                <p14:nvPr/>
              </p14:nvContentPartPr>
              <p14:xfrm>
                <a:off x="3238985" y="1416196"/>
                <a:ext cx="114480" cy="96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FD10AE2-B735-45C1-9A01-5B00E284EB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20985" y="1398196"/>
                  <a:ext cx="15012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4AF4AB6-74C9-47D5-870D-180F316BF435}"/>
                  </a:ext>
                </a:extLst>
              </p14:cNvPr>
              <p14:cNvContentPartPr/>
              <p14:nvPr/>
            </p14:nvContentPartPr>
            <p14:xfrm>
              <a:off x="3613745" y="1243396"/>
              <a:ext cx="146880" cy="144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4AF4AB6-74C9-47D5-870D-180F316BF43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595745" y="1225756"/>
                <a:ext cx="18252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12A45B46-4098-46D6-93B7-33DAA5A8BC52}"/>
              </a:ext>
            </a:extLst>
          </p:cNvPr>
          <p:cNvGrpSpPr/>
          <p:nvPr/>
        </p:nvGrpSpPr>
        <p:grpSpPr>
          <a:xfrm>
            <a:off x="4047905" y="892756"/>
            <a:ext cx="385560" cy="658080"/>
            <a:chOff x="4047905" y="892756"/>
            <a:chExt cx="385560" cy="65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FD0D7AC-D0AB-40B2-AB5D-BEE3840F8D40}"/>
                    </a:ext>
                  </a:extLst>
                </p14:cNvPr>
                <p14:cNvContentPartPr/>
                <p14:nvPr/>
              </p14:nvContentPartPr>
              <p14:xfrm>
                <a:off x="4188665" y="892756"/>
                <a:ext cx="30240" cy="170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FD0D7AC-D0AB-40B2-AB5D-BEE3840F8D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70665" y="875116"/>
                  <a:ext cx="65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7567DC2-11C2-4D20-A98A-0853DCF45083}"/>
                    </a:ext>
                  </a:extLst>
                </p14:cNvPr>
                <p14:cNvContentPartPr/>
                <p14:nvPr/>
              </p14:nvContentPartPr>
              <p14:xfrm>
                <a:off x="4047905" y="1138636"/>
                <a:ext cx="383760" cy="19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7567DC2-11C2-4D20-A98A-0853DCF450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30265" y="1120996"/>
                  <a:ext cx="419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B7B50B-92FF-4E86-901C-A811DE259D25}"/>
                    </a:ext>
                  </a:extLst>
                </p14:cNvPr>
                <p14:cNvContentPartPr/>
                <p14:nvPr/>
              </p14:nvContentPartPr>
              <p14:xfrm>
                <a:off x="4136825" y="1408996"/>
                <a:ext cx="146880" cy="141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B7B50B-92FF-4E86-901C-A811DE259D2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18825" y="1390996"/>
                  <a:ext cx="182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919C14A-3494-4734-B4D6-7C9F5201DA13}"/>
                    </a:ext>
                  </a:extLst>
                </p14:cNvPr>
                <p14:cNvContentPartPr/>
                <p14:nvPr/>
              </p14:nvContentPartPr>
              <p14:xfrm>
                <a:off x="4131425" y="1366156"/>
                <a:ext cx="163080" cy="8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919C14A-3494-4734-B4D6-7C9F5201DA1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13425" y="1348516"/>
                  <a:ext cx="198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03A7B83-45A1-4E04-9E16-54D002609A1E}"/>
                    </a:ext>
                  </a:extLst>
                </p14:cNvPr>
                <p14:cNvContentPartPr/>
                <p14:nvPr/>
              </p14:nvContentPartPr>
              <p14:xfrm>
                <a:off x="4369745" y="1250596"/>
                <a:ext cx="63720" cy="123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03A7B83-45A1-4E04-9E16-54D002609A1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51745" y="1232596"/>
                  <a:ext cx="993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48BE425-0C44-4C43-B9A3-1F584688A71B}"/>
              </a:ext>
            </a:extLst>
          </p:cNvPr>
          <p:cNvGrpSpPr/>
          <p:nvPr/>
        </p:nvGrpSpPr>
        <p:grpSpPr>
          <a:xfrm>
            <a:off x="4763585" y="849556"/>
            <a:ext cx="568440" cy="841320"/>
            <a:chOff x="4763585" y="849556"/>
            <a:chExt cx="568440" cy="84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0B2476-4D1E-4926-AB53-DACA68B2E1F2}"/>
                    </a:ext>
                  </a:extLst>
                </p14:cNvPr>
                <p14:cNvContentPartPr/>
                <p14:nvPr/>
              </p14:nvContentPartPr>
              <p14:xfrm>
                <a:off x="4763585" y="937036"/>
                <a:ext cx="112680" cy="257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0B2476-4D1E-4926-AB53-DACA68B2E1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45585" y="919396"/>
                  <a:ext cx="148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CA0435E-0DEC-4122-846F-23B8D6FF33E9}"/>
                    </a:ext>
                  </a:extLst>
                </p14:cNvPr>
                <p14:cNvContentPartPr/>
                <p14:nvPr/>
              </p14:nvContentPartPr>
              <p14:xfrm>
                <a:off x="4948985" y="849556"/>
                <a:ext cx="92520" cy="119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CA0435E-0DEC-4122-846F-23B8D6FF33E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31345" y="831916"/>
                  <a:ext cx="128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F995537-A61D-4D6B-8D14-B6A7A011015E}"/>
                    </a:ext>
                  </a:extLst>
                </p14:cNvPr>
                <p14:cNvContentPartPr/>
                <p14:nvPr/>
              </p14:nvContentPartPr>
              <p14:xfrm>
                <a:off x="5097305" y="934156"/>
                <a:ext cx="212040" cy="221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F995537-A61D-4D6B-8D14-B6A7A01101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79665" y="916516"/>
                  <a:ext cx="247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AD1BEE1-F09F-4E45-8ACD-16E192E085BF}"/>
                    </a:ext>
                  </a:extLst>
                </p14:cNvPr>
                <p14:cNvContentPartPr/>
                <p14:nvPr/>
              </p14:nvContentPartPr>
              <p14:xfrm>
                <a:off x="4763585" y="1280116"/>
                <a:ext cx="450000" cy="37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AD1BEE1-F09F-4E45-8ACD-16E192E085B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45585" y="1262476"/>
                  <a:ext cx="485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78FFAB0-7F2B-46DE-9825-3B2FAE8C1BAA}"/>
                    </a:ext>
                  </a:extLst>
                </p14:cNvPr>
                <p14:cNvContentPartPr/>
                <p14:nvPr/>
              </p14:nvContentPartPr>
              <p14:xfrm>
                <a:off x="4792385" y="1391716"/>
                <a:ext cx="90720" cy="299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78FFAB0-7F2B-46DE-9825-3B2FAE8C1BA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74385" y="1373716"/>
                  <a:ext cx="1263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553AC69-7D54-4876-80EA-D3DC84BC51E6}"/>
                    </a:ext>
                  </a:extLst>
                </p14:cNvPr>
                <p14:cNvContentPartPr/>
                <p14:nvPr/>
              </p14:nvContentPartPr>
              <p14:xfrm>
                <a:off x="5064905" y="1417276"/>
                <a:ext cx="90360" cy="25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553AC69-7D54-4876-80EA-D3DC84BC51E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47265" y="1399636"/>
                  <a:ext cx="126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F44720-047A-481C-8936-E7863F27AE5A}"/>
                    </a:ext>
                  </a:extLst>
                </p14:cNvPr>
                <p14:cNvContentPartPr/>
                <p14:nvPr/>
              </p14:nvContentPartPr>
              <p14:xfrm>
                <a:off x="4998665" y="1520236"/>
                <a:ext cx="184680" cy="55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F44720-047A-481C-8936-E7863F27AE5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80665" y="1502236"/>
                  <a:ext cx="220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C9A1F28-6C4F-45D5-8A41-65F285477549}"/>
                    </a:ext>
                  </a:extLst>
                </p14:cNvPr>
                <p14:cNvContentPartPr/>
                <p14:nvPr/>
              </p14:nvContentPartPr>
              <p14:xfrm>
                <a:off x="5285225" y="1380916"/>
                <a:ext cx="46800" cy="117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C9A1F28-6C4F-45D5-8A41-65F28547754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67225" y="1362916"/>
                  <a:ext cx="824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B525A6F-ABF4-4B76-B18F-DA713B20D224}"/>
              </a:ext>
            </a:extLst>
          </p:cNvPr>
          <p:cNvGrpSpPr/>
          <p:nvPr/>
        </p:nvGrpSpPr>
        <p:grpSpPr>
          <a:xfrm>
            <a:off x="5820185" y="1160596"/>
            <a:ext cx="223920" cy="105840"/>
            <a:chOff x="5820185" y="1160596"/>
            <a:chExt cx="22392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8525181-C619-4374-BE18-DD499163D4EA}"/>
                    </a:ext>
                  </a:extLst>
                </p14:cNvPr>
                <p14:cNvContentPartPr/>
                <p14:nvPr/>
              </p14:nvContentPartPr>
              <p14:xfrm>
                <a:off x="5821985" y="1160596"/>
                <a:ext cx="222120" cy="1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8525181-C619-4374-BE18-DD499163D4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04345" y="1142956"/>
                  <a:ext cx="257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03E6FE7-07AF-4CAA-BFAF-5CA12A113A91}"/>
                    </a:ext>
                  </a:extLst>
                </p14:cNvPr>
                <p14:cNvContentPartPr/>
                <p14:nvPr/>
              </p14:nvContentPartPr>
              <p14:xfrm>
                <a:off x="5820185" y="1255996"/>
                <a:ext cx="210600" cy="10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03E6FE7-07AF-4CAA-BFAF-5CA12A113A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02545" y="1238356"/>
                  <a:ext cx="2462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E57A1C3-A4F0-4B7E-85D5-5D3A5A262CC1}"/>
              </a:ext>
            </a:extLst>
          </p:cNvPr>
          <p:cNvGrpSpPr/>
          <p:nvPr/>
        </p:nvGrpSpPr>
        <p:grpSpPr>
          <a:xfrm>
            <a:off x="6435425" y="875836"/>
            <a:ext cx="379440" cy="860400"/>
            <a:chOff x="6435425" y="875836"/>
            <a:chExt cx="379440" cy="86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2074F94-A0BE-452E-93DE-0B6C5D8CFFDB}"/>
                    </a:ext>
                  </a:extLst>
                </p14:cNvPr>
                <p14:cNvContentPartPr/>
                <p14:nvPr/>
              </p14:nvContentPartPr>
              <p14:xfrm>
                <a:off x="6617225" y="875836"/>
                <a:ext cx="33120" cy="222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2074F94-A0BE-452E-93DE-0B6C5D8CFF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99585" y="858196"/>
                  <a:ext cx="68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507D18E-1E82-4C59-AF2F-8B2842629662}"/>
                    </a:ext>
                  </a:extLst>
                </p14:cNvPr>
                <p14:cNvContentPartPr/>
                <p14:nvPr/>
              </p14:nvContentPartPr>
              <p14:xfrm>
                <a:off x="6445505" y="1151236"/>
                <a:ext cx="295200" cy="15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507D18E-1E82-4C59-AF2F-8B284262966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27865" y="1133236"/>
                  <a:ext cx="330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6E87A81-E457-49C4-8CE6-4CC3354D62AC}"/>
                    </a:ext>
                  </a:extLst>
                </p14:cNvPr>
                <p14:cNvContentPartPr/>
                <p14:nvPr/>
              </p14:nvContentPartPr>
              <p14:xfrm>
                <a:off x="6504185" y="1392436"/>
                <a:ext cx="54720" cy="149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6E87A81-E457-49C4-8CE6-4CC3354D62A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86185" y="1374436"/>
                  <a:ext cx="90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9C266BE-9188-47E8-8A5F-6EE103D22669}"/>
                    </a:ext>
                  </a:extLst>
                </p14:cNvPr>
                <p14:cNvContentPartPr/>
                <p14:nvPr/>
              </p14:nvContentPartPr>
              <p14:xfrm>
                <a:off x="6435425" y="1223236"/>
                <a:ext cx="194040" cy="301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9C266BE-9188-47E8-8A5F-6EE103D2266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17425" y="1205596"/>
                  <a:ext cx="229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F21A6AB-4DD0-4A29-9233-CE9A8461E841}"/>
                    </a:ext>
                  </a:extLst>
                </p14:cNvPr>
                <p14:cNvContentPartPr/>
                <p14:nvPr/>
              </p14:nvContentPartPr>
              <p14:xfrm>
                <a:off x="6686705" y="1592956"/>
                <a:ext cx="82080" cy="143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F21A6AB-4DD0-4A29-9233-CE9A8461E8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69065" y="1575316"/>
                  <a:ext cx="117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E11E13C-65B9-463E-AAC9-E998532754BD}"/>
                    </a:ext>
                  </a:extLst>
                </p14:cNvPr>
                <p14:cNvContentPartPr/>
                <p14:nvPr/>
              </p14:nvContentPartPr>
              <p14:xfrm>
                <a:off x="6688145" y="1611316"/>
                <a:ext cx="100080" cy="7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E11E13C-65B9-463E-AAC9-E998532754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70145" y="1593316"/>
                  <a:ext cx="135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34F6BFF-0A0D-4933-92C3-D1D2E3A7FD8B}"/>
                    </a:ext>
                  </a:extLst>
                </p14:cNvPr>
                <p14:cNvContentPartPr/>
                <p14:nvPr/>
              </p14:nvContentPartPr>
              <p14:xfrm>
                <a:off x="6725945" y="1249876"/>
                <a:ext cx="88920" cy="135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34F6BFF-0A0D-4933-92C3-D1D2E3A7FD8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08305" y="1232236"/>
                  <a:ext cx="12456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CF87574-D29A-48CD-AF5F-F2DBC979B1C1}"/>
              </a:ext>
            </a:extLst>
          </p:cNvPr>
          <p:cNvGrpSpPr/>
          <p:nvPr/>
        </p:nvGrpSpPr>
        <p:grpSpPr>
          <a:xfrm>
            <a:off x="7020785" y="1004716"/>
            <a:ext cx="385560" cy="230400"/>
            <a:chOff x="7020785" y="1004716"/>
            <a:chExt cx="38556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C4A9223-12B7-4919-A2DD-38CAEC10B360}"/>
                    </a:ext>
                  </a:extLst>
                </p14:cNvPr>
                <p14:cNvContentPartPr/>
                <p14:nvPr/>
              </p14:nvContentPartPr>
              <p14:xfrm>
                <a:off x="7020785" y="1065556"/>
                <a:ext cx="118440" cy="169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C4A9223-12B7-4919-A2DD-38CAEC10B36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02785" y="1047556"/>
                  <a:ext cx="154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9E7585-1C3B-4DE5-B253-8C9ADBEFB9F4}"/>
                    </a:ext>
                  </a:extLst>
                </p14:cNvPr>
                <p14:cNvContentPartPr/>
                <p14:nvPr/>
              </p14:nvContentPartPr>
              <p14:xfrm>
                <a:off x="7210865" y="1004716"/>
                <a:ext cx="27360" cy="201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9E7585-1C3B-4DE5-B253-8C9ADBEFB9F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93225" y="987076"/>
                  <a:ext cx="63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08A982D-7B3A-48DE-9932-B26F7BA5C280}"/>
                    </a:ext>
                  </a:extLst>
                </p14:cNvPr>
                <p14:cNvContentPartPr/>
                <p14:nvPr/>
              </p14:nvContentPartPr>
              <p14:xfrm>
                <a:off x="7286825" y="1152316"/>
                <a:ext cx="119520" cy="81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08A982D-7B3A-48DE-9932-B26F7BA5C28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69185" y="1134676"/>
                  <a:ext cx="15516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73E2509-D085-47E5-87C3-EEA1957AB19D}"/>
                  </a:ext>
                </a:extLst>
              </p14:cNvPr>
              <p14:cNvContentPartPr/>
              <p14:nvPr/>
            </p14:nvContentPartPr>
            <p14:xfrm>
              <a:off x="7602185" y="1019836"/>
              <a:ext cx="190440" cy="2030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73E2509-D085-47E5-87C3-EEA1957AB19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84545" y="1001836"/>
                <a:ext cx="2260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240062F-2918-4C7A-96CD-C2BA2F78A3B0}"/>
                  </a:ext>
                </a:extLst>
              </p14:cNvPr>
              <p14:cNvContentPartPr/>
              <p14:nvPr/>
            </p14:nvContentPartPr>
            <p14:xfrm>
              <a:off x="1484705" y="2295676"/>
              <a:ext cx="965160" cy="377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240062F-2918-4C7A-96CD-C2BA2F78A3B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466705" y="2277676"/>
                <a:ext cx="1000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E32AD58-8794-4469-A0EB-5509209AF48E}"/>
                  </a:ext>
                </a:extLst>
              </p14:cNvPr>
              <p14:cNvContentPartPr/>
              <p14:nvPr/>
            </p14:nvContentPartPr>
            <p14:xfrm>
              <a:off x="2717345" y="2350036"/>
              <a:ext cx="359640" cy="246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E32AD58-8794-4469-A0EB-5509209AF48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99705" y="2332036"/>
                <a:ext cx="39528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AE42BBA4-6967-46E4-9E7F-3A1DEE54DF71}"/>
              </a:ext>
            </a:extLst>
          </p:cNvPr>
          <p:cNvGrpSpPr/>
          <p:nvPr/>
        </p:nvGrpSpPr>
        <p:grpSpPr>
          <a:xfrm>
            <a:off x="3286145" y="2398996"/>
            <a:ext cx="68760" cy="135000"/>
            <a:chOff x="3286145" y="2398996"/>
            <a:chExt cx="6876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7D9C376-5AFE-46E3-B511-58E2A1313701}"/>
                    </a:ext>
                  </a:extLst>
                </p14:cNvPr>
                <p14:cNvContentPartPr/>
                <p14:nvPr/>
              </p14:nvContentPartPr>
              <p14:xfrm>
                <a:off x="3286145" y="2398996"/>
                <a:ext cx="16200" cy="15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7D9C376-5AFE-46E3-B511-58E2A13137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68505" y="2381356"/>
                  <a:ext cx="51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2308B8-EB01-4942-8F20-2DFFABBE356E}"/>
                    </a:ext>
                  </a:extLst>
                </p14:cNvPr>
                <p14:cNvContentPartPr/>
                <p14:nvPr/>
              </p14:nvContentPartPr>
              <p14:xfrm>
                <a:off x="3321425" y="2509876"/>
                <a:ext cx="33480" cy="24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2308B8-EB01-4942-8F20-2DFFABBE356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03425" y="2492236"/>
                  <a:ext cx="691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4643527-94DE-440C-B2B8-923D5E06D9E6}"/>
              </a:ext>
            </a:extLst>
          </p:cNvPr>
          <p:cNvGrpSpPr/>
          <p:nvPr/>
        </p:nvGrpSpPr>
        <p:grpSpPr>
          <a:xfrm>
            <a:off x="3844865" y="2316196"/>
            <a:ext cx="473040" cy="255240"/>
            <a:chOff x="3844865" y="2316196"/>
            <a:chExt cx="47304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D537F2-7986-4E76-AA14-C817F3CEEC83}"/>
                    </a:ext>
                  </a:extLst>
                </p14:cNvPr>
                <p14:cNvContentPartPr/>
                <p14:nvPr/>
              </p14:nvContentPartPr>
              <p14:xfrm>
                <a:off x="3844865" y="2353636"/>
                <a:ext cx="119160" cy="217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D537F2-7986-4E76-AA14-C817F3CEEC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27225" y="2335636"/>
                  <a:ext cx="154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542EF0B-78B1-49CF-9179-BD3D14D25183}"/>
                    </a:ext>
                  </a:extLst>
                </p14:cNvPr>
                <p14:cNvContentPartPr/>
                <p14:nvPr/>
              </p14:nvContentPartPr>
              <p14:xfrm>
                <a:off x="4085705" y="2316196"/>
                <a:ext cx="17280" cy="185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542EF0B-78B1-49CF-9179-BD3D14D251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68065" y="2298196"/>
                  <a:ext cx="52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45DD4A1-C9D8-461C-BF26-9B2CF6D2A16A}"/>
                    </a:ext>
                  </a:extLst>
                </p14:cNvPr>
                <p14:cNvContentPartPr/>
                <p14:nvPr/>
              </p14:nvContentPartPr>
              <p14:xfrm>
                <a:off x="4172105" y="2425276"/>
                <a:ext cx="145800" cy="136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45DD4A1-C9D8-461C-BF26-9B2CF6D2A16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54105" y="2407276"/>
                  <a:ext cx="18144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A85BDA9-5F08-420F-ABAB-AD893464E23A}"/>
                  </a:ext>
                </a:extLst>
              </p14:cNvPr>
              <p14:cNvContentPartPr/>
              <p14:nvPr/>
            </p14:nvContentPartPr>
            <p14:xfrm>
              <a:off x="4486385" y="2348596"/>
              <a:ext cx="217800" cy="318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A85BDA9-5F08-420F-ABAB-AD893464E23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468385" y="2330956"/>
                <a:ext cx="253440" cy="35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7D247893-763E-4712-A35D-1849AE865931}"/>
              </a:ext>
            </a:extLst>
          </p:cNvPr>
          <p:cNvGrpSpPr/>
          <p:nvPr/>
        </p:nvGrpSpPr>
        <p:grpSpPr>
          <a:xfrm>
            <a:off x="4965905" y="2339956"/>
            <a:ext cx="615240" cy="212040"/>
            <a:chOff x="4965905" y="2339956"/>
            <a:chExt cx="61524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E23894-0059-4E7B-AA31-3375C3D01F24}"/>
                    </a:ext>
                  </a:extLst>
                </p14:cNvPr>
                <p14:cNvContentPartPr/>
                <p14:nvPr/>
              </p14:nvContentPartPr>
              <p14:xfrm>
                <a:off x="4965905" y="2355436"/>
                <a:ext cx="163800" cy="48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E23894-0059-4E7B-AA31-3375C3D01F2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47905" y="2337796"/>
                  <a:ext cx="199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D92DD3E-5574-4A11-A957-0F215918CDB7}"/>
                    </a:ext>
                  </a:extLst>
                </p14:cNvPr>
                <p14:cNvContentPartPr/>
                <p14:nvPr/>
              </p14:nvContentPartPr>
              <p14:xfrm>
                <a:off x="4977065" y="2470276"/>
                <a:ext cx="162360" cy="61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D92DD3E-5574-4A11-A957-0F215918CDB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59425" y="2452636"/>
                  <a:ext cx="198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856265E-966D-4A45-8BD8-38CA6D895599}"/>
                    </a:ext>
                  </a:extLst>
                </p14:cNvPr>
                <p14:cNvContentPartPr/>
                <p14:nvPr/>
              </p14:nvContentPartPr>
              <p14:xfrm>
                <a:off x="5302865" y="2339956"/>
                <a:ext cx="278280" cy="212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856265E-966D-4A45-8BD8-38CA6D8955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85225" y="2322316"/>
                  <a:ext cx="31392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61BB3A5-8AE9-4A3F-992C-180E67D3EE71}"/>
              </a:ext>
            </a:extLst>
          </p:cNvPr>
          <p:cNvGrpSpPr/>
          <p:nvPr/>
        </p:nvGrpSpPr>
        <p:grpSpPr>
          <a:xfrm>
            <a:off x="1591985" y="2902276"/>
            <a:ext cx="2092680" cy="405720"/>
            <a:chOff x="1591985" y="2902276"/>
            <a:chExt cx="209268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FB3CF59-38DD-44EE-9E21-E7F6227884C5}"/>
                    </a:ext>
                  </a:extLst>
                </p14:cNvPr>
                <p14:cNvContentPartPr/>
                <p14:nvPr/>
              </p14:nvContentPartPr>
              <p14:xfrm>
                <a:off x="1591985" y="3099916"/>
                <a:ext cx="137880" cy="195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FB3CF59-38DD-44EE-9E21-E7F6227884C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74345" y="3082276"/>
                  <a:ext cx="173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26AF4F3-0A7C-4155-BDCC-D958130E5A35}"/>
                    </a:ext>
                  </a:extLst>
                </p14:cNvPr>
                <p14:cNvContentPartPr/>
                <p14:nvPr/>
              </p14:nvContentPartPr>
              <p14:xfrm>
                <a:off x="1833905" y="2914156"/>
                <a:ext cx="138960" cy="392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26AF4F3-0A7C-4155-BDCC-D958130E5A3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16265" y="2896516"/>
                  <a:ext cx="1746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70A74B4-61A9-4C48-BFF6-E1CF16B1F34A}"/>
                    </a:ext>
                  </a:extLst>
                </p14:cNvPr>
                <p14:cNvContentPartPr/>
                <p14:nvPr/>
              </p14:nvContentPartPr>
              <p14:xfrm>
                <a:off x="1765145" y="3100276"/>
                <a:ext cx="208080" cy="23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70A74B4-61A9-4C48-BFF6-E1CF16B1F34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47145" y="3082276"/>
                  <a:ext cx="243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90D11D6-9F67-471A-8EF4-635AD62E6AE4}"/>
                    </a:ext>
                  </a:extLst>
                </p14:cNvPr>
                <p14:cNvContentPartPr/>
                <p14:nvPr/>
              </p14:nvContentPartPr>
              <p14:xfrm>
                <a:off x="2032625" y="2902276"/>
                <a:ext cx="405000" cy="405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90D11D6-9F67-471A-8EF4-635AD62E6AE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14625" y="2884636"/>
                  <a:ext cx="4406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50AF15F-34BC-44C0-BBAE-841A70663908}"/>
                    </a:ext>
                  </a:extLst>
                </p14:cNvPr>
                <p14:cNvContentPartPr/>
                <p14:nvPr/>
              </p14:nvContentPartPr>
              <p14:xfrm>
                <a:off x="2413145" y="3079396"/>
                <a:ext cx="181800" cy="191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50AF15F-34BC-44C0-BBAE-841A7066390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95505" y="3061756"/>
                  <a:ext cx="217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35E7714-D287-4962-8C73-2C98F6FB2B3F}"/>
                    </a:ext>
                  </a:extLst>
                </p14:cNvPr>
                <p14:cNvContentPartPr/>
                <p14:nvPr/>
              </p14:nvContentPartPr>
              <p14:xfrm>
                <a:off x="2178065" y="3010636"/>
                <a:ext cx="181800" cy="11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35E7714-D287-4962-8C73-2C98F6FB2B3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60065" y="2992636"/>
                  <a:ext cx="217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9D1CF23-7177-4E16-BEDB-157D27D65A32}"/>
                    </a:ext>
                  </a:extLst>
                </p14:cNvPr>
                <p14:cNvContentPartPr/>
                <p14:nvPr/>
              </p14:nvContentPartPr>
              <p14:xfrm>
                <a:off x="2671265" y="2917756"/>
                <a:ext cx="343080" cy="359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9D1CF23-7177-4E16-BEDB-157D27D65A3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53625" y="2899756"/>
                  <a:ext cx="3787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8F96D5C-9EBE-4020-AFAF-ABB9A227DF39}"/>
                    </a:ext>
                  </a:extLst>
                </p14:cNvPr>
                <p14:cNvContentPartPr/>
                <p14:nvPr/>
              </p14:nvContentPartPr>
              <p14:xfrm>
                <a:off x="3016145" y="2903356"/>
                <a:ext cx="526680" cy="392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8F96D5C-9EBE-4020-AFAF-ABB9A227DF3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98505" y="2885716"/>
                  <a:ext cx="5623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14A65A-5FD3-467D-8537-741F7203946E}"/>
                    </a:ext>
                  </a:extLst>
                </p14:cNvPr>
                <p14:cNvContentPartPr/>
                <p14:nvPr/>
              </p14:nvContentPartPr>
              <p14:xfrm>
                <a:off x="3452465" y="3071476"/>
                <a:ext cx="96480" cy="3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14A65A-5FD3-467D-8537-741F7203946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34825" y="3053476"/>
                  <a:ext cx="132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533EAF6-6D27-4B11-B694-CA89F3D7DE06}"/>
                    </a:ext>
                  </a:extLst>
                </p14:cNvPr>
                <p14:cNvContentPartPr/>
                <p14:nvPr/>
              </p14:nvContentPartPr>
              <p14:xfrm>
                <a:off x="3261305" y="3040516"/>
                <a:ext cx="423360" cy="53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533EAF6-6D27-4B11-B694-CA89F3D7DE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43305" y="3022516"/>
                  <a:ext cx="459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F1E102F-9446-40E6-BDCC-92633F7C0FEB}"/>
                    </a:ext>
                  </a:extLst>
                </p14:cNvPr>
                <p14:cNvContentPartPr/>
                <p14:nvPr/>
              </p14:nvContentPartPr>
              <p14:xfrm>
                <a:off x="3672065" y="3185236"/>
                <a:ext cx="5040" cy="1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F1E102F-9446-40E6-BDCC-92633F7C0FE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54065" y="3167236"/>
                  <a:ext cx="406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F8DDA81-38E8-445A-944F-E7FC84E3685E}"/>
              </a:ext>
            </a:extLst>
          </p:cNvPr>
          <p:cNvGrpSpPr/>
          <p:nvPr/>
        </p:nvGrpSpPr>
        <p:grpSpPr>
          <a:xfrm>
            <a:off x="4100105" y="2849716"/>
            <a:ext cx="1199160" cy="720720"/>
            <a:chOff x="4100105" y="2849716"/>
            <a:chExt cx="119916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4ACACDC-0CF3-4B33-85FC-358A9116C38B}"/>
                    </a:ext>
                  </a:extLst>
                </p14:cNvPr>
                <p14:cNvContentPartPr/>
                <p14:nvPr/>
              </p14:nvContentPartPr>
              <p14:xfrm>
                <a:off x="4131785" y="2849716"/>
                <a:ext cx="172800" cy="277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4ACACDC-0CF3-4B33-85FC-358A9116C38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14145" y="2831716"/>
                  <a:ext cx="2084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AEFC264-D7E2-4CA2-9C29-FC537CAFA2A7}"/>
                    </a:ext>
                  </a:extLst>
                </p14:cNvPr>
                <p14:cNvContentPartPr/>
                <p14:nvPr/>
              </p14:nvContentPartPr>
              <p14:xfrm>
                <a:off x="4368665" y="2875276"/>
                <a:ext cx="210600" cy="213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AEFC264-D7E2-4CA2-9C29-FC537CAFA2A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50665" y="2857636"/>
                  <a:ext cx="246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F27CA61-B2EA-4BF1-B4C4-D9ADAB158BEB}"/>
                    </a:ext>
                  </a:extLst>
                </p14:cNvPr>
                <p14:cNvContentPartPr/>
                <p14:nvPr/>
              </p14:nvContentPartPr>
              <p14:xfrm>
                <a:off x="4100105" y="3178756"/>
                <a:ext cx="464760" cy="72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F27CA61-B2EA-4BF1-B4C4-D9ADAB158BE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82465" y="3160756"/>
                  <a:ext cx="500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11CADBF-D0FA-4789-B9DB-904EDFA5B1D3}"/>
                    </a:ext>
                  </a:extLst>
                </p14:cNvPr>
                <p14:cNvContentPartPr/>
                <p14:nvPr/>
              </p14:nvContentPartPr>
              <p14:xfrm>
                <a:off x="4136825" y="3323836"/>
                <a:ext cx="97560" cy="246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11CADBF-D0FA-4789-B9DB-904EDFA5B1D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18825" y="3306196"/>
                  <a:ext cx="133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B0579FA-099B-4A12-8139-FF9B46152CA0}"/>
                    </a:ext>
                  </a:extLst>
                </p14:cNvPr>
                <p14:cNvContentPartPr/>
                <p14:nvPr/>
              </p14:nvContentPartPr>
              <p14:xfrm>
                <a:off x="4401425" y="3273436"/>
                <a:ext cx="112320" cy="281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B0579FA-099B-4A12-8139-FF9B46152CA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83785" y="3255796"/>
                  <a:ext cx="147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83D986E-473B-42FB-9A17-642B35E017B3}"/>
                    </a:ext>
                  </a:extLst>
                </p14:cNvPr>
                <p14:cNvContentPartPr/>
                <p14:nvPr/>
              </p14:nvContentPartPr>
              <p14:xfrm>
                <a:off x="4325825" y="3388276"/>
                <a:ext cx="204120" cy="68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83D986E-473B-42FB-9A17-642B35E017B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07825" y="3370276"/>
                  <a:ext cx="239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DA127D5-BAD8-4A3A-BEB1-8233683BB684}"/>
                    </a:ext>
                  </a:extLst>
                </p14:cNvPr>
                <p14:cNvContentPartPr/>
                <p14:nvPr/>
              </p14:nvContentPartPr>
              <p14:xfrm>
                <a:off x="4772945" y="3098116"/>
                <a:ext cx="179280" cy="23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DA127D5-BAD8-4A3A-BEB1-8233683BB6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55305" y="3080476"/>
                  <a:ext cx="214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0EF7651-4BEF-4147-A0C5-0B373B9454BF}"/>
                    </a:ext>
                  </a:extLst>
                </p14:cNvPr>
                <p14:cNvContentPartPr/>
                <p14:nvPr/>
              </p14:nvContentPartPr>
              <p14:xfrm>
                <a:off x="4779785" y="3207196"/>
                <a:ext cx="135360" cy="23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0EF7651-4BEF-4147-A0C5-0B373B9454B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61785" y="3189556"/>
                  <a:ext cx="171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38540D0-E1F6-48DC-A988-1EDBED788066}"/>
                    </a:ext>
                  </a:extLst>
                </p14:cNvPr>
                <p14:cNvContentPartPr/>
                <p14:nvPr/>
              </p14:nvContentPartPr>
              <p14:xfrm>
                <a:off x="5080745" y="3057436"/>
                <a:ext cx="218520" cy="205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38540D0-E1F6-48DC-A988-1EDBED78806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62745" y="3039436"/>
                  <a:ext cx="25416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36484ED-58FB-46F8-8E6E-D74DC91CABFC}"/>
                  </a:ext>
                </a:extLst>
              </p14:cNvPr>
              <p14:cNvContentPartPr/>
              <p14:nvPr/>
            </p14:nvContentPartPr>
            <p14:xfrm>
              <a:off x="1927505" y="4286116"/>
              <a:ext cx="263880" cy="4039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36484ED-58FB-46F8-8E6E-D74DC91CABF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909865" y="4268116"/>
                <a:ext cx="299520" cy="43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C9EEF3C-73F2-42E2-9C16-39321BAC1D08}"/>
              </a:ext>
            </a:extLst>
          </p:cNvPr>
          <p:cNvGrpSpPr/>
          <p:nvPr/>
        </p:nvGrpSpPr>
        <p:grpSpPr>
          <a:xfrm>
            <a:off x="2354465" y="4216276"/>
            <a:ext cx="564120" cy="414720"/>
            <a:chOff x="2354465" y="4216276"/>
            <a:chExt cx="56412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9AB003F-CD56-47D4-9E23-C55E6F7B10CF}"/>
                    </a:ext>
                  </a:extLst>
                </p14:cNvPr>
                <p14:cNvContentPartPr/>
                <p14:nvPr/>
              </p14:nvContentPartPr>
              <p14:xfrm>
                <a:off x="2354465" y="4216276"/>
                <a:ext cx="123840" cy="127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9AB003F-CD56-47D4-9E23-C55E6F7B10C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36825" y="4198636"/>
                  <a:ext cx="159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D425E71-6609-4D8F-9046-CABC8DA63BC9}"/>
                    </a:ext>
                  </a:extLst>
                </p14:cNvPr>
                <p14:cNvContentPartPr/>
                <p14:nvPr/>
              </p14:nvContentPartPr>
              <p14:xfrm>
                <a:off x="2616545" y="4328596"/>
                <a:ext cx="302040" cy="302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D425E71-6609-4D8F-9046-CABC8DA63BC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598545" y="4310956"/>
                  <a:ext cx="33768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B49449C-D9C5-42D0-AD41-0D16B523E537}"/>
              </a:ext>
            </a:extLst>
          </p:cNvPr>
          <p:cNvGrpSpPr/>
          <p:nvPr/>
        </p:nvGrpSpPr>
        <p:grpSpPr>
          <a:xfrm>
            <a:off x="3515465" y="4421116"/>
            <a:ext cx="302400" cy="110520"/>
            <a:chOff x="3515465" y="4421116"/>
            <a:chExt cx="30240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7D9452C-3B5E-4729-A974-0D0BC9C4D4EF}"/>
                    </a:ext>
                  </a:extLst>
                </p14:cNvPr>
                <p14:cNvContentPartPr/>
                <p14:nvPr/>
              </p14:nvContentPartPr>
              <p14:xfrm>
                <a:off x="3515465" y="4421116"/>
                <a:ext cx="250200" cy="27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7D9452C-3B5E-4729-A974-0D0BC9C4D4E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97825" y="4403116"/>
                  <a:ext cx="285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7AE4F4E-47A4-4DBA-8E8B-B03DE130A862}"/>
                    </a:ext>
                  </a:extLst>
                </p14:cNvPr>
                <p14:cNvContentPartPr/>
                <p14:nvPr/>
              </p14:nvContentPartPr>
              <p14:xfrm>
                <a:off x="3534185" y="4518676"/>
                <a:ext cx="283680" cy="12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7AE4F4E-47A4-4DBA-8E8B-B03DE130A86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16185" y="4500676"/>
                  <a:ext cx="3193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9395098-259F-4525-8B86-6A5A069FA3F6}"/>
              </a:ext>
            </a:extLst>
          </p:cNvPr>
          <p:cNvGrpSpPr/>
          <p:nvPr/>
        </p:nvGrpSpPr>
        <p:grpSpPr>
          <a:xfrm>
            <a:off x="4280105" y="4214836"/>
            <a:ext cx="533160" cy="965880"/>
            <a:chOff x="4280105" y="4214836"/>
            <a:chExt cx="533160" cy="9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B0667AE-4A20-490C-B3CE-F4AEF0F86EB4}"/>
                    </a:ext>
                  </a:extLst>
                </p14:cNvPr>
                <p14:cNvContentPartPr/>
                <p14:nvPr/>
              </p14:nvContentPartPr>
              <p14:xfrm>
                <a:off x="4336265" y="4214836"/>
                <a:ext cx="261720" cy="269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B0667AE-4A20-490C-B3CE-F4AEF0F86EB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18265" y="4196836"/>
                  <a:ext cx="2973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83143AF-FEC6-4CF4-A4B8-EE582A6C3FC7}"/>
                    </a:ext>
                  </a:extLst>
                </p14:cNvPr>
                <p14:cNvContentPartPr/>
                <p14:nvPr/>
              </p14:nvContentPartPr>
              <p14:xfrm>
                <a:off x="4280105" y="4559716"/>
                <a:ext cx="533160" cy="36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83143AF-FEC6-4CF4-A4B8-EE582A6C3FC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62465" y="4542076"/>
                  <a:ext cx="568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97B0749-5F22-46AE-9F0F-245ABB1B12B2}"/>
                    </a:ext>
                  </a:extLst>
                </p14:cNvPr>
                <p14:cNvContentPartPr/>
                <p14:nvPr/>
              </p14:nvContentPartPr>
              <p14:xfrm>
                <a:off x="4369745" y="4775716"/>
                <a:ext cx="133200" cy="212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97B0749-5F22-46AE-9F0F-245ABB1B12B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52105" y="4758076"/>
                  <a:ext cx="168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6BCAD03-362D-4E90-9A63-E1DB68629CA0}"/>
                    </a:ext>
                  </a:extLst>
                </p14:cNvPr>
                <p14:cNvContentPartPr/>
                <p14:nvPr/>
              </p14:nvContentPartPr>
              <p14:xfrm>
                <a:off x="4328345" y="4714876"/>
                <a:ext cx="245880" cy="250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6BCAD03-362D-4E90-9A63-E1DB68629CA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10705" y="4696876"/>
                  <a:ext cx="281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BA343DF-7F8A-4E91-B0A6-31C917F70352}"/>
                    </a:ext>
                  </a:extLst>
                </p14:cNvPr>
                <p14:cNvContentPartPr/>
                <p14:nvPr/>
              </p14:nvContentPartPr>
              <p14:xfrm>
                <a:off x="4603385" y="4972636"/>
                <a:ext cx="142200" cy="208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BA343DF-7F8A-4E91-B0A6-31C917F7035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585745" y="4954996"/>
                  <a:ext cx="177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54672FF-1FF6-4D9E-B9F0-AE1E4A8DC146}"/>
                    </a:ext>
                  </a:extLst>
                </p14:cNvPr>
                <p14:cNvContentPartPr/>
                <p14:nvPr/>
              </p14:nvContentPartPr>
              <p14:xfrm>
                <a:off x="4650905" y="4671316"/>
                <a:ext cx="118800" cy="82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54672FF-1FF6-4D9E-B9F0-AE1E4A8DC14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632905" y="4653676"/>
                  <a:ext cx="15444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3503F55-F867-4A93-8AD8-CE233B416B96}"/>
              </a:ext>
            </a:extLst>
          </p:cNvPr>
          <p:cNvGrpSpPr/>
          <p:nvPr/>
        </p:nvGrpSpPr>
        <p:grpSpPr>
          <a:xfrm>
            <a:off x="6301145" y="3930076"/>
            <a:ext cx="2911320" cy="629640"/>
            <a:chOff x="6301145" y="3930076"/>
            <a:chExt cx="291132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5F70CDC-6FE9-4DA6-BCD1-7F6498A64E78}"/>
                    </a:ext>
                  </a:extLst>
                </p14:cNvPr>
                <p14:cNvContentPartPr/>
                <p14:nvPr/>
              </p14:nvContentPartPr>
              <p14:xfrm>
                <a:off x="6301145" y="3930076"/>
                <a:ext cx="1147680" cy="447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5F70CDC-6FE9-4DA6-BCD1-7F6498A64E7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83145" y="3912076"/>
                  <a:ext cx="11833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07A2668-8B42-4705-A833-335A08067480}"/>
                    </a:ext>
                  </a:extLst>
                </p14:cNvPr>
                <p14:cNvContentPartPr/>
                <p14:nvPr/>
              </p14:nvContentPartPr>
              <p14:xfrm>
                <a:off x="7495265" y="4283956"/>
                <a:ext cx="73440" cy="11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07A2668-8B42-4705-A833-335A0806748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77265" y="4266316"/>
                  <a:ext cx="109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609B5E2-29AE-4DEF-9D3A-C5AF172116CD}"/>
                    </a:ext>
                  </a:extLst>
                </p14:cNvPr>
                <p14:cNvContentPartPr/>
                <p14:nvPr/>
              </p14:nvContentPartPr>
              <p14:xfrm>
                <a:off x="7676705" y="4081276"/>
                <a:ext cx="621360" cy="431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609B5E2-29AE-4DEF-9D3A-C5AF172116C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58705" y="4063636"/>
                  <a:ext cx="6570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8430767-A91F-4720-823A-CF76B5C55875}"/>
                    </a:ext>
                  </a:extLst>
                </p14:cNvPr>
                <p14:cNvContentPartPr/>
                <p14:nvPr/>
              </p14:nvContentPartPr>
              <p14:xfrm>
                <a:off x="7550705" y="4125196"/>
                <a:ext cx="273600" cy="33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8430767-A91F-4720-823A-CF76B5C5587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32705" y="4107556"/>
                  <a:ext cx="309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40B523E-B2C6-4144-828A-F883339FE9EE}"/>
                    </a:ext>
                  </a:extLst>
                </p14:cNvPr>
                <p14:cNvContentPartPr/>
                <p14:nvPr/>
              </p14:nvContentPartPr>
              <p14:xfrm>
                <a:off x="8542865" y="4216636"/>
                <a:ext cx="511560" cy="343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40B523E-B2C6-4144-828A-F883339FE9E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25225" y="4198996"/>
                  <a:ext cx="5472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0AFC4CE-4BEC-4828-B094-70317F093B3F}"/>
                    </a:ext>
                  </a:extLst>
                </p14:cNvPr>
                <p14:cNvContentPartPr/>
                <p14:nvPr/>
              </p14:nvContentPartPr>
              <p14:xfrm>
                <a:off x="9193025" y="4243276"/>
                <a:ext cx="11520" cy="9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0AFC4CE-4BEC-4828-B094-70317F093B3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75025" y="4225276"/>
                  <a:ext cx="47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A9E1C41-4667-46C6-A9F8-ED9BA3E7B09B}"/>
                    </a:ext>
                  </a:extLst>
                </p14:cNvPr>
                <p14:cNvContentPartPr/>
                <p14:nvPr/>
              </p14:nvContentPartPr>
              <p14:xfrm>
                <a:off x="9210305" y="4345876"/>
                <a:ext cx="2160" cy="3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A9E1C41-4667-46C6-A9F8-ED9BA3E7B09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192665" y="4327876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51CA20A-598C-4715-920C-F8EBA80428AC}"/>
              </a:ext>
            </a:extLst>
          </p:cNvPr>
          <p:cNvGrpSpPr/>
          <p:nvPr/>
        </p:nvGrpSpPr>
        <p:grpSpPr>
          <a:xfrm>
            <a:off x="9629705" y="3967516"/>
            <a:ext cx="676800" cy="516960"/>
            <a:chOff x="9629705" y="3967516"/>
            <a:chExt cx="67680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2361BE9-2D0D-4A72-83D6-7699CCBA4131}"/>
                    </a:ext>
                  </a:extLst>
                </p14:cNvPr>
                <p14:cNvContentPartPr/>
                <p14:nvPr/>
              </p14:nvContentPartPr>
              <p14:xfrm>
                <a:off x="9629705" y="4156156"/>
                <a:ext cx="281160" cy="273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2361BE9-2D0D-4A72-83D6-7699CCBA413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11705" y="4138156"/>
                  <a:ext cx="316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CF989CA-6C9F-49BE-8177-ABF6DB870CEC}"/>
                    </a:ext>
                  </a:extLst>
                </p14:cNvPr>
                <p14:cNvContentPartPr/>
                <p14:nvPr/>
              </p14:nvContentPartPr>
              <p14:xfrm>
                <a:off x="9960545" y="3967516"/>
                <a:ext cx="148680" cy="138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CF989CA-6C9F-49BE-8177-ABF6DB870CE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42905" y="3949516"/>
                  <a:ext cx="184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C6D7478-DD3B-45D9-8F85-16D56B783D2B}"/>
                    </a:ext>
                  </a:extLst>
                </p14:cNvPr>
                <p14:cNvContentPartPr/>
                <p14:nvPr/>
              </p14:nvContentPartPr>
              <p14:xfrm>
                <a:off x="10072505" y="4185676"/>
                <a:ext cx="234000" cy="298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C6D7478-DD3B-45D9-8F85-16D56B783D2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54505" y="4168036"/>
                  <a:ext cx="2696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6349FEB-76EB-40CA-B7BC-15207107DDF0}"/>
                    </a:ext>
                  </a:extLst>
                </p14:cNvPr>
                <p14:cNvContentPartPr/>
                <p14:nvPr/>
              </p14:nvContentPartPr>
              <p14:xfrm>
                <a:off x="10143785" y="4108996"/>
                <a:ext cx="147960" cy="20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6349FEB-76EB-40CA-B7BC-15207107DDF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26145" y="4090996"/>
                  <a:ext cx="1836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12DDE23-7AF3-4C9F-8857-6CD3B78AA94C}"/>
              </a:ext>
            </a:extLst>
          </p:cNvPr>
          <p:cNvGrpSpPr/>
          <p:nvPr/>
        </p:nvGrpSpPr>
        <p:grpSpPr>
          <a:xfrm>
            <a:off x="10506305" y="4257676"/>
            <a:ext cx="205920" cy="103680"/>
            <a:chOff x="10506305" y="4257676"/>
            <a:chExt cx="205920" cy="1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AB91292-7AEA-4EA0-B1FE-48D173A3D301}"/>
                    </a:ext>
                  </a:extLst>
                </p14:cNvPr>
                <p14:cNvContentPartPr/>
                <p14:nvPr/>
              </p14:nvContentPartPr>
              <p14:xfrm>
                <a:off x="10506305" y="4257676"/>
                <a:ext cx="179280" cy="12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AB91292-7AEA-4EA0-B1FE-48D173A3D30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488665" y="4239676"/>
                  <a:ext cx="214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58E3CD7-EFF4-4088-B4EA-402B7EBF4016}"/>
                    </a:ext>
                  </a:extLst>
                </p14:cNvPr>
                <p14:cNvContentPartPr/>
                <p14:nvPr/>
              </p14:nvContentPartPr>
              <p14:xfrm>
                <a:off x="10512425" y="4351636"/>
                <a:ext cx="199800" cy="9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58E3CD7-EFF4-4088-B4EA-402B7EBF401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494425" y="4333996"/>
                  <a:ext cx="235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D9FAA8A-1278-4401-B7AD-C25824BDCE19}"/>
                  </a:ext>
                </a:extLst>
              </p14:cNvPr>
              <p14:cNvContentPartPr/>
              <p14:nvPr/>
            </p14:nvContentPartPr>
            <p14:xfrm>
              <a:off x="11149625" y="3833596"/>
              <a:ext cx="253080" cy="25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D9FAA8A-1278-4401-B7AD-C25824BDCE1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1131985" y="3815596"/>
                <a:ext cx="2887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A22CF72-C761-4BAB-B878-CF670E78C412}"/>
                  </a:ext>
                </a:extLst>
              </p14:cNvPr>
              <p14:cNvContentPartPr/>
              <p14:nvPr/>
            </p14:nvContentPartPr>
            <p14:xfrm>
              <a:off x="11187065" y="3974356"/>
              <a:ext cx="197280" cy="2851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A22CF72-C761-4BAB-B878-CF670E78C41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1169425" y="3956716"/>
                <a:ext cx="232920" cy="32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9EEDC40-ED8A-45D4-8153-69116B809476}"/>
              </a:ext>
            </a:extLst>
          </p:cNvPr>
          <p:cNvGrpSpPr/>
          <p:nvPr/>
        </p:nvGrpSpPr>
        <p:grpSpPr>
          <a:xfrm>
            <a:off x="11066105" y="4361356"/>
            <a:ext cx="511920" cy="606960"/>
            <a:chOff x="11066105" y="4361356"/>
            <a:chExt cx="51192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25522BC-07A7-4889-9353-7EE4F6831193}"/>
                    </a:ext>
                  </a:extLst>
                </p14:cNvPr>
                <p14:cNvContentPartPr/>
                <p14:nvPr/>
              </p14:nvContentPartPr>
              <p14:xfrm>
                <a:off x="11066105" y="4361356"/>
                <a:ext cx="477000" cy="21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25522BC-07A7-4889-9353-7EE4F683119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48465" y="4343356"/>
                  <a:ext cx="512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8858439-ABFD-482D-AB01-1B42137DCDF3}"/>
                    </a:ext>
                  </a:extLst>
                </p14:cNvPr>
                <p14:cNvContentPartPr/>
                <p14:nvPr/>
              </p14:nvContentPartPr>
              <p14:xfrm>
                <a:off x="11181305" y="4593196"/>
                <a:ext cx="120600" cy="154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8858439-ABFD-482D-AB01-1B42137DCDF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163305" y="4575196"/>
                  <a:ext cx="156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F34A46D-65E9-4C9C-BBAA-CA57B15C8F5D}"/>
                    </a:ext>
                  </a:extLst>
                </p14:cNvPr>
                <p14:cNvContentPartPr/>
                <p14:nvPr/>
              </p14:nvContentPartPr>
              <p14:xfrm>
                <a:off x="11130545" y="4453876"/>
                <a:ext cx="249120" cy="356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F34A46D-65E9-4C9C-BBAA-CA57B15C8F5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12545" y="4435876"/>
                  <a:ext cx="2847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6B1EF4C-4051-40EF-B3DD-741545EDD317}"/>
                    </a:ext>
                  </a:extLst>
                </p14:cNvPr>
                <p14:cNvContentPartPr/>
                <p14:nvPr/>
              </p14:nvContentPartPr>
              <p14:xfrm>
                <a:off x="11366345" y="4833316"/>
                <a:ext cx="188280" cy="135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6B1EF4C-4051-40EF-B3DD-741545EDD31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48345" y="4815316"/>
                  <a:ext cx="223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6D9F779-C478-45A6-940B-E2430D9CB50E}"/>
                    </a:ext>
                  </a:extLst>
                </p14:cNvPr>
                <p14:cNvContentPartPr/>
                <p14:nvPr/>
              </p14:nvContentPartPr>
              <p14:xfrm>
                <a:off x="11452025" y="4473676"/>
                <a:ext cx="126000" cy="105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6D9F779-C478-45A6-940B-E2430D9CB50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434025" y="4456036"/>
                  <a:ext cx="1616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FF2E16B-532B-4134-82E8-262E93BEEA9B}"/>
              </a:ext>
            </a:extLst>
          </p:cNvPr>
          <p:cNvGrpSpPr/>
          <p:nvPr/>
        </p:nvGrpSpPr>
        <p:grpSpPr>
          <a:xfrm>
            <a:off x="991505" y="5321116"/>
            <a:ext cx="488160" cy="288360"/>
            <a:chOff x="991505" y="5321116"/>
            <a:chExt cx="48816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70FDD61-BA42-481E-AF94-BE091AA6065B}"/>
                    </a:ext>
                  </a:extLst>
                </p14:cNvPr>
                <p14:cNvContentPartPr/>
                <p14:nvPr/>
              </p14:nvContentPartPr>
              <p14:xfrm>
                <a:off x="1009865" y="5332636"/>
                <a:ext cx="20160" cy="226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70FDD61-BA42-481E-AF94-BE091AA6065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2225" y="5314996"/>
                  <a:ext cx="55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7BE22FE-097B-4782-9151-0633E8AD8C74}"/>
                    </a:ext>
                  </a:extLst>
                </p14:cNvPr>
                <p14:cNvContentPartPr/>
                <p14:nvPr/>
              </p14:nvContentPartPr>
              <p14:xfrm>
                <a:off x="1153505" y="5447836"/>
                <a:ext cx="59760" cy="6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7BE22FE-097B-4782-9151-0633E8AD8C7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35505" y="5429836"/>
                  <a:ext cx="95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B54CCAB-5FEB-421C-BE3C-799F8EE58F22}"/>
                    </a:ext>
                  </a:extLst>
                </p14:cNvPr>
                <p14:cNvContentPartPr/>
                <p14:nvPr/>
              </p14:nvContentPartPr>
              <p14:xfrm>
                <a:off x="1303265" y="5354956"/>
                <a:ext cx="56880" cy="209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B54CCAB-5FEB-421C-BE3C-799F8EE58F2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85265" y="5336956"/>
                  <a:ext cx="92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41D3034-8BE9-4EBE-92EA-557D56B9146B}"/>
                    </a:ext>
                  </a:extLst>
                </p14:cNvPr>
                <p14:cNvContentPartPr/>
                <p14:nvPr/>
              </p14:nvContentPartPr>
              <p14:xfrm>
                <a:off x="1296785" y="5373676"/>
                <a:ext cx="182880" cy="235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41D3034-8BE9-4EBE-92EA-557D56B9146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79145" y="5356036"/>
                  <a:ext cx="218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3831866-09FA-4B5A-9AC1-923C51CF55CD}"/>
                    </a:ext>
                  </a:extLst>
                </p14:cNvPr>
                <p14:cNvContentPartPr/>
                <p14:nvPr/>
              </p14:nvContentPartPr>
              <p14:xfrm>
                <a:off x="991505" y="5321116"/>
                <a:ext cx="33480" cy="240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3831866-09FA-4B5A-9AC1-923C51CF55C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3865" y="5303116"/>
                  <a:ext cx="6912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03C0242-8682-49C1-A88C-B81468A4F118}"/>
              </a:ext>
            </a:extLst>
          </p:cNvPr>
          <p:cNvGrpSpPr/>
          <p:nvPr/>
        </p:nvGrpSpPr>
        <p:grpSpPr>
          <a:xfrm>
            <a:off x="1735625" y="5236156"/>
            <a:ext cx="1185120" cy="374040"/>
            <a:chOff x="1735625" y="5236156"/>
            <a:chExt cx="118512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5D2DA6A-5E60-43A4-B5D1-C716F855B0C8}"/>
                    </a:ext>
                  </a:extLst>
                </p14:cNvPr>
                <p14:cNvContentPartPr/>
                <p14:nvPr/>
              </p14:nvContentPartPr>
              <p14:xfrm>
                <a:off x="1735625" y="5443516"/>
                <a:ext cx="154080" cy="163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5D2DA6A-5E60-43A4-B5D1-C716F855B0C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717985" y="5425876"/>
                  <a:ext cx="189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EB52C6C-9796-47B8-A8A1-125142549C76}"/>
                    </a:ext>
                  </a:extLst>
                </p14:cNvPr>
                <p14:cNvContentPartPr/>
                <p14:nvPr/>
              </p14:nvContentPartPr>
              <p14:xfrm>
                <a:off x="1950905" y="5464036"/>
                <a:ext cx="69840" cy="92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EB52C6C-9796-47B8-A8A1-125142549C7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933265" y="5446396"/>
                  <a:ext cx="105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D88B6FF-F321-478A-B511-EE2E06C89B6C}"/>
                    </a:ext>
                  </a:extLst>
                </p14:cNvPr>
                <p14:cNvContentPartPr/>
                <p14:nvPr/>
              </p14:nvContentPartPr>
              <p14:xfrm>
                <a:off x="2124785" y="5256676"/>
                <a:ext cx="25560" cy="353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D88B6FF-F321-478A-B511-EE2E06C89B6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107145" y="5238676"/>
                  <a:ext cx="612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2AE7C46-6724-4242-B5F6-9EF7D1D47156}"/>
                    </a:ext>
                  </a:extLst>
                </p14:cNvPr>
                <p14:cNvContentPartPr/>
                <p14:nvPr/>
              </p14:nvContentPartPr>
              <p14:xfrm>
                <a:off x="2207945" y="5458636"/>
                <a:ext cx="105480" cy="85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2AE7C46-6724-4242-B5F6-9EF7D1D4715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189945" y="5440996"/>
                  <a:ext cx="141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78CC582-B226-424F-91F1-AE14700EB93D}"/>
                    </a:ext>
                  </a:extLst>
                </p14:cNvPr>
                <p14:cNvContentPartPr/>
                <p14:nvPr/>
              </p14:nvContentPartPr>
              <p14:xfrm>
                <a:off x="2433665" y="5236156"/>
                <a:ext cx="13320" cy="345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78CC582-B226-424F-91F1-AE14700EB93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415665" y="5218156"/>
                  <a:ext cx="489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526E3D3-06A1-49B7-9D76-3C08BE3CCB45}"/>
                    </a:ext>
                  </a:extLst>
                </p14:cNvPr>
                <p14:cNvContentPartPr/>
                <p14:nvPr/>
              </p14:nvContentPartPr>
              <p14:xfrm>
                <a:off x="2351585" y="5441356"/>
                <a:ext cx="229680" cy="102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526E3D3-06A1-49B7-9D76-3C08BE3CCB4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33945" y="5423716"/>
                  <a:ext cx="265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086EEE0-6964-463D-94CB-CF721BF5B51A}"/>
                    </a:ext>
                  </a:extLst>
                </p14:cNvPr>
                <p14:cNvContentPartPr/>
                <p14:nvPr/>
              </p14:nvContentPartPr>
              <p14:xfrm>
                <a:off x="2569745" y="5390596"/>
                <a:ext cx="14400" cy="19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086EEE0-6964-463D-94CB-CF721BF5B51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551745" y="5372596"/>
                  <a:ext cx="50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CD254F9-FF2F-4A7F-ADD3-F9127737D0FF}"/>
                    </a:ext>
                  </a:extLst>
                </p14:cNvPr>
                <p14:cNvContentPartPr/>
                <p14:nvPr/>
              </p14:nvContentPartPr>
              <p14:xfrm>
                <a:off x="2662985" y="5429836"/>
                <a:ext cx="59400" cy="91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CD254F9-FF2F-4A7F-ADD3-F9127737D0F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44985" y="5412196"/>
                  <a:ext cx="95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D06ACB1-74DC-4B70-B142-2D2F47B28E0C}"/>
                    </a:ext>
                  </a:extLst>
                </p14:cNvPr>
                <p14:cNvContentPartPr/>
                <p14:nvPr/>
              </p14:nvContentPartPr>
              <p14:xfrm>
                <a:off x="2787185" y="5445316"/>
                <a:ext cx="133560" cy="67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D06ACB1-74DC-4B70-B142-2D2F47B28E0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69545" y="5427676"/>
                  <a:ext cx="16920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43D0576-BAA2-42AA-8394-24B669F26C77}"/>
                  </a:ext>
                </a:extLst>
              </p14:cNvPr>
              <p14:cNvContentPartPr/>
              <p14:nvPr/>
            </p14:nvContentPartPr>
            <p14:xfrm>
              <a:off x="2604665" y="5949676"/>
              <a:ext cx="336960" cy="4028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43D0576-BAA2-42AA-8394-24B669F26C7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586665" y="5931676"/>
                <a:ext cx="372600" cy="43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E8F485B-97AE-4074-8D48-0E06144F20EC}"/>
              </a:ext>
            </a:extLst>
          </p:cNvPr>
          <p:cNvGrpSpPr/>
          <p:nvPr/>
        </p:nvGrpSpPr>
        <p:grpSpPr>
          <a:xfrm>
            <a:off x="3203705" y="5890636"/>
            <a:ext cx="1303920" cy="334440"/>
            <a:chOff x="3203705" y="5890636"/>
            <a:chExt cx="130392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55DB31F-B436-4C9C-A0CA-51752B416AE3}"/>
                    </a:ext>
                  </a:extLst>
                </p14:cNvPr>
                <p14:cNvContentPartPr/>
                <p14:nvPr/>
              </p14:nvContentPartPr>
              <p14:xfrm>
                <a:off x="3203705" y="6015916"/>
                <a:ext cx="220680" cy="20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55DB31F-B436-4C9C-A0CA-51752B416AE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86065" y="5997916"/>
                  <a:ext cx="256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7DD4067-CAF0-4425-914F-766F47C70FAD}"/>
                    </a:ext>
                  </a:extLst>
                </p14:cNvPr>
                <p14:cNvContentPartPr/>
                <p14:nvPr/>
              </p14:nvContentPartPr>
              <p14:xfrm>
                <a:off x="3221345" y="6130036"/>
                <a:ext cx="226080" cy="9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7DD4067-CAF0-4425-914F-766F47C70FA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03705" y="6112036"/>
                  <a:ext cx="261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ED750D1-68AF-4E0D-AABF-79E22F15374A}"/>
                    </a:ext>
                  </a:extLst>
                </p14:cNvPr>
                <p14:cNvContentPartPr/>
                <p14:nvPr/>
              </p14:nvContentPartPr>
              <p14:xfrm>
                <a:off x="3634265" y="5890636"/>
                <a:ext cx="291240" cy="274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ED750D1-68AF-4E0D-AABF-79E22F15374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616265" y="5872636"/>
                  <a:ext cx="3268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467420B-8A70-4D84-AB13-64A0C4F31D15}"/>
                    </a:ext>
                  </a:extLst>
                </p14:cNvPr>
                <p14:cNvContentPartPr/>
                <p14:nvPr/>
              </p14:nvContentPartPr>
              <p14:xfrm>
                <a:off x="4013705" y="6131476"/>
                <a:ext cx="75240" cy="93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467420B-8A70-4D84-AB13-64A0C4F31D1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96065" y="6113476"/>
                  <a:ext cx="110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A0CC342-0482-498E-88C9-2C381F395CC3}"/>
                    </a:ext>
                  </a:extLst>
                </p14:cNvPr>
                <p14:cNvContentPartPr/>
                <p14:nvPr/>
              </p14:nvContentPartPr>
              <p14:xfrm>
                <a:off x="4278665" y="5924836"/>
                <a:ext cx="228960" cy="207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A0CC342-0482-498E-88C9-2C381F395CC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260665" y="5907196"/>
                  <a:ext cx="26460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F0E8E11-2AD0-4048-BE87-7AC42D1168D0}"/>
                  </a:ext>
                </a:extLst>
              </p14:cNvPr>
              <p14:cNvContentPartPr/>
              <p14:nvPr/>
            </p14:nvContentPartPr>
            <p14:xfrm>
              <a:off x="4521665" y="5755276"/>
              <a:ext cx="151560" cy="172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F0E8E11-2AD0-4048-BE87-7AC42D1168D0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504025" y="5737276"/>
                <a:ext cx="18720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DAD83AD9-748A-4F16-BFCA-6C7DEECD58AA}"/>
              </a:ext>
            </a:extLst>
          </p:cNvPr>
          <p:cNvGrpSpPr/>
          <p:nvPr/>
        </p:nvGrpSpPr>
        <p:grpSpPr>
          <a:xfrm>
            <a:off x="4878785" y="5481676"/>
            <a:ext cx="993240" cy="471240"/>
            <a:chOff x="4878785" y="5481676"/>
            <a:chExt cx="99324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B3BEF17-E875-4E22-B2A9-82442D0E521D}"/>
                    </a:ext>
                  </a:extLst>
                </p14:cNvPr>
                <p14:cNvContentPartPr/>
                <p14:nvPr/>
              </p14:nvContentPartPr>
              <p14:xfrm>
                <a:off x="4878785" y="5628196"/>
                <a:ext cx="221400" cy="111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B3BEF17-E875-4E22-B2A9-82442D0E521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60785" y="5610556"/>
                  <a:ext cx="257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68C59C2-1361-4AA7-AC3F-8F02268C78AF}"/>
                    </a:ext>
                  </a:extLst>
                </p14:cNvPr>
                <p14:cNvContentPartPr/>
                <p14:nvPr/>
              </p14:nvContentPartPr>
              <p14:xfrm>
                <a:off x="4944665" y="5625676"/>
                <a:ext cx="202320" cy="120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68C59C2-1361-4AA7-AC3F-8F02268C78A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927025" y="5607676"/>
                  <a:ext cx="237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BC0DFAE-6414-4BC3-84AB-9E7D7FCB70FC}"/>
                    </a:ext>
                  </a:extLst>
                </p14:cNvPr>
                <p14:cNvContentPartPr/>
                <p14:nvPr/>
              </p14:nvContentPartPr>
              <p14:xfrm>
                <a:off x="5119985" y="5481676"/>
                <a:ext cx="332640" cy="318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BC0DFAE-6414-4BC3-84AB-9E7D7FCB70F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101985" y="5463676"/>
                  <a:ext cx="3682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E78D174-D896-4CD6-B968-2B1F286D47FF}"/>
                    </a:ext>
                  </a:extLst>
                </p14:cNvPr>
                <p14:cNvContentPartPr/>
                <p14:nvPr/>
              </p14:nvContentPartPr>
              <p14:xfrm>
                <a:off x="5487545" y="5699116"/>
                <a:ext cx="68760" cy="157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E78D174-D896-4CD6-B968-2B1F286D47F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69545" y="5681476"/>
                  <a:ext cx="104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9D23186-9550-4B1A-A0F4-F7680347A4CF}"/>
                    </a:ext>
                  </a:extLst>
                </p14:cNvPr>
                <p14:cNvContentPartPr/>
                <p14:nvPr/>
              </p14:nvContentPartPr>
              <p14:xfrm>
                <a:off x="5430665" y="5626396"/>
                <a:ext cx="209520" cy="216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9D23186-9550-4B1A-A0F4-F7680347A4C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412665" y="5608396"/>
                  <a:ext cx="245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EDE33CA-EBDB-4CB6-9D08-7047F25DC4A1}"/>
                    </a:ext>
                  </a:extLst>
                </p14:cNvPr>
                <p14:cNvContentPartPr/>
                <p14:nvPr/>
              </p14:nvContentPartPr>
              <p14:xfrm>
                <a:off x="5724065" y="5829436"/>
                <a:ext cx="104400" cy="123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EDE33CA-EBDB-4CB6-9D08-7047F25DC4A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706065" y="5811436"/>
                  <a:ext cx="140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BF1CB1D-D1AC-4532-BEEB-5897030A314D}"/>
                    </a:ext>
                  </a:extLst>
                </p14:cNvPr>
                <p14:cNvContentPartPr/>
                <p14:nvPr/>
              </p14:nvContentPartPr>
              <p14:xfrm>
                <a:off x="5753225" y="5806036"/>
                <a:ext cx="118800" cy="7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BF1CB1D-D1AC-4532-BEEB-5897030A314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35225" y="5788036"/>
                  <a:ext cx="15444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58B1B11E-EE14-4238-B130-C36A3A83B048}"/>
                  </a:ext>
                </a:extLst>
              </p14:cNvPr>
              <p14:cNvContentPartPr/>
              <p14:nvPr/>
            </p14:nvContentPartPr>
            <p14:xfrm>
              <a:off x="4655225" y="4960396"/>
              <a:ext cx="117720" cy="331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58B1B11E-EE14-4238-B130-C36A3A83B04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637585" y="4942396"/>
                <a:ext cx="15336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0A7F366-5924-4AB4-8846-FBBF6680D8E7}"/>
              </a:ext>
            </a:extLst>
          </p:cNvPr>
          <p:cNvGrpSpPr/>
          <p:nvPr/>
        </p:nvGrpSpPr>
        <p:grpSpPr>
          <a:xfrm>
            <a:off x="8154065" y="4989556"/>
            <a:ext cx="1781280" cy="1311120"/>
            <a:chOff x="8154065" y="4989556"/>
            <a:chExt cx="1781280" cy="13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5874B4A-BBE4-4E6F-9C8F-21EE6B5EB4DE}"/>
                    </a:ext>
                  </a:extLst>
                </p14:cNvPr>
                <p14:cNvContentPartPr/>
                <p14:nvPr/>
              </p14:nvContentPartPr>
              <p14:xfrm>
                <a:off x="8154065" y="5464756"/>
                <a:ext cx="812880" cy="835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5874B4A-BBE4-4E6F-9C8F-21EE6B5EB4D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136065" y="5446756"/>
                  <a:ext cx="84852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130A9E1-B87F-4DAB-A8BB-D3FEE6E2145D}"/>
                    </a:ext>
                  </a:extLst>
                </p14:cNvPr>
                <p14:cNvContentPartPr/>
                <p14:nvPr/>
              </p14:nvContentPartPr>
              <p14:xfrm>
                <a:off x="9104105" y="5499676"/>
                <a:ext cx="818640" cy="793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130A9E1-B87F-4DAB-A8BB-D3FEE6E2145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086465" y="5481676"/>
                  <a:ext cx="854280" cy="82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72BF92B-A3CD-4DED-8A84-720E306177ED}"/>
                    </a:ext>
                  </a:extLst>
                </p14:cNvPr>
                <p14:cNvContentPartPr/>
                <p14:nvPr/>
              </p14:nvContentPartPr>
              <p14:xfrm>
                <a:off x="9172505" y="5505796"/>
                <a:ext cx="762840" cy="41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72BF92B-A3CD-4DED-8A84-720E306177E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154505" y="5487796"/>
                  <a:ext cx="798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27D3585-19E4-413D-A568-D38E554F761B}"/>
                    </a:ext>
                  </a:extLst>
                </p14:cNvPr>
                <p14:cNvContentPartPr/>
                <p14:nvPr/>
              </p14:nvContentPartPr>
              <p14:xfrm>
                <a:off x="8955425" y="5209876"/>
                <a:ext cx="78480" cy="327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27D3585-19E4-413D-A568-D38E554F761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937425" y="5192236"/>
                  <a:ext cx="1141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272CF4E-5F4E-48A7-8CB7-A905785B14AA}"/>
                    </a:ext>
                  </a:extLst>
                </p14:cNvPr>
                <p14:cNvContentPartPr/>
                <p14:nvPr/>
              </p14:nvContentPartPr>
              <p14:xfrm>
                <a:off x="8970545" y="4989556"/>
                <a:ext cx="110520" cy="145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272CF4E-5F4E-48A7-8CB7-A905785B14A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952545" y="4971556"/>
                  <a:ext cx="146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1914936-DDE3-4B82-B684-210AFDCF5664}"/>
                    </a:ext>
                  </a:extLst>
                </p14:cNvPr>
                <p14:cNvContentPartPr/>
                <p14:nvPr/>
              </p14:nvContentPartPr>
              <p14:xfrm>
                <a:off x="8943545" y="4993156"/>
                <a:ext cx="177840" cy="118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1914936-DDE3-4B82-B684-210AFDCF566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925905" y="4975516"/>
                  <a:ext cx="21348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4AC1F798-7592-45D1-A729-4509766485E9}"/>
                  </a:ext>
                </a:extLst>
              </p14:cNvPr>
              <p14:cNvContentPartPr/>
              <p14:nvPr/>
            </p14:nvContentPartPr>
            <p14:xfrm>
              <a:off x="8738345" y="5522356"/>
              <a:ext cx="183600" cy="729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4AC1F798-7592-45D1-A729-4509766485E9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684345" y="5414716"/>
                <a:ext cx="291240" cy="9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91110162-9CA5-4542-9273-226D527D5967}"/>
                  </a:ext>
                </a:extLst>
              </p14:cNvPr>
              <p14:cNvContentPartPr/>
              <p14:nvPr/>
            </p14:nvContentPartPr>
            <p14:xfrm>
              <a:off x="9182585" y="5593996"/>
              <a:ext cx="110880" cy="5947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91110162-9CA5-4542-9273-226D527D596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128585" y="5486356"/>
                <a:ext cx="21852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4529113-4D54-446A-804C-3DA8EF69ED08}"/>
                  </a:ext>
                </a:extLst>
              </p14:cNvPr>
              <p14:cNvContentPartPr/>
              <p14:nvPr/>
            </p14:nvContentPartPr>
            <p14:xfrm>
              <a:off x="8987465" y="5491756"/>
              <a:ext cx="66240" cy="6966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4529113-4D54-446A-804C-3DA8EF69ED0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933465" y="5383756"/>
                <a:ext cx="173880" cy="91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66BD2C5-8022-400F-864B-AB4408D7BD87}"/>
              </a:ext>
            </a:extLst>
          </p:cNvPr>
          <p:cNvGrpSpPr/>
          <p:nvPr/>
        </p:nvGrpSpPr>
        <p:grpSpPr>
          <a:xfrm>
            <a:off x="8431985" y="5769316"/>
            <a:ext cx="1751400" cy="400680"/>
            <a:chOff x="8431985" y="5769316"/>
            <a:chExt cx="175140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1291D4C-DC2A-4DCB-B624-5B44F254A246}"/>
                    </a:ext>
                  </a:extLst>
                </p14:cNvPr>
                <p14:cNvContentPartPr/>
                <p14:nvPr/>
              </p14:nvContentPartPr>
              <p14:xfrm>
                <a:off x="8465105" y="5878756"/>
                <a:ext cx="7920" cy="8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1291D4C-DC2A-4DCB-B624-5B44F254A24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47465" y="5861116"/>
                  <a:ext cx="43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F4DC633-1387-4CAE-9544-7B2FF221F8D3}"/>
                    </a:ext>
                  </a:extLst>
                </p14:cNvPr>
                <p14:cNvContentPartPr/>
                <p14:nvPr/>
              </p14:nvContentPartPr>
              <p14:xfrm>
                <a:off x="8431985" y="5865076"/>
                <a:ext cx="1256760" cy="126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F4DC633-1387-4CAE-9544-7B2FF221F8D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13985" y="5847076"/>
                  <a:ext cx="1292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319C2C9-5C68-4E40-B449-10A8A437A90E}"/>
                    </a:ext>
                  </a:extLst>
                </p14:cNvPr>
                <p14:cNvContentPartPr/>
                <p14:nvPr/>
              </p14:nvContentPartPr>
              <p14:xfrm>
                <a:off x="9845705" y="5775076"/>
                <a:ext cx="111960" cy="293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319C2C9-5C68-4E40-B449-10A8A437A90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828065" y="5757076"/>
                  <a:ext cx="1476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F86D14A-DBB5-4484-B361-39454B7132C1}"/>
                    </a:ext>
                  </a:extLst>
                </p14:cNvPr>
                <p14:cNvContentPartPr/>
                <p14:nvPr/>
              </p14:nvContentPartPr>
              <p14:xfrm>
                <a:off x="9840665" y="5769316"/>
                <a:ext cx="278280" cy="27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F86D14A-DBB5-4484-B361-39454B7132C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22665" y="5751316"/>
                  <a:ext cx="313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47EAF9E-84CB-4479-BD7B-AFEAA658CE29}"/>
                    </a:ext>
                  </a:extLst>
                </p14:cNvPr>
                <p14:cNvContentPartPr/>
                <p14:nvPr/>
              </p14:nvContentPartPr>
              <p14:xfrm>
                <a:off x="10034345" y="6047956"/>
                <a:ext cx="149040" cy="122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47EAF9E-84CB-4479-BD7B-AFEAA658CE2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016705" y="6029956"/>
                  <a:ext cx="184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C3EB072-D128-4777-823E-89ED857A4480}"/>
                    </a:ext>
                  </a:extLst>
                </p14:cNvPr>
                <p14:cNvContentPartPr/>
                <p14:nvPr/>
              </p14:nvContentPartPr>
              <p14:xfrm>
                <a:off x="10039745" y="6105556"/>
                <a:ext cx="131040" cy="9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C3EB072-D128-4777-823E-89ED857A448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021745" y="6087556"/>
                  <a:ext cx="166680" cy="4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519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5DD06F-383C-485D-93E1-DD093836135F}"/>
                  </a:ext>
                </a:extLst>
              </p14:cNvPr>
              <p14:cNvContentPartPr/>
              <p14:nvPr/>
            </p14:nvContentPartPr>
            <p14:xfrm>
              <a:off x="3860640" y="780524"/>
              <a:ext cx="151200" cy="380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5DD06F-383C-485D-93E1-DD09383613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3000" y="762884"/>
                <a:ext cx="18684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EC577A-CC3C-40E6-A820-9847832FBC63}"/>
                  </a:ext>
                </a:extLst>
              </p14:cNvPr>
              <p14:cNvContentPartPr/>
              <p14:nvPr/>
            </p14:nvContentPartPr>
            <p14:xfrm>
              <a:off x="3982680" y="789164"/>
              <a:ext cx="1575360" cy="429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EC577A-CC3C-40E6-A820-9847832FBC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5040" y="771524"/>
                <a:ext cx="161100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65B451-4FB0-4A10-9230-1E28A91051E0}"/>
                  </a:ext>
                </a:extLst>
              </p14:cNvPr>
              <p14:cNvContentPartPr/>
              <p14:nvPr/>
            </p14:nvContentPartPr>
            <p14:xfrm>
              <a:off x="5220000" y="953324"/>
              <a:ext cx="4464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65B451-4FB0-4A10-9230-1E28A91051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2000" y="935324"/>
                <a:ext cx="80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F6C050F-0811-4592-8BC4-89EA58A29F11}"/>
                  </a:ext>
                </a:extLst>
              </p14:cNvPr>
              <p14:cNvContentPartPr/>
              <p14:nvPr/>
            </p14:nvContentPartPr>
            <p14:xfrm>
              <a:off x="4981320" y="919484"/>
              <a:ext cx="198360" cy="27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F6C050F-0811-4592-8BC4-89EA58A29F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63320" y="901484"/>
                <a:ext cx="234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3A3694-A2A0-49DA-8E9C-ADBB531345DC}"/>
                  </a:ext>
                </a:extLst>
              </p14:cNvPr>
              <p14:cNvContentPartPr/>
              <p14:nvPr/>
            </p14:nvContentPartPr>
            <p14:xfrm>
              <a:off x="4493520" y="895364"/>
              <a:ext cx="145800" cy="47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3A3694-A2A0-49DA-8E9C-ADBB531345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75520" y="877724"/>
                <a:ext cx="18144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A7CD68-F5BC-4D3E-966A-7731840D5DDF}"/>
              </a:ext>
            </a:extLst>
          </p:cNvPr>
          <p:cNvGrpSpPr/>
          <p:nvPr/>
        </p:nvGrpSpPr>
        <p:grpSpPr>
          <a:xfrm>
            <a:off x="7449120" y="752444"/>
            <a:ext cx="479520" cy="595080"/>
            <a:chOff x="7449120" y="752444"/>
            <a:chExt cx="47952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7FCD1DE-DB25-47FF-8F06-1C4AF8AC7F44}"/>
                    </a:ext>
                  </a:extLst>
                </p14:cNvPr>
                <p14:cNvContentPartPr/>
                <p14:nvPr/>
              </p14:nvContentPartPr>
              <p14:xfrm>
                <a:off x="7506720" y="895724"/>
                <a:ext cx="91800" cy="203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7FCD1DE-DB25-47FF-8F06-1C4AF8AC7F4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89080" y="877724"/>
                  <a:ext cx="127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B525D5-DCDE-486E-B213-7788D2FF205B}"/>
                    </a:ext>
                  </a:extLst>
                </p14:cNvPr>
                <p14:cNvContentPartPr/>
                <p14:nvPr/>
              </p14:nvContentPartPr>
              <p14:xfrm>
                <a:off x="7449120" y="752444"/>
                <a:ext cx="257040" cy="410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B525D5-DCDE-486E-B213-7788D2FF205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31120" y="734804"/>
                  <a:ext cx="2926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43E66B-6B0D-4E6A-869C-D6CA568B836B}"/>
                    </a:ext>
                  </a:extLst>
                </p14:cNvPr>
                <p14:cNvContentPartPr/>
                <p14:nvPr/>
              </p14:nvContentPartPr>
              <p14:xfrm>
                <a:off x="7751880" y="1193444"/>
                <a:ext cx="104760" cy="154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43E66B-6B0D-4E6A-869C-D6CA568B836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33880" y="1175444"/>
                  <a:ext cx="140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238E49-E4B8-4411-BCA2-3E77D87B6AEA}"/>
                    </a:ext>
                  </a:extLst>
                </p14:cNvPr>
                <p14:cNvContentPartPr/>
                <p14:nvPr/>
              </p14:nvContentPartPr>
              <p14:xfrm>
                <a:off x="7740360" y="1175084"/>
                <a:ext cx="188280" cy="16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238E49-E4B8-4411-BCA2-3E77D87B6A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22720" y="1157084"/>
                  <a:ext cx="22392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F63C03A-8BE6-4359-B93C-BF803751F49A}"/>
                  </a:ext>
                </a:extLst>
              </p14:cNvPr>
              <p14:cNvContentPartPr/>
              <p14:nvPr/>
            </p14:nvContentPartPr>
            <p14:xfrm>
              <a:off x="712145" y="746236"/>
              <a:ext cx="2440440" cy="631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F63C03A-8BE6-4359-B93C-BF803751F4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4145" y="728236"/>
                <a:ext cx="2476080" cy="66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AF04D67-7529-41D0-8034-FEBBD5DE9EF0}"/>
              </a:ext>
            </a:extLst>
          </p:cNvPr>
          <p:cNvGrpSpPr/>
          <p:nvPr/>
        </p:nvGrpSpPr>
        <p:grpSpPr>
          <a:xfrm>
            <a:off x="6094145" y="751996"/>
            <a:ext cx="880200" cy="615600"/>
            <a:chOff x="6094145" y="751996"/>
            <a:chExt cx="88020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7332393-DACE-4F67-9981-DAE464C50932}"/>
                    </a:ext>
                  </a:extLst>
                </p14:cNvPr>
                <p14:cNvContentPartPr/>
                <p14:nvPr/>
              </p14:nvContentPartPr>
              <p14:xfrm>
                <a:off x="6094145" y="751996"/>
                <a:ext cx="880200" cy="615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7332393-DACE-4F67-9981-DAE464C509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76145" y="734356"/>
                  <a:ext cx="91584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63C342B-C8A8-4636-8D39-986E33D213BF}"/>
                    </a:ext>
                  </a:extLst>
                </p14:cNvPr>
                <p14:cNvContentPartPr/>
                <p14:nvPr/>
              </p14:nvContentPartPr>
              <p14:xfrm>
                <a:off x="6626945" y="921916"/>
                <a:ext cx="148680" cy="10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63C342B-C8A8-4636-8D39-986E33D213B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08945" y="904276"/>
                  <a:ext cx="18432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7F362D-C670-4223-84CC-4C1BDEBF042B}"/>
              </a:ext>
            </a:extLst>
          </p:cNvPr>
          <p:cNvGrpSpPr/>
          <p:nvPr/>
        </p:nvGrpSpPr>
        <p:grpSpPr>
          <a:xfrm>
            <a:off x="811505" y="1660276"/>
            <a:ext cx="872280" cy="337680"/>
            <a:chOff x="811505" y="1660276"/>
            <a:chExt cx="87228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80F23C3-5263-4D20-AABE-6947E6D2580A}"/>
                    </a:ext>
                  </a:extLst>
                </p14:cNvPr>
                <p14:cNvContentPartPr/>
                <p14:nvPr/>
              </p14:nvContentPartPr>
              <p14:xfrm>
                <a:off x="884225" y="1753156"/>
                <a:ext cx="64800" cy="244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80F23C3-5263-4D20-AABE-6947E6D258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6225" y="1735516"/>
                  <a:ext cx="100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9321669-ACF8-409B-BEBB-F7337FB5E06E}"/>
                    </a:ext>
                  </a:extLst>
                </p14:cNvPr>
                <p14:cNvContentPartPr/>
                <p14:nvPr/>
              </p14:nvContentPartPr>
              <p14:xfrm>
                <a:off x="811505" y="1693036"/>
                <a:ext cx="296280" cy="80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9321669-ACF8-409B-BEBB-F7337FB5E06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3865" y="1675036"/>
                  <a:ext cx="331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E529104-72B8-4DCE-99FC-2E55F8020111}"/>
                    </a:ext>
                  </a:extLst>
                </p14:cNvPr>
                <p14:cNvContentPartPr/>
                <p14:nvPr/>
              </p14:nvContentPartPr>
              <p14:xfrm>
                <a:off x="1029665" y="1660276"/>
                <a:ext cx="654120" cy="331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E529104-72B8-4DCE-99FC-2E55F802011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2025" y="1642276"/>
                  <a:ext cx="68976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3301C-1577-427B-B555-5457E73A2F58}"/>
              </a:ext>
            </a:extLst>
          </p:cNvPr>
          <p:cNvGrpSpPr/>
          <p:nvPr/>
        </p:nvGrpSpPr>
        <p:grpSpPr>
          <a:xfrm>
            <a:off x="2921105" y="1526356"/>
            <a:ext cx="3967920" cy="604440"/>
            <a:chOff x="2921105" y="1526356"/>
            <a:chExt cx="396792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62464A0-77C8-4CEF-9458-74CCAF5CF56C}"/>
                    </a:ext>
                  </a:extLst>
                </p14:cNvPr>
                <p14:cNvContentPartPr/>
                <p14:nvPr/>
              </p14:nvContentPartPr>
              <p14:xfrm>
                <a:off x="2921105" y="1586476"/>
                <a:ext cx="1418040" cy="54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62464A0-77C8-4CEF-9458-74CCAF5CF56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03105" y="1568476"/>
                  <a:ext cx="145368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2E70ADE-02C3-4906-95F5-0A026A86DEF4}"/>
                    </a:ext>
                  </a:extLst>
                </p14:cNvPr>
                <p14:cNvContentPartPr/>
                <p14:nvPr/>
              </p14:nvContentPartPr>
              <p14:xfrm>
                <a:off x="4616705" y="1526356"/>
                <a:ext cx="1422720" cy="375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2E70ADE-02C3-4906-95F5-0A026A86DE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98705" y="1508356"/>
                  <a:ext cx="14583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082BBE4-6A28-4447-9B20-FD8950AB4349}"/>
                    </a:ext>
                  </a:extLst>
                </p14:cNvPr>
                <p14:cNvContentPartPr/>
                <p14:nvPr/>
              </p14:nvContentPartPr>
              <p14:xfrm>
                <a:off x="5649185" y="1646236"/>
                <a:ext cx="230760" cy="24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082BBE4-6A28-4447-9B20-FD8950AB43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31545" y="1628236"/>
                  <a:ext cx="266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D3F74A8-1888-4393-9E6B-92FF3411DC78}"/>
                    </a:ext>
                  </a:extLst>
                </p14:cNvPr>
                <p14:cNvContentPartPr/>
                <p14:nvPr/>
              </p14:nvContentPartPr>
              <p14:xfrm>
                <a:off x="6362345" y="1747756"/>
                <a:ext cx="526680" cy="142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D3F74A8-1888-4393-9E6B-92FF3411DC7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44705" y="1729756"/>
                  <a:ext cx="5623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6165F1-5E5D-4488-9996-54FBCD9EE6B8}"/>
              </a:ext>
            </a:extLst>
          </p:cNvPr>
          <p:cNvGrpSpPr/>
          <p:nvPr/>
        </p:nvGrpSpPr>
        <p:grpSpPr>
          <a:xfrm>
            <a:off x="1882505" y="1645516"/>
            <a:ext cx="920160" cy="321120"/>
            <a:chOff x="1882505" y="1645516"/>
            <a:chExt cx="9201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D66427F-0C53-4299-AC56-D4271C1E8C49}"/>
                    </a:ext>
                  </a:extLst>
                </p14:cNvPr>
                <p14:cNvContentPartPr/>
                <p14:nvPr/>
              </p14:nvContentPartPr>
              <p14:xfrm>
                <a:off x="1882505" y="1645516"/>
                <a:ext cx="442440" cy="321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D66427F-0C53-4299-AC56-D4271C1E8C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64505" y="1627876"/>
                  <a:ext cx="4780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9AA2F5D-1214-4960-821D-7D9C1CF108CC}"/>
                    </a:ext>
                  </a:extLst>
                </p14:cNvPr>
                <p14:cNvContentPartPr/>
                <p14:nvPr/>
              </p14:nvContentPartPr>
              <p14:xfrm>
                <a:off x="2468585" y="1677916"/>
                <a:ext cx="19080" cy="263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9AA2F5D-1214-4960-821D-7D9C1CF108C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50945" y="1660276"/>
                  <a:ext cx="54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B33CEEF-3225-4721-A528-E1162B667F91}"/>
                    </a:ext>
                  </a:extLst>
                </p14:cNvPr>
                <p14:cNvContentPartPr/>
                <p14:nvPr/>
              </p14:nvContentPartPr>
              <p14:xfrm>
                <a:off x="2442665" y="1683676"/>
                <a:ext cx="170280" cy="269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B33CEEF-3225-4721-A528-E1162B667F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25025" y="1666036"/>
                  <a:ext cx="2059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25D3252-9862-4F1E-BDE2-BAADCB325D80}"/>
                    </a:ext>
                  </a:extLst>
                </p14:cNvPr>
                <p14:cNvContentPartPr/>
                <p14:nvPr/>
              </p14:nvContentPartPr>
              <p14:xfrm>
                <a:off x="2667305" y="1714276"/>
                <a:ext cx="135360" cy="231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25D3252-9862-4F1E-BDE2-BAADCB325D8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49665" y="1696276"/>
                  <a:ext cx="17100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79CDB92-9862-4D37-85A5-5748D1912A6A}"/>
              </a:ext>
            </a:extLst>
          </p:cNvPr>
          <p:cNvGrpSpPr/>
          <p:nvPr/>
        </p:nvGrpSpPr>
        <p:grpSpPr>
          <a:xfrm>
            <a:off x="7166945" y="1445356"/>
            <a:ext cx="4879440" cy="612000"/>
            <a:chOff x="7166945" y="1445356"/>
            <a:chExt cx="487944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0C3FFB-768B-482B-9D47-30341FA2D99D}"/>
                    </a:ext>
                  </a:extLst>
                </p14:cNvPr>
                <p14:cNvContentPartPr/>
                <p14:nvPr/>
              </p14:nvContentPartPr>
              <p14:xfrm>
                <a:off x="7166945" y="1534636"/>
                <a:ext cx="1488600" cy="499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0C3FFB-768B-482B-9D47-30341FA2D9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48945" y="1516636"/>
                  <a:ext cx="152424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BD5D0F6-0F32-4B01-8723-D5FD57DD029D}"/>
                    </a:ext>
                  </a:extLst>
                </p14:cNvPr>
                <p14:cNvContentPartPr/>
                <p14:nvPr/>
              </p14:nvContentPartPr>
              <p14:xfrm>
                <a:off x="8101505" y="1551196"/>
                <a:ext cx="33480" cy="24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BD5D0F6-0F32-4B01-8723-D5FD57DD02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83865" y="1533196"/>
                  <a:ext cx="69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CE40678-9E13-4FED-A8D0-D93FE1DC0433}"/>
                    </a:ext>
                  </a:extLst>
                </p14:cNvPr>
                <p14:cNvContentPartPr/>
                <p14:nvPr/>
              </p14:nvContentPartPr>
              <p14:xfrm>
                <a:off x="8788745" y="1497196"/>
                <a:ext cx="373680" cy="361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CE40678-9E13-4FED-A8D0-D93FE1DC043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70745" y="1479556"/>
                  <a:ext cx="4093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35E5DCF-36D1-4512-BB58-A16B7FD6CC8A}"/>
                    </a:ext>
                  </a:extLst>
                </p14:cNvPr>
                <p14:cNvContentPartPr/>
                <p14:nvPr/>
              </p14:nvContentPartPr>
              <p14:xfrm>
                <a:off x="8986385" y="1576036"/>
                <a:ext cx="247680" cy="51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35E5DCF-36D1-4512-BB58-A16B7FD6CC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68385" y="1558396"/>
                  <a:ext cx="283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9FBEEF-ADF4-4D50-9282-398B56549C6E}"/>
                    </a:ext>
                  </a:extLst>
                </p14:cNvPr>
                <p14:cNvContentPartPr/>
                <p14:nvPr/>
              </p14:nvContentPartPr>
              <p14:xfrm>
                <a:off x="9393185" y="1561996"/>
                <a:ext cx="635760" cy="411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9FBEEF-ADF4-4D50-9282-398B56549C6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75185" y="1543996"/>
                  <a:ext cx="6714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D76532-9F18-45D2-8628-17FD48D81316}"/>
                    </a:ext>
                  </a:extLst>
                </p14:cNvPr>
                <p14:cNvContentPartPr/>
                <p14:nvPr/>
              </p14:nvContentPartPr>
              <p14:xfrm>
                <a:off x="9405785" y="1696996"/>
                <a:ext cx="83880" cy="124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D76532-9F18-45D2-8628-17FD48D813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388145" y="1678996"/>
                  <a:ext cx="119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1007717-AB65-4BEF-A883-E04B273352F9}"/>
                    </a:ext>
                  </a:extLst>
                </p14:cNvPr>
                <p14:cNvContentPartPr/>
                <p14:nvPr/>
              </p14:nvContentPartPr>
              <p14:xfrm>
                <a:off x="10370225" y="1565956"/>
                <a:ext cx="244080" cy="37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1007717-AB65-4BEF-A883-E04B273352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52585" y="1547956"/>
                  <a:ext cx="2797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7830E43-708C-490E-8999-311193BBC740}"/>
                    </a:ext>
                  </a:extLst>
                </p14:cNvPr>
                <p14:cNvContentPartPr/>
                <p14:nvPr/>
              </p14:nvContentPartPr>
              <p14:xfrm>
                <a:off x="10802585" y="1465156"/>
                <a:ext cx="1243800" cy="592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7830E43-708C-490E-8999-311193BBC7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84585" y="1447516"/>
                  <a:ext cx="127944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9E3F74-39FD-47B0-9626-484DABD351BB}"/>
                    </a:ext>
                  </a:extLst>
                </p14:cNvPr>
                <p14:cNvContentPartPr/>
                <p14:nvPr/>
              </p14:nvContentPartPr>
              <p14:xfrm>
                <a:off x="11558585" y="1597276"/>
                <a:ext cx="286200" cy="33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9E3F74-39FD-47B0-9626-484DABD351B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540945" y="1579276"/>
                  <a:ext cx="321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48A0676-E35F-4974-AE52-9B39870B94C8}"/>
                    </a:ext>
                  </a:extLst>
                </p14:cNvPr>
                <p14:cNvContentPartPr/>
                <p14:nvPr/>
              </p14:nvContentPartPr>
              <p14:xfrm>
                <a:off x="11002745" y="1445356"/>
                <a:ext cx="42840" cy="11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48A0676-E35F-4974-AE52-9B39870B94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84745" y="1427716"/>
                  <a:ext cx="78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E9E1096-1411-47A3-9F14-B06461ACBC24}"/>
                    </a:ext>
                  </a:extLst>
                </p14:cNvPr>
                <p14:cNvContentPartPr/>
                <p14:nvPr/>
              </p14:nvContentPartPr>
              <p14:xfrm>
                <a:off x="9403265" y="1693036"/>
                <a:ext cx="128880" cy="108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E9E1096-1411-47A3-9F14-B06461ACBC2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85625" y="1675036"/>
                  <a:ext cx="16452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F727E5-BA0A-4369-ABB1-7287EC4C88F6}"/>
              </a:ext>
            </a:extLst>
          </p:cNvPr>
          <p:cNvGrpSpPr/>
          <p:nvPr/>
        </p:nvGrpSpPr>
        <p:grpSpPr>
          <a:xfrm>
            <a:off x="1269785" y="2402596"/>
            <a:ext cx="537480" cy="687600"/>
            <a:chOff x="1269785" y="2402596"/>
            <a:chExt cx="537480" cy="68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F9D398D-E24E-4CD3-9D17-A885DEF9277D}"/>
                    </a:ext>
                  </a:extLst>
                </p14:cNvPr>
                <p14:cNvContentPartPr/>
                <p14:nvPr/>
              </p14:nvContentPartPr>
              <p14:xfrm>
                <a:off x="1341425" y="2591236"/>
                <a:ext cx="144000" cy="266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F9D398D-E24E-4CD3-9D17-A885DEF9277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23425" y="2573596"/>
                  <a:ext cx="179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0E570AF-4CE1-4A74-AC7C-B361B49B672E}"/>
                    </a:ext>
                  </a:extLst>
                </p14:cNvPr>
                <p14:cNvContentPartPr/>
                <p14:nvPr/>
              </p14:nvContentPartPr>
              <p14:xfrm>
                <a:off x="1282385" y="2452636"/>
                <a:ext cx="21240" cy="58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0E570AF-4CE1-4A74-AC7C-B361B49B67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64385" y="2434996"/>
                  <a:ext cx="56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9E909A7-5B6A-499D-B487-5AA35549D1FF}"/>
                    </a:ext>
                  </a:extLst>
                </p14:cNvPr>
                <p14:cNvContentPartPr/>
                <p14:nvPr/>
              </p14:nvContentPartPr>
              <p14:xfrm>
                <a:off x="1269785" y="2402596"/>
                <a:ext cx="295920" cy="452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9E909A7-5B6A-499D-B487-5AA35549D1F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52145" y="2384956"/>
                  <a:ext cx="3315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44F7DC-81DC-4171-9B71-D56E7DE65199}"/>
                    </a:ext>
                  </a:extLst>
                </p14:cNvPr>
                <p14:cNvContentPartPr/>
                <p14:nvPr/>
              </p14:nvContentPartPr>
              <p14:xfrm>
                <a:off x="1679105" y="2877436"/>
                <a:ext cx="79560" cy="212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44F7DC-81DC-4171-9B71-D56E7DE651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61105" y="2859436"/>
                  <a:ext cx="115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314E726-8D6A-40A9-9AF4-DAF8CDA13A11}"/>
                    </a:ext>
                  </a:extLst>
                </p14:cNvPr>
                <p14:cNvContentPartPr/>
                <p14:nvPr/>
              </p14:nvContentPartPr>
              <p14:xfrm>
                <a:off x="1677305" y="2867716"/>
                <a:ext cx="129960" cy="1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314E726-8D6A-40A9-9AF4-DAF8CDA13A1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59665" y="2849716"/>
                  <a:ext cx="16560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E3D5693-6257-41F5-9A13-E898BF92D89C}"/>
                  </a:ext>
                </a:extLst>
              </p14:cNvPr>
              <p14:cNvContentPartPr/>
              <p14:nvPr/>
            </p14:nvContentPartPr>
            <p14:xfrm>
              <a:off x="2434385" y="2601676"/>
              <a:ext cx="236880" cy="53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E3D5693-6257-41F5-9A13-E898BF92D89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416385" y="2584036"/>
                <a:ext cx="27252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EBE8E277-493D-49C6-A23F-56A33A8143EE}"/>
              </a:ext>
            </a:extLst>
          </p:cNvPr>
          <p:cNvGrpSpPr/>
          <p:nvPr/>
        </p:nvGrpSpPr>
        <p:grpSpPr>
          <a:xfrm>
            <a:off x="3085985" y="2475316"/>
            <a:ext cx="1738080" cy="409680"/>
            <a:chOff x="3085985" y="2475316"/>
            <a:chExt cx="173808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844FC87-3E92-4536-AF4B-28490F741648}"/>
                    </a:ext>
                  </a:extLst>
                </p14:cNvPr>
                <p14:cNvContentPartPr/>
                <p14:nvPr/>
              </p14:nvContentPartPr>
              <p14:xfrm>
                <a:off x="3085985" y="2475316"/>
                <a:ext cx="79560" cy="339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844FC87-3E92-4536-AF4B-28490F74164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67985" y="2457316"/>
                  <a:ext cx="1152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460603D-5EAB-46A0-A467-4E0E5D93E4CD}"/>
                    </a:ext>
                  </a:extLst>
                </p14:cNvPr>
                <p14:cNvContentPartPr/>
                <p14:nvPr/>
              </p14:nvContentPartPr>
              <p14:xfrm>
                <a:off x="3200825" y="2569276"/>
                <a:ext cx="162000" cy="21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460603D-5EAB-46A0-A467-4E0E5D93E4C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83185" y="2551636"/>
                  <a:ext cx="197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FCD7AA6-DDD5-435E-AB22-F4CB52C96ED1}"/>
                    </a:ext>
                  </a:extLst>
                </p14:cNvPr>
                <p14:cNvContentPartPr/>
                <p14:nvPr/>
              </p14:nvContentPartPr>
              <p14:xfrm>
                <a:off x="3411785" y="2536876"/>
                <a:ext cx="156960" cy="168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FCD7AA6-DDD5-435E-AB22-F4CB52C96ED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94145" y="2519236"/>
                  <a:ext cx="192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6995D3C-BDD8-4D2E-859E-A0C082C7D383}"/>
                    </a:ext>
                  </a:extLst>
                </p14:cNvPr>
                <p14:cNvContentPartPr/>
                <p14:nvPr/>
              </p14:nvContentPartPr>
              <p14:xfrm>
                <a:off x="3599345" y="2655676"/>
                <a:ext cx="237240" cy="19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6995D3C-BDD8-4D2E-859E-A0C082C7D38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81345" y="2638036"/>
                  <a:ext cx="272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0454534-B7BB-4175-8188-47F674CBC677}"/>
                    </a:ext>
                  </a:extLst>
                </p14:cNvPr>
                <p14:cNvContentPartPr/>
                <p14:nvPr/>
              </p14:nvContentPartPr>
              <p14:xfrm>
                <a:off x="4140065" y="2666836"/>
                <a:ext cx="387720" cy="209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0454534-B7BB-4175-8188-47F674CBC67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22425" y="2648836"/>
                  <a:ext cx="423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EBD058F-933A-4615-B9BC-A1896BF37CF3}"/>
                    </a:ext>
                  </a:extLst>
                </p14:cNvPr>
                <p14:cNvContentPartPr/>
                <p14:nvPr/>
              </p14:nvContentPartPr>
              <p14:xfrm>
                <a:off x="4590065" y="2660356"/>
                <a:ext cx="234000" cy="224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EBD058F-933A-4615-B9BC-A1896BF37CF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72425" y="2642356"/>
                  <a:ext cx="26964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F042D2A-8A12-4E0C-B7ED-1FBAE8F27DF6}"/>
              </a:ext>
            </a:extLst>
          </p:cNvPr>
          <p:cNvGrpSpPr/>
          <p:nvPr/>
        </p:nvGrpSpPr>
        <p:grpSpPr>
          <a:xfrm>
            <a:off x="1114265" y="3654676"/>
            <a:ext cx="1418040" cy="532800"/>
            <a:chOff x="1114265" y="3654676"/>
            <a:chExt cx="141804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3D52BA-25D7-4B4C-89ED-F96A48CCD85E}"/>
                    </a:ext>
                  </a:extLst>
                </p14:cNvPr>
                <p14:cNvContentPartPr/>
                <p14:nvPr/>
              </p14:nvContentPartPr>
              <p14:xfrm>
                <a:off x="1114265" y="3654676"/>
                <a:ext cx="776520" cy="46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3D52BA-25D7-4B4C-89ED-F96A48CCD85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6265" y="3636676"/>
                  <a:ext cx="8121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C450D0F-C83D-46BD-B674-F32A08AF7B36}"/>
                    </a:ext>
                  </a:extLst>
                </p14:cNvPr>
                <p14:cNvContentPartPr/>
                <p14:nvPr/>
              </p14:nvContentPartPr>
              <p14:xfrm>
                <a:off x="1705745" y="3798316"/>
                <a:ext cx="213480" cy="18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C450D0F-C83D-46BD-B674-F32A08AF7B3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88105" y="3780676"/>
                  <a:ext cx="249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B9A948A-C9CA-4B11-B5F5-04C2F9145AB4}"/>
                    </a:ext>
                  </a:extLst>
                </p14:cNvPr>
                <p14:cNvContentPartPr/>
                <p14:nvPr/>
              </p14:nvContentPartPr>
              <p14:xfrm>
                <a:off x="2198585" y="3690676"/>
                <a:ext cx="333720" cy="496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B9A948A-C9CA-4B11-B5F5-04C2F9145AB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80585" y="3673036"/>
                  <a:ext cx="369360" cy="53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6D5C219-3B6E-4D54-B79F-299C7BA1597C}"/>
              </a:ext>
            </a:extLst>
          </p:cNvPr>
          <p:cNvGrpSpPr/>
          <p:nvPr/>
        </p:nvGrpSpPr>
        <p:grpSpPr>
          <a:xfrm>
            <a:off x="2898065" y="3606436"/>
            <a:ext cx="4578840" cy="428400"/>
            <a:chOff x="2898065" y="3606436"/>
            <a:chExt cx="457884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8A49C64-E65D-4B72-933E-D4C465B18555}"/>
                    </a:ext>
                  </a:extLst>
                </p14:cNvPr>
                <p14:cNvContentPartPr/>
                <p14:nvPr/>
              </p14:nvContentPartPr>
              <p14:xfrm>
                <a:off x="2898065" y="3616516"/>
                <a:ext cx="1148400" cy="404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8A49C64-E65D-4B72-933E-D4C465B185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80425" y="3598876"/>
                  <a:ext cx="11840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78F7D0D-7017-4B8C-9C54-B9EA17100AE2}"/>
                    </a:ext>
                  </a:extLst>
                </p14:cNvPr>
                <p14:cNvContentPartPr/>
                <p14:nvPr/>
              </p14:nvContentPartPr>
              <p14:xfrm>
                <a:off x="3752705" y="3729556"/>
                <a:ext cx="213480" cy="22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78F7D0D-7017-4B8C-9C54-B9EA17100AE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34705" y="3711916"/>
                  <a:ext cx="249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87CD506-5C36-451B-85DE-5EBF458DB4B3}"/>
                    </a:ext>
                  </a:extLst>
                </p14:cNvPr>
                <p14:cNvContentPartPr/>
                <p14:nvPr/>
              </p14:nvContentPartPr>
              <p14:xfrm>
                <a:off x="4198025" y="3606436"/>
                <a:ext cx="858960" cy="393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87CD506-5C36-451B-85DE-5EBF458DB4B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80025" y="3588436"/>
                  <a:ext cx="8946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ED40DD7-739F-4226-A452-51244CFF0ABE}"/>
                    </a:ext>
                  </a:extLst>
                </p14:cNvPr>
                <p14:cNvContentPartPr/>
                <p14:nvPr/>
              </p14:nvContentPartPr>
              <p14:xfrm>
                <a:off x="5056985" y="3609316"/>
                <a:ext cx="333720" cy="369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ED40DD7-739F-4226-A452-51244CFF0AB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38985" y="3591676"/>
                  <a:ext cx="3693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A422344-2F5C-4E53-BAE9-B91F8DFEB1CA}"/>
                    </a:ext>
                  </a:extLst>
                </p14:cNvPr>
                <p14:cNvContentPartPr/>
                <p14:nvPr/>
              </p14:nvContentPartPr>
              <p14:xfrm>
                <a:off x="5570705" y="3642796"/>
                <a:ext cx="385200" cy="392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A422344-2F5C-4E53-BAE9-B91F8DFEB1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53065" y="3625156"/>
                  <a:ext cx="4208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769298F-E856-4F88-A291-157D9DD394DE}"/>
                    </a:ext>
                  </a:extLst>
                </p14:cNvPr>
                <p14:cNvContentPartPr/>
                <p14:nvPr/>
              </p14:nvContentPartPr>
              <p14:xfrm>
                <a:off x="5660345" y="3780316"/>
                <a:ext cx="304920" cy="14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769298F-E856-4F88-A291-157D9DD394D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42705" y="3762676"/>
                  <a:ext cx="340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B09E7CA-AA72-4E7E-8FFA-5C250C91F935}"/>
                    </a:ext>
                  </a:extLst>
                </p14:cNvPr>
                <p14:cNvContentPartPr/>
                <p14:nvPr/>
              </p14:nvContentPartPr>
              <p14:xfrm>
                <a:off x="6247865" y="3819196"/>
                <a:ext cx="1229040" cy="21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B09E7CA-AA72-4E7E-8FFA-5C250C91F93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29865" y="3801556"/>
                  <a:ext cx="126468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01C3705-1039-46AE-9C54-6EDE2A0C355D}"/>
              </a:ext>
            </a:extLst>
          </p:cNvPr>
          <p:cNvGrpSpPr/>
          <p:nvPr/>
        </p:nvGrpSpPr>
        <p:grpSpPr>
          <a:xfrm>
            <a:off x="7751585" y="3548836"/>
            <a:ext cx="3898440" cy="720720"/>
            <a:chOff x="7751585" y="3548836"/>
            <a:chExt cx="389844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9E38B25-E37E-44AA-95DB-77D316BD964B}"/>
                    </a:ext>
                  </a:extLst>
                </p14:cNvPr>
                <p14:cNvContentPartPr/>
                <p14:nvPr/>
              </p14:nvContentPartPr>
              <p14:xfrm>
                <a:off x="7751585" y="3746836"/>
                <a:ext cx="501120" cy="276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9E38B25-E37E-44AA-95DB-77D316BD964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33585" y="3728836"/>
                  <a:ext cx="5367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7717400-CF09-44FA-8A3A-5EBFEB9032AB}"/>
                    </a:ext>
                  </a:extLst>
                </p14:cNvPr>
                <p14:cNvContentPartPr/>
                <p14:nvPr/>
              </p14:nvContentPartPr>
              <p14:xfrm>
                <a:off x="8112665" y="3806596"/>
                <a:ext cx="153720" cy="28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7717400-CF09-44FA-8A3A-5EBFEB9032A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94665" y="3788956"/>
                  <a:ext cx="189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19AC028-AB22-4C09-9218-92A7BEFC70BE}"/>
                    </a:ext>
                  </a:extLst>
                </p14:cNvPr>
                <p14:cNvContentPartPr/>
                <p14:nvPr/>
              </p14:nvContentPartPr>
              <p14:xfrm>
                <a:off x="8510105" y="3604276"/>
                <a:ext cx="450000" cy="382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19AC028-AB22-4C09-9218-92A7BEFC70B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92105" y="3586276"/>
                  <a:ext cx="4856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3D7B2F0-A0CC-4C52-B5D0-05AB4E9D1A51}"/>
                    </a:ext>
                  </a:extLst>
                </p14:cNvPr>
                <p14:cNvContentPartPr/>
                <p14:nvPr/>
              </p14:nvContentPartPr>
              <p14:xfrm>
                <a:off x="8575265" y="3808396"/>
                <a:ext cx="234360" cy="35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3D7B2F0-A0CC-4C52-B5D0-05AB4E9D1A5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57625" y="3790396"/>
                  <a:ext cx="270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BA16B3A-D8C0-4671-B9C1-44BCB3F53D81}"/>
                    </a:ext>
                  </a:extLst>
                </p14:cNvPr>
                <p14:cNvContentPartPr/>
                <p14:nvPr/>
              </p14:nvContentPartPr>
              <p14:xfrm>
                <a:off x="9205265" y="3630916"/>
                <a:ext cx="1545120" cy="638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BA16B3A-D8C0-4671-B9C1-44BCB3F53D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87265" y="3613276"/>
                  <a:ext cx="158076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BE4B55A-CFD8-4090-AB96-CD752E3E2022}"/>
                    </a:ext>
                  </a:extLst>
                </p14:cNvPr>
                <p14:cNvContentPartPr/>
                <p14:nvPr/>
              </p14:nvContentPartPr>
              <p14:xfrm>
                <a:off x="10825625" y="3548836"/>
                <a:ext cx="824400" cy="531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BE4B55A-CFD8-4090-AB96-CD752E3E20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07985" y="3530836"/>
                  <a:ext cx="8600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CF11AC3-C8D8-4D5F-B3F7-1AD9B53AC91F}"/>
                    </a:ext>
                  </a:extLst>
                </p14:cNvPr>
                <p14:cNvContentPartPr/>
                <p14:nvPr/>
              </p14:nvContentPartPr>
              <p14:xfrm>
                <a:off x="11156105" y="3650716"/>
                <a:ext cx="16200" cy="20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CF11AC3-C8D8-4D5F-B3F7-1AD9B53AC9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38105" y="3633076"/>
                  <a:ext cx="5184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F770162-D35A-4C2A-BA23-AD7F06844CDA}"/>
                  </a:ext>
                </a:extLst>
              </p14:cNvPr>
              <p14:cNvContentPartPr/>
              <p14:nvPr/>
            </p14:nvContentPartPr>
            <p14:xfrm>
              <a:off x="3064025" y="4225636"/>
              <a:ext cx="128160" cy="291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F770162-D35A-4C2A-BA23-AD7F06844CD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046025" y="4207996"/>
                <a:ext cx="163800" cy="32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7269662A-6BD5-46A9-A48D-B6E5A53239CC}"/>
              </a:ext>
            </a:extLst>
          </p:cNvPr>
          <p:cNvGrpSpPr/>
          <p:nvPr/>
        </p:nvGrpSpPr>
        <p:grpSpPr>
          <a:xfrm>
            <a:off x="2417105" y="4523716"/>
            <a:ext cx="2430360" cy="474120"/>
            <a:chOff x="2417105" y="4523716"/>
            <a:chExt cx="243036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E981135-A5C1-4AC9-8A30-89D5D78A8F93}"/>
                    </a:ext>
                  </a:extLst>
                </p14:cNvPr>
                <p14:cNvContentPartPr/>
                <p14:nvPr/>
              </p14:nvContentPartPr>
              <p14:xfrm>
                <a:off x="2417105" y="4535956"/>
                <a:ext cx="1818000" cy="46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E981135-A5C1-4AC9-8A30-89D5D78A8F9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99105" y="4518316"/>
                  <a:ext cx="185364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884895D-1C60-446D-A666-72CD0FF248E3}"/>
                    </a:ext>
                  </a:extLst>
                </p14:cNvPr>
                <p14:cNvContentPartPr/>
                <p14:nvPr/>
              </p14:nvContentPartPr>
              <p14:xfrm>
                <a:off x="3287945" y="4523716"/>
                <a:ext cx="36720" cy="7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884895D-1C60-446D-A666-72CD0FF248E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70305" y="4506076"/>
                  <a:ext cx="72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EE0DF54-93B9-4F37-B5CD-14D4830E17D4}"/>
                    </a:ext>
                  </a:extLst>
                </p14:cNvPr>
                <p14:cNvContentPartPr/>
                <p14:nvPr/>
              </p14:nvContentPartPr>
              <p14:xfrm>
                <a:off x="4475945" y="4728916"/>
                <a:ext cx="371520" cy="135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EE0DF54-93B9-4F37-B5CD-14D4830E17D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57945" y="4711276"/>
                  <a:ext cx="40716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20EF8D5-5AD1-4F61-99BC-6A46A39033FB}"/>
              </a:ext>
            </a:extLst>
          </p:cNvPr>
          <p:cNvGrpSpPr/>
          <p:nvPr/>
        </p:nvGrpSpPr>
        <p:grpSpPr>
          <a:xfrm>
            <a:off x="5108825" y="4459996"/>
            <a:ext cx="3313800" cy="561600"/>
            <a:chOff x="5108825" y="4459996"/>
            <a:chExt cx="331380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44D092B-C1D8-4CE0-9C33-671542BF8D26}"/>
                    </a:ext>
                  </a:extLst>
                </p14:cNvPr>
                <p14:cNvContentPartPr/>
                <p14:nvPr/>
              </p14:nvContentPartPr>
              <p14:xfrm>
                <a:off x="5108825" y="4459996"/>
                <a:ext cx="1617480" cy="561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44D092B-C1D8-4CE0-9C33-671542BF8D2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91185" y="4441996"/>
                  <a:ext cx="165312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E8F4E16-16A9-49BD-BB15-AFFBFD24BA91}"/>
                    </a:ext>
                  </a:extLst>
                </p14:cNvPr>
                <p14:cNvContentPartPr/>
                <p14:nvPr/>
              </p14:nvContentPartPr>
              <p14:xfrm>
                <a:off x="6996305" y="4474756"/>
                <a:ext cx="1278360" cy="44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E8F4E16-16A9-49BD-BB15-AFFBFD24BA9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78305" y="4457116"/>
                  <a:ext cx="13140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8752FD6-54F4-479F-860B-F3C6569F5D57}"/>
                    </a:ext>
                  </a:extLst>
                </p14:cNvPr>
                <p14:cNvContentPartPr/>
                <p14:nvPr/>
              </p14:nvContentPartPr>
              <p14:xfrm>
                <a:off x="8016185" y="4649356"/>
                <a:ext cx="406440" cy="30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8752FD6-54F4-479F-860B-F3C6569F5D5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98545" y="4631356"/>
                  <a:ext cx="442080" cy="6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648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4F6AF5-A2CB-45A8-A351-3D418907D727}"/>
                  </a:ext>
                </a:extLst>
              </p14:cNvPr>
              <p14:cNvContentPartPr/>
              <p14:nvPr/>
            </p14:nvContentPartPr>
            <p14:xfrm>
              <a:off x="815465" y="277516"/>
              <a:ext cx="681840" cy="28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4F6AF5-A2CB-45A8-A351-3D418907D7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7825" y="259516"/>
                <a:ext cx="717480" cy="3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589913C2-D2DB-49D7-9F6E-569EC6978496}"/>
              </a:ext>
            </a:extLst>
          </p:cNvPr>
          <p:cNvGrpSpPr/>
          <p:nvPr/>
        </p:nvGrpSpPr>
        <p:grpSpPr>
          <a:xfrm>
            <a:off x="1696025" y="274636"/>
            <a:ext cx="2136960" cy="470160"/>
            <a:chOff x="1696025" y="274636"/>
            <a:chExt cx="213696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05B46EA-8885-43CF-9C48-2998A2EF4D12}"/>
                    </a:ext>
                  </a:extLst>
                </p14:cNvPr>
                <p14:cNvContentPartPr/>
                <p14:nvPr/>
              </p14:nvContentPartPr>
              <p14:xfrm>
                <a:off x="1696025" y="381916"/>
                <a:ext cx="1103040" cy="325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05B46EA-8885-43CF-9C48-2998A2EF4D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8025" y="364276"/>
                  <a:ext cx="11386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0593C60-B4EA-45ED-B3CD-E7330E6E8AEE}"/>
                    </a:ext>
                  </a:extLst>
                </p14:cNvPr>
                <p14:cNvContentPartPr/>
                <p14:nvPr/>
              </p14:nvContentPartPr>
              <p14:xfrm>
                <a:off x="2441945" y="288676"/>
                <a:ext cx="22680" cy="1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0593C60-B4EA-45ED-B3CD-E7330E6E8AE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23945" y="271036"/>
                  <a:ext cx="58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23D489-BEBE-4BA0-8BF9-8E2216C2DE07}"/>
                    </a:ext>
                  </a:extLst>
                </p14:cNvPr>
                <p14:cNvContentPartPr/>
                <p14:nvPr/>
              </p14:nvContentPartPr>
              <p14:xfrm>
                <a:off x="2851985" y="546436"/>
                <a:ext cx="74520" cy="198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23D489-BEBE-4BA0-8BF9-8E2216C2DE0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34345" y="528436"/>
                  <a:ext cx="110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92C2FD-D661-4B0A-A2FC-DCAFFB117F4D}"/>
                    </a:ext>
                  </a:extLst>
                </p14:cNvPr>
                <p14:cNvContentPartPr/>
                <p14:nvPr/>
              </p14:nvContentPartPr>
              <p14:xfrm>
                <a:off x="3162305" y="295156"/>
                <a:ext cx="670680" cy="353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92C2FD-D661-4B0A-A2FC-DCAFFB117F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44305" y="277156"/>
                  <a:ext cx="7063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FB2DE0-4688-4221-8C88-0126F9B9C52F}"/>
                    </a:ext>
                  </a:extLst>
                </p14:cNvPr>
                <p14:cNvContentPartPr/>
                <p14:nvPr/>
              </p14:nvContentPartPr>
              <p14:xfrm>
                <a:off x="3426905" y="274636"/>
                <a:ext cx="15120" cy="2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FB2DE0-4688-4221-8C88-0126F9B9C5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09265" y="256996"/>
                  <a:ext cx="507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F9524B-5404-4310-A488-A0D0E99EABB7}"/>
              </a:ext>
            </a:extLst>
          </p:cNvPr>
          <p:cNvGrpSpPr/>
          <p:nvPr/>
        </p:nvGrpSpPr>
        <p:grpSpPr>
          <a:xfrm>
            <a:off x="4083905" y="127756"/>
            <a:ext cx="3072600" cy="555480"/>
            <a:chOff x="4083905" y="127756"/>
            <a:chExt cx="307260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8FC9E7F-755F-4613-A350-5E188E198F9D}"/>
                    </a:ext>
                  </a:extLst>
                </p14:cNvPr>
                <p14:cNvContentPartPr/>
                <p14:nvPr/>
              </p14:nvContentPartPr>
              <p14:xfrm>
                <a:off x="4083905" y="321796"/>
                <a:ext cx="837360" cy="186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FC9E7F-755F-4613-A350-5E188E198F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66265" y="304156"/>
                  <a:ext cx="873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8E5422-361E-4FFA-9579-3B3BD09C4895}"/>
                    </a:ext>
                  </a:extLst>
                </p14:cNvPr>
                <p14:cNvContentPartPr/>
                <p14:nvPr/>
              </p14:nvContentPartPr>
              <p14:xfrm>
                <a:off x="4484945" y="251596"/>
                <a:ext cx="13320" cy="1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8E5422-361E-4FFA-9579-3B3BD09C48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67305" y="233596"/>
                  <a:ext cx="48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A48EF42-C228-42F6-ACB5-1EF5458DD249}"/>
                    </a:ext>
                  </a:extLst>
                </p14:cNvPr>
                <p14:cNvContentPartPr/>
                <p14:nvPr/>
              </p14:nvContentPartPr>
              <p14:xfrm>
                <a:off x="4927745" y="349876"/>
                <a:ext cx="1017360" cy="28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A48EF42-C228-42F6-ACB5-1EF5458DD2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09745" y="331876"/>
                  <a:ext cx="10530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29D17C4-894C-4DF2-8989-368B00BAD7AE}"/>
                    </a:ext>
                  </a:extLst>
                </p14:cNvPr>
                <p14:cNvContentPartPr/>
                <p14:nvPr/>
              </p14:nvContentPartPr>
              <p14:xfrm>
                <a:off x="5745665" y="243676"/>
                <a:ext cx="12600" cy="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29D17C4-894C-4DF2-8989-368B00BAD7A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27665" y="226036"/>
                  <a:ext cx="48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F26552-B11E-4785-9F9F-7E27DE9F85EC}"/>
                    </a:ext>
                  </a:extLst>
                </p14:cNvPr>
                <p14:cNvContentPartPr/>
                <p14:nvPr/>
              </p14:nvContentPartPr>
              <p14:xfrm>
                <a:off x="6080105" y="127756"/>
                <a:ext cx="1076400" cy="555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F26552-B11E-4785-9F9F-7E27DE9F85E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62105" y="110116"/>
                  <a:ext cx="111204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EE26B0-6AEB-41A0-A485-862021743426}"/>
                    </a:ext>
                  </a:extLst>
                </p14:cNvPr>
                <p14:cNvContentPartPr/>
                <p14:nvPr/>
              </p14:nvContentPartPr>
              <p14:xfrm>
                <a:off x="6130865" y="311356"/>
                <a:ext cx="161280" cy="39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EE26B0-6AEB-41A0-A485-86202174342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12865" y="293716"/>
                  <a:ext cx="19692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ECA6F9-6622-43E8-9D46-15D668D49A2A}"/>
              </a:ext>
            </a:extLst>
          </p:cNvPr>
          <p:cNvGrpSpPr/>
          <p:nvPr/>
        </p:nvGrpSpPr>
        <p:grpSpPr>
          <a:xfrm>
            <a:off x="2113265" y="944596"/>
            <a:ext cx="2698920" cy="483120"/>
            <a:chOff x="2113265" y="944596"/>
            <a:chExt cx="269892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F3F918F-243F-40F9-904D-DBA6F9C562E3}"/>
                    </a:ext>
                  </a:extLst>
                </p14:cNvPr>
                <p14:cNvContentPartPr/>
                <p14:nvPr/>
              </p14:nvContentPartPr>
              <p14:xfrm>
                <a:off x="2130905" y="981676"/>
                <a:ext cx="89280" cy="340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F3F918F-243F-40F9-904D-DBA6F9C562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12905" y="964036"/>
                  <a:ext cx="1249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28CC339-A4AB-4E4E-AC45-540FD7F7DCA2}"/>
                    </a:ext>
                  </a:extLst>
                </p14:cNvPr>
                <p14:cNvContentPartPr/>
                <p14:nvPr/>
              </p14:nvContentPartPr>
              <p14:xfrm>
                <a:off x="2113265" y="985636"/>
                <a:ext cx="161280" cy="19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28CC339-A4AB-4E4E-AC45-540FD7F7DC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95265" y="967636"/>
                  <a:ext cx="196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A69591-F1E0-4988-A7CD-AD8CEC08C8CB}"/>
                    </a:ext>
                  </a:extLst>
                </p14:cNvPr>
                <p14:cNvContentPartPr/>
                <p14:nvPr/>
              </p14:nvContentPartPr>
              <p14:xfrm>
                <a:off x="2486945" y="1133596"/>
                <a:ext cx="155160" cy="10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A69591-F1E0-4988-A7CD-AD8CEC08C8C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69305" y="1115596"/>
                  <a:ext cx="190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96F09A0-E6C4-4D04-AE3D-F58D76074900}"/>
                    </a:ext>
                  </a:extLst>
                </p14:cNvPr>
                <p14:cNvContentPartPr/>
                <p14:nvPr/>
              </p14:nvContentPartPr>
              <p14:xfrm>
                <a:off x="2482625" y="1198396"/>
                <a:ext cx="148680" cy="1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96F09A0-E6C4-4D04-AE3D-F58D7607490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64985" y="1180756"/>
                  <a:ext cx="184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AC4C8A-BFDB-48B4-B7BC-1C5724C856B3}"/>
                    </a:ext>
                  </a:extLst>
                </p14:cNvPr>
                <p14:cNvContentPartPr/>
                <p14:nvPr/>
              </p14:nvContentPartPr>
              <p14:xfrm>
                <a:off x="2874305" y="1004716"/>
                <a:ext cx="119520" cy="260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AC4C8A-BFDB-48B4-B7BC-1C5724C856B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56665" y="986716"/>
                  <a:ext cx="155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05B2124-11E4-4CEC-A86E-E0D4EC9CFF37}"/>
                    </a:ext>
                  </a:extLst>
                </p14:cNvPr>
                <p14:cNvContentPartPr/>
                <p14:nvPr/>
              </p14:nvContentPartPr>
              <p14:xfrm>
                <a:off x="2910665" y="984196"/>
                <a:ext cx="191520" cy="11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5B2124-11E4-4CEC-A86E-E0D4EC9CFF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93025" y="966196"/>
                  <a:ext cx="227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FE6503-9F30-4F3C-9E03-5F2A4A9859DC}"/>
                    </a:ext>
                  </a:extLst>
                </p14:cNvPr>
                <p14:cNvContentPartPr/>
                <p14:nvPr/>
              </p14:nvContentPartPr>
              <p14:xfrm>
                <a:off x="3119465" y="1266796"/>
                <a:ext cx="14400" cy="128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FE6503-9F30-4F3C-9E03-5F2A4A9859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01825" y="1248796"/>
                  <a:ext cx="50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BD9FEA2-B1F3-45EC-8F11-B76962428AF5}"/>
                    </a:ext>
                  </a:extLst>
                </p14:cNvPr>
                <p14:cNvContentPartPr/>
                <p14:nvPr/>
              </p14:nvContentPartPr>
              <p14:xfrm>
                <a:off x="3241145" y="944596"/>
                <a:ext cx="123120" cy="404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BD9FEA2-B1F3-45EC-8F11-B76962428AF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23505" y="926956"/>
                  <a:ext cx="1587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D352BE0-781C-49A6-B069-23345C302FE1}"/>
                    </a:ext>
                  </a:extLst>
                </p14:cNvPr>
                <p14:cNvContentPartPr/>
                <p14:nvPr/>
              </p14:nvContentPartPr>
              <p14:xfrm>
                <a:off x="3408185" y="1028836"/>
                <a:ext cx="195840" cy="28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D352BE0-781C-49A6-B069-23345C302FE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90545" y="1010836"/>
                  <a:ext cx="231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F79523-235A-444D-98AB-2A7746252590}"/>
                    </a:ext>
                  </a:extLst>
                </p14:cNvPr>
                <p14:cNvContentPartPr/>
                <p14:nvPr/>
              </p14:nvContentPartPr>
              <p14:xfrm>
                <a:off x="3667385" y="974836"/>
                <a:ext cx="72360" cy="452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F79523-235A-444D-98AB-2A774625259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49385" y="957196"/>
                  <a:ext cx="108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7143079-A6D0-493C-AB18-C93917394E01}"/>
                    </a:ext>
                  </a:extLst>
                </p14:cNvPr>
                <p14:cNvContentPartPr/>
                <p14:nvPr/>
              </p14:nvContentPartPr>
              <p14:xfrm>
                <a:off x="3894905" y="1182556"/>
                <a:ext cx="150480" cy="134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7143079-A6D0-493C-AB18-C93917394E0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77265" y="1164556"/>
                  <a:ext cx="186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2AE8CD7-BB4E-40E8-A18C-E89D3E1BA72B}"/>
                    </a:ext>
                  </a:extLst>
                </p14:cNvPr>
                <p14:cNvContentPartPr/>
                <p14:nvPr/>
              </p14:nvContentPartPr>
              <p14:xfrm>
                <a:off x="4154825" y="1203796"/>
                <a:ext cx="10080" cy="120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2AE8CD7-BB4E-40E8-A18C-E89D3E1BA72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37185" y="1186156"/>
                  <a:ext cx="45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DC2B7D8-4E01-49FE-8F8B-9326A92B9219}"/>
                    </a:ext>
                  </a:extLst>
                </p14:cNvPr>
                <p14:cNvContentPartPr/>
                <p14:nvPr/>
              </p14:nvContentPartPr>
              <p14:xfrm>
                <a:off x="4159865" y="1077796"/>
                <a:ext cx="9720" cy="38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DC2B7D8-4E01-49FE-8F8B-9326A92B921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42225" y="1059796"/>
                  <a:ext cx="45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D2B68EC-F334-4B9D-AB10-5D43D7C557FB}"/>
                    </a:ext>
                  </a:extLst>
                </p14:cNvPr>
                <p14:cNvContentPartPr/>
                <p14:nvPr/>
              </p14:nvContentPartPr>
              <p14:xfrm>
                <a:off x="4263905" y="1230436"/>
                <a:ext cx="101880" cy="99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D2B68EC-F334-4B9D-AB10-5D43D7C557F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45905" y="1212436"/>
                  <a:ext cx="137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D24F845-1A51-4EAB-8CF9-C3F2D2528500}"/>
                    </a:ext>
                  </a:extLst>
                </p14:cNvPr>
                <p14:cNvContentPartPr/>
                <p14:nvPr/>
              </p14:nvContentPartPr>
              <p14:xfrm>
                <a:off x="4575665" y="1111996"/>
                <a:ext cx="236520" cy="28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D24F845-1A51-4EAB-8CF9-C3F2D252850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57665" y="1093996"/>
                  <a:ext cx="27216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899E96-37E7-4BEC-8EA1-CEB8BA6C44FB}"/>
              </a:ext>
            </a:extLst>
          </p:cNvPr>
          <p:cNvGrpSpPr/>
          <p:nvPr/>
        </p:nvGrpSpPr>
        <p:grpSpPr>
          <a:xfrm>
            <a:off x="5139785" y="1104436"/>
            <a:ext cx="239760" cy="242280"/>
            <a:chOff x="5139785" y="1104436"/>
            <a:chExt cx="2397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074415A-C94A-4486-A2C4-D9484A60D67D}"/>
                    </a:ext>
                  </a:extLst>
                </p14:cNvPr>
                <p14:cNvContentPartPr/>
                <p14:nvPr/>
              </p14:nvContentPartPr>
              <p14:xfrm>
                <a:off x="5139785" y="1221436"/>
                <a:ext cx="23976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074415A-C94A-4486-A2C4-D9484A60D67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21785" y="1203436"/>
                  <a:ext cx="275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9E3B49B-3A2F-487E-A8F8-3E4A79732409}"/>
                    </a:ext>
                  </a:extLst>
                </p14:cNvPr>
                <p14:cNvContentPartPr/>
                <p14:nvPr/>
              </p14:nvContentPartPr>
              <p14:xfrm>
                <a:off x="5259305" y="1104436"/>
                <a:ext cx="36360" cy="242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9E3B49B-3A2F-487E-A8F8-3E4A7973240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41665" y="1086436"/>
                  <a:ext cx="72000" cy="27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8360631-5397-4540-9FA5-A65D3C00754F}"/>
                  </a:ext>
                </a:extLst>
              </p14:cNvPr>
              <p14:cNvContentPartPr/>
              <p14:nvPr/>
            </p14:nvContentPartPr>
            <p14:xfrm>
              <a:off x="5622185" y="983476"/>
              <a:ext cx="200520" cy="448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8360631-5397-4540-9FA5-A65D3C00754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04545" y="965836"/>
                <a:ext cx="23616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8B8F873-4455-443A-86F0-E150872FD320}"/>
                  </a:ext>
                </a:extLst>
              </p14:cNvPr>
              <p14:cNvContentPartPr/>
              <p14:nvPr/>
            </p14:nvContentPartPr>
            <p14:xfrm>
              <a:off x="5834225" y="1141156"/>
              <a:ext cx="285480" cy="148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8B8F873-4455-443A-86F0-E150872FD32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16585" y="1123156"/>
                <a:ext cx="3211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4ADED88-BCD4-402E-B4B3-8BAAA527FB42}"/>
                  </a:ext>
                </a:extLst>
              </p14:cNvPr>
              <p14:cNvContentPartPr/>
              <p14:nvPr/>
            </p14:nvContentPartPr>
            <p14:xfrm>
              <a:off x="6063185" y="1335196"/>
              <a:ext cx="11160" cy="108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4ADED88-BCD4-402E-B4B3-8BAAA527FB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45545" y="1317196"/>
                <a:ext cx="46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94752A9-A1FD-4764-BD6F-FC1B53FB5DBB}"/>
                  </a:ext>
                </a:extLst>
              </p14:cNvPr>
              <p14:cNvContentPartPr/>
              <p14:nvPr/>
            </p14:nvContentPartPr>
            <p14:xfrm>
              <a:off x="6258305" y="962956"/>
              <a:ext cx="109080" cy="425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94752A9-A1FD-4764-BD6F-FC1B53FB5DB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40665" y="944956"/>
                <a:ext cx="14472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AF06F45-20CF-4860-8EA2-DB707E039E27}"/>
                  </a:ext>
                </a:extLst>
              </p14:cNvPr>
              <p14:cNvContentPartPr/>
              <p14:nvPr/>
            </p14:nvContentPartPr>
            <p14:xfrm>
              <a:off x="6428585" y="1100116"/>
              <a:ext cx="153360" cy="262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AF06F45-20CF-4860-8EA2-DB707E039E2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10945" y="1082116"/>
                <a:ext cx="1890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B753125-78A3-47D4-B08D-CF5EF316FED3}"/>
                  </a:ext>
                </a:extLst>
              </p14:cNvPr>
              <p14:cNvContentPartPr/>
              <p14:nvPr/>
            </p14:nvContentPartPr>
            <p14:xfrm>
              <a:off x="6660065" y="972316"/>
              <a:ext cx="80280" cy="434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B753125-78A3-47D4-B08D-CF5EF316FED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42065" y="954316"/>
                <a:ext cx="11592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BD32096-6598-4AA8-8A3C-57C3E5AED42D}"/>
                  </a:ext>
                </a:extLst>
              </p14:cNvPr>
              <p14:cNvContentPartPr/>
              <p14:nvPr/>
            </p14:nvContentPartPr>
            <p14:xfrm>
              <a:off x="6913865" y="1202356"/>
              <a:ext cx="380880" cy="172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BD32096-6598-4AA8-8A3C-57C3E5AED42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96225" y="1184716"/>
                <a:ext cx="4165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17AEA3C-F765-4761-ADAA-BB1646E6070A}"/>
                  </a:ext>
                </a:extLst>
              </p14:cNvPr>
              <p14:cNvContentPartPr/>
              <p14:nvPr/>
            </p14:nvContentPartPr>
            <p14:xfrm>
              <a:off x="7439825" y="1099036"/>
              <a:ext cx="289800" cy="309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17AEA3C-F765-4761-ADAA-BB1646E6070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22185" y="1081396"/>
                <a:ext cx="325440" cy="34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E017F9B1-DC55-4738-BCB0-1C4C0C8EC1FD}"/>
              </a:ext>
            </a:extLst>
          </p:cNvPr>
          <p:cNvGrpSpPr/>
          <p:nvPr/>
        </p:nvGrpSpPr>
        <p:grpSpPr>
          <a:xfrm>
            <a:off x="7967945" y="958996"/>
            <a:ext cx="2046240" cy="635760"/>
            <a:chOff x="7967945" y="958996"/>
            <a:chExt cx="204624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DAB803-3084-49DC-A0F2-D965BA3C5E4A}"/>
                    </a:ext>
                  </a:extLst>
                </p14:cNvPr>
                <p14:cNvContentPartPr/>
                <p14:nvPr/>
              </p14:nvContentPartPr>
              <p14:xfrm>
                <a:off x="7967945" y="1230076"/>
                <a:ext cx="245520" cy="14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DAB803-3084-49DC-A0F2-D965BA3C5E4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50305" y="1212076"/>
                  <a:ext cx="281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727E1F-765E-48BA-B19A-D441E1FE54A2}"/>
                    </a:ext>
                  </a:extLst>
                </p14:cNvPr>
                <p14:cNvContentPartPr/>
                <p14:nvPr/>
              </p14:nvContentPartPr>
              <p14:xfrm>
                <a:off x="8089625" y="1153756"/>
                <a:ext cx="28080" cy="230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727E1F-765E-48BA-B19A-D441E1FE54A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71625" y="1135756"/>
                  <a:ext cx="637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977F5E0-D5BB-48F9-9540-0E02843823F2}"/>
                    </a:ext>
                  </a:extLst>
                </p14:cNvPr>
                <p14:cNvContentPartPr/>
                <p14:nvPr/>
              </p14:nvContentPartPr>
              <p14:xfrm>
                <a:off x="8376545" y="1187236"/>
                <a:ext cx="288000" cy="173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977F5E0-D5BB-48F9-9540-0E02843823F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58545" y="1169236"/>
                  <a:ext cx="323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2A5AE2E-2A01-465D-A819-CFCCF489B56B}"/>
                    </a:ext>
                  </a:extLst>
                </p14:cNvPr>
                <p14:cNvContentPartPr/>
                <p14:nvPr/>
              </p14:nvContentPartPr>
              <p14:xfrm>
                <a:off x="8557985" y="1364716"/>
                <a:ext cx="91800" cy="70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2A5AE2E-2A01-465D-A819-CFCCF489B56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40345" y="1347076"/>
                  <a:ext cx="127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9FB109-B78E-402D-B53D-FC0C4DB57EE4}"/>
                    </a:ext>
                  </a:extLst>
                </p14:cNvPr>
                <p14:cNvContentPartPr/>
                <p14:nvPr/>
              </p14:nvContentPartPr>
              <p14:xfrm>
                <a:off x="8867945" y="985636"/>
                <a:ext cx="128520" cy="449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9FB109-B78E-402D-B53D-FC0C4DB57EE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49945" y="967636"/>
                  <a:ext cx="1641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1B6696A-4B30-48C7-8F3A-26A99C2F2A50}"/>
                    </a:ext>
                  </a:extLst>
                </p14:cNvPr>
                <p14:cNvContentPartPr/>
                <p14:nvPr/>
              </p14:nvContentPartPr>
              <p14:xfrm>
                <a:off x="9051185" y="1114516"/>
                <a:ext cx="195840" cy="297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1B6696A-4B30-48C7-8F3A-26A99C2F2A5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33185" y="1096516"/>
                  <a:ext cx="231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5F96EFD-3B23-476B-B21E-4A294849220B}"/>
                    </a:ext>
                  </a:extLst>
                </p14:cNvPr>
                <p14:cNvContentPartPr/>
                <p14:nvPr/>
              </p14:nvContentPartPr>
              <p14:xfrm>
                <a:off x="9328745" y="1015876"/>
                <a:ext cx="86400" cy="420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5F96EFD-3B23-476B-B21E-4A294849220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11105" y="998236"/>
                  <a:ext cx="1220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67004A2-5FE4-49A8-9160-9D15D9C35355}"/>
                    </a:ext>
                  </a:extLst>
                </p14:cNvPr>
                <p14:cNvContentPartPr/>
                <p14:nvPr/>
              </p14:nvContentPartPr>
              <p14:xfrm>
                <a:off x="9411185" y="958996"/>
                <a:ext cx="160560" cy="635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67004A2-5FE4-49A8-9160-9D15D9C3535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93185" y="941356"/>
                  <a:ext cx="19620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EB206A5-8FCF-4897-970F-347A8F9C8E66}"/>
                    </a:ext>
                  </a:extLst>
                </p14:cNvPr>
                <p14:cNvContentPartPr/>
                <p14:nvPr/>
              </p14:nvContentPartPr>
              <p14:xfrm>
                <a:off x="9753545" y="1129636"/>
                <a:ext cx="260640" cy="317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EB206A5-8FCF-4897-970F-347A8F9C8E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35905" y="1111996"/>
                  <a:ext cx="296280" cy="35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EB9853-BA91-46F2-ADDE-24A7C5F409D6}"/>
              </a:ext>
            </a:extLst>
          </p:cNvPr>
          <p:cNvGrpSpPr/>
          <p:nvPr/>
        </p:nvGrpSpPr>
        <p:grpSpPr>
          <a:xfrm>
            <a:off x="4486385" y="2083996"/>
            <a:ext cx="828360" cy="466200"/>
            <a:chOff x="4486385" y="2083996"/>
            <a:chExt cx="82836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9C8937F-6D34-4E6A-8B8A-035A050C80F4}"/>
                    </a:ext>
                  </a:extLst>
                </p14:cNvPr>
                <p14:cNvContentPartPr/>
                <p14:nvPr/>
              </p14:nvContentPartPr>
              <p14:xfrm>
                <a:off x="4486385" y="2250676"/>
                <a:ext cx="259920" cy="183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9C8937F-6D34-4E6A-8B8A-035A050C80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68745" y="2232676"/>
                  <a:ext cx="295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687F490-C458-4DBD-86B5-473575248AF0}"/>
                    </a:ext>
                  </a:extLst>
                </p14:cNvPr>
                <p14:cNvContentPartPr/>
                <p14:nvPr/>
              </p14:nvContentPartPr>
              <p14:xfrm>
                <a:off x="4678265" y="2428156"/>
                <a:ext cx="73440" cy="114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687F490-C458-4DBD-86B5-473575248A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60265" y="2410516"/>
                  <a:ext cx="109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6CB88F7-9DEA-4CDF-9FA3-A864BF585C7D}"/>
                    </a:ext>
                  </a:extLst>
                </p14:cNvPr>
                <p14:cNvContentPartPr/>
                <p14:nvPr/>
              </p14:nvContentPartPr>
              <p14:xfrm>
                <a:off x="4891385" y="2104156"/>
                <a:ext cx="131040" cy="365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6CB88F7-9DEA-4CDF-9FA3-A864BF585C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73385" y="2086516"/>
                  <a:ext cx="1666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6297355-5246-486F-A8A9-580F9D77CE06}"/>
                    </a:ext>
                  </a:extLst>
                </p14:cNvPr>
                <p14:cNvContentPartPr/>
                <p14:nvPr/>
              </p14:nvContentPartPr>
              <p14:xfrm>
                <a:off x="5018825" y="2218636"/>
                <a:ext cx="148680" cy="217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6297355-5246-486F-A8A9-580F9D77CE0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01185" y="2200636"/>
                  <a:ext cx="1843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7B7F0E5-0205-4442-9394-E5A944A0F1AA}"/>
                    </a:ext>
                  </a:extLst>
                </p14:cNvPr>
                <p14:cNvContentPartPr/>
                <p14:nvPr/>
              </p14:nvContentPartPr>
              <p14:xfrm>
                <a:off x="5219705" y="2083996"/>
                <a:ext cx="95040" cy="466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7B7F0E5-0205-4442-9394-E5A944A0F1A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02065" y="2066356"/>
                  <a:ext cx="130680" cy="50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A764BF4-73D1-4B5D-A313-F882BCAFCA63}"/>
                  </a:ext>
                </a:extLst>
              </p14:cNvPr>
              <p14:cNvContentPartPr/>
              <p14:nvPr/>
            </p14:nvContentPartPr>
            <p14:xfrm>
              <a:off x="5446865" y="2142676"/>
              <a:ext cx="216720" cy="321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A764BF4-73D1-4B5D-A313-F882BCAFCA6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28865" y="2125036"/>
                <a:ext cx="252360" cy="3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3250808C-98A4-4ECA-8A91-CCA21BE56865}"/>
              </a:ext>
            </a:extLst>
          </p:cNvPr>
          <p:cNvGrpSpPr/>
          <p:nvPr/>
        </p:nvGrpSpPr>
        <p:grpSpPr>
          <a:xfrm>
            <a:off x="6017105" y="2272276"/>
            <a:ext cx="199080" cy="125280"/>
            <a:chOff x="6017105" y="2272276"/>
            <a:chExt cx="19908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0761EE-7BA3-4A57-A73F-56361DD6CE3A}"/>
                    </a:ext>
                  </a:extLst>
                </p14:cNvPr>
                <p14:cNvContentPartPr/>
                <p14:nvPr/>
              </p14:nvContentPartPr>
              <p14:xfrm>
                <a:off x="6036545" y="2272276"/>
                <a:ext cx="179640" cy="41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E0761EE-7BA3-4A57-A73F-56361DD6CE3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18905" y="2254636"/>
                  <a:ext cx="215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2317704-BA13-4608-8AE2-401118BB8B71}"/>
                    </a:ext>
                  </a:extLst>
                </p14:cNvPr>
                <p14:cNvContentPartPr/>
                <p14:nvPr/>
              </p14:nvContentPartPr>
              <p14:xfrm>
                <a:off x="6017105" y="2379196"/>
                <a:ext cx="139320" cy="18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2317704-BA13-4608-8AE2-401118BB8B7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99105" y="2361556"/>
                  <a:ext cx="1749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C70AE6D-16BF-461D-AC49-09E0D9AEF4F2}"/>
                  </a:ext>
                </a:extLst>
              </p14:cNvPr>
              <p14:cNvContentPartPr/>
              <p14:nvPr/>
            </p14:nvContentPartPr>
            <p14:xfrm>
              <a:off x="8830865" y="1866196"/>
              <a:ext cx="1472760" cy="635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C70AE6D-16BF-461D-AC49-09E0D9AEF4F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812865" y="1848556"/>
                <a:ext cx="150840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5D050CE-DDD3-48C1-B7B4-49B06A1B7B2C}"/>
                  </a:ext>
                </a:extLst>
              </p14:cNvPr>
              <p14:cNvContentPartPr/>
              <p14:nvPr/>
            </p14:nvContentPartPr>
            <p14:xfrm>
              <a:off x="10000145" y="1970596"/>
              <a:ext cx="16200" cy="7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5D050CE-DDD3-48C1-B7B4-49B06A1B7B2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982145" y="1952956"/>
                <a:ext cx="5184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C3EAC421-0A18-4824-A0A9-9F8105CB9D1E}"/>
              </a:ext>
            </a:extLst>
          </p:cNvPr>
          <p:cNvGrpSpPr/>
          <p:nvPr/>
        </p:nvGrpSpPr>
        <p:grpSpPr>
          <a:xfrm>
            <a:off x="6529385" y="1846396"/>
            <a:ext cx="3124440" cy="1025640"/>
            <a:chOff x="6529385" y="1846396"/>
            <a:chExt cx="3124440" cy="10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B74D2FA-E841-4A0D-BA67-EB0E7A57C16B}"/>
                    </a:ext>
                  </a:extLst>
                </p14:cNvPr>
                <p14:cNvContentPartPr/>
                <p14:nvPr/>
              </p14:nvContentPartPr>
              <p14:xfrm>
                <a:off x="6529385" y="2123596"/>
                <a:ext cx="819000" cy="317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B74D2FA-E841-4A0D-BA67-EB0E7A57C16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11385" y="2105956"/>
                  <a:ext cx="8546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7109532-7E24-4C63-8F46-572C9CE5BF30}"/>
                    </a:ext>
                  </a:extLst>
                </p14:cNvPr>
                <p14:cNvContentPartPr/>
                <p14:nvPr/>
              </p14:nvContentPartPr>
              <p14:xfrm>
                <a:off x="7286825" y="1846396"/>
                <a:ext cx="1116720" cy="580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7109532-7E24-4C63-8F46-572C9CE5BF3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69185" y="1828756"/>
                  <a:ext cx="115236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BF408F2-36A1-4715-928A-34FB9B1C4D53}"/>
                    </a:ext>
                  </a:extLst>
                </p14:cNvPr>
                <p14:cNvContentPartPr/>
                <p14:nvPr/>
              </p14:nvContentPartPr>
              <p14:xfrm>
                <a:off x="7754465" y="1948636"/>
                <a:ext cx="181800" cy="64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BF408F2-36A1-4715-928A-34FB9B1C4D5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36465" y="1930636"/>
                  <a:ext cx="217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1263B6C-36BB-4FD5-85F8-FA2CC3871734}"/>
                    </a:ext>
                  </a:extLst>
                </p14:cNvPr>
                <p14:cNvContentPartPr/>
                <p14:nvPr/>
              </p14:nvContentPartPr>
              <p14:xfrm>
                <a:off x="7242545" y="1927396"/>
                <a:ext cx="1944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1263B6C-36BB-4FD5-85F8-FA2CC387173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24545" y="1909756"/>
                  <a:ext cx="55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80D466E-B2CA-4012-8BD3-E36F21F399A3}"/>
                    </a:ext>
                  </a:extLst>
                </p14:cNvPr>
                <p14:cNvContentPartPr/>
                <p14:nvPr/>
              </p14:nvContentPartPr>
              <p14:xfrm>
                <a:off x="8722145" y="1928476"/>
                <a:ext cx="189720" cy="344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80D466E-B2CA-4012-8BD3-E36F21F399A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04145" y="1910836"/>
                  <a:ext cx="2253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1F5DEF8-7EEE-4768-8AED-88BEA5BC2554}"/>
                    </a:ext>
                  </a:extLst>
                </p14:cNvPr>
                <p14:cNvContentPartPr/>
                <p14:nvPr/>
              </p14:nvContentPartPr>
              <p14:xfrm>
                <a:off x="8665985" y="2061316"/>
                <a:ext cx="247680" cy="36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1F5DEF8-7EEE-4768-8AED-88BEA5BC25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47985" y="2043316"/>
                  <a:ext cx="283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9DA2399-BA46-4AC7-8E02-228D003D0D6D}"/>
                    </a:ext>
                  </a:extLst>
                </p14:cNvPr>
                <p14:cNvContentPartPr/>
                <p14:nvPr/>
              </p14:nvContentPartPr>
              <p14:xfrm>
                <a:off x="6571505" y="2448316"/>
                <a:ext cx="1146960" cy="311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9DA2399-BA46-4AC7-8E02-228D003D0D6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53865" y="2430316"/>
                  <a:ext cx="11826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29EBD64-9C16-417C-B4C4-F3C0F90DDC66}"/>
                    </a:ext>
                  </a:extLst>
                </p14:cNvPr>
                <p14:cNvContentPartPr/>
                <p14:nvPr/>
              </p14:nvContentPartPr>
              <p14:xfrm>
                <a:off x="7530905" y="2531116"/>
                <a:ext cx="196200" cy="29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29EBD64-9C16-417C-B4C4-F3C0F90DDC6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12905" y="2513116"/>
                  <a:ext cx="231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00789E6-5AC5-411C-9C9A-DFD1E334FBC8}"/>
                    </a:ext>
                  </a:extLst>
                </p14:cNvPr>
                <p14:cNvContentPartPr/>
                <p14:nvPr/>
              </p14:nvContentPartPr>
              <p14:xfrm>
                <a:off x="8089265" y="2390356"/>
                <a:ext cx="134280" cy="419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00789E6-5AC5-411C-9C9A-DFD1E334FBC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71625" y="2372716"/>
                  <a:ext cx="1699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03F1D18-F6BF-4678-92B6-15A5B41AB3DE}"/>
                    </a:ext>
                  </a:extLst>
                </p14:cNvPr>
                <p14:cNvContentPartPr/>
                <p14:nvPr/>
              </p14:nvContentPartPr>
              <p14:xfrm>
                <a:off x="8230745" y="2591956"/>
                <a:ext cx="159840" cy="92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03F1D18-F6BF-4678-92B6-15A5B41AB3D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13105" y="2573956"/>
                  <a:ext cx="195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2764C23-3708-4DC4-9850-41866917CB17}"/>
                    </a:ext>
                  </a:extLst>
                </p14:cNvPr>
                <p14:cNvContentPartPr/>
                <p14:nvPr/>
              </p14:nvContentPartPr>
              <p14:xfrm>
                <a:off x="8448905" y="2607796"/>
                <a:ext cx="55080" cy="74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2764C23-3708-4DC4-9850-41866917CB1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31265" y="2590156"/>
                  <a:ext cx="90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0EE25D8-EF87-4064-8569-301424450525}"/>
                    </a:ext>
                  </a:extLst>
                </p14:cNvPr>
                <p14:cNvContentPartPr/>
                <p14:nvPr/>
              </p14:nvContentPartPr>
              <p14:xfrm>
                <a:off x="8702705" y="2582956"/>
                <a:ext cx="149400" cy="288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0EE25D8-EF87-4064-8569-30142445052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85065" y="2564956"/>
                  <a:ext cx="1850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0F6CBF0-DCCF-4B33-A923-3B7F938CECD3}"/>
                    </a:ext>
                  </a:extLst>
                </p14:cNvPr>
                <p14:cNvContentPartPr/>
                <p14:nvPr/>
              </p14:nvContentPartPr>
              <p14:xfrm>
                <a:off x="8967305" y="2607076"/>
                <a:ext cx="510120" cy="139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0F6CBF0-DCCF-4B33-A923-3B7F938CECD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949305" y="2589076"/>
                  <a:ext cx="545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146248D-5DC8-4A01-B317-71A39E954046}"/>
                    </a:ext>
                  </a:extLst>
                </p14:cNvPr>
                <p14:cNvContentPartPr/>
                <p14:nvPr/>
              </p14:nvContentPartPr>
              <p14:xfrm>
                <a:off x="9214985" y="2479996"/>
                <a:ext cx="20880" cy="14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146248D-5DC8-4A01-B317-71A39E9540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197345" y="2462356"/>
                  <a:ext cx="56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6B15A59-D413-434B-81CB-EAF57C8AECFB}"/>
                    </a:ext>
                  </a:extLst>
                </p14:cNvPr>
                <p14:cNvContentPartPr/>
                <p14:nvPr/>
              </p14:nvContentPartPr>
              <p14:xfrm>
                <a:off x="9504065" y="2406196"/>
                <a:ext cx="149760" cy="465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6B15A59-D413-434B-81CB-EAF57C8AECF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86065" y="2388556"/>
                  <a:ext cx="185400" cy="50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542FD77-67E4-4981-8A72-A05CFB7D4E91}"/>
              </a:ext>
            </a:extLst>
          </p:cNvPr>
          <p:cNvGrpSpPr/>
          <p:nvPr/>
        </p:nvGrpSpPr>
        <p:grpSpPr>
          <a:xfrm>
            <a:off x="4633625" y="3202156"/>
            <a:ext cx="1926720" cy="491040"/>
            <a:chOff x="4633625" y="3202156"/>
            <a:chExt cx="192672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FC7C148-25E5-40D9-AB07-EE8107DF0F77}"/>
                    </a:ext>
                  </a:extLst>
                </p14:cNvPr>
                <p14:cNvContentPartPr/>
                <p14:nvPr/>
              </p14:nvContentPartPr>
              <p14:xfrm>
                <a:off x="4633625" y="3351196"/>
                <a:ext cx="261000" cy="209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FC7C148-25E5-40D9-AB07-EE8107DF0F7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15625" y="3333556"/>
                  <a:ext cx="296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711ED46-F795-4453-990C-E86572CEB67F}"/>
                    </a:ext>
                  </a:extLst>
                </p14:cNvPr>
                <p14:cNvContentPartPr/>
                <p14:nvPr/>
              </p14:nvContentPartPr>
              <p14:xfrm>
                <a:off x="4856105" y="3581956"/>
                <a:ext cx="6840" cy="111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711ED46-F795-4453-990C-E86572CEB67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38465" y="3564316"/>
                  <a:ext cx="42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A3E8B8D-DC3E-4362-89D1-27AB4F00DA0C}"/>
                    </a:ext>
                  </a:extLst>
                </p14:cNvPr>
                <p14:cNvContentPartPr/>
                <p14:nvPr/>
              </p14:nvContentPartPr>
              <p14:xfrm>
                <a:off x="5040425" y="3202876"/>
                <a:ext cx="57600" cy="350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A3E8B8D-DC3E-4362-89D1-27AB4F00DA0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22785" y="3184876"/>
                  <a:ext cx="932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1E9278D-FA12-4394-91F4-E2BCECD4D50B}"/>
                    </a:ext>
                  </a:extLst>
                </p14:cNvPr>
                <p14:cNvContentPartPr/>
                <p14:nvPr/>
              </p14:nvContentPartPr>
              <p14:xfrm>
                <a:off x="5136545" y="3308356"/>
                <a:ext cx="174960" cy="238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1E9278D-FA12-4394-91F4-E2BCECD4D50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18905" y="3290356"/>
                  <a:ext cx="210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E307DE-5497-4DEB-B5AA-8F1358A685EC}"/>
                    </a:ext>
                  </a:extLst>
                </p14:cNvPr>
                <p14:cNvContentPartPr/>
                <p14:nvPr/>
              </p14:nvContentPartPr>
              <p14:xfrm>
                <a:off x="5345705" y="3202156"/>
                <a:ext cx="86400" cy="410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E307DE-5497-4DEB-B5AA-8F1358A685E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28065" y="3184156"/>
                  <a:ext cx="1220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3504F20-8C52-422D-BB39-640DCDC55DFB}"/>
                    </a:ext>
                  </a:extLst>
                </p14:cNvPr>
                <p14:cNvContentPartPr/>
                <p14:nvPr/>
              </p14:nvContentPartPr>
              <p14:xfrm>
                <a:off x="5562425" y="3277036"/>
                <a:ext cx="199440" cy="276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3504F20-8C52-422D-BB39-640DCDC55DF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44425" y="3259396"/>
                  <a:ext cx="2350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8C5946D-C084-4532-9AD6-4E79C3C00E0A}"/>
                    </a:ext>
                  </a:extLst>
                </p14:cNvPr>
                <p14:cNvContentPartPr/>
                <p14:nvPr/>
              </p14:nvContentPartPr>
              <p14:xfrm>
                <a:off x="5847185" y="3384316"/>
                <a:ext cx="394200" cy="172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8C5946D-C084-4532-9AD6-4E79C3C00E0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29545" y="3366676"/>
                  <a:ext cx="429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7A8D076-3A03-4106-9F5C-B7853E4F07BD}"/>
                    </a:ext>
                  </a:extLst>
                </p14:cNvPr>
                <p14:cNvContentPartPr/>
                <p14:nvPr/>
              </p14:nvContentPartPr>
              <p14:xfrm>
                <a:off x="6358385" y="3323476"/>
                <a:ext cx="201960" cy="236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7A8D076-3A03-4106-9F5C-B7853E4F07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40385" y="3305476"/>
                  <a:ext cx="23760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948CA9C-EED9-4F9F-8908-B98EA25CBADE}"/>
              </a:ext>
            </a:extLst>
          </p:cNvPr>
          <p:cNvGrpSpPr/>
          <p:nvPr/>
        </p:nvGrpSpPr>
        <p:grpSpPr>
          <a:xfrm>
            <a:off x="6814865" y="3099916"/>
            <a:ext cx="3854880" cy="960840"/>
            <a:chOff x="6814865" y="3099916"/>
            <a:chExt cx="3854880" cy="96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2C2E253-00DC-421C-8954-9E3483CB3670}"/>
                    </a:ext>
                  </a:extLst>
                </p14:cNvPr>
                <p14:cNvContentPartPr/>
                <p14:nvPr/>
              </p14:nvContentPartPr>
              <p14:xfrm>
                <a:off x="6814865" y="3370996"/>
                <a:ext cx="168480" cy="13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2C2E253-00DC-421C-8954-9E3483CB367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96865" y="3352996"/>
                  <a:ext cx="204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DE330E7-D92F-4E9D-A415-5EEF8994ADBC}"/>
                    </a:ext>
                  </a:extLst>
                </p14:cNvPr>
                <p14:cNvContentPartPr/>
                <p14:nvPr/>
              </p14:nvContentPartPr>
              <p14:xfrm>
                <a:off x="6853745" y="3477916"/>
                <a:ext cx="142560" cy="5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DE330E7-D92F-4E9D-A415-5EEF8994ADB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36105" y="3459916"/>
                  <a:ext cx="178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FFD4247-A9B4-411D-AD7E-860570F6FFEE}"/>
                    </a:ext>
                  </a:extLst>
                </p14:cNvPr>
                <p14:cNvContentPartPr/>
                <p14:nvPr/>
              </p14:nvContentPartPr>
              <p14:xfrm>
                <a:off x="7295105" y="3282076"/>
                <a:ext cx="160920" cy="29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FFD4247-A9B4-411D-AD7E-860570F6FFE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77105" y="3264436"/>
                  <a:ext cx="1965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F3D038-6AD6-4B82-B0E4-F2759D831F82}"/>
                    </a:ext>
                  </a:extLst>
                </p14:cNvPr>
                <p14:cNvContentPartPr/>
                <p14:nvPr/>
              </p14:nvContentPartPr>
              <p14:xfrm>
                <a:off x="7506785" y="3099916"/>
                <a:ext cx="1787760" cy="505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F3D038-6AD6-4B82-B0E4-F2759D831F8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89145" y="3082276"/>
                  <a:ext cx="182340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4601D2B-286A-4F5E-8C7E-0B366DA201E3}"/>
                    </a:ext>
                  </a:extLst>
                </p14:cNvPr>
                <p14:cNvContentPartPr/>
                <p14:nvPr/>
              </p14:nvContentPartPr>
              <p14:xfrm>
                <a:off x="8917985" y="3220156"/>
                <a:ext cx="28800" cy="11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4601D2B-286A-4F5E-8C7E-0B366DA201E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00345" y="3202156"/>
                  <a:ext cx="64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310EA0B-F857-4E3D-87B4-2B0ED126FE61}"/>
                    </a:ext>
                  </a:extLst>
                </p14:cNvPr>
                <p14:cNvContentPartPr/>
                <p14:nvPr/>
              </p14:nvContentPartPr>
              <p14:xfrm>
                <a:off x="8610545" y="3248236"/>
                <a:ext cx="128160" cy="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310EA0B-F857-4E3D-87B4-2B0ED126FE6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92545" y="3230236"/>
                  <a:ext cx="163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6678FC5-1420-44AA-96CE-1E28F3A1C55E}"/>
                    </a:ext>
                  </a:extLst>
                </p14:cNvPr>
                <p14:cNvContentPartPr/>
                <p14:nvPr/>
              </p14:nvContentPartPr>
              <p14:xfrm>
                <a:off x="8049665" y="3110356"/>
                <a:ext cx="20880" cy="14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6678FC5-1420-44AA-96CE-1E28F3A1C55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31665" y="3092716"/>
                  <a:ext cx="56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F14D285-A158-4D77-9165-0423FB29AF91}"/>
                    </a:ext>
                  </a:extLst>
                </p14:cNvPr>
                <p14:cNvContentPartPr/>
                <p14:nvPr/>
              </p14:nvContentPartPr>
              <p14:xfrm>
                <a:off x="9432425" y="3360196"/>
                <a:ext cx="167040" cy="13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F14D285-A158-4D77-9165-0423FB29AF9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14785" y="3342196"/>
                  <a:ext cx="202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65F646E-18AD-4AA2-A633-54D42E223FAE}"/>
                    </a:ext>
                  </a:extLst>
                </p14:cNvPr>
                <p14:cNvContentPartPr/>
                <p14:nvPr/>
              </p14:nvContentPartPr>
              <p14:xfrm>
                <a:off x="9688385" y="3288196"/>
                <a:ext cx="184320" cy="288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65F646E-18AD-4AA2-A633-54D42E223FA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670745" y="3270556"/>
                  <a:ext cx="2199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152DC5C-F8F4-4A4C-93A4-14C28D9D5B35}"/>
                    </a:ext>
                  </a:extLst>
                </p14:cNvPr>
                <p14:cNvContentPartPr/>
                <p14:nvPr/>
              </p14:nvContentPartPr>
              <p14:xfrm>
                <a:off x="9991865" y="3285676"/>
                <a:ext cx="677880" cy="145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152DC5C-F8F4-4A4C-93A4-14C28D9D5B3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74225" y="3267676"/>
                  <a:ext cx="713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5CF52B8-E9A8-4F2D-A814-C5773860A0B9}"/>
                    </a:ext>
                  </a:extLst>
                </p14:cNvPr>
                <p14:cNvContentPartPr/>
                <p14:nvPr/>
              </p14:nvContentPartPr>
              <p14:xfrm>
                <a:off x="10168625" y="3124396"/>
                <a:ext cx="11520" cy="31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5CF52B8-E9A8-4F2D-A814-C5773860A0B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50985" y="3106756"/>
                  <a:ext cx="47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72EF103-62B0-439D-87BD-EF309E1DB456}"/>
                    </a:ext>
                  </a:extLst>
                </p14:cNvPr>
                <p14:cNvContentPartPr/>
                <p14:nvPr/>
              </p14:nvContentPartPr>
              <p14:xfrm>
                <a:off x="7235345" y="3571516"/>
                <a:ext cx="2034000" cy="489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72EF103-62B0-439D-87BD-EF309E1DB45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17345" y="3553876"/>
                  <a:ext cx="20696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3A80B1E-70F8-4174-84C8-C516042DA305}"/>
                    </a:ext>
                  </a:extLst>
                </p14:cNvPr>
                <p14:cNvContentPartPr/>
                <p14:nvPr/>
              </p14:nvContentPartPr>
              <p14:xfrm>
                <a:off x="7566545" y="3723796"/>
                <a:ext cx="317880" cy="14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3A80B1E-70F8-4174-84C8-C516042DA30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48545" y="3705796"/>
                  <a:ext cx="353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2A4DCAD-6A90-4CD7-8966-5FA6EBB795DF}"/>
                    </a:ext>
                  </a:extLst>
                </p14:cNvPr>
                <p14:cNvContentPartPr/>
                <p14:nvPr/>
              </p14:nvContentPartPr>
              <p14:xfrm>
                <a:off x="7369265" y="3611836"/>
                <a:ext cx="49320" cy="21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2A4DCAD-6A90-4CD7-8966-5FA6EBB795D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51265" y="3593836"/>
                  <a:ext cx="849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93297B9-C793-40BF-A6EC-F8739D4F20A0}"/>
              </a:ext>
            </a:extLst>
          </p:cNvPr>
          <p:cNvGrpSpPr/>
          <p:nvPr/>
        </p:nvGrpSpPr>
        <p:grpSpPr>
          <a:xfrm>
            <a:off x="9477065" y="3618676"/>
            <a:ext cx="1292400" cy="295200"/>
            <a:chOff x="9477065" y="3618676"/>
            <a:chExt cx="129240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3433856-39D2-4425-BBD6-FE40CC857D0B}"/>
                    </a:ext>
                  </a:extLst>
                </p14:cNvPr>
                <p14:cNvContentPartPr/>
                <p14:nvPr/>
              </p14:nvContentPartPr>
              <p14:xfrm>
                <a:off x="9477065" y="3618676"/>
                <a:ext cx="1292400" cy="295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3433856-39D2-4425-BBD6-FE40CC857D0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459425" y="3601036"/>
                  <a:ext cx="13280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BE9D37E-C828-47CA-8B39-8718B6F58262}"/>
                    </a:ext>
                  </a:extLst>
                </p14:cNvPr>
                <p14:cNvContentPartPr/>
                <p14:nvPr/>
              </p14:nvContentPartPr>
              <p14:xfrm>
                <a:off x="10467425" y="3743596"/>
                <a:ext cx="264240" cy="13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BE9D37E-C828-47CA-8B39-8718B6F5826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49785" y="3725596"/>
                  <a:ext cx="2998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B7219B7-46DC-4CEA-8DB3-0231C49FE91A}"/>
              </a:ext>
            </a:extLst>
          </p:cNvPr>
          <p:cNvGrpSpPr/>
          <p:nvPr/>
        </p:nvGrpSpPr>
        <p:grpSpPr>
          <a:xfrm>
            <a:off x="947585" y="4245796"/>
            <a:ext cx="1170720" cy="369000"/>
            <a:chOff x="947585" y="4245796"/>
            <a:chExt cx="117072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8123A99-857F-4564-87FD-D76469AB07E5}"/>
                    </a:ext>
                  </a:extLst>
                </p14:cNvPr>
                <p14:cNvContentPartPr/>
                <p14:nvPr/>
              </p14:nvContentPartPr>
              <p14:xfrm>
                <a:off x="947585" y="4245796"/>
                <a:ext cx="1056960" cy="369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8123A99-857F-4564-87FD-D76469AB07E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9945" y="4228156"/>
                  <a:ext cx="10926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9DA7DFC-AC79-4329-A107-4BB3F65B2387}"/>
                    </a:ext>
                  </a:extLst>
                </p14:cNvPr>
                <p14:cNvContentPartPr/>
                <p14:nvPr/>
              </p14:nvContentPartPr>
              <p14:xfrm>
                <a:off x="1806905" y="4299796"/>
                <a:ext cx="191160" cy="202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9DA7DFC-AC79-4329-A107-4BB3F65B238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88905" y="4281796"/>
                  <a:ext cx="226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923A6E7-4D79-4DF7-90B8-B4F0C1B9852D}"/>
                    </a:ext>
                  </a:extLst>
                </p14:cNvPr>
                <p14:cNvContentPartPr/>
                <p14:nvPr/>
              </p14:nvContentPartPr>
              <p14:xfrm>
                <a:off x="2100305" y="4490596"/>
                <a:ext cx="18000" cy="1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923A6E7-4D79-4DF7-90B8-B4F0C1B9852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82665" y="4472596"/>
                  <a:ext cx="536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3E825BC-076B-403E-A6A5-68E8963113E3}"/>
              </a:ext>
            </a:extLst>
          </p:cNvPr>
          <p:cNvGrpSpPr/>
          <p:nvPr/>
        </p:nvGrpSpPr>
        <p:grpSpPr>
          <a:xfrm>
            <a:off x="2342585" y="4696516"/>
            <a:ext cx="4909680" cy="604080"/>
            <a:chOff x="2342585" y="4696516"/>
            <a:chExt cx="490968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05638B3-76DB-4155-B0ED-F4A93906C634}"/>
                    </a:ext>
                  </a:extLst>
                </p14:cNvPr>
                <p14:cNvContentPartPr/>
                <p14:nvPr/>
              </p14:nvContentPartPr>
              <p14:xfrm>
                <a:off x="2381825" y="4982356"/>
                <a:ext cx="145440" cy="318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05638B3-76DB-4155-B0ED-F4A93906C63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63825" y="4964356"/>
                  <a:ext cx="1810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FA17BC8-1D8F-4359-949E-7D8CEB6F95B0}"/>
                    </a:ext>
                  </a:extLst>
                </p14:cNvPr>
                <p14:cNvContentPartPr/>
                <p14:nvPr/>
              </p14:nvContentPartPr>
              <p14:xfrm>
                <a:off x="2342585" y="4950676"/>
                <a:ext cx="310680" cy="18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FA17BC8-1D8F-4359-949E-7D8CEB6F95B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24945" y="4933036"/>
                  <a:ext cx="346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853A23F-EFCC-4651-B5E2-C024E894A9FC}"/>
                    </a:ext>
                  </a:extLst>
                </p14:cNvPr>
                <p14:cNvContentPartPr/>
                <p14:nvPr/>
              </p14:nvContentPartPr>
              <p14:xfrm>
                <a:off x="2855585" y="5057956"/>
                <a:ext cx="144000" cy="22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853A23F-EFCC-4651-B5E2-C024E894A9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37945" y="5040316"/>
                  <a:ext cx="179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45D9482-FC97-40C0-86D2-D9FADA3A8DA4}"/>
                    </a:ext>
                  </a:extLst>
                </p14:cNvPr>
                <p14:cNvContentPartPr/>
                <p14:nvPr/>
              </p14:nvContentPartPr>
              <p14:xfrm>
                <a:off x="2828585" y="5178196"/>
                <a:ext cx="180000" cy="11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45D9482-FC97-40C0-86D2-D9FADA3A8DA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810945" y="5160196"/>
                  <a:ext cx="215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6844094-36BA-41C9-BA06-19504DBC03E2}"/>
                    </a:ext>
                  </a:extLst>
                </p14:cNvPr>
                <p14:cNvContentPartPr/>
                <p14:nvPr/>
              </p14:nvContentPartPr>
              <p14:xfrm>
                <a:off x="3304145" y="4974076"/>
                <a:ext cx="133920" cy="238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6844094-36BA-41C9-BA06-19504DBC03E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86505" y="4956436"/>
                  <a:ext cx="169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910569D-91AA-4124-AA80-65A895344870}"/>
                    </a:ext>
                  </a:extLst>
                </p14:cNvPr>
                <p14:cNvContentPartPr/>
                <p14:nvPr/>
              </p14:nvContentPartPr>
              <p14:xfrm>
                <a:off x="3241505" y="4859236"/>
                <a:ext cx="261360" cy="82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910569D-91AA-4124-AA80-65A89534487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23865" y="4841596"/>
                  <a:ext cx="297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66B7991-9051-46F6-97DA-FF0C75D12FF5}"/>
                    </a:ext>
                  </a:extLst>
                </p14:cNvPr>
                <p14:cNvContentPartPr/>
                <p14:nvPr/>
              </p14:nvContentPartPr>
              <p14:xfrm>
                <a:off x="3602585" y="5197996"/>
                <a:ext cx="9720" cy="82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66B7991-9051-46F6-97DA-FF0C75D12FF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584945" y="5179996"/>
                  <a:ext cx="45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B7BD80E-1A83-4E4A-9F74-9717BF3D1882}"/>
                    </a:ext>
                  </a:extLst>
                </p14:cNvPr>
                <p14:cNvContentPartPr/>
                <p14:nvPr/>
              </p14:nvContentPartPr>
              <p14:xfrm>
                <a:off x="3395585" y="4883356"/>
                <a:ext cx="20880" cy="83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B7BD80E-1A83-4E4A-9F74-9717BF3D188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377585" y="4865356"/>
                  <a:ext cx="56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D7356F5-BFFF-4C50-8372-80F22EB9A237}"/>
                    </a:ext>
                  </a:extLst>
                </p14:cNvPr>
                <p14:cNvContentPartPr/>
                <p14:nvPr/>
              </p14:nvContentPartPr>
              <p14:xfrm>
                <a:off x="3798425" y="5017996"/>
                <a:ext cx="182880" cy="155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D7356F5-BFFF-4C50-8372-80F22EB9A23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80785" y="5000356"/>
                  <a:ext cx="218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F546BA4-554E-450F-8506-F944A3471456}"/>
                    </a:ext>
                  </a:extLst>
                </p14:cNvPr>
                <p14:cNvContentPartPr/>
                <p14:nvPr/>
              </p14:nvContentPartPr>
              <p14:xfrm>
                <a:off x="4113785" y="5021956"/>
                <a:ext cx="16200" cy="104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F546BA4-554E-450F-8506-F944A347145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95785" y="5003956"/>
                  <a:ext cx="51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80CBB1F-C3F5-4647-8BEA-64CB7FE5CEE3}"/>
                    </a:ext>
                  </a:extLst>
                </p14:cNvPr>
                <p14:cNvContentPartPr/>
                <p14:nvPr/>
              </p14:nvContentPartPr>
              <p14:xfrm>
                <a:off x="4129625" y="4967956"/>
                <a:ext cx="8640" cy="9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80CBB1F-C3F5-4647-8BEA-64CB7FE5CEE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11625" y="4949956"/>
                  <a:ext cx="44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D4A8A0C-686E-44C2-98A7-E5D7E35C410E}"/>
                    </a:ext>
                  </a:extLst>
                </p14:cNvPr>
                <p14:cNvContentPartPr/>
                <p14:nvPr/>
              </p14:nvContentPartPr>
              <p14:xfrm>
                <a:off x="4281905" y="5124196"/>
                <a:ext cx="97920" cy="99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D4A8A0C-686E-44C2-98A7-E5D7E35C410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63905" y="5106196"/>
                  <a:ext cx="133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1F18F8D-1234-4A11-90CE-B82B3D0EBA2B}"/>
                    </a:ext>
                  </a:extLst>
                </p14:cNvPr>
                <p14:cNvContentPartPr/>
                <p14:nvPr/>
              </p14:nvContentPartPr>
              <p14:xfrm>
                <a:off x="4557665" y="4962916"/>
                <a:ext cx="204840" cy="248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1F18F8D-1234-4A11-90CE-B82B3D0EBA2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539665" y="4945276"/>
                  <a:ext cx="240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5CC531E-1B7D-4440-B5DC-AD5CE3445DF5}"/>
                    </a:ext>
                  </a:extLst>
                </p14:cNvPr>
                <p14:cNvContentPartPr/>
                <p14:nvPr/>
              </p14:nvContentPartPr>
              <p14:xfrm>
                <a:off x="5055185" y="5007196"/>
                <a:ext cx="351720" cy="42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5CC531E-1B7D-4440-B5DC-AD5CE3445DF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37185" y="4989196"/>
                  <a:ext cx="387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23D70D0-8272-404B-A3DD-0243600067E3}"/>
                    </a:ext>
                  </a:extLst>
                </p14:cNvPr>
                <p14:cNvContentPartPr/>
                <p14:nvPr/>
              </p14:nvContentPartPr>
              <p14:xfrm>
                <a:off x="5229065" y="4926196"/>
                <a:ext cx="28080" cy="211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23D70D0-8272-404B-A3DD-0243600067E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211425" y="4908556"/>
                  <a:ext cx="63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AE3344E-1203-42B5-9E0D-B759C1E7A22C}"/>
                    </a:ext>
                  </a:extLst>
                </p14:cNvPr>
                <p14:cNvContentPartPr/>
                <p14:nvPr/>
              </p14:nvContentPartPr>
              <p14:xfrm>
                <a:off x="5618945" y="4945276"/>
                <a:ext cx="324000" cy="186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AE3344E-1203-42B5-9E0D-B759C1E7A22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00945" y="4927636"/>
                  <a:ext cx="359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16C942F-81EB-434D-9591-FC5A51728F77}"/>
                    </a:ext>
                  </a:extLst>
                </p14:cNvPr>
                <p14:cNvContentPartPr/>
                <p14:nvPr/>
              </p14:nvContentPartPr>
              <p14:xfrm>
                <a:off x="5832065" y="5163436"/>
                <a:ext cx="121320" cy="78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16C942F-81EB-434D-9591-FC5A51728F7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14065" y="5145436"/>
                  <a:ext cx="156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38E614B-855A-4C71-A03A-DF0833E02FB0}"/>
                    </a:ext>
                  </a:extLst>
                </p14:cNvPr>
                <p14:cNvContentPartPr/>
                <p14:nvPr/>
              </p14:nvContentPartPr>
              <p14:xfrm>
                <a:off x="6151025" y="4764556"/>
                <a:ext cx="123840" cy="440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38E614B-855A-4C71-A03A-DF0833E02FB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133025" y="4746556"/>
                  <a:ext cx="15948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C93D95C-2D31-4056-A922-DA80B46AA079}"/>
                    </a:ext>
                  </a:extLst>
                </p14:cNvPr>
                <p14:cNvContentPartPr/>
                <p14:nvPr/>
              </p14:nvContentPartPr>
              <p14:xfrm>
                <a:off x="6434705" y="4842316"/>
                <a:ext cx="235800" cy="336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C93D95C-2D31-4056-A922-DA80B46AA07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17065" y="4824316"/>
                  <a:ext cx="2714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A075625-D410-49DA-9E70-47E0049F6A1C}"/>
                    </a:ext>
                  </a:extLst>
                </p14:cNvPr>
                <p14:cNvContentPartPr/>
                <p14:nvPr/>
              </p14:nvContentPartPr>
              <p14:xfrm>
                <a:off x="6718385" y="4696516"/>
                <a:ext cx="97560" cy="522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A075625-D410-49DA-9E70-47E0049F6A1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00745" y="4678516"/>
                  <a:ext cx="13320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015E0C2-6B24-4C49-A94E-BA6D889B489A}"/>
                    </a:ext>
                  </a:extLst>
                </p14:cNvPr>
                <p14:cNvContentPartPr/>
                <p14:nvPr/>
              </p14:nvContentPartPr>
              <p14:xfrm>
                <a:off x="6977585" y="4846276"/>
                <a:ext cx="274680" cy="338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015E0C2-6B24-4C49-A94E-BA6D889B489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59585" y="4828636"/>
                  <a:ext cx="31032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BC1C19A-B06E-4341-B3E3-10DEE3274DA4}"/>
              </a:ext>
            </a:extLst>
          </p:cNvPr>
          <p:cNvGrpSpPr/>
          <p:nvPr/>
        </p:nvGrpSpPr>
        <p:grpSpPr>
          <a:xfrm>
            <a:off x="7103585" y="4299796"/>
            <a:ext cx="2124720" cy="651600"/>
            <a:chOff x="7103585" y="4299796"/>
            <a:chExt cx="212472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C029257-68B2-49B2-92AA-A8FE25AF211C}"/>
                    </a:ext>
                  </a:extLst>
                </p14:cNvPr>
                <p14:cNvContentPartPr/>
                <p14:nvPr/>
              </p14:nvContentPartPr>
              <p14:xfrm>
                <a:off x="7155425" y="4479436"/>
                <a:ext cx="807480" cy="234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C029257-68B2-49B2-92AA-A8FE25AF211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37785" y="4461796"/>
                  <a:ext cx="8431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4998B86-5596-4FCA-BBFB-0623A6EA7265}"/>
                    </a:ext>
                  </a:extLst>
                </p14:cNvPr>
                <p14:cNvContentPartPr/>
                <p14:nvPr/>
              </p14:nvContentPartPr>
              <p14:xfrm>
                <a:off x="7160105" y="4703716"/>
                <a:ext cx="8640" cy="2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4998B86-5596-4FCA-BBFB-0623A6EA726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42465" y="4685716"/>
                  <a:ext cx="44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9C709CE-714B-4AED-82BE-CE0EB08DD9AB}"/>
                    </a:ext>
                  </a:extLst>
                </p14:cNvPr>
                <p14:cNvContentPartPr/>
                <p14:nvPr/>
              </p14:nvContentPartPr>
              <p14:xfrm>
                <a:off x="7103585" y="4553236"/>
                <a:ext cx="124200" cy="163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9C709CE-714B-4AED-82BE-CE0EB08DD9A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85945" y="4535236"/>
                  <a:ext cx="159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ED915C5-07A1-4E3E-AA89-5604BCE59AB0}"/>
                    </a:ext>
                  </a:extLst>
                </p14:cNvPr>
                <p14:cNvContentPartPr/>
                <p14:nvPr/>
              </p14:nvContentPartPr>
              <p14:xfrm>
                <a:off x="8297345" y="4339396"/>
                <a:ext cx="152640" cy="260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ED915C5-07A1-4E3E-AA89-5604BCE59A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279345" y="4321756"/>
                  <a:ext cx="188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BCB0614-2B25-4964-A97B-DEAC28D93CF1}"/>
                    </a:ext>
                  </a:extLst>
                </p14:cNvPr>
                <p14:cNvContentPartPr/>
                <p14:nvPr/>
              </p14:nvContentPartPr>
              <p14:xfrm>
                <a:off x="8250545" y="4368196"/>
                <a:ext cx="181440" cy="82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BCB0614-2B25-4964-A97B-DEAC28D93CF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32905" y="4350196"/>
                  <a:ext cx="217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C67CBFD-460A-4373-8CDA-1A02DA1471EB}"/>
                    </a:ext>
                  </a:extLst>
                </p14:cNvPr>
                <p14:cNvContentPartPr/>
                <p14:nvPr/>
              </p14:nvContentPartPr>
              <p14:xfrm>
                <a:off x="8203385" y="4664836"/>
                <a:ext cx="370440" cy="34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C67CBFD-460A-4373-8CDA-1A02DA1471E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85745" y="4647196"/>
                  <a:ext cx="406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C531719-275D-4F13-916C-BCC190DB7A16}"/>
                    </a:ext>
                  </a:extLst>
                </p14:cNvPr>
                <p14:cNvContentPartPr/>
                <p14:nvPr/>
              </p14:nvContentPartPr>
              <p14:xfrm>
                <a:off x="8251265" y="4738996"/>
                <a:ext cx="167760" cy="174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C531719-275D-4F13-916C-BCC190DB7A1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233625" y="4721356"/>
                  <a:ext cx="203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3CD973F-F775-40A5-8DD5-D0311FD83974}"/>
                    </a:ext>
                  </a:extLst>
                </p14:cNvPr>
                <p14:cNvContentPartPr/>
                <p14:nvPr/>
              </p14:nvContentPartPr>
              <p14:xfrm>
                <a:off x="8464025" y="4787956"/>
                <a:ext cx="157680" cy="163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3CD973F-F775-40A5-8DD5-D0311FD8397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446385" y="4769956"/>
                  <a:ext cx="193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71DF4C7-9DC1-4D46-97EC-86572433F62A}"/>
                    </a:ext>
                  </a:extLst>
                </p14:cNvPr>
                <p14:cNvContentPartPr/>
                <p14:nvPr/>
              </p14:nvContentPartPr>
              <p14:xfrm>
                <a:off x="8767145" y="4299796"/>
                <a:ext cx="156240" cy="275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71DF4C7-9DC1-4D46-97EC-86572433F62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49145" y="4282156"/>
                  <a:ext cx="191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12357C8-DC3B-43D7-867B-4E1E0E35CBEE}"/>
                    </a:ext>
                  </a:extLst>
                </p14:cNvPr>
                <p14:cNvContentPartPr/>
                <p14:nvPr/>
              </p14:nvContentPartPr>
              <p14:xfrm>
                <a:off x="8991065" y="4300156"/>
                <a:ext cx="237240" cy="218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12357C8-DC3B-43D7-867B-4E1E0E35CBE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973425" y="4282156"/>
                  <a:ext cx="272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800EF10-EA52-4B5D-89DB-382FC3250E90}"/>
                    </a:ext>
                  </a:extLst>
                </p14:cNvPr>
                <p14:cNvContentPartPr/>
                <p14:nvPr/>
              </p14:nvContentPartPr>
              <p14:xfrm>
                <a:off x="8741225" y="4632436"/>
                <a:ext cx="426960" cy="31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800EF10-EA52-4B5D-89DB-382FC3250E9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23225" y="4614436"/>
                  <a:ext cx="462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62529B1-6AFB-42D3-BBE6-AAFC6D480975}"/>
                    </a:ext>
                  </a:extLst>
                </p14:cNvPr>
                <p14:cNvContentPartPr/>
                <p14:nvPr/>
              </p14:nvContentPartPr>
              <p14:xfrm>
                <a:off x="8777585" y="4669156"/>
                <a:ext cx="150840" cy="259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62529B1-6AFB-42D3-BBE6-AAFC6D48097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59585" y="4651516"/>
                  <a:ext cx="186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17ADC56-75AD-4FAF-AEEB-3EDF6D5AEEAE}"/>
                    </a:ext>
                  </a:extLst>
                </p14:cNvPr>
                <p14:cNvContentPartPr/>
                <p14:nvPr/>
              </p14:nvContentPartPr>
              <p14:xfrm>
                <a:off x="9033905" y="4693276"/>
                <a:ext cx="104040" cy="246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17ADC56-75AD-4FAF-AEEB-3EDF6D5AEEA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015905" y="4675276"/>
                  <a:ext cx="139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0A35912-6DA8-4647-A10B-65D896F58550}"/>
                    </a:ext>
                  </a:extLst>
                </p14:cNvPr>
                <p14:cNvContentPartPr/>
                <p14:nvPr/>
              </p14:nvContentPartPr>
              <p14:xfrm>
                <a:off x="8955785" y="4758436"/>
                <a:ext cx="183600" cy="31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0A35912-6DA8-4647-A10B-65D896F5855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938145" y="4740796"/>
                  <a:ext cx="2192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206CEE7-3277-4767-AF12-72CA37B679F3}"/>
              </a:ext>
            </a:extLst>
          </p:cNvPr>
          <p:cNvGrpSpPr/>
          <p:nvPr/>
        </p:nvGrpSpPr>
        <p:grpSpPr>
          <a:xfrm>
            <a:off x="747065" y="5672476"/>
            <a:ext cx="742680" cy="731520"/>
            <a:chOff x="747065" y="5672476"/>
            <a:chExt cx="742680" cy="73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3DE20E1-16E1-475F-8DAE-2FCACFD743E1}"/>
                    </a:ext>
                  </a:extLst>
                </p14:cNvPr>
                <p14:cNvContentPartPr/>
                <p14:nvPr/>
              </p14:nvContentPartPr>
              <p14:xfrm>
                <a:off x="778745" y="5697316"/>
                <a:ext cx="167400" cy="256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3DE20E1-16E1-475F-8DAE-2FCACFD743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60745" y="5679316"/>
                  <a:ext cx="203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BF5FEDB-3047-4E4F-B990-905BCB66996F}"/>
                    </a:ext>
                  </a:extLst>
                </p14:cNvPr>
                <p14:cNvContentPartPr/>
                <p14:nvPr/>
              </p14:nvContentPartPr>
              <p14:xfrm>
                <a:off x="1004465" y="5672476"/>
                <a:ext cx="107640" cy="82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BF5FEDB-3047-4E4F-B990-905BCB66996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86465" y="5654476"/>
                  <a:ext cx="143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0F536BF-39F1-4672-A945-2B9B8CC536E8}"/>
                    </a:ext>
                  </a:extLst>
                </p14:cNvPr>
                <p14:cNvContentPartPr/>
                <p14:nvPr/>
              </p14:nvContentPartPr>
              <p14:xfrm>
                <a:off x="1198505" y="5687236"/>
                <a:ext cx="185400" cy="201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0F536BF-39F1-4672-A945-2B9B8CC536E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80865" y="5669236"/>
                  <a:ext cx="221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87ED0B1-ECFA-47C1-86EB-173EADC68385}"/>
                    </a:ext>
                  </a:extLst>
                </p14:cNvPr>
                <p14:cNvContentPartPr/>
                <p14:nvPr/>
              </p14:nvContentPartPr>
              <p14:xfrm>
                <a:off x="747065" y="5984236"/>
                <a:ext cx="654120" cy="114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87ED0B1-ECFA-47C1-86EB-173EADC6838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9065" y="5966236"/>
                  <a:ext cx="689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4A9523D-A6AE-4279-BF76-12359617811B}"/>
                    </a:ext>
                  </a:extLst>
                </p14:cNvPr>
                <p14:cNvContentPartPr/>
                <p14:nvPr/>
              </p14:nvContentPartPr>
              <p14:xfrm>
                <a:off x="817265" y="6139036"/>
                <a:ext cx="133920" cy="245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4A9523D-A6AE-4279-BF76-12359617811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99625" y="6121036"/>
                  <a:ext cx="169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1899301-BFFB-471A-84F2-BCC2A0069B85}"/>
                    </a:ext>
                  </a:extLst>
                </p14:cNvPr>
                <p14:cNvContentPartPr/>
                <p14:nvPr/>
              </p14:nvContentPartPr>
              <p14:xfrm>
                <a:off x="1115345" y="6236236"/>
                <a:ext cx="142200" cy="160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1899301-BFFB-471A-84F2-BCC2A0069B8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7345" y="6218236"/>
                  <a:ext cx="177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4EB33F2-984B-409E-B51D-FC50BEA831D6}"/>
                    </a:ext>
                  </a:extLst>
                </p14:cNvPr>
                <p14:cNvContentPartPr/>
                <p14:nvPr/>
              </p14:nvContentPartPr>
              <p14:xfrm>
                <a:off x="1152065" y="6199876"/>
                <a:ext cx="236880" cy="204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4EB33F2-984B-409E-B51D-FC50BEA831D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34065" y="6181876"/>
                  <a:ext cx="272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2C311DF-1D50-4D7B-A418-B4B1501D7C7A}"/>
                    </a:ext>
                  </a:extLst>
                </p14:cNvPr>
                <p14:cNvContentPartPr/>
                <p14:nvPr/>
              </p14:nvContentPartPr>
              <p14:xfrm>
                <a:off x="1429265" y="6139036"/>
                <a:ext cx="60480" cy="63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2C311DF-1D50-4D7B-A418-B4B1501D7C7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11265" y="6121036"/>
                  <a:ext cx="9612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2831915-DF0F-43CF-A1AB-356BBFD3BF00}"/>
              </a:ext>
            </a:extLst>
          </p:cNvPr>
          <p:cNvGrpSpPr/>
          <p:nvPr/>
        </p:nvGrpSpPr>
        <p:grpSpPr>
          <a:xfrm>
            <a:off x="1744985" y="5634676"/>
            <a:ext cx="1147320" cy="828720"/>
            <a:chOff x="1744985" y="5634676"/>
            <a:chExt cx="114732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EED931F-6471-4742-B4A0-E0B0D801FECA}"/>
                    </a:ext>
                  </a:extLst>
                </p14:cNvPr>
                <p14:cNvContentPartPr/>
                <p14:nvPr/>
              </p14:nvContentPartPr>
              <p14:xfrm>
                <a:off x="1744985" y="5947156"/>
                <a:ext cx="275400" cy="21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EED931F-6471-4742-B4A0-E0B0D801FEC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727345" y="5929516"/>
                  <a:ext cx="311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C6F841D-A824-4F76-8354-124C2EDFA028}"/>
                    </a:ext>
                  </a:extLst>
                </p14:cNvPr>
                <p14:cNvContentPartPr/>
                <p14:nvPr/>
              </p14:nvContentPartPr>
              <p14:xfrm>
                <a:off x="1923545" y="5888116"/>
                <a:ext cx="9720" cy="110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C6F841D-A824-4F76-8354-124C2EDFA02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905905" y="5870476"/>
                  <a:ext cx="45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0B82ED7-9C36-4B83-9FF6-0A40ECBFFF23}"/>
                    </a:ext>
                  </a:extLst>
                </p14:cNvPr>
                <p14:cNvContentPartPr/>
                <p14:nvPr/>
              </p14:nvContentPartPr>
              <p14:xfrm>
                <a:off x="1909865" y="5865436"/>
                <a:ext cx="44640" cy="208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0B82ED7-9C36-4B83-9FF6-0A40ECBFFF2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892225" y="5847436"/>
                  <a:ext cx="80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FA76DC1-2672-4633-A0F2-240F537FB867}"/>
                    </a:ext>
                  </a:extLst>
                </p14:cNvPr>
                <p14:cNvContentPartPr/>
                <p14:nvPr/>
              </p14:nvContentPartPr>
              <p14:xfrm>
                <a:off x="2185625" y="5657356"/>
                <a:ext cx="145800" cy="251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FA76DC1-2672-4633-A0F2-240F537FB86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67625" y="5639716"/>
                  <a:ext cx="1814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8B06C19-7DFB-443B-891B-AB3433A15F17}"/>
                    </a:ext>
                  </a:extLst>
                </p14:cNvPr>
                <p14:cNvContentPartPr/>
                <p14:nvPr/>
              </p14:nvContentPartPr>
              <p14:xfrm>
                <a:off x="2406665" y="5634676"/>
                <a:ext cx="74520" cy="79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8B06C19-7DFB-443B-891B-AB3433A15F1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89025" y="5616676"/>
                  <a:ext cx="110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2EA55CD-9968-4F81-9887-02F80090C973}"/>
                    </a:ext>
                  </a:extLst>
                </p14:cNvPr>
                <p14:cNvContentPartPr/>
                <p14:nvPr/>
              </p14:nvContentPartPr>
              <p14:xfrm>
                <a:off x="2617265" y="5690476"/>
                <a:ext cx="183240" cy="204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2EA55CD-9968-4F81-9887-02F80090C97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99265" y="5672476"/>
                  <a:ext cx="218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E23426C-B4FF-4D38-880F-2AAB2A88CBF7}"/>
                    </a:ext>
                  </a:extLst>
                </p14:cNvPr>
                <p14:cNvContentPartPr/>
                <p14:nvPr/>
              </p14:nvContentPartPr>
              <p14:xfrm>
                <a:off x="2188865" y="5942476"/>
                <a:ext cx="628920" cy="66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E23426C-B4FF-4D38-880F-2AAB2A88CBF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170865" y="5924476"/>
                  <a:ext cx="664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2225845-3C8E-4B20-8ED8-22F51FCA29BB}"/>
                    </a:ext>
                  </a:extLst>
                </p14:cNvPr>
                <p14:cNvContentPartPr/>
                <p14:nvPr/>
              </p14:nvContentPartPr>
              <p14:xfrm>
                <a:off x="2211905" y="6126076"/>
                <a:ext cx="129600" cy="226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2225845-3C8E-4B20-8ED8-22F51FCA29B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193905" y="6108436"/>
                  <a:ext cx="165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A78E6C7-B463-423F-BEEE-4CB23F6F13BB}"/>
                    </a:ext>
                  </a:extLst>
                </p14:cNvPr>
                <p14:cNvContentPartPr/>
                <p14:nvPr/>
              </p14:nvContentPartPr>
              <p14:xfrm>
                <a:off x="2468945" y="6125356"/>
                <a:ext cx="212040" cy="338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A78E6C7-B463-423F-BEEE-4CB23F6F13B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451305" y="6107356"/>
                  <a:ext cx="2476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13DFCFD-60A0-46E4-B248-9C2264721D35}"/>
                    </a:ext>
                  </a:extLst>
                </p14:cNvPr>
                <p14:cNvContentPartPr/>
                <p14:nvPr/>
              </p14:nvContentPartPr>
              <p14:xfrm>
                <a:off x="2697905" y="6029236"/>
                <a:ext cx="194400" cy="124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13DFCFD-60A0-46E4-B248-9C2264721D3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679905" y="6011596"/>
                  <a:ext cx="23004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C73DA16-428C-4060-9AFE-9D8301A26CF0}"/>
              </a:ext>
            </a:extLst>
          </p:cNvPr>
          <p:cNvGrpSpPr/>
          <p:nvPr/>
        </p:nvGrpSpPr>
        <p:grpSpPr>
          <a:xfrm>
            <a:off x="3136385" y="5626036"/>
            <a:ext cx="1469160" cy="731160"/>
            <a:chOff x="3136385" y="5626036"/>
            <a:chExt cx="1469160" cy="73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C97B6E9-02F6-4777-A2F7-361D038E7A2D}"/>
                    </a:ext>
                  </a:extLst>
                </p14:cNvPr>
                <p14:cNvContentPartPr/>
                <p14:nvPr/>
              </p14:nvContentPartPr>
              <p14:xfrm>
                <a:off x="3136385" y="5940316"/>
                <a:ext cx="134280" cy="9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C97B6E9-02F6-4777-A2F7-361D038E7A2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118385" y="5922316"/>
                  <a:ext cx="169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45AFC36-30F9-4C4C-9E3B-29C9D19CA875}"/>
                    </a:ext>
                  </a:extLst>
                </p14:cNvPr>
                <p14:cNvContentPartPr/>
                <p14:nvPr/>
              </p14:nvContentPartPr>
              <p14:xfrm>
                <a:off x="3605105" y="5680396"/>
                <a:ext cx="2520" cy="150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45AFC36-30F9-4C4C-9E3B-29C9D19CA87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587465" y="5662756"/>
                  <a:ext cx="38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A77059C-4911-46CE-AA9F-D32F806C4E77}"/>
                    </a:ext>
                  </a:extLst>
                </p14:cNvPr>
                <p14:cNvContentPartPr/>
                <p14:nvPr/>
              </p14:nvContentPartPr>
              <p14:xfrm>
                <a:off x="3451745" y="5937796"/>
                <a:ext cx="297360" cy="5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A77059C-4911-46CE-AA9F-D32F806C4E7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434105" y="5920156"/>
                  <a:ext cx="333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79FF5A4-FF9D-42B7-9913-D906F9AEC2D4}"/>
                    </a:ext>
                  </a:extLst>
                </p14:cNvPr>
                <p14:cNvContentPartPr/>
                <p14:nvPr/>
              </p14:nvContentPartPr>
              <p14:xfrm>
                <a:off x="3479465" y="6170356"/>
                <a:ext cx="156240" cy="174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79FF5A4-FF9D-42B7-9913-D906F9AEC2D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461465" y="6152716"/>
                  <a:ext cx="191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611DA2E-1EEE-4F9E-89C8-1F88626B6F57}"/>
                    </a:ext>
                  </a:extLst>
                </p14:cNvPr>
                <p14:cNvContentPartPr/>
                <p14:nvPr/>
              </p14:nvContentPartPr>
              <p14:xfrm>
                <a:off x="3445985" y="6091876"/>
                <a:ext cx="179280" cy="33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611DA2E-1EEE-4F9E-89C8-1F88626B6F5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27985" y="6074236"/>
                  <a:ext cx="214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0565060-C9EA-46B7-8404-6A24DE4D9010}"/>
                    </a:ext>
                  </a:extLst>
                </p14:cNvPr>
                <p14:cNvContentPartPr/>
                <p14:nvPr/>
              </p14:nvContentPartPr>
              <p14:xfrm>
                <a:off x="3711305" y="6047956"/>
                <a:ext cx="127080" cy="93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0565060-C9EA-46B7-8404-6A24DE4D901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693305" y="6030316"/>
                  <a:ext cx="162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EF82E3C-BDF0-48A8-B16B-A9AA2135909D}"/>
                    </a:ext>
                  </a:extLst>
                </p14:cNvPr>
                <p14:cNvContentPartPr/>
                <p14:nvPr/>
              </p14:nvContentPartPr>
              <p14:xfrm>
                <a:off x="4013705" y="5672476"/>
                <a:ext cx="115560" cy="239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EF82E3C-BDF0-48A8-B16B-A9AA2135909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996065" y="5654836"/>
                  <a:ext cx="151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7F45D4E-CA2B-4BEF-8D77-570C2B28A13B}"/>
                    </a:ext>
                  </a:extLst>
                </p14:cNvPr>
                <p14:cNvContentPartPr/>
                <p14:nvPr/>
              </p14:nvContentPartPr>
              <p14:xfrm>
                <a:off x="4188305" y="5626036"/>
                <a:ext cx="113760" cy="88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7F45D4E-CA2B-4BEF-8D77-570C2B28A13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70305" y="5608396"/>
                  <a:ext cx="149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193EE5C-C5FF-4C63-87BB-36CBF40743E2}"/>
                    </a:ext>
                  </a:extLst>
                </p14:cNvPr>
                <p14:cNvContentPartPr/>
                <p14:nvPr/>
              </p14:nvContentPartPr>
              <p14:xfrm>
                <a:off x="4370465" y="5694076"/>
                <a:ext cx="153360" cy="210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193EE5C-C5FF-4C63-87BB-36CBF40743E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52465" y="5676436"/>
                  <a:ext cx="189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0BAE169-AE92-4C95-9636-3D5A6A4F0C03}"/>
                    </a:ext>
                  </a:extLst>
                </p14:cNvPr>
                <p14:cNvContentPartPr/>
                <p14:nvPr/>
              </p14:nvContentPartPr>
              <p14:xfrm>
                <a:off x="4016225" y="5961916"/>
                <a:ext cx="533880" cy="37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0BAE169-AE92-4C95-9636-3D5A6A4F0C0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998585" y="5943916"/>
                  <a:ext cx="569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8290356-76C5-4417-9DA8-981F6DCFA591}"/>
                    </a:ext>
                  </a:extLst>
                </p14:cNvPr>
                <p14:cNvContentPartPr/>
                <p14:nvPr/>
              </p14:nvContentPartPr>
              <p14:xfrm>
                <a:off x="4069865" y="6127156"/>
                <a:ext cx="75240" cy="214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8290356-76C5-4417-9DA8-981F6DCFA59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51865" y="6109516"/>
                  <a:ext cx="110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53A7388-7702-4CE7-B837-E489D6F57939}"/>
                    </a:ext>
                  </a:extLst>
                </p14:cNvPr>
                <p14:cNvContentPartPr/>
                <p14:nvPr/>
              </p14:nvContentPartPr>
              <p14:xfrm>
                <a:off x="4314665" y="6088996"/>
                <a:ext cx="88920" cy="268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53A7388-7702-4CE7-B837-E489D6F5793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296665" y="6071356"/>
                  <a:ext cx="1245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CA89863-2352-4DB4-84C4-6A74983D44E8}"/>
                    </a:ext>
                  </a:extLst>
                </p14:cNvPr>
                <p14:cNvContentPartPr/>
                <p14:nvPr/>
              </p14:nvContentPartPr>
              <p14:xfrm>
                <a:off x="4194425" y="6180796"/>
                <a:ext cx="216720" cy="41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CA89863-2352-4DB4-84C4-6A74983D44E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76425" y="6162796"/>
                  <a:ext cx="252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EBD8EA3-C5F0-4312-9147-B982CF4EFEA8}"/>
                    </a:ext>
                  </a:extLst>
                </p14:cNvPr>
                <p14:cNvContentPartPr/>
                <p14:nvPr/>
              </p14:nvContentPartPr>
              <p14:xfrm>
                <a:off x="4486745" y="6097996"/>
                <a:ext cx="118800" cy="77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EBD8EA3-C5F0-4312-9147-B982CF4EFEA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68745" y="6080356"/>
                  <a:ext cx="15444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073E8148-799E-42DD-8202-6AAEB57FCF22}"/>
                  </a:ext>
                </a:extLst>
              </p14:cNvPr>
              <p14:cNvContentPartPr/>
              <p14:nvPr/>
            </p14:nvContentPartPr>
            <p14:xfrm>
              <a:off x="4802465" y="5931316"/>
              <a:ext cx="164880" cy="331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073E8148-799E-42DD-8202-6AAEB57FCF22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784465" y="5913316"/>
                <a:ext cx="20052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EB2C1E8-3950-4093-802E-70041EED2004}"/>
              </a:ext>
            </a:extLst>
          </p:cNvPr>
          <p:cNvGrpSpPr/>
          <p:nvPr/>
        </p:nvGrpSpPr>
        <p:grpSpPr>
          <a:xfrm>
            <a:off x="5297465" y="5625676"/>
            <a:ext cx="814320" cy="810360"/>
            <a:chOff x="5297465" y="5625676"/>
            <a:chExt cx="814320" cy="81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EE339A2-9791-43F6-BA7B-B2939BFAEB03}"/>
                    </a:ext>
                  </a:extLst>
                </p14:cNvPr>
                <p14:cNvContentPartPr/>
                <p14:nvPr/>
              </p14:nvContentPartPr>
              <p14:xfrm>
                <a:off x="5311145" y="5689756"/>
                <a:ext cx="137520" cy="127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EE339A2-9791-43F6-BA7B-B2939BFAEB0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293505" y="5671756"/>
                  <a:ext cx="173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1FCA00F-53FC-4408-B80A-B2C9EFE1824D}"/>
                    </a:ext>
                  </a:extLst>
                </p14:cNvPr>
                <p14:cNvContentPartPr/>
                <p14:nvPr/>
              </p14:nvContentPartPr>
              <p14:xfrm>
                <a:off x="5311865" y="5828716"/>
                <a:ext cx="88920" cy="90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1FCA00F-53FC-4408-B80A-B2C9EFE1824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293865" y="5811076"/>
                  <a:ext cx="124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2A8964E-1F8B-44B3-85A7-3C2973FE0E08}"/>
                    </a:ext>
                  </a:extLst>
                </p14:cNvPr>
                <p14:cNvContentPartPr/>
                <p14:nvPr/>
              </p14:nvContentPartPr>
              <p14:xfrm>
                <a:off x="5513465" y="5814316"/>
                <a:ext cx="21240" cy="118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2A8964E-1F8B-44B3-85A7-3C2973FE0E0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495465" y="5796676"/>
                  <a:ext cx="56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0749E3B-FE2E-4B8D-83CF-ACC2423BA32C}"/>
                    </a:ext>
                  </a:extLst>
                </p14:cNvPr>
                <p14:cNvContentPartPr/>
                <p14:nvPr/>
              </p14:nvContentPartPr>
              <p14:xfrm>
                <a:off x="5560625" y="5804236"/>
                <a:ext cx="24120" cy="127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0749E3B-FE2E-4B8D-83CF-ACC2423BA32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542625" y="5786236"/>
                  <a:ext cx="59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0AAFDC8-AD11-414B-B826-01FE558356DD}"/>
                    </a:ext>
                  </a:extLst>
                </p14:cNvPr>
                <p14:cNvContentPartPr/>
                <p14:nvPr/>
              </p14:nvContentPartPr>
              <p14:xfrm>
                <a:off x="5434625" y="5748436"/>
                <a:ext cx="195840" cy="106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0AAFDC8-AD11-414B-B826-01FE558356D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416625" y="5730436"/>
                  <a:ext cx="231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55A91D3-7CB9-4425-9B4E-27577F392371}"/>
                    </a:ext>
                  </a:extLst>
                </p14:cNvPr>
                <p14:cNvContentPartPr/>
                <p14:nvPr/>
              </p14:nvContentPartPr>
              <p14:xfrm>
                <a:off x="5746025" y="5826916"/>
                <a:ext cx="105480" cy="119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55A91D3-7CB9-4425-9B4E-27577F39237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728385" y="5808916"/>
                  <a:ext cx="141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B882ED2-02CD-47D1-A4BB-B994230B819E}"/>
                    </a:ext>
                  </a:extLst>
                </p14:cNvPr>
                <p14:cNvContentPartPr/>
                <p14:nvPr/>
              </p14:nvContentPartPr>
              <p14:xfrm>
                <a:off x="5970305" y="5625676"/>
                <a:ext cx="113400" cy="286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B882ED2-02CD-47D1-A4BB-B994230B819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952665" y="5608036"/>
                  <a:ext cx="1490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004D1CC-B854-4702-87C0-5087F4F5E97A}"/>
                    </a:ext>
                  </a:extLst>
                </p14:cNvPr>
                <p14:cNvContentPartPr/>
                <p14:nvPr/>
              </p14:nvContentPartPr>
              <p14:xfrm>
                <a:off x="5297465" y="6045796"/>
                <a:ext cx="814320" cy="59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004D1CC-B854-4702-87C0-5087F4F5E97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279465" y="6028156"/>
                  <a:ext cx="849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D7BE19E-94B2-4BF3-8E10-74CB7F43223F}"/>
                    </a:ext>
                  </a:extLst>
                </p14:cNvPr>
                <p14:cNvContentPartPr/>
                <p14:nvPr/>
              </p14:nvContentPartPr>
              <p14:xfrm>
                <a:off x="5531105" y="6180796"/>
                <a:ext cx="90000" cy="255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D7BE19E-94B2-4BF3-8E10-74CB7F43223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513465" y="6162796"/>
                  <a:ext cx="125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612BAB9-9C76-49D3-8D6B-CC6ADE0D27D4}"/>
                    </a:ext>
                  </a:extLst>
                </p14:cNvPr>
                <p14:cNvContentPartPr/>
                <p14:nvPr/>
              </p14:nvContentPartPr>
              <p14:xfrm>
                <a:off x="5503025" y="6243796"/>
                <a:ext cx="95760" cy="77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612BAB9-9C76-49D3-8D6B-CC6ADE0D27D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485025" y="6225796"/>
                  <a:ext cx="131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299ADE6-306A-470F-9F5B-2782DA5648D8}"/>
                    </a:ext>
                  </a:extLst>
                </p14:cNvPr>
                <p14:cNvContentPartPr/>
                <p14:nvPr/>
              </p14:nvContentPartPr>
              <p14:xfrm>
                <a:off x="5740265" y="6310756"/>
                <a:ext cx="155520" cy="103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299ADE6-306A-470F-9F5B-2782DA5648D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722265" y="6293116"/>
                  <a:ext cx="191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D9FA74E-F5B0-433E-8958-B8959762F786}"/>
                    </a:ext>
                  </a:extLst>
                </p14:cNvPr>
                <p14:cNvContentPartPr/>
                <p14:nvPr/>
              </p14:nvContentPartPr>
              <p14:xfrm>
                <a:off x="5881385" y="6152356"/>
                <a:ext cx="153720" cy="109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D9FA74E-F5B0-433E-8958-B8959762F78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863385" y="6134716"/>
                  <a:ext cx="18936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46269719-E179-4D2E-AB1F-16805C469A98}"/>
                  </a:ext>
                </a:extLst>
              </p14:cNvPr>
              <p14:cNvContentPartPr/>
              <p14:nvPr/>
            </p14:nvContentPartPr>
            <p14:xfrm>
              <a:off x="6391505" y="5719636"/>
              <a:ext cx="331200" cy="2268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46269719-E179-4D2E-AB1F-16805C469A98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373505" y="5701636"/>
                <a:ext cx="3668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0A61CFFC-8F86-4B85-BA34-A5086860BC22}"/>
                  </a:ext>
                </a:extLst>
              </p14:cNvPr>
              <p14:cNvContentPartPr/>
              <p14:nvPr/>
            </p14:nvContentPartPr>
            <p14:xfrm>
              <a:off x="6654305" y="5918716"/>
              <a:ext cx="85320" cy="1144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0A61CFFC-8F86-4B85-BA34-A5086860BC22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636665" y="5900716"/>
                <a:ext cx="1209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A0F68983-BD4C-42D9-9FCA-58B5448014A2}"/>
                  </a:ext>
                </a:extLst>
              </p14:cNvPr>
              <p14:cNvContentPartPr/>
              <p14:nvPr/>
            </p14:nvContentPartPr>
            <p14:xfrm>
              <a:off x="7002785" y="5572396"/>
              <a:ext cx="77040" cy="2728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A0F68983-BD4C-42D9-9FCA-58B5448014A2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984785" y="5554756"/>
                <a:ext cx="1126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E634592-437B-4E14-B7ED-FF7055C799AD}"/>
                  </a:ext>
                </a:extLst>
              </p14:cNvPr>
              <p14:cNvContentPartPr/>
              <p14:nvPr/>
            </p14:nvContentPartPr>
            <p14:xfrm>
              <a:off x="6974345" y="5628196"/>
              <a:ext cx="116640" cy="712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E634592-437B-4E14-B7ED-FF7055C799A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956345" y="5610556"/>
                <a:ext cx="1522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289A08A8-B68C-462E-B672-B7D0C8958BF0}"/>
                  </a:ext>
                </a:extLst>
              </p14:cNvPr>
              <p14:cNvContentPartPr/>
              <p14:nvPr/>
            </p14:nvContentPartPr>
            <p14:xfrm>
              <a:off x="6862025" y="5933116"/>
              <a:ext cx="348120" cy="302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289A08A8-B68C-462E-B672-B7D0C8958BF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844025" y="5915476"/>
                <a:ext cx="38376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6329F06A-518B-4145-816D-37ED830343B2}"/>
              </a:ext>
            </a:extLst>
          </p:cNvPr>
          <p:cNvGrpSpPr/>
          <p:nvPr/>
        </p:nvGrpSpPr>
        <p:grpSpPr>
          <a:xfrm>
            <a:off x="6810185" y="6114556"/>
            <a:ext cx="388440" cy="155880"/>
            <a:chOff x="6810185" y="6114556"/>
            <a:chExt cx="38844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492B2E9-6C8F-493C-9B45-E6267B3B9D52}"/>
                    </a:ext>
                  </a:extLst>
                </p14:cNvPr>
                <p14:cNvContentPartPr/>
                <p14:nvPr/>
              </p14:nvContentPartPr>
              <p14:xfrm>
                <a:off x="6810185" y="6114556"/>
                <a:ext cx="137160" cy="119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492B2E9-6C8F-493C-9B45-E6267B3B9D5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792185" y="6096916"/>
                  <a:ext cx="172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624DE67-4E33-4C65-AE2C-18FF5A1202A9}"/>
                    </a:ext>
                  </a:extLst>
                </p14:cNvPr>
                <p14:cNvContentPartPr/>
                <p14:nvPr/>
              </p14:nvContentPartPr>
              <p14:xfrm>
                <a:off x="7031585" y="6116716"/>
                <a:ext cx="167040" cy="153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624DE67-4E33-4C65-AE2C-18FF5A1202A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013585" y="6098716"/>
                  <a:ext cx="20268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62E5B8FD-066A-43C6-BEEA-E2D333FA7148}"/>
              </a:ext>
            </a:extLst>
          </p:cNvPr>
          <p:cNvGrpSpPr/>
          <p:nvPr/>
        </p:nvGrpSpPr>
        <p:grpSpPr>
          <a:xfrm>
            <a:off x="7474745" y="5583196"/>
            <a:ext cx="473760" cy="373320"/>
            <a:chOff x="7474745" y="5583196"/>
            <a:chExt cx="4737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305580C-9592-40B6-984F-2F92DB2A0C51}"/>
                    </a:ext>
                  </a:extLst>
                </p14:cNvPr>
                <p14:cNvContentPartPr/>
                <p14:nvPr/>
              </p14:nvContentPartPr>
              <p14:xfrm>
                <a:off x="7474745" y="5583196"/>
                <a:ext cx="167760" cy="264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305580C-9592-40B6-984F-2F92DB2A0C5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456745" y="5565196"/>
                  <a:ext cx="2034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1A2AA8D-4FD9-4117-9735-5B6370FC9EBE}"/>
                    </a:ext>
                  </a:extLst>
                </p14:cNvPr>
                <p14:cNvContentPartPr/>
                <p14:nvPr/>
              </p14:nvContentPartPr>
              <p14:xfrm>
                <a:off x="7754105" y="5596876"/>
                <a:ext cx="194400" cy="249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1A2AA8D-4FD9-4117-9735-5B6370FC9EB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36465" y="5579236"/>
                  <a:ext cx="230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DA39E42-D1A0-4CA8-A233-4F1193B69F4A}"/>
                    </a:ext>
                  </a:extLst>
                </p14:cNvPr>
                <p14:cNvContentPartPr/>
                <p14:nvPr/>
              </p14:nvContentPartPr>
              <p14:xfrm>
                <a:off x="7491305" y="5912596"/>
                <a:ext cx="454320" cy="43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DA39E42-D1A0-4CA8-A233-4F1193B69F4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473305" y="5894596"/>
                  <a:ext cx="48996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A660CBBF-509B-4CFD-843A-9477E2D6DFDA}"/>
              </a:ext>
            </a:extLst>
          </p:cNvPr>
          <p:cNvGrpSpPr/>
          <p:nvPr/>
        </p:nvGrpSpPr>
        <p:grpSpPr>
          <a:xfrm>
            <a:off x="7488785" y="6075316"/>
            <a:ext cx="448920" cy="269280"/>
            <a:chOff x="7488785" y="6075316"/>
            <a:chExt cx="44892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EC0F05E-FB37-4979-85C8-771CE3C491E3}"/>
                    </a:ext>
                  </a:extLst>
                </p14:cNvPr>
                <p14:cNvContentPartPr/>
                <p14:nvPr/>
              </p14:nvContentPartPr>
              <p14:xfrm>
                <a:off x="7488785" y="6075316"/>
                <a:ext cx="154440" cy="225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EC0F05E-FB37-4979-85C8-771CE3C491E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471145" y="6057316"/>
                  <a:ext cx="190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1525722-4D6F-46E5-A5A8-F0FBA2C114D9}"/>
                    </a:ext>
                  </a:extLst>
                </p14:cNvPr>
                <p14:cNvContentPartPr/>
                <p14:nvPr/>
              </p14:nvContentPartPr>
              <p14:xfrm>
                <a:off x="7796585" y="6076036"/>
                <a:ext cx="122400" cy="268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1525722-4D6F-46E5-A5A8-F0FBA2C114D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78585" y="6058036"/>
                  <a:ext cx="1580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57187E3-3555-44C3-B505-F921FB5A9ED7}"/>
                    </a:ext>
                  </a:extLst>
                </p14:cNvPr>
                <p14:cNvContentPartPr/>
                <p14:nvPr/>
              </p14:nvContentPartPr>
              <p14:xfrm>
                <a:off x="7691105" y="6169636"/>
                <a:ext cx="246600" cy="54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57187E3-3555-44C3-B505-F921FB5A9ED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673465" y="6151636"/>
                  <a:ext cx="282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A5BAC25-F43C-4A78-8F4D-2E039035697E}"/>
                    </a:ext>
                  </a:extLst>
                </p14:cNvPr>
                <p14:cNvContentPartPr/>
                <p14:nvPr/>
              </p14:nvContentPartPr>
              <p14:xfrm>
                <a:off x="7526225" y="6164956"/>
                <a:ext cx="53280" cy="30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A5BAC25-F43C-4A78-8F4D-2E039035697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08225" y="6146956"/>
                  <a:ext cx="889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01CFBED0-02E4-4488-84E7-4B70A8758C75}"/>
              </a:ext>
            </a:extLst>
          </p:cNvPr>
          <p:cNvGrpSpPr/>
          <p:nvPr/>
        </p:nvGrpSpPr>
        <p:grpSpPr>
          <a:xfrm>
            <a:off x="8413265" y="5811076"/>
            <a:ext cx="262440" cy="132480"/>
            <a:chOff x="8413265" y="5811076"/>
            <a:chExt cx="26244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4930161-C60B-46F3-81C3-0C83BF5BAE98}"/>
                    </a:ext>
                  </a:extLst>
                </p14:cNvPr>
                <p14:cNvContentPartPr/>
                <p14:nvPr/>
              </p14:nvContentPartPr>
              <p14:xfrm>
                <a:off x="8424065" y="5811076"/>
                <a:ext cx="237240" cy="58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4930161-C60B-46F3-81C3-0C83BF5BAE9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406065" y="5793076"/>
                  <a:ext cx="272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8013268-0D6E-4211-B970-06B583295052}"/>
                    </a:ext>
                  </a:extLst>
                </p14:cNvPr>
                <p14:cNvContentPartPr/>
                <p14:nvPr/>
              </p14:nvContentPartPr>
              <p14:xfrm>
                <a:off x="8413265" y="5918356"/>
                <a:ext cx="262440" cy="25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8013268-0D6E-4211-B970-06B58329505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395265" y="5900716"/>
                  <a:ext cx="2980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C6504802-E788-4FDF-84B5-23FA283008B2}"/>
              </a:ext>
            </a:extLst>
          </p:cNvPr>
          <p:cNvGrpSpPr/>
          <p:nvPr/>
        </p:nvGrpSpPr>
        <p:grpSpPr>
          <a:xfrm>
            <a:off x="8978105" y="5474476"/>
            <a:ext cx="1491480" cy="873720"/>
            <a:chOff x="8978105" y="5474476"/>
            <a:chExt cx="1491480" cy="87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4DAC440-EF22-429D-B27D-C9CC892F4303}"/>
                    </a:ext>
                  </a:extLst>
                </p14:cNvPr>
                <p14:cNvContentPartPr/>
                <p14:nvPr/>
              </p14:nvContentPartPr>
              <p14:xfrm>
                <a:off x="9189785" y="5474476"/>
                <a:ext cx="12960" cy="180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4DAC440-EF22-429D-B27D-C9CC892F430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172145" y="5456836"/>
                  <a:ext cx="48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F0F3B10-BA7F-42A1-89D5-DE37669FBBA5}"/>
                    </a:ext>
                  </a:extLst>
                </p14:cNvPr>
                <p14:cNvContentPartPr/>
                <p14:nvPr/>
              </p14:nvContentPartPr>
              <p14:xfrm>
                <a:off x="8978105" y="5788756"/>
                <a:ext cx="457200" cy="32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F0F3B10-BA7F-42A1-89D5-DE37669FBBA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960105" y="5770756"/>
                  <a:ext cx="492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F028904-D53A-480E-96AD-800E0CF5920B}"/>
                    </a:ext>
                  </a:extLst>
                </p14:cNvPr>
                <p14:cNvContentPartPr/>
                <p14:nvPr/>
              </p14:nvContentPartPr>
              <p14:xfrm>
                <a:off x="9053345" y="6034636"/>
                <a:ext cx="101880" cy="138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F028904-D53A-480E-96AD-800E0CF5920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035705" y="6016996"/>
                  <a:ext cx="137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8F60C14-ECD9-4AF3-BC78-ECB889325284}"/>
                    </a:ext>
                  </a:extLst>
                </p14:cNvPr>
                <p14:cNvContentPartPr/>
                <p14:nvPr/>
              </p14:nvContentPartPr>
              <p14:xfrm>
                <a:off x="8986745" y="5942836"/>
                <a:ext cx="237960" cy="218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8F60C14-ECD9-4AF3-BC78-ECB88932528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69105" y="5925196"/>
                  <a:ext cx="273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9249FFC-BFDB-4C62-8A51-A21E4704A249}"/>
                    </a:ext>
                  </a:extLst>
                </p14:cNvPr>
                <p14:cNvContentPartPr/>
                <p14:nvPr/>
              </p14:nvContentPartPr>
              <p14:xfrm>
                <a:off x="9263225" y="6193036"/>
                <a:ext cx="133560" cy="155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9249FFC-BFDB-4C62-8A51-A21E4704A24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245585" y="6175036"/>
                  <a:ext cx="169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DC32786-9460-441C-8005-159C5B69F9C6}"/>
                    </a:ext>
                  </a:extLst>
                </p14:cNvPr>
                <p14:cNvContentPartPr/>
                <p14:nvPr/>
              </p14:nvContentPartPr>
              <p14:xfrm>
                <a:off x="9302465" y="6176116"/>
                <a:ext cx="147240" cy="11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DC32786-9460-441C-8005-159C5B69F9C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284465" y="6158476"/>
                  <a:ext cx="182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235FEDB-D89F-4C45-BF97-272EDC9D9563}"/>
                    </a:ext>
                  </a:extLst>
                </p14:cNvPr>
                <p14:cNvContentPartPr/>
                <p14:nvPr/>
              </p14:nvContentPartPr>
              <p14:xfrm>
                <a:off x="9300305" y="5910796"/>
                <a:ext cx="112320" cy="65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235FEDB-D89F-4C45-BF97-272EDC9D956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282665" y="5892796"/>
                  <a:ext cx="147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C2BAC2B-EC87-4418-B0EA-416E247CF9E8}"/>
                    </a:ext>
                  </a:extLst>
                </p14:cNvPr>
                <p14:cNvContentPartPr/>
                <p14:nvPr/>
              </p14:nvContentPartPr>
              <p14:xfrm>
                <a:off x="9666785" y="5708836"/>
                <a:ext cx="93960" cy="186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C2BAC2B-EC87-4418-B0EA-416E247CF9E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649145" y="5691196"/>
                  <a:ext cx="129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56107DC-8BF2-4DF6-81A8-F6E26C3595DF}"/>
                    </a:ext>
                  </a:extLst>
                </p14:cNvPr>
                <p14:cNvContentPartPr/>
                <p14:nvPr/>
              </p14:nvContentPartPr>
              <p14:xfrm>
                <a:off x="9868745" y="5696236"/>
                <a:ext cx="28800" cy="1782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56107DC-8BF2-4DF6-81A8-F6E26C3595D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50745" y="5678596"/>
                  <a:ext cx="64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9A547D5-8F16-41E4-8E45-B6AAAA213A18}"/>
                    </a:ext>
                  </a:extLst>
                </p14:cNvPr>
                <p14:cNvContentPartPr/>
                <p14:nvPr/>
              </p14:nvContentPartPr>
              <p14:xfrm>
                <a:off x="9953345" y="5784436"/>
                <a:ext cx="132840" cy="123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9A547D5-8F16-41E4-8E45-B6AAAA213A1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935705" y="5766436"/>
                  <a:ext cx="168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61D2171-0998-4086-A5B6-151064F41151}"/>
                    </a:ext>
                  </a:extLst>
                </p14:cNvPr>
                <p14:cNvContentPartPr/>
                <p14:nvPr/>
              </p14:nvContentPartPr>
              <p14:xfrm>
                <a:off x="10245665" y="5676436"/>
                <a:ext cx="223920" cy="255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61D2171-0998-4086-A5B6-151064F4115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227665" y="5658796"/>
                  <a:ext cx="25956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DDE82ED3-F1EA-45C8-9E7A-4F3829C178C1}"/>
                  </a:ext>
                </a:extLst>
              </p14:cNvPr>
              <p14:cNvContentPartPr/>
              <p14:nvPr/>
            </p14:nvContentPartPr>
            <p14:xfrm>
              <a:off x="5699585" y="5700196"/>
              <a:ext cx="207360" cy="28692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DDE82ED3-F1EA-45C8-9E7A-4F3829C178C1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681585" y="5682556"/>
                <a:ext cx="2430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361E1F02-51C7-40B8-875D-D0588F458CF6}"/>
                  </a:ext>
                </a:extLst>
              </p14:cNvPr>
              <p14:cNvContentPartPr/>
              <p14:nvPr/>
            </p14:nvContentPartPr>
            <p14:xfrm>
              <a:off x="5413385" y="6167836"/>
              <a:ext cx="296280" cy="3330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361E1F02-51C7-40B8-875D-D0588F458CF6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5395745" y="6149836"/>
                <a:ext cx="331920" cy="36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B0037D10-70EE-4DF5-A039-986775AA4FAB}"/>
              </a:ext>
            </a:extLst>
          </p:cNvPr>
          <p:cNvGrpSpPr/>
          <p:nvPr/>
        </p:nvGrpSpPr>
        <p:grpSpPr>
          <a:xfrm>
            <a:off x="6936185" y="5650156"/>
            <a:ext cx="257400" cy="671040"/>
            <a:chOff x="6936185" y="5650156"/>
            <a:chExt cx="25740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7A8B703-45DB-4826-9271-1B6567F79BC5}"/>
                    </a:ext>
                  </a:extLst>
                </p14:cNvPr>
                <p14:cNvContentPartPr/>
                <p14:nvPr/>
              </p14:nvContentPartPr>
              <p14:xfrm>
                <a:off x="7024745" y="6009076"/>
                <a:ext cx="168840" cy="3121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7A8B703-45DB-4826-9271-1B6567F79BC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007105" y="5991076"/>
                  <a:ext cx="2044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3FF109D-7DDE-4BAF-A77C-89D216CF4471}"/>
                    </a:ext>
                  </a:extLst>
                </p14:cNvPr>
                <p14:cNvContentPartPr/>
                <p14:nvPr/>
              </p14:nvContentPartPr>
              <p14:xfrm>
                <a:off x="6936185" y="5650156"/>
                <a:ext cx="213480" cy="254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3FF109D-7DDE-4BAF-A77C-89D216CF447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918185" y="5632516"/>
                  <a:ext cx="249120" cy="28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0841E6D0-F894-4A68-8518-DC5465FAB224}"/>
                  </a:ext>
                </a:extLst>
              </p14:cNvPr>
              <p14:cNvContentPartPr/>
              <p14:nvPr/>
            </p14:nvContentPartPr>
            <p14:xfrm>
              <a:off x="6825665" y="6041116"/>
              <a:ext cx="123840" cy="2397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0841E6D0-F894-4A68-8518-DC5465FAB224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808025" y="6023476"/>
                <a:ext cx="15948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5CB8B33F-93E9-48CA-BB8C-F05DDF126F12}"/>
              </a:ext>
            </a:extLst>
          </p:cNvPr>
          <p:cNvGrpSpPr/>
          <p:nvPr/>
        </p:nvGrpSpPr>
        <p:grpSpPr>
          <a:xfrm>
            <a:off x="5287025" y="5436676"/>
            <a:ext cx="164880" cy="477720"/>
            <a:chOff x="5287025" y="5436676"/>
            <a:chExt cx="16488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1E59992-B6DA-43CF-900B-92398488E7DC}"/>
                    </a:ext>
                  </a:extLst>
                </p14:cNvPr>
                <p14:cNvContentPartPr/>
                <p14:nvPr/>
              </p14:nvContentPartPr>
              <p14:xfrm>
                <a:off x="5289185" y="5669596"/>
                <a:ext cx="162720" cy="2448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1E59992-B6DA-43CF-900B-92398488E7D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271545" y="5651596"/>
                  <a:ext cx="198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F8D381B-811E-4736-B9A0-4DE1D86D44D4}"/>
                    </a:ext>
                  </a:extLst>
                </p14:cNvPr>
                <p14:cNvContentPartPr/>
                <p14:nvPr/>
              </p14:nvContentPartPr>
              <p14:xfrm>
                <a:off x="5353985" y="5436676"/>
                <a:ext cx="16200" cy="198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F8D381B-811E-4736-B9A0-4DE1D86D44D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35985" y="5418676"/>
                  <a:ext cx="51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E40C79A-841A-489F-92A0-C3FCA3A8608E}"/>
                    </a:ext>
                  </a:extLst>
                </p14:cNvPr>
                <p14:cNvContentPartPr/>
                <p14:nvPr/>
              </p14:nvContentPartPr>
              <p14:xfrm>
                <a:off x="5287025" y="5446396"/>
                <a:ext cx="78480" cy="92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E40C79A-841A-489F-92A0-C3FCA3A8608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269385" y="5428756"/>
                  <a:ext cx="114120" cy="12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745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9307CFC-BE5D-45F2-916C-6D39D81CABCA}"/>
              </a:ext>
            </a:extLst>
          </p:cNvPr>
          <p:cNvGrpSpPr/>
          <p:nvPr/>
        </p:nvGrpSpPr>
        <p:grpSpPr>
          <a:xfrm>
            <a:off x="869465" y="158716"/>
            <a:ext cx="1444320" cy="799560"/>
            <a:chOff x="869465" y="158716"/>
            <a:chExt cx="1444320" cy="79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95A56A-1F30-4280-A92C-ACA19CAD7F50}"/>
                    </a:ext>
                  </a:extLst>
                </p14:cNvPr>
                <p14:cNvContentPartPr/>
                <p14:nvPr/>
              </p14:nvContentPartPr>
              <p14:xfrm>
                <a:off x="932465" y="277156"/>
                <a:ext cx="102600" cy="211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95A56A-1F30-4280-A92C-ACA19CAD7F5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4825" y="259516"/>
                  <a:ext cx="138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AC3C3D3-A683-4387-93E8-04835A8A455F}"/>
                    </a:ext>
                  </a:extLst>
                </p14:cNvPr>
                <p14:cNvContentPartPr/>
                <p14:nvPr/>
              </p14:nvContentPartPr>
              <p14:xfrm>
                <a:off x="1082945" y="254836"/>
                <a:ext cx="108000" cy="93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AC3C3D3-A683-4387-93E8-04835A8A45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5305" y="237196"/>
                  <a:ext cx="143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4366FA3-756F-403D-B2C6-0D8F9CC561C2}"/>
                    </a:ext>
                  </a:extLst>
                </p14:cNvPr>
                <p14:cNvContentPartPr/>
                <p14:nvPr/>
              </p14:nvContentPartPr>
              <p14:xfrm>
                <a:off x="1233785" y="295876"/>
                <a:ext cx="184680" cy="19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4366FA3-756F-403D-B2C6-0D8F9CC561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6145" y="278236"/>
                  <a:ext cx="220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8ABDF28-D4EC-4359-B536-884ABB2B70C4}"/>
                    </a:ext>
                  </a:extLst>
                </p14:cNvPr>
                <p14:cNvContentPartPr/>
                <p14:nvPr/>
              </p14:nvContentPartPr>
              <p14:xfrm>
                <a:off x="869465" y="584956"/>
                <a:ext cx="487800" cy="72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8ABDF28-D4EC-4359-B536-884ABB2B70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1825" y="567316"/>
                  <a:ext cx="523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010CF32-F2D5-4E7C-9465-A35DF6FA2318}"/>
                    </a:ext>
                  </a:extLst>
                </p14:cNvPr>
                <p14:cNvContentPartPr/>
                <p14:nvPr/>
              </p14:nvContentPartPr>
              <p14:xfrm>
                <a:off x="955865" y="721396"/>
                <a:ext cx="109080" cy="233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010CF32-F2D5-4E7C-9465-A35DF6FA23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8225" y="703396"/>
                  <a:ext cx="144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1A3E3F-E2F3-4979-B57A-3E4039C184FC}"/>
                    </a:ext>
                  </a:extLst>
                </p14:cNvPr>
                <p14:cNvContentPartPr/>
                <p14:nvPr/>
              </p14:nvContentPartPr>
              <p14:xfrm>
                <a:off x="1138385" y="751276"/>
                <a:ext cx="98640" cy="137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1A3E3F-E2F3-4979-B57A-3E4039C184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0385" y="733636"/>
                  <a:ext cx="134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F4D3C0-BC43-4999-8718-4A8E6B477690}"/>
                    </a:ext>
                  </a:extLst>
                </p14:cNvPr>
                <p14:cNvContentPartPr/>
                <p14:nvPr/>
              </p14:nvContentPartPr>
              <p14:xfrm>
                <a:off x="1148105" y="741556"/>
                <a:ext cx="151920" cy="173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F4D3C0-BC43-4999-8718-4A8E6B4776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30105" y="723556"/>
                  <a:ext cx="187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21A280B-80F9-4968-9E24-05BBA6FC0D44}"/>
                    </a:ext>
                  </a:extLst>
                </p14:cNvPr>
                <p14:cNvContentPartPr/>
                <p14:nvPr/>
              </p14:nvContentPartPr>
              <p14:xfrm>
                <a:off x="1356905" y="709516"/>
                <a:ext cx="79200" cy="57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21A280B-80F9-4968-9E24-05BBA6FC0D4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8905" y="691516"/>
                  <a:ext cx="114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35A94A-639F-4303-8377-7534B18F1E43}"/>
                    </a:ext>
                  </a:extLst>
                </p14:cNvPr>
                <p14:cNvContentPartPr/>
                <p14:nvPr/>
              </p14:nvContentPartPr>
              <p14:xfrm>
                <a:off x="1610705" y="569836"/>
                <a:ext cx="133560" cy="16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35A94A-639F-4303-8377-7534B18F1E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93065" y="551836"/>
                  <a:ext cx="169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9A7CE98-25AD-4F97-A701-773A38A98141}"/>
                    </a:ext>
                  </a:extLst>
                </p14:cNvPr>
                <p14:cNvContentPartPr/>
                <p14:nvPr/>
              </p14:nvContentPartPr>
              <p14:xfrm>
                <a:off x="1691345" y="502516"/>
                <a:ext cx="8640" cy="163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9A7CE98-25AD-4F97-A701-773A38A981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73345" y="484516"/>
                  <a:ext cx="44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2C4554F-7461-440F-8E66-E7152B0F5ADE}"/>
                    </a:ext>
                  </a:extLst>
                </p14:cNvPr>
                <p14:cNvContentPartPr/>
                <p14:nvPr/>
              </p14:nvContentPartPr>
              <p14:xfrm>
                <a:off x="1937585" y="249796"/>
                <a:ext cx="125280" cy="237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2C4554F-7461-440F-8E66-E7152B0F5AD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19945" y="231796"/>
                  <a:ext cx="160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4A9C69C-26A8-4D52-8F8A-1A3D251875A7}"/>
                    </a:ext>
                  </a:extLst>
                </p14:cNvPr>
                <p14:cNvContentPartPr/>
                <p14:nvPr/>
              </p14:nvContentPartPr>
              <p14:xfrm>
                <a:off x="2149625" y="284716"/>
                <a:ext cx="123480" cy="173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4A9C69C-26A8-4D52-8F8A-1A3D251875A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31625" y="266716"/>
                  <a:ext cx="159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204A0B-C94E-4F39-9BD6-6A33B55DA56F}"/>
                    </a:ext>
                  </a:extLst>
                </p14:cNvPr>
                <p14:cNvContentPartPr/>
                <p14:nvPr/>
              </p14:nvContentPartPr>
              <p14:xfrm>
                <a:off x="1948385" y="511876"/>
                <a:ext cx="316800" cy="35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204A0B-C94E-4F39-9BD6-6A33B55DA5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30745" y="494236"/>
                  <a:ext cx="352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9018A2E-FFA8-46C2-9B28-AC1523261287}"/>
                    </a:ext>
                  </a:extLst>
                </p14:cNvPr>
                <p14:cNvContentPartPr/>
                <p14:nvPr/>
              </p14:nvContentPartPr>
              <p14:xfrm>
                <a:off x="2092745" y="158716"/>
                <a:ext cx="82080" cy="64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9018A2E-FFA8-46C2-9B28-AC15232612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75105" y="141076"/>
                  <a:ext cx="117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6A1B2C-61EF-4698-943F-0ECB3582EC09}"/>
                    </a:ext>
                  </a:extLst>
                </p14:cNvPr>
                <p14:cNvContentPartPr/>
                <p14:nvPr/>
              </p14:nvContentPartPr>
              <p14:xfrm>
                <a:off x="1947665" y="692596"/>
                <a:ext cx="84960" cy="182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6A1B2C-61EF-4698-943F-0ECB3582EC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30025" y="674596"/>
                  <a:ext cx="120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5BB026E-17FD-421C-A852-18EB04F3A7F1}"/>
                    </a:ext>
                  </a:extLst>
                </p14:cNvPr>
                <p14:cNvContentPartPr/>
                <p14:nvPr/>
              </p14:nvContentPartPr>
              <p14:xfrm>
                <a:off x="2073305" y="715996"/>
                <a:ext cx="134640" cy="242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5BB026E-17FD-421C-A852-18EB04F3A7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55305" y="698356"/>
                  <a:ext cx="170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76D697-D272-492A-9953-7062ABE9D6D5}"/>
                    </a:ext>
                  </a:extLst>
                </p14:cNvPr>
                <p14:cNvContentPartPr/>
                <p14:nvPr/>
              </p14:nvContentPartPr>
              <p14:xfrm>
                <a:off x="2244665" y="636076"/>
                <a:ext cx="69120" cy="77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76D697-D272-492A-9953-7062ABE9D6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27025" y="618436"/>
                  <a:ext cx="1047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A6741BE-0B87-42C7-A392-632A95E8D028}"/>
              </a:ext>
            </a:extLst>
          </p:cNvPr>
          <p:cNvGrpSpPr/>
          <p:nvPr/>
        </p:nvGrpSpPr>
        <p:grpSpPr>
          <a:xfrm>
            <a:off x="2535905" y="256996"/>
            <a:ext cx="1323000" cy="619920"/>
            <a:chOff x="2535905" y="256996"/>
            <a:chExt cx="132300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EF4062-78F9-4A9F-8520-D29436F2D5CF}"/>
                    </a:ext>
                  </a:extLst>
                </p14:cNvPr>
                <p14:cNvContentPartPr/>
                <p14:nvPr/>
              </p14:nvContentPartPr>
              <p14:xfrm>
                <a:off x="2535905" y="499276"/>
                <a:ext cx="127440" cy="3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EF4062-78F9-4A9F-8520-D29436F2D5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17905" y="481276"/>
                  <a:ext cx="163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73BA86-6AF1-4F5B-BB9D-FC636E1A1BED}"/>
                    </a:ext>
                  </a:extLst>
                </p14:cNvPr>
                <p14:cNvContentPartPr/>
                <p14:nvPr/>
              </p14:nvContentPartPr>
              <p14:xfrm>
                <a:off x="2929745" y="270676"/>
                <a:ext cx="7560" cy="176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73BA86-6AF1-4F5B-BB9D-FC636E1A1B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11745" y="252676"/>
                  <a:ext cx="43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2AA40F-A7B5-4C5C-A7D8-7479F5C069AC}"/>
                    </a:ext>
                  </a:extLst>
                </p14:cNvPr>
                <p14:cNvContentPartPr/>
                <p14:nvPr/>
              </p14:nvContentPartPr>
              <p14:xfrm>
                <a:off x="2796185" y="495676"/>
                <a:ext cx="171720" cy="22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2AA40F-A7B5-4C5C-A7D8-7479F5C069A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78545" y="478036"/>
                  <a:ext cx="207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A31BC5-B21A-4157-9980-154BC772F5EB}"/>
                    </a:ext>
                  </a:extLst>
                </p14:cNvPr>
                <p14:cNvContentPartPr/>
                <p14:nvPr/>
              </p14:nvContentPartPr>
              <p14:xfrm>
                <a:off x="2814545" y="723196"/>
                <a:ext cx="118440" cy="104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A31BC5-B21A-4157-9980-154BC772F5E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96545" y="705556"/>
                  <a:ext cx="154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5994864-1C9C-40AE-890E-963F22EF9A07}"/>
                    </a:ext>
                  </a:extLst>
                </p14:cNvPr>
                <p14:cNvContentPartPr/>
                <p14:nvPr/>
              </p14:nvContentPartPr>
              <p14:xfrm>
                <a:off x="2801585" y="678916"/>
                <a:ext cx="112680" cy="20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5994864-1C9C-40AE-890E-963F22EF9A0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83585" y="660916"/>
                  <a:ext cx="148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3132B9E-25B4-443F-9A40-288926E5DB51}"/>
                    </a:ext>
                  </a:extLst>
                </p14:cNvPr>
                <p14:cNvContentPartPr/>
                <p14:nvPr/>
              </p14:nvContentPartPr>
              <p14:xfrm>
                <a:off x="2992025" y="603676"/>
                <a:ext cx="90720" cy="101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3132B9E-25B4-443F-9A40-288926E5DB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74385" y="585676"/>
                  <a:ext cx="126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A50DF9-D2A2-4BC5-8ACE-7475EFD42D98}"/>
                    </a:ext>
                  </a:extLst>
                </p14:cNvPr>
                <p14:cNvContentPartPr/>
                <p14:nvPr/>
              </p14:nvContentPartPr>
              <p14:xfrm>
                <a:off x="3305585" y="277876"/>
                <a:ext cx="106200" cy="21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A50DF9-D2A2-4BC5-8ACE-7475EFD42D9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87585" y="260236"/>
                  <a:ext cx="141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37F10ED-B80B-4539-9E73-55AC4D57C614}"/>
                    </a:ext>
                  </a:extLst>
                </p14:cNvPr>
                <p14:cNvContentPartPr/>
                <p14:nvPr/>
              </p14:nvContentPartPr>
              <p14:xfrm>
                <a:off x="3491705" y="256996"/>
                <a:ext cx="98280" cy="92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37F10ED-B80B-4539-9E73-55AC4D57C6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74065" y="239356"/>
                  <a:ext cx="133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8BF3EFF-F4E6-49EA-A815-4BB733C8C3E3}"/>
                    </a:ext>
                  </a:extLst>
                </p14:cNvPr>
                <p14:cNvContentPartPr/>
                <p14:nvPr/>
              </p14:nvContentPartPr>
              <p14:xfrm>
                <a:off x="3264545" y="561196"/>
                <a:ext cx="316080" cy="27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8BF3EFF-F4E6-49EA-A815-4BB733C8C3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46905" y="543196"/>
                  <a:ext cx="351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42C71E4-F46F-45EC-B32B-D38644189CCE}"/>
                    </a:ext>
                  </a:extLst>
                </p14:cNvPr>
                <p14:cNvContentPartPr/>
                <p14:nvPr/>
              </p14:nvContentPartPr>
              <p14:xfrm>
                <a:off x="3643985" y="302356"/>
                <a:ext cx="165600" cy="174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42C71E4-F46F-45EC-B32B-D38644189CC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26345" y="284356"/>
                  <a:ext cx="201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9E6D33C-EAE7-487E-B93D-DFEC1775CD0D}"/>
                    </a:ext>
                  </a:extLst>
                </p14:cNvPr>
                <p14:cNvContentPartPr/>
                <p14:nvPr/>
              </p14:nvContentPartPr>
              <p14:xfrm>
                <a:off x="3496385" y="522316"/>
                <a:ext cx="297360" cy="35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9E6D33C-EAE7-487E-B93D-DFEC1775CD0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78385" y="504316"/>
                  <a:ext cx="333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553D70F-7A56-4691-AE7B-DB656AFD0017}"/>
                    </a:ext>
                  </a:extLst>
                </p14:cNvPr>
                <p14:cNvContentPartPr/>
                <p14:nvPr/>
              </p14:nvContentPartPr>
              <p14:xfrm>
                <a:off x="3350225" y="692956"/>
                <a:ext cx="87120" cy="144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553D70F-7A56-4691-AE7B-DB656AFD001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32585" y="675316"/>
                  <a:ext cx="122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C3B2991-D4D7-4D03-ABD5-C7D407F502E9}"/>
                    </a:ext>
                  </a:extLst>
                </p14:cNvPr>
                <p14:cNvContentPartPr/>
                <p14:nvPr/>
              </p14:nvContentPartPr>
              <p14:xfrm>
                <a:off x="3576305" y="694036"/>
                <a:ext cx="80640" cy="182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C3B2991-D4D7-4D03-ABD5-C7D407F502E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58305" y="676396"/>
                  <a:ext cx="116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F664A2F-A20F-4E41-B0C6-3FAD71921167}"/>
                    </a:ext>
                  </a:extLst>
                </p14:cNvPr>
                <p14:cNvContentPartPr/>
                <p14:nvPr/>
              </p14:nvContentPartPr>
              <p14:xfrm>
                <a:off x="3518705" y="736876"/>
                <a:ext cx="144000" cy="11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F664A2F-A20F-4E41-B0C6-3FAD7192116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00705" y="719236"/>
                  <a:ext cx="179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AF51F4-F069-4A13-ADF7-7883335E2C6D}"/>
                    </a:ext>
                  </a:extLst>
                </p14:cNvPr>
                <p14:cNvContentPartPr/>
                <p14:nvPr/>
              </p14:nvContentPartPr>
              <p14:xfrm>
                <a:off x="3715985" y="605836"/>
                <a:ext cx="142920" cy="111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AF51F4-F069-4A13-ADF7-7883335E2C6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97985" y="587836"/>
                  <a:ext cx="17856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109344B-262E-4F17-9F41-4DE4F66A07A3}"/>
                  </a:ext>
                </a:extLst>
              </p14:cNvPr>
              <p14:cNvContentPartPr/>
              <p14:nvPr/>
            </p14:nvContentPartPr>
            <p14:xfrm>
              <a:off x="4108025" y="550036"/>
              <a:ext cx="118440" cy="29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109344B-262E-4F17-9F41-4DE4F66A07A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90025" y="532396"/>
                <a:ext cx="15408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081D4DCF-1111-49C0-9371-93E5D081F049}"/>
              </a:ext>
            </a:extLst>
          </p:cNvPr>
          <p:cNvGrpSpPr/>
          <p:nvPr/>
        </p:nvGrpSpPr>
        <p:grpSpPr>
          <a:xfrm>
            <a:off x="4868345" y="244036"/>
            <a:ext cx="240840" cy="210960"/>
            <a:chOff x="4868345" y="244036"/>
            <a:chExt cx="2408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1191BF3-DC31-45AF-B815-F78F5961CC8C}"/>
                    </a:ext>
                  </a:extLst>
                </p14:cNvPr>
                <p14:cNvContentPartPr/>
                <p14:nvPr/>
              </p14:nvContentPartPr>
              <p14:xfrm>
                <a:off x="4868345" y="244036"/>
                <a:ext cx="189000" cy="147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1191BF3-DC31-45AF-B815-F78F5961CC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50345" y="226396"/>
                  <a:ext cx="224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17D95D8-8C37-471F-AFE9-50E78C20CC41}"/>
                    </a:ext>
                  </a:extLst>
                </p14:cNvPr>
                <p14:cNvContentPartPr/>
                <p14:nvPr/>
              </p14:nvContentPartPr>
              <p14:xfrm>
                <a:off x="5042945" y="382996"/>
                <a:ext cx="66240" cy="72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17D95D8-8C37-471F-AFE9-50E78C20CC4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24945" y="364996"/>
                  <a:ext cx="10188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9B6A106-0699-41F6-891D-50B86040BC9A}"/>
              </a:ext>
            </a:extLst>
          </p:cNvPr>
          <p:cNvGrpSpPr/>
          <p:nvPr/>
        </p:nvGrpSpPr>
        <p:grpSpPr>
          <a:xfrm>
            <a:off x="4500785" y="481276"/>
            <a:ext cx="986040" cy="361080"/>
            <a:chOff x="4500785" y="481276"/>
            <a:chExt cx="98604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B1D249-2A5A-4953-946B-5A7973470C3B}"/>
                    </a:ext>
                  </a:extLst>
                </p14:cNvPr>
                <p14:cNvContentPartPr/>
                <p14:nvPr/>
              </p14:nvContentPartPr>
              <p14:xfrm>
                <a:off x="4500785" y="481276"/>
                <a:ext cx="986040" cy="50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B1D249-2A5A-4953-946B-5A7973470C3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82785" y="463276"/>
                  <a:ext cx="1021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8A2DC80-572D-4013-A013-64CF1365D44D}"/>
                    </a:ext>
                  </a:extLst>
                </p14:cNvPr>
                <p14:cNvContentPartPr/>
                <p14:nvPr/>
              </p14:nvContentPartPr>
              <p14:xfrm>
                <a:off x="4564505" y="710956"/>
                <a:ext cx="78840" cy="11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8A2DC80-572D-4013-A013-64CF1365D44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46505" y="693316"/>
                  <a:ext cx="114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89B0847-F4BC-4303-A6A5-163A012A3536}"/>
                    </a:ext>
                  </a:extLst>
                </p14:cNvPr>
                <p14:cNvContentPartPr/>
                <p14:nvPr/>
              </p14:nvContentPartPr>
              <p14:xfrm>
                <a:off x="4688345" y="613396"/>
                <a:ext cx="68760" cy="84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89B0847-F4BC-4303-A6A5-163A012A35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70705" y="595396"/>
                  <a:ext cx="104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1DE191-28F9-4D73-9582-A43B51C1E8F2}"/>
                    </a:ext>
                  </a:extLst>
                </p14:cNvPr>
                <p14:cNvContentPartPr/>
                <p14:nvPr/>
              </p14:nvContentPartPr>
              <p14:xfrm>
                <a:off x="4801025" y="584236"/>
                <a:ext cx="213840" cy="248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1DE191-28F9-4D73-9582-A43B51C1E8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83025" y="566236"/>
                  <a:ext cx="249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379E097-DFDB-45F9-A29C-259F05E4ECBE}"/>
                    </a:ext>
                  </a:extLst>
                </p14:cNvPr>
                <p14:cNvContentPartPr/>
                <p14:nvPr/>
              </p14:nvContentPartPr>
              <p14:xfrm>
                <a:off x="5052305" y="672076"/>
                <a:ext cx="14400" cy="167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379E097-DFDB-45F9-A29C-259F05E4EC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34305" y="654436"/>
                  <a:ext cx="50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CF17A8A-E198-4EE8-983B-3602A8C5062C}"/>
                    </a:ext>
                  </a:extLst>
                </p14:cNvPr>
                <p14:cNvContentPartPr/>
                <p14:nvPr/>
              </p14:nvContentPartPr>
              <p14:xfrm>
                <a:off x="4952585" y="691876"/>
                <a:ext cx="134280" cy="77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CF17A8A-E198-4EE8-983B-3602A8C506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34945" y="674236"/>
                  <a:ext cx="169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1270A0-4B30-4378-98C4-85187DDCBB1B}"/>
                    </a:ext>
                  </a:extLst>
                </p14:cNvPr>
                <p14:cNvContentPartPr/>
                <p14:nvPr/>
              </p14:nvContentPartPr>
              <p14:xfrm>
                <a:off x="5124305" y="717076"/>
                <a:ext cx="24840" cy="125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1270A0-4B30-4378-98C4-85187DDCBB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06305" y="699436"/>
                  <a:ext cx="60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0F4B110-4ECF-41B0-B379-D8E9196D9C6A}"/>
                    </a:ext>
                  </a:extLst>
                </p14:cNvPr>
                <p14:cNvContentPartPr/>
                <p14:nvPr/>
              </p14:nvContentPartPr>
              <p14:xfrm>
                <a:off x="5198825" y="707356"/>
                <a:ext cx="30600" cy="125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0F4B110-4ECF-41B0-B379-D8E9196D9C6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80825" y="689356"/>
                  <a:ext cx="66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B75D3A-0D6B-420A-A614-3DFBD696BD3E}"/>
                    </a:ext>
                  </a:extLst>
                </p14:cNvPr>
                <p14:cNvContentPartPr/>
                <p14:nvPr/>
              </p14:nvContentPartPr>
              <p14:xfrm>
                <a:off x="5090825" y="719236"/>
                <a:ext cx="186120" cy="15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B75D3A-0D6B-420A-A614-3DFBD696BD3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72825" y="701236"/>
                  <a:ext cx="221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BD1D50-CCCD-482F-92C8-833DF06E6062}"/>
                    </a:ext>
                  </a:extLst>
                </p14:cNvPr>
                <p14:cNvContentPartPr/>
                <p14:nvPr/>
              </p14:nvContentPartPr>
              <p14:xfrm>
                <a:off x="5320505" y="754876"/>
                <a:ext cx="93240" cy="87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BD1D50-CCCD-482F-92C8-833DF06E606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02865" y="736876"/>
                  <a:ext cx="128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7C46CE3-DA58-4C49-8C89-6B58E52F23BB}"/>
                    </a:ext>
                  </a:extLst>
                </p14:cNvPr>
                <p14:cNvContentPartPr/>
                <p14:nvPr/>
              </p14:nvContentPartPr>
              <p14:xfrm>
                <a:off x="5393225" y="600436"/>
                <a:ext cx="16200" cy="204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7C46CE3-DA58-4C49-8C89-6B58E52F23B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75225" y="582436"/>
                  <a:ext cx="5184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5FCA1F6-31C9-4284-ABB5-57F6D52A6F26}"/>
                  </a:ext>
                </a:extLst>
              </p14:cNvPr>
              <p14:cNvContentPartPr/>
              <p14:nvPr/>
            </p14:nvContentPartPr>
            <p14:xfrm>
              <a:off x="5534705" y="669916"/>
              <a:ext cx="148320" cy="2134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5FCA1F6-31C9-4284-ABB5-57F6D52A6F2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16705" y="652276"/>
                <a:ext cx="183960" cy="24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4238E7E7-2A46-4666-B372-17C5F19E7650}"/>
              </a:ext>
            </a:extLst>
          </p:cNvPr>
          <p:cNvGrpSpPr/>
          <p:nvPr/>
        </p:nvGrpSpPr>
        <p:grpSpPr>
          <a:xfrm>
            <a:off x="5227625" y="181396"/>
            <a:ext cx="360000" cy="223200"/>
            <a:chOff x="5227625" y="181396"/>
            <a:chExt cx="3600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650C408-8454-40A3-901B-EC9119587F18}"/>
                    </a:ext>
                  </a:extLst>
                </p14:cNvPr>
                <p14:cNvContentPartPr/>
                <p14:nvPr/>
              </p14:nvContentPartPr>
              <p14:xfrm>
                <a:off x="5227625" y="181396"/>
                <a:ext cx="178200" cy="172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650C408-8454-40A3-901B-EC9119587F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09625" y="163396"/>
                  <a:ext cx="213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CF3FC0D-86C0-4031-B85F-CF2A9AE3B310}"/>
                    </a:ext>
                  </a:extLst>
                </p14:cNvPr>
                <p14:cNvContentPartPr/>
                <p14:nvPr/>
              </p14:nvContentPartPr>
              <p14:xfrm>
                <a:off x="5408705" y="252676"/>
                <a:ext cx="178920" cy="151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CF3FC0D-86C0-4031-B85F-CF2A9AE3B31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91065" y="234676"/>
                  <a:ext cx="2145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2207B6E-AED8-4B76-BCFA-2BA1591D835A}"/>
              </a:ext>
            </a:extLst>
          </p:cNvPr>
          <p:cNvGrpSpPr/>
          <p:nvPr/>
        </p:nvGrpSpPr>
        <p:grpSpPr>
          <a:xfrm>
            <a:off x="6041585" y="250516"/>
            <a:ext cx="384840" cy="316440"/>
            <a:chOff x="6041585" y="250516"/>
            <a:chExt cx="38484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A3ACAA-93B5-4AC5-9A7F-2646662BCABC}"/>
                    </a:ext>
                  </a:extLst>
                </p14:cNvPr>
                <p14:cNvContentPartPr/>
                <p14:nvPr/>
              </p14:nvContentPartPr>
              <p14:xfrm>
                <a:off x="6041585" y="250516"/>
                <a:ext cx="107280" cy="247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A3ACAA-93B5-4AC5-9A7F-2646662BCAB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23585" y="232876"/>
                  <a:ext cx="142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F4E3E1A-A8F7-481B-A6BB-D164351FF990}"/>
                    </a:ext>
                  </a:extLst>
                </p14:cNvPr>
                <p14:cNvContentPartPr/>
                <p14:nvPr/>
              </p14:nvContentPartPr>
              <p14:xfrm>
                <a:off x="6256865" y="271396"/>
                <a:ext cx="169560" cy="176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F4E3E1A-A8F7-481B-A6BB-D164351FF9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38865" y="253396"/>
                  <a:ext cx="205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5A484DD-FBEC-4C90-B492-FF2A75D33A9C}"/>
                    </a:ext>
                  </a:extLst>
                </p14:cNvPr>
                <p14:cNvContentPartPr/>
                <p14:nvPr/>
              </p14:nvContentPartPr>
              <p14:xfrm>
                <a:off x="6055625" y="543196"/>
                <a:ext cx="317160" cy="23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5A484DD-FBEC-4C90-B492-FF2A75D33A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37625" y="525196"/>
                  <a:ext cx="35280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C83AAA3-8C3A-484F-AB55-0955B3D91664}"/>
              </a:ext>
            </a:extLst>
          </p:cNvPr>
          <p:cNvGrpSpPr/>
          <p:nvPr/>
        </p:nvGrpSpPr>
        <p:grpSpPr>
          <a:xfrm>
            <a:off x="6041225" y="707356"/>
            <a:ext cx="339480" cy="250200"/>
            <a:chOff x="6041225" y="707356"/>
            <a:chExt cx="33948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0C97C7D-B047-4113-857B-44C3B795A805}"/>
                    </a:ext>
                  </a:extLst>
                </p14:cNvPr>
                <p14:cNvContentPartPr/>
                <p14:nvPr/>
              </p14:nvContentPartPr>
              <p14:xfrm>
                <a:off x="6041225" y="719596"/>
                <a:ext cx="77040" cy="221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0C97C7D-B047-4113-857B-44C3B795A8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23225" y="701596"/>
                  <a:ext cx="112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598DFC2-D577-40D1-88EE-0A7DA8C71CDD}"/>
                    </a:ext>
                  </a:extLst>
                </p14:cNvPr>
                <p14:cNvContentPartPr/>
                <p14:nvPr/>
              </p14:nvContentPartPr>
              <p14:xfrm>
                <a:off x="6287105" y="707356"/>
                <a:ext cx="38520" cy="250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598DFC2-D577-40D1-88EE-0A7DA8C71CD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69105" y="689356"/>
                  <a:ext cx="741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2E1A8C6-4129-4618-87DB-685B4E7AB1AA}"/>
                    </a:ext>
                  </a:extLst>
                </p14:cNvPr>
                <p14:cNvContentPartPr/>
                <p14:nvPr/>
              </p14:nvContentPartPr>
              <p14:xfrm>
                <a:off x="6162185" y="790156"/>
                <a:ext cx="218520" cy="34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2E1A8C6-4129-4618-87DB-685B4E7AB1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44545" y="772156"/>
                  <a:ext cx="25416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5877A9-2498-4878-9B2D-E68F03F3F3E0}"/>
              </a:ext>
            </a:extLst>
          </p:cNvPr>
          <p:cNvGrpSpPr/>
          <p:nvPr/>
        </p:nvGrpSpPr>
        <p:grpSpPr>
          <a:xfrm>
            <a:off x="6799025" y="565516"/>
            <a:ext cx="126360" cy="115920"/>
            <a:chOff x="6799025" y="565516"/>
            <a:chExt cx="12636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D03C533-14F4-4F64-9547-83DCE3D2B781}"/>
                    </a:ext>
                  </a:extLst>
                </p14:cNvPr>
                <p14:cNvContentPartPr/>
                <p14:nvPr/>
              </p14:nvContentPartPr>
              <p14:xfrm>
                <a:off x="6799025" y="565516"/>
                <a:ext cx="126360" cy="45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D03C533-14F4-4F64-9547-83DCE3D2B7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81025" y="547516"/>
                  <a:ext cx="162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A1F19FB-F1F0-4EA5-996C-9BAB9D9E9486}"/>
                    </a:ext>
                  </a:extLst>
                </p14:cNvPr>
                <p14:cNvContentPartPr/>
                <p14:nvPr/>
              </p14:nvContentPartPr>
              <p14:xfrm>
                <a:off x="6800105" y="664156"/>
                <a:ext cx="125280" cy="17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A1F19FB-F1F0-4EA5-996C-9BAB9D9E948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82465" y="646156"/>
                  <a:ext cx="16092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7F34019-8BD4-40CC-BC37-BBDBE134D091}"/>
              </a:ext>
            </a:extLst>
          </p:cNvPr>
          <p:cNvGrpSpPr/>
          <p:nvPr/>
        </p:nvGrpSpPr>
        <p:grpSpPr>
          <a:xfrm>
            <a:off x="7172705" y="451756"/>
            <a:ext cx="1252080" cy="446400"/>
            <a:chOff x="7172705" y="451756"/>
            <a:chExt cx="125208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DF182D3-37A4-4212-AB52-0891E4E3242B}"/>
                    </a:ext>
                  </a:extLst>
                </p14:cNvPr>
                <p14:cNvContentPartPr/>
                <p14:nvPr/>
              </p14:nvContentPartPr>
              <p14:xfrm>
                <a:off x="7251905" y="484156"/>
                <a:ext cx="95400" cy="234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DF182D3-37A4-4212-AB52-0891E4E3242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33905" y="466516"/>
                  <a:ext cx="131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0DD6480-C6A6-4185-8051-9F7D923E4E4D}"/>
                    </a:ext>
                  </a:extLst>
                </p14:cNvPr>
                <p14:cNvContentPartPr/>
                <p14:nvPr/>
              </p14:nvContentPartPr>
              <p14:xfrm>
                <a:off x="7172705" y="469756"/>
                <a:ext cx="251640" cy="11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0DD6480-C6A6-4185-8051-9F7D923E4E4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55065" y="452116"/>
                  <a:ext cx="287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46C2828-D9F8-4345-9599-6BFAD66F3363}"/>
                    </a:ext>
                  </a:extLst>
                </p14:cNvPr>
                <p14:cNvContentPartPr/>
                <p14:nvPr/>
              </p14:nvContentPartPr>
              <p14:xfrm>
                <a:off x="7458905" y="736876"/>
                <a:ext cx="11520" cy="161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46C2828-D9F8-4345-9599-6BFAD66F336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41265" y="719236"/>
                  <a:ext cx="47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959E89-98CF-4A35-9F71-CFD70C2A61C5}"/>
                    </a:ext>
                  </a:extLst>
                </p14:cNvPr>
                <p14:cNvContentPartPr/>
                <p14:nvPr/>
              </p14:nvContentPartPr>
              <p14:xfrm>
                <a:off x="7647185" y="579196"/>
                <a:ext cx="115200" cy="138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959E89-98CF-4A35-9F71-CFD70C2A61C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29185" y="561196"/>
                  <a:ext cx="150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CB13585-91A6-4969-A6B8-4505F723F987}"/>
                    </a:ext>
                  </a:extLst>
                </p14:cNvPr>
                <p14:cNvContentPartPr/>
                <p14:nvPr/>
              </p14:nvContentPartPr>
              <p14:xfrm>
                <a:off x="7864625" y="574156"/>
                <a:ext cx="18000" cy="130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CB13585-91A6-4969-A6B8-4505F723F98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46625" y="556156"/>
                  <a:ext cx="53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7324CE1-D37F-4DCD-853C-3B9AAB4E522F}"/>
                    </a:ext>
                  </a:extLst>
                </p14:cNvPr>
                <p14:cNvContentPartPr/>
                <p14:nvPr/>
              </p14:nvContentPartPr>
              <p14:xfrm>
                <a:off x="7888385" y="451756"/>
                <a:ext cx="6840" cy="15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7324CE1-D37F-4DCD-853C-3B9AAB4E52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70745" y="433756"/>
                  <a:ext cx="42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6F1806-0A59-4AC8-996D-0516C6275F1B}"/>
                    </a:ext>
                  </a:extLst>
                </p14:cNvPr>
                <p14:cNvContentPartPr/>
                <p14:nvPr/>
              </p14:nvContentPartPr>
              <p14:xfrm>
                <a:off x="7962905" y="589276"/>
                <a:ext cx="84240" cy="128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6F1806-0A59-4AC8-996D-0516C6275F1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44905" y="571636"/>
                  <a:ext cx="119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B8D5042-A12E-4D06-8C8D-790A12821914}"/>
                    </a:ext>
                  </a:extLst>
                </p14:cNvPr>
                <p14:cNvContentPartPr/>
                <p14:nvPr/>
              </p14:nvContentPartPr>
              <p14:xfrm>
                <a:off x="8209865" y="502516"/>
                <a:ext cx="214920" cy="241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B8D5042-A12E-4D06-8C8D-790A128219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92225" y="484516"/>
                  <a:ext cx="25056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AFF3E4C-4E9B-4A15-BEEC-30B138477E4A}"/>
                  </a:ext>
                </a:extLst>
              </p14:cNvPr>
              <p14:cNvContentPartPr/>
              <p14:nvPr/>
            </p14:nvContentPartPr>
            <p14:xfrm>
              <a:off x="4493225" y="1084636"/>
              <a:ext cx="1177560" cy="215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AFF3E4C-4E9B-4A15-BEEC-30B138477E4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475225" y="1066996"/>
                <a:ext cx="12132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7D92474-C45C-4CE7-9C49-822FE6F4667A}"/>
                  </a:ext>
                </a:extLst>
              </p14:cNvPr>
              <p14:cNvContentPartPr/>
              <p14:nvPr/>
            </p14:nvContentPartPr>
            <p14:xfrm>
              <a:off x="4831985" y="1697356"/>
              <a:ext cx="13680" cy="33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7D92474-C45C-4CE7-9C49-822FE6F4667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814345" y="1679356"/>
                <a:ext cx="493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CED615A-E02B-4CD1-8751-41FED30BD2C1}"/>
                  </a:ext>
                </a:extLst>
              </p14:cNvPr>
              <p14:cNvContentPartPr/>
              <p14:nvPr/>
            </p14:nvContentPartPr>
            <p14:xfrm>
              <a:off x="4806425" y="1464436"/>
              <a:ext cx="221400" cy="3117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CED615A-E02B-4CD1-8751-41FED30BD2C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788425" y="1446436"/>
                <a:ext cx="2570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8C0FF61-ACE5-4634-B008-8D9C758F38AB}"/>
                  </a:ext>
                </a:extLst>
              </p14:cNvPr>
              <p14:cNvContentPartPr/>
              <p14:nvPr/>
            </p14:nvContentPartPr>
            <p14:xfrm>
              <a:off x="4657025" y="1875916"/>
              <a:ext cx="479160" cy="14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8C0FF61-ACE5-4634-B008-8D9C758F38A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639385" y="1858276"/>
                <a:ext cx="51480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27D73802-6D7F-41AE-8AB5-E4A2F9A2A1E6}"/>
              </a:ext>
            </a:extLst>
          </p:cNvPr>
          <p:cNvGrpSpPr/>
          <p:nvPr/>
        </p:nvGrpSpPr>
        <p:grpSpPr>
          <a:xfrm>
            <a:off x="4753145" y="2050516"/>
            <a:ext cx="422640" cy="267840"/>
            <a:chOff x="4753145" y="2050516"/>
            <a:chExt cx="42264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FD14DA3-BD6F-424F-901C-12C48C82F118}"/>
                    </a:ext>
                  </a:extLst>
                </p14:cNvPr>
                <p14:cNvContentPartPr/>
                <p14:nvPr/>
              </p14:nvContentPartPr>
              <p14:xfrm>
                <a:off x="4804625" y="2151316"/>
                <a:ext cx="111960" cy="167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FD14DA3-BD6F-424F-901C-12C48C82F1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86985" y="2133676"/>
                  <a:ext cx="147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CA068DB-0CB3-4306-BC71-E747FE7477D5}"/>
                    </a:ext>
                  </a:extLst>
                </p14:cNvPr>
                <p14:cNvContentPartPr/>
                <p14:nvPr/>
              </p14:nvContentPartPr>
              <p14:xfrm>
                <a:off x="4753145" y="2078596"/>
                <a:ext cx="214200" cy="7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CA068DB-0CB3-4306-BC71-E747FE7477D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35505" y="2060956"/>
                  <a:ext cx="249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7DF661C-8EB3-4CD8-9544-3A3F44F0ADEB}"/>
                    </a:ext>
                  </a:extLst>
                </p14:cNvPr>
                <p14:cNvContentPartPr/>
                <p14:nvPr/>
              </p14:nvContentPartPr>
              <p14:xfrm>
                <a:off x="5077505" y="2050516"/>
                <a:ext cx="98280" cy="93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7DF661C-8EB3-4CD8-9544-3A3F44F0ADE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59505" y="2032516"/>
                  <a:ext cx="13392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C29E465-A880-4495-8E5C-618F8D94EDA1}"/>
                  </a:ext>
                </a:extLst>
              </p14:cNvPr>
              <p14:cNvContentPartPr/>
              <p14:nvPr/>
            </p14:nvContentPartPr>
            <p14:xfrm>
              <a:off x="5641265" y="1825156"/>
              <a:ext cx="120600" cy="1400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C29E465-A880-4495-8E5C-618F8D94EDA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623265" y="1807516"/>
                <a:ext cx="15624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06E6BF5-0694-4B15-BC4A-17398D3885B2}"/>
              </a:ext>
            </a:extLst>
          </p:cNvPr>
          <p:cNvGrpSpPr/>
          <p:nvPr/>
        </p:nvGrpSpPr>
        <p:grpSpPr>
          <a:xfrm>
            <a:off x="6047345" y="1683316"/>
            <a:ext cx="535320" cy="426240"/>
            <a:chOff x="6047345" y="1683316"/>
            <a:chExt cx="53532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F2A56EB-D125-4121-A292-C2B77CA0A2C0}"/>
                    </a:ext>
                  </a:extLst>
                </p14:cNvPr>
                <p14:cNvContentPartPr/>
                <p14:nvPr/>
              </p14:nvContentPartPr>
              <p14:xfrm>
                <a:off x="6047345" y="1683316"/>
                <a:ext cx="234000" cy="426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F2A56EB-D125-4121-A292-C2B77CA0A2C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29345" y="1665316"/>
                  <a:ext cx="2696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FA965F3-7418-49C9-93B5-2DD37B8F670B}"/>
                    </a:ext>
                  </a:extLst>
                </p14:cNvPr>
                <p14:cNvContentPartPr/>
                <p14:nvPr/>
              </p14:nvContentPartPr>
              <p14:xfrm>
                <a:off x="6466025" y="1710676"/>
                <a:ext cx="116640" cy="17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FA965F3-7418-49C9-93B5-2DD37B8F670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48385" y="1693036"/>
                  <a:ext cx="152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A72A331-BF69-4451-B94E-600B1C6C1593}"/>
                    </a:ext>
                  </a:extLst>
                </p14:cNvPr>
                <p14:cNvContentPartPr/>
                <p14:nvPr/>
              </p14:nvContentPartPr>
              <p14:xfrm>
                <a:off x="6446225" y="1817956"/>
                <a:ext cx="115920" cy="21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A72A331-BF69-4451-B94E-600B1C6C15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28585" y="1799956"/>
                  <a:ext cx="151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FA9E968-5DC7-400D-9003-924A3640448D}"/>
                    </a:ext>
                  </a:extLst>
                </p14:cNvPr>
                <p14:cNvContentPartPr/>
                <p14:nvPr/>
              </p14:nvContentPartPr>
              <p14:xfrm>
                <a:off x="6468545" y="1883836"/>
                <a:ext cx="112320" cy="4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FA9E968-5DC7-400D-9003-924A3640448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50905" y="1865836"/>
                  <a:ext cx="1479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27F28F5-0B42-4B18-828B-AF03F7121A52}"/>
              </a:ext>
            </a:extLst>
          </p:cNvPr>
          <p:cNvGrpSpPr/>
          <p:nvPr/>
        </p:nvGrpSpPr>
        <p:grpSpPr>
          <a:xfrm>
            <a:off x="6853025" y="1551196"/>
            <a:ext cx="371880" cy="258840"/>
            <a:chOff x="6853025" y="1551196"/>
            <a:chExt cx="37188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DA46B78-882B-4679-8DCB-C37340ACF309}"/>
                    </a:ext>
                  </a:extLst>
                </p14:cNvPr>
                <p14:cNvContentPartPr/>
                <p14:nvPr/>
              </p14:nvContentPartPr>
              <p14:xfrm>
                <a:off x="6853025" y="1551196"/>
                <a:ext cx="313920" cy="20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DA46B78-882B-4679-8DCB-C37340ACF30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35025" y="1533556"/>
                  <a:ext cx="349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C2B7CD9-CEF0-4EC8-9DFC-895E49F38143}"/>
                    </a:ext>
                  </a:extLst>
                </p14:cNvPr>
                <p14:cNvContentPartPr/>
                <p14:nvPr/>
              </p14:nvContentPartPr>
              <p14:xfrm>
                <a:off x="7128785" y="1716796"/>
                <a:ext cx="96120" cy="93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C2B7CD9-CEF0-4EC8-9DFC-895E49F381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10785" y="1698796"/>
                  <a:ext cx="13176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80022D6-08A9-43EE-AC13-4B97A396B19A}"/>
                  </a:ext>
                </a:extLst>
              </p14:cNvPr>
              <p14:cNvContentPartPr/>
              <p14:nvPr/>
            </p14:nvContentPartPr>
            <p14:xfrm>
              <a:off x="6805145" y="1904716"/>
              <a:ext cx="499680" cy="140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80022D6-08A9-43EE-AC13-4B97A396B19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787145" y="1886716"/>
                <a:ext cx="5353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BCC8D80-AE51-4C97-BF53-ADF7E0EF2EDD}"/>
                  </a:ext>
                </a:extLst>
              </p14:cNvPr>
              <p14:cNvContentPartPr/>
              <p14:nvPr/>
            </p14:nvContentPartPr>
            <p14:xfrm>
              <a:off x="6810185" y="2018836"/>
              <a:ext cx="356760" cy="259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BCC8D80-AE51-4C97-BF53-ADF7E0EF2ED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792545" y="2000836"/>
                <a:ext cx="392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7BA8673-6B87-42B7-8A18-7DEBC0D116AA}"/>
                  </a:ext>
                </a:extLst>
              </p14:cNvPr>
              <p14:cNvContentPartPr/>
              <p14:nvPr/>
            </p14:nvContentPartPr>
            <p14:xfrm>
              <a:off x="926345" y="2746756"/>
              <a:ext cx="1040040" cy="5335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7BA8673-6B87-42B7-8A18-7DEBC0D116A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08705" y="2728756"/>
                <a:ext cx="1075680" cy="56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17BCD48-028A-4905-9BCC-0F9539D39AB0}"/>
              </a:ext>
            </a:extLst>
          </p:cNvPr>
          <p:cNvGrpSpPr/>
          <p:nvPr/>
        </p:nvGrpSpPr>
        <p:grpSpPr>
          <a:xfrm>
            <a:off x="1554185" y="2714716"/>
            <a:ext cx="736200" cy="561240"/>
            <a:chOff x="1554185" y="2714716"/>
            <a:chExt cx="73620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150F752-5F83-474C-B1D7-A1AC475E3FCC}"/>
                    </a:ext>
                  </a:extLst>
                </p14:cNvPr>
                <p14:cNvContentPartPr/>
                <p14:nvPr/>
              </p14:nvContentPartPr>
              <p14:xfrm>
                <a:off x="1957025" y="2714716"/>
                <a:ext cx="333360" cy="56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150F752-5F83-474C-B1D7-A1AC475E3FC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39385" y="2696716"/>
                  <a:ext cx="36900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5CA1E2F-BDBD-46D3-A916-68D2ADF250B5}"/>
                    </a:ext>
                  </a:extLst>
                </p14:cNvPr>
                <p14:cNvContentPartPr/>
                <p14:nvPr/>
              </p14:nvContentPartPr>
              <p14:xfrm>
                <a:off x="1737425" y="2853676"/>
                <a:ext cx="20880" cy="10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5CA1E2F-BDBD-46D3-A916-68D2ADF250B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719425" y="2835676"/>
                  <a:ext cx="56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6908EB2-8826-452D-A10D-043E19271860}"/>
                    </a:ext>
                  </a:extLst>
                </p14:cNvPr>
                <p14:cNvContentPartPr/>
                <p14:nvPr/>
              </p14:nvContentPartPr>
              <p14:xfrm>
                <a:off x="1554185" y="2817316"/>
                <a:ext cx="210600" cy="36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6908EB2-8826-452D-A10D-043E1927186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36185" y="2799676"/>
                  <a:ext cx="2462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AEFDEF1-77FF-46C4-9AB8-9EC9340053DA}"/>
              </a:ext>
            </a:extLst>
          </p:cNvPr>
          <p:cNvGrpSpPr/>
          <p:nvPr/>
        </p:nvGrpSpPr>
        <p:grpSpPr>
          <a:xfrm>
            <a:off x="2546345" y="2787796"/>
            <a:ext cx="1750320" cy="487440"/>
            <a:chOff x="2546345" y="2787796"/>
            <a:chExt cx="175032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1180A51-5F53-4FCB-A9AD-70A798734CEC}"/>
                    </a:ext>
                  </a:extLst>
                </p14:cNvPr>
                <p14:cNvContentPartPr/>
                <p14:nvPr/>
              </p14:nvContentPartPr>
              <p14:xfrm>
                <a:off x="2546345" y="2836396"/>
                <a:ext cx="1750320" cy="438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1180A51-5F53-4FCB-A9AD-70A798734CE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28345" y="2818756"/>
                  <a:ext cx="17859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D3C2351-F660-468F-8E83-07A1E43C409B}"/>
                    </a:ext>
                  </a:extLst>
                </p14:cNvPr>
                <p14:cNvContentPartPr/>
                <p14:nvPr/>
              </p14:nvContentPartPr>
              <p14:xfrm>
                <a:off x="4120265" y="2961676"/>
                <a:ext cx="90360" cy="69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D3C2351-F660-468F-8E83-07A1E43C409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02265" y="2943676"/>
                  <a:ext cx="126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CC45A6D-754C-4F66-9B5B-37A01AB2099F}"/>
                    </a:ext>
                  </a:extLst>
                </p14:cNvPr>
                <p14:cNvContentPartPr/>
                <p14:nvPr/>
              </p14:nvContentPartPr>
              <p14:xfrm>
                <a:off x="2733545" y="2787796"/>
                <a:ext cx="54000" cy="51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CC45A6D-754C-4F66-9B5B-37A01AB2099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15905" y="2769796"/>
                  <a:ext cx="8964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A8CBDC8-3013-4F57-9220-E1E43663A54A}"/>
                  </a:ext>
                </a:extLst>
              </p14:cNvPr>
              <p14:cNvContentPartPr/>
              <p14:nvPr/>
            </p14:nvContentPartPr>
            <p14:xfrm>
              <a:off x="4591505" y="2932156"/>
              <a:ext cx="258840" cy="1972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A8CBDC8-3013-4F57-9220-E1E43663A54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573505" y="2914156"/>
                <a:ext cx="294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16FE5EA-B50A-429F-86D6-B3D06F868B67}"/>
                  </a:ext>
                </a:extLst>
              </p14:cNvPr>
              <p14:cNvContentPartPr/>
              <p14:nvPr/>
            </p14:nvContentPartPr>
            <p14:xfrm>
              <a:off x="2374985" y="3743956"/>
              <a:ext cx="237600" cy="16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16FE5EA-B50A-429F-86D6-B3D06F868B6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356985" y="3726316"/>
                <a:ext cx="273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5943B7A-4E2D-406A-B918-6F4AE9A64273}"/>
                  </a:ext>
                </a:extLst>
              </p14:cNvPr>
              <p14:cNvContentPartPr/>
              <p14:nvPr/>
            </p14:nvContentPartPr>
            <p14:xfrm>
              <a:off x="5247785" y="3120436"/>
              <a:ext cx="87480" cy="1432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5943B7A-4E2D-406A-B918-6F4AE9A6427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229785" y="3102436"/>
                <a:ext cx="12312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BF12D98-0126-4177-A8BC-55CD81F76992}"/>
              </a:ext>
            </a:extLst>
          </p:cNvPr>
          <p:cNvGrpSpPr/>
          <p:nvPr/>
        </p:nvGrpSpPr>
        <p:grpSpPr>
          <a:xfrm>
            <a:off x="5740625" y="2863396"/>
            <a:ext cx="801360" cy="393480"/>
            <a:chOff x="5740625" y="2863396"/>
            <a:chExt cx="80136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78CB53A-9857-41B3-A63D-5657B4092FDE}"/>
                    </a:ext>
                  </a:extLst>
                </p14:cNvPr>
                <p14:cNvContentPartPr/>
                <p14:nvPr/>
              </p14:nvContentPartPr>
              <p14:xfrm>
                <a:off x="5740625" y="2863396"/>
                <a:ext cx="238680" cy="393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78CB53A-9857-41B3-A63D-5657B4092FD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22985" y="2845396"/>
                  <a:ext cx="2743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0E4F696-FDD5-40D6-8F6F-0FECFDD156EE}"/>
                    </a:ext>
                  </a:extLst>
                </p14:cNvPr>
                <p14:cNvContentPartPr/>
                <p14:nvPr/>
              </p14:nvContentPartPr>
              <p14:xfrm>
                <a:off x="6115025" y="2974276"/>
                <a:ext cx="150120" cy="29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0E4F696-FDD5-40D6-8F6F-0FECFDD156E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97385" y="2956636"/>
                  <a:ext cx="185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7F19C1B-02FB-45EF-8958-AD5A6AF8BBFD}"/>
                    </a:ext>
                  </a:extLst>
                </p14:cNvPr>
                <p14:cNvContentPartPr/>
                <p14:nvPr/>
              </p14:nvContentPartPr>
              <p14:xfrm>
                <a:off x="6092705" y="3068236"/>
                <a:ext cx="161280" cy="14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7F19C1B-02FB-45EF-8958-AD5A6AF8BBF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75065" y="3050596"/>
                  <a:ext cx="196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187A797-5193-45D9-8A71-052ACB2CA6B3}"/>
                    </a:ext>
                  </a:extLst>
                </p14:cNvPr>
                <p14:cNvContentPartPr/>
                <p14:nvPr/>
              </p14:nvContentPartPr>
              <p14:xfrm>
                <a:off x="6394025" y="2899396"/>
                <a:ext cx="147960" cy="207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187A797-5193-45D9-8A71-052ACB2CA6B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76385" y="2881396"/>
                  <a:ext cx="18360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37517A5-4847-4607-8667-53890BAA4FF8}"/>
              </a:ext>
            </a:extLst>
          </p:cNvPr>
          <p:cNvGrpSpPr/>
          <p:nvPr/>
        </p:nvGrpSpPr>
        <p:grpSpPr>
          <a:xfrm>
            <a:off x="2757665" y="3491236"/>
            <a:ext cx="341280" cy="596520"/>
            <a:chOff x="2757665" y="3491236"/>
            <a:chExt cx="34128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8BF898C-D865-41C4-BA88-A1228255FA42}"/>
                    </a:ext>
                  </a:extLst>
                </p14:cNvPr>
                <p14:cNvContentPartPr/>
                <p14:nvPr/>
              </p14:nvContentPartPr>
              <p14:xfrm>
                <a:off x="2850905" y="3491236"/>
                <a:ext cx="32040" cy="190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8BF898C-D865-41C4-BA88-A1228255FA4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33265" y="3473236"/>
                  <a:ext cx="67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CD9AC2D-D5AB-441B-AC15-BF8CE1EA51C5}"/>
                    </a:ext>
                  </a:extLst>
                </p14:cNvPr>
                <p14:cNvContentPartPr/>
                <p14:nvPr/>
              </p14:nvContentPartPr>
              <p14:xfrm>
                <a:off x="2757665" y="3736756"/>
                <a:ext cx="259560" cy="37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CD9AC2D-D5AB-441B-AC15-BF8CE1EA51C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39665" y="3718756"/>
                  <a:ext cx="295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5EDA39A-DB05-478B-9205-881ED5B4BB55}"/>
                    </a:ext>
                  </a:extLst>
                </p14:cNvPr>
                <p14:cNvContentPartPr/>
                <p14:nvPr/>
              </p14:nvContentPartPr>
              <p14:xfrm>
                <a:off x="2827865" y="4008916"/>
                <a:ext cx="130680" cy="78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5EDA39A-DB05-478B-9205-881ED5B4BB5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09865" y="3990916"/>
                  <a:ext cx="166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1A1E782-D3F5-40B3-9BA9-78F74548D6FF}"/>
                    </a:ext>
                  </a:extLst>
                </p14:cNvPr>
                <p14:cNvContentPartPr/>
                <p14:nvPr/>
              </p14:nvContentPartPr>
              <p14:xfrm>
                <a:off x="2770985" y="3892276"/>
                <a:ext cx="165240" cy="46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1A1E782-D3F5-40B3-9BA9-78F74548D6F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53345" y="3874636"/>
                  <a:ext cx="200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52086B6-4299-414D-A788-B7BFD2FCDE58}"/>
                    </a:ext>
                  </a:extLst>
                </p14:cNvPr>
                <p14:cNvContentPartPr/>
                <p14:nvPr/>
              </p14:nvContentPartPr>
              <p14:xfrm>
                <a:off x="3008225" y="3827836"/>
                <a:ext cx="90720" cy="122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52086B6-4299-414D-A788-B7BFD2FCDE5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90225" y="3810196"/>
                  <a:ext cx="12636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2B8AF66-BAF1-4814-835B-D84A681A5572}"/>
              </a:ext>
            </a:extLst>
          </p:cNvPr>
          <p:cNvGrpSpPr/>
          <p:nvPr/>
        </p:nvGrpSpPr>
        <p:grpSpPr>
          <a:xfrm>
            <a:off x="3382625" y="3399796"/>
            <a:ext cx="559440" cy="293040"/>
            <a:chOff x="3382625" y="3399796"/>
            <a:chExt cx="55944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FE803C1-C858-4626-B707-B923957BFCAC}"/>
                    </a:ext>
                  </a:extLst>
                </p14:cNvPr>
                <p14:cNvContentPartPr/>
                <p14:nvPr/>
              </p14:nvContentPartPr>
              <p14:xfrm>
                <a:off x="3382625" y="3431836"/>
                <a:ext cx="126360" cy="261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FE803C1-C858-4626-B707-B923957BFCA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64625" y="3414196"/>
                  <a:ext cx="162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576783A-E2BE-4056-82AB-7AC747B82F34}"/>
                    </a:ext>
                  </a:extLst>
                </p14:cNvPr>
                <p14:cNvContentPartPr/>
                <p14:nvPr/>
              </p14:nvContentPartPr>
              <p14:xfrm>
                <a:off x="3587465" y="3399796"/>
                <a:ext cx="50040" cy="136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576783A-E2BE-4056-82AB-7AC747B82F3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69825" y="3382156"/>
                  <a:ext cx="85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856F386-D28A-40B8-A396-19D0AF2DBA8C}"/>
                    </a:ext>
                  </a:extLst>
                </p14:cNvPr>
                <p14:cNvContentPartPr/>
                <p14:nvPr/>
              </p14:nvContentPartPr>
              <p14:xfrm>
                <a:off x="3753065" y="3512836"/>
                <a:ext cx="189000" cy="157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856F386-D28A-40B8-A396-19D0AF2DBA8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35065" y="3494836"/>
                  <a:ext cx="22464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9AEF9B7-81F8-4B6F-BD38-9B68AB21DF9D}"/>
              </a:ext>
            </a:extLst>
          </p:cNvPr>
          <p:cNvGrpSpPr/>
          <p:nvPr/>
        </p:nvGrpSpPr>
        <p:grpSpPr>
          <a:xfrm>
            <a:off x="3390905" y="3801916"/>
            <a:ext cx="594000" cy="422640"/>
            <a:chOff x="3390905" y="3801916"/>
            <a:chExt cx="59400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4C46787-2F59-485A-A04B-57BEF25BDDA5}"/>
                    </a:ext>
                  </a:extLst>
                </p14:cNvPr>
                <p14:cNvContentPartPr/>
                <p14:nvPr/>
              </p14:nvContentPartPr>
              <p14:xfrm>
                <a:off x="3390905" y="3801916"/>
                <a:ext cx="463320" cy="23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4C46787-2F59-485A-A04B-57BEF25BDDA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72905" y="3783916"/>
                  <a:ext cx="498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20D1C20-D9D2-4C95-B691-978481DDBE76}"/>
                    </a:ext>
                  </a:extLst>
                </p14:cNvPr>
                <p14:cNvContentPartPr/>
                <p14:nvPr/>
              </p14:nvContentPartPr>
              <p14:xfrm>
                <a:off x="3406025" y="3964276"/>
                <a:ext cx="124920" cy="236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20D1C20-D9D2-4C95-B691-978481DDBE7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88025" y="3946636"/>
                  <a:ext cx="160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05E480D-5309-4CAB-9405-F839B0FE164C}"/>
                    </a:ext>
                  </a:extLst>
                </p14:cNvPr>
                <p14:cNvContentPartPr/>
                <p14:nvPr/>
              </p14:nvContentPartPr>
              <p14:xfrm>
                <a:off x="3665945" y="3937276"/>
                <a:ext cx="111960" cy="287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05E480D-5309-4CAB-9405-F839B0FE164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48305" y="3919276"/>
                  <a:ext cx="1476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F4B878E-F9DB-4C47-9B79-4CD9F1375655}"/>
                    </a:ext>
                  </a:extLst>
                </p14:cNvPr>
                <p14:cNvContentPartPr/>
                <p14:nvPr/>
              </p14:nvContentPartPr>
              <p14:xfrm>
                <a:off x="3560105" y="4062196"/>
                <a:ext cx="204120" cy="45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F4B878E-F9DB-4C47-9B79-4CD9F137565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542105" y="4044556"/>
                  <a:ext cx="239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0092E3B-4A18-49B1-BC4C-442B38719349}"/>
                    </a:ext>
                  </a:extLst>
                </p14:cNvPr>
                <p14:cNvContentPartPr/>
                <p14:nvPr/>
              </p14:nvContentPartPr>
              <p14:xfrm>
                <a:off x="3868625" y="3903436"/>
                <a:ext cx="116280" cy="122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0092E3B-4A18-49B1-BC4C-442B3871934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50985" y="3885436"/>
                  <a:ext cx="1519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BC81D26-58A6-49A4-B3A2-3139EB18DED3}"/>
              </a:ext>
            </a:extLst>
          </p:cNvPr>
          <p:cNvGrpSpPr/>
          <p:nvPr/>
        </p:nvGrpSpPr>
        <p:grpSpPr>
          <a:xfrm>
            <a:off x="4289465" y="3786436"/>
            <a:ext cx="151560" cy="107280"/>
            <a:chOff x="4289465" y="3786436"/>
            <a:chExt cx="15156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24099E-EC87-4A3B-BD69-4E76F5C9D441}"/>
                    </a:ext>
                  </a:extLst>
                </p14:cNvPr>
                <p14:cNvContentPartPr/>
                <p14:nvPr/>
              </p14:nvContentPartPr>
              <p14:xfrm>
                <a:off x="4309265" y="3786436"/>
                <a:ext cx="131760" cy="13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24099E-EC87-4A3B-BD69-4E76F5C9D44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91265" y="3768436"/>
                  <a:ext cx="167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690A9A2-FB95-4E92-B28C-3C2068DF3D43}"/>
                    </a:ext>
                  </a:extLst>
                </p14:cNvPr>
                <p14:cNvContentPartPr/>
                <p14:nvPr/>
              </p14:nvContentPartPr>
              <p14:xfrm>
                <a:off x="4289465" y="3875356"/>
                <a:ext cx="135720" cy="18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690A9A2-FB95-4E92-B28C-3C2068DF3D4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71825" y="3857716"/>
                  <a:ext cx="1713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C8FC7D1-97D1-4803-B766-7A03E36E7F1B}"/>
              </a:ext>
            </a:extLst>
          </p:cNvPr>
          <p:cNvGrpSpPr/>
          <p:nvPr/>
        </p:nvGrpSpPr>
        <p:grpSpPr>
          <a:xfrm>
            <a:off x="4721105" y="3577636"/>
            <a:ext cx="1495440" cy="794880"/>
            <a:chOff x="4721105" y="3577636"/>
            <a:chExt cx="149544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591A26A-F7FA-4A68-ADD2-823874A03D95}"/>
                    </a:ext>
                  </a:extLst>
                </p14:cNvPr>
                <p14:cNvContentPartPr/>
                <p14:nvPr/>
              </p14:nvContentPartPr>
              <p14:xfrm>
                <a:off x="4909745" y="3577636"/>
                <a:ext cx="29160" cy="194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591A26A-F7FA-4A68-ADD2-823874A03D9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92105" y="3559996"/>
                  <a:ext cx="64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7CDE327-2709-4670-B346-5619000416C8}"/>
                    </a:ext>
                  </a:extLst>
                </p14:cNvPr>
                <p14:cNvContentPartPr/>
                <p14:nvPr/>
              </p14:nvContentPartPr>
              <p14:xfrm>
                <a:off x="4801385" y="3816676"/>
                <a:ext cx="244800" cy="6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7CDE327-2709-4670-B346-5619000416C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83385" y="3798676"/>
                  <a:ext cx="280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9F77B67-FCCE-41F4-9A78-886830273226}"/>
                    </a:ext>
                  </a:extLst>
                </p14:cNvPr>
                <p14:cNvContentPartPr/>
                <p14:nvPr/>
              </p14:nvContentPartPr>
              <p14:xfrm>
                <a:off x="4788425" y="4024396"/>
                <a:ext cx="79200" cy="167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9F77B67-FCCE-41F4-9A78-88683027322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70785" y="4006396"/>
                  <a:ext cx="114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9C183CC-4460-475B-A9BF-0BFFBD95062C}"/>
                    </a:ext>
                  </a:extLst>
                </p14:cNvPr>
                <p14:cNvContentPartPr/>
                <p14:nvPr/>
              </p14:nvContentPartPr>
              <p14:xfrm>
                <a:off x="4721105" y="3912436"/>
                <a:ext cx="179640" cy="253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9C183CC-4460-475B-A9BF-0BFFBD95062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03105" y="3894796"/>
                  <a:ext cx="215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95DABAA-7274-41B3-8660-7932E2C78303}"/>
                    </a:ext>
                  </a:extLst>
                </p14:cNvPr>
                <p14:cNvContentPartPr/>
                <p14:nvPr/>
              </p14:nvContentPartPr>
              <p14:xfrm>
                <a:off x="4947905" y="4224916"/>
                <a:ext cx="112320" cy="147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95DABAA-7274-41B3-8660-7932E2C7830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29905" y="4207276"/>
                  <a:ext cx="147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B3702D0-04A6-47AC-9626-CBC59EB0E3AF}"/>
                    </a:ext>
                  </a:extLst>
                </p14:cNvPr>
                <p14:cNvContentPartPr/>
                <p14:nvPr/>
              </p14:nvContentPartPr>
              <p14:xfrm>
                <a:off x="4947905" y="4216996"/>
                <a:ext cx="142920" cy="4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B3702D0-04A6-47AC-9626-CBC59EB0E3A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29905" y="4198996"/>
                  <a:ext cx="178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2936641-DDCB-48E9-81B3-8CA7BFD88C5A}"/>
                    </a:ext>
                  </a:extLst>
                </p14:cNvPr>
                <p14:cNvContentPartPr/>
                <p14:nvPr/>
              </p14:nvContentPartPr>
              <p14:xfrm>
                <a:off x="5108105" y="3981196"/>
                <a:ext cx="92880" cy="67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2936641-DDCB-48E9-81B3-8CA7BFD88C5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090465" y="3963196"/>
                  <a:ext cx="128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4654A46-C281-4D26-8A6D-9D7F48826E77}"/>
                    </a:ext>
                  </a:extLst>
                </p14:cNvPr>
                <p14:cNvContentPartPr/>
                <p14:nvPr/>
              </p14:nvContentPartPr>
              <p14:xfrm>
                <a:off x="5394665" y="3750796"/>
                <a:ext cx="147240" cy="171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4654A46-C281-4D26-8A6D-9D7F48826E7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377025" y="3732796"/>
                  <a:ext cx="182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15A2CE4-4EC7-4906-9F33-7F93D890C592}"/>
                    </a:ext>
                  </a:extLst>
                </p14:cNvPr>
                <p14:cNvContentPartPr/>
                <p14:nvPr/>
              </p14:nvContentPartPr>
              <p14:xfrm>
                <a:off x="5598425" y="3743596"/>
                <a:ext cx="19440" cy="196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15A2CE4-4EC7-4906-9F33-7F93D890C59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80785" y="3725596"/>
                  <a:ext cx="55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5196D86-F045-475C-8158-F637F2C5DE33}"/>
                    </a:ext>
                  </a:extLst>
                </p14:cNvPr>
                <p14:cNvContentPartPr/>
                <p14:nvPr/>
              </p14:nvContentPartPr>
              <p14:xfrm>
                <a:off x="5722985" y="3847276"/>
                <a:ext cx="84960" cy="97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5196D86-F045-475C-8158-F637F2C5DE3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05345" y="3829636"/>
                  <a:ext cx="120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AA727F3-176D-45D8-88DE-87F6A128AF5D}"/>
                    </a:ext>
                  </a:extLst>
                </p14:cNvPr>
                <p14:cNvContentPartPr/>
                <p14:nvPr/>
              </p14:nvContentPartPr>
              <p14:xfrm>
                <a:off x="6027545" y="3773836"/>
                <a:ext cx="189000" cy="149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AA727F3-176D-45D8-88DE-87F6A128AF5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09905" y="3756196"/>
                  <a:ext cx="2246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BE90CB0-A4AA-498E-A291-2459EE3C88F0}"/>
              </a:ext>
            </a:extLst>
          </p:cNvPr>
          <p:cNvGrpSpPr/>
          <p:nvPr/>
        </p:nvGrpSpPr>
        <p:grpSpPr>
          <a:xfrm>
            <a:off x="7438385" y="4729996"/>
            <a:ext cx="506880" cy="328320"/>
            <a:chOff x="7438385" y="4729996"/>
            <a:chExt cx="50688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4AAEEF0-ACEC-422B-875C-1BB619DCD9D4}"/>
                    </a:ext>
                  </a:extLst>
                </p14:cNvPr>
                <p14:cNvContentPartPr/>
                <p14:nvPr/>
              </p14:nvContentPartPr>
              <p14:xfrm>
                <a:off x="7438385" y="4729996"/>
                <a:ext cx="272520" cy="149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4AAEEF0-ACEC-422B-875C-1BB619DCD9D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20745" y="4712356"/>
                  <a:ext cx="308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DB4AEF9-EE5C-4D26-AD72-EB32825D5650}"/>
                    </a:ext>
                  </a:extLst>
                </p14:cNvPr>
                <p14:cNvContentPartPr/>
                <p14:nvPr/>
              </p14:nvContentPartPr>
              <p14:xfrm>
                <a:off x="7759505" y="4943476"/>
                <a:ext cx="114480" cy="114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DB4AEF9-EE5C-4D26-AD72-EB32825D565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41865" y="4925476"/>
                  <a:ext cx="150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5A7245C-0E96-4128-A726-E2B950929327}"/>
                    </a:ext>
                  </a:extLst>
                </p14:cNvPr>
                <p14:cNvContentPartPr/>
                <p14:nvPr/>
              </p14:nvContentPartPr>
              <p14:xfrm>
                <a:off x="7760585" y="4931596"/>
                <a:ext cx="184680" cy="16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5A7245C-0E96-4128-A726-E2B95092932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42945" y="4913956"/>
                  <a:ext cx="2203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77FF028-9DC2-47EE-8148-701CA9823C06}"/>
              </a:ext>
            </a:extLst>
          </p:cNvPr>
          <p:cNvGrpSpPr/>
          <p:nvPr/>
        </p:nvGrpSpPr>
        <p:grpSpPr>
          <a:xfrm>
            <a:off x="8209865" y="4718116"/>
            <a:ext cx="133560" cy="169560"/>
            <a:chOff x="8209865" y="4718116"/>
            <a:chExt cx="13356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BF290A9-2111-4925-A030-B606B0DF19C0}"/>
                    </a:ext>
                  </a:extLst>
                </p14:cNvPr>
                <p14:cNvContentPartPr/>
                <p14:nvPr/>
              </p14:nvContentPartPr>
              <p14:xfrm>
                <a:off x="8213465" y="4718116"/>
                <a:ext cx="124200" cy="15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BF290A9-2111-4925-A030-B606B0DF19C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95465" y="4700476"/>
                  <a:ext cx="159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451EC91-1C2D-4879-9F05-D5301A9B8645}"/>
                    </a:ext>
                  </a:extLst>
                </p14:cNvPr>
                <p14:cNvContentPartPr/>
                <p14:nvPr/>
              </p14:nvContentPartPr>
              <p14:xfrm>
                <a:off x="8209865" y="4784716"/>
                <a:ext cx="106200" cy="34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451EC91-1C2D-4879-9F05-D5301A9B864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91865" y="4767076"/>
                  <a:ext cx="141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2AC57EA-EC51-4DAD-9B08-042D86BA4B05}"/>
                    </a:ext>
                  </a:extLst>
                </p14:cNvPr>
                <p14:cNvContentPartPr/>
                <p14:nvPr/>
              </p14:nvContentPartPr>
              <p14:xfrm>
                <a:off x="8229305" y="4873276"/>
                <a:ext cx="114120" cy="14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2AC57EA-EC51-4DAD-9B08-042D86BA4B0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11665" y="4855636"/>
                  <a:ext cx="1497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3C29C72-42A7-471F-9A4E-A46F216A5EBB}"/>
              </a:ext>
            </a:extLst>
          </p:cNvPr>
          <p:cNvGrpSpPr/>
          <p:nvPr/>
        </p:nvGrpSpPr>
        <p:grpSpPr>
          <a:xfrm>
            <a:off x="8706305" y="4449556"/>
            <a:ext cx="338760" cy="338760"/>
            <a:chOff x="8706305" y="4449556"/>
            <a:chExt cx="3387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06A330A-4F65-4255-81F9-B2F107EFED93}"/>
                    </a:ext>
                  </a:extLst>
                </p14:cNvPr>
                <p14:cNvContentPartPr/>
                <p14:nvPr/>
              </p14:nvContentPartPr>
              <p14:xfrm>
                <a:off x="8767865" y="4526596"/>
                <a:ext cx="155160" cy="172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06A330A-4F65-4255-81F9-B2F107EFED9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49865" y="4508956"/>
                  <a:ext cx="190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6594F20-7EA6-4BA0-9FEF-1B60FB92E4E5}"/>
                    </a:ext>
                  </a:extLst>
                </p14:cNvPr>
                <p14:cNvContentPartPr/>
                <p14:nvPr/>
              </p14:nvContentPartPr>
              <p14:xfrm>
                <a:off x="8723585" y="4449556"/>
                <a:ext cx="167760" cy="4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6594F20-7EA6-4BA0-9FEF-1B60FB92E4E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705945" y="4431916"/>
                  <a:ext cx="203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FBB1668-1D4C-4090-ACEC-93E7C2CB3F75}"/>
                    </a:ext>
                  </a:extLst>
                </p14:cNvPr>
                <p14:cNvContentPartPr/>
                <p14:nvPr/>
              </p14:nvContentPartPr>
              <p14:xfrm>
                <a:off x="8706305" y="4748716"/>
                <a:ext cx="338760" cy="39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FBB1668-1D4C-4090-ACEC-93E7C2CB3F7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88305" y="4731076"/>
                  <a:ext cx="3744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9F86640-6C2B-4F58-AB69-D3EB23193114}"/>
              </a:ext>
            </a:extLst>
          </p:cNvPr>
          <p:cNvGrpSpPr/>
          <p:nvPr/>
        </p:nvGrpSpPr>
        <p:grpSpPr>
          <a:xfrm>
            <a:off x="8736545" y="4889476"/>
            <a:ext cx="499320" cy="366480"/>
            <a:chOff x="8736545" y="4889476"/>
            <a:chExt cx="49932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DE98DD9-4C5B-4CE8-AD7E-D2C1E8660E7B}"/>
                    </a:ext>
                  </a:extLst>
                </p14:cNvPr>
                <p14:cNvContentPartPr/>
                <p14:nvPr/>
              </p14:nvContentPartPr>
              <p14:xfrm>
                <a:off x="8789465" y="4974796"/>
                <a:ext cx="130680" cy="172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DE98DD9-4C5B-4CE8-AD7E-D2C1E8660E7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71825" y="4957156"/>
                  <a:ext cx="166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E1A6A93-B30E-402C-A5BD-3CE5D186A2FC}"/>
                    </a:ext>
                  </a:extLst>
                </p14:cNvPr>
                <p14:cNvContentPartPr/>
                <p14:nvPr/>
              </p14:nvContentPartPr>
              <p14:xfrm>
                <a:off x="8736545" y="4889476"/>
                <a:ext cx="230760" cy="253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E1A6A93-B30E-402C-A5BD-3CE5D186A2F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18545" y="4871476"/>
                  <a:ext cx="266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B664CB8-2408-4A6E-B08B-C486E9A2094F}"/>
                    </a:ext>
                  </a:extLst>
                </p14:cNvPr>
                <p14:cNvContentPartPr/>
                <p14:nvPr/>
              </p14:nvContentPartPr>
              <p14:xfrm>
                <a:off x="9032105" y="5128876"/>
                <a:ext cx="159840" cy="127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B664CB8-2408-4A6E-B08B-C486E9A2094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14465" y="5111236"/>
                  <a:ext cx="195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FF846FB-9A37-4749-B50D-6C2A5B549765}"/>
                    </a:ext>
                  </a:extLst>
                </p14:cNvPr>
                <p14:cNvContentPartPr/>
                <p14:nvPr/>
              </p14:nvContentPartPr>
              <p14:xfrm>
                <a:off x="9003305" y="5061916"/>
                <a:ext cx="232560" cy="40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FF846FB-9A37-4749-B50D-6C2A5B54976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985305" y="5043916"/>
                  <a:ext cx="268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28FFA1E-BBEF-4B8A-820C-10282373C620}"/>
                    </a:ext>
                  </a:extLst>
                </p14:cNvPr>
                <p14:cNvContentPartPr/>
                <p14:nvPr/>
              </p14:nvContentPartPr>
              <p14:xfrm>
                <a:off x="9136145" y="5046076"/>
                <a:ext cx="23760" cy="82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28FFA1E-BBEF-4B8A-820C-10282373C62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118505" y="5028436"/>
                  <a:ext cx="594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5FAB43E3-218E-48E1-BEE6-4CC54642E991}"/>
              </a:ext>
            </a:extLst>
          </p:cNvPr>
          <p:cNvGrpSpPr/>
          <p:nvPr/>
        </p:nvGrpSpPr>
        <p:grpSpPr>
          <a:xfrm>
            <a:off x="723665" y="4612996"/>
            <a:ext cx="5530680" cy="1845720"/>
            <a:chOff x="723665" y="4612996"/>
            <a:chExt cx="5530680" cy="184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96C0DDC-0C31-419C-A02F-C3370409B944}"/>
                    </a:ext>
                  </a:extLst>
                </p14:cNvPr>
                <p14:cNvContentPartPr/>
                <p14:nvPr/>
              </p14:nvContentPartPr>
              <p14:xfrm>
                <a:off x="2458865" y="4669156"/>
                <a:ext cx="145440" cy="269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96C0DDC-0C31-419C-A02F-C3370409B94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441225" y="4651516"/>
                  <a:ext cx="181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D6F12A9-FBEF-4D01-9E9F-4A476032A0F6}"/>
                    </a:ext>
                  </a:extLst>
                </p14:cNvPr>
                <p14:cNvContentPartPr/>
                <p14:nvPr/>
              </p14:nvContentPartPr>
              <p14:xfrm>
                <a:off x="2683865" y="4612996"/>
                <a:ext cx="75600" cy="115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D6F12A9-FBEF-4D01-9E9F-4A476032A0F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66225" y="4594996"/>
                  <a:ext cx="111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992676F-CD35-43F9-84D8-E23978661FC7}"/>
                    </a:ext>
                  </a:extLst>
                </p14:cNvPr>
                <p14:cNvContentPartPr/>
                <p14:nvPr/>
              </p14:nvContentPartPr>
              <p14:xfrm>
                <a:off x="2882225" y="4683196"/>
                <a:ext cx="153720" cy="210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992676F-CD35-43F9-84D8-E23978661FC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864225" y="4665556"/>
                  <a:ext cx="189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085C259-50B7-4C99-B1F9-E4BF33D2FBA4}"/>
                    </a:ext>
                  </a:extLst>
                </p14:cNvPr>
                <p14:cNvContentPartPr/>
                <p14:nvPr/>
              </p14:nvContentPartPr>
              <p14:xfrm>
                <a:off x="2419625" y="5019796"/>
                <a:ext cx="600480" cy="19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085C259-50B7-4C99-B1F9-E4BF33D2FBA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01625" y="5001796"/>
                  <a:ext cx="636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AFC2A42-1F2C-4ED7-B401-D634275F0276}"/>
                    </a:ext>
                  </a:extLst>
                </p14:cNvPr>
                <p14:cNvContentPartPr/>
                <p14:nvPr/>
              </p14:nvContentPartPr>
              <p14:xfrm>
                <a:off x="2478305" y="5122396"/>
                <a:ext cx="170640" cy="294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AFC2A42-1F2C-4ED7-B401-D634275F027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60305" y="5104396"/>
                  <a:ext cx="2062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48A6666-2077-49DC-BF74-3DEDC97B5279}"/>
                    </a:ext>
                  </a:extLst>
                </p14:cNvPr>
                <p14:cNvContentPartPr/>
                <p14:nvPr/>
              </p14:nvContentPartPr>
              <p14:xfrm>
                <a:off x="2797265" y="5151556"/>
                <a:ext cx="104040" cy="270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48A6666-2077-49DC-BF74-3DEDC97B527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79625" y="5133916"/>
                  <a:ext cx="1396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A3A644F-5B19-48E8-9266-777F034026C5}"/>
                    </a:ext>
                  </a:extLst>
                </p14:cNvPr>
                <p14:cNvContentPartPr/>
                <p14:nvPr/>
              </p14:nvContentPartPr>
              <p14:xfrm>
                <a:off x="2715905" y="5261356"/>
                <a:ext cx="182520" cy="8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A3A644F-5B19-48E8-9266-777F034026C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697905" y="5243716"/>
                  <a:ext cx="218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E2F472B-212D-453C-A64C-A8F814F151F7}"/>
                    </a:ext>
                  </a:extLst>
                </p14:cNvPr>
                <p14:cNvContentPartPr/>
                <p14:nvPr/>
              </p14:nvContentPartPr>
              <p14:xfrm>
                <a:off x="2919665" y="5117356"/>
                <a:ext cx="125280" cy="104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E2F472B-212D-453C-A64C-A8F814F151F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902025" y="5099716"/>
                  <a:ext cx="160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DB5F0CC-CB6A-44EA-83DC-2AE34C34269A}"/>
                    </a:ext>
                  </a:extLst>
                </p14:cNvPr>
                <p14:cNvContentPartPr/>
                <p14:nvPr/>
              </p14:nvContentPartPr>
              <p14:xfrm>
                <a:off x="3274625" y="4979836"/>
                <a:ext cx="138240" cy="14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DB5F0CC-CB6A-44EA-83DC-2AE34C34269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256625" y="4961836"/>
                  <a:ext cx="173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D9D8D99-B9A4-42AC-9BC6-C9D85E59A556}"/>
                    </a:ext>
                  </a:extLst>
                </p14:cNvPr>
                <p14:cNvContentPartPr/>
                <p14:nvPr/>
              </p14:nvContentPartPr>
              <p14:xfrm>
                <a:off x="3369305" y="4917196"/>
                <a:ext cx="13680" cy="132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D9D8D99-B9A4-42AC-9BC6-C9D85E59A55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351665" y="4899196"/>
                  <a:ext cx="49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0416445-0DC5-400E-9082-B6145DE4B0C1}"/>
                    </a:ext>
                  </a:extLst>
                </p14:cNvPr>
                <p14:cNvContentPartPr/>
                <p14:nvPr/>
              </p14:nvContentPartPr>
              <p14:xfrm>
                <a:off x="3633905" y="4798036"/>
                <a:ext cx="251640" cy="192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0416445-0DC5-400E-9082-B6145DE4B0C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615905" y="4780036"/>
                  <a:ext cx="287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A4B854C-6B3E-4F45-A625-8B515EEE7934}"/>
                    </a:ext>
                  </a:extLst>
                </p14:cNvPr>
                <p14:cNvContentPartPr/>
                <p14:nvPr/>
              </p14:nvContentPartPr>
              <p14:xfrm>
                <a:off x="3894545" y="5057236"/>
                <a:ext cx="92880" cy="168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A4B854C-6B3E-4F45-A625-8B515EEE793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876545" y="5039596"/>
                  <a:ext cx="128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D19ACDF-934C-4AB3-9249-088FA5F6EDA0}"/>
                    </a:ext>
                  </a:extLst>
                </p14:cNvPr>
                <p14:cNvContentPartPr/>
                <p14:nvPr/>
              </p14:nvContentPartPr>
              <p14:xfrm>
                <a:off x="3895985" y="5008276"/>
                <a:ext cx="165960" cy="28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D19ACDF-934C-4AB3-9249-088FA5F6EDA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78345" y="4990276"/>
                  <a:ext cx="201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1272D2A-73F7-4D6D-A82F-1C91C4026C44}"/>
                    </a:ext>
                  </a:extLst>
                </p14:cNvPr>
                <p14:cNvContentPartPr/>
                <p14:nvPr/>
              </p14:nvContentPartPr>
              <p14:xfrm>
                <a:off x="3965465" y="4646476"/>
                <a:ext cx="127080" cy="104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1272D2A-73F7-4D6D-A82F-1C91C4026C4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947825" y="4628476"/>
                  <a:ext cx="162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C466AA7-7E2C-4718-90C1-23C8095B06B8}"/>
                    </a:ext>
                  </a:extLst>
                </p14:cNvPr>
                <p14:cNvContentPartPr/>
                <p14:nvPr/>
              </p14:nvContentPartPr>
              <p14:xfrm>
                <a:off x="4259585" y="4883356"/>
                <a:ext cx="117360" cy="113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C466AA7-7E2C-4718-90C1-23C8095B06B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41945" y="4865356"/>
                  <a:ext cx="153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053EF79-DAC7-49BF-B08A-DF2A55B5EA2D}"/>
                    </a:ext>
                  </a:extLst>
                </p14:cNvPr>
                <p14:cNvContentPartPr/>
                <p14:nvPr/>
              </p14:nvContentPartPr>
              <p14:xfrm>
                <a:off x="4441385" y="4806316"/>
                <a:ext cx="22680" cy="187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053EF79-DAC7-49BF-B08A-DF2A55B5EA2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23385" y="4788316"/>
                  <a:ext cx="58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9FD1D78-C9E0-4E9E-94DF-5FC9C58DD7C9}"/>
                    </a:ext>
                  </a:extLst>
                </p14:cNvPr>
                <p14:cNvContentPartPr/>
                <p14:nvPr/>
              </p14:nvContentPartPr>
              <p14:xfrm>
                <a:off x="4554425" y="4949236"/>
                <a:ext cx="79920" cy="50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9FD1D78-C9E0-4E9E-94DF-5FC9C58DD7C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36785" y="4931596"/>
                  <a:ext cx="115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D5AF322-04AE-4BAA-8A6B-87FEAB8D81EC}"/>
                    </a:ext>
                  </a:extLst>
                </p14:cNvPr>
                <p14:cNvContentPartPr/>
                <p14:nvPr/>
              </p14:nvContentPartPr>
              <p14:xfrm>
                <a:off x="4798505" y="4760236"/>
                <a:ext cx="245160" cy="279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D5AF322-04AE-4BAA-8A6B-87FEAB8D81E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780505" y="4742596"/>
                  <a:ext cx="280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B2CBA5C-AAD9-473D-AF64-9B9810C1FB57}"/>
                    </a:ext>
                  </a:extLst>
                </p14:cNvPr>
                <p14:cNvContentPartPr/>
                <p14:nvPr/>
              </p14:nvContentPartPr>
              <p14:xfrm>
                <a:off x="5300345" y="4850956"/>
                <a:ext cx="140400" cy="9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B2CBA5C-AAD9-473D-AF64-9B9810C1FB5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282345" y="4832956"/>
                  <a:ext cx="176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02AE624-431F-4526-9DEB-13B83815FAA0}"/>
                    </a:ext>
                  </a:extLst>
                </p14:cNvPr>
                <p14:cNvContentPartPr/>
                <p14:nvPr/>
              </p14:nvContentPartPr>
              <p14:xfrm>
                <a:off x="5273345" y="4954636"/>
                <a:ext cx="162720" cy="6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02AE624-431F-4526-9DEB-13B83815FAA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255705" y="4936996"/>
                  <a:ext cx="198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F309EA4-13E5-4226-A08F-CD394D926AE8}"/>
                    </a:ext>
                  </a:extLst>
                </p14:cNvPr>
                <p14:cNvContentPartPr/>
                <p14:nvPr/>
              </p14:nvContentPartPr>
              <p14:xfrm>
                <a:off x="5604905" y="4774276"/>
                <a:ext cx="217440" cy="214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F309EA4-13E5-4226-A08F-CD394D926AE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587265" y="4756276"/>
                  <a:ext cx="253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974F1E7-499F-4B11-BC4A-9C418B02D313}"/>
                    </a:ext>
                  </a:extLst>
                </p14:cNvPr>
                <p14:cNvContentPartPr/>
                <p14:nvPr/>
              </p14:nvContentPartPr>
              <p14:xfrm>
                <a:off x="739865" y="5589316"/>
                <a:ext cx="97560" cy="298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974F1E7-499F-4B11-BC4A-9C418B02D31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21865" y="5571316"/>
                  <a:ext cx="1332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61F4D00-5734-4567-AFA7-AEFE6AF13A1B}"/>
                    </a:ext>
                  </a:extLst>
                </p14:cNvPr>
                <p14:cNvContentPartPr/>
                <p14:nvPr/>
              </p14:nvContentPartPr>
              <p14:xfrm>
                <a:off x="910505" y="5427316"/>
                <a:ext cx="1174680" cy="376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61F4D00-5734-4567-AFA7-AEFE6AF13A1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2505" y="5409316"/>
                  <a:ext cx="12103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DA21F42-C83D-4CD3-A12E-0F6D309026BB}"/>
                    </a:ext>
                  </a:extLst>
                </p14:cNvPr>
                <p14:cNvContentPartPr/>
                <p14:nvPr/>
              </p14:nvContentPartPr>
              <p14:xfrm>
                <a:off x="2330345" y="5678236"/>
                <a:ext cx="519120" cy="255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DA21F42-C83D-4CD3-A12E-0F6D309026B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312705" y="5660596"/>
                  <a:ext cx="554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6E66C3E-2525-438B-A806-4F88A18991F7}"/>
                    </a:ext>
                  </a:extLst>
                </p14:cNvPr>
                <p14:cNvContentPartPr/>
                <p14:nvPr/>
              </p14:nvContentPartPr>
              <p14:xfrm>
                <a:off x="2948465" y="5888116"/>
                <a:ext cx="25920" cy="2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6E66C3E-2525-438B-A806-4F88A18991F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930465" y="5870476"/>
                  <a:ext cx="61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FFED281-1A97-46C6-A05D-B2561A591C63}"/>
                    </a:ext>
                  </a:extLst>
                </p14:cNvPr>
                <p14:cNvContentPartPr/>
                <p14:nvPr/>
              </p14:nvContentPartPr>
              <p14:xfrm>
                <a:off x="723665" y="6143716"/>
                <a:ext cx="519840" cy="239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FFED281-1A97-46C6-A05D-B2561A591C6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6025" y="6125716"/>
                  <a:ext cx="555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6ADA68C-7B0F-46A4-B616-63F388C8CC06}"/>
                    </a:ext>
                  </a:extLst>
                </p14:cNvPr>
                <p14:cNvContentPartPr/>
                <p14:nvPr/>
              </p14:nvContentPartPr>
              <p14:xfrm>
                <a:off x="1331345" y="6082876"/>
                <a:ext cx="429840" cy="280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6ADA68C-7B0F-46A4-B616-63F388C8CC0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313345" y="6065236"/>
                  <a:ext cx="4654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A0357F3-CE43-477F-B214-8F2231599621}"/>
                    </a:ext>
                  </a:extLst>
                </p14:cNvPr>
                <p14:cNvContentPartPr/>
                <p14:nvPr/>
              </p14:nvContentPartPr>
              <p14:xfrm>
                <a:off x="2074025" y="6046516"/>
                <a:ext cx="797760" cy="412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A0357F3-CE43-477F-B214-8F223159962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056385" y="6028516"/>
                  <a:ext cx="8334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CE38088-0E57-4127-AD15-1C5E42EB4B8B}"/>
                    </a:ext>
                  </a:extLst>
                </p14:cNvPr>
                <p14:cNvContentPartPr/>
                <p14:nvPr/>
              </p14:nvContentPartPr>
              <p14:xfrm>
                <a:off x="2851265" y="6006916"/>
                <a:ext cx="794520" cy="343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CE38088-0E57-4127-AD15-1C5E42EB4B8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833265" y="5989276"/>
                  <a:ext cx="8301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DDE3398-E177-46E0-BB62-8453E1AAEB54}"/>
                    </a:ext>
                  </a:extLst>
                </p14:cNvPr>
                <p14:cNvContentPartPr/>
                <p14:nvPr/>
              </p14:nvContentPartPr>
              <p14:xfrm>
                <a:off x="3028745" y="6156676"/>
                <a:ext cx="141120" cy="7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DDE3398-E177-46E0-BB62-8453E1AAEB5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011105" y="6139036"/>
                  <a:ext cx="176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D324FA0-17B6-4345-9728-0366F5D95FC1}"/>
                    </a:ext>
                  </a:extLst>
                </p14:cNvPr>
                <p14:cNvContentPartPr/>
                <p14:nvPr/>
              </p14:nvContentPartPr>
              <p14:xfrm>
                <a:off x="2920385" y="6103036"/>
                <a:ext cx="6120" cy="13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D324FA0-17B6-4345-9728-0366F5D95FC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902385" y="6085036"/>
                  <a:ext cx="41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402EA2B-C862-46E9-B3D5-3FCD89546347}"/>
                    </a:ext>
                  </a:extLst>
                </p14:cNvPr>
                <p14:cNvContentPartPr/>
                <p14:nvPr/>
              </p14:nvContentPartPr>
              <p14:xfrm>
                <a:off x="3917225" y="6183676"/>
                <a:ext cx="264960" cy="140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402EA2B-C862-46E9-B3D5-3FCD8954634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899585" y="6165676"/>
                  <a:ext cx="300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D36548F-0551-48EB-87C0-844EE61AABC9}"/>
                    </a:ext>
                  </a:extLst>
                </p14:cNvPr>
                <p14:cNvContentPartPr/>
                <p14:nvPr/>
              </p14:nvContentPartPr>
              <p14:xfrm>
                <a:off x="4060505" y="5876236"/>
                <a:ext cx="1118520" cy="435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D36548F-0551-48EB-87C0-844EE61AABC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42505" y="5858596"/>
                  <a:ext cx="11541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049914B-A19E-4B86-9359-A7F0AC9B9A73}"/>
                    </a:ext>
                  </a:extLst>
                </p14:cNvPr>
                <p14:cNvContentPartPr/>
                <p14:nvPr/>
              </p14:nvContentPartPr>
              <p14:xfrm>
                <a:off x="5057705" y="6122116"/>
                <a:ext cx="573480" cy="82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049914B-A19E-4B86-9359-A7F0AC9B9A7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39705" y="6104116"/>
                  <a:ext cx="609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01928C2-A9CE-4786-846F-E3FA8E13B286}"/>
                    </a:ext>
                  </a:extLst>
                </p14:cNvPr>
                <p14:cNvContentPartPr/>
                <p14:nvPr/>
              </p14:nvContentPartPr>
              <p14:xfrm>
                <a:off x="5306105" y="6082156"/>
                <a:ext cx="8640" cy="11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01928C2-A9CE-4786-846F-E3FA8E13B28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288465" y="6064156"/>
                  <a:ext cx="44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FC87800-244C-4E8B-A352-A9EA545C5D3C}"/>
                    </a:ext>
                  </a:extLst>
                </p14:cNvPr>
                <p14:cNvContentPartPr/>
                <p14:nvPr/>
              </p14:nvContentPartPr>
              <p14:xfrm>
                <a:off x="4482065" y="5960116"/>
                <a:ext cx="33480" cy="27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FC87800-244C-4E8B-A352-A9EA545C5D3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64425" y="5942116"/>
                  <a:ext cx="69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B959715-5A23-4AB8-A9C8-EE9659C4A699}"/>
                    </a:ext>
                  </a:extLst>
                </p14:cNvPr>
                <p14:cNvContentPartPr/>
                <p14:nvPr/>
              </p14:nvContentPartPr>
              <p14:xfrm>
                <a:off x="5886065" y="5894596"/>
                <a:ext cx="288720" cy="333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B959715-5A23-4AB8-A9C8-EE9659C4A69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68425" y="5876956"/>
                  <a:ext cx="3243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5345C5B-0B00-45B9-A95E-3FD1F4754BCA}"/>
                    </a:ext>
                  </a:extLst>
                </p14:cNvPr>
                <p14:cNvContentPartPr/>
                <p14:nvPr/>
              </p14:nvContentPartPr>
              <p14:xfrm>
                <a:off x="5980745" y="6006196"/>
                <a:ext cx="273600" cy="30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5345C5B-0B00-45B9-A95E-3FD1F4754BC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963105" y="5988196"/>
                  <a:ext cx="3092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BDEBBB6-F1DF-4E62-A253-EDF0E4E8BB3C}"/>
              </a:ext>
            </a:extLst>
          </p:cNvPr>
          <p:cNvGrpSpPr/>
          <p:nvPr/>
        </p:nvGrpSpPr>
        <p:grpSpPr>
          <a:xfrm>
            <a:off x="6679865" y="5989636"/>
            <a:ext cx="771120" cy="379800"/>
            <a:chOff x="6679865" y="5989636"/>
            <a:chExt cx="7711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4A4D003-A98A-41E9-BBCD-CBCAB336EDE7}"/>
                    </a:ext>
                  </a:extLst>
                </p14:cNvPr>
                <p14:cNvContentPartPr/>
                <p14:nvPr/>
              </p14:nvContentPartPr>
              <p14:xfrm>
                <a:off x="6679865" y="5989636"/>
                <a:ext cx="317520" cy="194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4A4D003-A98A-41E9-BBCD-CBCAB336EDE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662225" y="5971996"/>
                  <a:ext cx="353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E8F74C6-90F9-447A-BFAF-D41F2703C6C1}"/>
                    </a:ext>
                  </a:extLst>
                </p14:cNvPr>
                <p14:cNvContentPartPr/>
                <p14:nvPr/>
              </p14:nvContentPartPr>
              <p14:xfrm>
                <a:off x="6851585" y="6249556"/>
                <a:ext cx="156240" cy="119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E8F74C6-90F9-447A-BFAF-D41F2703C6C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33585" y="6231916"/>
                  <a:ext cx="191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D8D2177-54B5-4818-A92A-FB842AFD2875}"/>
                    </a:ext>
                  </a:extLst>
                </p14:cNvPr>
                <p14:cNvContentPartPr/>
                <p14:nvPr/>
              </p14:nvContentPartPr>
              <p14:xfrm>
                <a:off x="6898025" y="6187636"/>
                <a:ext cx="210600" cy="52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D8D2177-54B5-4818-A92A-FB842AFD287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80385" y="6169996"/>
                  <a:ext cx="246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0A8E10D-BB96-4316-93B3-BF2481797EC8}"/>
                    </a:ext>
                  </a:extLst>
                </p14:cNvPr>
                <p14:cNvContentPartPr/>
                <p14:nvPr/>
              </p14:nvContentPartPr>
              <p14:xfrm>
                <a:off x="7290425" y="6043996"/>
                <a:ext cx="160560" cy="34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0A8E10D-BB96-4316-93B3-BF2481797EC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272785" y="6026356"/>
                  <a:ext cx="196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8D72CE2-39CA-4072-BE3C-BFE24D9C3695}"/>
                    </a:ext>
                  </a:extLst>
                </p14:cNvPr>
                <p14:cNvContentPartPr/>
                <p14:nvPr/>
              </p14:nvContentPartPr>
              <p14:xfrm>
                <a:off x="7272785" y="6118876"/>
                <a:ext cx="153360" cy="18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8D72CE2-39CA-4072-BE3C-BFE24D9C369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55145" y="6100876"/>
                  <a:ext cx="1890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0EBF494-EE08-46BF-986D-EC976331B5E6}"/>
              </a:ext>
            </a:extLst>
          </p:cNvPr>
          <p:cNvGrpSpPr/>
          <p:nvPr/>
        </p:nvGrpSpPr>
        <p:grpSpPr>
          <a:xfrm>
            <a:off x="7780745" y="5772556"/>
            <a:ext cx="619920" cy="693360"/>
            <a:chOff x="7780745" y="5772556"/>
            <a:chExt cx="619920" cy="69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DB69CA4-9FFE-4CA7-939C-8AC3035AC646}"/>
                    </a:ext>
                  </a:extLst>
                </p14:cNvPr>
                <p14:cNvContentPartPr/>
                <p14:nvPr/>
              </p14:nvContentPartPr>
              <p14:xfrm>
                <a:off x="7825385" y="5772556"/>
                <a:ext cx="267840" cy="176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DB69CA4-9FFE-4CA7-939C-8AC3035AC64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807745" y="5754916"/>
                  <a:ext cx="303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D162387-1F13-45C4-AB77-F3726D391507}"/>
                    </a:ext>
                  </a:extLst>
                </p14:cNvPr>
                <p14:cNvContentPartPr/>
                <p14:nvPr/>
              </p14:nvContentPartPr>
              <p14:xfrm>
                <a:off x="8155145" y="5943556"/>
                <a:ext cx="97200" cy="180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D162387-1F13-45C4-AB77-F3726D39150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137505" y="5925916"/>
                  <a:ext cx="132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7460EEE-DB99-4943-BE4D-48C9B0EBF2CD}"/>
                    </a:ext>
                  </a:extLst>
                </p14:cNvPr>
                <p14:cNvContentPartPr/>
                <p14:nvPr/>
              </p14:nvContentPartPr>
              <p14:xfrm>
                <a:off x="8172785" y="5937796"/>
                <a:ext cx="145800" cy="19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7460EEE-DB99-4943-BE4D-48C9B0EBF2C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154785" y="5920156"/>
                  <a:ext cx="181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C93BB81-D040-4367-9669-A39FF2813A50}"/>
                    </a:ext>
                  </a:extLst>
                </p14:cNvPr>
                <p14:cNvContentPartPr/>
                <p14:nvPr/>
              </p14:nvContentPartPr>
              <p14:xfrm>
                <a:off x="7780745" y="6161716"/>
                <a:ext cx="606960" cy="61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C93BB81-D040-4367-9669-A39FF2813A5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63105" y="6144076"/>
                  <a:ext cx="642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3020A59-720B-4A83-BE47-73E0094A9A2B}"/>
                    </a:ext>
                  </a:extLst>
                </p14:cNvPr>
                <p14:cNvContentPartPr/>
                <p14:nvPr/>
              </p14:nvContentPartPr>
              <p14:xfrm>
                <a:off x="7915025" y="6288796"/>
                <a:ext cx="180360" cy="124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3020A59-720B-4A83-BE47-73E0094A9A2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97025" y="6271156"/>
                  <a:ext cx="216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2B1C6B6-EDE8-473D-8572-04D1F66D5E58}"/>
                    </a:ext>
                  </a:extLst>
                </p14:cNvPr>
                <p14:cNvContentPartPr/>
                <p14:nvPr/>
              </p14:nvContentPartPr>
              <p14:xfrm>
                <a:off x="8210585" y="6335236"/>
                <a:ext cx="20520" cy="110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2B1C6B6-EDE8-473D-8572-04D1F66D5E5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192945" y="6317596"/>
                  <a:ext cx="56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2926D26-C870-4DD6-B2BB-5A13C8F8A244}"/>
                    </a:ext>
                  </a:extLst>
                </p14:cNvPr>
                <p14:cNvContentPartPr/>
                <p14:nvPr/>
              </p14:nvContentPartPr>
              <p14:xfrm>
                <a:off x="8251625" y="6292036"/>
                <a:ext cx="31320" cy="173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2926D26-C870-4DD6-B2BB-5A13C8F8A24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33625" y="6274036"/>
                  <a:ext cx="66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6FAF410-66A5-4B41-AF04-3ED9A6129B9E}"/>
                    </a:ext>
                  </a:extLst>
                </p14:cNvPr>
                <p14:cNvContentPartPr/>
                <p14:nvPr/>
              </p14:nvContentPartPr>
              <p14:xfrm>
                <a:off x="8132105" y="6306796"/>
                <a:ext cx="268560" cy="73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6FAF410-66A5-4B41-AF04-3ED9A6129B9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14105" y="6289156"/>
                  <a:ext cx="30420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FE566ADA-5FC3-4734-96A3-F5804AF0F66B}"/>
                  </a:ext>
                </a:extLst>
              </p14:cNvPr>
              <p14:cNvContentPartPr/>
              <p14:nvPr/>
            </p14:nvContentPartPr>
            <p14:xfrm>
              <a:off x="8890985" y="6138676"/>
              <a:ext cx="212040" cy="345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FE566ADA-5FC3-4734-96A3-F5804AF0F66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8873345" y="6121036"/>
                <a:ext cx="24768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E30B25F-5118-43A1-BE65-0A0E597A4F3A}"/>
              </a:ext>
            </a:extLst>
          </p:cNvPr>
          <p:cNvGrpSpPr/>
          <p:nvPr/>
        </p:nvGrpSpPr>
        <p:grpSpPr>
          <a:xfrm>
            <a:off x="9451145" y="5988916"/>
            <a:ext cx="1181880" cy="255960"/>
            <a:chOff x="9451145" y="5988916"/>
            <a:chExt cx="118188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07D637B-F858-4BA1-87FD-9ADA22318B2C}"/>
                    </a:ext>
                  </a:extLst>
                </p14:cNvPr>
                <p14:cNvContentPartPr/>
                <p14:nvPr/>
              </p14:nvContentPartPr>
              <p14:xfrm>
                <a:off x="9451145" y="5988916"/>
                <a:ext cx="138240" cy="255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07D637B-F858-4BA1-87FD-9ADA22318B2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433505" y="5970916"/>
                  <a:ext cx="1738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99D7A45-96A4-4D9E-B540-09E6E059ECFE}"/>
                    </a:ext>
                  </a:extLst>
                </p14:cNvPr>
                <p14:cNvContentPartPr/>
                <p14:nvPr/>
              </p14:nvContentPartPr>
              <p14:xfrm>
                <a:off x="9776945" y="6136156"/>
                <a:ext cx="156600" cy="15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99D7A45-96A4-4D9E-B540-09E6E059ECF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759305" y="6118156"/>
                  <a:ext cx="192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55BAF67-64A8-46A2-B2BD-C0CB9D4E387E}"/>
                    </a:ext>
                  </a:extLst>
                </p14:cNvPr>
                <p14:cNvContentPartPr/>
                <p14:nvPr/>
              </p14:nvContentPartPr>
              <p14:xfrm>
                <a:off x="10113905" y="5997196"/>
                <a:ext cx="61560" cy="238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55BAF67-64A8-46A2-B2BD-C0CB9D4E387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95905" y="5979556"/>
                  <a:ext cx="97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22D66FE-5BEA-40EC-942A-D3BAEC8C001D}"/>
                    </a:ext>
                  </a:extLst>
                </p14:cNvPr>
                <p14:cNvContentPartPr/>
                <p14:nvPr/>
              </p14:nvContentPartPr>
              <p14:xfrm>
                <a:off x="10255025" y="6020596"/>
                <a:ext cx="138600" cy="174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22D66FE-5BEA-40EC-942A-D3BAEC8C001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237385" y="6002956"/>
                  <a:ext cx="174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2F4D4E5-662D-426C-A7BA-0ABCF93EEB02}"/>
                    </a:ext>
                  </a:extLst>
                </p14:cNvPr>
                <p14:cNvContentPartPr/>
                <p14:nvPr/>
              </p14:nvContentPartPr>
              <p14:xfrm>
                <a:off x="10472825" y="6034996"/>
                <a:ext cx="160200" cy="166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2F4D4E5-662D-426C-A7BA-0ABCF93EEB0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455185" y="6016996"/>
                  <a:ext cx="1958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332B4A1-F8EC-4DB0-9256-AF29311B1AE0}"/>
              </a:ext>
            </a:extLst>
          </p:cNvPr>
          <p:cNvGrpSpPr/>
          <p:nvPr/>
        </p:nvGrpSpPr>
        <p:grpSpPr>
          <a:xfrm>
            <a:off x="10867385" y="5951836"/>
            <a:ext cx="694800" cy="328320"/>
            <a:chOff x="10867385" y="5951836"/>
            <a:chExt cx="69480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4D71A47-BB7C-4C91-A058-C5732754D26F}"/>
                    </a:ext>
                  </a:extLst>
                </p14:cNvPr>
                <p14:cNvContentPartPr/>
                <p14:nvPr/>
              </p14:nvContentPartPr>
              <p14:xfrm>
                <a:off x="10867385" y="5980276"/>
                <a:ext cx="212400" cy="240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4D71A47-BB7C-4C91-A058-C5732754D26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849385" y="5962276"/>
                  <a:ext cx="248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CA7EE6E-A1F7-4BBE-B91C-34EA3D3ACF95}"/>
                    </a:ext>
                  </a:extLst>
                </p14:cNvPr>
                <p14:cNvContentPartPr/>
                <p14:nvPr/>
              </p14:nvContentPartPr>
              <p14:xfrm>
                <a:off x="11161145" y="5979556"/>
                <a:ext cx="70560" cy="239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CA7EE6E-A1F7-4BBE-B91C-34EA3D3ACF9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143145" y="5961916"/>
                  <a:ext cx="106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7D28D5A-63DB-4F3C-AC35-5D188BD6D74F}"/>
                    </a:ext>
                  </a:extLst>
                </p14:cNvPr>
                <p14:cNvContentPartPr/>
                <p14:nvPr/>
              </p14:nvContentPartPr>
              <p14:xfrm>
                <a:off x="11290385" y="5951836"/>
                <a:ext cx="54360" cy="262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7D28D5A-63DB-4F3C-AC35-5D188BD6D74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72385" y="5934196"/>
                  <a:ext cx="90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DB8625F-7B73-4DAE-9FC5-F9413D2D45AB}"/>
                    </a:ext>
                  </a:extLst>
                </p14:cNvPr>
                <p14:cNvContentPartPr/>
                <p14:nvPr/>
              </p14:nvContentPartPr>
              <p14:xfrm>
                <a:off x="11206145" y="6115996"/>
                <a:ext cx="102960" cy="11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DB8625F-7B73-4DAE-9FC5-F9413D2D45A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188505" y="6097996"/>
                  <a:ext cx="138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9A30B33-9D5F-416C-AFE7-055E0B0018B2}"/>
                    </a:ext>
                  </a:extLst>
                </p14:cNvPr>
                <p14:cNvContentPartPr/>
                <p14:nvPr/>
              </p14:nvContentPartPr>
              <p14:xfrm>
                <a:off x="11428265" y="6124276"/>
                <a:ext cx="133920" cy="155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9A30B33-9D5F-416C-AFE7-055E0B0018B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410265" y="6106636"/>
                  <a:ext cx="169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9CD6788-13D0-41E2-A8EC-64B123040BE2}"/>
                    </a:ext>
                  </a:extLst>
                </p14:cNvPr>
                <p14:cNvContentPartPr/>
                <p14:nvPr/>
              </p14:nvContentPartPr>
              <p14:xfrm>
                <a:off x="11372465" y="6185836"/>
                <a:ext cx="178200" cy="19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9CD6788-13D0-41E2-A8EC-64B123040BE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354825" y="6168196"/>
                  <a:ext cx="2138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3E0F07E-A0B7-4CAC-A140-4D23CAEBAF46}"/>
              </a:ext>
            </a:extLst>
          </p:cNvPr>
          <p:cNvGrpSpPr/>
          <p:nvPr/>
        </p:nvGrpSpPr>
        <p:grpSpPr>
          <a:xfrm>
            <a:off x="7863545" y="2753956"/>
            <a:ext cx="264600" cy="150840"/>
            <a:chOff x="7863545" y="2753956"/>
            <a:chExt cx="26460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19ED37B-6062-4620-A0E8-DB3D16F9C802}"/>
                    </a:ext>
                  </a:extLst>
                </p14:cNvPr>
                <p14:cNvContentPartPr/>
                <p14:nvPr/>
              </p14:nvContentPartPr>
              <p14:xfrm>
                <a:off x="7863545" y="2753956"/>
                <a:ext cx="112320" cy="150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19ED37B-6062-4620-A0E8-DB3D16F9C80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845545" y="2735956"/>
                  <a:ext cx="147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4B49899-ED07-45BB-A9DA-2946EF70EC84}"/>
                    </a:ext>
                  </a:extLst>
                </p14:cNvPr>
                <p14:cNvContentPartPr/>
                <p14:nvPr/>
              </p14:nvContentPartPr>
              <p14:xfrm>
                <a:off x="8029145" y="2814796"/>
                <a:ext cx="99000" cy="54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4B49899-ED07-45BB-A9DA-2946EF70EC8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011145" y="2796796"/>
                  <a:ext cx="13464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5B2C5D8E-3D94-4D85-ABAF-69A83EFF38E5}"/>
              </a:ext>
            </a:extLst>
          </p:cNvPr>
          <p:cNvGrpSpPr/>
          <p:nvPr/>
        </p:nvGrpSpPr>
        <p:grpSpPr>
          <a:xfrm>
            <a:off x="8289065" y="2484676"/>
            <a:ext cx="2480040" cy="603000"/>
            <a:chOff x="8289065" y="2484676"/>
            <a:chExt cx="248004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EEDA47B-86D4-47BE-A2E7-95596499C2F7}"/>
                    </a:ext>
                  </a:extLst>
                </p14:cNvPr>
                <p14:cNvContentPartPr/>
                <p14:nvPr/>
              </p14:nvContentPartPr>
              <p14:xfrm>
                <a:off x="8289065" y="2525356"/>
                <a:ext cx="1477440" cy="562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EEDA47B-86D4-47BE-A2E7-95596499C2F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271065" y="2507356"/>
                  <a:ext cx="151308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0340647-EE21-4EDB-B38A-87637097E1C5}"/>
                    </a:ext>
                  </a:extLst>
                </p14:cNvPr>
                <p14:cNvContentPartPr/>
                <p14:nvPr/>
              </p14:nvContentPartPr>
              <p14:xfrm>
                <a:off x="9254585" y="2572876"/>
                <a:ext cx="363240" cy="159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0340647-EE21-4EDB-B38A-87637097E1C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236945" y="2555236"/>
                  <a:ext cx="398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91A4337-A63D-425D-B8AE-39E42A64AE58}"/>
                    </a:ext>
                  </a:extLst>
                </p14:cNvPr>
                <p14:cNvContentPartPr/>
                <p14:nvPr/>
              </p14:nvContentPartPr>
              <p14:xfrm>
                <a:off x="9891065" y="2484676"/>
                <a:ext cx="878040" cy="533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91A4337-A63D-425D-B8AE-39E42A64AE5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73425" y="2467036"/>
                  <a:ext cx="91368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6E492CE-065B-464F-8698-128DBC92A798}"/>
                    </a:ext>
                  </a:extLst>
                </p14:cNvPr>
                <p14:cNvContentPartPr/>
                <p14:nvPr/>
              </p14:nvContentPartPr>
              <p14:xfrm>
                <a:off x="10239905" y="2618956"/>
                <a:ext cx="28800" cy="5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6E492CE-065B-464F-8698-128DBC92A79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221905" y="2601316"/>
                  <a:ext cx="6444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09A89FB-FA8C-4918-9B7B-E213C49AA143}"/>
                  </a:ext>
                </a:extLst>
              </p14:cNvPr>
              <p14:cNvContentPartPr/>
              <p14:nvPr/>
            </p14:nvContentPartPr>
            <p14:xfrm>
              <a:off x="4874825" y="2401876"/>
              <a:ext cx="2673720" cy="43128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09A89FB-FA8C-4918-9B7B-E213C49AA143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4857185" y="2383876"/>
                <a:ext cx="2709360" cy="46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6A4C4636-D705-4212-8883-61C7B637259C}"/>
              </a:ext>
            </a:extLst>
          </p:cNvPr>
          <p:cNvGrpSpPr/>
          <p:nvPr/>
        </p:nvGrpSpPr>
        <p:grpSpPr>
          <a:xfrm>
            <a:off x="821225" y="6450796"/>
            <a:ext cx="1820880" cy="371880"/>
            <a:chOff x="821225" y="6450796"/>
            <a:chExt cx="182088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4512FD9-38FE-46D2-ACD3-B4E227044D72}"/>
                    </a:ext>
                  </a:extLst>
                </p14:cNvPr>
                <p14:cNvContentPartPr/>
                <p14:nvPr/>
              </p14:nvContentPartPr>
              <p14:xfrm>
                <a:off x="821225" y="6450796"/>
                <a:ext cx="1820880" cy="371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4512FD9-38FE-46D2-ACD3-B4E227044D7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03585" y="6432796"/>
                  <a:ext cx="18565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CFB44C6-BFB1-4FAB-9BF7-A527DB58E948}"/>
                    </a:ext>
                  </a:extLst>
                </p14:cNvPr>
                <p14:cNvContentPartPr/>
                <p14:nvPr/>
              </p14:nvContentPartPr>
              <p14:xfrm>
                <a:off x="2136665" y="6562178"/>
                <a:ext cx="13320" cy="6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CFB44C6-BFB1-4FAB-9BF7-A527DB58E94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118665" y="6544178"/>
                  <a:ext cx="48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28CE41D-1089-4A4A-AEC8-2700C16D256E}"/>
                    </a:ext>
                  </a:extLst>
                </p14:cNvPr>
                <p14:cNvContentPartPr/>
                <p14:nvPr/>
              </p14:nvContentPartPr>
              <p14:xfrm>
                <a:off x="1496945" y="6489098"/>
                <a:ext cx="11520" cy="331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28CE41D-1089-4A4A-AEC8-2700C16D256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479305" y="6471098"/>
                  <a:ext cx="47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AE5EF0D-6A2B-4DAE-8F6B-547A859AD184}"/>
                    </a:ext>
                  </a:extLst>
                </p14:cNvPr>
                <p14:cNvContentPartPr/>
                <p14:nvPr/>
              </p14:nvContentPartPr>
              <p14:xfrm>
                <a:off x="1571825" y="6498818"/>
                <a:ext cx="210600" cy="30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AE5EF0D-6A2B-4DAE-8F6B-547A859AD18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553825" y="6481178"/>
                  <a:ext cx="2462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AE68370E-1280-4A72-831A-1CF2C9413273}"/>
              </a:ext>
            </a:extLst>
          </p:cNvPr>
          <p:cNvGrpSpPr/>
          <p:nvPr/>
        </p:nvGrpSpPr>
        <p:grpSpPr>
          <a:xfrm>
            <a:off x="2886905" y="6413858"/>
            <a:ext cx="2584440" cy="420480"/>
            <a:chOff x="2886905" y="6413858"/>
            <a:chExt cx="258444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82BF697-D2AB-4F21-B9CB-10C9C50B3718}"/>
                    </a:ext>
                  </a:extLst>
                </p14:cNvPr>
                <p14:cNvContentPartPr/>
                <p14:nvPr/>
              </p14:nvContentPartPr>
              <p14:xfrm>
                <a:off x="2886905" y="6413858"/>
                <a:ext cx="1303200" cy="420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82BF697-D2AB-4F21-B9CB-10C9C50B371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869265" y="6395858"/>
                  <a:ext cx="13388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99676DA-56AE-4F8C-8A69-13201CE67C86}"/>
                    </a:ext>
                  </a:extLst>
                </p14:cNvPr>
                <p14:cNvContentPartPr/>
                <p14:nvPr/>
              </p14:nvContentPartPr>
              <p14:xfrm>
                <a:off x="4448945" y="6508462"/>
                <a:ext cx="1022400" cy="178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99676DA-56AE-4F8C-8A69-13201CE67C8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430945" y="6490822"/>
                  <a:ext cx="10580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F0EEDCC8-CD49-4325-8129-9DBC975DEDCC}"/>
              </a:ext>
            </a:extLst>
          </p:cNvPr>
          <p:cNvGrpSpPr/>
          <p:nvPr/>
        </p:nvGrpSpPr>
        <p:grpSpPr>
          <a:xfrm>
            <a:off x="5565305" y="6581902"/>
            <a:ext cx="57600" cy="109440"/>
            <a:chOff x="5565305" y="6581902"/>
            <a:chExt cx="5760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9AE33F0-34E1-4F9D-AE3C-E332819B4822}"/>
                    </a:ext>
                  </a:extLst>
                </p14:cNvPr>
                <p14:cNvContentPartPr/>
                <p14:nvPr/>
              </p14:nvContentPartPr>
              <p14:xfrm>
                <a:off x="5617865" y="6581902"/>
                <a:ext cx="5040" cy="22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9AE33F0-34E1-4F9D-AE3C-E332819B482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599865" y="6563902"/>
                  <a:ext cx="40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1A8A6E9-C7F5-4C30-9420-4F7CDD9EF4BF}"/>
                    </a:ext>
                  </a:extLst>
                </p14:cNvPr>
                <p14:cNvContentPartPr/>
                <p14:nvPr/>
              </p14:nvContentPartPr>
              <p14:xfrm>
                <a:off x="5565305" y="6671902"/>
                <a:ext cx="18000" cy="19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1A8A6E9-C7F5-4C30-9420-4F7CDD9EF4B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547305" y="6653902"/>
                  <a:ext cx="5364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E7BC485A-85A4-4891-869D-F85807C717F9}"/>
              </a:ext>
            </a:extLst>
          </p:cNvPr>
          <p:cNvGrpSpPr/>
          <p:nvPr/>
        </p:nvGrpSpPr>
        <p:grpSpPr>
          <a:xfrm>
            <a:off x="5879945" y="6427102"/>
            <a:ext cx="1389600" cy="384480"/>
            <a:chOff x="5879945" y="6427102"/>
            <a:chExt cx="138960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5D77CDE-F1ED-4288-A8D1-5AA7A3CFB42D}"/>
                    </a:ext>
                  </a:extLst>
                </p14:cNvPr>
                <p14:cNvContentPartPr/>
                <p14:nvPr/>
              </p14:nvContentPartPr>
              <p14:xfrm>
                <a:off x="5879945" y="6434302"/>
                <a:ext cx="76320" cy="622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5D77CDE-F1ED-4288-A8D1-5AA7A3CFB42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861945" y="6416302"/>
                  <a:ext cx="111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307989A-CBC4-49D6-BEDB-FDA8110C42CA}"/>
                    </a:ext>
                  </a:extLst>
                </p14:cNvPr>
                <p14:cNvContentPartPr/>
                <p14:nvPr/>
              </p14:nvContentPartPr>
              <p14:xfrm>
                <a:off x="5996585" y="6427102"/>
                <a:ext cx="39960" cy="1101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307989A-CBC4-49D6-BEDB-FDA8110C42C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978585" y="6409462"/>
                  <a:ext cx="75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9A25CC5-2FA3-4A55-8488-D9598F1EE504}"/>
                    </a:ext>
                  </a:extLst>
                </p14:cNvPr>
                <p14:cNvContentPartPr/>
                <p14:nvPr/>
              </p14:nvContentPartPr>
              <p14:xfrm>
                <a:off x="6062825" y="6457702"/>
                <a:ext cx="1206720" cy="3538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9A25CC5-2FA3-4A55-8488-D9598F1EE50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045185" y="6439702"/>
                  <a:ext cx="124236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01DB3D41-2656-439F-8E9F-B00838523939}"/>
              </a:ext>
            </a:extLst>
          </p:cNvPr>
          <p:cNvGrpSpPr/>
          <p:nvPr/>
        </p:nvGrpSpPr>
        <p:grpSpPr>
          <a:xfrm>
            <a:off x="7457465" y="6462742"/>
            <a:ext cx="1551240" cy="382320"/>
            <a:chOff x="7457465" y="6462742"/>
            <a:chExt cx="155124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D0DEA49-1E7C-4BC5-9B23-5F6C23674F0F}"/>
                    </a:ext>
                  </a:extLst>
                </p14:cNvPr>
                <p14:cNvContentPartPr/>
                <p14:nvPr/>
              </p14:nvContentPartPr>
              <p14:xfrm>
                <a:off x="7457465" y="6462742"/>
                <a:ext cx="1416960" cy="382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D0DEA49-1E7C-4BC5-9B23-5F6C23674F0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439825" y="6445102"/>
                  <a:ext cx="14526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55D87A1-AE35-43E5-8389-182DD6C72ED7}"/>
                    </a:ext>
                  </a:extLst>
                </p14:cNvPr>
                <p14:cNvContentPartPr/>
                <p14:nvPr/>
              </p14:nvContentPartPr>
              <p14:xfrm>
                <a:off x="8922665" y="6511702"/>
                <a:ext cx="22680" cy="75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55D87A1-AE35-43E5-8389-182DD6C72ED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904665" y="6494062"/>
                  <a:ext cx="58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24D95DB-0E9E-4007-A9CF-636181A3BC45}"/>
                    </a:ext>
                  </a:extLst>
                </p14:cNvPr>
                <p14:cNvContentPartPr/>
                <p14:nvPr/>
              </p14:nvContentPartPr>
              <p14:xfrm>
                <a:off x="8979905" y="6483262"/>
                <a:ext cx="28800" cy="117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24D95DB-0E9E-4007-A9CF-636181A3BC4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961905" y="6465262"/>
                  <a:ext cx="644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877103AE-212C-4701-B6D7-24FEF6850A83}"/>
              </a:ext>
            </a:extLst>
          </p:cNvPr>
          <p:cNvGrpSpPr/>
          <p:nvPr/>
        </p:nvGrpSpPr>
        <p:grpSpPr>
          <a:xfrm>
            <a:off x="9466625" y="4286902"/>
            <a:ext cx="1632960" cy="1001160"/>
            <a:chOff x="9466625" y="4286902"/>
            <a:chExt cx="1632960" cy="10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E432D6B-FEDB-4928-AF30-1C65A8AA7A3B}"/>
                    </a:ext>
                  </a:extLst>
                </p14:cNvPr>
                <p14:cNvContentPartPr/>
                <p14:nvPr/>
              </p14:nvContentPartPr>
              <p14:xfrm>
                <a:off x="9466625" y="4727542"/>
                <a:ext cx="191160" cy="478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E432D6B-FEDB-4928-AF30-1C65A8AA7A3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448625" y="4709542"/>
                  <a:ext cx="226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45FA316-EA35-4085-936C-4E4B0A9A3FAE}"/>
                    </a:ext>
                  </a:extLst>
                </p14:cNvPr>
                <p14:cNvContentPartPr/>
                <p14:nvPr/>
              </p14:nvContentPartPr>
              <p14:xfrm>
                <a:off x="9468785" y="4805302"/>
                <a:ext cx="245880" cy="33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45FA316-EA35-4085-936C-4E4B0A9A3FA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450785" y="4787662"/>
                  <a:ext cx="281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E7CD8C8-0212-4767-9C9E-FAECE4F025FB}"/>
                    </a:ext>
                  </a:extLst>
                </p14:cNvPr>
                <p14:cNvContentPartPr/>
                <p14:nvPr/>
              </p14:nvContentPartPr>
              <p14:xfrm>
                <a:off x="10143425" y="4510102"/>
                <a:ext cx="111240" cy="174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E7CD8C8-0212-4767-9C9E-FAECE4F025F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125785" y="4492462"/>
                  <a:ext cx="146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BF12B67-EA0B-40D3-88B6-D49A67B1F2B9}"/>
                    </a:ext>
                  </a:extLst>
                </p14:cNvPr>
                <p14:cNvContentPartPr/>
                <p14:nvPr/>
              </p14:nvContentPartPr>
              <p14:xfrm>
                <a:off x="10382105" y="4567702"/>
                <a:ext cx="131040" cy="136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BF12B67-EA0B-40D3-88B6-D49A67B1F2B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364465" y="4550062"/>
                  <a:ext cx="166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CCAF96E-C1AF-487E-ABFB-F49092AEFDD0}"/>
                    </a:ext>
                  </a:extLst>
                </p14:cNvPr>
                <p14:cNvContentPartPr/>
                <p14:nvPr/>
              </p14:nvContentPartPr>
              <p14:xfrm>
                <a:off x="10620425" y="4460782"/>
                <a:ext cx="115920" cy="2980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CCAF96E-C1AF-487E-ABFB-F49092AEFDD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602425" y="4443142"/>
                  <a:ext cx="1515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B45E240-D642-4E5D-B0D8-6A00F2C82FDC}"/>
                    </a:ext>
                  </a:extLst>
                </p14:cNvPr>
                <p14:cNvContentPartPr/>
                <p14:nvPr/>
              </p14:nvContentPartPr>
              <p14:xfrm>
                <a:off x="10597025" y="4467622"/>
                <a:ext cx="190080" cy="9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B45E240-D642-4E5D-B0D8-6A00F2C82FD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579025" y="4449622"/>
                  <a:ext cx="225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8DD47E9-5E04-4A81-BC59-313177B8D302}"/>
                    </a:ext>
                  </a:extLst>
                </p14:cNvPr>
                <p14:cNvContentPartPr/>
                <p14:nvPr/>
              </p14:nvContentPartPr>
              <p14:xfrm>
                <a:off x="10845065" y="4700902"/>
                <a:ext cx="23760" cy="99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8DD47E9-5E04-4A81-BC59-313177B8D30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827065" y="4683262"/>
                  <a:ext cx="59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81DDBAD-8456-488B-8967-5280A839EE5E}"/>
                    </a:ext>
                  </a:extLst>
                </p14:cNvPr>
                <p14:cNvContentPartPr/>
                <p14:nvPr/>
              </p14:nvContentPartPr>
              <p14:xfrm>
                <a:off x="10101305" y="4930942"/>
                <a:ext cx="840600" cy="180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81DDBAD-8456-488B-8967-5280A839EE5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083305" y="4913302"/>
                  <a:ext cx="876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6CA0391-4279-43B6-BA38-02309189CA0A}"/>
                    </a:ext>
                  </a:extLst>
                </p14:cNvPr>
                <p14:cNvContentPartPr/>
                <p14:nvPr/>
              </p14:nvContentPartPr>
              <p14:xfrm>
                <a:off x="10411985" y="5022022"/>
                <a:ext cx="90720" cy="2563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6CA0391-4279-43B6-BA38-02309189CA0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394345" y="5004022"/>
                  <a:ext cx="126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E5ED3FA-70B7-4ED6-BDE2-316C696A090B}"/>
                    </a:ext>
                  </a:extLst>
                </p14:cNvPr>
                <p14:cNvContentPartPr/>
                <p14:nvPr/>
              </p14:nvContentPartPr>
              <p14:xfrm>
                <a:off x="10373465" y="5104102"/>
                <a:ext cx="120960" cy="561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E5ED3FA-70B7-4ED6-BDE2-316C696A090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355825" y="5086462"/>
                  <a:ext cx="156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7C0F6FF-6F2C-4C4F-91B1-6932E23D0123}"/>
                    </a:ext>
                  </a:extLst>
                </p14:cNvPr>
                <p14:cNvContentPartPr/>
                <p14:nvPr/>
              </p14:nvContentPartPr>
              <p14:xfrm>
                <a:off x="10622225" y="5029222"/>
                <a:ext cx="235440" cy="2484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7C0F6FF-6F2C-4C4F-91B1-6932E23D012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604225" y="5011222"/>
                  <a:ext cx="271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A22632B-30F4-470E-AB83-23BD20B4454C}"/>
                    </a:ext>
                  </a:extLst>
                </p14:cNvPr>
                <p14:cNvContentPartPr/>
                <p14:nvPr/>
              </p14:nvContentPartPr>
              <p14:xfrm>
                <a:off x="9834545" y="4286902"/>
                <a:ext cx="1265040" cy="10011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A22632B-30F4-470E-AB83-23BD20B4454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816905" y="4268902"/>
                  <a:ext cx="1300680" cy="10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D1090CED-B533-4274-A81B-8FA10C236444}"/>
              </a:ext>
            </a:extLst>
          </p:cNvPr>
          <p:cNvGrpSpPr/>
          <p:nvPr/>
        </p:nvGrpSpPr>
        <p:grpSpPr>
          <a:xfrm>
            <a:off x="10876385" y="3802342"/>
            <a:ext cx="1164240" cy="685440"/>
            <a:chOff x="10876385" y="3802342"/>
            <a:chExt cx="1164240" cy="68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A8DBA67-58F7-4FF2-BA67-D91846831301}"/>
                    </a:ext>
                  </a:extLst>
                </p14:cNvPr>
                <p14:cNvContentPartPr/>
                <p14:nvPr/>
              </p14:nvContentPartPr>
              <p14:xfrm>
                <a:off x="10876385" y="4040662"/>
                <a:ext cx="192600" cy="4471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A8DBA67-58F7-4FF2-BA67-D9184683130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858745" y="4023022"/>
                  <a:ext cx="2282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B7B9E2C-18B6-471F-8823-FD876FB81D57}"/>
                    </a:ext>
                  </a:extLst>
                </p14:cNvPr>
                <p14:cNvContentPartPr/>
                <p14:nvPr/>
              </p14:nvContentPartPr>
              <p14:xfrm>
                <a:off x="11133785" y="3879022"/>
                <a:ext cx="107640" cy="2142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B7B9E2C-18B6-471F-8823-FD876FB81D5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116145" y="3861382"/>
                  <a:ext cx="143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1411D4D-E3CA-4DEA-8655-A382FA42F13A}"/>
                    </a:ext>
                  </a:extLst>
                </p14:cNvPr>
                <p14:cNvContentPartPr/>
                <p14:nvPr/>
              </p14:nvContentPartPr>
              <p14:xfrm>
                <a:off x="11315585" y="3901342"/>
                <a:ext cx="55800" cy="954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1411D4D-E3CA-4DEA-8655-A382FA42F13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297585" y="3883342"/>
                  <a:ext cx="91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0F77C43-B25A-49A8-877F-B55865D346D2}"/>
                    </a:ext>
                  </a:extLst>
                </p14:cNvPr>
                <p14:cNvContentPartPr/>
                <p14:nvPr/>
              </p14:nvContentPartPr>
              <p14:xfrm>
                <a:off x="11394065" y="3925822"/>
                <a:ext cx="10440" cy="482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0F77C43-B25A-49A8-877F-B55865D346D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376425" y="3908182"/>
                  <a:ext cx="46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11E09C0-6074-4EA4-881E-F2C7E9FDDA1B}"/>
                    </a:ext>
                  </a:extLst>
                </p14:cNvPr>
                <p14:cNvContentPartPr/>
                <p14:nvPr/>
              </p14:nvContentPartPr>
              <p14:xfrm>
                <a:off x="11418185" y="3894862"/>
                <a:ext cx="16560" cy="972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11E09C0-6074-4EA4-881E-F2C7E9FDDA1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400185" y="3877222"/>
                  <a:ext cx="52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E9BCAD2-DFB0-426A-8B91-B0C784258313}"/>
                    </a:ext>
                  </a:extLst>
                </p14:cNvPr>
                <p14:cNvContentPartPr/>
                <p14:nvPr/>
              </p14:nvContentPartPr>
              <p14:xfrm>
                <a:off x="11441945" y="3802342"/>
                <a:ext cx="52200" cy="144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E9BCAD2-DFB0-426A-8B91-B0C78425831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424305" y="3784342"/>
                  <a:ext cx="87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913E6C6-A67E-4668-9054-FD03CDD153D8}"/>
                    </a:ext>
                  </a:extLst>
                </p14:cNvPr>
                <p14:cNvContentPartPr/>
                <p14:nvPr/>
              </p14:nvContentPartPr>
              <p14:xfrm>
                <a:off x="11498825" y="3847702"/>
                <a:ext cx="102960" cy="149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913E6C6-A67E-4668-9054-FD03CDD153D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480825" y="3830062"/>
                  <a:ext cx="138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E2EC85B-0A18-47A9-A90C-8D00F4DA6A65}"/>
                    </a:ext>
                  </a:extLst>
                </p14:cNvPr>
                <p14:cNvContentPartPr/>
                <p14:nvPr/>
              </p14:nvContentPartPr>
              <p14:xfrm>
                <a:off x="11337185" y="4106542"/>
                <a:ext cx="63720" cy="1281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E2EC85B-0A18-47A9-A90C-8D00F4DA6A6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319545" y="4088902"/>
                  <a:ext cx="99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56433316-4880-487A-B2C5-A9CC97AC9A8D}"/>
                    </a:ext>
                  </a:extLst>
                </p14:cNvPr>
                <p14:cNvContentPartPr/>
                <p14:nvPr/>
              </p14:nvContentPartPr>
              <p14:xfrm>
                <a:off x="11447705" y="4084942"/>
                <a:ext cx="87840" cy="1375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56433316-4880-487A-B2C5-A9CC97AC9A8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429705" y="4067302"/>
                  <a:ext cx="123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7195DF6-5DA5-43CB-B189-FFAEA5592943}"/>
                    </a:ext>
                  </a:extLst>
                </p14:cNvPr>
                <p14:cNvContentPartPr/>
                <p14:nvPr/>
              </p14:nvContentPartPr>
              <p14:xfrm>
                <a:off x="11569745" y="4078462"/>
                <a:ext cx="64800" cy="1238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7195DF6-5DA5-43CB-B189-FFAEA559294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552105" y="4060822"/>
                  <a:ext cx="100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BAD7A82-7362-4701-8662-0CEACE510903}"/>
                    </a:ext>
                  </a:extLst>
                </p14:cNvPr>
                <p14:cNvContentPartPr/>
                <p14:nvPr/>
              </p14:nvContentPartPr>
              <p14:xfrm>
                <a:off x="11666585" y="4047502"/>
                <a:ext cx="125280" cy="1000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BAD7A82-7362-4701-8662-0CEACE51090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648945" y="4029502"/>
                  <a:ext cx="160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D11719E-914F-4EED-964B-9AC9F1CFD1A4}"/>
                    </a:ext>
                  </a:extLst>
                </p14:cNvPr>
                <p14:cNvContentPartPr/>
                <p14:nvPr/>
              </p14:nvContentPartPr>
              <p14:xfrm>
                <a:off x="11808065" y="4049302"/>
                <a:ext cx="49320" cy="918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D11719E-914F-4EED-964B-9AC9F1CFD1A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790065" y="4031662"/>
                  <a:ext cx="84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7C52BF5-486C-4A78-B97C-1F443797AB8E}"/>
                    </a:ext>
                  </a:extLst>
                </p14:cNvPr>
                <p14:cNvContentPartPr/>
                <p14:nvPr/>
              </p14:nvContentPartPr>
              <p14:xfrm>
                <a:off x="11861705" y="4065142"/>
                <a:ext cx="38160" cy="471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7C52BF5-486C-4A78-B97C-1F443797AB8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843705" y="4047142"/>
                  <a:ext cx="73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BFE1485-15C0-4FF5-BB1D-29EA80C09DD0}"/>
                    </a:ext>
                  </a:extLst>
                </p14:cNvPr>
                <p14:cNvContentPartPr/>
                <p14:nvPr/>
              </p14:nvContentPartPr>
              <p14:xfrm>
                <a:off x="11968985" y="3851302"/>
                <a:ext cx="42840" cy="238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BFE1485-15C0-4FF5-BB1D-29EA80C09DD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951345" y="3833302"/>
                  <a:ext cx="78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CC1A4F7-4F19-414F-B16D-F64D3724CBA9}"/>
                    </a:ext>
                  </a:extLst>
                </p14:cNvPr>
                <p14:cNvContentPartPr/>
                <p14:nvPr/>
              </p14:nvContentPartPr>
              <p14:xfrm>
                <a:off x="11907785" y="3983782"/>
                <a:ext cx="132840" cy="266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CC1A4F7-4F19-414F-B16D-F64D3724CBA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889785" y="3965782"/>
                  <a:ext cx="1684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48C33840-6BA5-4B0D-8BFC-68EA5A739E57}"/>
              </a:ext>
            </a:extLst>
          </p:cNvPr>
          <p:cNvGrpSpPr/>
          <p:nvPr/>
        </p:nvGrpSpPr>
        <p:grpSpPr>
          <a:xfrm>
            <a:off x="10752185" y="5128582"/>
            <a:ext cx="1384920" cy="502920"/>
            <a:chOff x="10752185" y="5128582"/>
            <a:chExt cx="138492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9DAC78C-BAB4-453B-8376-89E7623CE4FC}"/>
                    </a:ext>
                  </a:extLst>
                </p14:cNvPr>
                <p14:cNvContentPartPr/>
                <p14:nvPr/>
              </p14:nvContentPartPr>
              <p14:xfrm>
                <a:off x="10787105" y="5412982"/>
                <a:ext cx="144720" cy="766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9DAC78C-BAB4-453B-8376-89E7623CE4F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769465" y="5394982"/>
                  <a:ext cx="180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FC398F7-2008-4934-9FEC-28CFB22656EE}"/>
                    </a:ext>
                  </a:extLst>
                </p14:cNvPr>
                <p14:cNvContentPartPr/>
                <p14:nvPr/>
              </p14:nvContentPartPr>
              <p14:xfrm>
                <a:off x="10752185" y="5379862"/>
                <a:ext cx="100440" cy="748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FC398F7-2008-4934-9FEC-28CFB22656E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734545" y="5361862"/>
                  <a:ext cx="136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CC1E968-57CA-4BF3-BA82-28A0F1875754}"/>
                    </a:ext>
                  </a:extLst>
                </p14:cNvPr>
                <p14:cNvContentPartPr/>
                <p14:nvPr/>
              </p14:nvContentPartPr>
              <p14:xfrm>
                <a:off x="10995185" y="5436382"/>
                <a:ext cx="121680" cy="604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CC1E968-57CA-4BF3-BA82-28A0F187575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977545" y="5418382"/>
                  <a:ext cx="157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11574DB-96A1-44BE-9702-5ECBD71555B5}"/>
                    </a:ext>
                  </a:extLst>
                </p14:cNvPr>
                <p14:cNvContentPartPr/>
                <p14:nvPr/>
              </p14:nvContentPartPr>
              <p14:xfrm>
                <a:off x="11141705" y="5442142"/>
                <a:ext cx="213480" cy="1893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11574DB-96A1-44BE-9702-5ECBD71555B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123705" y="5424502"/>
                  <a:ext cx="249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69EA41F-40D3-4BE4-B3E7-ADCA3AAE6925}"/>
                    </a:ext>
                  </a:extLst>
                </p14:cNvPr>
                <p14:cNvContentPartPr/>
                <p14:nvPr/>
              </p14:nvContentPartPr>
              <p14:xfrm>
                <a:off x="11392985" y="5444302"/>
                <a:ext cx="223920" cy="579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69EA41F-40D3-4BE4-B3E7-ADCA3AAE692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375345" y="5426302"/>
                  <a:ext cx="259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354E307-A8C4-46A2-8202-DEEC188AC78F}"/>
                    </a:ext>
                  </a:extLst>
                </p14:cNvPr>
                <p14:cNvContentPartPr/>
                <p14:nvPr/>
              </p14:nvContentPartPr>
              <p14:xfrm>
                <a:off x="11651825" y="5239462"/>
                <a:ext cx="485280" cy="2628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354E307-A8C4-46A2-8202-DEEC188AC78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633825" y="5221822"/>
                  <a:ext cx="5209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A06D946-2FC4-4C8E-8D5D-6B322F7411B8}"/>
                    </a:ext>
                  </a:extLst>
                </p14:cNvPr>
                <p14:cNvContentPartPr/>
                <p14:nvPr/>
              </p14:nvContentPartPr>
              <p14:xfrm>
                <a:off x="11153945" y="5202022"/>
                <a:ext cx="27360" cy="1533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A06D946-2FC4-4C8E-8D5D-6B322F7411B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136305" y="5184382"/>
                  <a:ext cx="63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4411397-39B3-4D86-BE57-86EA59364077}"/>
                    </a:ext>
                  </a:extLst>
                </p14:cNvPr>
                <p14:cNvContentPartPr/>
                <p14:nvPr/>
              </p14:nvContentPartPr>
              <p14:xfrm>
                <a:off x="11107145" y="5244142"/>
                <a:ext cx="128160" cy="57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74411397-39B3-4D86-BE57-86EA5936407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089145" y="5226502"/>
                  <a:ext cx="163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42E4EED-5DAF-42AE-BEAE-6C88503EF235}"/>
                    </a:ext>
                  </a:extLst>
                </p14:cNvPr>
                <p14:cNvContentPartPr/>
                <p14:nvPr/>
              </p14:nvContentPartPr>
              <p14:xfrm>
                <a:off x="11271305" y="5259622"/>
                <a:ext cx="97560" cy="504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42E4EED-5DAF-42AE-BEAE-6C88503EF23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253305" y="5241622"/>
                  <a:ext cx="133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9EBC209-0873-4CB6-8EC0-C98B6B85E60D}"/>
                    </a:ext>
                  </a:extLst>
                </p14:cNvPr>
                <p14:cNvContentPartPr/>
                <p14:nvPr/>
              </p14:nvContentPartPr>
              <p14:xfrm>
                <a:off x="11415305" y="5135422"/>
                <a:ext cx="58680" cy="2012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9EBC209-0873-4CB6-8EC0-C98B6B85E60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397305" y="5117782"/>
                  <a:ext cx="94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E4FC53E-6F68-43C8-A99E-B19FAB60EA3E}"/>
                    </a:ext>
                  </a:extLst>
                </p14:cNvPr>
                <p14:cNvContentPartPr/>
                <p14:nvPr/>
              </p14:nvContentPartPr>
              <p14:xfrm>
                <a:off x="11364905" y="5244862"/>
                <a:ext cx="229680" cy="1004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E4FC53E-6F68-43C8-A99E-B19FAB60EA3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347265" y="5226862"/>
                  <a:ext cx="265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0451249A-3366-45F1-83EA-43E0DCF8FCA2}"/>
                    </a:ext>
                  </a:extLst>
                </p14:cNvPr>
                <p14:cNvContentPartPr/>
                <p14:nvPr/>
              </p14:nvContentPartPr>
              <p14:xfrm>
                <a:off x="11692865" y="5128582"/>
                <a:ext cx="30240" cy="1602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0451249A-3366-45F1-83EA-43E0DCF8FCA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675225" y="5110942"/>
                  <a:ext cx="65880" cy="19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838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9C845A-EF1B-45AC-8EE8-980907B3CEB4}"/>
                  </a:ext>
                </a:extLst>
              </p14:cNvPr>
              <p14:cNvContentPartPr/>
              <p14:nvPr/>
            </p14:nvContentPartPr>
            <p14:xfrm>
              <a:off x="850025" y="289036"/>
              <a:ext cx="573120" cy="37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9C845A-EF1B-45AC-8EE8-980907B3CE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385" y="271036"/>
                <a:ext cx="6087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AACBCF-E083-42BF-AD39-73FA606EA2FA}"/>
                  </a:ext>
                </a:extLst>
              </p14:cNvPr>
              <p14:cNvContentPartPr/>
              <p14:nvPr/>
            </p14:nvContentPartPr>
            <p14:xfrm>
              <a:off x="1591265" y="279316"/>
              <a:ext cx="1357560" cy="508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AACBCF-E083-42BF-AD39-73FA606EA2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3265" y="261676"/>
                <a:ext cx="1393200" cy="54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DD2143F-B218-4CBD-A7F9-0C679BC96BEC}"/>
              </a:ext>
            </a:extLst>
          </p:cNvPr>
          <p:cNvGrpSpPr/>
          <p:nvPr/>
        </p:nvGrpSpPr>
        <p:grpSpPr>
          <a:xfrm>
            <a:off x="3415025" y="192916"/>
            <a:ext cx="6525360" cy="559440"/>
            <a:chOff x="3415025" y="192916"/>
            <a:chExt cx="6525360" cy="55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0899689-B40C-44F1-BD4E-BE460886497D}"/>
                    </a:ext>
                  </a:extLst>
                </p14:cNvPr>
                <p14:cNvContentPartPr/>
                <p14:nvPr/>
              </p14:nvContentPartPr>
              <p14:xfrm>
                <a:off x="3415025" y="259516"/>
                <a:ext cx="92880" cy="461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0899689-B40C-44F1-BD4E-BE46088649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97025" y="241876"/>
                  <a:ext cx="1285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0E440CB-AAFB-4D18-AF41-90B406FB07FE}"/>
                    </a:ext>
                  </a:extLst>
                </p14:cNvPr>
                <p14:cNvContentPartPr/>
                <p14:nvPr/>
              </p14:nvContentPartPr>
              <p14:xfrm>
                <a:off x="3624905" y="378316"/>
                <a:ext cx="48960" cy="290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0E440CB-AAFB-4D18-AF41-90B406FB07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06905" y="360316"/>
                  <a:ext cx="846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418DE6-2B9B-493F-A246-B7B6DD6A0E70}"/>
                    </a:ext>
                  </a:extLst>
                </p14:cNvPr>
                <p14:cNvContentPartPr/>
                <p14:nvPr/>
              </p14:nvContentPartPr>
              <p14:xfrm>
                <a:off x="3846665" y="532396"/>
                <a:ext cx="68760" cy="5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418DE6-2B9B-493F-A246-B7B6DD6A0E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28665" y="514396"/>
                  <a:ext cx="104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06E870-356A-432F-A8A3-1091488523EF}"/>
                    </a:ext>
                  </a:extLst>
                </p14:cNvPr>
                <p14:cNvContentPartPr/>
                <p14:nvPr/>
              </p14:nvContentPartPr>
              <p14:xfrm>
                <a:off x="4088585" y="384796"/>
                <a:ext cx="47880" cy="293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06E870-356A-432F-A8A3-1091488523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70945" y="366796"/>
                  <a:ext cx="835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531F59-DA44-4935-8703-7E31BEC53189}"/>
                    </a:ext>
                  </a:extLst>
                </p14:cNvPr>
                <p14:cNvContentPartPr/>
                <p14:nvPr/>
              </p14:nvContentPartPr>
              <p14:xfrm>
                <a:off x="4214225" y="409636"/>
                <a:ext cx="125280" cy="204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531F59-DA44-4935-8703-7E31BEC531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96585" y="391636"/>
                  <a:ext cx="160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7732B6-5EC6-42FB-AA48-70B031BC4E3A}"/>
                    </a:ext>
                  </a:extLst>
                </p14:cNvPr>
                <p14:cNvContentPartPr/>
                <p14:nvPr/>
              </p14:nvContentPartPr>
              <p14:xfrm>
                <a:off x="4443185" y="435196"/>
                <a:ext cx="125280" cy="182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7732B6-5EC6-42FB-AA48-70B031BC4E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25545" y="417556"/>
                  <a:ext cx="160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C54837B-70CE-47C9-8188-B0CE5624A3CC}"/>
                    </a:ext>
                  </a:extLst>
                </p14:cNvPr>
                <p14:cNvContentPartPr/>
                <p14:nvPr/>
              </p14:nvContentPartPr>
              <p14:xfrm>
                <a:off x="4768985" y="357796"/>
                <a:ext cx="241920" cy="212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C54837B-70CE-47C9-8188-B0CE5624A3C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50985" y="340156"/>
                  <a:ext cx="277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52BCF9C-3BBE-406A-A668-36A2F7587461}"/>
                    </a:ext>
                  </a:extLst>
                </p14:cNvPr>
                <p14:cNvContentPartPr/>
                <p14:nvPr/>
              </p14:nvContentPartPr>
              <p14:xfrm>
                <a:off x="5078585" y="325396"/>
                <a:ext cx="16560" cy="292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52BCF9C-3BBE-406A-A668-36A2F75874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60945" y="307756"/>
                  <a:ext cx="522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A414521-A349-4F5B-A801-5776C7BB56FF}"/>
                    </a:ext>
                  </a:extLst>
                </p14:cNvPr>
                <p14:cNvContentPartPr/>
                <p14:nvPr/>
              </p14:nvContentPartPr>
              <p14:xfrm>
                <a:off x="5179025" y="337276"/>
                <a:ext cx="18720" cy="256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A414521-A349-4F5B-A801-5776C7BB56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61025" y="319636"/>
                  <a:ext cx="54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3ECA5F-A6A9-49F9-9631-12CB0C8407E4}"/>
                    </a:ext>
                  </a:extLst>
                </p14:cNvPr>
                <p14:cNvContentPartPr/>
                <p14:nvPr/>
              </p14:nvContentPartPr>
              <p14:xfrm>
                <a:off x="5107745" y="494236"/>
                <a:ext cx="88560" cy="11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3ECA5F-A6A9-49F9-9631-12CB0C8407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89745" y="476236"/>
                  <a:ext cx="124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858E61-2EDE-4F6A-9626-528F95704B3A}"/>
                    </a:ext>
                  </a:extLst>
                </p14:cNvPr>
                <p14:cNvContentPartPr/>
                <p14:nvPr/>
              </p14:nvContentPartPr>
              <p14:xfrm>
                <a:off x="5323745" y="496036"/>
                <a:ext cx="54360" cy="166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858E61-2EDE-4F6A-9626-528F95704B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05745" y="478036"/>
                  <a:ext cx="90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B9C546-6714-485A-9052-D38AF868F220}"/>
                    </a:ext>
                  </a:extLst>
                </p14:cNvPr>
                <p14:cNvContentPartPr/>
                <p14:nvPr/>
              </p14:nvContentPartPr>
              <p14:xfrm>
                <a:off x="5307905" y="560116"/>
                <a:ext cx="109440" cy="31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B9C546-6714-485A-9052-D38AF868F22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89905" y="542476"/>
                  <a:ext cx="145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1CE001-208F-48F5-90C6-1C57218CA17E}"/>
                    </a:ext>
                  </a:extLst>
                </p14:cNvPr>
                <p14:cNvContentPartPr/>
                <p14:nvPr/>
              </p14:nvContentPartPr>
              <p14:xfrm>
                <a:off x="5508785" y="289396"/>
                <a:ext cx="87480" cy="462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1CE001-208F-48F5-90C6-1C57218CA1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90785" y="271396"/>
                  <a:ext cx="1231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538A1BF-E531-44AA-AE0F-6E4D04500235}"/>
                    </a:ext>
                  </a:extLst>
                </p14:cNvPr>
                <p14:cNvContentPartPr/>
                <p14:nvPr/>
              </p14:nvContentPartPr>
              <p14:xfrm>
                <a:off x="5826665" y="522676"/>
                <a:ext cx="339480" cy="177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538A1BF-E531-44AA-AE0F-6E4D0450023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09025" y="504676"/>
                  <a:ext cx="375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5EF93CC-151F-45B1-A31B-AAAC431AB125}"/>
                    </a:ext>
                  </a:extLst>
                </p14:cNvPr>
                <p14:cNvContentPartPr/>
                <p14:nvPr/>
              </p14:nvContentPartPr>
              <p14:xfrm>
                <a:off x="5998385" y="460396"/>
                <a:ext cx="6840" cy="17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5EF93CC-151F-45B1-A31B-AAAC431AB1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80385" y="442396"/>
                  <a:ext cx="42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E72EB2C-4D8D-4579-BF09-1C077E5DA77E}"/>
                    </a:ext>
                  </a:extLst>
                </p14:cNvPr>
                <p14:cNvContentPartPr/>
                <p14:nvPr/>
              </p14:nvContentPartPr>
              <p14:xfrm>
                <a:off x="6492665" y="309196"/>
                <a:ext cx="635400" cy="366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E72EB2C-4D8D-4579-BF09-1C077E5DA7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74665" y="291556"/>
                  <a:ext cx="6710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7DF9B2-74FC-4F74-AD79-0D453F0B9BAE}"/>
                    </a:ext>
                  </a:extLst>
                </p14:cNvPr>
                <p14:cNvContentPartPr/>
                <p14:nvPr/>
              </p14:nvContentPartPr>
              <p14:xfrm>
                <a:off x="7440185" y="303436"/>
                <a:ext cx="477000" cy="356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7DF9B2-74FC-4F74-AD79-0D453F0B9B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22545" y="285796"/>
                  <a:ext cx="5126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BB96F1-F813-4EA4-A46D-D56AF048C044}"/>
                    </a:ext>
                  </a:extLst>
                </p14:cNvPr>
                <p14:cNvContentPartPr/>
                <p14:nvPr/>
              </p14:nvContentPartPr>
              <p14:xfrm>
                <a:off x="7521905" y="363556"/>
                <a:ext cx="262440" cy="70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BB96F1-F813-4EA4-A46D-D56AF048C0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04265" y="345556"/>
                  <a:ext cx="298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78B6ADC-3B2A-403E-9E67-FB509080FEC6}"/>
                    </a:ext>
                  </a:extLst>
                </p14:cNvPr>
                <p14:cNvContentPartPr/>
                <p14:nvPr/>
              </p14:nvContentPartPr>
              <p14:xfrm>
                <a:off x="8263505" y="192916"/>
                <a:ext cx="637920" cy="474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78B6ADC-3B2A-403E-9E67-FB509080FEC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45505" y="175276"/>
                  <a:ext cx="6735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C80F427-66AA-485E-86B0-939C0D4BADFC}"/>
                    </a:ext>
                  </a:extLst>
                </p14:cNvPr>
                <p14:cNvContentPartPr/>
                <p14:nvPr/>
              </p14:nvContentPartPr>
              <p14:xfrm>
                <a:off x="8446025" y="380476"/>
                <a:ext cx="201240" cy="41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C80F427-66AA-485E-86B0-939C0D4BAD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28025" y="362476"/>
                  <a:ext cx="236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81D88A-FEEF-4093-BDAF-59E6DBCB49BB}"/>
                    </a:ext>
                  </a:extLst>
                </p14:cNvPr>
                <p14:cNvContentPartPr/>
                <p14:nvPr/>
              </p14:nvContentPartPr>
              <p14:xfrm>
                <a:off x="9160625" y="240796"/>
                <a:ext cx="779760" cy="306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81D88A-FEEF-4093-BDAF-59E6DBCB49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42625" y="222796"/>
                  <a:ext cx="81540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7E5260-8A55-4B04-86B1-78358B167197}"/>
              </a:ext>
            </a:extLst>
          </p:cNvPr>
          <p:cNvGrpSpPr/>
          <p:nvPr/>
        </p:nvGrpSpPr>
        <p:grpSpPr>
          <a:xfrm>
            <a:off x="618905" y="875836"/>
            <a:ext cx="2712240" cy="536760"/>
            <a:chOff x="618905" y="875836"/>
            <a:chExt cx="2712240" cy="53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FE356D2-8889-4CFC-8731-066B0AB5679E}"/>
                    </a:ext>
                  </a:extLst>
                </p14:cNvPr>
                <p14:cNvContentPartPr/>
                <p14:nvPr/>
              </p14:nvContentPartPr>
              <p14:xfrm>
                <a:off x="618905" y="875836"/>
                <a:ext cx="2159640" cy="405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FE356D2-8889-4CFC-8731-066B0AB567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0905" y="857836"/>
                  <a:ext cx="21952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7D5CF0A-188D-4C78-A983-4B83523AE164}"/>
                    </a:ext>
                  </a:extLst>
                </p14:cNvPr>
                <p14:cNvContentPartPr/>
                <p14:nvPr/>
              </p14:nvContentPartPr>
              <p14:xfrm>
                <a:off x="2469665" y="1034596"/>
                <a:ext cx="21240" cy="11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7D5CF0A-188D-4C78-A983-4B83523AE1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52025" y="1016596"/>
                  <a:ext cx="56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E111796-E3DB-423E-80CB-731CD241933D}"/>
                    </a:ext>
                  </a:extLst>
                </p14:cNvPr>
                <p14:cNvContentPartPr/>
                <p14:nvPr/>
              </p14:nvContentPartPr>
              <p14:xfrm>
                <a:off x="2184545" y="982756"/>
                <a:ext cx="287640" cy="42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E111796-E3DB-423E-80CB-731CD241933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66545" y="964756"/>
                  <a:ext cx="323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4924267-33DE-4F93-AE8E-82332ED6C37B}"/>
                    </a:ext>
                  </a:extLst>
                </p14:cNvPr>
                <p14:cNvContentPartPr/>
                <p14:nvPr/>
              </p14:nvContentPartPr>
              <p14:xfrm>
                <a:off x="1590185" y="1028836"/>
                <a:ext cx="275400" cy="45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4924267-33DE-4F93-AE8E-82332ED6C3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72545" y="1010836"/>
                  <a:ext cx="311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8FDFDD-E133-4181-8025-1A3E6EC5E22A}"/>
                    </a:ext>
                  </a:extLst>
                </p14:cNvPr>
                <p14:cNvContentPartPr/>
                <p14:nvPr/>
              </p14:nvContentPartPr>
              <p14:xfrm>
                <a:off x="3076625" y="982036"/>
                <a:ext cx="254520" cy="430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8FDFDD-E133-4181-8025-1A3E6EC5E2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58625" y="964036"/>
                  <a:ext cx="290160" cy="46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43A4E52-5790-42F2-8FFD-BD6CD26D22E0}"/>
              </a:ext>
            </a:extLst>
          </p:cNvPr>
          <p:cNvGrpSpPr/>
          <p:nvPr/>
        </p:nvGrpSpPr>
        <p:grpSpPr>
          <a:xfrm>
            <a:off x="3647585" y="837676"/>
            <a:ext cx="3087000" cy="442080"/>
            <a:chOff x="3647585" y="837676"/>
            <a:chExt cx="308700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EC3ECD4-44B0-45E7-B3E9-087CADEB63FF}"/>
                    </a:ext>
                  </a:extLst>
                </p14:cNvPr>
                <p14:cNvContentPartPr/>
                <p14:nvPr/>
              </p14:nvContentPartPr>
              <p14:xfrm>
                <a:off x="3647585" y="1065556"/>
                <a:ext cx="1459800" cy="214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EC3ECD4-44B0-45E7-B3E9-087CADEB63F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29585" y="1047916"/>
                  <a:ext cx="1495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790C5FE-5FCD-41C2-B0BC-E7F7A347E9CF}"/>
                    </a:ext>
                  </a:extLst>
                </p14:cNvPr>
                <p14:cNvContentPartPr/>
                <p14:nvPr/>
              </p14:nvContentPartPr>
              <p14:xfrm>
                <a:off x="4594025" y="993916"/>
                <a:ext cx="30240" cy="17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790C5FE-5FCD-41C2-B0BC-E7F7A347E9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76385" y="975916"/>
                  <a:ext cx="65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A4CF1AD-9501-4DFB-AF14-D8BE43E1460F}"/>
                    </a:ext>
                  </a:extLst>
                </p14:cNvPr>
                <p14:cNvContentPartPr/>
                <p14:nvPr/>
              </p14:nvContentPartPr>
              <p14:xfrm>
                <a:off x="5368745" y="1120996"/>
                <a:ext cx="460440" cy="126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A4CF1AD-9501-4DFB-AF14-D8BE43E146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51105" y="1102996"/>
                  <a:ext cx="496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25E6F37-7A6A-4713-813F-4622D7A4641D}"/>
                    </a:ext>
                  </a:extLst>
                </p14:cNvPr>
                <p14:cNvContentPartPr/>
                <p14:nvPr/>
              </p14:nvContentPartPr>
              <p14:xfrm>
                <a:off x="5609585" y="972676"/>
                <a:ext cx="8640" cy="4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25E6F37-7A6A-4713-813F-4622D7A464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91585" y="955036"/>
                  <a:ext cx="44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0863763-EC5E-4220-B553-EF8A77570640}"/>
                    </a:ext>
                  </a:extLst>
                </p14:cNvPr>
                <p14:cNvContentPartPr/>
                <p14:nvPr/>
              </p14:nvContentPartPr>
              <p14:xfrm>
                <a:off x="6095225" y="837676"/>
                <a:ext cx="639360" cy="420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0863763-EC5E-4220-B553-EF8A775706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77585" y="819676"/>
                  <a:ext cx="6750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92F30ED-18E3-4EE2-999B-532993383B20}"/>
                    </a:ext>
                  </a:extLst>
                </p14:cNvPr>
                <p14:cNvContentPartPr/>
                <p14:nvPr/>
              </p14:nvContentPartPr>
              <p14:xfrm>
                <a:off x="6211145" y="1032796"/>
                <a:ext cx="268920" cy="82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92F30ED-18E3-4EE2-999B-532993383B2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93505" y="1015156"/>
                  <a:ext cx="3045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26B4BC-BF2B-4919-B4AD-3891E0B5181C}"/>
              </a:ext>
            </a:extLst>
          </p:cNvPr>
          <p:cNvGrpSpPr/>
          <p:nvPr/>
        </p:nvGrpSpPr>
        <p:grpSpPr>
          <a:xfrm>
            <a:off x="7007465" y="915076"/>
            <a:ext cx="1480320" cy="322920"/>
            <a:chOff x="7007465" y="915076"/>
            <a:chExt cx="148032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32CB520-24AF-43DE-B11E-AE359F3C336C}"/>
                    </a:ext>
                  </a:extLst>
                </p14:cNvPr>
                <p14:cNvContentPartPr/>
                <p14:nvPr/>
              </p14:nvContentPartPr>
              <p14:xfrm>
                <a:off x="7007465" y="915076"/>
                <a:ext cx="1271160" cy="291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32CB520-24AF-43DE-B11E-AE359F3C33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89465" y="897076"/>
                  <a:ext cx="13068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4B478A5-7D5A-4108-AD57-0B408A37B2A3}"/>
                    </a:ext>
                  </a:extLst>
                </p14:cNvPr>
                <p14:cNvContentPartPr/>
                <p14:nvPr/>
              </p14:nvContentPartPr>
              <p14:xfrm>
                <a:off x="7814585" y="959716"/>
                <a:ext cx="16200" cy="2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4B478A5-7D5A-4108-AD57-0B408A37B2A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96585" y="942076"/>
                  <a:ext cx="51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DED2BF2-3757-4C6F-A5CE-9BD151211B4B}"/>
                    </a:ext>
                  </a:extLst>
                </p14:cNvPr>
                <p14:cNvContentPartPr/>
                <p14:nvPr/>
              </p14:nvContentPartPr>
              <p14:xfrm>
                <a:off x="8477345" y="1230796"/>
                <a:ext cx="10440" cy="7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DED2BF2-3757-4C6F-A5CE-9BD151211B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59705" y="1212796"/>
                  <a:ext cx="460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2F9FF04-7046-4528-AD90-8734EABAD18B}"/>
              </a:ext>
            </a:extLst>
          </p:cNvPr>
          <p:cNvGrpSpPr/>
          <p:nvPr/>
        </p:nvGrpSpPr>
        <p:grpSpPr>
          <a:xfrm>
            <a:off x="877025" y="1846396"/>
            <a:ext cx="355320" cy="322200"/>
            <a:chOff x="877025" y="1846396"/>
            <a:chExt cx="35532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890D48-0E9B-4877-BCD8-45EF65166629}"/>
                    </a:ext>
                  </a:extLst>
                </p14:cNvPr>
                <p14:cNvContentPartPr/>
                <p14:nvPr/>
              </p14:nvContentPartPr>
              <p14:xfrm>
                <a:off x="877025" y="1846396"/>
                <a:ext cx="231480" cy="147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890D48-0E9B-4877-BCD8-45EF6516662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9025" y="1828396"/>
                  <a:ext cx="267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2C557AD-D85B-4B6B-9019-FF3CB5AF4BD3}"/>
                    </a:ext>
                  </a:extLst>
                </p14:cNvPr>
                <p14:cNvContentPartPr/>
                <p14:nvPr/>
              </p14:nvContentPartPr>
              <p14:xfrm>
                <a:off x="1135865" y="1994356"/>
                <a:ext cx="76320" cy="174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2C557AD-D85B-4B6B-9019-FF3CB5AF4BD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8225" y="1976716"/>
                  <a:ext cx="111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B813C51-AF91-4695-B49C-3F2B2B29B3F1}"/>
                    </a:ext>
                  </a:extLst>
                </p14:cNvPr>
                <p14:cNvContentPartPr/>
                <p14:nvPr/>
              </p14:nvContentPartPr>
              <p14:xfrm>
                <a:off x="1130105" y="1991836"/>
                <a:ext cx="102240" cy="16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B813C51-AF91-4695-B49C-3F2B2B29B3F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2465" y="1973836"/>
                  <a:ext cx="13788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E64645E-37B3-433A-A5C5-37E14ED7B6D4}"/>
                  </a:ext>
                </a:extLst>
              </p14:cNvPr>
              <p14:cNvContentPartPr/>
              <p14:nvPr/>
            </p14:nvContentPartPr>
            <p14:xfrm>
              <a:off x="1651385" y="1825876"/>
              <a:ext cx="141120" cy="209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E64645E-37B3-433A-A5C5-37E14ED7B6D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33745" y="1808236"/>
                <a:ext cx="17676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619DB595-CACA-43CF-8363-21C707ED722C}"/>
              </a:ext>
            </a:extLst>
          </p:cNvPr>
          <p:cNvGrpSpPr/>
          <p:nvPr/>
        </p:nvGrpSpPr>
        <p:grpSpPr>
          <a:xfrm>
            <a:off x="2162585" y="1708156"/>
            <a:ext cx="1752120" cy="466920"/>
            <a:chOff x="2162585" y="1708156"/>
            <a:chExt cx="175212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2A5183-A6BB-47F3-86A7-13AB3C40BB88}"/>
                    </a:ext>
                  </a:extLst>
                </p14:cNvPr>
                <p14:cNvContentPartPr/>
                <p14:nvPr/>
              </p14:nvContentPartPr>
              <p14:xfrm>
                <a:off x="2162585" y="1708156"/>
                <a:ext cx="851760" cy="466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2A5183-A6BB-47F3-86A7-13AB3C40BB8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44585" y="1690156"/>
                  <a:ext cx="88740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1DA1A5D-59A3-4046-BC8D-030AE68343A1}"/>
                    </a:ext>
                  </a:extLst>
                </p14:cNvPr>
                <p14:cNvContentPartPr/>
                <p14:nvPr/>
              </p14:nvContentPartPr>
              <p14:xfrm>
                <a:off x="2518985" y="1785556"/>
                <a:ext cx="286200" cy="88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1DA1A5D-59A3-4046-BC8D-030AE68343A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00985" y="1767916"/>
                  <a:ext cx="32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A3FD951-881D-4ADE-AA80-4E92C8826927}"/>
                    </a:ext>
                  </a:extLst>
                </p14:cNvPr>
                <p14:cNvContentPartPr/>
                <p14:nvPr/>
              </p14:nvContentPartPr>
              <p14:xfrm>
                <a:off x="3185345" y="1758916"/>
                <a:ext cx="729360" cy="414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A3FD951-881D-4ADE-AA80-4E92C882692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67345" y="1740916"/>
                  <a:ext cx="765000" cy="45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A53BC2-F158-49EF-B74D-E2C8A02F615F}"/>
              </a:ext>
            </a:extLst>
          </p:cNvPr>
          <p:cNvGrpSpPr/>
          <p:nvPr/>
        </p:nvGrpSpPr>
        <p:grpSpPr>
          <a:xfrm>
            <a:off x="3895625" y="1666396"/>
            <a:ext cx="1695600" cy="573120"/>
            <a:chOff x="3895625" y="1666396"/>
            <a:chExt cx="1695600" cy="57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E47D96A-F4CF-43AE-B93C-325CFAFE3ACD}"/>
                    </a:ext>
                  </a:extLst>
                </p14:cNvPr>
                <p14:cNvContentPartPr/>
                <p14:nvPr/>
              </p14:nvContentPartPr>
              <p14:xfrm>
                <a:off x="3895625" y="1882756"/>
                <a:ext cx="931320" cy="356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E47D96A-F4CF-43AE-B93C-325CFAFE3AC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77625" y="1865116"/>
                  <a:ext cx="9669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432F64C-CA41-4740-B7B0-F1CD1CC8DB03}"/>
                    </a:ext>
                  </a:extLst>
                </p14:cNvPr>
                <p14:cNvContentPartPr/>
                <p14:nvPr/>
              </p14:nvContentPartPr>
              <p14:xfrm>
                <a:off x="5106305" y="1666396"/>
                <a:ext cx="484920" cy="357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432F64C-CA41-4740-B7B0-F1CD1CC8DB0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88305" y="1648396"/>
                  <a:ext cx="52056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CAB523B-AB82-4EF7-8B90-C373EBBC30E5}"/>
              </a:ext>
            </a:extLst>
          </p:cNvPr>
          <p:cNvGrpSpPr/>
          <p:nvPr/>
        </p:nvGrpSpPr>
        <p:grpSpPr>
          <a:xfrm>
            <a:off x="5736305" y="1575676"/>
            <a:ext cx="5720040" cy="604440"/>
            <a:chOff x="5736305" y="1575676"/>
            <a:chExt cx="5720040" cy="60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46D295-F609-49EE-B62A-99E36B450D43}"/>
                    </a:ext>
                  </a:extLst>
                </p14:cNvPr>
                <p14:cNvContentPartPr/>
                <p14:nvPr/>
              </p14:nvContentPartPr>
              <p14:xfrm>
                <a:off x="5736305" y="1575676"/>
                <a:ext cx="1811160" cy="575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46D295-F609-49EE-B62A-99E36B450D4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18665" y="1558036"/>
                  <a:ext cx="184680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F260BC5-6E8F-4109-ABE1-5E36A3BC5FDA}"/>
                    </a:ext>
                  </a:extLst>
                </p14:cNvPr>
                <p14:cNvContentPartPr/>
                <p14:nvPr/>
              </p14:nvContentPartPr>
              <p14:xfrm>
                <a:off x="7732145" y="1866916"/>
                <a:ext cx="411480" cy="126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F260BC5-6E8F-4109-ABE1-5E36A3BC5FD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14145" y="1849276"/>
                  <a:ext cx="447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A4AD48-8E78-4440-A4E3-8CCA4524E5CD}"/>
                    </a:ext>
                  </a:extLst>
                </p14:cNvPr>
                <p14:cNvContentPartPr/>
                <p14:nvPr/>
              </p14:nvContentPartPr>
              <p14:xfrm>
                <a:off x="8000705" y="1714996"/>
                <a:ext cx="22680" cy="16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A4AD48-8E78-4440-A4E3-8CCA4524E5C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82705" y="1697356"/>
                  <a:ext cx="58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E0C99C-8AB3-42D5-B44B-669DF95F5F6B}"/>
                    </a:ext>
                  </a:extLst>
                </p14:cNvPr>
                <p14:cNvContentPartPr/>
                <p14:nvPr/>
              </p14:nvContentPartPr>
              <p14:xfrm>
                <a:off x="8447825" y="1756036"/>
                <a:ext cx="1197000" cy="424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E0C99C-8AB3-42D5-B44B-669DF95F5F6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29825" y="1738396"/>
                  <a:ext cx="12326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4EBA6BB-9BCE-45A8-94A7-93198D143ECE}"/>
                    </a:ext>
                  </a:extLst>
                </p14:cNvPr>
                <p14:cNvContentPartPr/>
                <p14:nvPr/>
              </p14:nvContentPartPr>
              <p14:xfrm>
                <a:off x="9729065" y="1638316"/>
                <a:ext cx="1727280" cy="419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4EBA6BB-9BCE-45A8-94A7-93198D143EC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11065" y="1620676"/>
                  <a:ext cx="1762920" cy="45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F61D2CA-F336-4F98-8F14-A0A067F4F76F}"/>
                  </a:ext>
                </a:extLst>
              </p14:cNvPr>
              <p14:cNvContentPartPr/>
              <p14:nvPr/>
            </p14:nvContentPartPr>
            <p14:xfrm>
              <a:off x="2162225" y="2544796"/>
              <a:ext cx="388440" cy="20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F61D2CA-F336-4F98-8F14-A0A067F4F76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144585" y="2526796"/>
                <a:ext cx="4240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324AE56-550D-447C-8E62-DDD9F803C84E}"/>
                  </a:ext>
                </a:extLst>
              </p14:cNvPr>
              <p14:cNvContentPartPr/>
              <p14:nvPr/>
            </p14:nvContentPartPr>
            <p14:xfrm>
              <a:off x="3029825" y="2418436"/>
              <a:ext cx="1424160" cy="3344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324AE56-550D-447C-8E62-DDD9F803C84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11825" y="2400796"/>
                <a:ext cx="1459800" cy="37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11233A0F-A560-4A05-BB32-82208E34D839}"/>
              </a:ext>
            </a:extLst>
          </p:cNvPr>
          <p:cNvGrpSpPr/>
          <p:nvPr/>
        </p:nvGrpSpPr>
        <p:grpSpPr>
          <a:xfrm>
            <a:off x="4630385" y="2199556"/>
            <a:ext cx="5916240" cy="680400"/>
            <a:chOff x="4630385" y="2199556"/>
            <a:chExt cx="5916240" cy="68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6036E6F-0792-44FB-AFC1-7A4484990A7F}"/>
                    </a:ext>
                  </a:extLst>
                </p14:cNvPr>
                <p14:cNvContentPartPr/>
                <p14:nvPr/>
              </p14:nvContentPartPr>
              <p14:xfrm>
                <a:off x="4630385" y="2281276"/>
                <a:ext cx="1704240" cy="598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6036E6F-0792-44FB-AFC1-7A4484990A7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12385" y="2263276"/>
                  <a:ext cx="173988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400010C-BC52-48E5-B0C7-096E57FED18D}"/>
                    </a:ext>
                  </a:extLst>
                </p14:cNvPr>
                <p14:cNvContentPartPr/>
                <p14:nvPr/>
              </p14:nvContentPartPr>
              <p14:xfrm>
                <a:off x="6595985" y="2527156"/>
                <a:ext cx="396000" cy="117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400010C-BC52-48E5-B0C7-096E57FED18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77985" y="2509156"/>
                  <a:ext cx="431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3C2731C-825F-4E83-8275-1F3FA591D3FD}"/>
                    </a:ext>
                  </a:extLst>
                </p14:cNvPr>
                <p14:cNvContentPartPr/>
                <p14:nvPr/>
              </p14:nvContentPartPr>
              <p14:xfrm>
                <a:off x="6800105" y="2429956"/>
                <a:ext cx="19440" cy="16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3C2731C-825F-4E83-8275-1F3FA591D3F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82465" y="2411956"/>
                  <a:ext cx="55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E4400E-27DE-4D8E-B791-24394FB856DA}"/>
                    </a:ext>
                  </a:extLst>
                </p14:cNvPr>
                <p14:cNvContentPartPr/>
                <p14:nvPr/>
              </p14:nvContentPartPr>
              <p14:xfrm>
                <a:off x="7303745" y="2254996"/>
                <a:ext cx="1634400" cy="588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E4400E-27DE-4D8E-B791-24394FB856D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85745" y="2236996"/>
                  <a:ext cx="167004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DE29CDA-66E4-4466-8B16-3EDA4810A715}"/>
                    </a:ext>
                  </a:extLst>
                </p14:cNvPr>
                <p14:cNvContentPartPr/>
                <p14:nvPr/>
              </p14:nvContentPartPr>
              <p14:xfrm>
                <a:off x="8438105" y="2333116"/>
                <a:ext cx="16200" cy="22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DE29CDA-66E4-4466-8B16-3EDA4810A71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420465" y="2315116"/>
                  <a:ext cx="51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AE1F87C-4932-40AB-8B13-996E3BB617DF}"/>
                    </a:ext>
                  </a:extLst>
                </p14:cNvPr>
                <p14:cNvContentPartPr/>
                <p14:nvPr/>
              </p14:nvContentPartPr>
              <p14:xfrm>
                <a:off x="9051905" y="2297836"/>
                <a:ext cx="550440" cy="423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AE1F87C-4932-40AB-8B13-996E3BB617D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33905" y="2279836"/>
                  <a:ext cx="5860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7D9878F-CFEF-4879-9226-D0F8ADD2D0C9}"/>
                    </a:ext>
                  </a:extLst>
                </p14:cNvPr>
                <p14:cNvContentPartPr/>
                <p14:nvPr/>
              </p14:nvContentPartPr>
              <p14:xfrm>
                <a:off x="9213185" y="2415916"/>
                <a:ext cx="253080" cy="40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7D9878F-CFEF-4879-9226-D0F8ADD2D0C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195545" y="2398276"/>
                  <a:ext cx="288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7B245D9-1D82-4DD3-8F5D-744654810E78}"/>
                    </a:ext>
                  </a:extLst>
                </p14:cNvPr>
                <p14:cNvContentPartPr/>
                <p14:nvPr/>
              </p14:nvContentPartPr>
              <p14:xfrm>
                <a:off x="9871265" y="2199556"/>
                <a:ext cx="675360" cy="414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7B245D9-1D82-4DD3-8F5D-744654810E7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53625" y="2181916"/>
                  <a:ext cx="7110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786D742-82F2-4E22-83CF-CCB78CC95A85}"/>
                    </a:ext>
                  </a:extLst>
                </p14:cNvPr>
                <p14:cNvContentPartPr/>
                <p14:nvPr/>
              </p14:nvContentPartPr>
              <p14:xfrm>
                <a:off x="9980705" y="2396116"/>
                <a:ext cx="375120" cy="20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786D742-82F2-4E22-83CF-CCB78CC95A8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63065" y="2378116"/>
                  <a:ext cx="4107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6855655-AAF9-46BB-848F-886A32AF7046}"/>
              </a:ext>
            </a:extLst>
          </p:cNvPr>
          <p:cNvGrpSpPr/>
          <p:nvPr/>
        </p:nvGrpSpPr>
        <p:grpSpPr>
          <a:xfrm>
            <a:off x="2164385" y="2979676"/>
            <a:ext cx="1498320" cy="384120"/>
            <a:chOff x="2164385" y="2979676"/>
            <a:chExt cx="149832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04E29A7-B78B-4FBE-B2BD-FBFF79CFD5DE}"/>
                    </a:ext>
                  </a:extLst>
                </p14:cNvPr>
                <p14:cNvContentPartPr/>
                <p14:nvPr/>
              </p14:nvContentPartPr>
              <p14:xfrm>
                <a:off x="2164385" y="2979676"/>
                <a:ext cx="1402920" cy="384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04E29A7-B78B-4FBE-B2BD-FBFF79CFD5D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46385" y="2962036"/>
                  <a:ext cx="14385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8BE3F9C-5295-40D4-A75C-94AAD9AD11DE}"/>
                    </a:ext>
                  </a:extLst>
                </p14:cNvPr>
                <p14:cNvContentPartPr/>
                <p14:nvPr/>
              </p14:nvContentPartPr>
              <p14:xfrm>
                <a:off x="3185345" y="3088396"/>
                <a:ext cx="44640" cy="4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8BE3F9C-5295-40D4-A75C-94AAD9AD11D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67345" y="3070396"/>
                  <a:ext cx="80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5340462-E422-43C2-8CAA-150A5C0421E7}"/>
                    </a:ext>
                  </a:extLst>
                </p14:cNvPr>
                <p14:cNvContentPartPr/>
                <p14:nvPr/>
              </p14:nvContentPartPr>
              <p14:xfrm>
                <a:off x="3634265" y="3346156"/>
                <a:ext cx="28440" cy="6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5340462-E422-43C2-8CAA-150A5C0421E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16265" y="3328516"/>
                  <a:ext cx="64080" cy="4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458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Electrodynamics of JJ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Electrodynamics of JJ</dc:title>
  <dc:creator>Robert Peale</dc:creator>
  <cp:lastModifiedBy>Robert Peale</cp:lastModifiedBy>
  <cp:revision>5</cp:revision>
  <dcterms:created xsi:type="dcterms:W3CDTF">2022-04-28T19:02:08Z</dcterms:created>
  <dcterms:modified xsi:type="dcterms:W3CDTF">2022-04-29T14:50:43Z</dcterms:modified>
</cp:coreProperties>
</file>